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3"/>
  </p:notesMasterIdLst>
  <p:sldIdLst>
    <p:sldId id="289" r:id="rId2"/>
    <p:sldId id="417" r:id="rId3"/>
    <p:sldId id="357" r:id="rId4"/>
    <p:sldId id="358" r:id="rId5"/>
    <p:sldId id="381" r:id="rId6"/>
    <p:sldId id="349" r:id="rId7"/>
    <p:sldId id="399" r:id="rId8"/>
    <p:sldId id="398" r:id="rId9"/>
    <p:sldId id="359" r:id="rId10"/>
    <p:sldId id="356" r:id="rId11"/>
    <p:sldId id="360" r:id="rId12"/>
    <p:sldId id="366" r:id="rId13"/>
    <p:sldId id="260" r:id="rId14"/>
    <p:sldId id="380" r:id="rId15"/>
    <p:sldId id="382" r:id="rId16"/>
    <p:sldId id="288" r:id="rId17"/>
    <p:sldId id="362" r:id="rId18"/>
    <p:sldId id="257" r:id="rId19"/>
    <p:sldId id="334" r:id="rId20"/>
    <p:sldId id="335" r:id="rId21"/>
    <p:sldId id="430" r:id="rId22"/>
    <p:sldId id="336" r:id="rId23"/>
    <p:sldId id="383" r:id="rId24"/>
    <p:sldId id="385" r:id="rId25"/>
    <p:sldId id="386" r:id="rId26"/>
    <p:sldId id="330" r:id="rId27"/>
    <p:sldId id="329" r:id="rId28"/>
    <p:sldId id="303" r:id="rId29"/>
    <p:sldId id="390" r:id="rId30"/>
    <p:sldId id="379" r:id="rId31"/>
    <p:sldId id="328" r:id="rId32"/>
    <p:sldId id="339" r:id="rId33"/>
    <p:sldId id="435" r:id="rId34"/>
    <p:sldId id="384" r:id="rId35"/>
    <p:sldId id="346" r:id="rId36"/>
    <p:sldId id="347" r:id="rId37"/>
    <p:sldId id="256" r:id="rId38"/>
    <p:sldId id="345" r:id="rId39"/>
    <p:sldId id="272" r:id="rId40"/>
    <p:sldId id="324" r:id="rId41"/>
    <p:sldId id="292" r:id="rId42"/>
    <p:sldId id="291" r:id="rId43"/>
    <p:sldId id="276" r:id="rId44"/>
    <p:sldId id="273" r:id="rId45"/>
    <p:sldId id="277" r:id="rId46"/>
    <p:sldId id="280" r:id="rId47"/>
    <p:sldId id="271" r:id="rId48"/>
    <p:sldId id="286" r:id="rId49"/>
    <p:sldId id="285" r:id="rId50"/>
    <p:sldId id="281" r:id="rId51"/>
    <p:sldId id="282" r:id="rId52"/>
    <p:sldId id="275" r:id="rId53"/>
    <p:sldId id="279" r:id="rId54"/>
    <p:sldId id="412" r:id="rId55"/>
    <p:sldId id="411" r:id="rId56"/>
    <p:sldId id="297" r:id="rId57"/>
    <p:sldId id="298" r:id="rId58"/>
    <p:sldId id="299" r:id="rId59"/>
    <p:sldId id="392" r:id="rId60"/>
    <p:sldId id="394" r:id="rId61"/>
    <p:sldId id="393" r:id="rId62"/>
    <p:sldId id="300" r:id="rId63"/>
    <p:sldId id="310" r:id="rId64"/>
    <p:sldId id="311" r:id="rId65"/>
    <p:sldId id="312" r:id="rId66"/>
    <p:sldId id="313" r:id="rId67"/>
    <p:sldId id="326" r:id="rId68"/>
    <p:sldId id="302" r:id="rId69"/>
    <p:sldId id="301" r:id="rId70"/>
    <p:sldId id="266" r:id="rId71"/>
    <p:sldId id="265" r:id="rId72"/>
    <p:sldId id="259" r:id="rId73"/>
    <p:sldId id="263" r:id="rId74"/>
    <p:sldId id="264" r:id="rId75"/>
    <p:sldId id="373" r:id="rId76"/>
    <p:sldId id="372" r:id="rId77"/>
    <p:sldId id="375" r:id="rId78"/>
    <p:sldId id="377" r:id="rId79"/>
    <p:sldId id="343" r:id="rId80"/>
    <p:sldId id="261" r:id="rId81"/>
    <p:sldId id="262" r:id="rId82"/>
    <p:sldId id="318" r:id="rId83"/>
    <p:sldId id="364" r:id="rId84"/>
    <p:sldId id="314" r:id="rId85"/>
    <p:sldId id="315" r:id="rId86"/>
    <p:sldId id="316" r:id="rId87"/>
    <p:sldId id="317" r:id="rId88"/>
    <p:sldId id="363" r:id="rId89"/>
    <p:sldId id="365" r:id="rId90"/>
    <p:sldId id="332" r:id="rId91"/>
    <p:sldId id="331" r:id="rId92"/>
    <p:sldId id="319" r:id="rId93"/>
    <p:sldId id="293" r:id="rId94"/>
    <p:sldId id="320" r:id="rId95"/>
    <p:sldId id="322" r:id="rId96"/>
    <p:sldId id="321" r:id="rId97"/>
    <p:sldId id="395" r:id="rId98"/>
    <p:sldId id="396" r:id="rId99"/>
    <p:sldId id="414" r:id="rId100"/>
    <p:sldId id="325" r:id="rId101"/>
    <p:sldId id="337" r:id="rId102"/>
    <p:sldId id="367" r:id="rId103"/>
    <p:sldId id="369" r:id="rId104"/>
    <p:sldId id="387" r:id="rId105"/>
    <p:sldId id="388" r:id="rId106"/>
    <p:sldId id="389" r:id="rId107"/>
    <p:sldId id="413" r:id="rId108"/>
    <p:sldId id="415" r:id="rId109"/>
    <p:sldId id="401" r:id="rId110"/>
    <p:sldId id="429" r:id="rId111"/>
    <p:sldId id="420" r:id="rId112"/>
    <p:sldId id="422" r:id="rId113"/>
    <p:sldId id="423" r:id="rId114"/>
    <p:sldId id="426" r:id="rId115"/>
    <p:sldId id="427" r:id="rId116"/>
    <p:sldId id="434" r:id="rId117"/>
    <p:sldId id="391" r:id="rId118"/>
    <p:sldId id="408" r:id="rId119"/>
    <p:sldId id="397" r:id="rId120"/>
    <p:sldId id="402" r:id="rId121"/>
    <p:sldId id="410" r:id="rId122"/>
    <p:sldId id="344" r:id="rId123"/>
    <p:sldId id="428" r:id="rId124"/>
    <p:sldId id="406" r:id="rId125"/>
    <p:sldId id="407" r:id="rId126"/>
    <p:sldId id="405" r:id="rId127"/>
    <p:sldId id="342" r:id="rId128"/>
    <p:sldId id="341" r:id="rId129"/>
    <p:sldId id="418" r:id="rId130"/>
    <p:sldId id="419" r:id="rId131"/>
    <p:sldId id="290" r:id="rId132"/>
  </p:sldIdLst>
  <p:sldSz cx="9906000" cy="6858000" type="A4"/>
  <p:notesSz cx="7099300" cy="10234613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523" userDrawn="1">
          <p15:clr>
            <a:srgbClr val="A4A3A4"/>
          </p15:clr>
        </p15:guide>
        <p15:guide id="2" pos="239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85D8A"/>
    <a:srgbClr val="FFFFFF"/>
    <a:srgbClr val="009BDD"/>
    <a:srgbClr val="01AF85"/>
    <a:srgbClr val="D871A8"/>
    <a:srgbClr val="EAEAF6"/>
    <a:srgbClr val="F8E7ED"/>
    <a:srgbClr val="F1F7F3"/>
    <a:srgbClr val="CC458D"/>
    <a:srgbClr val="E9B2C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191" autoAdjust="0"/>
    <p:restoredTop sz="82430" autoAdjust="0"/>
  </p:normalViewPr>
  <p:slideViewPr>
    <p:cSldViewPr>
      <p:cViewPr varScale="1">
        <p:scale>
          <a:sx n="90" d="100"/>
          <a:sy n="90" d="100"/>
        </p:scale>
        <p:origin x="1416" y="84"/>
      </p:cViewPr>
      <p:guideLst>
        <p:guide orient="horz" pos="2523"/>
        <p:guide pos="2394"/>
      </p:guideLst>
    </p:cSldViewPr>
  </p:slideViewPr>
  <p:notesTextViewPr>
    <p:cViewPr>
      <p:scale>
        <a:sx n="300" d="100"/>
        <a:sy n="300" d="100"/>
      </p:scale>
      <p:origin x="0" y="0"/>
    </p:cViewPr>
  </p:notesTextViewPr>
  <p:notesViewPr>
    <p:cSldViewPr showGuides="1">
      <p:cViewPr varScale="1">
        <p:scale>
          <a:sx n="139" d="100"/>
          <a:sy n="139" d="100"/>
        </p:scale>
        <p:origin x="1830" y="13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notesMaster" Target="notesMasters/notesMaster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slide" Target="slides/slide125.xml"/><Relationship Id="rId134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137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30" Type="http://schemas.openxmlformats.org/officeDocument/2006/relationships/slide" Target="slides/slide129.xml"/><Relationship Id="rId135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24" y="8"/>
            <a:ext cx="3076364" cy="511731"/>
          </a:xfrm>
          <a:prstGeom prst="rect">
            <a:avLst/>
          </a:prstGeom>
        </p:spPr>
        <p:txBody>
          <a:bodyPr vert="horz" lIns="95047" tIns="47525" rIns="95047" bIns="47525" rtlCol="0"/>
          <a:lstStyle>
            <a:lvl1pPr algn="l">
              <a:defRPr sz="1100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4021311" y="8"/>
            <a:ext cx="3076364" cy="511731"/>
          </a:xfrm>
          <a:prstGeom prst="rect">
            <a:avLst/>
          </a:prstGeom>
        </p:spPr>
        <p:txBody>
          <a:bodyPr vert="horz" lIns="95047" tIns="47525" rIns="95047" bIns="47525" rtlCol="0"/>
          <a:lstStyle>
            <a:lvl1pPr algn="r">
              <a:defRPr sz="1100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fld id="{D8B63729-2E8C-48F5-9D0E-DA2C6F4AEF7F}" type="datetimeFigureOut">
              <a:rPr lang="ko-KR" altLang="en-US" smtClean="0"/>
              <a:pPr/>
              <a:t>2026-03-28</a:t>
            </a:fld>
            <a:endParaRPr lang="ko-KR" altLang="en-US" dirty="0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776288" y="766763"/>
            <a:ext cx="5546725" cy="384016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047" tIns="47525" rIns="95047" bIns="47525" rtlCol="0" anchor="ctr"/>
          <a:lstStyle/>
          <a:p>
            <a:endParaRPr lang="ko-KR" altLang="en-US" dirty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709934" y="4861451"/>
            <a:ext cx="5679440" cy="4605576"/>
          </a:xfrm>
          <a:prstGeom prst="rect">
            <a:avLst/>
          </a:prstGeom>
        </p:spPr>
        <p:txBody>
          <a:bodyPr vert="horz" lIns="95047" tIns="47525" rIns="95047" bIns="47525" rtlCol="0"/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24" y="9721129"/>
            <a:ext cx="3076364" cy="511731"/>
          </a:xfrm>
          <a:prstGeom prst="rect">
            <a:avLst/>
          </a:prstGeom>
        </p:spPr>
        <p:txBody>
          <a:bodyPr vert="horz" lIns="95047" tIns="47525" rIns="95047" bIns="47525" rtlCol="0" anchor="b"/>
          <a:lstStyle>
            <a:lvl1pPr algn="l">
              <a:defRPr sz="1100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4021311" y="9721129"/>
            <a:ext cx="3076364" cy="511731"/>
          </a:xfrm>
          <a:prstGeom prst="rect">
            <a:avLst/>
          </a:prstGeom>
        </p:spPr>
        <p:txBody>
          <a:bodyPr vert="horz" lIns="95047" tIns="47525" rIns="95047" bIns="47525" rtlCol="0" anchor="b"/>
          <a:lstStyle>
            <a:lvl1pPr algn="r">
              <a:defRPr sz="1100"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fld id="{F4481F63-C107-40AA-9A4B-B7D9E0668594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5199834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나눔고딕" panose="020D0604000000000000" pitchFamily="50" charset="-127"/>
        <a:ea typeface="나눔고딕" panose="020D0604000000000000" pitchFamily="50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101100010</a:t>
            </a:r>
            <a:r>
              <a:rPr lang="ko-KR" altLang="en-US" sz="2800" dirty="0"/>
              <a:t> 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4496007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100111111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319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3228185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960D88-F433-C2A5-4E0E-F2319FB08F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E75792-882E-B4D3-D15D-C5200EB3B4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F253194-F07F-58AF-30FA-AB0B3F4D91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200" b="0" i="0" u="none" strike="noStrike" kern="1200" dirty="0">
                <a:solidFill>
                  <a:schemeClr val="tx1"/>
                </a:solidFill>
                <a:effectLst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011110111</a:t>
            </a:r>
            <a:r>
              <a:rPr lang="ko-KR" altLang="en-US" dirty="0">
                <a:effectLst/>
              </a:rPr>
              <a:t>  </a:t>
            </a:r>
            <a:r>
              <a:rPr lang="ko-KR" altLang="en-US" sz="1200" b="0" i="0" u="none" strike="noStrike" kern="1200" dirty="0">
                <a:solidFill>
                  <a:schemeClr val="tx1"/>
                </a:solidFill>
                <a:effectLst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연구소 기초 역량 평가 </a:t>
            </a:r>
            <a:r>
              <a:rPr lang="en-US" altLang="ko-KR" sz="1200" b="0" i="0" u="none" strike="noStrike" kern="1200" dirty="0">
                <a:solidFill>
                  <a:schemeClr val="tx1"/>
                </a:solidFill>
                <a:effectLst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A B </a:t>
            </a:r>
            <a:r>
              <a:rPr lang="ko-KR" altLang="en-US" sz="1200" b="0" i="0" u="none" strike="noStrike" kern="1200" dirty="0">
                <a:solidFill>
                  <a:schemeClr val="tx1"/>
                </a:solidFill>
                <a:effectLst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형</a:t>
            </a:r>
            <a:r>
              <a:rPr lang="ko-KR" altLang="en-US" dirty="0">
                <a:effectLst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FBC7A0D-CE9B-884D-2F0C-6EE5992FAD7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116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3236772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96913" y="739775"/>
            <a:ext cx="5346700" cy="370205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6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100111110</a:t>
            </a:r>
            <a:r>
              <a:rPr lang="ko-KR" altLang="en-US" sz="27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008467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100111100</a:t>
            </a:r>
            <a:r>
              <a:rPr lang="ko-KR" altLang="en-US" sz="2800" dirty="0"/>
              <a:t> 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수학경시대회</a:t>
            </a:r>
            <a:r>
              <a:rPr lang="ko-KR" altLang="en-US" sz="28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9754604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96913" y="739775"/>
            <a:ext cx="5346700" cy="370205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111101111</a:t>
            </a:r>
            <a:r>
              <a:rPr lang="ko-KR" altLang="en-US" sz="30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9730455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52463" y="725488"/>
            <a:ext cx="5233987" cy="362267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111101110</a:t>
            </a:r>
          </a:p>
          <a:p>
            <a:r>
              <a:rPr lang="ko-KR" altLang="en-US" sz="28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9730455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1196975" y="1143000"/>
            <a:ext cx="4459288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000101001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13874">
              <a:defRPr/>
            </a:pPr>
            <a:fld id="{F4481F63-C107-40AA-9A4B-B7D9E0668594}" type="slidenum">
              <a:rPr lang="ko-KR" altLang="en-US">
                <a:solidFill>
                  <a:prstClr val="black"/>
                </a:solidFill>
              </a:rPr>
              <a:pPr defTabSz="913874">
                <a:defRPr/>
              </a:pPr>
              <a:t>121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2565901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08025" y="744538"/>
            <a:ext cx="5378450" cy="3722687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011111001</a:t>
            </a:r>
            <a:r>
              <a:rPr lang="ko-KR" altLang="en-US" sz="18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0084677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011111000</a:t>
            </a:r>
            <a:r>
              <a:rPr lang="ko-KR" altLang="en-US" dirty="0">
                <a:effectLst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123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41977034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39775" y="755650"/>
            <a:ext cx="5462588" cy="37814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110110111</a:t>
            </a:r>
            <a:r>
              <a:rPr lang="ko-KR" altLang="en-US" sz="2800" dirty="0"/>
              <a:t> 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439</a:t>
            </a:r>
          </a:p>
          <a:p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126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08979373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100110010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128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569663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11395"/>
            <a:r>
              <a:rPr lang="en-US" altLang="ko-KR" dirty="0">
                <a:solidFill>
                  <a:srgbClr val="FFFF00"/>
                </a:solidFill>
                <a:highlight>
                  <a:srgbClr val="000000"/>
                </a:highlight>
              </a:rPr>
              <a:t>111110011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8429890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111110001</a:t>
            </a:r>
            <a:r>
              <a:rPr lang="ko-KR" altLang="en-US" sz="1100" dirty="0"/>
              <a:t> </a:t>
            </a:r>
            <a:r>
              <a:rPr lang="ko-KR" altLang="en-US" dirty="0"/>
              <a:t> </a:t>
            </a:r>
            <a:r>
              <a:rPr lang="en-US" altLang="ko-KR" sz="1100" dirty="0"/>
              <a:t>498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129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04024896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54358">
              <a:defRPr/>
            </a:pPr>
            <a:r>
              <a:rPr lang="en-US" altLang="ko-KR" dirty="0"/>
              <a:t>111110010</a:t>
            </a:r>
            <a:r>
              <a:rPr lang="ko-KR" altLang="en-US" sz="1100" dirty="0"/>
              <a:t> </a:t>
            </a:r>
            <a:r>
              <a:rPr lang="ko-KR" altLang="en-US" dirty="0"/>
              <a:t> </a:t>
            </a:r>
            <a:r>
              <a:rPr lang="en-US" altLang="ko-KR" sz="1100" dirty="0"/>
              <a:t>497</a:t>
            </a:r>
            <a:r>
              <a:rPr lang="ko-KR" altLang="en-US" dirty="0"/>
              <a:t> 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130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61399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11395"/>
            <a:r>
              <a:rPr lang="en-US" altLang="ko-KR" dirty="0">
                <a:solidFill>
                  <a:srgbClr val="FFFF00"/>
                </a:solidFill>
                <a:highlight>
                  <a:srgbClr val="000000"/>
                </a:highlight>
              </a:rPr>
              <a:t>111110011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842989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11395"/>
            <a:r>
              <a:rPr lang="en-US" altLang="ko-KR" dirty="0">
                <a:solidFill>
                  <a:srgbClr val="FFFF00"/>
                </a:solidFill>
                <a:highlight>
                  <a:srgbClr val="000000"/>
                </a:highlight>
              </a:rPr>
              <a:t>111110011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842989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873043"/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100111000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5842989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010111111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191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680390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39775" y="755650"/>
            <a:ext cx="5462588" cy="37814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100101011</a:t>
            </a:r>
          </a:p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299</a:t>
            </a:r>
          </a:p>
          <a:p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789822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100101100</a:t>
            </a:r>
            <a:r>
              <a:rPr lang="ko-KR" altLang="en-US" sz="2800" dirty="0"/>
              <a:t> </a:t>
            </a:r>
            <a:endParaRPr lang="en-US" altLang="ko-KR" sz="1700" dirty="0">
              <a:solidFill>
                <a:srgbClr val="FFFF00"/>
              </a:solidFill>
              <a:highlight>
                <a:srgbClr val="000000"/>
              </a:highlight>
            </a:endParaRP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300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7551167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29250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100101110</a:t>
            </a:r>
            <a:r>
              <a:rPr lang="ko-KR" altLang="en-US" sz="1800" dirty="0"/>
              <a:t> </a:t>
            </a:r>
            <a:r>
              <a:rPr lang="en-US" altLang="ko-KR" dirty="0"/>
              <a:t>302</a:t>
            </a:r>
            <a:r>
              <a:rPr lang="ko-KR" altLang="en-US" dirty="0">
                <a:effectLst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21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075581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100101101</a:t>
            </a:r>
            <a:r>
              <a:rPr lang="ko-KR" altLang="en-US" sz="2800" dirty="0"/>
              <a:t> </a:t>
            </a:r>
            <a:endParaRPr lang="en-US" altLang="ko-KR" sz="2800" dirty="0"/>
          </a:p>
          <a:p>
            <a:r>
              <a:rPr lang="en-US" altLang="ko-KR" sz="2800" dirty="0">
                <a:solidFill>
                  <a:srgbClr val="FFFF00"/>
                </a:solidFill>
                <a:highlight>
                  <a:srgbClr val="000000"/>
                </a:highlight>
              </a:rPr>
              <a:t>301</a:t>
            </a:r>
          </a:p>
          <a:p>
            <a:endParaRPr lang="en-US" altLang="ko-KR" sz="1700" dirty="0">
              <a:solidFill>
                <a:srgbClr val="FFFF00"/>
              </a:solidFill>
              <a:highlight>
                <a:srgbClr val="000000"/>
              </a:highlight>
            </a:endParaRP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22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0237448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101100100</a:t>
            </a:r>
            <a:r>
              <a:rPr lang="ko-KR" altLang="en-US" sz="2800" dirty="0"/>
              <a:t> 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수능 </a:t>
            </a:r>
            <a:r>
              <a:rPr lang="ko-KR" altLang="en-US" sz="170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칼러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수학</a:t>
            </a:r>
            <a:r>
              <a:rPr lang="ko-KR" altLang="en-US" sz="2800" dirty="0"/>
              <a:t> </a:t>
            </a:r>
            <a:r>
              <a:rPr lang="en-US" altLang="ko-KR" sz="2800" dirty="0"/>
              <a:t>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975460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11395"/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110101000</a:t>
            </a:r>
            <a:r>
              <a:rPr lang="ko-KR" altLang="en-US" dirty="0"/>
              <a:t> </a:t>
            </a:r>
            <a:r>
              <a:rPr lang="en-US" altLang="ko-KR" dirty="0"/>
              <a:t>424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158880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11395"/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110101001</a:t>
            </a:r>
            <a:r>
              <a:rPr lang="ko-KR" altLang="en-US" sz="3000" dirty="0"/>
              <a:t> 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425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24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45300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110101010</a:t>
            </a:r>
            <a:r>
              <a:rPr lang="ko-KR" altLang="en-US" sz="3000" dirty="0"/>
              <a:t> 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426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25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0868460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100101001</a:t>
            </a:r>
            <a:r>
              <a:rPr lang="ko-KR" altLang="en-US" sz="1700" dirty="0"/>
              <a:t> </a:t>
            </a:r>
            <a:endParaRPr lang="en-US" altLang="ko-KR" sz="1700" dirty="0"/>
          </a:p>
          <a:p>
            <a:r>
              <a:rPr lang="en-US" altLang="ko-KR" dirty="0"/>
              <a:t>297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27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4470360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111110111</a:t>
            </a:r>
            <a:r>
              <a:rPr lang="ko-KR" altLang="en-US" dirty="0"/>
              <a:t> </a:t>
            </a:r>
            <a:r>
              <a:rPr lang="en-US" altLang="ko-KR" dirty="0"/>
              <a:t>503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28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021208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08025" y="742950"/>
            <a:ext cx="5383213" cy="3725863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600" dirty="0">
                <a:solidFill>
                  <a:srgbClr val="FFFF00"/>
                </a:solidFill>
                <a:highlight>
                  <a:srgbClr val="000000"/>
                </a:highlight>
              </a:rPr>
              <a:t>101110110 </a:t>
            </a:r>
          </a:p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374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29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5034998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101101011</a:t>
            </a:r>
            <a:r>
              <a:rPr lang="ko-KR" altLang="en-US" sz="2800" dirty="0"/>
              <a:t> </a:t>
            </a:r>
            <a:r>
              <a:rPr lang="ko-KR" altLang="en-US" sz="3000" dirty="0"/>
              <a:t> </a:t>
            </a:r>
            <a:endParaRPr lang="en-US" altLang="ko-KR" sz="1700" dirty="0">
              <a:solidFill>
                <a:srgbClr val="FFFF00"/>
              </a:solidFill>
              <a:highlight>
                <a:srgbClr val="000000"/>
              </a:highlight>
            </a:endParaRP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363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30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542552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100101000</a:t>
            </a:r>
            <a:r>
              <a:rPr lang="ko-KR" altLang="en-US" sz="3000" dirty="0"/>
              <a:t> </a:t>
            </a:r>
            <a:endParaRPr lang="en-US" altLang="ko-KR" sz="1700" dirty="0">
              <a:solidFill>
                <a:srgbClr val="FFFF00"/>
              </a:solidFill>
              <a:highlight>
                <a:srgbClr val="000000"/>
              </a:highlight>
            </a:endParaRP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296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322818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100110001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32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926105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76288" y="766763"/>
            <a:ext cx="5545137" cy="383857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110101111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4481F63-C107-40AA-9A4B-B7D9E0668594}" type="slidenum">
              <a:rPr lang="en-US" altLang="en-US"/>
              <a:pPr lvl="0">
                <a:defRPr/>
              </a:pPr>
              <a:t>33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101100100</a:t>
            </a:r>
            <a:r>
              <a:rPr lang="ko-KR" altLang="en-US" sz="2800" dirty="0"/>
              <a:t> 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수능 </a:t>
            </a:r>
            <a:r>
              <a:rPr lang="ko-KR" altLang="en-US" sz="170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칼러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수학</a:t>
            </a:r>
            <a:r>
              <a:rPr lang="ko-KR" altLang="en-US" sz="2800" dirty="0"/>
              <a:t> </a:t>
            </a:r>
            <a:r>
              <a:rPr lang="en-US" altLang="ko-KR" sz="2800" dirty="0"/>
              <a:t>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8975460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76288" y="766763"/>
            <a:ext cx="5545137" cy="383857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110101111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4481F63-C107-40AA-9A4B-B7D9E0668594}" type="slidenum">
              <a:rPr lang="en-US" altLang="en-US"/>
              <a:pPr lvl="0">
                <a:defRPr/>
              </a:pPr>
              <a:t>34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101111111</a:t>
            </a:r>
            <a:r>
              <a:rPr lang="ko-KR" altLang="en-US" sz="2800" dirty="0"/>
              <a:t>  </a:t>
            </a:r>
          </a:p>
          <a:p>
            <a:pPr lvl="0">
              <a:defRPr/>
            </a:pPr>
            <a:r>
              <a:rPr lang="en-US" altLang="ko-KR" sz="1700" dirty="0">
                <a:solidFill>
                  <a:srgbClr val="FFFF00"/>
                </a:solidFill>
              </a:rPr>
              <a:t>383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4481F63-C107-40AA-9A4B-B7D9E0668594}" type="slidenum">
              <a:rPr lang="en-US" altLang="en-US"/>
              <a:pPr lvl="0">
                <a:defRPr/>
              </a:pPr>
              <a:t>35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101110111</a:t>
            </a:r>
            <a:r>
              <a:rPr lang="ko-KR" altLang="en-US" sz="4000" dirty="0"/>
              <a:t> </a:t>
            </a:r>
            <a:endParaRPr lang="ko-KR" altLang="en-US" sz="2800" dirty="0"/>
          </a:p>
          <a:p>
            <a:pPr lvl="0">
              <a:defRPr/>
            </a:pPr>
            <a:r>
              <a:rPr lang="en-US" altLang="ko-KR" sz="1700" dirty="0">
                <a:solidFill>
                  <a:srgbClr val="FFFF00"/>
                </a:solidFill>
              </a:rPr>
              <a:t>375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4481F63-C107-40AA-9A4B-B7D9E0668594}" type="slidenum">
              <a:rPr lang="en-US" altLang="en-US"/>
              <a:pPr lvl="0">
                <a:defRPr/>
              </a:pPr>
              <a:t>36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101111101</a:t>
            </a:r>
            <a:r>
              <a:rPr lang="ko-KR" altLang="en-US" sz="2800" dirty="0"/>
              <a:t> </a:t>
            </a:r>
          </a:p>
          <a:p>
            <a:pPr lvl="0">
              <a:defRPr/>
            </a:pPr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381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4481F63-C107-40AA-9A4B-B7D9E0668594}" type="slidenum">
              <a:rPr lang="en-US" altLang="en-US"/>
              <a:pPr lvl="0">
                <a:defRPr/>
              </a:pPr>
              <a:t>37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101111011</a:t>
            </a:r>
            <a:r>
              <a:rPr lang="ko-KR" altLang="en-US" sz="2800" dirty="0"/>
              <a:t> </a:t>
            </a:r>
          </a:p>
          <a:p>
            <a:pPr lvl="0">
              <a:defRPr/>
            </a:pPr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379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lvl="0">
              <a:defRPr/>
            </a:pPr>
            <a:fld id="{F4481F63-C107-40AA-9A4B-B7D9E0668594}" type="slidenum">
              <a:rPr lang="en-US" altLang="en-US"/>
              <a:pPr lvl="0">
                <a:defRPr/>
              </a:pPr>
              <a:t>38</a:t>
            </a:fld>
            <a:endParaRPr lang="en-US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111100011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483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9459445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111100111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487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12046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111100100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484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9341328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111100101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485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6400582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111100110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486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1780397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101100110</a:t>
            </a:r>
            <a:r>
              <a:rPr lang="ko-KR" altLang="en-US" sz="2800" dirty="0"/>
              <a:t> 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수능 </a:t>
            </a:r>
            <a:r>
              <a:rPr lang="ko-KR" altLang="en-US" sz="170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칼러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수학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28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7641574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111100001</a:t>
            </a:r>
          </a:p>
          <a:p>
            <a:r>
              <a:rPr lang="en-US" altLang="ko-KR" dirty="0"/>
              <a:t>481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839329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111100010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482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37566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29250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111101011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6240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111101001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489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299969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111101010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490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6836451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111101001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489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629148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111101010</a:t>
            </a: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490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060246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001110110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55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1321050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</a:rPr>
              <a:t>111110100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56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8838482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</a:rPr>
              <a:t>111110101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57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6995583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98513" y="773113"/>
            <a:ext cx="5610225" cy="38830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101101000</a:t>
            </a:r>
            <a:r>
              <a:rPr lang="ko-KR" altLang="en-US" sz="3000" dirty="0"/>
              <a:t> 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수능 </a:t>
            </a:r>
            <a:r>
              <a:rPr lang="ko-KR" altLang="en-US" sz="170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칼러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수학 </a:t>
            </a:r>
            <a:r>
              <a:rPr lang="ko-KR" altLang="en-US" sz="170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확통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미적분 기하 선택</a:t>
            </a:r>
            <a:r>
              <a:rPr lang="ko-KR" altLang="en-US" sz="4500" dirty="0"/>
              <a:t> </a:t>
            </a:r>
            <a:r>
              <a:rPr lang="ko-KR" altLang="en-US" sz="30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673364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</a:rPr>
              <a:t>111110110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58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0291309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110111011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59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56802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110111011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60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17849526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110111011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61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85551915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862013" y="796925"/>
            <a:ext cx="5756275" cy="39846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101000000</a:t>
            </a:r>
          </a:p>
          <a:p>
            <a:r>
              <a:rPr lang="en-US" altLang="ko-KR" sz="1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320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322818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61988" y="896938"/>
            <a:ext cx="6483350" cy="448945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111111000</a:t>
            </a:r>
            <a:r>
              <a:rPr lang="ko-KR" altLang="en-US" sz="4400" dirty="0"/>
              <a:t> </a:t>
            </a:r>
            <a:endParaRPr lang="en-US" altLang="ko-KR" sz="30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1053401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862013" y="796925"/>
            <a:ext cx="5756275" cy="39846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111111001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64005825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61988" y="896938"/>
            <a:ext cx="6483350" cy="448945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111111010</a:t>
            </a:r>
            <a:r>
              <a:rPr lang="ko-KR" altLang="en-US" sz="3100" dirty="0"/>
              <a:t> </a:t>
            </a:r>
            <a:endParaRPr lang="en-US" altLang="ko-KR" sz="30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696495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61988" y="896938"/>
            <a:ext cx="6483350" cy="448945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111111011</a:t>
            </a:r>
            <a:r>
              <a:rPr lang="ko-KR" altLang="en-US" sz="4400" dirty="0"/>
              <a:t> </a:t>
            </a:r>
            <a:endParaRPr lang="en-US" altLang="ko-KR" sz="30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4105340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111111101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67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1956470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101100011</a:t>
            </a:r>
            <a:r>
              <a:rPr lang="ko-KR" altLang="en-US" sz="28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11742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585788" y="862013"/>
            <a:ext cx="6249987" cy="43275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ko-KR" altLang="en-US" sz="3000" dirty="0">
                <a:solidFill>
                  <a:srgbClr val="FF0000"/>
                </a:solidFill>
              </a:rPr>
              <a:t>실제 </a:t>
            </a:r>
            <a:r>
              <a:rPr lang="ko-KR" altLang="en-US" sz="3000" dirty="0" err="1">
                <a:solidFill>
                  <a:srgbClr val="FF0000"/>
                </a:solidFill>
              </a:rPr>
              <a:t>에듀허브에</a:t>
            </a:r>
            <a:r>
              <a:rPr lang="ko-KR" altLang="en-US" sz="3000" dirty="0">
                <a:solidFill>
                  <a:srgbClr val="FF0000"/>
                </a:solidFill>
              </a:rPr>
              <a:t> 등록된 시험고유번호</a:t>
            </a:r>
            <a:endParaRPr lang="en-US" altLang="ko-KR" sz="3000" dirty="0">
              <a:solidFill>
                <a:srgbClr val="FF0000"/>
              </a:solidFill>
            </a:endParaRPr>
          </a:p>
          <a:p>
            <a:r>
              <a:rPr lang="en-US" altLang="ko-KR" sz="3000" dirty="0">
                <a:solidFill>
                  <a:srgbClr val="FF0000"/>
                </a:solidFill>
              </a:rPr>
              <a:t>Section 1 </a:t>
            </a:r>
            <a:r>
              <a:rPr lang="ko-KR" altLang="en-US" sz="3000" dirty="0">
                <a:solidFill>
                  <a:srgbClr val="FF0000"/>
                </a:solidFill>
              </a:rPr>
              <a:t>은 </a:t>
            </a:r>
            <a:r>
              <a:rPr lang="en-US" altLang="ko-KR" sz="3000" dirty="0">
                <a:solidFill>
                  <a:srgbClr val="FF0000"/>
                </a:solidFill>
              </a:rPr>
              <a:t>OMR</a:t>
            </a:r>
            <a:r>
              <a:rPr lang="ko-KR" altLang="en-US" sz="3000" dirty="0">
                <a:solidFill>
                  <a:srgbClr val="FF0000"/>
                </a:solidFill>
              </a:rPr>
              <a:t>에서 인식한 시험고유번호 </a:t>
            </a:r>
            <a:r>
              <a:rPr lang="en-US" altLang="ko-KR" sz="3000" dirty="0">
                <a:solidFill>
                  <a:srgbClr val="FF0000"/>
                </a:solidFill>
              </a:rPr>
              <a:t>1</a:t>
            </a:r>
            <a:r>
              <a:rPr lang="ko-KR" altLang="en-US" sz="3000" dirty="0">
                <a:solidFill>
                  <a:srgbClr val="FF0000"/>
                </a:solidFill>
              </a:rPr>
              <a:t>번으로</a:t>
            </a:r>
            <a:r>
              <a:rPr lang="en-US" altLang="ko-KR" sz="3000" dirty="0">
                <a:solidFill>
                  <a:srgbClr val="FF0000"/>
                </a:solidFill>
              </a:rPr>
              <a:t>,</a:t>
            </a:r>
          </a:p>
          <a:p>
            <a:r>
              <a:rPr lang="en-US" altLang="ko-KR" sz="3000" dirty="0">
                <a:solidFill>
                  <a:srgbClr val="FF0000"/>
                </a:solidFill>
              </a:rPr>
              <a:t>Section 2 </a:t>
            </a:r>
            <a:r>
              <a:rPr lang="ko-KR" altLang="en-US" sz="3000" dirty="0">
                <a:solidFill>
                  <a:srgbClr val="FF0000"/>
                </a:solidFill>
              </a:rPr>
              <a:t>은 </a:t>
            </a:r>
            <a:r>
              <a:rPr lang="en-US" altLang="ko-KR" sz="3000" dirty="0">
                <a:solidFill>
                  <a:srgbClr val="FF0000"/>
                </a:solidFill>
              </a:rPr>
              <a:t>OMR</a:t>
            </a:r>
            <a:r>
              <a:rPr lang="ko-KR" altLang="en-US" sz="3000" dirty="0">
                <a:solidFill>
                  <a:srgbClr val="FF0000"/>
                </a:solidFill>
              </a:rPr>
              <a:t>에서 인식한 시험고유번호 </a:t>
            </a:r>
            <a:r>
              <a:rPr lang="en-US" altLang="ko-KR" sz="3000" dirty="0">
                <a:solidFill>
                  <a:srgbClr val="FF0000"/>
                </a:solidFill>
              </a:rPr>
              <a:t>2</a:t>
            </a:r>
            <a:r>
              <a:rPr lang="ko-KR" altLang="en-US" sz="3000" dirty="0">
                <a:solidFill>
                  <a:srgbClr val="FF0000"/>
                </a:solidFill>
              </a:rPr>
              <a:t>번으로</a:t>
            </a:r>
            <a:r>
              <a:rPr lang="en-US" altLang="ko-KR" sz="3000" dirty="0">
                <a:solidFill>
                  <a:srgbClr val="FF0000"/>
                </a:solidFill>
              </a:rPr>
              <a:t>,</a:t>
            </a:r>
          </a:p>
          <a:p>
            <a:r>
              <a:rPr lang="ko-KR" altLang="en-US" sz="3000" dirty="0" err="1">
                <a:solidFill>
                  <a:srgbClr val="FF0000"/>
                </a:solidFill>
              </a:rPr>
              <a:t>한뒤</a:t>
            </a:r>
            <a:r>
              <a:rPr lang="en-US" altLang="ko-KR" sz="3000" dirty="0">
                <a:solidFill>
                  <a:srgbClr val="FF0000"/>
                </a:solidFill>
              </a:rPr>
              <a:t>, </a:t>
            </a:r>
            <a:r>
              <a:rPr lang="ko-KR" altLang="en-US" sz="3000" dirty="0">
                <a:solidFill>
                  <a:srgbClr val="FF0000"/>
                </a:solidFill>
              </a:rPr>
              <a:t>각각 실제 채점에 사용할 시험고유번호를 작성합니다</a:t>
            </a:r>
            <a:endParaRPr lang="en-US" altLang="ko-KR" sz="3000" dirty="0">
              <a:solidFill>
                <a:srgbClr val="FF0000"/>
              </a:solidFill>
            </a:endParaRPr>
          </a:p>
          <a:p>
            <a:endParaRPr lang="en-US" altLang="ko-KR" sz="3000" dirty="0">
              <a:solidFill>
                <a:srgbClr val="FF0000"/>
              </a:solidFill>
            </a:endParaRPr>
          </a:p>
          <a:p>
            <a:endParaRPr lang="en-US" altLang="ko-KR" sz="3000" dirty="0">
              <a:solidFill>
                <a:srgbClr val="FF0000"/>
              </a:solidFill>
            </a:endParaRPr>
          </a:p>
          <a:p>
            <a:endParaRPr lang="en-US" altLang="ko-KR" sz="30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696495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925398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4700" y="766763"/>
            <a:ext cx="5549900" cy="384175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001111111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680390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508000" y="831850"/>
            <a:ext cx="6029325" cy="41751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011111111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6964953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508000" y="831850"/>
            <a:ext cx="6029325" cy="41751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110111111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0821175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2625" y="735013"/>
            <a:ext cx="5316538" cy="36798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111111100</a:t>
            </a:r>
            <a:r>
              <a:rPr lang="ko-KR" altLang="en-US" sz="27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460652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2625" y="735013"/>
            <a:ext cx="5316538" cy="36798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101111100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2253169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2625" y="735013"/>
            <a:ext cx="5316538" cy="36798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111111110</a:t>
            </a:r>
            <a:r>
              <a:rPr lang="ko-KR" altLang="en-US" sz="27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8302610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2625" y="735013"/>
            <a:ext cx="5316538" cy="36798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111111111</a:t>
            </a:r>
            <a:r>
              <a:rPr lang="ko-KR" altLang="en-US" sz="27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64503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7875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100101111</a:t>
            </a:r>
            <a:br>
              <a:rPr lang="en-US" altLang="ko-KR" sz="2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2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303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322818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101100101</a:t>
            </a:r>
            <a:r>
              <a:rPr lang="ko-KR" altLang="en-US" dirty="0"/>
              <a:t> 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수능 </a:t>
            </a:r>
            <a:r>
              <a:rPr lang="ko-KR" altLang="en-US" sz="1700" dirty="0" err="1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칼러</a:t>
            </a:r>
            <a:r>
              <a:rPr lang="ko-KR" altLang="en-US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한국사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33528310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101111010</a:t>
            </a:r>
            <a:r>
              <a:rPr lang="ko-KR" altLang="en-US" sz="2800" dirty="0"/>
              <a:t> 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378</a:t>
            </a:r>
            <a:r>
              <a:rPr lang="ko-KR" altLang="en-US" dirty="0"/>
              <a:t> </a:t>
            </a:r>
            <a:endParaRPr lang="en-US" altLang="ko-KR" dirty="0"/>
          </a:p>
          <a:p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189323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101111010</a:t>
            </a:r>
            <a:r>
              <a:rPr lang="ko-KR" altLang="en-US" sz="2800" dirty="0"/>
              <a:t> 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378</a:t>
            </a:r>
            <a:r>
              <a:rPr lang="ko-KR" altLang="en-US" sz="1700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88241020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300" dirty="0"/>
              <a:t>100100001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84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5073484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/>
              <a:t>100100010</a:t>
            </a:r>
            <a:endParaRPr lang="ko-KR" altLang="en-US" sz="21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85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032816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/>
              <a:t>100100011</a:t>
            </a:r>
            <a:endParaRPr lang="ko-KR" altLang="en-US" sz="17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86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7324482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/>
              <a:t>100100100</a:t>
            </a:r>
            <a:r>
              <a:rPr lang="ko-KR" altLang="en-US" sz="31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87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10046783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100110011</a:t>
            </a:r>
            <a:r>
              <a:rPr lang="ko-KR" altLang="en-US" dirty="0"/>
              <a:t>  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307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88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9202424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100110111 311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89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1247060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/>
              <a:t>100101010</a:t>
            </a:r>
          </a:p>
          <a:p>
            <a:r>
              <a:rPr lang="en-US" altLang="ko-KR" sz="2100" dirty="0"/>
              <a:t>298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91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10046783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2100" dirty="0">
                <a:solidFill>
                  <a:srgbClr val="000000"/>
                </a:solidFill>
              </a:rPr>
              <a:t>100100101</a:t>
            </a:r>
            <a:r>
              <a:rPr lang="ko-KR" altLang="en-US" sz="3100" dirty="0"/>
              <a:t> 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93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5885870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29250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111101011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62409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</a:rPr>
              <a:t> </a:t>
            </a:r>
            <a:r>
              <a:rPr lang="en-US" altLang="ko-KR" sz="1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100100110</a:t>
            </a:r>
            <a:r>
              <a:rPr lang="ko-KR" altLang="en-US" dirty="0"/>
              <a:t> 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96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56266668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101110100</a:t>
            </a:r>
            <a:r>
              <a:rPr lang="ko-KR" altLang="en-US" sz="28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97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691309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101110101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98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6923727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100" dirty="0"/>
              <a:t>101110011</a:t>
            </a:r>
            <a:r>
              <a:rPr lang="ko-KR" altLang="en-US" sz="1300" dirty="0"/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99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6913091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100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83269929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100110000</a:t>
            </a:r>
            <a:r>
              <a:rPr lang="ko-KR" altLang="en-US" sz="2800" dirty="0"/>
              <a:t> </a:t>
            </a:r>
            <a:endParaRPr lang="en-US" altLang="ko-KR" sz="1700" dirty="0">
              <a:solidFill>
                <a:srgbClr val="FFFF00"/>
              </a:solidFill>
              <a:highlight>
                <a:srgbClr val="000000"/>
              </a:highlight>
            </a:endParaRPr>
          </a:p>
          <a:p>
            <a:r>
              <a:rPr lang="en-US" altLang="ko-KR" sz="1700" dirty="0">
                <a:solidFill>
                  <a:srgbClr val="FFFF00"/>
                </a:solidFill>
                <a:highlight>
                  <a:srgbClr val="000000"/>
                </a:highlight>
              </a:rPr>
              <a:t>304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008467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8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101111001</a:t>
            </a:r>
            <a:r>
              <a:rPr lang="ko-KR" altLang="en-US" sz="2800" dirty="0"/>
              <a:t> </a:t>
            </a:r>
            <a:r>
              <a:rPr lang="en-US" altLang="ko-KR" sz="2800" dirty="0"/>
              <a:t>377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102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88384821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76288" y="766763"/>
            <a:ext cx="5546725" cy="3840162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101100111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103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008467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110111100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104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92565901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36663"/>
            <a:r>
              <a:rPr lang="en-US" altLang="ko-KR" dirty="0"/>
              <a:t>110111101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105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1628511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52463" y="727075"/>
            <a:ext cx="5229225" cy="3621088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100110100</a:t>
            </a:r>
            <a:r>
              <a:rPr lang="ko-KR" altLang="en-US" sz="2800" dirty="0"/>
              <a:t> </a:t>
            </a: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308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3686240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110111110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106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03706819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1196975" y="1143000"/>
            <a:ext cx="4459288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>
              <a:defRPr/>
            </a:pPr>
            <a:r>
              <a:rPr lang="en-US" altLang="ko-KR" sz="1700" dirty="0">
                <a:solidFill>
                  <a:srgbClr val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101101111</a:t>
            </a:r>
            <a:r>
              <a:rPr lang="ko-KR" altLang="en-US" sz="4000" dirty="0"/>
              <a:t> </a:t>
            </a:r>
            <a:endParaRPr lang="ko-KR" altLang="en-US" sz="2800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defTabSz="913874">
              <a:defRPr/>
            </a:pPr>
            <a:fld id="{F4481F63-C107-40AA-9A4B-B7D9E0668594}" type="slidenum">
              <a:rPr lang="ko-KR" altLang="en-US">
                <a:solidFill>
                  <a:prstClr val="black"/>
                </a:solidFill>
              </a:rPr>
              <a:pPr defTabSz="913874">
                <a:defRPr/>
              </a:pPr>
              <a:t>107</a:t>
            </a:fld>
            <a:endParaRPr lang="ko-KR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2565901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100" dirty="0"/>
              <a:t>101101110</a:t>
            </a:r>
            <a:r>
              <a:rPr lang="ko-KR" altLang="en-US" dirty="0"/>
              <a:t> 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108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8495327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 noTextEdi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913550">
              <a:defRPr/>
            </a:pPr>
            <a:r>
              <a:rPr lang="en-US" altLang="ko-KR" dirty="0"/>
              <a:t>000101000</a:t>
            </a:r>
          </a:p>
          <a:p>
            <a:pPr lvl="0">
              <a:defRPr/>
            </a:pP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lvl="0"/>
            <a:fld id="{F4481F63-C107-40AA-9A4B-B7D9E0668594}" type="slidenum">
              <a:rPr lang="ko-KR" altLang="en-US" smtClean="0"/>
              <a:pPr lvl="0"/>
              <a:t>109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55096373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727075" y="750888"/>
            <a:ext cx="5430838" cy="37592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sz="1200" b="0" i="0" u="none" strike="noStrike" kern="1200" dirty="0">
                <a:solidFill>
                  <a:schemeClr val="tx1"/>
                </a:solidFill>
                <a:effectLst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011110110</a:t>
            </a:r>
            <a:r>
              <a:rPr lang="ko-KR" altLang="en-US" sz="1800" dirty="0">
                <a:effectLst/>
              </a:rPr>
              <a:t> </a:t>
            </a:r>
            <a:endParaRPr lang="en-US" altLang="ko-KR" sz="1700" dirty="0">
              <a:solidFill>
                <a:srgbClr val="FFFF00"/>
              </a:solidFill>
              <a:highlight>
                <a:srgbClr val="000000"/>
              </a:highlight>
            </a:endParaRP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t>110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616158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011111110</a:t>
            </a:r>
            <a:r>
              <a:rPr lang="ko-KR" altLang="en-US" dirty="0">
                <a:effectLst/>
              </a:rPr>
              <a:t> </a:t>
            </a:r>
            <a:r>
              <a:rPr lang="ko-KR" altLang="en-US" dirty="0"/>
              <a:t>객관식 </a:t>
            </a:r>
            <a:r>
              <a:rPr lang="en-US" altLang="ko-KR" dirty="0"/>
              <a:t>20 </a:t>
            </a:r>
            <a:r>
              <a:rPr lang="ko-KR" altLang="en-US" dirty="0"/>
              <a:t>주관식 </a:t>
            </a:r>
            <a:r>
              <a:rPr lang="en-US" altLang="ko-KR" dirty="0"/>
              <a:t>5</a:t>
            </a:r>
            <a:r>
              <a:rPr lang="ko-KR" altLang="en-US" dirty="0">
                <a:effectLst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111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72487491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011111010</a:t>
            </a:r>
            <a:r>
              <a:rPr lang="ko-KR" altLang="en-US" dirty="0">
                <a:effectLst/>
              </a:rPr>
              <a:t> </a:t>
            </a:r>
            <a:r>
              <a:rPr lang="ko-KR" altLang="en-US" dirty="0"/>
              <a:t>객관식 </a:t>
            </a:r>
            <a:r>
              <a:rPr lang="en-US" altLang="ko-KR" dirty="0"/>
              <a:t>18 </a:t>
            </a:r>
            <a:r>
              <a:rPr lang="ko-KR" altLang="en-US" dirty="0"/>
              <a:t>주관식 </a:t>
            </a:r>
            <a:r>
              <a:rPr lang="en-US" altLang="ko-KR" dirty="0"/>
              <a:t>7</a:t>
            </a:r>
            <a:r>
              <a:rPr lang="ko-KR" altLang="en-US" dirty="0">
                <a:effectLst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112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72487491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011111011</a:t>
            </a:r>
            <a:r>
              <a:rPr lang="ko-KR" altLang="en-US" dirty="0">
                <a:effectLst/>
              </a:rPr>
              <a:t> </a:t>
            </a:r>
            <a:r>
              <a:rPr lang="ko-KR" altLang="en-US" dirty="0"/>
              <a:t>객관식 </a:t>
            </a:r>
            <a:r>
              <a:rPr lang="en-US" altLang="ko-KR" dirty="0"/>
              <a:t>16 </a:t>
            </a:r>
            <a:r>
              <a:rPr lang="ko-KR" altLang="en-US" dirty="0"/>
              <a:t>주관식 </a:t>
            </a:r>
            <a:r>
              <a:rPr lang="en-US" altLang="ko-KR" dirty="0"/>
              <a:t>9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113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72487491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960D88-F433-C2A5-4E0E-F2319FB08F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E75792-882E-B4D3-D15D-C5200EB3B40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7F253194-F07F-58AF-30FA-AB0B3F4D91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011111100</a:t>
            </a:r>
            <a:r>
              <a:rPr lang="ko-KR" altLang="en-US" dirty="0">
                <a:effectLst/>
              </a:rPr>
              <a:t> </a:t>
            </a:r>
            <a:r>
              <a:rPr lang="ko-KR" altLang="en-US" dirty="0"/>
              <a:t>객관식 </a:t>
            </a:r>
            <a:r>
              <a:rPr lang="en-US" altLang="ko-KR" dirty="0"/>
              <a:t>19 </a:t>
            </a:r>
            <a:r>
              <a:rPr lang="ko-KR" altLang="en-US" dirty="0"/>
              <a:t>주관식 </a:t>
            </a:r>
            <a:r>
              <a:rPr lang="en-US" altLang="ko-KR" dirty="0"/>
              <a:t>6</a:t>
            </a:r>
            <a:r>
              <a:rPr lang="ko-KR" altLang="en-US" dirty="0">
                <a:effectLst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5FBC7A0D-CE9B-884D-2F0C-6EE5992FAD7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114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06125322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FF7822-23FE-80BA-F3DA-D908C53C3F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6885A9-039B-2D1D-B317-1208AAC0A39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11B24EE9-21BC-71D6-E4F2-32B9D3B60EA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ko-KR" dirty="0"/>
              <a:t>011111101</a:t>
            </a:r>
            <a:r>
              <a:rPr lang="ko-KR" altLang="en-US" dirty="0">
                <a:effectLst/>
              </a:rPr>
              <a:t> </a:t>
            </a:r>
            <a:r>
              <a:rPr lang="ko-KR" altLang="en-US" dirty="0"/>
              <a:t>객관식 </a:t>
            </a:r>
            <a:r>
              <a:rPr lang="en-US" altLang="ko-KR" dirty="0"/>
              <a:t>17 </a:t>
            </a:r>
            <a:r>
              <a:rPr lang="ko-KR" altLang="en-US" dirty="0"/>
              <a:t>주관식 </a:t>
            </a:r>
            <a:r>
              <a:rPr lang="en-US" altLang="ko-KR" dirty="0"/>
              <a:t>8</a:t>
            </a:r>
            <a:r>
              <a:rPr lang="ko-KR" altLang="en-US" dirty="0">
                <a:effectLst/>
              </a:rPr>
              <a:t> </a:t>
            </a:r>
            <a:endParaRPr lang="ko-KR" altLang="en-US" dirty="0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B0B1024-FA2A-9DCA-EA03-78510681B27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4481F63-C107-40AA-9A4B-B7D9E0668594}" type="slidenum">
              <a:rPr lang="ko-KR" altLang="en-US" smtClean="0"/>
              <a:pPr/>
              <a:t>115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586522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w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0문항 객관식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3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4413" cy="6859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6869135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수학 모의고사 30문항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3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904413" cy="6859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285699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30B37B-DFE7-4B7F-843A-9BEBC76EA78D}" type="datetimeFigureOut">
              <a:rPr lang="ko-KR" altLang="en-US" smtClean="0"/>
              <a:t>2026-03-28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37FB69-0AA3-44C9-9D22-8DA1656B4716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972082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95300" y="1600201"/>
            <a:ext cx="89154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95300" y="6356351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fld id="{6930B37B-DFE7-4B7F-843A-9BEBC76EA78D}" type="datetimeFigureOut">
              <a:rPr lang="ko-KR" altLang="en-US" smtClean="0"/>
              <a:pPr/>
              <a:t>2026-03-28</a:t>
            </a:fld>
            <a:endParaRPr lang="ko-KR" altLang="en-US" dirty="0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384550" y="6356351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endParaRPr lang="ko-KR" altLang="en-US" dirty="0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7099300" y="6356351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</a:lstStyle>
          <a:p>
            <a:fld id="{5B37FB69-0AA3-44C9-9D22-8DA1656B4716}" type="slidenum">
              <a:rPr lang="ko-KR" altLang="en-US" smtClean="0"/>
              <a:pPr/>
              <a:t>‹#›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829407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나눔고딕" panose="020D0604000000000000" pitchFamily="50" charset="-127"/>
          <a:ea typeface="나눔고딕" panose="020D0604000000000000" pitchFamily="50" charset="-127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hangeul.naver.com/font" TargetMode="External"/><Relationship Id="rId2" Type="http://schemas.openxmlformats.org/officeDocument/2006/relationships/hyperlink" Target="http://www.eduhub.co.kr/" TargetMode="Externa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3.png"/><Relationship Id="rId4" Type="http://schemas.openxmlformats.org/officeDocument/2006/relationships/hyperlink" Target="mailto:eduhub@eduhub.co.kr" TargetMode="Externa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3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hyperlink" Target="mailto:eduhub@eduhub.co.kr" TargetMode="Externa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9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emf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emf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6DE17E8-06DB-49FC-B2E8-34C2C2AD0CD0}"/>
              </a:ext>
            </a:extLst>
          </p:cNvPr>
          <p:cNvSpPr txBox="1"/>
          <p:nvPr/>
        </p:nvSpPr>
        <p:spPr>
          <a:xfrm>
            <a:off x="560512" y="929680"/>
            <a:ext cx="5688632" cy="550920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1.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  <a:hlinkClick r:id="rId2"/>
              </a:rPr>
              <a:t>www.eduhub.co.kr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를 방문해 계정 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신청후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에듀허브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PC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버전을 이용해 채점 하시면 됩니다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2. OMR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양식 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인쇄시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용지에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맞게 크기 조정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옵션에 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체크후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인쇄합니다</a:t>
            </a:r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3. </a:t>
            </a:r>
            <a:r>
              <a:rPr lang="ko-KR" altLang="en-US" sz="16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나눔글꼴이</a:t>
            </a:r>
            <a:r>
              <a:rPr lang="ko-KR" altLang="en-US" sz="1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사용되었습니다</a:t>
            </a:r>
            <a:r>
              <a:rPr lang="en-US" altLang="ko-KR" sz="1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 </a:t>
            </a:r>
          </a:p>
          <a:p>
            <a:r>
              <a:rPr lang="en-US" altLang="ko-KR" sz="1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16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나눔글꼴을</a:t>
            </a:r>
            <a:r>
              <a:rPr lang="ko-KR" altLang="en-US" sz="1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설치해주요</a:t>
            </a:r>
            <a:endParaRPr lang="en-US" altLang="ko-KR" sz="16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  <a:hlinkClick r:id="rId3"/>
              </a:rPr>
              <a:t>https://hangeul.naver.com/font</a:t>
            </a:r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4.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공식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추가하기를 원하는 양식이 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있는경우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본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ppt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파일 양식을 이용해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양식을 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만든후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  <a:hlinkClick r:id="rId4"/>
              </a:rPr>
              <a:t>eduhub@eduhub.co.kr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보내주시면 됩니다</a:t>
            </a:r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라이선스 구매 회원만 가능합니다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5.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본 파일을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Microsoft PowerPoint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를 이용해 제작되었습니다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파일을 열때에도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PowerPoint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를 이용하시기 바랍니다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 (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한컴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오피스 사용시 이상하게 </a:t>
            </a:r>
            <a:r>
              <a:rPr lang="ko-KR" altLang="en-US" sz="1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보일수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있습니다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endParaRPr lang="en-US" altLang="ko-KR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6.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가장자리의 검은 직사각형 근처를 제외하고  </a:t>
            </a:r>
            <a:r>
              <a:rPr lang="en-US" altLang="ko-KR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 </a:t>
            </a:r>
            <a:r>
              <a:rPr lang="ko-KR" altLang="en-US" sz="1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양식에 로고나 문구를 삽입해 사용을 해도 됩니다</a:t>
            </a:r>
          </a:p>
          <a:p>
            <a:endParaRPr lang="ko-KR" altLang="en-US" sz="1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제목 1">
            <a:extLst>
              <a:ext uri="{FF2B5EF4-FFF2-40B4-BE49-F238E27FC236}">
                <a16:creationId xmlns:a16="http://schemas.microsoft.com/office/drawing/2014/main" id="{D9D659D8-4E27-40D3-9318-9ACEE2F7619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32520" y="116633"/>
            <a:ext cx="8420100" cy="576064"/>
          </a:xfrm>
        </p:spPr>
        <p:txBody>
          <a:bodyPr>
            <a:normAutofit fontScale="90000"/>
          </a:bodyPr>
          <a:lstStyle/>
          <a:p>
            <a:r>
              <a:rPr lang="ko-KR" altLang="en-US" sz="3600" dirty="0" err="1"/>
              <a:t>에듀허브</a:t>
            </a:r>
            <a:r>
              <a:rPr lang="ko-KR" altLang="en-US" sz="3600" dirty="0"/>
              <a:t> 공식 </a:t>
            </a:r>
            <a:r>
              <a:rPr lang="en-US" altLang="ko-KR" sz="3600" dirty="0"/>
              <a:t>OMR </a:t>
            </a:r>
            <a:r>
              <a:rPr lang="ko-KR" altLang="en-US" sz="3600" dirty="0"/>
              <a:t>양식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72E1A323-B499-4BCA-8341-0979018676F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25549" t="9478" r="65992" b="47236"/>
          <a:stretch/>
        </p:blipFill>
        <p:spPr>
          <a:xfrm>
            <a:off x="6393160" y="1578508"/>
            <a:ext cx="1800200" cy="2590776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FB890DDD-D873-424C-9BEE-F7A47D2F25AB}"/>
              </a:ext>
            </a:extLst>
          </p:cNvPr>
          <p:cNvSpPr txBox="1"/>
          <p:nvPr/>
        </p:nvSpPr>
        <p:spPr>
          <a:xfrm>
            <a:off x="6249144" y="1217712"/>
            <a:ext cx="268214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/>
              <a:t>인쇄 시 </a:t>
            </a:r>
            <a:r>
              <a:rPr lang="en-US" altLang="ko-KR" sz="1200" dirty="0"/>
              <a:t>‘</a:t>
            </a:r>
            <a:r>
              <a:rPr lang="ko-KR" altLang="en-US" sz="1200" dirty="0"/>
              <a:t>용지에 맞게 크기조정</a:t>
            </a:r>
            <a:r>
              <a:rPr lang="en-US" altLang="ko-KR" sz="1200" dirty="0"/>
              <a:t>‘ </a:t>
            </a:r>
            <a:r>
              <a:rPr lang="ko-KR" altLang="en-US" sz="1200" dirty="0"/>
              <a:t>체크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9C693341-C626-4EA5-84EA-BC0B1278DB8B}"/>
              </a:ext>
            </a:extLst>
          </p:cNvPr>
          <p:cNvSpPr/>
          <p:nvPr/>
        </p:nvSpPr>
        <p:spPr>
          <a:xfrm>
            <a:off x="6857405" y="3593976"/>
            <a:ext cx="1119931" cy="216024"/>
          </a:xfrm>
          <a:prstGeom prst="roundRect">
            <a:avLst>
              <a:gd name="adj" fmla="val 4736"/>
            </a:avLst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CFE8050-97FC-421C-B5E6-360D428DE974}"/>
              </a:ext>
            </a:extLst>
          </p:cNvPr>
          <p:cNvSpPr txBox="1"/>
          <p:nvPr/>
        </p:nvSpPr>
        <p:spPr>
          <a:xfrm>
            <a:off x="632520" y="6095036"/>
            <a:ext cx="86409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주의</a:t>
            </a:r>
            <a:r>
              <a:rPr lang="en-US" altLang="ko-KR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OMR 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용지를 한 장을 인쇄한 후</a:t>
            </a:r>
            <a:r>
              <a:rPr lang="en-US" altLang="ko-KR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복사기로 </a:t>
            </a:r>
            <a:r>
              <a:rPr lang="ko-KR" altLang="en-US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여러장으로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복사해 사용하지 마세요</a:t>
            </a:r>
            <a:r>
              <a:rPr lang="en-US" altLang="ko-KR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!</a:t>
            </a:r>
          </a:p>
          <a:p>
            <a:r>
              <a:rPr lang="ko-KR" altLang="en-US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여러장의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용지가 필요한 경우</a:t>
            </a:r>
            <a:r>
              <a:rPr lang="en-US" altLang="ko-KR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여러장을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한번에 </a:t>
            </a:r>
            <a:r>
              <a:rPr lang="en-US" altLang="ko-KR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인쇄</a:t>
            </a:r>
            <a:r>
              <a:rPr lang="en-US" altLang="ko-KR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＂</a:t>
            </a:r>
            <a:r>
              <a:rPr lang="ko-KR" altLang="en-US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해서 사용해야 합니다</a:t>
            </a:r>
            <a:endParaRPr lang="ko-KR" alt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795605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직사각형 11">
            <a:extLst>
              <a:ext uri="{FF2B5EF4-FFF2-40B4-BE49-F238E27FC236}">
                <a16:creationId xmlns:a16="http://schemas.microsoft.com/office/drawing/2014/main" id="{79EEFB5D-7DD1-EE89-91AA-2954D4EC943D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3B9A357-67D4-FDA0-D8F5-59D2038E817D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2571927-B1E0-87FB-F784-D910CF331931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933CB48-B499-D216-DE5F-5F586DE2EDD6}"/>
              </a:ext>
            </a:extLst>
          </p:cNvPr>
          <p:cNvSpPr txBox="1"/>
          <p:nvPr/>
        </p:nvSpPr>
        <p:spPr>
          <a:xfrm>
            <a:off x="891100" y="471191"/>
            <a:ext cx="992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105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dirty="0">
              <a:solidFill>
                <a:srgbClr val="A45A9E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9D230A0-DF1F-4F3E-6CA9-F76F05180FE4}"/>
              </a:ext>
            </a:extLst>
          </p:cNvPr>
          <p:cNvSpPr txBox="1"/>
          <p:nvPr/>
        </p:nvSpPr>
        <p:spPr>
          <a:xfrm>
            <a:off x="1628306" y="559138"/>
            <a:ext cx="171702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한국사 영역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63697BA-9F7B-17AE-174D-237A2145E417}"/>
              </a:ext>
            </a:extLst>
          </p:cNvPr>
          <p:cNvSpPr txBox="1"/>
          <p:nvPr/>
        </p:nvSpPr>
        <p:spPr>
          <a:xfrm>
            <a:off x="911259" y="1555605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필적 확인 문구가 있는 경우</a:t>
            </a:r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12C750D-0E1E-22A0-369C-1794F8828878}"/>
              </a:ext>
            </a:extLst>
          </p:cNvPr>
          <p:cNvSpPr txBox="1"/>
          <p:nvPr/>
        </p:nvSpPr>
        <p:spPr>
          <a:xfrm>
            <a:off x="996435" y="1234903"/>
            <a:ext cx="164031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800" dirty="0" err="1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8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8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9" name="모서리가 둥근 직사각형 1458">
            <a:extLst>
              <a:ext uri="{FF2B5EF4-FFF2-40B4-BE49-F238E27FC236}">
                <a16:creationId xmlns:a16="http://schemas.microsoft.com/office/drawing/2014/main" id="{A0687D2C-7DBB-6D8B-61BF-67BB8F91D1B7}"/>
              </a:ext>
            </a:extLst>
          </p:cNvPr>
          <p:cNvSpPr/>
          <p:nvPr/>
        </p:nvSpPr>
        <p:spPr>
          <a:xfrm>
            <a:off x="2833094" y="1373304"/>
            <a:ext cx="57570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사각형: 둥근 위쪽 모서리 19">
            <a:extLst>
              <a:ext uri="{FF2B5EF4-FFF2-40B4-BE49-F238E27FC236}">
                <a16:creationId xmlns:a16="http://schemas.microsoft.com/office/drawing/2014/main" id="{010274F5-63CE-3E1A-9E06-DB986F4FEE51}"/>
              </a:ext>
            </a:extLst>
          </p:cNvPr>
          <p:cNvSpPr/>
          <p:nvPr/>
        </p:nvSpPr>
        <p:spPr>
          <a:xfrm>
            <a:off x="981250" y="1067988"/>
            <a:ext cx="2139321" cy="190721"/>
          </a:xfrm>
          <a:prstGeom prst="round2SameRect">
            <a:avLst>
              <a:gd name="adj1" fmla="val 26165"/>
              <a:gd name="adj2" fmla="val 0"/>
            </a:avLst>
          </a:prstGeom>
          <a:solidFill>
            <a:srgbClr val="F6F1F7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3C8ECBD3-D305-1266-431C-8D00E1421FAD}"/>
              </a:ext>
            </a:extLst>
          </p:cNvPr>
          <p:cNvSpPr/>
          <p:nvPr/>
        </p:nvSpPr>
        <p:spPr>
          <a:xfrm>
            <a:off x="979714" y="1067195"/>
            <a:ext cx="2138920" cy="524356"/>
          </a:xfrm>
          <a:prstGeom prst="roundRect">
            <a:avLst>
              <a:gd name="adj" fmla="val 9155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7E2A3F3-223C-FF97-CB79-4F42871BAA1C}"/>
              </a:ext>
            </a:extLst>
          </p:cNvPr>
          <p:cNvSpPr txBox="1"/>
          <p:nvPr/>
        </p:nvSpPr>
        <p:spPr>
          <a:xfrm>
            <a:off x="1083917" y="1033565"/>
            <a:ext cx="9294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648756F-2E5C-37C2-EB2F-DE89D5EA36C3}"/>
              </a:ext>
            </a:extLst>
          </p:cNvPr>
          <p:cNvSpPr txBox="1"/>
          <p:nvPr/>
        </p:nvSpPr>
        <p:spPr>
          <a:xfrm>
            <a:off x="1953697" y="1074462"/>
            <a:ext cx="1052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24" name="사각형: 둥근 위쪽 모서리 23">
            <a:extLst>
              <a:ext uri="{FF2B5EF4-FFF2-40B4-BE49-F238E27FC236}">
                <a16:creationId xmlns:a16="http://schemas.microsoft.com/office/drawing/2014/main" id="{CA783B5D-A5B5-9B62-1E6A-DC20FDDC5351}"/>
              </a:ext>
            </a:extLst>
          </p:cNvPr>
          <p:cNvSpPr/>
          <p:nvPr/>
        </p:nvSpPr>
        <p:spPr>
          <a:xfrm rot="16200000">
            <a:off x="957390" y="1871618"/>
            <a:ext cx="467481" cy="41088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6F1F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764CFD4F-B3D1-643B-BA55-29E15672441B}"/>
              </a:ext>
            </a:extLst>
          </p:cNvPr>
          <p:cNvSpPr/>
          <p:nvPr/>
        </p:nvSpPr>
        <p:spPr>
          <a:xfrm>
            <a:off x="978446" y="1828800"/>
            <a:ext cx="2142125" cy="469303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A7B7495-03D8-08D8-33DA-6E8B92ED8335}"/>
              </a:ext>
            </a:extLst>
          </p:cNvPr>
          <p:cNvSpPr txBox="1"/>
          <p:nvPr/>
        </p:nvSpPr>
        <p:spPr>
          <a:xfrm>
            <a:off x="930025" y="1862496"/>
            <a:ext cx="62253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B4FF841E-2BE9-C135-3402-92CCE1C7661D}"/>
              </a:ext>
            </a:extLst>
          </p:cNvPr>
          <p:cNvCxnSpPr>
            <a:cxnSpLocks/>
          </p:cNvCxnSpPr>
          <p:nvPr/>
        </p:nvCxnSpPr>
        <p:spPr>
          <a:xfrm>
            <a:off x="1413405" y="2061078"/>
            <a:ext cx="1706804" cy="0"/>
          </a:xfrm>
          <a:prstGeom prst="line">
            <a:avLst/>
          </a:prstGeom>
          <a:ln w="6350">
            <a:solidFill>
              <a:srgbClr val="A45A9E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사각형: 둥근 위쪽 모서리 27">
            <a:extLst>
              <a:ext uri="{FF2B5EF4-FFF2-40B4-BE49-F238E27FC236}">
                <a16:creationId xmlns:a16="http://schemas.microsoft.com/office/drawing/2014/main" id="{7CB24EB5-68A4-B413-C8AB-AA932393C898}"/>
              </a:ext>
            </a:extLst>
          </p:cNvPr>
          <p:cNvSpPr/>
          <p:nvPr/>
        </p:nvSpPr>
        <p:spPr>
          <a:xfrm>
            <a:off x="2580664" y="2743743"/>
            <a:ext cx="520020" cy="282147"/>
          </a:xfrm>
          <a:prstGeom prst="round2SameRect">
            <a:avLst/>
          </a:prstGeom>
          <a:solidFill>
            <a:srgbClr val="F6F1F7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02FB9AEE-45D7-124B-5AFB-30C812681EE5}"/>
              </a:ext>
            </a:extLst>
          </p:cNvPr>
          <p:cNvCxnSpPr>
            <a:cxnSpLocks/>
          </p:cNvCxnSpPr>
          <p:nvPr/>
        </p:nvCxnSpPr>
        <p:spPr>
          <a:xfrm>
            <a:off x="2580664" y="3032846"/>
            <a:ext cx="520020" cy="0"/>
          </a:xfrm>
          <a:prstGeom prst="line">
            <a:avLst/>
          </a:prstGeom>
          <a:ln w="3175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BF97D517-6FF6-CCEE-E2A1-982E12C918AB}"/>
              </a:ext>
            </a:extLst>
          </p:cNvPr>
          <p:cNvSpPr/>
          <p:nvPr/>
        </p:nvSpPr>
        <p:spPr>
          <a:xfrm>
            <a:off x="2580665" y="2744389"/>
            <a:ext cx="520020" cy="1230907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5CBAE5D-CCE5-99CB-B445-F2046DB9D70B}"/>
              </a:ext>
            </a:extLst>
          </p:cNvPr>
          <p:cNvSpPr txBox="1"/>
          <p:nvPr/>
        </p:nvSpPr>
        <p:spPr>
          <a:xfrm>
            <a:off x="2543089" y="3199418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007F060-8A66-9154-DD0B-9C8925002FB5}"/>
              </a:ext>
            </a:extLst>
          </p:cNvPr>
          <p:cNvSpPr txBox="1"/>
          <p:nvPr/>
        </p:nvSpPr>
        <p:spPr>
          <a:xfrm>
            <a:off x="2538670" y="3632269"/>
            <a:ext cx="498365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모서리가 둥근 직사각형 1479">
            <a:extLst>
              <a:ext uri="{FF2B5EF4-FFF2-40B4-BE49-F238E27FC236}">
                <a16:creationId xmlns:a16="http://schemas.microsoft.com/office/drawing/2014/main" id="{F6DC991B-7125-EC07-F7E7-0F9613C9E703}"/>
              </a:ext>
            </a:extLst>
          </p:cNvPr>
          <p:cNvSpPr/>
          <p:nvPr/>
        </p:nvSpPr>
        <p:spPr>
          <a:xfrm>
            <a:off x="2976441" y="325212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모서리가 둥근 직사각형 1480">
            <a:extLst>
              <a:ext uri="{FF2B5EF4-FFF2-40B4-BE49-F238E27FC236}">
                <a16:creationId xmlns:a16="http://schemas.microsoft.com/office/drawing/2014/main" id="{E5116428-0F09-8B9E-EE15-688107D41436}"/>
              </a:ext>
            </a:extLst>
          </p:cNvPr>
          <p:cNvSpPr/>
          <p:nvPr/>
        </p:nvSpPr>
        <p:spPr>
          <a:xfrm>
            <a:off x="2980019" y="368234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EB460BA6-CF75-1BC6-0C7A-7CB99BAF9C8E}"/>
              </a:ext>
            </a:extLst>
          </p:cNvPr>
          <p:cNvSpPr/>
          <p:nvPr/>
        </p:nvSpPr>
        <p:spPr>
          <a:xfrm>
            <a:off x="2576234" y="4165796"/>
            <a:ext cx="525620" cy="704089"/>
          </a:xfrm>
          <a:prstGeom prst="roundRect">
            <a:avLst>
              <a:gd name="adj" fmla="val 8814"/>
            </a:avLst>
          </a:prstGeom>
          <a:solidFill>
            <a:srgbClr val="F6F1F7"/>
          </a:solidFill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9BDD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FF6BEA6-18D3-77A6-55DB-BA4B74F46E63}"/>
              </a:ext>
            </a:extLst>
          </p:cNvPr>
          <p:cNvSpPr txBox="1"/>
          <p:nvPr/>
        </p:nvSpPr>
        <p:spPr>
          <a:xfrm>
            <a:off x="2417862" y="4250876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E3C5F6D-2A25-579F-E2C9-9741E9C49678}"/>
              </a:ext>
            </a:extLst>
          </p:cNvPr>
          <p:cNvSpPr txBox="1"/>
          <p:nvPr/>
        </p:nvSpPr>
        <p:spPr>
          <a:xfrm>
            <a:off x="2586271" y="2748310"/>
            <a:ext cx="498365" cy="253916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38" name="양쪽 대괄호 37">
            <a:extLst>
              <a:ext uri="{FF2B5EF4-FFF2-40B4-BE49-F238E27FC236}">
                <a16:creationId xmlns:a16="http://schemas.microsoft.com/office/drawing/2014/main" id="{5923CBDC-0765-8B1E-53C2-BB871EE6BCE2}"/>
              </a:ext>
            </a:extLst>
          </p:cNvPr>
          <p:cNvSpPr/>
          <p:nvPr/>
        </p:nvSpPr>
        <p:spPr>
          <a:xfrm>
            <a:off x="1452091" y="6009779"/>
            <a:ext cx="375994" cy="323938"/>
          </a:xfrm>
          <a:prstGeom prst="bracketPair">
            <a:avLst/>
          </a:prstGeom>
          <a:ln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sp>
        <p:nvSpPr>
          <p:cNvPr id="39" name="사각형: 둥근 위쪽 모서리 38">
            <a:extLst>
              <a:ext uri="{FF2B5EF4-FFF2-40B4-BE49-F238E27FC236}">
                <a16:creationId xmlns:a16="http://schemas.microsoft.com/office/drawing/2014/main" id="{BE233684-0113-9CC7-4BCD-9AF6200CF374}"/>
              </a:ext>
            </a:extLst>
          </p:cNvPr>
          <p:cNvSpPr/>
          <p:nvPr/>
        </p:nvSpPr>
        <p:spPr>
          <a:xfrm rot="16200000">
            <a:off x="870212" y="5974167"/>
            <a:ext cx="667225" cy="403372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58A5795C-1538-E4BB-0A51-6FDE5A710314}"/>
              </a:ext>
            </a:extLst>
          </p:cNvPr>
          <p:cNvSpPr/>
          <p:nvPr/>
        </p:nvSpPr>
        <p:spPr>
          <a:xfrm>
            <a:off x="995252" y="5836717"/>
            <a:ext cx="2102986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A8C3B5D-F200-8228-130A-C212F1BD238E}"/>
              </a:ext>
            </a:extLst>
          </p:cNvPr>
          <p:cNvSpPr txBox="1"/>
          <p:nvPr/>
        </p:nvSpPr>
        <p:spPr>
          <a:xfrm>
            <a:off x="945688" y="5896566"/>
            <a:ext cx="65702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57A214A-D051-B75E-36B3-AC5E77E448C9}"/>
              </a:ext>
            </a:extLst>
          </p:cNvPr>
          <p:cNvSpPr txBox="1"/>
          <p:nvPr/>
        </p:nvSpPr>
        <p:spPr>
          <a:xfrm>
            <a:off x="933450" y="6258479"/>
            <a:ext cx="92488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F1E079D5-E7E6-F8E3-74A5-326CF474DD6C}"/>
              </a:ext>
            </a:extLst>
          </p:cNvPr>
          <p:cNvCxnSpPr>
            <a:cxnSpLocks/>
          </p:cNvCxnSpPr>
          <p:nvPr/>
        </p:nvCxnSpPr>
        <p:spPr>
          <a:xfrm>
            <a:off x="1407914" y="5839941"/>
            <a:ext cx="0" cy="648000"/>
          </a:xfrm>
          <a:prstGeom prst="line">
            <a:avLst/>
          </a:prstGeom>
          <a:ln w="6350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7BFD557F-047A-D6FB-14DD-B2564AEBAE23}"/>
              </a:ext>
            </a:extLst>
          </p:cNvPr>
          <p:cNvCxnSpPr>
            <a:cxnSpLocks/>
          </p:cNvCxnSpPr>
          <p:nvPr/>
        </p:nvCxnSpPr>
        <p:spPr>
          <a:xfrm>
            <a:off x="1881117" y="5830417"/>
            <a:ext cx="0" cy="648000"/>
          </a:xfrm>
          <a:prstGeom prst="line">
            <a:avLst/>
          </a:prstGeom>
          <a:ln w="6350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사각형: 둥근 한쪽 모서리 44">
            <a:extLst>
              <a:ext uri="{FF2B5EF4-FFF2-40B4-BE49-F238E27FC236}">
                <a16:creationId xmlns:a16="http://schemas.microsoft.com/office/drawing/2014/main" id="{9FA9AC3B-7496-0591-36C1-C3508A5BE680}"/>
              </a:ext>
            </a:extLst>
          </p:cNvPr>
          <p:cNvSpPr/>
          <p:nvPr/>
        </p:nvSpPr>
        <p:spPr>
          <a:xfrm flipH="1">
            <a:off x="986557" y="2346440"/>
            <a:ext cx="406516" cy="269348"/>
          </a:xfrm>
          <a:prstGeom prst="round1Rect">
            <a:avLst>
              <a:gd name="adj" fmla="val 9633"/>
            </a:avLst>
          </a:prstGeom>
          <a:solidFill>
            <a:srgbClr val="F6F1F7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72B8CF8-F267-1F92-F34E-08E542613630}"/>
              </a:ext>
            </a:extLst>
          </p:cNvPr>
          <p:cNvSpPr/>
          <p:nvPr/>
        </p:nvSpPr>
        <p:spPr>
          <a:xfrm>
            <a:off x="986556" y="2617240"/>
            <a:ext cx="1461871" cy="164918"/>
          </a:xfrm>
          <a:prstGeom prst="rect">
            <a:avLst/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009BDD"/>
              </a:solidFill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B6084FBE-1BD1-90D2-B744-18057F49C048}"/>
              </a:ext>
            </a:extLst>
          </p:cNvPr>
          <p:cNvSpPr/>
          <p:nvPr/>
        </p:nvSpPr>
        <p:spPr>
          <a:xfrm>
            <a:off x="983914" y="2343827"/>
            <a:ext cx="1467158" cy="3391167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F5BCD00-7319-C5BF-7092-B52EA92CB712}"/>
              </a:ext>
            </a:extLst>
          </p:cNvPr>
          <p:cNvCxnSpPr>
            <a:cxnSpLocks/>
          </p:cNvCxnSpPr>
          <p:nvPr/>
        </p:nvCxnSpPr>
        <p:spPr>
          <a:xfrm>
            <a:off x="982587" y="2821737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EC80ECA5-BB10-186E-8077-FC95EFFCC8E4}"/>
              </a:ext>
            </a:extLst>
          </p:cNvPr>
          <p:cNvCxnSpPr>
            <a:cxnSpLocks/>
          </p:cNvCxnSpPr>
          <p:nvPr/>
        </p:nvCxnSpPr>
        <p:spPr>
          <a:xfrm>
            <a:off x="982587" y="3054195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57144E53-0EE7-8B27-713A-80486A5703CC}"/>
              </a:ext>
            </a:extLst>
          </p:cNvPr>
          <p:cNvCxnSpPr>
            <a:cxnSpLocks/>
          </p:cNvCxnSpPr>
          <p:nvPr/>
        </p:nvCxnSpPr>
        <p:spPr>
          <a:xfrm>
            <a:off x="984870" y="3088381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0BF7E19C-1FC9-94C1-57F1-7C9F55CAE632}"/>
              </a:ext>
            </a:extLst>
          </p:cNvPr>
          <p:cNvCxnSpPr>
            <a:cxnSpLocks/>
          </p:cNvCxnSpPr>
          <p:nvPr/>
        </p:nvCxnSpPr>
        <p:spPr>
          <a:xfrm>
            <a:off x="1309169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6DDD41CD-411C-687C-F9AB-25B2D5AC2BB0}"/>
              </a:ext>
            </a:extLst>
          </p:cNvPr>
          <p:cNvCxnSpPr>
            <a:cxnSpLocks/>
          </p:cNvCxnSpPr>
          <p:nvPr/>
        </p:nvCxnSpPr>
        <p:spPr>
          <a:xfrm>
            <a:off x="1633468" y="3094458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052075B9-4F7E-95D4-457C-886BF0D896E3}"/>
              </a:ext>
            </a:extLst>
          </p:cNvPr>
          <p:cNvCxnSpPr>
            <a:cxnSpLocks/>
          </p:cNvCxnSpPr>
          <p:nvPr/>
        </p:nvCxnSpPr>
        <p:spPr>
          <a:xfrm>
            <a:off x="1806567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A48ACB2-5EA3-B21F-2347-7A664DB841E0}"/>
              </a:ext>
            </a:extLst>
          </p:cNvPr>
          <p:cNvCxnSpPr>
            <a:cxnSpLocks/>
          </p:cNvCxnSpPr>
          <p:nvPr/>
        </p:nvCxnSpPr>
        <p:spPr>
          <a:xfrm>
            <a:off x="2130866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7FCB3DF5-7712-3ED4-ECEC-DA99E3D4D9CE}"/>
              </a:ext>
            </a:extLst>
          </p:cNvPr>
          <p:cNvCxnSpPr>
            <a:cxnSpLocks/>
          </p:cNvCxnSpPr>
          <p:nvPr/>
        </p:nvCxnSpPr>
        <p:spPr>
          <a:xfrm>
            <a:off x="1470558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B7529FE8-0A3E-34B3-7CE7-C44D7C96AC20}"/>
              </a:ext>
            </a:extLst>
          </p:cNvPr>
          <p:cNvCxnSpPr>
            <a:cxnSpLocks/>
          </p:cNvCxnSpPr>
          <p:nvPr/>
        </p:nvCxnSpPr>
        <p:spPr>
          <a:xfrm>
            <a:off x="1967955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0A4E07F8-D57F-EC64-BDD1-FC674761A127}"/>
              </a:ext>
            </a:extLst>
          </p:cNvPr>
          <p:cNvCxnSpPr>
            <a:cxnSpLocks/>
          </p:cNvCxnSpPr>
          <p:nvPr/>
        </p:nvCxnSpPr>
        <p:spPr>
          <a:xfrm>
            <a:off x="2292254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7DDAB00E-F59B-160E-0E63-AA13B1567952}"/>
              </a:ext>
            </a:extLst>
          </p:cNvPr>
          <p:cNvCxnSpPr>
            <a:cxnSpLocks/>
          </p:cNvCxnSpPr>
          <p:nvPr/>
        </p:nvCxnSpPr>
        <p:spPr>
          <a:xfrm>
            <a:off x="1150826" y="310053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BAC771AD-8579-B86B-6C74-D166144DD23E}"/>
              </a:ext>
            </a:extLst>
          </p:cNvPr>
          <p:cNvCxnSpPr>
            <a:cxnSpLocks/>
          </p:cNvCxnSpPr>
          <p:nvPr/>
        </p:nvCxnSpPr>
        <p:spPr>
          <a:xfrm>
            <a:off x="982587" y="2785273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F2EB4807-C813-81DC-D69D-D5B9692FED33}"/>
              </a:ext>
            </a:extLst>
          </p:cNvPr>
          <p:cNvCxnSpPr>
            <a:cxnSpLocks/>
          </p:cNvCxnSpPr>
          <p:nvPr/>
        </p:nvCxnSpPr>
        <p:spPr>
          <a:xfrm>
            <a:off x="978018" y="2616626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ADB0DF2E-F43C-D3C1-BB8E-E49BE8DFE7E6}"/>
              </a:ext>
            </a:extLst>
          </p:cNvPr>
          <p:cNvSpPr txBox="1"/>
          <p:nvPr/>
        </p:nvSpPr>
        <p:spPr>
          <a:xfrm>
            <a:off x="962773" y="2341787"/>
            <a:ext cx="5425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191C66CC-86BF-A940-E54E-C502AE4C7646}"/>
              </a:ext>
            </a:extLst>
          </p:cNvPr>
          <p:cNvSpPr txBox="1"/>
          <p:nvPr/>
        </p:nvSpPr>
        <p:spPr>
          <a:xfrm>
            <a:off x="1060320" y="2580285"/>
            <a:ext cx="14492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 번 호 </a:t>
            </a:r>
            <a:r>
              <a:rPr lang="en-US" altLang="ko-KR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8A3AE3AC-FDF6-6FDB-AF3B-ABA57248616A}"/>
              </a:ext>
            </a:extLst>
          </p:cNvPr>
          <p:cNvCxnSpPr>
            <a:cxnSpLocks/>
          </p:cNvCxnSpPr>
          <p:nvPr/>
        </p:nvCxnSpPr>
        <p:spPr>
          <a:xfrm>
            <a:off x="1309075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A3988101-19DD-E76D-FFFB-2552033E2733}"/>
              </a:ext>
            </a:extLst>
          </p:cNvPr>
          <p:cNvCxnSpPr>
            <a:cxnSpLocks/>
          </p:cNvCxnSpPr>
          <p:nvPr/>
        </p:nvCxnSpPr>
        <p:spPr>
          <a:xfrm>
            <a:off x="1633207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3ECE663A-B066-64AB-B9E4-0143FE0D7A2D}"/>
              </a:ext>
            </a:extLst>
          </p:cNvPr>
          <p:cNvCxnSpPr>
            <a:cxnSpLocks/>
          </p:cNvCxnSpPr>
          <p:nvPr/>
        </p:nvCxnSpPr>
        <p:spPr>
          <a:xfrm>
            <a:off x="1796033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32844A85-0304-81D2-027C-4DB16E74235B}"/>
              </a:ext>
            </a:extLst>
          </p:cNvPr>
          <p:cNvCxnSpPr>
            <a:cxnSpLocks/>
          </p:cNvCxnSpPr>
          <p:nvPr/>
        </p:nvCxnSpPr>
        <p:spPr>
          <a:xfrm>
            <a:off x="2120165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6D8BE93A-7ED7-6D79-E56A-7FBE18EFD591}"/>
              </a:ext>
            </a:extLst>
          </p:cNvPr>
          <p:cNvCxnSpPr>
            <a:cxnSpLocks/>
          </p:cNvCxnSpPr>
          <p:nvPr/>
        </p:nvCxnSpPr>
        <p:spPr>
          <a:xfrm>
            <a:off x="1470381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A6D9D2CB-C2BF-F2CD-3ADB-FAF67ED2C499}"/>
              </a:ext>
            </a:extLst>
          </p:cNvPr>
          <p:cNvCxnSpPr>
            <a:cxnSpLocks/>
          </p:cNvCxnSpPr>
          <p:nvPr/>
        </p:nvCxnSpPr>
        <p:spPr>
          <a:xfrm>
            <a:off x="1957339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8D0AFA63-4283-C484-8136-F226646B9069}"/>
              </a:ext>
            </a:extLst>
          </p:cNvPr>
          <p:cNvCxnSpPr>
            <a:cxnSpLocks/>
          </p:cNvCxnSpPr>
          <p:nvPr/>
        </p:nvCxnSpPr>
        <p:spPr>
          <a:xfrm>
            <a:off x="2281470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B860B87C-CE72-5FAF-EDCA-A37D74335083}"/>
              </a:ext>
            </a:extLst>
          </p:cNvPr>
          <p:cNvCxnSpPr>
            <a:cxnSpLocks/>
          </p:cNvCxnSpPr>
          <p:nvPr/>
        </p:nvCxnSpPr>
        <p:spPr>
          <a:xfrm>
            <a:off x="1147769" y="2829271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모서리가 둥근 직사각형 1002">
            <a:extLst>
              <a:ext uri="{FF2B5EF4-FFF2-40B4-BE49-F238E27FC236}">
                <a16:creationId xmlns:a16="http://schemas.microsoft.com/office/drawing/2014/main" id="{C4332DCA-9A44-82B4-D4AF-C3224746A4DE}"/>
              </a:ext>
            </a:extLst>
          </p:cNvPr>
          <p:cNvSpPr/>
          <p:nvPr/>
        </p:nvSpPr>
        <p:spPr>
          <a:xfrm>
            <a:off x="1209675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" name="모서리가 둥근 직사각형 999">
            <a:extLst>
              <a:ext uri="{FF2B5EF4-FFF2-40B4-BE49-F238E27FC236}">
                <a16:creationId xmlns:a16="http://schemas.microsoft.com/office/drawing/2014/main" id="{81C42F28-BE56-A9C1-CF47-B5D38A8AC069}"/>
              </a:ext>
            </a:extLst>
          </p:cNvPr>
          <p:cNvSpPr/>
          <p:nvPr/>
        </p:nvSpPr>
        <p:spPr>
          <a:xfrm>
            <a:off x="1206586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모서리가 둥근 직사각형 996">
            <a:extLst>
              <a:ext uri="{FF2B5EF4-FFF2-40B4-BE49-F238E27FC236}">
                <a16:creationId xmlns:a16="http://schemas.microsoft.com/office/drawing/2014/main" id="{437D1B22-3355-D536-7909-7B1EC20A79A1}"/>
              </a:ext>
            </a:extLst>
          </p:cNvPr>
          <p:cNvSpPr/>
          <p:nvPr/>
        </p:nvSpPr>
        <p:spPr>
          <a:xfrm>
            <a:off x="1207294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모서리가 둥근 직사각형 993">
            <a:extLst>
              <a:ext uri="{FF2B5EF4-FFF2-40B4-BE49-F238E27FC236}">
                <a16:creationId xmlns:a16="http://schemas.microsoft.com/office/drawing/2014/main" id="{3CD7FB44-AF88-565F-6A29-BB55309D874C}"/>
              </a:ext>
            </a:extLst>
          </p:cNvPr>
          <p:cNvSpPr/>
          <p:nvPr/>
        </p:nvSpPr>
        <p:spPr>
          <a:xfrm>
            <a:off x="1208316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" name="모서리가 둥근 직사각형 990">
            <a:extLst>
              <a:ext uri="{FF2B5EF4-FFF2-40B4-BE49-F238E27FC236}">
                <a16:creationId xmlns:a16="http://schemas.microsoft.com/office/drawing/2014/main" id="{209672F8-C631-7006-B9B5-C01F4362F433}"/>
              </a:ext>
            </a:extLst>
          </p:cNvPr>
          <p:cNvSpPr/>
          <p:nvPr/>
        </p:nvSpPr>
        <p:spPr>
          <a:xfrm>
            <a:off x="1209631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모서리가 둥근 직사각형 987">
            <a:extLst>
              <a:ext uri="{FF2B5EF4-FFF2-40B4-BE49-F238E27FC236}">
                <a16:creationId xmlns:a16="http://schemas.microsoft.com/office/drawing/2014/main" id="{2AF2439B-DC77-36AC-6C4F-5CC61B04D040}"/>
              </a:ext>
            </a:extLst>
          </p:cNvPr>
          <p:cNvSpPr/>
          <p:nvPr/>
        </p:nvSpPr>
        <p:spPr>
          <a:xfrm>
            <a:off x="1208316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" name="모서리가 둥근 직사각형 984">
            <a:extLst>
              <a:ext uri="{FF2B5EF4-FFF2-40B4-BE49-F238E27FC236}">
                <a16:creationId xmlns:a16="http://schemas.microsoft.com/office/drawing/2014/main" id="{0DBF0944-8984-AB42-83BC-602B3C97F8A4}"/>
              </a:ext>
            </a:extLst>
          </p:cNvPr>
          <p:cNvSpPr/>
          <p:nvPr/>
        </p:nvSpPr>
        <p:spPr>
          <a:xfrm>
            <a:off x="1205271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" name="모서리가 둥근 직사각형 981">
            <a:extLst>
              <a:ext uri="{FF2B5EF4-FFF2-40B4-BE49-F238E27FC236}">
                <a16:creationId xmlns:a16="http://schemas.microsoft.com/office/drawing/2014/main" id="{0EA65A3E-E72E-2698-C5EC-A8F803616799}"/>
              </a:ext>
            </a:extLst>
          </p:cNvPr>
          <p:cNvSpPr/>
          <p:nvPr/>
        </p:nvSpPr>
        <p:spPr>
          <a:xfrm>
            <a:off x="1209845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" name="모서리가 둥근 직사각형 978">
            <a:extLst>
              <a:ext uri="{FF2B5EF4-FFF2-40B4-BE49-F238E27FC236}">
                <a16:creationId xmlns:a16="http://schemas.microsoft.com/office/drawing/2014/main" id="{960FDE7D-8B58-94FD-E9A9-384041437E23}"/>
              </a:ext>
            </a:extLst>
          </p:cNvPr>
          <p:cNvSpPr/>
          <p:nvPr/>
        </p:nvSpPr>
        <p:spPr>
          <a:xfrm>
            <a:off x="1206246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모서리가 둥근 직사각형 975">
            <a:extLst>
              <a:ext uri="{FF2B5EF4-FFF2-40B4-BE49-F238E27FC236}">
                <a16:creationId xmlns:a16="http://schemas.microsoft.com/office/drawing/2014/main" id="{164707B5-988E-8148-B4BB-454D44CC268C}"/>
              </a:ext>
            </a:extLst>
          </p:cNvPr>
          <p:cNvSpPr/>
          <p:nvPr/>
        </p:nvSpPr>
        <p:spPr>
          <a:xfrm>
            <a:off x="1206894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" name="모서리가 둥근 직사각형 1002">
            <a:extLst>
              <a:ext uri="{FF2B5EF4-FFF2-40B4-BE49-F238E27FC236}">
                <a16:creationId xmlns:a16="http://schemas.microsoft.com/office/drawing/2014/main" id="{EC24CDB2-ACB4-495D-FE62-CC3BE5DB9375}"/>
              </a:ext>
            </a:extLst>
          </p:cNvPr>
          <p:cNvSpPr/>
          <p:nvPr/>
        </p:nvSpPr>
        <p:spPr>
          <a:xfrm>
            <a:off x="1374108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모서리가 둥근 직사각형 999">
            <a:extLst>
              <a:ext uri="{FF2B5EF4-FFF2-40B4-BE49-F238E27FC236}">
                <a16:creationId xmlns:a16="http://schemas.microsoft.com/office/drawing/2014/main" id="{AEA91C1C-40E0-61C4-290B-91B3C6ADCD7A}"/>
              </a:ext>
            </a:extLst>
          </p:cNvPr>
          <p:cNvSpPr/>
          <p:nvPr/>
        </p:nvSpPr>
        <p:spPr>
          <a:xfrm>
            <a:off x="1371019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" name="모서리가 둥근 직사각형 996">
            <a:extLst>
              <a:ext uri="{FF2B5EF4-FFF2-40B4-BE49-F238E27FC236}">
                <a16:creationId xmlns:a16="http://schemas.microsoft.com/office/drawing/2014/main" id="{678D64D3-0A77-3572-87EC-300A9FB6A6B6}"/>
              </a:ext>
            </a:extLst>
          </p:cNvPr>
          <p:cNvSpPr/>
          <p:nvPr/>
        </p:nvSpPr>
        <p:spPr>
          <a:xfrm>
            <a:off x="1371727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" name="모서리가 둥근 직사각형 993">
            <a:extLst>
              <a:ext uri="{FF2B5EF4-FFF2-40B4-BE49-F238E27FC236}">
                <a16:creationId xmlns:a16="http://schemas.microsoft.com/office/drawing/2014/main" id="{84495D0A-BB16-724F-AA30-3AE3C06C6969}"/>
              </a:ext>
            </a:extLst>
          </p:cNvPr>
          <p:cNvSpPr/>
          <p:nvPr/>
        </p:nvSpPr>
        <p:spPr>
          <a:xfrm>
            <a:off x="1372749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" name="모서리가 둥근 직사각형 990">
            <a:extLst>
              <a:ext uri="{FF2B5EF4-FFF2-40B4-BE49-F238E27FC236}">
                <a16:creationId xmlns:a16="http://schemas.microsoft.com/office/drawing/2014/main" id="{9CAD8A6F-F85D-AE1C-2A04-B06352C4ACEB}"/>
              </a:ext>
            </a:extLst>
          </p:cNvPr>
          <p:cNvSpPr/>
          <p:nvPr/>
        </p:nvSpPr>
        <p:spPr>
          <a:xfrm>
            <a:off x="1374064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" name="모서리가 둥근 직사각형 987">
            <a:extLst>
              <a:ext uri="{FF2B5EF4-FFF2-40B4-BE49-F238E27FC236}">
                <a16:creationId xmlns:a16="http://schemas.microsoft.com/office/drawing/2014/main" id="{03984FD3-7C7A-FC96-7ABD-3B16CFBFE3FA}"/>
              </a:ext>
            </a:extLst>
          </p:cNvPr>
          <p:cNvSpPr/>
          <p:nvPr/>
        </p:nvSpPr>
        <p:spPr>
          <a:xfrm>
            <a:off x="1372749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" name="모서리가 둥근 직사각형 984">
            <a:extLst>
              <a:ext uri="{FF2B5EF4-FFF2-40B4-BE49-F238E27FC236}">
                <a16:creationId xmlns:a16="http://schemas.microsoft.com/office/drawing/2014/main" id="{C7389ECD-44B3-0F48-D317-A0A9788006F7}"/>
              </a:ext>
            </a:extLst>
          </p:cNvPr>
          <p:cNvSpPr/>
          <p:nvPr/>
        </p:nvSpPr>
        <p:spPr>
          <a:xfrm>
            <a:off x="1369704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" name="모서리가 둥근 직사각형 981">
            <a:extLst>
              <a:ext uri="{FF2B5EF4-FFF2-40B4-BE49-F238E27FC236}">
                <a16:creationId xmlns:a16="http://schemas.microsoft.com/office/drawing/2014/main" id="{584C8B89-E16E-7626-85DA-FCEA266B6B7D}"/>
              </a:ext>
            </a:extLst>
          </p:cNvPr>
          <p:cNvSpPr/>
          <p:nvPr/>
        </p:nvSpPr>
        <p:spPr>
          <a:xfrm>
            <a:off x="1374278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" name="모서리가 둥근 직사각형 978">
            <a:extLst>
              <a:ext uri="{FF2B5EF4-FFF2-40B4-BE49-F238E27FC236}">
                <a16:creationId xmlns:a16="http://schemas.microsoft.com/office/drawing/2014/main" id="{DED996D8-A98F-B708-7A21-29886F5B4084}"/>
              </a:ext>
            </a:extLst>
          </p:cNvPr>
          <p:cNvSpPr/>
          <p:nvPr/>
        </p:nvSpPr>
        <p:spPr>
          <a:xfrm>
            <a:off x="1370679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" name="모서리가 둥근 직사각형 975">
            <a:extLst>
              <a:ext uri="{FF2B5EF4-FFF2-40B4-BE49-F238E27FC236}">
                <a16:creationId xmlns:a16="http://schemas.microsoft.com/office/drawing/2014/main" id="{A3571368-3D61-10DA-3AD6-255C41CB4653}"/>
              </a:ext>
            </a:extLst>
          </p:cNvPr>
          <p:cNvSpPr/>
          <p:nvPr/>
        </p:nvSpPr>
        <p:spPr>
          <a:xfrm>
            <a:off x="1371327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모서리가 둥근 직사각형 1002">
            <a:extLst>
              <a:ext uri="{FF2B5EF4-FFF2-40B4-BE49-F238E27FC236}">
                <a16:creationId xmlns:a16="http://schemas.microsoft.com/office/drawing/2014/main" id="{02544523-EC11-BBF4-CDCC-B795E546DEFC}"/>
              </a:ext>
            </a:extLst>
          </p:cNvPr>
          <p:cNvSpPr/>
          <p:nvPr/>
        </p:nvSpPr>
        <p:spPr>
          <a:xfrm>
            <a:off x="1533973" y="314293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" name="모서리가 둥근 직사각형 999">
            <a:extLst>
              <a:ext uri="{FF2B5EF4-FFF2-40B4-BE49-F238E27FC236}">
                <a16:creationId xmlns:a16="http://schemas.microsoft.com/office/drawing/2014/main" id="{88EA166C-9669-C5B2-540E-2D8EA78111EF}"/>
              </a:ext>
            </a:extLst>
          </p:cNvPr>
          <p:cNvSpPr/>
          <p:nvPr/>
        </p:nvSpPr>
        <p:spPr>
          <a:xfrm>
            <a:off x="1530884" y="340802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" name="모서리가 둥근 직사각형 996">
            <a:extLst>
              <a:ext uri="{FF2B5EF4-FFF2-40B4-BE49-F238E27FC236}">
                <a16:creationId xmlns:a16="http://schemas.microsoft.com/office/drawing/2014/main" id="{A54C925C-06E9-6820-CE8E-F0A4F1632782}"/>
              </a:ext>
            </a:extLst>
          </p:cNvPr>
          <p:cNvSpPr/>
          <p:nvPr/>
        </p:nvSpPr>
        <p:spPr>
          <a:xfrm>
            <a:off x="1531592" y="367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모서리가 둥근 직사각형 993">
            <a:extLst>
              <a:ext uri="{FF2B5EF4-FFF2-40B4-BE49-F238E27FC236}">
                <a16:creationId xmlns:a16="http://schemas.microsoft.com/office/drawing/2014/main" id="{652AD3D4-0980-CE83-2449-F4AE2414D616}"/>
              </a:ext>
            </a:extLst>
          </p:cNvPr>
          <p:cNvSpPr/>
          <p:nvPr/>
        </p:nvSpPr>
        <p:spPr>
          <a:xfrm>
            <a:off x="1532614" y="393806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" name="모서리가 둥근 직사각형 990">
            <a:extLst>
              <a:ext uri="{FF2B5EF4-FFF2-40B4-BE49-F238E27FC236}">
                <a16:creationId xmlns:a16="http://schemas.microsoft.com/office/drawing/2014/main" id="{6FC15E7E-4264-0001-0DF4-AC380B7D1CF6}"/>
              </a:ext>
            </a:extLst>
          </p:cNvPr>
          <p:cNvSpPr/>
          <p:nvPr/>
        </p:nvSpPr>
        <p:spPr>
          <a:xfrm>
            <a:off x="1533929" y="420639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" name="모서리가 둥근 직사각형 987">
            <a:extLst>
              <a:ext uri="{FF2B5EF4-FFF2-40B4-BE49-F238E27FC236}">
                <a16:creationId xmlns:a16="http://schemas.microsoft.com/office/drawing/2014/main" id="{7B13F9D1-95F7-3BA6-CD06-B9062D20703D}"/>
              </a:ext>
            </a:extLst>
          </p:cNvPr>
          <p:cNvSpPr/>
          <p:nvPr/>
        </p:nvSpPr>
        <p:spPr>
          <a:xfrm>
            <a:off x="1532614" y="44746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" name="모서리가 둥근 직사각형 984">
            <a:extLst>
              <a:ext uri="{FF2B5EF4-FFF2-40B4-BE49-F238E27FC236}">
                <a16:creationId xmlns:a16="http://schemas.microsoft.com/office/drawing/2014/main" id="{A5DC23C7-9B31-A9E5-A6E1-8970283B0555}"/>
              </a:ext>
            </a:extLst>
          </p:cNvPr>
          <p:cNvSpPr/>
          <p:nvPr/>
        </p:nvSpPr>
        <p:spPr>
          <a:xfrm>
            <a:off x="1529569" y="47440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" name="모서리가 둥근 직사각형 981">
            <a:extLst>
              <a:ext uri="{FF2B5EF4-FFF2-40B4-BE49-F238E27FC236}">
                <a16:creationId xmlns:a16="http://schemas.microsoft.com/office/drawing/2014/main" id="{8C5D9F5C-9332-B1BD-E046-99EB34D4318B}"/>
              </a:ext>
            </a:extLst>
          </p:cNvPr>
          <p:cNvSpPr/>
          <p:nvPr/>
        </p:nvSpPr>
        <p:spPr>
          <a:xfrm>
            <a:off x="1534143" y="50199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" name="모서리가 둥근 직사각형 978">
            <a:extLst>
              <a:ext uri="{FF2B5EF4-FFF2-40B4-BE49-F238E27FC236}">
                <a16:creationId xmlns:a16="http://schemas.microsoft.com/office/drawing/2014/main" id="{143E3DC2-F2DE-A009-4BB8-775EA8100C36}"/>
              </a:ext>
            </a:extLst>
          </p:cNvPr>
          <p:cNvSpPr/>
          <p:nvPr/>
        </p:nvSpPr>
        <p:spPr>
          <a:xfrm>
            <a:off x="1530544" y="528191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" name="모서리가 둥근 직사각형 975">
            <a:extLst>
              <a:ext uri="{FF2B5EF4-FFF2-40B4-BE49-F238E27FC236}">
                <a16:creationId xmlns:a16="http://schemas.microsoft.com/office/drawing/2014/main" id="{D3420290-65E7-31D3-8246-D9E5C5A2D8A5}"/>
              </a:ext>
            </a:extLst>
          </p:cNvPr>
          <p:cNvSpPr/>
          <p:nvPr/>
        </p:nvSpPr>
        <p:spPr>
          <a:xfrm>
            <a:off x="1531192" y="555534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" name="모서리가 둥근 직사각형 1002">
            <a:extLst>
              <a:ext uri="{FF2B5EF4-FFF2-40B4-BE49-F238E27FC236}">
                <a16:creationId xmlns:a16="http://schemas.microsoft.com/office/drawing/2014/main" id="{B0D99953-059E-FA99-72B2-DDBCAB697001}"/>
              </a:ext>
            </a:extLst>
          </p:cNvPr>
          <p:cNvSpPr/>
          <p:nvPr/>
        </p:nvSpPr>
        <p:spPr>
          <a:xfrm>
            <a:off x="1054768" y="31459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모서리가 둥근 직사각형 999">
            <a:extLst>
              <a:ext uri="{FF2B5EF4-FFF2-40B4-BE49-F238E27FC236}">
                <a16:creationId xmlns:a16="http://schemas.microsoft.com/office/drawing/2014/main" id="{2C27349D-7F4A-DB1E-D791-6E1AC52E070A}"/>
              </a:ext>
            </a:extLst>
          </p:cNvPr>
          <p:cNvSpPr/>
          <p:nvPr/>
        </p:nvSpPr>
        <p:spPr>
          <a:xfrm>
            <a:off x="1046916" y="34110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" name="모서리가 둥근 직사각형 996">
            <a:extLst>
              <a:ext uri="{FF2B5EF4-FFF2-40B4-BE49-F238E27FC236}">
                <a16:creationId xmlns:a16="http://schemas.microsoft.com/office/drawing/2014/main" id="{BC8147C8-62E7-1DBB-4E15-758382112CDB}"/>
              </a:ext>
            </a:extLst>
          </p:cNvPr>
          <p:cNvSpPr/>
          <p:nvPr/>
        </p:nvSpPr>
        <p:spPr>
          <a:xfrm>
            <a:off x="1047624" y="368064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" name="모서리가 둥근 직사각형 993">
            <a:extLst>
              <a:ext uri="{FF2B5EF4-FFF2-40B4-BE49-F238E27FC236}">
                <a16:creationId xmlns:a16="http://schemas.microsoft.com/office/drawing/2014/main" id="{D1AB6144-1DB0-1A82-872A-DC8A1EC45651}"/>
              </a:ext>
            </a:extLst>
          </p:cNvPr>
          <p:cNvSpPr/>
          <p:nvPr/>
        </p:nvSpPr>
        <p:spPr>
          <a:xfrm>
            <a:off x="1048646" y="39411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" name="모서리가 둥근 직사각형 990">
            <a:extLst>
              <a:ext uri="{FF2B5EF4-FFF2-40B4-BE49-F238E27FC236}">
                <a16:creationId xmlns:a16="http://schemas.microsoft.com/office/drawing/2014/main" id="{9819FEB5-0C86-7204-8745-0D66FDE6F568}"/>
              </a:ext>
            </a:extLst>
          </p:cNvPr>
          <p:cNvSpPr/>
          <p:nvPr/>
        </p:nvSpPr>
        <p:spPr>
          <a:xfrm>
            <a:off x="1049961" y="420943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" name="모서리가 둥근 직사각형 987">
            <a:extLst>
              <a:ext uri="{FF2B5EF4-FFF2-40B4-BE49-F238E27FC236}">
                <a16:creationId xmlns:a16="http://schemas.microsoft.com/office/drawing/2014/main" id="{8DF5268B-CDF5-DFF7-3DDC-808021D4EBB6}"/>
              </a:ext>
            </a:extLst>
          </p:cNvPr>
          <p:cNvSpPr/>
          <p:nvPr/>
        </p:nvSpPr>
        <p:spPr>
          <a:xfrm>
            <a:off x="1048646" y="447766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모서리가 둥근 직사각형 984">
            <a:extLst>
              <a:ext uri="{FF2B5EF4-FFF2-40B4-BE49-F238E27FC236}">
                <a16:creationId xmlns:a16="http://schemas.microsoft.com/office/drawing/2014/main" id="{E442235D-99B1-8E2A-FB77-560747687799}"/>
              </a:ext>
            </a:extLst>
          </p:cNvPr>
          <p:cNvSpPr/>
          <p:nvPr/>
        </p:nvSpPr>
        <p:spPr>
          <a:xfrm>
            <a:off x="1045601" y="474709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" name="모서리가 둥근 직사각형 981">
            <a:extLst>
              <a:ext uri="{FF2B5EF4-FFF2-40B4-BE49-F238E27FC236}">
                <a16:creationId xmlns:a16="http://schemas.microsoft.com/office/drawing/2014/main" id="{2DAED8AE-7608-D8EB-A130-1799EB047A7B}"/>
              </a:ext>
            </a:extLst>
          </p:cNvPr>
          <p:cNvSpPr/>
          <p:nvPr/>
        </p:nvSpPr>
        <p:spPr>
          <a:xfrm>
            <a:off x="1050175" y="502297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" name="모서리가 둥근 직사각형 978">
            <a:extLst>
              <a:ext uri="{FF2B5EF4-FFF2-40B4-BE49-F238E27FC236}">
                <a16:creationId xmlns:a16="http://schemas.microsoft.com/office/drawing/2014/main" id="{B256DAD6-1A57-F0A2-EC64-137A126314E2}"/>
              </a:ext>
            </a:extLst>
          </p:cNvPr>
          <p:cNvSpPr/>
          <p:nvPr/>
        </p:nvSpPr>
        <p:spPr>
          <a:xfrm>
            <a:off x="1046576" y="528495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" name="모서리가 둥근 직사각형 975">
            <a:extLst>
              <a:ext uri="{FF2B5EF4-FFF2-40B4-BE49-F238E27FC236}">
                <a16:creationId xmlns:a16="http://schemas.microsoft.com/office/drawing/2014/main" id="{FA1265BE-4C0E-33AF-3B04-E2895F9BEEB9}"/>
              </a:ext>
            </a:extLst>
          </p:cNvPr>
          <p:cNvSpPr/>
          <p:nvPr/>
        </p:nvSpPr>
        <p:spPr>
          <a:xfrm>
            <a:off x="1047224" y="555076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" name="모서리가 둥근 직사각형 1002">
            <a:extLst>
              <a:ext uri="{FF2B5EF4-FFF2-40B4-BE49-F238E27FC236}">
                <a16:creationId xmlns:a16="http://schemas.microsoft.com/office/drawing/2014/main" id="{49E03A6F-1555-09D0-E3AE-BA9445A9D8BB}"/>
              </a:ext>
            </a:extLst>
          </p:cNvPr>
          <p:cNvSpPr/>
          <p:nvPr/>
        </p:nvSpPr>
        <p:spPr>
          <a:xfrm>
            <a:off x="2017280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" name="모서리가 둥근 직사각형 999">
            <a:extLst>
              <a:ext uri="{FF2B5EF4-FFF2-40B4-BE49-F238E27FC236}">
                <a16:creationId xmlns:a16="http://schemas.microsoft.com/office/drawing/2014/main" id="{C296CFE3-264E-C56F-666C-4E2638B077DA}"/>
              </a:ext>
            </a:extLst>
          </p:cNvPr>
          <p:cNvSpPr/>
          <p:nvPr/>
        </p:nvSpPr>
        <p:spPr>
          <a:xfrm>
            <a:off x="2016572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" name="모서리가 둥근 직사각형 996">
            <a:extLst>
              <a:ext uri="{FF2B5EF4-FFF2-40B4-BE49-F238E27FC236}">
                <a16:creationId xmlns:a16="http://schemas.microsoft.com/office/drawing/2014/main" id="{C5CF622B-D026-E748-3A76-EF09CD0E41A7}"/>
              </a:ext>
            </a:extLst>
          </p:cNvPr>
          <p:cNvSpPr/>
          <p:nvPr/>
        </p:nvSpPr>
        <p:spPr>
          <a:xfrm>
            <a:off x="2017280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" name="모서리가 둥근 직사각형 993">
            <a:extLst>
              <a:ext uri="{FF2B5EF4-FFF2-40B4-BE49-F238E27FC236}">
                <a16:creationId xmlns:a16="http://schemas.microsoft.com/office/drawing/2014/main" id="{CA7F5054-108A-F92D-1632-5CB16551294C}"/>
              </a:ext>
            </a:extLst>
          </p:cNvPr>
          <p:cNvSpPr/>
          <p:nvPr/>
        </p:nvSpPr>
        <p:spPr>
          <a:xfrm>
            <a:off x="2018302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" name="모서리가 둥근 직사각형 990">
            <a:extLst>
              <a:ext uri="{FF2B5EF4-FFF2-40B4-BE49-F238E27FC236}">
                <a16:creationId xmlns:a16="http://schemas.microsoft.com/office/drawing/2014/main" id="{CE313260-520B-80D1-79AA-1201C2F464E8}"/>
              </a:ext>
            </a:extLst>
          </p:cNvPr>
          <p:cNvSpPr/>
          <p:nvPr/>
        </p:nvSpPr>
        <p:spPr>
          <a:xfrm>
            <a:off x="2019617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" name="모서리가 둥근 직사각형 987">
            <a:extLst>
              <a:ext uri="{FF2B5EF4-FFF2-40B4-BE49-F238E27FC236}">
                <a16:creationId xmlns:a16="http://schemas.microsoft.com/office/drawing/2014/main" id="{12209958-96F5-9FE2-5405-1709427F869B}"/>
              </a:ext>
            </a:extLst>
          </p:cNvPr>
          <p:cNvSpPr/>
          <p:nvPr/>
        </p:nvSpPr>
        <p:spPr>
          <a:xfrm>
            <a:off x="2018302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" name="모서리가 둥근 직사각형 984">
            <a:extLst>
              <a:ext uri="{FF2B5EF4-FFF2-40B4-BE49-F238E27FC236}">
                <a16:creationId xmlns:a16="http://schemas.microsoft.com/office/drawing/2014/main" id="{B7230427-3F53-BDF9-49E7-6F852CF7B6D3}"/>
              </a:ext>
            </a:extLst>
          </p:cNvPr>
          <p:cNvSpPr/>
          <p:nvPr/>
        </p:nvSpPr>
        <p:spPr>
          <a:xfrm>
            <a:off x="2015257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" name="모서리가 둥근 직사각형 981">
            <a:extLst>
              <a:ext uri="{FF2B5EF4-FFF2-40B4-BE49-F238E27FC236}">
                <a16:creationId xmlns:a16="http://schemas.microsoft.com/office/drawing/2014/main" id="{77539ED5-38B0-6F78-648C-BA6E55F7B92A}"/>
              </a:ext>
            </a:extLst>
          </p:cNvPr>
          <p:cNvSpPr/>
          <p:nvPr/>
        </p:nvSpPr>
        <p:spPr>
          <a:xfrm>
            <a:off x="2019831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" name="모서리가 둥근 직사각형 978">
            <a:extLst>
              <a:ext uri="{FF2B5EF4-FFF2-40B4-BE49-F238E27FC236}">
                <a16:creationId xmlns:a16="http://schemas.microsoft.com/office/drawing/2014/main" id="{891165D6-CB50-AD6A-0597-7ECF469BDC33}"/>
              </a:ext>
            </a:extLst>
          </p:cNvPr>
          <p:cNvSpPr/>
          <p:nvPr/>
        </p:nvSpPr>
        <p:spPr>
          <a:xfrm>
            <a:off x="2016232" y="527998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모서리가 둥근 직사각형 975">
            <a:extLst>
              <a:ext uri="{FF2B5EF4-FFF2-40B4-BE49-F238E27FC236}">
                <a16:creationId xmlns:a16="http://schemas.microsoft.com/office/drawing/2014/main" id="{A43C8C8D-27A4-D20A-1D6E-A3C0CE07788A}"/>
              </a:ext>
            </a:extLst>
          </p:cNvPr>
          <p:cNvSpPr/>
          <p:nvPr/>
        </p:nvSpPr>
        <p:spPr>
          <a:xfrm>
            <a:off x="2016880" y="55486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" name="모서리가 둥근 직사각형 1002">
            <a:extLst>
              <a:ext uri="{FF2B5EF4-FFF2-40B4-BE49-F238E27FC236}">
                <a16:creationId xmlns:a16="http://schemas.microsoft.com/office/drawing/2014/main" id="{E710E7D5-ABD8-E185-4FCC-9C27108DA39C}"/>
              </a:ext>
            </a:extLst>
          </p:cNvPr>
          <p:cNvSpPr/>
          <p:nvPr/>
        </p:nvSpPr>
        <p:spPr>
          <a:xfrm>
            <a:off x="2181713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" name="모서리가 둥근 직사각형 999">
            <a:extLst>
              <a:ext uri="{FF2B5EF4-FFF2-40B4-BE49-F238E27FC236}">
                <a16:creationId xmlns:a16="http://schemas.microsoft.com/office/drawing/2014/main" id="{674A1A55-CB06-2C5C-B142-3A95EF03DA58}"/>
              </a:ext>
            </a:extLst>
          </p:cNvPr>
          <p:cNvSpPr/>
          <p:nvPr/>
        </p:nvSpPr>
        <p:spPr>
          <a:xfrm>
            <a:off x="2181005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" name="모서리가 둥근 직사각형 996">
            <a:extLst>
              <a:ext uri="{FF2B5EF4-FFF2-40B4-BE49-F238E27FC236}">
                <a16:creationId xmlns:a16="http://schemas.microsoft.com/office/drawing/2014/main" id="{C113B5B0-3729-784C-3904-AD93205715AA}"/>
              </a:ext>
            </a:extLst>
          </p:cNvPr>
          <p:cNvSpPr/>
          <p:nvPr/>
        </p:nvSpPr>
        <p:spPr>
          <a:xfrm>
            <a:off x="2181713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" name="모서리가 둥근 직사각형 993">
            <a:extLst>
              <a:ext uri="{FF2B5EF4-FFF2-40B4-BE49-F238E27FC236}">
                <a16:creationId xmlns:a16="http://schemas.microsoft.com/office/drawing/2014/main" id="{DD445029-BC82-5D86-4E9F-E615F3A1DADB}"/>
              </a:ext>
            </a:extLst>
          </p:cNvPr>
          <p:cNvSpPr/>
          <p:nvPr/>
        </p:nvSpPr>
        <p:spPr>
          <a:xfrm>
            <a:off x="2182735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" name="모서리가 둥근 직사각형 990">
            <a:extLst>
              <a:ext uri="{FF2B5EF4-FFF2-40B4-BE49-F238E27FC236}">
                <a16:creationId xmlns:a16="http://schemas.microsoft.com/office/drawing/2014/main" id="{D2DE7F0F-BBBC-2452-FAD5-4B029B698772}"/>
              </a:ext>
            </a:extLst>
          </p:cNvPr>
          <p:cNvSpPr/>
          <p:nvPr/>
        </p:nvSpPr>
        <p:spPr>
          <a:xfrm>
            <a:off x="2184050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" name="모서리가 둥근 직사각형 987">
            <a:extLst>
              <a:ext uri="{FF2B5EF4-FFF2-40B4-BE49-F238E27FC236}">
                <a16:creationId xmlns:a16="http://schemas.microsoft.com/office/drawing/2014/main" id="{3406D549-B56E-6781-3AE4-8C14FB605A3F}"/>
              </a:ext>
            </a:extLst>
          </p:cNvPr>
          <p:cNvSpPr/>
          <p:nvPr/>
        </p:nvSpPr>
        <p:spPr>
          <a:xfrm>
            <a:off x="2182735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" name="모서리가 둥근 직사각형 984">
            <a:extLst>
              <a:ext uri="{FF2B5EF4-FFF2-40B4-BE49-F238E27FC236}">
                <a16:creationId xmlns:a16="http://schemas.microsoft.com/office/drawing/2014/main" id="{C041FEAB-D9F8-A88A-EBB7-5DE4F97574EB}"/>
              </a:ext>
            </a:extLst>
          </p:cNvPr>
          <p:cNvSpPr/>
          <p:nvPr/>
        </p:nvSpPr>
        <p:spPr>
          <a:xfrm>
            <a:off x="2179690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" name="모서리가 둥근 직사각형 981">
            <a:extLst>
              <a:ext uri="{FF2B5EF4-FFF2-40B4-BE49-F238E27FC236}">
                <a16:creationId xmlns:a16="http://schemas.microsoft.com/office/drawing/2014/main" id="{F2965C3A-42C1-E497-6E63-F2743F33C075}"/>
              </a:ext>
            </a:extLst>
          </p:cNvPr>
          <p:cNvSpPr/>
          <p:nvPr/>
        </p:nvSpPr>
        <p:spPr>
          <a:xfrm>
            <a:off x="2184264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" name="모서리가 둥근 직사각형 978">
            <a:extLst>
              <a:ext uri="{FF2B5EF4-FFF2-40B4-BE49-F238E27FC236}">
                <a16:creationId xmlns:a16="http://schemas.microsoft.com/office/drawing/2014/main" id="{CF0E1023-C506-E239-3739-10A85110E987}"/>
              </a:ext>
            </a:extLst>
          </p:cNvPr>
          <p:cNvSpPr/>
          <p:nvPr/>
        </p:nvSpPr>
        <p:spPr>
          <a:xfrm>
            <a:off x="2180665" y="528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" name="모서리가 둥근 직사각형 975">
            <a:extLst>
              <a:ext uri="{FF2B5EF4-FFF2-40B4-BE49-F238E27FC236}">
                <a16:creationId xmlns:a16="http://schemas.microsoft.com/office/drawing/2014/main" id="{D5DD69B7-802B-3D6E-6E62-CCFA85AE7B1B}"/>
              </a:ext>
            </a:extLst>
          </p:cNvPr>
          <p:cNvSpPr/>
          <p:nvPr/>
        </p:nvSpPr>
        <p:spPr>
          <a:xfrm>
            <a:off x="2181313" y="555627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" name="모서리가 둥근 직사각형 1002">
            <a:extLst>
              <a:ext uri="{FF2B5EF4-FFF2-40B4-BE49-F238E27FC236}">
                <a16:creationId xmlns:a16="http://schemas.microsoft.com/office/drawing/2014/main" id="{5CA8DC76-87E6-B834-13EF-C35257177420}"/>
              </a:ext>
            </a:extLst>
          </p:cNvPr>
          <p:cNvSpPr/>
          <p:nvPr/>
        </p:nvSpPr>
        <p:spPr>
          <a:xfrm>
            <a:off x="2341579" y="31334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" name="모서리가 둥근 직사각형 999">
            <a:extLst>
              <a:ext uri="{FF2B5EF4-FFF2-40B4-BE49-F238E27FC236}">
                <a16:creationId xmlns:a16="http://schemas.microsoft.com/office/drawing/2014/main" id="{8EB4ED55-B053-604F-C96B-AC97168FE664}"/>
              </a:ext>
            </a:extLst>
          </p:cNvPr>
          <p:cNvSpPr/>
          <p:nvPr/>
        </p:nvSpPr>
        <p:spPr>
          <a:xfrm>
            <a:off x="2340871" y="3400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" name="모서리가 둥근 직사각형 996">
            <a:extLst>
              <a:ext uri="{FF2B5EF4-FFF2-40B4-BE49-F238E27FC236}">
                <a16:creationId xmlns:a16="http://schemas.microsoft.com/office/drawing/2014/main" id="{3B3C4023-B6B1-1BB2-112D-8C260B998ECC}"/>
              </a:ext>
            </a:extLst>
          </p:cNvPr>
          <p:cNvSpPr/>
          <p:nvPr/>
        </p:nvSpPr>
        <p:spPr>
          <a:xfrm>
            <a:off x="2341579" y="36704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" name="모서리가 둥근 직사각형 993">
            <a:extLst>
              <a:ext uri="{FF2B5EF4-FFF2-40B4-BE49-F238E27FC236}">
                <a16:creationId xmlns:a16="http://schemas.microsoft.com/office/drawing/2014/main" id="{32B7F496-2A67-8706-756C-C29F20E5765A}"/>
              </a:ext>
            </a:extLst>
          </p:cNvPr>
          <p:cNvSpPr/>
          <p:nvPr/>
        </p:nvSpPr>
        <p:spPr>
          <a:xfrm>
            <a:off x="2342601" y="39428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" name="모서리가 둥근 직사각형 990">
            <a:extLst>
              <a:ext uri="{FF2B5EF4-FFF2-40B4-BE49-F238E27FC236}">
                <a16:creationId xmlns:a16="http://schemas.microsoft.com/office/drawing/2014/main" id="{AB486ABD-549B-0D4A-809A-2B126DA4B691}"/>
              </a:ext>
            </a:extLst>
          </p:cNvPr>
          <p:cNvSpPr/>
          <p:nvPr/>
        </p:nvSpPr>
        <p:spPr>
          <a:xfrm>
            <a:off x="2343916" y="42111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" name="모서리가 둥근 직사각형 987">
            <a:extLst>
              <a:ext uri="{FF2B5EF4-FFF2-40B4-BE49-F238E27FC236}">
                <a16:creationId xmlns:a16="http://schemas.microsoft.com/office/drawing/2014/main" id="{FD416336-348B-795F-2FD8-57AFCADF0298}"/>
              </a:ext>
            </a:extLst>
          </p:cNvPr>
          <p:cNvSpPr/>
          <p:nvPr/>
        </p:nvSpPr>
        <p:spPr>
          <a:xfrm>
            <a:off x="2342601" y="44793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" name="모서리가 둥근 직사각형 984">
            <a:extLst>
              <a:ext uri="{FF2B5EF4-FFF2-40B4-BE49-F238E27FC236}">
                <a16:creationId xmlns:a16="http://schemas.microsoft.com/office/drawing/2014/main" id="{700B699F-8469-8A65-7437-97BCC1F01DE5}"/>
              </a:ext>
            </a:extLst>
          </p:cNvPr>
          <p:cNvSpPr/>
          <p:nvPr/>
        </p:nvSpPr>
        <p:spPr>
          <a:xfrm>
            <a:off x="2339556" y="47488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" name="모서리가 둥근 직사각형 981">
            <a:extLst>
              <a:ext uri="{FF2B5EF4-FFF2-40B4-BE49-F238E27FC236}">
                <a16:creationId xmlns:a16="http://schemas.microsoft.com/office/drawing/2014/main" id="{A41ACCBD-B020-9BE4-47D6-D89F08162E42}"/>
              </a:ext>
            </a:extLst>
          </p:cNvPr>
          <p:cNvSpPr/>
          <p:nvPr/>
        </p:nvSpPr>
        <p:spPr>
          <a:xfrm>
            <a:off x="2344130" y="50246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" name="모서리가 둥근 직사각형 978">
            <a:extLst>
              <a:ext uri="{FF2B5EF4-FFF2-40B4-BE49-F238E27FC236}">
                <a16:creationId xmlns:a16="http://schemas.microsoft.com/office/drawing/2014/main" id="{6BA818D2-A008-64F5-BFE3-0F73B2575AE6}"/>
              </a:ext>
            </a:extLst>
          </p:cNvPr>
          <p:cNvSpPr/>
          <p:nvPr/>
        </p:nvSpPr>
        <p:spPr>
          <a:xfrm>
            <a:off x="2340531" y="529064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" name="모서리가 둥근 직사각형 975">
            <a:extLst>
              <a:ext uri="{FF2B5EF4-FFF2-40B4-BE49-F238E27FC236}">
                <a16:creationId xmlns:a16="http://schemas.microsoft.com/office/drawing/2014/main" id="{B3765264-1947-B232-3485-16540B328AEF}"/>
              </a:ext>
            </a:extLst>
          </p:cNvPr>
          <p:cNvSpPr/>
          <p:nvPr/>
        </p:nvSpPr>
        <p:spPr>
          <a:xfrm>
            <a:off x="2341179" y="555169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" name="모서리가 둥근 직사각형 1002">
            <a:extLst>
              <a:ext uri="{FF2B5EF4-FFF2-40B4-BE49-F238E27FC236}">
                <a16:creationId xmlns:a16="http://schemas.microsoft.com/office/drawing/2014/main" id="{8C776442-D797-1147-16B3-6038637C694F}"/>
              </a:ext>
            </a:extLst>
          </p:cNvPr>
          <p:cNvSpPr/>
          <p:nvPr/>
        </p:nvSpPr>
        <p:spPr>
          <a:xfrm>
            <a:off x="1852847" y="31364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" name="모서리가 둥근 직사각형 999">
            <a:extLst>
              <a:ext uri="{FF2B5EF4-FFF2-40B4-BE49-F238E27FC236}">
                <a16:creationId xmlns:a16="http://schemas.microsoft.com/office/drawing/2014/main" id="{671A1396-E470-D0BD-0E3A-75CB91E6BDD0}"/>
              </a:ext>
            </a:extLst>
          </p:cNvPr>
          <p:cNvSpPr/>
          <p:nvPr/>
        </p:nvSpPr>
        <p:spPr>
          <a:xfrm>
            <a:off x="1852139" y="340391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" name="모서리가 둥근 직사각형 996">
            <a:extLst>
              <a:ext uri="{FF2B5EF4-FFF2-40B4-BE49-F238E27FC236}">
                <a16:creationId xmlns:a16="http://schemas.microsoft.com/office/drawing/2014/main" id="{70579AF3-D8D3-6F94-3D2F-E47FAB533831}"/>
              </a:ext>
            </a:extLst>
          </p:cNvPr>
          <p:cNvSpPr/>
          <p:nvPr/>
        </p:nvSpPr>
        <p:spPr>
          <a:xfrm>
            <a:off x="1852847" y="367350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" name="모서리가 둥근 직사각형 993">
            <a:extLst>
              <a:ext uri="{FF2B5EF4-FFF2-40B4-BE49-F238E27FC236}">
                <a16:creationId xmlns:a16="http://schemas.microsoft.com/office/drawing/2014/main" id="{6F2E4C3D-11B5-74C0-8FD9-ACA327B66A8C}"/>
              </a:ext>
            </a:extLst>
          </p:cNvPr>
          <p:cNvSpPr/>
          <p:nvPr/>
        </p:nvSpPr>
        <p:spPr>
          <a:xfrm>
            <a:off x="1853869" y="394586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" name="모서리가 둥근 직사각형 990">
            <a:extLst>
              <a:ext uri="{FF2B5EF4-FFF2-40B4-BE49-F238E27FC236}">
                <a16:creationId xmlns:a16="http://schemas.microsoft.com/office/drawing/2014/main" id="{A2CDF0EA-77BC-6508-586A-FBF2A6CC8763}"/>
              </a:ext>
            </a:extLst>
          </p:cNvPr>
          <p:cNvSpPr/>
          <p:nvPr/>
        </p:nvSpPr>
        <p:spPr>
          <a:xfrm>
            <a:off x="1855184" y="42142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" name="모서리가 둥근 직사각형 987">
            <a:extLst>
              <a:ext uri="{FF2B5EF4-FFF2-40B4-BE49-F238E27FC236}">
                <a16:creationId xmlns:a16="http://schemas.microsoft.com/office/drawing/2014/main" id="{4F21C1DD-1532-22DA-0761-60863805A31A}"/>
              </a:ext>
            </a:extLst>
          </p:cNvPr>
          <p:cNvSpPr/>
          <p:nvPr/>
        </p:nvSpPr>
        <p:spPr>
          <a:xfrm>
            <a:off x="1853869" y="448242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" name="모서리가 둥근 직사각형 984">
            <a:extLst>
              <a:ext uri="{FF2B5EF4-FFF2-40B4-BE49-F238E27FC236}">
                <a16:creationId xmlns:a16="http://schemas.microsoft.com/office/drawing/2014/main" id="{6E2B4D4F-18BF-A083-54A2-0AF163C4267E}"/>
              </a:ext>
            </a:extLst>
          </p:cNvPr>
          <p:cNvSpPr/>
          <p:nvPr/>
        </p:nvSpPr>
        <p:spPr>
          <a:xfrm>
            <a:off x="1850824" y="47518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" name="모서리가 둥근 직사각형 981">
            <a:extLst>
              <a:ext uri="{FF2B5EF4-FFF2-40B4-BE49-F238E27FC236}">
                <a16:creationId xmlns:a16="http://schemas.microsoft.com/office/drawing/2014/main" id="{89C2173E-BACA-7EB3-9273-38666CFF4303}"/>
              </a:ext>
            </a:extLst>
          </p:cNvPr>
          <p:cNvSpPr/>
          <p:nvPr/>
        </p:nvSpPr>
        <p:spPr>
          <a:xfrm>
            <a:off x="1855398" y="50277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" name="모서리가 둥근 직사각형 978">
            <a:extLst>
              <a:ext uri="{FF2B5EF4-FFF2-40B4-BE49-F238E27FC236}">
                <a16:creationId xmlns:a16="http://schemas.microsoft.com/office/drawing/2014/main" id="{7456476D-CD10-391B-7207-13D55086218F}"/>
              </a:ext>
            </a:extLst>
          </p:cNvPr>
          <p:cNvSpPr/>
          <p:nvPr/>
        </p:nvSpPr>
        <p:spPr>
          <a:xfrm>
            <a:off x="1851799" y="52860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" name="모서리가 둥근 직사각형 975">
            <a:extLst>
              <a:ext uri="{FF2B5EF4-FFF2-40B4-BE49-F238E27FC236}">
                <a16:creationId xmlns:a16="http://schemas.microsoft.com/office/drawing/2014/main" id="{22C73249-AC10-0348-EB75-76811E66C64A}"/>
              </a:ext>
            </a:extLst>
          </p:cNvPr>
          <p:cNvSpPr/>
          <p:nvPr/>
        </p:nvSpPr>
        <p:spPr>
          <a:xfrm>
            <a:off x="1852447" y="555473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C4D258BB-C0A7-A7C1-C430-3DA67BB76617}"/>
              </a:ext>
            </a:extLst>
          </p:cNvPr>
          <p:cNvSpPr txBox="1"/>
          <p:nvPr/>
        </p:nvSpPr>
        <p:spPr>
          <a:xfrm>
            <a:off x="1591405" y="276028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836C4ABF-1F67-1B3C-CC4B-11C7585D031B}"/>
              </a:ext>
            </a:extLst>
          </p:cNvPr>
          <p:cNvSpPr txBox="1"/>
          <p:nvPr/>
        </p:nvSpPr>
        <p:spPr>
          <a:xfrm>
            <a:off x="1598713" y="422614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8355386E-C3CF-C38A-8E73-BF19DF89D674}"/>
              </a:ext>
            </a:extLst>
          </p:cNvPr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54" name="사각형: 둥근 위쪽 모서리 153">
            <a:extLst>
              <a:ext uri="{FF2B5EF4-FFF2-40B4-BE49-F238E27FC236}">
                <a16:creationId xmlns:a16="http://schemas.microsoft.com/office/drawing/2014/main" id="{EFE63698-640A-580E-2F14-37E3B0A9C3D8}"/>
              </a:ext>
            </a:extLst>
          </p:cNvPr>
          <p:cNvSpPr/>
          <p:nvPr/>
        </p:nvSpPr>
        <p:spPr>
          <a:xfrm>
            <a:off x="4174379" y="763644"/>
            <a:ext cx="1138661" cy="280385"/>
          </a:xfrm>
          <a:prstGeom prst="round2SameRect">
            <a:avLst/>
          </a:prstGeom>
          <a:solidFill>
            <a:srgbClr val="F6F1F7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" name="사각형: 둥근 한쪽 모서리 154">
            <a:extLst>
              <a:ext uri="{FF2B5EF4-FFF2-40B4-BE49-F238E27FC236}">
                <a16:creationId xmlns:a16="http://schemas.microsoft.com/office/drawing/2014/main" id="{87C4DB09-8147-5BCC-83EA-7B752A8AFF7C}"/>
              </a:ext>
            </a:extLst>
          </p:cNvPr>
          <p:cNvSpPr/>
          <p:nvPr/>
        </p:nvSpPr>
        <p:spPr>
          <a:xfrm rot="10800000">
            <a:off x="4169439" y="1002354"/>
            <a:ext cx="269533" cy="5424949"/>
          </a:xfrm>
          <a:prstGeom prst="round1Rect">
            <a:avLst/>
          </a:prstGeom>
          <a:solidFill>
            <a:srgbClr val="F6F1F7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1FD1762F-84EC-9351-4A7A-BBC2E1719E6F}"/>
              </a:ext>
            </a:extLst>
          </p:cNvPr>
          <p:cNvSpPr/>
          <p:nvPr/>
        </p:nvSpPr>
        <p:spPr>
          <a:xfrm>
            <a:off x="4174772" y="763644"/>
            <a:ext cx="1136074" cy="5650408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FA5F57DA-80A2-63AA-FB9A-DEF157950E60}"/>
              </a:ext>
            </a:extLst>
          </p:cNvPr>
          <p:cNvCxnSpPr/>
          <p:nvPr/>
        </p:nvCxnSpPr>
        <p:spPr>
          <a:xfrm flipV="1">
            <a:off x="4438976" y="763644"/>
            <a:ext cx="0" cy="5652000"/>
          </a:xfrm>
          <a:prstGeom prst="line">
            <a:avLst/>
          </a:prstGeom>
          <a:ln w="3175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31E69788-07A1-68E0-D354-7A4BCB4C7ABC}"/>
              </a:ext>
            </a:extLst>
          </p:cNvPr>
          <p:cNvCxnSpPr>
            <a:cxnSpLocks/>
          </p:cNvCxnSpPr>
          <p:nvPr/>
        </p:nvCxnSpPr>
        <p:spPr>
          <a:xfrm>
            <a:off x="4169442" y="1036353"/>
            <a:ext cx="1141403" cy="0"/>
          </a:xfrm>
          <a:prstGeom prst="line">
            <a:avLst/>
          </a:prstGeom>
          <a:ln w="3175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C102D383-02AE-24C2-EE74-B4C0825A6D0E}"/>
              </a:ext>
            </a:extLst>
          </p:cNvPr>
          <p:cNvSpPr txBox="1"/>
          <p:nvPr/>
        </p:nvSpPr>
        <p:spPr>
          <a:xfrm>
            <a:off x="4097695" y="783903"/>
            <a:ext cx="430267" cy="2485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782D99AE-A738-E7F9-0DF9-30451E273464}"/>
              </a:ext>
            </a:extLst>
          </p:cNvPr>
          <p:cNvSpPr txBox="1"/>
          <p:nvPr/>
        </p:nvSpPr>
        <p:spPr>
          <a:xfrm>
            <a:off x="4507997" y="778044"/>
            <a:ext cx="772327" cy="264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답      란</a:t>
            </a: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80B4FA38-C8DB-A1A8-0FC7-77731519A869}"/>
              </a:ext>
            </a:extLst>
          </p:cNvPr>
          <p:cNvGrpSpPr/>
          <p:nvPr/>
        </p:nvGrpSpPr>
        <p:grpSpPr>
          <a:xfrm>
            <a:off x="4505264" y="1112057"/>
            <a:ext cx="712989" cy="5209732"/>
            <a:chOff x="9568984" y="1326370"/>
            <a:chExt cx="712989" cy="5209732"/>
          </a:xfrm>
        </p:grpSpPr>
        <p:sp>
          <p:nvSpPr>
            <p:cNvPr id="163" name="모서리가 둥근 직사각형 12">
              <a:extLst>
                <a:ext uri="{FF2B5EF4-FFF2-40B4-BE49-F238E27FC236}">
                  <a16:creationId xmlns:a16="http://schemas.microsoft.com/office/drawing/2014/main" id="{9ED17702-9253-84B2-C420-4CC31FE077EC}"/>
                </a:ext>
              </a:extLst>
            </p:cNvPr>
            <p:cNvSpPr/>
            <p:nvPr/>
          </p:nvSpPr>
          <p:spPr>
            <a:xfrm>
              <a:off x="9571758" y="13296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" name="모서리가 둥근 직사각형 15">
              <a:extLst>
                <a:ext uri="{FF2B5EF4-FFF2-40B4-BE49-F238E27FC236}">
                  <a16:creationId xmlns:a16="http://schemas.microsoft.com/office/drawing/2014/main" id="{9898CBC0-F5E9-AD2F-F4FC-8CF459E08253}"/>
                </a:ext>
              </a:extLst>
            </p:cNvPr>
            <p:cNvSpPr/>
            <p:nvPr/>
          </p:nvSpPr>
          <p:spPr>
            <a:xfrm>
              <a:off x="9735739" y="13286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" name="모서리가 둥근 직사각형 16">
              <a:extLst>
                <a:ext uri="{FF2B5EF4-FFF2-40B4-BE49-F238E27FC236}">
                  <a16:creationId xmlns:a16="http://schemas.microsoft.com/office/drawing/2014/main" id="{31D6B365-B19F-BB9D-4A0B-91DFD9DDB5CB}"/>
                </a:ext>
              </a:extLst>
            </p:cNvPr>
            <p:cNvSpPr/>
            <p:nvPr/>
          </p:nvSpPr>
          <p:spPr>
            <a:xfrm>
              <a:off x="9899067" y="132734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" name="모서리가 둥근 직사각형 17">
              <a:extLst>
                <a:ext uri="{FF2B5EF4-FFF2-40B4-BE49-F238E27FC236}">
                  <a16:creationId xmlns:a16="http://schemas.microsoft.com/office/drawing/2014/main" id="{1FC28737-DCA0-942F-C541-BDFABD8734C1}"/>
                </a:ext>
              </a:extLst>
            </p:cNvPr>
            <p:cNvSpPr/>
            <p:nvPr/>
          </p:nvSpPr>
          <p:spPr>
            <a:xfrm>
              <a:off x="10064730" y="132637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" name="모서리가 둥근 직사각형 18">
              <a:extLst>
                <a:ext uri="{FF2B5EF4-FFF2-40B4-BE49-F238E27FC236}">
                  <a16:creationId xmlns:a16="http://schemas.microsoft.com/office/drawing/2014/main" id="{8C1624BF-1937-3BBE-95B3-F3FAE69E3355}"/>
                </a:ext>
              </a:extLst>
            </p:cNvPr>
            <p:cNvSpPr/>
            <p:nvPr/>
          </p:nvSpPr>
          <p:spPr>
            <a:xfrm>
              <a:off x="10222281" y="13291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" name="모서리가 둥근 직사각형 21">
              <a:extLst>
                <a:ext uri="{FF2B5EF4-FFF2-40B4-BE49-F238E27FC236}">
                  <a16:creationId xmlns:a16="http://schemas.microsoft.com/office/drawing/2014/main" id="{C58E71A2-8471-F5B2-9BA8-56768D53BFB9}"/>
                </a:ext>
              </a:extLst>
            </p:cNvPr>
            <p:cNvSpPr/>
            <p:nvPr/>
          </p:nvSpPr>
          <p:spPr>
            <a:xfrm>
              <a:off x="9571466" y="159531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" name="모서리가 둥근 직사각형 22">
              <a:extLst>
                <a:ext uri="{FF2B5EF4-FFF2-40B4-BE49-F238E27FC236}">
                  <a16:creationId xmlns:a16="http://schemas.microsoft.com/office/drawing/2014/main" id="{476DA19E-0B7A-350D-97CB-0D4727F7F87C}"/>
                </a:ext>
              </a:extLst>
            </p:cNvPr>
            <p:cNvSpPr/>
            <p:nvPr/>
          </p:nvSpPr>
          <p:spPr>
            <a:xfrm>
              <a:off x="9735447" y="159432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" name="모서리가 둥근 직사각형 23">
              <a:extLst>
                <a:ext uri="{FF2B5EF4-FFF2-40B4-BE49-F238E27FC236}">
                  <a16:creationId xmlns:a16="http://schemas.microsoft.com/office/drawing/2014/main" id="{BCE59AD0-9987-8E76-47F9-EE50E07ABB5C}"/>
                </a:ext>
              </a:extLst>
            </p:cNvPr>
            <p:cNvSpPr/>
            <p:nvPr/>
          </p:nvSpPr>
          <p:spPr>
            <a:xfrm>
              <a:off x="9898775" y="159301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" name="모서리가 둥근 직사각형 24">
              <a:extLst>
                <a:ext uri="{FF2B5EF4-FFF2-40B4-BE49-F238E27FC236}">
                  <a16:creationId xmlns:a16="http://schemas.microsoft.com/office/drawing/2014/main" id="{00487A19-3CE2-1763-B8B9-6622E6A28C4E}"/>
                </a:ext>
              </a:extLst>
            </p:cNvPr>
            <p:cNvSpPr/>
            <p:nvPr/>
          </p:nvSpPr>
          <p:spPr>
            <a:xfrm>
              <a:off x="10064438" y="159509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" name="모서리가 둥근 직사각형 25">
              <a:extLst>
                <a:ext uri="{FF2B5EF4-FFF2-40B4-BE49-F238E27FC236}">
                  <a16:creationId xmlns:a16="http://schemas.microsoft.com/office/drawing/2014/main" id="{8E6365D5-78D6-462D-2F6A-7708CF5ED7F5}"/>
                </a:ext>
              </a:extLst>
            </p:cNvPr>
            <p:cNvSpPr/>
            <p:nvPr/>
          </p:nvSpPr>
          <p:spPr>
            <a:xfrm>
              <a:off x="10218878" y="15979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" name="모서리가 둥근 직사각형 27">
              <a:extLst>
                <a:ext uri="{FF2B5EF4-FFF2-40B4-BE49-F238E27FC236}">
                  <a16:creationId xmlns:a16="http://schemas.microsoft.com/office/drawing/2014/main" id="{7653AC57-2981-A5DB-3F6D-A0B91891533D}"/>
                </a:ext>
              </a:extLst>
            </p:cNvPr>
            <p:cNvSpPr/>
            <p:nvPr/>
          </p:nvSpPr>
          <p:spPr>
            <a:xfrm>
              <a:off x="9570203" y="18669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" name="모서리가 둥근 직사각형 28">
              <a:extLst>
                <a:ext uri="{FF2B5EF4-FFF2-40B4-BE49-F238E27FC236}">
                  <a16:creationId xmlns:a16="http://schemas.microsoft.com/office/drawing/2014/main" id="{5E11FB13-02CD-04E5-E21F-E17654DC9661}"/>
                </a:ext>
              </a:extLst>
            </p:cNvPr>
            <p:cNvSpPr/>
            <p:nvPr/>
          </p:nvSpPr>
          <p:spPr>
            <a:xfrm>
              <a:off x="9734184" y="18659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" name="모서리가 둥근 직사각형 29">
              <a:extLst>
                <a:ext uri="{FF2B5EF4-FFF2-40B4-BE49-F238E27FC236}">
                  <a16:creationId xmlns:a16="http://schemas.microsoft.com/office/drawing/2014/main" id="{F67CC9F9-C4DD-6B0E-88E5-F7132933AABB}"/>
                </a:ext>
              </a:extLst>
            </p:cNvPr>
            <p:cNvSpPr/>
            <p:nvPr/>
          </p:nvSpPr>
          <p:spPr>
            <a:xfrm>
              <a:off x="9899845" y="186464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30">
              <a:extLst>
                <a:ext uri="{FF2B5EF4-FFF2-40B4-BE49-F238E27FC236}">
                  <a16:creationId xmlns:a16="http://schemas.microsoft.com/office/drawing/2014/main" id="{E50BE8FE-A25E-5AB6-63F1-EED3FD5D5B73}"/>
                </a:ext>
              </a:extLst>
            </p:cNvPr>
            <p:cNvSpPr/>
            <p:nvPr/>
          </p:nvSpPr>
          <p:spPr>
            <a:xfrm>
              <a:off x="10065508" y="186367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" name="모서리가 둥근 직사각형 31">
              <a:extLst>
                <a:ext uri="{FF2B5EF4-FFF2-40B4-BE49-F238E27FC236}">
                  <a16:creationId xmlns:a16="http://schemas.microsoft.com/office/drawing/2014/main" id="{0B2A6099-F658-6BDF-5C55-6676D08CC6F5}"/>
                </a:ext>
              </a:extLst>
            </p:cNvPr>
            <p:cNvSpPr/>
            <p:nvPr/>
          </p:nvSpPr>
          <p:spPr>
            <a:xfrm>
              <a:off x="10220726" y="1866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모서리가 둥근 직사각형 33">
              <a:extLst>
                <a:ext uri="{FF2B5EF4-FFF2-40B4-BE49-F238E27FC236}">
                  <a16:creationId xmlns:a16="http://schemas.microsoft.com/office/drawing/2014/main" id="{975670C2-3CC9-ECA5-BC11-E8F1AD1CD3AB}"/>
                </a:ext>
              </a:extLst>
            </p:cNvPr>
            <p:cNvSpPr/>
            <p:nvPr/>
          </p:nvSpPr>
          <p:spPr>
            <a:xfrm>
              <a:off x="9573020" y="214338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34">
              <a:extLst>
                <a:ext uri="{FF2B5EF4-FFF2-40B4-BE49-F238E27FC236}">
                  <a16:creationId xmlns:a16="http://schemas.microsoft.com/office/drawing/2014/main" id="{7DF1C55C-3C70-2631-EA1F-2B295A9D6F19}"/>
                </a:ext>
              </a:extLst>
            </p:cNvPr>
            <p:cNvSpPr/>
            <p:nvPr/>
          </p:nvSpPr>
          <p:spPr>
            <a:xfrm>
              <a:off x="9730778" y="214240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" name="모서리가 둥근 직사각형 35">
              <a:extLst>
                <a:ext uri="{FF2B5EF4-FFF2-40B4-BE49-F238E27FC236}">
                  <a16:creationId xmlns:a16="http://schemas.microsoft.com/office/drawing/2014/main" id="{05617D9B-2CBF-0432-B6AF-51326A29F12B}"/>
                </a:ext>
              </a:extLst>
            </p:cNvPr>
            <p:cNvSpPr/>
            <p:nvPr/>
          </p:nvSpPr>
          <p:spPr>
            <a:xfrm>
              <a:off x="9896439" y="214108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" name="모서리가 둥근 직사각형 36">
              <a:extLst>
                <a:ext uri="{FF2B5EF4-FFF2-40B4-BE49-F238E27FC236}">
                  <a16:creationId xmlns:a16="http://schemas.microsoft.com/office/drawing/2014/main" id="{BBEAF598-4C4E-132B-8BC5-0D3EAC984E25}"/>
                </a:ext>
              </a:extLst>
            </p:cNvPr>
            <p:cNvSpPr/>
            <p:nvPr/>
          </p:nvSpPr>
          <p:spPr>
            <a:xfrm>
              <a:off x="10064435" y="214010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" name="모서리가 둥근 직사각형 37">
              <a:extLst>
                <a:ext uri="{FF2B5EF4-FFF2-40B4-BE49-F238E27FC236}">
                  <a16:creationId xmlns:a16="http://schemas.microsoft.com/office/drawing/2014/main" id="{E02253F3-7E11-4D03-D4B1-95D0A6F3CE2B}"/>
                </a:ext>
              </a:extLst>
            </p:cNvPr>
            <p:cNvSpPr/>
            <p:nvPr/>
          </p:nvSpPr>
          <p:spPr>
            <a:xfrm>
              <a:off x="10219653" y="214290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39">
              <a:extLst>
                <a:ext uri="{FF2B5EF4-FFF2-40B4-BE49-F238E27FC236}">
                  <a16:creationId xmlns:a16="http://schemas.microsoft.com/office/drawing/2014/main" id="{F1ECAC2F-A68C-53C9-1341-7A48303BD427}"/>
                </a:ext>
              </a:extLst>
            </p:cNvPr>
            <p:cNvSpPr/>
            <p:nvPr/>
          </p:nvSpPr>
          <p:spPr>
            <a:xfrm>
              <a:off x="9571466" y="241433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40">
              <a:extLst>
                <a:ext uri="{FF2B5EF4-FFF2-40B4-BE49-F238E27FC236}">
                  <a16:creationId xmlns:a16="http://schemas.microsoft.com/office/drawing/2014/main" id="{977466F7-FDB0-B4CB-2FEE-773CBD05622C}"/>
                </a:ext>
              </a:extLst>
            </p:cNvPr>
            <p:cNvSpPr/>
            <p:nvPr/>
          </p:nvSpPr>
          <p:spPr>
            <a:xfrm>
              <a:off x="9732336" y="24133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5" name="모서리가 둥근 직사각형 41">
              <a:extLst>
                <a:ext uri="{FF2B5EF4-FFF2-40B4-BE49-F238E27FC236}">
                  <a16:creationId xmlns:a16="http://schemas.microsoft.com/office/drawing/2014/main" id="{4BCC50C6-6F89-9244-8DC2-F6F5787ECEBB}"/>
                </a:ext>
              </a:extLst>
            </p:cNvPr>
            <p:cNvSpPr/>
            <p:nvPr/>
          </p:nvSpPr>
          <p:spPr>
            <a:xfrm>
              <a:off x="9897997" y="241203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모서리가 둥근 직사각형 42">
              <a:extLst>
                <a:ext uri="{FF2B5EF4-FFF2-40B4-BE49-F238E27FC236}">
                  <a16:creationId xmlns:a16="http://schemas.microsoft.com/office/drawing/2014/main" id="{4C2B7658-DC45-03BC-38B7-6B2D944D3A95}"/>
                </a:ext>
              </a:extLst>
            </p:cNvPr>
            <p:cNvSpPr/>
            <p:nvPr/>
          </p:nvSpPr>
          <p:spPr>
            <a:xfrm>
              <a:off x="10063660" y="241105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" name="모서리가 둥근 직사각형 43">
              <a:extLst>
                <a:ext uri="{FF2B5EF4-FFF2-40B4-BE49-F238E27FC236}">
                  <a16:creationId xmlns:a16="http://schemas.microsoft.com/office/drawing/2014/main" id="{7BA50712-F861-60B2-33F4-6F9A6F1ABA2A}"/>
                </a:ext>
              </a:extLst>
            </p:cNvPr>
            <p:cNvSpPr/>
            <p:nvPr/>
          </p:nvSpPr>
          <p:spPr>
            <a:xfrm>
              <a:off x="10218878" y="241385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" name="모서리가 둥근 직사각형 45">
              <a:extLst>
                <a:ext uri="{FF2B5EF4-FFF2-40B4-BE49-F238E27FC236}">
                  <a16:creationId xmlns:a16="http://schemas.microsoft.com/office/drawing/2014/main" id="{CB653CFD-69F3-7768-2DC3-BF882F56132C}"/>
                </a:ext>
              </a:extLst>
            </p:cNvPr>
            <p:cNvSpPr/>
            <p:nvPr/>
          </p:nvSpPr>
          <p:spPr>
            <a:xfrm>
              <a:off x="9576010" y="267469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모서리가 둥근 직사각형 46">
              <a:extLst>
                <a:ext uri="{FF2B5EF4-FFF2-40B4-BE49-F238E27FC236}">
                  <a16:creationId xmlns:a16="http://schemas.microsoft.com/office/drawing/2014/main" id="{7D8A4D38-8731-F307-B4CB-EA263D36F2C7}"/>
                </a:ext>
              </a:extLst>
            </p:cNvPr>
            <p:cNvSpPr/>
            <p:nvPr/>
          </p:nvSpPr>
          <p:spPr>
            <a:xfrm>
              <a:off x="9734498" y="2678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" name="모서리가 둥근 직사각형 47">
              <a:extLst>
                <a:ext uri="{FF2B5EF4-FFF2-40B4-BE49-F238E27FC236}">
                  <a16:creationId xmlns:a16="http://schemas.microsoft.com/office/drawing/2014/main" id="{BDDDE1F3-1CE2-6FA9-DB32-AB3ACDEC9F32}"/>
                </a:ext>
              </a:extLst>
            </p:cNvPr>
            <p:cNvSpPr/>
            <p:nvPr/>
          </p:nvSpPr>
          <p:spPr>
            <a:xfrm>
              <a:off x="9902493" y="267715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48">
              <a:extLst>
                <a:ext uri="{FF2B5EF4-FFF2-40B4-BE49-F238E27FC236}">
                  <a16:creationId xmlns:a16="http://schemas.microsoft.com/office/drawing/2014/main" id="{0C42C079-7506-839D-8A10-C7246876896F}"/>
                </a:ext>
              </a:extLst>
            </p:cNvPr>
            <p:cNvSpPr/>
            <p:nvPr/>
          </p:nvSpPr>
          <p:spPr>
            <a:xfrm>
              <a:off x="10058728" y="267617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" name="모서리가 둥근 직사각형 49">
              <a:extLst>
                <a:ext uri="{FF2B5EF4-FFF2-40B4-BE49-F238E27FC236}">
                  <a16:creationId xmlns:a16="http://schemas.microsoft.com/office/drawing/2014/main" id="{365966D0-D1E9-D8C8-87E5-484D5EE483F7}"/>
                </a:ext>
              </a:extLst>
            </p:cNvPr>
            <p:cNvSpPr/>
            <p:nvPr/>
          </p:nvSpPr>
          <p:spPr>
            <a:xfrm>
              <a:off x="10218659" y="26789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" name="모서리가 둥근 직사각형 51">
              <a:extLst>
                <a:ext uri="{FF2B5EF4-FFF2-40B4-BE49-F238E27FC236}">
                  <a16:creationId xmlns:a16="http://schemas.microsoft.com/office/drawing/2014/main" id="{BBFAD6F5-AE47-BA05-1453-C3D839B26113}"/>
                </a:ext>
              </a:extLst>
            </p:cNvPr>
            <p:cNvSpPr/>
            <p:nvPr/>
          </p:nvSpPr>
          <p:spPr>
            <a:xfrm>
              <a:off x="9576010" y="294631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" name="모서리가 둥근 직사각형 52">
              <a:extLst>
                <a:ext uri="{FF2B5EF4-FFF2-40B4-BE49-F238E27FC236}">
                  <a16:creationId xmlns:a16="http://schemas.microsoft.com/office/drawing/2014/main" id="{3FFAD33C-6131-A483-5823-8DFA0B46F7FF}"/>
                </a:ext>
              </a:extLst>
            </p:cNvPr>
            <p:cNvSpPr/>
            <p:nvPr/>
          </p:nvSpPr>
          <p:spPr>
            <a:xfrm>
              <a:off x="9734498" y="295009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" name="모서리가 둥근 직사각형 53">
              <a:extLst>
                <a:ext uri="{FF2B5EF4-FFF2-40B4-BE49-F238E27FC236}">
                  <a16:creationId xmlns:a16="http://schemas.microsoft.com/office/drawing/2014/main" id="{4965B532-E126-DE30-1D0B-084888FB17C1}"/>
                </a:ext>
              </a:extLst>
            </p:cNvPr>
            <p:cNvSpPr/>
            <p:nvPr/>
          </p:nvSpPr>
          <p:spPr>
            <a:xfrm>
              <a:off x="9902493" y="29487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6" name="모서리가 둥근 직사각형 54">
              <a:extLst>
                <a:ext uri="{FF2B5EF4-FFF2-40B4-BE49-F238E27FC236}">
                  <a16:creationId xmlns:a16="http://schemas.microsoft.com/office/drawing/2014/main" id="{F3A759AA-F0F9-A1F7-FEC3-A64EC051C2BB}"/>
                </a:ext>
              </a:extLst>
            </p:cNvPr>
            <p:cNvSpPr/>
            <p:nvPr/>
          </p:nvSpPr>
          <p:spPr>
            <a:xfrm>
              <a:off x="10058728" y="29478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7" name="모서리가 둥근 직사각형 55">
              <a:extLst>
                <a:ext uri="{FF2B5EF4-FFF2-40B4-BE49-F238E27FC236}">
                  <a16:creationId xmlns:a16="http://schemas.microsoft.com/office/drawing/2014/main" id="{ABB49423-377A-2741-6201-935851BA4DCF}"/>
                </a:ext>
              </a:extLst>
            </p:cNvPr>
            <p:cNvSpPr/>
            <p:nvPr/>
          </p:nvSpPr>
          <p:spPr>
            <a:xfrm>
              <a:off x="10218659" y="29506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8" name="모서리가 둥근 직사각형 57">
              <a:extLst>
                <a:ext uri="{FF2B5EF4-FFF2-40B4-BE49-F238E27FC236}">
                  <a16:creationId xmlns:a16="http://schemas.microsoft.com/office/drawing/2014/main" id="{F3C81675-01C8-B102-8D6D-7842403A66C4}"/>
                </a:ext>
              </a:extLst>
            </p:cNvPr>
            <p:cNvSpPr/>
            <p:nvPr/>
          </p:nvSpPr>
          <p:spPr>
            <a:xfrm>
              <a:off x="9575450" y="321326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9" name="모서리가 둥근 직사각형 58">
              <a:extLst>
                <a:ext uri="{FF2B5EF4-FFF2-40B4-BE49-F238E27FC236}">
                  <a16:creationId xmlns:a16="http://schemas.microsoft.com/office/drawing/2014/main" id="{76645E1D-31CB-84E9-3E93-CC26C8CD8B56}"/>
                </a:ext>
              </a:extLst>
            </p:cNvPr>
            <p:cNvSpPr/>
            <p:nvPr/>
          </p:nvSpPr>
          <p:spPr>
            <a:xfrm>
              <a:off x="9737050" y="32170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" name="모서리가 둥근 직사각형 59">
              <a:extLst>
                <a:ext uri="{FF2B5EF4-FFF2-40B4-BE49-F238E27FC236}">
                  <a16:creationId xmlns:a16="http://schemas.microsoft.com/office/drawing/2014/main" id="{678725F2-0CDB-4B4E-62F3-D5A53855F3B4}"/>
                </a:ext>
              </a:extLst>
            </p:cNvPr>
            <p:cNvSpPr/>
            <p:nvPr/>
          </p:nvSpPr>
          <p:spPr>
            <a:xfrm>
              <a:off x="9900378" y="321572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" name="모서리가 둥근 직사각형 60">
              <a:extLst>
                <a:ext uri="{FF2B5EF4-FFF2-40B4-BE49-F238E27FC236}">
                  <a16:creationId xmlns:a16="http://schemas.microsoft.com/office/drawing/2014/main" id="{7C6EB841-453C-0666-49F5-6E3A57A9579D}"/>
                </a:ext>
              </a:extLst>
            </p:cNvPr>
            <p:cNvSpPr/>
            <p:nvPr/>
          </p:nvSpPr>
          <p:spPr>
            <a:xfrm>
              <a:off x="10061279" y="32147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" name="모서리가 둥근 직사각형 61">
              <a:extLst>
                <a:ext uri="{FF2B5EF4-FFF2-40B4-BE49-F238E27FC236}">
                  <a16:creationId xmlns:a16="http://schemas.microsoft.com/office/drawing/2014/main" id="{D48E7D6C-18EB-F7FB-F982-63A945CB455C}"/>
                </a:ext>
              </a:extLst>
            </p:cNvPr>
            <p:cNvSpPr/>
            <p:nvPr/>
          </p:nvSpPr>
          <p:spPr>
            <a:xfrm>
              <a:off x="10221211" y="32175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" name="모서리가 둥근 직사각형 63">
              <a:extLst>
                <a:ext uri="{FF2B5EF4-FFF2-40B4-BE49-F238E27FC236}">
                  <a16:creationId xmlns:a16="http://schemas.microsoft.com/office/drawing/2014/main" id="{1CFE87E4-0EDF-62BF-890C-257F276426A4}"/>
                </a:ext>
              </a:extLst>
            </p:cNvPr>
            <p:cNvSpPr/>
            <p:nvPr/>
          </p:nvSpPr>
          <p:spPr>
            <a:xfrm>
              <a:off x="9576228" y="3484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" name="모서리가 둥근 직사각형 64">
              <a:extLst>
                <a:ext uri="{FF2B5EF4-FFF2-40B4-BE49-F238E27FC236}">
                  <a16:creationId xmlns:a16="http://schemas.microsoft.com/office/drawing/2014/main" id="{99A3C5AC-B327-53B2-6532-883C8B905798}"/>
                </a:ext>
              </a:extLst>
            </p:cNvPr>
            <p:cNvSpPr/>
            <p:nvPr/>
          </p:nvSpPr>
          <p:spPr>
            <a:xfrm>
              <a:off x="9737099" y="34834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" name="모서리가 둥근 직사각형 65">
              <a:extLst>
                <a:ext uri="{FF2B5EF4-FFF2-40B4-BE49-F238E27FC236}">
                  <a16:creationId xmlns:a16="http://schemas.microsoft.com/office/drawing/2014/main" id="{9B92448C-8D98-617B-8712-B7EEA54E679D}"/>
                </a:ext>
              </a:extLst>
            </p:cNvPr>
            <p:cNvSpPr/>
            <p:nvPr/>
          </p:nvSpPr>
          <p:spPr>
            <a:xfrm>
              <a:off x="9896394" y="34845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" name="모서리가 둥근 직사각형 66">
              <a:extLst>
                <a:ext uri="{FF2B5EF4-FFF2-40B4-BE49-F238E27FC236}">
                  <a16:creationId xmlns:a16="http://schemas.microsoft.com/office/drawing/2014/main" id="{6B9ADBB0-FAED-527E-273F-C9D33A9D9220}"/>
                </a:ext>
              </a:extLst>
            </p:cNvPr>
            <p:cNvSpPr/>
            <p:nvPr/>
          </p:nvSpPr>
          <p:spPr>
            <a:xfrm>
              <a:off x="10062057" y="34835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" name="모서리가 둥근 직사각형 67">
              <a:extLst>
                <a:ext uri="{FF2B5EF4-FFF2-40B4-BE49-F238E27FC236}">
                  <a16:creationId xmlns:a16="http://schemas.microsoft.com/office/drawing/2014/main" id="{BE06BA9D-08AD-604C-FA88-1D2CDF9A16C0}"/>
                </a:ext>
              </a:extLst>
            </p:cNvPr>
            <p:cNvSpPr/>
            <p:nvPr/>
          </p:nvSpPr>
          <p:spPr>
            <a:xfrm>
              <a:off x="10223641" y="348399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" name="모서리가 둥근 직사각형 63">
              <a:extLst>
                <a:ext uri="{FF2B5EF4-FFF2-40B4-BE49-F238E27FC236}">
                  <a16:creationId xmlns:a16="http://schemas.microsoft.com/office/drawing/2014/main" id="{27CF767C-CF5F-CB33-F755-7905E4D03458}"/>
                </a:ext>
              </a:extLst>
            </p:cNvPr>
            <p:cNvSpPr/>
            <p:nvPr/>
          </p:nvSpPr>
          <p:spPr>
            <a:xfrm>
              <a:off x="9576228" y="37511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" name="모서리가 둥근 직사각형 64">
              <a:extLst>
                <a:ext uri="{FF2B5EF4-FFF2-40B4-BE49-F238E27FC236}">
                  <a16:creationId xmlns:a16="http://schemas.microsoft.com/office/drawing/2014/main" id="{CF4C463C-2BCB-D11D-052A-D29A9EBC04BE}"/>
                </a:ext>
              </a:extLst>
            </p:cNvPr>
            <p:cNvSpPr/>
            <p:nvPr/>
          </p:nvSpPr>
          <p:spPr>
            <a:xfrm>
              <a:off x="9737099" y="37501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" name="모서리가 둥근 직사각형 65">
              <a:extLst>
                <a:ext uri="{FF2B5EF4-FFF2-40B4-BE49-F238E27FC236}">
                  <a16:creationId xmlns:a16="http://schemas.microsoft.com/office/drawing/2014/main" id="{A2618424-470C-2AA4-6C14-A87052368758}"/>
                </a:ext>
              </a:extLst>
            </p:cNvPr>
            <p:cNvSpPr/>
            <p:nvPr/>
          </p:nvSpPr>
          <p:spPr>
            <a:xfrm>
              <a:off x="9896394" y="37512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" name="모서리가 둥근 직사각형 66">
              <a:extLst>
                <a:ext uri="{FF2B5EF4-FFF2-40B4-BE49-F238E27FC236}">
                  <a16:creationId xmlns:a16="http://schemas.microsoft.com/office/drawing/2014/main" id="{1B003A35-18D6-E9FA-94F7-70F58B500077}"/>
                </a:ext>
              </a:extLst>
            </p:cNvPr>
            <p:cNvSpPr/>
            <p:nvPr/>
          </p:nvSpPr>
          <p:spPr>
            <a:xfrm>
              <a:off x="10062057" y="37502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" name="모서리가 둥근 직사각형 67">
              <a:extLst>
                <a:ext uri="{FF2B5EF4-FFF2-40B4-BE49-F238E27FC236}">
                  <a16:creationId xmlns:a16="http://schemas.microsoft.com/office/drawing/2014/main" id="{376CCD8A-C37D-2139-F8AD-A9E45EC98365}"/>
                </a:ext>
              </a:extLst>
            </p:cNvPr>
            <p:cNvSpPr/>
            <p:nvPr/>
          </p:nvSpPr>
          <p:spPr>
            <a:xfrm>
              <a:off x="10223641" y="375069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" name="모서리가 둥근 직사각형 12">
              <a:extLst>
                <a:ext uri="{FF2B5EF4-FFF2-40B4-BE49-F238E27FC236}">
                  <a16:creationId xmlns:a16="http://schemas.microsoft.com/office/drawing/2014/main" id="{F7EEB58A-2388-31ED-8927-18AEB3D356DB}"/>
                </a:ext>
              </a:extLst>
            </p:cNvPr>
            <p:cNvSpPr/>
            <p:nvPr/>
          </p:nvSpPr>
          <p:spPr>
            <a:xfrm>
              <a:off x="9570539" y="40204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" name="모서리가 둥근 직사각형 15">
              <a:extLst>
                <a:ext uri="{FF2B5EF4-FFF2-40B4-BE49-F238E27FC236}">
                  <a16:creationId xmlns:a16="http://schemas.microsoft.com/office/drawing/2014/main" id="{60B3401C-8F17-C1F9-67A8-33B8F8025A83}"/>
                </a:ext>
              </a:extLst>
            </p:cNvPr>
            <p:cNvSpPr/>
            <p:nvPr/>
          </p:nvSpPr>
          <p:spPr>
            <a:xfrm>
              <a:off x="9734520" y="401944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" name="모서리가 둥근 직사각형 16">
              <a:extLst>
                <a:ext uri="{FF2B5EF4-FFF2-40B4-BE49-F238E27FC236}">
                  <a16:creationId xmlns:a16="http://schemas.microsoft.com/office/drawing/2014/main" id="{DADB0E9C-7364-FD84-7DD9-715DCCAD6246}"/>
                </a:ext>
              </a:extLst>
            </p:cNvPr>
            <p:cNvSpPr/>
            <p:nvPr/>
          </p:nvSpPr>
          <p:spPr>
            <a:xfrm>
              <a:off x="9897848" y="401812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" name="모서리가 둥근 직사각형 17">
              <a:extLst>
                <a:ext uri="{FF2B5EF4-FFF2-40B4-BE49-F238E27FC236}">
                  <a16:creationId xmlns:a16="http://schemas.microsoft.com/office/drawing/2014/main" id="{3E5AEA2F-AA41-6EA7-5433-19B7683D0358}"/>
                </a:ext>
              </a:extLst>
            </p:cNvPr>
            <p:cNvSpPr/>
            <p:nvPr/>
          </p:nvSpPr>
          <p:spPr>
            <a:xfrm>
              <a:off x="10063511" y="401714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" name="모서리가 둥근 직사각형 18">
              <a:extLst>
                <a:ext uri="{FF2B5EF4-FFF2-40B4-BE49-F238E27FC236}">
                  <a16:creationId xmlns:a16="http://schemas.microsoft.com/office/drawing/2014/main" id="{AEB83FE6-000D-8050-209F-9BD1AFB6A9C9}"/>
                </a:ext>
              </a:extLst>
            </p:cNvPr>
            <p:cNvSpPr/>
            <p:nvPr/>
          </p:nvSpPr>
          <p:spPr>
            <a:xfrm>
              <a:off x="10221062" y="40199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" name="모서리가 둥근 직사각형 21">
              <a:extLst>
                <a:ext uri="{FF2B5EF4-FFF2-40B4-BE49-F238E27FC236}">
                  <a16:creationId xmlns:a16="http://schemas.microsoft.com/office/drawing/2014/main" id="{F1C87385-A4A6-1D95-D313-8CBCCCAA889B}"/>
                </a:ext>
              </a:extLst>
            </p:cNvPr>
            <p:cNvSpPr/>
            <p:nvPr/>
          </p:nvSpPr>
          <p:spPr>
            <a:xfrm>
              <a:off x="9570247" y="42860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" name="모서리가 둥근 직사각형 22">
              <a:extLst>
                <a:ext uri="{FF2B5EF4-FFF2-40B4-BE49-F238E27FC236}">
                  <a16:creationId xmlns:a16="http://schemas.microsoft.com/office/drawing/2014/main" id="{FDFD6CD9-8ADE-8FB1-F97B-51EA56D3B5F4}"/>
                </a:ext>
              </a:extLst>
            </p:cNvPr>
            <p:cNvSpPr/>
            <p:nvPr/>
          </p:nvSpPr>
          <p:spPr>
            <a:xfrm>
              <a:off x="9734228" y="428510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" name="모서리가 둥근 직사각형 23">
              <a:extLst>
                <a:ext uri="{FF2B5EF4-FFF2-40B4-BE49-F238E27FC236}">
                  <a16:creationId xmlns:a16="http://schemas.microsoft.com/office/drawing/2014/main" id="{E07577DA-775E-2AB4-4BD6-9C3953DA35A2}"/>
                </a:ext>
              </a:extLst>
            </p:cNvPr>
            <p:cNvSpPr/>
            <p:nvPr/>
          </p:nvSpPr>
          <p:spPr>
            <a:xfrm>
              <a:off x="9897556" y="428378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" name="모서리가 둥근 직사각형 24">
              <a:extLst>
                <a:ext uri="{FF2B5EF4-FFF2-40B4-BE49-F238E27FC236}">
                  <a16:creationId xmlns:a16="http://schemas.microsoft.com/office/drawing/2014/main" id="{48E55E18-541D-E252-3631-0A93594EEEE4}"/>
                </a:ext>
              </a:extLst>
            </p:cNvPr>
            <p:cNvSpPr/>
            <p:nvPr/>
          </p:nvSpPr>
          <p:spPr>
            <a:xfrm>
              <a:off x="10063219" y="428587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" name="모서리가 둥근 직사각형 25">
              <a:extLst>
                <a:ext uri="{FF2B5EF4-FFF2-40B4-BE49-F238E27FC236}">
                  <a16:creationId xmlns:a16="http://schemas.microsoft.com/office/drawing/2014/main" id="{516D1890-8C51-ECDC-3194-BF1D389F7F9C}"/>
                </a:ext>
              </a:extLst>
            </p:cNvPr>
            <p:cNvSpPr/>
            <p:nvPr/>
          </p:nvSpPr>
          <p:spPr>
            <a:xfrm>
              <a:off x="10217659" y="42886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" name="모서리가 둥근 직사각형 27">
              <a:extLst>
                <a:ext uri="{FF2B5EF4-FFF2-40B4-BE49-F238E27FC236}">
                  <a16:creationId xmlns:a16="http://schemas.microsoft.com/office/drawing/2014/main" id="{6C8AA0DD-C0E9-3CCA-C9C0-6B891260B068}"/>
                </a:ext>
              </a:extLst>
            </p:cNvPr>
            <p:cNvSpPr/>
            <p:nvPr/>
          </p:nvSpPr>
          <p:spPr>
            <a:xfrm>
              <a:off x="9568984" y="45577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" name="모서리가 둥근 직사각형 28">
              <a:extLst>
                <a:ext uri="{FF2B5EF4-FFF2-40B4-BE49-F238E27FC236}">
                  <a16:creationId xmlns:a16="http://schemas.microsoft.com/office/drawing/2014/main" id="{38D5EEE8-1295-3E55-F11F-D30B2F8E755B}"/>
                </a:ext>
              </a:extLst>
            </p:cNvPr>
            <p:cNvSpPr/>
            <p:nvPr/>
          </p:nvSpPr>
          <p:spPr>
            <a:xfrm>
              <a:off x="9732965" y="455674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" name="모서리가 둥근 직사각형 29">
              <a:extLst>
                <a:ext uri="{FF2B5EF4-FFF2-40B4-BE49-F238E27FC236}">
                  <a16:creationId xmlns:a16="http://schemas.microsoft.com/office/drawing/2014/main" id="{1C0380B5-6005-F1FB-CB14-B0559997544B}"/>
                </a:ext>
              </a:extLst>
            </p:cNvPr>
            <p:cNvSpPr/>
            <p:nvPr/>
          </p:nvSpPr>
          <p:spPr>
            <a:xfrm>
              <a:off x="9898626" y="455542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" name="모서리가 둥근 직사각형 30">
              <a:extLst>
                <a:ext uri="{FF2B5EF4-FFF2-40B4-BE49-F238E27FC236}">
                  <a16:creationId xmlns:a16="http://schemas.microsoft.com/office/drawing/2014/main" id="{47C710E0-DD15-F1ED-4B96-A07B9C5679B1}"/>
                </a:ext>
              </a:extLst>
            </p:cNvPr>
            <p:cNvSpPr/>
            <p:nvPr/>
          </p:nvSpPr>
          <p:spPr>
            <a:xfrm>
              <a:off x="10064289" y="455444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" name="모서리가 둥근 직사각형 31">
              <a:extLst>
                <a:ext uri="{FF2B5EF4-FFF2-40B4-BE49-F238E27FC236}">
                  <a16:creationId xmlns:a16="http://schemas.microsoft.com/office/drawing/2014/main" id="{CD3852B8-446E-8708-F4AF-A00E1B4717F3}"/>
                </a:ext>
              </a:extLst>
            </p:cNvPr>
            <p:cNvSpPr/>
            <p:nvPr/>
          </p:nvSpPr>
          <p:spPr>
            <a:xfrm>
              <a:off x="10219507" y="4557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" name="모서리가 둥근 직사각형 33">
              <a:extLst>
                <a:ext uri="{FF2B5EF4-FFF2-40B4-BE49-F238E27FC236}">
                  <a16:creationId xmlns:a16="http://schemas.microsoft.com/office/drawing/2014/main" id="{1D1198B4-F7F2-A794-982A-7F9CA971C117}"/>
                </a:ext>
              </a:extLst>
            </p:cNvPr>
            <p:cNvSpPr/>
            <p:nvPr/>
          </p:nvSpPr>
          <p:spPr>
            <a:xfrm>
              <a:off x="9571801" y="483416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" name="모서리가 둥근 직사각형 34">
              <a:extLst>
                <a:ext uri="{FF2B5EF4-FFF2-40B4-BE49-F238E27FC236}">
                  <a16:creationId xmlns:a16="http://schemas.microsoft.com/office/drawing/2014/main" id="{E01CE063-408B-72D4-33A5-9564350023FE}"/>
                </a:ext>
              </a:extLst>
            </p:cNvPr>
            <p:cNvSpPr/>
            <p:nvPr/>
          </p:nvSpPr>
          <p:spPr>
            <a:xfrm>
              <a:off x="9729559" y="48331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" name="모서리가 둥근 직사각형 35">
              <a:extLst>
                <a:ext uri="{FF2B5EF4-FFF2-40B4-BE49-F238E27FC236}">
                  <a16:creationId xmlns:a16="http://schemas.microsoft.com/office/drawing/2014/main" id="{0AC67920-3343-FFEC-EC41-C260727DEE13}"/>
                </a:ext>
              </a:extLst>
            </p:cNvPr>
            <p:cNvSpPr/>
            <p:nvPr/>
          </p:nvSpPr>
          <p:spPr>
            <a:xfrm>
              <a:off x="9895220" y="483185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" name="모서리가 둥근 직사각형 36">
              <a:extLst>
                <a:ext uri="{FF2B5EF4-FFF2-40B4-BE49-F238E27FC236}">
                  <a16:creationId xmlns:a16="http://schemas.microsoft.com/office/drawing/2014/main" id="{9F598C96-46E0-2384-CA19-02727E24E885}"/>
                </a:ext>
              </a:extLst>
            </p:cNvPr>
            <p:cNvSpPr/>
            <p:nvPr/>
          </p:nvSpPr>
          <p:spPr>
            <a:xfrm>
              <a:off x="10063216" y="483088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" name="모서리가 둥근 직사각형 37">
              <a:extLst>
                <a:ext uri="{FF2B5EF4-FFF2-40B4-BE49-F238E27FC236}">
                  <a16:creationId xmlns:a16="http://schemas.microsoft.com/office/drawing/2014/main" id="{74C300C5-1EC2-0855-D3C7-0084FD02577E}"/>
                </a:ext>
              </a:extLst>
            </p:cNvPr>
            <p:cNvSpPr/>
            <p:nvPr/>
          </p:nvSpPr>
          <p:spPr>
            <a:xfrm>
              <a:off x="10218434" y="483368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" name="모서리가 둥근 직사각형 39">
              <a:extLst>
                <a:ext uri="{FF2B5EF4-FFF2-40B4-BE49-F238E27FC236}">
                  <a16:creationId xmlns:a16="http://schemas.microsoft.com/office/drawing/2014/main" id="{D0C83E49-231E-49E4-B2E3-FF874D06B118}"/>
                </a:ext>
              </a:extLst>
            </p:cNvPr>
            <p:cNvSpPr/>
            <p:nvPr/>
          </p:nvSpPr>
          <p:spPr>
            <a:xfrm>
              <a:off x="9570247" y="510510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" name="모서리가 둥근 직사각형 40">
              <a:extLst>
                <a:ext uri="{FF2B5EF4-FFF2-40B4-BE49-F238E27FC236}">
                  <a16:creationId xmlns:a16="http://schemas.microsoft.com/office/drawing/2014/main" id="{907DDA8B-85B6-986B-F28B-966C76FB927B}"/>
                </a:ext>
              </a:extLst>
            </p:cNvPr>
            <p:cNvSpPr/>
            <p:nvPr/>
          </p:nvSpPr>
          <p:spPr>
            <a:xfrm>
              <a:off x="9731117" y="51041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" name="모서리가 둥근 직사각형 41">
              <a:extLst>
                <a:ext uri="{FF2B5EF4-FFF2-40B4-BE49-F238E27FC236}">
                  <a16:creationId xmlns:a16="http://schemas.microsoft.com/office/drawing/2014/main" id="{8E85A107-DCDD-0E74-AF45-C33BF6B27830}"/>
                </a:ext>
              </a:extLst>
            </p:cNvPr>
            <p:cNvSpPr/>
            <p:nvPr/>
          </p:nvSpPr>
          <p:spPr>
            <a:xfrm>
              <a:off x="9896778" y="510280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" name="모서리가 둥근 직사각형 42">
              <a:extLst>
                <a:ext uri="{FF2B5EF4-FFF2-40B4-BE49-F238E27FC236}">
                  <a16:creationId xmlns:a16="http://schemas.microsoft.com/office/drawing/2014/main" id="{D016E03D-E7C5-B6D0-C818-84E229A32624}"/>
                </a:ext>
              </a:extLst>
            </p:cNvPr>
            <p:cNvSpPr/>
            <p:nvPr/>
          </p:nvSpPr>
          <p:spPr>
            <a:xfrm>
              <a:off x="10062441" y="510182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" name="모서리가 둥근 직사각형 43">
              <a:extLst>
                <a:ext uri="{FF2B5EF4-FFF2-40B4-BE49-F238E27FC236}">
                  <a16:creationId xmlns:a16="http://schemas.microsoft.com/office/drawing/2014/main" id="{CF2C46A0-404A-C6AA-1119-35D6A83B241A}"/>
                </a:ext>
              </a:extLst>
            </p:cNvPr>
            <p:cNvSpPr/>
            <p:nvPr/>
          </p:nvSpPr>
          <p:spPr>
            <a:xfrm>
              <a:off x="10217659" y="510463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" name="모서리가 둥근 직사각형 45">
              <a:extLst>
                <a:ext uri="{FF2B5EF4-FFF2-40B4-BE49-F238E27FC236}">
                  <a16:creationId xmlns:a16="http://schemas.microsoft.com/office/drawing/2014/main" id="{405BC71B-1688-3FC5-51DD-9679BB0C6BF5}"/>
                </a:ext>
              </a:extLst>
            </p:cNvPr>
            <p:cNvSpPr/>
            <p:nvPr/>
          </p:nvSpPr>
          <p:spPr>
            <a:xfrm>
              <a:off x="9574791" y="536546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" name="모서리가 둥근 직사각형 46">
              <a:extLst>
                <a:ext uri="{FF2B5EF4-FFF2-40B4-BE49-F238E27FC236}">
                  <a16:creationId xmlns:a16="http://schemas.microsoft.com/office/drawing/2014/main" id="{D574D3B0-A3ED-4B0A-D426-E63FF2847444}"/>
                </a:ext>
              </a:extLst>
            </p:cNvPr>
            <p:cNvSpPr/>
            <p:nvPr/>
          </p:nvSpPr>
          <p:spPr>
            <a:xfrm>
              <a:off x="9733279" y="5369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" name="모서리가 둥근 직사각형 47">
              <a:extLst>
                <a:ext uri="{FF2B5EF4-FFF2-40B4-BE49-F238E27FC236}">
                  <a16:creationId xmlns:a16="http://schemas.microsoft.com/office/drawing/2014/main" id="{8395328D-9504-50B4-BF5E-778785AA3F56}"/>
                </a:ext>
              </a:extLst>
            </p:cNvPr>
            <p:cNvSpPr/>
            <p:nvPr/>
          </p:nvSpPr>
          <p:spPr>
            <a:xfrm>
              <a:off x="9901274" y="536792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" name="모서리가 둥근 직사각형 48">
              <a:extLst>
                <a:ext uri="{FF2B5EF4-FFF2-40B4-BE49-F238E27FC236}">
                  <a16:creationId xmlns:a16="http://schemas.microsoft.com/office/drawing/2014/main" id="{482CE3C2-5D2D-1B9D-88FB-D112DFFBD2A2}"/>
                </a:ext>
              </a:extLst>
            </p:cNvPr>
            <p:cNvSpPr/>
            <p:nvPr/>
          </p:nvSpPr>
          <p:spPr>
            <a:xfrm>
              <a:off x="10057509" y="53669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" name="모서리가 둥근 직사각형 49">
              <a:extLst>
                <a:ext uri="{FF2B5EF4-FFF2-40B4-BE49-F238E27FC236}">
                  <a16:creationId xmlns:a16="http://schemas.microsoft.com/office/drawing/2014/main" id="{1F6C273C-28C7-A083-4605-1C69E0F945D5}"/>
                </a:ext>
              </a:extLst>
            </p:cNvPr>
            <p:cNvSpPr/>
            <p:nvPr/>
          </p:nvSpPr>
          <p:spPr>
            <a:xfrm>
              <a:off x="10217440" y="53697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" name="모서리가 둥근 직사각형 51">
              <a:extLst>
                <a:ext uri="{FF2B5EF4-FFF2-40B4-BE49-F238E27FC236}">
                  <a16:creationId xmlns:a16="http://schemas.microsoft.com/office/drawing/2014/main" id="{DA148800-6CAD-4FC6-28AF-74D010E62E82}"/>
                </a:ext>
              </a:extLst>
            </p:cNvPr>
            <p:cNvSpPr/>
            <p:nvPr/>
          </p:nvSpPr>
          <p:spPr>
            <a:xfrm>
              <a:off x="9574791" y="563709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" name="모서리가 둥근 직사각형 52">
              <a:extLst>
                <a:ext uri="{FF2B5EF4-FFF2-40B4-BE49-F238E27FC236}">
                  <a16:creationId xmlns:a16="http://schemas.microsoft.com/office/drawing/2014/main" id="{C958882D-C58B-9F0D-7E4B-3606C898E898}"/>
                </a:ext>
              </a:extLst>
            </p:cNvPr>
            <p:cNvSpPr/>
            <p:nvPr/>
          </p:nvSpPr>
          <p:spPr>
            <a:xfrm>
              <a:off x="9733279" y="564086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" name="모서리가 둥근 직사각형 53">
              <a:extLst>
                <a:ext uri="{FF2B5EF4-FFF2-40B4-BE49-F238E27FC236}">
                  <a16:creationId xmlns:a16="http://schemas.microsoft.com/office/drawing/2014/main" id="{BFAFD4E3-D3B1-2ACF-3480-EC1408151E2F}"/>
                </a:ext>
              </a:extLst>
            </p:cNvPr>
            <p:cNvSpPr/>
            <p:nvPr/>
          </p:nvSpPr>
          <p:spPr>
            <a:xfrm>
              <a:off x="9901274" y="56395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6" name="모서리가 둥근 직사각형 54">
              <a:extLst>
                <a:ext uri="{FF2B5EF4-FFF2-40B4-BE49-F238E27FC236}">
                  <a16:creationId xmlns:a16="http://schemas.microsoft.com/office/drawing/2014/main" id="{0CF12A68-D301-EE07-B0BF-41C723EEBAE7}"/>
                </a:ext>
              </a:extLst>
            </p:cNvPr>
            <p:cNvSpPr/>
            <p:nvPr/>
          </p:nvSpPr>
          <p:spPr>
            <a:xfrm>
              <a:off x="10057509" y="56385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7" name="모서리가 둥근 직사각형 55">
              <a:extLst>
                <a:ext uri="{FF2B5EF4-FFF2-40B4-BE49-F238E27FC236}">
                  <a16:creationId xmlns:a16="http://schemas.microsoft.com/office/drawing/2014/main" id="{7FAEEE7F-37A3-C502-B432-83DA589E2B7D}"/>
                </a:ext>
              </a:extLst>
            </p:cNvPr>
            <p:cNvSpPr/>
            <p:nvPr/>
          </p:nvSpPr>
          <p:spPr>
            <a:xfrm>
              <a:off x="10217440" y="56413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8" name="모서리가 둥근 직사각형 57">
              <a:extLst>
                <a:ext uri="{FF2B5EF4-FFF2-40B4-BE49-F238E27FC236}">
                  <a16:creationId xmlns:a16="http://schemas.microsoft.com/office/drawing/2014/main" id="{68D663A6-D4B4-24CB-9202-DCDBF2A03056}"/>
                </a:ext>
              </a:extLst>
            </p:cNvPr>
            <p:cNvSpPr/>
            <p:nvPr/>
          </p:nvSpPr>
          <p:spPr>
            <a:xfrm>
              <a:off x="9574231" y="590404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9" name="모서리가 둥근 직사각형 58">
              <a:extLst>
                <a:ext uri="{FF2B5EF4-FFF2-40B4-BE49-F238E27FC236}">
                  <a16:creationId xmlns:a16="http://schemas.microsoft.com/office/drawing/2014/main" id="{7A879575-9F36-0A61-16CD-72B637849A87}"/>
                </a:ext>
              </a:extLst>
            </p:cNvPr>
            <p:cNvSpPr/>
            <p:nvPr/>
          </p:nvSpPr>
          <p:spPr>
            <a:xfrm>
              <a:off x="9735831" y="590781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0" name="모서리가 둥근 직사각형 59">
              <a:extLst>
                <a:ext uri="{FF2B5EF4-FFF2-40B4-BE49-F238E27FC236}">
                  <a16:creationId xmlns:a16="http://schemas.microsoft.com/office/drawing/2014/main" id="{D5D3C65D-0E07-D59C-C7AD-E187F37EA4C6}"/>
                </a:ext>
              </a:extLst>
            </p:cNvPr>
            <p:cNvSpPr/>
            <p:nvPr/>
          </p:nvSpPr>
          <p:spPr>
            <a:xfrm>
              <a:off x="9899159" y="59065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1" name="모서리가 둥근 직사각형 60">
              <a:extLst>
                <a:ext uri="{FF2B5EF4-FFF2-40B4-BE49-F238E27FC236}">
                  <a16:creationId xmlns:a16="http://schemas.microsoft.com/office/drawing/2014/main" id="{26A8A01C-EBAF-B040-FB86-7B7E824FB7FF}"/>
                </a:ext>
              </a:extLst>
            </p:cNvPr>
            <p:cNvSpPr/>
            <p:nvPr/>
          </p:nvSpPr>
          <p:spPr>
            <a:xfrm>
              <a:off x="10060060" y="59055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2" name="모서리가 둥근 직사각형 61">
              <a:extLst>
                <a:ext uri="{FF2B5EF4-FFF2-40B4-BE49-F238E27FC236}">
                  <a16:creationId xmlns:a16="http://schemas.microsoft.com/office/drawing/2014/main" id="{2BAF2C93-1B76-8820-0D80-4FBE088D0D87}"/>
                </a:ext>
              </a:extLst>
            </p:cNvPr>
            <p:cNvSpPr/>
            <p:nvPr/>
          </p:nvSpPr>
          <p:spPr>
            <a:xfrm>
              <a:off x="10219992" y="59083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3" name="모서리가 둥근 직사각형 63">
              <a:extLst>
                <a:ext uri="{FF2B5EF4-FFF2-40B4-BE49-F238E27FC236}">
                  <a16:creationId xmlns:a16="http://schemas.microsoft.com/office/drawing/2014/main" id="{082E7773-F6D5-E909-B6D4-403A82BF8182}"/>
                </a:ext>
              </a:extLst>
            </p:cNvPr>
            <p:cNvSpPr/>
            <p:nvPr/>
          </p:nvSpPr>
          <p:spPr>
            <a:xfrm>
              <a:off x="9575009" y="6175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4" name="모서리가 둥근 직사각형 64">
              <a:extLst>
                <a:ext uri="{FF2B5EF4-FFF2-40B4-BE49-F238E27FC236}">
                  <a16:creationId xmlns:a16="http://schemas.microsoft.com/office/drawing/2014/main" id="{3DE0910C-F1B8-C349-A38B-905340F68F85}"/>
                </a:ext>
              </a:extLst>
            </p:cNvPr>
            <p:cNvSpPr/>
            <p:nvPr/>
          </p:nvSpPr>
          <p:spPr>
            <a:xfrm>
              <a:off x="9735880" y="617426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" name="모서리가 둥근 직사각형 65">
              <a:extLst>
                <a:ext uri="{FF2B5EF4-FFF2-40B4-BE49-F238E27FC236}">
                  <a16:creationId xmlns:a16="http://schemas.microsoft.com/office/drawing/2014/main" id="{8D4EBA80-31A7-0B1C-C5D9-24CFCF58B945}"/>
                </a:ext>
              </a:extLst>
            </p:cNvPr>
            <p:cNvSpPr/>
            <p:nvPr/>
          </p:nvSpPr>
          <p:spPr>
            <a:xfrm>
              <a:off x="9895175" y="61753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" name="모서리가 둥근 직사각형 66">
              <a:extLst>
                <a:ext uri="{FF2B5EF4-FFF2-40B4-BE49-F238E27FC236}">
                  <a16:creationId xmlns:a16="http://schemas.microsoft.com/office/drawing/2014/main" id="{0CBF6539-2DAB-26AF-7F66-A2BC6D3139DF}"/>
                </a:ext>
              </a:extLst>
            </p:cNvPr>
            <p:cNvSpPr/>
            <p:nvPr/>
          </p:nvSpPr>
          <p:spPr>
            <a:xfrm>
              <a:off x="10060838" y="61743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" name="모서리가 둥근 직사각형 67">
              <a:extLst>
                <a:ext uri="{FF2B5EF4-FFF2-40B4-BE49-F238E27FC236}">
                  <a16:creationId xmlns:a16="http://schemas.microsoft.com/office/drawing/2014/main" id="{7BCB92F2-C333-5AF6-52D0-899B476931E3}"/>
                </a:ext>
              </a:extLst>
            </p:cNvPr>
            <p:cNvSpPr/>
            <p:nvPr/>
          </p:nvSpPr>
          <p:spPr>
            <a:xfrm>
              <a:off x="10222422" y="61747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8" name="모서리가 둥근 직사각형 63">
              <a:extLst>
                <a:ext uri="{FF2B5EF4-FFF2-40B4-BE49-F238E27FC236}">
                  <a16:creationId xmlns:a16="http://schemas.microsoft.com/office/drawing/2014/main" id="{23165A7C-1FF4-92C3-598A-EC57C322501A}"/>
                </a:ext>
              </a:extLst>
            </p:cNvPr>
            <p:cNvSpPr/>
            <p:nvPr/>
          </p:nvSpPr>
          <p:spPr>
            <a:xfrm>
              <a:off x="9575009" y="64419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9" name="모서리가 둥근 직사각형 64">
              <a:extLst>
                <a:ext uri="{FF2B5EF4-FFF2-40B4-BE49-F238E27FC236}">
                  <a16:creationId xmlns:a16="http://schemas.microsoft.com/office/drawing/2014/main" id="{85471438-0B14-23C7-B0C1-72B390FB72C3}"/>
                </a:ext>
              </a:extLst>
            </p:cNvPr>
            <p:cNvSpPr/>
            <p:nvPr/>
          </p:nvSpPr>
          <p:spPr>
            <a:xfrm>
              <a:off x="9735880" y="644096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0" name="모서리가 둥근 직사각형 65">
              <a:extLst>
                <a:ext uri="{FF2B5EF4-FFF2-40B4-BE49-F238E27FC236}">
                  <a16:creationId xmlns:a16="http://schemas.microsoft.com/office/drawing/2014/main" id="{CAE129A1-5E98-4C13-381C-B4141A8A0625}"/>
                </a:ext>
              </a:extLst>
            </p:cNvPr>
            <p:cNvSpPr/>
            <p:nvPr/>
          </p:nvSpPr>
          <p:spPr>
            <a:xfrm>
              <a:off x="9895175" y="64420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1" name="모서리가 둥근 직사각형 66">
              <a:extLst>
                <a:ext uri="{FF2B5EF4-FFF2-40B4-BE49-F238E27FC236}">
                  <a16:creationId xmlns:a16="http://schemas.microsoft.com/office/drawing/2014/main" id="{829679F0-6D93-D56D-4999-EB5613CA0AC8}"/>
                </a:ext>
              </a:extLst>
            </p:cNvPr>
            <p:cNvSpPr/>
            <p:nvPr/>
          </p:nvSpPr>
          <p:spPr>
            <a:xfrm>
              <a:off x="10060838" y="64410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2" name="모서리가 둥근 직사각형 67">
              <a:extLst>
                <a:ext uri="{FF2B5EF4-FFF2-40B4-BE49-F238E27FC236}">
                  <a16:creationId xmlns:a16="http://schemas.microsoft.com/office/drawing/2014/main" id="{4EB9FD61-6EBF-8AC8-8E77-43FBE9C40F9C}"/>
                </a:ext>
              </a:extLst>
            </p:cNvPr>
            <p:cNvSpPr/>
            <p:nvPr/>
          </p:nvSpPr>
          <p:spPr>
            <a:xfrm>
              <a:off x="10222422" y="64414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61A172BA-FDE6-BB36-764E-3A0C26FE1E33}"/>
              </a:ext>
            </a:extLst>
          </p:cNvPr>
          <p:cNvSpPr txBox="1"/>
          <p:nvPr/>
        </p:nvSpPr>
        <p:spPr>
          <a:xfrm flipH="1">
            <a:off x="4177349" y="1888871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D21D409E-6F5B-6894-E0A0-443283F70D85}"/>
              </a:ext>
            </a:extLst>
          </p:cNvPr>
          <p:cNvSpPr txBox="1"/>
          <p:nvPr/>
        </p:nvSpPr>
        <p:spPr>
          <a:xfrm flipH="1">
            <a:off x="4177349" y="2687157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069E8AFD-35A8-1518-4931-FD75B02B22A3}"/>
              </a:ext>
            </a:extLst>
          </p:cNvPr>
          <p:cNvSpPr txBox="1"/>
          <p:nvPr/>
        </p:nvSpPr>
        <p:spPr>
          <a:xfrm flipH="1">
            <a:off x="4141062" y="3485443"/>
            <a:ext cx="468696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C6C1352E-5B58-7A45-4AB7-B6AC688D4FE6}"/>
              </a:ext>
            </a:extLst>
          </p:cNvPr>
          <p:cNvSpPr txBox="1"/>
          <p:nvPr/>
        </p:nvSpPr>
        <p:spPr>
          <a:xfrm flipH="1">
            <a:off x="4141061" y="3750501"/>
            <a:ext cx="35247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A9F80828-FDD4-958D-DBF3-61DCEE8B2310}"/>
              </a:ext>
            </a:extLst>
          </p:cNvPr>
          <p:cNvSpPr txBox="1"/>
          <p:nvPr/>
        </p:nvSpPr>
        <p:spPr>
          <a:xfrm flipH="1">
            <a:off x="4141474" y="4563300"/>
            <a:ext cx="36766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2567E442-A8AC-C700-F69A-6C299A27B2B7}"/>
              </a:ext>
            </a:extLst>
          </p:cNvPr>
          <p:cNvSpPr txBox="1"/>
          <p:nvPr/>
        </p:nvSpPr>
        <p:spPr>
          <a:xfrm flipH="1">
            <a:off x="4144393" y="5361586"/>
            <a:ext cx="441250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0" name="TextBox 269">
            <a:extLst>
              <a:ext uri="{FF2B5EF4-FFF2-40B4-BE49-F238E27FC236}">
                <a16:creationId xmlns:a16="http://schemas.microsoft.com/office/drawing/2014/main" id="{DA755977-0870-E990-68EC-090EDCF399B2}"/>
              </a:ext>
            </a:extLst>
          </p:cNvPr>
          <p:cNvSpPr txBox="1"/>
          <p:nvPr/>
        </p:nvSpPr>
        <p:spPr>
          <a:xfrm flipH="1">
            <a:off x="4145352" y="6154577"/>
            <a:ext cx="426551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1" name="사각형: 둥근 모서리 270">
            <a:extLst>
              <a:ext uri="{FF2B5EF4-FFF2-40B4-BE49-F238E27FC236}">
                <a16:creationId xmlns:a16="http://schemas.microsoft.com/office/drawing/2014/main" id="{76A865E5-467A-85E4-773A-17DF21BFF915}"/>
              </a:ext>
            </a:extLst>
          </p:cNvPr>
          <p:cNvSpPr/>
          <p:nvPr/>
        </p:nvSpPr>
        <p:spPr>
          <a:xfrm>
            <a:off x="6711268" y="762075"/>
            <a:ext cx="1136074" cy="5650408"/>
          </a:xfrm>
          <a:prstGeom prst="roundRect">
            <a:avLst>
              <a:gd name="adj" fmla="val 3699"/>
            </a:avLst>
          </a:prstGeom>
          <a:solidFill>
            <a:srgbClr val="F6F1F7"/>
          </a:solidFill>
          <a:ln w="12700">
            <a:solidFill>
              <a:srgbClr val="B888B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FC087C79-77D8-0A4B-060B-A6122D9D18AB}"/>
              </a:ext>
            </a:extLst>
          </p:cNvPr>
          <p:cNvSpPr txBox="1"/>
          <p:nvPr/>
        </p:nvSpPr>
        <p:spPr>
          <a:xfrm flipH="1">
            <a:off x="4184606" y="1076072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0DD30C04-FFC9-1C42-CEBD-09AD1A875D80}"/>
              </a:ext>
            </a:extLst>
          </p:cNvPr>
          <p:cNvSpPr txBox="1"/>
          <p:nvPr/>
        </p:nvSpPr>
        <p:spPr>
          <a:xfrm>
            <a:off x="6621833" y="688637"/>
            <a:ext cx="1396035" cy="150810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en-US" altLang="ko-KR" sz="8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u="sng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한국사 영역에 응시하</a:t>
            </a:r>
            <a:endParaRPr lang="en-US" altLang="ko-KR" sz="800" u="sng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00" u="sng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지 않으면 수능 응시</a:t>
            </a:r>
            <a:endParaRPr lang="en-US" altLang="ko-KR" sz="800" u="sng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00" u="sng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자체가 무효 처리되고</a:t>
            </a:r>
            <a:r>
              <a:rPr lang="en-US" altLang="ko-KR" sz="800" u="sng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00" u="sng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성적 전체가 제공되지</a:t>
            </a:r>
            <a:endParaRPr lang="en-US" altLang="ko-KR" sz="800" u="sng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00" u="sng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않습니다</a:t>
            </a:r>
            <a:r>
              <a:rPr lang="en-US" altLang="ko-KR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ko-KR" altLang="en-US" sz="8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endParaRPr lang="ko-KR" altLang="en-US" sz="8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3" name="직사각형 282">
            <a:extLst>
              <a:ext uri="{FF2B5EF4-FFF2-40B4-BE49-F238E27FC236}">
                <a16:creationId xmlns:a16="http://schemas.microsoft.com/office/drawing/2014/main" id="{30276ACD-C720-11C9-BEE9-E6BEC6A8D4D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4" name="직사각형 283">
            <a:extLst>
              <a:ext uri="{FF2B5EF4-FFF2-40B4-BE49-F238E27FC236}">
                <a16:creationId xmlns:a16="http://schemas.microsoft.com/office/drawing/2014/main" id="{9B5AE9B3-87A8-742B-6E54-3357FA4A2706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5" name="직사각형 284">
            <a:extLst>
              <a:ext uri="{FF2B5EF4-FFF2-40B4-BE49-F238E27FC236}">
                <a16:creationId xmlns:a16="http://schemas.microsoft.com/office/drawing/2014/main" id="{784FB56D-0B78-9330-4AE7-BD1CAC6EE901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6" name="직사각형 285">
            <a:extLst>
              <a:ext uri="{FF2B5EF4-FFF2-40B4-BE49-F238E27FC236}">
                <a16:creationId xmlns:a16="http://schemas.microsoft.com/office/drawing/2014/main" id="{E67F5D44-7CD6-0B69-E2B0-355BC59FBA14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4F396FCF-A2C9-1EFB-977D-E16577B6D515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DE2B3234-BD81-0F6D-88AC-5E4E8496E3FB}"/>
              </a:ext>
            </a:extLst>
          </p:cNvPr>
          <p:cNvSpPr/>
          <p:nvPr/>
        </p:nvSpPr>
        <p:spPr>
          <a:xfrm>
            <a:off x="3661" y="2937953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292" name="Picture 2">
            <a:extLst>
              <a:ext uri="{FF2B5EF4-FFF2-40B4-BE49-F238E27FC236}">
                <a16:creationId xmlns:a16="http://schemas.microsoft.com/office/drawing/2014/main" id="{3458DFB5-CD1B-2066-F1F4-A29436DE70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7868" y="6006987"/>
            <a:ext cx="1215045" cy="354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2284324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" name="직사각형 2222">
            <a:extLst>
              <a:ext uri="{FF2B5EF4-FFF2-40B4-BE49-F238E27FC236}">
                <a16:creationId xmlns:a16="http://schemas.microsoft.com/office/drawing/2014/main" id="{F312BF41-1B3F-4321-B947-9BAB785736F1}"/>
              </a:ext>
            </a:extLst>
          </p:cNvPr>
          <p:cNvSpPr/>
          <p:nvPr/>
        </p:nvSpPr>
        <p:spPr>
          <a:xfrm>
            <a:off x="7029406" y="4494337"/>
            <a:ext cx="1190625" cy="2149024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02" name="직사각형 2001">
            <a:extLst>
              <a:ext uri="{FF2B5EF4-FFF2-40B4-BE49-F238E27FC236}">
                <a16:creationId xmlns:a16="http://schemas.microsoft.com/office/drawing/2014/main" id="{AA19FE71-5411-40ED-8ADD-5403E8808AEB}"/>
              </a:ext>
            </a:extLst>
          </p:cNvPr>
          <p:cNvSpPr/>
          <p:nvPr/>
        </p:nvSpPr>
        <p:spPr>
          <a:xfrm>
            <a:off x="5753358" y="4511137"/>
            <a:ext cx="1190625" cy="2132224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61" name="직사각형 1860">
            <a:extLst>
              <a:ext uri="{FF2B5EF4-FFF2-40B4-BE49-F238E27FC236}">
                <a16:creationId xmlns:a16="http://schemas.microsoft.com/office/drawing/2014/main" id="{6927474E-F514-4252-BB49-3D5970C0A9C5}"/>
              </a:ext>
            </a:extLst>
          </p:cNvPr>
          <p:cNvSpPr/>
          <p:nvPr/>
        </p:nvSpPr>
        <p:spPr>
          <a:xfrm>
            <a:off x="4509126" y="4511136"/>
            <a:ext cx="1190625" cy="2132891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221" name="직사각형 2220">
            <a:extLst>
              <a:ext uri="{FF2B5EF4-FFF2-40B4-BE49-F238E27FC236}">
                <a16:creationId xmlns:a16="http://schemas.microsoft.com/office/drawing/2014/main" id="{B95D9A31-FA15-421C-A8C5-125C7350061A}"/>
              </a:ext>
            </a:extLst>
          </p:cNvPr>
          <p:cNvSpPr/>
          <p:nvPr/>
        </p:nvSpPr>
        <p:spPr>
          <a:xfrm>
            <a:off x="7029406" y="522309"/>
            <a:ext cx="1190625" cy="3854779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10" name="직사각형 2409">
            <a:extLst>
              <a:ext uri="{FF2B5EF4-FFF2-40B4-BE49-F238E27FC236}">
                <a16:creationId xmlns:a16="http://schemas.microsoft.com/office/drawing/2014/main" id="{849F1A85-1AE6-47ED-AC7B-E99D5E0B7732}"/>
              </a:ext>
            </a:extLst>
          </p:cNvPr>
          <p:cNvSpPr/>
          <p:nvPr/>
        </p:nvSpPr>
        <p:spPr>
          <a:xfrm>
            <a:off x="8223641" y="405060"/>
            <a:ext cx="1154837" cy="6238295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모서리가 둥근 직사각형 385">
            <a:extLst>
              <a:ext uri="{FF2B5EF4-FFF2-40B4-BE49-F238E27FC236}">
                <a16:creationId xmlns:a16="http://schemas.microsoft.com/office/drawing/2014/main" id="{9E20A999-772E-4EF3-846D-A53F3636098D}"/>
              </a:ext>
            </a:extLst>
          </p:cNvPr>
          <p:cNvSpPr/>
          <p:nvPr/>
        </p:nvSpPr>
        <p:spPr>
          <a:xfrm>
            <a:off x="485492" y="32947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" name="직선 연결선 146">
            <a:extLst>
              <a:ext uri="{FF2B5EF4-FFF2-40B4-BE49-F238E27FC236}">
                <a16:creationId xmlns:a16="http://schemas.microsoft.com/office/drawing/2014/main" id="{90925203-F85B-4752-8241-2A96E8237FD4}"/>
              </a:ext>
            </a:extLst>
          </p:cNvPr>
          <p:cNvCxnSpPr/>
          <p:nvPr/>
        </p:nvCxnSpPr>
        <p:spPr>
          <a:xfrm>
            <a:off x="486741" y="56454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147">
            <a:extLst>
              <a:ext uri="{FF2B5EF4-FFF2-40B4-BE49-F238E27FC236}">
                <a16:creationId xmlns:a16="http://schemas.microsoft.com/office/drawing/2014/main" id="{F11D905E-3885-44CD-894A-7477CA01F8FC}"/>
              </a:ext>
            </a:extLst>
          </p:cNvPr>
          <p:cNvCxnSpPr/>
          <p:nvPr/>
        </p:nvCxnSpPr>
        <p:spPr>
          <a:xfrm>
            <a:off x="982289" y="32947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148">
            <a:extLst>
              <a:ext uri="{FF2B5EF4-FFF2-40B4-BE49-F238E27FC236}">
                <a16:creationId xmlns:a16="http://schemas.microsoft.com/office/drawing/2014/main" id="{A2364F41-C841-4E68-B7C7-545B88E87CC4}"/>
              </a:ext>
            </a:extLst>
          </p:cNvPr>
          <p:cNvCxnSpPr/>
          <p:nvPr/>
        </p:nvCxnSpPr>
        <p:spPr>
          <a:xfrm>
            <a:off x="481051" y="75516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149">
            <a:extLst>
              <a:ext uri="{FF2B5EF4-FFF2-40B4-BE49-F238E27FC236}">
                <a16:creationId xmlns:a16="http://schemas.microsoft.com/office/drawing/2014/main" id="{DF5A10E7-458B-43F2-A2EE-86E85F285B91}"/>
              </a:ext>
            </a:extLst>
          </p:cNvPr>
          <p:cNvCxnSpPr/>
          <p:nvPr/>
        </p:nvCxnSpPr>
        <p:spPr>
          <a:xfrm>
            <a:off x="506451" y="10156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150">
            <a:extLst>
              <a:ext uri="{FF2B5EF4-FFF2-40B4-BE49-F238E27FC236}">
                <a16:creationId xmlns:a16="http://schemas.microsoft.com/office/drawing/2014/main" id="{4C0109BC-5E0E-43E2-9807-2F65079EE8F1}"/>
              </a:ext>
            </a:extLst>
          </p:cNvPr>
          <p:cNvCxnSpPr/>
          <p:nvPr/>
        </p:nvCxnSpPr>
        <p:spPr>
          <a:xfrm>
            <a:off x="483209" y="10537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151">
            <a:extLst>
              <a:ext uri="{FF2B5EF4-FFF2-40B4-BE49-F238E27FC236}">
                <a16:creationId xmlns:a16="http://schemas.microsoft.com/office/drawing/2014/main" id="{0D39CAE4-8C14-46A6-A171-9D1B2AC38319}"/>
              </a:ext>
            </a:extLst>
          </p:cNvPr>
          <p:cNvCxnSpPr/>
          <p:nvPr/>
        </p:nvCxnSpPr>
        <p:spPr>
          <a:xfrm>
            <a:off x="664541" y="76139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52">
            <a:extLst>
              <a:ext uri="{FF2B5EF4-FFF2-40B4-BE49-F238E27FC236}">
                <a16:creationId xmlns:a16="http://schemas.microsoft.com/office/drawing/2014/main" id="{3C45666C-5786-42A8-A222-5881ADC26A2D}"/>
              </a:ext>
            </a:extLst>
          </p:cNvPr>
          <p:cNvCxnSpPr/>
          <p:nvPr/>
        </p:nvCxnSpPr>
        <p:spPr>
          <a:xfrm>
            <a:off x="822916" y="75948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53">
            <a:extLst>
              <a:ext uri="{FF2B5EF4-FFF2-40B4-BE49-F238E27FC236}">
                <a16:creationId xmlns:a16="http://schemas.microsoft.com/office/drawing/2014/main" id="{1EAE0A2E-7F94-493A-8697-81AF2F70CEDC}"/>
              </a:ext>
            </a:extLst>
          </p:cNvPr>
          <p:cNvCxnSpPr/>
          <p:nvPr/>
        </p:nvCxnSpPr>
        <p:spPr>
          <a:xfrm>
            <a:off x="981291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54">
            <a:extLst>
              <a:ext uri="{FF2B5EF4-FFF2-40B4-BE49-F238E27FC236}">
                <a16:creationId xmlns:a16="http://schemas.microsoft.com/office/drawing/2014/main" id="{3E476485-48CF-4FFD-854D-2F0C35F4F6B2}"/>
              </a:ext>
            </a:extLst>
          </p:cNvPr>
          <p:cNvCxnSpPr/>
          <p:nvPr/>
        </p:nvCxnSpPr>
        <p:spPr>
          <a:xfrm>
            <a:off x="1139665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55">
            <a:extLst>
              <a:ext uri="{FF2B5EF4-FFF2-40B4-BE49-F238E27FC236}">
                <a16:creationId xmlns:a16="http://schemas.microsoft.com/office/drawing/2014/main" id="{9E0B04A0-9E6D-4660-9DB2-44AAD7CCAC06}"/>
              </a:ext>
            </a:extLst>
          </p:cNvPr>
          <p:cNvCxnSpPr/>
          <p:nvPr/>
        </p:nvCxnSpPr>
        <p:spPr>
          <a:xfrm>
            <a:off x="1302071" y="75936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56">
            <a:extLst>
              <a:ext uri="{FF2B5EF4-FFF2-40B4-BE49-F238E27FC236}">
                <a16:creationId xmlns:a16="http://schemas.microsoft.com/office/drawing/2014/main" id="{EA25E76C-12B5-4E50-8B7D-A705150F32EE}"/>
              </a:ext>
            </a:extLst>
          </p:cNvPr>
          <p:cNvCxnSpPr/>
          <p:nvPr/>
        </p:nvCxnSpPr>
        <p:spPr>
          <a:xfrm>
            <a:off x="1461623" y="75516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7">
            <a:extLst>
              <a:ext uri="{FF2B5EF4-FFF2-40B4-BE49-F238E27FC236}">
                <a16:creationId xmlns:a16="http://schemas.microsoft.com/office/drawing/2014/main" id="{10C48629-5225-4B5C-AF78-49D15AA46544}"/>
              </a:ext>
            </a:extLst>
          </p:cNvPr>
          <p:cNvCxnSpPr/>
          <p:nvPr/>
        </p:nvCxnSpPr>
        <p:spPr>
          <a:xfrm>
            <a:off x="1621175" y="76151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58">
            <a:extLst>
              <a:ext uri="{FF2B5EF4-FFF2-40B4-BE49-F238E27FC236}">
                <a16:creationId xmlns:a16="http://schemas.microsoft.com/office/drawing/2014/main" id="{2D7EA23A-356B-4381-BE1B-11C33704522E}"/>
              </a:ext>
            </a:extLst>
          </p:cNvPr>
          <p:cNvCxnSpPr/>
          <p:nvPr/>
        </p:nvCxnSpPr>
        <p:spPr>
          <a:xfrm>
            <a:off x="1780727" y="76367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59">
            <a:extLst>
              <a:ext uri="{FF2B5EF4-FFF2-40B4-BE49-F238E27FC236}">
                <a16:creationId xmlns:a16="http://schemas.microsoft.com/office/drawing/2014/main" id="{1DC3239E-53EB-4907-8554-ABDA188298A2}"/>
              </a:ext>
            </a:extLst>
          </p:cNvPr>
          <p:cNvCxnSpPr/>
          <p:nvPr/>
        </p:nvCxnSpPr>
        <p:spPr>
          <a:xfrm>
            <a:off x="1177408" y="88331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60">
            <a:extLst>
              <a:ext uri="{FF2B5EF4-FFF2-40B4-BE49-F238E27FC236}">
                <a16:creationId xmlns:a16="http://schemas.microsoft.com/office/drawing/2014/main" id="{2A8E4A88-DD2E-45F5-94B5-789436A4D9BE}"/>
              </a:ext>
            </a:extLst>
          </p:cNvPr>
          <p:cNvCxnSpPr/>
          <p:nvPr/>
        </p:nvCxnSpPr>
        <p:spPr>
          <a:xfrm>
            <a:off x="1178338" y="23361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5088A784-A490-4EC4-B64B-510974E6DE46}"/>
              </a:ext>
            </a:extLst>
          </p:cNvPr>
          <p:cNvSpPr txBox="1"/>
          <p:nvPr/>
        </p:nvSpPr>
        <p:spPr>
          <a:xfrm>
            <a:off x="485492" y="329471"/>
            <a:ext cx="57606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Name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1" name="그룹 271">
            <a:extLst>
              <a:ext uri="{FF2B5EF4-FFF2-40B4-BE49-F238E27FC236}">
                <a16:creationId xmlns:a16="http://schemas.microsoft.com/office/drawing/2014/main" id="{6281AEFC-6263-4A07-B5F8-DA0ABC6EAD05}"/>
              </a:ext>
            </a:extLst>
          </p:cNvPr>
          <p:cNvGrpSpPr/>
          <p:nvPr/>
        </p:nvGrpSpPr>
        <p:grpSpPr>
          <a:xfrm>
            <a:off x="1832904" y="1106194"/>
            <a:ext cx="59531" cy="2482172"/>
            <a:chOff x="3046626" y="1827124"/>
            <a:chExt cx="59531" cy="2482172"/>
          </a:xfrm>
        </p:grpSpPr>
        <p:sp>
          <p:nvSpPr>
            <p:cNvPr id="22" name="모서리가 둥근 직사각형 530">
              <a:extLst>
                <a:ext uri="{FF2B5EF4-FFF2-40B4-BE49-F238E27FC236}">
                  <a16:creationId xmlns:a16="http://schemas.microsoft.com/office/drawing/2014/main" id="{E3CEFD53-97B8-4A50-B44D-AEE155BE3B23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531">
              <a:extLst>
                <a:ext uri="{FF2B5EF4-FFF2-40B4-BE49-F238E27FC236}">
                  <a16:creationId xmlns:a16="http://schemas.microsoft.com/office/drawing/2014/main" id="{320E0ADB-5308-4220-81FA-49FCE01945E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532">
              <a:extLst>
                <a:ext uri="{FF2B5EF4-FFF2-40B4-BE49-F238E27FC236}">
                  <a16:creationId xmlns:a16="http://schemas.microsoft.com/office/drawing/2014/main" id="{17D18183-5157-461B-8386-D5A146597292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533">
              <a:extLst>
                <a:ext uri="{FF2B5EF4-FFF2-40B4-BE49-F238E27FC236}">
                  <a16:creationId xmlns:a16="http://schemas.microsoft.com/office/drawing/2014/main" id="{A9328F4B-A5FA-44EB-A13C-C28B51D1ACCF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534">
              <a:extLst>
                <a:ext uri="{FF2B5EF4-FFF2-40B4-BE49-F238E27FC236}">
                  <a16:creationId xmlns:a16="http://schemas.microsoft.com/office/drawing/2014/main" id="{6A1E94BD-C858-4D54-A35D-081172F01A50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535">
              <a:extLst>
                <a:ext uri="{FF2B5EF4-FFF2-40B4-BE49-F238E27FC236}">
                  <a16:creationId xmlns:a16="http://schemas.microsoft.com/office/drawing/2014/main" id="{28AC23EE-91CA-4E1A-9595-AF9FC8E8B307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536">
              <a:extLst>
                <a:ext uri="{FF2B5EF4-FFF2-40B4-BE49-F238E27FC236}">
                  <a16:creationId xmlns:a16="http://schemas.microsoft.com/office/drawing/2014/main" id="{AD30EAC0-F50F-40A7-A87D-EFEE489C5732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537">
              <a:extLst>
                <a:ext uri="{FF2B5EF4-FFF2-40B4-BE49-F238E27FC236}">
                  <a16:creationId xmlns:a16="http://schemas.microsoft.com/office/drawing/2014/main" id="{71B6D8E8-08A0-4BD4-9D1F-66792D253FE2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538">
              <a:extLst>
                <a:ext uri="{FF2B5EF4-FFF2-40B4-BE49-F238E27FC236}">
                  <a16:creationId xmlns:a16="http://schemas.microsoft.com/office/drawing/2014/main" id="{7D1C1C6C-0295-418B-B54E-F558AC1B54FA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539">
              <a:extLst>
                <a:ext uri="{FF2B5EF4-FFF2-40B4-BE49-F238E27FC236}">
                  <a16:creationId xmlns:a16="http://schemas.microsoft.com/office/drawing/2014/main" id="{A5A99082-6DD2-4580-9EAA-D7A1BDF86316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" name="그룹 282">
            <a:extLst>
              <a:ext uri="{FF2B5EF4-FFF2-40B4-BE49-F238E27FC236}">
                <a16:creationId xmlns:a16="http://schemas.microsoft.com/office/drawing/2014/main" id="{6439C0CB-437F-4BB8-A473-AA1461100EC0}"/>
              </a:ext>
            </a:extLst>
          </p:cNvPr>
          <p:cNvGrpSpPr/>
          <p:nvPr/>
        </p:nvGrpSpPr>
        <p:grpSpPr>
          <a:xfrm>
            <a:off x="1673576" y="1106194"/>
            <a:ext cx="59531" cy="2482172"/>
            <a:chOff x="3046626" y="1827124"/>
            <a:chExt cx="59531" cy="2482172"/>
          </a:xfrm>
        </p:grpSpPr>
        <p:sp>
          <p:nvSpPr>
            <p:cNvPr id="33" name="모서리가 둥근 직사각형 541">
              <a:extLst>
                <a:ext uri="{FF2B5EF4-FFF2-40B4-BE49-F238E27FC236}">
                  <a16:creationId xmlns:a16="http://schemas.microsoft.com/office/drawing/2014/main" id="{F7B13477-86C9-4EEF-A13C-4CA620AB2459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" name="모서리가 둥근 직사각형 542">
              <a:extLst>
                <a:ext uri="{FF2B5EF4-FFF2-40B4-BE49-F238E27FC236}">
                  <a16:creationId xmlns:a16="http://schemas.microsoft.com/office/drawing/2014/main" id="{40ECDA91-E6B4-480D-9C95-22C79CA5F83A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543">
              <a:extLst>
                <a:ext uri="{FF2B5EF4-FFF2-40B4-BE49-F238E27FC236}">
                  <a16:creationId xmlns:a16="http://schemas.microsoft.com/office/drawing/2014/main" id="{26C3BB13-1044-4887-81B5-E39D2C18C251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544">
              <a:extLst>
                <a:ext uri="{FF2B5EF4-FFF2-40B4-BE49-F238E27FC236}">
                  <a16:creationId xmlns:a16="http://schemas.microsoft.com/office/drawing/2014/main" id="{DA13516C-C259-4923-8CDA-E5F0BCE817B4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545">
              <a:extLst>
                <a:ext uri="{FF2B5EF4-FFF2-40B4-BE49-F238E27FC236}">
                  <a16:creationId xmlns:a16="http://schemas.microsoft.com/office/drawing/2014/main" id="{5CF35070-DC47-4053-BD39-30D89CD484C7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546">
              <a:extLst>
                <a:ext uri="{FF2B5EF4-FFF2-40B4-BE49-F238E27FC236}">
                  <a16:creationId xmlns:a16="http://schemas.microsoft.com/office/drawing/2014/main" id="{224071F0-59C9-47CB-906B-BEC08B1B0344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모서리가 둥근 직사각형 547">
              <a:extLst>
                <a:ext uri="{FF2B5EF4-FFF2-40B4-BE49-F238E27FC236}">
                  <a16:creationId xmlns:a16="http://schemas.microsoft.com/office/drawing/2014/main" id="{4EEB0CAE-F520-4453-B110-C55F77A88F4E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모서리가 둥근 직사각형 548">
              <a:extLst>
                <a:ext uri="{FF2B5EF4-FFF2-40B4-BE49-F238E27FC236}">
                  <a16:creationId xmlns:a16="http://schemas.microsoft.com/office/drawing/2014/main" id="{EA81A8CB-6690-415E-B4D1-07CEEAACBB7B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549">
              <a:extLst>
                <a:ext uri="{FF2B5EF4-FFF2-40B4-BE49-F238E27FC236}">
                  <a16:creationId xmlns:a16="http://schemas.microsoft.com/office/drawing/2014/main" id="{93683ED6-EDA0-4640-BB4E-07AC9F1B73B0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550">
              <a:extLst>
                <a:ext uri="{FF2B5EF4-FFF2-40B4-BE49-F238E27FC236}">
                  <a16:creationId xmlns:a16="http://schemas.microsoft.com/office/drawing/2014/main" id="{42AD7206-CE86-4594-A255-1E99F4443A10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3" name="그룹 293">
            <a:extLst>
              <a:ext uri="{FF2B5EF4-FFF2-40B4-BE49-F238E27FC236}">
                <a16:creationId xmlns:a16="http://schemas.microsoft.com/office/drawing/2014/main" id="{5F03394E-90C9-47A1-87FB-623771302013}"/>
              </a:ext>
            </a:extLst>
          </p:cNvPr>
          <p:cNvGrpSpPr/>
          <p:nvPr/>
        </p:nvGrpSpPr>
        <p:grpSpPr>
          <a:xfrm>
            <a:off x="1514247" y="1106194"/>
            <a:ext cx="59531" cy="2482172"/>
            <a:chOff x="3046626" y="1827124"/>
            <a:chExt cx="59531" cy="2482172"/>
          </a:xfrm>
        </p:grpSpPr>
        <p:sp>
          <p:nvSpPr>
            <p:cNvPr id="44" name="모서리가 둥근 직사각형 552">
              <a:extLst>
                <a:ext uri="{FF2B5EF4-FFF2-40B4-BE49-F238E27FC236}">
                  <a16:creationId xmlns:a16="http://schemas.microsoft.com/office/drawing/2014/main" id="{C52C7B56-90E0-4685-882C-CE4DAC3C34E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" name="모서리가 둥근 직사각형 553">
              <a:extLst>
                <a:ext uri="{FF2B5EF4-FFF2-40B4-BE49-F238E27FC236}">
                  <a16:creationId xmlns:a16="http://schemas.microsoft.com/office/drawing/2014/main" id="{A9D78444-ECFA-44E5-A1C3-D807858D09CD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" name="모서리가 둥근 직사각형 554">
              <a:extLst>
                <a:ext uri="{FF2B5EF4-FFF2-40B4-BE49-F238E27FC236}">
                  <a16:creationId xmlns:a16="http://schemas.microsoft.com/office/drawing/2014/main" id="{4BF38AAF-4410-4A82-B04B-F60EFC9BBF6F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555">
              <a:extLst>
                <a:ext uri="{FF2B5EF4-FFF2-40B4-BE49-F238E27FC236}">
                  <a16:creationId xmlns:a16="http://schemas.microsoft.com/office/drawing/2014/main" id="{B545C1EC-3143-4ADC-954F-96E5E4829AE9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556">
              <a:extLst>
                <a:ext uri="{FF2B5EF4-FFF2-40B4-BE49-F238E27FC236}">
                  <a16:creationId xmlns:a16="http://schemas.microsoft.com/office/drawing/2014/main" id="{5919F511-70DC-4513-9394-2AF2769860B4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557">
              <a:extLst>
                <a:ext uri="{FF2B5EF4-FFF2-40B4-BE49-F238E27FC236}">
                  <a16:creationId xmlns:a16="http://schemas.microsoft.com/office/drawing/2014/main" id="{B979583B-37E1-403E-BBE2-1BD6733AB593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558">
              <a:extLst>
                <a:ext uri="{FF2B5EF4-FFF2-40B4-BE49-F238E27FC236}">
                  <a16:creationId xmlns:a16="http://schemas.microsoft.com/office/drawing/2014/main" id="{C174F342-C9BE-4D4D-B8EF-F6CB41284A9A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모서리가 둥근 직사각형 559">
              <a:extLst>
                <a:ext uri="{FF2B5EF4-FFF2-40B4-BE49-F238E27FC236}">
                  <a16:creationId xmlns:a16="http://schemas.microsoft.com/office/drawing/2014/main" id="{47DCC332-1A1E-46E4-8AE2-D585FB3B6133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모서리가 둥근 직사각형 560">
              <a:extLst>
                <a:ext uri="{FF2B5EF4-FFF2-40B4-BE49-F238E27FC236}">
                  <a16:creationId xmlns:a16="http://schemas.microsoft.com/office/drawing/2014/main" id="{7D07BD6F-1318-44FB-B0AE-18C51FCEF4A9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61">
              <a:extLst>
                <a:ext uri="{FF2B5EF4-FFF2-40B4-BE49-F238E27FC236}">
                  <a16:creationId xmlns:a16="http://schemas.microsoft.com/office/drawing/2014/main" id="{3A89D305-D1D5-4E65-A131-D706E8E4A188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" name="그룹 304">
            <a:extLst>
              <a:ext uri="{FF2B5EF4-FFF2-40B4-BE49-F238E27FC236}">
                <a16:creationId xmlns:a16="http://schemas.microsoft.com/office/drawing/2014/main" id="{763E11B3-4EEB-49BB-9B53-87D0EDAAA69A}"/>
              </a:ext>
            </a:extLst>
          </p:cNvPr>
          <p:cNvGrpSpPr/>
          <p:nvPr/>
        </p:nvGrpSpPr>
        <p:grpSpPr>
          <a:xfrm>
            <a:off x="1354918" y="1106194"/>
            <a:ext cx="59531" cy="2482172"/>
            <a:chOff x="3046626" y="1827124"/>
            <a:chExt cx="59531" cy="2482172"/>
          </a:xfrm>
        </p:grpSpPr>
        <p:sp>
          <p:nvSpPr>
            <p:cNvPr id="55" name="모서리가 둥근 직사각형 563">
              <a:extLst>
                <a:ext uri="{FF2B5EF4-FFF2-40B4-BE49-F238E27FC236}">
                  <a16:creationId xmlns:a16="http://schemas.microsoft.com/office/drawing/2014/main" id="{7C82CC80-C559-482B-8414-CE575E1D89E0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64">
              <a:extLst>
                <a:ext uri="{FF2B5EF4-FFF2-40B4-BE49-F238E27FC236}">
                  <a16:creationId xmlns:a16="http://schemas.microsoft.com/office/drawing/2014/main" id="{F0298D47-0E9D-4056-A673-4FED77041F1F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" name="모서리가 둥근 직사각형 565">
              <a:extLst>
                <a:ext uri="{FF2B5EF4-FFF2-40B4-BE49-F238E27FC236}">
                  <a16:creationId xmlns:a16="http://schemas.microsoft.com/office/drawing/2014/main" id="{54CD7ECF-59F5-4A61-AECA-3352E5E4210F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모서리가 둥근 직사각형 566">
              <a:extLst>
                <a:ext uri="{FF2B5EF4-FFF2-40B4-BE49-F238E27FC236}">
                  <a16:creationId xmlns:a16="http://schemas.microsoft.com/office/drawing/2014/main" id="{15FE1001-33DE-4E58-884C-5FF7DF25CCFD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67">
              <a:extLst>
                <a:ext uri="{FF2B5EF4-FFF2-40B4-BE49-F238E27FC236}">
                  <a16:creationId xmlns:a16="http://schemas.microsoft.com/office/drawing/2014/main" id="{ADE49F94-EAC3-466E-B1BB-9A5E93050EC8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68">
              <a:extLst>
                <a:ext uri="{FF2B5EF4-FFF2-40B4-BE49-F238E27FC236}">
                  <a16:creationId xmlns:a16="http://schemas.microsoft.com/office/drawing/2014/main" id="{AFB65122-7DEC-4D67-A802-190680003FFC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569">
              <a:extLst>
                <a:ext uri="{FF2B5EF4-FFF2-40B4-BE49-F238E27FC236}">
                  <a16:creationId xmlns:a16="http://schemas.microsoft.com/office/drawing/2014/main" id="{16355950-E332-4DFF-9E26-8EC848290E73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570">
              <a:extLst>
                <a:ext uri="{FF2B5EF4-FFF2-40B4-BE49-F238E27FC236}">
                  <a16:creationId xmlns:a16="http://schemas.microsoft.com/office/drawing/2014/main" id="{06E87016-3CC4-4096-8FA2-FC98827F7A5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모서리가 둥근 직사각형 571">
              <a:extLst>
                <a:ext uri="{FF2B5EF4-FFF2-40B4-BE49-F238E27FC236}">
                  <a16:creationId xmlns:a16="http://schemas.microsoft.com/office/drawing/2014/main" id="{A632A206-3C45-4D1B-88B8-62A8E124AF84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모서리가 둥근 직사각형 572">
              <a:extLst>
                <a:ext uri="{FF2B5EF4-FFF2-40B4-BE49-F238E27FC236}">
                  <a16:creationId xmlns:a16="http://schemas.microsoft.com/office/drawing/2014/main" id="{0C92C4E2-1C1F-43C0-8FE3-DB85C76F9A7A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5" name="그룹 315">
            <a:extLst>
              <a:ext uri="{FF2B5EF4-FFF2-40B4-BE49-F238E27FC236}">
                <a16:creationId xmlns:a16="http://schemas.microsoft.com/office/drawing/2014/main" id="{FB3ADD84-AFCC-4C62-87BB-93E0D65944BE}"/>
              </a:ext>
            </a:extLst>
          </p:cNvPr>
          <p:cNvGrpSpPr/>
          <p:nvPr/>
        </p:nvGrpSpPr>
        <p:grpSpPr>
          <a:xfrm>
            <a:off x="1032860" y="1106194"/>
            <a:ext cx="59531" cy="2482172"/>
            <a:chOff x="3046626" y="1827124"/>
            <a:chExt cx="59531" cy="2482172"/>
          </a:xfrm>
        </p:grpSpPr>
        <p:sp>
          <p:nvSpPr>
            <p:cNvPr id="66" name="모서리가 둥근 직사각형 574">
              <a:extLst>
                <a:ext uri="{FF2B5EF4-FFF2-40B4-BE49-F238E27FC236}">
                  <a16:creationId xmlns:a16="http://schemas.microsoft.com/office/drawing/2014/main" id="{0BCD15E5-C70E-4C2A-B65B-999B0C05D4BF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575">
              <a:extLst>
                <a:ext uri="{FF2B5EF4-FFF2-40B4-BE49-F238E27FC236}">
                  <a16:creationId xmlns:a16="http://schemas.microsoft.com/office/drawing/2014/main" id="{38126457-8867-486C-B0B8-05F78CCE44A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576">
              <a:extLst>
                <a:ext uri="{FF2B5EF4-FFF2-40B4-BE49-F238E27FC236}">
                  <a16:creationId xmlns:a16="http://schemas.microsoft.com/office/drawing/2014/main" id="{F75BB2F7-6254-4A34-B575-7038328C0A4E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" name="모서리가 둥근 직사각형 577">
              <a:extLst>
                <a:ext uri="{FF2B5EF4-FFF2-40B4-BE49-F238E27FC236}">
                  <a16:creationId xmlns:a16="http://schemas.microsoft.com/office/drawing/2014/main" id="{B011BCE2-E894-46FC-9EA4-E9AF819DEBA7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" name="모서리가 둥근 직사각형 578">
              <a:extLst>
                <a:ext uri="{FF2B5EF4-FFF2-40B4-BE49-F238E27FC236}">
                  <a16:creationId xmlns:a16="http://schemas.microsoft.com/office/drawing/2014/main" id="{3076EAF6-549A-4B68-B56E-535DA41C2DA8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" name="모서리가 둥근 직사각형 579">
              <a:extLst>
                <a:ext uri="{FF2B5EF4-FFF2-40B4-BE49-F238E27FC236}">
                  <a16:creationId xmlns:a16="http://schemas.microsoft.com/office/drawing/2014/main" id="{7BF72C11-C1AF-408A-9239-2DA6A6D4E28F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" name="모서리가 둥근 직사각형 580">
              <a:extLst>
                <a:ext uri="{FF2B5EF4-FFF2-40B4-BE49-F238E27FC236}">
                  <a16:creationId xmlns:a16="http://schemas.microsoft.com/office/drawing/2014/main" id="{0F3D1F3D-E599-45B3-AE3F-10B0859C357E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" name="모서리가 둥근 직사각형 581">
              <a:extLst>
                <a:ext uri="{FF2B5EF4-FFF2-40B4-BE49-F238E27FC236}">
                  <a16:creationId xmlns:a16="http://schemas.microsoft.com/office/drawing/2014/main" id="{83954EF3-1A4F-4628-BEC3-C5FF0613C7B7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" name="모서리가 둥근 직사각형 582">
              <a:extLst>
                <a:ext uri="{FF2B5EF4-FFF2-40B4-BE49-F238E27FC236}">
                  <a16:creationId xmlns:a16="http://schemas.microsoft.com/office/drawing/2014/main" id="{BD2CC4FE-1DCF-4A7E-8B16-3C31FCA27045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" name="모서리가 둥근 직사각형 583">
              <a:extLst>
                <a:ext uri="{FF2B5EF4-FFF2-40B4-BE49-F238E27FC236}">
                  <a16:creationId xmlns:a16="http://schemas.microsoft.com/office/drawing/2014/main" id="{9B88FB2F-0506-4CA5-82A0-975EE3F288D6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6" name="그룹 326">
            <a:extLst>
              <a:ext uri="{FF2B5EF4-FFF2-40B4-BE49-F238E27FC236}">
                <a16:creationId xmlns:a16="http://schemas.microsoft.com/office/drawing/2014/main" id="{8A1EDB4E-C76C-49A6-B89D-EFA0EF039EE7}"/>
              </a:ext>
            </a:extLst>
          </p:cNvPr>
          <p:cNvGrpSpPr/>
          <p:nvPr/>
        </p:nvGrpSpPr>
        <p:grpSpPr>
          <a:xfrm>
            <a:off x="868556" y="1106194"/>
            <a:ext cx="59531" cy="2482172"/>
            <a:chOff x="3046626" y="1827124"/>
            <a:chExt cx="59531" cy="2482172"/>
          </a:xfrm>
        </p:grpSpPr>
        <p:sp>
          <p:nvSpPr>
            <p:cNvPr id="77" name="모서리가 둥근 직사각형 585">
              <a:extLst>
                <a:ext uri="{FF2B5EF4-FFF2-40B4-BE49-F238E27FC236}">
                  <a16:creationId xmlns:a16="http://schemas.microsoft.com/office/drawing/2014/main" id="{B4F3BBDF-26F6-46CF-A751-5E3A7D3CE93E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" name="모서리가 둥근 직사각형 586">
              <a:extLst>
                <a:ext uri="{FF2B5EF4-FFF2-40B4-BE49-F238E27FC236}">
                  <a16:creationId xmlns:a16="http://schemas.microsoft.com/office/drawing/2014/main" id="{CA3BF731-C4D8-4A44-99F9-B4A30662582C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" name="모서리가 둥근 직사각형 587">
              <a:extLst>
                <a:ext uri="{FF2B5EF4-FFF2-40B4-BE49-F238E27FC236}">
                  <a16:creationId xmlns:a16="http://schemas.microsoft.com/office/drawing/2014/main" id="{2121EB94-46B7-421D-A635-667796C6CF21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" name="모서리가 둥근 직사각형 588">
              <a:extLst>
                <a:ext uri="{FF2B5EF4-FFF2-40B4-BE49-F238E27FC236}">
                  <a16:creationId xmlns:a16="http://schemas.microsoft.com/office/drawing/2014/main" id="{2DB10D03-1812-433F-9DD0-02ECA72E162A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" name="모서리가 둥근 직사각형 589">
              <a:extLst>
                <a:ext uri="{FF2B5EF4-FFF2-40B4-BE49-F238E27FC236}">
                  <a16:creationId xmlns:a16="http://schemas.microsoft.com/office/drawing/2014/main" id="{330274B5-247C-4635-8338-2F44F8DDC304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" name="모서리가 둥근 직사각형 590">
              <a:extLst>
                <a:ext uri="{FF2B5EF4-FFF2-40B4-BE49-F238E27FC236}">
                  <a16:creationId xmlns:a16="http://schemas.microsoft.com/office/drawing/2014/main" id="{635D3783-2074-4DD4-A645-25F09B83A7C5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" name="모서리가 둥근 직사각형 591">
              <a:extLst>
                <a:ext uri="{FF2B5EF4-FFF2-40B4-BE49-F238E27FC236}">
                  <a16:creationId xmlns:a16="http://schemas.microsoft.com/office/drawing/2014/main" id="{DA7E433E-2169-439D-8A49-61F0F39B251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" name="모서리가 둥근 직사각형 592">
              <a:extLst>
                <a:ext uri="{FF2B5EF4-FFF2-40B4-BE49-F238E27FC236}">
                  <a16:creationId xmlns:a16="http://schemas.microsoft.com/office/drawing/2014/main" id="{3C28C5F4-D878-4038-B888-80597349D11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" name="모서리가 둥근 직사각형 593">
              <a:extLst>
                <a:ext uri="{FF2B5EF4-FFF2-40B4-BE49-F238E27FC236}">
                  <a16:creationId xmlns:a16="http://schemas.microsoft.com/office/drawing/2014/main" id="{507677D3-CFF9-4804-A5A4-D52C0D2E010D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" name="모서리가 둥근 직사각형 594">
              <a:extLst>
                <a:ext uri="{FF2B5EF4-FFF2-40B4-BE49-F238E27FC236}">
                  <a16:creationId xmlns:a16="http://schemas.microsoft.com/office/drawing/2014/main" id="{01876010-07CA-412A-8977-DD476ED93E66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337">
            <a:extLst>
              <a:ext uri="{FF2B5EF4-FFF2-40B4-BE49-F238E27FC236}">
                <a16:creationId xmlns:a16="http://schemas.microsoft.com/office/drawing/2014/main" id="{AE201BA0-D624-4F77-9752-43D2EF75A5B8}"/>
              </a:ext>
            </a:extLst>
          </p:cNvPr>
          <p:cNvGrpSpPr/>
          <p:nvPr/>
        </p:nvGrpSpPr>
        <p:grpSpPr>
          <a:xfrm>
            <a:off x="711128" y="1106194"/>
            <a:ext cx="59531" cy="2482172"/>
            <a:chOff x="3046626" y="1827124"/>
            <a:chExt cx="59531" cy="2482172"/>
          </a:xfrm>
        </p:grpSpPr>
        <p:sp>
          <p:nvSpPr>
            <p:cNvPr id="88" name="모서리가 둥근 직사각형 596">
              <a:extLst>
                <a:ext uri="{FF2B5EF4-FFF2-40B4-BE49-F238E27FC236}">
                  <a16:creationId xmlns:a16="http://schemas.microsoft.com/office/drawing/2014/main" id="{9DAFCE70-86F6-4FF1-A3DB-4FB1186064F5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" name="모서리가 둥근 직사각형 597">
              <a:extLst>
                <a:ext uri="{FF2B5EF4-FFF2-40B4-BE49-F238E27FC236}">
                  <a16:creationId xmlns:a16="http://schemas.microsoft.com/office/drawing/2014/main" id="{28CA5CB1-70A4-408A-8D58-ED9B442B540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" name="모서리가 둥근 직사각형 598">
              <a:extLst>
                <a:ext uri="{FF2B5EF4-FFF2-40B4-BE49-F238E27FC236}">
                  <a16:creationId xmlns:a16="http://schemas.microsoft.com/office/drawing/2014/main" id="{55822308-D2E2-4AF0-9315-5FBBC1DD342B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" name="모서리가 둥근 직사각형 599">
              <a:extLst>
                <a:ext uri="{FF2B5EF4-FFF2-40B4-BE49-F238E27FC236}">
                  <a16:creationId xmlns:a16="http://schemas.microsoft.com/office/drawing/2014/main" id="{2CC31D56-AF4D-4A2D-9D78-C8267E6C3BF6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" name="모서리가 둥근 직사각형 600">
              <a:extLst>
                <a:ext uri="{FF2B5EF4-FFF2-40B4-BE49-F238E27FC236}">
                  <a16:creationId xmlns:a16="http://schemas.microsoft.com/office/drawing/2014/main" id="{FEDFFD9E-E0F7-4F6E-8D85-5E0BE4D89A99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" name="모서리가 둥근 직사각형 601">
              <a:extLst>
                <a:ext uri="{FF2B5EF4-FFF2-40B4-BE49-F238E27FC236}">
                  <a16:creationId xmlns:a16="http://schemas.microsoft.com/office/drawing/2014/main" id="{170C0049-070D-4D80-99EA-7750CCFEFFB0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" name="모서리가 둥근 직사각형 602">
              <a:extLst>
                <a:ext uri="{FF2B5EF4-FFF2-40B4-BE49-F238E27FC236}">
                  <a16:creationId xmlns:a16="http://schemas.microsoft.com/office/drawing/2014/main" id="{7F531A73-F432-474E-92C6-30CCCAD77F69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" name="모서리가 둥근 직사각형 603">
              <a:extLst>
                <a:ext uri="{FF2B5EF4-FFF2-40B4-BE49-F238E27FC236}">
                  <a16:creationId xmlns:a16="http://schemas.microsoft.com/office/drawing/2014/main" id="{A862B727-A77D-4C8F-9445-00FAC05EE0DB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" name="모서리가 둥근 직사각형 604">
              <a:extLst>
                <a:ext uri="{FF2B5EF4-FFF2-40B4-BE49-F238E27FC236}">
                  <a16:creationId xmlns:a16="http://schemas.microsoft.com/office/drawing/2014/main" id="{BEBB1A7B-9936-49CB-AEFA-26CAB6065BB9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" name="모서리가 둥근 직사각형 605">
              <a:extLst>
                <a:ext uri="{FF2B5EF4-FFF2-40B4-BE49-F238E27FC236}">
                  <a16:creationId xmlns:a16="http://schemas.microsoft.com/office/drawing/2014/main" id="{5EC6330D-B055-485C-B6AF-DD6965700B63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" name="그룹 348">
            <a:extLst>
              <a:ext uri="{FF2B5EF4-FFF2-40B4-BE49-F238E27FC236}">
                <a16:creationId xmlns:a16="http://schemas.microsoft.com/office/drawing/2014/main" id="{FFB3A3B3-E262-41A3-A426-E00B5070E07C}"/>
              </a:ext>
            </a:extLst>
          </p:cNvPr>
          <p:cNvGrpSpPr/>
          <p:nvPr/>
        </p:nvGrpSpPr>
        <p:grpSpPr>
          <a:xfrm>
            <a:off x="555590" y="1106194"/>
            <a:ext cx="59531" cy="2482172"/>
            <a:chOff x="3046626" y="1827124"/>
            <a:chExt cx="59531" cy="2482172"/>
          </a:xfrm>
        </p:grpSpPr>
        <p:sp>
          <p:nvSpPr>
            <p:cNvPr id="99" name="모서리가 둥근 직사각형 607">
              <a:extLst>
                <a:ext uri="{FF2B5EF4-FFF2-40B4-BE49-F238E27FC236}">
                  <a16:creationId xmlns:a16="http://schemas.microsoft.com/office/drawing/2014/main" id="{E3DE34B7-E1FD-4DA1-9C70-FFF4C15FCC08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" name="모서리가 둥근 직사각형 608">
              <a:extLst>
                <a:ext uri="{FF2B5EF4-FFF2-40B4-BE49-F238E27FC236}">
                  <a16:creationId xmlns:a16="http://schemas.microsoft.com/office/drawing/2014/main" id="{E2BBE407-551D-4238-BD52-97F74D42CC26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" name="모서리가 둥근 직사각형 609">
              <a:extLst>
                <a:ext uri="{FF2B5EF4-FFF2-40B4-BE49-F238E27FC236}">
                  <a16:creationId xmlns:a16="http://schemas.microsoft.com/office/drawing/2014/main" id="{6DC8D1ED-F017-4554-87BD-DD3A59B28317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" name="모서리가 둥근 직사각형 610">
              <a:extLst>
                <a:ext uri="{FF2B5EF4-FFF2-40B4-BE49-F238E27FC236}">
                  <a16:creationId xmlns:a16="http://schemas.microsoft.com/office/drawing/2014/main" id="{40BA0D62-EA54-429F-B988-E248B77962DB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" name="모서리가 둥근 직사각형 611">
              <a:extLst>
                <a:ext uri="{FF2B5EF4-FFF2-40B4-BE49-F238E27FC236}">
                  <a16:creationId xmlns:a16="http://schemas.microsoft.com/office/drawing/2014/main" id="{98A8523C-90B9-4217-9F48-5C0776654F2A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" name="모서리가 둥근 직사각형 612">
              <a:extLst>
                <a:ext uri="{FF2B5EF4-FFF2-40B4-BE49-F238E27FC236}">
                  <a16:creationId xmlns:a16="http://schemas.microsoft.com/office/drawing/2014/main" id="{2FC832FC-E9C8-4CC8-B4C4-30CC5303BCE7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모서리가 둥근 직사각형 613">
              <a:extLst>
                <a:ext uri="{FF2B5EF4-FFF2-40B4-BE49-F238E27FC236}">
                  <a16:creationId xmlns:a16="http://schemas.microsoft.com/office/drawing/2014/main" id="{43335F19-5DD4-45A0-9047-3F84F3582C5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" name="모서리가 둥근 직사각형 614">
              <a:extLst>
                <a:ext uri="{FF2B5EF4-FFF2-40B4-BE49-F238E27FC236}">
                  <a16:creationId xmlns:a16="http://schemas.microsoft.com/office/drawing/2014/main" id="{C1C408F7-C853-4344-B59F-5C6F45C5DF6E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" name="모서리가 둥근 직사각형 615">
              <a:extLst>
                <a:ext uri="{FF2B5EF4-FFF2-40B4-BE49-F238E27FC236}">
                  <a16:creationId xmlns:a16="http://schemas.microsoft.com/office/drawing/2014/main" id="{A6978691-A599-474A-BF0A-F0D0773C1E73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616">
              <a:extLst>
                <a:ext uri="{FF2B5EF4-FFF2-40B4-BE49-F238E27FC236}">
                  <a16:creationId xmlns:a16="http://schemas.microsoft.com/office/drawing/2014/main" id="{B0E05130-628F-4B48-A232-B937BF38E340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3" name="직사각형 365">
            <a:extLst>
              <a:ext uri="{FF2B5EF4-FFF2-40B4-BE49-F238E27FC236}">
                <a16:creationId xmlns:a16="http://schemas.microsoft.com/office/drawing/2014/main" id="{9DFA4282-EEEC-4BA9-A2AD-CFBC7C1FFE59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" name="직사각형 6302">
            <a:extLst>
              <a:ext uri="{FF2B5EF4-FFF2-40B4-BE49-F238E27FC236}">
                <a16:creationId xmlns:a16="http://schemas.microsoft.com/office/drawing/2014/main" id="{8B9B9F05-34FA-4B1E-BD89-9DAE0C73BE9C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CCC7738E-8ECB-4B8D-B7FB-F8D18AF04EF3}"/>
              </a:ext>
            </a:extLst>
          </p:cNvPr>
          <p:cNvSpPr txBox="1"/>
          <p:nvPr/>
        </p:nvSpPr>
        <p:spPr>
          <a:xfrm>
            <a:off x="1969085" y="3348489"/>
            <a:ext cx="319318" cy="13499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" name="TextBox 316">
            <a:extLst>
              <a:ext uri="{FF2B5EF4-FFF2-40B4-BE49-F238E27FC236}">
                <a16:creationId xmlns:a16="http://schemas.microsoft.com/office/drawing/2014/main" id="{363C0ACD-574D-47E1-AC4D-7BB7DBF9CA0C}"/>
              </a:ext>
            </a:extLst>
          </p:cNvPr>
          <p:cNvSpPr txBox="1"/>
          <p:nvPr/>
        </p:nvSpPr>
        <p:spPr>
          <a:xfrm>
            <a:off x="1910915" y="1480363"/>
            <a:ext cx="428628" cy="1162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 algn="ctr"/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TextBox 570">
            <a:extLst>
              <a:ext uri="{FF2B5EF4-FFF2-40B4-BE49-F238E27FC236}">
                <a16:creationId xmlns:a16="http://schemas.microsoft.com/office/drawing/2014/main" id="{75ED54CD-3AC8-46B6-8D05-D586F22DDEB2}"/>
              </a:ext>
            </a:extLst>
          </p:cNvPr>
          <p:cNvSpPr txBox="1"/>
          <p:nvPr/>
        </p:nvSpPr>
        <p:spPr>
          <a:xfrm>
            <a:off x="8596941" y="321473"/>
            <a:ext cx="22474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</a:p>
        </p:txBody>
      </p:sp>
      <p:cxnSp>
        <p:nvCxnSpPr>
          <p:cNvPr id="572" name="직선 연결선 8">
            <a:extLst>
              <a:ext uri="{FF2B5EF4-FFF2-40B4-BE49-F238E27FC236}">
                <a16:creationId xmlns:a16="http://schemas.microsoft.com/office/drawing/2014/main" id="{89430DBE-3119-4158-9483-480CB29E58FD}"/>
              </a:ext>
            </a:extLst>
          </p:cNvPr>
          <p:cNvCxnSpPr>
            <a:cxnSpLocks/>
          </p:cNvCxnSpPr>
          <p:nvPr/>
        </p:nvCxnSpPr>
        <p:spPr>
          <a:xfrm>
            <a:off x="8517534" y="578877"/>
            <a:ext cx="0" cy="606447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3" name="직선 연결선 10">
            <a:extLst>
              <a:ext uri="{FF2B5EF4-FFF2-40B4-BE49-F238E27FC236}">
                <a16:creationId xmlns:a16="http://schemas.microsoft.com/office/drawing/2014/main" id="{ACE929D8-B37B-4E31-A8F9-941F4C3E6654}"/>
              </a:ext>
            </a:extLst>
          </p:cNvPr>
          <p:cNvCxnSpPr/>
          <p:nvPr/>
        </p:nvCxnSpPr>
        <p:spPr>
          <a:xfrm>
            <a:off x="8219352" y="1512267"/>
            <a:ext cx="115884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4" name="TextBox 573">
            <a:extLst>
              <a:ext uri="{FF2B5EF4-FFF2-40B4-BE49-F238E27FC236}">
                <a16:creationId xmlns:a16="http://schemas.microsoft.com/office/drawing/2014/main" id="{D41A7D02-4EC5-4BA4-80C9-C033A9C22244}"/>
              </a:ext>
            </a:extLst>
          </p:cNvPr>
          <p:cNvSpPr txBox="1"/>
          <p:nvPr/>
        </p:nvSpPr>
        <p:spPr>
          <a:xfrm>
            <a:off x="8214408" y="530667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77" name="직선 연결선 137">
            <a:extLst>
              <a:ext uri="{FF2B5EF4-FFF2-40B4-BE49-F238E27FC236}">
                <a16:creationId xmlns:a16="http://schemas.microsoft.com/office/drawing/2014/main" id="{E97F220D-84BF-4AE5-881D-313FEDCE0B85}"/>
              </a:ext>
            </a:extLst>
          </p:cNvPr>
          <p:cNvCxnSpPr/>
          <p:nvPr/>
        </p:nvCxnSpPr>
        <p:spPr>
          <a:xfrm>
            <a:off x="8216177" y="3378190"/>
            <a:ext cx="115884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8" name="직선 연결선 148">
            <a:extLst>
              <a:ext uri="{FF2B5EF4-FFF2-40B4-BE49-F238E27FC236}">
                <a16:creationId xmlns:a16="http://schemas.microsoft.com/office/drawing/2014/main" id="{4D4FD7D3-491E-4A8C-B708-8062A822EC02}"/>
              </a:ext>
            </a:extLst>
          </p:cNvPr>
          <p:cNvCxnSpPr/>
          <p:nvPr/>
        </p:nvCxnSpPr>
        <p:spPr>
          <a:xfrm>
            <a:off x="8214262" y="2455991"/>
            <a:ext cx="115884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6" name="그룹 1680">
            <a:extLst>
              <a:ext uri="{FF2B5EF4-FFF2-40B4-BE49-F238E27FC236}">
                <a16:creationId xmlns:a16="http://schemas.microsoft.com/office/drawing/2014/main" id="{17868F59-658C-4FE9-A37C-A31E9BEAE1FC}"/>
              </a:ext>
            </a:extLst>
          </p:cNvPr>
          <p:cNvGrpSpPr/>
          <p:nvPr/>
        </p:nvGrpSpPr>
        <p:grpSpPr>
          <a:xfrm>
            <a:off x="8597121" y="614263"/>
            <a:ext cx="696763" cy="100804"/>
            <a:chOff x="3538538" y="1077915"/>
            <a:chExt cx="696763" cy="100804"/>
          </a:xfrm>
        </p:grpSpPr>
        <p:sp>
          <p:nvSpPr>
            <p:cNvPr id="761" name="모서리가 둥근 직사각형 1855">
              <a:extLst>
                <a:ext uri="{FF2B5EF4-FFF2-40B4-BE49-F238E27FC236}">
                  <a16:creationId xmlns:a16="http://schemas.microsoft.com/office/drawing/2014/main" id="{9340F6C6-65E2-42FD-B2CF-F6BD8F8518F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2" name="모서리가 둥근 직사각형 1856">
              <a:extLst>
                <a:ext uri="{FF2B5EF4-FFF2-40B4-BE49-F238E27FC236}">
                  <a16:creationId xmlns:a16="http://schemas.microsoft.com/office/drawing/2014/main" id="{AA4EC59A-B995-4FFC-B0A8-D3FD44D64EC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3" name="모서리가 둥근 직사각형 1857">
              <a:extLst>
                <a:ext uri="{FF2B5EF4-FFF2-40B4-BE49-F238E27FC236}">
                  <a16:creationId xmlns:a16="http://schemas.microsoft.com/office/drawing/2014/main" id="{7EDA8D69-A61B-47A3-884D-E35081CF8B9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4" name="모서리가 둥근 직사각형 1858">
              <a:extLst>
                <a:ext uri="{FF2B5EF4-FFF2-40B4-BE49-F238E27FC236}">
                  <a16:creationId xmlns:a16="http://schemas.microsoft.com/office/drawing/2014/main" id="{C0531836-81EF-4E10-991A-EEA72BE59BB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5" name="모서리가 둥근 직사각형 1859">
              <a:extLst>
                <a:ext uri="{FF2B5EF4-FFF2-40B4-BE49-F238E27FC236}">
                  <a16:creationId xmlns:a16="http://schemas.microsoft.com/office/drawing/2014/main" id="{C8BA4507-55F5-4388-8295-09BD1F484FC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7" name="그룹 1681">
            <a:extLst>
              <a:ext uri="{FF2B5EF4-FFF2-40B4-BE49-F238E27FC236}">
                <a16:creationId xmlns:a16="http://schemas.microsoft.com/office/drawing/2014/main" id="{293B534D-43C3-4D79-AA1F-E269DCBDA8D1}"/>
              </a:ext>
            </a:extLst>
          </p:cNvPr>
          <p:cNvGrpSpPr/>
          <p:nvPr/>
        </p:nvGrpSpPr>
        <p:grpSpPr>
          <a:xfrm>
            <a:off x="8597121" y="801491"/>
            <a:ext cx="696763" cy="100804"/>
            <a:chOff x="3538538" y="1077915"/>
            <a:chExt cx="696763" cy="100804"/>
          </a:xfrm>
        </p:grpSpPr>
        <p:sp>
          <p:nvSpPr>
            <p:cNvPr id="756" name="모서리가 둥근 직사각형 1850">
              <a:extLst>
                <a:ext uri="{FF2B5EF4-FFF2-40B4-BE49-F238E27FC236}">
                  <a16:creationId xmlns:a16="http://schemas.microsoft.com/office/drawing/2014/main" id="{B6F3CD77-069E-461B-B0B5-C8AEFECF2D8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7" name="모서리가 둥근 직사각형 1851">
              <a:extLst>
                <a:ext uri="{FF2B5EF4-FFF2-40B4-BE49-F238E27FC236}">
                  <a16:creationId xmlns:a16="http://schemas.microsoft.com/office/drawing/2014/main" id="{EC3EB4EB-A2CD-4B61-984C-F5E9DDE6990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8" name="모서리가 둥근 직사각형 1852">
              <a:extLst>
                <a:ext uri="{FF2B5EF4-FFF2-40B4-BE49-F238E27FC236}">
                  <a16:creationId xmlns:a16="http://schemas.microsoft.com/office/drawing/2014/main" id="{95EDEEF9-84F0-427B-9EC6-207E2420560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9" name="모서리가 둥근 직사각형 1853">
              <a:extLst>
                <a:ext uri="{FF2B5EF4-FFF2-40B4-BE49-F238E27FC236}">
                  <a16:creationId xmlns:a16="http://schemas.microsoft.com/office/drawing/2014/main" id="{378126B3-9D4C-47AD-996F-DFF1FC5BD88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0" name="모서리가 둥근 직사각형 1854">
              <a:extLst>
                <a:ext uri="{FF2B5EF4-FFF2-40B4-BE49-F238E27FC236}">
                  <a16:creationId xmlns:a16="http://schemas.microsoft.com/office/drawing/2014/main" id="{9A6AD552-68DF-4CDC-92A7-FE308C5C480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" name="그룹 1682">
            <a:extLst>
              <a:ext uri="{FF2B5EF4-FFF2-40B4-BE49-F238E27FC236}">
                <a16:creationId xmlns:a16="http://schemas.microsoft.com/office/drawing/2014/main" id="{207D109B-B0C4-4BA7-82ED-D8157334C403}"/>
              </a:ext>
            </a:extLst>
          </p:cNvPr>
          <p:cNvGrpSpPr/>
          <p:nvPr/>
        </p:nvGrpSpPr>
        <p:grpSpPr>
          <a:xfrm>
            <a:off x="8597121" y="987003"/>
            <a:ext cx="696763" cy="100804"/>
            <a:chOff x="3538538" y="1077915"/>
            <a:chExt cx="696763" cy="100804"/>
          </a:xfrm>
        </p:grpSpPr>
        <p:sp>
          <p:nvSpPr>
            <p:cNvPr id="751" name="모서리가 둥근 직사각형 1845">
              <a:extLst>
                <a:ext uri="{FF2B5EF4-FFF2-40B4-BE49-F238E27FC236}">
                  <a16:creationId xmlns:a16="http://schemas.microsoft.com/office/drawing/2014/main" id="{DBD1713E-885F-452D-8391-455AC5B7EDD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2" name="모서리가 둥근 직사각형 1846">
              <a:extLst>
                <a:ext uri="{FF2B5EF4-FFF2-40B4-BE49-F238E27FC236}">
                  <a16:creationId xmlns:a16="http://schemas.microsoft.com/office/drawing/2014/main" id="{F7C47301-8D89-4C13-A436-89EE96B76C9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3" name="모서리가 둥근 직사각형 1847">
              <a:extLst>
                <a:ext uri="{FF2B5EF4-FFF2-40B4-BE49-F238E27FC236}">
                  <a16:creationId xmlns:a16="http://schemas.microsoft.com/office/drawing/2014/main" id="{4989B84D-A358-437C-BEE5-B9375CF99A3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4" name="모서리가 둥근 직사각형 1848">
              <a:extLst>
                <a:ext uri="{FF2B5EF4-FFF2-40B4-BE49-F238E27FC236}">
                  <a16:creationId xmlns:a16="http://schemas.microsoft.com/office/drawing/2014/main" id="{59160F23-5645-4F07-B638-AC8B4FDB667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5" name="모서리가 둥근 직사각형 1849">
              <a:extLst>
                <a:ext uri="{FF2B5EF4-FFF2-40B4-BE49-F238E27FC236}">
                  <a16:creationId xmlns:a16="http://schemas.microsoft.com/office/drawing/2014/main" id="{F4CEC6BC-C771-4255-8DAA-2BEB96DD114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" name="그룹 1683">
            <a:extLst>
              <a:ext uri="{FF2B5EF4-FFF2-40B4-BE49-F238E27FC236}">
                <a16:creationId xmlns:a16="http://schemas.microsoft.com/office/drawing/2014/main" id="{189A8CCA-053B-4AC3-85C8-A528AE0E4929}"/>
              </a:ext>
            </a:extLst>
          </p:cNvPr>
          <p:cNvGrpSpPr/>
          <p:nvPr/>
        </p:nvGrpSpPr>
        <p:grpSpPr>
          <a:xfrm>
            <a:off x="8597121" y="1174231"/>
            <a:ext cx="696763" cy="100804"/>
            <a:chOff x="3538538" y="1077915"/>
            <a:chExt cx="696763" cy="100804"/>
          </a:xfrm>
        </p:grpSpPr>
        <p:sp>
          <p:nvSpPr>
            <p:cNvPr id="746" name="모서리가 둥근 직사각형 1840">
              <a:extLst>
                <a:ext uri="{FF2B5EF4-FFF2-40B4-BE49-F238E27FC236}">
                  <a16:creationId xmlns:a16="http://schemas.microsoft.com/office/drawing/2014/main" id="{9FFB31B2-F142-4E89-8F88-4D7D0A95EB9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7" name="모서리가 둥근 직사각형 1841">
              <a:extLst>
                <a:ext uri="{FF2B5EF4-FFF2-40B4-BE49-F238E27FC236}">
                  <a16:creationId xmlns:a16="http://schemas.microsoft.com/office/drawing/2014/main" id="{A824F265-8B77-461C-B29E-2DE055C7142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8" name="모서리가 둥근 직사각형 1842">
              <a:extLst>
                <a:ext uri="{FF2B5EF4-FFF2-40B4-BE49-F238E27FC236}">
                  <a16:creationId xmlns:a16="http://schemas.microsoft.com/office/drawing/2014/main" id="{30912080-7A75-4897-92A0-93EBA62896F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9" name="모서리가 둥근 직사각형 1843">
              <a:extLst>
                <a:ext uri="{FF2B5EF4-FFF2-40B4-BE49-F238E27FC236}">
                  <a16:creationId xmlns:a16="http://schemas.microsoft.com/office/drawing/2014/main" id="{E7848925-6773-4709-9569-F4AF5239D72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0" name="모서리가 둥근 직사각형 1844">
              <a:extLst>
                <a:ext uri="{FF2B5EF4-FFF2-40B4-BE49-F238E27FC236}">
                  <a16:creationId xmlns:a16="http://schemas.microsoft.com/office/drawing/2014/main" id="{69EB1F85-C13F-4552-8626-4E5F5013956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" name="그룹 1684">
            <a:extLst>
              <a:ext uri="{FF2B5EF4-FFF2-40B4-BE49-F238E27FC236}">
                <a16:creationId xmlns:a16="http://schemas.microsoft.com/office/drawing/2014/main" id="{F3878D1A-01E7-43B6-9ABA-986867E4112B}"/>
              </a:ext>
            </a:extLst>
          </p:cNvPr>
          <p:cNvGrpSpPr/>
          <p:nvPr/>
        </p:nvGrpSpPr>
        <p:grpSpPr>
          <a:xfrm>
            <a:off x="8597121" y="1362921"/>
            <a:ext cx="696763" cy="100804"/>
            <a:chOff x="3538538" y="1077915"/>
            <a:chExt cx="696763" cy="100804"/>
          </a:xfrm>
        </p:grpSpPr>
        <p:sp>
          <p:nvSpPr>
            <p:cNvPr id="741" name="모서리가 둥근 직사각형 1835">
              <a:extLst>
                <a:ext uri="{FF2B5EF4-FFF2-40B4-BE49-F238E27FC236}">
                  <a16:creationId xmlns:a16="http://schemas.microsoft.com/office/drawing/2014/main" id="{86AD8FB7-05F2-4BF8-B919-8F46C23EC0B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2" name="모서리가 둥근 직사각형 1836">
              <a:extLst>
                <a:ext uri="{FF2B5EF4-FFF2-40B4-BE49-F238E27FC236}">
                  <a16:creationId xmlns:a16="http://schemas.microsoft.com/office/drawing/2014/main" id="{49F07863-0D30-43B7-81CB-380BE50FA80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3" name="모서리가 둥근 직사각형 1837">
              <a:extLst>
                <a:ext uri="{FF2B5EF4-FFF2-40B4-BE49-F238E27FC236}">
                  <a16:creationId xmlns:a16="http://schemas.microsoft.com/office/drawing/2014/main" id="{8B425785-250F-4366-9FE9-D4724A5537B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4" name="모서리가 둥근 직사각형 1838">
              <a:extLst>
                <a:ext uri="{FF2B5EF4-FFF2-40B4-BE49-F238E27FC236}">
                  <a16:creationId xmlns:a16="http://schemas.microsoft.com/office/drawing/2014/main" id="{F3DC8752-19B1-4A90-ACE3-BDFCA65EF12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5" name="모서리가 둥근 직사각형 1839">
              <a:extLst>
                <a:ext uri="{FF2B5EF4-FFF2-40B4-BE49-F238E27FC236}">
                  <a16:creationId xmlns:a16="http://schemas.microsoft.com/office/drawing/2014/main" id="{FF136301-4832-4E9C-A049-3B4B2C5F896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1" name="그룹 1685">
            <a:extLst>
              <a:ext uri="{FF2B5EF4-FFF2-40B4-BE49-F238E27FC236}">
                <a16:creationId xmlns:a16="http://schemas.microsoft.com/office/drawing/2014/main" id="{E3ACD3DD-F042-4633-9546-F4E097D2DF46}"/>
              </a:ext>
            </a:extLst>
          </p:cNvPr>
          <p:cNvGrpSpPr/>
          <p:nvPr/>
        </p:nvGrpSpPr>
        <p:grpSpPr>
          <a:xfrm>
            <a:off x="8597121" y="1550149"/>
            <a:ext cx="696763" cy="100804"/>
            <a:chOff x="3538538" y="1077915"/>
            <a:chExt cx="696763" cy="100804"/>
          </a:xfrm>
        </p:grpSpPr>
        <p:sp>
          <p:nvSpPr>
            <p:cNvPr id="736" name="모서리가 둥근 직사각형 1830">
              <a:extLst>
                <a:ext uri="{FF2B5EF4-FFF2-40B4-BE49-F238E27FC236}">
                  <a16:creationId xmlns:a16="http://schemas.microsoft.com/office/drawing/2014/main" id="{9CF01380-72D7-4881-BDDB-F5450FBFC28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7" name="모서리가 둥근 직사각형 1831">
              <a:extLst>
                <a:ext uri="{FF2B5EF4-FFF2-40B4-BE49-F238E27FC236}">
                  <a16:creationId xmlns:a16="http://schemas.microsoft.com/office/drawing/2014/main" id="{624C41EE-762A-4992-A989-17F737E6025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8" name="모서리가 둥근 직사각형 1832">
              <a:extLst>
                <a:ext uri="{FF2B5EF4-FFF2-40B4-BE49-F238E27FC236}">
                  <a16:creationId xmlns:a16="http://schemas.microsoft.com/office/drawing/2014/main" id="{B47F45F4-F9A8-4FA7-8872-4A0C95377FC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9" name="모서리가 둥근 직사각형 1833">
              <a:extLst>
                <a:ext uri="{FF2B5EF4-FFF2-40B4-BE49-F238E27FC236}">
                  <a16:creationId xmlns:a16="http://schemas.microsoft.com/office/drawing/2014/main" id="{0325EA8F-A66D-457D-BEE9-D37A35BF215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0" name="모서리가 둥근 직사각형 1834">
              <a:extLst>
                <a:ext uri="{FF2B5EF4-FFF2-40B4-BE49-F238E27FC236}">
                  <a16:creationId xmlns:a16="http://schemas.microsoft.com/office/drawing/2014/main" id="{7CB996AE-F23F-4A8B-B887-4570646A303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2" name="그룹 1686">
            <a:extLst>
              <a:ext uri="{FF2B5EF4-FFF2-40B4-BE49-F238E27FC236}">
                <a16:creationId xmlns:a16="http://schemas.microsoft.com/office/drawing/2014/main" id="{6EB07610-1B47-490A-ADE9-394EBCB6D919}"/>
              </a:ext>
            </a:extLst>
          </p:cNvPr>
          <p:cNvGrpSpPr/>
          <p:nvPr/>
        </p:nvGrpSpPr>
        <p:grpSpPr>
          <a:xfrm>
            <a:off x="8597121" y="1735440"/>
            <a:ext cx="696763" cy="100804"/>
            <a:chOff x="3538538" y="1077915"/>
            <a:chExt cx="696763" cy="100804"/>
          </a:xfrm>
        </p:grpSpPr>
        <p:sp>
          <p:nvSpPr>
            <p:cNvPr id="731" name="모서리가 둥근 직사각형 1825">
              <a:extLst>
                <a:ext uri="{FF2B5EF4-FFF2-40B4-BE49-F238E27FC236}">
                  <a16:creationId xmlns:a16="http://schemas.microsoft.com/office/drawing/2014/main" id="{D9F14972-350C-4F11-92C2-590D218731D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2" name="모서리가 둥근 직사각형 1826">
              <a:extLst>
                <a:ext uri="{FF2B5EF4-FFF2-40B4-BE49-F238E27FC236}">
                  <a16:creationId xmlns:a16="http://schemas.microsoft.com/office/drawing/2014/main" id="{12AACD03-23AF-4E24-AB51-4396491B9B7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3" name="모서리가 둥근 직사각형 1827">
              <a:extLst>
                <a:ext uri="{FF2B5EF4-FFF2-40B4-BE49-F238E27FC236}">
                  <a16:creationId xmlns:a16="http://schemas.microsoft.com/office/drawing/2014/main" id="{55C5F392-16D5-4486-A000-520FED38799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4" name="모서리가 둥근 직사각형 1828">
              <a:extLst>
                <a:ext uri="{FF2B5EF4-FFF2-40B4-BE49-F238E27FC236}">
                  <a16:creationId xmlns:a16="http://schemas.microsoft.com/office/drawing/2014/main" id="{DB3F7D7D-997E-49A6-BB48-7359A4E6EF9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5" name="모서리가 둥근 직사각형 1829">
              <a:extLst>
                <a:ext uri="{FF2B5EF4-FFF2-40B4-BE49-F238E27FC236}">
                  <a16:creationId xmlns:a16="http://schemas.microsoft.com/office/drawing/2014/main" id="{985278B5-3FB7-41B6-8BF6-453811D5A7B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3" name="그룹 1687">
            <a:extLst>
              <a:ext uri="{FF2B5EF4-FFF2-40B4-BE49-F238E27FC236}">
                <a16:creationId xmlns:a16="http://schemas.microsoft.com/office/drawing/2014/main" id="{3E32EEB2-F656-46DB-9050-A3A8452562B0}"/>
              </a:ext>
            </a:extLst>
          </p:cNvPr>
          <p:cNvGrpSpPr/>
          <p:nvPr/>
        </p:nvGrpSpPr>
        <p:grpSpPr>
          <a:xfrm>
            <a:off x="8597121" y="1923110"/>
            <a:ext cx="696763" cy="100804"/>
            <a:chOff x="3538538" y="1077915"/>
            <a:chExt cx="696763" cy="100804"/>
          </a:xfrm>
        </p:grpSpPr>
        <p:sp>
          <p:nvSpPr>
            <p:cNvPr id="726" name="모서리가 둥근 직사각형 1820">
              <a:extLst>
                <a:ext uri="{FF2B5EF4-FFF2-40B4-BE49-F238E27FC236}">
                  <a16:creationId xmlns:a16="http://schemas.microsoft.com/office/drawing/2014/main" id="{7486376C-6F77-471E-88FA-C595649C381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7" name="모서리가 둥근 직사각형 1821">
              <a:extLst>
                <a:ext uri="{FF2B5EF4-FFF2-40B4-BE49-F238E27FC236}">
                  <a16:creationId xmlns:a16="http://schemas.microsoft.com/office/drawing/2014/main" id="{3E5FB8D2-CADB-44FF-A8BD-848F4A58A72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8" name="모서리가 둥근 직사각형 1822">
              <a:extLst>
                <a:ext uri="{FF2B5EF4-FFF2-40B4-BE49-F238E27FC236}">
                  <a16:creationId xmlns:a16="http://schemas.microsoft.com/office/drawing/2014/main" id="{780B6A57-9480-46E8-8621-F3860A2971C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9" name="모서리가 둥근 직사각형 1823">
              <a:extLst>
                <a:ext uri="{FF2B5EF4-FFF2-40B4-BE49-F238E27FC236}">
                  <a16:creationId xmlns:a16="http://schemas.microsoft.com/office/drawing/2014/main" id="{D93CCB39-E2E0-4520-BD8A-97FA952B352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0" name="모서리가 둥근 직사각형 1824">
              <a:extLst>
                <a:ext uri="{FF2B5EF4-FFF2-40B4-BE49-F238E27FC236}">
                  <a16:creationId xmlns:a16="http://schemas.microsoft.com/office/drawing/2014/main" id="{2D2E4518-F064-49A4-BEEE-F0031C96736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4" name="그룹 1688">
            <a:extLst>
              <a:ext uri="{FF2B5EF4-FFF2-40B4-BE49-F238E27FC236}">
                <a16:creationId xmlns:a16="http://schemas.microsoft.com/office/drawing/2014/main" id="{B3653A08-5962-4CB5-BA4C-85EA98D31251}"/>
              </a:ext>
            </a:extLst>
          </p:cNvPr>
          <p:cNvGrpSpPr/>
          <p:nvPr/>
        </p:nvGrpSpPr>
        <p:grpSpPr>
          <a:xfrm>
            <a:off x="8596623" y="2113728"/>
            <a:ext cx="696763" cy="100804"/>
            <a:chOff x="3538538" y="1077915"/>
            <a:chExt cx="696763" cy="100804"/>
          </a:xfrm>
        </p:grpSpPr>
        <p:sp>
          <p:nvSpPr>
            <p:cNvPr id="721" name="모서리가 둥근 직사각형 1815">
              <a:extLst>
                <a:ext uri="{FF2B5EF4-FFF2-40B4-BE49-F238E27FC236}">
                  <a16:creationId xmlns:a16="http://schemas.microsoft.com/office/drawing/2014/main" id="{B206CA35-08CE-4963-8844-B2B36CC71AA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2" name="모서리가 둥근 직사각형 1816">
              <a:extLst>
                <a:ext uri="{FF2B5EF4-FFF2-40B4-BE49-F238E27FC236}">
                  <a16:creationId xmlns:a16="http://schemas.microsoft.com/office/drawing/2014/main" id="{D8F2396D-C9C9-4B6C-BDE3-1E720958810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3" name="모서리가 둥근 직사각형 1817">
              <a:extLst>
                <a:ext uri="{FF2B5EF4-FFF2-40B4-BE49-F238E27FC236}">
                  <a16:creationId xmlns:a16="http://schemas.microsoft.com/office/drawing/2014/main" id="{76B59419-EFB1-4F97-835F-CD4D1FBF8B0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4" name="모서리가 둥근 직사각형 1818">
              <a:extLst>
                <a:ext uri="{FF2B5EF4-FFF2-40B4-BE49-F238E27FC236}">
                  <a16:creationId xmlns:a16="http://schemas.microsoft.com/office/drawing/2014/main" id="{F1FDABEC-0FC2-4DEB-8E2A-2A5BA0783AB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5" name="모서리가 둥근 직사각형 1819">
              <a:extLst>
                <a:ext uri="{FF2B5EF4-FFF2-40B4-BE49-F238E27FC236}">
                  <a16:creationId xmlns:a16="http://schemas.microsoft.com/office/drawing/2014/main" id="{2342586A-5DA3-4CE6-A20C-B022D27AFFB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5" name="그룹 1689">
            <a:extLst>
              <a:ext uri="{FF2B5EF4-FFF2-40B4-BE49-F238E27FC236}">
                <a16:creationId xmlns:a16="http://schemas.microsoft.com/office/drawing/2014/main" id="{3E72AB7E-5E08-499B-A352-5FDCB89CD833}"/>
              </a:ext>
            </a:extLst>
          </p:cNvPr>
          <p:cNvGrpSpPr/>
          <p:nvPr/>
        </p:nvGrpSpPr>
        <p:grpSpPr>
          <a:xfrm>
            <a:off x="8596623" y="2299019"/>
            <a:ext cx="696763" cy="100804"/>
            <a:chOff x="3538538" y="1077915"/>
            <a:chExt cx="696763" cy="100804"/>
          </a:xfrm>
        </p:grpSpPr>
        <p:sp>
          <p:nvSpPr>
            <p:cNvPr id="716" name="모서리가 둥근 직사각형 1810">
              <a:extLst>
                <a:ext uri="{FF2B5EF4-FFF2-40B4-BE49-F238E27FC236}">
                  <a16:creationId xmlns:a16="http://schemas.microsoft.com/office/drawing/2014/main" id="{86263968-63F4-4686-A110-1E18FB85863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7" name="모서리가 둥근 직사각형 1811">
              <a:extLst>
                <a:ext uri="{FF2B5EF4-FFF2-40B4-BE49-F238E27FC236}">
                  <a16:creationId xmlns:a16="http://schemas.microsoft.com/office/drawing/2014/main" id="{9086BE61-AB0A-4EF4-9A53-CE7C72B7413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8" name="모서리가 둥근 직사각형 1812">
              <a:extLst>
                <a:ext uri="{FF2B5EF4-FFF2-40B4-BE49-F238E27FC236}">
                  <a16:creationId xmlns:a16="http://schemas.microsoft.com/office/drawing/2014/main" id="{B955B6DE-32B6-42A5-9395-9D210761927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9" name="모서리가 둥근 직사각형 1813">
              <a:extLst>
                <a:ext uri="{FF2B5EF4-FFF2-40B4-BE49-F238E27FC236}">
                  <a16:creationId xmlns:a16="http://schemas.microsoft.com/office/drawing/2014/main" id="{8B9E512D-FF85-4DB2-B649-4157599697D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0" name="모서리가 둥근 직사각형 1814">
              <a:extLst>
                <a:ext uri="{FF2B5EF4-FFF2-40B4-BE49-F238E27FC236}">
                  <a16:creationId xmlns:a16="http://schemas.microsoft.com/office/drawing/2014/main" id="{5239188E-5D22-4C3E-8103-00D2F8A1A81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1690">
            <a:extLst>
              <a:ext uri="{FF2B5EF4-FFF2-40B4-BE49-F238E27FC236}">
                <a16:creationId xmlns:a16="http://schemas.microsoft.com/office/drawing/2014/main" id="{388DEFE2-723A-412E-B786-7D933435143E}"/>
              </a:ext>
            </a:extLst>
          </p:cNvPr>
          <p:cNvGrpSpPr/>
          <p:nvPr/>
        </p:nvGrpSpPr>
        <p:grpSpPr>
          <a:xfrm>
            <a:off x="8596623" y="2486247"/>
            <a:ext cx="696763" cy="100804"/>
            <a:chOff x="3538538" y="1077915"/>
            <a:chExt cx="696763" cy="100804"/>
          </a:xfrm>
        </p:grpSpPr>
        <p:sp>
          <p:nvSpPr>
            <p:cNvPr id="711" name="모서리가 둥근 직사각형 1805">
              <a:extLst>
                <a:ext uri="{FF2B5EF4-FFF2-40B4-BE49-F238E27FC236}">
                  <a16:creationId xmlns:a16="http://schemas.microsoft.com/office/drawing/2014/main" id="{3E94126E-7150-4EAF-A35B-E69501C0722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2" name="모서리가 둥근 직사각형 1806">
              <a:extLst>
                <a:ext uri="{FF2B5EF4-FFF2-40B4-BE49-F238E27FC236}">
                  <a16:creationId xmlns:a16="http://schemas.microsoft.com/office/drawing/2014/main" id="{91B60293-D009-444E-86F2-F4EACF4B94C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3" name="모서리가 둥근 직사각형 1807">
              <a:extLst>
                <a:ext uri="{FF2B5EF4-FFF2-40B4-BE49-F238E27FC236}">
                  <a16:creationId xmlns:a16="http://schemas.microsoft.com/office/drawing/2014/main" id="{C49AC011-AD4C-4922-B992-9E2AE5E5420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4" name="모서리가 둥근 직사각형 1808">
              <a:extLst>
                <a:ext uri="{FF2B5EF4-FFF2-40B4-BE49-F238E27FC236}">
                  <a16:creationId xmlns:a16="http://schemas.microsoft.com/office/drawing/2014/main" id="{A3FC828C-47A5-494D-9504-E9E5F2E8CEE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5" name="모서리가 둥근 직사각형 1809">
              <a:extLst>
                <a:ext uri="{FF2B5EF4-FFF2-40B4-BE49-F238E27FC236}">
                  <a16:creationId xmlns:a16="http://schemas.microsoft.com/office/drawing/2014/main" id="{437BA819-28A5-4100-B057-23CF7B3DBF8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7" name="그룹 1691">
            <a:extLst>
              <a:ext uri="{FF2B5EF4-FFF2-40B4-BE49-F238E27FC236}">
                <a16:creationId xmlns:a16="http://schemas.microsoft.com/office/drawing/2014/main" id="{561581D4-0964-40DE-9147-DB90720C8C7D}"/>
              </a:ext>
            </a:extLst>
          </p:cNvPr>
          <p:cNvGrpSpPr/>
          <p:nvPr/>
        </p:nvGrpSpPr>
        <p:grpSpPr>
          <a:xfrm>
            <a:off x="8596623" y="2673696"/>
            <a:ext cx="696763" cy="100804"/>
            <a:chOff x="3538538" y="1077915"/>
            <a:chExt cx="696763" cy="100804"/>
          </a:xfrm>
        </p:grpSpPr>
        <p:sp>
          <p:nvSpPr>
            <p:cNvPr id="706" name="모서리가 둥근 직사각형 1800">
              <a:extLst>
                <a:ext uri="{FF2B5EF4-FFF2-40B4-BE49-F238E27FC236}">
                  <a16:creationId xmlns:a16="http://schemas.microsoft.com/office/drawing/2014/main" id="{EFF27E5F-300E-4671-8DF3-9A7098AB02B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7" name="모서리가 둥근 직사각형 1801">
              <a:extLst>
                <a:ext uri="{FF2B5EF4-FFF2-40B4-BE49-F238E27FC236}">
                  <a16:creationId xmlns:a16="http://schemas.microsoft.com/office/drawing/2014/main" id="{A1D97B5F-2C73-4C6C-A291-B0773D20E1F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8" name="모서리가 둥근 직사각형 1802">
              <a:extLst>
                <a:ext uri="{FF2B5EF4-FFF2-40B4-BE49-F238E27FC236}">
                  <a16:creationId xmlns:a16="http://schemas.microsoft.com/office/drawing/2014/main" id="{BE4AB064-9557-44D5-AD78-68CCC6F9DFD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9" name="모서리가 둥근 직사각형 1803">
              <a:extLst>
                <a:ext uri="{FF2B5EF4-FFF2-40B4-BE49-F238E27FC236}">
                  <a16:creationId xmlns:a16="http://schemas.microsoft.com/office/drawing/2014/main" id="{E00B0FD9-1492-4FB5-B74E-8772B811885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0" name="모서리가 둥근 직사각형 1804">
              <a:extLst>
                <a:ext uri="{FF2B5EF4-FFF2-40B4-BE49-F238E27FC236}">
                  <a16:creationId xmlns:a16="http://schemas.microsoft.com/office/drawing/2014/main" id="{20B88E79-C30F-4FAD-9893-76D35A3068D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8" name="그룹 1692">
            <a:extLst>
              <a:ext uri="{FF2B5EF4-FFF2-40B4-BE49-F238E27FC236}">
                <a16:creationId xmlns:a16="http://schemas.microsoft.com/office/drawing/2014/main" id="{5E2AD6AE-21FE-413B-97D8-351DD04ABBFD}"/>
              </a:ext>
            </a:extLst>
          </p:cNvPr>
          <p:cNvGrpSpPr/>
          <p:nvPr/>
        </p:nvGrpSpPr>
        <p:grpSpPr>
          <a:xfrm>
            <a:off x="8597121" y="2860800"/>
            <a:ext cx="696763" cy="100804"/>
            <a:chOff x="3538538" y="1077915"/>
            <a:chExt cx="696763" cy="100804"/>
          </a:xfrm>
        </p:grpSpPr>
        <p:sp>
          <p:nvSpPr>
            <p:cNvPr id="701" name="모서리가 둥근 직사각형 1795">
              <a:extLst>
                <a:ext uri="{FF2B5EF4-FFF2-40B4-BE49-F238E27FC236}">
                  <a16:creationId xmlns:a16="http://schemas.microsoft.com/office/drawing/2014/main" id="{BF1E20C4-8F51-4616-95F5-EA6AA54D5D7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2" name="모서리가 둥근 직사각형 1796">
              <a:extLst>
                <a:ext uri="{FF2B5EF4-FFF2-40B4-BE49-F238E27FC236}">
                  <a16:creationId xmlns:a16="http://schemas.microsoft.com/office/drawing/2014/main" id="{132A3A2C-5DF1-4280-A70B-8454A5658F6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3" name="모서리가 둥근 직사각형 1797">
              <a:extLst>
                <a:ext uri="{FF2B5EF4-FFF2-40B4-BE49-F238E27FC236}">
                  <a16:creationId xmlns:a16="http://schemas.microsoft.com/office/drawing/2014/main" id="{DBB4999F-B8FE-4F86-BD92-36CB0F05A88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4" name="모서리가 둥근 직사각형 1798">
              <a:extLst>
                <a:ext uri="{FF2B5EF4-FFF2-40B4-BE49-F238E27FC236}">
                  <a16:creationId xmlns:a16="http://schemas.microsoft.com/office/drawing/2014/main" id="{0ED006AA-1309-4231-94AD-0AEB9E486FE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5" name="모서리가 둥근 직사각형 1799">
              <a:extLst>
                <a:ext uri="{FF2B5EF4-FFF2-40B4-BE49-F238E27FC236}">
                  <a16:creationId xmlns:a16="http://schemas.microsoft.com/office/drawing/2014/main" id="{257F18B6-0CFF-4C3A-88E4-EA7A43252EC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9" name="그룹 1693">
            <a:extLst>
              <a:ext uri="{FF2B5EF4-FFF2-40B4-BE49-F238E27FC236}">
                <a16:creationId xmlns:a16="http://schemas.microsoft.com/office/drawing/2014/main" id="{A3CA9597-D048-4ED1-9E62-3BB227570D3C}"/>
              </a:ext>
            </a:extLst>
          </p:cNvPr>
          <p:cNvGrpSpPr/>
          <p:nvPr/>
        </p:nvGrpSpPr>
        <p:grpSpPr>
          <a:xfrm>
            <a:off x="8597121" y="3046091"/>
            <a:ext cx="696763" cy="100804"/>
            <a:chOff x="3538538" y="1077915"/>
            <a:chExt cx="696763" cy="100804"/>
          </a:xfrm>
        </p:grpSpPr>
        <p:sp>
          <p:nvSpPr>
            <p:cNvPr id="696" name="모서리가 둥근 직사각형 1790">
              <a:extLst>
                <a:ext uri="{FF2B5EF4-FFF2-40B4-BE49-F238E27FC236}">
                  <a16:creationId xmlns:a16="http://schemas.microsoft.com/office/drawing/2014/main" id="{33FBF7FE-1AB3-4775-AF73-92454702722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7" name="모서리가 둥근 직사각형 1791">
              <a:extLst>
                <a:ext uri="{FF2B5EF4-FFF2-40B4-BE49-F238E27FC236}">
                  <a16:creationId xmlns:a16="http://schemas.microsoft.com/office/drawing/2014/main" id="{2E4F643F-0036-46F1-83FE-6AD10ACC8E0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8" name="모서리가 둥근 직사각형 1792">
              <a:extLst>
                <a:ext uri="{FF2B5EF4-FFF2-40B4-BE49-F238E27FC236}">
                  <a16:creationId xmlns:a16="http://schemas.microsoft.com/office/drawing/2014/main" id="{B7E4C53F-EA38-4E99-A2BA-0242FEAB1E2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9" name="모서리가 둥근 직사각형 1793">
              <a:extLst>
                <a:ext uri="{FF2B5EF4-FFF2-40B4-BE49-F238E27FC236}">
                  <a16:creationId xmlns:a16="http://schemas.microsoft.com/office/drawing/2014/main" id="{990E436A-47A0-4AE5-8F3D-F9DAFCD02A6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0" name="모서리가 둥근 직사각형 1794">
              <a:extLst>
                <a:ext uri="{FF2B5EF4-FFF2-40B4-BE49-F238E27FC236}">
                  <a16:creationId xmlns:a16="http://schemas.microsoft.com/office/drawing/2014/main" id="{DB3BA709-6DA5-446D-9B09-98794268659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0" name="그룹 1694">
            <a:extLst>
              <a:ext uri="{FF2B5EF4-FFF2-40B4-BE49-F238E27FC236}">
                <a16:creationId xmlns:a16="http://schemas.microsoft.com/office/drawing/2014/main" id="{F44A28C8-6C9A-4AB0-8D56-A366470EFC75}"/>
              </a:ext>
            </a:extLst>
          </p:cNvPr>
          <p:cNvGrpSpPr/>
          <p:nvPr/>
        </p:nvGrpSpPr>
        <p:grpSpPr>
          <a:xfrm>
            <a:off x="8597121" y="3233319"/>
            <a:ext cx="696763" cy="100804"/>
            <a:chOff x="3538538" y="1077915"/>
            <a:chExt cx="696763" cy="100804"/>
          </a:xfrm>
        </p:grpSpPr>
        <p:sp>
          <p:nvSpPr>
            <p:cNvPr id="691" name="모서리가 둥근 직사각형 1785">
              <a:extLst>
                <a:ext uri="{FF2B5EF4-FFF2-40B4-BE49-F238E27FC236}">
                  <a16:creationId xmlns:a16="http://schemas.microsoft.com/office/drawing/2014/main" id="{E393B731-0A96-44BE-91DA-7D439970C4E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2" name="모서리가 둥근 직사각형 1786">
              <a:extLst>
                <a:ext uri="{FF2B5EF4-FFF2-40B4-BE49-F238E27FC236}">
                  <a16:creationId xmlns:a16="http://schemas.microsoft.com/office/drawing/2014/main" id="{0F7772DF-3180-493B-9FDA-B7D858A3CFA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3" name="모서리가 둥근 직사각형 1787">
              <a:extLst>
                <a:ext uri="{FF2B5EF4-FFF2-40B4-BE49-F238E27FC236}">
                  <a16:creationId xmlns:a16="http://schemas.microsoft.com/office/drawing/2014/main" id="{7A7B72AB-C9A2-42AC-B795-38B983AACED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4" name="모서리가 둥근 직사각형 1788">
              <a:extLst>
                <a:ext uri="{FF2B5EF4-FFF2-40B4-BE49-F238E27FC236}">
                  <a16:creationId xmlns:a16="http://schemas.microsoft.com/office/drawing/2014/main" id="{381E016E-4734-4348-BAB2-91EF195C790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5" name="모서리가 둥근 직사각형 1789">
              <a:extLst>
                <a:ext uri="{FF2B5EF4-FFF2-40B4-BE49-F238E27FC236}">
                  <a16:creationId xmlns:a16="http://schemas.microsoft.com/office/drawing/2014/main" id="{85DCC781-4AC4-46A0-8207-05E8C8D6A12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1" name="그룹 1695">
            <a:extLst>
              <a:ext uri="{FF2B5EF4-FFF2-40B4-BE49-F238E27FC236}">
                <a16:creationId xmlns:a16="http://schemas.microsoft.com/office/drawing/2014/main" id="{ECBE1B33-832F-4FCF-A953-1277FE65FE28}"/>
              </a:ext>
            </a:extLst>
          </p:cNvPr>
          <p:cNvGrpSpPr/>
          <p:nvPr/>
        </p:nvGrpSpPr>
        <p:grpSpPr>
          <a:xfrm>
            <a:off x="8597121" y="3420768"/>
            <a:ext cx="696763" cy="100804"/>
            <a:chOff x="3538538" y="1077915"/>
            <a:chExt cx="696763" cy="100804"/>
          </a:xfrm>
        </p:grpSpPr>
        <p:sp>
          <p:nvSpPr>
            <p:cNvPr id="686" name="모서리가 둥근 직사각형 1780">
              <a:extLst>
                <a:ext uri="{FF2B5EF4-FFF2-40B4-BE49-F238E27FC236}">
                  <a16:creationId xmlns:a16="http://schemas.microsoft.com/office/drawing/2014/main" id="{C52DA0EE-F3DB-4E83-9D9B-5EDB1DFB8CF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7" name="모서리가 둥근 직사각형 1781">
              <a:extLst>
                <a:ext uri="{FF2B5EF4-FFF2-40B4-BE49-F238E27FC236}">
                  <a16:creationId xmlns:a16="http://schemas.microsoft.com/office/drawing/2014/main" id="{D3304F3A-A4E7-4B1C-899B-BDA8F714333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8" name="모서리가 둥근 직사각형 1782">
              <a:extLst>
                <a:ext uri="{FF2B5EF4-FFF2-40B4-BE49-F238E27FC236}">
                  <a16:creationId xmlns:a16="http://schemas.microsoft.com/office/drawing/2014/main" id="{487AF4CB-D72D-4329-9E0C-3812BB42E4D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9" name="모서리가 둥근 직사각형 1783">
              <a:extLst>
                <a:ext uri="{FF2B5EF4-FFF2-40B4-BE49-F238E27FC236}">
                  <a16:creationId xmlns:a16="http://schemas.microsoft.com/office/drawing/2014/main" id="{521D3FD0-B43A-48FD-9974-228C96B2E88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0" name="모서리가 둥근 직사각형 1784">
              <a:extLst>
                <a:ext uri="{FF2B5EF4-FFF2-40B4-BE49-F238E27FC236}">
                  <a16:creationId xmlns:a16="http://schemas.microsoft.com/office/drawing/2014/main" id="{AEE4AE4B-1446-452D-A5B0-80885E2BDF1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2" name="그룹 1696">
            <a:extLst>
              <a:ext uri="{FF2B5EF4-FFF2-40B4-BE49-F238E27FC236}">
                <a16:creationId xmlns:a16="http://schemas.microsoft.com/office/drawing/2014/main" id="{DCA7D156-31CF-4DDE-8395-C02952E44409}"/>
              </a:ext>
            </a:extLst>
          </p:cNvPr>
          <p:cNvGrpSpPr/>
          <p:nvPr/>
        </p:nvGrpSpPr>
        <p:grpSpPr>
          <a:xfrm>
            <a:off x="8597121" y="3608217"/>
            <a:ext cx="696763" cy="100804"/>
            <a:chOff x="3538538" y="1077915"/>
            <a:chExt cx="696763" cy="100804"/>
          </a:xfrm>
        </p:grpSpPr>
        <p:sp>
          <p:nvSpPr>
            <p:cNvPr id="681" name="모서리가 둥근 직사각형 1775">
              <a:extLst>
                <a:ext uri="{FF2B5EF4-FFF2-40B4-BE49-F238E27FC236}">
                  <a16:creationId xmlns:a16="http://schemas.microsoft.com/office/drawing/2014/main" id="{260D5182-C729-4C1C-82AC-7C38DA04167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2" name="모서리가 둥근 직사각형 1776">
              <a:extLst>
                <a:ext uri="{FF2B5EF4-FFF2-40B4-BE49-F238E27FC236}">
                  <a16:creationId xmlns:a16="http://schemas.microsoft.com/office/drawing/2014/main" id="{F34932DE-EE23-4D5E-8D02-140C5EE8398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3" name="모서리가 둥근 직사각형 1777">
              <a:extLst>
                <a:ext uri="{FF2B5EF4-FFF2-40B4-BE49-F238E27FC236}">
                  <a16:creationId xmlns:a16="http://schemas.microsoft.com/office/drawing/2014/main" id="{FE918DD2-0418-4D31-B493-DC71D639AB7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4" name="모서리가 둥근 직사각형 1778">
              <a:extLst>
                <a:ext uri="{FF2B5EF4-FFF2-40B4-BE49-F238E27FC236}">
                  <a16:creationId xmlns:a16="http://schemas.microsoft.com/office/drawing/2014/main" id="{DA6622B7-3B28-4281-8261-C3F39843DAD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5" name="모서리가 둥근 직사각형 1779">
              <a:extLst>
                <a:ext uri="{FF2B5EF4-FFF2-40B4-BE49-F238E27FC236}">
                  <a16:creationId xmlns:a16="http://schemas.microsoft.com/office/drawing/2014/main" id="{C4F38B0C-DD3F-4C0B-AE0E-1E75EB6F3AC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3" name="그룹 1697">
            <a:extLst>
              <a:ext uri="{FF2B5EF4-FFF2-40B4-BE49-F238E27FC236}">
                <a16:creationId xmlns:a16="http://schemas.microsoft.com/office/drawing/2014/main" id="{E9AED014-8133-4AC1-B75E-A8F48F72E871}"/>
              </a:ext>
            </a:extLst>
          </p:cNvPr>
          <p:cNvGrpSpPr/>
          <p:nvPr/>
        </p:nvGrpSpPr>
        <p:grpSpPr>
          <a:xfrm>
            <a:off x="8597619" y="3795663"/>
            <a:ext cx="696763" cy="100804"/>
            <a:chOff x="3538538" y="1077915"/>
            <a:chExt cx="696763" cy="100804"/>
          </a:xfrm>
        </p:grpSpPr>
        <p:sp>
          <p:nvSpPr>
            <p:cNvPr id="676" name="모서리가 둥근 직사각형 1770">
              <a:extLst>
                <a:ext uri="{FF2B5EF4-FFF2-40B4-BE49-F238E27FC236}">
                  <a16:creationId xmlns:a16="http://schemas.microsoft.com/office/drawing/2014/main" id="{5EF5F869-D2B4-4B87-9AD0-3AF9D61F9E7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7" name="모서리가 둥근 직사각형 1771">
              <a:extLst>
                <a:ext uri="{FF2B5EF4-FFF2-40B4-BE49-F238E27FC236}">
                  <a16:creationId xmlns:a16="http://schemas.microsoft.com/office/drawing/2014/main" id="{D5FE59EA-C7A4-475D-83BA-3FE7C51E813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8" name="모서리가 둥근 직사각형 1772">
              <a:extLst>
                <a:ext uri="{FF2B5EF4-FFF2-40B4-BE49-F238E27FC236}">
                  <a16:creationId xmlns:a16="http://schemas.microsoft.com/office/drawing/2014/main" id="{B81BD891-1EF9-4182-A90A-2341B7E2EB1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9" name="모서리가 둥근 직사각형 1773">
              <a:extLst>
                <a:ext uri="{FF2B5EF4-FFF2-40B4-BE49-F238E27FC236}">
                  <a16:creationId xmlns:a16="http://schemas.microsoft.com/office/drawing/2014/main" id="{F2789043-E0C3-43A6-A1E2-A26E3787825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0" name="모서리가 둥근 직사각형 1774">
              <a:extLst>
                <a:ext uri="{FF2B5EF4-FFF2-40B4-BE49-F238E27FC236}">
                  <a16:creationId xmlns:a16="http://schemas.microsoft.com/office/drawing/2014/main" id="{85D198BB-67D1-4786-82C3-3E65ABCB358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4" name="그룹 1698">
            <a:extLst>
              <a:ext uri="{FF2B5EF4-FFF2-40B4-BE49-F238E27FC236}">
                <a16:creationId xmlns:a16="http://schemas.microsoft.com/office/drawing/2014/main" id="{115E7D5A-0C7F-4520-9EE9-EA30339445CF}"/>
              </a:ext>
            </a:extLst>
          </p:cNvPr>
          <p:cNvGrpSpPr/>
          <p:nvPr/>
        </p:nvGrpSpPr>
        <p:grpSpPr>
          <a:xfrm>
            <a:off x="8597619" y="3981175"/>
            <a:ext cx="696763" cy="100804"/>
            <a:chOff x="3538538" y="1077915"/>
            <a:chExt cx="696763" cy="100804"/>
          </a:xfrm>
        </p:grpSpPr>
        <p:sp>
          <p:nvSpPr>
            <p:cNvPr id="671" name="모서리가 둥근 직사각형 1765">
              <a:extLst>
                <a:ext uri="{FF2B5EF4-FFF2-40B4-BE49-F238E27FC236}">
                  <a16:creationId xmlns:a16="http://schemas.microsoft.com/office/drawing/2014/main" id="{FD145FD8-9A36-4DDE-A09C-82D7F202819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2" name="모서리가 둥근 직사각형 1766">
              <a:extLst>
                <a:ext uri="{FF2B5EF4-FFF2-40B4-BE49-F238E27FC236}">
                  <a16:creationId xmlns:a16="http://schemas.microsoft.com/office/drawing/2014/main" id="{72EF27AF-395A-4121-A6A4-828BF71A80E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3" name="모서리가 둥근 직사각형 1767">
              <a:extLst>
                <a:ext uri="{FF2B5EF4-FFF2-40B4-BE49-F238E27FC236}">
                  <a16:creationId xmlns:a16="http://schemas.microsoft.com/office/drawing/2014/main" id="{23EE8159-9D20-45BA-99A8-21A124A7154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4" name="모서리가 둥근 직사각형 1768">
              <a:extLst>
                <a:ext uri="{FF2B5EF4-FFF2-40B4-BE49-F238E27FC236}">
                  <a16:creationId xmlns:a16="http://schemas.microsoft.com/office/drawing/2014/main" id="{6D9CB8B4-B36C-4D4B-B1B3-90F1B3CC8E4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5" name="모서리가 둥근 직사각형 1769">
              <a:extLst>
                <a:ext uri="{FF2B5EF4-FFF2-40B4-BE49-F238E27FC236}">
                  <a16:creationId xmlns:a16="http://schemas.microsoft.com/office/drawing/2014/main" id="{A8ABA8F3-E404-49AC-BD44-ECEB5953B5E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5" name="그룹 1699">
            <a:extLst>
              <a:ext uri="{FF2B5EF4-FFF2-40B4-BE49-F238E27FC236}">
                <a16:creationId xmlns:a16="http://schemas.microsoft.com/office/drawing/2014/main" id="{41CB8B44-E59B-41D0-9CB8-17DF8D528BA9}"/>
              </a:ext>
            </a:extLst>
          </p:cNvPr>
          <p:cNvGrpSpPr/>
          <p:nvPr/>
        </p:nvGrpSpPr>
        <p:grpSpPr>
          <a:xfrm>
            <a:off x="8597619" y="4168403"/>
            <a:ext cx="696763" cy="100804"/>
            <a:chOff x="3538538" y="1077915"/>
            <a:chExt cx="696763" cy="100804"/>
          </a:xfrm>
        </p:grpSpPr>
        <p:sp>
          <p:nvSpPr>
            <p:cNvPr id="666" name="모서리가 둥근 직사각형 1760">
              <a:extLst>
                <a:ext uri="{FF2B5EF4-FFF2-40B4-BE49-F238E27FC236}">
                  <a16:creationId xmlns:a16="http://schemas.microsoft.com/office/drawing/2014/main" id="{17886F78-318F-4D16-B841-A14355F978C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7" name="모서리가 둥근 직사각형 1761">
              <a:extLst>
                <a:ext uri="{FF2B5EF4-FFF2-40B4-BE49-F238E27FC236}">
                  <a16:creationId xmlns:a16="http://schemas.microsoft.com/office/drawing/2014/main" id="{52678257-1305-4E00-859C-BD1DF2133EF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8" name="모서리가 둥근 직사각형 1762">
              <a:extLst>
                <a:ext uri="{FF2B5EF4-FFF2-40B4-BE49-F238E27FC236}">
                  <a16:creationId xmlns:a16="http://schemas.microsoft.com/office/drawing/2014/main" id="{A169F862-8053-4D04-92C5-159C0AEE6DA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9" name="모서리가 둥근 직사각형 1763">
              <a:extLst>
                <a:ext uri="{FF2B5EF4-FFF2-40B4-BE49-F238E27FC236}">
                  <a16:creationId xmlns:a16="http://schemas.microsoft.com/office/drawing/2014/main" id="{64E880A9-A6B7-42B8-B7DF-C000244E434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0" name="모서리가 둥근 직사각형 1764">
              <a:extLst>
                <a:ext uri="{FF2B5EF4-FFF2-40B4-BE49-F238E27FC236}">
                  <a16:creationId xmlns:a16="http://schemas.microsoft.com/office/drawing/2014/main" id="{1111E7C0-67BD-4BC0-A544-C95B736009B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6" name="그룹 1700">
            <a:extLst>
              <a:ext uri="{FF2B5EF4-FFF2-40B4-BE49-F238E27FC236}">
                <a16:creationId xmlns:a16="http://schemas.microsoft.com/office/drawing/2014/main" id="{2AFCBCCE-AECA-4CEB-BC43-5007A11079F5}"/>
              </a:ext>
            </a:extLst>
          </p:cNvPr>
          <p:cNvGrpSpPr/>
          <p:nvPr/>
        </p:nvGrpSpPr>
        <p:grpSpPr>
          <a:xfrm>
            <a:off x="8597619" y="4446246"/>
            <a:ext cx="696763" cy="100804"/>
            <a:chOff x="3538538" y="1077915"/>
            <a:chExt cx="696763" cy="100804"/>
          </a:xfrm>
        </p:grpSpPr>
        <p:sp>
          <p:nvSpPr>
            <p:cNvPr id="661" name="모서리가 둥근 직사각형 1755">
              <a:extLst>
                <a:ext uri="{FF2B5EF4-FFF2-40B4-BE49-F238E27FC236}">
                  <a16:creationId xmlns:a16="http://schemas.microsoft.com/office/drawing/2014/main" id="{01E2D1C7-3C0A-43AD-BEE6-2D07C44775E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2" name="모서리가 둥근 직사각형 1756">
              <a:extLst>
                <a:ext uri="{FF2B5EF4-FFF2-40B4-BE49-F238E27FC236}">
                  <a16:creationId xmlns:a16="http://schemas.microsoft.com/office/drawing/2014/main" id="{8136D627-2785-49BE-9AFE-1D598946FBD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3" name="모서리가 둥근 직사각형 1757">
              <a:extLst>
                <a:ext uri="{FF2B5EF4-FFF2-40B4-BE49-F238E27FC236}">
                  <a16:creationId xmlns:a16="http://schemas.microsoft.com/office/drawing/2014/main" id="{83314B6F-FB74-4475-A494-EACE8632CA1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4" name="모서리가 둥근 직사각형 1758">
              <a:extLst>
                <a:ext uri="{FF2B5EF4-FFF2-40B4-BE49-F238E27FC236}">
                  <a16:creationId xmlns:a16="http://schemas.microsoft.com/office/drawing/2014/main" id="{D5718ACD-BF24-4EE1-BAD8-E106A761EDE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5" name="모서리가 둥근 직사각형 1759">
              <a:extLst>
                <a:ext uri="{FF2B5EF4-FFF2-40B4-BE49-F238E27FC236}">
                  <a16:creationId xmlns:a16="http://schemas.microsoft.com/office/drawing/2014/main" id="{C941CAF4-B19F-4CD0-975F-D2CF92EC015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1701">
            <a:extLst>
              <a:ext uri="{FF2B5EF4-FFF2-40B4-BE49-F238E27FC236}">
                <a16:creationId xmlns:a16="http://schemas.microsoft.com/office/drawing/2014/main" id="{78170D6F-AC4E-40E6-9DB8-44681BDBE8AF}"/>
              </a:ext>
            </a:extLst>
          </p:cNvPr>
          <p:cNvGrpSpPr/>
          <p:nvPr/>
        </p:nvGrpSpPr>
        <p:grpSpPr>
          <a:xfrm>
            <a:off x="8597619" y="4633474"/>
            <a:ext cx="696763" cy="100804"/>
            <a:chOff x="3538538" y="1077915"/>
            <a:chExt cx="696763" cy="100804"/>
          </a:xfrm>
        </p:grpSpPr>
        <p:sp>
          <p:nvSpPr>
            <p:cNvPr id="656" name="모서리가 둥근 직사각형 1750">
              <a:extLst>
                <a:ext uri="{FF2B5EF4-FFF2-40B4-BE49-F238E27FC236}">
                  <a16:creationId xmlns:a16="http://schemas.microsoft.com/office/drawing/2014/main" id="{BAF3A9DB-66E0-435C-935A-41DEA98FE3F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7" name="모서리가 둥근 직사각형 1751">
              <a:extLst>
                <a:ext uri="{FF2B5EF4-FFF2-40B4-BE49-F238E27FC236}">
                  <a16:creationId xmlns:a16="http://schemas.microsoft.com/office/drawing/2014/main" id="{16995C13-7393-4CB6-A0DB-6BD0B518A36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8" name="모서리가 둥근 직사각형 1752">
              <a:extLst>
                <a:ext uri="{FF2B5EF4-FFF2-40B4-BE49-F238E27FC236}">
                  <a16:creationId xmlns:a16="http://schemas.microsoft.com/office/drawing/2014/main" id="{29CE4B21-9A76-4C14-8064-6FDFB0C89C9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9" name="모서리가 둥근 직사각형 1753">
              <a:extLst>
                <a:ext uri="{FF2B5EF4-FFF2-40B4-BE49-F238E27FC236}">
                  <a16:creationId xmlns:a16="http://schemas.microsoft.com/office/drawing/2014/main" id="{2683673F-CA62-4461-82B7-3B1F727B651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0" name="모서리가 둥근 직사각형 1754">
              <a:extLst>
                <a:ext uri="{FF2B5EF4-FFF2-40B4-BE49-F238E27FC236}">
                  <a16:creationId xmlns:a16="http://schemas.microsoft.com/office/drawing/2014/main" id="{075499D9-F77C-49EC-B677-ACBA9A73B76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8" name="그룹 1702">
            <a:extLst>
              <a:ext uri="{FF2B5EF4-FFF2-40B4-BE49-F238E27FC236}">
                <a16:creationId xmlns:a16="http://schemas.microsoft.com/office/drawing/2014/main" id="{BEB9B3D4-965B-44AD-BB97-A14DFDE465E3}"/>
              </a:ext>
            </a:extLst>
          </p:cNvPr>
          <p:cNvGrpSpPr/>
          <p:nvPr/>
        </p:nvGrpSpPr>
        <p:grpSpPr>
          <a:xfrm>
            <a:off x="8597619" y="4818765"/>
            <a:ext cx="696763" cy="100804"/>
            <a:chOff x="3538538" y="1077915"/>
            <a:chExt cx="696763" cy="100804"/>
          </a:xfrm>
        </p:grpSpPr>
        <p:sp>
          <p:nvSpPr>
            <p:cNvPr id="651" name="모서리가 둥근 직사각형 1745">
              <a:extLst>
                <a:ext uri="{FF2B5EF4-FFF2-40B4-BE49-F238E27FC236}">
                  <a16:creationId xmlns:a16="http://schemas.microsoft.com/office/drawing/2014/main" id="{045ECF2A-1857-4E3D-AD88-96F6B5DA547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2" name="모서리가 둥근 직사각형 1746">
              <a:extLst>
                <a:ext uri="{FF2B5EF4-FFF2-40B4-BE49-F238E27FC236}">
                  <a16:creationId xmlns:a16="http://schemas.microsoft.com/office/drawing/2014/main" id="{257FD490-AEF4-4ACC-A1DD-2FE24A19568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3" name="모서리가 둥근 직사각형 1747">
              <a:extLst>
                <a:ext uri="{FF2B5EF4-FFF2-40B4-BE49-F238E27FC236}">
                  <a16:creationId xmlns:a16="http://schemas.microsoft.com/office/drawing/2014/main" id="{49B353E2-01E4-4C23-BD59-0CE0839BABD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4" name="모서리가 둥근 직사각형 1748">
              <a:extLst>
                <a:ext uri="{FF2B5EF4-FFF2-40B4-BE49-F238E27FC236}">
                  <a16:creationId xmlns:a16="http://schemas.microsoft.com/office/drawing/2014/main" id="{B91D8BBE-0F5A-446E-A941-608CFDB2C72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5" name="모서리가 둥근 직사각형 1749">
              <a:extLst>
                <a:ext uri="{FF2B5EF4-FFF2-40B4-BE49-F238E27FC236}">
                  <a16:creationId xmlns:a16="http://schemas.microsoft.com/office/drawing/2014/main" id="{9103A73E-49E7-477F-B6F7-83BDF714100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9" name="그룹 1703">
            <a:extLst>
              <a:ext uri="{FF2B5EF4-FFF2-40B4-BE49-F238E27FC236}">
                <a16:creationId xmlns:a16="http://schemas.microsoft.com/office/drawing/2014/main" id="{10A1E3A9-A635-4451-B516-8F41BEB7E7EA}"/>
              </a:ext>
            </a:extLst>
          </p:cNvPr>
          <p:cNvGrpSpPr/>
          <p:nvPr/>
        </p:nvGrpSpPr>
        <p:grpSpPr>
          <a:xfrm>
            <a:off x="8597619" y="5006435"/>
            <a:ext cx="696763" cy="100804"/>
            <a:chOff x="3538538" y="1077915"/>
            <a:chExt cx="696763" cy="100804"/>
          </a:xfrm>
        </p:grpSpPr>
        <p:sp>
          <p:nvSpPr>
            <p:cNvPr id="646" name="모서리가 둥근 직사각형 1740">
              <a:extLst>
                <a:ext uri="{FF2B5EF4-FFF2-40B4-BE49-F238E27FC236}">
                  <a16:creationId xmlns:a16="http://schemas.microsoft.com/office/drawing/2014/main" id="{B09F399C-1B55-471E-94D8-FB158252757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7" name="모서리가 둥근 직사각형 1741">
              <a:extLst>
                <a:ext uri="{FF2B5EF4-FFF2-40B4-BE49-F238E27FC236}">
                  <a16:creationId xmlns:a16="http://schemas.microsoft.com/office/drawing/2014/main" id="{87244463-21D5-4A57-BB39-030643770B0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8" name="모서리가 둥근 직사각형 1742">
              <a:extLst>
                <a:ext uri="{FF2B5EF4-FFF2-40B4-BE49-F238E27FC236}">
                  <a16:creationId xmlns:a16="http://schemas.microsoft.com/office/drawing/2014/main" id="{C3F67202-64EE-4CD0-AE22-F5249B63AAF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9" name="모서리가 둥근 직사각형 1743">
              <a:extLst>
                <a:ext uri="{FF2B5EF4-FFF2-40B4-BE49-F238E27FC236}">
                  <a16:creationId xmlns:a16="http://schemas.microsoft.com/office/drawing/2014/main" id="{BDEC1ED5-CB3D-40BC-951B-7050B0CB921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0" name="모서리가 둥근 직사각형 1744">
              <a:extLst>
                <a:ext uri="{FF2B5EF4-FFF2-40B4-BE49-F238E27FC236}">
                  <a16:creationId xmlns:a16="http://schemas.microsoft.com/office/drawing/2014/main" id="{D1541737-B01E-4393-AA81-BFA7EEFC34C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0" name="그룹 1704">
            <a:extLst>
              <a:ext uri="{FF2B5EF4-FFF2-40B4-BE49-F238E27FC236}">
                <a16:creationId xmlns:a16="http://schemas.microsoft.com/office/drawing/2014/main" id="{DD2120F1-FCA4-494A-A7C8-5B5E4B3FCA55}"/>
              </a:ext>
            </a:extLst>
          </p:cNvPr>
          <p:cNvGrpSpPr/>
          <p:nvPr/>
        </p:nvGrpSpPr>
        <p:grpSpPr>
          <a:xfrm>
            <a:off x="8597121" y="5197053"/>
            <a:ext cx="696763" cy="100804"/>
            <a:chOff x="3538538" y="1077915"/>
            <a:chExt cx="696763" cy="100804"/>
          </a:xfrm>
        </p:grpSpPr>
        <p:sp>
          <p:nvSpPr>
            <p:cNvPr id="641" name="모서리가 둥근 직사각형 1735">
              <a:extLst>
                <a:ext uri="{FF2B5EF4-FFF2-40B4-BE49-F238E27FC236}">
                  <a16:creationId xmlns:a16="http://schemas.microsoft.com/office/drawing/2014/main" id="{74FA68B8-FE13-4D94-BE9D-BC6A892D809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2" name="모서리가 둥근 직사각형 1736">
              <a:extLst>
                <a:ext uri="{FF2B5EF4-FFF2-40B4-BE49-F238E27FC236}">
                  <a16:creationId xmlns:a16="http://schemas.microsoft.com/office/drawing/2014/main" id="{E00EF0EE-429F-42C5-AA70-E1F52DBF463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3" name="모서리가 둥근 직사각형 1737">
              <a:extLst>
                <a:ext uri="{FF2B5EF4-FFF2-40B4-BE49-F238E27FC236}">
                  <a16:creationId xmlns:a16="http://schemas.microsoft.com/office/drawing/2014/main" id="{74FC605A-BB0E-40B8-ABFB-C5E36822AA5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4" name="모서리가 둥근 직사각형 1738">
              <a:extLst>
                <a:ext uri="{FF2B5EF4-FFF2-40B4-BE49-F238E27FC236}">
                  <a16:creationId xmlns:a16="http://schemas.microsoft.com/office/drawing/2014/main" id="{9E7F7E74-F8A7-4F23-B1BA-814469D3F20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5" name="모서리가 둥근 직사각형 1739">
              <a:extLst>
                <a:ext uri="{FF2B5EF4-FFF2-40B4-BE49-F238E27FC236}">
                  <a16:creationId xmlns:a16="http://schemas.microsoft.com/office/drawing/2014/main" id="{45EB596F-DAE0-4B1E-8684-3B8E3B78D58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1" name="그룹 1705">
            <a:extLst>
              <a:ext uri="{FF2B5EF4-FFF2-40B4-BE49-F238E27FC236}">
                <a16:creationId xmlns:a16="http://schemas.microsoft.com/office/drawing/2014/main" id="{FCE0E097-53CB-4C68-AD92-5A30256E70B2}"/>
              </a:ext>
            </a:extLst>
          </p:cNvPr>
          <p:cNvGrpSpPr/>
          <p:nvPr/>
        </p:nvGrpSpPr>
        <p:grpSpPr>
          <a:xfrm>
            <a:off x="8597121" y="5382344"/>
            <a:ext cx="696763" cy="100804"/>
            <a:chOff x="3538538" y="1077915"/>
            <a:chExt cx="696763" cy="100804"/>
          </a:xfrm>
        </p:grpSpPr>
        <p:sp>
          <p:nvSpPr>
            <p:cNvPr id="636" name="모서리가 둥근 직사각형 1730">
              <a:extLst>
                <a:ext uri="{FF2B5EF4-FFF2-40B4-BE49-F238E27FC236}">
                  <a16:creationId xmlns:a16="http://schemas.microsoft.com/office/drawing/2014/main" id="{1B316794-5629-4B98-BE5B-B1D5267AD06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7" name="모서리가 둥근 직사각형 1731">
              <a:extLst>
                <a:ext uri="{FF2B5EF4-FFF2-40B4-BE49-F238E27FC236}">
                  <a16:creationId xmlns:a16="http://schemas.microsoft.com/office/drawing/2014/main" id="{534E6C15-D800-46EE-A62C-7E8AC2D9DEA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8" name="모서리가 둥근 직사각형 1732">
              <a:extLst>
                <a:ext uri="{FF2B5EF4-FFF2-40B4-BE49-F238E27FC236}">
                  <a16:creationId xmlns:a16="http://schemas.microsoft.com/office/drawing/2014/main" id="{4E54F21B-F239-4135-8C36-EFDF8ECA245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9" name="모서리가 둥근 직사각형 1733">
              <a:extLst>
                <a:ext uri="{FF2B5EF4-FFF2-40B4-BE49-F238E27FC236}">
                  <a16:creationId xmlns:a16="http://schemas.microsoft.com/office/drawing/2014/main" id="{4A009DC5-A35E-46F4-A5DF-AEB3D98CBCF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0" name="모서리가 둥근 직사각형 1734">
              <a:extLst>
                <a:ext uri="{FF2B5EF4-FFF2-40B4-BE49-F238E27FC236}">
                  <a16:creationId xmlns:a16="http://schemas.microsoft.com/office/drawing/2014/main" id="{6E593CE9-BBD3-41CE-AE83-EEEA4D3B705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2" name="그룹 1706">
            <a:extLst>
              <a:ext uri="{FF2B5EF4-FFF2-40B4-BE49-F238E27FC236}">
                <a16:creationId xmlns:a16="http://schemas.microsoft.com/office/drawing/2014/main" id="{80F60C5C-5D10-4457-BA75-DA74D22130BA}"/>
              </a:ext>
            </a:extLst>
          </p:cNvPr>
          <p:cNvGrpSpPr/>
          <p:nvPr/>
        </p:nvGrpSpPr>
        <p:grpSpPr>
          <a:xfrm>
            <a:off x="8597121" y="5569572"/>
            <a:ext cx="696763" cy="100804"/>
            <a:chOff x="3538538" y="1077915"/>
            <a:chExt cx="696763" cy="100804"/>
          </a:xfrm>
        </p:grpSpPr>
        <p:sp>
          <p:nvSpPr>
            <p:cNvPr id="631" name="모서리가 둥근 직사각형 1725">
              <a:extLst>
                <a:ext uri="{FF2B5EF4-FFF2-40B4-BE49-F238E27FC236}">
                  <a16:creationId xmlns:a16="http://schemas.microsoft.com/office/drawing/2014/main" id="{E2F2A1C4-50AE-4253-A9B5-8A31B77FEA6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2" name="모서리가 둥근 직사각형 1726">
              <a:extLst>
                <a:ext uri="{FF2B5EF4-FFF2-40B4-BE49-F238E27FC236}">
                  <a16:creationId xmlns:a16="http://schemas.microsoft.com/office/drawing/2014/main" id="{A7AA44E3-887B-49EA-B661-67A52AE8473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3" name="모서리가 둥근 직사각형 1727">
              <a:extLst>
                <a:ext uri="{FF2B5EF4-FFF2-40B4-BE49-F238E27FC236}">
                  <a16:creationId xmlns:a16="http://schemas.microsoft.com/office/drawing/2014/main" id="{7BB966A0-A9A2-4D6E-8744-4B860A217AE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4" name="모서리가 둥근 직사각형 1728">
              <a:extLst>
                <a:ext uri="{FF2B5EF4-FFF2-40B4-BE49-F238E27FC236}">
                  <a16:creationId xmlns:a16="http://schemas.microsoft.com/office/drawing/2014/main" id="{30B98AC9-3A05-4DF9-81F6-DC67B08D97F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5" name="모서리가 둥근 직사각형 1729">
              <a:extLst>
                <a:ext uri="{FF2B5EF4-FFF2-40B4-BE49-F238E27FC236}">
                  <a16:creationId xmlns:a16="http://schemas.microsoft.com/office/drawing/2014/main" id="{1E40CB80-1B22-44F7-861C-6E170F735BB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3" name="그룹 1707">
            <a:extLst>
              <a:ext uri="{FF2B5EF4-FFF2-40B4-BE49-F238E27FC236}">
                <a16:creationId xmlns:a16="http://schemas.microsoft.com/office/drawing/2014/main" id="{12A85E9B-A1AD-4D5A-9B08-32223C5A45CD}"/>
              </a:ext>
            </a:extLst>
          </p:cNvPr>
          <p:cNvGrpSpPr/>
          <p:nvPr/>
        </p:nvGrpSpPr>
        <p:grpSpPr>
          <a:xfrm>
            <a:off x="8597121" y="5757021"/>
            <a:ext cx="696763" cy="100804"/>
            <a:chOff x="3538538" y="1077915"/>
            <a:chExt cx="696763" cy="100804"/>
          </a:xfrm>
        </p:grpSpPr>
        <p:sp>
          <p:nvSpPr>
            <p:cNvPr id="626" name="모서리가 둥근 직사각형 1720">
              <a:extLst>
                <a:ext uri="{FF2B5EF4-FFF2-40B4-BE49-F238E27FC236}">
                  <a16:creationId xmlns:a16="http://schemas.microsoft.com/office/drawing/2014/main" id="{2D575525-5497-4C55-986D-D8250B03B8F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" name="모서리가 둥근 직사각형 1721">
              <a:extLst>
                <a:ext uri="{FF2B5EF4-FFF2-40B4-BE49-F238E27FC236}">
                  <a16:creationId xmlns:a16="http://schemas.microsoft.com/office/drawing/2014/main" id="{1374D72E-1FDC-4F89-BA0C-BCE07B13FAC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" name="모서리가 둥근 직사각형 1722">
              <a:extLst>
                <a:ext uri="{FF2B5EF4-FFF2-40B4-BE49-F238E27FC236}">
                  <a16:creationId xmlns:a16="http://schemas.microsoft.com/office/drawing/2014/main" id="{B08435DB-D7AD-44D0-B26B-5876484ADDA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9" name="모서리가 둥근 직사각형 1723">
              <a:extLst>
                <a:ext uri="{FF2B5EF4-FFF2-40B4-BE49-F238E27FC236}">
                  <a16:creationId xmlns:a16="http://schemas.microsoft.com/office/drawing/2014/main" id="{85D12C6E-7DF1-4D7E-9D12-D48485B010F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0" name="모서리가 둥근 직사각형 1724">
              <a:extLst>
                <a:ext uri="{FF2B5EF4-FFF2-40B4-BE49-F238E27FC236}">
                  <a16:creationId xmlns:a16="http://schemas.microsoft.com/office/drawing/2014/main" id="{54D8B76D-AFB0-4F03-8DB5-165304BC425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4" name="그룹 1708">
            <a:extLst>
              <a:ext uri="{FF2B5EF4-FFF2-40B4-BE49-F238E27FC236}">
                <a16:creationId xmlns:a16="http://schemas.microsoft.com/office/drawing/2014/main" id="{46592BF2-1D43-485D-9E84-57090B693887}"/>
              </a:ext>
            </a:extLst>
          </p:cNvPr>
          <p:cNvGrpSpPr/>
          <p:nvPr/>
        </p:nvGrpSpPr>
        <p:grpSpPr>
          <a:xfrm>
            <a:off x="8597619" y="5944125"/>
            <a:ext cx="696763" cy="100804"/>
            <a:chOff x="3538538" y="1077915"/>
            <a:chExt cx="696763" cy="100804"/>
          </a:xfrm>
        </p:grpSpPr>
        <p:sp>
          <p:nvSpPr>
            <p:cNvPr id="621" name="모서리가 둥근 직사각형 1715">
              <a:extLst>
                <a:ext uri="{FF2B5EF4-FFF2-40B4-BE49-F238E27FC236}">
                  <a16:creationId xmlns:a16="http://schemas.microsoft.com/office/drawing/2014/main" id="{D10E3DC3-62C0-45A3-89BD-E34FD9A724C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" name="모서리가 둥근 직사각형 1716">
              <a:extLst>
                <a:ext uri="{FF2B5EF4-FFF2-40B4-BE49-F238E27FC236}">
                  <a16:creationId xmlns:a16="http://schemas.microsoft.com/office/drawing/2014/main" id="{F9475108-A2F3-4BC9-8128-EFED07CF823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" name="모서리가 둥근 직사각형 1717">
              <a:extLst>
                <a:ext uri="{FF2B5EF4-FFF2-40B4-BE49-F238E27FC236}">
                  <a16:creationId xmlns:a16="http://schemas.microsoft.com/office/drawing/2014/main" id="{3E2336A5-8C3E-4EED-A3C9-05913DDBBDF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" name="모서리가 둥근 직사각형 1718">
              <a:extLst>
                <a:ext uri="{FF2B5EF4-FFF2-40B4-BE49-F238E27FC236}">
                  <a16:creationId xmlns:a16="http://schemas.microsoft.com/office/drawing/2014/main" id="{1918DD8E-B695-4F18-8DF9-DF9DF4FA2BF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" name="모서리가 둥근 직사각형 1719">
              <a:extLst>
                <a:ext uri="{FF2B5EF4-FFF2-40B4-BE49-F238E27FC236}">
                  <a16:creationId xmlns:a16="http://schemas.microsoft.com/office/drawing/2014/main" id="{6B09B2F8-CAE3-418A-B1A7-1A49851E66D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5" name="그룹 1709">
            <a:extLst>
              <a:ext uri="{FF2B5EF4-FFF2-40B4-BE49-F238E27FC236}">
                <a16:creationId xmlns:a16="http://schemas.microsoft.com/office/drawing/2014/main" id="{02A3EA85-C340-423A-BF74-753593187B28}"/>
              </a:ext>
            </a:extLst>
          </p:cNvPr>
          <p:cNvGrpSpPr/>
          <p:nvPr/>
        </p:nvGrpSpPr>
        <p:grpSpPr>
          <a:xfrm>
            <a:off x="8597619" y="6129416"/>
            <a:ext cx="696763" cy="100804"/>
            <a:chOff x="3538538" y="1077915"/>
            <a:chExt cx="696763" cy="100804"/>
          </a:xfrm>
        </p:grpSpPr>
        <p:sp>
          <p:nvSpPr>
            <p:cNvPr id="616" name="모서리가 둥근 직사각형 1710">
              <a:extLst>
                <a:ext uri="{FF2B5EF4-FFF2-40B4-BE49-F238E27FC236}">
                  <a16:creationId xmlns:a16="http://schemas.microsoft.com/office/drawing/2014/main" id="{BD4AD962-9C8B-4F63-9B79-A7B25EE156A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1711">
              <a:extLst>
                <a:ext uri="{FF2B5EF4-FFF2-40B4-BE49-F238E27FC236}">
                  <a16:creationId xmlns:a16="http://schemas.microsoft.com/office/drawing/2014/main" id="{2EE7EA3E-DD05-4EAB-B344-5C472E79CC5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" name="모서리가 둥근 직사각형 1712">
              <a:extLst>
                <a:ext uri="{FF2B5EF4-FFF2-40B4-BE49-F238E27FC236}">
                  <a16:creationId xmlns:a16="http://schemas.microsoft.com/office/drawing/2014/main" id="{A306005D-5818-486B-B9BA-D70B3CB284E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" name="모서리가 둥근 직사각형 1713">
              <a:extLst>
                <a:ext uri="{FF2B5EF4-FFF2-40B4-BE49-F238E27FC236}">
                  <a16:creationId xmlns:a16="http://schemas.microsoft.com/office/drawing/2014/main" id="{DF2F462C-D2F8-486F-9CCF-D4F91CA571A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" name="모서리가 둥근 직사각형 1714">
              <a:extLst>
                <a:ext uri="{FF2B5EF4-FFF2-40B4-BE49-F238E27FC236}">
                  <a16:creationId xmlns:a16="http://schemas.microsoft.com/office/drawing/2014/main" id="{6F9AE57C-12B1-415D-8955-988D6B56BDD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80" name="TextBox 579">
            <a:extLst>
              <a:ext uri="{FF2B5EF4-FFF2-40B4-BE49-F238E27FC236}">
                <a16:creationId xmlns:a16="http://schemas.microsoft.com/office/drawing/2014/main" id="{013CF54C-9A4D-4DCE-ACD1-47FBFB568A50}"/>
              </a:ext>
            </a:extLst>
          </p:cNvPr>
          <p:cNvSpPr txBox="1"/>
          <p:nvPr/>
        </p:nvSpPr>
        <p:spPr>
          <a:xfrm>
            <a:off x="8214262" y="1460048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TextBox 580">
            <a:extLst>
              <a:ext uri="{FF2B5EF4-FFF2-40B4-BE49-F238E27FC236}">
                <a16:creationId xmlns:a16="http://schemas.microsoft.com/office/drawing/2014/main" id="{8F7C43B1-D9DE-4C72-8F5A-31CCE37B4692}"/>
              </a:ext>
            </a:extLst>
          </p:cNvPr>
          <p:cNvSpPr txBox="1"/>
          <p:nvPr/>
        </p:nvSpPr>
        <p:spPr>
          <a:xfrm>
            <a:off x="8214262" y="2403772"/>
            <a:ext cx="319318" cy="10083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</p:txBody>
      </p:sp>
      <p:sp>
        <p:nvSpPr>
          <p:cNvPr id="582" name="TextBox 581">
            <a:extLst>
              <a:ext uri="{FF2B5EF4-FFF2-40B4-BE49-F238E27FC236}">
                <a16:creationId xmlns:a16="http://schemas.microsoft.com/office/drawing/2014/main" id="{2C421A8B-7FDC-45E8-B214-5F89C0359F6B}"/>
              </a:ext>
            </a:extLst>
          </p:cNvPr>
          <p:cNvSpPr txBox="1"/>
          <p:nvPr/>
        </p:nvSpPr>
        <p:spPr>
          <a:xfrm>
            <a:off x="8214262" y="3339876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83" name="직선 연결선 1863">
            <a:extLst>
              <a:ext uri="{FF2B5EF4-FFF2-40B4-BE49-F238E27FC236}">
                <a16:creationId xmlns:a16="http://schemas.microsoft.com/office/drawing/2014/main" id="{956B663E-A63E-435A-82D5-CBBB9B23F9B1}"/>
              </a:ext>
            </a:extLst>
          </p:cNvPr>
          <p:cNvCxnSpPr/>
          <p:nvPr/>
        </p:nvCxnSpPr>
        <p:spPr>
          <a:xfrm>
            <a:off x="8221882" y="4372724"/>
            <a:ext cx="115884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4" name="TextBox 583">
            <a:extLst>
              <a:ext uri="{FF2B5EF4-FFF2-40B4-BE49-F238E27FC236}">
                <a16:creationId xmlns:a16="http://schemas.microsoft.com/office/drawing/2014/main" id="{200537BA-1E60-4B8B-84F0-1E817CADC738}"/>
              </a:ext>
            </a:extLst>
          </p:cNvPr>
          <p:cNvSpPr txBox="1"/>
          <p:nvPr/>
        </p:nvSpPr>
        <p:spPr>
          <a:xfrm>
            <a:off x="8214262" y="4365133"/>
            <a:ext cx="319318" cy="1944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</a:p>
        </p:txBody>
      </p:sp>
      <p:cxnSp>
        <p:nvCxnSpPr>
          <p:cNvPr id="585" name="직선 연결선 1865">
            <a:extLst>
              <a:ext uri="{FF2B5EF4-FFF2-40B4-BE49-F238E27FC236}">
                <a16:creationId xmlns:a16="http://schemas.microsoft.com/office/drawing/2014/main" id="{2619E6AD-9730-41FE-A913-64DBF2615A5A}"/>
              </a:ext>
            </a:extLst>
          </p:cNvPr>
          <p:cNvCxnSpPr/>
          <p:nvPr/>
        </p:nvCxnSpPr>
        <p:spPr>
          <a:xfrm>
            <a:off x="8221882" y="5342736"/>
            <a:ext cx="115884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2" name="직선 연결선 165">
            <a:extLst>
              <a:ext uri="{FF2B5EF4-FFF2-40B4-BE49-F238E27FC236}">
                <a16:creationId xmlns:a16="http://schemas.microsoft.com/office/drawing/2014/main" id="{4700D303-58CA-4113-A7DB-2E4D6248A8AF}"/>
              </a:ext>
            </a:extLst>
          </p:cNvPr>
          <p:cNvCxnSpPr/>
          <p:nvPr/>
        </p:nvCxnSpPr>
        <p:spPr>
          <a:xfrm>
            <a:off x="2389146" y="4744343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3" name="직선 연결선 166">
            <a:extLst>
              <a:ext uri="{FF2B5EF4-FFF2-40B4-BE49-F238E27FC236}">
                <a16:creationId xmlns:a16="http://schemas.microsoft.com/office/drawing/2014/main" id="{F31E3D9E-9824-4FF6-A715-157047F4D163}"/>
              </a:ext>
            </a:extLst>
          </p:cNvPr>
          <p:cNvCxnSpPr/>
          <p:nvPr/>
        </p:nvCxnSpPr>
        <p:spPr>
          <a:xfrm>
            <a:off x="2588518" y="4745635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4" name="직선 연결선 167">
            <a:extLst>
              <a:ext uri="{FF2B5EF4-FFF2-40B4-BE49-F238E27FC236}">
                <a16:creationId xmlns:a16="http://schemas.microsoft.com/office/drawing/2014/main" id="{13A11C7D-03F2-423D-8557-9F18444FD9A1}"/>
              </a:ext>
            </a:extLst>
          </p:cNvPr>
          <p:cNvCxnSpPr/>
          <p:nvPr/>
        </p:nvCxnSpPr>
        <p:spPr>
          <a:xfrm>
            <a:off x="2787889" y="4742974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5" name="직선 연결선 168">
            <a:extLst>
              <a:ext uri="{FF2B5EF4-FFF2-40B4-BE49-F238E27FC236}">
                <a16:creationId xmlns:a16="http://schemas.microsoft.com/office/drawing/2014/main" id="{6236088D-8D1A-4801-92DB-9EC010FEBBFF}"/>
              </a:ext>
            </a:extLst>
          </p:cNvPr>
          <p:cNvCxnSpPr/>
          <p:nvPr/>
        </p:nvCxnSpPr>
        <p:spPr>
          <a:xfrm>
            <a:off x="2987261" y="4747004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6" name="직선 연결선 170">
            <a:extLst>
              <a:ext uri="{FF2B5EF4-FFF2-40B4-BE49-F238E27FC236}">
                <a16:creationId xmlns:a16="http://schemas.microsoft.com/office/drawing/2014/main" id="{54E6799D-6042-4F93-872C-76FE02C8937E}"/>
              </a:ext>
            </a:extLst>
          </p:cNvPr>
          <p:cNvCxnSpPr>
            <a:cxnSpLocks/>
          </p:cNvCxnSpPr>
          <p:nvPr/>
        </p:nvCxnSpPr>
        <p:spPr>
          <a:xfrm>
            <a:off x="1989737" y="4737171"/>
            <a:ext cx="118270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8" name="TextBox 1077">
            <a:extLst>
              <a:ext uri="{FF2B5EF4-FFF2-40B4-BE49-F238E27FC236}">
                <a16:creationId xmlns:a16="http://schemas.microsoft.com/office/drawing/2014/main" id="{1DE92BDF-A009-4EA0-A592-DBC9C3FECA42}"/>
              </a:ext>
            </a:extLst>
          </p:cNvPr>
          <p:cNvSpPr txBox="1"/>
          <p:nvPr/>
        </p:nvSpPr>
        <p:spPr>
          <a:xfrm>
            <a:off x="2928241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079" name="TextBox 1078">
            <a:extLst>
              <a:ext uri="{FF2B5EF4-FFF2-40B4-BE49-F238E27FC236}">
                <a16:creationId xmlns:a16="http://schemas.microsoft.com/office/drawing/2014/main" id="{AE777476-3495-4349-BBC1-D3F3ACD2715C}"/>
              </a:ext>
            </a:extLst>
          </p:cNvPr>
          <p:cNvSpPr txBox="1"/>
          <p:nvPr/>
        </p:nvSpPr>
        <p:spPr>
          <a:xfrm>
            <a:off x="2776430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080" name="TextBox 1079">
            <a:extLst>
              <a:ext uri="{FF2B5EF4-FFF2-40B4-BE49-F238E27FC236}">
                <a16:creationId xmlns:a16="http://schemas.microsoft.com/office/drawing/2014/main" id="{0BB17759-1001-4000-A755-74660541A5B7}"/>
              </a:ext>
            </a:extLst>
          </p:cNvPr>
          <p:cNvSpPr txBox="1"/>
          <p:nvPr/>
        </p:nvSpPr>
        <p:spPr>
          <a:xfrm>
            <a:off x="2579520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081" name="TextBox 1080">
            <a:extLst>
              <a:ext uri="{FF2B5EF4-FFF2-40B4-BE49-F238E27FC236}">
                <a16:creationId xmlns:a16="http://schemas.microsoft.com/office/drawing/2014/main" id="{99CAC471-8D4D-4CBA-A139-3C62BF9504E5}"/>
              </a:ext>
            </a:extLst>
          </p:cNvPr>
          <p:cNvSpPr txBox="1"/>
          <p:nvPr/>
        </p:nvSpPr>
        <p:spPr>
          <a:xfrm>
            <a:off x="2375828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082" name="TextBox 1081">
            <a:extLst>
              <a:ext uri="{FF2B5EF4-FFF2-40B4-BE49-F238E27FC236}">
                <a16:creationId xmlns:a16="http://schemas.microsoft.com/office/drawing/2014/main" id="{8BCBECD9-4C7F-4E49-A811-09694895C0D3}"/>
              </a:ext>
            </a:extLst>
          </p:cNvPr>
          <p:cNvSpPr txBox="1"/>
          <p:nvPr/>
        </p:nvSpPr>
        <p:spPr>
          <a:xfrm>
            <a:off x="2189406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cxnSp>
        <p:nvCxnSpPr>
          <p:cNvPr id="1152" name="직선 연결선 171">
            <a:extLst>
              <a:ext uri="{FF2B5EF4-FFF2-40B4-BE49-F238E27FC236}">
                <a16:creationId xmlns:a16="http://schemas.microsoft.com/office/drawing/2014/main" id="{B09DEA63-27B0-4356-BE5A-BF5A797D9345}"/>
              </a:ext>
            </a:extLst>
          </p:cNvPr>
          <p:cNvCxnSpPr>
            <a:cxnSpLocks/>
          </p:cNvCxnSpPr>
          <p:nvPr/>
        </p:nvCxnSpPr>
        <p:spPr>
          <a:xfrm>
            <a:off x="1989737" y="4923068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3" name="직선 연결선 172">
            <a:extLst>
              <a:ext uri="{FF2B5EF4-FFF2-40B4-BE49-F238E27FC236}">
                <a16:creationId xmlns:a16="http://schemas.microsoft.com/office/drawing/2014/main" id="{647548DB-1172-4EB6-A13F-A88536507BFB}"/>
              </a:ext>
            </a:extLst>
          </p:cNvPr>
          <p:cNvCxnSpPr>
            <a:cxnSpLocks/>
          </p:cNvCxnSpPr>
          <p:nvPr/>
        </p:nvCxnSpPr>
        <p:spPr>
          <a:xfrm>
            <a:off x="1991514" y="4961168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4" name="직선 연결선 1254">
            <a:extLst>
              <a:ext uri="{FF2B5EF4-FFF2-40B4-BE49-F238E27FC236}">
                <a16:creationId xmlns:a16="http://schemas.microsoft.com/office/drawing/2014/main" id="{6AF859C1-C559-4846-9FC3-95F35154B49D}"/>
              </a:ext>
            </a:extLst>
          </p:cNvPr>
          <p:cNvCxnSpPr/>
          <p:nvPr/>
        </p:nvCxnSpPr>
        <p:spPr>
          <a:xfrm>
            <a:off x="2189774" y="4742973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5" name="TextBox 1084">
            <a:extLst>
              <a:ext uri="{FF2B5EF4-FFF2-40B4-BE49-F238E27FC236}">
                <a16:creationId xmlns:a16="http://schemas.microsoft.com/office/drawing/2014/main" id="{31F96BF2-FB92-48CD-B5A7-45F0A9C6DF1B}"/>
              </a:ext>
            </a:extLst>
          </p:cNvPr>
          <p:cNvSpPr txBox="1"/>
          <p:nvPr/>
        </p:nvSpPr>
        <p:spPr>
          <a:xfrm>
            <a:off x="1939491" y="4604292"/>
            <a:ext cx="364067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십만</a:t>
            </a:r>
          </a:p>
        </p:txBody>
      </p:sp>
      <p:grpSp>
        <p:nvGrpSpPr>
          <p:cNvPr id="1086" name="그룹 1272">
            <a:extLst>
              <a:ext uri="{FF2B5EF4-FFF2-40B4-BE49-F238E27FC236}">
                <a16:creationId xmlns:a16="http://schemas.microsoft.com/office/drawing/2014/main" id="{B82127DB-456A-42C9-A913-6AB8936BF4BA}"/>
              </a:ext>
            </a:extLst>
          </p:cNvPr>
          <p:cNvGrpSpPr/>
          <p:nvPr/>
        </p:nvGrpSpPr>
        <p:grpSpPr>
          <a:xfrm>
            <a:off x="2057212" y="5022577"/>
            <a:ext cx="69260" cy="1507632"/>
            <a:chOff x="2504728" y="4996490"/>
            <a:chExt cx="59232" cy="1507632"/>
          </a:xfrm>
        </p:grpSpPr>
        <p:sp>
          <p:nvSpPr>
            <p:cNvPr id="1142" name="모서리가 둥근 직사각형 496">
              <a:extLst>
                <a:ext uri="{FF2B5EF4-FFF2-40B4-BE49-F238E27FC236}">
                  <a16:creationId xmlns:a16="http://schemas.microsoft.com/office/drawing/2014/main" id="{7E5050B3-7E4C-4DAF-B3E1-724FFE03CEB4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3" name="모서리가 둥근 직사각형 493">
              <a:extLst>
                <a:ext uri="{FF2B5EF4-FFF2-40B4-BE49-F238E27FC236}">
                  <a16:creationId xmlns:a16="http://schemas.microsoft.com/office/drawing/2014/main" id="{A8D6DBA0-1E13-44EB-9FC6-611FA6089DCC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4" name="모서리가 둥근 직사각형 490">
              <a:extLst>
                <a:ext uri="{FF2B5EF4-FFF2-40B4-BE49-F238E27FC236}">
                  <a16:creationId xmlns:a16="http://schemas.microsoft.com/office/drawing/2014/main" id="{E85E4C61-0543-4477-B8AA-C7B447B36A2E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5" name="모서리가 둥근 직사각형 487">
              <a:extLst>
                <a:ext uri="{FF2B5EF4-FFF2-40B4-BE49-F238E27FC236}">
                  <a16:creationId xmlns:a16="http://schemas.microsoft.com/office/drawing/2014/main" id="{3B8E5A87-CBEF-44E0-84C4-B3D70F4AA5FF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6" name="모서리가 둥근 직사각형 484">
              <a:extLst>
                <a:ext uri="{FF2B5EF4-FFF2-40B4-BE49-F238E27FC236}">
                  <a16:creationId xmlns:a16="http://schemas.microsoft.com/office/drawing/2014/main" id="{6D7D271B-B26E-4CB5-B691-8077157F8398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7" name="모서리가 둥근 직사각형 481">
              <a:extLst>
                <a:ext uri="{FF2B5EF4-FFF2-40B4-BE49-F238E27FC236}">
                  <a16:creationId xmlns:a16="http://schemas.microsoft.com/office/drawing/2014/main" id="{8F9988E3-360F-4424-AE5E-750D3477D3ED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8" name="모서리가 둥근 직사각형 478">
              <a:extLst>
                <a:ext uri="{FF2B5EF4-FFF2-40B4-BE49-F238E27FC236}">
                  <a16:creationId xmlns:a16="http://schemas.microsoft.com/office/drawing/2014/main" id="{41F4D3E3-F552-4D08-911B-AFE1C91980D4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9" name="모서리가 둥근 직사각형 475">
              <a:extLst>
                <a:ext uri="{FF2B5EF4-FFF2-40B4-BE49-F238E27FC236}">
                  <a16:creationId xmlns:a16="http://schemas.microsoft.com/office/drawing/2014/main" id="{D3D53508-2B15-42B2-9B02-603EDA9A6BDA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0" name="모서리가 둥근 직사각형 472">
              <a:extLst>
                <a:ext uri="{FF2B5EF4-FFF2-40B4-BE49-F238E27FC236}">
                  <a16:creationId xmlns:a16="http://schemas.microsoft.com/office/drawing/2014/main" id="{FC973FF5-A731-40B9-B996-173B2FE6A4D8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1" name="모서리가 둥근 직사각형 460">
              <a:extLst>
                <a:ext uri="{FF2B5EF4-FFF2-40B4-BE49-F238E27FC236}">
                  <a16:creationId xmlns:a16="http://schemas.microsoft.com/office/drawing/2014/main" id="{EDE132F6-44A7-4C3E-B3BA-E6FB4ECA41C6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7" name="그룹 1273">
            <a:extLst>
              <a:ext uri="{FF2B5EF4-FFF2-40B4-BE49-F238E27FC236}">
                <a16:creationId xmlns:a16="http://schemas.microsoft.com/office/drawing/2014/main" id="{C4C382B8-DDD9-4780-A533-4809563A1C1C}"/>
              </a:ext>
            </a:extLst>
          </p:cNvPr>
          <p:cNvGrpSpPr/>
          <p:nvPr/>
        </p:nvGrpSpPr>
        <p:grpSpPr>
          <a:xfrm>
            <a:off x="2256299" y="5018666"/>
            <a:ext cx="69260" cy="1507632"/>
            <a:chOff x="2504728" y="4996490"/>
            <a:chExt cx="59232" cy="1507632"/>
          </a:xfrm>
        </p:grpSpPr>
        <p:sp>
          <p:nvSpPr>
            <p:cNvPr id="1132" name="모서리가 둥근 직사각형 496">
              <a:extLst>
                <a:ext uri="{FF2B5EF4-FFF2-40B4-BE49-F238E27FC236}">
                  <a16:creationId xmlns:a16="http://schemas.microsoft.com/office/drawing/2014/main" id="{411D1D08-BAB0-440A-A937-0387AE08F519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3" name="모서리가 둥근 직사각형 493">
              <a:extLst>
                <a:ext uri="{FF2B5EF4-FFF2-40B4-BE49-F238E27FC236}">
                  <a16:creationId xmlns:a16="http://schemas.microsoft.com/office/drawing/2014/main" id="{53B0E7AF-7808-48CC-9D26-B129FD118317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4" name="모서리가 둥근 직사각형 490">
              <a:extLst>
                <a:ext uri="{FF2B5EF4-FFF2-40B4-BE49-F238E27FC236}">
                  <a16:creationId xmlns:a16="http://schemas.microsoft.com/office/drawing/2014/main" id="{B38C3ECA-8807-4FC3-9A2E-622E2FF47FC3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5" name="모서리가 둥근 직사각형 487">
              <a:extLst>
                <a:ext uri="{FF2B5EF4-FFF2-40B4-BE49-F238E27FC236}">
                  <a16:creationId xmlns:a16="http://schemas.microsoft.com/office/drawing/2014/main" id="{D9ECBB94-9527-41EF-A589-71C3B64E989A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6" name="모서리가 둥근 직사각형 484">
              <a:extLst>
                <a:ext uri="{FF2B5EF4-FFF2-40B4-BE49-F238E27FC236}">
                  <a16:creationId xmlns:a16="http://schemas.microsoft.com/office/drawing/2014/main" id="{C633D616-FA9F-4324-9A0E-320A22AF2433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7" name="모서리가 둥근 직사각형 481">
              <a:extLst>
                <a:ext uri="{FF2B5EF4-FFF2-40B4-BE49-F238E27FC236}">
                  <a16:creationId xmlns:a16="http://schemas.microsoft.com/office/drawing/2014/main" id="{CB0B9C49-88F4-4D62-8FEA-BDCAF59961C2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8" name="모서리가 둥근 직사각형 478">
              <a:extLst>
                <a:ext uri="{FF2B5EF4-FFF2-40B4-BE49-F238E27FC236}">
                  <a16:creationId xmlns:a16="http://schemas.microsoft.com/office/drawing/2014/main" id="{334F3012-6436-43A8-B807-1895A50405C6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9" name="모서리가 둥근 직사각형 475">
              <a:extLst>
                <a:ext uri="{FF2B5EF4-FFF2-40B4-BE49-F238E27FC236}">
                  <a16:creationId xmlns:a16="http://schemas.microsoft.com/office/drawing/2014/main" id="{9B75F1E5-6035-4E57-AE52-A8089F80C5A5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0" name="모서리가 둥근 직사각형 472">
              <a:extLst>
                <a:ext uri="{FF2B5EF4-FFF2-40B4-BE49-F238E27FC236}">
                  <a16:creationId xmlns:a16="http://schemas.microsoft.com/office/drawing/2014/main" id="{F977C357-4A8F-43E5-8D5A-C6AED1AA0984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1" name="모서리가 둥근 직사각형 460">
              <a:extLst>
                <a:ext uri="{FF2B5EF4-FFF2-40B4-BE49-F238E27FC236}">
                  <a16:creationId xmlns:a16="http://schemas.microsoft.com/office/drawing/2014/main" id="{4FC2DD88-FEB8-4E68-A1E3-26A61E49B197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8" name="그룹 1284">
            <a:extLst>
              <a:ext uri="{FF2B5EF4-FFF2-40B4-BE49-F238E27FC236}">
                <a16:creationId xmlns:a16="http://schemas.microsoft.com/office/drawing/2014/main" id="{6423F9F2-C317-4442-A199-CB8E239325FD}"/>
              </a:ext>
            </a:extLst>
          </p:cNvPr>
          <p:cNvGrpSpPr/>
          <p:nvPr/>
        </p:nvGrpSpPr>
        <p:grpSpPr>
          <a:xfrm>
            <a:off x="2455385" y="5019448"/>
            <a:ext cx="69260" cy="1507632"/>
            <a:chOff x="2504728" y="4996490"/>
            <a:chExt cx="59232" cy="1507632"/>
          </a:xfrm>
        </p:grpSpPr>
        <p:sp>
          <p:nvSpPr>
            <p:cNvPr id="1122" name="모서리가 둥근 직사각형 496">
              <a:extLst>
                <a:ext uri="{FF2B5EF4-FFF2-40B4-BE49-F238E27FC236}">
                  <a16:creationId xmlns:a16="http://schemas.microsoft.com/office/drawing/2014/main" id="{598312E2-B617-4C83-B78E-3572EEF9AB0B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3" name="모서리가 둥근 직사각형 493">
              <a:extLst>
                <a:ext uri="{FF2B5EF4-FFF2-40B4-BE49-F238E27FC236}">
                  <a16:creationId xmlns:a16="http://schemas.microsoft.com/office/drawing/2014/main" id="{8C5CE361-AA3A-4C6B-AA91-F256F48C1DE4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4" name="모서리가 둥근 직사각형 490">
              <a:extLst>
                <a:ext uri="{FF2B5EF4-FFF2-40B4-BE49-F238E27FC236}">
                  <a16:creationId xmlns:a16="http://schemas.microsoft.com/office/drawing/2014/main" id="{455A8D2C-479D-4821-A211-454E3EAC71B1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5" name="모서리가 둥근 직사각형 487">
              <a:extLst>
                <a:ext uri="{FF2B5EF4-FFF2-40B4-BE49-F238E27FC236}">
                  <a16:creationId xmlns:a16="http://schemas.microsoft.com/office/drawing/2014/main" id="{0E14B250-BB9F-4FEB-B931-17C58E84D6BE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6" name="모서리가 둥근 직사각형 484">
              <a:extLst>
                <a:ext uri="{FF2B5EF4-FFF2-40B4-BE49-F238E27FC236}">
                  <a16:creationId xmlns:a16="http://schemas.microsoft.com/office/drawing/2014/main" id="{49AB3E0B-49C0-43EE-8B1C-2E62C1ABF0EB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7" name="모서리가 둥근 직사각형 481">
              <a:extLst>
                <a:ext uri="{FF2B5EF4-FFF2-40B4-BE49-F238E27FC236}">
                  <a16:creationId xmlns:a16="http://schemas.microsoft.com/office/drawing/2014/main" id="{A34DAD42-E211-4BCE-A0D7-9AA9C62AA959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8" name="모서리가 둥근 직사각형 478">
              <a:extLst>
                <a:ext uri="{FF2B5EF4-FFF2-40B4-BE49-F238E27FC236}">
                  <a16:creationId xmlns:a16="http://schemas.microsoft.com/office/drawing/2014/main" id="{04CA2E11-BEB3-4488-A089-2EF45C15BEB8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9" name="모서리가 둥근 직사각형 475">
              <a:extLst>
                <a:ext uri="{FF2B5EF4-FFF2-40B4-BE49-F238E27FC236}">
                  <a16:creationId xmlns:a16="http://schemas.microsoft.com/office/drawing/2014/main" id="{1E145032-9FF3-4BD3-BD1D-7AAE738ECA46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0" name="모서리가 둥근 직사각형 472">
              <a:extLst>
                <a:ext uri="{FF2B5EF4-FFF2-40B4-BE49-F238E27FC236}">
                  <a16:creationId xmlns:a16="http://schemas.microsoft.com/office/drawing/2014/main" id="{8EED73F8-17AF-4D64-BC06-4515AF25B743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1" name="모서리가 둥근 직사각형 460">
              <a:extLst>
                <a:ext uri="{FF2B5EF4-FFF2-40B4-BE49-F238E27FC236}">
                  <a16:creationId xmlns:a16="http://schemas.microsoft.com/office/drawing/2014/main" id="{408BD9E8-72F0-44DB-8FB4-E0BBA8CFFC72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9" name="그룹 1295">
            <a:extLst>
              <a:ext uri="{FF2B5EF4-FFF2-40B4-BE49-F238E27FC236}">
                <a16:creationId xmlns:a16="http://schemas.microsoft.com/office/drawing/2014/main" id="{2288AD99-7974-438A-9AA2-BB0BB141F383}"/>
              </a:ext>
            </a:extLst>
          </p:cNvPr>
          <p:cNvGrpSpPr/>
          <p:nvPr/>
        </p:nvGrpSpPr>
        <p:grpSpPr>
          <a:xfrm>
            <a:off x="2654471" y="5021794"/>
            <a:ext cx="69260" cy="1507632"/>
            <a:chOff x="2504728" y="4996490"/>
            <a:chExt cx="59232" cy="1507632"/>
          </a:xfrm>
        </p:grpSpPr>
        <p:sp>
          <p:nvSpPr>
            <p:cNvPr id="1112" name="모서리가 둥근 직사각형 496">
              <a:extLst>
                <a:ext uri="{FF2B5EF4-FFF2-40B4-BE49-F238E27FC236}">
                  <a16:creationId xmlns:a16="http://schemas.microsoft.com/office/drawing/2014/main" id="{48619C13-46EE-448F-BD99-66896F022688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493">
              <a:extLst>
                <a:ext uri="{FF2B5EF4-FFF2-40B4-BE49-F238E27FC236}">
                  <a16:creationId xmlns:a16="http://schemas.microsoft.com/office/drawing/2014/main" id="{D52F9FD6-0990-430D-BBFE-9238D5D44E9B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490">
              <a:extLst>
                <a:ext uri="{FF2B5EF4-FFF2-40B4-BE49-F238E27FC236}">
                  <a16:creationId xmlns:a16="http://schemas.microsoft.com/office/drawing/2014/main" id="{2DD76E0A-4366-4482-9D48-8C68671A953E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487">
              <a:extLst>
                <a:ext uri="{FF2B5EF4-FFF2-40B4-BE49-F238E27FC236}">
                  <a16:creationId xmlns:a16="http://schemas.microsoft.com/office/drawing/2014/main" id="{03FBAFA7-80F5-4887-A6EF-40EFDB6D2D8E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484">
              <a:extLst>
                <a:ext uri="{FF2B5EF4-FFF2-40B4-BE49-F238E27FC236}">
                  <a16:creationId xmlns:a16="http://schemas.microsoft.com/office/drawing/2014/main" id="{E40D90AC-617B-4904-8A2B-C3B690478798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481">
              <a:extLst>
                <a:ext uri="{FF2B5EF4-FFF2-40B4-BE49-F238E27FC236}">
                  <a16:creationId xmlns:a16="http://schemas.microsoft.com/office/drawing/2014/main" id="{31A66DE1-0C3C-4557-94EF-B6F7B64FE7FB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8" name="모서리가 둥근 직사각형 478">
              <a:extLst>
                <a:ext uri="{FF2B5EF4-FFF2-40B4-BE49-F238E27FC236}">
                  <a16:creationId xmlns:a16="http://schemas.microsoft.com/office/drawing/2014/main" id="{3548C22E-26A4-4F57-BBDD-73642DEDBA8F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9" name="모서리가 둥근 직사각형 475">
              <a:extLst>
                <a:ext uri="{FF2B5EF4-FFF2-40B4-BE49-F238E27FC236}">
                  <a16:creationId xmlns:a16="http://schemas.microsoft.com/office/drawing/2014/main" id="{ADDFF2F5-412D-4801-9C72-76DF100A9F1A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0" name="모서리가 둥근 직사각형 472">
              <a:extLst>
                <a:ext uri="{FF2B5EF4-FFF2-40B4-BE49-F238E27FC236}">
                  <a16:creationId xmlns:a16="http://schemas.microsoft.com/office/drawing/2014/main" id="{DDBAF911-C818-481A-A296-D79536C910EE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1" name="모서리가 둥근 직사각형 460">
              <a:extLst>
                <a:ext uri="{FF2B5EF4-FFF2-40B4-BE49-F238E27FC236}">
                  <a16:creationId xmlns:a16="http://schemas.microsoft.com/office/drawing/2014/main" id="{D20F39C8-B8BA-47E5-A88B-6A5B3EDEA9FB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0" name="그룹 1306">
            <a:extLst>
              <a:ext uri="{FF2B5EF4-FFF2-40B4-BE49-F238E27FC236}">
                <a16:creationId xmlns:a16="http://schemas.microsoft.com/office/drawing/2014/main" id="{1FF0BDA1-046C-4274-BD49-1DD187984EB3}"/>
              </a:ext>
            </a:extLst>
          </p:cNvPr>
          <p:cNvGrpSpPr/>
          <p:nvPr/>
        </p:nvGrpSpPr>
        <p:grpSpPr>
          <a:xfrm>
            <a:off x="2853558" y="5020230"/>
            <a:ext cx="69260" cy="1507632"/>
            <a:chOff x="2504728" y="4996490"/>
            <a:chExt cx="59232" cy="1507632"/>
          </a:xfrm>
        </p:grpSpPr>
        <p:sp>
          <p:nvSpPr>
            <p:cNvPr id="1102" name="모서리가 둥근 직사각형 496">
              <a:extLst>
                <a:ext uri="{FF2B5EF4-FFF2-40B4-BE49-F238E27FC236}">
                  <a16:creationId xmlns:a16="http://schemas.microsoft.com/office/drawing/2014/main" id="{00E206EE-589E-4F45-9872-4D0E78C9698F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3" name="모서리가 둥근 직사각형 493">
              <a:extLst>
                <a:ext uri="{FF2B5EF4-FFF2-40B4-BE49-F238E27FC236}">
                  <a16:creationId xmlns:a16="http://schemas.microsoft.com/office/drawing/2014/main" id="{0F76570E-D7DA-457E-82DB-C8D64F8D1C39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490">
              <a:extLst>
                <a:ext uri="{FF2B5EF4-FFF2-40B4-BE49-F238E27FC236}">
                  <a16:creationId xmlns:a16="http://schemas.microsoft.com/office/drawing/2014/main" id="{3CB5EBF6-D82A-4A1B-9463-384ADDB1E9FF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487">
              <a:extLst>
                <a:ext uri="{FF2B5EF4-FFF2-40B4-BE49-F238E27FC236}">
                  <a16:creationId xmlns:a16="http://schemas.microsoft.com/office/drawing/2014/main" id="{39552BDE-F62E-4179-9D7B-F87774119BC1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484">
              <a:extLst>
                <a:ext uri="{FF2B5EF4-FFF2-40B4-BE49-F238E27FC236}">
                  <a16:creationId xmlns:a16="http://schemas.microsoft.com/office/drawing/2014/main" id="{2C83BC84-F45C-48F8-9A60-B9B17E1F6534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481">
              <a:extLst>
                <a:ext uri="{FF2B5EF4-FFF2-40B4-BE49-F238E27FC236}">
                  <a16:creationId xmlns:a16="http://schemas.microsoft.com/office/drawing/2014/main" id="{33753817-D2C1-4E57-A937-5E08C99A98B6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8" name="모서리가 둥근 직사각형 478">
              <a:extLst>
                <a:ext uri="{FF2B5EF4-FFF2-40B4-BE49-F238E27FC236}">
                  <a16:creationId xmlns:a16="http://schemas.microsoft.com/office/drawing/2014/main" id="{39137674-A909-4E4E-8D87-FE18C0F1C31C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475">
              <a:extLst>
                <a:ext uri="{FF2B5EF4-FFF2-40B4-BE49-F238E27FC236}">
                  <a16:creationId xmlns:a16="http://schemas.microsoft.com/office/drawing/2014/main" id="{AC1F4FEA-0A44-429A-929D-19B22F6DEEAE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472">
              <a:extLst>
                <a:ext uri="{FF2B5EF4-FFF2-40B4-BE49-F238E27FC236}">
                  <a16:creationId xmlns:a16="http://schemas.microsoft.com/office/drawing/2014/main" id="{01B94A77-8CFE-4267-A9A3-071514372C8A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460">
              <a:extLst>
                <a:ext uri="{FF2B5EF4-FFF2-40B4-BE49-F238E27FC236}">
                  <a16:creationId xmlns:a16="http://schemas.microsoft.com/office/drawing/2014/main" id="{89A5EC1D-3019-47E5-9EFA-924BB28046CA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1" name="그룹 1317">
            <a:extLst>
              <a:ext uri="{FF2B5EF4-FFF2-40B4-BE49-F238E27FC236}">
                <a16:creationId xmlns:a16="http://schemas.microsoft.com/office/drawing/2014/main" id="{AA372F97-532E-4EEF-BDC0-11DA7198DFBA}"/>
              </a:ext>
            </a:extLst>
          </p:cNvPr>
          <p:cNvGrpSpPr/>
          <p:nvPr/>
        </p:nvGrpSpPr>
        <p:grpSpPr>
          <a:xfrm>
            <a:off x="3052642" y="5021012"/>
            <a:ext cx="69260" cy="1507632"/>
            <a:chOff x="2504728" y="4996490"/>
            <a:chExt cx="59232" cy="1507632"/>
          </a:xfrm>
        </p:grpSpPr>
        <p:sp>
          <p:nvSpPr>
            <p:cNvPr id="1092" name="모서리가 둥근 직사각형 496">
              <a:extLst>
                <a:ext uri="{FF2B5EF4-FFF2-40B4-BE49-F238E27FC236}">
                  <a16:creationId xmlns:a16="http://schemas.microsoft.com/office/drawing/2014/main" id="{0238E492-A37A-43C8-B725-3685C368F5F6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493">
              <a:extLst>
                <a:ext uri="{FF2B5EF4-FFF2-40B4-BE49-F238E27FC236}">
                  <a16:creationId xmlns:a16="http://schemas.microsoft.com/office/drawing/2014/main" id="{B53BF6E5-3EA7-4CD7-9A59-BF15C0A787E3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490">
              <a:extLst>
                <a:ext uri="{FF2B5EF4-FFF2-40B4-BE49-F238E27FC236}">
                  <a16:creationId xmlns:a16="http://schemas.microsoft.com/office/drawing/2014/main" id="{2947178F-3C40-43F2-A694-1E53C623E8DB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487">
              <a:extLst>
                <a:ext uri="{FF2B5EF4-FFF2-40B4-BE49-F238E27FC236}">
                  <a16:creationId xmlns:a16="http://schemas.microsoft.com/office/drawing/2014/main" id="{96DD880E-B0DE-4101-95E8-DA42EBA39BAA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484">
              <a:extLst>
                <a:ext uri="{FF2B5EF4-FFF2-40B4-BE49-F238E27FC236}">
                  <a16:creationId xmlns:a16="http://schemas.microsoft.com/office/drawing/2014/main" id="{2789EC48-618D-4EC9-9FDC-9A482466273D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481">
              <a:extLst>
                <a:ext uri="{FF2B5EF4-FFF2-40B4-BE49-F238E27FC236}">
                  <a16:creationId xmlns:a16="http://schemas.microsoft.com/office/drawing/2014/main" id="{4EE669D5-C51C-4399-A06B-D746718815C8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8" name="모서리가 둥근 직사각형 478">
              <a:extLst>
                <a:ext uri="{FF2B5EF4-FFF2-40B4-BE49-F238E27FC236}">
                  <a16:creationId xmlns:a16="http://schemas.microsoft.com/office/drawing/2014/main" id="{D1EABD3B-AC9B-41F4-A11D-F1C8AB289699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475">
              <a:extLst>
                <a:ext uri="{FF2B5EF4-FFF2-40B4-BE49-F238E27FC236}">
                  <a16:creationId xmlns:a16="http://schemas.microsoft.com/office/drawing/2014/main" id="{AD554FF9-AC8F-426E-B242-EC7F30026C36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472">
              <a:extLst>
                <a:ext uri="{FF2B5EF4-FFF2-40B4-BE49-F238E27FC236}">
                  <a16:creationId xmlns:a16="http://schemas.microsoft.com/office/drawing/2014/main" id="{8B8DEB03-F3B2-4CC5-AB8F-D9FB1A62E6C8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460">
              <a:extLst>
                <a:ext uri="{FF2B5EF4-FFF2-40B4-BE49-F238E27FC236}">
                  <a16:creationId xmlns:a16="http://schemas.microsoft.com/office/drawing/2014/main" id="{94FDB95A-0391-4B30-9911-FB4081F36FC6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59" name="TextBox 1158">
            <a:extLst>
              <a:ext uri="{FF2B5EF4-FFF2-40B4-BE49-F238E27FC236}">
                <a16:creationId xmlns:a16="http://schemas.microsoft.com/office/drawing/2014/main" id="{3D5E9441-F7F6-4244-BD3D-CBAB405AB6EF}"/>
              </a:ext>
            </a:extLst>
          </p:cNvPr>
          <p:cNvSpPr txBox="1"/>
          <p:nvPr/>
        </p:nvSpPr>
        <p:spPr>
          <a:xfrm>
            <a:off x="7965282" y="354897"/>
            <a:ext cx="352982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#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9" name="직사각형 1378">
            <a:extLst>
              <a:ext uri="{FF2B5EF4-FFF2-40B4-BE49-F238E27FC236}">
                <a16:creationId xmlns:a16="http://schemas.microsoft.com/office/drawing/2014/main" id="{B51F88E9-3E7E-449C-B8AB-59E684F7EDBF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0" name="직사각형 1379">
            <a:extLst>
              <a:ext uri="{FF2B5EF4-FFF2-40B4-BE49-F238E27FC236}">
                <a16:creationId xmlns:a16="http://schemas.microsoft.com/office/drawing/2014/main" id="{4655F2DC-CAEA-4B69-AAF7-94D7338CF0B9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2" name="직사각형 1381">
            <a:extLst>
              <a:ext uri="{FF2B5EF4-FFF2-40B4-BE49-F238E27FC236}">
                <a16:creationId xmlns:a16="http://schemas.microsoft.com/office/drawing/2014/main" id="{A248D337-1388-4950-9CF8-799086240E43}"/>
              </a:ext>
            </a:extLst>
          </p:cNvPr>
          <p:cNvSpPr/>
          <p:nvPr/>
        </p:nvSpPr>
        <p:spPr>
          <a:xfrm>
            <a:off x="1982785" y="332656"/>
            <a:ext cx="1187963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38CF70E8-AB7B-42E3-83AD-53AF44BD6D3C}"/>
              </a:ext>
            </a:extLst>
          </p:cNvPr>
          <p:cNvSpPr txBox="1"/>
          <p:nvPr/>
        </p:nvSpPr>
        <p:spPr>
          <a:xfrm>
            <a:off x="2207572" y="343088"/>
            <a:ext cx="90762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Vocabulary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C0767240-A939-4B30-9C26-1947EBC99168}"/>
              </a:ext>
            </a:extLst>
          </p:cNvPr>
          <p:cNvSpPr txBox="1"/>
          <p:nvPr/>
        </p:nvSpPr>
        <p:spPr>
          <a:xfrm>
            <a:off x="2016113" y="552282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9" name="직선 연결선 617">
            <a:extLst>
              <a:ext uri="{FF2B5EF4-FFF2-40B4-BE49-F238E27FC236}">
                <a16:creationId xmlns:a16="http://schemas.microsoft.com/office/drawing/2014/main" id="{6D8D6328-5947-4052-A5B5-F7117EB27572}"/>
              </a:ext>
            </a:extLst>
          </p:cNvPr>
          <p:cNvCxnSpPr/>
          <p:nvPr/>
        </p:nvCxnSpPr>
        <p:spPr>
          <a:xfrm>
            <a:off x="2028000" y="1513359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직선 연결선 621">
            <a:extLst>
              <a:ext uri="{FF2B5EF4-FFF2-40B4-BE49-F238E27FC236}">
                <a16:creationId xmlns:a16="http://schemas.microsoft.com/office/drawing/2014/main" id="{679838A8-BE5F-4AD2-9B10-B7423851B214}"/>
              </a:ext>
            </a:extLst>
          </p:cNvPr>
          <p:cNvCxnSpPr/>
          <p:nvPr/>
        </p:nvCxnSpPr>
        <p:spPr>
          <a:xfrm>
            <a:off x="2029744" y="3390708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직선 연결선 622">
            <a:extLst>
              <a:ext uri="{FF2B5EF4-FFF2-40B4-BE49-F238E27FC236}">
                <a16:creationId xmlns:a16="http://schemas.microsoft.com/office/drawing/2014/main" id="{DD258C6D-0C9B-4447-A353-28268E007888}"/>
              </a:ext>
            </a:extLst>
          </p:cNvPr>
          <p:cNvCxnSpPr/>
          <p:nvPr/>
        </p:nvCxnSpPr>
        <p:spPr>
          <a:xfrm>
            <a:off x="2027923" y="2460270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3" name="그룹 630">
            <a:extLst>
              <a:ext uri="{FF2B5EF4-FFF2-40B4-BE49-F238E27FC236}">
                <a16:creationId xmlns:a16="http://schemas.microsoft.com/office/drawing/2014/main" id="{76CA49FC-9810-430C-9B50-EAB10A617B4F}"/>
              </a:ext>
            </a:extLst>
          </p:cNvPr>
          <p:cNvGrpSpPr/>
          <p:nvPr/>
        </p:nvGrpSpPr>
        <p:grpSpPr>
          <a:xfrm>
            <a:off x="2336868" y="635878"/>
            <a:ext cx="696763" cy="100804"/>
            <a:chOff x="3538538" y="1077915"/>
            <a:chExt cx="696763" cy="100804"/>
          </a:xfrm>
        </p:grpSpPr>
        <p:sp>
          <p:nvSpPr>
            <p:cNvPr id="194" name="모서리가 둥근 직사각형 1855">
              <a:extLst>
                <a:ext uri="{FF2B5EF4-FFF2-40B4-BE49-F238E27FC236}">
                  <a16:creationId xmlns:a16="http://schemas.microsoft.com/office/drawing/2014/main" id="{403C9C35-D83F-412F-A553-46D7B32DC20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" name="모서리가 둥근 직사각형 1856">
              <a:extLst>
                <a:ext uri="{FF2B5EF4-FFF2-40B4-BE49-F238E27FC236}">
                  <a16:creationId xmlns:a16="http://schemas.microsoft.com/office/drawing/2014/main" id="{8790399D-FB79-4269-8DF7-4DB8CA1958E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6" name="모서리가 둥근 직사각형 1857">
              <a:extLst>
                <a:ext uri="{FF2B5EF4-FFF2-40B4-BE49-F238E27FC236}">
                  <a16:creationId xmlns:a16="http://schemas.microsoft.com/office/drawing/2014/main" id="{0C5DC450-75DC-4C5E-92FF-C356E0CD0B5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7" name="모서리가 둥근 직사각형 1858">
              <a:extLst>
                <a:ext uri="{FF2B5EF4-FFF2-40B4-BE49-F238E27FC236}">
                  <a16:creationId xmlns:a16="http://schemas.microsoft.com/office/drawing/2014/main" id="{DA9ABE4A-5316-4A66-A458-FE98755BA7C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8" name="모서리가 둥근 직사각형 1859">
              <a:extLst>
                <a:ext uri="{FF2B5EF4-FFF2-40B4-BE49-F238E27FC236}">
                  <a16:creationId xmlns:a16="http://schemas.microsoft.com/office/drawing/2014/main" id="{780795DD-5485-4B84-9AC0-F265AB75C0C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" name="그룹 631">
            <a:extLst>
              <a:ext uri="{FF2B5EF4-FFF2-40B4-BE49-F238E27FC236}">
                <a16:creationId xmlns:a16="http://schemas.microsoft.com/office/drawing/2014/main" id="{6A54DC0B-8908-4F3F-8F7A-0D0B1E2596DA}"/>
              </a:ext>
            </a:extLst>
          </p:cNvPr>
          <p:cNvGrpSpPr/>
          <p:nvPr/>
        </p:nvGrpSpPr>
        <p:grpSpPr>
          <a:xfrm>
            <a:off x="2336868" y="822224"/>
            <a:ext cx="696763" cy="100804"/>
            <a:chOff x="3538538" y="1077915"/>
            <a:chExt cx="696763" cy="100804"/>
          </a:xfrm>
        </p:grpSpPr>
        <p:sp>
          <p:nvSpPr>
            <p:cNvPr id="200" name="모서리가 둥근 직사각형 1850">
              <a:extLst>
                <a:ext uri="{FF2B5EF4-FFF2-40B4-BE49-F238E27FC236}">
                  <a16:creationId xmlns:a16="http://schemas.microsoft.com/office/drawing/2014/main" id="{1827BEEF-3887-45BA-AA70-3DB22608DC6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" name="모서리가 둥근 직사각형 1851">
              <a:extLst>
                <a:ext uri="{FF2B5EF4-FFF2-40B4-BE49-F238E27FC236}">
                  <a16:creationId xmlns:a16="http://schemas.microsoft.com/office/drawing/2014/main" id="{7B540189-AD3B-4B3E-BD4B-8B5BAEC94B5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" name="모서리가 둥근 직사각형 1852">
              <a:extLst>
                <a:ext uri="{FF2B5EF4-FFF2-40B4-BE49-F238E27FC236}">
                  <a16:creationId xmlns:a16="http://schemas.microsoft.com/office/drawing/2014/main" id="{424B8FC5-C197-4F01-A456-01084B9670F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" name="모서리가 둥근 직사각형 1853">
              <a:extLst>
                <a:ext uri="{FF2B5EF4-FFF2-40B4-BE49-F238E27FC236}">
                  <a16:creationId xmlns:a16="http://schemas.microsoft.com/office/drawing/2014/main" id="{B9DE4E4D-9596-4DA9-9BA9-647449FC8DF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" name="모서리가 둥근 직사각형 1854">
              <a:extLst>
                <a:ext uri="{FF2B5EF4-FFF2-40B4-BE49-F238E27FC236}">
                  <a16:creationId xmlns:a16="http://schemas.microsoft.com/office/drawing/2014/main" id="{53A8FC53-E7B3-48BC-9B83-84B966EAF35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5" name="그룹 632">
            <a:extLst>
              <a:ext uri="{FF2B5EF4-FFF2-40B4-BE49-F238E27FC236}">
                <a16:creationId xmlns:a16="http://schemas.microsoft.com/office/drawing/2014/main" id="{60144030-B6C7-457D-B5E1-3CE11525EFF7}"/>
              </a:ext>
            </a:extLst>
          </p:cNvPr>
          <p:cNvGrpSpPr/>
          <p:nvPr/>
        </p:nvGrpSpPr>
        <p:grpSpPr>
          <a:xfrm>
            <a:off x="2336868" y="1008570"/>
            <a:ext cx="696763" cy="100804"/>
            <a:chOff x="3538538" y="1077915"/>
            <a:chExt cx="696763" cy="100804"/>
          </a:xfrm>
        </p:grpSpPr>
        <p:sp>
          <p:nvSpPr>
            <p:cNvPr id="206" name="모서리가 둥근 직사각형 1845">
              <a:extLst>
                <a:ext uri="{FF2B5EF4-FFF2-40B4-BE49-F238E27FC236}">
                  <a16:creationId xmlns:a16="http://schemas.microsoft.com/office/drawing/2014/main" id="{6C481096-A373-4A5F-AFD4-B49D0D145FC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" name="모서리가 둥근 직사각형 1846">
              <a:extLst>
                <a:ext uri="{FF2B5EF4-FFF2-40B4-BE49-F238E27FC236}">
                  <a16:creationId xmlns:a16="http://schemas.microsoft.com/office/drawing/2014/main" id="{866E871E-6921-4878-83E8-BA46C3C8093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" name="모서리가 둥근 직사각형 1847">
              <a:extLst>
                <a:ext uri="{FF2B5EF4-FFF2-40B4-BE49-F238E27FC236}">
                  <a16:creationId xmlns:a16="http://schemas.microsoft.com/office/drawing/2014/main" id="{EA1A5BF1-3814-40C3-B1ED-3BD54D02A8E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" name="모서리가 둥근 직사각형 1848">
              <a:extLst>
                <a:ext uri="{FF2B5EF4-FFF2-40B4-BE49-F238E27FC236}">
                  <a16:creationId xmlns:a16="http://schemas.microsoft.com/office/drawing/2014/main" id="{110D87B9-87F0-4762-BA1C-1809F527571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" name="모서리가 둥근 직사각형 1849">
              <a:extLst>
                <a:ext uri="{FF2B5EF4-FFF2-40B4-BE49-F238E27FC236}">
                  <a16:creationId xmlns:a16="http://schemas.microsoft.com/office/drawing/2014/main" id="{D5C0C803-F017-443C-AC41-D749658ADE5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1" name="그룹 633">
            <a:extLst>
              <a:ext uri="{FF2B5EF4-FFF2-40B4-BE49-F238E27FC236}">
                <a16:creationId xmlns:a16="http://schemas.microsoft.com/office/drawing/2014/main" id="{AFFB6D0B-EF9F-4EBE-8527-15BECE6CC782}"/>
              </a:ext>
            </a:extLst>
          </p:cNvPr>
          <p:cNvGrpSpPr/>
          <p:nvPr/>
        </p:nvGrpSpPr>
        <p:grpSpPr>
          <a:xfrm>
            <a:off x="2336868" y="1194916"/>
            <a:ext cx="696763" cy="100804"/>
            <a:chOff x="3538538" y="1077915"/>
            <a:chExt cx="696763" cy="100804"/>
          </a:xfrm>
        </p:grpSpPr>
        <p:sp>
          <p:nvSpPr>
            <p:cNvPr id="212" name="모서리가 둥근 직사각형 1840">
              <a:extLst>
                <a:ext uri="{FF2B5EF4-FFF2-40B4-BE49-F238E27FC236}">
                  <a16:creationId xmlns:a16="http://schemas.microsoft.com/office/drawing/2014/main" id="{BFAE96EE-5471-4E4B-B7D8-1DEC1D67210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" name="모서리가 둥근 직사각형 1841">
              <a:extLst>
                <a:ext uri="{FF2B5EF4-FFF2-40B4-BE49-F238E27FC236}">
                  <a16:creationId xmlns:a16="http://schemas.microsoft.com/office/drawing/2014/main" id="{2AE16F7E-C01A-4598-B981-74DA41E2F9E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" name="모서리가 둥근 직사각형 1842">
              <a:extLst>
                <a:ext uri="{FF2B5EF4-FFF2-40B4-BE49-F238E27FC236}">
                  <a16:creationId xmlns:a16="http://schemas.microsoft.com/office/drawing/2014/main" id="{27C99021-CBBC-49CB-A15C-5596DCA13FA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" name="모서리가 둥근 직사각형 1843">
              <a:extLst>
                <a:ext uri="{FF2B5EF4-FFF2-40B4-BE49-F238E27FC236}">
                  <a16:creationId xmlns:a16="http://schemas.microsoft.com/office/drawing/2014/main" id="{8A3CB5B6-02E2-48C9-A80C-A735144CCE6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" name="모서리가 둥근 직사각형 1844">
              <a:extLst>
                <a:ext uri="{FF2B5EF4-FFF2-40B4-BE49-F238E27FC236}">
                  <a16:creationId xmlns:a16="http://schemas.microsoft.com/office/drawing/2014/main" id="{EFD24737-B4FB-4784-AC82-DDFCCA756E0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7" name="그룹 634">
            <a:extLst>
              <a:ext uri="{FF2B5EF4-FFF2-40B4-BE49-F238E27FC236}">
                <a16:creationId xmlns:a16="http://schemas.microsoft.com/office/drawing/2014/main" id="{F261405B-F2B2-48C5-A177-5D3F89292E44}"/>
              </a:ext>
            </a:extLst>
          </p:cNvPr>
          <p:cNvGrpSpPr/>
          <p:nvPr/>
        </p:nvGrpSpPr>
        <p:grpSpPr>
          <a:xfrm>
            <a:off x="2336868" y="1381262"/>
            <a:ext cx="696763" cy="100804"/>
            <a:chOff x="3538538" y="1077915"/>
            <a:chExt cx="696763" cy="100804"/>
          </a:xfrm>
        </p:grpSpPr>
        <p:sp>
          <p:nvSpPr>
            <p:cNvPr id="218" name="모서리가 둥근 직사각형 1835">
              <a:extLst>
                <a:ext uri="{FF2B5EF4-FFF2-40B4-BE49-F238E27FC236}">
                  <a16:creationId xmlns:a16="http://schemas.microsoft.com/office/drawing/2014/main" id="{0F586E98-E22A-4195-866D-6DF5F093C96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" name="모서리가 둥근 직사각형 1836">
              <a:extLst>
                <a:ext uri="{FF2B5EF4-FFF2-40B4-BE49-F238E27FC236}">
                  <a16:creationId xmlns:a16="http://schemas.microsoft.com/office/drawing/2014/main" id="{248BC073-9D2D-42D9-9B13-0A77FD0EF1A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" name="모서리가 둥근 직사각형 1837">
              <a:extLst>
                <a:ext uri="{FF2B5EF4-FFF2-40B4-BE49-F238E27FC236}">
                  <a16:creationId xmlns:a16="http://schemas.microsoft.com/office/drawing/2014/main" id="{1D9B8B0B-2A72-4FD3-90AD-2E7EDBF4FEC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" name="모서리가 둥근 직사각형 1838">
              <a:extLst>
                <a:ext uri="{FF2B5EF4-FFF2-40B4-BE49-F238E27FC236}">
                  <a16:creationId xmlns:a16="http://schemas.microsoft.com/office/drawing/2014/main" id="{C8EC0B11-76A9-4534-A03F-D699DD8FECE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" name="모서리가 둥근 직사각형 1839">
              <a:extLst>
                <a:ext uri="{FF2B5EF4-FFF2-40B4-BE49-F238E27FC236}">
                  <a16:creationId xmlns:a16="http://schemas.microsoft.com/office/drawing/2014/main" id="{438CA386-7326-4CB0-9473-03D81E4E0CD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3" name="그룹 635">
            <a:extLst>
              <a:ext uri="{FF2B5EF4-FFF2-40B4-BE49-F238E27FC236}">
                <a16:creationId xmlns:a16="http://schemas.microsoft.com/office/drawing/2014/main" id="{3137B530-10EC-41BA-8734-D0969C613ABC}"/>
              </a:ext>
            </a:extLst>
          </p:cNvPr>
          <p:cNvGrpSpPr/>
          <p:nvPr/>
        </p:nvGrpSpPr>
        <p:grpSpPr>
          <a:xfrm>
            <a:off x="2336868" y="1567608"/>
            <a:ext cx="696763" cy="100804"/>
            <a:chOff x="3538538" y="1077915"/>
            <a:chExt cx="696763" cy="100804"/>
          </a:xfrm>
        </p:grpSpPr>
        <p:sp>
          <p:nvSpPr>
            <p:cNvPr id="224" name="모서리가 둥근 직사각형 1830">
              <a:extLst>
                <a:ext uri="{FF2B5EF4-FFF2-40B4-BE49-F238E27FC236}">
                  <a16:creationId xmlns:a16="http://schemas.microsoft.com/office/drawing/2014/main" id="{43DF83D6-BD54-4F57-8331-CCB93842CA6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" name="모서리가 둥근 직사각형 1831">
              <a:extLst>
                <a:ext uri="{FF2B5EF4-FFF2-40B4-BE49-F238E27FC236}">
                  <a16:creationId xmlns:a16="http://schemas.microsoft.com/office/drawing/2014/main" id="{7E29723F-A25F-43E7-8DAF-7C7749B781B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" name="모서리가 둥근 직사각형 1832">
              <a:extLst>
                <a:ext uri="{FF2B5EF4-FFF2-40B4-BE49-F238E27FC236}">
                  <a16:creationId xmlns:a16="http://schemas.microsoft.com/office/drawing/2014/main" id="{CB7A61C7-2190-449C-AC0F-CEEC11D1305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" name="모서리가 둥근 직사각형 1833">
              <a:extLst>
                <a:ext uri="{FF2B5EF4-FFF2-40B4-BE49-F238E27FC236}">
                  <a16:creationId xmlns:a16="http://schemas.microsoft.com/office/drawing/2014/main" id="{08843F9B-3871-489D-B919-4D42891EE7F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" name="모서리가 둥근 직사각형 1834">
              <a:extLst>
                <a:ext uri="{FF2B5EF4-FFF2-40B4-BE49-F238E27FC236}">
                  <a16:creationId xmlns:a16="http://schemas.microsoft.com/office/drawing/2014/main" id="{6029FD68-48C8-49B6-A38C-596D6FCF663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" name="그룹 636">
            <a:extLst>
              <a:ext uri="{FF2B5EF4-FFF2-40B4-BE49-F238E27FC236}">
                <a16:creationId xmlns:a16="http://schemas.microsoft.com/office/drawing/2014/main" id="{EACB1958-1F6E-4AEC-BAC1-4DD9ED28756C}"/>
              </a:ext>
            </a:extLst>
          </p:cNvPr>
          <p:cNvGrpSpPr/>
          <p:nvPr/>
        </p:nvGrpSpPr>
        <p:grpSpPr>
          <a:xfrm>
            <a:off x="2336868" y="1753954"/>
            <a:ext cx="696763" cy="100804"/>
            <a:chOff x="3538538" y="1077915"/>
            <a:chExt cx="696763" cy="100804"/>
          </a:xfrm>
        </p:grpSpPr>
        <p:sp>
          <p:nvSpPr>
            <p:cNvPr id="230" name="모서리가 둥근 직사각형 1825">
              <a:extLst>
                <a:ext uri="{FF2B5EF4-FFF2-40B4-BE49-F238E27FC236}">
                  <a16:creationId xmlns:a16="http://schemas.microsoft.com/office/drawing/2014/main" id="{61850D8F-E5A0-43F7-88D5-D6B909E3E1E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" name="모서리가 둥근 직사각형 1826">
              <a:extLst>
                <a:ext uri="{FF2B5EF4-FFF2-40B4-BE49-F238E27FC236}">
                  <a16:creationId xmlns:a16="http://schemas.microsoft.com/office/drawing/2014/main" id="{9385471E-1583-47C3-800E-91F95EA4419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" name="모서리가 둥근 직사각형 1827">
              <a:extLst>
                <a:ext uri="{FF2B5EF4-FFF2-40B4-BE49-F238E27FC236}">
                  <a16:creationId xmlns:a16="http://schemas.microsoft.com/office/drawing/2014/main" id="{42EF5102-05EB-4C7E-8126-71F8B72EA48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" name="모서리가 둥근 직사각형 1828">
              <a:extLst>
                <a:ext uri="{FF2B5EF4-FFF2-40B4-BE49-F238E27FC236}">
                  <a16:creationId xmlns:a16="http://schemas.microsoft.com/office/drawing/2014/main" id="{75E96703-D59A-4D2F-A283-F0310B3DD60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" name="모서리가 둥근 직사각형 1829">
              <a:extLst>
                <a:ext uri="{FF2B5EF4-FFF2-40B4-BE49-F238E27FC236}">
                  <a16:creationId xmlns:a16="http://schemas.microsoft.com/office/drawing/2014/main" id="{831BC80D-7020-47A6-B89B-BB63B6F881D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5" name="그룹 637">
            <a:extLst>
              <a:ext uri="{FF2B5EF4-FFF2-40B4-BE49-F238E27FC236}">
                <a16:creationId xmlns:a16="http://schemas.microsoft.com/office/drawing/2014/main" id="{1B1A5DAC-BB8B-4909-8531-E680193C6939}"/>
              </a:ext>
            </a:extLst>
          </p:cNvPr>
          <p:cNvGrpSpPr/>
          <p:nvPr/>
        </p:nvGrpSpPr>
        <p:grpSpPr>
          <a:xfrm>
            <a:off x="2336868" y="1940300"/>
            <a:ext cx="696763" cy="100804"/>
            <a:chOff x="3538538" y="1077915"/>
            <a:chExt cx="696763" cy="100804"/>
          </a:xfrm>
        </p:grpSpPr>
        <p:sp>
          <p:nvSpPr>
            <p:cNvPr id="236" name="모서리가 둥근 직사각형 1820">
              <a:extLst>
                <a:ext uri="{FF2B5EF4-FFF2-40B4-BE49-F238E27FC236}">
                  <a16:creationId xmlns:a16="http://schemas.microsoft.com/office/drawing/2014/main" id="{FB48B065-B6EF-477D-ACE6-FE420E2E9E1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" name="모서리가 둥근 직사각형 1821">
              <a:extLst>
                <a:ext uri="{FF2B5EF4-FFF2-40B4-BE49-F238E27FC236}">
                  <a16:creationId xmlns:a16="http://schemas.microsoft.com/office/drawing/2014/main" id="{4FF2AB6B-E244-47E8-B73B-45AC3EE83E3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" name="모서리가 둥근 직사각형 1822">
              <a:extLst>
                <a:ext uri="{FF2B5EF4-FFF2-40B4-BE49-F238E27FC236}">
                  <a16:creationId xmlns:a16="http://schemas.microsoft.com/office/drawing/2014/main" id="{B69EF721-F921-4DF3-A949-3BF86BD7AFF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" name="모서리가 둥근 직사각형 1823">
              <a:extLst>
                <a:ext uri="{FF2B5EF4-FFF2-40B4-BE49-F238E27FC236}">
                  <a16:creationId xmlns:a16="http://schemas.microsoft.com/office/drawing/2014/main" id="{966798AB-45F3-45A5-8965-69EF6334F85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" name="모서리가 둥근 직사각형 1824">
              <a:extLst>
                <a:ext uri="{FF2B5EF4-FFF2-40B4-BE49-F238E27FC236}">
                  <a16:creationId xmlns:a16="http://schemas.microsoft.com/office/drawing/2014/main" id="{9FF4283D-7689-47BE-9678-0DB97404B58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1" name="그룹 638">
            <a:extLst>
              <a:ext uri="{FF2B5EF4-FFF2-40B4-BE49-F238E27FC236}">
                <a16:creationId xmlns:a16="http://schemas.microsoft.com/office/drawing/2014/main" id="{EA614B85-5E6A-4003-9BDD-BA0E4C3F3156}"/>
              </a:ext>
            </a:extLst>
          </p:cNvPr>
          <p:cNvGrpSpPr/>
          <p:nvPr/>
        </p:nvGrpSpPr>
        <p:grpSpPr>
          <a:xfrm>
            <a:off x="2336868" y="2126646"/>
            <a:ext cx="696763" cy="100804"/>
            <a:chOff x="3538538" y="1077915"/>
            <a:chExt cx="696763" cy="100804"/>
          </a:xfrm>
        </p:grpSpPr>
        <p:sp>
          <p:nvSpPr>
            <p:cNvPr id="242" name="모서리가 둥근 직사각형 1815">
              <a:extLst>
                <a:ext uri="{FF2B5EF4-FFF2-40B4-BE49-F238E27FC236}">
                  <a16:creationId xmlns:a16="http://schemas.microsoft.com/office/drawing/2014/main" id="{E112C2DC-41F8-4528-92BA-1B03E3FC337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" name="모서리가 둥근 직사각형 1816">
              <a:extLst>
                <a:ext uri="{FF2B5EF4-FFF2-40B4-BE49-F238E27FC236}">
                  <a16:creationId xmlns:a16="http://schemas.microsoft.com/office/drawing/2014/main" id="{E4A6F559-958C-4226-80D6-E0302EB88BC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" name="모서리가 둥근 직사각형 1817">
              <a:extLst>
                <a:ext uri="{FF2B5EF4-FFF2-40B4-BE49-F238E27FC236}">
                  <a16:creationId xmlns:a16="http://schemas.microsoft.com/office/drawing/2014/main" id="{F574C09F-6DB8-4D15-B870-60B91D371EA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" name="모서리가 둥근 직사각형 1818">
              <a:extLst>
                <a:ext uri="{FF2B5EF4-FFF2-40B4-BE49-F238E27FC236}">
                  <a16:creationId xmlns:a16="http://schemas.microsoft.com/office/drawing/2014/main" id="{2A1D7543-B620-4CAC-896E-8E40A685F7E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6" name="모서리가 둥근 직사각형 1819">
              <a:extLst>
                <a:ext uri="{FF2B5EF4-FFF2-40B4-BE49-F238E27FC236}">
                  <a16:creationId xmlns:a16="http://schemas.microsoft.com/office/drawing/2014/main" id="{B5566EB1-3617-4323-8EEE-99632223799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7" name="그룹 639">
            <a:extLst>
              <a:ext uri="{FF2B5EF4-FFF2-40B4-BE49-F238E27FC236}">
                <a16:creationId xmlns:a16="http://schemas.microsoft.com/office/drawing/2014/main" id="{FC133755-D9C7-46A4-8574-63C231E6F77E}"/>
              </a:ext>
            </a:extLst>
          </p:cNvPr>
          <p:cNvGrpSpPr/>
          <p:nvPr/>
        </p:nvGrpSpPr>
        <p:grpSpPr>
          <a:xfrm>
            <a:off x="2336868" y="2312992"/>
            <a:ext cx="696763" cy="100804"/>
            <a:chOff x="3538538" y="1077915"/>
            <a:chExt cx="696763" cy="100804"/>
          </a:xfrm>
        </p:grpSpPr>
        <p:sp>
          <p:nvSpPr>
            <p:cNvPr id="248" name="모서리가 둥근 직사각형 1810">
              <a:extLst>
                <a:ext uri="{FF2B5EF4-FFF2-40B4-BE49-F238E27FC236}">
                  <a16:creationId xmlns:a16="http://schemas.microsoft.com/office/drawing/2014/main" id="{9F9B51BE-E7D1-49F0-9ED5-14FD59AB282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9" name="모서리가 둥근 직사각형 1811">
              <a:extLst>
                <a:ext uri="{FF2B5EF4-FFF2-40B4-BE49-F238E27FC236}">
                  <a16:creationId xmlns:a16="http://schemas.microsoft.com/office/drawing/2014/main" id="{674C2EC8-7B75-43EF-8A41-7D77A81A05C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0" name="모서리가 둥근 직사각형 1812">
              <a:extLst>
                <a:ext uri="{FF2B5EF4-FFF2-40B4-BE49-F238E27FC236}">
                  <a16:creationId xmlns:a16="http://schemas.microsoft.com/office/drawing/2014/main" id="{E7B65332-E9F5-455E-BB1A-DB0E4D35343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1" name="모서리가 둥근 직사각형 1813">
              <a:extLst>
                <a:ext uri="{FF2B5EF4-FFF2-40B4-BE49-F238E27FC236}">
                  <a16:creationId xmlns:a16="http://schemas.microsoft.com/office/drawing/2014/main" id="{9A3DDDA4-B738-4750-9FD0-B45550295AA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2" name="모서리가 둥근 직사각형 1814">
              <a:extLst>
                <a:ext uri="{FF2B5EF4-FFF2-40B4-BE49-F238E27FC236}">
                  <a16:creationId xmlns:a16="http://schemas.microsoft.com/office/drawing/2014/main" id="{6B49F9E9-87C8-4036-906E-13D53E4108D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53" name="그룹 640">
            <a:extLst>
              <a:ext uri="{FF2B5EF4-FFF2-40B4-BE49-F238E27FC236}">
                <a16:creationId xmlns:a16="http://schemas.microsoft.com/office/drawing/2014/main" id="{11750F4A-97FD-4D82-95BA-C09237A7FEFE}"/>
              </a:ext>
            </a:extLst>
          </p:cNvPr>
          <p:cNvGrpSpPr/>
          <p:nvPr/>
        </p:nvGrpSpPr>
        <p:grpSpPr>
          <a:xfrm>
            <a:off x="2336868" y="2499338"/>
            <a:ext cx="696763" cy="100804"/>
            <a:chOff x="3538538" y="1077915"/>
            <a:chExt cx="696763" cy="100804"/>
          </a:xfrm>
        </p:grpSpPr>
        <p:sp>
          <p:nvSpPr>
            <p:cNvPr id="254" name="모서리가 둥근 직사각형 1805">
              <a:extLst>
                <a:ext uri="{FF2B5EF4-FFF2-40B4-BE49-F238E27FC236}">
                  <a16:creationId xmlns:a16="http://schemas.microsoft.com/office/drawing/2014/main" id="{22BDC18E-7DB6-47AA-B21E-A3D397A01A6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" name="모서리가 둥근 직사각형 1806">
              <a:extLst>
                <a:ext uri="{FF2B5EF4-FFF2-40B4-BE49-F238E27FC236}">
                  <a16:creationId xmlns:a16="http://schemas.microsoft.com/office/drawing/2014/main" id="{811CEC47-FF66-44A4-97B6-9E493B22BCD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" name="모서리가 둥근 직사각형 1807">
              <a:extLst>
                <a:ext uri="{FF2B5EF4-FFF2-40B4-BE49-F238E27FC236}">
                  <a16:creationId xmlns:a16="http://schemas.microsoft.com/office/drawing/2014/main" id="{333BAB35-E777-4597-9AD2-F37EDD247C0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" name="모서리가 둥근 직사각형 1808">
              <a:extLst>
                <a:ext uri="{FF2B5EF4-FFF2-40B4-BE49-F238E27FC236}">
                  <a16:creationId xmlns:a16="http://schemas.microsoft.com/office/drawing/2014/main" id="{AB88F73D-C2C6-4BBC-AAB6-18343E3AF9D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8" name="모서리가 둥근 직사각형 1809">
              <a:extLst>
                <a:ext uri="{FF2B5EF4-FFF2-40B4-BE49-F238E27FC236}">
                  <a16:creationId xmlns:a16="http://schemas.microsoft.com/office/drawing/2014/main" id="{B2BF1A63-A007-487D-BEEB-621C03952E9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59" name="그룹 641">
            <a:extLst>
              <a:ext uri="{FF2B5EF4-FFF2-40B4-BE49-F238E27FC236}">
                <a16:creationId xmlns:a16="http://schemas.microsoft.com/office/drawing/2014/main" id="{BA5AA423-9CF8-4ED4-8EC8-9658E6579DA2}"/>
              </a:ext>
            </a:extLst>
          </p:cNvPr>
          <p:cNvGrpSpPr/>
          <p:nvPr/>
        </p:nvGrpSpPr>
        <p:grpSpPr>
          <a:xfrm>
            <a:off x="2336868" y="2685684"/>
            <a:ext cx="696763" cy="100804"/>
            <a:chOff x="3538538" y="1077915"/>
            <a:chExt cx="696763" cy="100804"/>
          </a:xfrm>
        </p:grpSpPr>
        <p:sp>
          <p:nvSpPr>
            <p:cNvPr id="260" name="모서리가 둥근 직사각형 1800">
              <a:extLst>
                <a:ext uri="{FF2B5EF4-FFF2-40B4-BE49-F238E27FC236}">
                  <a16:creationId xmlns:a16="http://schemas.microsoft.com/office/drawing/2014/main" id="{560B3CDA-54B2-4F65-A877-C8DD4AC01FC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1" name="모서리가 둥근 직사각형 1801">
              <a:extLst>
                <a:ext uri="{FF2B5EF4-FFF2-40B4-BE49-F238E27FC236}">
                  <a16:creationId xmlns:a16="http://schemas.microsoft.com/office/drawing/2014/main" id="{E5783664-8F7A-464D-ADAC-D010DDE35B6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2" name="모서리가 둥근 직사각형 1802">
              <a:extLst>
                <a:ext uri="{FF2B5EF4-FFF2-40B4-BE49-F238E27FC236}">
                  <a16:creationId xmlns:a16="http://schemas.microsoft.com/office/drawing/2014/main" id="{3BE07F71-FA15-422D-A3A2-E9CAD3E45E7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3" name="모서리가 둥근 직사각형 1803">
              <a:extLst>
                <a:ext uri="{FF2B5EF4-FFF2-40B4-BE49-F238E27FC236}">
                  <a16:creationId xmlns:a16="http://schemas.microsoft.com/office/drawing/2014/main" id="{CAE25D0C-7536-4DF5-A550-12D82068CD8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4" name="모서리가 둥근 직사각형 1804">
              <a:extLst>
                <a:ext uri="{FF2B5EF4-FFF2-40B4-BE49-F238E27FC236}">
                  <a16:creationId xmlns:a16="http://schemas.microsoft.com/office/drawing/2014/main" id="{C32CF73F-6442-4A0F-957B-A5E25BEB81C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65" name="그룹 642">
            <a:extLst>
              <a:ext uri="{FF2B5EF4-FFF2-40B4-BE49-F238E27FC236}">
                <a16:creationId xmlns:a16="http://schemas.microsoft.com/office/drawing/2014/main" id="{9FDE1886-D432-46BB-8C10-5003981401D5}"/>
              </a:ext>
            </a:extLst>
          </p:cNvPr>
          <p:cNvGrpSpPr/>
          <p:nvPr/>
        </p:nvGrpSpPr>
        <p:grpSpPr>
          <a:xfrm>
            <a:off x="2336868" y="2872030"/>
            <a:ext cx="696763" cy="100804"/>
            <a:chOff x="3538538" y="1077915"/>
            <a:chExt cx="696763" cy="100804"/>
          </a:xfrm>
        </p:grpSpPr>
        <p:sp>
          <p:nvSpPr>
            <p:cNvPr id="266" name="모서리가 둥근 직사각형 1795">
              <a:extLst>
                <a:ext uri="{FF2B5EF4-FFF2-40B4-BE49-F238E27FC236}">
                  <a16:creationId xmlns:a16="http://schemas.microsoft.com/office/drawing/2014/main" id="{4A0531F1-A634-4582-86E2-32590987DE9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7" name="모서리가 둥근 직사각형 1796">
              <a:extLst>
                <a:ext uri="{FF2B5EF4-FFF2-40B4-BE49-F238E27FC236}">
                  <a16:creationId xmlns:a16="http://schemas.microsoft.com/office/drawing/2014/main" id="{59C453E7-1D81-41AB-86E9-4262AAC7076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8" name="모서리가 둥근 직사각형 1797">
              <a:extLst>
                <a:ext uri="{FF2B5EF4-FFF2-40B4-BE49-F238E27FC236}">
                  <a16:creationId xmlns:a16="http://schemas.microsoft.com/office/drawing/2014/main" id="{4ACC1D33-E52D-4668-8C3F-133746E3BC9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9" name="모서리가 둥근 직사각형 1798">
              <a:extLst>
                <a:ext uri="{FF2B5EF4-FFF2-40B4-BE49-F238E27FC236}">
                  <a16:creationId xmlns:a16="http://schemas.microsoft.com/office/drawing/2014/main" id="{2CF70D93-557F-46D8-AD6D-09BF9F67FB5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0" name="모서리가 둥근 직사각형 1799">
              <a:extLst>
                <a:ext uri="{FF2B5EF4-FFF2-40B4-BE49-F238E27FC236}">
                  <a16:creationId xmlns:a16="http://schemas.microsoft.com/office/drawing/2014/main" id="{7EBFD42C-F10B-47D5-88D1-8EFD8CBCA99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1" name="그룹 643">
            <a:extLst>
              <a:ext uri="{FF2B5EF4-FFF2-40B4-BE49-F238E27FC236}">
                <a16:creationId xmlns:a16="http://schemas.microsoft.com/office/drawing/2014/main" id="{94B264DF-ECB7-4DE1-826A-57884E3A1892}"/>
              </a:ext>
            </a:extLst>
          </p:cNvPr>
          <p:cNvGrpSpPr/>
          <p:nvPr/>
        </p:nvGrpSpPr>
        <p:grpSpPr>
          <a:xfrm>
            <a:off x="2336868" y="3058376"/>
            <a:ext cx="696763" cy="100804"/>
            <a:chOff x="3538538" y="1077915"/>
            <a:chExt cx="696763" cy="100804"/>
          </a:xfrm>
        </p:grpSpPr>
        <p:sp>
          <p:nvSpPr>
            <p:cNvPr id="272" name="모서리가 둥근 직사각형 1790">
              <a:extLst>
                <a:ext uri="{FF2B5EF4-FFF2-40B4-BE49-F238E27FC236}">
                  <a16:creationId xmlns:a16="http://schemas.microsoft.com/office/drawing/2014/main" id="{2A2ABCC4-859C-4C33-92CD-4D6F191B9FC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3" name="모서리가 둥근 직사각형 1791">
              <a:extLst>
                <a:ext uri="{FF2B5EF4-FFF2-40B4-BE49-F238E27FC236}">
                  <a16:creationId xmlns:a16="http://schemas.microsoft.com/office/drawing/2014/main" id="{B5B8C92E-7CD7-4B3E-8B56-714B9BAF9EC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4" name="모서리가 둥근 직사각형 1792">
              <a:extLst>
                <a:ext uri="{FF2B5EF4-FFF2-40B4-BE49-F238E27FC236}">
                  <a16:creationId xmlns:a16="http://schemas.microsoft.com/office/drawing/2014/main" id="{79B5392E-689A-4E59-B6F7-A896F752526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5" name="모서리가 둥근 직사각형 1793">
              <a:extLst>
                <a:ext uri="{FF2B5EF4-FFF2-40B4-BE49-F238E27FC236}">
                  <a16:creationId xmlns:a16="http://schemas.microsoft.com/office/drawing/2014/main" id="{A0689F93-86E3-4F05-8F4B-FEE5F3DB407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6" name="모서리가 둥근 직사각형 1794">
              <a:extLst>
                <a:ext uri="{FF2B5EF4-FFF2-40B4-BE49-F238E27FC236}">
                  <a16:creationId xmlns:a16="http://schemas.microsoft.com/office/drawing/2014/main" id="{643DB894-1594-4D93-907D-9C13D1CC488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7" name="그룹 644">
            <a:extLst>
              <a:ext uri="{FF2B5EF4-FFF2-40B4-BE49-F238E27FC236}">
                <a16:creationId xmlns:a16="http://schemas.microsoft.com/office/drawing/2014/main" id="{1F04C94F-5A4A-42B5-A408-9F0C51CAB7AD}"/>
              </a:ext>
            </a:extLst>
          </p:cNvPr>
          <p:cNvGrpSpPr/>
          <p:nvPr/>
        </p:nvGrpSpPr>
        <p:grpSpPr>
          <a:xfrm>
            <a:off x="2336868" y="3244722"/>
            <a:ext cx="696763" cy="100804"/>
            <a:chOff x="3538538" y="1077915"/>
            <a:chExt cx="696763" cy="100804"/>
          </a:xfrm>
        </p:grpSpPr>
        <p:sp>
          <p:nvSpPr>
            <p:cNvPr id="278" name="모서리가 둥근 직사각형 1785">
              <a:extLst>
                <a:ext uri="{FF2B5EF4-FFF2-40B4-BE49-F238E27FC236}">
                  <a16:creationId xmlns:a16="http://schemas.microsoft.com/office/drawing/2014/main" id="{C9F55150-51FB-4B17-8D5E-7F03E6FFD10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9" name="모서리가 둥근 직사각형 1786">
              <a:extLst>
                <a:ext uri="{FF2B5EF4-FFF2-40B4-BE49-F238E27FC236}">
                  <a16:creationId xmlns:a16="http://schemas.microsoft.com/office/drawing/2014/main" id="{71AC340C-3C24-4383-BD86-24CFA4A59AA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0" name="모서리가 둥근 직사각형 1787">
              <a:extLst>
                <a:ext uri="{FF2B5EF4-FFF2-40B4-BE49-F238E27FC236}">
                  <a16:creationId xmlns:a16="http://schemas.microsoft.com/office/drawing/2014/main" id="{EFAA81AF-E5C3-4B65-B146-9466DE59713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1" name="모서리가 둥근 직사각형 1788">
              <a:extLst>
                <a:ext uri="{FF2B5EF4-FFF2-40B4-BE49-F238E27FC236}">
                  <a16:creationId xmlns:a16="http://schemas.microsoft.com/office/drawing/2014/main" id="{10DFBA27-59AC-4853-8EE0-7C5DC7E7B11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2" name="모서리가 둥근 직사각형 1789">
              <a:extLst>
                <a:ext uri="{FF2B5EF4-FFF2-40B4-BE49-F238E27FC236}">
                  <a16:creationId xmlns:a16="http://schemas.microsoft.com/office/drawing/2014/main" id="{7759CBD8-28B9-4355-AB2E-92A1A64ABB7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83" name="그룹 645">
            <a:extLst>
              <a:ext uri="{FF2B5EF4-FFF2-40B4-BE49-F238E27FC236}">
                <a16:creationId xmlns:a16="http://schemas.microsoft.com/office/drawing/2014/main" id="{6EDD345B-D648-438D-8CDE-6948E27E468C}"/>
              </a:ext>
            </a:extLst>
          </p:cNvPr>
          <p:cNvGrpSpPr/>
          <p:nvPr/>
        </p:nvGrpSpPr>
        <p:grpSpPr>
          <a:xfrm>
            <a:off x="2336868" y="3431068"/>
            <a:ext cx="696763" cy="100804"/>
            <a:chOff x="3538538" y="1077915"/>
            <a:chExt cx="696763" cy="100804"/>
          </a:xfrm>
        </p:grpSpPr>
        <p:sp>
          <p:nvSpPr>
            <p:cNvPr id="284" name="모서리가 둥근 직사각형 1780">
              <a:extLst>
                <a:ext uri="{FF2B5EF4-FFF2-40B4-BE49-F238E27FC236}">
                  <a16:creationId xmlns:a16="http://schemas.microsoft.com/office/drawing/2014/main" id="{A833A609-18D3-4858-A895-DC590A5EFC0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5" name="모서리가 둥근 직사각형 1781">
              <a:extLst>
                <a:ext uri="{FF2B5EF4-FFF2-40B4-BE49-F238E27FC236}">
                  <a16:creationId xmlns:a16="http://schemas.microsoft.com/office/drawing/2014/main" id="{55A19432-8CA1-4CD5-BE16-E789213609C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6" name="모서리가 둥근 직사각형 1782">
              <a:extLst>
                <a:ext uri="{FF2B5EF4-FFF2-40B4-BE49-F238E27FC236}">
                  <a16:creationId xmlns:a16="http://schemas.microsoft.com/office/drawing/2014/main" id="{254068A4-4A68-4FA2-85A9-8C11561D11A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7" name="모서리가 둥근 직사각형 1783">
              <a:extLst>
                <a:ext uri="{FF2B5EF4-FFF2-40B4-BE49-F238E27FC236}">
                  <a16:creationId xmlns:a16="http://schemas.microsoft.com/office/drawing/2014/main" id="{0D9DBDC4-7344-4D0A-AD51-7E078234999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8" name="모서리가 둥근 직사각형 1784">
              <a:extLst>
                <a:ext uri="{FF2B5EF4-FFF2-40B4-BE49-F238E27FC236}">
                  <a16:creationId xmlns:a16="http://schemas.microsoft.com/office/drawing/2014/main" id="{D4F360DA-6912-4186-AAF2-FE80C6D191E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89" name="그룹 646">
            <a:extLst>
              <a:ext uri="{FF2B5EF4-FFF2-40B4-BE49-F238E27FC236}">
                <a16:creationId xmlns:a16="http://schemas.microsoft.com/office/drawing/2014/main" id="{6A73391C-7480-45BC-A4FB-F870095F3B2E}"/>
              </a:ext>
            </a:extLst>
          </p:cNvPr>
          <p:cNvGrpSpPr/>
          <p:nvPr/>
        </p:nvGrpSpPr>
        <p:grpSpPr>
          <a:xfrm>
            <a:off x="2336868" y="3617414"/>
            <a:ext cx="696763" cy="100804"/>
            <a:chOff x="3538538" y="1077915"/>
            <a:chExt cx="696763" cy="100804"/>
          </a:xfrm>
        </p:grpSpPr>
        <p:sp>
          <p:nvSpPr>
            <p:cNvPr id="290" name="모서리가 둥근 직사각형 1775">
              <a:extLst>
                <a:ext uri="{FF2B5EF4-FFF2-40B4-BE49-F238E27FC236}">
                  <a16:creationId xmlns:a16="http://schemas.microsoft.com/office/drawing/2014/main" id="{3659EEAA-F975-48D0-A61E-AD26F91CB5F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1" name="모서리가 둥근 직사각형 1776">
              <a:extLst>
                <a:ext uri="{FF2B5EF4-FFF2-40B4-BE49-F238E27FC236}">
                  <a16:creationId xmlns:a16="http://schemas.microsoft.com/office/drawing/2014/main" id="{B764ED92-8B5F-4218-86DA-2434D77A203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2" name="모서리가 둥근 직사각형 1777">
              <a:extLst>
                <a:ext uri="{FF2B5EF4-FFF2-40B4-BE49-F238E27FC236}">
                  <a16:creationId xmlns:a16="http://schemas.microsoft.com/office/drawing/2014/main" id="{C9D1A893-15DD-4E73-8A63-7F4FD87860F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3" name="모서리가 둥근 직사각형 1778">
              <a:extLst>
                <a:ext uri="{FF2B5EF4-FFF2-40B4-BE49-F238E27FC236}">
                  <a16:creationId xmlns:a16="http://schemas.microsoft.com/office/drawing/2014/main" id="{6A3B3F2B-2C82-48B9-A246-D5323752946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4" name="모서리가 둥근 직사각형 1779">
              <a:extLst>
                <a:ext uri="{FF2B5EF4-FFF2-40B4-BE49-F238E27FC236}">
                  <a16:creationId xmlns:a16="http://schemas.microsoft.com/office/drawing/2014/main" id="{5D454D42-3DFF-430C-99CD-42066211D1D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95" name="TextBox 294">
            <a:extLst>
              <a:ext uri="{FF2B5EF4-FFF2-40B4-BE49-F238E27FC236}">
                <a16:creationId xmlns:a16="http://schemas.microsoft.com/office/drawing/2014/main" id="{801F9F72-0627-4F8F-9E71-E7ED8AD86E19}"/>
              </a:ext>
            </a:extLst>
          </p:cNvPr>
          <p:cNvSpPr txBox="1"/>
          <p:nvPr/>
        </p:nvSpPr>
        <p:spPr>
          <a:xfrm>
            <a:off x="1982353" y="2223914"/>
            <a:ext cx="319318" cy="12153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grpSp>
        <p:nvGrpSpPr>
          <p:cNvPr id="297" name="그룹 819">
            <a:extLst>
              <a:ext uri="{FF2B5EF4-FFF2-40B4-BE49-F238E27FC236}">
                <a16:creationId xmlns:a16="http://schemas.microsoft.com/office/drawing/2014/main" id="{0BA703B2-9336-4008-8E04-D2BFD7B4870E}"/>
              </a:ext>
            </a:extLst>
          </p:cNvPr>
          <p:cNvGrpSpPr/>
          <p:nvPr/>
        </p:nvGrpSpPr>
        <p:grpSpPr>
          <a:xfrm>
            <a:off x="2336868" y="3803760"/>
            <a:ext cx="696763" cy="100804"/>
            <a:chOff x="3538538" y="1077915"/>
            <a:chExt cx="696763" cy="100804"/>
          </a:xfrm>
        </p:grpSpPr>
        <p:sp>
          <p:nvSpPr>
            <p:cNvPr id="298" name="모서리가 둥근 직사각형 1780">
              <a:extLst>
                <a:ext uri="{FF2B5EF4-FFF2-40B4-BE49-F238E27FC236}">
                  <a16:creationId xmlns:a16="http://schemas.microsoft.com/office/drawing/2014/main" id="{31FD71E6-049B-4387-AAC0-7FB830BB293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" name="모서리가 둥근 직사각형 1781">
              <a:extLst>
                <a:ext uri="{FF2B5EF4-FFF2-40B4-BE49-F238E27FC236}">
                  <a16:creationId xmlns:a16="http://schemas.microsoft.com/office/drawing/2014/main" id="{A21ABE60-43E2-4228-9506-E6D5200C21C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" name="모서리가 둥근 직사각형 1782">
              <a:extLst>
                <a:ext uri="{FF2B5EF4-FFF2-40B4-BE49-F238E27FC236}">
                  <a16:creationId xmlns:a16="http://schemas.microsoft.com/office/drawing/2014/main" id="{A337D848-1318-473B-82A2-8A0474C0868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" name="모서리가 둥근 직사각형 1783">
              <a:extLst>
                <a:ext uri="{FF2B5EF4-FFF2-40B4-BE49-F238E27FC236}">
                  <a16:creationId xmlns:a16="http://schemas.microsoft.com/office/drawing/2014/main" id="{8956758C-ED62-41E7-A4D7-2B9A7D65781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" name="모서리가 둥근 직사각형 1784">
              <a:extLst>
                <a:ext uri="{FF2B5EF4-FFF2-40B4-BE49-F238E27FC236}">
                  <a16:creationId xmlns:a16="http://schemas.microsoft.com/office/drawing/2014/main" id="{F6F4AF67-178B-4ED4-8563-9F6AAF07909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" name="그룹 825">
            <a:extLst>
              <a:ext uri="{FF2B5EF4-FFF2-40B4-BE49-F238E27FC236}">
                <a16:creationId xmlns:a16="http://schemas.microsoft.com/office/drawing/2014/main" id="{5B98C3F1-8C53-4D86-8EFF-98119244AFC8}"/>
              </a:ext>
            </a:extLst>
          </p:cNvPr>
          <p:cNvGrpSpPr/>
          <p:nvPr/>
        </p:nvGrpSpPr>
        <p:grpSpPr>
          <a:xfrm>
            <a:off x="2336868" y="3990106"/>
            <a:ext cx="696763" cy="100804"/>
            <a:chOff x="3538538" y="1077915"/>
            <a:chExt cx="696763" cy="100804"/>
          </a:xfrm>
        </p:grpSpPr>
        <p:sp>
          <p:nvSpPr>
            <p:cNvPr id="304" name="모서리가 둥근 직사각형 1780">
              <a:extLst>
                <a:ext uri="{FF2B5EF4-FFF2-40B4-BE49-F238E27FC236}">
                  <a16:creationId xmlns:a16="http://schemas.microsoft.com/office/drawing/2014/main" id="{FD0CDA8C-0445-4610-9D45-DB4E8FD78E3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5" name="모서리가 둥근 직사각형 1781">
              <a:extLst>
                <a:ext uri="{FF2B5EF4-FFF2-40B4-BE49-F238E27FC236}">
                  <a16:creationId xmlns:a16="http://schemas.microsoft.com/office/drawing/2014/main" id="{CCC7F2B9-65F5-413E-A448-720FA89947C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6" name="모서리가 둥근 직사각형 1782">
              <a:extLst>
                <a:ext uri="{FF2B5EF4-FFF2-40B4-BE49-F238E27FC236}">
                  <a16:creationId xmlns:a16="http://schemas.microsoft.com/office/drawing/2014/main" id="{BF1F001A-340D-4CEE-8A22-81AC87605E1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7" name="모서리가 둥근 직사각형 1783">
              <a:extLst>
                <a:ext uri="{FF2B5EF4-FFF2-40B4-BE49-F238E27FC236}">
                  <a16:creationId xmlns:a16="http://schemas.microsoft.com/office/drawing/2014/main" id="{E9DE69D9-3A0D-4D19-8750-661428D03A4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8" name="모서리가 둥근 직사각형 1784">
              <a:extLst>
                <a:ext uri="{FF2B5EF4-FFF2-40B4-BE49-F238E27FC236}">
                  <a16:creationId xmlns:a16="http://schemas.microsoft.com/office/drawing/2014/main" id="{B4C5A3C6-211D-42EE-BA4C-7B810CE00D4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9" name="그룹 831">
            <a:extLst>
              <a:ext uri="{FF2B5EF4-FFF2-40B4-BE49-F238E27FC236}">
                <a16:creationId xmlns:a16="http://schemas.microsoft.com/office/drawing/2014/main" id="{897FCC7D-E182-485C-8D90-4C4419CD737D}"/>
              </a:ext>
            </a:extLst>
          </p:cNvPr>
          <p:cNvGrpSpPr/>
          <p:nvPr/>
        </p:nvGrpSpPr>
        <p:grpSpPr>
          <a:xfrm>
            <a:off x="2336868" y="4176444"/>
            <a:ext cx="696763" cy="100804"/>
            <a:chOff x="3538538" y="1077915"/>
            <a:chExt cx="696763" cy="100804"/>
          </a:xfrm>
        </p:grpSpPr>
        <p:sp>
          <p:nvSpPr>
            <p:cNvPr id="310" name="모서리가 둥근 직사각형 1780">
              <a:extLst>
                <a:ext uri="{FF2B5EF4-FFF2-40B4-BE49-F238E27FC236}">
                  <a16:creationId xmlns:a16="http://schemas.microsoft.com/office/drawing/2014/main" id="{0E79B170-1A68-4599-8418-11A805FEA64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1" name="모서리가 둥근 직사각형 1781">
              <a:extLst>
                <a:ext uri="{FF2B5EF4-FFF2-40B4-BE49-F238E27FC236}">
                  <a16:creationId xmlns:a16="http://schemas.microsoft.com/office/drawing/2014/main" id="{4405774B-3E9F-4D42-8D57-B0619FC9B3E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2" name="모서리가 둥근 직사각형 1782">
              <a:extLst>
                <a:ext uri="{FF2B5EF4-FFF2-40B4-BE49-F238E27FC236}">
                  <a16:creationId xmlns:a16="http://schemas.microsoft.com/office/drawing/2014/main" id="{788B6146-4492-4FAE-8138-3AA71B35990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3" name="모서리가 둥근 직사각형 1783">
              <a:extLst>
                <a:ext uri="{FF2B5EF4-FFF2-40B4-BE49-F238E27FC236}">
                  <a16:creationId xmlns:a16="http://schemas.microsoft.com/office/drawing/2014/main" id="{1670DDB5-7A45-4293-A072-C9C5441AC4E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4" name="모서리가 둥근 직사각형 1784">
              <a:extLst>
                <a:ext uri="{FF2B5EF4-FFF2-40B4-BE49-F238E27FC236}">
                  <a16:creationId xmlns:a16="http://schemas.microsoft.com/office/drawing/2014/main" id="{4F59B97D-71F6-403A-81AD-C1D240DC726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49" name="TextBox 348">
            <a:extLst>
              <a:ext uri="{FF2B5EF4-FFF2-40B4-BE49-F238E27FC236}">
                <a16:creationId xmlns:a16="http://schemas.microsoft.com/office/drawing/2014/main" id="{FEEA5F7A-DFE6-40C6-BBFD-6800AB2744D4}"/>
              </a:ext>
            </a:extLst>
          </p:cNvPr>
          <p:cNvSpPr txBox="1"/>
          <p:nvPr/>
        </p:nvSpPr>
        <p:spPr>
          <a:xfrm>
            <a:off x="1978268" y="357166"/>
            <a:ext cx="2135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3" name="직사각형 1382">
            <a:extLst>
              <a:ext uri="{FF2B5EF4-FFF2-40B4-BE49-F238E27FC236}">
                <a16:creationId xmlns:a16="http://schemas.microsoft.com/office/drawing/2014/main" id="{02609E4E-C65F-4B29-8B07-6092B778B3E5}"/>
              </a:ext>
            </a:extLst>
          </p:cNvPr>
          <p:cNvSpPr/>
          <p:nvPr/>
        </p:nvSpPr>
        <p:spPr>
          <a:xfrm>
            <a:off x="1981239" y="578877"/>
            <a:ext cx="1190625" cy="3798878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84" name="직사각형 1383">
            <a:extLst>
              <a:ext uri="{FF2B5EF4-FFF2-40B4-BE49-F238E27FC236}">
                <a16:creationId xmlns:a16="http://schemas.microsoft.com/office/drawing/2014/main" id="{205FA2A0-7B1D-4F45-81B1-24FC54956972}"/>
              </a:ext>
            </a:extLst>
          </p:cNvPr>
          <p:cNvSpPr/>
          <p:nvPr/>
        </p:nvSpPr>
        <p:spPr>
          <a:xfrm>
            <a:off x="1980414" y="4377856"/>
            <a:ext cx="1190782" cy="21795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5" name="TextBox 1384">
            <a:extLst>
              <a:ext uri="{FF2B5EF4-FFF2-40B4-BE49-F238E27FC236}">
                <a16:creationId xmlns:a16="http://schemas.microsoft.com/office/drawing/2014/main" id="{597EA23B-8A3C-427A-9683-BB809F57A118}"/>
              </a:ext>
            </a:extLst>
          </p:cNvPr>
          <p:cNvSpPr txBox="1"/>
          <p:nvPr/>
        </p:nvSpPr>
        <p:spPr>
          <a:xfrm>
            <a:off x="2144293" y="4359374"/>
            <a:ext cx="92525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Exam Code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6" name="TextBox 1385">
            <a:extLst>
              <a:ext uri="{FF2B5EF4-FFF2-40B4-BE49-F238E27FC236}">
                <a16:creationId xmlns:a16="http://schemas.microsoft.com/office/drawing/2014/main" id="{A2D1A374-D32F-4EAA-BC27-410517C2CEAD}"/>
              </a:ext>
            </a:extLst>
          </p:cNvPr>
          <p:cNvSpPr txBox="1"/>
          <p:nvPr/>
        </p:nvSpPr>
        <p:spPr>
          <a:xfrm>
            <a:off x="1975886" y="4394112"/>
            <a:ext cx="2135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9" name="직사각형 1388">
            <a:extLst>
              <a:ext uri="{FF2B5EF4-FFF2-40B4-BE49-F238E27FC236}">
                <a16:creationId xmlns:a16="http://schemas.microsoft.com/office/drawing/2014/main" id="{490AC2B0-DE79-4E36-9C20-61ADA6F3657A}"/>
              </a:ext>
            </a:extLst>
          </p:cNvPr>
          <p:cNvSpPr/>
          <p:nvPr/>
        </p:nvSpPr>
        <p:spPr>
          <a:xfrm>
            <a:off x="1981239" y="4596730"/>
            <a:ext cx="1190625" cy="2047298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27" name="TextBox 1526">
            <a:extLst>
              <a:ext uri="{FF2B5EF4-FFF2-40B4-BE49-F238E27FC236}">
                <a16:creationId xmlns:a16="http://schemas.microsoft.com/office/drawing/2014/main" id="{2DD69639-B80A-4310-BE42-06F8C607E3E0}"/>
              </a:ext>
            </a:extLst>
          </p:cNvPr>
          <p:cNvSpPr txBox="1"/>
          <p:nvPr/>
        </p:nvSpPr>
        <p:spPr>
          <a:xfrm>
            <a:off x="3204634" y="1480363"/>
            <a:ext cx="428628" cy="1162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 algn="ctr"/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529" name="직선 연결선 165">
            <a:extLst>
              <a:ext uri="{FF2B5EF4-FFF2-40B4-BE49-F238E27FC236}">
                <a16:creationId xmlns:a16="http://schemas.microsoft.com/office/drawing/2014/main" id="{D657FF59-7B00-4001-BC58-9A2C0609794D}"/>
              </a:ext>
            </a:extLst>
          </p:cNvPr>
          <p:cNvCxnSpPr/>
          <p:nvPr/>
        </p:nvCxnSpPr>
        <p:spPr>
          <a:xfrm>
            <a:off x="3692411" y="4744343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0" name="직선 연결선 166">
            <a:extLst>
              <a:ext uri="{FF2B5EF4-FFF2-40B4-BE49-F238E27FC236}">
                <a16:creationId xmlns:a16="http://schemas.microsoft.com/office/drawing/2014/main" id="{902B6847-2C53-4542-8A7D-34F5EF8593E8}"/>
              </a:ext>
            </a:extLst>
          </p:cNvPr>
          <p:cNvCxnSpPr/>
          <p:nvPr/>
        </p:nvCxnSpPr>
        <p:spPr>
          <a:xfrm>
            <a:off x="3891783" y="4745635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1" name="직선 연결선 167">
            <a:extLst>
              <a:ext uri="{FF2B5EF4-FFF2-40B4-BE49-F238E27FC236}">
                <a16:creationId xmlns:a16="http://schemas.microsoft.com/office/drawing/2014/main" id="{AB28DBF0-E519-4B8E-9B36-3ADF8376FD86}"/>
              </a:ext>
            </a:extLst>
          </p:cNvPr>
          <p:cNvCxnSpPr/>
          <p:nvPr/>
        </p:nvCxnSpPr>
        <p:spPr>
          <a:xfrm>
            <a:off x="4091154" y="4742974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2" name="직선 연결선 168">
            <a:extLst>
              <a:ext uri="{FF2B5EF4-FFF2-40B4-BE49-F238E27FC236}">
                <a16:creationId xmlns:a16="http://schemas.microsoft.com/office/drawing/2014/main" id="{787F6D34-F00E-4BEF-87CF-A4B9CCE37E88}"/>
              </a:ext>
            </a:extLst>
          </p:cNvPr>
          <p:cNvCxnSpPr/>
          <p:nvPr/>
        </p:nvCxnSpPr>
        <p:spPr>
          <a:xfrm>
            <a:off x="4290526" y="4747004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3" name="직선 연결선 170">
            <a:extLst>
              <a:ext uri="{FF2B5EF4-FFF2-40B4-BE49-F238E27FC236}">
                <a16:creationId xmlns:a16="http://schemas.microsoft.com/office/drawing/2014/main" id="{9D97FA05-2420-42C2-A284-946D3A987DCA}"/>
              </a:ext>
            </a:extLst>
          </p:cNvPr>
          <p:cNvCxnSpPr>
            <a:cxnSpLocks/>
          </p:cNvCxnSpPr>
          <p:nvPr/>
        </p:nvCxnSpPr>
        <p:spPr>
          <a:xfrm>
            <a:off x="3293002" y="4737171"/>
            <a:ext cx="118270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4" name="TextBox 1533">
            <a:extLst>
              <a:ext uri="{FF2B5EF4-FFF2-40B4-BE49-F238E27FC236}">
                <a16:creationId xmlns:a16="http://schemas.microsoft.com/office/drawing/2014/main" id="{2ECFD892-7058-4153-85F1-104DF9262FAC}"/>
              </a:ext>
            </a:extLst>
          </p:cNvPr>
          <p:cNvSpPr txBox="1"/>
          <p:nvPr/>
        </p:nvSpPr>
        <p:spPr>
          <a:xfrm>
            <a:off x="4231506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535" name="TextBox 1534">
            <a:extLst>
              <a:ext uri="{FF2B5EF4-FFF2-40B4-BE49-F238E27FC236}">
                <a16:creationId xmlns:a16="http://schemas.microsoft.com/office/drawing/2014/main" id="{44114851-EC1E-4D15-A2CB-A2DB0C05AC00}"/>
              </a:ext>
            </a:extLst>
          </p:cNvPr>
          <p:cNvSpPr txBox="1"/>
          <p:nvPr/>
        </p:nvSpPr>
        <p:spPr>
          <a:xfrm>
            <a:off x="4079695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536" name="TextBox 1535">
            <a:extLst>
              <a:ext uri="{FF2B5EF4-FFF2-40B4-BE49-F238E27FC236}">
                <a16:creationId xmlns:a16="http://schemas.microsoft.com/office/drawing/2014/main" id="{260D2E0C-359C-451D-A890-F95A0370930E}"/>
              </a:ext>
            </a:extLst>
          </p:cNvPr>
          <p:cNvSpPr txBox="1"/>
          <p:nvPr/>
        </p:nvSpPr>
        <p:spPr>
          <a:xfrm>
            <a:off x="3882785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537" name="TextBox 1536">
            <a:extLst>
              <a:ext uri="{FF2B5EF4-FFF2-40B4-BE49-F238E27FC236}">
                <a16:creationId xmlns:a16="http://schemas.microsoft.com/office/drawing/2014/main" id="{DC668738-0AF6-4F51-A9B0-B0E9CD575191}"/>
              </a:ext>
            </a:extLst>
          </p:cNvPr>
          <p:cNvSpPr txBox="1"/>
          <p:nvPr/>
        </p:nvSpPr>
        <p:spPr>
          <a:xfrm>
            <a:off x="3679093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538" name="TextBox 1537">
            <a:extLst>
              <a:ext uri="{FF2B5EF4-FFF2-40B4-BE49-F238E27FC236}">
                <a16:creationId xmlns:a16="http://schemas.microsoft.com/office/drawing/2014/main" id="{8A9E4591-EAD0-404C-AC43-DBCD1AA0B73C}"/>
              </a:ext>
            </a:extLst>
          </p:cNvPr>
          <p:cNvSpPr txBox="1"/>
          <p:nvPr/>
        </p:nvSpPr>
        <p:spPr>
          <a:xfrm>
            <a:off x="3492671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cxnSp>
        <p:nvCxnSpPr>
          <p:cNvPr id="1608" name="직선 연결선 171">
            <a:extLst>
              <a:ext uri="{FF2B5EF4-FFF2-40B4-BE49-F238E27FC236}">
                <a16:creationId xmlns:a16="http://schemas.microsoft.com/office/drawing/2014/main" id="{D85ED43C-8979-479D-9663-8DD7A2107F2E}"/>
              </a:ext>
            </a:extLst>
          </p:cNvPr>
          <p:cNvCxnSpPr>
            <a:cxnSpLocks/>
          </p:cNvCxnSpPr>
          <p:nvPr/>
        </p:nvCxnSpPr>
        <p:spPr>
          <a:xfrm>
            <a:off x="3293002" y="4923068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9" name="직선 연결선 172">
            <a:extLst>
              <a:ext uri="{FF2B5EF4-FFF2-40B4-BE49-F238E27FC236}">
                <a16:creationId xmlns:a16="http://schemas.microsoft.com/office/drawing/2014/main" id="{C11C3698-070E-42F5-A2E7-5159F07D5C7E}"/>
              </a:ext>
            </a:extLst>
          </p:cNvPr>
          <p:cNvCxnSpPr>
            <a:cxnSpLocks/>
          </p:cNvCxnSpPr>
          <p:nvPr/>
        </p:nvCxnSpPr>
        <p:spPr>
          <a:xfrm>
            <a:off x="3294779" y="4961168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0" name="직선 연결선 1254">
            <a:extLst>
              <a:ext uri="{FF2B5EF4-FFF2-40B4-BE49-F238E27FC236}">
                <a16:creationId xmlns:a16="http://schemas.microsoft.com/office/drawing/2014/main" id="{741D615E-6002-4006-917B-45D72A48EDCD}"/>
              </a:ext>
            </a:extLst>
          </p:cNvPr>
          <p:cNvCxnSpPr/>
          <p:nvPr/>
        </p:nvCxnSpPr>
        <p:spPr>
          <a:xfrm>
            <a:off x="3493039" y="4742973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1" name="TextBox 1540">
            <a:extLst>
              <a:ext uri="{FF2B5EF4-FFF2-40B4-BE49-F238E27FC236}">
                <a16:creationId xmlns:a16="http://schemas.microsoft.com/office/drawing/2014/main" id="{3585F922-C23A-4247-A208-86AA3AFD9B32}"/>
              </a:ext>
            </a:extLst>
          </p:cNvPr>
          <p:cNvSpPr txBox="1"/>
          <p:nvPr/>
        </p:nvSpPr>
        <p:spPr>
          <a:xfrm>
            <a:off x="3242756" y="4604292"/>
            <a:ext cx="364067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십만</a:t>
            </a:r>
          </a:p>
        </p:txBody>
      </p:sp>
      <p:grpSp>
        <p:nvGrpSpPr>
          <p:cNvPr id="1542" name="그룹 1272">
            <a:extLst>
              <a:ext uri="{FF2B5EF4-FFF2-40B4-BE49-F238E27FC236}">
                <a16:creationId xmlns:a16="http://schemas.microsoft.com/office/drawing/2014/main" id="{007D27EE-9D04-4D2F-81DD-671F673FFA04}"/>
              </a:ext>
            </a:extLst>
          </p:cNvPr>
          <p:cNvGrpSpPr/>
          <p:nvPr/>
        </p:nvGrpSpPr>
        <p:grpSpPr>
          <a:xfrm>
            <a:off x="3360477" y="5022577"/>
            <a:ext cx="69260" cy="1507632"/>
            <a:chOff x="2504728" y="4996490"/>
            <a:chExt cx="59232" cy="1507632"/>
          </a:xfrm>
        </p:grpSpPr>
        <p:sp>
          <p:nvSpPr>
            <p:cNvPr id="1598" name="모서리가 둥근 직사각형 496">
              <a:extLst>
                <a:ext uri="{FF2B5EF4-FFF2-40B4-BE49-F238E27FC236}">
                  <a16:creationId xmlns:a16="http://schemas.microsoft.com/office/drawing/2014/main" id="{CAE99C71-B2B2-4BF0-87C2-A427B156B97C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9" name="모서리가 둥근 직사각형 493">
              <a:extLst>
                <a:ext uri="{FF2B5EF4-FFF2-40B4-BE49-F238E27FC236}">
                  <a16:creationId xmlns:a16="http://schemas.microsoft.com/office/drawing/2014/main" id="{86565031-CD4A-4752-AAC1-9A22167041BF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0" name="모서리가 둥근 직사각형 490">
              <a:extLst>
                <a:ext uri="{FF2B5EF4-FFF2-40B4-BE49-F238E27FC236}">
                  <a16:creationId xmlns:a16="http://schemas.microsoft.com/office/drawing/2014/main" id="{9F1D8A25-2F4E-4A75-83A8-8E2AB117581C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1" name="모서리가 둥근 직사각형 487">
              <a:extLst>
                <a:ext uri="{FF2B5EF4-FFF2-40B4-BE49-F238E27FC236}">
                  <a16:creationId xmlns:a16="http://schemas.microsoft.com/office/drawing/2014/main" id="{C4DBE7BA-EFF1-49B6-950A-F14736327C16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2" name="모서리가 둥근 직사각형 484">
              <a:extLst>
                <a:ext uri="{FF2B5EF4-FFF2-40B4-BE49-F238E27FC236}">
                  <a16:creationId xmlns:a16="http://schemas.microsoft.com/office/drawing/2014/main" id="{1DF47C1D-3F9F-4438-ABC6-12395C05E301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3" name="모서리가 둥근 직사각형 481">
              <a:extLst>
                <a:ext uri="{FF2B5EF4-FFF2-40B4-BE49-F238E27FC236}">
                  <a16:creationId xmlns:a16="http://schemas.microsoft.com/office/drawing/2014/main" id="{57993829-0920-4EDC-84D7-C779B27FD10A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4" name="모서리가 둥근 직사각형 478">
              <a:extLst>
                <a:ext uri="{FF2B5EF4-FFF2-40B4-BE49-F238E27FC236}">
                  <a16:creationId xmlns:a16="http://schemas.microsoft.com/office/drawing/2014/main" id="{F9416B0E-FE88-40E5-A60F-2B05302EAF2D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5" name="모서리가 둥근 직사각형 475">
              <a:extLst>
                <a:ext uri="{FF2B5EF4-FFF2-40B4-BE49-F238E27FC236}">
                  <a16:creationId xmlns:a16="http://schemas.microsoft.com/office/drawing/2014/main" id="{58E32181-6D91-4D41-A0C9-E727B8A4ADB1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6" name="모서리가 둥근 직사각형 472">
              <a:extLst>
                <a:ext uri="{FF2B5EF4-FFF2-40B4-BE49-F238E27FC236}">
                  <a16:creationId xmlns:a16="http://schemas.microsoft.com/office/drawing/2014/main" id="{260A0E73-A9F1-4E0C-98C5-6628F848F525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7" name="모서리가 둥근 직사각형 460">
              <a:extLst>
                <a:ext uri="{FF2B5EF4-FFF2-40B4-BE49-F238E27FC236}">
                  <a16:creationId xmlns:a16="http://schemas.microsoft.com/office/drawing/2014/main" id="{8E015707-9169-4904-B023-63A4666C4829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43" name="그룹 1273">
            <a:extLst>
              <a:ext uri="{FF2B5EF4-FFF2-40B4-BE49-F238E27FC236}">
                <a16:creationId xmlns:a16="http://schemas.microsoft.com/office/drawing/2014/main" id="{94874BB2-A6BF-4427-9EEA-242290334B40}"/>
              </a:ext>
            </a:extLst>
          </p:cNvPr>
          <p:cNvGrpSpPr/>
          <p:nvPr/>
        </p:nvGrpSpPr>
        <p:grpSpPr>
          <a:xfrm>
            <a:off x="3559564" y="5018666"/>
            <a:ext cx="69260" cy="1507632"/>
            <a:chOff x="2504728" y="4996490"/>
            <a:chExt cx="59232" cy="1507632"/>
          </a:xfrm>
        </p:grpSpPr>
        <p:sp>
          <p:nvSpPr>
            <p:cNvPr id="1588" name="모서리가 둥근 직사각형 496">
              <a:extLst>
                <a:ext uri="{FF2B5EF4-FFF2-40B4-BE49-F238E27FC236}">
                  <a16:creationId xmlns:a16="http://schemas.microsoft.com/office/drawing/2014/main" id="{0EF31458-B2F1-4E4E-81B5-E1994ED91B4A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9" name="모서리가 둥근 직사각형 493">
              <a:extLst>
                <a:ext uri="{FF2B5EF4-FFF2-40B4-BE49-F238E27FC236}">
                  <a16:creationId xmlns:a16="http://schemas.microsoft.com/office/drawing/2014/main" id="{709F1090-CB89-4D27-9A4C-1F703B7AE6CE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0" name="모서리가 둥근 직사각형 490">
              <a:extLst>
                <a:ext uri="{FF2B5EF4-FFF2-40B4-BE49-F238E27FC236}">
                  <a16:creationId xmlns:a16="http://schemas.microsoft.com/office/drawing/2014/main" id="{EB637268-9236-4D3A-A850-BEC67466606B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1" name="모서리가 둥근 직사각형 487">
              <a:extLst>
                <a:ext uri="{FF2B5EF4-FFF2-40B4-BE49-F238E27FC236}">
                  <a16:creationId xmlns:a16="http://schemas.microsoft.com/office/drawing/2014/main" id="{1DCF3167-1966-4F67-A3A4-4630AB297304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2" name="모서리가 둥근 직사각형 484">
              <a:extLst>
                <a:ext uri="{FF2B5EF4-FFF2-40B4-BE49-F238E27FC236}">
                  <a16:creationId xmlns:a16="http://schemas.microsoft.com/office/drawing/2014/main" id="{802570E5-A003-4545-A085-071672000243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3" name="모서리가 둥근 직사각형 481">
              <a:extLst>
                <a:ext uri="{FF2B5EF4-FFF2-40B4-BE49-F238E27FC236}">
                  <a16:creationId xmlns:a16="http://schemas.microsoft.com/office/drawing/2014/main" id="{F648FA44-A143-44CC-A579-66C7EAB233D1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4" name="모서리가 둥근 직사각형 478">
              <a:extLst>
                <a:ext uri="{FF2B5EF4-FFF2-40B4-BE49-F238E27FC236}">
                  <a16:creationId xmlns:a16="http://schemas.microsoft.com/office/drawing/2014/main" id="{07A37731-DDA6-4E79-9A0C-C2F89F843BB9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5" name="모서리가 둥근 직사각형 475">
              <a:extLst>
                <a:ext uri="{FF2B5EF4-FFF2-40B4-BE49-F238E27FC236}">
                  <a16:creationId xmlns:a16="http://schemas.microsoft.com/office/drawing/2014/main" id="{3C7640E1-0940-4E69-9207-D1ACA47106F8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6" name="모서리가 둥근 직사각형 472">
              <a:extLst>
                <a:ext uri="{FF2B5EF4-FFF2-40B4-BE49-F238E27FC236}">
                  <a16:creationId xmlns:a16="http://schemas.microsoft.com/office/drawing/2014/main" id="{CA932E4B-679B-41F7-A103-DA485F30EC47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7" name="모서리가 둥근 직사각형 460">
              <a:extLst>
                <a:ext uri="{FF2B5EF4-FFF2-40B4-BE49-F238E27FC236}">
                  <a16:creationId xmlns:a16="http://schemas.microsoft.com/office/drawing/2014/main" id="{9E0930BB-D121-432C-9878-1CFEE2A616FB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44" name="그룹 1284">
            <a:extLst>
              <a:ext uri="{FF2B5EF4-FFF2-40B4-BE49-F238E27FC236}">
                <a16:creationId xmlns:a16="http://schemas.microsoft.com/office/drawing/2014/main" id="{C8C464A2-DE25-4A81-8270-4842D52FC8BD}"/>
              </a:ext>
            </a:extLst>
          </p:cNvPr>
          <p:cNvGrpSpPr/>
          <p:nvPr/>
        </p:nvGrpSpPr>
        <p:grpSpPr>
          <a:xfrm>
            <a:off x="3758650" y="5019448"/>
            <a:ext cx="69260" cy="1507632"/>
            <a:chOff x="2504728" y="4996490"/>
            <a:chExt cx="59232" cy="1507632"/>
          </a:xfrm>
        </p:grpSpPr>
        <p:sp>
          <p:nvSpPr>
            <p:cNvPr id="1578" name="모서리가 둥근 직사각형 496">
              <a:extLst>
                <a:ext uri="{FF2B5EF4-FFF2-40B4-BE49-F238E27FC236}">
                  <a16:creationId xmlns:a16="http://schemas.microsoft.com/office/drawing/2014/main" id="{E9CB1C54-E01F-4BDE-B252-1D56E4AFA65A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9" name="모서리가 둥근 직사각형 493">
              <a:extLst>
                <a:ext uri="{FF2B5EF4-FFF2-40B4-BE49-F238E27FC236}">
                  <a16:creationId xmlns:a16="http://schemas.microsoft.com/office/drawing/2014/main" id="{F610CCD1-04E3-4FF4-ABBF-9D7B3192B3F5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0" name="모서리가 둥근 직사각형 490">
              <a:extLst>
                <a:ext uri="{FF2B5EF4-FFF2-40B4-BE49-F238E27FC236}">
                  <a16:creationId xmlns:a16="http://schemas.microsoft.com/office/drawing/2014/main" id="{4532A8E3-ECC0-4002-BC8A-C39AE2516E89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1" name="모서리가 둥근 직사각형 487">
              <a:extLst>
                <a:ext uri="{FF2B5EF4-FFF2-40B4-BE49-F238E27FC236}">
                  <a16:creationId xmlns:a16="http://schemas.microsoft.com/office/drawing/2014/main" id="{CA6BECDF-432B-4043-8390-D25D3D2E0E45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2" name="모서리가 둥근 직사각형 484">
              <a:extLst>
                <a:ext uri="{FF2B5EF4-FFF2-40B4-BE49-F238E27FC236}">
                  <a16:creationId xmlns:a16="http://schemas.microsoft.com/office/drawing/2014/main" id="{831AE780-9A58-4EDB-A171-8B16C9982AA7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3" name="모서리가 둥근 직사각형 481">
              <a:extLst>
                <a:ext uri="{FF2B5EF4-FFF2-40B4-BE49-F238E27FC236}">
                  <a16:creationId xmlns:a16="http://schemas.microsoft.com/office/drawing/2014/main" id="{8C53F9E7-1F29-42B7-8683-A68BC1BCE1FD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4" name="모서리가 둥근 직사각형 478">
              <a:extLst>
                <a:ext uri="{FF2B5EF4-FFF2-40B4-BE49-F238E27FC236}">
                  <a16:creationId xmlns:a16="http://schemas.microsoft.com/office/drawing/2014/main" id="{F5B6E115-E510-4E72-BDD9-5CA558D571F7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5" name="모서리가 둥근 직사각형 475">
              <a:extLst>
                <a:ext uri="{FF2B5EF4-FFF2-40B4-BE49-F238E27FC236}">
                  <a16:creationId xmlns:a16="http://schemas.microsoft.com/office/drawing/2014/main" id="{22D90B90-E18A-44A5-B77A-B97C7743B320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6" name="모서리가 둥근 직사각형 472">
              <a:extLst>
                <a:ext uri="{FF2B5EF4-FFF2-40B4-BE49-F238E27FC236}">
                  <a16:creationId xmlns:a16="http://schemas.microsoft.com/office/drawing/2014/main" id="{F254D2D7-EBEB-4595-A4B8-AA5EBC211EE8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7" name="모서리가 둥근 직사각형 460">
              <a:extLst>
                <a:ext uri="{FF2B5EF4-FFF2-40B4-BE49-F238E27FC236}">
                  <a16:creationId xmlns:a16="http://schemas.microsoft.com/office/drawing/2014/main" id="{8DF4DA97-3405-4DBB-8ED1-2EA34BA6BD6D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45" name="그룹 1295">
            <a:extLst>
              <a:ext uri="{FF2B5EF4-FFF2-40B4-BE49-F238E27FC236}">
                <a16:creationId xmlns:a16="http://schemas.microsoft.com/office/drawing/2014/main" id="{FB74A818-2D4F-4278-A989-42D18E419118}"/>
              </a:ext>
            </a:extLst>
          </p:cNvPr>
          <p:cNvGrpSpPr/>
          <p:nvPr/>
        </p:nvGrpSpPr>
        <p:grpSpPr>
          <a:xfrm>
            <a:off x="3957736" y="5021794"/>
            <a:ext cx="69260" cy="1507632"/>
            <a:chOff x="2504728" y="4996490"/>
            <a:chExt cx="59232" cy="1507632"/>
          </a:xfrm>
        </p:grpSpPr>
        <p:sp>
          <p:nvSpPr>
            <p:cNvPr id="1568" name="모서리가 둥근 직사각형 496">
              <a:extLst>
                <a:ext uri="{FF2B5EF4-FFF2-40B4-BE49-F238E27FC236}">
                  <a16:creationId xmlns:a16="http://schemas.microsoft.com/office/drawing/2014/main" id="{C8517C04-BA1B-4A96-8533-E65C35A2A055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9" name="모서리가 둥근 직사각형 493">
              <a:extLst>
                <a:ext uri="{FF2B5EF4-FFF2-40B4-BE49-F238E27FC236}">
                  <a16:creationId xmlns:a16="http://schemas.microsoft.com/office/drawing/2014/main" id="{C7D53D04-B841-446B-88A5-1E5F3ECA2FA1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0" name="모서리가 둥근 직사각형 490">
              <a:extLst>
                <a:ext uri="{FF2B5EF4-FFF2-40B4-BE49-F238E27FC236}">
                  <a16:creationId xmlns:a16="http://schemas.microsoft.com/office/drawing/2014/main" id="{C8753D4F-9954-426F-AF6B-3E268F9804F6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1" name="모서리가 둥근 직사각형 487">
              <a:extLst>
                <a:ext uri="{FF2B5EF4-FFF2-40B4-BE49-F238E27FC236}">
                  <a16:creationId xmlns:a16="http://schemas.microsoft.com/office/drawing/2014/main" id="{D067EA8E-CA0A-4853-B582-C266EC3E8F6F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2" name="모서리가 둥근 직사각형 484">
              <a:extLst>
                <a:ext uri="{FF2B5EF4-FFF2-40B4-BE49-F238E27FC236}">
                  <a16:creationId xmlns:a16="http://schemas.microsoft.com/office/drawing/2014/main" id="{826198F0-E5E1-4532-B753-9BED57CCE2C2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3" name="모서리가 둥근 직사각형 481">
              <a:extLst>
                <a:ext uri="{FF2B5EF4-FFF2-40B4-BE49-F238E27FC236}">
                  <a16:creationId xmlns:a16="http://schemas.microsoft.com/office/drawing/2014/main" id="{249F1207-B166-478D-BADD-20029DA48211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4" name="모서리가 둥근 직사각형 478">
              <a:extLst>
                <a:ext uri="{FF2B5EF4-FFF2-40B4-BE49-F238E27FC236}">
                  <a16:creationId xmlns:a16="http://schemas.microsoft.com/office/drawing/2014/main" id="{45B78C88-A102-416A-877B-4FC4DCCC7FE2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5" name="모서리가 둥근 직사각형 475">
              <a:extLst>
                <a:ext uri="{FF2B5EF4-FFF2-40B4-BE49-F238E27FC236}">
                  <a16:creationId xmlns:a16="http://schemas.microsoft.com/office/drawing/2014/main" id="{6629EC39-DD09-4C97-85CC-38E2D480DFFC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6" name="모서리가 둥근 직사각형 472">
              <a:extLst>
                <a:ext uri="{FF2B5EF4-FFF2-40B4-BE49-F238E27FC236}">
                  <a16:creationId xmlns:a16="http://schemas.microsoft.com/office/drawing/2014/main" id="{FB5E8397-E274-456B-8BEC-2FD477C627BC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7" name="모서리가 둥근 직사각형 460">
              <a:extLst>
                <a:ext uri="{FF2B5EF4-FFF2-40B4-BE49-F238E27FC236}">
                  <a16:creationId xmlns:a16="http://schemas.microsoft.com/office/drawing/2014/main" id="{2EB5A638-74B3-4C17-A78C-BF7538575488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46" name="그룹 1306">
            <a:extLst>
              <a:ext uri="{FF2B5EF4-FFF2-40B4-BE49-F238E27FC236}">
                <a16:creationId xmlns:a16="http://schemas.microsoft.com/office/drawing/2014/main" id="{2E18EA35-A9A1-4E85-8517-2B486A09F466}"/>
              </a:ext>
            </a:extLst>
          </p:cNvPr>
          <p:cNvGrpSpPr/>
          <p:nvPr/>
        </p:nvGrpSpPr>
        <p:grpSpPr>
          <a:xfrm>
            <a:off x="4156823" y="5020230"/>
            <a:ext cx="69260" cy="1507632"/>
            <a:chOff x="2504728" y="4996490"/>
            <a:chExt cx="59232" cy="1507632"/>
          </a:xfrm>
        </p:grpSpPr>
        <p:sp>
          <p:nvSpPr>
            <p:cNvPr id="1558" name="모서리가 둥근 직사각형 496">
              <a:extLst>
                <a:ext uri="{FF2B5EF4-FFF2-40B4-BE49-F238E27FC236}">
                  <a16:creationId xmlns:a16="http://schemas.microsoft.com/office/drawing/2014/main" id="{3209F59B-E7FF-4756-B08C-3CB9886C6A31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9" name="모서리가 둥근 직사각형 493">
              <a:extLst>
                <a:ext uri="{FF2B5EF4-FFF2-40B4-BE49-F238E27FC236}">
                  <a16:creationId xmlns:a16="http://schemas.microsoft.com/office/drawing/2014/main" id="{C46A2081-D32A-4180-8561-8A54F277A06E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0" name="모서리가 둥근 직사각형 490">
              <a:extLst>
                <a:ext uri="{FF2B5EF4-FFF2-40B4-BE49-F238E27FC236}">
                  <a16:creationId xmlns:a16="http://schemas.microsoft.com/office/drawing/2014/main" id="{76206521-398E-4DCC-B13C-518C135134A7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1" name="모서리가 둥근 직사각형 487">
              <a:extLst>
                <a:ext uri="{FF2B5EF4-FFF2-40B4-BE49-F238E27FC236}">
                  <a16:creationId xmlns:a16="http://schemas.microsoft.com/office/drawing/2014/main" id="{F143409A-0EE8-4A00-9946-8982AF37E5DE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2" name="모서리가 둥근 직사각형 484">
              <a:extLst>
                <a:ext uri="{FF2B5EF4-FFF2-40B4-BE49-F238E27FC236}">
                  <a16:creationId xmlns:a16="http://schemas.microsoft.com/office/drawing/2014/main" id="{A6086994-AEF8-42B4-A97E-A0D0D127B2DD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3" name="모서리가 둥근 직사각형 481">
              <a:extLst>
                <a:ext uri="{FF2B5EF4-FFF2-40B4-BE49-F238E27FC236}">
                  <a16:creationId xmlns:a16="http://schemas.microsoft.com/office/drawing/2014/main" id="{21E0F918-90D1-42CB-B553-7D992C8EFC13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4" name="모서리가 둥근 직사각형 478">
              <a:extLst>
                <a:ext uri="{FF2B5EF4-FFF2-40B4-BE49-F238E27FC236}">
                  <a16:creationId xmlns:a16="http://schemas.microsoft.com/office/drawing/2014/main" id="{FEB9929E-A41C-45F9-8D09-076BF4420171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5" name="모서리가 둥근 직사각형 475">
              <a:extLst>
                <a:ext uri="{FF2B5EF4-FFF2-40B4-BE49-F238E27FC236}">
                  <a16:creationId xmlns:a16="http://schemas.microsoft.com/office/drawing/2014/main" id="{420A6DDC-DA97-4F93-946B-393B16C36684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6" name="모서리가 둥근 직사각형 472">
              <a:extLst>
                <a:ext uri="{FF2B5EF4-FFF2-40B4-BE49-F238E27FC236}">
                  <a16:creationId xmlns:a16="http://schemas.microsoft.com/office/drawing/2014/main" id="{446CA2F0-66D8-4629-A25C-1CA5CCAA5671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7" name="모서리가 둥근 직사각형 460">
              <a:extLst>
                <a:ext uri="{FF2B5EF4-FFF2-40B4-BE49-F238E27FC236}">
                  <a16:creationId xmlns:a16="http://schemas.microsoft.com/office/drawing/2014/main" id="{677016AA-D8D8-42BB-9AE9-186279281080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47" name="그룹 1317">
            <a:extLst>
              <a:ext uri="{FF2B5EF4-FFF2-40B4-BE49-F238E27FC236}">
                <a16:creationId xmlns:a16="http://schemas.microsoft.com/office/drawing/2014/main" id="{F8A7D1C3-9E2D-4001-BC8A-F8CE9CF1F709}"/>
              </a:ext>
            </a:extLst>
          </p:cNvPr>
          <p:cNvGrpSpPr/>
          <p:nvPr/>
        </p:nvGrpSpPr>
        <p:grpSpPr>
          <a:xfrm>
            <a:off x="4355907" y="5021012"/>
            <a:ext cx="69260" cy="1507632"/>
            <a:chOff x="2504728" y="4996490"/>
            <a:chExt cx="59232" cy="1507632"/>
          </a:xfrm>
        </p:grpSpPr>
        <p:sp>
          <p:nvSpPr>
            <p:cNvPr id="1548" name="모서리가 둥근 직사각형 496">
              <a:extLst>
                <a:ext uri="{FF2B5EF4-FFF2-40B4-BE49-F238E27FC236}">
                  <a16:creationId xmlns:a16="http://schemas.microsoft.com/office/drawing/2014/main" id="{831C5D3E-AAFD-451F-B05C-F8E9C2A7AD41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9" name="모서리가 둥근 직사각형 493">
              <a:extLst>
                <a:ext uri="{FF2B5EF4-FFF2-40B4-BE49-F238E27FC236}">
                  <a16:creationId xmlns:a16="http://schemas.microsoft.com/office/drawing/2014/main" id="{C6D66E2C-8B22-41D5-A360-5E8E5DEFC5FF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0" name="모서리가 둥근 직사각형 490">
              <a:extLst>
                <a:ext uri="{FF2B5EF4-FFF2-40B4-BE49-F238E27FC236}">
                  <a16:creationId xmlns:a16="http://schemas.microsoft.com/office/drawing/2014/main" id="{4391DCEC-61A4-42B5-9A8B-9F5DCA3D5BAD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1" name="모서리가 둥근 직사각형 487">
              <a:extLst>
                <a:ext uri="{FF2B5EF4-FFF2-40B4-BE49-F238E27FC236}">
                  <a16:creationId xmlns:a16="http://schemas.microsoft.com/office/drawing/2014/main" id="{5FFE7D3E-B1E8-4BB6-BCA7-84C6E9247778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2" name="모서리가 둥근 직사각형 484">
              <a:extLst>
                <a:ext uri="{FF2B5EF4-FFF2-40B4-BE49-F238E27FC236}">
                  <a16:creationId xmlns:a16="http://schemas.microsoft.com/office/drawing/2014/main" id="{A95F2BA5-BCD4-4B46-90E6-EF19E1A6035C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3" name="모서리가 둥근 직사각형 481">
              <a:extLst>
                <a:ext uri="{FF2B5EF4-FFF2-40B4-BE49-F238E27FC236}">
                  <a16:creationId xmlns:a16="http://schemas.microsoft.com/office/drawing/2014/main" id="{9DE6A06C-FBD1-4358-9E0D-CD5088C4F756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4" name="모서리가 둥근 직사각형 478">
              <a:extLst>
                <a:ext uri="{FF2B5EF4-FFF2-40B4-BE49-F238E27FC236}">
                  <a16:creationId xmlns:a16="http://schemas.microsoft.com/office/drawing/2014/main" id="{6BADB873-833A-4AC6-B06D-BF860A577A99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5" name="모서리가 둥근 직사각형 475">
              <a:extLst>
                <a:ext uri="{FF2B5EF4-FFF2-40B4-BE49-F238E27FC236}">
                  <a16:creationId xmlns:a16="http://schemas.microsoft.com/office/drawing/2014/main" id="{D45A8392-3026-4B37-8415-ED1A15188BE0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6" name="모서리가 둥근 직사각형 472">
              <a:extLst>
                <a:ext uri="{FF2B5EF4-FFF2-40B4-BE49-F238E27FC236}">
                  <a16:creationId xmlns:a16="http://schemas.microsoft.com/office/drawing/2014/main" id="{FB5C9FB5-F1AD-467F-BA41-82FEA630C9C3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7" name="모서리가 둥근 직사각형 460">
              <a:extLst>
                <a:ext uri="{FF2B5EF4-FFF2-40B4-BE49-F238E27FC236}">
                  <a16:creationId xmlns:a16="http://schemas.microsoft.com/office/drawing/2014/main" id="{24CF0F89-D4A0-4EF7-90E6-BFE52D50BF35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526" name="TextBox 1525">
            <a:extLst>
              <a:ext uri="{FF2B5EF4-FFF2-40B4-BE49-F238E27FC236}">
                <a16:creationId xmlns:a16="http://schemas.microsoft.com/office/drawing/2014/main" id="{A1A876D5-200E-4534-9C94-82F0B79837CA}"/>
              </a:ext>
            </a:extLst>
          </p:cNvPr>
          <p:cNvSpPr txBox="1"/>
          <p:nvPr/>
        </p:nvSpPr>
        <p:spPr>
          <a:xfrm>
            <a:off x="3246165" y="3348489"/>
            <a:ext cx="319318" cy="13499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직사각형 1611">
            <a:extLst>
              <a:ext uri="{FF2B5EF4-FFF2-40B4-BE49-F238E27FC236}">
                <a16:creationId xmlns:a16="http://schemas.microsoft.com/office/drawing/2014/main" id="{E0EEC235-ED3B-4EB2-AB9F-1DAD344A1259}"/>
              </a:ext>
            </a:extLst>
          </p:cNvPr>
          <p:cNvSpPr/>
          <p:nvPr/>
        </p:nvSpPr>
        <p:spPr>
          <a:xfrm>
            <a:off x="3259865" y="332656"/>
            <a:ext cx="1187963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TextBox 1612">
            <a:extLst>
              <a:ext uri="{FF2B5EF4-FFF2-40B4-BE49-F238E27FC236}">
                <a16:creationId xmlns:a16="http://schemas.microsoft.com/office/drawing/2014/main" id="{9A2289A6-DBB9-415A-9EE8-7CFE0DFE261A}"/>
              </a:ext>
            </a:extLst>
          </p:cNvPr>
          <p:cNvSpPr txBox="1"/>
          <p:nvPr/>
        </p:nvSpPr>
        <p:spPr>
          <a:xfrm>
            <a:off x="3484652" y="343088"/>
            <a:ext cx="59503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R/L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TextBox 1613">
            <a:extLst>
              <a:ext uri="{FF2B5EF4-FFF2-40B4-BE49-F238E27FC236}">
                <a16:creationId xmlns:a16="http://schemas.microsoft.com/office/drawing/2014/main" id="{06512914-37F7-4B56-B588-A44A5F9C4C6D}"/>
              </a:ext>
            </a:extLst>
          </p:cNvPr>
          <p:cNvSpPr txBox="1"/>
          <p:nvPr/>
        </p:nvSpPr>
        <p:spPr>
          <a:xfrm>
            <a:off x="3293193" y="552282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15" name="직선 연결선 617">
            <a:extLst>
              <a:ext uri="{FF2B5EF4-FFF2-40B4-BE49-F238E27FC236}">
                <a16:creationId xmlns:a16="http://schemas.microsoft.com/office/drawing/2014/main" id="{F45444DF-701E-49B5-9235-AA1201103272}"/>
              </a:ext>
            </a:extLst>
          </p:cNvPr>
          <p:cNvCxnSpPr/>
          <p:nvPr/>
        </p:nvCxnSpPr>
        <p:spPr>
          <a:xfrm>
            <a:off x="3305080" y="1513359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6" name="직선 연결선 621">
            <a:extLst>
              <a:ext uri="{FF2B5EF4-FFF2-40B4-BE49-F238E27FC236}">
                <a16:creationId xmlns:a16="http://schemas.microsoft.com/office/drawing/2014/main" id="{0C1CEE82-2375-4BCC-A2B5-E5368DA84540}"/>
              </a:ext>
            </a:extLst>
          </p:cNvPr>
          <p:cNvCxnSpPr/>
          <p:nvPr/>
        </p:nvCxnSpPr>
        <p:spPr>
          <a:xfrm>
            <a:off x="3306824" y="3390708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7" name="직선 연결선 622">
            <a:extLst>
              <a:ext uri="{FF2B5EF4-FFF2-40B4-BE49-F238E27FC236}">
                <a16:creationId xmlns:a16="http://schemas.microsoft.com/office/drawing/2014/main" id="{C38CA899-BE1E-4B84-A855-68F1B9447828}"/>
              </a:ext>
            </a:extLst>
          </p:cNvPr>
          <p:cNvCxnSpPr/>
          <p:nvPr/>
        </p:nvCxnSpPr>
        <p:spPr>
          <a:xfrm>
            <a:off x="3305003" y="2460270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18" name="그룹 630">
            <a:extLst>
              <a:ext uri="{FF2B5EF4-FFF2-40B4-BE49-F238E27FC236}">
                <a16:creationId xmlns:a16="http://schemas.microsoft.com/office/drawing/2014/main" id="{946B946B-4A22-4E49-BBA4-584AF68BE289}"/>
              </a:ext>
            </a:extLst>
          </p:cNvPr>
          <p:cNvGrpSpPr/>
          <p:nvPr/>
        </p:nvGrpSpPr>
        <p:grpSpPr>
          <a:xfrm>
            <a:off x="3613948" y="635878"/>
            <a:ext cx="696763" cy="100804"/>
            <a:chOff x="3538538" y="1077915"/>
            <a:chExt cx="696763" cy="100804"/>
          </a:xfrm>
        </p:grpSpPr>
        <p:sp>
          <p:nvSpPr>
            <p:cNvPr id="1741" name="모서리가 둥근 직사각형 1855">
              <a:extLst>
                <a:ext uri="{FF2B5EF4-FFF2-40B4-BE49-F238E27FC236}">
                  <a16:creationId xmlns:a16="http://schemas.microsoft.com/office/drawing/2014/main" id="{21AF2F19-84FB-4F7D-A627-1318C77D19E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2" name="모서리가 둥근 직사각형 1856">
              <a:extLst>
                <a:ext uri="{FF2B5EF4-FFF2-40B4-BE49-F238E27FC236}">
                  <a16:creationId xmlns:a16="http://schemas.microsoft.com/office/drawing/2014/main" id="{249306BE-99B2-4127-A60F-BC91D834F0C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3" name="모서리가 둥근 직사각형 1857">
              <a:extLst>
                <a:ext uri="{FF2B5EF4-FFF2-40B4-BE49-F238E27FC236}">
                  <a16:creationId xmlns:a16="http://schemas.microsoft.com/office/drawing/2014/main" id="{196AF1E7-BADD-43BE-B582-8654F383C79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4" name="모서리가 둥근 직사각형 1858">
              <a:extLst>
                <a:ext uri="{FF2B5EF4-FFF2-40B4-BE49-F238E27FC236}">
                  <a16:creationId xmlns:a16="http://schemas.microsoft.com/office/drawing/2014/main" id="{A63F824F-EEFF-412C-B500-111D3769BAC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5" name="모서리가 둥근 직사각형 1859">
              <a:extLst>
                <a:ext uri="{FF2B5EF4-FFF2-40B4-BE49-F238E27FC236}">
                  <a16:creationId xmlns:a16="http://schemas.microsoft.com/office/drawing/2014/main" id="{716410E8-9420-4D4B-B698-12EDEC9EE91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9" name="그룹 631">
            <a:extLst>
              <a:ext uri="{FF2B5EF4-FFF2-40B4-BE49-F238E27FC236}">
                <a16:creationId xmlns:a16="http://schemas.microsoft.com/office/drawing/2014/main" id="{BCEDE4EC-C839-43DD-B335-C908FD9B6651}"/>
              </a:ext>
            </a:extLst>
          </p:cNvPr>
          <p:cNvGrpSpPr/>
          <p:nvPr/>
        </p:nvGrpSpPr>
        <p:grpSpPr>
          <a:xfrm>
            <a:off x="3613948" y="822224"/>
            <a:ext cx="696763" cy="100804"/>
            <a:chOff x="3538538" y="1077915"/>
            <a:chExt cx="696763" cy="100804"/>
          </a:xfrm>
        </p:grpSpPr>
        <p:sp>
          <p:nvSpPr>
            <p:cNvPr id="1736" name="모서리가 둥근 직사각형 1850">
              <a:extLst>
                <a:ext uri="{FF2B5EF4-FFF2-40B4-BE49-F238E27FC236}">
                  <a16:creationId xmlns:a16="http://schemas.microsoft.com/office/drawing/2014/main" id="{BEA81D8A-2162-4F3B-BA19-A76A4EC6951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7" name="모서리가 둥근 직사각형 1851">
              <a:extLst>
                <a:ext uri="{FF2B5EF4-FFF2-40B4-BE49-F238E27FC236}">
                  <a16:creationId xmlns:a16="http://schemas.microsoft.com/office/drawing/2014/main" id="{0DAACF04-76B4-431C-917B-C4E7E768441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8" name="모서리가 둥근 직사각형 1852">
              <a:extLst>
                <a:ext uri="{FF2B5EF4-FFF2-40B4-BE49-F238E27FC236}">
                  <a16:creationId xmlns:a16="http://schemas.microsoft.com/office/drawing/2014/main" id="{86596386-B80E-407E-8772-60F740D691E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9" name="모서리가 둥근 직사각형 1853">
              <a:extLst>
                <a:ext uri="{FF2B5EF4-FFF2-40B4-BE49-F238E27FC236}">
                  <a16:creationId xmlns:a16="http://schemas.microsoft.com/office/drawing/2014/main" id="{E4EC7E6A-1DE4-444B-B57A-08771AB42E8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0" name="모서리가 둥근 직사각형 1854">
              <a:extLst>
                <a:ext uri="{FF2B5EF4-FFF2-40B4-BE49-F238E27FC236}">
                  <a16:creationId xmlns:a16="http://schemas.microsoft.com/office/drawing/2014/main" id="{D48D7159-940C-40E0-A63E-343A3D59FDE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0" name="그룹 632">
            <a:extLst>
              <a:ext uri="{FF2B5EF4-FFF2-40B4-BE49-F238E27FC236}">
                <a16:creationId xmlns:a16="http://schemas.microsoft.com/office/drawing/2014/main" id="{CD443B8E-4421-4156-A14C-335B2E054FBD}"/>
              </a:ext>
            </a:extLst>
          </p:cNvPr>
          <p:cNvGrpSpPr/>
          <p:nvPr/>
        </p:nvGrpSpPr>
        <p:grpSpPr>
          <a:xfrm>
            <a:off x="3613948" y="1008570"/>
            <a:ext cx="696763" cy="100804"/>
            <a:chOff x="3538538" y="1077915"/>
            <a:chExt cx="696763" cy="100804"/>
          </a:xfrm>
        </p:grpSpPr>
        <p:sp>
          <p:nvSpPr>
            <p:cNvPr id="1731" name="모서리가 둥근 직사각형 1845">
              <a:extLst>
                <a:ext uri="{FF2B5EF4-FFF2-40B4-BE49-F238E27FC236}">
                  <a16:creationId xmlns:a16="http://schemas.microsoft.com/office/drawing/2014/main" id="{ECFB6F00-BC33-498B-8C4D-540829654A6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2" name="모서리가 둥근 직사각형 1846">
              <a:extLst>
                <a:ext uri="{FF2B5EF4-FFF2-40B4-BE49-F238E27FC236}">
                  <a16:creationId xmlns:a16="http://schemas.microsoft.com/office/drawing/2014/main" id="{87441870-51D5-40F4-8E95-67CD6B30C1E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3" name="모서리가 둥근 직사각형 1847">
              <a:extLst>
                <a:ext uri="{FF2B5EF4-FFF2-40B4-BE49-F238E27FC236}">
                  <a16:creationId xmlns:a16="http://schemas.microsoft.com/office/drawing/2014/main" id="{458B2B48-979B-4B4D-BF0B-CD87E2088DC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4" name="모서리가 둥근 직사각형 1848">
              <a:extLst>
                <a:ext uri="{FF2B5EF4-FFF2-40B4-BE49-F238E27FC236}">
                  <a16:creationId xmlns:a16="http://schemas.microsoft.com/office/drawing/2014/main" id="{A0223017-A6CB-41EA-A19F-B45AF1FD102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5" name="모서리가 둥근 직사각형 1849">
              <a:extLst>
                <a:ext uri="{FF2B5EF4-FFF2-40B4-BE49-F238E27FC236}">
                  <a16:creationId xmlns:a16="http://schemas.microsoft.com/office/drawing/2014/main" id="{E2174EDE-66A5-4607-AC36-D962FD8135A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1" name="그룹 633">
            <a:extLst>
              <a:ext uri="{FF2B5EF4-FFF2-40B4-BE49-F238E27FC236}">
                <a16:creationId xmlns:a16="http://schemas.microsoft.com/office/drawing/2014/main" id="{40C1DDF8-C58C-4EFC-8750-9754EF8751DE}"/>
              </a:ext>
            </a:extLst>
          </p:cNvPr>
          <p:cNvGrpSpPr/>
          <p:nvPr/>
        </p:nvGrpSpPr>
        <p:grpSpPr>
          <a:xfrm>
            <a:off x="3613948" y="1194916"/>
            <a:ext cx="696763" cy="100804"/>
            <a:chOff x="3538538" y="1077915"/>
            <a:chExt cx="696763" cy="100804"/>
          </a:xfrm>
        </p:grpSpPr>
        <p:sp>
          <p:nvSpPr>
            <p:cNvPr id="1726" name="모서리가 둥근 직사각형 1840">
              <a:extLst>
                <a:ext uri="{FF2B5EF4-FFF2-40B4-BE49-F238E27FC236}">
                  <a16:creationId xmlns:a16="http://schemas.microsoft.com/office/drawing/2014/main" id="{039D515F-3D6C-4F4D-9C1E-9A40B0DA752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7" name="모서리가 둥근 직사각형 1841">
              <a:extLst>
                <a:ext uri="{FF2B5EF4-FFF2-40B4-BE49-F238E27FC236}">
                  <a16:creationId xmlns:a16="http://schemas.microsoft.com/office/drawing/2014/main" id="{1F5FBF68-9FD6-4047-939E-587B4871F23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8" name="모서리가 둥근 직사각형 1842">
              <a:extLst>
                <a:ext uri="{FF2B5EF4-FFF2-40B4-BE49-F238E27FC236}">
                  <a16:creationId xmlns:a16="http://schemas.microsoft.com/office/drawing/2014/main" id="{BB3CAEF7-74CE-4D57-8BD3-7BB32661341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9" name="모서리가 둥근 직사각형 1843">
              <a:extLst>
                <a:ext uri="{FF2B5EF4-FFF2-40B4-BE49-F238E27FC236}">
                  <a16:creationId xmlns:a16="http://schemas.microsoft.com/office/drawing/2014/main" id="{F874DBB7-FC68-403D-8F8D-105BDDBC43A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0" name="모서리가 둥근 직사각형 1844">
              <a:extLst>
                <a:ext uri="{FF2B5EF4-FFF2-40B4-BE49-F238E27FC236}">
                  <a16:creationId xmlns:a16="http://schemas.microsoft.com/office/drawing/2014/main" id="{A120231A-935C-4D3D-8ADF-FEDB0423979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2" name="그룹 634">
            <a:extLst>
              <a:ext uri="{FF2B5EF4-FFF2-40B4-BE49-F238E27FC236}">
                <a16:creationId xmlns:a16="http://schemas.microsoft.com/office/drawing/2014/main" id="{721D30E0-814F-4274-A3DA-87CE4BE2D400}"/>
              </a:ext>
            </a:extLst>
          </p:cNvPr>
          <p:cNvGrpSpPr/>
          <p:nvPr/>
        </p:nvGrpSpPr>
        <p:grpSpPr>
          <a:xfrm>
            <a:off x="3613948" y="1381262"/>
            <a:ext cx="696763" cy="100804"/>
            <a:chOff x="3538538" y="1077915"/>
            <a:chExt cx="696763" cy="100804"/>
          </a:xfrm>
        </p:grpSpPr>
        <p:sp>
          <p:nvSpPr>
            <p:cNvPr id="1721" name="모서리가 둥근 직사각형 1835">
              <a:extLst>
                <a:ext uri="{FF2B5EF4-FFF2-40B4-BE49-F238E27FC236}">
                  <a16:creationId xmlns:a16="http://schemas.microsoft.com/office/drawing/2014/main" id="{518EA02C-FBDC-40A3-960E-C51EA6C9212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2" name="모서리가 둥근 직사각형 1836">
              <a:extLst>
                <a:ext uri="{FF2B5EF4-FFF2-40B4-BE49-F238E27FC236}">
                  <a16:creationId xmlns:a16="http://schemas.microsoft.com/office/drawing/2014/main" id="{9FC85691-4066-48CE-B223-675F07DDFE3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3" name="모서리가 둥근 직사각형 1837">
              <a:extLst>
                <a:ext uri="{FF2B5EF4-FFF2-40B4-BE49-F238E27FC236}">
                  <a16:creationId xmlns:a16="http://schemas.microsoft.com/office/drawing/2014/main" id="{6B717B79-6936-4B55-A8C6-D110538FCF3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4" name="모서리가 둥근 직사각형 1838">
              <a:extLst>
                <a:ext uri="{FF2B5EF4-FFF2-40B4-BE49-F238E27FC236}">
                  <a16:creationId xmlns:a16="http://schemas.microsoft.com/office/drawing/2014/main" id="{6009586D-AFB6-492A-BF63-B4BDB51F8DE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5" name="모서리가 둥근 직사각형 1839">
              <a:extLst>
                <a:ext uri="{FF2B5EF4-FFF2-40B4-BE49-F238E27FC236}">
                  <a16:creationId xmlns:a16="http://schemas.microsoft.com/office/drawing/2014/main" id="{06277F97-4F89-4DFA-B212-CF195BD4365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3" name="그룹 635">
            <a:extLst>
              <a:ext uri="{FF2B5EF4-FFF2-40B4-BE49-F238E27FC236}">
                <a16:creationId xmlns:a16="http://schemas.microsoft.com/office/drawing/2014/main" id="{C99B3B05-D81D-4CAE-A103-2836D8A9A527}"/>
              </a:ext>
            </a:extLst>
          </p:cNvPr>
          <p:cNvGrpSpPr/>
          <p:nvPr/>
        </p:nvGrpSpPr>
        <p:grpSpPr>
          <a:xfrm>
            <a:off x="3613948" y="1567608"/>
            <a:ext cx="696763" cy="100804"/>
            <a:chOff x="3538538" y="1077915"/>
            <a:chExt cx="696763" cy="100804"/>
          </a:xfrm>
        </p:grpSpPr>
        <p:sp>
          <p:nvSpPr>
            <p:cNvPr id="1716" name="모서리가 둥근 직사각형 1830">
              <a:extLst>
                <a:ext uri="{FF2B5EF4-FFF2-40B4-BE49-F238E27FC236}">
                  <a16:creationId xmlns:a16="http://schemas.microsoft.com/office/drawing/2014/main" id="{846334E7-C50D-447D-8100-22606785B83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7" name="모서리가 둥근 직사각형 1831">
              <a:extLst>
                <a:ext uri="{FF2B5EF4-FFF2-40B4-BE49-F238E27FC236}">
                  <a16:creationId xmlns:a16="http://schemas.microsoft.com/office/drawing/2014/main" id="{BC2CFF4E-0CCB-4F02-85C4-6CC481CF23C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8" name="모서리가 둥근 직사각형 1832">
              <a:extLst>
                <a:ext uri="{FF2B5EF4-FFF2-40B4-BE49-F238E27FC236}">
                  <a16:creationId xmlns:a16="http://schemas.microsoft.com/office/drawing/2014/main" id="{CDAEA12E-ACAF-448F-9497-F5A8FF4B5E0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9" name="모서리가 둥근 직사각형 1833">
              <a:extLst>
                <a:ext uri="{FF2B5EF4-FFF2-40B4-BE49-F238E27FC236}">
                  <a16:creationId xmlns:a16="http://schemas.microsoft.com/office/drawing/2014/main" id="{3405F16A-B37D-4E19-B396-EB88AFCA8CE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0" name="모서리가 둥근 직사각형 1834">
              <a:extLst>
                <a:ext uri="{FF2B5EF4-FFF2-40B4-BE49-F238E27FC236}">
                  <a16:creationId xmlns:a16="http://schemas.microsoft.com/office/drawing/2014/main" id="{67EE87EA-F926-4EEE-A02D-717E6864C3C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4" name="그룹 636">
            <a:extLst>
              <a:ext uri="{FF2B5EF4-FFF2-40B4-BE49-F238E27FC236}">
                <a16:creationId xmlns:a16="http://schemas.microsoft.com/office/drawing/2014/main" id="{31BE60D3-0A7F-431E-BEF0-EA9D4054EDDA}"/>
              </a:ext>
            </a:extLst>
          </p:cNvPr>
          <p:cNvGrpSpPr/>
          <p:nvPr/>
        </p:nvGrpSpPr>
        <p:grpSpPr>
          <a:xfrm>
            <a:off x="3613948" y="1753954"/>
            <a:ext cx="696763" cy="100804"/>
            <a:chOff x="3538538" y="1077915"/>
            <a:chExt cx="696763" cy="100804"/>
          </a:xfrm>
        </p:grpSpPr>
        <p:sp>
          <p:nvSpPr>
            <p:cNvPr id="1711" name="모서리가 둥근 직사각형 1825">
              <a:extLst>
                <a:ext uri="{FF2B5EF4-FFF2-40B4-BE49-F238E27FC236}">
                  <a16:creationId xmlns:a16="http://schemas.microsoft.com/office/drawing/2014/main" id="{CDE7B710-4357-498B-B7C6-7836596AACA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2" name="모서리가 둥근 직사각형 1826">
              <a:extLst>
                <a:ext uri="{FF2B5EF4-FFF2-40B4-BE49-F238E27FC236}">
                  <a16:creationId xmlns:a16="http://schemas.microsoft.com/office/drawing/2014/main" id="{EB0B8FE2-DD8A-4CE9-BD07-38D4B0263B5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3" name="모서리가 둥근 직사각형 1827">
              <a:extLst>
                <a:ext uri="{FF2B5EF4-FFF2-40B4-BE49-F238E27FC236}">
                  <a16:creationId xmlns:a16="http://schemas.microsoft.com/office/drawing/2014/main" id="{9CB956A2-A5D9-4AB5-BE90-9D275A6586A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4" name="모서리가 둥근 직사각형 1828">
              <a:extLst>
                <a:ext uri="{FF2B5EF4-FFF2-40B4-BE49-F238E27FC236}">
                  <a16:creationId xmlns:a16="http://schemas.microsoft.com/office/drawing/2014/main" id="{095FB562-7E6D-4600-9207-19E5312B28F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5" name="모서리가 둥근 직사각형 1829">
              <a:extLst>
                <a:ext uri="{FF2B5EF4-FFF2-40B4-BE49-F238E27FC236}">
                  <a16:creationId xmlns:a16="http://schemas.microsoft.com/office/drawing/2014/main" id="{5D3C67A3-D3A1-46E1-AB9E-42647438118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5" name="그룹 637">
            <a:extLst>
              <a:ext uri="{FF2B5EF4-FFF2-40B4-BE49-F238E27FC236}">
                <a16:creationId xmlns:a16="http://schemas.microsoft.com/office/drawing/2014/main" id="{C8B6EE9C-A27B-479A-ABCC-8F96E618DC5D}"/>
              </a:ext>
            </a:extLst>
          </p:cNvPr>
          <p:cNvGrpSpPr/>
          <p:nvPr/>
        </p:nvGrpSpPr>
        <p:grpSpPr>
          <a:xfrm>
            <a:off x="3613948" y="1940300"/>
            <a:ext cx="696763" cy="100804"/>
            <a:chOff x="3538538" y="1077915"/>
            <a:chExt cx="696763" cy="100804"/>
          </a:xfrm>
        </p:grpSpPr>
        <p:sp>
          <p:nvSpPr>
            <p:cNvPr id="1706" name="모서리가 둥근 직사각형 1820">
              <a:extLst>
                <a:ext uri="{FF2B5EF4-FFF2-40B4-BE49-F238E27FC236}">
                  <a16:creationId xmlns:a16="http://schemas.microsoft.com/office/drawing/2014/main" id="{BE751AEF-30AF-4DA6-B527-B736FBBF04F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7" name="모서리가 둥근 직사각형 1821">
              <a:extLst>
                <a:ext uri="{FF2B5EF4-FFF2-40B4-BE49-F238E27FC236}">
                  <a16:creationId xmlns:a16="http://schemas.microsoft.com/office/drawing/2014/main" id="{6A966403-8E1A-47DB-9B0B-8FF6326DDC1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8" name="모서리가 둥근 직사각형 1822">
              <a:extLst>
                <a:ext uri="{FF2B5EF4-FFF2-40B4-BE49-F238E27FC236}">
                  <a16:creationId xmlns:a16="http://schemas.microsoft.com/office/drawing/2014/main" id="{B13B6E7A-B9BF-466E-A49F-0A59248B8E1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9" name="모서리가 둥근 직사각형 1823">
              <a:extLst>
                <a:ext uri="{FF2B5EF4-FFF2-40B4-BE49-F238E27FC236}">
                  <a16:creationId xmlns:a16="http://schemas.microsoft.com/office/drawing/2014/main" id="{4F5C10C5-D17E-4D62-9FD2-A0933BB5E00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0" name="모서리가 둥근 직사각형 1824">
              <a:extLst>
                <a:ext uri="{FF2B5EF4-FFF2-40B4-BE49-F238E27FC236}">
                  <a16:creationId xmlns:a16="http://schemas.microsoft.com/office/drawing/2014/main" id="{0EC5DDB9-BC24-4B5F-A195-FB211BEDCF9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6" name="그룹 638">
            <a:extLst>
              <a:ext uri="{FF2B5EF4-FFF2-40B4-BE49-F238E27FC236}">
                <a16:creationId xmlns:a16="http://schemas.microsoft.com/office/drawing/2014/main" id="{C79FC488-AFFB-40F6-BF65-59764856966D}"/>
              </a:ext>
            </a:extLst>
          </p:cNvPr>
          <p:cNvGrpSpPr/>
          <p:nvPr/>
        </p:nvGrpSpPr>
        <p:grpSpPr>
          <a:xfrm>
            <a:off x="3613948" y="2126646"/>
            <a:ext cx="696763" cy="100804"/>
            <a:chOff x="3538538" y="1077915"/>
            <a:chExt cx="696763" cy="100804"/>
          </a:xfrm>
        </p:grpSpPr>
        <p:sp>
          <p:nvSpPr>
            <p:cNvPr id="1701" name="모서리가 둥근 직사각형 1815">
              <a:extLst>
                <a:ext uri="{FF2B5EF4-FFF2-40B4-BE49-F238E27FC236}">
                  <a16:creationId xmlns:a16="http://schemas.microsoft.com/office/drawing/2014/main" id="{10133992-15B8-4986-9E4F-73E1B96BFB5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2" name="모서리가 둥근 직사각형 1816">
              <a:extLst>
                <a:ext uri="{FF2B5EF4-FFF2-40B4-BE49-F238E27FC236}">
                  <a16:creationId xmlns:a16="http://schemas.microsoft.com/office/drawing/2014/main" id="{4ECA46CD-C752-4EED-A333-6C6C167839F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3" name="모서리가 둥근 직사각형 1817">
              <a:extLst>
                <a:ext uri="{FF2B5EF4-FFF2-40B4-BE49-F238E27FC236}">
                  <a16:creationId xmlns:a16="http://schemas.microsoft.com/office/drawing/2014/main" id="{A894FC8C-0E35-46B8-BB36-02D017D5049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4" name="모서리가 둥근 직사각형 1818">
              <a:extLst>
                <a:ext uri="{FF2B5EF4-FFF2-40B4-BE49-F238E27FC236}">
                  <a16:creationId xmlns:a16="http://schemas.microsoft.com/office/drawing/2014/main" id="{55D5D435-2180-4A86-9B9E-BCF334059B2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5" name="모서리가 둥근 직사각형 1819">
              <a:extLst>
                <a:ext uri="{FF2B5EF4-FFF2-40B4-BE49-F238E27FC236}">
                  <a16:creationId xmlns:a16="http://schemas.microsoft.com/office/drawing/2014/main" id="{4C8AB230-8EF1-4613-AF02-F26E65ECBB1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7" name="그룹 639">
            <a:extLst>
              <a:ext uri="{FF2B5EF4-FFF2-40B4-BE49-F238E27FC236}">
                <a16:creationId xmlns:a16="http://schemas.microsoft.com/office/drawing/2014/main" id="{893EE53D-F57A-4BA7-8C0B-38B787EAB0D4}"/>
              </a:ext>
            </a:extLst>
          </p:cNvPr>
          <p:cNvGrpSpPr/>
          <p:nvPr/>
        </p:nvGrpSpPr>
        <p:grpSpPr>
          <a:xfrm>
            <a:off x="3613948" y="2312992"/>
            <a:ext cx="696763" cy="100804"/>
            <a:chOff x="3538538" y="1077915"/>
            <a:chExt cx="696763" cy="100804"/>
          </a:xfrm>
        </p:grpSpPr>
        <p:sp>
          <p:nvSpPr>
            <p:cNvPr id="1696" name="모서리가 둥근 직사각형 1810">
              <a:extLst>
                <a:ext uri="{FF2B5EF4-FFF2-40B4-BE49-F238E27FC236}">
                  <a16:creationId xmlns:a16="http://schemas.microsoft.com/office/drawing/2014/main" id="{137612CD-0C63-4F2B-8414-5012AFB572B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7" name="모서리가 둥근 직사각형 1811">
              <a:extLst>
                <a:ext uri="{FF2B5EF4-FFF2-40B4-BE49-F238E27FC236}">
                  <a16:creationId xmlns:a16="http://schemas.microsoft.com/office/drawing/2014/main" id="{643DADE5-0038-43A8-94B3-DDA9A9718A3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8" name="모서리가 둥근 직사각형 1812">
              <a:extLst>
                <a:ext uri="{FF2B5EF4-FFF2-40B4-BE49-F238E27FC236}">
                  <a16:creationId xmlns:a16="http://schemas.microsoft.com/office/drawing/2014/main" id="{0AAD2B81-7B30-4F3B-AEE1-249D28492D8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9" name="모서리가 둥근 직사각형 1813">
              <a:extLst>
                <a:ext uri="{FF2B5EF4-FFF2-40B4-BE49-F238E27FC236}">
                  <a16:creationId xmlns:a16="http://schemas.microsoft.com/office/drawing/2014/main" id="{D129D000-1741-4612-A0CC-E4954991B71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0" name="모서리가 둥근 직사각형 1814">
              <a:extLst>
                <a:ext uri="{FF2B5EF4-FFF2-40B4-BE49-F238E27FC236}">
                  <a16:creationId xmlns:a16="http://schemas.microsoft.com/office/drawing/2014/main" id="{51D82720-564B-445F-B878-70B7097D245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8" name="그룹 640">
            <a:extLst>
              <a:ext uri="{FF2B5EF4-FFF2-40B4-BE49-F238E27FC236}">
                <a16:creationId xmlns:a16="http://schemas.microsoft.com/office/drawing/2014/main" id="{4DC4A971-2AD5-4878-AC0B-88FC01B0C627}"/>
              </a:ext>
            </a:extLst>
          </p:cNvPr>
          <p:cNvGrpSpPr/>
          <p:nvPr/>
        </p:nvGrpSpPr>
        <p:grpSpPr>
          <a:xfrm>
            <a:off x="3613948" y="2499338"/>
            <a:ext cx="696763" cy="100804"/>
            <a:chOff x="3538538" y="1077915"/>
            <a:chExt cx="696763" cy="100804"/>
          </a:xfrm>
        </p:grpSpPr>
        <p:sp>
          <p:nvSpPr>
            <p:cNvPr id="1691" name="모서리가 둥근 직사각형 1805">
              <a:extLst>
                <a:ext uri="{FF2B5EF4-FFF2-40B4-BE49-F238E27FC236}">
                  <a16:creationId xmlns:a16="http://schemas.microsoft.com/office/drawing/2014/main" id="{AC474EA5-C7F0-4216-8DE7-1C07540473B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2" name="모서리가 둥근 직사각형 1806">
              <a:extLst>
                <a:ext uri="{FF2B5EF4-FFF2-40B4-BE49-F238E27FC236}">
                  <a16:creationId xmlns:a16="http://schemas.microsoft.com/office/drawing/2014/main" id="{0C7865BD-AD17-4CBD-9162-2FC2D2A4398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3" name="모서리가 둥근 직사각형 1807">
              <a:extLst>
                <a:ext uri="{FF2B5EF4-FFF2-40B4-BE49-F238E27FC236}">
                  <a16:creationId xmlns:a16="http://schemas.microsoft.com/office/drawing/2014/main" id="{D0592EB1-ACA5-4849-9513-21E75D5C0EB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4" name="모서리가 둥근 직사각형 1808">
              <a:extLst>
                <a:ext uri="{FF2B5EF4-FFF2-40B4-BE49-F238E27FC236}">
                  <a16:creationId xmlns:a16="http://schemas.microsoft.com/office/drawing/2014/main" id="{E52799D5-03E5-4305-AAED-03A9AD37C1F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5" name="모서리가 둥근 직사각형 1809">
              <a:extLst>
                <a:ext uri="{FF2B5EF4-FFF2-40B4-BE49-F238E27FC236}">
                  <a16:creationId xmlns:a16="http://schemas.microsoft.com/office/drawing/2014/main" id="{FD985A04-4AC2-4478-87DE-85999C1F616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9" name="그룹 641">
            <a:extLst>
              <a:ext uri="{FF2B5EF4-FFF2-40B4-BE49-F238E27FC236}">
                <a16:creationId xmlns:a16="http://schemas.microsoft.com/office/drawing/2014/main" id="{E898B887-F4D3-4243-A31A-43CDB2E369E6}"/>
              </a:ext>
            </a:extLst>
          </p:cNvPr>
          <p:cNvGrpSpPr/>
          <p:nvPr/>
        </p:nvGrpSpPr>
        <p:grpSpPr>
          <a:xfrm>
            <a:off x="3613948" y="2685684"/>
            <a:ext cx="696763" cy="100804"/>
            <a:chOff x="3538538" y="1077915"/>
            <a:chExt cx="696763" cy="100804"/>
          </a:xfrm>
        </p:grpSpPr>
        <p:sp>
          <p:nvSpPr>
            <p:cNvPr id="1686" name="모서리가 둥근 직사각형 1800">
              <a:extLst>
                <a:ext uri="{FF2B5EF4-FFF2-40B4-BE49-F238E27FC236}">
                  <a16:creationId xmlns:a16="http://schemas.microsoft.com/office/drawing/2014/main" id="{29A798AA-5A50-4098-9ADF-C7315F22A89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7" name="모서리가 둥근 직사각형 1801">
              <a:extLst>
                <a:ext uri="{FF2B5EF4-FFF2-40B4-BE49-F238E27FC236}">
                  <a16:creationId xmlns:a16="http://schemas.microsoft.com/office/drawing/2014/main" id="{F68F555A-C3B9-4264-81A0-685CFC8DE5D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8" name="모서리가 둥근 직사각형 1802">
              <a:extLst>
                <a:ext uri="{FF2B5EF4-FFF2-40B4-BE49-F238E27FC236}">
                  <a16:creationId xmlns:a16="http://schemas.microsoft.com/office/drawing/2014/main" id="{E3E61A97-FAC2-4A44-A058-A42D9CF745B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9" name="모서리가 둥근 직사각형 1803">
              <a:extLst>
                <a:ext uri="{FF2B5EF4-FFF2-40B4-BE49-F238E27FC236}">
                  <a16:creationId xmlns:a16="http://schemas.microsoft.com/office/drawing/2014/main" id="{9EB7B38D-1CE6-454D-B551-D25401B55BB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0" name="모서리가 둥근 직사각형 1804">
              <a:extLst>
                <a:ext uri="{FF2B5EF4-FFF2-40B4-BE49-F238E27FC236}">
                  <a16:creationId xmlns:a16="http://schemas.microsoft.com/office/drawing/2014/main" id="{69E41A6F-D1EF-4FF2-BCBA-1B4DBBADE63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0" name="그룹 642">
            <a:extLst>
              <a:ext uri="{FF2B5EF4-FFF2-40B4-BE49-F238E27FC236}">
                <a16:creationId xmlns:a16="http://schemas.microsoft.com/office/drawing/2014/main" id="{2A4636AC-9A3A-4154-8304-0331CE76978C}"/>
              </a:ext>
            </a:extLst>
          </p:cNvPr>
          <p:cNvGrpSpPr/>
          <p:nvPr/>
        </p:nvGrpSpPr>
        <p:grpSpPr>
          <a:xfrm>
            <a:off x="3613948" y="2872030"/>
            <a:ext cx="696763" cy="100804"/>
            <a:chOff x="3538538" y="1077915"/>
            <a:chExt cx="696763" cy="100804"/>
          </a:xfrm>
        </p:grpSpPr>
        <p:sp>
          <p:nvSpPr>
            <p:cNvPr id="1681" name="모서리가 둥근 직사각형 1795">
              <a:extLst>
                <a:ext uri="{FF2B5EF4-FFF2-40B4-BE49-F238E27FC236}">
                  <a16:creationId xmlns:a16="http://schemas.microsoft.com/office/drawing/2014/main" id="{DD29D91D-B3CC-403B-973A-977B02F877D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2" name="모서리가 둥근 직사각형 1796">
              <a:extLst>
                <a:ext uri="{FF2B5EF4-FFF2-40B4-BE49-F238E27FC236}">
                  <a16:creationId xmlns:a16="http://schemas.microsoft.com/office/drawing/2014/main" id="{940A6F29-F403-4327-B2C2-8E05FFAEA55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3" name="모서리가 둥근 직사각형 1797">
              <a:extLst>
                <a:ext uri="{FF2B5EF4-FFF2-40B4-BE49-F238E27FC236}">
                  <a16:creationId xmlns:a16="http://schemas.microsoft.com/office/drawing/2014/main" id="{97CF16C9-5AF4-4DBD-8A0A-A2FAA473ED0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4" name="모서리가 둥근 직사각형 1798">
              <a:extLst>
                <a:ext uri="{FF2B5EF4-FFF2-40B4-BE49-F238E27FC236}">
                  <a16:creationId xmlns:a16="http://schemas.microsoft.com/office/drawing/2014/main" id="{A55E21A7-D0D7-4CCD-9847-FE9DA0181D4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5" name="모서리가 둥근 직사각형 1799">
              <a:extLst>
                <a:ext uri="{FF2B5EF4-FFF2-40B4-BE49-F238E27FC236}">
                  <a16:creationId xmlns:a16="http://schemas.microsoft.com/office/drawing/2014/main" id="{90F29B12-3FDE-4331-AA89-C8957123321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1" name="그룹 643">
            <a:extLst>
              <a:ext uri="{FF2B5EF4-FFF2-40B4-BE49-F238E27FC236}">
                <a16:creationId xmlns:a16="http://schemas.microsoft.com/office/drawing/2014/main" id="{ECDB771D-6208-42DF-87EE-5E1EC5BA4911}"/>
              </a:ext>
            </a:extLst>
          </p:cNvPr>
          <p:cNvGrpSpPr/>
          <p:nvPr/>
        </p:nvGrpSpPr>
        <p:grpSpPr>
          <a:xfrm>
            <a:off x="3613948" y="3058376"/>
            <a:ext cx="696763" cy="100804"/>
            <a:chOff x="3538538" y="1077915"/>
            <a:chExt cx="696763" cy="100804"/>
          </a:xfrm>
        </p:grpSpPr>
        <p:sp>
          <p:nvSpPr>
            <p:cNvPr id="1676" name="모서리가 둥근 직사각형 1790">
              <a:extLst>
                <a:ext uri="{FF2B5EF4-FFF2-40B4-BE49-F238E27FC236}">
                  <a16:creationId xmlns:a16="http://schemas.microsoft.com/office/drawing/2014/main" id="{54FA7F34-4B08-43B6-A56E-D3A6E77C088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7" name="모서리가 둥근 직사각형 1791">
              <a:extLst>
                <a:ext uri="{FF2B5EF4-FFF2-40B4-BE49-F238E27FC236}">
                  <a16:creationId xmlns:a16="http://schemas.microsoft.com/office/drawing/2014/main" id="{D19EE521-42B2-4820-9EA0-798CD057182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8" name="모서리가 둥근 직사각형 1792">
              <a:extLst>
                <a:ext uri="{FF2B5EF4-FFF2-40B4-BE49-F238E27FC236}">
                  <a16:creationId xmlns:a16="http://schemas.microsoft.com/office/drawing/2014/main" id="{8789AEF5-8F2A-469D-B5F6-1888815BB63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9" name="모서리가 둥근 직사각형 1793">
              <a:extLst>
                <a:ext uri="{FF2B5EF4-FFF2-40B4-BE49-F238E27FC236}">
                  <a16:creationId xmlns:a16="http://schemas.microsoft.com/office/drawing/2014/main" id="{FE456BE9-4819-4706-B367-3A759066145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0" name="모서리가 둥근 직사각형 1794">
              <a:extLst>
                <a:ext uri="{FF2B5EF4-FFF2-40B4-BE49-F238E27FC236}">
                  <a16:creationId xmlns:a16="http://schemas.microsoft.com/office/drawing/2014/main" id="{816CA5D3-AF24-40C7-9B26-71F63C2B422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2" name="그룹 644">
            <a:extLst>
              <a:ext uri="{FF2B5EF4-FFF2-40B4-BE49-F238E27FC236}">
                <a16:creationId xmlns:a16="http://schemas.microsoft.com/office/drawing/2014/main" id="{8ACEC6A7-F9A6-48A3-A247-29AE828FCE63}"/>
              </a:ext>
            </a:extLst>
          </p:cNvPr>
          <p:cNvGrpSpPr/>
          <p:nvPr/>
        </p:nvGrpSpPr>
        <p:grpSpPr>
          <a:xfrm>
            <a:off x="3613948" y="3244722"/>
            <a:ext cx="696763" cy="100804"/>
            <a:chOff x="3538538" y="1077915"/>
            <a:chExt cx="696763" cy="100804"/>
          </a:xfrm>
        </p:grpSpPr>
        <p:sp>
          <p:nvSpPr>
            <p:cNvPr id="1671" name="모서리가 둥근 직사각형 1785">
              <a:extLst>
                <a:ext uri="{FF2B5EF4-FFF2-40B4-BE49-F238E27FC236}">
                  <a16:creationId xmlns:a16="http://schemas.microsoft.com/office/drawing/2014/main" id="{3D61964F-A4C8-446B-94D4-DAADFEB75F8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2" name="모서리가 둥근 직사각형 1786">
              <a:extLst>
                <a:ext uri="{FF2B5EF4-FFF2-40B4-BE49-F238E27FC236}">
                  <a16:creationId xmlns:a16="http://schemas.microsoft.com/office/drawing/2014/main" id="{0069EA1A-44E9-4C3B-865C-3F13A761916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3" name="모서리가 둥근 직사각형 1787">
              <a:extLst>
                <a:ext uri="{FF2B5EF4-FFF2-40B4-BE49-F238E27FC236}">
                  <a16:creationId xmlns:a16="http://schemas.microsoft.com/office/drawing/2014/main" id="{C1667038-0E9F-4062-BCD9-05B23599E58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4" name="모서리가 둥근 직사각형 1788">
              <a:extLst>
                <a:ext uri="{FF2B5EF4-FFF2-40B4-BE49-F238E27FC236}">
                  <a16:creationId xmlns:a16="http://schemas.microsoft.com/office/drawing/2014/main" id="{40879569-6C66-4BBC-941E-6ACE37F453E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5" name="모서리가 둥근 직사각형 1789">
              <a:extLst>
                <a:ext uri="{FF2B5EF4-FFF2-40B4-BE49-F238E27FC236}">
                  <a16:creationId xmlns:a16="http://schemas.microsoft.com/office/drawing/2014/main" id="{809EEAAD-28E6-4183-9649-11CA62474D6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3" name="그룹 645">
            <a:extLst>
              <a:ext uri="{FF2B5EF4-FFF2-40B4-BE49-F238E27FC236}">
                <a16:creationId xmlns:a16="http://schemas.microsoft.com/office/drawing/2014/main" id="{DAC3693D-25FF-464D-AF0A-A7C01DF1BE1B}"/>
              </a:ext>
            </a:extLst>
          </p:cNvPr>
          <p:cNvGrpSpPr/>
          <p:nvPr/>
        </p:nvGrpSpPr>
        <p:grpSpPr>
          <a:xfrm>
            <a:off x="3613948" y="3431068"/>
            <a:ext cx="696763" cy="100804"/>
            <a:chOff x="3538538" y="1077915"/>
            <a:chExt cx="696763" cy="100804"/>
          </a:xfrm>
        </p:grpSpPr>
        <p:sp>
          <p:nvSpPr>
            <p:cNvPr id="1666" name="모서리가 둥근 직사각형 1780">
              <a:extLst>
                <a:ext uri="{FF2B5EF4-FFF2-40B4-BE49-F238E27FC236}">
                  <a16:creationId xmlns:a16="http://schemas.microsoft.com/office/drawing/2014/main" id="{63D72B7F-20C9-45A2-B21D-3A09F6AA27E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7" name="모서리가 둥근 직사각형 1781">
              <a:extLst>
                <a:ext uri="{FF2B5EF4-FFF2-40B4-BE49-F238E27FC236}">
                  <a16:creationId xmlns:a16="http://schemas.microsoft.com/office/drawing/2014/main" id="{0CEC0879-56CC-4DE0-8F9F-FE8563E8B26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8" name="모서리가 둥근 직사각형 1782">
              <a:extLst>
                <a:ext uri="{FF2B5EF4-FFF2-40B4-BE49-F238E27FC236}">
                  <a16:creationId xmlns:a16="http://schemas.microsoft.com/office/drawing/2014/main" id="{8C884405-0C28-44BE-B3AE-8D4B8D26386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9" name="모서리가 둥근 직사각형 1783">
              <a:extLst>
                <a:ext uri="{FF2B5EF4-FFF2-40B4-BE49-F238E27FC236}">
                  <a16:creationId xmlns:a16="http://schemas.microsoft.com/office/drawing/2014/main" id="{5E75D565-8538-46F9-99DE-11293D4261D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0" name="모서리가 둥근 직사각형 1784">
              <a:extLst>
                <a:ext uri="{FF2B5EF4-FFF2-40B4-BE49-F238E27FC236}">
                  <a16:creationId xmlns:a16="http://schemas.microsoft.com/office/drawing/2014/main" id="{094AD04D-FB63-4063-87DE-7FB8ECBD8CE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4" name="그룹 646">
            <a:extLst>
              <a:ext uri="{FF2B5EF4-FFF2-40B4-BE49-F238E27FC236}">
                <a16:creationId xmlns:a16="http://schemas.microsoft.com/office/drawing/2014/main" id="{93D62689-D714-457B-93E9-530E34F2ACBD}"/>
              </a:ext>
            </a:extLst>
          </p:cNvPr>
          <p:cNvGrpSpPr/>
          <p:nvPr/>
        </p:nvGrpSpPr>
        <p:grpSpPr>
          <a:xfrm>
            <a:off x="3613948" y="3617414"/>
            <a:ext cx="696763" cy="100804"/>
            <a:chOff x="3538538" y="1077915"/>
            <a:chExt cx="696763" cy="100804"/>
          </a:xfrm>
        </p:grpSpPr>
        <p:sp>
          <p:nvSpPr>
            <p:cNvPr id="1661" name="모서리가 둥근 직사각형 1775">
              <a:extLst>
                <a:ext uri="{FF2B5EF4-FFF2-40B4-BE49-F238E27FC236}">
                  <a16:creationId xmlns:a16="http://schemas.microsoft.com/office/drawing/2014/main" id="{F8F6DBF1-EA46-4BAB-8FA5-7C8514DBC08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2" name="모서리가 둥근 직사각형 1776">
              <a:extLst>
                <a:ext uri="{FF2B5EF4-FFF2-40B4-BE49-F238E27FC236}">
                  <a16:creationId xmlns:a16="http://schemas.microsoft.com/office/drawing/2014/main" id="{56F54FC5-2A53-4B39-A75B-E4D94D7F356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3" name="모서리가 둥근 직사각형 1777">
              <a:extLst>
                <a:ext uri="{FF2B5EF4-FFF2-40B4-BE49-F238E27FC236}">
                  <a16:creationId xmlns:a16="http://schemas.microsoft.com/office/drawing/2014/main" id="{5CA6593B-869D-4754-988A-603210D2D6C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4" name="모서리가 둥근 직사각형 1778">
              <a:extLst>
                <a:ext uri="{FF2B5EF4-FFF2-40B4-BE49-F238E27FC236}">
                  <a16:creationId xmlns:a16="http://schemas.microsoft.com/office/drawing/2014/main" id="{2E932BE2-56EB-4735-A94D-43F210125B4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5" name="모서리가 둥근 직사각형 1779">
              <a:extLst>
                <a:ext uri="{FF2B5EF4-FFF2-40B4-BE49-F238E27FC236}">
                  <a16:creationId xmlns:a16="http://schemas.microsoft.com/office/drawing/2014/main" id="{A6494327-780E-4911-884A-3D828905214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635" name="TextBox 1634">
            <a:extLst>
              <a:ext uri="{FF2B5EF4-FFF2-40B4-BE49-F238E27FC236}">
                <a16:creationId xmlns:a16="http://schemas.microsoft.com/office/drawing/2014/main" id="{B0A858EE-1ABD-4639-8414-54C20EAECCCE}"/>
              </a:ext>
            </a:extLst>
          </p:cNvPr>
          <p:cNvSpPr txBox="1"/>
          <p:nvPr/>
        </p:nvSpPr>
        <p:spPr>
          <a:xfrm>
            <a:off x="3259433" y="2223914"/>
            <a:ext cx="319318" cy="12153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grpSp>
        <p:nvGrpSpPr>
          <p:cNvPr id="1636" name="그룹 819">
            <a:extLst>
              <a:ext uri="{FF2B5EF4-FFF2-40B4-BE49-F238E27FC236}">
                <a16:creationId xmlns:a16="http://schemas.microsoft.com/office/drawing/2014/main" id="{937D91C3-77E1-476E-8638-BE436B6CBC45}"/>
              </a:ext>
            </a:extLst>
          </p:cNvPr>
          <p:cNvGrpSpPr/>
          <p:nvPr/>
        </p:nvGrpSpPr>
        <p:grpSpPr>
          <a:xfrm>
            <a:off x="3613948" y="3803760"/>
            <a:ext cx="696763" cy="100804"/>
            <a:chOff x="3538538" y="1077915"/>
            <a:chExt cx="696763" cy="100804"/>
          </a:xfrm>
        </p:grpSpPr>
        <p:sp>
          <p:nvSpPr>
            <p:cNvPr id="1656" name="모서리가 둥근 직사각형 1780">
              <a:extLst>
                <a:ext uri="{FF2B5EF4-FFF2-40B4-BE49-F238E27FC236}">
                  <a16:creationId xmlns:a16="http://schemas.microsoft.com/office/drawing/2014/main" id="{6679BE6A-B114-45C8-8FF7-D663645B008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7" name="모서리가 둥근 직사각형 1781">
              <a:extLst>
                <a:ext uri="{FF2B5EF4-FFF2-40B4-BE49-F238E27FC236}">
                  <a16:creationId xmlns:a16="http://schemas.microsoft.com/office/drawing/2014/main" id="{D21F6A7E-EE8B-4E84-9FBA-50E78FBBE66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8" name="모서리가 둥근 직사각형 1782">
              <a:extLst>
                <a:ext uri="{FF2B5EF4-FFF2-40B4-BE49-F238E27FC236}">
                  <a16:creationId xmlns:a16="http://schemas.microsoft.com/office/drawing/2014/main" id="{5FB56451-E413-46EB-8EE1-F1F83BC1772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9" name="모서리가 둥근 직사각형 1783">
              <a:extLst>
                <a:ext uri="{FF2B5EF4-FFF2-40B4-BE49-F238E27FC236}">
                  <a16:creationId xmlns:a16="http://schemas.microsoft.com/office/drawing/2014/main" id="{EF9FAB5F-2C0F-4ADB-8289-03229D17B1A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0" name="모서리가 둥근 직사각형 1784">
              <a:extLst>
                <a:ext uri="{FF2B5EF4-FFF2-40B4-BE49-F238E27FC236}">
                  <a16:creationId xmlns:a16="http://schemas.microsoft.com/office/drawing/2014/main" id="{2E562588-24CD-4E0B-8E6F-FCE911ADE65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7" name="그룹 825">
            <a:extLst>
              <a:ext uri="{FF2B5EF4-FFF2-40B4-BE49-F238E27FC236}">
                <a16:creationId xmlns:a16="http://schemas.microsoft.com/office/drawing/2014/main" id="{7EC90447-91FC-4C59-8171-99B1A75C10A5}"/>
              </a:ext>
            </a:extLst>
          </p:cNvPr>
          <p:cNvGrpSpPr/>
          <p:nvPr/>
        </p:nvGrpSpPr>
        <p:grpSpPr>
          <a:xfrm>
            <a:off x="3613948" y="3990106"/>
            <a:ext cx="696763" cy="100804"/>
            <a:chOff x="3538538" y="1077915"/>
            <a:chExt cx="696763" cy="100804"/>
          </a:xfrm>
        </p:grpSpPr>
        <p:sp>
          <p:nvSpPr>
            <p:cNvPr id="1651" name="모서리가 둥근 직사각형 1780">
              <a:extLst>
                <a:ext uri="{FF2B5EF4-FFF2-40B4-BE49-F238E27FC236}">
                  <a16:creationId xmlns:a16="http://schemas.microsoft.com/office/drawing/2014/main" id="{5BDF2E82-1510-47D5-A960-D253C3B185F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2" name="모서리가 둥근 직사각형 1781">
              <a:extLst>
                <a:ext uri="{FF2B5EF4-FFF2-40B4-BE49-F238E27FC236}">
                  <a16:creationId xmlns:a16="http://schemas.microsoft.com/office/drawing/2014/main" id="{E82E1D1F-26DE-4025-906D-D2977EB4361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3" name="모서리가 둥근 직사각형 1782">
              <a:extLst>
                <a:ext uri="{FF2B5EF4-FFF2-40B4-BE49-F238E27FC236}">
                  <a16:creationId xmlns:a16="http://schemas.microsoft.com/office/drawing/2014/main" id="{E3A01F50-E1FD-4289-AE49-58976BC8B4E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4" name="모서리가 둥근 직사각형 1783">
              <a:extLst>
                <a:ext uri="{FF2B5EF4-FFF2-40B4-BE49-F238E27FC236}">
                  <a16:creationId xmlns:a16="http://schemas.microsoft.com/office/drawing/2014/main" id="{636F905D-408D-4BF1-9C18-3E9B54A94B1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5" name="모서리가 둥근 직사각형 1784">
              <a:extLst>
                <a:ext uri="{FF2B5EF4-FFF2-40B4-BE49-F238E27FC236}">
                  <a16:creationId xmlns:a16="http://schemas.microsoft.com/office/drawing/2014/main" id="{5E1D4ACC-D037-46CD-800E-0301DF54068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8" name="그룹 831">
            <a:extLst>
              <a:ext uri="{FF2B5EF4-FFF2-40B4-BE49-F238E27FC236}">
                <a16:creationId xmlns:a16="http://schemas.microsoft.com/office/drawing/2014/main" id="{BD2E75D8-461D-4ACE-9400-24E60F5C137E}"/>
              </a:ext>
            </a:extLst>
          </p:cNvPr>
          <p:cNvGrpSpPr/>
          <p:nvPr/>
        </p:nvGrpSpPr>
        <p:grpSpPr>
          <a:xfrm>
            <a:off x="3613948" y="4176444"/>
            <a:ext cx="696763" cy="100804"/>
            <a:chOff x="3538538" y="1077915"/>
            <a:chExt cx="696763" cy="100804"/>
          </a:xfrm>
        </p:grpSpPr>
        <p:sp>
          <p:nvSpPr>
            <p:cNvPr id="1646" name="모서리가 둥근 직사각형 1780">
              <a:extLst>
                <a:ext uri="{FF2B5EF4-FFF2-40B4-BE49-F238E27FC236}">
                  <a16:creationId xmlns:a16="http://schemas.microsoft.com/office/drawing/2014/main" id="{6E83FC24-6904-47ED-9D02-48F323560E6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7" name="모서리가 둥근 직사각형 1781">
              <a:extLst>
                <a:ext uri="{FF2B5EF4-FFF2-40B4-BE49-F238E27FC236}">
                  <a16:creationId xmlns:a16="http://schemas.microsoft.com/office/drawing/2014/main" id="{0E282464-6385-40E0-83F3-05786A8693D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8" name="모서리가 둥근 직사각형 1782">
              <a:extLst>
                <a:ext uri="{FF2B5EF4-FFF2-40B4-BE49-F238E27FC236}">
                  <a16:creationId xmlns:a16="http://schemas.microsoft.com/office/drawing/2014/main" id="{611BBCFA-8146-48F6-BD89-3989CE8C53F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9" name="모서리가 둥근 직사각형 1783">
              <a:extLst>
                <a:ext uri="{FF2B5EF4-FFF2-40B4-BE49-F238E27FC236}">
                  <a16:creationId xmlns:a16="http://schemas.microsoft.com/office/drawing/2014/main" id="{689BB412-23D4-4A0C-9BC9-A350235FDC6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0" name="모서리가 둥근 직사각형 1784">
              <a:extLst>
                <a:ext uri="{FF2B5EF4-FFF2-40B4-BE49-F238E27FC236}">
                  <a16:creationId xmlns:a16="http://schemas.microsoft.com/office/drawing/2014/main" id="{2D099EBB-E200-47F3-A8DA-6EAB529C54E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639" name="TextBox 1638">
            <a:extLst>
              <a:ext uri="{FF2B5EF4-FFF2-40B4-BE49-F238E27FC236}">
                <a16:creationId xmlns:a16="http://schemas.microsoft.com/office/drawing/2014/main" id="{6F530F03-6F3C-47FF-948F-57441451778D}"/>
              </a:ext>
            </a:extLst>
          </p:cNvPr>
          <p:cNvSpPr txBox="1"/>
          <p:nvPr/>
        </p:nvSpPr>
        <p:spPr>
          <a:xfrm>
            <a:off x="3255348" y="357166"/>
            <a:ext cx="2135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0" name="직사각형 1639">
            <a:extLst>
              <a:ext uri="{FF2B5EF4-FFF2-40B4-BE49-F238E27FC236}">
                <a16:creationId xmlns:a16="http://schemas.microsoft.com/office/drawing/2014/main" id="{A0F3452B-1D9A-475C-B200-2230D4E70D7B}"/>
              </a:ext>
            </a:extLst>
          </p:cNvPr>
          <p:cNvSpPr/>
          <p:nvPr/>
        </p:nvSpPr>
        <p:spPr>
          <a:xfrm>
            <a:off x="3258319" y="578877"/>
            <a:ext cx="1190625" cy="3798878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43" name="직사각형 1642">
            <a:extLst>
              <a:ext uri="{FF2B5EF4-FFF2-40B4-BE49-F238E27FC236}">
                <a16:creationId xmlns:a16="http://schemas.microsoft.com/office/drawing/2014/main" id="{89D45B27-840A-4382-8A70-58523F577432}"/>
              </a:ext>
            </a:extLst>
          </p:cNvPr>
          <p:cNvSpPr/>
          <p:nvPr/>
        </p:nvSpPr>
        <p:spPr>
          <a:xfrm>
            <a:off x="3257494" y="4377855"/>
            <a:ext cx="1190782" cy="2251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4" name="TextBox 1643">
            <a:extLst>
              <a:ext uri="{FF2B5EF4-FFF2-40B4-BE49-F238E27FC236}">
                <a16:creationId xmlns:a16="http://schemas.microsoft.com/office/drawing/2014/main" id="{09205DF3-087A-4A91-9C91-821491C95C07}"/>
              </a:ext>
            </a:extLst>
          </p:cNvPr>
          <p:cNvSpPr txBox="1"/>
          <p:nvPr/>
        </p:nvSpPr>
        <p:spPr>
          <a:xfrm>
            <a:off x="3421373" y="4359697"/>
            <a:ext cx="92525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Exam Code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5" name="TextBox 1644">
            <a:extLst>
              <a:ext uri="{FF2B5EF4-FFF2-40B4-BE49-F238E27FC236}">
                <a16:creationId xmlns:a16="http://schemas.microsoft.com/office/drawing/2014/main" id="{FDE0473E-AEFC-4D1B-9540-34647F242811}"/>
              </a:ext>
            </a:extLst>
          </p:cNvPr>
          <p:cNvSpPr txBox="1"/>
          <p:nvPr/>
        </p:nvSpPr>
        <p:spPr>
          <a:xfrm>
            <a:off x="3252966" y="4394870"/>
            <a:ext cx="2135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2" name="직사각형 1641">
            <a:extLst>
              <a:ext uri="{FF2B5EF4-FFF2-40B4-BE49-F238E27FC236}">
                <a16:creationId xmlns:a16="http://schemas.microsoft.com/office/drawing/2014/main" id="{BDD6993A-AAEA-4EB3-8E1E-28D20669EBA2}"/>
              </a:ext>
            </a:extLst>
          </p:cNvPr>
          <p:cNvSpPr/>
          <p:nvPr/>
        </p:nvSpPr>
        <p:spPr>
          <a:xfrm>
            <a:off x="3258319" y="4602330"/>
            <a:ext cx="1190625" cy="2041698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746" name="TextBox 1745">
            <a:extLst>
              <a:ext uri="{FF2B5EF4-FFF2-40B4-BE49-F238E27FC236}">
                <a16:creationId xmlns:a16="http://schemas.microsoft.com/office/drawing/2014/main" id="{84F4F50A-8411-4580-8938-188349C7E281}"/>
              </a:ext>
            </a:extLst>
          </p:cNvPr>
          <p:cNvSpPr txBox="1"/>
          <p:nvPr/>
        </p:nvSpPr>
        <p:spPr>
          <a:xfrm>
            <a:off x="4496972" y="3348489"/>
            <a:ext cx="319318" cy="13499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748" name="직선 연결선 165">
            <a:extLst>
              <a:ext uri="{FF2B5EF4-FFF2-40B4-BE49-F238E27FC236}">
                <a16:creationId xmlns:a16="http://schemas.microsoft.com/office/drawing/2014/main" id="{467DF05F-54E3-4DCE-81DC-6B57DABE5EE6}"/>
              </a:ext>
            </a:extLst>
          </p:cNvPr>
          <p:cNvCxnSpPr/>
          <p:nvPr/>
        </p:nvCxnSpPr>
        <p:spPr>
          <a:xfrm>
            <a:off x="4917033" y="4744343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9" name="직선 연결선 166">
            <a:extLst>
              <a:ext uri="{FF2B5EF4-FFF2-40B4-BE49-F238E27FC236}">
                <a16:creationId xmlns:a16="http://schemas.microsoft.com/office/drawing/2014/main" id="{5A71D36D-B370-40E7-BE68-FF856D95CDE5}"/>
              </a:ext>
            </a:extLst>
          </p:cNvPr>
          <p:cNvCxnSpPr/>
          <p:nvPr/>
        </p:nvCxnSpPr>
        <p:spPr>
          <a:xfrm>
            <a:off x="5116405" y="4745635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0" name="직선 연결선 167">
            <a:extLst>
              <a:ext uri="{FF2B5EF4-FFF2-40B4-BE49-F238E27FC236}">
                <a16:creationId xmlns:a16="http://schemas.microsoft.com/office/drawing/2014/main" id="{5E7C1A82-C903-421A-B778-F1DE2A537E55}"/>
              </a:ext>
            </a:extLst>
          </p:cNvPr>
          <p:cNvCxnSpPr/>
          <p:nvPr/>
        </p:nvCxnSpPr>
        <p:spPr>
          <a:xfrm>
            <a:off x="5315776" y="4742974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1" name="직선 연결선 168">
            <a:extLst>
              <a:ext uri="{FF2B5EF4-FFF2-40B4-BE49-F238E27FC236}">
                <a16:creationId xmlns:a16="http://schemas.microsoft.com/office/drawing/2014/main" id="{A8F227FF-3147-4254-9FBB-22383BAAA2EB}"/>
              </a:ext>
            </a:extLst>
          </p:cNvPr>
          <p:cNvCxnSpPr/>
          <p:nvPr/>
        </p:nvCxnSpPr>
        <p:spPr>
          <a:xfrm>
            <a:off x="5515148" y="4747004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2" name="직선 연결선 170">
            <a:extLst>
              <a:ext uri="{FF2B5EF4-FFF2-40B4-BE49-F238E27FC236}">
                <a16:creationId xmlns:a16="http://schemas.microsoft.com/office/drawing/2014/main" id="{B8EE9AD2-BEE2-41E2-8ED0-32FFAEBE4480}"/>
              </a:ext>
            </a:extLst>
          </p:cNvPr>
          <p:cNvCxnSpPr>
            <a:cxnSpLocks/>
          </p:cNvCxnSpPr>
          <p:nvPr/>
        </p:nvCxnSpPr>
        <p:spPr>
          <a:xfrm>
            <a:off x="4517624" y="4737171"/>
            <a:ext cx="118270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3" name="TextBox 1752">
            <a:extLst>
              <a:ext uri="{FF2B5EF4-FFF2-40B4-BE49-F238E27FC236}">
                <a16:creationId xmlns:a16="http://schemas.microsoft.com/office/drawing/2014/main" id="{9E36A6B9-AC1F-4DBE-BB5B-1195C3A059BE}"/>
              </a:ext>
            </a:extLst>
          </p:cNvPr>
          <p:cNvSpPr txBox="1"/>
          <p:nvPr/>
        </p:nvSpPr>
        <p:spPr>
          <a:xfrm>
            <a:off x="5456128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754" name="TextBox 1753">
            <a:extLst>
              <a:ext uri="{FF2B5EF4-FFF2-40B4-BE49-F238E27FC236}">
                <a16:creationId xmlns:a16="http://schemas.microsoft.com/office/drawing/2014/main" id="{D1CBCDEF-B575-414F-B6E1-68815FB03011}"/>
              </a:ext>
            </a:extLst>
          </p:cNvPr>
          <p:cNvSpPr txBox="1"/>
          <p:nvPr/>
        </p:nvSpPr>
        <p:spPr>
          <a:xfrm>
            <a:off x="5304317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755" name="TextBox 1754">
            <a:extLst>
              <a:ext uri="{FF2B5EF4-FFF2-40B4-BE49-F238E27FC236}">
                <a16:creationId xmlns:a16="http://schemas.microsoft.com/office/drawing/2014/main" id="{60AAC027-B807-421E-A45F-065F15B8859A}"/>
              </a:ext>
            </a:extLst>
          </p:cNvPr>
          <p:cNvSpPr txBox="1"/>
          <p:nvPr/>
        </p:nvSpPr>
        <p:spPr>
          <a:xfrm>
            <a:off x="5107407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756" name="TextBox 1755">
            <a:extLst>
              <a:ext uri="{FF2B5EF4-FFF2-40B4-BE49-F238E27FC236}">
                <a16:creationId xmlns:a16="http://schemas.microsoft.com/office/drawing/2014/main" id="{9BE62CB7-0827-4C12-BAEE-041FF55DFDA5}"/>
              </a:ext>
            </a:extLst>
          </p:cNvPr>
          <p:cNvSpPr txBox="1"/>
          <p:nvPr/>
        </p:nvSpPr>
        <p:spPr>
          <a:xfrm>
            <a:off x="4903715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757" name="TextBox 1756">
            <a:extLst>
              <a:ext uri="{FF2B5EF4-FFF2-40B4-BE49-F238E27FC236}">
                <a16:creationId xmlns:a16="http://schemas.microsoft.com/office/drawing/2014/main" id="{F6A6A86F-ABF5-42BF-880D-9F499196434A}"/>
              </a:ext>
            </a:extLst>
          </p:cNvPr>
          <p:cNvSpPr txBox="1"/>
          <p:nvPr/>
        </p:nvSpPr>
        <p:spPr>
          <a:xfrm>
            <a:off x="4717293" y="4602996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cxnSp>
        <p:nvCxnSpPr>
          <p:cNvPr id="1827" name="직선 연결선 171">
            <a:extLst>
              <a:ext uri="{FF2B5EF4-FFF2-40B4-BE49-F238E27FC236}">
                <a16:creationId xmlns:a16="http://schemas.microsoft.com/office/drawing/2014/main" id="{38021FE3-CC14-4BBE-8163-83CB0E5593DB}"/>
              </a:ext>
            </a:extLst>
          </p:cNvPr>
          <p:cNvCxnSpPr>
            <a:cxnSpLocks/>
          </p:cNvCxnSpPr>
          <p:nvPr/>
        </p:nvCxnSpPr>
        <p:spPr>
          <a:xfrm>
            <a:off x="4517624" y="4923068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8" name="직선 연결선 172">
            <a:extLst>
              <a:ext uri="{FF2B5EF4-FFF2-40B4-BE49-F238E27FC236}">
                <a16:creationId xmlns:a16="http://schemas.microsoft.com/office/drawing/2014/main" id="{A76F673F-A92A-4A82-8F30-776044F32CD8}"/>
              </a:ext>
            </a:extLst>
          </p:cNvPr>
          <p:cNvCxnSpPr>
            <a:cxnSpLocks/>
          </p:cNvCxnSpPr>
          <p:nvPr/>
        </p:nvCxnSpPr>
        <p:spPr>
          <a:xfrm>
            <a:off x="4519401" y="4961168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9" name="직선 연결선 1254">
            <a:extLst>
              <a:ext uri="{FF2B5EF4-FFF2-40B4-BE49-F238E27FC236}">
                <a16:creationId xmlns:a16="http://schemas.microsoft.com/office/drawing/2014/main" id="{2181D96C-B8C2-4C76-88A6-EF6EBE17D417}"/>
              </a:ext>
            </a:extLst>
          </p:cNvPr>
          <p:cNvCxnSpPr/>
          <p:nvPr/>
        </p:nvCxnSpPr>
        <p:spPr>
          <a:xfrm>
            <a:off x="4717661" y="4742973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0" name="TextBox 1759">
            <a:extLst>
              <a:ext uri="{FF2B5EF4-FFF2-40B4-BE49-F238E27FC236}">
                <a16:creationId xmlns:a16="http://schemas.microsoft.com/office/drawing/2014/main" id="{8A5780C7-F4F3-4655-A0BE-32FC5F74E7BC}"/>
              </a:ext>
            </a:extLst>
          </p:cNvPr>
          <p:cNvSpPr txBox="1"/>
          <p:nvPr/>
        </p:nvSpPr>
        <p:spPr>
          <a:xfrm>
            <a:off x="4467378" y="4604292"/>
            <a:ext cx="364067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십만</a:t>
            </a:r>
          </a:p>
        </p:txBody>
      </p:sp>
      <p:grpSp>
        <p:nvGrpSpPr>
          <p:cNvPr id="1761" name="그룹 1272">
            <a:extLst>
              <a:ext uri="{FF2B5EF4-FFF2-40B4-BE49-F238E27FC236}">
                <a16:creationId xmlns:a16="http://schemas.microsoft.com/office/drawing/2014/main" id="{ECB4A2A5-FA00-40D4-9CEC-4D41AC858CB1}"/>
              </a:ext>
            </a:extLst>
          </p:cNvPr>
          <p:cNvGrpSpPr/>
          <p:nvPr/>
        </p:nvGrpSpPr>
        <p:grpSpPr>
          <a:xfrm>
            <a:off x="4585099" y="5022577"/>
            <a:ext cx="69260" cy="1507632"/>
            <a:chOff x="2504728" y="4996490"/>
            <a:chExt cx="59232" cy="1507632"/>
          </a:xfrm>
        </p:grpSpPr>
        <p:sp>
          <p:nvSpPr>
            <p:cNvPr id="1817" name="모서리가 둥근 직사각형 496">
              <a:extLst>
                <a:ext uri="{FF2B5EF4-FFF2-40B4-BE49-F238E27FC236}">
                  <a16:creationId xmlns:a16="http://schemas.microsoft.com/office/drawing/2014/main" id="{A0CCA37D-3153-4AF9-B607-4A92E799186E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8" name="모서리가 둥근 직사각형 493">
              <a:extLst>
                <a:ext uri="{FF2B5EF4-FFF2-40B4-BE49-F238E27FC236}">
                  <a16:creationId xmlns:a16="http://schemas.microsoft.com/office/drawing/2014/main" id="{944DF1BF-86DE-4119-84DF-3FBD9E06A02B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9" name="모서리가 둥근 직사각형 490">
              <a:extLst>
                <a:ext uri="{FF2B5EF4-FFF2-40B4-BE49-F238E27FC236}">
                  <a16:creationId xmlns:a16="http://schemas.microsoft.com/office/drawing/2014/main" id="{B7838D04-3739-4BDE-96FD-A65D873746EB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0" name="모서리가 둥근 직사각형 487">
              <a:extLst>
                <a:ext uri="{FF2B5EF4-FFF2-40B4-BE49-F238E27FC236}">
                  <a16:creationId xmlns:a16="http://schemas.microsoft.com/office/drawing/2014/main" id="{6BDC4ACA-C610-4C30-A328-C505E42840D2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1" name="모서리가 둥근 직사각형 484">
              <a:extLst>
                <a:ext uri="{FF2B5EF4-FFF2-40B4-BE49-F238E27FC236}">
                  <a16:creationId xmlns:a16="http://schemas.microsoft.com/office/drawing/2014/main" id="{5E839ADF-1D30-4F08-AE9F-2460413D6E57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2" name="모서리가 둥근 직사각형 481">
              <a:extLst>
                <a:ext uri="{FF2B5EF4-FFF2-40B4-BE49-F238E27FC236}">
                  <a16:creationId xmlns:a16="http://schemas.microsoft.com/office/drawing/2014/main" id="{7105B7C4-8DEB-4DAE-9B0D-10EAB7920CBF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3" name="모서리가 둥근 직사각형 478">
              <a:extLst>
                <a:ext uri="{FF2B5EF4-FFF2-40B4-BE49-F238E27FC236}">
                  <a16:creationId xmlns:a16="http://schemas.microsoft.com/office/drawing/2014/main" id="{AFC61870-90EC-4A2A-86EF-6639B9EB8C67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4" name="모서리가 둥근 직사각형 475">
              <a:extLst>
                <a:ext uri="{FF2B5EF4-FFF2-40B4-BE49-F238E27FC236}">
                  <a16:creationId xmlns:a16="http://schemas.microsoft.com/office/drawing/2014/main" id="{5E6929D0-1F6C-4B68-8E41-71C26675F916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5" name="모서리가 둥근 직사각형 472">
              <a:extLst>
                <a:ext uri="{FF2B5EF4-FFF2-40B4-BE49-F238E27FC236}">
                  <a16:creationId xmlns:a16="http://schemas.microsoft.com/office/drawing/2014/main" id="{EEEA7548-849E-4756-98C1-A8A819542EE2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6" name="모서리가 둥근 직사각형 460">
              <a:extLst>
                <a:ext uri="{FF2B5EF4-FFF2-40B4-BE49-F238E27FC236}">
                  <a16:creationId xmlns:a16="http://schemas.microsoft.com/office/drawing/2014/main" id="{950D3B48-1D8E-4737-8715-94CE58683E63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62" name="그룹 1273">
            <a:extLst>
              <a:ext uri="{FF2B5EF4-FFF2-40B4-BE49-F238E27FC236}">
                <a16:creationId xmlns:a16="http://schemas.microsoft.com/office/drawing/2014/main" id="{F36A43F5-F95B-4EFA-B6A1-6BC0E2FBC0BB}"/>
              </a:ext>
            </a:extLst>
          </p:cNvPr>
          <p:cNvGrpSpPr/>
          <p:nvPr/>
        </p:nvGrpSpPr>
        <p:grpSpPr>
          <a:xfrm>
            <a:off x="4784186" y="5018666"/>
            <a:ext cx="69260" cy="1507632"/>
            <a:chOff x="2504728" y="4996490"/>
            <a:chExt cx="59232" cy="1507632"/>
          </a:xfrm>
        </p:grpSpPr>
        <p:sp>
          <p:nvSpPr>
            <p:cNvPr id="1807" name="모서리가 둥근 직사각형 496">
              <a:extLst>
                <a:ext uri="{FF2B5EF4-FFF2-40B4-BE49-F238E27FC236}">
                  <a16:creationId xmlns:a16="http://schemas.microsoft.com/office/drawing/2014/main" id="{B8256E4D-6727-435D-A25E-38E3782CD1A4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8" name="모서리가 둥근 직사각형 493">
              <a:extLst>
                <a:ext uri="{FF2B5EF4-FFF2-40B4-BE49-F238E27FC236}">
                  <a16:creationId xmlns:a16="http://schemas.microsoft.com/office/drawing/2014/main" id="{8BCD992D-5303-4D2E-BC95-4E751C191F2F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9" name="모서리가 둥근 직사각형 490">
              <a:extLst>
                <a:ext uri="{FF2B5EF4-FFF2-40B4-BE49-F238E27FC236}">
                  <a16:creationId xmlns:a16="http://schemas.microsoft.com/office/drawing/2014/main" id="{74302700-FC90-4240-BEE8-359853C59E8E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0" name="모서리가 둥근 직사각형 487">
              <a:extLst>
                <a:ext uri="{FF2B5EF4-FFF2-40B4-BE49-F238E27FC236}">
                  <a16:creationId xmlns:a16="http://schemas.microsoft.com/office/drawing/2014/main" id="{D2CC286E-4832-45F5-A9A5-CF9B73D7C2C0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1" name="모서리가 둥근 직사각형 484">
              <a:extLst>
                <a:ext uri="{FF2B5EF4-FFF2-40B4-BE49-F238E27FC236}">
                  <a16:creationId xmlns:a16="http://schemas.microsoft.com/office/drawing/2014/main" id="{66223F69-204A-4F9F-B720-C64C96B2A607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2" name="모서리가 둥근 직사각형 481">
              <a:extLst>
                <a:ext uri="{FF2B5EF4-FFF2-40B4-BE49-F238E27FC236}">
                  <a16:creationId xmlns:a16="http://schemas.microsoft.com/office/drawing/2014/main" id="{24111C94-A8E0-4509-9786-91339565A252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3" name="모서리가 둥근 직사각형 478">
              <a:extLst>
                <a:ext uri="{FF2B5EF4-FFF2-40B4-BE49-F238E27FC236}">
                  <a16:creationId xmlns:a16="http://schemas.microsoft.com/office/drawing/2014/main" id="{63CE53A4-638E-46DF-982D-F52BF585E636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4" name="모서리가 둥근 직사각형 475">
              <a:extLst>
                <a:ext uri="{FF2B5EF4-FFF2-40B4-BE49-F238E27FC236}">
                  <a16:creationId xmlns:a16="http://schemas.microsoft.com/office/drawing/2014/main" id="{2FC1B5A4-71A1-412F-AD72-E7E43FE1F348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5" name="모서리가 둥근 직사각형 472">
              <a:extLst>
                <a:ext uri="{FF2B5EF4-FFF2-40B4-BE49-F238E27FC236}">
                  <a16:creationId xmlns:a16="http://schemas.microsoft.com/office/drawing/2014/main" id="{F51846E0-4DAA-4CF4-BB0B-8998B4A53444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6" name="모서리가 둥근 직사각형 460">
              <a:extLst>
                <a:ext uri="{FF2B5EF4-FFF2-40B4-BE49-F238E27FC236}">
                  <a16:creationId xmlns:a16="http://schemas.microsoft.com/office/drawing/2014/main" id="{E3A0B978-08BF-49DB-8892-9D0C095E25B8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63" name="그룹 1284">
            <a:extLst>
              <a:ext uri="{FF2B5EF4-FFF2-40B4-BE49-F238E27FC236}">
                <a16:creationId xmlns:a16="http://schemas.microsoft.com/office/drawing/2014/main" id="{91F2F14E-3F28-4C7E-8919-85A2F386790F}"/>
              </a:ext>
            </a:extLst>
          </p:cNvPr>
          <p:cNvGrpSpPr/>
          <p:nvPr/>
        </p:nvGrpSpPr>
        <p:grpSpPr>
          <a:xfrm>
            <a:off x="4983272" y="5019448"/>
            <a:ext cx="69260" cy="1507632"/>
            <a:chOff x="2504728" y="4996490"/>
            <a:chExt cx="59232" cy="1507632"/>
          </a:xfrm>
        </p:grpSpPr>
        <p:sp>
          <p:nvSpPr>
            <p:cNvPr id="1797" name="모서리가 둥근 직사각형 496">
              <a:extLst>
                <a:ext uri="{FF2B5EF4-FFF2-40B4-BE49-F238E27FC236}">
                  <a16:creationId xmlns:a16="http://schemas.microsoft.com/office/drawing/2014/main" id="{CD6561DC-9B06-42D2-9467-ADB83A45672A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8" name="모서리가 둥근 직사각형 493">
              <a:extLst>
                <a:ext uri="{FF2B5EF4-FFF2-40B4-BE49-F238E27FC236}">
                  <a16:creationId xmlns:a16="http://schemas.microsoft.com/office/drawing/2014/main" id="{E1CF5649-B9C7-41B0-9413-49AE6D2B6B65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9" name="모서리가 둥근 직사각형 490">
              <a:extLst>
                <a:ext uri="{FF2B5EF4-FFF2-40B4-BE49-F238E27FC236}">
                  <a16:creationId xmlns:a16="http://schemas.microsoft.com/office/drawing/2014/main" id="{FC798854-9C38-42D9-9CDF-310E581AEC50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0" name="모서리가 둥근 직사각형 487">
              <a:extLst>
                <a:ext uri="{FF2B5EF4-FFF2-40B4-BE49-F238E27FC236}">
                  <a16:creationId xmlns:a16="http://schemas.microsoft.com/office/drawing/2014/main" id="{774FAE4C-3CEE-48DD-A403-F8155ABCD3BC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1" name="모서리가 둥근 직사각형 484">
              <a:extLst>
                <a:ext uri="{FF2B5EF4-FFF2-40B4-BE49-F238E27FC236}">
                  <a16:creationId xmlns:a16="http://schemas.microsoft.com/office/drawing/2014/main" id="{2909BEA3-5789-4C53-8E6A-1C2816B355AB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2" name="모서리가 둥근 직사각형 481">
              <a:extLst>
                <a:ext uri="{FF2B5EF4-FFF2-40B4-BE49-F238E27FC236}">
                  <a16:creationId xmlns:a16="http://schemas.microsoft.com/office/drawing/2014/main" id="{1665EDC9-F0CE-44E2-BF24-292021F39E41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3" name="모서리가 둥근 직사각형 478">
              <a:extLst>
                <a:ext uri="{FF2B5EF4-FFF2-40B4-BE49-F238E27FC236}">
                  <a16:creationId xmlns:a16="http://schemas.microsoft.com/office/drawing/2014/main" id="{991C2D5B-1167-4D2C-A7EB-F919D798BD03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4" name="모서리가 둥근 직사각형 475">
              <a:extLst>
                <a:ext uri="{FF2B5EF4-FFF2-40B4-BE49-F238E27FC236}">
                  <a16:creationId xmlns:a16="http://schemas.microsoft.com/office/drawing/2014/main" id="{4064C760-783B-480B-8FD3-C6AC8DD777FC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5" name="모서리가 둥근 직사각형 472">
              <a:extLst>
                <a:ext uri="{FF2B5EF4-FFF2-40B4-BE49-F238E27FC236}">
                  <a16:creationId xmlns:a16="http://schemas.microsoft.com/office/drawing/2014/main" id="{C76E8D50-6659-4EA6-BBE6-DE1E8C0D42D3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6" name="모서리가 둥근 직사각형 460">
              <a:extLst>
                <a:ext uri="{FF2B5EF4-FFF2-40B4-BE49-F238E27FC236}">
                  <a16:creationId xmlns:a16="http://schemas.microsoft.com/office/drawing/2014/main" id="{AF6A72E2-3329-441B-842E-30649008545E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64" name="그룹 1295">
            <a:extLst>
              <a:ext uri="{FF2B5EF4-FFF2-40B4-BE49-F238E27FC236}">
                <a16:creationId xmlns:a16="http://schemas.microsoft.com/office/drawing/2014/main" id="{8F7DB455-37F1-490B-BC1D-81248D6AA409}"/>
              </a:ext>
            </a:extLst>
          </p:cNvPr>
          <p:cNvGrpSpPr/>
          <p:nvPr/>
        </p:nvGrpSpPr>
        <p:grpSpPr>
          <a:xfrm>
            <a:off x="5182358" y="5021794"/>
            <a:ext cx="69260" cy="1507632"/>
            <a:chOff x="2504728" y="4996490"/>
            <a:chExt cx="59232" cy="1507632"/>
          </a:xfrm>
        </p:grpSpPr>
        <p:sp>
          <p:nvSpPr>
            <p:cNvPr id="1787" name="모서리가 둥근 직사각형 496">
              <a:extLst>
                <a:ext uri="{FF2B5EF4-FFF2-40B4-BE49-F238E27FC236}">
                  <a16:creationId xmlns:a16="http://schemas.microsoft.com/office/drawing/2014/main" id="{BA1B261C-F90F-45CB-A656-4409493E444E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8" name="모서리가 둥근 직사각형 493">
              <a:extLst>
                <a:ext uri="{FF2B5EF4-FFF2-40B4-BE49-F238E27FC236}">
                  <a16:creationId xmlns:a16="http://schemas.microsoft.com/office/drawing/2014/main" id="{952BA38C-8D2E-4F6D-8967-FC1C154F1BFE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9" name="모서리가 둥근 직사각형 490">
              <a:extLst>
                <a:ext uri="{FF2B5EF4-FFF2-40B4-BE49-F238E27FC236}">
                  <a16:creationId xmlns:a16="http://schemas.microsoft.com/office/drawing/2014/main" id="{55441CCD-E1A7-4B9E-9B37-3E91CFD28401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0" name="모서리가 둥근 직사각형 487">
              <a:extLst>
                <a:ext uri="{FF2B5EF4-FFF2-40B4-BE49-F238E27FC236}">
                  <a16:creationId xmlns:a16="http://schemas.microsoft.com/office/drawing/2014/main" id="{4A16D131-3704-48FC-B890-9E133633F3DD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1" name="모서리가 둥근 직사각형 484">
              <a:extLst>
                <a:ext uri="{FF2B5EF4-FFF2-40B4-BE49-F238E27FC236}">
                  <a16:creationId xmlns:a16="http://schemas.microsoft.com/office/drawing/2014/main" id="{48758BFD-0BC4-45B2-81CB-318BFD320B9B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2" name="모서리가 둥근 직사각형 481">
              <a:extLst>
                <a:ext uri="{FF2B5EF4-FFF2-40B4-BE49-F238E27FC236}">
                  <a16:creationId xmlns:a16="http://schemas.microsoft.com/office/drawing/2014/main" id="{D230F030-AEDF-47B4-9E40-BC3CA9934F79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3" name="모서리가 둥근 직사각형 478">
              <a:extLst>
                <a:ext uri="{FF2B5EF4-FFF2-40B4-BE49-F238E27FC236}">
                  <a16:creationId xmlns:a16="http://schemas.microsoft.com/office/drawing/2014/main" id="{32B6DC5A-844E-4108-BBA1-590972311A89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4" name="모서리가 둥근 직사각형 475">
              <a:extLst>
                <a:ext uri="{FF2B5EF4-FFF2-40B4-BE49-F238E27FC236}">
                  <a16:creationId xmlns:a16="http://schemas.microsoft.com/office/drawing/2014/main" id="{30F27FA1-2E29-4B2B-9485-C7A7BE0983EB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5" name="모서리가 둥근 직사각형 472">
              <a:extLst>
                <a:ext uri="{FF2B5EF4-FFF2-40B4-BE49-F238E27FC236}">
                  <a16:creationId xmlns:a16="http://schemas.microsoft.com/office/drawing/2014/main" id="{BD4D4A4F-BA1F-4E5E-AA56-E9EDB4E164F1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6" name="모서리가 둥근 직사각형 460">
              <a:extLst>
                <a:ext uri="{FF2B5EF4-FFF2-40B4-BE49-F238E27FC236}">
                  <a16:creationId xmlns:a16="http://schemas.microsoft.com/office/drawing/2014/main" id="{6D819400-A908-49C7-A7BD-EA2194DCCFE3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65" name="그룹 1306">
            <a:extLst>
              <a:ext uri="{FF2B5EF4-FFF2-40B4-BE49-F238E27FC236}">
                <a16:creationId xmlns:a16="http://schemas.microsoft.com/office/drawing/2014/main" id="{01EFCBC8-4AE5-44E4-9C44-4D779A6AE2BD}"/>
              </a:ext>
            </a:extLst>
          </p:cNvPr>
          <p:cNvGrpSpPr/>
          <p:nvPr/>
        </p:nvGrpSpPr>
        <p:grpSpPr>
          <a:xfrm>
            <a:off x="5381445" y="5020230"/>
            <a:ext cx="69260" cy="1507632"/>
            <a:chOff x="2504728" y="4996490"/>
            <a:chExt cx="59232" cy="1507632"/>
          </a:xfrm>
        </p:grpSpPr>
        <p:sp>
          <p:nvSpPr>
            <p:cNvPr id="1777" name="모서리가 둥근 직사각형 496">
              <a:extLst>
                <a:ext uri="{FF2B5EF4-FFF2-40B4-BE49-F238E27FC236}">
                  <a16:creationId xmlns:a16="http://schemas.microsoft.com/office/drawing/2014/main" id="{87C861EE-E124-49D3-B69B-4CC28C1F9CD4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8" name="모서리가 둥근 직사각형 493">
              <a:extLst>
                <a:ext uri="{FF2B5EF4-FFF2-40B4-BE49-F238E27FC236}">
                  <a16:creationId xmlns:a16="http://schemas.microsoft.com/office/drawing/2014/main" id="{E9A0EAD0-155C-4C39-BCD2-4A8513CDB059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9" name="모서리가 둥근 직사각형 490">
              <a:extLst>
                <a:ext uri="{FF2B5EF4-FFF2-40B4-BE49-F238E27FC236}">
                  <a16:creationId xmlns:a16="http://schemas.microsoft.com/office/drawing/2014/main" id="{06E28A04-3FE8-4979-9009-F2936B83C327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0" name="모서리가 둥근 직사각형 487">
              <a:extLst>
                <a:ext uri="{FF2B5EF4-FFF2-40B4-BE49-F238E27FC236}">
                  <a16:creationId xmlns:a16="http://schemas.microsoft.com/office/drawing/2014/main" id="{6BEE636E-BD39-4B9D-BE3B-E7D30DBC04B9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1" name="모서리가 둥근 직사각형 484">
              <a:extLst>
                <a:ext uri="{FF2B5EF4-FFF2-40B4-BE49-F238E27FC236}">
                  <a16:creationId xmlns:a16="http://schemas.microsoft.com/office/drawing/2014/main" id="{C3231541-9C3C-4471-9B66-4637012128D3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2" name="모서리가 둥근 직사각형 481">
              <a:extLst>
                <a:ext uri="{FF2B5EF4-FFF2-40B4-BE49-F238E27FC236}">
                  <a16:creationId xmlns:a16="http://schemas.microsoft.com/office/drawing/2014/main" id="{85CD9173-54C1-4546-8AEC-4A2864D88F50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3" name="모서리가 둥근 직사각형 478">
              <a:extLst>
                <a:ext uri="{FF2B5EF4-FFF2-40B4-BE49-F238E27FC236}">
                  <a16:creationId xmlns:a16="http://schemas.microsoft.com/office/drawing/2014/main" id="{3F4A5E20-A0AB-4392-8F90-C42313E97B13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4" name="모서리가 둥근 직사각형 475">
              <a:extLst>
                <a:ext uri="{FF2B5EF4-FFF2-40B4-BE49-F238E27FC236}">
                  <a16:creationId xmlns:a16="http://schemas.microsoft.com/office/drawing/2014/main" id="{B3E4FBE7-E9B5-493E-BE30-CEDF9D5B69E0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5" name="모서리가 둥근 직사각형 472">
              <a:extLst>
                <a:ext uri="{FF2B5EF4-FFF2-40B4-BE49-F238E27FC236}">
                  <a16:creationId xmlns:a16="http://schemas.microsoft.com/office/drawing/2014/main" id="{74101C7D-F6C3-4428-B7F8-90669164141E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6" name="모서리가 둥근 직사각형 460">
              <a:extLst>
                <a:ext uri="{FF2B5EF4-FFF2-40B4-BE49-F238E27FC236}">
                  <a16:creationId xmlns:a16="http://schemas.microsoft.com/office/drawing/2014/main" id="{99C00915-4BED-46E5-ACA1-49A9B2622916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66" name="그룹 1317">
            <a:extLst>
              <a:ext uri="{FF2B5EF4-FFF2-40B4-BE49-F238E27FC236}">
                <a16:creationId xmlns:a16="http://schemas.microsoft.com/office/drawing/2014/main" id="{A34B1BBF-EFDE-4512-A032-3306E99796B7}"/>
              </a:ext>
            </a:extLst>
          </p:cNvPr>
          <p:cNvGrpSpPr/>
          <p:nvPr/>
        </p:nvGrpSpPr>
        <p:grpSpPr>
          <a:xfrm>
            <a:off x="5580529" y="5021012"/>
            <a:ext cx="69260" cy="1507632"/>
            <a:chOff x="2504728" y="4996490"/>
            <a:chExt cx="59232" cy="1507632"/>
          </a:xfrm>
        </p:grpSpPr>
        <p:sp>
          <p:nvSpPr>
            <p:cNvPr id="1767" name="모서리가 둥근 직사각형 496">
              <a:extLst>
                <a:ext uri="{FF2B5EF4-FFF2-40B4-BE49-F238E27FC236}">
                  <a16:creationId xmlns:a16="http://schemas.microsoft.com/office/drawing/2014/main" id="{33BAE0A9-6113-49B0-86EE-CF4B4C841F16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8" name="모서리가 둥근 직사각형 493">
              <a:extLst>
                <a:ext uri="{FF2B5EF4-FFF2-40B4-BE49-F238E27FC236}">
                  <a16:creationId xmlns:a16="http://schemas.microsoft.com/office/drawing/2014/main" id="{9C7D9E4F-DCB6-4577-82CA-D7B4487F4FF0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9" name="모서리가 둥근 직사각형 490">
              <a:extLst>
                <a:ext uri="{FF2B5EF4-FFF2-40B4-BE49-F238E27FC236}">
                  <a16:creationId xmlns:a16="http://schemas.microsoft.com/office/drawing/2014/main" id="{F6283D35-A3ED-47A2-9DCB-75E20258411E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0" name="모서리가 둥근 직사각형 487">
              <a:extLst>
                <a:ext uri="{FF2B5EF4-FFF2-40B4-BE49-F238E27FC236}">
                  <a16:creationId xmlns:a16="http://schemas.microsoft.com/office/drawing/2014/main" id="{2B1A9503-049E-4856-A70E-45AB5877A614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1" name="모서리가 둥근 직사각형 484">
              <a:extLst>
                <a:ext uri="{FF2B5EF4-FFF2-40B4-BE49-F238E27FC236}">
                  <a16:creationId xmlns:a16="http://schemas.microsoft.com/office/drawing/2014/main" id="{D043371E-B58D-4A21-9CD2-7975FD0F1A44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2" name="모서리가 둥근 직사각형 481">
              <a:extLst>
                <a:ext uri="{FF2B5EF4-FFF2-40B4-BE49-F238E27FC236}">
                  <a16:creationId xmlns:a16="http://schemas.microsoft.com/office/drawing/2014/main" id="{DC880ECC-7900-4EE5-B604-9A7A963DF176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3" name="모서리가 둥근 직사각형 478">
              <a:extLst>
                <a:ext uri="{FF2B5EF4-FFF2-40B4-BE49-F238E27FC236}">
                  <a16:creationId xmlns:a16="http://schemas.microsoft.com/office/drawing/2014/main" id="{8A60FA89-4CEC-4BB8-A162-7674829BF097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4" name="모서리가 둥근 직사각형 475">
              <a:extLst>
                <a:ext uri="{FF2B5EF4-FFF2-40B4-BE49-F238E27FC236}">
                  <a16:creationId xmlns:a16="http://schemas.microsoft.com/office/drawing/2014/main" id="{2DBEB599-DA82-411E-AE5A-1A971BC28383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5" name="모서리가 둥근 직사각형 472">
              <a:extLst>
                <a:ext uri="{FF2B5EF4-FFF2-40B4-BE49-F238E27FC236}">
                  <a16:creationId xmlns:a16="http://schemas.microsoft.com/office/drawing/2014/main" id="{4B96BD40-96C7-4633-940D-37AD587A2136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6" name="모서리가 둥근 직사각형 460">
              <a:extLst>
                <a:ext uri="{FF2B5EF4-FFF2-40B4-BE49-F238E27FC236}">
                  <a16:creationId xmlns:a16="http://schemas.microsoft.com/office/drawing/2014/main" id="{1EBC34AB-DBB1-418A-B3A6-A2B6B75869E4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831" name="직사각형 1830">
            <a:extLst>
              <a:ext uri="{FF2B5EF4-FFF2-40B4-BE49-F238E27FC236}">
                <a16:creationId xmlns:a16="http://schemas.microsoft.com/office/drawing/2014/main" id="{6F308ACB-6645-46BE-B227-67C052964E7E}"/>
              </a:ext>
            </a:extLst>
          </p:cNvPr>
          <p:cNvSpPr/>
          <p:nvPr/>
        </p:nvSpPr>
        <p:spPr>
          <a:xfrm>
            <a:off x="4510672" y="332656"/>
            <a:ext cx="1187963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2" name="TextBox 1831">
            <a:extLst>
              <a:ext uri="{FF2B5EF4-FFF2-40B4-BE49-F238E27FC236}">
                <a16:creationId xmlns:a16="http://schemas.microsoft.com/office/drawing/2014/main" id="{34CEF006-2345-49FE-9584-F904754E735B}"/>
              </a:ext>
            </a:extLst>
          </p:cNvPr>
          <p:cNvSpPr txBox="1"/>
          <p:nvPr/>
        </p:nvSpPr>
        <p:spPr>
          <a:xfrm>
            <a:off x="4735459" y="343088"/>
            <a:ext cx="80983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Grammar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3" name="TextBox 1832">
            <a:extLst>
              <a:ext uri="{FF2B5EF4-FFF2-40B4-BE49-F238E27FC236}">
                <a16:creationId xmlns:a16="http://schemas.microsoft.com/office/drawing/2014/main" id="{64B34F97-8F68-4A6A-A92D-BA7BFF63198A}"/>
              </a:ext>
            </a:extLst>
          </p:cNvPr>
          <p:cNvSpPr txBox="1"/>
          <p:nvPr/>
        </p:nvSpPr>
        <p:spPr>
          <a:xfrm>
            <a:off x="4544000" y="552282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34" name="직선 연결선 617">
            <a:extLst>
              <a:ext uri="{FF2B5EF4-FFF2-40B4-BE49-F238E27FC236}">
                <a16:creationId xmlns:a16="http://schemas.microsoft.com/office/drawing/2014/main" id="{AC03EF29-0854-4F63-875F-196E2EBC91C5}"/>
              </a:ext>
            </a:extLst>
          </p:cNvPr>
          <p:cNvCxnSpPr/>
          <p:nvPr/>
        </p:nvCxnSpPr>
        <p:spPr>
          <a:xfrm>
            <a:off x="4555887" y="1513359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5" name="직선 연결선 621">
            <a:extLst>
              <a:ext uri="{FF2B5EF4-FFF2-40B4-BE49-F238E27FC236}">
                <a16:creationId xmlns:a16="http://schemas.microsoft.com/office/drawing/2014/main" id="{9644D8D4-F4B8-45A3-BA1A-E2D513C911CF}"/>
              </a:ext>
            </a:extLst>
          </p:cNvPr>
          <p:cNvCxnSpPr/>
          <p:nvPr/>
        </p:nvCxnSpPr>
        <p:spPr>
          <a:xfrm>
            <a:off x="4557631" y="3390708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6" name="직선 연결선 622">
            <a:extLst>
              <a:ext uri="{FF2B5EF4-FFF2-40B4-BE49-F238E27FC236}">
                <a16:creationId xmlns:a16="http://schemas.microsoft.com/office/drawing/2014/main" id="{2049EF16-168B-4EC3-833D-85C752084E31}"/>
              </a:ext>
            </a:extLst>
          </p:cNvPr>
          <p:cNvCxnSpPr/>
          <p:nvPr/>
        </p:nvCxnSpPr>
        <p:spPr>
          <a:xfrm>
            <a:off x="4555810" y="2460270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37" name="그룹 630">
            <a:extLst>
              <a:ext uri="{FF2B5EF4-FFF2-40B4-BE49-F238E27FC236}">
                <a16:creationId xmlns:a16="http://schemas.microsoft.com/office/drawing/2014/main" id="{B34E369C-7942-4F8C-8210-AF783962DE72}"/>
              </a:ext>
            </a:extLst>
          </p:cNvPr>
          <p:cNvGrpSpPr/>
          <p:nvPr/>
        </p:nvGrpSpPr>
        <p:grpSpPr>
          <a:xfrm>
            <a:off x="4864755" y="635878"/>
            <a:ext cx="696763" cy="100804"/>
            <a:chOff x="3538538" y="1077915"/>
            <a:chExt cx="696763" cy="100804"/>
          </a:xfrm>
        </p:grpSpPr>
        <p:sp>
          <p:nvSpPr>
            <p:cNvPr id="1960" name="모서리가 둥근 직사각형 1855">
              <a:extLst>
                <a:ext uri="{FF2B5EF4-FFF2-40B4-BE49-F238E27FC236}">
                  <a16:creationId xmlns:a16="http://schemas.microsoft.com/office/drawing/2014/main" id="{ACCDD73C-CF3F-4C4F-B022-2D3CC522A60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61" name="모서리가 둥근 직사각형 1856">
              <a:extLst>
                <a:ext uri="{FF2B5EF4-FFF2-40B4-BE49-F238E27FC236}">
                  <a16:creationId xmlns:a16="http://schemas.microsoft.com/office/drawing/2014/main" id="{DAAB5F1D-7A0F-4087-AC07-E2616ADE6E9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62" name="모서리가 둥근 직사각형 1857">
              <a:extLst>
                <a:ext uri="{FF2B5EF4-FFF2-40B4-BE49-F238E27FC236}">
                  <a16:creationId xmlns:a16="http://schemas.microsoft.com/office/drawing/2014/main" id="{3D8B0917-2058-4EDF-B50D-0A05A244918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63" name="모서리가 둥근 직사각형 1858">
              <a:extLst>
                <a:ext uri="{FF2B5EF4-FFF2-40B4-BE49-F238E27FC236}">
                  <a16:creationId xmlns:a16="http://schemas.microsoft.com/office/drawing/2014/main" id="{0FC4399D-129C-4256-9BA0-757D076A58B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64" name="모서리가 둥근 직사각형 1859">
              <a:extLst>
                <a:ext uri="{FF2B5EF4-FFF2-40B4-BE49-F238E27FC236}">
                  <a16:creationId xmlns:a16="http://schemas.microsoft.com/office/drawing/2014/main" id="{2109062E-454B-4460-B15A-04B12CDAE29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38" name="그룹 631">
            <a:extLst>
              <a:ext uri="{FF2B5EF4-FFF2-40B4-BE49-F238E27FC236}">
                <a16:creationId xmlns:a16="http://schemas.microsoft.com/office/drawing/2014/main" id="{1ACFE965-C0B6-47D2-93C5-AD160C7E668B}"/>
              </a:ext>
            </a:extLst>
          </p:cNvPr>
          <p:cNvGrpSpPr/>
          <p:nvPr/>
        </p:nvGrpSpPr>
        <p:grpSpPr>
          <a:xfrm>
            <a:off x="4864755" y="822224"/>
            <a:ext cx="696763" cy="100804"/>
            <a:chOff x="3538538" y="1077915"/>
            <a:chExt cx="696763" cy="100804"/>
          </a:xfrm>
        </p:grpSpPr>
        <p:sp>
          <p:nvSpPr>
            <p:cNvPr id="1955" name="모서리가 둥근 직사각형 1850">
              <a:extLst>
                <a:ext uri="{FF2B5EF4-FFF2-40B4-BE49-F238E27FC236}">
                  <a16:creationId xmlns:a16="http://schemas.microsoft.com/office/drawing/2014/main" id="{6F8E103A-089B-437D-862B-55885DA6D6D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6" name="모서리가 둥근 직사각형 1851">
              <a:extLst>
                <a:ext uri="{FF2B5EF4-FFF2-40B4-BE49-F238E27FC236}">
                  <a16:creationId xmlns:a16="http://schemas.microsoft.com/office/drawing/2014/main" id="{216591E6-BDE6-4B9C-AE26-E399C7B76A4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7" name="모서리가 둥근 직사각형 1852">
              <a:extLst>
                <a:ext uri="{FF2B5EF4-FFF2-40B4-BE49-F238E27FC236}">
                  <a16:creationId xmlns:a16="http://schemas.microsoft.com/office/drawing/2014/main" id="{9F176CD3-0DEF-4EA4-ACC2-6C6B22FA0A4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8" name="모서리가 둥근 직사각형 1853">
              <a:extLst>
                <a:ext uri="{FF2B5EF4-FFF2-40B4-BE49-F238E27FC236}">
                  <a16:creationId xmlns:a16="http://schemas.microsoft.com/office/drawing/2014/main" id="{8EA9D796-52FD-4321-8DD7-F61D4B5579F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9" name="모서리가 둥근 직사각형 1854">
              <a:extLst>
                <a:ext uri="{FF2B5EF4-FFF2-40B4-BE49-F238E27FC236}">
                  <a16:creationId xmlns:a16="http://schemas.microsoft.com/office/drawing/2014/main" id="{0DF7FB73-8217-4D82-9880-82B830FDDB8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39" name="그룹 632">
            <a:extLst>
              <a:ext uri="{FF2B5EF4-FFF2-40B4-BE49-F238E27FC236}">
                <a16:creationId xmlns:a16="http://schemas.microsoft.com/office/drawing/2014/main" id="{85D90F67-12CD-40CA-A5D2-D7D404205A99}"/>
              </a:ext>
            </a:extLst>
          </p:cNvPr>
          <p:cNvGrpSpPr/>
          <p:nvPr/>
        </p:nvGrpSpPr>
        <p:grpSpPr>
          <a:xfrm>
            <a:off x="4864755" y="1008570"/>
            <a:ext cx="696763" cy="100804"/>
            <a:chOff x="3538538" y="1077915"/>
            <a:chExt cx="696763" cy="100804"/>
          </a:xfrm>
        </p:grpSpPr>
        <p:sp>
          <p:nvSpPr>
            <p:cNvPr id="1950" name="모서리가 둥근 직사각형 1845">
              <a:extLst>
                <a:ext uri="{FF2B5EF4-FFF2-40B4-BE49-F238E27FC236}">
                  <a16:creationId xmlns:a16="http://schemas.microsoft.com/office/drawing/2014/main" id="{751D7847-0D8B-4AC5-9BB7-573129A2A28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1" name="모서리가 둥근 직사각형 1846">
              <a:extLst>
                <a:ext uri="{FF2B5EF4-FFF2-40B4-BE49-F238E27FC236}">
                  <a16:creationId xmlns:a16="http://schemas.microsoft.com/office/drawing/2014/main" id="{09AECE6B-EA3E-408E-BC3E-309AB9FBC49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2" name="모서리가 둥근 직사각형 1847">
              <a:extLst>
                <a:ext uri="{FF2B5EF4-FFF2-40B4-BE49-F238E27FC236}">
                  <a16:creationId xmlns:a16="http://schemas.microsoft.com/office/drawing/2014/main" id="{9BDC3695-4870-4DDF-BE2E-E22BE7AD6D4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3" name="모서리가 둥근 직사각형 1848">
              <a:extLst>
                <a:ext uri="{FF2B5EF4-FFF2-40B4-BE49-F238E27FC236}">
                  <a16:creationId xmlns:a16="http://schemas.microsoft.com/office/drawing/2014/main" id="{1D611A70-C39E-42C8-BC6D-00004A84F99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54" name="모서리가 둥근 직사각형 1849">
              <a:extLst>
                <a:ext uri="{FF2B5EF4-FFF2-40B4-BE49-F238E27FC236}">
                  <a16:creationId xmlns:a16="http://schemas.microsoft.com/office/drawing/2014/main" id="{F13F33C6-A905-46AC-9C99-4806DE047FF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0" name="그룹 633">
            <a:extLst>
              <a:ext uri="{FF2B5EF4-FFF2-40B4-BE49-F238E27FC236}">
                <a16:creationId xmlns:a16="http://schemas.microsoft.com/office/drawing/2014/main" id="{7B2139DF-34A4-4BC5-85EE-016F654FD413}"/>
              </a:ext>
            </a:extLst>
          </p:cNvPr>
          <p:cNvGrpSpPr/>
          <p:nvPr/>
        </p:nvGrpSpPr>
        <p:grpSpPr>
          <a:xfrm>
            <a:off x="4864755" y="1194916"/>
            <a:ext cx="696763" cy="100804"/>
            <a:chOff x="3538538" y="1077915"/>
            <a:chExt cx="696763" cy="100804"/>
          </a:xfrm>
        </p:grpSpPr>
        <p:sp>
          <p:nvSpPr>
            <p:cNvPr id="1945" name="모서리가 둥근 직사각형 1840">
              <a:extLst>
                <a:ext uri="{FF2B5EF4-FFF2-40B4-BE49-F238E27FC236}">
                  <a16:creationId xmlns:a16="http://schemas.microsoft.com/office/drawing/2014/main" id="{082B28E5-EE33-496E-8CCE-15602752B95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6" name="모서리가 둥근 직사각형 1841">
              <a:extLst>
                <a:ext uri="{FF2B5EF4-FFF2-40B4-BE49-F238E27FC236}">
                  <a16:creationId xmlns:a16="http://schemas.microsoft.com/office/drawing/2014/main" id="{7347C6FC-3F06-42F8-86A4-F413D89CE64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7" name="모서리가 둥근 직사각형 1842">
              <a:extLst>
                <a:ext uri="{FF2B5EF4-FFF2-40B4-BE49-F238E27FC236}">
                  <a16:creationId xmlns:a16="http://schemas.microsoft.com/office/drawing/2014/main" id="{6333C075-ABB4-4235-B633-3149651E6EE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8" name="모서리가 둥근 직사각형 1843">
              <a:extLst>
                <a:ext uri="{FF2B5EF4-FFF2-40B4-BE49-F238E27FC236}">
                  <a16:creationId xmlns:a16="http://schemas.microsoft.com/office/drawing/2014/main" id="{EC0E99DB-9D23-4607-B07C-F38E94BEE4D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9" name="모서리가 둥근 직사각형 1844">
              <a:extLst>
                <a:ext uri="{FF2B5EF4-FFF2-40B4-BE49-F238E27FC236}">
                  <a16:creationId xmlns:a16="http://schemas.microsoft.com/office/drawing/2014/main" id="{61862959-0B9B-4333-B259-E994E998DBF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1" name="그룹 634">
            <a:extLst>
              <a:ext uri="{FF2B5EF4-FFF2-40B4-BE49-F238E27FC236}">
                <a16:creationId xmlns:a16="http://schemas.microsoft.com/office/drawing/2014/main" id="{66929D44-1312-4BA3-97D2-4C2190A4A477}"/>
              </a:ext>
            </a:extLst>
          </p:cNvPr>
          <p:cNvGrpSpPr/>
          <p:nvPr/>
        </p:nvGrpSpPr>
        <p:grpSpPr>
          <a:xfrm>
            <a:off x="4864755" y="1381262"/>
            <a:ext cx="696763" cy="100804"/>
            <a:chOff x="3538538" y="1077915"/>
            <a:chExt cx="696763" cy="100804"/>
          </a:xfrm>
        </p:grpSpPr>
        <p:sp>
          <p:nvSpPr>
            <p:cNvPr id="1940" name="모서리가 둥근 직사각형 1835">
              <a:extLst>
                <a:ext uri="{FF2B5EF4-FFF2-40B4-BE49-F238E27FC236}">
                  <a16:creationId xmlns:a16="http://schemas.microsoft.com/office/drawing/2014/main" id="{E112E476-9B77-46B2-9E2D-DF89D02834A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1" name="모서리가 둥근 직사각형 1836">
              <a:extLst>
                <a:ext uri="{FF2B5EF4-FFF2-40B4-BE49-F238E27FC236}">
                  <a16:creationId xmlns:a16="http://schemas.microsoft.com/office/drawing/2014/main" id="{63C0FF25-3AFD-42A7-8D58-3F6E08CD7C3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2" name="모서리가 둥근 직사각형 1837">
              <a:extLst>
                <a:ext uri="{FF2B5EF4-FFF2-40B4-BE49-F238E27FC236}">
                  <a16:creationId xmlns:a16="http://schemas.microsoft.com/office/drawing/2014/main" id="{102152FA-57E3-4A9A-98A7-CA51ED4A9D5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3" name="모서리가 둥근 직사각형 1838">
              <a:extLst>
                <a:ext uri="{FF2B5EF4-FFF2-40B4-BE49-F238E27FC236}">
                  <a16:creationId xmlns:a16="http://schemas.microsoft.com/office/drawing/2014/main" id="{953402C7-4C14-4043-BC3B-A3AB0AA9457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4" name="모서리가 둥근 직사각형 1839">
              <a:extLst>
                <a:ext uri="{FF2B5EF4-FFF2-40B4-BE49-F238E27FC236}">
                  <a16:creationId xmlns:a16="http://schemas.microsoft.com/office/drawing/2014/main" id="{DE63A2F6-C069-4B90-8799-81C0FC20734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2" name="그룹 635">
            <a:extLst>
              <a:ext uri="{FF2B5EF4-FFF2-40B4-BE49-F238E27FC236}">
                <a16:creationId xmlns:a16="http://schemas.microsoft.com/office/drawing/2014/main" id="{E77BE443-329B-4A17-8415-56C79EF8F33E}"/>
              </a:ext>
            </a:extLst>
          </p:cNvPr>
          <p:cNvGrpSpPr/>
          <p:nvPr/>
        </p:nvGrpSpPr>
        <p:grpSpPr>
          <a:xfrm>
            <a:off x="4864755" y="1567608"/>
            <a:ext cx="696763" cy="100804"/>
            <a:chOff x="3538538" y="1077915"/>
            <a:chExt cx="696763" cy="100804"/>
          </a:xfrm>
        </p:grpSpPr>
        <p:sp>
          <p:nvSpPr>
            <p:cNvPr id="1935" name="모서리가 둥근 직사각형 1830">
              <a:extLst>
                <a:ext uri="{FF2B5EF4-FFF2-40B4-BE49-F238E27FC236}">
                  <a16:creationId xmlns:a16="http://schemas.microsoft.com/office/drawing/2014/main" id="{6AF2D22E-C112-48FC-9A12-EBFD8219527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6" name="모서리가 둥근 직사각형 1831">
              <a:extLst>
                <a:ext uri="{FF2B5EF4-FFF2-40B4-BE49-F238E27FC236}">
                  <a16:creationId xmlns:a16="http://schemas.microsoft.com/office/drawing/2014/main" id="{E1156BEA-D517-40F5-A37C-75DC50B358B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7" name="모서리가 둥근 직사각형 1832">
              <a:extLst>
                <a:ext uri="{FF2B5EF4-FFF2-40B4-BE49-F238E27FC236}">
                  <a16:creationId xmlns:a16="http://schemas.microsoft.com/office/drawing/2014/main" id="{C1F40D52-F84B-498B-85B3-1BF75A4278F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8" name="모서리가 둥근 직사각형 1833">
              <a:extLst>
                <a:ext uri="{FF2B5EF4-FFF2-40B4-BE49-F238E27FC236}">
                  <a16:creationId xmlns:a16="http://schemas.microsoft.com/office/drawing/2014/main" id="{39928A1E-999F-4AF0-814B-8CCD426B471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9" name="모서리가 둥근 직사각형 1834">
              <a:extLst>
                <a:ext uri="{FF2B5EF4-FFF2-40B4-BE49-F238E27FC236}">
                  <a16:creationId xmlns:a16="http://schemas.microsoft.com/office/drawing/2014/main" id="{28A6B3DA-E7CF-4B6E-8E41-B59C2F90E65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3" name="그룹 636">
            <a:extLst>
              <a:ext uri="{FF2B5EF4-FFF2-40B4-BE49-F238E27FC236}">
                <a16:creationId xmlns:a16="http://schemas.microsoft.com/office/drawing/2014/main" id="{4F675F8B-4444-4D42-B8C5-B7D1A372CE28}"/>
              </a:ext>
            </a:extLst>
          </p:cNvPr>
          <p:cNvGrpSpPr/>
          <p:nvPr/>
        </p:nvGrpSpPr>
        <p:grpSpPr>
          <a:xfrm>
            <a:off x="4864755" y="1753954"/>
            <a:ext cx="696763" cy="100804"/>
            <a:chOff x="3538538" y="1077915"/>
            <a:chExt cx="696763" cy="100804"/>
          </a:xfrm>
        </p:grpSpPr>
        <p:sp>
          <p:nvSpPr>
            <p:cNvPr id="1930" name="모서리가 둥근 직사각형 1825">
              <a:extLst>
                <a:ext uri="{FF2B5EF4-FFF2-40B4-BE49-F238E27FC236}">
                  <a16:creationId xmlns:a16="http://schemas.microsoft.com/office/drawing/2014/main" id="{0204BC5B-EC13-4201-A751-7A7179B3F8C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1" name="모서리가 둥근 직사각형 1826">
              <a:extLst>
                <a:ext uri="{FF2B5EF4-FFF2-40B4-BE49-F238E27FC236}">
                  <a16:creationId xmlns:a16="http://schemas.microsoft.com/office/drawing/2014/main" id="{CF0D80B6-2307-453D-9A45-8078A6DC76D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2" name="모서리가 둥근 직사각형 1827">
              <a:extLst>
                <a:ext uri="{FF2B5EF4-FFF2-40B4-BE49-F238E27FC236}">
                  <a16:creationId xmlns:a16="http://schemas.microsoft.com/office/drawing/2014/main" id="{A8DD652F-A921-41AA-A06F-9352D12B9D0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3" name="모서리가 둥근 직사각형 1828">
              <a:extLst>
                <a:ext uri="{FF2B5EF4-FFF2-40B4-BE49-F238E27FC236}">
                  <a16:creationId xmlns:a16="http://schemas.microsoft.com/office/drawing/2014/main" id="{05D435E3-C9DA-4F98-878C-F33D748E7B1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4" name="모서리가 둥근 직사각형 1829">
              <a:extLst>
                <a:ext uri="{FF2B5EF4-FFF2-40B4-BE49-F238E27FC236}">
                  <a16:creationId xmlns:a16="http://schemas.microsoft.com/office/drawing/2014/main" id="{ED273E94-90CA-4EFB-868F-48BF3FC7B81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4" name="그룹 637">
            <a:extLst>
              <a:ext uri="{FF2B5EF4-FFF2-40B4-BE49-F238E27FC236}">
                <a16:creationId xmlns:a16="http://schemas.microsoft.com/office/drawing/2014/main" id="{627B9397-D38F-494D-9142-959138E7B3B4}"/>
              </a:ext>
            </a:extLst>
          </p:cNvPr>
          <p:cNvGrpSpPr/>
          <p:nvPr/>
        </p:nvGrpSpPr>
        <p:grpSpPr>
          <a:xfrm>
            <a:off x="4864755" y="1940300"/>
            <a:ext cx="696763" cy="100804"/>
            <a:chOff x="3538538" y="1077915"/>
            <a:chExt cx="696763" cy="100804"/>
          </a:xfrm>
        </p:grpSpPr>
        <p:sp>
          <p:nvSpPr>
            <p:cNvPr id="1925" name="모서리가 둥근 직사각형 1820">
              <a:extLst>
                <a:ext uri="{FF2B5EF4-FFF2-40B4-BE49-F238E27FC236}">
                  <a16:creationId xmlns:a16="http://schemas.microsoft.com/office/drawing/2014/main" id="{B34D7E36-192F-45EB-9BAA-EBEDD3C7F52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6" name="모서리가 둥근 직사각형 1821">
              <a:extLst>
                <a:ext uri="{FF2B5EF4-FFF2-40B4-BE49-F238E27FC236}">
                  <a16:creationId xmlns:a16="http://schemas.microsoft.com/office/drawing/2014/main" id="{13E8B476-1389-41EC-9937-22FE1A39C1E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7" name="모서리가 둥근 직사각형 1822">
              <a:extLst>
                <a:ext uri="{FF2B5EF4-FFF2-40B4-BE49-F238E27FC236}">
                  <a16:creationId xmlns:a16="http://schemas.microsoft.com/office/drawing/2014/main" id="{25C18420-253D-468C-B4D9-C3F5717D788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8" name="모서리가 둥근 직사각형 1823">
              <a:extLst>
                <a:ext uri="{FF2B5EF4-FFF2-40B4-BE49-F238E27FC236}">
                  <a16:creationId xmlns:a16="http://schemas.microsoft.com/office/drawing/2014/main" id="{29C65DA9-65B5-4F85-9125-152D1622B33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9" name="모서리가 둥근 직사각형 1824">
              <a:extLst>
                <a:ext uri="{FF2B5EF4-FFF2-40B4-BE49-F238E27FC236}">
                  <a16:creationId xmlns:a16="http://schemas.microsoft.com/office/drawing/2014/main" id="{77C014C3-EFE0-4EA8-A42E-95AA16FDB20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5" name="그룹 638">
            <a:extLst>
              <a:ext uri="{FF2B5EF4-FFF2-40B4-BE49-F238E27FC236}">
                <a16:creationId xmlns:a16="http://schemas.microsoft.com/office/drawing/2014/main" id="{D69DC830-AA54-436F-9714-D2473E48932E}"/>
              </a:ext>
            </a:extLst>
          </p:cNvPr>
          <p:cNvGrpSpPr/>
          <p:nvPr/>
        </p:nvGrpSpPr>
        <p:grpSpPr>
          <a:xfrm>
            <a:off x="4864755" y="2126646"/>
            <a:ext cx="696763" cy="100804"/>
            <a:chOff x="3538538" y="1077915"/>
            <a:chExt cx="696763" cy="100804"/>
          </a:xfrm>
        </p:grpSpPr>
        <p:sp>
          <p:nvSpPr>
            <p:cNvPr id="1920" name="모서리가 둥근 직사각형 1815">
              <a:extLst>
                <a:ext uri="{FF2B5EF4-FFF2-40B4-BE49-F238E27FC236}">
                  <a16:creationId xmlns:a16="http://schemas.microsoft.com/office/drawing/2014/main" id="{2D6E3A38-B760-417D-AB47-8B8643CF4DF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1" name="모서리가 둥근 직사각형 1816">
              <a:extLst>
                <a:ext uri="{FF2B5EF4-FFF2-40B4-BE49-F238E27FC236}">
                  <a16:creationId xmlns:a16="http://schemas.microsoft.com/office/drawing/2014/main" id="{A7CBE1F5-9184-4DA6-9416-880C20E4432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2" name="모서리가 둥근 직사각형 1817">
              <a:extLst>
                <a:ext uri="{FF2B5EF4-FFF2-40B4-BE49-F238E27FC236}">
                  <a16:creationId xmlns:a16="http://schemas.microsoft.com/office/drawing/2014/main" id="{85BF7BB7-BAA7-4FF0-88B4-5AEAC782EF5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3" name="모서리가 둥근 직사각형 1818">
              <a:extLst>
                <a:ext uri="{FF2B5EF4-FFF2-40B4-BE49-F238E27FC236}">
                  <a16:creationId xmlns:a16="http://schemas.microsoft.com/office/drawing/2014/main" id="{F016A915-0AD8-47E9-8786-0D1B7ECFB0E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4" name="모서리가 둥근 직사각형 1819">
              <a:extLst>
                <a:ext uri="{FF2B5EF4-FFF2-40B4-BE49-F238E27FC236}">
                  <a16:creationId xmlns:a16="http://schemas.microsoft.com/office/drawing/2014/main" id="{2251F7DC-AAC7-4400-971B-EA21D9C4B0B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6" name="그룹 639">
            <a:extLst>
              <a:ext uri="{FF2B5EF4-FFF2-40B4-BE49-F238E27FC236}">
                <a16:creationId xmlns:a16="http://schemas.microsoft.com/office/drawing/2014/main" id="{9090C895-E904-48A6-A3E2-E42B3EBD7923}"/>
              </a:ext>
            </a:extLst>
          </p:cNvPr>
          <p:cNvGrpSpPr/>
          <p:nvPr/>
        </p:nvGrpSpPr>
        <p:grpSpPr>
          <a:xfrm>
            <a:off x="4864755" y="2312992"/>
            <a:ext cx="696763" cy="100804"/>
            <a:chOff x="3538538" y="1077915"/>
            <a:chExt cx="696763" cy="100804"/>
          </a:xfrm>
        </p:grpSpPr>
        <p:sp>
          <p:nvSpPr>
            <p:cNvPr id="1915" name="모서리가 둥근 직사각형 1810">
              <a:extLst>
                <a:ext uri="{FF2B5EF4-FFF2-40B4-BE49-F238E27FC236}">
                  <a16:creationId xmlns:a16="http://schemas.microsoft.com/office/drawing/2014/main" id="{0C9FEE54-A926-4CCC-981B-ADE6A870F60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6" name="모서리가 둥근 직사각형 1811">
              <a:extLst>
                <a:ext uri="{FF2B5EF4-FFF2-40B4-BE49-F238E27FC236}">
                  <a16:creationId xmlns:a16="http://schemas.microsoft.com/office/drawing/2014/main" id="{2586CA0D-FD89-4CDF-93D3-22CA3120986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7" name="모서리가 둥근 직사각형 1812">
              <a:extLst>
                <a:ext uri="{FF2B5EF4-FFF2-40B4-BE49-F238E27FC236}">
                  <a16:creationId xmlns:a16="http://schemas.microsoft.com/office/drawing/2014/main" id="{F87233AC-51D4-4DF1-B46A-FBE1F6B49A1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8" name="모서리가 둥근 직사각형 1813">
              <a:extLst>
                <a:ext uri="{FF2B5EF4-FFF2-40B4-BE49-F238E27FC236}">
                  <a16:creationId xmlns:a16="http://schemas.microsoft.com/office/drawing/2014/main" id="{E3C439CF-C0A5-4476-AC65-B1AD0BCD901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9" name="모서리가 둥근 직사각형 1814">
              <a:extLst>
                <a:ext uri="{FF2B5EF4-FFF2-40B4-BE49-F238E27FC236}">
                  <a16:creationId xmlns:a16="http://schemas.microsoft.com/office/drawing/2014/main" id="{2D5590A2-B5CC-4406-8094-6D46279997C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7" name="그룹 640">
            <a:extLst>
              <a:ext uri="{FF2B5EF4-FFF2-40B4-BE49-F238E27FC236}">
                <a16:creationId xmlns:a16="http://schemas.microsoft.com/office/drawing/2014/main" id="{09349AAE-6DD8-4F31-8B38-4087E0EAA2E2}"/>
              </a:ext>
            </a:extLst>
          </p:cNvPr>
          <p:cNvGrpSpPr/>
          <p:nvPr/>
        </p:nvGrpSpPr>
        <p:grpSpPr>
          <a:xfrm>
            <a:off x="4864755" y="2499338"/>
            <a:ext cx="696763" cy="100804"/>
            <a:chOff x="3538538" y="1077915"/>
            <a:chExt cx="696763" cy="100804"/>
          </a:xfrm>
        </p:grpSpPr>
        <p:sp>
          <p:nvSpPr>
            <p:cNvPr id="1910" name="모서리가 둥근 직사각형 1805">
              <a:extLst>
                <a:ext uri="{FF2B5EF4-FFF2-40B4-BE49-F238E27FC236}">
                  <a16:creationId xmlns:a16="http://schemas.microsoft.com/office/drawing/2014/main" id="{95ECCFDC-3487-4D3D-A163-6F9E81BE98B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1" name="모서리가 둥근 직사각형 1806">
              <a:extLst>
                <a:ext uri="{FF2B5EF4-FFF2-40B4-BE49-F238E27FC236}">
                  <a16:creationId xmlns:a16="http://schemas.microsoft.com/office/drawing/2014/main" id="{26504562-DB75-4B41-8744-6FB786A0E47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2" name="모서리가 둥근 직사각형 1807">
              <a:extLst>
                <a:ext uri="{FF2B5EF4-FFF2-40B4-BE49-F238E27FC236}">
                  <a16:creationId xmlns:a16="http://schemas.microsoft.com/office/drawing/2014/main" id="{747AED25-290E-4068-97B3-C65B34A8BB9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3" name="모서리가 둥근 직사각형 1808">
              <a:extLst>
                <a:ext uri="{FF2B5EF4-FFF2-40B4-BE49-F238E27FC236}">
                  <a16:creationId xmlns:a16="http://schemas.microsoft.com/office/drawing/2014/main" id="{11035592-C521-49E0-9085-9DBBDE2F874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4" name="모서리가 둥근 직사각형 1809">
              <a:extLst>
                <a:ext uri="{FF2B5EF4-FFF2-40B4-BE49-F238E27FC236}">
                  <a16:creationId xmlns:a16="http://schemas.microsoft.com/office/drawing/2014/main" id="{1DFB1BE1-BA80-4ADC-A440-73FFB83406A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8" name="그룹 641">
            <a:extLst>
              <a:ext uri="{FF2B5EF4-FFF2-40B4-BE49-F238E27FC236}">
                <a16:creationId xmlns:a16="http://schemas.microsoft.com/office/drawing/2014/main" id="{7A89988F-209E-45BB-A7E4-A129F5A4221A}"/>
              </a:ext>
            </a:extLst>
          </p:cNvPr>
          <p:cNvGrpSpPr/>
          <p:nvPr/>
        </p:nvGrpSpPr>
        <p:grpSpPr>
          <a:xfrm>
            <a:off x="4864755" y="2685684"/>
            <a:ext cx="696763" cy="100804"/>
            <a:chOff x="3538538" y="1077915"/>
            <a:chExt cx="696763" cy="100804"/>
          </a:xfrm>
        </p:grpSpPr>
        <p:sp>
          <p:nvSpPr>
            <p:cNvPr id="1905" name="모서리가 둥근 직사각형 1800">
              <a:extLst>
                <a:ext uri="{FF2B5EF4-FFF2-40B4-BE49-F238E27FC236}">
                  <a16:creationId xmlns:a16="http://schemas.microsoft.com/office/drawing/2014/main" id="{CE8EE951-1AD6-41E0-AADB-58AAB31D8D4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6" name="모서리가 둥근 직사각형 1801">
              <a:extLst>
                <a:ext uri="{FF2B5EF4-FFF2-40B4-BE49-F238E27FC236}">
                  <a16:creationId xmlns:a16="http://schemas.microsoft.com/office/drawing/2014/main" id="{50B5F0F0-A28B-49B7-AA78-EF60E1C8CDD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7" name="모서리가 둥근 직사각형 1802">
              <a:extLst>
                <a:ext uri="{FF2B5EF4-FFF2-40B4-BE49-F238E27FC236}">
                  <a16:creationId xmlns:a16="http://schemas.microsoft.com/office/drawing/2014/main" id="{E6B45348-D00F-400A-AFEF-E995F1E804E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8" name="모서리가 둥근 직사각형 1803">
              <a:extLst>
                <a:ext uri="{FF2B5EF4-FFF2-40B4-BE49-F238E27FC236}">
                  <a16:creationId xmlns:a16="http://schemas.microsoft.com/office/drawing/2014/main" id="{263AB3DA-BC47-4BD9-A29F-3F528E65BDB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9" name="모서리가 둥근 직사각형 1804">
              <a:extLst>
                <a:ext uri="{FF2B5EF4-FFF2-40B4-BE49-F238E27FC236}">
                  <a16:creationId xmlns:a16="http://schemas.microsoft.com/office/drawing/2014/main" id="{E2FE8CD4-D250-4628-8880-FA36666EB4E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49" name="그룹 642">
            <a:extLst>
              <a:ext uri="{FF2B5EF4-FFF2-40B4-BE49-F238E27FC236}">
                <a16:creationId xmlns:a16="http://schemas.microsoft.com/office/drawing/2014/main" id="{D5E79136-A499-4C70-A107-5C914659DC49}"/>
              </a:ext>
            </a:extLst>
          </p:cNvPr>
          <p:cNvGrpSpPr/>
          <p:nvPr/>
        </p:nvGrpSpPr>
        <p:grpSpPr>
          <a:xfrm>
            <a:off x="4864755" y="2872030"/>
            <a:ext cx="696763" cy="100804"/>
            <a:chOff x="3538538" y="1077915"/>
            <a:chExt cx="696763" cy="100804"/>
          </a:xfrm>
        </p:grpSpPr>
        <p:sp>
          <p:nvSpPr>
            <p:cNvPr id="1900" name="모서리가 둥근 직사각형 1795">
              <a:extLst>
                <a:ext uri="{FF2B5EF4-FFF2-40B4-BE49-F238E27FC236}">
                  <a16:creationId xmlns:a16="http://schemas.microsoft.com/office/drawing/2014/main" id="{E50C50BD-86ED-4141-9F9A-CA6183F593F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1" name="모서리가 둥근 직사각형 1796">
              <a:extLst>
                <a:ext uri="{FF2B5EF4-FFF2-40B4-BE49-F238E27FC236}">
                  <a16:creationId xmlns:a16="http://schemas.microsoft.com/office/drawing/2014/main" id="{93659361-5BEE-4393-973D-99B055625F7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2" name="모서리가 둥근 직사각형 1797">
              <a:extLst>
                <a:ext uri="{FF2B5EF4-FFF2-40B4-BE49-F238E27FC236}">
                  <a16:creationId xmlns:a16="http://schemas.microsoft.com/office/drawing/2014/main" id="{83457E2B-46CF-4BD3-BA90-B6F20D0226C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3" name="모서리가 둥근 직사각형 1798">
              <a:extLst>
                <a:ext uri="{FF2B5EF4-FFF2-40B4-BE49-F238E27FC236}">
                  <a16:creationId xmlns:a16="http://schemas.microsoft.com/office/drawing/2014/main" id="{85700CEB-5F24-480F-AF3B-D6CFD035E7C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4" name="모서리가 둥근 직사각형 1799">
              <a:extLst>
                <a:ext uri="{FF2B5EF4-FFF2-40B4-BE49-F238E27FC236}">
                  <a16:creationId xmlns:a16="http://schemas.microsoft.com/office/drawing/2014/main" id="{9989EEBF-F3B9-4A17-A10B-0BE4464FB76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50" name="그룹 643">
            <a:extLst>
              <a:ext uri="{FF2B5EF4-FFF2-40B4-BE49-F238E27FC236}">
                <a16:creationId xmlns:a16="http://schemas.microsoft.com/office/drawing/2014/main" id="{500E9CF8-2289-4EF7-9A95-F34E5E0E6201}"/>
              </a:ext>
            </a:extLst>
          </p:cNvPr>
          <p:cNvGrpSpPr/>
          <p:nvPr/>
        </p:nvGrpSpPr>
        <p:grpSpPr>
          <a:xfrm>
            <a:off x="4864755" y="3058376"/>
            <a:ext cx="696763" cy="100804"/>
            <a:chOff x="3538538" y="1077915"/>
            <a:chExt cx="696763" cy="100804"/>
          </a:xfrm>
        </p:grpSpPr>
        <p:sp>
          <p:nvSpPr>
            <p:cNvPr id="1895" name="모서리가 둥근 직사각형 1790">
              <a:extLst>
                <a:ext uri="{FF2B5EF4-FFF2-40B4-BE49-F238E27FC236}">
                  <a16:creationId xmlns:a16="http://schemas.microsoft.com/office/drawing/2014/main" id="{B4B39DCC-A3C8-4D5A-8E7A-71024D7E3D9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6" name="모서리가 둥근 직사각형 1791">
              <a:extLst>
                <a:ext uri="{FF2B5EF4-FFF2-40B4-BE49-F238E27FC236}">
                  <a16:creationId xmlns:a16="http://schemas.microsoft.com/office/drawing/2014/main" id="{BDFE59EF-5A88-4CF2-91B1-8955729969F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7" name="모서리가 둥근 직사각형 1792">
              <a:extLst>
                <a:ext uri="{FF2B5EF4-FFF2-40B4-BE49-F238E27FC236}">
                  <a16:creationId xmlns:a16="http://schemas.microsoft.com/office/drawing/2014/main" id="{3C94BF2A-07A6-4A6C-BE3E-297574A67BE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8" name="모서리가 둥근 직사각형 1793">
              <a:extLst>
                <a:ext uri="{FF2B5EF4-FFF2-40B4-BE49-F238E27FC236}">
                  <a16:creationId xmlns:a16="http://schemas.microsoft.com/office/drawing/2014/main" id="{220DDF9A-9823-4FBE-B054-81ED4D6C987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9" name="모서리가 둥근 직사각형 1794">
              <a:extLst>
                <a:ext uri="{FF2B5EF4-FFF2-40B4-BE49-F238E27FC236}">
                  <a16:creationId xmlns:a16="http://schemas.microsoft.com/office/drawing/2014/main" id="{1DD0EA91-D35B-4620-914B-B065D52C9CD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51" name="그룹 644">
            <a:extLst>
              <a:ext uri="{FF2B5EF4-FFF2-40B4-BE49-F238E27FC236}">
                <a16:creationId xmlns:a16="http://schemas.microsoft.com/office/drawing/2014/main" id="{BCD51678-51F2-4D2E-84FF-4E8E6B42C61C}"/>
              </a:ext>
            </a:extLst>
          </p:cNvPr>
          <p:cNvGrpSpPr/>
          <p:nvPr/>
        </p:nvGrpSpPr>
        <p:grpSpPr>
          <a:xfrm>
            <a:off x="4864755" y="3244722"/>
            <a:ext cx="696763" cy="100804"/>
            <a:chOff x="3538538" y="1077915"/>
            <a:chExt cx="696763" cy="100804"/>
          </a:xfrm>
        </p:grpSpPr>
        <p:sp>
          <p:nvSpPr>
            <p:cNvPr id="1890" name="모서리가 둥근 직사각형 1785">
              <a:extLst>
                <a:ext uri="{FF2B5EF4-FFF2-40B4-BE49-F238E27FC236}">
                  <a16:creationId xmlns:a16="http://schemas.microsoft.com/office/drawing/2014/main" id="{250520D5-EEB0-464B-80EF-BFF29C6382F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1" name="모서리가 둥근 직사각형 1786">
              <a:extLst>
                <a:ext uri="{FF2B5EF4-FFF2-40B4-BE49-F238E27FC236}">
                  <a16:creationId xmlns:a16="http://schemas.microsoft.com/office/drawing/2014/main" id="{CA36C6BE-295F-4A3D-9338-726A945C1E0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2" name="모서리가 둥근 직사각형 1787">
              <a:extLst>
                <a:ext uri="{FF2B5EF4-FFF2-40B4-BE49-F238E27FC236}">
                  <a16:creationId xmlns:a16="http://schemas.microsoft.com/office/drawing/2014/main" id="{2A69253B-C681-4D0D-8BC3-7AA838BEB1E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3" name="모서리가 둥근 직사각형 1788">
              <a:extLst>
                <a:ext uri="{FF2B5EF4-FFF2-40B4-BE49-F238E27FC236}">
                  <a16:creationId xmlns:a16="http://schemas.microsoft.com/office/drawing/2014/main" id="{307E7509-3B7A-4863-8ACA-5BE06B2912F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4" name="모서리가 둥근 직사각형 1789">
              <a:extLst>
                <a:ext uri="{FF2B5EF4-FFF2-40B4-BE49-F238E27FC236}">
                  <a16:creationId xmlns:a16="http://schemas.microsoft.com/office/drawing/2014/main" id="{94CE2526-2661-4185-996E-CBDAB4A0F5E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52" name="그룹 645">
            <a:extLst>
              <a:ext uri="{FF2B5EF4-FFF2-40B4-BE49-F238E27FC236}">
                <a16:creationId xmlns:a16="http://schemas.microsoft.com/office/drawing/2014/main" id="{DE18B675-29D8-427F-9D8D-EE0045202131}"/>
              </a:ext>
            </a:extLst>
          </p:cNvPr>
          <p:cNvGrpSpPr/>
          <p:nvPr/>
        </p:nvGrpSpPr>
        <p:grpSpPr>
          <a:xfrm>
            <a:off x="4864755" y="3431068"/>
            <a:ext cx="696763" cy="100804"/>
            <a:chOff x="3538538" y="1077915"/>
            <a:chExt cx="696763" cy="100804"/>
          </a:xfrm>
        </p:grpSpPr>
        <p:sp>
          <p:nvSpPr>
            <p:cNvPr id="1885" name="모서리가 둥근 직사각형 1780">
              <a:extLst>
                <a:ext uri="{FF2B5EF4-FFF2-40B4-BE49-F238E27FC236}">
                  <a16:creationId xmlns:a16="http://schemas.microsoft.com/office/drawing/2014/main" id="{B3421C48-8242-45F5-933D-9725C0FF739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6" name="모서리가 둥근 직사각형 1781">
              <a:extLst>
                <a:ext uri="{FF2B5EF4-FFF2-40B4-BE49-F238E27FC236}">
                  <a16:creationId xmlns:a16="http://schemas.microsoft.com/office/drawing/2014/main" id="{E0B90B9E-7EED-42B2-BEB1-30F62708DA8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7" name="모서리가 둥근 직사각형 1782">
              <a:extLst>
                <a:ext uri="{FF2B5EF4-FFF2-40B4-BE49-F238E27FC236}">
                  <a16:creationId xmlns:a16="http://schemas.microsoft.com/office/drawing/2014/main" id="{CC656243-EAAE-4927-BE91-642FE71D818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8" name="모서리가 둥근 직사각형 1783">
              <a:extLst>
                <a:ext uri="{FF2B5EF4-FFF2-40B4-BE49-F238E27FC236}">
                  <a16:creationId xmlns:a16="http://schemas.microsoft.com/office/drawing/2014/main" id="{1EBA3AD7-9FA9-4B48-B7EC-34C060E45A6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9" name="모서리가 둥근 직사각형 1784">
              <a:extLst>
                <a:ext uri="{FF2B5EF4-FFF2-40B4-BE49-F238E27FC236}">
                  <a16:creationId xmlns:a16="http://schemas.microsoft.com/office/drawing/2014/main" id="{78298D83-9DA4-45C7-9062-6FADBAEF915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53" name="그룹 646">
            <a:extLst>
              <a:ext uri="{FF2B5EF4-FFF2-40B4-BE49-F238E27FC236}">
                <a16:creationId xmlns:a16="http://schemas.microsoft.com/office/drawing/2014/main" id="{DD12A39D-FC5F-4719-9232-B391B714005C}"/>
              </a:ext>
            </a:extLst>
          </p:cNvPr>
          <p:cNvGrpSpPr/>
          <p:nvPr/>
        </p:nvGrpSpPr>
        <p:grpSpPr>
          <a:xfrm>
            <a:off x="4864755" y="3617414"/>
            <a:ext cx="696763" cy="100804"/>
            <a:chOff x="3538538" y="1077915"/>
            <a:chExt cx="696763" cy="100804"/>
          </a:xfrm>
        </p:grpSpPr>
        <p:sp>
          <p:nvSpPr>
            <p:cNvPr id="1880" name="모서리가 둥근 직사각형 1775">
              <a:extLst>
                <a:ext uri="{FF2B5EF4-FFF2-40B4-BE49-F238E27FC236}">
                  <a16:creationId xmlns:a16="http://schemas.microsoft.com/office/drawing/2014/main" id="{1CFF2EB0-0002-451F-AA9C-228D6676C50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1" name="모서리가 둥근 직사각형 1776">
              <a:extLst>
                <a:ext uri="{FF2B5EF4-FFF2-40B4-BE49-F238E27FC236}">
                  <a16:creationId xmlns:a16="http://schemas.microsoft.com/office/drawing/2014/main" id="{1E6A3BD2-747A-4367-AFD1-1E155359401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2" name="모서리가 둥근 직사각형 1777">
              <a:extLst>
                <a:ext uri="{FF2B5EF4-FFF2-40B4-BE49-F238E27FC236}">
                  <a16:creationId xmlns:a16="http://schemas.microsoft.com/office/drawing/2014/main" id="{1AD3A102-487E-472F-8449-B9C76EF3183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3" name="모서리가 둥근 직사각형 1778">
              <a:extLst>
                <a:ext uri="{FF2B5EF4-FFF2-40B4-BE49-F238E27FC236}">
                  <a16:creationId xmlns:a16="http://schemas.microsoft.com/office/drawing/2014/main" id="{7965BEDD-22A3-4593-B2C1-75C3449C7D5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4" name="모서리가 둥근 직사각형 1779">
              <a:extLst>
                <a:ext uri="{FF2B5EF4-FFF2-40B4-BE49-F238E27FC236}">
                  <a16:creationId xmlns:a16="http://schemas.microsoft.com/office/drawing/2014/main" id="{0AC57710-7871-4610-A042-FC1B12B122A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854" name="TextBox 1853">
            <a:extLst>
              <a:ext uri="{FF2B5EF4-FFF2-40B4-BE49-F238E27FC236}">
                <a16:creationId xmlns:a16="http://schemas.microsoft.com/office/drawing/2014/main" id="{ACD627B4-9D18-4A61-A4F3-B1307097ACF4}"/>
              </a:ext>
            </a:extLst>
          </p:cNvPr>
          <p:cNvSpPr txBox="1"/>
          <p:nvPr/>
        </p:nvSpPr>
        <p:spPr>
          <a:xfrm>
            <a:off x="4510240" y="2223914"/>
            <a:ext cx="319318" cy="12153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grpSp>
        <p:nvGrpSpPr>
          <p:cNvPr id="1855" name="그룹 819">
            <a:extLst>
              <a:ext uri="{FF2B5EF4-FFF2-40B4-BE49-F238E27FC236}">
                <a16:creationId xmlns:a16="http://schemas.microsoft.com/office/drawing/2014/main" id="{EC9B2A7C-C39C-4245-B831-0AD91562238B}"/>
              </a:ext>
            </a:extLst>
          </p:cNvPr>
          <p:cNvGrpSpPr/>
          <p:nvPr/>
        </p:nvGrpSpPr>
        <p:grpSpPr>
          <a:xfrm>
            <a:off x="4864755" y="3803760"/>
            <a:ext cx="696763" cy="100804"/>
            <a:chOff x="3538538" y="1077915"/>
            <a:chExt cx="696763" cy="100804"/>
          </a:xfrm>
        </p:grpSpPr>
        <p:sp>
          <p:nvSpPr>
            <p:cNvPr id="1875" name="모서리가 둥근 직사각형 1780">
              <a:extLst>
                <a:ext uri="{FF2B5EF4-FFF2-40B4-BE49-F238E27FC236}">
                  <a16:creationId xmlns:a16="http://schemas.microsoft.com/office/drawing/2014/main" id="{67D24253-4699-4EE0-8EA0-358D43219A2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6" name="모서리가 둥근 직사각형 1781">
              <a:extLst>
                <a:ext uri="{FF2B5EF4-FFF2-40B4-BE49-F238E27FC236}">
                  <a16:creationId xmlns:a16="http://schemas.microsoft.com/office/drawing/2014/main" id="{1B64552F-10BF-4777-938C-457BC2249EA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7" name="모서리가 둥근 직사각형 1782">
              <a:extLst>
                <a:ext uri="{FF2B5EF4-FFF2-40B4-BE49-F238E27FC236}">
                  <a16:creationId xmlns:a16="http://schemas.microsoft.com/office/drawing/2014/main" id="{85291EE6-2361-476E-9319-6AFA1228794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8" name="모서리가 둥근 직사각형 1783">
              <a:extLst>
                <a:ext uri="{FF2B5EF4-FFF2-40B4-BE49-F238E27FC236}">
                  <a16:creationId xmlns:a16="http://schemas.microsoft.com/office/drawing/2014/main" id="{91C21876-73BC-4685-B822-A7E8F353690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9" name="모서리가 둥근 직사각형 1784">
              <a:extLst>
                <a:ext uri="{FF2B5EF4-FFF2-40B4-BE49-F238E27FC236}">
                  <a16:creationId xmlns:a16="http://schemas.microsoft.com/office/drawing/2014/main" id="{F0BA32F9-E684-4882-A8DA-DB8BDDA7EE5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56" name="그룹 825">
            <a:extLst>
              <a:ext uri="{FF2B5EF4-FFF2-40B4-BE49-F238E27FC236}">
                <a16:creationId xmlns:a16="http://schemas.microsoft.com/office/drawing/2014/main" id="{99E44CBA-0F58-4CE2-BA94-AA88E3B6DA16}"/>
              </a:ext>
            </a:extLst>
          </p:cNvPr>
          <p:cNvGrpSpPr/>
          <p:nvPr/>
        </p:nvGrpSpPr>
        <p:grpSpPr>
          <a:xfrm>
            <a:off x="4864755" y="3990106"/>
            <a:ext cx="696763" cy="100804"/>
            <a:chOff x="3538538" y="1077915"/>
            <a:chExt cx="696763" cy="100804"/>
          </a:xfrm>
        </p:grpSpPr>
        <p:sp>
          <p:nvSpPr>
            <p:cNvPr id="1870" name="모서리가 둥근 직사각형 1780">
              <a:extLst>
                <a:ext uri="{FF2B5EF4-FFF2-40B4-BE49-F238E27FC236}">
                  <a16:creationId xmlns:a16="http://schemas.microsoft.com/office/drawing/2014/main" id="{677CD001-57D2-4DD7-B7B6-EC4F05E4880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1" name="모서리가 둥근 직사각형 1781">
              <a:extLst>
                <a:ext uri="{FF2B5EF4-FFF2-40B4-BE49-F238E27FC236}">
                  <a16:creationId xmlns:a16="http://schemas.microsoft.com/office/drawing/2014/main" id="{E4D8F424-0E0F-4D2A-8D08-7EB40D2795F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2" name="모서리가 둥근 직사각형 1782">
              <a:extLst>
                <a:ext uri="{FF2B5EF4-FFF2-40B4-BE49-F238E27FC236}">
                  <a16:creationId xmlns:a16="http://schemas.microsoft.com/office/drawing/2014/main" id="{504B98C9-D9EA-4060-B203-5AFDCA41ED9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3" name="모서리가 둥근 직사각형 1783">
              <a:extLst>
                <a:ext uri="{FF2B5EF4-FFF2-40B4-BE49-F238E27FC236}">
                  <a16:creationId xmlns:a16="http://schemas.microsoft.com/office/drawing/2014/main" id="{45C6EFB4-A26B-4440-9CE3-6D77EB60325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4" name="모서리가 둥근 직사각형 1784">
              <a:extLst>
                <a:ext uri="{FF2B5EF4-FFF2-40B4-BE49-F238E27FC236}">
                  <a16:creationId xmlns:a16="http://schemas.microsoft.com/office/drawing/2014/main" id="{E2C91A52-7B0E-4104-8792-CB0F76D8B9E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57" name="그룹 831">
            <a:extLst>
              <a:ext uri="{FF2B5EF4-FFF2-40B4-BE49-F238E27FC236}">
                <a16:creationId xmlns:a16="http://schemas.microsoft.com/office/drawing/2014/main" id="{C98B2DCC-041D-4CFC-BBCB-EB85728C2C74}"/>
              </a:ext>
            </a:extLst>
          </p:cNvPr>
          <p:cNvGrpSpPr/>
          <p:nvPr/>
        </p:nvGrpSpPr>
        <p:grpSpPr>
          <a:xfrm>
            <a:off x="4864755" y="4176444"/>
            <a:ext cx="696763" cy="100804"/>
            <a:chOff x="3538538" y="1077915"/>
            <a:chExt cx="696763" cy="100804"/>
          </a:xfrm>
        </p:grpSpPr>
        <p:sp>
          <p:nvSpPr>
            <p:cNvPr id="1865" name="모서리가 둥근 직사각형 1780">
              <a:extLst>
                <a:ext uri="{FF2B5EF4-FFF2-40B4-BE49-F238E27FC236}">
                  <a16:creationId xmlns:a16="http://schemas.microsoft.com/office/drawing/2014/main" id="{14938BD4-7989-4AA9-9910-B516D4E5852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6" name="모서리가 둥근 직사각형 1781">
              <a:extLst>
                <a:ext uri="{FF2B5EF4-FFF2-40B4-BE49-F238E27FC236}">
                  <a16:creationId xmlns:a16="http://schemas.microsoft.com/office/drawing/2014/main" id="{F173C032-704A-4EF2-8454-0D910A8D006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7" name="모서리가 둥근 직사각형 1782">
              <a:extLst>
                <a:ext uri="{FF2B5EF4-FFF2-40B4-BE49-F238E27FC236}">
                  <a16:creationId xmlns:a16="http://schemas.microsoft.com/office/drawing/2014/main" id="{F380D04C-9934-4C90-B780-9C8AF34482B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8" name="모서리가 둥근 직사각형 1783">
              <a:extLst>
                <a:ext uri="{FF2B5EF4-FFF2-40B4-BE49-F238E27FC236}">
                  <a16:creationId xmlns:a16="http://schemas.microsoft.com/office/drawing/2014/main" id="{F2A3D2B0-1137-4331-A6BF-41539E49DE3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9" name="모서리가 둥근 직사각형 1784">
              <a:extLst>
                <a:ext uri="{FF2B5EF4-FFF2-40B4-BE49-F238E27FC236}">
                  <a16:creationId xmlns:a16="http://schemas.microsoft.com/office/drawing/2014/main" id="{5261ED9A-CFF2-430F-B719-06310A2B1E3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858" name="TextBox 1857">
            <a:extLst>
              <a:ext uri="{FF2B5EF4-FFF2-40B4-BE49-F238E27FC236}">
                <a16:creationId xmlns:a16="http://schemas.microsoft.com/office/drawing/2014/main" id="{0E586924-F67A-4104-A250-9A3639025FFA}"/>
              </a:ext>
            </a:extLst>
          </p:cNvPr>
          <p:cNvSpPr txBox="1"/>
          <p:nvPr/>
        </p:nvSpPr>
        <p:spPr>
          <a:xfrm>
            <a:off x="4506155" y="357166"/>
            <a:ext cx="2135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9" name="직사각형 1858">
            <a:extLst>
              <a:ext uri="{FF2B5EF4-FFF2-40B4-BE49-F238E27FC236}">
                <a16:creationId xmlns:a16="http://schemas.microsoft.com/office/drawing/2014/main" id="{9E7D16F4-A010-4817-BC21-3AE7D3B00185}"/>
              </a:ext>
            </a:extLst>
          </p:cNvPr>
          <p:cNvSpPr/>
          <p:nvPr/>
        </p:nvSpPr>
        <p:spPr>
          <a:xfrm>
            <a:off x="4509126" y="578877"/>
            <a:ext cx="1190625" cy="3798878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62" name="직사각형 1861">
            <a:extLst>
              <a:ext uri="{FF2B5EF4-FFF2-40B4-BE49-F238E27FC236}">
                <a16:creationId xmlns:a16="http://schemas.microsoft.com/office/drawing/2014/main" id="{A54447A5-652B-43F6-ADDE-1F5A1DE6929B}"/>
              </a:ext>
            </a:extLst>
          </p:cNvPr>
          <p:cNvSpPr/>
          <p:nvPr/>
        </p:nvSpPr>
        <p:spPr>
          <a:xfrm>
            <a:off x="4509126" y="4377854"/>
            <a:ext cx="1190625" cy="21795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3" name="TextBox 1862">
            <a:extLst>
              <a:ext uri="{FF2B5EF4-FFF2-40B4-BE49-F238E27FC236}">
                <a16:creationId xmlns:a16="http://schemas.microsoft.com/office/drawing/2014/main" id="{4E7A972B-10BE-4D53-B2D4-B5441AA8F86E}"/>
              </a:ext>
            </a:extLst>
          </p:cNvPr>
          <p:cNvSpPr txBox="1"/>
          <p:nvPr/>
        </p:nvSpPr>
        <p:spPr>
          <a:xfrm>
            <a:off x="4672180" y="4360264"/>
            <a:ext cx="92525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Exam Code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65" name="TextBox 1964">
            <a:extLst>
              <a:ext uri="{FF2B5EF4-FFF2-40B4-BE49-F238E27FC236}">
                <a16:creationId xmlns:a16="http://schemas.microsoft.com/office/drawing/2014/main" id="{AF160B5E-A7A4-4906-A4A9-67B5814AA85C}"/>
              </a:ext>
            </a:extLst>
          </p:cNvPr>
          <p:cNvSpPr txBox="1"/>
          <p:nvPr/>
        </p:nvSpPr>
        <p:spPr>
          <a:xfrm>
            <a:off x="4448944" y="1471636"/>
            <a:ext cx="428628" cy="1162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 algn="ctr"/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68" name="TextBox 1967">
            <a:extLst>
              <a:ext uri="{FF2B5EF4-FFF2-40B4-BE49-F238E27FC236}">
                <a16:creationId xmlns:a16="http://schemas.microsoft.com/office/drawing/2014/main" id="{66F7F510-40B4-4AC1-AB91-292E99191807}"/>
              </a:ext>
            </a:extLst>
          </p:cNvPr>
          <p:cNvSpPr txBox="1"/>
          <p:nvPr/>
        </p:nvSpPr>
        <p:spPr>
          <a:xfrm>
            <a:off x="5725964" y="3347822"/>
            <a:ext cx="319318" cy="13499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106" name="직선 연결선 165">
            <a:extLst>
              <a:ext uri="{FF2B5EF4-FFF2-40B4-BE49-F238E27FC236}">
                <a16:creationId xmlns:a16="http://schemas.microsoft.com/office/drawing/2014/main" id="{EB7A4EC8-9098-4D20-A4BA-7580616B6C91}"/>
              </a:ext>
            </a:extLst>
          </p:cNvPr>
          <p:cNvCxnSpPr/>
          <p:nvPr/>
        </p:nvCxnSpPr>
        <p:spPr>
          <a:xfrm>
            <a:off x="6161265" y="4743676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7" name="직선 연결선 166">
            <a:extLst>
              <a:ext uri="{FF2B5EF4-FFF2-40B4-BE49-F238E27FC236}">
                <a16:creationId xmlns:a16="http://schemas.microsoft.com/office/drawing/2014/main" id="{0FD9C70F-C305-464D-B894-4F5139DF3037}"/>
              </a:ext>
            </a:extLst>
          </p:cNvPr>
          <p:cNvCxnSpPr/>
          <p:nvPr/>
        </p:nvCxnSpPr>
        <p:spPr>
          <a:xfrm>
            <a:off x="6360637" y="4744968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8" name="직선 연결선 167">
            <a:extLst>
              <a:ext uri="{FF2B5EF4-FFF2-40B4-BE49-F238E27FC236}">
                <a16:creationId xmlns:a16="http://schemas.microsoft.com/office/drawing/2014/main" id="{A49C556C-F250-4B77-BB7A-7554C24B446F}"/>
              </a:ext>
            </a:extLst>
          </p:cNvPr>
          <p:cNvCxnSpPr/>
          <p:nvPr/>
        </p:nvCxnSpPr>
        <p:spPr>
          <a:xfrm>
            <a:off x="6560008" y="4742307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9" name="직선 연결선 168">
            <a:extLst>
              <a:ext uri="{FF2B5EF4-FFF2-40B4-BE49-F238E27FC236}">
                <a16:creationId xmlns:a16="http://schemas.microsoft.com/office/drawing/2014/main" id="{2C1CC082-A41D-4B69-A9FE-21C600BD4DA9}"/>
              </a:ext>
            </a:extLst>
          </p:cNvPr>
          <p:cNvCxnSpPr/>
          <p:nvPr/>
        </p:nvCxnSpPr>
        <p:spPr>
          <a:xfrm>
            <a:off x="6759380" y="4746337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0" name="직선 연결선 170">
            <a:extLst>
              <a:ext uri="{FF2B5EF4-FFF2-40B4-BE49-F238E27FC236}">
                <a16:creationId xmlns:a16="http://schemas.microsoft.com/office/drawing/2014/main" id="{759F8AE8-C614-4FE3-A686-F7DE9F5DEBCD}"/>
              </a:ext>
            </a:extLst>
          </p:cNvPr>
          <p:cNvCxnSpPr>
            <a:cxnSpLocks/>
          </p:cNvCxnSpPr>
          <p:nvPr/>
        </p:nvCxnSpPr>
        <p:spPr>
          <a:xfrm>
            <a:off x="5761856" y="4736504"/>
            <a:ext cx="118270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1" name="TextBox 2110">
            <a:extLst>
              <a:ext uri="{FF2B5EF4-FFF2-40B4-BE49-F238E27FC236}">
                <a16:creationId xmlns:a16="http://schemas.microsoft.com/office/drawing/2014/main" id="{63BE4ECC-B5B0-49A0-B6CD-178F0E4164B5}"/>
              </a:ext>
            </a:extLst>
          </p:cNvPr>
          <p:cNvSpPr txBox="1"/>
          <p:nvPr/>
        </p:nvSpPr>
        <p:spPr>
          <a:xfrm>
            <a:off x="6700360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2112" name="TextBox 2111">
            <a:extLst>
              <a:ext uri="{FF2B5EF4-FFF2-40B4-BE49-F238E27FC236}">
                <a16:creationId xmlns:a16="http://schemas.microsoft.com/office/drawing/2014/main" id="{25B51B62-0F78-4812-A180-E6DB429AD95A}"/>
              </a:ext>
            </a:extLst>
          </p:cNvPr>
          <p:cNvSpPr txBox="1"/>
          <p:nvPr/>
        </p:nvSpPr>
        <p:spPr>
          <a:xfrm>
            <a:off x="6548549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113" name="TextBox 2112">
            <a:extLst>
              <a:ext uri="{FF2B5EF4-FFF2-40B4-BE49-F238E27FC236}">
                <a16:creationId xmlns:a16="http://schemas.microsoft.com/office/drawing/2014/main" id="{F55A1071-F186-49E9-8A78-A7F00178646C}"/>
              </a:ext>
            </a:extLst>
          </p:cNvPr>
          <p:cNvSpPr txBox="1"/>
          <p:nvPr/>
        </p:nvSpPr>
        <p:spPr>
          <a:xfrm>
            <a:off x="6351639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114" name="TextBox 2113">
            <a:extLst>
              <a:ext uri="{FF2B5EF4-FFF2-40B4-BE49-F238E27FC236}">
                <a16:creationId xmlns:a16="http://schemas.microsoft.com/office/drawing/2014/main" id="{88C41DDD-1DEE-412B-81AB-95AFB72D448A}"/>
              </a:ext>
            </a:extLst>
          </p:cNvPr>
          <p:cNvSpPr txBox="1"/>
          <p:nvPr/>
        </p:nvSpPr>
        <p:spPr>
          <a:xfrm>
            <a:off x="6147947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2115" name="TextBox 2114">
            <a:extLst>
              <a:ext uri="{FF2B5EF4-FFF2-40B4-BE49-F238E27FC236}">
                <a16:creationId xmlns:a16="http://schemas.microsoft.com/office/drawing/2014/main" id="{A3119F44-52AF-49A5-9C48-63550149A013}"/>
              </a:ext>
            </a:extLst>
          </p:cNvPr>
          <p:cNvSpPr txBox="1"/>
          <p:nvPr/>
        </p:nvSpPr>
        <p:spPr>
          <a:xfrm>
            <a:off x="5961525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cxnSp>
        <p:nvCxnSpPr>
          <p:cNvPr id="2185" name="직선 연결선 171">
            <a:extLst>
              <a:ext uri="{FF2B5EF4-FFF2-40B4-BE49-F238E27FC236}">
                <a16:creationId xmlns:a16="http://schemas.microsoft.com/office/drawing/2014/main" id="{7C36D559-CE5F-4C9C-9450-39C662CC3A3B}"/>
              </a:ext>
            </a:extLst>
          </p:cNvPr>
          <p:cNvCxnSpPr>
            <a:cxnSpLocks/>
          </p:cNvCxnSpPr>
          <p:nvPr/>
        </p:nvCxnSpPr>
        <p:spPr>
          <a:xfrm>
            <a:off x="5761856" y="4922401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6" name="직선 연결선 172">
            <a:extLst>
              <a:ext uri="{FF2B5EF4-FFF2-40B4-BE49-F238E27FC236}">
                <a16:creationId xmlns:a16="http://schemas.microsoft.com/office/drawing/2014/main" id="{E7CFCB71-F44B-449E-A767-B7F8DF4E1AEC}"/>
              </a:ext>
            </a:extLst>
          </p:cNvPr>
          <p:cNvCxnSpPr>
            <a:cxnSpLocks/>
          </p:cNvCxnSpPr>
          <p:nvPr/>
        </p:nvCxnSpPr>
        <p:spPr>
          <a:xfrm>
            <a:off x="5763633" y="4960501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7" name="직선 연결선 1254">
            <a:extLst>
              <a:ext uri="{FF2B5EF4-FFF2-40B4-BE49-F238E27FC236}">
                <a16:creationId xmlns:a16="http://schemas.microsoft.com/office/drawing/2014/main" id="{944FB5EF-310B-46EF-B9A9-CC4E19F103F2}"/>
              </a:ext>
            </a:extLst>
          </p:cNvPr>
          <p:cNvCxnSpPr/>
          <p:nvPr/>
        </p:nvCxnSpPr>
        <p:spPr>
          <a:xfrm>
            <a:off x="5961893" y="4742306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8" name="TextBox 2117">
            <a:extLst>
              <a:ext uri="{FF2B5EF4-FFF2-40B4-BE49-F238E27FC236}">
                <a16:creationId xmlns:a16="http://schemas.microsoft.com/office/drawing/2014/main" id="{308CCFEA-2046-42A4-9164-58AE846483FE}"/>
              </a:ext>
            </a:extLst>
          </p:cNvPr>
          <p:cNvSpPr txBox="1"/>
          <p:nvPr/>
        </p:nvSpPr>
        <p:spPr>
          <a:xfrm>
            <a:off x="5711610" y="4603625"/>
            <a:ext cx="364067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십만</a:t>
            </a:r>
          </a:p>
        </p:txBody>
      </p:sp>
      <p:grpSp>
        <p:nvGrpSpPr>
          <p:cNvPr id="2119" name="그룹 1272">
            <a:extLst>
              <a:ext uri="{FF2B5EF4-FFF2-40B4-BE49-F238E27FC236}">
                <a16:creationId xmlns:a16="http://schemas.microsoft.com/office/drawing/2014/main" id="{D0931545-8D54-484B-800E-24A417054897}"/>
              </a:ext>
            </a:extLst>
          </p:cNvPr>
          <p:cNvGrpSpPr/>
          <p:nvPr/>
        </p:nvGrpSpPr>
        <p:grpSpPr>
          <a:xfrm>
            <a:off x="5829331" y="5021910"/>
            <a:ext cx="69260" cy="1507632"/>
            <a:chOff x="2504728" y="4996490"/>
            <a:chExt cx="59232" cy="1507632"/>
          </a:xfrm>
        </p:grpSpPr>
        <p:sp>
          <p:nvSpPr>
            <p:cNvPr id="2175" name="모서리가 둥근 직사각형 496">
              <a:extLst>
                <a:ext uri="{FF2B5EF4-FFF2-40B4-BE49-F238E27FC236}">
                  <a16:creationId xmlns:a16="http://schemas.microsoft.com/office/drawing/2014/main" id="{D968CD71-DED5-440B-BBC1-D0A230BD776A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6" name="모서리가 둥근 직사각형 493">
              <a:extLst>
                <a:ext uri="{FF2B5EF4-FFF2-40B4-BE49-F238E27FC236}">
                  <a16:creationId xmlns:a16="http://schemas.microsoft.com/office/drawing/2014/main" id="{DA94A182-FDC9-4B04-8C2E-A2B80ACC6329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7" name="모서리가 둥근 직사각형 490">
              <a:extLst>
                <a:ext uri="{FF2B5EF4-FFF2-40B4-BE49-F238E27FC236}">
                  <a16:creationId xmlns:a16="http://schemas.microsoft.com/office/drawing/2014/main" id="{2EF30837-EDC3-46DF-9439-CBFB080E1FD8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8" name="모서리가 둥근 직사각형 487">
              <a:extLst>
                <a:ext uri="{FF2B5EF4-FFF2-40B4-BE49-F238E27FC236}">
                  <a16:creationId xmlns:a16="http://schemas.microsoft.com/office/drawing/2014/main" id="{1F3F07C9-45EB-44EC-A42F-52F368ADD46F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9" name="모서리가 둥근 직사각형 484">
              <a:extLst>
                <a:ext uri="{FF2B5EF4-FFF2-40B4-BE49-F238E27FC236}">
                  <a16:creationId xmlns:a16="http://schemas.microsoft.com/office/drawing/2014/main" id="{20989133-280D-48E5-A3B1-E462B54F329C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0" name="모서리가 둥근 직사각형 481">
              <a:extLst>
                <a:ext uri="{FF2B5EF4-FFF2-40B4-BE49-F238E27FC236}">
                  <a16:creationId xmlns:a16="http://schemas.microsoft.com/office/drawing/2014/main" id="{ECAB0C66-15FD-4DCD-88F7-629531F79F0B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1" name="모서리가 둥근 직사각형 478">
              <a:extLst>
                <a:ext uri="{FF2B5EF4-FFF2-40B4-BE49-F238E27FC236}">
                  <a16:creationId xmlns:a16="http://schemas.microsoft.com/office/drawing/2014/main" id="{6F1F7892-307A-4708-9763-682574D9F311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2" name="모서리가 둥근 직사각형 475">
              <a:extLst>
                <a:ext uri="{FF2B5EF4-FFF2-40B4-BE49-F238E27FC236}">
                  <a16:creationId xmlns:a16="http://schemas.microsoft.com/office/drawing/2014/main" id="{4477181A-9C80-41F9-8BBC-C05797C5307C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3" name="모서리가 둥근 직사각형 472">
              <a:extLst>
                <a:ext uri="{FF2B5EF4-FFF2-40B4-BE49-F238E27FC236}">
                  <a16:creationId xmlns:a16="http://schemas.microsoft.com/office/drawing/2014/main" id="{01418AF0-AA6A-479F-A453-1F1BEF347669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4" name="모서리가 둥근 직사각형 460">
              <a:extLst>
                <a:ext uri="{FF2B5EF4-FFF2-40B4-BE49-F238E27FC236}">
                  <a16:creationId xmlns:a16="http://schemas.microsoft.com/office/drawing/2014/main" id="{A333A626-709A-42C7-B4E5-C45145B4EE73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0" name="그룹 1273">
            <a:extLst>
              <a:ext uri="{FF2B5EF4-FFF2-40B4-BE49-F238E27FC236}">
                <a16:creationId xmlns:a16="http://schemas.microsoft.com/office/drawing/2014/main" id="{6592C7DE-95DC-40FA-9C09-722FC059390E}"/>
              </a:ext>
            </a:extLst>
          </p:cNvPr>
          <p:cNvGrpSpPr/>
          <p:nvPr/>
        </p:nvGrpSpPr>
        <p:grpSpPr>
          <a:xfrm>
            <a:off x="6028418" y="5017999"/>
            <a:ext cx="69260" cy="1507632"/>
            <a:chOff x="2504728" y="4996490"/>
            <a:chExt cx="59232" cy="1507632"/>
          </a:xfrm>
        </p:grpSpPr>
        <p:sp>
          <p:nvSpPr>
            <p:cNvPr id="2165" name="모서리가 둥근 직사각형 496">
              <a:extLst>
                <a:ext uri="{FF2B5EF4-FFF2-40B4-BE49-F238E27FC236}">
                  <a16:creationId xmlns:a16="http://schemas.microsoft.com/office/drawing/2014/main" id="{21710DCA-47F2-41EE-86D0-B5B229796AF0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6" name="모서리가 둥근 직사각형 493">
              <a:extLst>
                <a:ext uri="{FF2B5EF4-FFF2-40B4-BE49-F238E27FC236}">
                  <a16:creationId xmlns:a16="http://schemas.microsoft.com/office/drawing/2014/main" id="{3591BEE6-DEBE-4F88-8C4B-CE6F9ACE9145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7" name="모서리가 둥근 직사각형 490">
              <a:extLst>
                <a:ext uri="{FF2B5EF4-FFF2-40B4-BE49-F238E27FC236}">
                  <a16:creationId xmlns:a16="http://schemas.microsoft.com/office/drawing/2014/main" id="{59090B0C-E52D-4F4C-8524-B16F8375490A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8" name="모서리가 둥근 직사각형 487">
              <a:extLst>
                <a:ext uri="{FF2B5EF4-FFF2-40B4-BE49-F238E27FC236}">
                  <a16:creationId xmlns:a16="http://schemas.microsoft.com/office/drawing/2014/main" id="{B7CACDF3-E26E-4F4B-BB7F-CE80DD4C12B1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9" name="모서리가 둥근 직사각형 484">
              <a:extLst>
                <a:ext uri="{FF2B5EF4-FFF2-40B4-BE49-F238E27FC236}">
                  <a16:creationId xmlns:a16="http://schemas.microsoft.com/office/drawing/2014/main" id="{E8CB03C6-890A-4224-970E-087EC08AB511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0" name="모서리가 둥근 직사각형 481">
              <a:extLst>
                <a:ext uri="{FF2B5EF4-FFF2-40B4-BE49-F238E27FC236}">
                  <a16:creationId xmlns:a16="http://schemas.microsoft.com/office/drawing/2014/main" id="{AE26E657-91C5-492E-9D04-17CFB656ABA6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1" name="모서리가 둥근 직사각형 478">
              <a:extLst>
                <a:ext uri="{FF2B5EF4-FFF2-40B4-BE49-F238E27FC236}">
                  <a16:creationId xmlns:a16="http://schemas.microsoft.com/office/drawing/2014/main" id="{405B4B38-FE7E-424A-943C-80FCB230593A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2" name="모서리가 둥근 직사각형 475">
              <a:extLst>
                <a:ext uri="{FF2B5EF4-FFF2-40B4-BE49-F238E27FC236}">
                  <a16:creationId xmlns:a16="http://schemas.microsoft.com/office/drawing/2014/main" id="{6CADF4AA-A4B4-4875-8B6A-B926A193D34F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3" name="모서리가 둥근 직사각형 472">
              <a:extLst>
                <a:ext uri="{FF2B5EF4-FFF2-40B4-BE49-F238E27FC236}">
                  <a16:creationId xmlns:a16="http://schemas.microsoft.com/office/drawing/2014/main" id="{21535EB6-B138-4C7E-AAED-365D3DA5B8D2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4" name="모서리가 둥근 직사각형 460">
              <a:extLst>
                <a:ext uri="{FF2B5EF4-FFF2-40B4-BE49-F238E27FC236}">
                  <a16:creationId xmlns:a16="http://schemas.microsoft.com/office/drawing/2014/main" id="{183A3A46-4C98-4FE1-9EFB-715C4E6E54F9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1" name="그룹 1284">
            <a:extLst>
              <a:ext uri="{FF2B5EF4-FFF2-40B4-BE49-F238E27FC236}">
                <a16:creationId xmlns:a16="http://schemas.microsoft.com/office/drawing/2014/main" id="{8D882048-61E9-4A8B-B2CF-AD14633E9AB9}"/>
              </a:ext>
            </a:extLst>
          </p:cNvPr>
          <p:cNvGrpSpPr/>
          <p:nvPr/>
        </p:nvGrpSpPr>
        <p:grpSpPr>
          <a:xfrm>
            <a:off x="6227504" y="5018781"/>
            <a:ext cx="69260" cy="1507632"/>
            <a:chOff x="2504728" y="4996490"/>
            <a:chExt cx="59232" cy="1507632"/>
          </a:xfrm>
        </p:grpSpPr>
        <p:sp>
          <p:nvSpPr>
            <p:cNvPr id="2155" name="모서리가 둥근 직사각형 496">
              <a:extLst>
                <a:ext uri="{FF2B5EF4-FFF2-40B4-BE49-F238E27FC236}">
                  <a16:creationId xmlns:a16="http://schemas.microsoft.com/office/drawing/2014/main" id="{15DBFEA1-086C-466C-95F3-9470C9122D8A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6" name="모서리가 둥근 직사각형 493">
              <a:extLst>
                <a:ext uri="{FF2B5EF4-FFF2-40B4-BE49-F238E27FC236}">
                  <a16:creationId xmlns:a16="http://schemas.microsoft.com/office/drawing/2014/main" id="{50A24ABF-9BA3-453E-809F-B4E474701F76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7" name="모서리가 둥근 직사각형 490">
              <a:extLst>
                <a:ext uri="{FF2B5EF4-FFF2-40B4-BE49-F238E27FC236}">
                  <a16:creationId xmlns:a16="http://schemas.microsoft.com/office/drawing/2014/main" id="{EC44E2ED-BB89-490C-A8E4-05B0D1DA62C1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8" name="모서리가 둥근 직사각형 487">
              <a:extLst>
                <a:ext uri="{FF2B5EF4-FFF2-40B4-BE49-F238E27FC236}">
                  <a16:creationId xmlns:a16="http://schemas.microsoft.com/office/drawing/2014/main" id="{C05B140E-2F23-4F26-B482-934DCD61E625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9" name="모서리가 둥근 직사각형 484">
              <a:extLst>
                <a:ext uri="{FF2B5EF4-FFF2-40B4-BE49-F238E27FC236}">
                  <a16:creationId xmlns:a16="http://schemas.microsoft.com/office/drawing/2014/main" id="{A0AB728E-A3FF-4008-8692-59BA909EF618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0" name="모서리가 둥근 직사각형 481">
              <a:extLst>
                <a:ext uri="{FF2B5EF4-FFF2-40B4-BE49-F238E27FC236}">
                  <a16:creationId xmlns:a16="http://schemas.microsoft.com/office/drawing/2014/main" id="{512F98FA-91BF-49FA-8619-D9C15951CF31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1" name="모서리가 둥근 직사각형 478">
              <a:extLst>
                <a:ext uri="{FF2B5EF4-FFF2-40B4-BE49-F238E27FC236}">
                  <a16:creationId xmlns:a16="http://schemas.microsoft.com/office/drawing/2014/main" id="{9DD8D7AD-C084-4331-8E36-1F6EC2A9E235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2" name="모서리가 둥근 직사각형 475">
              <a:extLst>
                <a:ext uri="{FF2B5EF4-FFF2-40B4-BE49-F238E27FC236}">
                  <a16:creationId xmlns:a16="http://schemas.microsoft.com/office/drawing/2014/main" id="{3A10ECB9-037D-4853-9009-54C4E3B674CA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3" name="모서리가 둥근 직사각형 472">
              <a:extLst>
                <a:ext uri="{FF2B5EF4-FFF2-40B4-BE49-F238E27FC236}">
                  <a16:creationId xmlns:a16="http://schemas.microsoft.com/office/drawing/2014/main" id="{7E6E2F41-4961-430C-82E3-EBE0937362C5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4" name="모서리가 둥근 직사각형 460">
              <a:extLst>
                <a:ext uri="{FF2B5EF4-FFF2-40B4-BE49-F238E27FC236}">
                  <a16:creationId xmlns:a16="http://schemas.microsoft.com/office/drawing/2014/main" id="{D967DA9A-47F0-4C75-8413-4937759889F0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2" name="그룹 1295">
            <a:extLst>
              <a:ext uri="{FF2B5EF4-FFF2-40B4-BE49-F238E27FC236}">
                <a16:creationId xmlns:a16="http://schemas.microsoft.com/office/drawing/2014/main" id="{88DAACB5-8022-463D-9EF4-22CF80A6BCFA}"/>
              </a:ext>
            </a:extLst>
          </p:cNvPr>
          <p:cNvGrpSpPr/>
          <p:nvPr/>
        </p:nvGrpSpPr>
        <p:grpSpPr>
          <a:xfrm>
            <a:off x="6426590" y="5021127"/>
            <a:ext cx="69260" cy="1507632"/>
            <a:chOff x="2504728" y="4996490"/>
            <a:chExt cx="59232" cy="1507632"/>
          </a:xfrm>
        </p:grpSpPr>
        <p:sp>
          <p:nvSpPr>
            <p:cNvPr id="2145" name="모서리가 둥근 직사각형 496">
              <a:extLst>
                <a:ext uri="{FF2B5EF4-FFF2-40B4-BE49-F238E27FC236}">
                  <a16:creationId xmlns:a16="http://schemas.microsoft.com/office/drawing/2014/main" id="{BA5FC444-B96F-46B8-9741-31F7996194E8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6" name="모서리가 둥근 직사각형 493">
              <a:extLst>
                <a:ext uri="{FF2B5EF4-FFF2-40B4-BE49-F238E27FC236}">
                  <a16:creationId xmlns:a16="http://schemas.microsoft.com/office/drawing/2014/main" id="{15F910BA-4BE8-41CE-A47B-570CE5A2FCDC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7" name="모서리가 둥근 직사각형 490">
              <a:extLst>
                <a:ext uri="{FF2B5EF4-FFF2-40B4-BE49-F238E27FC236}">
                  <a16:creationId xmlns:a16="http://schemas.microsoft.com/office/drawing/2014/main" id="{09DF3EEB-91B1-4C26-BE8C-40853B05CBEA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8" name="모서리가 둥근 직사각형 487">
              <a:extLst>
                <a:ext uri="{FF2B5EF4-FFF2-40B4-BE49-F238E27FC236}">
                  <a16:creationId xmlns:a16="http://schemas.microsoft.com/office/drawing/2014/main" id="{3E59CF26-E7D0-4A25-B47B-00A8B842053A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9" name="모서리가 둥근 직사각형 484">
              <a:extLst>
                <a:ext uri="{FF2B5EF4-FFF2-40B4-BE49-F238E27FC236}">
                  <a16:creationId xmlns:a16="http://schemas.microsoft.com/office/drawing/2014/main" id="{17CC9E19-E00C-4F60-903A-7A8437478FCD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0" name="모서리가 둥근 직사각형 481">
              <a:extLst>
                <a:ext uri="{FF2B5EF4-FFF2-40B4-BE49-F238E27FC236}">
                  <a16:creationId xmlns:a16="http://schemas.microsoft.com/office/drawing/2014/main" id="{E66C06E6-2E09-4576-82B3-4736FDC00E1C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1" name="모서리가 둥근 직사각형 478">
              <a:extLst>
                <a:ext uri="{FF2B5EF4-FFF2-40B4-BE49-F238E27FC236}">
                  <a16:creationId xmlns:a16="http://schemas.microsoft.com/office/drawing/2014/main" id="{A78060A5-75F2-4D56-B6E0-EF7CA5058709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2" name="모서리가 둥근 직사각형 475">
              <a:extLst>
                <a:ext uri="{FF2B5EF4-FFF2-40B4-BE49-F238E27FC236}">
                  <a16:creationId xmlns:a16="http://schemas.microsoft.com/office/drawing/2014/main" id="{B8F1EC0D-4288-482E-8217-724B20B3AE36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3" name="모서리가 둥근 직사각형 472">
              <a:extLst>
                <a:ext uri="{FF2B5EF4-FFF2-40B4-BE49-F238E27FC236}">
                  <a16:creationId xmlns:a16="http://schemas.microsoft.com/office/drawing/2014/main" id="{7CCC5BFF-839D-44E3-AE65-B943EF280824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4" name="모서리가 둥근 직사각형 460">
              <a:extLst>
                <a:ext uri="{FF2B5EF4-FFF2-40B4-BE49-F238E27FC236}">
                  <a16:creationId xmlns:a16="http://schemas.microsoft.com/office/drawing/2014/main" id="{987D5E0E-77B5-451E-89D8-362336474E59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3" name="그룹 1306">
            <a:extLst>
              <a:ext uri="{FF2B5EF4-FFF2-40B4-BE49-F238E27FC236}">
                <a16:creationId xmlns:a16="http://schemas.microsoft.com/office/drawing/2014/main" id="{A981B5D9-B0B4-4165-929F-4E67407EFB64}"/>
              </a:ext>
            </a:extLst>
          </p:cNvPr>
          <p:cNvGrpSpPr/>
          <p:nvPr/>
        </p:nvGrpSpPr>
        <p:grpSpPr>
          <a:xfrm>
            <a:off x="6625677" y="5019563"/>
            <a:ext cx="69260" cy="1507632"/>
            <a:chOff x="2504728" y="4996490"/>
            <a:chExt cx="59232" cy="1507632"/>
          </a:xfrm>
        </p:grpSpPr>
        <p:sp>
          <p:nvSpPr>
            <p:cNvPr id="2135" name="모서리가 둥근 직사각형 496">
              <a:extLst>
                <a:ext uri="{FF2B5EF4-FFF2-40B4-BE49-F238E27FC236}">
                  <a16:creationId xmlns:a16="http://schemas.microsoft.com/office/drawing/2014/main" id="{017A1606-8465-48BE-B467-3E62B978FC9E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6" name="모서리가 둥근 직사각형 493">
              <a:extLst>
                <a:ext uri="{FF2B5EF4-FFF2-40B4-BE49-F238E27FC236}">
                  <a16:creationId xmlns:a16="http://schemas.microsoft.com/office/drawing/2014/main" id="{578158AD-E184-4D39-9211-F8BD95C74EAF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7" name="모서리가 둥근 직사각형 490">
              <a:extLst>
                <a:ext uri="{FF2B5EF4-FFF2-40B4-BE49-F238E27FC236}">
                  <a16:creationId xmlns:a16="http://schemas.microsoft.com/office/drawing/2014/main" id="{3B4B3049-3634-4DA2-8A63-A62A6105ECBC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8" name="모서리가 둥근 직사각형 487">
              <a:extLst>
                <a:ext uri="{FF2B5EF4-FFF2-40B4-BE49-F238E27FC236}">
                  <a16:creationId xmlns:a16="http://schemas.microsoft.com/office/drawing/2014/main" id="{8442F711-15F9-4206-AE93-229A74A3B922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9" name="모서리가 둥근 직사각형 484">
              <a:extLst>
                <a:ext uri="{FF2B5EF4-FFF2-40B4-BE49-F238E27FC236}">
                  <a16:creationId xmlns:a16="http://schemas.microsoft.com/office/drawing/2014/main" id="{6528D5B5-9025-45D1-A661-AF5D27C3EC33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0" name="모서리가 둥근 직사각형 481">
              <a:extLst>
                <a:ext uri="{FF2B5EF4-FFF2-40B4-BE49-F238E27FC236}">
                  <a16:creationId xmlns:a16="http://schemas.microsoft.com/office/drawing/2014/main" id="{FC7900A4-B807-4790-94F8-9D3621E4C0FE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1" name="모서리가 둥근 직사각형 478">
              <a:extLst>
                <a:ext uri="{FF2B5EF4-FFF2-40B4-BE49-F238E27FC236}">
                  <a16:creationId xmlns:a16="http://schemas.microsoft.com/office/drawing/2014/main" id="{1678A811-E24E-4152-971F-0168605BD185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2" name="모서리가 둥근 직사각형 475">
              <a:extLst>
                <a:ext uri="{FF2B5EF4-FFF2-40B4-BE49-F238E27FC236}">
                  <a16:creationId xmlns:a16="http://schemas.microsoft.com/office/drawing/2014/main" id="{FD65ACBA-A8C4-46ED-9392-80A67A41771D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3" name="모서리가 둥근 직사각형 472">
              <a:extLst>
                <a:ext uri="{FF2B5EF4-FFF2-40B4-BE49-F238E27FC236}">
                  <a16:creationId xmlns:a16="http://schemas.microsoft.com/office/drawing/2014/main" id="{A6399DB5-9208-4FEC-BCF5-A5AE85B023FF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4" name="모서리가 둥근 직사각형 460">
              <a:extLst>
                <a:ext uri="{FF2B5EF4-FFF2-40B4-BE49-F238E27FC236}">
                  <a16:creationId xmlns:a16="http://schemas.microsoft.com/office/drawing/2014/main" id="{C716D84D-5F4C-4414-AF21-64F7ACC31CE5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4" name="그룹 1317">
            <a:extLst>
              <a:ext uri="{FF2B5EF4-FFF2-40B4-BE49-F238E27FC236}">
                <a16:creationId xmlns:a16="http://schemas.microsoft.com/office/drawing/2014/main" id="{9DF24353-5A9F-4A80-91C4-BAF6AA7FB571}"/>
              </a:ext>
            </a:extLst>
          </p:cNvPr>
          <p:cNvGrpSpPr/>
          <p:nvPr/>
        </p:nvGrpSpPr>
        <p:grpSpPr>
          <a:xfrm>
            <a:off x="6824761" y="5020345"/>
            <a:ext cx="69260" cy="1507632"/>
            <a:chOff x="2504728" y="4996490"/>
            <a:chExt cx="59232" cy="1507632"/>
          </a:xfrm>
        </p:grpSpPr>
        <p:sp>
          <p:nvSpPr>
            <p:cNvPr id="2125" name="모서리가 둥근 직사각형 496">
              <a:extLst>
                <a:ext uri="{FF2B5EF4-FFF2-40B4-BE49-F238E27FC236}">
                  <a16:creationId xmlns:a16="http://schemas.microsoft.com/office/drawing/2014/main" id="{BC905535-119B-4804-92A6-0DEC67140F4D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6" name="모서리가 둥근 직사각형 493">
              <a:extLst>
                <a:ext uri="{FF2B5EF4-FFF2-40B4-BE49-F238E27FC236}">
                  <a16:creationId xmlns:a16="http://schemas.microsoft.com/office/drawing/2014/main" id="{7DABBF20-4D4D-49EC-AF12-A8204F1D77C2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7" name="모서리가 둥근 직사각형 490">
              <a:extLst>
                <a:ext uri="{FF2B5EF4-FFF2-40B4-BE49-F238E27FC236}">
                  <a16:creationId xmlns:a16="http://schemas.microsoft.com/office/drawing/2014/main" id="{61A18ECA-2DFF-437F-81DB-E4C0F74A6090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8" name="모서리가 둥근 직사각형 487">
              <a:extLst>
                <a:ext uri="{FF2B5EF4-FFF2-40B4-BE49-F238E27FC236}">
                  <a16:creationId xmlns:a16="http://schemas.microsoft.com/office/drawing/2014/main" id="{D60CFFAC-B92B-4324-9682-4643C3DBD2C0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9" name="모서리가 둥근 직사각형 484">
              <a:extLst>
                <a:ext uri="{FF2B5EF4-FFF2-40B4-BE49-F238E27FC236}">
                  <a16:creationId xmlns:a16="http://schemas.microsoft.com/office/drawing/2014/main" id="{B776D58C-E894-485A-8CB5-88F9967E8BE1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0" name="모서리가 둥근 직사각형 481">
              <a:extLst>
                <a:ext uri="{FF2B5EF4-FFF2-40B4-BE49-F238E27FC236}">
                  <a16:creationId xmlns:a16="http://schemas.microsoft.com/office/drawing/2014/main" id="{016DFC4E-F2FD-4482-846E-010717FB788A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1" name="모서리가 둥근 직사각형 478">
              <a:extLst>
                <a:ext uri="{FF2B5EF4-FFF2-40B4-BE49-F238E27FC236}">
                  <a16:creationId xmlns:a16="http://schemas.microsoft.com/office/drawing/2014/main" id="{DBDEC3A8-1FD4-4B28-AC1A-4EE5B1FF4507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2" name="모서리가 둥근 직사각형 475">
              <a:extLst>
                <a:ext uri="{FF2B5EF4-FFF2-40B4-BE49-F238E27FC236}">
                  <a16:creationId xmlns:a16="http://schemas.microsoft.com/office/drawing/2014/main" id="{586838DC-C79C-488E-BFB0-23ACFF77D3DC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3" name="모서리가 둥근 직사각형 472">
              <a:extLst>
                <a:ext uri="{FF2B5EF4-FFF2-40B4-BE49-F238E27FC236}">
                  <a16:creationId xmlns:a16="http://schemas.microsoft.com/office/drawing/2014/main" id="{E3114277-9979-4400-AA22-5B84B6B46BFD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4" name="모서리가 둥근 직사각형 460">
              <a:extLst>
                <a:ext uri="{FF2B5EF4-FFF2-40B4-BE49-F238E27FC236}">
                  <a16:creationId xmlns:a16="http://schemas.microsoft.com/office/drawing/2014/main" id="{3E11EC1C-6480-4E12-85D6-598CDC97E672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72" name="직사각형 1971">
            <a:extLst>
              <a:ext uri="{FF2B5EF4-FFF2-40B4-BE49-F238E27FC236}">
                <a16:creationId xmlns:a16="http://schemas.microsoft.com/office/drawing/2014/main" id="{A488C0D5-46E5-4FA1-A277-C18B46274370}"/>
              </a:ext>
            </a:extLst>
          </p:cNvPr>
          <p:cNvSpPr/>
          <p:nvPr/>
        </p:nvSpPr>
        <p:spPr>
          <a:xfrm>
            <a:off x="5754904" y="331989"/>
            <a:ext cx="1187963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73" name="TextBox 1972">
            <a:extLst>
              <a:ext uri="{FF2B5EF4-FFF2-40B4-BE49-F238E27FC236}">
                <a16:creationId xmlns:a16="http://schemas.microsoft.com/office/drawing/2014/main" id="{F9456E53-BCFD-4DE4-A16D-146FE69E2551}"/>
              </a:ext>
            </a:extLst>
          </p:cNvPr>
          <p:cNvSpPr txBox="1"/>
          <p:nvPr/>
        </p:nvSpPr>
        <p:spPr>
          <a:xfrm>
            <a:off x="5979691" y="342421"/>
            <a:ext cx="90762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Vocabulary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74" name="TextBox 1973">
            <a:extLst>
              <a:ext uri="{FF2B5EF4-FFF2-40B4-BE49-F238E27FC236}">
                <a16:creationId xmlns:a16="http://schemas.microsoft.com/office/drawing/2014/main" id="{5C3639AF-FA20-40A3-B38C-6EDBEFA6D0F8}"/>
              </a:ext>
            </a:extLst>
          </p:cNvPr>
          <p:cNvSpPr txBox="1"/>
          <p:nvPr/>
        </p:nvSpPr>
        <p:spPr>
          <a:xfrm>
            <a:off x="5772992" y="551615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75" name="직선 연결선 617">
            <a:extLst>
              <a:ext uri="{FF2B5EF4-FFF2-40B4-BE49-F238E27FC236}">
                <a16:creationId xmlns:a16="http://schemas.microsoft.com/office/drawing/2014/main" id="{943A3951-B587-4BEC-AC78-BBCF59567EDD}"/>
              </a:ext>
            </a:extLst>
          </p:cNvPr>
          <p:cNvCxnSpPr/>
          <p:nvPr/>
        </p:nvCxnSpPr>
        <p:spPr>
          <a:xfrm>
            <a:off x="5800119" y="1512692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6" name="직선 연결선 621">
            <a:extLst>
              <a:ext uri="{FF2B5EF4-FFF2-40B4-BE49-F238E27FC236}">
                <a16:creationId xmlns:a16="http://schemas.microsoft.com/office/drawing/2014/main" id="{B8ED9641-1573-4ECA-ACA7-B338306F8757}"/>
              </a:ext>
            </a:extLst>
          </p:cNvPr>
          <p:cNvCxnSpPr/>
          <p:nvPr/>
        </p:nvCxnSpPr>
        <p:spPr>
          <a:xfrm>
            <a:off x="5801863" y="3390041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7" name="직선 연결선 622">
            <a:extLst>
              <a:ext uri="{FF2B5EF4-FFF2-40B4-BE49-F238E27FC236}">
                <a16:creationId xmlns:a16="http://schemas.microsoft.com/office/drawing/2014/main" id="{AC682AD0-0BE5-44E0-A3DB-68D4AC652879}"/>
              </a:ext>
            </a:extLst>
          </p:cNvPr>
          <p:cNvCxnSpPr/>
          <p:nvPr/>
        </p:nvCxnSpPr>
        <p:spPr>
          <a:xfrm>
            <a:off x="5800042" y="2459603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78" name="그룹 630">
            <a:extLst>
              <a:ext uri="{FF2B5EF4-FFF2-40B4-BE49-F238E27FC236}">
                <a16:creationId xmlns:a16="http://schemas.microsoft.com/office/drawing/2014/main" id="{F25E9273-AF8F-4F71-AA85-51797A962729}"/>
              </a:ext>
            </a:extLst>
          </p:cNvPr>
          <p:cNvGrpSpPr/>
          <p:nvPr/>
        </p:nvGrpSpPr>
        <p:grpSpPr>
          <a:xfrm>
            <a:off x="6108987" y="635211"/>
            <a:ext cx="696763" cy="100804"/>
            <a:chOff x="3538538" y="1077915"/>
            <a:chExt cx="696763" cy="100804"/>
          </a:xfrm>
        </p:grpSpPr>
        <p:sp>
          <p:nvSpPr>
            <p:cNvPr id="2101" name="모서리가 둥근 직사각형 1855">
              <a:extLst>
                <a:ext uri="{FF2B5EF4-FFF2-40B4-BE49-F238E27FC236}">
                  <a16:creationId xmlns:a16="http://schemas.microsoft.com/office/drawing/2014/main" id="{79E94665-12CA-457F-A8E1-40BCC6FB0C2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2" name="모서리가 둥근 직사각형 1856">
              <a:extLst>
                <a:ext uri="{FF2B5EF4-FFF2-40B4-BE49-F238E27FC236}">
                  <a16:creationId xmlns:a16="http://schemas.microsoft.com/office/drawing/2014/main" id="{3AB428E0-BD7D-49AD-B6AA-D56F770DBFA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3" name="모서리가 둥근 직사각형 1857">
              <a:extLst>
                <a:ext uri="{FF2B5EF4-FFF2-40B4-BE49-F238E27FC236}">
                  <a16:creationId xmlns:a16="http://schemas.microsoft.com/office/drawing/2014/main" id="{E6A279BA-58E6-4E45-850F-FE0FBC48D5E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4" name="모서리가 둥근 직사각형 1858">
              <a:extLst>
                <a:ext uri="{FF2B5EF4-FFF2-40B4-BE49-F238E27FC236}">
                  <a16:creationId xmlns:a16="http://schemas.microsoft.com/office/drawing/2014/main" id="{2D1CCDD5-CFCC-4F33-86CA-3A8A8DAFBFA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5" name="모서리가 둥근 직사각형 1859">
              <a:extLst>
                <a:ext uri="{FF2B5EF4-FFF2-40B4-BE49-F238E27FC236}">
                  <a16:creationId xmlns:a16="http://schemas.microsoft.com/office/drawing/2014/main" id="{F9F04D70-AA42-4D50-8160-7012CAAC5A1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79" name="그룹 631">
            <a:extLst>
              <a:ext uri="{FF2B5EF4-FFF2-40B4-BE49-F238E27FC236}">
                <a16:creationId xmlns:a16="http://schemas.microsoft.com/office/drawing/2014/main" id="{8713ADA2-F323-4E5F-9DD8-DE7D29EF5669}"/>
              </a:ext>
            </a:extLst>
          </p:cNvPr>
          <p:cNvGrpSpPr/>
          <p:nvPr/>
        </p:nvGrpSpPr>
        <p:grpSpPr>
          <a:xfrm>
            <a:off x="6108987" y="821557"/>
            <a:ext cx="696763" cy="100804"/>
            <a:chOff x="3538538" y="1077915"/>
            <a:chExt cx="696763" cy="100804"/>
          </a:xfrm>
        </p:grpSpPr>
        <p:sp>
          <p:nvSpPr>
            <p:cNvPr id="2096" name="모서리가 둥근 직사각형 1850">
              <a:extLst>
                <a:ext uri="{FF2B5EF4-FFF2-40B4-BE49-F238E27FC236}">
                  <a16:creationId xmlns:a16="http://schemas.microsoft.com/office/drawing/2014/main" id="{1DC68CD9-5F1D-448C-92AB-2CB1BD517DA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7" name="모서리가 둥근 직사각형 1851">
              <a:extLst>
                <a:ext uri="{FF2B5EF4-FFF2-40B4-BE49-F238E27FC236}">
                  <a16:creationId xmlns:a16="http://schemas.microsoft.com/office/drawing/2014/main" id="{39827C0F-A019-4C33-B1D1-54E86F2AA41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8" name="모서리가 둥근 직사각형 1852">
              <a:extLst>
                <a:ext uri="{FF2B5EF4-FFF2-40B4-BE49-F238E27FC236}">
                  <a16:creationId xmlns:a16="http://schemas.microsoft.com/office/drawing/2014/main" id="{03DD3C0B-6404-4D8F-BC92-890AACDC7DD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9" name="모서리가 둥근 직사각형 1853">
              <a:extLst>
                <a:ext uri="{FF2B5EF4-FFF2-40B4-BE49-F238E27FC236}">
                  <a16:creationId xmlns:a16="http://schemas.microsoft.com/office/drawing/2014/main" id="{D68CFDEE-AB0B-44CD-8D35-2F469692F3D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0" name="모서리가 둥근 직사각형 1854">
              <a:extLst>
                <a:ext uri="{FF2B5EF4-FFF2-40B4-BE49-F238E27FC236}">
                  <a16:creationId xmlns:a16="http://schemas.microsoft.com/office/drawing/2014/main" id="{012D9ECB-4EBD-44A8-9AF9-407261AAF44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0" name="그룹 632">
            <a:extLst>
              <a:ext uri="{FF2B5EF4-FFF2-40B4-BE49-F238E27FC236}">
                <a16:creationId xmlns:a16="http://schemas.microsoft.com/office/drawing/2014/main" id="{0515B2B1-91E0-4C3A-80EC-B1E1AA31B17C}"/>
              </a:ext>
            </a:extLst>
          </p:cNvPr>
          <p:cNvGrpSpPr/>
          <p:nvPr/>
        </p:nvGrpSpPr>
        <p:grpSpPr>
          <a:xfrm>
            <a:off x="6108987" y="1007903"/>
            <a:ext cx="696763" cy="100804"/>
            <a:chOff x="3538538" y="1077915"/>
            <a:chExt cx="696763" cy="100804"/>
          </a:xfrm>
        </p:grpSpPr>
        <p:sp>
          <p:nvSpPr>
            <p:cNvPr id="2091" name="모서리가 둥근 직사각형 1845">
              <a:extLst>
                <a:ext uri="{FF2B5EF4-FFF2-40B4-BE49-F238E27FC236}">
                  <a16:creationId xmlns:a16="http://schemas.microsoft.com/office/drawing/2014/main" id="{96CF4724-3F17-447E-BDCF-4A0108C359F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2" name="모서리가 둥근 직사각형 1846">
              <a:extLst>
                <a:ext uri="{FF2B5EF4-FFF2-40B4-BE49-F238E27FC236}">
                  <a16:creationId xmlns:a16="http://schemas.microsoft.com/office/drawing/2014/main" id="{86ED5DD0-1755-4266-820D-A7FC81BCFB6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3" name="모서리가 둥근 직사각형 1847">
              <a:extLst>
                <a:ext uri="{FF2B5EF4-FFF2-40B4-BE49-F238E27FC236}">
                  <a16:creationId xmlns:a16="http://schemas.microsoft.com/office/drawing/2014/main" id="{69DF5DD5-D525-4B7E-8A4E-855EE0F98B7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4" name="모서리가 둥근 직사각형 1848">
              <a:extLst>
                <a:ext uri="{FF2B5EF4-FFF2-40B4-BE49-F238E27FC236}">
                  <a16:creationId xmlns:a16="http://schemas.microsoft.com/office/drawing/2014/main" id="{256D91AD-3D30-4C09-A835-F29CA5324E1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5" name="모서리가 둥근 직사각형 1849">
              <a:extLst>
                <a:ext uri="{FF2B5EF4-FFF2-40B4-BE49-F238E27FC236}">
                  <a16:creationId xmlns:a16="http://schemas.microsoft.com/office/drawing/2014/main" id="{08A4036E-6895-439B-A210-6706D1B2FA1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1" name="그룹 633">
            <a:extLst>
              <a:ext uri="{FF2B5EF4-FFF2-40B4-BE49-F238E27FC236}">
                <a16:creationId xmlns:a16="http://schemas.microsoft.com/office/drawing/2014/main" id="{C3B68E6D-ACCE-45EB-8111-483B0CFF043B}"/>
              </a:ext>
            </a:extLst>
          </p:cNvPr>
          <p:cNvGrpSpPr/>
          <p:nvPr/>
        </p:nvGrpSpPr>
        <p:grpSpPr>
          <a:xfrm>
            <a:off x="6108987" y="1194249"/>
            <a:ext cx="696763" cy="100804"/>
            <a:chOff x="3538538" y="1077915"/>
            <a:chExt cx="696763" cy="100804"/>
          </a:xfrm>
        </p:grpSpPr>
        <p:sp>
          <p:nvSpPr>
            <p:cNvPr id="2086" name="모서리가 둥근 직사각형 1840">
              <a:extLst>
                <a:ext uri="{FF2B5EF4-FFF2-40B4-BE49-F238E27FC236}">
                  <a16:creationId xmlns:a16="http://schemas.microsoft.com/office/drawing/2014/main" id="{3B847A9E-78C3-4463-90F7-89EF3F62854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7" name="모서리가 둥근 직사각형 1841">
              <a:extLst>
                <a:ext uri="{FF2B5EF4-FFF2-40B4-BE49-F238E27FC236}">
                  <a16:creationId xmlns:a16="http://schemas.microsoft.com/office/drawing/2014/main" id="{187C587B-FC71-4232-B6AF-FDFBFA358E8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8" name="모서리가 둥근 직사각형 1842">
              <a:extLst>
                <a:ext uri="{FF2B5EF4-FFF2-40B4-BE49-F238E27FC236}">
                  <a16:creationId xmlns:a16="http://schemas.microsoft.com/office/drawing/2014/main" id="{6503CAD6-5E40-4570-AD11-75EF219E119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9" name="모서리가 둥근 직사각형 1843">
              <a:extLst>
                <a:ext uri="{FF2B5EF4-FFF2-40B4-BE49-F238E27FC236}">
                  <a16:creationId xmlns:a16="http://schemas.microsoft.com/office/drawing/2014/main" id="{405DE916-07F4-4F04-9A59-245124949F1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0" name="모서리가 둥근 직사각형 1844">
              <a:extLst>
                <a:ext uri="{FF2B5EF4-FFF2-40B4-BE49-F238E27FC236}">
                  <a16:creationId xmlns:a16="http://schemas.microsoft.com/office/drawing/2014/main" id="{2C8076EC-4935-44DE-852E-F763375F19C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2" name="그룹 634">
            <a:extLst>
              <a:ext uri="{FF2B5EF4-FFF2-40B4-BE49-F238E27FC236}">
                <a16:creationId xmlns:a16="http://schemas.microsoft.com/office/drawing/2014/main" id="{33E328FB-CF3D-4643-A996-352BED7EF82F}"/>
              </a:ext>
            </a:extLst>
          </p:cNvPr>
          <p:cNvGrpSpPr/>
          <p:nvPr/>
        </p:nvGrpSpPr>
        <p:grpSpPr>
          <a:xfrm>
            <a:off x="6108987" y="1380595"/>
            <a:ext cx="696763" cy="100804"/>
            <a:chOff x="3538538" y="1077915"/>
            <a:chExt cx="696763" cy="100804"/>
          </a:xfrm>
        </p:grpSpPr>
        <p:sp>
          <p:nvSpPr>
            <p:cNvPr id="2081" name="모서리가 둥근 직사각형 1835">
              <a:extLst>
                <a:ext uri="{FF2B5EF4-FFF2-40B4-BE49-F238E27FC236}">
                  <a16:creationId xmlns:a16="http://schemas.microsoft.com/office/drawing/2014/main" id="{3BC23F80-BC8C-4737-B1B4-9573ADC55F6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2" name="모서리가 둥근 직사각형 1836">
              <a:extLst>
                <a:ext uri="{FF2B5EF4-FFF2-40B4-BE49-F238E27FC236}">
                  <a16:creationId xmlns:a16="http://schemas.microsoft.com/office/drawing/2014/main" id="{5D6197B6-A786-47EB-BB3A-27002760687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3" name="모서리가 둥근 직사각형 1837">
              <a:extLst>
                <a:ext uri="{FF2B5EF4-FFF2-40B4-BE49-F238E27FC236}">
                  <a16:creationId xmlns:a16="http://schemas.microsoft.com/office/drawing/2014/main" id="{D43F8195-E14E-42F3-BA64-82407F85DB2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4" name="모서리가 둥근 직사각형 1838">
              <a:extLst>
                <a:ext uri="{FF2B5EF4-FFF2-40B4-BE49-F238E27FC236}">
                  <a16:creationId xmlns:a16="http://schemas.microsoft.com/office/drawing/2014/main" id="{9C2EE73D-44EB-41A5-8D73-EB7ACC938D0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5" name="모서리가 둥근 직사각형 1839">
              <a:extLst>
                <a:ext uri="{FF2B5EF4-FFF2-40B4-BE49-F238E27FC236}">
                  <a16:creationId xmlns:a16="http://schemas.microsoft.com/office/drawing/2014/main" id="{113E0350-7F24-4608-8C24-444E985DEA2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3" name="그룹 635">
            <a:extLst>
              <a:ext uri="{FF2B5EF4-FFF2-40B4-BE49-F238E27FC236}">
                <a16:creationId xmlns:a16="http://schemas.microsoft.com/office/drawing/2014/main" id="{B830E520-D0FF-4A00-AD69-C11BE9665ABE}"/>
              </a:ext>
            </a:extLst>
          </p:cNvPr>
          <p:cNvGrpSpPr/>
          <p:nvPr/>
        </p:nvGrpSpPr>
        <p:grpSpPr>
          <a:xfrm>
            <a:off x="6108987" y="1566941"/>
            <a:ext cx="696763" cy="100804"/>
            <a:chOff x="3538538" y="1077915"/>
            <a:chExt cx="696763" cy="100804"/>
          </a:xfrm>
        </p:grpSpPr>
        <p:sp>
          <p:nvSpPr>
            <p:cNvPr id="2076" name="모서리가 둥근 직사각형 1830">
              <a:extLst>
                <a:ext uri="{FF2B5EF4-FFF2-40B4-BE49-F238E27FC236}">
                  <a16:creationId xmlns:a16="http://schemas.microsoft.com/office/drawing/2014/main" id="{1A7FF744-B286-4E8F-BB7B-52EA74440BF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7" name="모서리가 둥근 직사각형 1831">
              <a:extLst>
                <a:ext uri="{FF2B5EF4-FFF2-40B4-BE49-F238E27FC236}">
                  <a16:creationId xmlns:a16="http://schemas.microsoft.com/office/drawing/2014/main" id="{69403D0E-F188-4B6F-8EF0-779BE4ECA2A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8" name="모서리가 둥근 직사각형 1832">
              <a:extLst>
                <a:ext uri="{FF2B5EF4-FFF2-40B4-BE49-F238E27FC236}">
                  <a16:creationId xmlns:a16="http://schemas.microsoft.com/office/drawing/2014/main" id="{AC52BDB8-19ED-4E67-91AB-87EE79E5839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9" name="모서리가 둥근 직사각형 1833">
              <a:extLst>
                <a:ext uri="{FF2B5EF4-FFF2-40B4-BE49-F238E27FC236}">
                  <a16:creationId xmlns:a16="http://schemas.microsoft.com/office/drawing/2014/main" id="{FF17AE2D-47B0-4D62-A71C-05137ACE717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0" name="모서리가 둥근 직사각형 1834">
              <a:extLst>
                <a:ext uri="{FF2B5EF4-FFF2-40B4-BE49-F238E27FC236}">
                  <a16:creationId xmlns:a16="http://schemas.microsoft.com/office/drawing/2014/main" id="{62C3FCE5-DFB1-4F52-B899-AE7423A9A65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4" name="그룹 636">
            <a:extLst>
              <a:ext uri="{FF2B5EF4-FFF2-40B4-BE49-F238E27FC236}">
                <a16:creationId xmlns:a16="http://schemas.microsoft.com/office/drawing/2014/main" id="{F0AB48DB-58F6-4444-91E1-90E75E411F31}"/>
              </a:ext>
            </a:extLst>
          </p:cNvPr>
          <p:cNvGrpSpPr/>
          <p:nvPr/>
        </p:nvGrpSpPr>
        <p:grpSpPr>
          <a:xfrm>
            <a:off x="6108987" y="1753287"/>
            <a:ext cx="696763" cy="100804"/>
            <a:chOff x="3538538" y="1077915"/>
            <a:chExt cx="696763" cy="100804"/>
          </a:xfrm>
        </p:grpSpPr>
        <p:sp>
          <p:nvSpPr>
            <p:cNvPr id="2071" name="모서리가 둥근 직사각형 1825">
              <a:extLst>
                <a:ext uri="{FF2B5EF4-FFF2-40B4-BE49-F238E27FC236}">
                  <a16:creationId xmlns:a16="http://schemas.microsoft.com/office/drawing/2014/main" id="{B94537F8-C11D-4759-8445-DE95E641BB3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2" name="모서리가 둥근 직사각형 1826">
              <a:extLst>
                <a:ext uri="{FF2B5EF4-FFF2-40B4-BE49-F238E27FC236}">
                  <a16:creationId xmlns:a16="http://schemas.microsoft.com/office/drawing/2014/main" id="{52851F8C-DA51-4DB4-AC1E-C4ED3231E2F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3" name="모서리가 둥근 직사각형 1827">
              <a:extLst>
                <a:ext uri="{FF2B5EF4-FFF2-40B4-BE49-F238E27FC236}">
                  <a16:creationId xmlns:a16="http://schemas.microsoft.com/office/drawing/2014/main" id="{65C278D5-5E70-44C0-87A1-65AA73316ED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4" name="모서리가 둥근 직사각형 1828">
              <a:extLst>
                <a:ext uri="{FF2B5EF4-FFF2-40B4-BE49-F238E27FC236}">
                  <a16:creationId xmlns:a16="http://schemas.microsoft.com/office/drawing/2014/main" id="{4B01C939-4520-4730-87AC-896FFF38025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5" name="모서리가 둥근 직사각형 1829">
              <a:extLst>
                <a:ext uri="{FF2B5EF4-FFF2-40B4-BE49-F238E27FC236}">
                  <a16:creationId xmlns:a16="http://schemas.microsoft.com/office/drawing/2014/main" id="{C462E121-6FA5-430A-8DAF-F1B05945E30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5" name="그룹 637">
            <a:extLst>
              <a:ext uri="{FF2B5EF4-FFF2-40B4-BE49-F238E27FC236}">
                <a16:creationId xmlns:a16="http://schemas.microsoft.com/office/drawing/2014/main" id="{3E22D0ED-3BDA-4439-8223-3C3B16E7CAB0}"/>
              </a:ext>
            </a:extLst>
          </p:cNvPr>
          <p:cNvGrpSpPr/>
          <p:nvPr/>
        </p:nvGrpSpPr>
        <p:grpSpPr>
          <a:xfrm>
            <a:off x="6108987" y="1939633"/>
            <a:ext cx="696763" cy="100804"/>
            <a:chOff x="3538538" y="1077915"/>
            <a:chExt cx="696763" cy="100804"/>
          </a:xfrm>
        </p:grpSpPr>
        <p:sp>
          <p:nvSpPr>
            <p:cNvPr id="2066" name="모서리가 둥근 직사각형 1820">
              <a:extLst>
                <a:ext uri="{FF2B5EF4-FFF2-40B4-BE49-F238E27FC236}">
                  <a16:creationId xmlns:a16="http://schemas.microsoft.com/office/drawing/2014/main" id="{AC7C7937-4536-4404-9D05-6896E322E25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7" name="모서리가 둥근 직사각형 1821">
              <a:extLst>
                <a:ext uri="{FF2B5EF4-FFF2-40B4-BE49-F238E27FC236}">
                  <a16:creationId xmlns:a16="http://schemas.microsoft.com/office/drawing/2014/main" id="{4049446E-65F3-4417-8D11-341FF580AB3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8" name="모서리가 둥근 직사각형 1822">
              <a:extLst>
                <a:ext uri="{FF2B5EF4-FFF2-40B4-BE49-F238E27FC236}">
                  <a16:creationId xmlns:a16="http://schemas.microsoft.com/office/drawing/2014/main" id="{E58CD337-6234-409E-8517-AE2A96A8E8C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9" name="모서리가 둥근 직사각형 1823">
              <a:extLst>
                <a:ext uri="{FF2B5EF4-FFF2-40B4-BE49-F238E27FC236}">
                  <a16:creationId xmlns:a16="http://schemas.microsoft.com/office/drawing/2014/main" id="{B68758B2-5E9C-44B6-8F9E-4EF7542E24E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0" name="모서리가 둥근 직사각형 1824">
              <a:extLst>
                <a:ext uri="{FF2B5EF4-FFF2-40B4-BE49-F238E27FC236}">
                  <a16:creationId xmlns:a16="http://schemas.microsoft.com/office/drawing/2014/main" id="{381FD14D-36E4-47EB-A0FC-CCC3DE67040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6" name="그룹 638">
            <a:extLst>
              <a:ext uri="{FF2B5EF4-FFF2-40B4-BE49-F238E27FC236}">
                <a16:creationId xmlns:a16="http://schemas.microsoft.com/office/drawing/2014/main" id="{01675716-ACD1-414B-ABFC-5276E2973016}"/>
              </a:ext>
            </a:extLst>
          </p:cNvPr>
          <p:cNvGrpSpPr/>
          <p:nvPr/>
        </p:nvGrpSpPr>
        <p:grpSpPr>
          <a:xfrm>
            <a:off x="6108987" y="2125979"/>
            <a:ext cx="696763" cy="100804"/>
            <a:chOff x="3538538" y="1077915"/>
            <a:chExt cx="696763" cy="100804"/>
          </a:xfrm>
        </p:grpSpPr>
        <p:sp>
          <p:nvSpPr>
            <p:cNvPr id="2061" name="모서리가 둥근 직사각형 1815">
              <a:extLst>
                <a:ext uri="{FF2B5EF4-FFF2-40B4-BE49-F238E27FC236}">
                  <a16:creationId xmlns:a16="http://schemas.microsoft.com/office/drawing/2014/main" id="{69922508-DB1C-4C32-878B-0E2ECA6F16A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2" name="모서리가 둥근 직사각형 1816">
              <a:extLst>
                <a:ext uri="{FF2B5EF4-FFF2-40B4-BE49-F238E27FC236}">
                  <a16:creationId xmlns:a16="http://schemas.microsoft.com/office/drawing/2014/main" id="{FA266B2D-6EC2-4D60-8B8D-D40FB190FC6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3" name="모서리가 둥근 직사각형 1817">
              <a:extLst>
                <a:ext uri="{FF2B5EF4-FFF2-40B4-BE49-F238E27FC236}">
                  <a16:creationId xmlns:a16="http://schemas.microsoft.com/office/drawing/2014/main" id="{DE7EB33D-35A6-488A-B573-03EC9820535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4" name="모서리가 둥근 직사각형 1818">
              <a:extLst>
                <a:ext uri="{FF2B5EF4-FFF2-40B4-BE49-F238E27FC236}">
                  <a16:creationId xmlns:a16="http://schemas.microsoft.com/office/drawing/2014/main" id="{C42D8320-1EFF-4DF7-A5EE-FDF08BB18C0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5" name="모서리가 둥근 직사각형 1819">
              <a:extLst>
                <a:ext uri="{FF2B5EF4-FFF2-40B4-BE49-F238E27FC236}">
                  <a16:creationId xmlns:a16="http://schemas.microsoft.com/office/drawing/2014/main" id="{BBA6547E-047F-4BBE-BF68-4DDA8DDE448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7" name="그룹 639">
            <a:extLst>
              <a:ext uri="{FF2B5EF4-FFF2-40B4-BE49-F238E27FC236}">
                <a16:creationId xmlns:a16="http://schemas.microsoft.com/office/drawing/2014/main" id="{64164386-154B-4072-8155-E6C74B69AACD}"/>
              </a:ext>
            </a:extLst>
          </p:cNvPr>
          <p:cNvGrpSpPr/>
          <p:nvPr/>
        </p:nvGrpSpPr>
        <p:grpSpPr>
          <a:xfrm>
            <a:off x="6108987" y="2312325"/>
            <a:ext cx="696763" cy="100804"/>
            <a:chOff x="3538538" y="1077915"/>
            <a:chExt cx="696763" cy="100804"/>
          </a:xfrm>
        </p:grpSpPr>
        <p:sp>
          <p:nvSpPr>
            <p:cNvPr id="2056" name="모서리가 둥근 직사각형 1810">
              <a:extLst>
                <a:ext uri="{FF2B5EF4-FFF2-40B4-BE49-F238E27FC236}">
                  <a16:creationId xmlns:a16="http://schemas.microsoft.com/office/drawing/2014/main" id="{4406ABDE-F4E0-4EAE-9E41-8B1C58A5D11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7" name="모서리가 둥근 직사각형 1811">
              <a:extLst>
                <a:ext uri="{FF2B5EF4-FFF2-40B4-BE49-F238E27FC236}">
                  <a16:creationId xmlns:a16="http://schemas.microsoft.com/office/drawing/2014/main" id="{D73F3D31-A865-4BC0-ADF4-54093AF811C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8" name="모서리가 둥근 직사각형 1812">
              <a:extLst>
                <a:ext uri="{FF2B5EF4-FFF2-40B4-BE49-F238E27FC236}">
                  <a16:creationId xmlns:a16="http://schemas.microsoft.com/office/drawing/2014/main" id="{6E8AACBC-0303-4D86-BFDB-895CF5A3891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9" name="모서리가 둥근 직사각형 1813">
              <a:extLst>
                <a:ext uri="{FF2B5EF4-FFF2-40B4-BE49-F238E27FC236}">
                  <a16:creationId xmlns:a16="http://schemas.microsoft.com/office/drawing/2014/main" id="{A1A3D9F7-7CEF-4370-9499-42ABCB09C1E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0" name="모서리가 둥근 직사각형 1814">
              <a:extLst>
                <a:ext uri="{FF2B5EF4-FFF2-40B4-BE49-F238E27FC236}">
                  <a16:creationId xmlns:a16="http://schemas.microsoft.com/office/drawing/2014/main" id="{86EA0AC3-506A-460C-A2EB-7A77105F288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8" name="그룹 640">
            <a:extLst>
              <a:ext uri="{FF2B5EF4-FFF2-40B4-BE49-F238E27FC236}">
                <a16:creationId xmlns:a16="http://schemas.microsoft.com/office/drawing/2014/main" id="{753872EA-CA03-4A53-A307-2F3F2B2A7457}"/>
              </a:ext>
            </a:extLst>
          </p:cNvPr>
          <p:cNvGrpSpPr/>
          <p:nvPr/>
        </p:nvGrpSpPr>
        <p:grpSpPr>
          <a:xfrm>
            <a:off x="6108987" y="2498671"/>
            <a:ext cx="696763" cy="100804"/>
            <a:chOff x="3538538" y="1077915"/>
            <a:chExt cx="696763" cy="100804"/>
          </a:xfrm>
        </p:grpSpPr>
        <p:sp>
          <p:nvSpPr>
            <p:cNvPr id="2051" name="모서리가 둥근 직사각형 1805">
              <a:extLst>
                <a:ext uri="{FF2B5EF4-FFF2-40B4-BE49-F238E27FC236}">
                  <a16:creationId xmlns:a16="http://schemas.microsoft.com/office/drawing/2014/main" id="{162873C4-9D3B-40BA-9880-521ACCBBDA6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2" name="모서리가 둥근 직사각형 1806">
              <a:extLst>
                <a:ext uri="{FF2B5EF4-FFF2-40B4-BE49-F238E27FC236}">
                  <a16:creationId xmlns:a16="http://schemas.microsoft.com/office/drawing/2014/main" id="{13CD575B-DBF4-4FBC-9346-EE176DC1418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3" name="모서리가 둥근 직사각형 1807">
              <a:extLst>
                <a:ext uri="{FF2B5EF4-FFF2-40B4-BE49-F238E27FC236}">
                  <a16:creationId xmlns:a16="http://schemas.microsoft.com/office/drawing/2014/main" id="{85015D3F-D7A6-4CE3-BD22-7E2F17D3ECE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4" name="모서리가 둥근 직사각형 1808">
              <a:extLst>
                <a:ext uri="{FF2B5EF4-FFF2-40B4-BE49-F238E27FC236}">
                  <a16:creationId xmlns:a16="http://schemas.microsoft.com/office/drawing/2014/main" id="{FCE7A80D-2951-461C-9D69-05673362842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5" name="모서리가 둥근 직사각형 1809">
              <a:extLst>
                <a:ext uri="{FF2B5EF4-FFF2-40B4-BE49-F238E27FC236}">
                  <a16:creationId xmlns:a16="http://schemas.microsoft.com/office/drawing/2014/main" id="{3A915FE5-E34E-4096-83E2-3624AFF137B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89" name="그룹 641">
            <a:extLst>
              <a:ext uri="{FF2B5EF4-FFF2-40B4-BE49-F238E27FC236}">
                <a16:creationId xmlns:a16="http://schemas.microsoft.com/office/drawing/2014/main" id="{0F7F548F-CAFF-44D8-B2AB-344E4E07C74D}"/>
              </a:ext>
            </a:extLst>
          </p:cNvPr>
          <p:cNvGrpSpPr/>
          <p:nvPr/>
        </p:nvGrpSpPr>
        <p:grpSpPr>
          <a:xfrm>
            <a:off x="6108987" y="2685017"/>
            <a:ext cx="696763" cy="100804"/>
            <a:chOff x="3538538" y="1077915"/>
            <a:chExt cx="696763" cy="100804"/>
          </a:xfrm>
        </p:grpSpPr>
        <p:sp>
          <p:nvSpPr>
            <p:cNvPr id="2046" name="모서리가 둥근 직사각형 1800">
              <a:extLst>
                <a:ext uri="{FF2B5EF4-FFF2-40B4-BE49-F238E27FC236}">
                  <a16:creationId xmlns:a16="http://schemas.microsoft.com/office/drawing/2014/main" id="{FA455597-9EFD-40F9-8068-C4E4AEB1217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7" name="모서리가 둥근 직사각형 1801">
              <a:extLst>
                <a:ext uri="{FF2B5EF4-FFF2-40B4-BE49-F238E27FC236}">
                  <a16:creationId xmlns:a16="http://schemas.microsoft.com/office/drawing/2014/main" id="{71DC2138-562F-4FCA-9C1A-FF91DE0078A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8" name="모서리가 둥근 직사각형 1802">
              <a:extLst>
                <a:ext uri="{FF2B5EF4-FFF2-40B4-BE49-F238E27FC236}">
                  <a16:creationId xmlns:a16="http://schemas.microsoft.com/office/drawing/2014/main" id="{5C4584B6-726A-4E15-A7BA-BA60EA017EE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9" name="모서리가 둥근 직사각형 1803">
              <a:extLst>
                <a:ext uri="{FF2B5EF4-FFF2-40B4-BE49-F238E27FC236}">
                  <a16:creationId xmlns:a16="http://schemas.microsoft.com/office/drawing/2014/main" id="{DDBCA4F8-2048-4A3F-B793-C277D1D4873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0" name="모서리가 둥근 직사각형 1804">
              <a:extLst>
                <a:ext uri="{FF2B5EF4-FFF2-40B4-BE49-F238E27FC236}">
                  <a16:creationId xmlns:a16="http://schemas.microsoft.com/office/drawing/2014/main" id="{EB45C42B-4EB4-4B43-B9D4-4B99CF7A99C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0" name="그룹 642">
            <a:extLst>
              <a:ext uri="{FF2B5EF4-FFF2-40B4-BE49-F238E27FC236}">
                <a16:creationId xmlns:a16="http://schemas.microsoft.com/office/drawing/2014/main" id="{746F483F-C1DC-47BC-B9A5-572A79E9A70D}"/>
              </a:ext>
            </a:extLst>
          </p:cNvPr>
          <p:cNvGrpSpPr/>
          <p:nvPr/>
        </p:nvGrpSpPr>
        <p:grpSpPr>
          <a:xfrm>
            <a:off x="6108987" y="2871363"/>
            <a:ext cx="696763" cy="100804"/>
            <a:chOff x="3538538" y="1077915"/>
            <a:chExt cx="696763" cy="100804"/>
          </a:xfrm>
        </p:grpSpPr>
        <p:sp>
          <p:nvSpPr>
            <p:cNvPr id="2041" name="모서리가 둥근 직사각형 1795">
              <a:extLst>
                <a:ext uri="{FF2B5EF4-FFF2-40B4-BE49-F238E27FC236}">
                  <a16:creationId xmlns:a16="http://schemas.microsoft.com/office/drawing/2014/main" id="{91C58589-84EA-4CB2-8EB7-EB8BC3A77E8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2" name="모서리가 둥근 직사각형 1796">
              <a:extLst>
                <a:ext uri="{FF2B5EF4-FFF2-40B4-BE49-F238E27FC236}">
                  <a16:creationId xmlns:a16="http://schemas.microsoft.com/office/drawing/2014/main" id="{7146F4AA-A2A9-434A-ABF5-A4525FA2B3E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3" name="모서리가 둥근 직사각형 1797">
              <a:extLst>
                <a:ext uri="{FF2B5EF4-FFF2-40B4-BE49-F238E27FC236}">
                  <a16:creationId xmlns:a16="http://schemas.microsoft.com/office/drawing/2014/main" id="{1F4E9811-425A-47CE-B247-7E662F8607A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4" name="모서리가 둥근 직사각형 1798">
              <a:extLst>
                <a:ext uri="{FF2B5EF4-FFF2-40B4-BE49-F238E27FC236}">
                  <a16:creationId xmlns:a16="http://schemas.microsoft.com/office/drawing/2014/main" id="{78DD38E6-2FB8-451E-BB9C-173F4C20FCA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5" name="모서리가 둥근 직사각형 1799">
              <a:extLst>
                <a:ext uri="{FF2B5EF4-FFF2-40B4-BE49-F238E27FC236}">
                  <a16:creationId xmlns:a16="http://schemas.microsoft.com/office/drawing/2014/main" id="{0F342409-A383-4E71-A7F9-E3F40F9F27E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1" name="그룹 643">
            <a:extLst>
              <a:ext uri="{FF2B5EF4-FFF2-40B4-BE49-F238E27FC236}">
                <a16:creationId xmlns:a16="http://schemas.microsoft.com/office/drawing/2014/main" id="{94FBD55B-318F-45DD-940F-5FBD937BAF3C}"/>
              </a:ext>
            </a:extLst>
          </p:cNvPr>
          <p:cNvGrpSpPr/>
          <p:nvPr/>
        </p:nvGrpSpPr>
        <p:grpSpPr>
          <a:xfrm>
            <a:off x="6108987" y="3057709"/>
            <a:ext cx="696763" cy="100804"/>
            <a:chOff x="3538538" y="1077915"/>
            <a:chExt cx="696763" cy="100804"/>
          </a:xfrm>
        </p:grpSpPr>
        <p:sp>
          <p:nvSpPr>
            <p:cNvPr id="2036" name="모서리가 둥근 직사각형 1790">
              <a:extLst>
                <a:ext uri="{FF2B5EF4-FFF2-40B4-BE49-F238E27FC236}">
                  <a16:creationId xmlns:a16="http://schemas.microsoft.com/office/drawing/2014/main" id="{7137909C-F76A-4D04-9443-83A9A568690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7" name="모서리가 둥근 직사각형 1791">
              <a:extLst>
                <a:ext uri="{FF2B5EF4-FFF2-40B4-BE49-F238E27FC236}">
                  <a16:creationId xmlns:a16="http://schemas.microsoft.com/office/drawing/2014/main" id="{786E51EE-221E-49BC-938F-0A9FB3C9D38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8" name="모서리가 둥근 직사각형 1792">
              <a:extLst>
                <a:ext uri="{FF2B5EF4-FFF2-40B4-BE49-F238E27FC236}">
                  <a16:creationId xmlns:a16="http://schemas.microsoft.com/office/drawing/2014/main" id="{BBBD971C-2B36-4AA7-98D3-7295F3D53CC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9" name="모서리가 둥근 직사각형 1793">
              <a:extLst>
                <a:ext uri="{FF2B5EF4-FFF2-40B4-BE49-F238E27FC236}">
                  <a16:creationId xmlns:a16="http://schemas.microsoft.com/office/drawing/2014/main" id="{DD971E01-3944-4D6F-9806-4064BD5D1F3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0" name="모서리가 둥근 직사각형 1794">
              <a:extLst>
                <a:ext uri="{FF2B5EF4-FFF2-40B4-BE49-F238E27FC236}">
                  <a16:creationId xmlns:a16="http://schemas.microsoft.com/office/drawing/2014/main" id="{CDB55F2D-DD1A-4168-B610-F60B7BA4E11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2" name="그룹 644">
            <a:extLst>
              <a:ext uri="{FF2B5EF4-FFF2-40B4-BE49-F238E27FC236}">
                <a16:creationId xmlns:a16="http://schemas.microsoft.com/office/drawing/2014/main" id="{5FF7672E-DA89-4A1C-9857-6DE4A61B1C9D}"/>
              </a:ext>
            </a:extLst>
          </p:cNvPr>
          <p:cNvGrpSpPr/>
          <p:nvPr/>
        </p:nvGrpSpPr>
        <p:grpSpPr>
          <a:xfrm>
            <a:off x="6108987" y="3244055"/>
            <a:ext cx="696763" cy="100804"/>
            <a:chOff x="3538538" y="1077915"/>
            <a:chExt cx="696763" cy="100804"/>
          </a:xfrm>
        </p:grpSpPr>
        <p:sp>
          <p:nvSpPr>
            <p:cNvPr id="2031" name="모서리가 둥근 직사각형 1785">
              <a:extLst>
                <a:ext uri="{FF2B5EF4-FFF2-40B4-BE49-F238E27FC236}">
                  <a16:creationId xmlns:a16="http://schemas.microsoft.com/office/drawing/2014/main" id="{4CC139E6-416B-4457-BCC6-8B47232DDF3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2" name="모서리가 둥근 직사각형 1786">
              <a:extLst>
                <a:ext uri="{FF2B5EF4-FFF2-40B4-BE49-F238E27FC236}">
                  <a16:creationId xmlns:a16="http://schemas.microsoft.com/office/drawing/2014/main" id="{C06B8895-53CC-4B67-9535-DC0CC1736FC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3" name="모서리가 둥근 직사각형 1787">
              <a:extLst>
                <a:ext uri="{FF2B5EF4-FFF2-40B4-BE49-F238E27FC236}">
                  <a16:creationId xmlns:a16="http://schemas.microsoft.com/office/drawing/2014/main" id="{A1D79BA6-FB6A-49CF-BEB1-373A235FA1C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4" name="모서리가 둥근 직사각형 1788">
              <a:extLst>
                <a:ext uri="{FF2B5EF4-FFF2-40B4-BE49-F238E27FC236}">
                  <a16:creationId xmlns:a16="http://schemas.microsoft.com/office/drawing/2014/main" id="{938FBF98-4654-457E-9035-6226C868343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5" name="모서리가 둥근 직사각형 1789">
              <a:extLst>
                <a:ext uri="{FF2B5EF4-FFF2-40B4-BE49-F238E27FC236}">
                  <a16:creationId xmlns:a16="http://schemas.microsoft.com/office/drawing/2014/main" id="{1B98C20F-B055-4198-8F98-BDDAAF7E3B2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3" name="그룹 645">
            <a:extLst>
              <a:ext uri="{FF2B5EF4-FFF2-40B4-BE49-F238E27FC236}">
                <a16:creationId xmlns:a16="http://schemas.microsoft.com/office/drawing/2014/main" id="{E5DF4BDA-5C65-4038-935B-029BE0E8CB2B}"/>
              </a:ext>
            </a:extLst>
          </p:cNvPr>
          <p:cNvGrpSpPr/>
          <p:nvPr/>
        </p:nvGrpSpPr>
        <p:grpSpPr>
          <a:xfrm>
            <a:off x="6108987" y="3430401"/>
            <a:ext cx="696763" cy="100804"/>
            <a:chOff x="3538538" y="1077915"/>
            <a:chExt cx="696763" cy="100804"/>
          </a:xfrm>
        </p:grpSpPr>
        <p:sp>
          <p:nvSpPr>
            <p:cNvPr id="2026" name="모서리가 둥근 직사각형 1780">
              <a:extLst>
                <a:ext uri="{FF2B5EF4-FFF2-40B4-BE49-F238E27FC236}">
                  <a16:creationId xmlns:a16="http://schemas.microsoft.com/office/drawing/2014/main" id="{539DB864-F113-4C4A-873A-DE07C4C60E0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7" name="모서리가 둥근 직사각형 1781">
              <a:extLst>
                <a:ext uri="{FF2B5EF4-FFF2-40B4-BE49-F238E27FC236}">
                  <a16:creationId xmlns:a16="http://schemas.microsoft.com/office/drawing/2014/main" id="{54E849BD-D98A-40B4-B76C-B1A94972CB0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8" name="모서리가 둥근 직사각형 1782">
              <a:extLst>
                <a:ext uri="{FF2B5EF4-FFF2-40B4-BE49-F238E27FC236}">
                  <a16:creationId xmlns:a16="http://schemas.microsoft.com/office/drawing/2014/main" id="{6ECE8E03-823B-4651-89A2-2224E511B17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9" name="모서리가 둥근 직사각형 1783">
              <a:extLst>
                <a:ext uri="{FF2B5EF4-FFF2-40B4-BE49-F238E27FC236}">
                  <a16:creationId xmlns:a16="http://schemas.microsoft.com/office/drawing/2014/main" id="{509074A4-C777-431A-8971-7C325866393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0" name="모서리가 둥근 직사각형 1784">
              <a:extLst>
                <a:ext uri="{FF2B5EF4-FFF2-40B4-BE49-F238E27FC236}">
                  <a16:creationId xmlns:a16="http://schemas.microsoft.com/office/drawing/2014/main" id="{EED6BB1D-1ECE-468B-A491-C6AF2B5AC64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4" name="그룹 646">
            <a:extLst>
              <a:ext uri="{FF2B5EF4-FFF2-40B4-BE49-F238E27FC236}">
                <a16:creationId xmlns:a16="http://schemas.microsoft.com/office/drawing/2014/main" id="{FD12BFA5-BA37-4733-B32A-7244BAB6B69C}"/>
              </a:ext>
            </a:extLst>
          </p:cNvPr>
          <p:cNvGrpSpPr/>
          <p:nvPr/>
        </p:nvGrpSpPr>
        <p:grpSpPr>
          <a:xfrm>
            <a:off x="6108987" y="3616747"/>
            <a:ext cx="696763" cy="100804"/>
            <a:chOff x="3538538" y="1077915"/>
            <a:chExt cx="696763" cy="100804"/>
          </a:xfrm>
        </p:grpSpPr>
        <p:sp>
          <p:nvSpPr>
            <p:cNvPr id="2021" name="모서리가 둥근 직사각형 1775">
              <a:extLst>
                <a:ext uri="{FF2B5EF4-FFF2-40B4-BE49-F238E27FC236}">
                  <a16:creationId xmlns:a16="http://schemas.microsoft.com/office/drawing/2014/main" id="{98D92DF7-A358-4A73-AED2-554FE1D8118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2" name="모서리가 둥근 직사각형 1776">
              <a:extLst>
                <a:ext uri="{FF2B5EF4-FFF2-40B4-BE49-F238E27FC236}">
                  <a16:creationId xmlns:a16="http://schemas.microsoft.com/office/drawing/2014/main" id="{4B58A097-4C50-43E1-A8C5-230F28995E4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3" name="모서리가 둥근 직사각형 1777">
              <a:extLst>
                <a:ext uri="{FF2B5EF4-FFF2-40B4-BE49-F238E27FC236}">
                  <a16:creationId xmlns:a16="http://schemas.microsoft.com/office/drawing/2014/main" id="{9159254C-AE24-446C-BD0F-6822C5D8EE0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4" name="모서리가 둥근 직사각형 1778">
              <a:extLst>
                <a:ext uri="{FF2B5EF4-FFF2-40B4-BE49-F238E27FC236}">
                  <a16:creationId xmlns:a16="http://schemas.microsoft.com/office/drawing/2014/main" id="{9F1EE931-52C3-423F-A009-9EF6CF31D70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5" name="모서리가 둥근 직사각형 1779">
              <a:extLst>
                <a:ext uri="{FF2B5EF4-FFF2-40B4-BE49-F238E27FC236}">
                  <a16:creationId xmlns:a16="http://schemas.microsoft.com/office/drawing/2014/main" id="{C1B4E717-2A03-4A6D-B8D9-1876206AF38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95" name="TextBox 1994">
            <a:extLst>
              <a:ext uri="{FF2B5EF4-FFF2-40B4-BE49-F238E27FC236}">
                <a16:creationId xmlns:a16="http://schemas.microsoft.com/office/drawing/2014/main" id="{ACC72D6F-58AB-48DF-A170-9B021B7C68B1}"/>
              </a:ext>
            </a:extLst>
          </p:cNvPr>
          <p:cNvSpPr txBox="1"/>
          <p:nvPr/>
        </p:nvSpPr>
        <p:spPr>
          <a:xfrm>
            <a:off x="5739232" y="2223247"/>
            <a:ext cx="319318" cy="12153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grpSp>
        <p:nvGrpSpPr>
          <p:cNvPr id="1996" name="그룹 819">
            <a:extLst>
              <a:ext uri="{FF2B5EF4-FFF2-40B4-BE49-F238E27FC236}">
                <a16:creationId xmlns:a16="http://schemas.microsoft.com/office/drawing/2014/main" id="{6E28F2BF-2593-4D48-9FC1-DF8F3BA903D4}"/>
              </a:ext>
            </a:extLst>
          </p:cNvPr>
          <p:cNvGrpSpPr/>
          <p:nvPr/>
        </p:nvGrpSpPr>
        <p:grpSpPr>
          <a:xfrm>
            <a:off x="6108987" y="3803093"/>
            <a:ext cx="696763" cy="100804"/>
            <a:chOff x="3538538" y="1077915"/>
            <a:chExt cx="696763" cy="100804"/>
          </a:xfrm>
        </p:grpSpPr>
        <p:sp>
          <p:nvSpPr>
            <p:cNvPr id="2016" name="모서리가 둥근 직사각형 1780">
              <a:extLst>
                <a:ext uri="{FF2B5EF4-FFF2-40B4-BE49-F238E27FC236}">
                  <a16:creationId xmlns:a16="http://schemas.microsoft.com/office/drawing/2014/main" id="{83C1FB49-410A-4E56-B216-91C98ACAAF3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7" name="모서리가 둥근 직사각형 1781">
              <a:extLst>
                <a:ext uri="{FF2B5EF4-FFF2-40B4-BE49-F238E27FC236}">
                  <a16:creationId xmlns:a16="http://schemas.microsoft.com/office/drawing/2014/main" id="{CC52755B-2481-47C8-8BF2-5640D3E7329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8" name="모서리가 둥근 직사각형 1782">
              <a:extLst>
                <a:ext uri="{FF2B5EF4-FFF2-40B4-BE49-F238E27FC236}">
                  <a16:creationId xmlns:a16="http://schemas.microsoft.com/office/drawing/2014/main" id="{0433C422-DBE1-4E7C-BAE6-C0925526EA9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9" name="모서리가 둥근 직사각형 1783">
              <a:extLst>
                <a:ext uri="{FF2B5EF4-FFF2-40B4-BE49-F238E27FC236}">
                  <a16:creationId xmlns:a16="http://schemas.microsoft.com/office/drawing/2014/main" id="{17455D57-C296-4CCC-9D16-DFB25BC7514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20" name="모서리가 둥근 직사각형 1784">
              <a:extLst>
                <a:ext uri="{FF2B5EF4-FFF2-40B4-BE49-F238E27FC236}">
                  <a16:creationId xmlns:a16="http://schemas.microsoft.com/office/drawing/2014/main" id="{203385E5-96B5-4120-80B9-80A99598A82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7" name="그룹 825">
            <a:extLst>
              <a:ext uri="{FF2B5EF4-FFF2-40B4-BE49-F238E27FC236}">
                <a16:creationId xmlns:a16="http://schemas.microsoft.com/office/drawing/2014/main" id="{EB1A35DB-B6EC-453A-BFD9-EB9D8EE95449}"/>
              </a:ext>
            </a:extLst>
          </p:cNvPr>
          <p:cNvGrpSpPr/>
          <p:nvPr/>
        </p:nvGrpSpPr>
        <p:grpSpPr>
          <a:xfrm>
            <a:off x="6108987" y="3989439"/>
            <a:ext cx="696763" cy="100804"/>
            <a:chOff x="3538538" y="1077915"/>
            <a:chExt cx="696763" cy="100804"/>
          </a:xfrm>
        </p:grpSpPr>
        <p:sp>
          <p:nvSpPr>
            <p:cNvPr id="2011" name="모서리가 둥근 직사각형 1780">
              <a:extLst>
                <a:ext uri="{FF2B5EF4-FFF2-40B4-BE49-F238E27FC236}">
                  <a16:creationId xmlns:a16="http://schemas.microsoft.com/office/drawing/2014/main" id="{B05F7F90-FEE7-4C29-94F1-2C9B1FAE6EB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2" name="모서리가 둥근 직사각형 1781">
              <a:extLst>
                <a:ext uri="{FF2B5EF4-FFF2-40B4-BE49-F238E27FC236}">
                  <a16:creationId xmlns:a16="http://schemas.microsoft.com/office/drawing/2014/main" id="{76ACC4EF-2909-4664-A10A-082AA1543F2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3" name="모서리가 둥근 직사각형 1782">
              <a:extLst>
                <a:ext uri="{FF2B5EF4-FFF2-40B4-BE49-F238E27FC236}">
                  <a16:creationId xmlns:a16="http://schemas.microsoft.com/office/drawing/2014/main" id="{D8E1B496-74F8-446E-9837-D8E1D970D23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4" name="모서리가 둥근 직사각형 1783">
              <a:extLst>
                <a:ext uri="{FF2B5EF4-FFF2-40B4-BE49-F238E27FC236}">
                  <a16:creationId xmlns:a16="http://schemas.microsoft.com/office/drawing/2014/main" id="{F2A54BEF-F5E5-4D90-B5FF-C608380607F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5" name="모서리가 둥근 직사각형 1784">
              <a:extLst>
                <a:ext uri="{FF2B5EF4-FFF2-40B4-BE49-F238E27FC236}">
                  <a16:creationId xmlns:a16="http://schemas.microsoft.com/office/drawing/2014/main" id="{E736B903-CBD2-49BC-9287-AE5627BA28C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98" name="그룹 831">
            <a:extLst>
              <a:ext uri="{FF2B5EF4-FFF2-40B4-BE49-F238E27FC236}">
                <a16:creationId xmlns:a16="http://schemas.microsoft.com/office/drawing/2014/main" id="{6CE58C2E-9C26-4F16-83B5-6A75165ED3AE}"/>
              </a:ext>
            </a:extLst>
          </p:cNvPr>
          <p:cNvGrpSpPr/>
          <p:nvPr/>
        </p:nvGrpSpPr>
        <p:grpSpPr>
          <a:xfrm>
            <a:off x="6108987" y="4175777"/>
            <a:ext cx="696763" cy="100804"/>
            <a:chOff x="3538538" y="1077915"/>
            <a:chExt cx="696763" cy="100804"/>
          </a:xfrm>
        </p:grpSpPr>
        <p:sp>
          <p:nvSpPr>
            <p:cNvPr id="2006" name="모서리가 둥근 직사각형 1780">
              <a:extLst>
                <a:ext uri="{FF2B5EF4-FFF2-40B4-BE49-F238E27FC236}">
                  <a16:creationId xmlns:a16="http://schemas.microsoft.com/office/drawing/2014/main" id="{227138C2-7782-403A-A3B6-4C39CF7CAD3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7" name="모서리가 둥근 직사각형 1781">
              <a:extLst>
                <a:ext uri="{FF2B5EF4-FFF2-40B4-BE49-F238E27FC236}">
                  <a16:creationId xmlns:a16="http://schemas.microsoft.com/office/drawing/2014/main" id="{D9FD042D-DB74-4919-9836-CFCB1F166EA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8" name="모서리가 둥근 직사각형 1782">
              <a:extLst>
                <a:ext uri="{FF2B5EF4-FFF2-40B4-BE49-F238E27FC236}">
                  <a16:creationId xmlns:a16="http://schemas.microsoft.com/office/drawing/2014/main" id="{B89A4562-7611-4587-92AE-D41BE87132A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9" name="모서리가 둥근 직사각형 1783">
              <a:extLst>
                <a:ext uri="{FF2B5EF4-FFF2-40B4-BE49-F238E27FC236}">
                  <a16:creationId xmlns:a16="http://schemas.microsoft.com/office/drawing/2014/main" id="{F5482C93-04CE-432F-B7EB-923ADA1F97D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10" name="모서리가 둥근 직사각형 1784">
              <a:extLst>
                <a:ext uri="{FF2B5EF4-FFF2-40B4-BE49-F238E27FC236}">
                  <a16:creationId xmlns:a16="http://schemas.microsoft.com/office/drawing/2014/main" id="{5697185B-83A6-4648-BF08-6C5C1BB3662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99" name="TextBox 1998">
            <a:extLst>
              <a:ext uri="{FF2B5EF4-FFF2-40B4-BE49-F238E27FC236}">
                <a16:creationId xmlns:a16="http://schemas.microsoft.com/office/drawing/2014/main" id="{7F2A324E-AB63-4CEB-B60A-171ED5412DDF}"/>
              </a:ext>
            </a:extLst>
          </p:cNvPr>
          <p:cNvSpPr txBox="1"/>
          <p:nvPr/>
        </p:nvSpPr>
        <p:spPr>
          <a:xfrm>
            <a:off x="5750387" y="356499"/>
            <a:ext cx="2135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00" name="직사각형 1999">
            <a:extLst>
              <a:ext uri="{FF2B5EF4-FFF2-40B4-BE49-F238E27FC236}">
                <a16:creationId xmlns:a16="http://schemas.microsoft.com/office/drawing/2014/main" id="{2F70E017-C37C-47C6-A826-D425602286FD}"/>
              </a:ext>
            </a:extLst>
          </p:cNvPr>
          <p:cNvSpPr/>
          <p:nvPr/>
        </p:nvSpPr>
        <p:spPr>
          <a:xfrm>
            <a:off x="5753358" y="578210"/>
            <a:ext cx="1190625" cy="3798878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03" name="직사각형 2002">
            <a:extLst>
              <a:ext uri="{FF2B5EF4-FFF2-40B4-BE49-F238E27FC236}">
                <a16:creationId xmlns:a16="http://schemas.microsoft.com/office/drawing/2014/main" id="{5CC0D8B3-9036-452F-85EC-9AF5371A7144}"/>
              </a:ext>
            </a:extLst>
          </p:cNvPr>
          <p:cNvSpPr/>
          <p:nvPr/>
        </p:nvSpPr>
        <p:spPr>
          <a:xfrm>
            <a:off x="5752533" y="4377187"/>
            <a:ext cx="1190782" cy="21703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04" name="TextBox 2003">
            <a:extLst>
              <a:ext uri="{FF2B5EF4-FFF2-40B4-BE49-F238E27FC236}">
                <a16:creationId xmlns:a16="http://schemas.microsoft.com/office/drawing/2014/main" id="{BA42AC7A-9477-45EB-84E5-E5EDED041164}"/>
              </a:ext>
            </a:extLst>
          </p:cNvPr>
          <p:cNvSpPr txBox="1"/>
          <p:nvPr/>
        </p:nvSpPr>
        <p:spPr>
          <a:xfrm>
            <a:off x="5895303" y="4360371"/>
            <a:ext cx="92525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Exam Code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71" name="TextBox 1970">
            <a:extLst>
              <a:ext uri="{FF2B5EF4-FFF2-40B4-BE49-F238E27FC236}">
                <a16:creationId xmlns:a16="http://schemas.microsoft.com/office/drawing/2014/main" id="{1AE5FFBA-09E2-4B91-A109-D0F9939B1CC4}"/>
              </a:ext>
            </a:extLst>
          </p:cNvPr>
          <p:cNvSpPr txBox="1"/>
          <p:nvPr/>
        </p:nvSpPr>
        <p:spPr>
          <a:xfrm>
            <a:off x="5677936" y="1470969"/>
            <a:ext cx="428628" cy="1162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 algn="ctr"/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89" name="TextBox 2188">
            <a:extLst>
              <a:ext uri="{FF2B5EF4-FFF2-40B4-BE49-F238E27FC236}">
                <a16:creationId xmlns:a16="http://schemas.microsoft.com/office/drawing/2014/main" id="{91A38AC2-8B15-4C19-8F37-0971D9CB0F94}"/>
              </a:ext>
            </a:extLst>
          </p:cNvPr>
          <p:cNvSpPr txBox="1"/>
          <p:nvPr/>
        </p:nvSpPr>
        <p:spPr>
          <a:xfrm>
            <a:off x="7017252" y="3347822"/>
            <a:ext cx="319318" cy="13499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327" name="직선 연결선 165">
            <a:extLst>
              <a:ext uri="{FF2B5EF4-FFF2-40B4-BE49-F238E27FC236}">
                <a16:creationId xmlns:a16="http://schemas.microsoft.com/office/drawing/2014/main" id="{983FED88-770B-4BF8-A87D-16ADDA67C026}"/>
              </a:ext>
            </a:extLst>
          </p:cNvPr>
          <p:cNvCxnSpPr/>
          <p:nvPr/>
        </p:nvCxnSpPr>
        <p:spPr>
          <a:xfrm>
            <a:off x="7437313" y="4743676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8" name="직선 연결선 166">
            <a:extLst>
              <a:ext uri="{FF2B5EF4-FFF2-40B4-BE49-F238E27FC236}">
                <a16:creationId xmlns:a16="http://schemas.microsoft.com/office/drawing/2014/main" id="{46E8FD3B-424A-4D2F-993E-265E9F96A4F5}"/>
              </a:ext>
            </a:extLst>
          </p:cNvPr>
          <p:cNvCxnSpPr/>
          <p:nvPr/>
        </p:nvCxnSpPr>
        <p:spPr>
          <a:xfrm>
            <a:off x="7636685" y="4744968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29" name="직선 연결선 167">
            <a:extLst>
              <a:ext uri="{FF2B5EF4-FFF2-40B4-BE49-F238E27FC236}">
                <a16:creationId xmlns:a16="http://schemas.microsoft.com/office/drawing/2014/main" id="{2B250AEC-4181-4490-89A8-3E70DD557AC7}"/>
              </a:ext>
            </a:extLst>
          </p:cNvPr>
          <p:cNvCxnSpPr/>
          <p:nvPr/>
        </p:nvCxnSpPr>
        <p:spPr>
          <a:xfrm>
            <a:off x="7836056" y="4742307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0" name="직선 연결선 168">
            <a:extLst>
              <a:ext uri="{FF2B5EF4-FFF2-40B4-BE49-F238E27FC236}">
                <a16:creationId xmlns:a16="http://schemas.microsoft.com/office/drawing/2014/main" id="{21EC3A4C-C056-435F-AEB8-489197190E3D}"/>
              </a:ext>
            </a:extLst>
          </p:cNvPr>
          <p:cNvCxnSpPr/>
          <p:nvPr/>
        </p:nvCxnSpPr>
        <p:spPr>
          <a:xfrm>
            <a:off x="8035428" y="4746337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1" name="직선 연결선 170">
            <a:extLst>
              <a:ext uri="{FF2B5EF4-FFF2-40B4-BE49-F238E27FC236}">
                <a16:creationId xmlns:a16="http://schemas.microsoft.com/office/drawing/2014/main" id="{FE268F40-C629-44DD-A123-C5F82F4A3DAF}"/>
              </a:ext>
            </a:extLst>
          </p:cNvPr>
          <p:cNvCxnSpPr>
            <a:cxnSpLocks/>
          </p:cNvCxnSpPr>
          <p:nvPr/>
        </p:nvCxnSpPr>
        <p:spPr>
          <a:xfrm>
            <a:off x="7037904" y="4736504"/>
            <a:ext cx="118270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2" name="TextBox 2331">
            <a:extLst>
              <a:ext uri="{FF2B5EF4-FFF2-40B4-BE49-F238E27FC236}">
                <a16:creationId xmlns:a16="http://schemas.microsoft.com/office/drawing/2014/main" id="{EE128DEF-1F2F-43DE-8E1E-C3F360303F15}"/>
              </a:ext>
            </a:extLst>
          </p:cNvPr>
          <p:cNvSpPr txBox="1"/>
          <p:nvPr/>
        </p:nvSpPr>
        <p:spPr>
          <a:xfrm>
            <a:off x="7976408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2333" name="TextBox 2332">
            <a:extLst>
              <a:ext uri="{FF2B5EF4-FFF2-40B4-BE49-F238E27FC236}">
                <a16:creationId xmlns:a16="http://schemas.microsoft.com/office/drawing/2014/main" id="{CFAD9909-0D9B-4CDE-BEEF-7ACA08A63EF8}"/>
              </a:ext>
            </a:extLst>
          </p:cNvPr>
          <p:cNvSpPr txBox="1"/>
          <p:nvPr/>
        </p:nvSpPr>
        <p:spPr>
          <a:xfrm>
            <a:off x="7824597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334" name="TextBox 2333">
            <a:extLst>
              <a:ext uri="{FF2B5EF4-FFF2-40B4-BE49-F238E27FC236}">
                <a16:creationId xmlns:a16="http://schemas.microsoft.com/office/drawing/2014/main" id="{24EEAD56-7197-4DC8-BFEB-80014697DC80}"/>
              </a:ext>
            </a:extLst>
          </p:cNvPr>
          <p:cNvSpPr txBox="1"/>
          <p:nvPr/>
        </p:nvSpPr>
        <p:spPr>
          <a:xfrm>
            <a:off x="7627687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335" name="TextBox 2334">
            <a:extLst>
              <a:ext uri="{FF2B5EF4-FFF2-40B4-BE49-F238E27FC236}">
                <a16:creationId xmlns:a16="http://schemas.microsoft.com/office/drawing/2014/main" id="{732A49D3-C6EF-4E53-9E7E-D53388984F6C}"/>
              </a:ext>
            </a:extLst>
          </p:cNvPr>
          <p:cNvSpPr txBox="1"/>
          <p:nvPr/>
        </p:nvSpPr>
        <p:spPr>
          <a:xfrm>
            <a:off x="7423995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2336" name="TextBox 2335">
            <a:extLst>
              <a:ext uri="{FF2B5EF4-FFF2-40B4-BE49-F238E27FC236}">
                <a16:creationId xmlns:a16="http://schemas.microsoft.com/office/drawing/2014/main" id="{73FD9773-1CC4-4313-BACE-4353F8B20990}"/>
              </a:ext>
            </a:extLst>
          </p:cNvPr>
          <p:cNvSpPr txBox="1"/>
          <p:nvPr/>
        </p:nvSpPr>
        <p:spPr>
          <a:xfrm>
            <a:off x="7237573" y="4602329"/>
            <a:ext cx="289446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cxnSp>
        <p:nvCxnSpPr>
          <p:cNvPr id="2406" name="직선 연결선 171">
            <a:extLst>
              <a:ext uri="{FF2B5EF4-FFF2-40B4-BE49-F238E27FC236}">
                <a16:creationId xmlns:a16="http://schemas.microsoft.com/office/drawing/2014/main" id="{95312642-1922-40EC-8BD4-098438AF1CDA}"/>
              </a:ext>
            </a:extLst>
          </p:cNvPr>
          <p:cNvCxnSpPr>
            <a:cxnSpLocks/>
          </p:cNvCxnSpPr>
          <p:nvPr/>
        </p:nvCxnSpPr>
        <p:spPr>
          <a:xfrm>
            <a:off x="7037904" y="4922401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7" name="직선 연결선 172">
            <a:extLst>
              <a:ext uri="{FF2B5EF4-FFF2-40B4-BE49-F238E27FC236}">
                <a16:creationId xmlns:a16="http://schemas.microsoft.com/office/drawing/2014/main" id="{E73DFF37-15DC-49E5-BDC6-8D47FD85BA26}"/>
              </a:ext>
            </a:extLst>
          </p:cNvPr>
          <p:cNvCxnSpPr>
            <a:cxnSpLocks/>
          </p:cNvCxnSpPr>
          <p:nvPr/>
        </p:nvCxnSpPr>
        <p:spPr>
          <a:xfrm>
            <a:off x="7039681" y="4960501"/>
            <a:ext cx="117497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38" name="직선 연결선 1254">
            <a:extLst>
              <a:ext uri="{FF2B5EF4-FFF2-40B4-BE49-F238E27FC236}">
                <a16:creationId xmlns:a16="http://schemas.microsoft.com/office/drawing/2014/main" id="{8AF2C702-3B2B-4739-B9B1-2FF952A97492}"/>
              </a:ext>
            </a:extLst>
          </p:cNvPr>
          <p:cNvCxnSpPr/>
          <p:nvPr/>
        </p:nvCxnSpPr>
        <p:spPr>
          <a:xfrm>
            <a:off x="7237941" y="4742306"/>
            <a:ext cx="10623" cy="1840823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9" name="TextBox 2338">
            <a:extLst>
              <a:ext uri="{FF2B5EF4-FFF2-40B4-BE49-F238E27FC236}">
                <a16:creationId xmlns:a16="http://schemas.microsoft.com/office/drawing/2014/main" id="{DF596A4F-969C-405F-9F90-67587027575F}"/>
              </a:ext>
            </a:extLst>
          </p:cNvPr>
          <p:cNvSpPr txBox="1"/>
          <p:nvPr/>
        </p:nvSpPr>
        <p:spPr>
          <a:xfrm>
            <a:off x="6987658" y="4603625"/>
            <a:ext cx="364067" cy="1692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십만</a:t>
            </a:r>
          </a:p>
        </p:txBody>
      </p:sp>
      <p:grpSp>
        <p:nvGrpSpPr>
          <p:cNvPr id="2340" name="그룹 1272">
            <a:extLst>
              <a:ext uri="{FF2B5EF4-FFF2-40B4-BE49-F238E27FC236}">
                <a16:creationId xmlns:a16="http://schemas.microsoft.com/office/drawing/2014/main" id="{7E3753BF-CB2A-4657-B6FC-AEEBDB54BDEE}"/>
              </a:ext>
            </a:extLst>
          </p:cNvPr>
          <p:cNvGrpSpPr/>
          <p:nvPr/>
        </p:nvGrpSpPr>
        <p:grpSpPr>
          <a:xfrm>
            <a:off x="7105379" y="5021910"/>
            <a:ext cx="69260" cy="1507632"/>
            <a:chOff x="2504728" y="4996490"/>
            <a:chExt cx="59232" cy="1507632"/>
          </a:xfrm>
        </p:grpSpPr>
        <p:sp>
          <p:nvSpPr>
            <p:cNvPr id="2396" name="모서리가 둥근 직사각형 496">
              <a:extLst>
                <a:ext uri="{FF2B5EF4-FFF2-40B4-BE49-F238E27FC236}">
                  <a16:creationId xmlns:a16="http://schemas.microsoft.com/office/drawing/2014/main" id="{83221D13-62AA-4E87-8904-7AF20D9D5A42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7" name="모서리가 둥근 직사각형 493">
              <a:extLst>
                <a:ext uri="{FF2B5EF4-FFF2-40B4-BE49-F238E27FC236}">
                  <a16:creationId xmlns:a16="http://schemas.microsoft.com/office/drawing/2014/main" id="{E1DD608F-F014-4C99-8E01-694648A1A9A8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8" name="모서리가 둥근 직사각형 490">
              <a:extLst>
                <a:ext uri="{FF2B5EF4-FFF2-40B4-BE49-F238E27FC236}">
                  <a16:creationId xmlns:a16="http://schemas.microsoft.com/office/drawing/2014/main" id="{FAEBE873-4073-4E2F-A2E0-AB5856667631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9" name="모서리가 둥근 직사각형 487">
              <a:extLst>
                <a:ext uri="{FF2B5EF4-FFF2-40B4-BE49-F238E27FC236}">
                  <a16:creationId xmlns:a16="http://schemas.microsoft.com/office/drawing/2014/main" id="{3B731316-AEC8-4D48-B907-9D1F417BC285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0" name="모서리가 둥근 직사각형 484">
              <a:extLst>
                <a:ext uri="{FF2B5EF4-FFF2-40B4-BE49-F238E27FC236}">
                  <a16:creationId xmlns:a16="http://schemas.microsoft.com/office/drawing/2014/main" id="{9878DE73-2998-437E-A4D2-2BA45650AEC4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1" name="모서리가 둥근 직사각형 481">
              <a:extLst>
                <a:ext uri="{FF2B5EF4-FFF2-40B4-BE49-F238E27FC236}">
                  <a16:creationId xmlns:a16="http://schemas.microsoft.com/office/drawing/2014/main" id="{119FCF22-A7B2-4741-B1FB-171ABF71060E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2" name="모서리가 둥근 직사각형 478">
              <a:extLst>
                <a:ext uri="{FF2B5EF4-FFF2-40B4-BE49-F238E27FC236}">
                  <a16:creationId xmlns:a16="http://schemas.microsoft.com/office/drawing/2014/main" id="{1FC926C3-824C-4241-B7DB-21094F03E0DF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3" name="모서리가 둥근 직사각형 475">
              <a:extLst>
                <a:ext uri="{FF2B5EF4-FFF2-40B4-BE49-F238E27FC236}">
                  <a16:creationId xmlns:a16="http://schemas.microsoft.com/office/drawing/2014/main" id="{39BFC504-2673-4747-A2C7-B22A5E462CD3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4" name="모서리가 둥근 직사각형 472">
              <a:extLst>
                <a:ext uri="{FF2B5EF4-FFF2-40B4-BE49-F238E27FC236}">
                  <a16:creationId xmlns:a16="http://schemas.microsoft.com/office/drawing/2014/main" id="{18B950A0-9F03-4D3E-AE49-20E06443B037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5" name="모서리가 둥근 직사각형 460">
              <a:extLst>
                <a:ext uri="{FF2B5EF4-FFF2-40B4-BE49-F238E27FC236}">
                  <a16:creationId xmlns:a16="http://schemas.microsoft.com/office/drawing/2014/main" id="{94716F65-79F7-4883-AC80-EAD01D55BC80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41" name="그룹 1273">
            <a:extLst>
              <a:ext uri="{FF2B5EF4-FFF2-40B4-BE49-F238E27FC236}">
                <a16:creationId xmlns:a16="http://schemas.microsoft.com/office/drawing/2014/main" id="{B4507839-9B67-4573-BC4B-0B6893B9AD69}"/>
              </a:ext>
            </a:extLst>
          </p:cNvPr>
          <p:cNvGrpSpPr/>
          <p:nvPr/>
        </p:nvGrpSpPr>
        <p:grpSpPr>
          <a:xfrm>
            <a:off x="7304466" y="5017999"/>
            <a:ext cx="69260" cy="1507632"/>
            <a:chOff x="2504728" y="4996490"/>
            <a:chExt cx="59232" cy="1507632"/>
          </a:xfrm>
        </p:grpSpPr>
        <p:sp>
          <p:nvSpPr>
            <p:cNvPr id="2386" name="모서리가 둥근 직사각형 496">
              <a:extLst>
                <a:ext uri="{FF2B5EF4-FFF2-40B4-BE49-F238E27FC236}">
                  <a16:creationId xmlns:a16="http://schemas.microsoft.com/office/drawing/2014/main" id="{661C402D-092F-4B83-8103-9B8373A6E7FB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7" name="모서리가 둥근 직사각형 493">
              <a:extLst>
                <a:ext uri="{FF2B5EF4-FFF2-40B4-BE49-F238E27FC236}">
                  <a16:creationId xmlns:a16="http://schemas.microsoft.com/office/drawing/2014/main" id="{F6CAB4B8-D480-4F5E-B3F2-CEAABE293B40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8" name="모서리가 둥근 직사각형 490">
              <a:extLst>
                <a:ext uri="{FF2B5EF4-FFF2-40B4-BE49-F238E27FC236}">
                  <a16:creationId xmlns:a16="http://schemas.microsoft.com/office/drawing/2014/main" id="{67A32F3B-8E03-445D-AC6B-934D4D74136E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9" name="모서리가 둥근 직사각형 487">
              <a:extLst>
                <a:ext uri="{FF2B5EF4-FFF2-40B4-BE49-F238E27FC236}">
                  <a16:creationId xmlns:a16="http://schemas.microsoft.com/office/drawing/2014/main" id="{1AD2332D-A780-46BF-8046-0F854EDD9E4F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0" name="모서리가 둥근 직사각형 484">
              <a:extLst>
                <a:ext uri="{FF2B5EF4-FFF2-40B4-BE49-F238E27FC236}">
                  <a16:creationId xmlns:a16="http://schemas.microsoft.com/office/drawing/2014/main" id="{A0F57EE2-B348-4A2F-8FE9-61CA25078EA4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1" name="모서리가 둥근 직사각형 481">
              <a:extLst>
                <a:ext uri="{FF2B5EF4-FFF2-40B4-BE49-F238E27FC236}">
                  <a16:creationId xmlns:a16="http://schemas.microsoft.com/office/drawing/2014/main" id="{58929826-82E0-4D3F-9BC0-0F68C32F528C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2" name="모서리가 둥근 직사각형 478">
              <a:extLst>
                <a:ext uri="{FF2B5EF4-FFF2-40B4-BE49-F238E27FC236}">
                  <a16:creationId xmlns:a16="http://schemas.microsoft.com/office/drawing/2014/main" id="{EE5C71E5-B2F5-421E-94C4-7ACA19990E69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3" name="모서리가 둥근 직사각형 475">
              <a:extLst>
                <a:ext uri="{FF2B5EF4-FFF2-40B4-BE49-F238E27FC236}">
                  <a16:creationId xmlns:a16="http://schemas.microsoft.com/office/drawing/2014/main" id="{626E8C3D-2BD3-438A-AE71-3EDD60C32E7F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4" name="모서리가 둥근 직사각형 472">
              <a:extLst>
                <a:ext uri="{FF2B5EF4-FFF2-40B4-BE49-F238E27FC236}">
                  <a16:creationId xmlns:a16="http://schemas.microsoft.com/office/drawing/2014/main" id="{2C0C13DC-627C-4A9A-B249-9F0F18715C61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5" name="모서리가 둥근 직사각형 460">
              <a:extLst>
                <a:ext uri="{FF2B5EF4-FFF2-40B4-BE49-F238E27FC236}">
                  <a16:creationId xmlns:a16="http://schemas.microsoft.com/office/drawing/2014/main" id="{F6F7DF11-52EF-44B5-B5F6-875CD50B87A7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42" name="그룹 1284">
            <a:extLst>
              <a:ext uri="{FF2B5EF4-FFF2-40B4-BE49-F238E27FC236}">
                <a16:creationId xmlns:a16="http://schemas.microsoft.com/office/drawing/2014/main" id="{5B6A3A26-8E89-461C-B27B-1579A1E0B8D9}"/>
              </a:ext>
            </a:extLst>
          </p:cNvPr>
          <p:cNvGrpSpPr/>
          <p:nvPr/>
        </p:nvGrpSpPr>
        <p:grpSpPr>
          <a:xfrm>
            <a:off x="7503552" y="5018781"/>
            <a:ext cx="69260" cy="1507632"/>
            <a:chOff x="2504728" y="4996490"/>
            <a:chExt cx="59232" cy="1507632"/>
          </a:xfrm>
        </p:grpSpPr>
        <p:sp>
          <p:nvSpPr>
            <p:cNvPr id="2376" name="모서리가 둥근 직사각형 496">
              <a:extLst>
                <a:ext uri="{FF2B5EF4-FFF2-40B4-BE49-F238E27FC236}">
                  <a16:creationId xmlns:a16="http://schemas.microsoft.com/office/drawing/2014/main" id="{1B11CDEC-640E-473B-B634-F98E08690FD6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7" name="모서리가 둥근 직사각형 493">
              <a:extLst>
                <a:ext uri="{FF2B5EF4-FFF2-40B4-BE49-F238E27FC236}">
                  <a16:creationId xmlns:a16="http://schemas.microsoft.com/office/drawing/2014/main" id="{80EC127A-23CC-4653-B60E-255BDE9958D8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8" name="모서리가 둥근 직사각형 490">
              <a:extLst>
                <a:ext uri="{FF2B5EF4-FFF2-40B4-BE49-F238E27FC236}">
                  <a16:creationId xmlns:a16="http://schemas.microsoft.com/office/drawing/2014/main" id="{C76A66EF-3E49-4741-932D-738F82382A36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9" name="모서리가 둥근 직사각형 487">
              <a:extLst>
                <a:ext uri="{FF2B5EF4-FFF2-40B4-BE49-F238E27FC236}">
                  <a16:creationId xmlns:a16="http://schemas.microsoft.com/office/drawing/2014/main" id="{D4FFD336-E678-4457-9A0D-8C1EFD424BA8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0" name="모서리가 둥근 직사각형 484">
              <a:extLst>
                <a:ext uri="{FF2B5EF4-FFF2-40B4-BE49-F238E27FC236}">
                  <a16:creationId xmlns:a16="http://schemas.microsoft.com/office/drawing/2014/main" id="{F743D72D-10E3-46B5-8D62-602DA7C48D15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1" name="모서리가 둥근 직사각형 481">
              <a:extLst>
                <a:ext uri="{FF2B5EF4-FFF2-40B4-BE49-F238E27FC236}">
                  <a16:creationId xmlns:a16="http://schemas.microsoft.com/office/drawing/2014/main" id="{B18A9C0F-E0C7-4FAD-BAE1-3141EC833E48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2" name="모서리가 둥근 직사각형 478">
              <a:extLst>
                <a:ext uri="{FF2B5EF4-FFF2-40B4-BE49-F238E27FC236}">
                  <a16:creationId xmlns:a16="http://schemas.microsoft.com/office/drawing/2014/main" id="{72EC1061-52C2-40DA-8442-8066DCAE51D1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3" name="모서리가 둥근 직사각형 475">
              <a:extLst>
                <a:ext uri="{FF2B5EF4-FFF2-40B4-BE49-F238E27FC236}">
                  <a16:creationId xmlns:a16="http://schemas.microsoft.com/office/drawing/2014/main" id="{D2F7CB58-066E-492B-836B-7A78C9890153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4" name="모서리가 둥근 직사각형 472">
              <a:extLst>
                <a:ext uri="{FF2B5EF4-FFF2-40B4-BE49-F238E27FC236}">
                  <a16:creationId xmlns:a16="http://schemas.microsoft.com/office/drawing/2014/main" id="{2C37DD67-F274-4538-AD7E-4E8D637D5AA7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5" name="모서리가 둥근 직사각형 460">
              <a:extLst>
                <a:ext uri="{FF2B5EF4-FFF2-40B4-BE49-F238E27FC236}">
                  <a16:creationId xmlns:a16="http://schemas.microsoft.com/office/drawing/2014/main" id="{7D19C05B-498A-45C4-B2ED-42DD0DC62594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43" name="그룹 1295">
            <a:extLst>
              <a:ext uri="{FF2B5EF4-FFF2-40B4-BE49-F238E27FC236}">
                <a16:creationId xmlns:a16="http://schemas.microsoft.com/office/drawing/2014/main" id="{A7EF68DB-4C76-4D78-BEE2-258712312CBE}"/>
              </a:ext>
            </a:extLst>
          </p:cNvPr>
          <p:cNvGrpSpPr/>
          <p:nvPr/>
        </p:nvGrpSpPr>
        <p:grpSpPr>
          <a:xfrm>
            <a:off x="7702638" y="5021127"/>
            <a:ext cx="69260" cy="1507632"/>
            <a:chOff x="2504728" y="4996490"/>
            <a:chExt cx="59232" cy="1507632"/>
          </a:xfrm>
        </p:grpSpPr>
        <p:sp>
          <p:nvSpPr>
            <p:cNvPr id="2366" name="모서리가 둥근 직사각형 496">
              <a:extLst>
                <a:ext uri="{FF2B5EF4-FFF2-40B4-BE49-F238E27FC236}">
                  <a16:creationId xmlns:a16="http://schemas.microsoft.com/office/drawing/2014/main" id="{9702BC5D-375F-4469-90C4-4B37465FA335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7" name="모서리가 둥근 직사각형 493">
              <a:extLst>
                <a:ext uri="{FF2B5EF4-FFF2-40B4-BE49-F238E27FC236}">
                  <a16:creationId xmlns:a16="http://schemas.microsoft.com/office/drawing/2014/main" id="{59B6731D-64C2-4F30-A062-40AEB80C0510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8" name="모서리가 둥근 직사각형 490">
              <a:extLst>
                <a:ext uri="{FF2B5EF4-FFF2-40B4-BE49-F238E27FC236}">
                  <a16:creationId xmlns:a16="http://schemas.microsoft.com/office/drawing/2014/main" id="{E2346F48-168A-46CC-B919-3F1BB137588F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9" name="모서리가 둥근 직사각형 487">
              <a:extLst>
                <a:ext uri="{FF2B5EF4-FFF2-40B4-BE49-F238E27FC236}">
                  <a16:creationId xmlns:a16="http://schemas.microsoft.com/office/drawing/2014/main" id="{44599DCA-B26F-4A09-929E-681470C3DA66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0" name="모서리가 둥근 직사각형 484">
              <a:extLst>
                <a:ext uri="{FF2B5EF4-FFF2-40B4-BE49-F238E27FC236}">
                  <a16:creationId xmlns:a16="http://schemas.microsoft.com/office/drawing/2014/main" id="{5329ADDF-1C10-4A24-B0FB-B454D143D8D1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1" name="모서리가 둥근 직사각형 481">
              <a:extLst>
                <a:ext uri="{FF2B5EF4-FFF2-40B4-BE49-F238E27FC236}">
                  <a16:creationId xmlns:a16="http://schemas.microsoft.com/office/drawing/2014/main" id="{EFB7A45A-A179-4258-B216-6A405FAE00E9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2" name="모서리가 둥근 직사각형 478">
              <a:extLst>
                <a:ext uri="{FF2B5EF4-FFF2-40B4-BE49-F238E27FC236}">
                  <a16:creationId xmlns:a16="http://schemas.microsoft.com/office/drawing/2014/main" id="{74F95CDC-D05A-42F7-A61E-0B72100A4D02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3" name="모서리가 둥근 직사각형 475">
              <a:extLst>
                <a:ext uri="{FF2B5EF4-FFF2-40B4-BE49-F238E27FC236}">
                  <a16:creationId xmlns:a16="http://schemas.microsoft.com/office/drawing/2014/main" id="{868363E7-5DAE-4E0B-A264-F06BCDB80450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4" name="모서리가 둥근 직사각형 472">
              <a:extLst>
                <a:ext uri="{FF2B5EF4-FFF2-40B4-BE49-F238E27FC236}">
                  <a16:creationId xmlns:a16="http://schemas.microsoft.com/office/drawing/2014/main" id="{F949931C-AD02-4759-9BA9-B7A80B4A6909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5" name="모서리가 둥근 직사각형 460">
              <a:extLst>
                <a:ext uri="{FF2B5EF4-FFF2-40B4-BE49-F238E27FC236}">
                  <a16:creationId xmlns:a16="http://schemas.microsoft.com/office/drawing/2014/main" id="{F4152291-02B0-46FE-9540-F1F954B1F390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44" name="그룹 1306">
            <a:extLst>
              <a:ext uri="{FF2B5EF4-FFF2-40B4-BE49-F238E27FC236}">
                <a16:creationId xmlns:a16="http://schemas.microsoft.com/office/drawing/2014/main" id="{96279403-54F3-45A0-BB99-645311C87681}"/>
              </a:ext>
            </a:extLst>
          </p:cNvPr>
          <p:cNvGrpSpPr/>
          <p:nvPr/>
        </p:nvGrpSpPr>
        <p:grpSpPr>
          <a:xfrm>
            <a:off x="7901725" y="5019563"/>
            <a:ext cx="69260" cy="1507632"/>
            <a:chOff x="2504728" y="4996490"/>
            <a:chExt cx="59232" cy="1507632"/>
          </a:xfrm>
        </p:grpSpPr>
        <p:sp>
          <p:nvSpPr>
            <p:cNvPr id="2356" name="모서리가 둥근 직사각형 496">
              <a:extLst>
                <a:ext uri="{FF2B5EF4-FFF2-40B4-BE49-F238E27FC236}">
                  <a16:creationId xmlns:a16="http://schemas.microsoft.com/office/drawing/2014/main" id="{0F2042A6-4C50-47FD-B507-7A9B2B7149FD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7" name="모서리가 둥근 직사각형 493">
              <a:extLst>
                <a:ext uri="{FF2B5EF4-FFF2-40B4-BE49-F238E27FC236}">
                  <a16:creationId xmlns:a16="http://schemas.microsoft.com/office/drawing/2014/main" id="{5EDC8E83-4B1F-4FC9-896A-562FEBAA341E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8" name="모서리가 둥근 직사각형 490">
              <a:extLst>
                <a:ext uri="{FF2B5EF4-FFF2-40B4-BE49-F238E27FC236}">
                  <a16:creationId xmlns:a16="http://schemas.microsoft.com/office/drawing/2014/main" id="{8F923810-1974-42A8-BD91-A4205D5F5A7C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9" name="모서리가 둥근 직사각형 487">
              <a:extLst>
                <a:ext uri="{FF2B5EF4-FFF2-40B4-BE49-F238E27FC236}">
                  <a16:creationId xmlns:a16="http://schemas.microsoft.com/office/drawing/2014/main" id="{FC54D857-A4B9-4E8C-8260-EFF41FF8233E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0" name="모서리가 둥근 직사각형 484">
              <a:extLst>
                <a:ext uri="{FF2B5EF4-FFF2-40B4-BE49-F238E27FC236}">
                  <a16:creationId xmlns:a16="http://schemas.microsoft.com/office/drawing/2014/main" id="{D02ADD3E-28C6-42EB-A0B9-1CDF58E3F5D8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1" name="모서리가 둥근 직사각형 481">
              <a:extLst>
                <a:ext uri="{FF2B5EF4-FFF2-40B4-BE49-F238E27FC236}">
                  <a16:creationId xmlns:a16="http://schemas.microsoft.com/office/drawing/2014/main" id="{F8550582-60C5-41A3-85F6-9B5F20E5EF9C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2" name="모서리가 둥근 직사각형 478">
              <a:extLst>
                <a:ext uri="{FF2B5EF4-FFF2-40B4-BE49-F238E27FC236}">
                  <a16:creationId xmlns:a16="http://schemas.microsoft.com/office/drawing/2014/main" id="{A71968CF-0564-4D68-A42A-C262FE25B976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3" name="모서리가 둥근 직사각형 475">
              <a:extLst>
                <a:ext uri="{FF2B5EF4-FFF2-40B4-BE49-F238E27FC236}">
                  <a16:creationId xmlns:a16="http://schemas.microsoft.com/office/drawing/2014/main" id="{5164BE2C-353A-4F78-A602-FC395A0F3AFA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4" name="모서리가 둥근 직사각형 472">
              <a:extLst>
                <a:ext uri="{FF2B5EF4-FFF2-40B4-BE49-F238E27FC236}">
                  <a16:creationId xmlns:a16="http://schemas.microsoft.com/office/drawing/2014/main" id="{56926F6E-D035-4493-851E-7C1A3D4272D7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5" name="모서리가 둥근 직사각형 460">
              <a:extLst>
                <a:ext uri="{FF2B5EF4-FFF2-40B4-BE49-F238E27FC236}">
                  <a16:creationId xmlns:a16="http://schemas.microsoft.com/office/drawing/2014/main" id="{2EC790C6-0EEE-4D03-AC46-E2D717C7837D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45" name="그룹 1317">
            <a:extLst>
              <a:ext uri="{FF2B5EF4-FFF2-40B4-BE49-F238E27FC236}">
                <a16:creationId xmlns:a16="http://schemas.microsoft.com/office/drawing/2014/main" id="{0C9670AB-4476-43C8-9C69-497CE556D3F3}"/>
              </a:ext>
            </a:extLst>
          </p:cNvPr>
          <p:cNvGrpSpPr/>
          <p:nvPr/>
        </p:nvGrpSpPr>
        <p:grpSpPr>
          <a:xfrm>
            <a:off x="8100809" y="5020345"/>
            <a:ext cx="69260" cy="1507632"/>
            <a:chOff x="2504728" y="4996490"/>
            <a:chExt cx="59232" cy="1507632"/>
          </a:xfrm>
        </p:grpSpPr>
        <p:sp>
          <p:nvSpPr>
            <p:cNvPr id="2346" name="모서리가 둥근 직사각형 496">
              <a:extLst>
                <a:ext uri="{FF2B5EF4-FFF2-40B4-BE49-F238E27FC236}">
                  <a16:creationId xmlns:a16="http://schemas.microsoft.com/office/drawing/2014/main" id="{85120047-8C72-486D-9FE3-DA177074292C}"/>
                </a:ext>
              </a:extLst>
            </p:cNvPr>
            <p:cNvSpPr/>
            <p:nvPr/>
          </p:nvSpPr>
          <p:spPr>
            <a:xfrm>
              <a:off x="2504728" y="5153293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7" name="모서리가 둥근 직사각형 493">
              <a:extLst>
                <a:ext uri="{FF2B5EF4-FFF2-40B4-BE49-F238E27FC236}">
                  <a16:creationId xmlns:a16="http://schemas.microsoft.com/office/drawing/2014/main" id="{279B683D-4354-4F3C-8D11-E6EF4C2A2183}"/>
                </a:ext>
              </a:extLst>
            </p:cNvPr>
            <p:cNvSpPr/>
            <p:nvPr/>
          </p:nvSpPr>
          <p:spPr>
            <a:xfrm>
              <a:off x="2504728" y="5310096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8" name="모서리가 둥근 직사각형 490">
              <a:extLst>
                <a:ext uri="{FF2B5EF4-FFF2-40B4-BE49-F238E27FC236}">
                  <a16:creationId xmlns:a16="http://schemas.microsoft.com/office/drawing/2014/main" id="{AB11FD73-9642-4834-9C44-94AA82B421EB}"/>
                </a:ext>
              </a:extLst>
            </p:cNvPr>
            <p:cNvSpPr/>
            <p:nvPr/>
          </p:nvSpPr>
          <p:spPr>
            <a:xfrm>
              <a:off x="2504728" y="5466899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9" name="모서리가 둥근 직사각형 487">
              <a:extLst>
                <a:ext uri="{FF2B5EF4-FFF2-40B4-BE49-F238E27FC236}">
                  <a16:creationId xmlns:a16="http://schemas.microsoft.com/office/drawing/2014/main" id="{23814DF7-9708-4CF5-9052-750AC09F531F}"/>
                </a:ext>
              </a:extLst>
            </p:cNvPr>
            <p:cNvSpPr/>
            <p:nvPr/>
          </p:nvSpPr>
          <p:spPr>
            <a:xfrm>
              <a:off x="2504728" y="5623702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0" name="모서리가 둥근 직사각형 484">
              <a:extLst>
                <a:ext uri="{FF2B5EF4-FFF2-40B4-BE49-F238E27FC236}">
                  <a16:creationId xmlns:a16="http://schemas.microsoft.com/office/drawing/2014/main" id="{D7539E81-692A-41E3-8DF0-F0F69D7477B8}"/>
                </a:ext>
              </a:extLst>
            </p:cNvPr>
            <p:cNvSpPr/>
            <p:nvPr/>
          </p:nvSpPr>
          <p:spPr>
            <a:xfrm>
              <a:off x="2504728" y="5780505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1" name="모서리가 둥근 직사각형 481">
              <a:extLst>
                <a:ext uri="{FF2B5EF4-FFF2-40B4-BE49-F238E27FC236}">
                  <a16:creationId xmlns:a16="http://schemas.microsoft.com/office/drawing/2014/main" id="{E4DB94BE-47F4-44A6-98C1-42EFC31B2BAE}"/>
                </a:ext>
              </a:extLst>
            </p:cNvPr>
            <p:cNvSpPr/>
            <p:nvPr/>
          </p:nvSpPr>
          <p:spPr>
            <a:xfrm>
              <a:off x="2504728" y="593730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2" name="모서리가 둥근 직사각형 478">
              <a:extLst>
                <a:ext uri="{FF2B5EF4-FFF2-40B4-BE49-F238E27FC236}">
                  <a16:creationId xmlns:a16="http://schemas.microsoft.com/office/drawing/2014/main" id="{F5B978C9-9FF8-4844-A1C4-C096D3B691C9}"/>
                </a:ext>
              </a:extLst>
            </p:cNvPr>
            <p:cNvSpPr/>
            <p:nvPr/>
          </p:nvSpPr>
          <p:spPr>
            <a:xfrm>
              <a:off x="2504728" y="6094111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3" name="모서리가 둥근 직사각형 475">
              <a:extLst>
                <a:ext uri="{FF2B5EF4-FFF2-40B4-BE49-F238E27FC236}">
                  <a16:creationId xmlns:a16="http://schemas.microsoft.com/office/drawing/2014/main" id="{E950D60A-B965-4ABB-86BB-B4A5587FB6C1}"/>
                </a:ext>
              </a:extLst>
            </p:cNvPr>
            <p:cNvSpPr/>
            <p:nvPr/>
          </p:nvSpPr>
          <p:spPr>
            <a:xfrm>
              <a:off x="2504728" y="6250914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4" name="모서리가 둥근 직사각형 472">
              <a:extLst>
                <a:ext uri="{FF2B5EF4-FFF2-40B4-BE49-F238E27FC236}">
                  <a16:creationId xmlns:a16="http://schemas.microsoft.com/office/drawing/2014/main" id="{3A2F5983-E012-43DE-8AD3-31A9AB1BEE8B}"/>
                </a:ext>
              </a:extLst>
            </p:cNvPr>
            <p:cNvSpPr/>
            <p:nvPr/>
          </p:nvSpPr>
          <p:spPr>
            <a:xfrm>
              <a:off x="2504728" y="6407718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5" name="모서리가 둥근 직사각형 460">
              <a:extLst>
                <a:ext uri="{FF2B5EF4-FFF2-40B4-BE49-F238E27FC236}">
                  <a16:creationId xmlns:a16="http://schemas.microsoft.com/office/drawing/2014/main" id="{D2FE6E61-C813-4260-85B7-5638356EC4BA}"/>
                </a:ext>
              </a:extLst>
            </p:cNvPr>
            <p:cNvSpPr/>
            <p:nvPr/>
          </p:nvSpPr>
          <p:spPr>
            <a:xfrm>
              <a:off x="2504728" y="4996490"/>
              <a:ext cx="59232" cy="96404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193" name="직사각형 2192">
            <a:extLst>
              <a:ext uri="{FF2B5EF4-FFF2-40B4-BE49-F238E27FC236}">
                <a16:creationId xmlns:a16="http://schemas.microsoft.com/office/drawing/2014/main" id="{750FF1D9-AC19-4CF0-9ACD-186B594D86C6}"/>
              </a:ext>
            </a:extLst>
          </p:cNvPr>
          <p:cNvSpPr/>
          <p:nvPr/>
        </p:nvSpPr>
        <p:spPr>
          <a:xfrm>
            <a:off x="7030952" y="331990"/>
            <a:ext cx="2351134" cy="24479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5" name="TextBox 2194">
            <a:extLst>
              <a:ext uri="{FF2B5EF4-FFF2-40B4-BE49-F238E27FC236}">
                <a16:creationId xmlns:a16="http://schemas.microsoft.com/office/drawing/2014/main" id="{F33721E1-E8EC-4F15-8C3D-1232AC005502}"/>
              </a:ext>
            </a:extLst>
          </p:cNvPr>
          <p:cNvSpPr txBox="1"/>
          <p:nvPr/>
        </p:nvSpPr>
        <p:spPr>
          <a:xfrm>
            <a:off x="7064280" y="551615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196" name="직선 연결선 617">
            <a:extLst>
              <a:ext uri="{FF2B5EF4-FFF2-40B4-BE49-F238E27FC236}">
                <a16:creationId xmlns:a16="http://schemas.microsoft.com/office/drawing/2014/main" id="{6B048EA6-CBE3-481B-8DDB-5FD4AFC196D5}"/>
              </a:ext>
            </a:extLst>
          </p:cNvPr>
          <p:cNvCxnSpPr/>
          <p:nvPr/>
        </p:nvCxnSpPr>
        <p:spPr>
          <a:xfrm>
            <a:off x="7076167" y="1512692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7" name="직선 연결선 621">
            <a:extLst>
              <a:ext uri="{FF2B5EF4-FFF2-40B4-BE49-F238E27FC236}">
                <a16:creationId xmlns:a16="http://schemas.microsoft.com/office/drawing/2014/main" id="{26A83880-EAC3-4592-A148-F20E89F1EF67}"/>
              </a:ext>
            </a:extLst>
          </p:cNvPr>
          <p:cNvCxnSpPr/>
          <p:nvPr/>
        </p:nvCxnSpPr>
        <p:spPr>
          <a:xfrm>
            <a:off x="7077911" y="3390041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8" name="직선 연결선 622">
            <a:extLst>
              <a:ext uri="{FF2B5EF4-FFF2-40B4-BE49-F238E27FC236}">
                <a16:creationId xmlns:a16="http://schemas.microsoft.com/office/drawing/2014/main" id="{14D1765A-3F96-4A80-A3EA-9C23AC8BCD50}"/>
              </a:ext>
            </a:extLst>
          </p:cNvPr>
          <p:cNvCxnSpPr/>
          <p:nvPr/>
        </p:nvCxnSpPr>
        <p:spPr>
          <a:xfrm>
            <a:off x="7076090" y="2459603"/>
            <a:ext cx="110166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99" name="그룹 630">
            <a:extLst>
              <a:ext uri="{FF2B5EF4-FFF2-40B4-BE49-F238E27FC236}">
                <a16:creationId xmlns:a16="http://schemas.microsoft.com/office/drawing/2014/main" id="{856BDDA0-5555-4820-B94A-6EBC7A6EDF60}"/>
              </a:ext>
            </a:extLst>
          </p:cNvPr>
          <p:cNvGrpSpPr/>
          <p:nvPr/>
        </p:nvGrpSpPr>
        <p:grpSpPr>
          <a:xfrm>
            <a:off x="7385035" y="635211"/>
            <a:ext cx="696763" cy="100804"/>
            <a:chOff x="3538538" y="1077915"/>
            <a:chExt cx="696763" cy="100804"/>
          </a:xfrm>
        </p:grpSpPr>
        <p:sp>
          <p:nvSpPr>
            <p:cNvPr id="2322" name="모서리가 둥근 직사각형 1855">
              <a:extLst>
                <a:ext uri="{FF2B5EF4-FFF2-40B4-BE49-F238E27FC236}">
                  <a16:creationId xmlns:a16="http://schemas.microsoft.com/office/drawing/2014/main" id="{F306E16D-ED29-4EEC-8862-52CE1E5AE84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3" name="모서리가 둥근 직사각형 1856">
              <a:extLst>
                <a:ext uri="{FF2B5EF4-FFF2-40B4-BE49-F238E27FC236}">
                  <a16:creationId xmlns:a16="http://schemas.microsoft.com/office/drawing/2014/main" id="{7EE5F5E9-16EF-484E-8DDB-076D46DFEE3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4" name="모서리가 둥근 직사각형 1857">
              <a:extLst>
                <a:ext uri="{FF2B5EF4-FFF2-40B4-BE49-F238E27FC236}">
                  <a16:creationId xmlns:a16="http://schemas.microsoft.com/office/drawing/2014/main" id="{60A79D72-1C05-4B0A-B373-618D3BAECA8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5" name="모서리가 둥근 직사각형 1858">
              <a:extLst>
                <a:ext uri="{FF2B5EF4-FFF2-40B4-BE49-F238E27FC236}">
                  <a16:creationId xmlns:a16="http://schemas.microsoft.com/office/drawing/2014/main" id="{9F7D0772-70CB-4D05-BB99-6A4C516AB50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6" name="모서리가 둥근 직사각형 1859">
              <a:extLst>
                <a:ext uri="{FF2B5EF4-FFF2-40B4-BE49-F238E27FC236}">
                  <a16:creationId xmlns:a16="http://schemas.microsoft.com/office/drawing/2014/main" id="{C8321A6D-61EE-474B-A62A-E62EE493C41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0" name="그룹 631">
            <a:extLst>
              <a:ext uri="{FF2B5EF4-FFF2-40B4-BE49-F238E27FC236}">
                <a16:creationId xmlns:a16="http://schemas.microsoft.com/office/drawing/2014/main" id="{C5BED6BC-86CD-4633-AB08-6EB1124EF243}"/>
              </a:ext>
            </a:extLst>
          </p:cNvPr>
          <p:cNvGrpSpPr/>
          <p:nvPr/>
        </p:nvGrpSpPr>
        <p:grpSpPr>
          <a:xfrm>
            <a:off x="7385035" y="821557"/>
            <a:ext cx="696763" cy="100804"/>
            <a:chOff x="3538538" y="1077915"/>
            <a:chExt cx="696763" cy="100804"/>
          </a:xfrm>
        </p:grpSpPr>
        <p:sp>
          <p:nvSpPr>
            <p:cNvPr id="2317" name="모서리가 둥근 직사각형 1850">
              <a:extLst>
                <a:ext uri="{FF2B5EF4-FFF2-40B4-BE49-F238E27FC236}">
                  <a16:creationId xmlns:a16="http://schemas.microsoft.com/office/drawing/2014/main" id="{9F895246-307B-4439-BC63-7A4C0D1BF22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8" name="모서리가 둥근 직사각형 1851">
              <a:extLst>
                <a:ext uri="{FF2B5EF4-FFF2-40B4-BE49-F238E27FC236}">
                  <a16:creationId xmlns:a16="http://schemas.microsoft.com/office/drawing/2014/main" id="{7A5FA726-827F-40AA-BBBC-034CE5C6F85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9" name="모서리가 둥근 직사각형 1852">
              <a:extLst>
                <a:ext uri="{FF2B5EF4-FFF2-40B4-BE49-F238E27FC236}">
                  <a16:creationId xmlns:a16="http://schemas.microsoft.com/office/drawing/2014/main" id="{ECD7FE55-D530-4AFC-AADE-D827A9286A9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0" name="모서리가 둥근 직사각형 1853">
              <a:extLst>
                <a:ext uri="{FF2B5EF4-FFF2-40B4-BE49-F238E27FC236}">
                  <a16:creationId xmlns:a16="http://schemas.microsoft.com/office/drawing/2014/main" id="{2576E3FA-954A-4C84-8E9D-414F44AF314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1" name="모서리가 둥근 직사각형 1854">
              <a:extLst>
                <a:ext uri="{FF2B5EF4-FFF2-40B4-BE49-F238E27FC236}">
                  <a16:creationId xmlns:a16="http://schemas.microsoft.com/office/drawing/2014/main" id="{5C3A3A7D-7DAE-4809-B6F6-0671934AD24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1" name="그룹 632">
            <a:extLst>
              <a:ext uri="{FF2B5EF4-FFF2-40B4-BE49-F238E27FC236}">
                <a16:creationId xmlns:a16="http://schemas.microsoft.com/office/drawing/2014/main" id="{29620641-DFBA-423D-BE78-9B033F57AD60}"/>
              </a:ext>
            </a:extLst>
          </p:cNvPr>
          <p:cNvGrpSpPr/>
          <p:nvPr/>
        </p:nvGrpSpPr>
        <p:grpSpPr>
          <a:xfrm>
            <a:off x="7385035" y="1007903"/>
            <a:ext cx="696763" cy="100804"/>
            <a:chOff x="3538538" y="1077915"/>
            <a:chExt cx="696763" cy="100804"/>
          </a:xfrm>
        </p:grpSpPr>
        <p:sp>
          <p:nvSpPr>
            <p:cNvPr id="2312" name="모서리가 둥근 직사각형 1845">
              <a:extLst>
                <a:ext uri="{FF2B5EF4-FFF2-40B4-BE49-F238E27FC236}">
                  <a16:creationId xmlns:a16="http://schemas.microsoft.com/office/drawing/2014/main" id="{BD098AFE-6EC1-4E35-B86C-038B5941A4A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3" name="모서리가 둥근 직사각형 1846">
              <a:extLst>
                <a:ext uri="{FF2B5EF4-FFF2-40B4-BE49-F238E27FC236}">
                  <a16:creationId xmlns:a16="http://schemas.microsoft.com/office/drawing/2014/main" id="{6CAEE8ED-B056-4230-A683-46E1C997580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4" name="모서리가 둥근 직사각형 1847">
              <a:extLst>
                <a:ext uri="{FF2B5EF4-FFF2-40B4-BE49-F238E27FC236}">
                  <a16:creationId xmlns:a16="http://schemas.microsoft.com/office/drawing/2014/main" id="{85BB135A-29A9-4341-B22C-02D333EB39B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5" name="모서리가 둥근 직사각형 1848">
              <a:extLst>
                <a:ext uri="{FF2B5EF4-FFF2-40B4-BE49-F238E27FC236}">
                  <a16:creationId xmlns:a16="http://schemas.microsoft.com/office/drawing/2014/main" id="{21F9374A-16FA-4ED9-8A19-C673C88785D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6" name="모서리가 둥근 직사각형 1849">
              <a:extLst>
                <a:ext uri="{FF2B5EF4-FFF2-40B4-BE49-F238E27FC236}">
                  <a16:creationId xmlns:a16="http://schemas.microsoft.com/office/drawing/2014/main" id="{7AE56B94-F82C-483A-83A4-CCDC950FC13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2" name="그룹 633">
            <a:extLst>
              <a:ext uri="{FF2B5EF4-FFF2-40B4-BE49-F238E27FC236}">
                <a16:creationId xmlns:a16="http://schemas.microsoft.com/office/drawing/2014/main" id="{53D8DD18-8CA8-4884-84EC-194C8A598FE9}"/>
              </a:ext>
            </a:extLst>
          </p:cNvPr>
          <p:cNvGrpSpPr/>
          <p:nvPr/>
        </p:nvGrpSpPr>
        <p:grpSpPr>
          <a:xfrm>
            <a:off x="7385035" y="1194249"/>
            <a:ext cx="696763" cy="100804"/>
            <a:chOff x="3538538" y="1077915"/>
            <a:chExt cx="696763" cy="100804"/>
          </a:xfrm>
        </p:grpSpPr>
        <p:sp>
          <p:nvSpPr>
            <p:cNvPr id="2307" name="모서리가 둥근 직사각형 1840">
              <a:extLst>
                <a:ext uri="{FF2B5EF4-FFF2-40B4-BE49-F238E27FC236}">
                  <a16:creationId xmlns:a16="http://schemas.microsoft.com/office/drawing/2014/main" id="{A6BA25D6-9E8B-45E9-86BB-B424D5D87C3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8" name="모서리가 둥근 직사각형 1841">
              <a:extLst>
                <a:ext uri="{FF2B5EF4-FFF2-40B4-BE49-F238E27FC236}">
                  <a16:creationId xmlns:a16="http://schemas.microsoft.com/office/drawing/2014/main" id="{1E43C42F-2898-48AC-97E4-BB42ECF9DCC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9" name="모서리가 둥근 직사각형 1842">
              <a:extLst>
                <a:ext uri="{FF2B5EF4-FFF2-40B4-BE49-F238E27FC236}">
                  <a16:creationId xmlns:a16="http://schemas.microsoft.com/office/drawing/2014/main" id="{6E5B5E5C-C152-436F-A1BB-ECBBECCAC61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0" name="모서리가 둥근 직사각형 1843">
              <a:extLst>
                <a:ext uri="{FF2B5EF4-FFF2-40B4-BE49-F238E27FC236}">
                  <a16:creationId xmlns:a16="http://schemas.microsoft.com/office/drawing/2014/main" id="{920C0634-6522-402F-AE86-99C59C39F04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1" name="모서리가 둥근 직사각형 1844">
              <a:extLst>
                <a:ext uri="{FF2B5EF4-FFF2-40B4-BE49-F238E27FC236}">
                  <a16:creationId xmlns:a16="http://schemas.microsoft.com/office/drawing/2014/main" id="{23E211CE-90E1-4F09-808F-0D15E4AE55D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3" name="그룹 634">
            <a:extLst>
              <a:ext uri="{FF2B5EF4-FFF2-40B4-BE49-F238E27FC236}">
                <a16:creationId xmlns:a16="http://schemas.microsoft.com/office/drawing/2014/main" id="{80698A18-8F71-4517-951E-64668EF42C9B}"/>
              </a:ext>
            </a:extLst>
          </p:cNvPr>
          <p:cNvGrpSpPr/>
          <p:nvPr/>
        </p:nvGrpSpPr>
        <p:grpSpPr>
          <a:xfrm>
            <a:off x="7385035" y="1380595"/>
            <a:ext cx="696763" cy="100804"/>
            <a:chOff x="3538538" y="1077915"/>
            <a:chExt cx="696763" cy="100804"/>
          </a:xfrm>
        </p:grpSpPr>
        <p:sp>
          <p:nvSpPr>
            <p:cNvPr id="2302" name="모서리가 둥근 직사각형 1835">
              <a:extLst>
                <a:ext uri="{FF2B5EF4-FFF2-40B4-BE49-F238E27FC236}">
                  <a16:creationId xmlns:a16="http://schemas.microsoft.com/office/drawing/2014/main" id="{9CA44506-1C74-485D-BB79-6907890BA48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3" name="모서리가 둥근 직사각형 1836">
              <a:extLst>
                <a:ext uri="{FF2B5EF4-FFF2-40B4-BE49-F238E27FC236}">
                  <a16:creationId xmlns:a16="http://schemas.microsoft.com/office/drawing/2014/main" id="{4E427E84-273B-489E-94DE-52BC9C36D61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4" name="모서리가 둥근 직사각형 1837">
              <a:extLst>
                <a:ext uri="{FF2B5EF4-FFF2-40B4-BE49-F238E27FC236}">
                  <a16:creationId xmlns:a16="http://schemas.microsoft.com/office/drawing/2014/main" id="{B31EC4EA-F09C-436D-B268-DAA8226356B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5" name="모서리가 둥근 직사각형 1838">
              <a:extLst>
                <a:ext uri="{FF2B5EF4-FFF2-40B4-BE49-F238E27FC236}">
                  <a16:creationId xmlns:a16="http://schemas.microsoft.com/office/drawing/2014/main" id="{8731C4A4-0186-4FB8-BFE4-3265C418142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6" name="모서리가 둥근 직사각형 1839">
              <a:extLst>
                <a:ext uri="{FF2B5EF4-FFF2-40B4-BE49-F238E27FC236}">
                  <a16:creationId xmlns:a16="http://schemas.microsoft.com/office/drawing/2014/main" id="{2C2B00B1-044E-4B83-8581-F65D807C4D9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4" name="그룹 635">
            <a:extLst>
              <a:ext uri="{FF2B5EF4-FFF2-40B4-BE49-F238E27FC236}">
                <a16:creationId xmlns:a16="http://schemas.microsoft.com/office/drawing/2014/main" id="{57777B4C-1A1D-4509-AB5D-1AE0D82FD8ED}"/>
              </a:ext>
            </a:extLst>
          </p:cNvPr>
          <p:cNvGrpSpPr/>
          <p:nvPr/>
        </p:nvGrpSpPr>
        <p:grpSpPr>
          <a:xfrm>
            <a:off x="7385035" y="1566941"/>
            <a:ext cx="696763" cy="100804"/>
            <a:chOff x="3538538" y="1077915"/>
            <a:chExt cx="696763" cy="100804"/>
          </a:xfrm>
        </p:grpSpPr>
        <p:sp>
          <p:nvSpPr>
            <p:cNvPr id="2297" name="모서리가 둥근 직사각형 1830">
              <a:extLst>
                <a:ext uri="{FF2B5EF4-FFF2-40B4-BE49-F238E27FC236}">
                  <a16:creationId xmlns:a16="http://schemas.microsoft.com/office/drawing/2014/main" id="{D215B308-AB5F-46A2-B48C-D00B2DF737F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8" name="모서리가 둥근 직사각형 1831">
              <a:extLst>
                <a:ext uri="{FF2B5EF4-FFF2-40B4-BE49-F238E27FC236}">
                  <a16:creationId xmlns:a16="http://schemas.microsoft.com/office/drawing/2014/main" id="{F3B2DA49-6DC8-4917-B305-A086E82A396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9" name="모서리가 둥근 직사각형 1832">
              <a:extLst>
                <a:ext uri="{FF2B5EF4-FFF2-40B4-BE49-F238E27FC236}">
                  <a16:creationId xmlns:a16="http://schemas.microsoft.com/office/drawing/2014/main" id="{210E72D3-866B-4AFB-AC91-A63931E7F41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0" name="모서리가 둥근 직사각형 1833">
              <a:extLst>
                <a:ext uri="{FF2B5EF4-FFF2-40B4-BE49-F238E27FC236}">
                  <a16:creationId xmlns:a16="http://schemas.microsoft.com/office/drawing/2014/main" id="{E17D4940-A331-4DD5-87D0-A4F18431912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1" name="모서리가 둥근 직사각형 1834">
              <a:extLst>
                <a:ext uri="{FF2B5EF4-FFF2-40B4-BE49-F238E27FC236}">
                  <a16:creationId xmlns:a16="http://schemas.microsoft.com/office/drawing/2014/main" id="{7509D6AC-5B2A-41C0-82A5-7814BE9AF3A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5" name="그룹 636">
            <a:extLst>
              <a:ext uri="{FF2B5EF4-FFF2-40B4-BE49-F238E27FC236}">
                <a16:creationId xmlns:a16="http://schemas.microsoft.com/office/drawing/2014/main" id="{8A8015AC-01B3-4AA1-A833-83C09C6AFD6D}"/>
              </a:ext>
            </a:extLst>
          </p:cNvPr>
          <p:cNvGrpSpPr/>
          <p:nvPr/>
        </p:nvGrpSpPr>
        <p:grpSpPr>
          <a:xfrm>
            <a:off x="7385035" y="1753287"/>
            <a:ext cx="696763" cy="100804"/>
            <a:chOff x="3538538" y="1077915"/>
            <a:chExt cx="696763" cy="100804"/>
          </a:xfrm>
        </p:grpSpPr>
        <p:sp>
          <p:nvSpPr>
            <p:cNvPr id="2292" name="모서리가 둥근 직사각형 1825">
              <a:extLst>
                <a:ext uri="{FF2B5EF4-FFF2-40B4-BE49-F238E27FC236}">
                  <a16:creationId xmlns:a16="http://schemas.microsoft.com/office/drawing/2014/main" id="{8971A992-ED6C-42AC-970A-EBEFB583AD4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3" name="모서리가 둥근 직사각형 1826">
              <a:extLst>
                <a:ext uri="{FF2B5EF4-FFF2-40B4-BE49-F238E27FC236}">
                  <a16:creationId xmlns:a16="http://schemas.microsoft.com/office/drawing/2014/main" id="{F4FA5471-4696-49F7-BBC3-A3CA332E448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4" name="모서리가 둥근 직사각형 1827">
              <a:extLst>
                <a:ext uri="{FF2B5EF4-FFF2-40B4-BE49-F238E27FC236}">
                  <a16:creationId xmlns:a16="http://schemas.microsoft.com/office/drawing/2014/main" id="{5203FB33-70AA-421A-A746-D3489D2AF11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5" name="모서리가 둥근 직사각형 1828">
              <a:extLst>
                <a:ext uri="{FF2B5EF4-FFF2-40B4-BE49-F238E27FC236}">
                  <a16:creationId xmlns:a16="http://schemas.microsoft.com/office/drawing/2014/main" id="{FF62A312-5710-4469-9F7A-FF8D1FC014C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6" name="모서리가 둥근 직사각형 1829">
              <a:extLst>
                <a:ext uri="{FF2B5EF4-FFF2-40B4-BE49-F238E27FC236}">
                  <a16:creationId xmlns:a16="http://schemas.microsoft.com/office/drawing/2014/main" id="{8024E5C5-EFAF-4EEC-9FBC-C931389E6F8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6" name="그룹 637">
            <a:extLst>
              <a:ext uri="{FF2B5EF4-FFF2-40B4-BE49-F238E27FC236}">
                <a16:creationId xmlns:a16="http://schemas.microsoft.com/office/drawing/2014/main" id="{B853C6D9-56AC-4EB0-AF65-B74BFF525E1D}"/>
              </a:ext>
            </a:extLst>
          </p:cNvPr>
          <p:cNvGrpSpPr/>
          <p:nvPr/>
        </p:nvGrpSpPr>
        <p:grpSpPr>
          <a:xfrm>
            <a:off x="7385035" y="1939633"/>
            <a:ext cx="696763" cy="100804"/>
            <a:chOff x="3538538" y="1077915"/>
            <a:chExt cx="696763" cy="100804"/>
          </a:xfrm>
        </p:grpSpPr>
        <p:sp>
          <p:nvSpPr>
            <p:cNvPr id="2287" name="모서리가 둥근 직사각형 1820">
              <a:extLst>
                <a:ext uri="{FF2B5EF4-FFF2-40B4-BE49-F238E27FC236}">
                  <a16:creationId xmlns:a16="http://schemas.microsoft.com/office/drawing/2014/main" id="{681B873A-10C3-4125-BB54-513EB05C491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8" name="모서리가 둥근 직사각형 1821">
              <a:extLst>
                <a:ext uri="{FF2B5EF4-FFF2-40B4-BE49-F238E27FC236}">
                  <a16:creationId xmlns:a16="http://schemas.microsoft.com/office/drawing/2014/main" id="{ACBB2541-B6FE-414A-80F0-A0DEA648868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9" name="모서리가 둥근 직사각형 1822">
              <a:extLst>
                <a:ext uri="{FF2B5EF4-FFF2-40B4-BE49-F238E27FC236}">
                  <a16:creationId xmlns:a16="http://schemas.microsoft.com/office/drawing/2014/main" id="{10CBDF2B-E1CF-4C8C-B7FC-F416AFEDD7F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0" name="모서리가 둥근 직사각형 1823">
              <a:extLst>
                <a:ext uri="{FF2B5EF4-FFF2-40B4-BE49-F238E27FC236}">
                  <a16:creationId xmlns:a16="http://schemas.microsoft.com/office/drawing/2014/main" id="{10932BA4-4AA3-40A1-98EC-6447ADFC008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1" name="모서리가 둥근 직사각형 1824">
              <a:extLst>
                <a:ext uri="{FF2B5EF4-FFF2-40B4-BE49-F238E27FC236}">
                  <a16:creationId xmlns:a16="http://schemas.microsoft.com/office/drawing/2014/main" id="{12942486-122E-4D67-B0CE-F40D2C976B9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7" name="그룹 638">
            <a:extLst>
              <a:ext uri="{FF2B5EF4-FFF2-40B4-BE49-F238E27FC236}">
                <a16:creationId xmlns:a16="http://schemas.microsoft.com/office/drawing/2014/main" id="{352FB828-21A3-464E-AB6B-B3A443B2FF6C}"/>
              </a:ext>
            </a:extLst>
          </p:cNvPr>
          <p:cNvGrpSpPr/>
          <p:nvPr/>
        </p:nvGrpSpPr>
        <p:grpSpPr>
          <a:xfrm>
            <a:off x="7385035" y="2125979"/>
            <a:ext cx="696763" cy="100804"/>
            <a:chOff x="3538538" y="1077915"/>
            <a:chExt cx="696763" cy="100804"/>
          </a:xfrm>
        </p:grpSpPr>
        <p:sp>
          <p:nvSpPr>
            <p:cNvPr id="2282" name="모서리가 둥근 직사각형 1815">
              <a:extLst>
                <a:ext uri="{FF2B5EF4-FFF2-40B4-BE49-F238E27FC236}">
                  <a16:creationId xmlns:a16="http://schemas.microsoft.com/office/drawing/2014/main" id="{4A09A2F4-D572-4DE2-B738-01AED09BC2F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3" name="모서리가 둥근 직사각형 1816">
              <a:extLst>
                <a:ext uri="{FF2B5EF4-FFF2-40B4-BE49-F238E27FC236}">
                  <a16:creationId xmlns:a16="http://schemas.microsoft.com/office/drawing/2014/main" id="{1CBCE4E8-E703-4803-8B75-09D53A0FC64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4" name="모서리가 둥근 직사각형 1817">
              <a:extLst>
                <a:ext uri="{FF2B5EF4-FFF2-40B4-BE49-F238E27FC236}">
                  <a16:creationId xmlns:a16="http://schemas.microsoft.com/office/drawing/2014/main" id="{3DAEE25A-15E5-496C-8D5C-4101002857F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5" name="모서리가 둥근 직사각형 1818">
              <a:extLst>
                <a:ext uri="{FF2B5EF4-FFF2-40B4-BE49-F238E27FC236}">
                  <a16:creationId xmlns:a16="http://schemas.microsoft.com/office/drawing/2014/main" id="{F3EC0127-46D5-422D-8018-1BCA494BFFD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6" name="모서리가 둥근 직사각형 1819">
              <a:extLst>
                <a:ext uri="{FF2B5EF4-FFF2-40B4-BE49-F238E27FC236}">
                  <a16:creationId xmlns:a16="http://schemas.microsoft.com/office/drawing/2014/main" id="{843D37C5-3120-4054-BAE1-8D86B24ED91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8" name="그룹 639">
            <a:extLst>
              <a:ext uri="{FF2B5EF4-FFF2-40B4-BE49-F238E27FC236}">
                <a16:creationId xmlns:a16="http://schemas.microsoft.com/office/drawing/2014/main" id="{5C44F8C0-7121-4402-9EAD-62A1125C98EE}"/>
              </a:ext>
            </a:extLst>
          </p:cNvPr>
          <p:cNvGrpSpPr/>
          <p:nvPr/>
        </p:nvGrpSpPr>
        <p:grpSpPr>
          <a:xfrm>
            <a:off x="7385035" y="2312325"/>
            <a:ext cx="696763" cy="100804"/>
            <a:chOff x="3538538" y="1077915"/>
            <a:chExt cx="696763" cy="100804"/>
          </a:xfrm>
        </p:grpSpPr>
        <p:sp>
          <p:nvSpPr>
            <p:cNvPr id="2277" name="모서리가 둥근 직사각형 1810">
              <a:extLst>
                <a:ext uri="{FF2B5EF4-FFF2-40B4-BE49-F238E27FC236}">
                  <a16:creationId xmlns:a16="http://schemas.microsoft.com/office/drawing/2014/main" id="{589A3AA3-F638-4CE0-A3A5-1493143E3E9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8" name="모서리가 둥근 직사각형 1811">
              <a:extLst>
                <a:ext uri="{FF2B5EF4-FFF2-40B4-BE49-F238E27FC236}">
                  <a16:creationId xmlns:a16="http://schemas.microsoft.com/office/drawing/2014/main" id="{F920A217-E0D5-49BE-8FA8-5D894758431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9" name="모서리가 둥근 직사각형 1812">
              <a:extLst>
                <a:ext uri="{FF2B5EF4-FFF2-40B4-BE49-F238E27FC236}">
                  <a16:creationId xmlns:a16="http://schemas.microsoft.com/office/drawing/2014/main" id="{E122B7C2-6332-4565-8D0D-B32221BDEF8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0" name="모서리가 둥근 직사각형 1813">
              <a:extLst>
                <a:ext uri="{FF2B5EF4-FFF2-40B4-BE49-F238E27FC236}">
                  <a16:creationId xmlns:a16="http://schemas.microsoft.com/office/drawing/2014/main" id="{BB9E097A-C72C-4963-B6ED-25130674C28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1" name="모서리가 둥근 직사각형 1814">
              <a:extLst>
                <a:ext uri="{FF2B5EF4-FFF2-40B4-BE49-F238E27FC236}">
                  <a16:creationId xmlns:a16="http://schemas.microsoft.com/office/drawing/2014/main" id="{4B15C0A2-476C-44DD-8D47-73D97AD9A94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09" name="그룹 640">
            <a:extLst>
              <a:ext uri="{FF2B5EF4-FFF2-40B4-BE49-F238E27FC236}">
                <a16:creationId xmlns:a16="http://schemas.microsoft.com/office/drawing/2014/main" id="{6E6CB45A-C656-4EB1-9163-780F41385672}"/>
              </a:ext>
            </a:extLst>
          </p:cNvPr>
          <p:cNvGrpSpPr/>
          <p:nvPr/>
        </p:nvGrpSpPr>
        <p:grpSpPr>
          <a:xfrm>
            <a:off x="7385035" y="2498671"/>
            <a:ext cx="696763" cy="100804"/>
            <a:chOff x="3538538" y="1077915"/>
            <a:chExt cx="696763" cy="100804"/>
          </a:xfrm>
        </p:grpSpPr>
        <p:sp>
          <p:nvSpPr>
            <p:cNvPr id="2272" name="모서리가 둥근 직사각형 1805">
              <a:extLst>
                <a:ext uri="{FF2B5EF4-FFF2-40B4-BE49-F238E27FC236}">
                  <a16:creationId xmlns:a16="http://schemas.microsoft.com/office/drawing/2014/main" id="{694D8042-14BA-4BD9-8B68-90A15E446BF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3" name="모서리가 둥근 직사각형 1806">
              <a:extLst>
                <a:ext uri="{FF2B5EF4-FFF2-40B4-BE49-F238E27FC236}">
                  <a16:creationId xmlns:a16="http://schemas.microsoft.com/office/drawing/2014/main" id="{564BFB7E-D902-421E-AB71-594D3BAA4C3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4" name="모서리가 둥근 직사각형 1807">
              <a:extLst>
                <a:ext uri="{FF2B5EF4-FFF2-40B4-BE49-F238E27FC236}">
                  <a16:creationId xmlns:a16="http://schemas.microsoft.com/office/drawing/2014/main" id="{2DEF6A45-B22E-4EB3-A48A-D98FBE6415A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5" name="모서리가 둥근 직사각형 1808">
              <a:extLst>
                <a:ext uri="{FF2B5EF4-FFF2-40B4-BE49-F238E27FC236}">
                  <a16:creationId xmlns:a16="http://schemas.microsoft.com/office/drawing/2014/main" id="{1C305140-944F-4523-AE83-49F5988E7A5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6" name="모서리가 둥근 직사각형 1809">
              <a:extLst>
                <a:ext uri="{FF2B5EF4-FFF2-40B4-BE49-F238E27FC236}">
                  <a16:creationId xmlns:a16="http://schemas.microsoft.com/office/drawing/2014/main" id="{03489896-7B14-48CB-A73F-AA3D2D627D4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0" name="그룹 641">
            <a:extLst>
              <a:ext uri="{FF2B5EF4-FFF2-40B4-BE49-F238E27FC236}">
                <a16:creationId xmlns:a16="http://schemas.microsoft.com/office/drawing/2014/main" id="{82306920-461D-45DC-8B83-12096B905F03}"/>
              </a:ext>
            </a:extLst>
          </p:cNvPr>
          <p:cNvGrpSpPr/>
          <p:nvPr/>
        </p:nvGrpSpPr>
        <p:grpSpPr>
          <a:xfrm>
            <a:off x="7385035" y="2685017"/>
            <a:ext cx="696763" cy="100804"/>
            <a:chOff x="3538538" y="1077915"/>
            <a:chExt cx="696763" cy="100804"/>
          </a:xfrm>
        </p:grpSpPr>
        <p:sp>
          <p:nvSpPr>
            <p:cNvPr id="2267" name="모서리가 둥근 직사각형 1800">
              <a:extLst>
                <a:ext uri="{FF2B5EF4-FFF2-40B4-BE49-F238E27FC236}">
                  <a16:creationId xmlns:a16="http://schemas.microsoft.com/office/drawing/2014/main" id="{36256427-520C-48E8-A4B9-9973F643163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8" name="모서리가 둥근 직사각형 1801">
              <a:extLst>
                <a:ext uri="{FF2B5EF4-FFF2-40B4-BE49-F238E27FC236}">
                  <a16:creationId xmlns:a16="http://schemas.microsoft.com/office/drawing/2014/main" id="{C6734308-3AE9-4D32-9BA0-BD4ECF90C99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9" name="모서리가 둥근 직사각형 1802">
              <a:extLst>
                <a:ext uri="{FF2B5EF4-FFF2-40B4-BE49-F238E27FC236}">
                  <a16:creationId xmlns:a16="http://schemas.microsoft.com/office/drawing/2014/main" id="{87515D30-DA91-41D0-A50A-EA09CAD976B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0" name="모서리가 둥근 직사각형 1803">
              <a:extLst>
                <a:ext uri="{FF2B5EF4-FFF2-40B4-BE49-F238E27FC236}">
                  <a16:creationId xmlns:a16="http://schemas.microsoft.com/office/drawing/2014/main" id="{1F2A31E1-7377-49B3-BCA4-75A1F973393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1" name="모서리가 둥근 직사각형 1804">
              <a:extLst>
                <a:ext uri="{FF2B5EF4-FFF2-40B4-BE49-F238E27FC236}">
                  <a16:creationId xmlns:a16="http://schemas.microsoft.com/office/drawing/2014/main" id="{32B2CF7E-C1DA-4B40-8151-1C36B413978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1" name="그룹 642">
            <a:extLst>
              <a:ext uri="{FF2B5EF4-FFF2-40B4-BE49-F238E27FC236}">
                <a16:creationId xmlns:a16="http://schemas.microsoft.com/office/drawing/2014/main" id="{5A216C7A-F8A0-47A7-AC29-254EE7E64F6C}"/>
              </a:ext>
            </a:extLst>
          </p:cNvPr>
          <p:cNvGrpSpPr/>
          <p:nvPr/>
        </p:nvGrpSpPr>
        <p:grpSpPr>
          <a:xfrm>
            <a:off x="7385035" y="2871363"/>
            <a:ext cx="696763" cy="100804"/>
            <a:chOff x="3538538" y="1077915"/>
            <a:chExt cx="696763" cy="100804"/>
          </a:xfrm>
        </p:grpSpPr>
        <p:sp>
          <p:nvSpPr>
            <p:cNvPr id="2262" name="모서리가 둥근 직사각형 1795">
              <a:extLst>
                <a:ext uri="{FF2B5EF4-FFF2-40B4-BE49-F238E27FC236}">
                  <a16:creationId xmlns:a16="http://schemas.microsoft.com/office/drawing/2014/main" id="{1C38B981-FEBA-4975-98F6-1199D598B23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3" name="모서리가 둥근 직사각형 1796">
              <a:extLst>
                <a:ext uri="{FF2B5EF4-FFF2-40B4-BE49-F238E27FC236}">
                  <a16:creationId xmlns:a16="http://schemas.microsoft.com/office/drawing/2014/main" id="{D23CD0F9-B44D-4D0C-ACAA-E82FB467EE2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4" name="모서리가 둥근 직사각형 1797">
              <a:extLst>
                <a:ext uri="{FF2B5EF4-FFF2-40B4-BE49-F238E27FC236}">
                  <a16:creationId xmlns:a16="http://schemas.microsoft.com/office/drawing/2014/main" id="{04017330-AD77-4919-8FE1-6573C8D6A3A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5" name="모서리가 둥근 직사각형 1798">
              <a:extLst>
                <a:ext uri="{FF2B5EF4-FFF2-40B4-BE49-F238E27FC236}">
                  <a16:creationId xmlns:a16="http://schemas.microsoft.com/office/drawing/2014/main" id="{CBE01C76-8BAB-4220-AAC2-582B7467E1F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6" name="모서리가 둥근 직사각형 1799">
              <a:extLst>
                <a:ext uri="{FF2B5EF4-FFF2-40B4-BE49-F238E27FC236}">
                  <a16:creationId xmlns:a16="http://schemas.microsoft.com/office/drawing/2014/main" id="{0833A42E-A669-438A-9657-0EF4EBF1F82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2" name="그룹 643">
            <a:extLst>
              <a:ext uri="{FF2B5EF4-FFF2-40B4-BE49-F238E27FC236}">
                <a16:creationId xmlns:a16="http://schemas.microsoft.com/office/drawing/2014/main" id="{15F93E6C-397D-4BEA-B10C-D8BDA80C611C}"/>
              </a:ext>
            </a:extLst>
          </p:cNvPr>
          <p:cNvGrpSpPr/>
          <p:nvPr/>
        </p:nvGrpSpPr>
        <p:grpSpPr>
          <a:xfrm>
            <a:off x="7385035" y="3057709"/>
            <a:ext cx="696763" cy="100804"/>
            <a:chOff x="3538538" y="1077915"/>
            <a:chExt cx="696763" cy="100804"/>
          </a:xfrm>
        </p:grpSpPr>
        <p:sp>
          <p:nvSpPr>
            <p:cNvPr id="2257" name="모서리가 둥근 직사각형 1790">
              <a:extLst>
                <a:ext uri="{FF2B5EF4-FFF2-40B4-BE49-F238E27FC236}">
                  <a16:creationId xmlns:a16="http://schemas.microsoft.com/office/drawing/2014/main" id="{7776A336-6614-4E19-8AEC-FEAA202FE6C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8" name="모서리가 둥근 직사각형 1791">
              <a:extLst>
                <a:ext uri="{FF2B5EF4-FFF2-40B4-BE49-F238E27FC236}">
                  <a16:creationId xmlns:a16="http://schemas.microsoft.com/office/drawing/2014/main" id="{21120637-63C9-4EC4-82FF-FE44D0BC9E0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9" name="모서리가 둥근 직사각형 1792">
              <a:extLst>
                <a:ext uri="{FF2B5EF4-FFF2-40B4-BE49-F238E27FC236}">
                  <a16:creationId xmlns:a16="http://schemas.microsoft.com/office/drawing/2014/main" id="{C64FAE56-21BA-4B43-8279-9008E81D2EE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0" name="모서리가 둥근 직사각형 1793">
              <a:extLst>
                <a:ext uri="{FF2B5EF4-FFF2-40B4-BE49-F238E27FC236}">
                  <a16:creationId xmlns:a16="http://schemas.microsoft.com/office/drawing/2014/main" id="{8634E32F-14B4-4149-8F4E-C3A533ACEC2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61" name="모서리가 둥근 직사각형 1794">
              <a:extLst>
                <a:ext uri="{FF2B5EF4-FFF2-40B4-BE49-F238E27FC236}">
                  <a16:creationId xmlns:a16="http://schemas.microsoft.com/office/drawing/2014/main" id="{027ABE5E-AF7A-4D38-91A6-DE7A32E0CFC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3" name="그룹 644">
            <a:extLst>
              <a:ext uri="{FF2B5EF4-FFF2-40B4-BE49-F238E27FC236}">
                <a16:creationId xmlns:a16="http://schemas.microsoft.com/office/drawing/2014/main" id="{DB06AB70-ED99-42AE-8D4F-4E202EC5EAFF}"/>
              </a:ext>
            </a:extLst>
          </p:cNvPr>
          <p:cNvGrpSpPr/>
          <p:nvPr/>
        </p:nvGrpSpPr>
        <p:grpSpPr>
          <a:xfrm>
            <a:off x="7385035" y="3244055"/>
            <a:ext cx="696763" cy="100804"/>
            <a:chOff x="3538538" y="1077915"/>
            <a:chExt cx="696763" cy="100804"/>
          </a:xfrm>
        </p:grpSpPr>
        <p:sp>
          <p:nvSpPr>
            <p:cNvPr id="2252" name="모서리가 둥근 직사각형 1785">
              <a:extLst>
                <a:ext uri="{FF2B5EF4-FFF2-40B4-BE49-F238E27FC236}">
                  <a16:creationId xmlns:a16="http://schemas.microsoft.com/office/drawing/2014/main" id="{959A9685-4E11-468B-8C57-D121212229F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3" name="모서리가 둥근 직사각형 1786">
              <a:extLst>
                <a:ext uri="{FF2B5EF4-FFF2-40B4-BE49-F238E27FC236}">
                  <a16:creationId xmlns:a16="http://schemas.microsoft.com/office/drawing/2014/main" id="{7D91486C-AB63-438C-8A85-431B68820E2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4" name="모서리가 둥근 직사각형 1787">
              <a:extLst>
                <a:ext uri="{FF2B5EF4-FFF2-40B4-BE49-F238E27FC236}">
                  <a16:creationId xmlns:a16="http://schemas.microsoft.com/office/drawing/2014/main" id="{364ECC21-D275-4042-B540-7A3B7DF5B8B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5" name="모서리가 둥근 직사각형 1788">
              <a:extLst>
                <a:ext uri="{FF2B5EF4-FFF2-40B4-BE49-F238E27FC236}">
                  <a16:creationId xmlns:a16="http://schemas.microsoft.com/office/drawing/2014/main" id="{B6389F46-8B68-4F13-A0A9-370434C6EB2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6" name="모서리가 둥근 직사각형 1789">
              <a:extLst>
                <a:ext uri="{FF2B5EF4-FFF2-40B4-BE49-F238E27FC236}">
                  <a16:creationId xmlns:a16="http://schemas.microsoft.com/office/drawing/2014/main" id="{B9C0D055-0DC2-4F5B-9C4C-0650F024F31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4" name="그룹 645">
            <a:extLst>
              <a:ext uri="{FF2B5EF4-FFF2-40B4-BE49-F238E27FC236}">
                <a16:creationId xmlns:a16="http://schemas.microsoft.com/office/drawing/2014/main" id="{5C78E343-363A-42DE-BC81-298777794A17}"/>
              </a:ext>
            </a:extLst>
          </p:cNvPr>
          <p:cNvGrpSpPr/>
          <p:nvPr/>
        </p:nvGrpSpPr>
        <p:grpSpPr>
          <a:xfrm>
            <a:off x="7385035" y="3430401"/>
            <a:ext cx="696763" cy="100804"/>
            <a:chOff x="3538538" y="1077915"/>
            <a:chExt cx="696763" cy="100804"/>
          </a:xfrm>
        </p:grpSpPr>
        <p:sp>
          <p:nvSpPr>
            <p:cNvPr id="2247" name="모서리가 둥근 직사각형 1780">
              <a:extLst>
                <a:ext uri="{FF2B5EF4-FFF2-40B4-BE49-F238E27FC236}">
                  <a16:creationId xmlns:a16="http://schemas.microsoft.com/office/drawing/2014/main" id="{CA17D9B2-C29A-4D94-97CA-52FE30DF8D2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8" name="모서리가 둥근 직사각형 1781">
              <a:extLst>
                <a:ext uri="{FF2B5EF4-FFF2-40B4-BE49-F238E27FC236}">
                  <a16:creationId xmlns:a16="http://schemas.microsoft.com/office/drawing/2014/main" id="{715F38A7-D685-4BAD-928E-BB73C1E3E0B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9" name="모서리가 둥근 직사각형 1782">
              <a:extLst>
                <a:ext uri="{FF2B5EF4-FFF2-40B4-BE49-F238E27FC236}">
                  <a16:creationId xmlns:a16="http://schemas.microsoft.com/office/drawing/2014/main" id="{E272BDCD-B406-46F2-929B-554C70690DD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0" name="모서리가 둥근 직사각형 1783">
              <a:extLst>
                <a:ext uri="{FF2B5EF4-FFF2-40B4-BE49-F238E27FC236}">
                  <a16:creationId xmlns:a16="http://schemas.microsoft.com/office/drawing/2014/main" id="{58FA25E8-A4D9-420C-9848-A0ADC0D53D7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1" name="모서리가 둥근 직사각형 1784">
              <a:extLst>
                <a:ext uri="{FF2B5EF4-FFF2-40B4-BE49-F238E27FC236}">
                  <a16:creationId xmlns:a16="http://schemas.microsoft.com/office/drawing/2014/main" id="{10C99842-8D80-4552-9F7A-AFB2FC12CE6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5" name="그룹 646">
            <a:extLst>
              <a:ext uri="{FF2B5EF4-FFF2-40B4-BE49-F238E27FC236}">
                <a16:creationId xmlns:a16="http://schemas.microsoft.com/office/drawing/2014/main" id="{6DF24460-1E43-4DBB-94D1-4B201BE8B3D2}"/>
              </a:ext>
            </a:extLst>
          </p:cNvPr>
          <p:cNvGrpSpPr/>
          <p:nvPr/>
        </p:nvGrpSpPr>
        <p:grpSpPr>
          <a:xfrm>
            <a:off x="7385035" y="3616747"/>
            <a:ext cx="696763" cy="100804"/>
            <a:chOff x="3538538" y="1077915"/>
            <a:chExt cx="696763" cy="100804"/>
          </a:xfrm>
        </p:grpSpPr>
        <p:sp>
          <p:nvSpPr>
            <p:cNvPr id="2242" name="모서리가 둥근 직사각형 1775">
              <a:extLst>
                <a:ext uri="{FF2B5EF4-FFF2-40B4-BE49-F238E27FC236}">
                  <a16:creationId xmlns:a16="http://schemas.microsoft.com/office/drawing/2014/main" id="{BBBB8C5C-585A-4037-BDE1-675D1CDB1FB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3" name="모서리가 둥근 직사각형 1776">
              <a:extLst>
                <a:ext uri="{FF2B5EF4-FFF2-40B4-BE49-F238E27FC236}">
                  <a16:creationId xmlns:a16="http://schemas.microsoft.com/office/drawing/2014/main" id="{E26F3E79-6895-40DE-87B0-B13014D52D1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4" name="모서리가 둥근 직사각형 1777">
              <a:extLst>
                <a:ext uri="{FF2B5EF4-FFF2-40B4-BE49-F238E27FC236}">
                  <a16:creationId xmlns:a16="http://schemas.microsoft.com/office/drawing/2014/main" id="{1CBB371A-276C-4FBC-BAF5-5F30C2F7050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5" name="모서리가 둥근 직사각형 1778">
              <a:extLst>
                <a:ext uri="{FF2B5EF4-FFF2-40B4-BE49-F238E27FC236}">
                  <a16:creationId xmlns:a16="http://schemas.microsoft.com/office/drawing/2014/main" id="{DDBB6A48-9E19-4FF6-805B-857D0D15958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6" name="모서리가 둥근 직사각형 1779">
              <a:extLst>
                <a:ext uri="{FF2B5EF4-FFF2-40B4-BE49-F238E27FC236}">
                  <a16:creationId xmlns:a16="http://schemas.microsoft.com/office/drawing/2014/main" id="{4B128E7F-ACC3-48CD-8421-621392602F2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16" name="TextBox 2215">
            <a:extLst>
              <a:ext uri="{FF2B5EF4-FFF2-40B4-BE49-F238E27FC236}">
                <a16:creationId xmlns:a16="http://schemas.microsoft.com/office/drawing/2014/main" id="{3DA76B98-46F0-40FA-82F4-3A4F7128078F}"/>
              </a:ext>
            </a:extLst>
          </p:cNvPr>
          <p:cNvSpPr txBox="1"/>
          <p:nvPr/>
        </p:nvSpPr>
        <p:spPr>
          <a:xfrm>
            <a:off x="7030520" y="2223247"/>
            <a:ext cx="319318" cy="12153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grpSp>
        <p:nvGrpSpPr>
          <p:cNvPr id="2217" name="그룹 819">
            <a:extLst>
              <a:ext uri="{FF2B5EF4-FFF2-40B4-BE49-F238E27FC236}">
                <a16:creationId xmlns:a16="http://schemas.microsoft.com/office/drawing/2014/main" id="{EAD62E9F-918B-487D-9747-68F9A1FAB48A}"/>
              </a:ext>
            </a:extLst>
          </p:cNvPr>
          <p:cNvGrpSpPr/>
          <p:nvPr/>
        </p:nvGrpSpPr>
        <p:grpSpPr>
          <a:xfrm>
            <a:off x="7385035" y="3803093"/>
            <a:ext cx="696763" cy="100804"/>
            <a:chOff x="3538538" y="1077915"/>
            <a:chExt cx="696763" cy="100804"/>
          </a:xfrm>
        </p:grpSpPr>
        <p:sp>
          <p:nvSpPr>
            <p:cNvPr id="2237" name="모서리가 둥근 직사각형 1780">
              <a:extLst>
                <a:ext uri="{FF2B5EF4-FFF2-40B4-BE49-F238E27FC236}">
                  <a16:creationId xmlns:a16="http://schemas.microsoft.com/office/drawing/2014/main" id="{5C1CF8F8-0410-4715-9ED4-81A87E8AF81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8" name="모서리가 둥근 직사각형 1781">
              <a:extLst>
                <a:ext uri="{FF2B5EF4-FFF2-40B4-BE49-F238E27FC236}">
                  <a16:creationId xmlns:a16="http://schemas.microsoft.com/office/drawing/2014/main" id="{828A4A5E-856A-4E93-9BEB-6D959624400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9" name="모서리가 둥근 직사각형 1782">
              <a:extLst>
                <a:ext uri="{FF2B5EF4-FFF2-40B4-BE49-F238E27FC236}">
                  <a16:creationId xmlns:a16="http://schemas.microsoft.com/office/drawing/2014/main" id="{A85853E7-4A85-4F39-9755-8CDD6E0A692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0" name="모서리가 둥근 직사각형 1783">
              <a:extLst>
                <a:ext uri="{FF2B5EF4-FFF2-40B4-BE49-F238E27FC236}">
                  <a16:creationId xmlns:a16="http://schemas.microsoft.com/office/drawing/2014/main" id="{9C58AA52-9742-465E-8E56-A597ABB84B1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1" name="모서리가 둥근 직사각형 1784">
              <a:extLst>
                <a:ext uri="{FF2B5EF4-FFF2-40B4-BE49-F238E27FC236}">
                  <a16:creationId xmlns:a16="http://schemas.microsoft.com/office/drawing/2014/main" id="{FBB942BC-06AF-4CCE-9B3F-970C2E075D8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8" name="그룹 825">
            <a:extLst>
              <a:ext uri="{FF2B5EF4-FFF2-40B4-BE49-F238E27FC236}">
                <a16:creationId xmlns:a16="http://schemas.microsoft.com/office/drawing/2014/main" id="{23DB9B0A-D4CE-467C-BC79-ADE681E059B2}"/>
              </a:ext>
            </a:extLst>
          </p:cNvPr>
          <p:cNvGrpSpPr/>
          <p:nvPr/>
        </p:nvGrpSpPr>
        <p:grpSpPr>
          <a:xfrm>
            <a:off x="7385035" y="3989439"/>
            <a:ext cx="696763" cy="100804"/>
            <a:chOff x="3538538" y="1077915"/>
            <a:chExt cx="696763" cy="100804"/>
          </a:xfrm>
        </p:grpSpPr>
        <p:sp>
          <p:nvSpPr>
            <p:cNvPr id="2232" name="모서리가 둥근 직사각형 1780">
              <a:extLst>
                <a:ext uri="{FF2B5EF4-FFF2-40B4-BE49-F238E27FC236}">
                  <a16:creationId xmlns:a16="http://schemas.microsoft.com/office/drawing/2014/main" id="{4A29E074-E74D-4D65-B34D-E6AE2C7B34D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3" name="모서리가 둥근 직사각형 1781">
              <a:extLst>
                <a:ext uri="{FF2B5EF4-FFF2-40B4-BE49-F238E27FC236}">
                  <a16:creationId xmlns:a16="http://schemas.microsoft.com/office/drawing/2014/main" id="{97277F4D-41BA-4F4C-B87C-BE84376A5C8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4" name="모서리가 둥근 직사각형 1782">
              <a:extLst>
                <a:ext uri="{FF2B5EF4-FFF2-40B4-BE49-F238E27FC236}">
                  <a16:creationId xmlns:a16="http://schemas.microsoft.com/office/drawing/2014/main" id="{7F33C1BB-1655-42CE-9015-F8FEB310D37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5" name="모서리가 둥근 직사각형 1783">
              <a:extLst>
                <a:ext uri="{FF2B5EF4-FFF2-40B4-BE49-F238E27FC236}">
                  <a16:creationId xmlns:a16="http://schemas.microsoft.com/office/drawing/2014/main" id="{E96D8130-8D6E-446E-B975-0207CD33D00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6" name="모서리가 둥근 직사각형 1784">
              <a:extLst>
                <a:ext uri="{FF2B5EF4-FFF2-40B4-BE49-F238E27FC236}">
                  <a16:creationId xmlns:a16="http://schemas.microsoft.com/office/drawing/2014/main" id="{EA2C12C1-BBB6-461E-AD3B-285B47E8532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9" name="그룹 831">
            <a:extLst>
              <a:ext uri="{FF2B5EF4-FFF2-40B4-BE49-F238E27FC236}">
                <a16:creationId xmlns:a16="http://schemas.microsoft.com/office/drawing/2014/main" id="{4F560442-AB12-4260-94AF-0303714DFAB4}"/>
              </a:ext>
            </a:extLst>
          </p:cNvPr>
          <p:cNvGrpSpPr/>
          <p:nvPr/>
        </p:nvGrpSpPr>
        <p:grpSpPr>
          <a:xfrm>
            <a:off x="7385035" y="4175777"/>
            <a:ext cx="696763" cy="100804"/>
            <a:chOff x="3538538" y="1077915"/>
            <a:chExt cx="696763" cy="100804"/>
          </a:xfrm>
        </p:grpSpPr>
        <p:sp>
          <p:nvSpPr>
            <p:cNvPr id="2227" name="모서리가 둥근 직사각형 1780">
              <a:extLst>
                <a:ext uri="{FF2B5EF4-FFF2-40B4-BE49-F238E27FC236}">
                  <a16:creationId xmlns:a16="http://schemas.microsoft.com/office/drawing/2014/main" id="{86B386C2-ABE5-4EEB-8C59-7347682D7B3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8" name="모서리가 둥근 직사각형 1781">
              <a:extLst>
                <a:ext uri="{FF2B5EF4-FFF2-40B4-BE49-F238E27FC236}">
                  <a16:creationId xmlns:a16="http://schemas.microsoft.com/office/drawing/2014/main" id="{FB151B68-6DA3-4950-9FC5-C6F4397CDBD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9" name="모서리가 둥근 직사각형 1782">
              <a:extLst>
                <a:ext uri="{FF2B5EF4-FFF2-40B4-BE49-F238E27FC236}">
                  <a16:creationId xmlns:a16="http://schemas.microsoft.com/office/drawing/2014/main" id="{ABCE929D-F0C7-435B-9CD4-778A07231D1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0" name="모서리가 둥근 직사각형 1783">
              <a:extLst>
                <a:ext uri="{FF2B5EF4-FFF2-40B4-BE49-F238E27FC236}">
                  <a16:creationId xmlns:a16="http://schemas.microsoft.com/office/drawing/2014/main" id="{53C76483-834B-46B8-AC2A-4EE8C2C4DCD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1" name="모서리가 둥근 직사각형 1784">
              <a:extLst>
                <a:ext uri="{FF2B5EF4-FFF2-40B4-BE49-F238E27FC236}">
                  <a16:creationId xmlns:a16="http://schemas.microsoft.com/office/drawing/2014/main" id="{44260793-31EB-4B54-B96B-1D1A97E9104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20" name="TextBox 2219">
            <a:extLst>
              <a:ext uri="{FF2B5EF4-FFF2-40B4-BE49-F238E27FC236}">
                <a16:creationId xmlns:a16="http://schemas.microsoft.com/office/drawing/2014/main" id="{305B49E7-0EC3-4C2B-ADA5-B02C51F72D78}"/>
              </a:ext>
            </a:extLst>
          </p:cNvPr>
          <p:cNvSpPr txBox="1"/>
          <p:nvPr/>
        </p:nvSpPr>
        <p:spPr>
          <a:xfrm>
            <a:off x="7026435" y="356499"/>
            <a:ext cx="21352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24" name="직사각형 2223">
            <a:extLst>
              <a:ext uri="{FF2B5EF4-FFF2-40B4-BE49-F238E27FC236}">
                <a16:creationId xmlns:a16="http://schemas.microsoft.com/office/drawing/2014/main" id="{5986DAC9-653D-4D3E-8602-B0B45FA3EF09}"/>
              </a:ext>
            </a:extLst>
          </p:cNvPr>
          <p:cNvSpPr/>
          <p:nvPr/>
        </p:nvSpPr>
        <p:spPr>
          <a:xfrm>
            <a:off x="7028581" y="4377187"/>
            <a:ext cx="1190782" cy="22021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25" name="TextBox 2224">
            <a:extLst>
              <a:ext uri="{FF2B5EF4-FFF2-40B4-BE49-F238E27FC236}">
                <a16:creationId xmlns:a16="http://schemas.microsoft.com/office/drawing/2014/main" id="{6B1B0A07-6E3B-41F7-9C07-C09075BF0A9E}"/>
              </a:ext>
            </a:extLst>
          </p:cNvPr>
          <p:cNvSpPr txBox="1"/>
          <p:nvPr/>
        </p:nvSpPr>
        <p:spPr>
          <a:xfrm>
            <a:off x="7171351" y="4362519"/>
            <a:ext cx="927449" cy="2691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Exam Code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2" name="TextBox 2191">
            <a:extLst>
              <a:ext uri="{FF2B5EF4-FFF2-40B4-BE49-F238E27FC236}">
                <a16:creationId xmlns:a16="http://schemas.microsoft.com/office/drawing/2014/main" id="{96936FCD-9D63-48C7-8188-93A5179002F9}"/>
              </a:ext>
            </a:extLst>
          </p:cNvPr>
          <p:cNvSpPr txBox="1"/>
          <p:nvPr/>
        </p:nvSpPr>
        <p:spPr>
          <a:xfrm>
            <a:off x="6969224" y="1470969"/>
            <a:ext cx="428628" cy="11628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 algn="ctr"/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4" name="TextBox 2193">
            <a:extLst>
              <a:ext uri="{FF2B5EF4-FFF2-40B4-BE49-F238E27FC236}">
                <a16:creationId xmlns:a16="http://schemas.microsoft.com/office/drawing/2014/main" id="{D526C639-F096-4DE6-AAB7-42EBA5E17149}"/>
              </a:ext>
            </a:extLst>
          </p:cNvPr>
          <p:cNvSpPr txBox="1"/>
          <p:nvPr/>
        </p:nvSpPr>
        <p:spPr>
          <a:xfrm>
            <a:off x="7698422" y="327562"/>
            <a:ext cx="90762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Vocabulary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413" name="직선 연결선 8">
            <a:extLst>
              <a:ext uri="{FF2B5EF4-FFF2-40B4-BE49-F238E27FC236}">
                <a16:creationId xmlns:a16="http://schemas.microsoft.com/office/drawing/2014/main" id="{4B03ACD8-E6E3-49B3-9EEA-5F84A0C03363}"/>
              </a:ext>
            </a:extLst>
          </p:cNvPr>
          <p:cNvCxnSpPr>
            <a:cxnSpLocks/>
          </p:cNvCxnSpPr>
          <p:nvPr/>
        </p:nvCxnSpPr>
        <p:spPr>
          <a:xfrm>
            <a:off x="7318456" y="578877"/>
            <a:ext cx="0" cy="3798211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5" name="직선 연결선 8">
            <a:extLst>
              <a:ext uri="{FF2B5EF4-FFF2-40B4-BE49-F238E27FC236}">
                <a16:creationId xmlns:a16="http://schemas.microsoft.com/office/drawing/2014/main" id="{A183129E-5F2F-4257-8C0D-2C3A499E59A1}"/>
              </a:ext>
            </a:extLst>
          </p:cNvPr>
          <p:cNvCxnSpPr>
            <a:cxnSpLocks/>
          </p:cNvCxnSpPr>
          <p:nvPr/>
        </p:nvCxnSpPr>
        <p:spPr>
          <a:xfrm>
            <a:off x="6021174" y="578877"/>
            <a:ext cx="0" cy="3798211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6" name="직선 연결선 8">
            <a:extLst>
              <a:ext uri="{FF2B5EF4-FFF2-40B4-BE49-F238E27FC236}">
                <a16:creationId xmlns:a16="http://schemas.microsoft.com/office/drawing/2014/main" id="{292B792C-3706-4DBF-A9AF-8741E907559A}"/>
              </a:ext>
            </a:extLst>
          </p:cNvPr>
          <p:cNvCxnSpPr>
            <a:cxnSpLocks/>
          </p:cNvCxnSpPr>
          <p:nvPr/>
        </p:nvCxnSpPr>
        <p:spPr>
          <a:xfrm>
            <a:off x="4787841" y="578877"/>
            <a:ext cx="0" cy="3798211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7" name="직선 연결선 8">
            <a:extLst>
              <a:ext uri="{FF2B5EF4-FFF2-40B4-BE49-F238E27FC236}">
                <a16:creationId xmlns:a16="http://schemas.microsoft.com/office/drawing/2014/main" id="{4AEA038D-C066-4FB3-BBDD-A806FD4DAD24}"/>
              </a:ext>
            </a:extLst>
          </p:cNvPr>
          <p:cNvCxnSpPr>
            <a:cxnSpLocks/>
          </p:cNvCxnSpPr>
          <p:nvPr/>
        </p:nvCxnSpPr>
        <p:spPr>
          <a:xfrm>
            <a:off x="3532426" y="578877"/>
            <a:ext cx="0" cy="3798211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8" name="직선 연결선 8">
            <a:extLst>
              <a:ext uri="{FF2B5EF4-FFF2-40B4-BE49-F238E27FC236}">
                <a16:creationId xmlns:a16="http://schemas.microsoft.com/office/drawing/2014/main" id="{21FD91B6-2518-4051-A943-EE66925046E3}"/>
              </a:ext>
            </a:extLst>
          </p:cNvPr>
          <p:cNvCxnSpPr>
            <a:cxnSpLocks/>
          </p:cNvCxnSpPr>
          <p:nvPr/>
        </p:nvCxnSpPr>
        <p:spPr>
          <a:xfrm>
            <a:off x="2255346" y="578877"/>
            <a:ext cx="0" cy="3798211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26" name="직사각형 2425">
            <a:extLst>
              <a:ext uri="{FF2B5EF4-FFF2-40B4-BE49-F238E27FC236}">
                <a16:creationId xmlns:a16="http://schemas.microsoft.com/office/drawing/2014/main" id="{3834D4AA-0850-43F6-9E45-0401EB129D5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27" name="직사각형 2426">
            <a:extLst>
              <a:ext uri="{FF2B5EF4-FFF2-40B4-BE49-F238E27FC236}">
                <a16:creationId xmlns:a16="http://schemas.microsoft.com/office/drawing/2014/main" id="{F7A8D435-AF2F-4AA7-BF8D-151BA55BC65B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28" name="직사각형 2427">
            <a:extLst>
              <a:ext uri="{FF2B5EF4-FFF2-40B4-BE49-F238E27FC236}">
                <a16:creationId xmlns:a16="http://schemas.microsoft.com/office/drawing/2014/main" id="{BA019881-039E-43C3-9857-E35DF9B4356E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29" name="직사각형 2428">
            <a:extLst>
              <a:ext uri="{FF2B5EF4-FFF2-40B4-BE49-F238E27FC236}">
                <a16:creationId xmlns:a16="http://schemas.microsoft.com/office/drawing/2014/main" id="{B88ABC21-99CE-4CDC-A072-E6528EB8B8FA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30" name="직사각형 2429">
            <a:extLst>
              <a:ext uri="{FF2B5EF4-FFF2-40B4-BE49-F238E27FC236}">
                <a16:creationId xmlns:a16="http://schemas.microsoft.com/office/drawing/2014/main" id="{E39F7773-B963-4980-866B-6CC2F7A4DD8D}"/>
              </a:ext>
            </a:extLst>
          </p:cNvPr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31" name="직사각형 2430">
            <a:extLst>
              <a:ext uri="{FF2B5EF4-FFF2-40B4-BE49-F238E27FC236}">
                <a16:creationId xmlns:a16="http://schemas.microsoft.com/office/drawing/2014/main" id="{59F2EB81-1EE5-40CB-921A-80C60760DC8D}"/>
              </a:ext>
            </a:extLst>
          </p:cNvPr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32" name="직사각형 2431">
            <a:extLst>
              <a:ext uri="{FF2B5EF4-FFF2-40B4-BE49-F238E27FC236}">
                <a16:creationId xmlns:a16="http://schemas.microsoft.com/office/drawing/2014/main" id="{461F1DEA-5313-40F3-8F90-D39C49B45654}"/>
              </a:ext>
            </a:extLst>
          </p:cNvPr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7671447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8" name="TextBox 1477"/>
          <p:cNvSpPr txBox="1"/>
          <p:nvPr/>
        </p:nvSpPr>
        <p:spPr>
          <a:xfrm>
            <a:off x="498309" y="1028476"/>
            <a:ext cx="47970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TextBox 1478"/>
          <p:cNvSpPr txBox="1"/>
          <p:nvPr/>
        </p:nvSpPr>
        <p:spPr>
          <a:xfrm>
            <a:off x="1101061" y="1026066"/>
            <a:ext cx="5286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881856" y="1079056"/>
            <a:ext cx="52658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1579541" y="1076139"/>
            <a:ext cx="52658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4" name="TextBox 1493"/>
          <p:cNvSpPr txBox="1"/>
          <p:nvPr/>
        </p:nvSpPr>
        <p:spPr>
          <a:xfrm>
            <a:off x="1913933" y="241484"/>
            <a:ext cx="62834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"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컴퓨터용 흑색 수성 사인펜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＂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만을 사용하며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등을 사용하지 않습니다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 수정은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답안지를 교체하여 작성하거나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“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수정테이프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＂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만을 사용하여 답란을 수정합니다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답안카드는 반드시 시험시간 내에 작성을 완료합니다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종료 후 작성 시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해당교시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“0”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점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처리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).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3606401"/>
              </p:ext>
            </p:extLst>
          </p:nvPr>
        </p:nvGraphicFramePr>
        <p:xfrm>
          <a:off x="1864299" y="1453225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452" name="직사각형 451">
            <a:extLst>
              <a:ext uri="{FF2B5EF4-FFF2-40B4-BE49-F238E27FC236}">
                <a16:creationId xmlns:a16="http://schemas.microsoft.com/office/drawing/2014/main" id="{44700454-BB83-4D8B-9E00-60810DE267D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5BCE837A-A987-4D4F-8981-408498030F0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E7A054C8-F823-4D75-B9EE-46BBFCB31065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81AB762D-3D8C-49B4-83CA-921B9367AE34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1856656" y="775911"/>
            <a:ext cx="7812000" cy="5441653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0" name="직선 연결선 779"/>
          <p:cNvCxnSpPr>
            <a:cxnSpLocks/>
          </p:cNvCxnSpPr>
          <p:nvPr/>
        </p:nvCxnSpPr>
        <p:spPr>
          <a:xfrm>
            <a:off x="510416" y="2319960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>
            <a:cxnSpLocks/>
          </p:cNvCxnSpPr>
          <p:nvPr/>
        </p:nvCxnSpPr>
        <p:spPr>
          <a:xfrm>
            <a:off x="510416" y="2580434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>
            <a:cxnSpLocks/>
          </p:cNvCxnSpPr>
          <p:nvPr/>
        </p:nvCxnSpPr>
        <p:spPr>
          <a:xfrm>
            <a:off x="512574" y="2618534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>
            <a:cxnSpLocks/>
          </p:cNvCxnSpPr>
          <p:nvPr/>
        </p:nvCxnSpPr>
        <p:spPr>
          <a:xfrm>
            <a:off x="654036" y="232427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>
            <a:cxnSpLocks/>
          </p:cNvCxnSpPr>
          <p:nvPr/>
        </p:nvCxnSpPr>
        <p:spPr>
          <a:xfrm>
            <a:off x="820634" y="232211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>
            <a:cxnSpLocks/>
          </p:cNvCxnSpPr>
          <p:nvPr/>
        </p:nvCxnSpPr>
        <p:spPr>
          <a:xfrm>
            <a:off x="978010" y="232211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>
            <a:cxnSpLocks/>
          </p:cNvCxnSpPr>
          <p:nvPr/>
        </p:nvCxnSpPr>
        <p:spPr>
          <a:xfrm>
            <a:off x="1140416" y="232415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>
            <a:cxnSpLocks/>
          </p:cNvCxnSpPr>
          <p:nvPr/>
        </p:nvCxnSpPr>
        <p:spPr>
          <a:xfrm>
            <a:off x="1299290" y="231996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>
            <a:cxnSpLocks/>
          </p:cNvCxnSpPr>
          <p:nvPr/>
        </p:nvCxnSpPr>
        <p:spPr>
          <a:xfrm>
            <a:off x="1456006" y="23263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>
            <a:cxnSpLocks/>
          </p:cNvCxnSpPr>
          <p:nvPr/>
        </p:nvCxnSpPr>
        <p:spPr>
          <a:xfrm>
            <a:off x="1619072" y="23284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3" name="모서리가 둥근 직사각형 872"/>
          <p:cNvSpPr/>
          <p:nvPr/>
        </p:nvSpPr>
        <p:spPr>
          <a:xfrm>
            <a:off x="1352739" y="266149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1517833" y="266047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1678068" y="265910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7" name="모서리가 둥근 직사각형 876"/>
          <p:cNvSpPr/>
          <p:nvPr/>
        </p:nvSpPr>
        <p:spPr>
          <a:xfrm>
            <a:off x="1352435" y="292434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모서리가 둥근 직사각형 877"/>
          <p:cNvSpPr/>
          <p:nvPr/>
        </p:nvSpPr>
        <p:spPr>
          <a:xfrm>
            <a:off x="1517529" y="292332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9" name="모서리가 둥근 직사각형 878"/>
          <p:cNvSpPr/>
          <p:nvPr/>
        </p:nvSpPr>
        <p:spPr>
          <a:xfrm>
            <a:off x="1677764" y="292196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" name="모서리가 둥근 직사각형 880"/>
          <p:cNvSpPr/>
          <p:nvPr/>
        </p:nvSpPr>
        <p:spPr>
          <a:xfrm>
            <a:off x="1356786" y="318697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1521880" y="318595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1682115" y="318459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352600" y="345176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1517694" y="345074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1677929" y="344938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" name="모서리가 둥근 직사각형 888"/>
          <p:cNvSpPr/>
          <p:nvPr/>
        </p:nvSpPr>
        <p:spPr>
          <a:xfrm>
            <a:off x="1352435" y="371643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" name="모서리가 둥근 직사각형 889"/>
          <p:cNvSpPr/>
          <p:nvPr/>
        </p:nvSpPr>
        <p:spPr>
          <a:xfrm>
            <a:off x="1517529" y="371541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" name="모서리가 둥근 직사각형 890"/>
          <p:cNvSpPr/>
          <p:nvPr/>
        </p:nvSpPr>
        <p:spPr>
          <a:xfrm>
            <a:off x="1677764" y="371404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" name="모서리가 둥근 직사각형 892"/>
          <p:cNvSpPr/>
          <p:nvPr/>
        </p:nvSpPr>
        <p:spPr>
          <a:xfrm>
            <a:off x="1354635" y="398541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" name="모서리가 둥근 직사각형 893"/>
          <p:cNvSpPr/>
          <p:nvPr/>
        </p:nvSpPr>
        <p:spPr>
          <a:xfrm>
            <a:off x="1519729" y="398439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" name="모서리가 둥근 직사각형 894"/>
          <p:cNvSpPr/>
          <p:nvPr/>
        </p:nvSpPr>
        <p:spPr>
          <a:xfrm>
            <a:off x="1679964" y="398303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" name="모서리가 둥근 직사각형 896"/>
          <p:cNvSpPr/>
          <p:nvPr/>
        </p:nvSpPr>
        <p:spPr>
          <a:xfrm>
            <a:off x="1354635" y="425100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8" name="모서리가 둥근 직사각형 897"/>
          <p:cNvSpPr/>
          <p:nvPr/>
        </p:nvSpPr>
        <p:spPr>
          <a:xfrm>
            <a:off x="1519729" y="424998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" name="모서리가 둥근 직사각형 898"/>
          <p:cNvSpPr/>
          <p:nvPr/>
        </p:nvSpPr>
        <p:spPr>
          <a:xfrm>
            <a:off x="1679964" y="424861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" name="모서리가 둥근 직사각형 900"/>
          <p:cNvSpPr/>
          <p:nvPr/>
        </p:nvSpPr>
        <p:spPr>
          <a:xfrm>
            <a:off x="1352435" y="451487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" name="모서리가 둥근 직사각형 901"/>
          <p:cNvSpPr/>
          <p:nvPr/>
        </p:nvSpPr>
        <p:spPr>
          <a:xfrm>
            <a:off x="1517529" y="451385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" name="모서리가 둥근 직사각형 902"/>
          <p:cNvSpPr/>
          <p:nvPr/>
        </p:nvSpPr>
        <p:spPr>
          <a:xfrm>
            <a:off x="1677764" y="451248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" name="모서리가 둥근 직사각형 904"/>
          <p:cNvSpPr/>
          <p:nvPr/>
        </p:nvSpPr>
        <p:spPr>
          <a:xfrm>
            <a:off x="1352435" y="477750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" name="모서리가 둥근 직사각형 905"/>
          <p:cNvSpPr/>
          <p:nvPr/>
        </p:nvSpPr>
        <p:spPr>
          <a:xfrm>
            <a:off x="1517529" y="477648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7" name="모서리가 둥근 직사각형 906"/>
          <p:cNvSpPr/>
          <p:nvPr/>
        </p:nvSpPr>
        <p:spPr>
          <a:xfrm>
            <a:off x="1677764" y="477511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" name="모서리가 둥근 직사각형 908"/>
          <p:cNvSpPr/>
          <p:nvPr/>
        </p:nvSpPr>
        <p:spPr>
          <a:xfrm>
            <a:off x="1348311" y="504625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" name="모서리가 둥근 직사각형 909"/>
          <p:cNvSpPr/>
          <p:nvPr/>
        </p:nvSpPr>
        <p:spPr>
          <a:xfrm>
            <a:off x="1513405" y="504523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1" name="모서리가 둥근 직사각형 910"/>
          <p:cNvSpPr/>
          <p:nvPr/>
        </p:nvSpPr>
        <p:spPr>
          <a:xfrm>
            <a:off x="1673640" y="504387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634749" y="2082303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응 시 번 호</a:t>
            </a:r>
          </a:p>
        </p:txBody>
      </p:sp>
      <p:sp>
        <p:nvSpPr>
          <p:cNvPr id="7" name="직사각형 6"/>
          <p:cNvSpPr/>
          <p:nvPr/>
        </p:nvSpPr>
        <p:spPr>
          <a:xfrm>
            <a:off x="505164" y="2116933"/>
            <a:ext cx="1283686" cy="3130275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5" name="모서리가 둥근 직사각형 474"/>
          <p:cNvSpPr/>
          <p:nvPr/>
        </p:nvSpPr>
        <p:spPr>
          <a:xfrm>
            <a:off x="527099" y="779703"/>
            <a:ext cx="1267727" cy="48388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76" name="직선 연결선 475"/>
          <p:cNvCxnSpPr>
            <a:cxnSpLocks/>
          </p:cNvCxnSpPr>
          <p:nvPr/>
        </p:nvCxnSpPr>
        <p:spPr>
          <a:xfrm>
            <a:off x="527100" y="1007353"/>
            <a:ext cx="12677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7" name="TextBox 476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620544" y="764704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문제유형</a:t>
            </a:r>
          </a:p>
        </p:txBody>
      </p:sp>
      <p:sp>
        <p:nvSpPr>
          <p:cNvPr id="493" name="모서리가 둥근 직사각형 492"/>
          <p:cNvSpPr/>
          <p:nvPr/>
        </p:nvSpPr>
        <p:spPr>
          <a:xfrm>
            <a:off x="516786" y="1461500"/>
            <a:ext cx="1267727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94" name="직선 연결선 493"/>
          <p:cNvCxnSpPr>
            <a:cxnSpLocks/>
          </p:cNvCxnSpPr>
          <p:nvPr/>
        </p:nvCxnSpPr>
        <p:spPr>
          <a:xfrm>
            <a:off x="516787" y="1689150"/>
            <a:ext cx="12677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5" name="TextBox 494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629675" y="1446697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성명</a:t>
            </a:r>
          </a:p>
        </p:txBody>
      </p:sp>
      <p:sp>
        <p:nvSpPr>
          <p:cNvPr id="497" name="모서리가 둥근 직사각형 496"/>
          <p:cNvSpPr/>
          <p:nvPr/>
        </p:nvSpPr>
        <p:spPr>
          <a:xfrm>
            <a:off x="511074" y="5671854"/>
            <a:ext cx="1267727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98" name="직선 연결선 497"/>
          <p:cNvCxnSpPr>
            <a:cxnSpLocks/>
          </p:cNvCxnSpPr>
          <p:nvPr/>
        </p:nvCxnSpPr>
        <p:spPr>
          <a:xfrm>
            <a:off x="511075" y="5890397"/>
            <a:ext cx="12677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9" name="TextBox 498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634749" y="5656422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감독관성명</a:t>
            </a:r>
          </a:p>
        </p:txBody>
      </p:sp>
      <p:sp>
        <p:nvSpPr>
          <p:cNvPr id="500" name="TextBox 499"/>
          <p:cNvSpPr txBox="1"/>
          <p:nvPr/>
        </p:nvSpPr>
        <p:spPr>
          <a:xfrm>
            <a:off x="497428" y="5891602"/>
            <a:ext cx="5611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정자기재</a:t>
            </a:r>
          </a:p>
        </p:txBody>
      </p:sp>
      <p:grpSp>
        <p:nvGrpSpPr>
          <p:cNvPr id="13" name="그룹 12"/>
          <p:cNvGrpSpPr/>
          <p:nvPr/>
        </p:nvGrpSpPr>
        <p:grpSpPr>
          <a:xfrm>
            <a:off x="2203733" y="1508784"/>
            <a:ext cx="696763" cy="1051376"/>
            <a:chOff x="2253600" y="1720832"/>
            <a:chExt cx="696763" cy="1051376"/>
          </a:xfrm>
        </p:grpSpPr>
        <p:grpSp>
          <p:nvGrpSpPr>
            <p:cNvPr id="501" name="그룹 50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502" name="모서리가 둥근 직사각형 5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" name="모서리가 둥근 직사각형 5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" name="모서리가 둥근 직사각형 5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" name="모서리가 둥근 직사각형 5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" name="모서리가 둥근 직사각형 5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7" name="그룹 506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508" name="모서리가 둥근 직사각형 50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" name="모서리가 둥근 직사각형 50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" name="모서리가 둥근 직사각형 50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" name="모서리가 둥근 직사각형 51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" name="모서리가 둥근 직사각형 51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13" name="그룹 5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514" name="모서리가 둥근 직사각형 51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" name="모서리가 둥근 직사각형 51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" name="모서리가 둥근 직사각형 51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" name="모서리가 둥근 직사각형 51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" name="모서리가 둥근 직사각형 51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19" name="그룹 518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520" name="모서리가 둥근 직사각형 51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" name="모서리가 둥근 직사각형 52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2" name="모서리가 둥근 직사각형 52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3" name="모서리가 둥근 직사각형 52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4" name="모서리가 둥근 직사각형 52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5" name="그룹 52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526" name="모서리가 둥근 직사각형 5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7" name="모서리가 둥근 직사각형 5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8" name="모서리가 둥근 직사각형 5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9" name="모서리가 둥근 직사각형 5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0" name="모서리가 둥근 직사각형 5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539" name="표 53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204475"/>
              </p:ext>
            </p:extLst>
          </p:nvPr>
        </p:nvGraphicFramePr>
        <p:xfrm>
          <a:off x="2972254" y="1453225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0" name="표 53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8639855"/>
              </p:ext>
            </p:extLst>
          </p:nvPr>
        </p:nvGraphicFramePr>
        <p:xfrm>
          <a:off x="4090133" y="1453225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1" name="표 54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4417310"/>
              </p:ext>
            </p:extLst>
          </p:nvPr>
        </p:nvGraphicFramePr>
        <p:xfrm>
          <a:off x="5209733" y="1452166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2" name="표 5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6823106"/>
              </p:ext>
            </p:extLst>
          </p:nvPr>
        </p:nvGraphicFramePr>
        <p:xfrm>
          <a:off x="6322133" y="1451675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3" name="표 54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7397179"/>
              </p:ext>
            </p:extLst>
          </p:nvPr>
        </p:nvGraphicFramePr>
        <p:xfrm>
          <a:off x="7438133" y="1451675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101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102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103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104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105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106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107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108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109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111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112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113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114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115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116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117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118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119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5" name="표 54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6750081"/>
              </p:ext>
            </p:extLst>
          </p:nvPr>
        </p:nvGraphicFramePr>
        <p:xfrm>
          <a:off x="8554133" y="1451184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121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122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123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124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125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126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127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128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129</a:t>
                      </a:r>
                      <a:endParaRPr lang="ko-KR" altLang="en-US" sz="85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131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132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133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134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135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136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137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138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139</a:t>
                      </a:r>
                      <a:endParaRPr lang="ko-KR" altLang="en-US" sz="85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547" name="그룹 546"/>
          <p:cNvGrpSpPr/>
          <p:nvPr/>
        </p:nvGrpSpPr>
        <p:grpSpPr>
          <a:xfrm>
            <a:off x="2203733" y="2708476"/>
            <a:ext cx="696763" cy="1051376"/>
            <a:chOff x="2253600" y="1720832"/>
            <a:chExt cx="696763" cy="1051376"/>
          </a:xfrm>
        </p:grpSpPr>
        <p:grpSp>
          <p:nvGrpSpPr>
            <p:cNvPr id="548" name="그룹 547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574" name="모서리가 둥근 직사각형 5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" name="모서리가 둥근 직사각형 5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" name="모서리가 둥근 직사각형 5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" name="모서리가 둥근 직사각형 5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" name="모서리가 둥근 직사각형 5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" name="그룹 548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569" name="모서리가 둥근 직사각형 5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" name="모서리가 둥근 직사각형 5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" name="모서리가 둥근 직사각형 5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2" name="모서리가 둥근 직사각형 5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" name="모서리가 둥근 직사각형 5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" name="그룹 54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564" name="모서리가 둥근 직사각형 5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" name="모서리가 둥근 직사각형 5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" name="모서리가 둥근 직사각형 5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" name="모서리가 둥근 직사각형 5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" name="모서리가 둥근 직사각형 5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" name="그룹 550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559" name="모서리가 둥근 직사각형 5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" name="모서리가 둥근 직사각형 5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" name="모서리가 둥근 직사각형 5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" name="모서리가 둥근 직사각형 5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" name="모서리가 둥근 직사각형 5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" name="그룹 551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553" name="모서리가 둥근 직사각형 55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4" name="모서리가 둥근 직사각형 55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5" name="모서리가 둥근 직사각형 55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" name="모서리가 둥근 직사각형 5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" name="모서리가 둥근 직사각형 5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579" name="그룹 578"/>
          <p:cNvGrpSpPr/>
          <p:nvPr/>
        </p:nvGrpSpPr>
        <p:grpSpPr>
          <a:xfrm>
            <a:off x="2202487" y="3900936"/>
            <a:ext cx="696763" cy="1051376"/>
            <a:chOff x="2253600" y="1720832"/>
            <a:chExt cx="696763" cy="1051376"/>
          </a:xfrm>
        </p:grpSpPr>
        <p:grpSp>
          <p:nvGrpSpPr>
            <p:cNvPr id="580" name="그룹 579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605" name="모서리가 둥근 직사각형 60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" name="모서리가 둥근 직사각형 60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" name="모서리가 둥근 직사각형 60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" name="모서리가 둥근 직사각형 60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" name="모서리가 둥근 직사각형 60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1" name="그룹 580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600" name="모서리가 둥근 직사각형 59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1" name="모서리가 둥근 직사각형 60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2" name="모서리가 둥근 직사각형 60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" name="모서리가 둥근 직사각형 6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" name="모서리가 둥근 직사각형 6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2" name="그룹 581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595" name="모서리가 둥근 직사각형 59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6" name="모서리가 둥근 직사각형 59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7" name="모서리가 둥근 직사각형 59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8" name="모서리가 둥근 직사각형 59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9" name="모서리가 둥근 직사각형 59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3" name="그룹 582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590" name="모서리가 둥근 직사각형 58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1" name="모서리가 둥근 직사각형 59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2" name="모서리가 둥근 직사각형 59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3" name="모서리가 둥근 직사각형 59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4" name="모서리가 둥근 직사각형 59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4" name="그룹 583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585" name="모서리가 둥근 직사각형 58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" name="모서리가 둥근 직사각형 58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" name="모서리가 둥근 직사각형 58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8" name="모서리가 둥근 직사각형 58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9" name="모서리가 둥근 직사각형 58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610" name="그룹 609"/>
          <p:cNvGrpSpPr/>
          <p:nvPr/>
        </p:nvGrpSpPr>
        <p:grpSpPr>
          <a:xfrm>
            <a:off x="2202487" y="5093396"/>
            <a:ext cx="696763" cy="1051376"/>
            <a:chOff x="2253600" y="1720832"/>
            <a:chExt cx="696763" cy="1051376"/>
          </a:xfrm>
        </p:grpSpPr>
        <p:grpSp>
          <p:nvGrpSpPr>
            <p:cNvPr id="611" name="그룹 61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636" name="모서리가 둥근 직사각형 63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7" name="모서리가 둥근 직사각형 63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8" name="모서리가 둥근 직사각형 63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9" name="모서리가 둥근 직사각형 63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0" name="모서리가 둥근 직사각형 63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2" name="그룹 61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631" name="모서리가 둥근 직사각형 6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2" name="모서리가 둥근 직사각형 6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3" name="모서리가 둥근 직사각형 6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4" name="모서리가 둥근 직사각형 6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5" name="모서리가 둥근 직사각형 6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3" name="그룹 6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626" name="모서리가 둥근 직사각형 6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" name="모서리가 둥근 직사각형 6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" name="모서리가 둥근 직사각형 6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9" name="모서리가 둥근 직사각형 6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0" name="모서리가 둥근 직사각형 6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4" name="그룹 61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621" name="모서리가 둥근 직사각형 6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" name="모서리가 둥근 직사각형 6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" name="모서리가 둥근 직사각형 6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" name="모서리가 둥근 직사각형 6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" name="모서리가 둥근 직사각형 6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5" name="그룹 61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616" name="모서리가 둥근 직사각형 61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" name="모서리가 둥근 직사각형 6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" name="모서리가 둥근 직사각형 6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" name="모서리가 둥근 직사각형 6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" name="모서리가 둥근 직사각형 6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672" name="그룹 671"/>
          <p:cNvGrpSpPr/>
          <p:nvPr/>
        </p:nvGrpSpPr>
        <p:grpSpPr>
          <a:xfrm>
            <a:off x="3318694" y="1508784"/>
            <a:ext cx="696763" cy="1051376"/>
            <a:chOff x="2253600" y="1720832"/>
            <a:chExt cx="696763" cy="1051376"/>
          </a:xfrm>
        </p:grpSpPr>
        <p:grpSp>
          <p:nvGrpSpPr>
            <p:cNvPr id="673" name="그룹 672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698" name="모서리가 둥근 직사각형 69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9" name="모서리가 둥근 직사각형 69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0" name="모서리가 둥근 직사각형 69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1" name="모서리가 둥근 직사각형 70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2" name="모서리가 둥근 직사각형 70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4" name="그룹 673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693" name="모서리가 둥근 직사각형 6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4" name="모서리가 둥근 직사각형 6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5" name="모서리가 둥근 직사각형 6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6" name="모서리가 둥근 직사각형 6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7" name="모서리가 둥근 직사각형 6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5" name="그룹 674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688" name="모서리가 둥근 직사각형 68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9" name="모서리가 둥근 직사각형 68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0" name="모서리가 둥근 직사각형 68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1" name="모서리가 둥근 직사각형 69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2" name="모서리가 둥근 직사각형 69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6" name="그룹 675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683" name="모서리가 둥근 직사각형 68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4" name="모서리가 둥근 직사각형 68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5" name="모서리가 둥근 직사각형 68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6" name="모서리가 둥근 직사각형 68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7" name="모서리가 둥근 직사각형 68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7" name="그룹 676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678" name="모서리가 둥근 직사각형 67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9" name="모서리가 둥근 직사각형 67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0" name="모서리가 둥근 직사각형 67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1" name="모서리가 둥근 직사각형 68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2" name="모서리가 둥근 직사각형 68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03" name="그룹 702"/>
          <p:cNvGrpSpPr/>
          <p:nvPr/>
        </p:nvGrpSpPr>
        <p:grpSpPr>
          <a:xfrm>
            <a:off x="3318653" y="2708476"/>
            <a:ext cx="696763" cy="1051376"/>
            <a:chOff x="2253600" y="1720832"/>
            <a:chExt cx="696763" cy="1051376"/>
          </a:xfrm>
        </p:grpSpPr>
        <p:grpSp>
          <p:nvGrpSpPr>
            <p:cNvPr id="704" name="그룹 703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731" name="모서리가 둥근 직사각형 7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2" name="모서리가 둥근 직사각형 7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3" name="모서리가 둥근 직사각형 7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4" name="모서리가 둥근 직사각형 7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5" name="모서리가 둥근 직사각형 7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5" name="그룹 704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726" name="모서리가 둥근 직사각형 7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7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7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9" name="모서리가 둥근 직사각형 7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0" name="모서리가 둥근 직사각형 7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6" name="그룹 705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721" name="모서리가 둥근 직사각형 7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2" name="모서리가 둥근 직사각형 7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3" name="모서리가 둥근 직사각형 7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4" name="모서리가 둥근 직사각형 7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5" name="모서리가 둥근 직사각형 7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7" name="그룹 706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714" name="모서리가 둥근 직사각형 71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7" name="모서리가 둥근 직사각형 7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8" name="모서리가 둥근 직사각형 7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9" name="모서리가 둥근 직사각형 7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0" name="모서리가 둥근 직사각형 7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8" name="그룹 707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709" name="모서리가 둥근 직사각형 70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0" name="모서리가 둥근 직사각형 70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1" name="모서리가 둥근 직사각형 71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2" name="모서리가 둥근 직사각형 71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3" name="모서리가 둥근 직사각형 71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36" name="그룹 735"/>
          <p:cNvGrpSpPr/>
          <p:nvPr/>
        </p:nvGrpSpPr>
        <p:grpSpPr>
          <a:xfrm>
            <a:off x="3318653" y="3900936"/>
            <a:ext cx="696763" cy="1051376"/>
            <a:chOff x="2253600" y="1720832"/>
            <a:chExt cx="696763" cy="1051376"/>
          </a:xfrm>
        </p:grpSpPr>
        <p:grpSp>
          <p:nvGrpSpPr>
            <p:cNvPr id="737" name="그룹 736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762" name="모서리가 둥근 직사각형 76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3" name="모서리가 둥근 직사각형 76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4" name="모서리가 둥근 직사각형 76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5" name="모서리가 둥근 직사각형 76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6" name="모서리가 둥근 직사각형 76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8" name="그룹 737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757" name="모서리가 둥근 직사각형 75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8" name="모서리가 둥근 직사각형 75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9" name="모서리가 둥근 직사각형 75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75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1" name="모서리가 둥근 직사각형 76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9" name="그룹 738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752" name="모서리가 둥근 직사각형 7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3" name="모서리가 둥근 직사각형 7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4" name="모서리가 둥근 직사각형 7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5" name="모서리가 둥근 직사각형 7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6" name="모서리가 둥근 직사각형 7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40" name="그룹 739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747" name="모서리가 둥근 직사각형 74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8" name="모서리가 둥근 직사각형 74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9" name="모서리가 둥근 직사각형 74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74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1" name="모서리가 둥근 직사각형 75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41" name="그룹 740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742" name="모서리가 둥근 직사각형 74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3" name="모서리가 둥근 직사각형 74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4" name="모서리가 둥근 직사각형 74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74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6" name="모서리가 둥근 직사각형 74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67" name="그룹 766"/>
          <p:cNvGrpSpPr/>
          <p:nvPr/>
        </p:nvGrpSpPr>
        <p:grpSpPr>
          <a:xfrm>
            <a:off x="3318653" y="5089302"/>
            <a:ext cx="696763" cy="1051376"/>
            <a:chOff x="2253600" y="1720832"/>
            <a:chExt cx="696763" cy="1051376"/>
          </a:xfrm>
        </p:grpSpPr>
        <p:grpSp>
          <p:nvGrpSpPr>
            <p:cNvPr id="768" name="그룹 767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805" name="모서리가 둥근 직사각형 80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80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7" name="모서리가 둥근 직사각형 80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8" name="모서리가 둥근 직사각형 80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80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69" name="그룹 768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800" name="모서리가 둥근 직사각형 79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1" name="모서리가 둥근 직사각형 80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2" name="모서리가 둥근 직사각형 80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3" name="모서리가 둥근 직사각형 8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8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70" name="그룹 76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794" name="모서리가 둥근 직사각형 79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6" name="모서리가 둥근 직사각형 79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7" name="모서리가 둥근 직사각형 79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8" name="모서리가 둥근 직사각형 79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79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71" name="그룹 770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778" name="모서리가 둥근 직사각형 77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9" name="모서리가 둥근 직사각형 77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1" name="모서리가 둥근 직사각형 78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78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3" name="모서리가 둥근 직사각형 79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72" name="그룹 771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773" name="모서리가 둥근 직사각형 7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4" name="모서리가 둥근 직사각형 7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7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6" name="모서리가 둥근 직사각형 7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7" name="모서리가 둥근 직사각형 7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810" name="그룹 809"/>
          <p:cNvGrpSpPr/>
          <p:nvPr/>
        </p:nvGrpSpPr>
        <p:grpSpPr>
          <a:xfrm>
            <a:off x="4434407" y="1508784"/>
            <a:ext cx="696763" cy="1051376"/>
            <a:chOff x="2253600" y="1720832"/>
            <a:chExt cx="696763" cy="1051376"/>
          </a:xfrm>
        </p:grpSpPr>
        <p:grpSp>
          <p:nvGrpSpPr>
            <p:cNvPr id="811" name="그룹 81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918" name="모서리가 둥근 직사각형 91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2" name="모서리가 둥근 직사각형 9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6" name="모서리가 둥근 직사각형 92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0" name="모서리가 둥근 직사각형 92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4" name="모서리가 둥근 직사각형 93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2" name="그룹 81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831" name="모서리가 둥근 직사각형 8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" name="모서리가 둥근 직사각형 8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8" name="모서리가 둥근 직사각형 86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2" name="모서리가 둥근 직사각형 91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4" name="모서리가 둥근 직사각형 91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3" name="그룹 8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826" name="모서리가 둥근 직사각형 8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" name="모서리가 둥근 직사각형 8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" name="모서리가 둥근 직사각형 8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" name="모서리가 둥근 직사각형 8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" name="모서리가 둥근 직사각형 8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" name="그룹 81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821" name="모서리가 둥근 직사각형 8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" name="모서리가 둥근 직사각형 8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" name="모서리가 둥근 직사각형 8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" name="모서리가 둥근 직사각형 8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" name="모서리가 둥근 직사각형 8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" name="그룹 81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816" name="모서리가 둥근 직사각형 81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7" name="모서리가 둥근 직사각형 8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8" name="모서리가 둥근 직사각형 8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9" name="모서리가 둥근 직사각형 8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0" name="모서리가 둥근 직사각형 8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938" name="그룹 937"/>
          <p:cNvGrpSpPr/>
          <p:nvPr/>
        </p:nvGrpSpPr>
        <p:grpSpPr>
          <a:xfrm>
            <a:off x="4434876" y="2708476"/>
            <a:ext cx="696763" cy="1051376"/>
            <a:chOff x="2253600" y="1720832"/>
            <a:chExt cx="696763" cy="1051376"/>
          </a:xfrm>
        </p:grpSpPr>
        <p:grpSp>
          <p:nvGrpSpPr>
            <p:cNvPr id="942" name="그룹 941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974" name="모서리가 둥근 직사각형 9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5" name="모서리가 둥근 직사각형 9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6" name="모서리가 둥근 직사각형 9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" name="모서리가 둥근 직사각형 9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" name="모서리가 둥근 직사각형 9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46" name="그룹 945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969" name="모서리가 둥근 직사각형 9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0" name="모서리가 둥근 직사각형 9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1" name="모서리가 둥근 직사각형 9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2" name="모서리가 둥근 직사각형 9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3" name="모서리가 둥근 직사각형 9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0" name="그룹 94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964" name="모서리가 둥근 직사각형 9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5" name="모서리가 둥근 직사각형 9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6" name="모서리가 둥근 직사각형 9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7" name="모서리가 둥근 직사각형 9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8" name="모서리가 둥근 직사각형 9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2" name="그룹 951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959" name="모서리가 둥근 직사각형 9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0" name="모서리가 둥근 직사각형 9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1" name="모서리가 둥근 직사각형 9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2" name="모서리가 둥근 직사각형 9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3" name="모서리가 둥근 직사각형 9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3" name="그룹 952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954" name="모서리가 둥근 직사각형 95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5" name="모서리가 둥근 직사각형 95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6" name="모서리가 둥근 직사각형 95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7" name="모서리가 둥근 직사각형 9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8" name="모서리가 둥근 직사각형 9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979" name="그룹 978"/>
          <p:cNvGrpSpPr/>
          <p:nvPr/>
        </p:nvGrpSpPr>
        <p:grpSpPr>
          <a:xfrm>
            <a:off x="4434876" y="3900936"/>
            <a:ext cx="696763" cy="1051376"/>
            <a:chOff x="2253600" y="1720832"/>
            <a:chExt cx="696763" cy="1051376"/>
          </a:xfrm>
        </p:grpSpPr>
        <p:grpSp>
          <p:nvGrpSpPr>
            <p:cNvPr id="980" name="그룹 979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005" name="모서리가 둥근 직사각형 100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6" name="모서리가 둥근 직사각형 100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7" name="모서리가 둥근 직사각형 100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8" name="모서리가 둥근 직사각형 100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9" name="모서리가 둥근 직사각형 100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1" name="그룹 980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00" name="모서리가 둥근 직사각형 99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1" name="모서리가 둥근 직사각형 100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2" name="모서리가 둥근 직사각형 100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3" name="모서리가 둥근 직사각형 10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4" name="모서리가 둥근 직사각형 10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2" name="그룹 981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995" name="모서리가 둥근 직사각형 99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6" name="모서리가 둥근 직사각형 99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7" name="모서리가 둥근 직사각형 99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8" name="모서리가 둥근 직사각형 99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9" name="모서리가 둥근 직사각형 99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3" name="그룹 982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990" name="모서리가 둥근 직사각형 98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1" name="모서리가 둥근 직사각형 99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2" name="모서리가 둥근 직사각형 99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3" name="모서리가 둥근 직사각형 99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4" name="모서리가 둥근 직사각형 99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4" name="그룹 983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985" name="모서리가 둥근 직사각형 98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6" name="모서리가 둥근 직사각형 98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7" name="모서리가 둥근 직사각형 98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8" name="모서리가 둥근 직사각형 98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9" name="모서리가 둥근 직사각형 98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010" name="그룹 1009"/>
          <p:cNvGrpSpPr/>
          <p:nvPr/>
        </p:nvGrpSpPr>
        <p:grpSpPr>
          <a:xfrm>
            <a:off x="4434874" y="5089302"/>
            <a:ext cx="696763" cy="1051376"/>
            <a:chOff x="2253600" y="1720832"/>
            <a:chExt cx="696763" cy="1051376"/>
          </a:xfrm>
        </p:grpSpPr>
        <p:grpSp>
          <p:nvGrpSpPr>
            <p:cNvPr id="1011" name="그룹 101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036" name="모서리가 둥근 직사각형 103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7" name="모서리가 둥근 직사각형 103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8" name="모서리가 둥근 직사각형 103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0" name="모서리가 둥근 직사각형 10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2" name="모서리가 둥근 직사각형 104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2" name="그룹 101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31" name="모서리가 둥근 직사각형 10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10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3" name="모서리가 둥근 직사각형 10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4" name="모서리가 둥근 직사각형 10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5" name="모서리가 둥근 직사각형 10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3" name="그룹 10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26" name="모서리가 둥근 직사각형 10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7" name="모서리가 둥근 직사각형 10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8" name="모서리가 둥근 직사각형 10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9" name="모서리가 둥근 직사각형 10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0" name="모서리가 둥근 직사각형 10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4" name="그룹 101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21" name="모서리가 둥근 직사각형 10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2" name="모서리가 둥근 직사각형 10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3" name="모서리가 둥근 직사각형 10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4" name="모서리가 둥근 직사각형 10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5" name="모서리가 둥근 직사각형 10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5" name="그룹 101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16" name="모서리가 둥근 직사각형 101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7" name="모서리가 둥근 직사각형 10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8" name="모서리가 둥근 직사각형 10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9" name="모서리가 둥근 직사각형 10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0" name="모서리가 둥근 직사각형 10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043" name="그룹 1042"/>
          <p:cNvGrpSpPr/>
          <p:nvPr/>
        </p:nvGrpSpPr>
        <p:grpSpPr>
          <a:xfrm>
            <a:off x="5551205" y="1509078"/>
            <a:ext cx="696763" cy="1051376"/>
            <a:chOff x="2253600" y="1720832"/>
            <a:chExt cx="696763" cy="1051376"/>
          </a:xfrm>
        </p:grpSpPr>
        <p:grpSp>
          <p:nvGrpSpPr>
            <p:cNvPr id="1045" name="그룹 1044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071" name="모서리가 둥근 직사각형 107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107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3" name="모서리가 둥근 직사각형 107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107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5" name="모서리가 둥근 직사각형 107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7" name="그룹 1046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66" name="모서리가 둥근 직사각형 106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7" name="모서리가 둥근 직사각형 106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106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106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0" name="모서리가 둥근 직사각형 106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8" name="그룹 1047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61" name="모서리가 둥근 직사각형 10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10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10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4" name="모서리가 둥근 직사각형 10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5" name="모서리가 둥근 직사각형 10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9" name="그룹 1048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56" name="모서리가 둥근 직사각형 105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105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8" name="모서리가 둥근 직사각형 105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105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0" name="모서리가 둥근 직사각형 105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50" name="그룹 1049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51" name="모서리가 둥근 직사각형 105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2" name="모서리가 둥근 직사각형 105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105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105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5" name="모서리가 둥근 직사각형 105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076" name="그룹 1075"/>
          <p:cNvGrpSpPr/>
          <p:nvPr/>
        </p:nvGrpSpPr>
        <p:grpSpPr>
          <a:xfrm>
            <a:off x="5551205" y="2696784"/>
            <a:ext cx="696763" cy="1051376"/>
            <a:chOff x="2253600" y="1720832"/>
            <a:chExt cx="696763" cy="1051376"/>
          </a:xfrm>
        </p:grpSpPr>
        <p:grpSp>
          <p:nvGrpSpPr>
            <p:cNvPr id="1077" name="그룹 1076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02" name="모서리가 둥근 직사각형 11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11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11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5" name="모서리가 둥근 직사각형 11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11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8" name="그룹 1077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97" name="모서리가 둥근 직사각형 109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8" name="모서리가 둥근 직사각형 109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109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0" name="모서리가 둥근 직사각형 109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1" name="모서리가 둥근 직사각형 110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9" name="그룹 1078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92" name="모서리가 둥근 직사각형 109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109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109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5" name="모서리가 둥근 직사각형 109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109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0" name="그룹 1079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87" name="모서리가 둥근 직사각형 10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8" name="모서리가 둥근 직사각형 10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9" name="모서리가 둥근 직사각형 10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0" name="모서리가 둥근 직사각형 10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10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1" name="그룹 1080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82" name="모서리가 둥근 직사각형 108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3" name="모서리가 둥근 직사각형 108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4" name="모서리가 둥근 직사각형 108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5" name="모서리가 둥근 직사각형 108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6" name="모서리가 둥근 직사각형 108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07" name="그룹 1106"/>
          <p:cNvGrpSpPr/>
          <p:nvPr/>
        </p:nvGrpSpPr>
        <p:grpSpPr>
          <a:xfrm>
            <a:off x="5551733" y="3900936"/>
            <a:ext cx="696763" cy="1051376"/>
            <a:chOff x="2253600" y="1720832"/>
            <a:chExt cx="696763" cy="1051376"/>
          </a:xfrm>
        </p:grpSpPr>
        <p:grpSp>
          <p:nvGrpSpPr>
            <p:cNvPr id="1108" name="그룹 1107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33" name="모서리가 둥근 직사각형 113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4" name="모서리가 둥근 직사각형 113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5" name="모서리가 둥근 직사각형 113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6" name="모서리가 둥근 직사각형 113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7" name="모서리가 둥근 직사각형 113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09" name="그룹 1108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28" name="모서리가 둥근 직사각형 112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9" name="모서리가 둥근 직사각형 112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0" name="모서리가 둥근 직사각형 112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1" name="모서리가 둥근 직사각형 113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2" name="모서리가 둥근 직사각형 113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0" name="그룹 110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23" name="모서리가 둥근 직사각형 112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4" name="모서리가 둥근 직사각형 112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5" name="모서리가 둥근 직사각형 112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6" name="모서리가 둥근 직사각형 112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7" name="모서리가 둥근 직사각형 112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1" name="그룹 1110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18" name="모서리가 둥근 직사각형 111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9" name="모서리가 둥근 직사각형 111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0" name="모서리가 둥근 직사각형 111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1" name="모서리가 둥근 직사각형 112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2" name="모서리가 둥근 직사각형 112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2" name="그룹 1111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13" name="모서리가 둥근 직사각형 11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4" name="모서리가 둥근 직사각형 11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5" name="모서리가 둥근 직사각형 11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6" name="모서리가 둥근 직사각형 11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7" name="모서리가 둥근 직사각형 11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38" name="그룹 1137"/>
          <p:cNvGrpSpPr/>
          <p:nvPr/>
        </p:nvGrpSpPr>
        <p:grpSpPr>
          <a:xfrm>
            <a:off x="5551733" y="5089302"/>
            <a:ext cx="696763" cy="1051376"/>
            <a:chOff x="2253600" y="1720832"/>
            <a:chExt cx="696763" cy="1051376"/>
          </a:xfrm>
        </p:grpSpPr>
        <p:grpSp>
          <p:nvGrpSpPr>
            <p:cNvPr id="1139" name="그룹 1138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65" name="모서리가 둥근 직사각형 116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6" name="모서리가 둥근 직사각형 116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7" name="모서리가 둥근 직사각형 116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116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9" name="모서리가 둥근 직사각형 116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0" name="그룹 1139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60" name="모서리가 둥근 직사각형 115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1" name="모서리가 둥근 직사각형 116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2" name="모서리가 둥근 직사각형 116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3" name="모서리가 둥근 직사각형 116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4" name="모서리가 둥근 직사각형 116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1" name="그룹 1140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55" name="모서리가 둥근 직사각형 11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6" name="모서리가 둥근 직사각형 11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7" name="모서리가 둥근 직사각형 11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8" name="모서리가 둥근 직사각형 11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9" name="모서리가 둥근 직사각형 11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3" name="그룹 1142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50" name="모서리가 둥근 직사각형 114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1" name="모서리가 둥근 직사각형 115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2" name="모서리가 둥근 직사각형 115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3" name="모서리가 둥근 직사각형 115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4" name="모서리가 둥근 직사각형 115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4" name="그룹 1143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45" name="모서리가 둥근 직사각형 114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6" name="모서리가 둥근 직사각형 114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7" name="모서리가 둥근 직사각형 114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8" name="모서리가 둥근 직사각형 114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9" name="모서리가 둥근 직사각형 114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70" name="그룹 1169"/>
          <p:cNvGrpSpPr/>
          <p:nvPr/>
        </p:nvGrpSpPr>
        <p:grpSpPr>
          <a:xfrm>
            <a:off x="6660533" y="1508784"/>
            <a:ext cx="696763" cy="1051376"/>
            <a:chOff x="2253600" y="1720832"/>
            <a:chExt cx="696763" cy="1051376"/>
          </a:xfrm>
        </p:grpSpPr>
        <p:grpSp>
          <p:nvGrpSpPr>
            <p:cNvPr id="1171" name="그룹 117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96" name="모서리가 둥근 직사각형 119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7" name="모서리가 둥근 직사각형 119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8" name="모서리가 둥근 직사각형 119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9" name="모서리가 둥근 직사각형 119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0" name="모서리가 둥근 직사각형 119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2" name="그룹 117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91" name="모서리가 둥근 직사각형 119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2" name="모서리가 둥근 직사각형 119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3" name="모서리가 둥근 직사각형 119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4" name="모서리가 둥근 직사각형 119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5" name="모서리가 둥근 직사각형 119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3" name="그룹 117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86" name="모서리가 둥근 직사각형 118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7" name="모서리가 둥근 직사각형 118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8" name="모서리가 둥근 직사각형 118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9" name="모서리가 둥근 직사각형 118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0" name="모서리가 둥근 직사각형 118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4" name="그룹 117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81" name="모서리가 둥근 직사각형 11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2" name="모서리가 둥근 직사각형 11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11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11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5" name="모서리가 둥근 직사각형 11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5" name="그룹 117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76" name="모서리가 둥근 직사각형 117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117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8" name="모서리가 둥근 직사각형 117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9" name="모서리가 둥근 직사각형 117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117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01" name="그룹 1200"/>
          <p:cNvGrpSpPr/>
          <p:nvPr/>
        </p:nvGrpSpPr>
        <p:grpSpPr>
          <a:xfrm>
            <a:off x="6660533" y="2703561"/>
            <a:ext cx="696763" cy="1051376"/>
            <a:chOff x="2253600" y="1720832"/>
            <a:chExt cx="696763" cy="1051376"/>
          </a:xfrm>
        </p:grpSpPr>
        <p:grpSp>
          <p:nvGrpSpPr>
            <p:cNvPr id="1202" name="그룹 1201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227" name="모서리가 둥근 직사각형 122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8" name="모서리가 둥근 직사각형 122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9" name="모서리가 둥근 직사각형 122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0" name="모서리가 둥근 직사각형 122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1" name="모서리가 둥근 직사각형 123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3" name="그룹 1202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222" name="모서리가 둥근 직사각형 122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3" name="모서리가 둥근 직사각형 122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4" name="모서리가 둥근 직사각형 122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5" name="모서리가 둥근 직사각형 122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6" name="모서리가 둥근 직사각형 122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4" name="그룹 1203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217" name="모서리가 둥근 직사각형 121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8" name="모서리가 둥근 직사각형 121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9" name="모서리가 둥근 직사각형 121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0" name="모서리가 둥근 직사각형 121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1" name="모서리가 둥근 직사각형 122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5" name="그룹 1204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212" name="모서리가 둥근 직사각형 121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3" name="모서리가 둥근 직사각형 121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4" name="모서리가 둥근 직사각형 121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5" name="모서리가 둥근 직사각형 121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6" name="모서리가 둥근 직사각형 121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6" name="그룹 1205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207" name="모서리가 둥근 직사각형 120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8" name="모서리가 둥근 직사각형 12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9" name="모서리가 둥근 직사각형 12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0" name="모서리가 둥근 직사각형 12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1" name="모서리가 둥근 직사각형 12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32" name="그룹 1231"/>
          <p:cNvGrpSpPr/>
          <p:nvPr/>
        </p:nvGrpSpPr>
        <p:grpSpPr>
          <a:xfrm>
            <a:off x="6660533" y="3900936"/>
            <a:ext cx="696763" cy="1051376"/>
            <a:chOff x="2253600" y="1720832"/>
            <a:chExt cx="696763" cy="1051376"/>
          </a:xfrm>
        </p:grpSpPr>
        <p:grpSp>
          <p:nvGrpSpPr>
            <p:cNvPr id="1233" name="그룹 1232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378" name="모서리가 둥근 직사각형 137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9" name="모서리가 둥근 직사각형 137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0" name="모서리가 둥근 직사각형 137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1" name="모서리가 둥근 직사각형 138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2" name="모서리가 둥근 직사각형 138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4" name="그룹 1233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259" name="모서리가 둥근 직사각형 12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0" name="모서리가 둥근 직사각형 12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1" name="모서리가 둥근 직사각형 12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3" name="모서리가 둥근 직사각형 13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7" name="모서리가 둥근 직사각형 130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5" name="그룹 1234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249" name="모서리가 둥근 직사각형 12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0" name="모서리가 둥근 직사각형 12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1" name="모서리가 둥근 직사각형 12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7" name="모서리가 둥근 직사각형 12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8" name="모서리가 둥근 직사각형 12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6" name="그룹 1235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243" name="모서리가 둥근 직사각형 12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4" name="모서리가 둥근 직사각형 12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5" name="모서리가 둥근 직사각형 12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7" name="모서리가 둥근 직사각형 124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8" name="모서리가 둥근 직사각형 124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7" name="그룹 1236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238" name="모서리가 둥근 직사각형 123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9" name="모서리가 둥근 직사각형 123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0" name="모서리가 둥근 직사각형 123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1" name="모서리가 둥근 직사각형 124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2" name="모서리가 둥근 직사각형 124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383" name="그룹 1382"/>
          <p:cNvGrpSpPr/>
          <p:nvPr/>
        </p:nvGrpSpPr>
        <p:grpSpPr>
          <a:xfrm>
            <a:off x="6660533" y="5089302"/>
            <a:ext cx="696763" cy="1051376"/>
            <a:chOff x="2253600" y="1720832"/>
            <a:chExt cx="696763" cy="1051376"/>
          </a:xfrm>
        </p:grpSpPr>
        <p:grpSp>
          <p:nvGrpSpPr>
            <p:cNvPr id="1384" name="그룹 1383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409" name="모서리가 둥근 직사각형 140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0" name="모서리가 둥근 직사각형 140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1" name="모서리가 둥근 직사각형 141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2" name="모서리가 둥근 직사각형 141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3" name="모서리가 둥근 직사각형 141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5" name="그룹 1384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404" name="모서리가 둥근 직사각형 140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5" name="모서리가 둥근 직사각형 140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6" name="모서리가 둥근 직사각형 140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7" name="모서리가 둥근 직사각형 140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8" name="모서리가 둥근 직사각형 140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6" name="그룹 1385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399" name="모서리가 둥근 직사각형 13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0" name="모서리가 둥근 직사각형 13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1" name="모서리가 둥근 직사각형 14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2" name="모서리가 둥근 직사각형 14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3" name="모서리가 둥근 직사각형 140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7" name="그룹 1386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394" name="모서리가 둥근 직사각형 139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5" name="모서리가 둥근 직사각형 139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6" name="모서리가 둥근 직사각형 139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7" name="모서리가 둥근 직사각형 139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8" name="모서리가 둥근 직사각형 139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8" name="그룹 1387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389" name="모서리가 둥근 직사각형 138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0" name="모서리가 둥근 직사각형 138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1" name="모서리가 둥근 직사각형 139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2" name="모서리가 둥근 직사각형 139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3" name="모서리가 둥근 직사각형 139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414" name="그룹 1413"/>
          <p:cNvGrpSpPr/>
          <p:nvPr/>
        </p:nvGrpSpPr>
        <p:grpSpPr>
          <a:xfrm>
            <a:off x="7780133" y="1508784"/>
            <a:ext cx="696763" cy="1051376"/>
            <a:chOff x="2253600" y="1720832"/>
            <a:chExt cx="696763" cy="1051376"/>
          </a:xfrm>
        </p:grpSpPr>
        <p:grpSp>
          <p:nvGrpSpPr>
            <p:cNvPr id="1415" name="그룹 1414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440" name="모서리가 둥근 직사각형 143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41" name="모서리가 둥근 직사각형 144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42" name="모서리가 둥근 직사각형 144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43" name="모서리가 둥근 직사각형 144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44" name="모서리가 둥근 직사각형 144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6" name="그룹 1415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435" name="모서리가 둥근 직사각형 143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6" name="모서리가 둥근 직사각형 143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7" name="모서리가 둥근 직사각형 143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8" name="모서리가 둥근 직사각형 143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9" name="모서리가 둥근 직사각형 143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7" name="그룹 1416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430" name="모서리가 둥근 직사각형 142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1" name="모서리가 둥근 직사각형 143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2" name="모서리가 둥근 직사각형 143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3" name="모서리가 둥근 직사각형 143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34" name="모서리가 둥근 직사각형 143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8" name="그룹 1417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425" name="모서리가 둥근 직사각형 14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6" name="모서리가 둥근 직사각형 14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7" name="모서리가 둥근 직사각형 14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8" name="모서리가 둥근 직사각형 14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9" name="모서리가 둥근 직사각형 14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9" name="그룹 1418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420" name="모서리가 둥근 직사각형 141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1" name="모서리가 둥근 직사각형 142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2" name="모서리가 둥근 직사각형 142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3" name="모서리가 둥근 직사각형 142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4" name="모서리가 둥근 직사각형 142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448" name="그룹 1447"/>
          <p:cNvGrpSpPr/>
          <p:nvPr/>
        </p:nvGrpSpPr>
        <p:grpSpPr>
          <a:xfrm>
            <a:off x="7780133" y="2693585"/>
            <a:ext cx="696763" cy="1051376"/>
            <a:chOff x="2253600" y="1720832"/>
            <a:chExt cx="696763" cy="1051376"/>
          </a:xfrm>
        </p:grpSpPr>
        <p:grpSp>
          <p:nvGrpSpPr>
            <p:cNvPr id="1450" name="그룹 1449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496" name="모서리가 둥근 직사각형 149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7" name="모서리가 둥근 직사각형 149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8" name="모서리가 둥근 직사각형 149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9" name="모서리가 둥근 직사각형 149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0" name="모서리가 둥근 직사각형 149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54" name="그룹 1453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490" name="모서리가 둥근 직사각형 148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1" name="모서리가 둥근 직사각형 149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2" name="모서리가 둥근 직사각형 149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3" name="모서리가 둥근 직사각형 149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5" name="모서리가 둥근 직사각형 149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57" name="그룹 1456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485" name="모서리가 둥근 직사각형 148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6" name="모서리가 둥근 직사각형 148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7" name="모서리가 둥근 직사각형 148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8" name="모서리가 둥근 직사각형 148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9" name="모서리가 둥근 직사각형 148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58" name="그룹 1457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471" name="모서리가 둥근 직사각형 147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72" name="모서리가 둥근 직사각형 147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73" name="모서리가 둥근 직사각형 147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76" name="모서리가 둥근 직사각형 14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4" name="모서리가 둥근 직사각형 148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63" name="그룹 1462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464" name="모서리가 둥근 직사각형 14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66" name="모서리가 둥근 직사각형 146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68" name="모서리가 둥근 직사각형 146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69" name="모서리가 둥근 직사각형 146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70" name="모서리가 둥근 직사각형 146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501" name="그룹 1500"/>
          <p:cNvGrpSpPr/>
          <p:nvPr/>
        </p:nvGrpSpPr>
        <p:grpSpPr>
          <a:xfrm>
            <a:off x="7780133" y="3905690"/>
            <a:ext cx="696763" cy="1051376"/>
            <a:chOff x="2253600" y="1720832"/>
            <a:chExt cx="696763" cy="1051376"/>
          </a:xfrm>
        </p:grpSpPr>
        <p:grpSp>
          <p:nvGrpSpPr>
            <p:cNvPr id="1502" name="그룹 1501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527" name="모서리가 둥근 직사각형 152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8" name="모서리가 둥근 직사각형 152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9" name="모서리가 둥근 직사각형 152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0" name="모서리가 둥근 직사각형 152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1" name="모서리가 둥근 직사각형 153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03" name="그룹 1502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522" name="모서리가 둥근 직사각형 152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3" name="모서리가 둥근 직사각형 152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4" name="모서리가 둥근 직사각형 152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5" name="모서리가 둥근 직사각형 152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6" name="모서리가 둥근 직사각형 152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04" name="그룹 1503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517" name="모서리가 둥근 직사각형 151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8" name="모서리가 둥근 직사각형 151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9" name="모서리가 둥근 직사각형 151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0" name="모서리가 둥근 직사각형 151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1" name="모서리가 둥근 직사각형 152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05" name="그룹 1504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512" name="모서리가 둥근 직사각형 151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3" name="모서리가 둥근 직사각형 151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4" name="모서리가 둥근 직사각형 151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5" name="모서리가 둥근 직사각형 151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6" name="모서리가 둥근 직사각형 151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06" name="그룹 1505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507" name="모서리가 둥근 직사각형 150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8" name="모서리가 둥근 직사각형 15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9" name="모서리가 둥근 직사각형 15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0" name="모서리가 둥근 직사각형 15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1" name="모서리가 둥근 직사각형 15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532" name="그룹 1531"/>
          <p:cNvGrpSpPr/>
          <p:nvPr/>
        </p:nvGrpSpPr>
        <p:grpSpPr>
          <a:xfrm>
            <a:off x="7780133" y="5083358"/>
            <a:ext cx="696763" cy="1051376"/>
            <a:chOff x="2253600" y="1720832"/>
            <a:chExt cx="696763" cy="1051376"/>
          </a:xfrm>
        </p:grpSpPr>
        <p:grpSp>
          <p:nvGrpSpPr>
            <p:cNvPr id="1533" name="그룹 1532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558" name="모서리가 둥근 직사각형 155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9" name="모서리가 둥근 직사각형 155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60" name="모서리가 둥근 직사각형 155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61" name="모서리가 둥근 직사각형 156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62" name="모서리가 둥근 직사각형 156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34" name="그룹 1533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553" name="모서리가 둥근 직사각형 155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4" name="모서리가 둥근 직사각형 155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5" name="모서리가 둥근 직사각형 155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6" name="모서리가 둥근 직사각형 155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7" name="모서리가 둥근 직사각형 155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35" name="그룹 1534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548" name="모서리가 둥근 직사각형 154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9" name="모서리가 둥근 직사각형 154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0" name="모서리가 둥근 직사각형 154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1" name="모서리가 둥근 직사각형 155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2" name="모서리가 둥근 직사각형 155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36" name="그룹 1535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543" name="모서리가 둥근 직사각형 15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4" name="모서리가 둥근 직사각형 15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5" name="모서리가 둥근 직사각형 15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6" name="모서리가 둥근 직사각형 15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7" name="모서리가 둥근 직사각형 15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37" name="그룹 1536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538" name="모서리가 둥근 직사각형 153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9" name="모서리가 둥근 직사각형 153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0" name="모서리가 둥근 직사각형 153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1" name="모서리가 둥근 직사각형 154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2" name="모서리가 둥근 직사각형 154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563" name="그룹 1562"/>
          <p:cNvGrpSpPr/>
          <p:nvPr/>
        </p:nvGrpSpPr>
        <p:grpSpPr>
          <a:xfrm>
            <a:off x="8896133" y="1508784"/>
            <a:ext cx="696763" cy="1051376"/>
            <a:chOff x="2253600" y="1720832"/>
            <a:chExt cx="696763" cy="1051376"/>
          </a:xfrm>
        </p:grpSpPr>
        <p:grpSp>
          <p:nvGrpSpPr>
            <p:cNvPr id="1564" name="그룹 1563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589" name="모서리가 둥근 직사각형 158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90" name="모서리가 둥근 직사각형 158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91" name="모서리가 둥근 직사각형 159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92" name="모서리가 둥근 직사각형 159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93" name="모서리가 둥근 직사각형 159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65" name="그룹 1564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584" name="모서리가 둥근 직사각형 158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5" name="모서리가 둥근 직사각형 158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6" name="모서리가 둥근 직사각형 158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7" name="모서리가 둥근 직사각형 158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8" name="모서리가 둥근 직사각형 158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66" name="그룹 1565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579" name="모서리가 둥근 직사각형 157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0" name="모서리가 둥근 직사각형 157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1" name="모서리가 둥근 직사각형 158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2" name="모서리가 둥근 직사각형 158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3" name="모서리가 둥근 직사각형 158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67" name="그룹 1566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574" name="모서리가 둥근 직사각형 15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5" name="모서리가 둥근 직사각형 15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6" name="모서리가 둥근 직사각형 15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7" name="모서리가 둥근 직사각형 15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8" name="모서리가 둥근 직사각형 15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68" name="그룹 1567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569" name="모서리가 둥근 직사각형 15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0" name="모서리가 둥근 직사각형 15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1" name="모서리가 둥근 직사각형 15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2" name="모서리가 둥근 직사각형 15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3" name="모서리가 둥근 직사각형 15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594" name="그룹 1593"/>
          <p:cNvGrpSpPr/>
          <p:nvPr/>
        </p:nvGrpSpPr>
        <p:grpSpPr>
          <a:xfrm>
            <a:off x="8896133" y="2693585"/>
            <a:ext cx="696763" cy="1051376"/>
            <a:chOff x="2253600" y="1720832"/>
            <a:chExt cx="696763" cy="1051376"/>
          </a:xfrm>
        </p:grpSpPr>
        <p:grpSp>
          <p:nvGrpSpPr>
            <p:cNvPr id="1595" name="그룹 1594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630" name="모서리가 둥근 직사각형 162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1" name="모서리가 둥근 직사각형 163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2" name="모서리가 둥근 직사각형 163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3" name="모서리가 둥근 직사각형 163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5" name="모서리가 둥근 직사각형 16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96" name="그룹 1595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625" name="모서리가 둥근 직사각형 16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6" name="모서리가 둥근 직사각형 16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7" name="모서리가 둥근 직사각형 16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8" name="모서리가 둥근 직사각형 16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9" name="모서리가 둥근 직사각형 16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97" name="그룹 1596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620" name="모서리가 둥근 직사각형 161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1" name="모서리가 둥근 직사각형 162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2" name="모서리가 둥근 직사각형 162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3" name="모서리가 둥근 직사각형 162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4" name="모서리가 둥근 직사각형 162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98" name="그룹 1597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608" name="모서리가 둥근 직사각형 160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1" name="모서리가 둥근 직사각형 161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7" name="모서리가 둥근 직사각형 161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8" name="모서리가 둥근 직사각형 161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9" name="모서리가 둥근 직사각형 161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99" name="그룹 1598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600" name="모서리가 둥근 직사각형 159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1" name="모서리가 둥근 직사각형 160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2" name="모서리가 둥근 직사각형 160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4" name="모서리가 둥근 직사각형 160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5" name="모서리가 둥근 직사각형 160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636" name="그룹 1635"/>
          <p:cNvGrpSpPr/>
          <p:nvPr/>
        </p:nvGrpSpPr>
        <p:grpSpPr>
          <a:xfrm>
            <a:off x="8896133" y="3895127"/>
            <a:ext cx="696763" cy="1051376"/>
            <a:chOff x="2253600" y="1720832"/>
            <a:chExt cx="696763" cy="1051376"/>
          </a:xfrm>
        </p:grpSpPr>
        <p:grpSp>
          <p:nvGrpSpPr>
            <p:cNvPr id="1637" name="그룹 1636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668" name="모서리가 둥근 직사각형 166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9" name="모서리가 둥근 직사각형 166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70" name="모서리가 둥근 직사각형 166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71" name="모서리가 둥근 직사각형 167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72" name="모서리가 둥근 직사각형 167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38" name="그룹 1637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663" name="모서리가 둥근 직사각형 16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4" name="모서리가 둥근 직사각형 16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5" name="모서리가 둥근 직사각형 16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6" name="모서리가 둥근 직사각형 16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7" name="모서리가 둥근 직사각형 16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39" name="그룹 1638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658" name="모서리가 둥근 직사각형 165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9" name="모서리가 둥근 직사각형 165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0" name="모서리가 둥근 직사각형 165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1" name="모서리가 둥근 직사각형 166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2" name="모서리가 둥근 직사각형 166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6" name="그룹 1645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653" name="모서리가 둥근 직사각형 165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4" name="모서리가 둥근 직사각형 165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5" name="모서리가 둥근 직사각형 165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6" name="모서리가 둥근 직사각형 165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7" name="모서리가 둥근 직사각형 165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7" name="그룹 1646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648" name="모서리가 둥근 직사각형 164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49" name="모서리가 둥근 직사각형 164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0" name="모서리가 둥근 직사각형 164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1" name="모서리가 둥근 직사각형 165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2" name="모서리가 둥근 직사각형 165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673" name="그룹 1672"/>
          <p:cNvGrpSpPr/>
          <p:nvPr/>
        </p:nvGrpSpPr>
        <p:grpSpPr>
          <a:xfrm>
            <a:off x="8896133" y="5083584"/>
            <a:ext cx="696763" cy="1051376"/>
            <a:chOff x="2253600" y="1720832"/>
            <a:chExt cx="696763" cy="1051376"/>
          </a:xfrm>
        </p:grpSpPr>
        <p:grpSp>
          <p:nvGrpSpPr>
            <p:cNvPr id="1674" name="그룹 1673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769" name="모서리가 둥근 직사각형 17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0" name="모서리가 둥근 직사각형 17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1" name="모서리가 둥근 직사각형 17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2" name="모서리가 둥근 직사각형 17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3" name="모서리가 둥근 직사각형 17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5" name="그룹 1674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764" name="모서리가 둥근 직사각형 17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5" name="모서리가 둥근 직사각형 17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6" name="모서리가 둥근 직사각형 17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7" name="모서리가 둥근 직사각형 17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8" name="모서리가 둥근 직사각형 17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6" name="그룹 1675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689" name="모서리가 둥근 직사각형 168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0" name="모서리가 둥근 직사각형 17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1" name="모서리가 둥근 직사각형 17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2" name="모서리가 둥근 직사각형 17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3" name="모서리가 둥근 직사각형 17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7" name="그룹 1676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684" name="모서리가 둥근 직사각형 168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5" name="모서리가 둥근 직사각형 168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6" name="모서리가 둥근 직사각형 168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7" name="모서리가 둥근 직사각형 168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8" name="모서리가 둥근 직사각형 168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8" name="그룹 1677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679" name="모서리가 둥근 직사각형 167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0" name="모서리가 둥근 직사각형 167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1" name="모서리가 둥근 직사각형 168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2" name="모서리가 둥근 직사각형 168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3" name="모서리가 둥근 직사각형 168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1774" name="직선 연결선 1773"/>
          <p:cNvCxnSpPr/>
          <p:nvPr/>
        </p:nvCxnSpPr>
        <p:spPr>
          <a:xfrm>
            <a:off x="1856656" y="775912"/>
            <a:ext cx="781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5" name="TextBox 1774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2829109" y="879858"/>
            <a:ext cx="57506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spc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보건의료인 국가시험 답안카드</a:t>
            </a:r>
          </a:p>
        </p:txBody>
      </p:sp>
      <p:sp>
        <p:nvSpPr>
          <p:cNvPr id="1252" name="모서리가 둥근 직사각형 872">
            <a:extLst>
              <a:ext uri="{FF2B5EF4-FFF2-40B4-BE49-F238E27FC236}">
                <a16:creationId xmlns:a16="http://schemas.microsoft.com/office/drawing/2014/main" id="{88FF6078-D642-4038-AD83-D1D7CB92BC0F}"/>
              </a:ext>
            </a:extLst>
          </p:cNvPr>
          <p:cNvSpPr/>
          <p:nvPr/>
        </p:nvSpPr>
        <p:spPr>
          <a:xfrm>
            <a:off x="875270" y="266443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3" name="모서리가 둥근 직사각형 873">
            <a:extLst>
              <a:ext uri="{FF2B5EF4-FFF2-40B4-BE49-F238E27FC236}">
                <a16:creationId xmlns:a16="http://schemas.microsoft.com/office/drawing/2014/main" id="{16279EFE-ED83-460B-AD2D-3F89BD7BE080}"/>
              </a:ext>
            </a:extLst>
          </p:cNvPr>
          <p:cNvSpPr/>
          <p:nvPr/>
        </p:nvSpPr>
        <p:spPr>
          <a:xfrm>
            <a:off x="1040364" y="266341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4" name="모서리가 둥근 직사각형 874">
            <a:extLst>
              <a:ext uri="{FF2B5EF4-FFF2-40B4-BE49-F238E27FC236}">
                <a16:creationId xmlns:a16="http://schemas.microsoft.com/office/drawing/2014/main" id="{5B82DDD9-EAC7-4619-89BA-6E5A7C8055BC}"/>
              </a:ext>
            </a:extLst>
          </p:cNvPr>
          <p:cNvSpPr/>
          <p:nvPr/>
        </p:nvSpPr>
        <p:spPr>
          <a:xfrm>
            <a:off x="1200599" y="266205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3" name="모서리가 둥근 직사각형 876">
            <a:extLst>
              <a:ext uri="{FF2B5EF4-FFF2-40B4-BE49-F238E27FC236}">
                <a16:creationId xmlns:a16="http://schemas.microsoft.com/office/drawing/2014/main" id="{E9F71396-41A1-4B66-96C2-F9D5FB11CEAA}"/>
              </a:ext>
            </a:extLst>
          </p:cNvPr>
          <p:cNvSpPr/>
          <p:nvPr/>
        </p:nvSpPr>
        <p:spPr>
          <a:xfrm>
            <a:off x="874966" y="292728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4" name="모서리가 둥근 직사각형 877">
            <a:extLst>
              <a:ext uri="{FF2B5EF4-FFF2-40B4-BE49-F238E27FC236}">
                <a16:creationId xmlns:a16="http://schemas.microsoft.com/office/drawing/2014/main" id="{74AA3785-16C0-464D-8DF1-3F98B35F4AA5}"/>
              </a:ext>
            </a:extLst>
          </p:cNvPr>
          <p:cNvSpPr/>
          <p:nvPr/>
        </p:nvSpPr>
        <p:spPr>
          <a:xfrm>
            <a:off x="1040060" y="292626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5" name="모서리가 둥근 직사각형 878">
            <a:extLst>
              <a:ext uri="{FF2B5EF4-FFF2-40B4-BE49-F238E27FC236}">
                <a16:creationId xmlns:a16="http://schemas.microsoft.com/office/drawing/2014/main" id="{F726958D-A3CA-4C78-80A8-C8FB5DE41500}"/>
              </a:ext>
            </a:extLst>
          </p:cNvPr>
          <p:cNvSpPr/>
          <p:nvPr/>
        </p:nvSpPr>
        <p:spPr>
          <a:xfrm>
            <a:off x="1200295" y="292490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0" name="모서리가 둥근 직사각형 880">
            <a:extLst>
              <a:ext uri="{FF2B5EF4-FFF2-40B4-BE49-F238E27FC236}">
                <a16:creationId xmlns:a16="http://schemas.microsoft.com/office/drawing/2014/main" id="{C5228AF9-9199-4E02-A14D-0708BC54BA93}"/>
              </a:ext>
            </a:extLst>
          </p:cNvPr>
          <p:cNvSpPr/>
          <p:nvPr/>
        </p:nvSpPr>
        <p:spPr>
          <a:xfrm>
            <a:off x="879317" y="318992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1" name="모서리가 둥근 직사각형 881">
            <a:extLst>
              <a:ext uri="{FF2B5EF4-FFF2-40B4-BE49-F238E27FC236}">
                <a16:creationId xmlns:a16="http://schemas.microsoft.com/office/drawing/2014/main" id="{15895C0C-3D67-475F-B338-66EC8BC89295}"/>
              </a:ext>
            </a:extLst>
          </p:cNvPr>
          <p:cNvSpPr/>
          <p:nvPr/>
        </p:nvSpPr>
        <p:spPr>
          <a:xfrm>
            <a:off x="1044411" y="318890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2" name="모서리가 둥근 직사각형 882">
            <a:extLst>
              <a:ext uri="{FF2B5EF4-FFF2-40B4-BE49-F238E27FC236}">
                <a16:creationId xmlns:a16="http://schemas.microsoft.com/office/drawing/2014/main" id="{DADC0BDB-EF26-411D-A90C-D4C5D8499392}"/>
              </a:ext>
            </a:extLst>
          </p:cNvPr>
          <p:cNvSpPr/>
          <p:nvPr/>
        </p:nvSpPr>
        <p:spPr>
          <a:xfrm>
            <a:off x="1204646" y="318753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7" name="모서리가 둥근 직사각형 884">
            <a:extLst>
              <a:ext uri="{FF2B5EF4-FFF2-40B4-BE49-F238E27FC236}">
                <a16:creationId xmlns:a16="http://schemas.microsoft.com/office/drawing/2014/main" id="{F66E9000-E100-4DE0-AAC2-1DAD34275A72}"/>
              </a:ext>
            </a:extLst>
          </p:cNvPr>
          <p:cNvSpPr/>
          <p:nvPr/>
        </p:nvSpPr>
        <p:spPr>
          <a:xfrm>
            <a:off x="875131" y="345471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8" name="모서리가 둥근 직사각형 885">
            <a:extLst>
              <a:ext uri="{FF2B5EF4-FFF2-40B4-BE49-F238E27FC236}">
                <a16:creationId xmlns:a16="http://schemas.microsoft.com/office/drawing/2014/main" id="{1DEBA95C-CB66-455D-BCEF-E97BCB7B2D82}"/>
              </a:ext>
            </a:extLst>
          </p:cNvPr>
          <p:cNvSpPr/>
          <p:nvPr/>
        </p:nvSpPr>
        <p:spPr>
          <a:xfrm>
            <a:off x="1040225" y="345369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9" name="모서리가 둥근 직사각형 886">
            <a:extLst>
              <a:ext uri="{FF2B5EF4-FFF2-40B4-BE49-F238E27FC236}">
                <a16:creationId xmlns:a16="http://schemas.microsoft.com/office/drawing/2014/main" id="{0EC331B5-86D1-40AA-91A2-C836C0D81B8B}"/>
              </a:ext>
            </a:extLst>
          </p:cNvPr>
          <p:cNvSpPr/>
          <p:nvPr/>
        </p:nvSpPr>
        <p:spPr>
          <a:xfrm>
            <a:off x="1200460" y="345232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4" name="모서리가 둥근 직사각형 888">
            <a:extLst>
              <a:ext uri="{FF2B5EF4-FFF2-40B4-BE49-F238E27FC236}">
                <a16:creationId xmlns:a16="http://schemas.microsoft.com/office/drawing/2014/main" id="{F387834A-D8C5-4D05-92EF-B47CB97CF48F}"/>
              </a:ext>
            </a:extLst>
          </p:cNvPr>
          <p:cNvSpPr/>
          <p:nvPr/>
        </p:nvSpPr>
        <p:spPr>
          <a:xfrm>
            <a:off x="874966" y="371937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5" name="모서리가 둥근 직사각형 889">
            <a:extLst>
              <a:ext uri="{FF2B5EF4-FFF2-40B4-BE49-F238E27FC236}">
                <a16:creationId xmlns:a16="http://schemas.microsoft.com/office/drawing/2014/main" id="{76CE46D8-BB7D-47E6-8CAE-B97814A73545}"/>
              </a:ext>
            </a:extLst>
          </p:cNvPr>
          <p:cNvSpPr/>
          <p:nvPr/>
        </p:nvSpPr>
        <p:spPr>
          <a:xfrm>
            <a:off x="1040060" y="371835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6" name="모서리가 둥근 직사각형 890">
            <a:extLst>
              <a:ext uri="{FF2B5EF4-FFF2-40B4-BE49-F238E27FC236}">
                <a16:creationId xmlns:a16="http://schemas.microsoft.com/office/drawing/2014/main" id="{76D57606-C527-4BC0-924E-C84658195DC9}"/>
              </a:ext>
            </a:extLst>
          </p:cNvPr>
          <p:cNvSpPr/>
          <p:nvPr/>
        </p:nvSpPr>
        <p:spPr>
          <a:xfrm>
            <a:off x="1200295" y="371699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1" name="모서리가 둥근 직사각형 892">
            <a:extLst>
              <a:ext uri="{FF2B5EF4-FFF2-40B4-BE49-F238E27FC236}">
                <a16:creationId xmlns:a16="http://schemas.microsoft.com/office/drawing/2014/main" id="{8A091832-49F4-45DB-AC20-04B32147D020}"/>
              </a:ext>
            </a:extLst>
          </p:cNvPr>
          <p:cNvSpPr/>
          <p:nvPr/>
        </p:nvSpPr>
        <p:spPr>
          <a:xfrm>
            <a:off x="877166" y="398835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2" name="모서리가 둥근 직사각형 893">
            <a:extLst>
              <a:ext uri="{FF2B5EF4-FFF2-40B4-BE49-F238E27FC236}">
                <a16:creationId xmlns:a16="http://schemas.microsoft.com/office/drawing/2014/main" id="{49B5390F-6EBF-4142-ABD1-088D0A6D137C}"/>
              </a:ext>
            </a:extLst>
          </p:cNvPr>
          <p:cNvSpPr/>
          <p:nvPr/>
        </p:nvSpPr>
        <p:spPr>
          <a:xfrm>
            <a:off x="1042260" y="398733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3" name="모서리가 둥근 직사각형 894">
            <a:extLst>
              <a:ext uri="{FF2B5EF4-FFF2-40B4-BE49-F238E27FC236}">
                <a16:creationId xmlns:a16="http://schemas.microsoft.com/office/drawing/2014/main" id="{EE331906-4BAF-445C-BEF2-81936BE59F3E}"/>
              </a:ext>
            </a:extLst>
          </p:cNvPr>
          <p:cNvSpPr/>
          <p:nvPr/>
        </p:nvSpPr>
        <p:spPr>
          <a:xfrm>
            <a:off x="1202495" y="398597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8" name="모서리가 둥근 직사각형 896">
            <a:extLst>
              <a:ext uri="{FF2B5EF4-FFF2-40B4-BE49-F238E27FC236}">
                <a16:creationId xmlns:a16="http://schemas.microsoft.com/office/drawing/2014/main" id="{EC6C30FB-6D7E-4E5D-A310-6B996C5E03BE}"/>
              </a:ext>
            </a:extLst>
          </p:cNvPr>
          <p:cNvSpPr/>
          <p:nvPr/>
        </p:nvSpPr>
        <p:spPr>
          <a:xfrm>
            <a:off x="877166" y="425394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9" name="모서리가 둥근 직사각형 897">
            <a:extLst>
              <a:ext uri="{FF2B5EF4-FFF2-40B4-BE49-F238E27FC236}">
                <a16:creationId xmlns:a16="http://schemas.microsoft.com/office/drawing/2014/main" id="{3F9D61B0-7CE0-44D2-93EB-E34ED440FC40}"/>
              </a:ext>
            </a:extLst>
          </p:cNvPr>
          <p:cNvSpPr/>
          <p:nvPr/>
        </p:nvSpPr>
        <p:spPr>
          <a:xfrm>
            <a:off x="1042260" y="425292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0" name="모서리가 둥근 직사각형 898">
            <a:extLst>
              <a:ext uri="{FF2B5EF4-FFF2-40B4-BE49-F238E27FC236}">
                <a16:creationId xmlns:a16="http://schemas.microsoft.com/office/drawing/2014/main" id="{7158DCFF-C38F-4DC8-8AA4-CD655183DDFF}"/>
              </a:ext>
            </a:extLst>
          </p:cNvPr>
          <p:cNvSpPr/>
          <p:nvPr/>
        </p:nvSpPr>
        <p:spPr>
          <a:xfrm>
            <a:off x="1202495" y="425156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5" name="모서리가 둥근 직사각형 900">
            <a:extLst>
              <a:ext uri="{FF2B5EF4-FFF2-40B4-BE49-F238E27FC236}">
                <a16:creationId xmlns:a16="http://schemas.microsoft.com/office/drawing/2014/main" id="{AF5DD305-8402-41A1-A946-4FDE08BB3CE7}"/>
              </a:ext>
            </a:extLst>
          </p:cNvPr>
          <p:cNvSpPr/>
          <p:nvPr/>
        </p:nvSpPr>
        <p:spPr>
          <a:xfrm>
            <a:off x="874966" y="451781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6" name="모서리가 둥근 직사각형 901">
            <a:extLst>
              <a:ext uri="{FF2B5EF4-FFF2-40B4-BE49-F238E27FC236}">
                <a16:creationId xmlns:a16="http://schemas.microsoft.com/office/drawing/2014/main" id="{854038D9-A11D-4B96-BF94-75FDEC8D7CE3}"/>
              </a:ext>
            </a:extLst>
          </p:cNvPr>
          <p:cNvSpPr/>
          <p:nvPr/>
        </p:nvSpPr>
        <p:spPr>
          <a:xfrm>
            <a:off x="1040060" y="451679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7" name="모서리가 둥근 직사각형 902">
            <a:extLst>
              <a:ext uri="{FF2B5EF4-FFF2-40B4-BE49-F238E27FC236}">
                <a16:creationId xmlns:a16="http://schemas.microsoft.com/office/drawing/2014/main" id="{1E4B0362-1D62-49DF-AFE2-7FE79B2368B4}"/>
              </a:ext>
            </a:extLst>
          </p:cNvPr>
          <p:cNvSpPr/>
          <p:nvPr/>
        </p:nvSpPr>
        <p:spPr>
          <a:xfrm>
            <a:off x="1200295" y="451543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2" name="모서리가 둥근 직사각형 904">
            <a:extLst>
              <a:ext uri="{FF2B5EF4-FFF2-40B4-BE49-F238E27FC236}">
                <a16:creationId xmlns:a16="http://schemas.microsoft.com/office/drawing/2014/main" id="{840482B1-F957-4E2A-BEE1-16E888C72C34}"/>
              </a:ext>
            </a:extLst>
          </p:cNvPr>
          <p:cNvSpPr/>
          <p:nvPr/>
        </p:nvSpPr>
        <p:spPr>
          <a:xfrm>
            <a:off x="874966" y="478044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3" name="모서리가 둥근 직사각형 905">
            <a:extLst>
              <a:ext uri="{FF2B5EF4-FFF2-40B4-BE49-F238E27FC236}">
                <a16:creationId xmlns:a16="http://schemas.microsoft.com/office/drawing/2014/main" id="{60D1741A-73C6-4940-86C3-F1AE7D8375B1}"/>
              </a:ext>
            </a:extLst>
          </p:cNvPr>
          <p:cNvSpPr/>
          <p:nvPr/>
        </p:nvSpPr>
        <p:spPr>
          <a:xfrm>
            <a:off x="1040060" y="477942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4" name="모서리가 둥근 직사각형 906">
            <a:extLst>
              <a:ext uri="{FF2B5EF4-FFF2-40B4-BE49-F238E27FC236}">
                <a16:creationId xmlns:a16="http://schemas.microsoft.com/office/drawing/2014/main" id="{B04D7B95-B29D-4E62-92F0-BF782F337400}"/>
              </a:ext>
            </a:extLst>
          </p:cNvPr>
          <p:cNvSpPr/>
          <p:nvPr/>
        </p:nvSpPr>
        <p:spPr>
          <a:xfrm>
            <a:off x="1200295" y="477806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9" name="모서리가 둥근 직사각형 908">
            <a:extLst>
              <a:ext uri="{FF2B5EF4-FFF2-40B4-BE49-F238E27FC236}">
                <a16:creationId xmlns:a16="http://schemas.microsoft.com/office/drawing/2014/main" id="{6DB0F5FE-B4D9-4AF2-81A0-3E2E5256E2BD}"/>
              </a:ext>
            </a:extLst>
          </p:cNvPr>
          <p:cNvSpPr/>
          <p:nvPr/>
        </p:nvSpPr>
        <p:spPr>
          <a:xfrm>
            <a:off x="870842" y="504919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0" name="모서리가 둥근 직사각형 909">
            <a:extLst>
              <a:ext uri="{FF2B5EF4-FFF2-40B4-BE49-F238E27FC236}">
                <a16:creationId xmlns:a16="http://schemas.microsoft.com/office/drawing/2014/main" id="{AB3E204D-09B4-412F-A094-BBD537D75EBA}"/>
              </a:ext>
            </a:extLst>
          </p:cNvPr>
          <p:cNvSpPr/>
          <p:nvPr/>
        </p:nvSpPr>
        <p:spPr>
          <a:xfrm>
            <a:off x="1035936" y="504818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1" name="모서리가 둥근 직사각형 910">
            <a:extLst>
              <a:ext uri="{FF2B5EF4-FFF2-40B4-BE49-F238E27FC236}">
                <a16:creationId xmlns:a16="http://schemas.microsoft.com/office/drawing/2014/main" id="{5D4B89E0-4A20-473F-A7D6-C64567D8C5E8}"/>
              </a:ext>
            </a:extLst>
          </p:cNvPr>
          <p:cNvSpPr/>
          <p:nvPr/>
        </p:nvSpPr>
        <p:spPr>
          <a:xfrm>
            <a:off x="1196171" y="504681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8" name="모서리가 둥근 직사각형 873">
            <a:extLst>
              <a:ext uri="{FF2B5EF4-FFF2-40B4-BE49-F238E27FC236}">
                <a16:creationId xmlns:a16="http://schemas.microsoft.com/office/drawing/2014/main" id="{35485B2D-A05A-4266-94F0-1567A8482E81}"/>
              </a:ext>
            </a:extLst>
          </p:cNvPr>
          <p:cNvSpPr/>
          <p:nvPr/>
        </p:nvSpPr>
        <p:spPr>
          <a:xfrm>
            <a:off x="553048" y="266478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9" name="모서리가 둥근 직사각형 874">
            <a:extLst>
              <a:ext uri="{FF2B5EF4-FFF2-40B4-BE49-F238E27FC236}">
                <a16:creationId xmlns:a16="http://schemas.microsoft.com/office/drawing/2014/main" id="{642AE436-88E2-4E72-B9EB-62BF1E39A591}"/>
              </a:ext>
            </a:extLst>
          </p:cNvPr>
          <p:cNvSpPr/>
          <p:nvPr/>
        </p:nvSpPr>
        <p:spPr>
          <a:xfrm>
            <a:off x="713283" y="266341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6" name="모서리가 둥근 직사각형 877">
            <a:extLst>
              <a:ext uri="{FF2B5EF4-FFF2-40B4-BE49-F238E27FC236}">
                <a16:creationId xmlns:a16="http://schemas.microsoft.com/office/drawing/2014/main" id="{B466F6B0-C72E-41DD-B6FE-A940AC10B70F}"/>
              </a:ext>
            </a:extLst>
          </p:cNvPr>
          <p:cNvSpPr/>
          <p:nvPr/>
        </p:nvSpPr>
        <p:spPr>
          <a:xfrm>
            <a:off x="552744" y="292763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7" name="모서리가 둥근 직사각형 878">
            <a:extLst>
              <a:ext uri="{FF2B5EF4-FFF2-40B4-BE49-F238E27FC236}">
                <a16:creationId xmlns:a16="http://schemas.microsoft.com/office/drawing/2014/main" id="{CFBD15D5-5819-4541-978A-4F46DE0FE0B3}"/>
              </a:ext>
            </a:extLst>
          </p:cNvPr>
          <p:cNvSpPr/>
          <p:nvPr/>
        </p:nvSpPr>
        <p:spPr>
          <a:xfrm>
            <a:off x="712979" y="292626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3" name="모서리가 둥근 직사각형 881">
            <a:extLst>
              <a:ext uri="{FF2B5EF4-FFF2-40B4-BE49-F238E27FC236}">
                <a16:creationId xmlns:a16="http://schemas.microsoft.com/office/drawing/2014/main" id="{903E04D3-7504-4AAF-840D-3A12800BC2A7}"/>
              </a:ext>
            </a:extLst>
          </p:cNvPr>
          <p:cNvSpPr/>
          <p:nvPr/>
        </p:nvSpPr>
        <p:spPr>
          <a:xfrm>
            <a:off x="557095" y="319026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4" name="모서리가 둥근 직사각형 882">
            <a:extLst>
              <a:ext uri="{FF2B5EF4-FFF2-40B4-BE49-F238E27FC236}">
                <a16:creationId xmlns:a16="http://schemas.microsoft.com/office/drawing/2014/main" id="{A7EAFD6A-D095-4D3B-876A-D4BAB4AC0017}"/>
              </a:ext>
            </a:extLst>
          </p:cNvPr>
          <p:cNvSpPr/>
          <p:nvPr/>
        </p:nvSpPr>
        <p:spPr>
          <a:xfrm>
            <a:off x="717330" y="318890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0" name="모서리가 둥근 직사각형 885">
            <a:extLst>
              <a:ext uri="{FF2B5EF4-FFF2-40B4-BE49-F238E27FC236}">
                <a16:creationId xmlns:a16="http://schemas.microsoft.com/office/drawing/2014/main" id="{BD032FC0-D934-4498-864F-25680CD18FC2}"/>
              </a:ext>
            </a:extLst>
          </p:cNvPr>
          <p:cNvSpPr/>
          <p:nvPr/>
        </p:nvSpPr>
        <p:spPr>
          <a:xfrm>
            <a:off x="552909" y="345505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1" name="모서리가 둥근 직사각형 886">
            <a:extLst>
              <a:ext uri="{FF2B5EF4-FFF2-40B4-BE49-F238E27FC236}">
                <a16:creationId xmlns:a16="http://schemas.microsoft.com/office/drawing/2014/main" id="{A480D142-5914-4B53-9F9E-97E1428F8096}"/>
              </a:ext>
            </a:extLst>
          </p:cNvPr>
          <p:cNvSpPr/>
          <p:nvPr/>
        </p:nvSpPr>
        <p:spPr>
          <a:xfrm>
            <a:off x="713144" y="345369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7" name="모서리가 둥근 직사각형 889">
            <a:extLst>
              <a:ext uri="{FF2B5EF4-FFF2-40B4-BE49-F238E27FC236}">
                <a16:creationId xmlns:a16="http://schemas.microsoft.com/office/drawing/2014/main" id="{38ED221A-1BA3-4FD3-AF75-F36ABA3C3393}"/>
              </a:ext>
            </a:extLst>
          </p:cNvPr>
          <p:cNvSpPr/>
          <p:nvPr/>
        </p:nvSpPr>
        <p:spPr>
          <a:xfrm>
            <a:off x="552744" y="371972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8" name="모서리가 둥근 직사각형 890">
            <a:extLst>
              <a:ext uri="{FF2B5EF4-FFF2-40B4-BE49-F238E27FC236}">
                <a16:creationId xmlns:a16="http://schemas.microsoft.com/office/drawing/2014/main" id="{ED2DA946-E540-492B-BB78-7DCD572752F3}"/>
              </a:ext>
            </a:extLst>
          </p:cNvPr>
          <p:cNvSpPr/>
          <p:nvPr/>
        </p:nvSpPr>
        <p:spPr>
          <a:xfrm>
            <a:off x="712979" y="371835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4" name="모서리가 둥근 직사각형 893">
            <a:extLst>
              <a:ext uri="{FF2B5EF4-FFF2-40B4-BE49-F238E27FC236}">
                <a16:creationId xmlns:a16="http://schemas.microsoft.com/office/drawing/2014/main" id="{CCA1CF03-B3EF-4A92-A5CA-80F28F7414F5}"/>
              </a:ext>
            </a:extLst>
          </p:cNvPr>
          <p:cNvSpPr/>
          <p:nvPr/>
        </p:nvSpPr>
        <p:spPr>
          <a:xfrm>
            <a:off x="554944" y="398870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5" name="모서리가 둥근 직사각형 894">
            <a:extLst>
              <a:ext uri="{FF2B5EF4-FFF2-40B4-BE49-F238E27FC236}">
                <a16:creationId xmlns:a16="http://schemas.microsoft.com/office/drawing/2014/main" id="{8AFC9F16-4E4B-49DA-82BF-B36290159E58}"/>
              </a:ext>
            </a:extLst>
          </p:cNvPr>
          <p:cNvSpPr/>
          <p:nvPr/>
        </p:nvSpPr>
        <p:spPr>
          <a:xfrm>
            <a:off x="715179" y="398733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1" name="모서리가 둥근 직사각형 897">
            <a:extLst>
              <a:ext uri="{FF2B5EF4-FFF2-40B4-BE49-F238E27FC236}">
                <a16:creationId xmlns:a16="http://schemas.microsoft.com/office/drawing/2014/main" id="{C8FDCE96-46C7-456F-9866-5B1C211CBF80}"/>
              </a:ext>
            </a:extLst>
          </p:cNvPr>
          <p:cNvSpPr/>
          <p:nvPr/>
        </p:nvSpPr>
        <p:spPr>
          <a:xfrm>
            <a:off x="554944" y="425429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2" name="모서리가 둥근 직사각형 898">
            <a:extLst>
              <a:ext uri="{FF2B5EF4-FFF2-40B4-BE49-F238E27FC236}">
                <a16:creationId xmlns:a16="http://schemas.microsoft.com/office/drawing/2014/main" id="{1383D9D1-3EF3-4224-92F4-3AB47772B543}"/>
              </a:ext>
            </a:extLst>
          </p:cNvPr>
          <p:cNvSpPr/>
          <p:nvPr/>
        </p:nvSpPr>
        <p:spPr>
          <a:xfrm>
            <a:off x="715179" y="425292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8" name="모서리가 둥근 직사각형 901">
            <a:extLst>
              <a:ext uri="{FF2B5EF4-FFF2-40B4-BE49-F238E27FC236}">
                <a16:creationId xmlns:a16="http://schemas.microsoft.com/office/drawing/2014/main" id="{0CFC7AD3-1955-4672-BF81-1B73C0C73599}"/>
              </a:ext>
            </a:extLst>
          </p:cNvPr>
          <p:cNvSpPr/>
          <p:nvPr/>
        </p:nvSpPr>
        <p:spPr>
          <a:xfrm>
            <a:off x="552744" y="451816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9" name="모서리가 둥근 직사각형 902">
            <a:extLst>
              <a:ext uri="{FF2B5EF4-FFF2-40B4-BE49-F238E27FC236}">
                <a16:creationId xmlns:a16="http://schemas.microsoft.com/office/drawing/2014/main" id="{21D90039-B322-45ED-BDB3-B7588D35A349}"/>
              </a:ext>
            </a:extLst>
          </p:cNvPr>
          <p:cNvSpPr/>
          <p:nvPr/>
        </p:nvSpPr>
        <p:spPr>
          <a:xfrm>
            <a:off x="712979" y="451679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5" name="모서리가 둥근 직사각형 905">
            <a:extLst>
              <a:ext uri="{FF2B5EF4-FFF2-40B4-BE49-F238E27FC236}">
                <a16:creationId xmlns:a16="http://schemas.microsoft.com/office/drawing/2014/main" id="{DA916D9B-A831-4576-BCB8-C9357233EFC3}"/>
              </a:ext>
            </a:extLst>
          </p:cNvPr>
          <p:cNvSpPr/>
          <p:nvPr/>
        </p:nvSpPr>
        <p:spPr>
          <a:xfrm>
            <a:off x="552744" y="478079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6" name="모서리가 둥근 직사각형 906">
            <a:extLst>
              <a:ext uri="{FF2B5EF4-FFF2-40B4-BE49-F238E27FC236}">
                <a16:creationId xmlns:a16="http://schemas.microsoft.com/office/drawing/2014/main" id="{F449EC26-B027-42DC-A263-C45AC5C0AD39}"/>
              </a:ext>
            </a:extLst>
          </p:cNvPr>
          <p:cNvSpPr/>
          <p:nvPr/>
        </p:nvSpPr>
        <p:spPr>
          <a:xfrm>
            <a:off x="712979" y="477942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2" name="모서리가 둥근 직사각형 909">
            <a:extLst>
              <a:ext uri="{FF2B5EF4-FFF2-40B4-BE49-F238E27FC236}">
                <a16:creationId xmlns:a16="http://schemas.microsoft.com/office/drawing/2014/main" id="{147322E2-FE9E-4112-8E79-C6C7077BB8E8}"/>
              </a:ext>
            </a:extLst>
          </p:cNvPr>
          <p:cNvSpPr/>
          <p:nvPr/>
        </p:nvSpPr>
        <p:spPr>
          <a:xfrm>
            <a:off x="548620" y="504954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3" name="모서리가 둥근 직사각형 910">
            <a:extLst>
              <a:ext uri="{FF2B5EF4-FFF2-40B4-BE49-F238E27FC236}">
                <a16:creationId xmlns:a16="http://schemas.microsoft.com/office/drawing/2014/main" id="{2C7C0438-12CF-454B-94E5-6EC0462977FF}"/>
              </a:ext>
            </a:extLst>
          </p:cNvPr>
          <p:cNvSpPr/>
          <p:nvPr/>
        </p:nvSpPr>
        <p:spPr>
          <a:xfrm>
            <a:off x="708855" y="504818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8" name="직사각형 1337">
            <a:extLst>
              <a:ext uri="{FF2B5EF4-FFF2-40B4-BE49-F238E27FC236}">
                <a16:creationId xmlns:a16="http://schemas.microsoft.com/office/drawing/2014/main" id="{E6CD11A4-98EB-4DF1-B568-2787104C77FD}"/>
              </a:ext>
            </a:extLst>
          </p:cNvPr>
          <p:cNvSpPr/>
          <p:nvPr/>
        </p:nvSpPr>
        <p:spPr>
          <a:xfrm>
            <a:off x="-2673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1491289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910FCDF-ABFF-426A-8FA6-5A98225D96A4}"/>
              </a:ext>
            </a:extLst>
          </p:cNvPr>
          <p:cNvSpPr txBox="1"/>
          <p:nvPr/>
        </p:nvSpPr>
        <p:spPr>
          <a:xfrm>
            <a:off x="2811054" y="6344615"/>
            <a:ext cx="528981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/>
              </a:rPr>
              <a:t>검정색 마크가 훼손되면 판독이 불가능하니 펜으로 낙서하거나 훼손하지 마십시오</a:t>
            </a:r>
            <a:r>
              <a:rPr lang="en-US" altLang="ko-KR" sz="1100" dirty="0">
                <a:latin typeface="나눔고딕"/>
              </a:rPr>
              <a:t>.</a:t>
            </a:r>
            <a:r>
              <a:rPr lang="ko-KR" altLang="en-US" sz="1100" dirty="0">
                <a:latin typeface="나눔고딕"/>
              </a:rPr>
              <a:t> 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20C5669-60AA-DFDB-E3A1-8194D664188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A6669A50-9089-15EE-5657-C0020E1072A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202211AD-E4C7-271C-11B4-FD0392466BC1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3000D0F-B5C9-EEC9-4502-A1679820C7C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C01861E-3765-7C9F-4C3C-116F602EA57A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A265279-2217-D34F-31A9-F7FBE1843D6C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81854C2-90D6-3690-2EE3-6F58481F6FFB}"/>
              </a:ext>
            </a:extLst>
          </p:cNvPr>
          <p:cNvSpPr/>
          <p:nvPr/>
        </p:nvSpPr>
        <p:spPr>
          <a:xfrm>
            <a:off x="-93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7" name="표 20">
            <a:extLst>
              <a:ext uri="{FF2B5EF4-FFF2-40B4-BE49-F238E27FC236}">
                <a16:creationId xmlns:a16="http://schemas.microsoft.com/office/drawing/2014/main" id="{472CD039-FA2C-EFF3-A5C9-2EABA9B01657}"/>
              </a:ext>
            </a:extLst>
          </p:cNvPr>
          <p:cNvGraphicFramePr>
            <a:graphicFrameLocks noGrp="1"/>
          </p:cNvGraphicFramePr>
          <p:nvPr/>
        </p:nvGraphicFramePr>
        <p:xfrm>
          <a:off x="1087730" y="964522"/>
          <a:ext cx="2569126" cy="11778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4304">
                  <a:extLst>
                    <a:ext uri="{9D8B030D-6E8A-4147-A177-3AD203B41FA5}">
                      <a16:colId xmlns:a16="http://schemas.microsoft.com/office/drawing/2014/main" val="2446741033"/>
                    </a:ext>
                  </a:extLst>
                </a:gridCol>
                <a:gridCol w="1844822">
                  <a:extLst>
                    <a:ext uri="{9D8B030D-6E8A-4147-A177-3AD203B41FA5}">
                      <a16:colId xmlns:a16="http://schemas.microsoft.com/office/drawing/2014/main" val="2227147792"/>
                    </a:ext>
                  </a:extLst>
                </a:gridCol>
              </a:tblGrid>
              <a:tr h="39261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</a:rPr>
                        <a:t>학  교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351081"/>
                  </a:ext>
                </a:extLst>
              </a:tr>
              <a:tr h="39261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</a:rPr>
                        <a:t>학  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0347136"/>
                  </a:ext>
                </a:extLst>
              </a:tr>
              <a:tr h="392619"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</a:rPr>
                        <a:t>이   </a:t>
                      </a:r>
                      <a:r>
                        <a:rPr lang="ko-KR" altLang="en-US" sz="1200" b="0" dirty="0" err="1">
                          <a:solidFill>
                            <a:schemeClr val="tx1"/>
                          </a:solidFill>
                        </a:rPr>
                        <a:t>름</a:t>
                      </a:r>
                      <a:endParaRPr lang="ko-KR" alt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4764078"/>
                  </a:ext>
                </a:extLst>
              </a:tr>
            </a:tbl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BE709EF-BD9F-65CA-C891-6FF556FFD69D}"/>
              </a:ext>
            </a:extLst>
          </p:cNvPr>
          <p:cNvGraphicFramePr>
            <a:graphicFrameLocks noGrp="1"/>
          </p:cNvGraphicFramePr>
          <p:nvPr/>
        </p:nvGraphicFramePr>
        <p:xfrm>
          <a:off x="1088491" y="2243320"/>
          <a:ext cx="2561793" cy="3111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1793">
                  <a:extLst>
                    <a:ext uri="{9D8B030D-6E8A-4147-A177-3AD203B41FA5}">
                      <a16:colId xmlns:a16="http://schemas.microsoft.com/office/drawing/2014/main" val="2446741033"/>
                    </a:ext>
                  </a:extLst>
                </a:gridCol>
              </a:tblGrid>
              <a:tr h="28437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</a:rPr>
                        <a:t>수험번호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351081"/>
                  </a:ext>
                </a:extLst>
              </a:tr>
              <a:tr h="2827034">
                <a:tc>
                  <a:txBody>
                    <a:bodyPr/>
                    <a:lstStyle/>
                    <a:p>
                      <a:pPr latinLnBrk="1"/>
                      <a:endParaRPr lang="ko-KR" alt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0347136"/>
                  </a:ext>
                </a:extLst>
              </a:tr>
            </a:tbl>
          </a:graphicData>
        </a:graphic>
      </p:graphicFrame>
      <p:graphicFrame>
        <p:nvGraphicFramePr>
          <p:cNvPr id="27" name="표 28">
            <a:extLst>
              <a:ext uri="{FF2B5EF4-FFF2-40B4-BE49-F238E27FC236}">
                <a16:creationId xmlns:a16="http://schemas.microsoft.com/office/drawing/2014/main" id="{A2916A73-316D-8A83-B03D-06DD46750872}"/>
              </a:ext>
            </a:extLst>
          </p:cNvPr>
          <p:cNvGraphicFramePr>
            <a:graphicFrameLocks noGrp="1"/>
          </p:cNvGraphicFramePr>
          <p:nvPr/>
        </p:nvGraphicFramePr>
        <p:xfrm>
          <a:off x="1280592" y="2624370"/>
          <a:ext cx="2186872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359">
                  <a:extLst>
                    <a:ext uri="{9D8B030D-6E8A-4147-A177-3AD203B41FA5}">
                      <a16:colId xmlns:a16="http://schemas.microsoft.com/office/drawing/2014/main" val="3599341539"/>
                    </a:ext>
                  </a:extLst>
                </a:gridCol>
                <a:gridCol w="273359">
                  <a:extLst>
                    <a:ext uri="{9D8B030D-6E8A-4147-A177-3AD203B41FA5}">
                      <a16:colId xmlns:a16="http://schemas.microsoft.com/office/drawing/2014/main" val="2611127101"/>
                    </a:ext>
                  </a:extLst>
                </a:gridCol>
                <a:gridCol w="273359">
                  <a:extLst>
                    <a:ext uri="{9D8B030D-6E8A-4147-A177-3AD203B41FA5}">
                      <a16:colId xmlns:a16="http://schemas.microsoft.com/office/drawing/2014/main" val="3730768159"/>
                    </a:ext>
                  </a:extLst>
                </a:gridCol>
                <a:gridCol w="273359">
                  <a:extLst>
                    <a:ext uri="{9D8B030D-6E8A-4147-A177-3AD203B41FA5}">
                      <a16:colId xmlns:a16="http://schemas.microsoft.com/office/drawing/2014/main" val="3133651548"/>
                    </a:ext>
                  </a:extLst>
                </a:gridCol>
                <a:gridCol w="273359">
                  <a:extLst>
                    <a:ext uri="{9D8B030D-6E8A-4147-A177-3AD203B41FA5}">
                      <a16:colId xmlns:a16="http://schemas.microsoft.com/office/drawing/2014/main" val="3601343368"/>
                    </a:ext>
                  </a:extLst>
                </a:gridCol>
                <a:gridCol w="273359">
                  <a:extLst>
                    <a:ext uri="{9D8B030D-6E8A-4147-A177-3AD203B41FA5}">
                      <a16:colId xmlns:a16="http://schemas.microsoft.com/office/drawing/2014/main" val="496111549"/>
                    </a:ext>
                  </a:extLst>
                </a:gridCol>
                <a:gridCol w="273359">
                  <a:extLst>
                    <a:ext uri="{9D8B030D-6E8A-4147-A177-3AD203B41FA5}">
                      <a16:colId xmlns:a16="http://schemas.microsoft.com/office/drawing/2014/main" val="359598966"/>
                    </a:ext>
                  </a:extLst>
                </a:gridCol>
                <a:gridCol w="273359">
                  <a:extLst>
                    <a:ext uri="{9D8B030D-6E8A-4147-A177-3AD203B41FA5}">
                      <a16:colId xmlns:a16="http://schemas.microsoft.com/office/drawing/2014/main" val="1425323401"/>
                    </a:ext>
                  </a:extLst>
                </a:gridCol>
              </a:tblGrid>
              <a:tr h="330971"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5782137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A39082C0-10A6-3C91-E8CA-A9D12215B547}"/>
              </a:ext>
            </a:extLst>
          </p:cNvPr>
          <p:cNvGraphicFramePr>
            <a:graphicFrameLocks noGrp="1"/>
          </p:cNvGraphicFramePr>
          <p:nvPr/>
        </p:nvGraphicFramePr>
        <p:xfrm>
          <a:off x="1096485" y="5381237"/>
          <a:ext cx="2561793" cy="87893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61793">
                  <a:extLst>
                    <a:ext uri="{9D8B030D-6E8A-4147-A177-3AD203B41FA5}">
                      <a16:colId xmlns:a16="http://schemas.microsoft.com/office/drawing/2014/main" val="2446741033"/>
                    </a:ext>
                  </a:extLst>
                </a:gridCol>
              </a:tblGrid>
              <a:tr h="28929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1"/>
                          </a:solidFill>
                        </a:rPr>
                        <a:t>유의 사항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351081"/>
                  </a:ext>
                </a:extLst>
              </a:tr>
              <a:tr h="589642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dirty="0">
                          <a:solidFill>
                            <a:schemeClr val="tx1"/>
                          </a:solidFill>
                        </a:rPr>
                        <a:t>2. </a:t>
                      </a:r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올바른 마킹</a:t>
                      </a:r>
                      <a:endParaRPr lang="en-US" altLang="ko-KR" sz="900" b="0" dirty="0">
                        <a:solidFill>
                          <a:schemeClr val="tx1"/>
                        </a:solidFill>
                      </a:endParaRPr>
                    </a:p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solidFill>
                            <a:schemeClr val="tx1"/>
                          </a:solidFill>
                        </a:rPr>
                        <a:t>   잘못된 마킹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0347136"/>
                  </a:ext>
                </a:extLst>
              </a:tr>
            </a:tbl>
          </a:graphicData>
        </a:graphic>
      </p:graphicFrame>
      <p:graphicFrame>
        <p:nvGraphicFramePr>
          <p:cNvPr id="30" name="표 30">
            <a:extLst>
              <a:ext uri="{FF2B5EF4-FFF2-40B4-BE49-F238E27FC236}">
                <a16:creationId xmlns:a16="http://schemas.microsoft.com/office/drawing/2014/main" id="{D0F4A474-3032-58E5-65B2-5B914BEC3E40}"/>
              </a:ext>
            </a:extLst>
          </p:cNvPr>
          <p:cNvGraphicFramePr>
            <a:graphicFrameLocks noGrp="1"/>
          </p:cNvGraphicFramePr>
          <p:nvPr/>
        </p:nvGraphicFramePr>
        <p:xfrm>
          <a:off x="3861777" y="951202"/>
          <a:ext cx="5289810" cy="53089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6808">
                  <a:extLst>
                    <a:ext uri="{9D8B030D-6E8A-4147-A177-3AD203B41FA5}">
                      <a16:colId xmlns:a16="http://schemas.microsoft.com/office/drawing/2014/main" val="2137430921"/>
                    </a:ext>
                  </a:extLst>
                </a:gridCol>
                <a:gridCol w="1426462">
                  <a:extLst>
                    <a:ext uri="{9D8B030D-6E8A-4147-A177-3AD203B41FA5}">
                      <a16:colId xmlns:a16="http://schemas.microsoft.com/office/drawing/2014/main" val="2910086020"/>
                    </a:ext>
                  </a:extLst>
                </a:gridCol>
                <a:gridCol w="341378">
                  <a:extLst>
                    <a:ext uri="{9D8B030D-6E8A-4147-A177-3AD203B41FA5}">
                      <a16:colId xmlns:a16="http://schemas.microsoft.com/office/drawing/2014/main" val="1790720584"/>
                    </a:ext>
                  </a:extLst>
                </a:gridCol>
                <a:gridCol w="1421892">
                  <a:extLst>
                    <a:ext uri="{9D8B030D-6E8A-4147-A177-3AD203B41FA5}">
                      <a16:colId xmlns:a16="http://schemas.microsoft.com/office/drawing/2014/main" val="560990343"/>
                    </a:ext>
                  </a:extLst>
                </a:gridCol>
                <a:gridCol w="345948">
                  <a:extLst>
                    <a:ext uri="{9D8B030D-6E8A-4147-A177-3AD203B41FA5}">
                      <a16:colId xmlns:a16="http://schemas.microsoft.com/office/drawing/2014/main" val="2939839333"/>
                    </a:ext>
                  </a:extLst>
                </a:gridCol>
                <a:gridCol w="1417322">
                  <a:extLst>
                    <a:ext uri="{9D8B030D-6E8A-4147-A177-3AD203B41FA5}">
                      <a16:colId xmlns:a16="http://schemas.microsoft.com/office/drawing/2014/main" val="2099607118"/>
                    </a:ext>
                  </a:extLst>
                </a:gridCol>
              </a:tblGrid>
              <a:tr h="2597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문항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답안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</a:rPr>
                        <a:t>표기란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문항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답안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</a:rPr>
                        <a:t>표기란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문항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dirty="0">
                          <a:solidFill>
                            <a:schemeClr val="tx1"/>
                          </a:solidFill>
                        </a:rPr>
                        <a:t>답안 </a:t>
                      </a:r>
                      <a:r>
                        <a:rPr lang="ko-KR" altLang="en-US" sz="1000" b="0" dirty="0" err="1">
                          <a:solidFill>
                            <a:schemeClr val="tx1"/>
                          </a:solidFill>
                        </a:rPr>
                        <a:t>표기란</a:t>
                      </a:r>
                      <a:endParaRPr lang="ko-KR" altLang="en-US" sz="1000" b="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2307543"/>
                  </a:ext>
                </a:extLst>
              </a:tr>
              <a:tr h="1262317">
                <a:tc>
                  <a:txBody>
                    <a:bodyPr/>
                    <a:lstStyle/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10800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marL="0" marR="0" marT="0" marB="72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1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  <a:p>
                      <a:pPr algn="ctr" latinLnBrk="1">
                        <a:lnSpc>
                          <a:spcPct val="130000"/>
                        </a:lnSpc>
                      </a:pPr>
                      <a:r>
                        <a:rPr lang="en-US" altLang="ko-KR" sz="10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marL="0" marR="0" marT="0" marB="72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9321030"/>
                  </a:ext>
                </a:extLst>
              </a:tr>
              <a:tr h="126231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72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72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L="0" marR="0" marT="0" marB="72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2884300"/>
                  </a:ext>
                </a:extLst>
              </a:tr>
              <a:tr h="126231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12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13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14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15</a:t>
                      </a:r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9975342"/>
                  </a:ext>
                </a:extLst>
              </a:tr>
              <a:tr h="126231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16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17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18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19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20</a:t>
                      </a:r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360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0805711"/>
                  </a:ext>
                </a:extLst>
              </a:tr>
            </a:tbl>
          </a:graphicData>
        </a:graphic>
      </p:graphicFrame>
      <p:grpSp>
        <p:nvGrpSpPr>
          <p:cNvPr id="57" name="그룹 56">
            <a:extLst>
              <a:ext uri="{FF2B5EF4-FFF2-40B4-BE49-F238E27FC236}">
                <a16:creationId xmlns:a16="http://schemas.microsoft.com/office/drawing/2014/main" id="{1CF8B133-FEC2-1638-48CD-82029F6C0271}"/>
              </a:ext>
            </a:extLst>
          </p:cNvPr>
          <p:cNvGrpSpPr/>
          <p:nvPr/>
        </p:nvGrpSpPr>
        <p:grpSpPr>
          <a:xfrm>
            <a:off x="4373151" y="1297252"/>
            <a:ext cx="1124163" cy="1059021"/>
            <a:chOff x="4373151" y="1297252"/>
            <a:chExt cx="1124163" cy="1059021"/>
          </a:xfrm>
        </p:grpSpPr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4CCBAE60-6AB3-08CD-2D65-ED496D38B18F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856B91E-8435-2A8A-6679-55AB7510CE62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0B5B80D1-AF65-5B06-FB4E-AA7B8E0A93CF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7F2076A4-7253-21DE-A7A3-CEE73AB9130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ADF077C8-31F4-99CD-3314-F49838832886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BB8F8898-D2E8-D4EA-67C8-8577E6EA11CF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BB1B0A6-8B88-52BB-3420-C170326BED3A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A43B5936-9266-0282-D230-7B811E6B1122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233F162-7954-76CC-83D6-8B753FE111AD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F8B57369-9269-669B-C3E5-D2F381FD3C4F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315BA189-2D6D-EAA0-E4B4-600763BB9E39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F1FEEE1D-3B07-82AA-F56D-DE3C849935CD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3BBE8065-82DA-83CB-48E1-A638427A7D0F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CE862A73-BC3E-4222-7A44-DF3BBC743CF0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972D36BA-BDAD-D57F-AC48-6176EA7E384D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0285CEA6-952C-6687-7C78-9F416E1C9659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4A8A95D7-7BF4-127A-3FC4-F8E89D41AA8E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2B6BCEFC-6FF4-7AA2-B73D-2DCD33FA5132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58A5D6C6-94DA-450F-FE5C-09899B2E8AE3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3B61A972-10DD-6F6B-40CC-C690886F3A75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F8D54205-5E3A-0A0F-F6A3-3281AD5C7E79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503DE374-E5D6-E4BB-F06D-4F1E4C2A056B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469196DC-C994-DF55-4F88-4DB508FD9050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1B13B7B0-BB31-AB49-DF86-276289B3350D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AE37D60E-7B44-5215-6834-BDC86DB25EBE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3B44BED3-CBD9-1D25-1526-85A67BFF7CF3}"/>
              </a:ext>
            </a:extLst>
          </p:cNvPr>
          <p:cNvGrpSpPr/>
          <p:nvPr/>
        </p:nvGrpSpPr>
        <p:grpSpPr>
          <a:xfrm>
            <a:off x="4379501" y="2560902"/>
            <a:ext cx="1124163" cy="1059021"/>
            <a:chOff x="4373151" y="1297252"/>
            <a:chExt cx="1124163" cy="1059021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716CCAE-B7D6-33C6-5391-6A6F1620300E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E68A3C97-893E-4569-6A6A-4F906DAE7952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23D9A576-B83B-8545-0C6F-B5D1BCA8ED56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81D3181E-F84B-BF9E-523F-8E53ABFE9C23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29720777-7D92-9495-2217-300B6C14FE60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38E9C109-69D2-A981-DD09-6F62C0D24DC1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76" name="TextBox 75">
                <a:extLst>
                  <a:ext uri="{FF2B5EF4-FFF2-40B4-BE49-F238E27FC236}">
                    <a16:creationId xmlns:a16="http://schemas.microsoft.com/office/drawing/2014/main" id="{D1428D71-1373-3D68-8FE9-B00FB827064A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5BD5C510-A719-B183-78E3-FABD3C371AB1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AD38B8B1-7B01-4F4E-379D-B1F91DB77D33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D736B14D-A2A9-8BE0-D9BC-923E7B8C7F88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04940E35-CF64-6463-3BAE-485A69B4721D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8E59D29C-6E0B-7C9F-60E6-A4E5530EDB16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3E683AB3-7F09-21AB-F414-4B65BC319100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5811DC28-5512-AF79-5780-EE149390437B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39373B98-E903-A438-D571-346E94E8658B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62" name="그룹 61">
              <a:extLst>
                <a:ext uri="{FF2B5EF4-FFF2-40B4-BE49-F238E27FC236}">
                  <a16:creationId xmlns:a16="http://schemas.microsoft.com/office/drawing/2014/main" id="{BCE13DF3-AFC5-CBAC-CE77-8A2029BF3CFD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B355C959-BDCE-BECA-6D24-CEE9E718085B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8BE3A244-9F33-65E9-2E65-5AFCFC33734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2E802C4-BCBF-0D89-3936-A80D35CE677C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0FD4F850-321E-0F55-5FFC-A4132AF94121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709DCE13-E3BD-D28F-AC40-F77B8E66724C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467ECF0C-2FF9-5D54-9570-2630CC5AAC36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F50ED5DC-B8C0-CCD3-7367-F2A44767DA35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7D02B0C7-26BD-FCC9-74A6-07C1E6CDEFBA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DC48E30-2CD1-6FA9-CDF0-22DA275A79E8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FB6BFA0F-7DF0-474A-8AD5-DFFC2B52F830}"/>
              </a:ext>
            </a:extLst>
          </p:cNvPr>
          <p:cNvGrpSpPr/>
          <p:nvPr/>
        </p:nvGrpSpPr>
        <p:grpSpPr>
          <a:xfrm>
            <a:off x="4366801" y="3824552"/>
            <a:ext cx="1124163" cy="1059021"/>
            <a:chOff x="4373151" y="1297252"/>
            <a:chExt cx="1124163" cy="1059021"/>
          </a:xfrm>
        </p:grpSpPr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D16ECB96-55A4-2D47-9D78-706D1BD45EEA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7EE780BD-6656-AAF8-6D88-26F58AF79A1F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86EB643E-A5C8-0FA5-DFF8-E9FA7DAE9694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9B2B499F-1B77-7A64-1C6E-F6D661E641D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09" name="TextBox 108">
                <a:extLst>
                  <a:ext uri="{FF2B5EF4-FFF2-40B4-BE49-F238E27FC236}">
                    <a16:creationId xmlns:a16="http://schemas.microsoft.com/office/drawing/2014/main" id="{8AE5771F-63DD-511D-020F-6DA5DA7E1F28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6" name="그룹 85">
              <a:extLst>
                <a:ext uri="{FF2B5EF4-FFF2-40B4-BE49-F238E27FC236}">
                  <a16:creationId xmlns:a16="http://schemas.microsoft.com/office/drawing/2014/main" id="{6BD64988-D63C-4FDD-2169-327A3E392C83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ADFF8378-B2DA-A5AC-3C7F-1E90D719003E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12DC60BE-7472-6F29-BF79-389E6FF7B0F2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04" name="TextBox 103">
                <a:extLst>
                  <a:ext uri="{FF2B5EF4-FFF2-40B4-BE49-F238E27FC236}">
                    <a16:creationId xmlns:a16="http://schemas.microsoft.com/office/drawing/2014/main" id="{F4E176E6-09B2-3053-ED57-97ABC34D1312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7AFEF6AB-93C2-5341-C71E-8BDD027CEA45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" name="그룹 86">
              <a:extLst>
                <a:ext uri="{FF2B5EF4-FFF2-40B4-BE49-F238E27FC236}">
                  <a16:creationId xmlns:a16="http://schemas.microsoft.com/office/drawing/2014/main" id="{EFE511AE-A002-03B8-7DC2-9784599B4B59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AE0CF7EC-1341-3FA3-39C0-519AC9445F07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0897950C-0253-65DA-54F5-2D7B03DE4B5D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00" name="TextBox 99">
                <a:extLst>
                  <a:ext uri="{FF2B5EF4-FFF2-40B4-BE49-F238E27FC236}">
                    <a16:creationId xmlns:a16="http://schemas.microsoft.com/office/drawing/2014/main" id="{07B38091-7883-814D-0227-3173410902CC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01" name="TextBox 100">
                <a:extLst>
                  <a:ext uri="{FF2B5EF4-FFF2-40B4-BE49-F238E27FC236}">
                    <a16:creationId xmlns:a16="http://schemas.microsoft.com/office/drawing/2014/main" id="{22C35D75-DE38-A39C-FB58-EE2DA208DF48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58CD5458-3A53-E4C0-6A25-0774E2C5072D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F38E2898-7586-DD8D-3BF6-053117C1581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5ACF7087-D4BA-A8EE-5563-7137E0F63C17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75E5F634-4CAF-97C5-20F3-E8DC778027C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F9726295-1DD0-9491-01F8-B8B5577D915F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9" name="그룹 88">
              <a:extLst>
                <a:ext uri="{FF2B5EF4-FFF2-40B4-BE49-F238E27FC236}">
                  <a16:creationId xmlns:a16="http://schemas.microsoft.com/office/drawing/2014/main" id="{3F331C39-C773-DF23-7A72-5D60F147C6B4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21CA4E14-E2DE-04D3-43BE-DA36D32DDBC7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EA5AEF0F-AB03-CFF3-C1EB-E8518EA62298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0F4E37A6-D326-1ED5-B64F-5CAB4D239EDB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9E476C4D-A935-A2F3-B8D6-7347C85144DF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E39232A4-2249-BA19-D198-6EF653F0DD19}"/>
              </a:ext>
            </a:extLst>
          </p:cNvPr>
          <p:cNvGrpSpPr/>
          <p:nvPr/>
        </p:nvGrpSpPr>
        <p:grpSpPr>
          <a:xfrm>
            <a:off x="4373151" y="5088202"/>
            <a:ext cx="1124163" cy="1059021"/>
            <a:chOff x="4373151" y="1297252"/>
            <a:chExt cx="1124163" cy="1059021"/>
          </a:xfrm>
        </p:grpSpPr>
        <p:grpSp>
          <p:nvGrpSpPr>
            <p:cNvPr id="111" name="그룹 110">
              <a:extLst>
                <a:ext uri="{FF2B5EF4-FFF2-40B4-BE49-F238E27FC236}">
                  <a16:creationId xmlns:a16="http://schemas.microsoft.com/office/drawing/2014/main" id="{DDF8499D-6E18-635B-570B-BE3EDA57EDFB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132" name="TextBox 131">
                <a:extLst>
                  <a:ext uri="{FF2B5EF4-FFF2-40B4-BE49-F238E27FC236}">
                    <a16:creationId xmlns:a16="http://schemas.microsoft.com/office/drawing/2014/main" id="{93819BD0-5A9D-DDFD-40C7-619FDF5B87BB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33" name="TextBox 132">
                <a:extLst>
                  <a:ext uri="{FF2B5EF4-FFF2-40B4-BE49-F238E27FC236}">
                    <a16:creationId xmlns:a16="http://schemas.microsoft.com/office/drawing/2014/main" id="{3B54B05E-B042-4DB4-2FB2-262E5822A7CF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34" name="TextBox 133">
                <a:extLst>
                  <a:ext uri="{FF2B5EF4-FFF2-40B4-BE49-F238E27FC236}">
                    <a16:creationId xmlns:a16="http://schemas.microsoft.com/office/drawing/2014/main" id="{4CEF9DC0-4BA8-69B0-B504-6A5559CBA46A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83BC68D6-99EF-1BF7-F975-E2A7077BC12E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12" name="그룹 111">
              <a:extLst>
                <a:ext uri="{FF2B5EF4-FFF2-40B4-BE49-F238E27FC236}">
                  <a16:creationId xmlns:a16="http://schemas.microsoft.com/office/drawing/2014/main" id="{B0CCF014-00D3-FE90-6A77-776AD0B7F3D4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128" name="TextBox 127">
                <a:extLst>
                  <a:ext uri="{FF2B5EF4-FFF2-40B4-BE49-F238E27FC236}">
                    <a16:creationId xmlns:a16="http://schemas.microsoft.com/office/drawing/2014/main" id="{C8A47A5A-F67B-73AA-4F4C-D5B61E6D4D42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7AEE7B33-EC5E-4051-EE60-41B719E2F686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30" name="TextBox 129">
                <a:extLst>
                  <a:ext uri="{FF2B5EF4-FFF2-40B4-BE49-F238E27FC236}">
                    <a16:creationId xmlns:a16="http://schemas.microsoft.com/office/drawing/2014/main" id="{97BE75BE-2EC5-146C-D8F3-B8B64974B5E2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31" name="TextBox 130">
                <a:extLst>
                  <a:ext uri="{FF2B5EF4-FFF2-40B4-BE49-F238E27FC236}">
                    <a16:creationId xmlns:a16="http://schemas.microsoft.com/office/drawing/2014/main" id="{9BC50637-23C8-7F8C-9C63-0334564A44AC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13" name="그룹 112">
              <a:extLst>
                <a:ext uri="{FF2B5EF4-FFF2-40B4-BE49-F238E27FC236}">
                  <a16:creationId xmlns:a16="http://schemas.microsoft.com/office/drawing/2014/main" id="{564FEEDF-47C6-FEA1-F952-96DABD7423F4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124" name="TextBox 123">
                <a:extLst>
                  <a:ext uri="{FF2B5EF4-FFF2-40B4-BE49-F238E27FC236}">
                    <a16:creationId xmlns:a16="http://schemas.microsoft.com/office/drawing/2014/main" id="{8F754CE7-CADE-AF83-8EF2-9E411FB516EE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25" name="TextBox 124">
                <a:extLst>
                  <a:ext uri="{FF2B5EF4-FFF2-40B4-BE49-F238E27FC236}">
                    <a16:creationId xmlns:a16="http://schemas.microsoft.com/office/drawing/2014/main" id="{1C24311A-2280-92A5-A6D5-24BF2A28F04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26" name="TextBox 125">
                <a:extLst>
                  <a:ext uri="{FF2B5EF4-FFF2-40B4-BE49-F238E27FC236}">
                    <a16:creationId xmlns:a16="http://schemas.microsoft.com/office/drawing/2014/main" id="{B4807630-B68A-369E-E042-2789522354C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702A2C75-D9C0-27BD-A27C-32A368AAF380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8DF9F322-E1C6-5F84-7127-1EC385D18EC5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120" name="TextBox 119">
                <a:extLst>
                  <a:ext uri="{FF2B5EF4-FFF2-40B4-BE49-F238E27FC236}">
                    <a16:creationId xmlns:a16="http://schemas.microsoft.com/office/drawing/2014/main" id="{864CCA97-0958-9981-7DB3-C081F5B46125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21" name="TextBox 120">
                <a:extLst>
                  <a:ext uri="{FF2B5EF4-FFF2-40B4-BE49-F238E27FC236}">
                    <a16:creationId xmlns:a16="http://schemas.microsoft.com/office/drawing/2014/main" id="{58260171-C035-E759-F6AF-588374FEDFCC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22" name="TextBox 121">
                <a:extLst>
                  <a:ext uri="{FF2B5EF4-FFF2-40B4-BE49-F238E27FC236}">
                    <a16:creationId xmlns:a16="http://schemas.microsoft.com/office/drawing/2014/main" id="{3E52445D-1C09-0E12-96D5-2DB7A2E7B740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23" name="TextBox 122">
                <a:extLst>
                  <a:ext uri="{FF2B5EF4-FFF2-40B4-BE49-F238E27FC236}">
                    <a16:creationId xmlns:a16="http://schemas.microsoft.com/office/drawing/2014/main" id="{705BF7C5-BF9C-30C0-2460-390B679364BB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59F405AA-9BA5-F7FE-71FC-D90E671B5339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587E5776-A8A0-0164-822E-EAB61050D0F1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17" name="TextBox 116">
                <a:extLst>
                  <a:ext uri="{FF2B5EF4-FFF2-40B4-BE49-F238E27FC236}">
                    <a16:creationId xmlns:a16="http://schemas.microsoft.com/office/drawing/2014/main" id="{BC33F9FB-16E1-27C3-4AA1-E8A5C4F2C19B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CD8E1671-980A-FF76-D2AB-780654A02B9C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19" name="TextBox 118">
                <a:extLst>
                  <a:ext uri="{FF2B5EF4-FFF2-40B4-BE49-F238E27FC236}">
                    <a16:creationId xmlns:a16="http://schemas.microsoft.com/office/drawing/2014/main" id="{D80A63BD-B03A-E28B-461E-6C3D98E692FB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221FAD64-6256-6460-1911-711AB45771D5}"/>
              </a:ext>
            </a:extLst>
          </p:cNvPr>
          <p:cNvGrpSpPr/>
          <p:nvPr/>
        </p:nvGrpSpPr>
        <p:grpSpPr>
          <a:xfrm>
            <a:off x="6132101" y="1297252"/>
            <a:ext cx="1124163" cy="1059021"/>
            <a:chOff x="4373151" y="1297252"/>
            <a:chExt cx="1124163" cy="1059021"/>
          </a:xfrm>
        </p:grpSpPr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ACAD33C6-4AA3-EF1D-5155-153DAF3FD989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5AE43FA1-5A0A-8926-F2D7-BF47220AE530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1D81C5BB-CBCF-4C8E-2855-14265EF317A8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052973DE-C3BC-FA41-4E0A-D7DB38A81C1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8B29646E-11E5-FEB2-2265-B298EBD206A3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2884A32D-2493-563F-250E-59A0158650BC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154" name="TextBox 153">
                <a:extLst>
                  <a:ext uri="{FF2B5EF4-FFF2-40B4-BE49-F238E27FC236}">
                    <a16:creationId xmlns:a16="http://schemas.microsoft.com/office/drawing/2014/main" id="{FFB66598-2A65-F6D1-E1D6-F8BC760B64CF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E458521A-9410-94F8-5110-E79D1EF816A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F0141DE9-636E-1376-A3A5-9A227EAD72D1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57" name="TextBox 156">
                <a:extLst>
                  <a:ext uri="{FF2B5EF4-FFF2-40B4-BE49-F238E27FC236}">
                    <a16:creationId xmlns:a16="http://schemas.microsoft.com/office/drawing/2014/main" id="{97EFB689-0B47-F6BB-2958-FF69B0D7F4CF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8FA33CB0-B6D5-439B-AD7B-9C4310CA4E40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150" name="TextBox 149">
                <a:extLst>
                  <a:ext uri="{FF2B5EF4-FFF2-40B4-BE49-F238E27FC236}">
                    <a16:creationId xmlns:a16="http://schemas.microsoft.com/office/drawing/2014/main" id="{DF73EE2E-9FAF-E346-09DF-F6E17CDBF4F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1" name="TextBox 150">
                <a:extLst>
                  <a:ext uri="{FF2B5EF4-FFF2-40B4-BE49-F238E27FC236}">
                    <a16:creationId xmlns:a16="http://schemas.microsoft.com/office/drawing/2014/main" id="{722B2584-EE15-0065-4D2E-EE92EBD859A7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16C0CB8D-3076-60FD-74DF-96333096606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53" name="TextBox 152">
                <a:extLst>
                  <a:ext uri="{FF2B5EF4-FFF2-40B4-BE49-F238E27FC236}">
                    <a16:creationId xmlns:a16="http://schemas.microsoft.com/office/drawing/2014/main" id="{E0254EF9-7CAB-BD9A-0F4B-BD0AC885AEA2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40" name="그룹 139">
              <a:extLst>
                <a:ext uri="{FF2B5EF4-FFF2-40B4-BE49-F238E27FC236}">
                  <a16:creationId xmlns:a16="http://schemas.microsoft.com/office/drawing/2014/main" id="{61B47414-E107-1C98-666F-474863DF3716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04B97AF9-54FB-0A8B-9A96-13EB732AAD3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47" name="TextBox 146">
                <a:extLst>
                  <a:ext uri="{FF2B5EF4-FFF2-40B4-BE49-F238E27FC236}">
                    <a16:creationId xmlns:a16="http://schemas.microsoft.com/office/drawing/2014/main" id="{652AD14D-069F-818B-D09C-EC49627463CC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331F0C21-6849-4C49-CFCC-00F66D5B77F5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49" name="TextBox 148">
                <a:extLst>
                  <a:ext uri="{FF2B5EF4-FFF2-40B4-BE49-F238E27FC236}">
                    <a16:creationId xmlns:a16="http://schemas.microsoft.com/office/drawing/2014/main" id="{02EA444F-D73F-48AE-F2AA-76CEE67F8272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3D481BF4-C420-2290-C5DE-EC3B1D4E205F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FBC6FF79-E298-B894-8DAC-119DD087C8ED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E6572C96-5129-8A47-DDEB-FA2D3F32E0D5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BD522D14-F0AB-F1AF-B05A-A5788DD64F6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45" name="TextBox 144">
                <a:extLst>
                  <a:ext uri="{FF2B5EF4-FFF2-40B4-BE49-F238E27FC236}">
                    <a16:creationId xmlns:a16="http://schemas.microsoft.com/office/drawing/2014/main" id="{CEC99CA4-DCF0-76D4-E7BA-FC8AEFED4FE4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035AB909-D6B8-1427-B1B2-FCF1307DFC9B}"/>
              </a:ext>
            </a:extLst>
          </p:cNvPr>
          <p:cNvGrpSpPr/>
          <p:nvPr/>
        </p:nvGrpSpPr>
        <p:grpSpPr>
          <a:xfrm>
            <a:off x="6138451" y="2560902"/>
            <a:ext cx="1124163" cy="1059021"/>
            <a:chOff x="4373151" y="1297252"/>
            <a:chExt cx="1124163" cy="1059021"/>
          </a:xfrm>
        </p:grpSpPr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46A267C0-986F-7BA9-149F-2349820B0E45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00074384-3FC7-C981-1CF7-7970A501212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1716B78B-AD5A-0157-8768-F3A803696090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CF8EE376-F717-D312-AE70-9F166F489E41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138A3896-A4A5-10E1-3F3E-8769A37DF624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C9DE8E78-FD41-DDB1-6798-614195428E8E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87611832-83BA-C1F9-D1A7-6B0E0F152D9A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86D8F776-F39E-DBBC-A449-357E66B88BAA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FB3D4776-2BE1-D68A-2BC4-B76BE70607F6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0A87723B-1C47-6B72-A0F5-0835A459CE41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70FCCF85-8B62-9FD3-E592-F28AEF33D2FF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C02B92E2-FDD2-8594-FA1E-0D84F961F91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235DCA5-A130-A529-A851-01D3BCBB1E8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EA4F6647-4077-91E2-3381-570AACA9F4F1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70A6E04D-5550-A6DE-4DFB-F4C0AFCA5330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A00838A7-4082-A7C4-2DCD-7107A62ADBFE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EB3702ED-6C96-6394-30CF-DC0D65396329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F2E6078B-6358-77A3-45B1-AB62F022C12D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11136DF-10A8-B3D4-B101-4C484956C6E0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8D3F6201-B335-C969-0479-4215803C6E03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E67E4FC6-5716-E8CD-BC35-E79675C79BFF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ACFA4AC4-FEF4-3CB9-7984-F19E8CF89717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95248F43-A582-0993-FDBD-43DDE33BE051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8FED71A0-82C7-F0D5-0DCD-4BED457DCC41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8CE2DB0E-4249-576D-394C-7ED0AD6D5EA5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F975F0DE-9A16-7B38-2129-AB58D19B0335}"/>
              </a:ext>
            </a:extLst>
          </p:cNvPr>
          <p:cNvGrpSpPr/>
          <p:nvPr/>
        </p:nvGrpSpPr>
        <p:grpSpPr>
          <a:xfrm>
            <a:off x="6125751" y="3824552"/>
            <a:ext cx="1124163" cy="1059021"/>
            <a:chOff x="4373151" y="1297252"/>
            <a:chExt cx="1124163" cy="1059021"/>
          </a:xfrm>
        </p:grpSpPr>
        <p:grpSp>
          <p:nvGrpSpPr>
            <p:cNvPr id="189" name="그룹 188">
              <a:extLst>
                <a:ext uri="{FF2B5EF4-FFF2-40B4-BE49-F238E27FC236}">
                  <a16:creationId xmlns:a16="http://schemas.microsoft.com/office/drawing/2014/main" id="{C7F3C754-2386-1F1F-6595-098B48CBBDB0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814A7E5E-C9C5-DF7F-04EB-13BC28F39ABB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9BBAF325-EEFB-8866-7FE7-E04814CD3FFD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7901B817-1A46-0579-ABAA-94A7C18C0BBC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556421D5-0C4B-D76C-ADA4-18E30043CB70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90" name="그룹 189">
              <a:extLst>
                <a:ext uri="{FF2B5EF4-FFF2-40B4-BE49-F238E27FC236}">
                  <a16:creationId xmlns:a16="http://schemas.microsoft.com/office/drawing/2014/main" id="{890952D6-430E-EEE2-D389-51B9B21D753D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A807E2C6-FFF3-1A4E-DA14-B28B7FD484A7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13EC18FE-8C32-F23A-DF0E-DD8EF9D0093E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5B8041E8-7B17-5627-DC1F-92B0A8B44093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42C02D21-879B-5CCD-62C7-A90FAE95A724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91" name="그룹 190">
              <a:extLst>
                <a:ext uri="{FF2B5EF4-FFF2-40B4-BE49-F238E27FC236}">
                  <a16:creationId xmlns:a16="http://schemas.microsoft.com/office/drawing/2014/main" id="{1B039770-85AB-3681-5F39-F159A6E03892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88B1255F-8B15-4632-0915-4B6E0CD945A8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BAA53294-C4A2-A974-38CA-45BE695FD16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11D2A9D3-E281-345D-0910-EAC7D02A33BF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A6C11557-8174-AC16-1EDD-7ADF4811F1E3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92" name="그룹 191">
              <a:extLst>
                <a:ext uri="{FF2B5EF4-FFF2-40B4-BE49-F238E27FC236}">
                  <a16:creationId xmlns:a16="http://schemas.microsoft.com/office/drawing/2014/main" id="{1D03286A-78E2-F456-FA13-DB984E80D76B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875D1213-F43D-498B-29B3-D1F2677A6CF5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B07B57C5-F824-FFAB-2349-21B5F2A55D26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892D9487-F7E4-3519-E703-0CA89C84FA6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6A2425FD-0CF2-A6E3-BCEF-BBEE07CD0E57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93" name="그룹 192">
              <a:extLst>
                <a:ext uri="{FF2B5EF4-FFF2-40B4-BE49-F238E27FC236}">
                  <a16:creationId xmlns:a16="http://schemas.microsoft.com/office/drawing/2014/main" id="{23A30B5E-61AD-38CE-6FE2-FC093D973803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A8EB453-9A90-620E-9700-E92FC536D3F8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34C5765C-1073-958F-E166-9DB42323FC6B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2B789C5F-AD7F-17CA-AEEC-3A4ED3D72091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6FBC121F-8508-315D-FB24-EF44280ECD49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214" name="그룹 213">
            <a:extLst>
              <a:ext uri="{FF2B5EF4-FFF2-40B4-BE49-F238E27FC236}">
                <a16:creationId xmlns:a16="http://schemas.microsoft.com/office/drawing/2014/main" id="{B5642590-5A0D-C1BD-D5EF-E6D692FF072A}"/>
              </a:ext>
            </a:extLst>
          </p:cNvPr>
          <p:cNvGrpSpPr/>
          <p:nvPr/>
        </p:nvGrpSpPr>
        <p:grpSpPr>
          <a:xfrm>
            <a:off x="6132101" y="5088202"/>
            <a:ext cx="1124163" cy="1059021"/>
            <a:chOff x="4373151" y="1297252"/>
            <a:chExt cx="1124163" cy="1059021"/>
          </a:xfrm>
        </p:grpSpPr>
        <p:grpSp>
          <p:nvGrpSpPr>
            <p:cNvPr id="215" name="그룹 214">
              <a:extLst>
                <a:ext uri="{FF2B5EF4-FFF2-40B4-BE49-F238E27FC236}">
                  <a16:creationId xmlns:a16="http://schemas.microsoft.com/office/drawing/2014/main" id="{0319F125-AC34-ADFF-787A-03077BCB059F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236" name="TextBox 235">
                <a:extLst>
                  <a:ext uri="{FF2B5EF4-FFF2-40B4-BE49-F238E27FC236}">
                    <a16:creationId xmlns:a16="http://schemas.microsoft.com/office/drawing/2014/main" id="{74FEC20E-CA5B-18D6-A372-A2C9B4EBAB43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8F25D7CF-72E5-1343-D516-7DAE74B37E08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38" name="TextBox 237">
                <a:extLst>
                  <a:ext uri="{FF2B5EF4-FFF2-40B4-BE49-F238E27FC236}">
                    <a16:creationId xmlns:a16="http://schemas.microsoft.com/office/drawing/2014/main" id="{35E75DD2-4BF3-C59E-1C8D-45EB568E759A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39" name="TextBox 238">
                <a:extLst>
                  <a:ext uri="{FF2B5EF4-FFF2-40B4-BE49-F238E27FC236}">
                    <a16:creationId xmlns:a16="http://schemas.microsoft.com/office/drawing/2014/main" id="{71E9627D-AEDD-F58F-F48D-D2C0F1BCAF41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16" name="그룹 215">
              <a:extLst>
                <a:ext uri="{FF2B5EF4-FFF2-40B4-BE49-F238E27FC236}">
                  <a16:creationId xmlns:a16="http://schemas.microsoft.com/office/drawing/2014/main" id="{34C90838-3578-9C55-67E8-4BE7475C805D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7886FE17-B348-FC17-3117-0A055024F697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33" name="TextBox 232">
                <a:extLst>
                  <a:ext uri="{FF2B5EF4-FFF2-40B4-BE49-F238E27FC236}">
                    <a16:creationId xmlns:a16="http://schemas.microsoft.com/office/drawing/2014/main" id="{3BFB80E3-BA21-0D1C-ABC4-27886A43C0B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70526687-0D99-6337-68E4-1AFEC7908507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35" name="TextBox 234">
                <a:extLst>
                  <a:ext uri="{FF2B5EF4-FFF2-40B4-BE49-F238E27FC236}">
                    <a16:creationId xmlns:a16="http://schemas.microsoft.com/office/drawing/2014/main" id="{C9268256-D0AD-52BC-24E3-884B8AA904FC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17" name="그룹 216">
              <a:extLst>
                <a:ext uri="{FF2B5EF4-FFF2-40B4-BE49-F238E27FC236}">
                  <a16:creationId xmlns:a16="http://schemas.microsoft.com/office/drawing/2014/main" id="{7750EDAF-1DCD-2276-D1C4-0F017B28F520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D97D6688-A333-5C96-6798-784A4214204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9CDC6868-72CD-7806-23AF-6A224B07AC0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8292D343-F5BE-87CC-FF51-32E4899C7D1F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27BA500F-DFB0-EF97-FC89-A5F6FA94124D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18" name="그룹 217">
              <a:extLst>
                <a:ext uri="{FF2B5EF4-FFF2-40B4-BE49-F238E27FC236}">
                  <a16:creationId xmlns:a16="http://schemas.microsoft.com/office/drawing/2014/main" id="{FD3561C1-DADB-CB9A-ED2A-3F0688E331E8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0F132F0E-1FAA-2918-AB85-CE95F725EC91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3DC19FA5-FC04-E9FD-B09A-41204535F549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26" name="TextBox 225">
                <a:extLst>
                  <a:ext uri="{FF2B5EF4-FFF2-40B4-BE49-F238E27FC236}">
                    <a16:creationId xmlns:a16="http://schemas.microsoft.com/office/drawing/2014/main" id="{0DCA7FA6-2973-93CF-51C5-08072D18BD60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BEB496A3-C7F1-3DF8-A254-BEBB08161A0F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19" name="그룹 218">
              <a:extLst>
                <a:ext uri="{FF2B5EF4-FFF2-40B4-BE49-F238E27FC236}">
                  <a16:creationId xmlns:a16="http://schemas.microsoft.com/office/drawing/2014/main" id="{2CB7C6C6-7169-6DA4-853A-F94A0E5989E5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220" name="TextBox 219">
                <a:extLst>
                  <a:ext uri="{FF2B5EF4-FFF2-40B4-BE49-F238E27FC236}">
                    <a16:creationId xmlns:a16="http://schemas.microsoft.com/office/drawing/2014/main" id="{2DD3994E-42CA-AB7E-3ED8-FC518204E213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21" name="TextBox 220">
                <a:extLst>
                  <a:ext uri="{FF2B5EF4-FFF2-40B4-BE49-F238E27FC236}">
                    <a16:creationId xmlns:a16="http://schemas.microsoft.com/office/drawing/2014/main" id="{36199AF2-934F-01B5-4E4A-F27FF833A501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74B235EB-F9C1-7CED-3F6E-302B4DF4EF04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44B1247A-A3A9-0899-287B-0215AB8BAC7B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B24AAB06-245D-DE9E-61E6-E1FA2C149F81}"/>
              </a:ext>
            </a:extLst>
          </p:cNvPr>
          <p:cNvGrpSpPr/>
          <p:nvPr/>
        </p:nvGrpSpPr>
        <p:grpSpPr>
          <a:xfrm>
            <a:off x="7897401" y="1297252"/>
            <a:ext cx="1124163" cy="1059021"/>
            <a:chOff x="4373151" y="1297252"/>
            <a:chExt cx="1124163" cy="1059021"/>
          </a:xfrm>
        </p:grpSpPr>
        <p:grpSp>
          <p:nvGrpSpPr>
            <p:cNvPr id="241" name="그룹 240">
              <a:extLst>
                <a:ext uri="{FF2B5EF4-FFF2-40B4-BE49-F238E27FC236}">
                  <a16:creationId xmlns:a16="http://schemas.microsoft.com/office/drawing/2014/main" id="{56F9004E-055E-D2A4-A995-B0BB752EAB68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262" name="TextBox 261">
                <a:extLst>
                  <a:ext uri="{FF2B5EF4-FFF2-40B4-BE49-F238E27FC236}">
                    <a16:creationId xmlns:a16="http://schemas.microsoft.com/office/drawing/2014/main" id="{3596B2B9-6DBC-F7F7-E705-ED6430F04105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63" name="TextBox 262">
                <a:extLst>
                  <a:ext uri="{FF2B5EF4-FFF2-40B4-BE49-F238E27FC236}">
                    <a16:creationId xmlns:a16="http://schemas.microsoft.com/office/drawing/2014/main" id="{1B8A693D-1E35-1F52-5E3F-798973096E96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64" name="TextBox 263">
                <a:extLst>
                  <a:ext uri="{FF2B5EF4-FFF2-40B4-BE49-F238E27FC236}">
                    <a16:creationId xmlns:a16="http://schemas.microsoft.com/office/drawing/2014/main" id="{3C425EB7-B2F8-D151-C324-CB415D003433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65" name="TextBox 264">
                <a:extLst>
                  <a:ext uri="{FF2B5EF4-FFF2-40B4-BE49-F238E27FC236}">
                    <a16:creationId xmlns:a16="http://schemas.microsoft.com/office/drawing/2014/main" id="{03A134A4-9BA3-C613-90BF-6553D97D69D7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42" name="그룹 241">
              <a:extLst>
                <a:ext uri="{FF2B5EF4-FFF2-40B4-BE49-F238E27FC236}">
                  <a16:creationId xmlns:a16="http://schemas.microsoft.com/office/drawing/2014/main" id="{97146A6E-B6AD-48C6-2C48-4FAE1F4A0FC7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9C8897EE-407A-D0D9-E4D5-A7EECC8FC232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59" name="TextBox 258">
                <a:extLst>
                  <a:ext uri="{FF2B5EF4-FFF2-40B4-BE49-F238E27FC236}">
                    <a16:creationId xmlns:a16="http://schemas.microsoft.com/office/drawing/2014/main" id="{AA292938-BF14-D263-C9C3-6EF8ADBB8C71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60" name="TextBox 259">
                <a:extLst>
                  <a:ext uri="{FF2B5EF4-FFF2-40B4-BE49-F238E27FC236}">
                    <a16:creationId xmlns:a16="http://schemas.microsoft.com/office/drawing/2014/main" id="{40DE8B04-4869-1B14-7580-73222D599990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61" name="TextBox 260">
                <a:extLst>
                  <a:ext uri="{FF2B5EF4-FFF2-40B4-BE49-F238E27FC236}">
                    <a16:creationId xmlns:a16="http://schemas.microsoft.com/office/drawing/2014/main" id="{A227548B-768F-520E-19D7-B59007ED97F9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389D56A0-0577-2C22-5ABC-B78BA1DC92E4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CD6868D3-6A9C-882D-30A7-7A8CFB06DC9D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55" name="TextBox 254">
                <a:extLst>
                  <a:ext uri="{FF2B5EF4-FFF2-40B4-BE49-F238E27FC236}">
                    <a16:creationId xmlns:a16="http://schemas.microsoft.com/office/drawing/2014/main" id="{8941E7A8-EC6B-A5DC-8194-1983351AE166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09D419AB-522E-A361-EF49-D63D1C92BC32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9782E0BC-9994-3500-91DE-87DA6F210492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44" name="그룹 243">
              <a:extLst>
                <a:ext uri="{FF2B5EF4-FFF2-40B4-BE49-F238E27FC236}">
                  <a16:creationId xmlns:a16="http://schemas.microsoft.com/office/drawing/2014/main" id="{BC91A99F-F80A-2157-448E-9C8894912848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250" name="TextBox 249">
                <a:extLst>
                  <a:ext uri="{FF2B5EF4-FFF2-40B4-BE49-F238E27FC236}">
                    <a16:creationId xmlns:a16="http://schemas.microsoft.com/office/drawing/2014/main" id="{DE21F344-A05C-094D-1F31-DB86403F18AB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51" name="TextBox 250">
                <a:extLst>
                  <a:ext uri="{FF2B5EF4-FFF2-40B4-BE49-F238E27FC236}">
                    <a16:creationId xmlns:a16="http://schemas.microsoft.com/office/drawing/2014/main" id="{E05F265D-363A-3374-08CC-23C54A2515CA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52" name="TextBox 251">
                <a:extLst>
                  <a:ext uri="{FF2B5EF4-FFF2-40B4-BE49-F238E27FC236}">
                    <a16:creationId xmlns:a16="http://schemas.microsoft.com/office/drawing/2014/main" id="{B51805D4-C9FA-60E3-6C24-CD8AAACDB6DA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53" name="TextBox 252">
                <a:extLst>
                  <a:ext uri="{FF2B5EF4-FFF2-40B4-BE49-F238E27FC236}">
                    <a16:creationId xmlns:a16="http://schemas.microsoft.com/office/drawing/2014/main" id="{67A7B785-486E-E931-E7AC-1873711D76AD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45" name="그룹 244">
              <a:extLst>
                <a:ext uri="{FF2B5EF4-FFF2-40B4-BE49-F238E27FC236}">
                  <a16:creationId xmlns:a16="http://schemas.microsoft.com/office/drawing/2014/main" id="{9D0C1AAA-1C74-3AFC-FA9F-AF4133E23FAB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246" name="TextBox 245">
                <a:extLst>
                  <a:ext uri="{FF2B5EF4-FFF2-40B4-BE49-F238E27FC236}">
                    <a16:creationId xmlns:a16="http://schemas.microsoft.com/office/drawing/2014/main" id="{E5E7C4D3-0675-86B0-9920-F2FFE987885F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E8C1C59F-DDDE-A169-29FA-96C085F5EC7C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48" name="TextBox 247">
                <a:extLst>
                  <a:ext uri="{FF2B5EF4-FFF2-40B4-BE49-F238E27FC236}">
                    <a16:creationId xmlns:a16="http://schemas.microsoft.com/office/drawing/2014/main" id="{257EFEFC-1CB0-907B-BA32-2B1ED9D1DEAA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49" name="TextBox 248">
                <a:extLst>
                  <a:ext uri="{FF2B5EF4-FFF2-40B4-BE49-F238E27FC236}">
                    <a16:creationId xmlns:a16="http://schemas.microsoft.com/office/drawing/2014/main" id="{71BE7C36-9CEA-40B8-8929-46EB06715ACE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266" name="그룹 265">
            <a:extLst>
              <a:ext uri="{FF2B5EF4-FFF2-40B4-BE49-F238E27FC236}">
                <a16:creationId xmlns:a16="http://schemas.microsoft.com/office/drawing/2014/main" id="{A2D1C5A9-5F3B-5440-8871-C3DCF7EF69FF}"/>
              </a:ext>
            </a:extLst>
          </p:cNvPr>
          <p:cNvGrpSpPr/>
          <p:nvPr/>
        </p:nvGrpSpPr>
        <p:grpSpPr>
          <a:xfrm>
            <a:off x="7903751" y="2560902"/>
            <a:ext cx="1124163" cy="1059021"/>
            <a:chOff x="4373151" y="1297252"/>
            <a:chExt cx="1124163" cy="1059021"/>
          </a:xfrm>
        </p:grpSpPr>
        <p:grpSp>
          <p:nvGrpSpPr>
            <p:cNvPr id="267" name="그룹 266">
              <a:extLst>
                <a:ext uri="{FF2B5EF4-FFF2-40B4-BE49-F238E27FC236}">
                  <a16:creationId xmlns:a16="http://schemas.microsoft.com/office/drawing/2014/main" id="{E1898596-F79E-D9F8-B8AC-A11F79739023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288" name="TextBox 287">
                <a:extLst>
                  <a:ext uri="{FF2B5EF4-FFF2-40B4-BE49-F238E27FC236}">
                    <a16:creationId xmlns:a16="http://schemas.microsoft.com/office/drawing/2014/main" id="{F4FFD7F6-012C-CC37-A03C-A13BFDD85EE6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89" name="TextBox 288">
                <a:extLst>
                  <a:ext uri="{FF2B5EF4-FFF2-40B4-BE49-F238E27FC236}">
                    <a16:creationId xmlns:a16="http://schemas.microsoft.com/office/drawing/2014/main" id="{56615804-A0C6-4777-3866-7FD51A8388FC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90" name="TextBox 289">
                <a:extLst>
                  <a:ext uri="{FF2B5EF4-FFF2-40B4-BE49-F238E27FC236}">
                    <a16:creationId xmlns:a16="http://schemas.microsoft.com/office/drawing/2014/main" id="{63D4F99F-64DD-489A-9A36-91DEAAEF8BD1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91" name="TextBox 290">
                <a:extLst>
                  <a:ext uri="{FF2B5EF4-FFF2-40B4-BE49-F238E27FC236}">
                    <a16:creationId xmlns:a16="http://schemas.microsoft.com/office/drawing/2014/main" id="{D8885A83-0E3B-3E81-9146-DEC0B51236F9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68" name="그룹 267">
              <a:extLst>
                <a:ext uri="{FF2B5EF4-FFF2-40B4-BE49-F238E27FC236}">
                  <a16:creationId xmlns:a16="http://schemas.microsoft.com/office/drawing/2014/main" id="{8BF9714B-374D-FC78-B242-A82F6DEB44F6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284" name="TextBox 283">
                <a:extLst>
                  <a:ext uri="{FF2B5EF4-FFF2-40B4-BE49-F238E27FC236}">
                    <a16:creationId xmlns:a16="http://schemas.microsoft.com/office/drawing/2014/main" id="{C8FAC6F5-881E-03F2-0083-74C86958A180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CE4CF24E-0361-8DDC-ED1A-EA5BFBD2F9D5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86" name="TextBox 285">
                <a:extLst>
                  <a:ext uri="{FF2B5EF4-FFF2-40B4-BE49-F238E27FC236}">
                    <a16:creationId xmlns:a16="http://schemas.microsoft.com/office/drawing/2014/main" id="{9B1B28DA-ECFC-AB8F-04E7-0C3ACF75548E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87" name="TextBox 286">
                <a:extLst>
                  <a:ext uri="{FF2B5EF4-FFF2-40B4-BE49-F238E27FC236}">
                    <a16:creationId xmlns:a16="http://schemas.microsoft.com/office/drawing/2014/main" id="{3718EB8B-0BC1-19AF-6440-7B2B6475A06B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69" name="그룹 268">
              <a:extLst>
                <a:ext uri="{FF2B5EF4-FFF2-40B4-BE49-F238E27FC236}">
                  <a16:creationId xmlns:a16="http://schemas.microsoft.com/office/drawing/2014/main" id="{BE90CAAF-78E7-B7FF-B4DA-C5F8265F7514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280" name="TextBox 279">
                <a:extLst>
                  <a:ext uri="{FF2B5EF4-FFF2-40B4-BE49-F238E27FC236}">
                    <a16:creationId xmlns:a16="http://schemas.microsoft.com/office/drawing/2014/main" id="{5509AAA6-D7E8-7E7A-8203-555084EB6BD5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81" name="TextBox 280">
                <a:extLst>
                  <a:ext uri="{FF2B5EF4-FFF2-40B4-BE49-F238E27FC236}">
                    <a16:creationId xmlns:a16="http://schemas.microsoft.com/office/drawing/2014/main" id="{B05AF12E-AAEE-BA6B-7A30-A087CE9F9638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51D3D804-0957-A6A3-2F0C-F96B93D1B49E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83" name="TextBox 282">
                <a:extLst>
                  <a:ext uri="{FF2B5EF4-FFF2-40B4-BE49-F238E27FC236}">
                    <a16:creationId xmlns:a16="http://schemas.microsoft.com/office/drawing/2014/main" id="{355FB74E-9180-CD42-6EC7-42221F23F799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70" name="그룹 269">
              <a:extLst>
                <a:ext uri="{FF2B5EF4-FFF2-40B4-BE49-F238E27FC236}">
                  <a16:creationId xmlns:a16="http://schemas.microsoft.com/office/drawing/2014/main" id="{4D497234-0149-8608-5240-D10FD48A7535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276" name="TextBox 275">
                <a:extLst>
                  <a:ext uri="{FF2B5EF4-FFF2-40B4-BE49-F238E27FC236}">
                    <a16:creationId xmlns:a16="http://schemas.microsoft.com/office/drawing/2014/main" id="{9E1BFC0D-2A8C-E161-3A5A-14C81759B3B7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77" name="TextBox 276">
                <a:extLst>
                  <a:ext uri="{FF2B5EF4-FFF2-40B4-BE49-F238E27FC236}">
                    <a16:creationId xmlns:a16="http://schemas.microsoft.com/office/drawing/2014/main" id="{906B017D-9A2E-315B-84AD-288D5AE40852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78" name="TextBox 277">
                <a:extLst>
                  <a:ext uri="{FF2B5EF4-FFF2-40B4-BE49-F238E27FC236}">
                    <a16:creationId xmlns:a16="http://schemas.microsoft.com/office/drawing/2014/main" id="{E727918F-6366-8469-4A55-515C853716E7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79" name="TextBox 278">
                <a:extLst>
                  <a:ext uri="{FF2B5EF4-FFF2-40B4-BE49-F238E27FC236}">
                    <a16:creationId xmlns:a16="http://schemas.microsoft.com/office/drawing/2014/main" id="{D9DFEBF5-DED6-47DC-8B52-C79B0FD3D6A0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71" name="그룹 270">
              <a:extLst>
                <a:ext uri="{FF2B5EF4-FFF2-40B4-BE49-F238E27FC236}">
                  <a16:creationId xmlns:a16="http://schemas.microsoft.com/office/drawing/2014/main" id="{F55FAFF0-DDD7-999F-E1F8-94CB5E39B85A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272" name="TextBox 271">
                <a:extLst>
                  <a:ext uri="{FF2B5EF4-FFF2-40B4-BE49-F238E27FC236}">
                    <a16:creationId xmlns:a16="http://schemas.microsoft.com/office/drawing/2014/main" id="{5AD4609D-2E4E-968E-F03C-DE593A153051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73" name="TextBox 272">
                <a:extLst>
                  <a:ext uri="{FF2B5EF4-FFF2-40B4-BE49-F238E27FC236}">
                    <a16:creationId xmlns:a16="http://schemas.microsoft.com/office/drawing/2014/main" id="{D3E3706D-7C32-E5C7-B872-AC0724A7A3A5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274" name="TextBox 273">
                <a:extLst>
                  <a:ext uri="{FF2B5EF4-FFF2-40B4-BE49-F238E27FC236}">
                    <a16:creationId xmlns:a16="http://schemas.microsoft.com/office/drawing/2014/main" id="{B602517B-02B0-46A1-DEA2-87DD280461DF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275" name="TextBox 274">
                <a:extLst>
                  <a:ext uri="{FF2B5EF4-FFF2-40B4-BE49-F238E27FC236}">
                    <a16:creationId xmlns:a16="http://schemas.microsoft.com/office/drawing/2014/main" id="{FFCBCFE4-6135-B62C-5E25-FEF73BBFDF9D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48B029A0-3B77-1D5B-D942-1F6713D2B590}"/>
              </a:ext>
            </a:extLst>
          </p:cNvPr>
          <p:cNvGrpSpPr/>
          <p:nvPr/>
        </p:nvGrpSpPr>
        <p:grpSpPr>
          <a:xfrm>
            <a:off x="7891051" y="3824552"/>
            <a:ext cx="1124163" cy="1059021"/>
            <a:chOff x="4373151" y="1297252"/>
            <a:chExt cx="1124163" cy="1059021"/>
          </a:xfrm>
        </p:grpSpPr>
        <p:grpSp>
          <p:nvGrpSpPr>
            <p:cNvPr id="293" name="그룹 292">
              <a:extLst>
                <a:ext uri="{FF2B5EF4-FFF2-40B4-BE49-F238E27FC236}">
                  <a16:creationId xmlns:a16="http://schemas.microsoft.com/office/drawing/2014/main" id="{F53FA5DF-F65A-2116-3B91-08B9A9B60EF5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314" name="TextBox 313">
                <a:extLst>
                  <a:ext uri="{FF2B5EF4-FFF2-40B4-BE49-F238E27FC236}">
                    <a16:creationId xmlns:a16="http://schemas.microsoft.com/office/drawing/2014/main" id="{7F937770-6E78-3DC2-2821-B14BE4BF22E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15" name="TextBox 314">
                <a:extLst>
                  <a:ext uri="{FF2B5EF4-FFF2-40B4-BE49-F238E27FC236}">
                    <a16:creationId xmlns:a16="http://schemas.microsoft.com/office/drawing/2014/main" id="{0F2D4DBD-9A71-6341-4E7B-42521D5844E3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16" name="TextBox 315">
                <a:extLst>
                  <a:ext uri="{FF2B5EF4-FFF2-40B4-BE49-F238E27FC236}">
                    <a16:creationId xmlns:a16="http://schemas.microsoft.com/office/drawing/2014/main" id="{E518ADCD-A3D9-35BB-4317-C79CD2D0D642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17" name="TextBox 316">
                <a:extLst>
                  <a:ext uri="{FF2B5EF4-FFF2-40B4-BE49-F238E27FC236}">
                    <a16:creationId xmlns:a16="http://schemas.microsoft.com/office/drawing/2014/main" id="{A665378D-103C-79D2-D29E-98CB2E66DE08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C9752C95-CD83-79F0-42F9-041B256776C8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310" name="TextBox 309">
                <a:extLst>
                  <a:ext uri="{FF2B5EF4-FFF2-40B4-BE49-F238E27FC236}">
                    <a16:creationId xmlns:a16="http://schemas.microsoft.com/office/drawing/2014/main" id="{5D8B659E-5F48-A275-DA17-0A67025001B4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11" name="TextBox 310">
                <a:extLst>
                  <a:ext uri="{FF2B5EF4-FFF2-40B4-BE49-F238E27FC236}">
                    <a16:creationId xmlns:a16="http://schemas.microsoft.com/office/drawing/2014/main" id="{A9A43389-AC7B-E402-B289-5F4C7D6C59C1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12" name="TextBox 311">
                <a:extLst>
                  <a:ext uri="{FF2B5EF4-FFF2-40B4-BE49-F238E27FC236}">
                    <a16:creationId xmlns:a16="http://schemas.microsoft.com/office/drawing/2014/main" id="{7A9C3265-7B12-2A68-163C-60CA16BEA1FA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13" name="TextBox 312">
                <a:extLst>
                  <a:ext uri="{FF2B5EF4-FFF2-40B4-BE49-F238E27FC236}">
                    <a16:creationId xmlns:a16="http://schemas.microsoft.com/office/drawing/2014/main" id="{B6D74574-D61F-0FB1-07EB-D773A874E8AC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95" name="그룹 294">
              <a:extLst>
                <a:ext uri="{FF2B5EF4-FFF2-40B4-BE49-F238E27FC236}">
                  <a16:creationId xmlns:a16="http://schemas.microsoft.com/office/drawing/2014/main" id="{FE8BC9D7-8DFB-29EB-7D24-CF84394BCE84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306" name="TextBox 305">
                <a:extLst>
                  <a:ext uri="{FF2B5EF4-FFF2-40B4-BE49-F238E27FC236}">
                    <a16:creationId xmlns:a16="http://schemas.microsoft.com/office/drawing/2014/main" id="{8ED43A34-FBB7-AA77-18EB-52607FD5D917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07" name="TextBox 306">
                <a:extLst>
                  <a:ext uri="{FF2B5EF4-FFF2-40B4-BE49-F238E27FC236}">
                    <a16:creationId xmlns:a16="http://schemas.microsoft.com/office/drawing/2014/main" id="{45064B59-2939-7D45-091F-B624851977EF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08" name="TextBox 307">
                <a:extLst>
                  <a:ext uri="{FF2B5EF4-FFF2-40B4-BE49-F238E27FC236}">
                    <a16:creationId xmlns:a16="http://schemas.microsoft.com/office/drawing/2014/main" id="{2EA10CBA-5B00-3375-7FC2-2D20A3F5455F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09" name="TextBox 308">
                <a:extLst>
                  <a:ext uri="{FF2B5EF4-FFF2-40B4-BE49-F238E27FC236}">
                    <a16:creationId xmlns:a16="http://schemas.microsoft.com/office/drawing/2014/main" id="{B3872D89-565E-2004-DA4E-D6C2E9491A9D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96" name="그룹 295">
              <a:extLst>
                <a:ext uri="{FF2B5EF4-FFF2-40B4-BE49-F238E27FC236}">
                  <a16:creationId xmlns:a16="http://schemas.microsoft.com/office/drawing/2014/main" id="{20A2DFBB-E4A5-F255-AAD8-CAD75E6BE4E1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302" name="TextBox 301">
                <a:extLst>
                  <a:ext uri="{FF2B5EF4-FFF2-40B4-BE49-F238E27FC236}">
                    <a16:creationId xmlns:a16="http://schemas.microsoft.com/office/drawing/2014/main" id="{E6A9B83D-1560-5A95-FD75-5E8D9583A679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03" name="TextBox 302">
                <a:extLst>
                  <a:ext uri="{FF2B5EF4-FFF2-40B4-BE49-F238E27FC236}">
                    <a16:creationId xmlns:a16="http://schemas.microsoft.com/office/drawing/2014/main" id="{D6E2FA49-2A12-2654-4FF3-BB9E329BCA23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04" name="TextBox 303">
                <a:extLst>
                  <a:ext uri="{FF2B5EF4-FFF2-40B4-BE49-F238E27FC236}">
                    <a16:creationId xmlns:a16="http://schemas.microsoft.com/office/drawing/2014/main" id="{140EA7BB-34E7-17D1-5578-BB1590E53BBA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05" name="TextBox 304">
                <a:extLst>
                  <a:ext uri="{FF2B5EF4-FFF2-40B4-BE49-F238E27FC236}">
                    <a16:creationId xmlns:a16="http://schemas.microsoft.com/office/drawing/2014/main" id="{E1AC1CA4-44DB-EFDF-7EDB-5AAFA7E46167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297" name="그룹 296">
              <a:extLst>
                <a:ext uri="{FF2B5EF4-FFF2-40B4-BE49-F238E27FC236}">
                  <a16:creationId xmlns:a16="http://schemas.microsoft.com/office/drawing/2014/main" id="{DDDD1485-5F8D-D473-4BA3-A21CCDB49CFB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298" name="TextBox 297">
                <a:extLst>
                  <a:ext uri="{FF2B5EF4-FFF2-40B4-BE49-F238E27FC236}">
                    <a16:creationId xmlns:a16="http://schemas.microsoft.com/office/drawing/2014/main" id="{22F48571-6835-0DCD-3BAA-34074DE12D12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299" name="TextBox 298">
                <a:extLst>
                  <a:ext uri="{FF2B5EF4-FFF2-40B4-BE49-F238E27FC236}">
                    <a16:creationId xmlns:a16="http://schemas.microsoft.com/office/drawing/2014/main" id="{6F762B9D-F29D-7A86-288F-41B7035820A4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00" name="TextBox 299">
                <a:extLst>
                  <a:ext uri="{FF2B5EF4-FFF2-40B4-BE49-F238E27FC236}">
                    <a16:creationId xmlns:a16="http://schemas.microsoft.com/office/drawing/2014/main" id="{278D0C80-EBE5-8D0A-E7AC-DDECF52E740D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01" name="TextBox 300">
                <a:extLst>
                  <a:ext uri="{FF2B5EF4-FFF2-40B4-BE49-F238E27FC236}">
                    <a16:creationId xmlns:a16="http://schemas.microsoft.com/office/drawing/2014/main" id="{D7D7844A-6040-99EC-CA94-8B67FD626A00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318" name="그룹 317">
            <a:extLst>
              <a:ext uri="{FF2B5EF4-FFF2-40B4-BE49-F238E27FC236}">
                <a16:creationId xmlns:a16="http://schemas.microsoft.com/office/drawing/2014/main" id="{23705456-7ECF-2091-BDDA-1A6618B5FEEE}"/>
              </a:ext>
            </a:extLst>
          </p:cNvPr>
          <p:cNvGrpSpPr/>
          <p:nvPr/>
        </p:nvGrpSpPr>
        <p:grpSpPr>
          <a:xfrm>
            <a:off x="7897401" y="5088202"/>
            <a:ext cx="1124163" cy="1059021"/>
            <a:chOff x="4373151" y="1297252"/>
            <a:chExt cx="1124163" cy="1059021"/>
          </a:xfrm>
        </p:grpSpPr>
        <p:grpSp>
          <p:nvGrpSpPr>
            <p:cNvPr id="319" name="그룹 318">
              <a:extLst>
                <a:ext uri="{FF2B5EF4-FFF2-40B4-BE49-F238E27FC236}">
                  <a16:creationId xmlns:a16="http://schemas.microsoft.com/office/drawing/2014/main" id="{AAE266D0-876C-822D-22EC-51AEEB898E65}"/>
                </a:ext>
              </a:extLst>
            </p:cNvPr>
            <p:cNvGrpSpPr/>
            <p:nvPr/>
          </p:nvGrpSpPr>
          <p:grpSpPr>
            <a:xfrm>
              <a:off x="4377913" y="1297252"/>
              <a:ext cx="1119401" cy="249396"/>
              <a:chOff x="4377913" y="1297252"/>
              <a:chExt cx="1119401" cy="249396"/>
            </a:xfrm>
          </p:grpSpPr>
          <p:sp>
            <p:nvSpPr>
              <p:cNvPr id="340" name="TextBox 339">
                <a:extLst>
                  <a:ext uri="{FF2B5EF4-FFF2-40B4-BE49-F238E27FC236}">
                    <a16:creationId xmlns:a16="http://schemas.microsoft.com/office/drawing/2014/main" id="{6E701F63-A453-8107-5C8F-0EDD620F8168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1" name="TextBox 340">
                <a:extLst>
                  <a:ext uri="{FF2B5EF4-FFF2-40B4-BE49-F238E27FC236}">
                    <a16:creationId xmlns:a16="http://schemas.microsoft.com/office/drawing/2014/main" id="{302C7C22-D2EB-3FD9-135B-2CEA76E0F0CF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2" name="TextBox 341">
                <a:extLst>
                  <a:ext uri="{FF2B5EF4-FFF2-40B4-BE49-F238E27FC236}">
                    <a16:creationId xmlns:a16="http://schemas.microsoft.com/office/drawing/2014/main" id="{C0A646CD-CDC7-8339-A04E-57EF7E7AC946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3" name="TextBox 342">
                <a:extLst>
                  <a:ext uri="{FF2B5EF4-FFF2-40B4-BE49-F238E27FC236}">
                    <a16:creationId xmlns:a16="http://schemas.microsoft.com/office/drawing/2014/main" id="{71D175B7-4489-ACA4-41F5-97325EAF269A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D04B9F04-7CDA-577A-ED09-A83CC675F58E}"/>
                </a:ext>
              </a:extLst>
            </p:cNvPr>
            <p:cNvGrpSpPr/>
            <p:nvPr/>
          </p:nvGrpSpPr>
          <p:grpSpPr>
            <a:xfrm>
              <a:off x="4377913" y="1497277"/>
              <a:ext cx="1119401" cy="249396"/>
              <a:chOff x="4377913" y="1297252"/>
              <a:chExt cx="1119401" cy="249396"/>
            </a:xfrm>
          </p:grpSpPr>
          <p:sp>
            <p:nvSpPr>
              <p:cNvPr id="336" name="TextBox 335">
                <a:extLst>
                  <a:ext uri="{FF2B5EF4-FFF2-40B4-BE49-F238E27FC236}">
                    <a16:creationId xmlns:a16="http://schemas.microsoft.com/office/drawing/2014/main" id="{CE4B64B7-86C4-A3E8-1B7E-1372B638A225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37" name="TextBox 336">
                <a:extLst>
                  <a:ext uri="{FF2B5EF4-FFF2-40B4-BE49-F238E27FC236}">
                    <a16:creationId xmlns:a16="http://schemas.microsoft.com/office/drawing/2014/main" id="{74412F18-F063-F1E2-CA33-C93BA30D1236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38" name="TextBox 337">
                <a:extLst>
                  <a:ext uri="{FF2B5EF4-FFF2-40B4-BE49-F238E27FC236}">
                    <a16:creationId xmlns:a16="http://schemas.microsoft.com/office/drawing/2014/main" id="{0AAF6EA3-7D91-0FF3-2C80-64280D7D10AF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39" name="TextBox 338">
                <a:extLst>
                  <a:ext uri="{FF2B5EF4-FFF2-40B4-BE49-F238E27FC236}">
                    <a16:creationId xmlns:a16="http://schemas.microsoft.com/office/drawing/2014/main" id="{5C176E0D-3C91-7F66-768A-64757050999C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321" name="그룹 320">
              <a:extLst>
                <a:ext uri="{FF2B5EF4-FFF2-40B4-BE49-F238E27FC236}">
                  <a16:creationId xmlns:a16="http://schemas.microsoft.com/office/drawing/2014/main" id="{1C8CF771-4FCF-760B-1D6E-3FB4E43FE833}"/>
                </a:ext>
              </a:extLst>
            </p:cNvPr>
            <p:cNvGrpSpPr/>
            <p:nvPr/>
          </p:nvGrpSpPr>
          <p:grpSpPr>
            <a:xfrm>
              <a:off x="4374696" y="1704110"/>
              <a:ext cx="1119401" cy="249396"/>
              <a:chOff x="4377913" y="1297252"/>
              <a:chExt cx="1119401" cy="249396"/>
            </a:xfrm>
          </p:grpSpPr>
          <p:sp>
            <p:nvSpPr>
              <p:cNvPr id="332" name="TextBox 331">
                <a:extLst>
                  <a:ext uri="{FF2B5EF4-FFF2-40B4-BE49-F238E27FC236}">
                    <a16:creationId xmlns:a16="http://schemas.microsoft.com/office/drawing/2014/main" id="{B7A91740-CC92-6F6D-B2C9-77F1FDB43CC0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33" name="TextBox 332">
                <a:extLst>
                  <a:ext uri="{FF2B5EF4-FFF2-40B4-BE49-F238E27FC236}">
                    <a16:creationId xmlns:a16="http://schemas.microsoft.com/office/drawing/2014/main" id="{8DCF1612-4BB7-C9C4-8776-117459037C60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34" name="TextBox 333">
                <a:extLst>
                  <a:ext uri="{FF2B5EF4-FFF2-40B4-BE49-F238E27FC236}">
                    <a16:creationId xmlns:a16="http://schemas.microsoft.com/office/drawing/2014/main" id="{DA912D0F-0BE7-808A-42B9-514BB3594010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35" name="TextBox 334">
                <a:extLst>
                  <a:ext uri="{FF2B5EF4-FFF2-40B4-BE49-F238E27FC236}">
                    <a16:creationId xmlns:a16="http://schemas.microsoft.com/office/drawing/2014/main" id="{3EA3EDBD-6C42-C552-9282-934EF81983D5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322" name="그룹 321">
              <a:extLst>
                <a:ext uri="{FF2B5EF4-FFF2-40B4-BE49-F238E27FC236}">
                  <a16:creationId xmlns:a16="http://schemas.microsoft.com/office/drawing/2014/main" id="{1B55BD9F-A1C2-B7D9-24F7-21BF1FA1678F}"/>
                </a:ext>
              </a:extLst>
            </p:cNvPr>
            <p:cNvGrpSpPr/>
            <p:nvPr/>
          </p:nvGrpSpPr>
          <p:grpSpPr>
            <a:xfrm>
              <a:off x="4377913" y="1902090"/>
              <a:ext cx="1119401" cy="249396"/>
              <a:chOff x="4377913" y="1297252"/>
              <a:chExt cx="1119401" cy="249396"/>
            </a:xfrm>
          </p:grpSpPr>
          <p:sp>
            <p:nvSpPr>
              <p:cNvPr id="328" name="TextBox 327">
                <a:extLst>
                  <a:ext uri="{FF2B5EF4-FFF2-40B4-BE49-F238E27FC236}">
                    <a16:creationId xmlns:a16="http://schemas.microsoft.com/office/drawing/2014/main" id="{586C4095-CF44-73D2-7A26-33EB96D24E5A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29" name="TextBox 328">
                <a:extLst>
                  <a:ext uri="{FF2B5EF4-FFF2-40B4-BE49-F238E27FC236}">
                    <a16:creationId xmlns:a16="http://schemas.microsoft.com/office/drawing/2014/main" id="{9129CBC4-0940-4D19-2E5F-4E38454873CC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BA2CF810-2359-B66E-93C8-561CE12F51B7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842E5603-23A6-0E7A-F9BD-DBDE81FE935A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323" name="그룹 322">
              <a:extLst>
                <a:ext uri="{FF2B5EF4-FFF2-40B4-BE49-F238E27FC236}">
                  <a16:creationId xmlns:a16="http://schemas.microsoft.com/office/drawing/2014/main" id="{78753ACD-5F05-095D-7DB7-6AAB99CD914B}"/>
                </a:ext>
              </a:extLst>
            </p:cNvPr>
            <p:cNvGrpSpPr/>
            <p:nvPr/>
          </p:nvGrpSpPr>
          <p:grpSpPr>
            <a:xfrm>
              <a:off x="4373151" y="2106877"/>
              <a:ext cx="1119401" cy="249396"/>
              <a:chOff x="4377913" y="1297252"/>
              <a:chExt cx="1119401" cy="249396"/>
            </a:xfrm>
          </p:grpSpPr>
          <p:sp>
            <p:nvSpPr>
              <p:cNvPr id="324" name="TextBox 323">
                <a:extLst>
                  <a:ext uri="{FF2B5EF4-FFF2-40B4-BE49-F238E27FC236}">
                    <a16:creationId xmlns:a16="http://schemas.microsoft.com/office/drawing/2014/main" id="{E4BBC9A8-7DF7-7F48-494B-297060F08689}"/>
                  </a:ext>
                </a:extLst>
              </p:cNvPr>
              <p:cNvSpPr txBox="1"/>
              <p:nvPr/>
            </p:nvSpPr>
            <p:spPr>
              <a:xfrm>
                <a:off x="4638933" y="13004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25" name="TextBox 324">
                <a:extLst>
                  <a:ext uri="{FF2B5EF4-FFF2-40B4-BE49-F238E27FC236}">
                    <a16:creationId xmlns:a16="http://schemas.microsoft.com/office/drawing/2014/main" id="{B550CAF2-3615-B1CC-0A78-03B62678C043}"/>
                  </a:ext>
                </a:extLst>
              </p:cNvPr>
              <p:cNvSpPr txBox="1"/>
              <p:nvPr/>
            </p:nvSpPr>
            <p:spPr>
              <a:xfrm>
                <a:off x="48959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26" name="TextBox 325">
                <a:extLst>
                  <a:ext uri="{FF2B5EF4-FFF2-40B4-BE49-F238E27FC236}">
                    <a16:creationId xmlns:a16="http://schemas.microsoft.com/office/drawing/2014/main" id="{B9DCB2B9-4792-AC23-C746-6EC2EF0EDEE9}"/>
                  </a:ext>
                </a:extLst>
              </p:cNvPr>
              <p:cNvSpPr txBox="1"/>
              <p:nvPr/>
            </p:nvSpPr>
            <p:spPr>
              <a:xfrm>
                <a:off x="5156786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27" name="TextBox 326">
                <a:extLst>
                  <a:ext uri="{FF2B5EF4-FFF2-40B4-BE49-F238E27FC236}">
                    <a16:creationId xmlns:a16="http://schemas.microsoft.com/office/drawing/2014/main" id="{59C2321D-3F15-E1E5-B7F5-C1AA12389A7A}"/>
                  </a:ext>
                </a:extLst>
              </p:cNvPr>
              <p:cNvSpPr txBox="1"/>
              <p:nvPr/>
            </p:nvSpPr>
            <p:spPr>
              <a:xfrm>
                <a:off x="4377913" y="129725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2D5DDBBE-CEC0-D753-158F-4D0BE3E2BBC4}"/>
              </a:ext>
            </a:extLst>
          </p:cNvPr>
          <p:cNvGrpSpPr/>
          <p:nvPr/>
        </p:nvGrpSpPr>
        <p:grpSpPr>
          <a:xfrm>
            <a:off x="1262968" y="3089642"/>
            <a:ext cx="340528" cy="2122492"/>
            <a:chOff x="2583412" y="3655009"/>
            <a:chExt cx="340528" cy="1583696"/>
          </a:xfrm>
        </p:grpSpPr>
        <p:sp>
          <p:nvSpPr>
            <p:cNvPr id="345" name="TextBox 344">
              <a:extLst>
                <a:ext uri="{FF2B5EF4-FFF2-40B4-BE49-F238E27FC236}">
                  <a16:creationId xmlns:a16="http://schemas.microsoft.com/office/drawing/2014/main" id="{0D92A05C-7781-B611-E10B-2C73E91AEE51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4CC68BE5-D37B-3153-0E18-BF31ACE0EFB8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1BD3FA6C-992A-A83E-024C-4732FF2CC5BF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5122520A-FD37-5132-2203-829FB96ABA5D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898F6D92-BA61-B3A9-8F5C-B376CDCF7726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CE6A919A-E44E-D1A3-3450-63511E675514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351" name="TextBox 350">
              <a:extLst>
                <a:ext uri="{FF2B5EF4-FFF2-40B4-BE49-F238E27FC236}">
                  <a16:creationId xmlns:a16="http://schemas.microsoft.com/office/drawing/2014/main" id="{1DD8A3AF-C652-BFE7-B6E7-B95409E98A9E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352" name="TextBox 351">
              <a:extLst>
                <a:ext uri="{FF2B5EF4-FFF2-40B4-BE49-F238E27FC236}">
                  <a16:creationId xmlns:a16="http://schemas.microsoft.com/office/drawing/2014/main" id="{42073A5F-E416-1B81-C43F-3B919D394C23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3" name="TextBox 352">
              <a:extLst>
                <a:ext uri="{FF2B5EF4-FFF2-40B4-BE49-F238E27FC236}">
                  <a16:creationId xmlns:a16="http://schemas.microsoft.com/office/drawing/2014/main" id="{EB3399E8-5148-38F5-F3AD-90851B32F64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709C040F-870F-6777-42AF-5EC285C54411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913BA66C-4770-34A0-B337-E2C07590CEA8}"/>
              </a:ext>
            </a:extLst>
          </p:cNvPr>
          <p:cNvGrpSpPr/>
          <p:nvPr/>
        </p:nvGrpSpPr>
        <p:grpSpPr>
          <a:xfrm>
            <a:off x="1533925" y="3091020"/>
            <a:ext cx="340528" cy="2122492"/>
            <a:chOff x="2583412" y="3655009"/>
            <a:chExt cx="340528" cy="1583696"/>
          </a:xfrm>
        </p:grpSpPr>
        <p:sp>
          <p:nvSpPr>
            <p:cNvPr id="356" name="TextBox 355">
              <a:extLst>
                <a:ext uri="{FF2B5EF4-FFF2-40B4-BE49-F238E27FC236}">
                  <a16:creationId xmlns:a16="http://schemas.microsoft.com/office/drawing/2014/main" id="{12CA5D9D-C064-8165-CC05-09B2EE3CCC90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57" name="TextBox 356">
              <a:extLst>
                <a:ext uri="{FF2B5EF4-FFF2-40B4-BE49-F238E27FC236}">
                  <a16:creationId xmlns:a16="http://schemas.microsoft.com/office/drawing/2014/main" id="{955D114F-6FBA-977C-B871-B1A616D7F05F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F2650D9B-9E7B-C379-1D12-6876CE71108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32C5A68D-7E54-CEB1-B402-887F57E5F66A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D13DA310-E60D-DBA1-35CB-86F6AA65C6B8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B695D828-7790-4CA9-533F-C3F98356C6F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E9989457-7717-0263-8B20-63ECC37D4041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D9397BCD-F819-6948-D007-872EBE5FE476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4" name="TextBox 363">
              <a:extLst>
                <a:ext uri="{FF2B5EF4-FFF2-40B4-BE49-F238E27FC236}">
                  <a16:creationId xmlns:a16="http://schemas.microsoft.com/office/drawing/2014/main" id="{50D897D6-5DD0-8E09-A3F3-038E0FF09796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365" name="TextBox 364">
              <a:extLst>
                <a:ext uri="{FF2B5EF4-FFF2-40B4-BE49-F238E27FC236}">
                  <a16:creationId xmlns:a16="http://schemas.microsoft.com/office/drawing/2014/main" id="{690657A3-5C35-67F2-D963-CE6DFC43C525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66" name="그룹 365">
            <a:extLst>
              <a:ext uri="{FF2B5EF4-FFF2-40B4-BE49-F238E27FC236}">
                <a16:creationId xmlns:a16="http://schemas.microsoft.com/office/drawing/2014/main" id="{E266B729-E596-9A1F-10C2-A321F8424B91}"/>
              </a:ext>
            </a:extLst>
          </p:cNvPr>
          <p:cNvGrpSpPr/>
          <p:nvPr/>
        </p:nvGrpSpPr>
        <p:grpSpPr>
          <a:xfrm>
            <a:off x="1809081" y="3090119"/>
            <a:ext cx="340528" cy="2122492"/>
            <a:chOff x="2583412" y="3655009"/>
            <a:chExt cx="340528" cy="1583696"/>
          </a:xfrm>
        </p:grpSpPr>
        <p:sp>
          <p:nvSpPr>
            <p:cNvPr id="367" name="TextBox 366">
              <a:extLst>
                <a:ext uri="{FF2B5EF4-FFF2-40B4-BE49-F238E27FC236}">
                  <a16:creationId xmlns:a16="http://schemas.microsoft.com/office/drawing/2014/main" id="{F0C44CB6-E508-2D11-FC2F-9E53B722E433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68" name="TextBox 367">
              <a:extLst>
                <a:ext uri="{FF2B5EF4-FFF2-40B4-BE49-F238E27FC236}">
                  <a16:creationId xmlns:a16="http://schemas.microsoft.com/office/drawing/2014/main" id="{B0498E9F-2A43-61B3-88DB-4BB758FA02C1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536194BC-E01B-DD28-E934-927858E0EF38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70" name="TextBox 369">
              <a:extLst>
                <a:ext uri="{FF2B5EF4-FFF2-40B4-BE49-F238E27FC236}">
                  <a16:creationId xmlns:a16="http://schemas.microsoft.com/office/drawing/2014/main" id="{94A5CFF0-5BB8-47B2-C647-5D67051C1DF8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71" name="TextBox 370">
              <a:extLst>
                <a:ext uri="{FF2B5EF4-FFF2-40B4-BE49-F238E27FC236}">
                  <a16:creationId xmlns:a16="http://schemas.microsoft.com/office/drawing/2014/main" id="{6E8F9971-866B-CCA3-6F69-E9B3302F6A15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5533D871-209A-86BD-E72B-B9CDB8708C75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373" name="TextBox 372">
              <a:extLst>
                <a:ext uri="{FF2B5EF4-FFF2-40B4-BE49-F238E27FC236}">
                  <a16:creationId xmlns:a16="http://schemas.microsoft.com/office/drawing/2014/main" id="{23590256-0A57-C599-4C34-35193F8EB3A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374" name="TextBox 373">
              <a:extLst>
                <a:ext uri="{FF2B5EF4-FFF2-40B4-BE49-F238E27FC236}">
                  <a16:creationId xmlns:a16="http://schemas.microsoft.com/office/drawing/2014/main" id="{1AACBCFE-88DA-F780-E240-9B84D32DA8CD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5" name="TextBox 374">
              <a:extLst>
                <a:ext uri="{FF2B5EF4-FFF2-40B4-BE49-F238E27FC236}">
                  <a16:creationId xmlns:a16="http://schemas.microsoft.com/office/drawing/2014/main" id="{DE9F9850-B00A-4973-7639-E981B0B5E46C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376" name="TextBox 375">
              <a:extLst>
                <a:ext uri="{FF2B5EF4-FFF2-40B4-BE49-F238E27FC236}">
                  <a16:creationId xmlns:a16="http://schemas.microsoft.com/office/drawing/2014/main" id="{B14C4232-B109-53F7-EA77-D92CE45CECB7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77" name="그룹 376">
            <a:extLst>
              <a:ext uri="{FF2B5EF4-FFF2-40B4-BE49-F238E27FC236}">
                <a16:creationId xmlns:a16="http://schemas.microsoft.com/office/drawing/2014/main" id="{819613EA-7F55-7594-7089-54873FB189DB}"/>
              </a:ext>
            </a:extLst>
          </p:cNvPr>
          <p:cNvGrpSpPr/>
          <p:nvPr/>
        </p:nvGrpSpPr>
        <p:grpSpPr>
          <a:xfrm>
            <a:off x="2082896" y="3091020"/>
            <a:ext cx="340528" cy="2122492"/>
            <a:chOff x="2583412" y="3655009"/>
            <a:chExt cx="340528" cy="1583696"/>
          </a:xfrm>
        </p:grpSpPr>
        <p:sp>
          <p:nvSpPr>
            <p:cNvPr id="378" name="TextBox 377">
              <a:extLst>
                <a:ext uri="{FF2B5EF4-FFF2-40B4-BE49-F238E27FC236}">
                  <a16:creationId xmlns:a16="http://schemas.microsoft.com/office/drawing/2014/main" id="{939D3BEB-F9F2-E8D3-1C9C-830499030604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68AC9DA6-F2BF-81D0-D282-6F8B9BACCE66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078E5EE0-0560-F8EC-A7D6-A719DC11DB97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81" name="TextBox 380">
              <a:extLst>
                <a:ext uri="{FF2B5EF4-FFF2-40B4-BE49-F238E27FC236}">
                  <a16:creationId xmlns:a16="http://schemas.microsoft.com/office/drawing/2014/main" id="{B4885D29-F995-CD3C-8E0A-D4C50EE25FFF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82" name="TextBox 381">
              <a:extLst>
                <a:ext uri="{FF2B5EF4-FFF2-40B4-BE49-F238E27FC236}">
                  <a16:creationId xmlns:a16="http://schemas.microsoft.com/office/drawing/2014/main" id="{EDE88D6A-56A9-BFCB-E264-9A884CBDEF76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383" name="TextBox 382">
              <a:extLst>
                <a:ext uri="{FF2B5EF4-FFF2-40B4-BE49-F238E27FC236}">
                  <a16:creationId xmlns:a16="http://schemas.microsoft.com/office/drawing/2014/main" id="{30CF8AD5-0766-6D70-AC50-C8CC0EFE2B37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384" name="TextBox 383">
              <a:extLst>
                <a:ext uri="{FF2B5EF4-FFF2-40B4-BE49-F238E27FC236}">
                  <a16:creationId xmlns:a16="http://schemas.microsoft.com/office/drawing/2014/main" id="{052D817C-B6F6-1BC6-A178-8E368813BA34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195D8E57-7EB2-40FF-A983-6EB96B8FDEEE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326B6279-4128-9B2E-5512-345CD9EA9853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7C786259-3211-90D9-67BC-9F9176E57BA4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F0528CAE-0ABE-DEEF-B9E4-7FAD048E19D3}"/>
              </a:ext>
            </a:extLst>
          </p:cNvPr>
          <p:cNvGrpSpPr/>
          <p:nvPr/>
        </p:nvGrpSpPr>
        <p:grpSpPr>
          <a:xfrm>
            <a:off x="2354532" y="3090118"/>
            <a:ext cx="340528" cy="2122492"/>
            <a:chOff x="2583412" y="3655009"/>
            <a:chExt cx="340528" cy="1583696"/>
          </a:xfrm>
        </p:grpSpPr>
        <p:sp>
          <p:nvSpPr>
            <p:cNvPr id="389" name="TextBox 388">
              <a:extLst>
                <a:ext uri="{FF2B5EF4-FFF2-40B4-BE49-F238E27FC236}">
                  <a16:creationId xmlns:a16="http://schemas.microsoft.com/office/drawing/2014/main" id="{8792EF52-EB25-78D6-5B28-28B7E15163DE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90" name="TextBox 389">
              <a:extLst>
                <a:ext uri="{FF2B5EF4-FFF2-40B4-BE49-F238E27FC236}">
                  <a16:creationId xmlns:a16="http://schemas.microsoft.com/office/drawing/2014/main" id="{83BB0045-4C18-F07D-FA3B-63AFD6ACD2C7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91" name="TextBox 390">
              <a:extLst>
                <a:ext uri="{FF2B5EF4-FFF2-40B4-BE49-F238E27FC236}">
                  <a16:creationId xmlns:a16="http://schemas.microsoft.com/office/drawing/2014/main" id="{96A3700D-03FF-5D3B-CD94-DF72949B887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92" name="TextBox 391">
              <a:extLst>
                <a:ext uri="{FF2B5EF4-FFF2-40B4-BE49-F238E27FC236}">
                  <a16:creationId xmlns:a16="http://schemas.microsoft.com/office/drawing/2014/main" id="{D2A4621B-1E46-459C-A3E4-D0B4C844C49B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93" name="TextBox 392">
              <a:extLst>
                <a:ext uri="{FF2B5EF4-FFF2-40B4-BE49-F238E27FC236}">
                  <a16:creationId xmlns:a16="http://schemas.microsoft.com/office/drawing/2014/main" id="{4E336D0D-F53E-E0E1-4141-B9B2EF3B84A3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D5AA10D9-19D6-CF77-13DA-4D4E3B222B14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395" name="TextBox 394">
              <a:extLst>
                <a:ext uri="{FF2B5EF4-FFF2-40B4-BE49-F238E27FC236}">
                  <a16:creationId xmlns:a16="http://schemas.microsoft.com/office/drawing/2014/main" id="{272B36A2-9547-67F4-3E25-B915219C5B99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55334BA3-1456-B020-7859-58AB6E41F684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7" name="TextBox 396">
              <a:extLst>
                <a:ext uri="{FF2B5EF4-FFF2-40B4-BE49-F238E27FC236}">
                  <a16:creationId xmlns:a16="http://schemas.microsoft.com/office/drawing/2014/main" id="{6BD1B5FB-EEDD-F684-F044-2A8C76282D14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398" name="TextBox 397">
              <a:extLst>
                <a:ext uri="{FF2B5EF4-FFF2-40B4-BE49-F238E27FC236}">
                  <a16:creationId xmlns:a16="http://schemas.microsoft.com/office/drawing/2014/main" id="{F965F251-6242-6E4E-6A64-552EADF7A4D1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D06BDEF9-ECE4-C817-A147-FF6DB9A3379E}"/>
              </a:ext>
            </a:extLst>
          </p:cNvPr>
          <p:cNvGrpSpPr/>
          <p:nvPr/>
        </p:nvGrpSpPr>
        <p:grpSpPr>
          <a:xfrm>
            <a:off x="2628103" y="3089116"/>
            <a:ext cx="340528" cy="2122492"/>
            <a:chOff x="2583412" y="3655009"/>
            <a:chExt cx="340528" cy="1583696"/>
          </a:xfrm>
        </p:grpSpPr>
        <p:sp>
          <p:nvSpPr>
            <p:cNvPr id="400" name="TextBox 399">
              <a:extLst>
                <a:ext uri="{FF2B5EF4-FFF2-40B4-BE49-F238E27FC236}">
                  <a16:creationId xmlns:a16="http://schemas.microsoft.com/office/drawing/2014/main" id="{AAC9DBC1-7205-EAEF-C6C4-64F8E00DAC6B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401" name="TextBox 400">
              <a:extLst>
                <a:ext uri="{FF2B5EF4-FFF2-40B4-BE49-F238E27FC236}">
                  <a16:creationId xmlns:a16="http://schemas.microsoft.com/office/drawing/2014/main" id="{BC883870-FEB3-3184-5C1A-8B6597B8BDB7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AA24827B-94EE-93E7-E95F-C11A9444D648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03" name="TextBox 402">
              <a:extLst>
                <a:ext uri="{FF2B5EF4-FFF2-40B4-BE49-F238E27FC236}">
                  <a16:creationId xmlns:a16="http://schemas.microsoft.com/office/drawing/2014/main" id="{9361494D-5C26-DCDF-9EB3-CC544F4F5E2A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04" name="TextBox 403">
              <a:extLst>
                <a:ext uri="{FF2B5EF4-FFF2-40B4-BE49-F238E27FC236}">
                  <a16:creationId xmlns:a16="http://schemas.microsoft.com/office/drawing/2014/main" id="{115E2F9D-4426-0928-2E20-31B5E283796E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405" name="TextBox 404">
              <a:extLst>
                <a:ext uri="{FF2B5EF4-FFF2-40B4-BE49-F238E27FC236}">
                  <a16:creationId xmlns:a16="http://schemas.microsoft.com/office/drawing/2014/main" id="{A30DA262-80FF-5C76-539B-53667C7FF613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406" name="TextBox 405">
              <a:extLst>
                <a:ext uri="{FF2B5EF4-FFF2-40B4-BE49-F238E27FC236}">
                  <a16:creationId xmlns:a16="http://schemas.microsoft.com/office/drawing/2014/main" id="{32C80EB9-BD64-BD45-DB56-553D8154B4E6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407" name="TextBox 406">
              <a:extLst>
                <a:ext uri="{FF2B5EF4-FFF2-40B4-BE49-F238E27FC236}">
                  <a16:creationId xmlns:a16="http://schemas.microsoft.com/office/drawing/2014/main" id="{BC0EB988-2905-B548-A76A-E7EC8767A0B5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8" name="TextBox 407">
              <a:extLst>
                <a:ext uri="{FF2B5EF4-FFF2-40B4-BE49-F238E27FC236}">
                  <a16:creationId xmlns:a16="http://schemas.microsoft.com/office/drawing/2014/main" id="{63CEF9FE-12EC-93AF-0D97-5835CC8B45C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409" name="TextBox 408">
              <a:extLst>
                <a:ext uri="{FF2B5EF4-FFF2-40B4-BE49-F238E27FC236}">
                  <a16:creationId xmlns:a16="http://schemas.microsoft.com/office/drawing/2014/main" id="{CC5D696A-4981-C5B8-6210-A794314E127D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AC4BC65E-26CC-265B-AB11-125D7E886CFD}"/>
              </a:ext>
            </a:extLst>
          </p:cNvPr>
          <p:cNvGrpSpPr/>
          <p:nvPr/>
        </p:nvGrpSpPr>
        <p:grpSpPr>
          <a:xfrm>
            <a:off x="2903259" y="3090596"/>
            <a:ext cx="340528" cy="2122492"/>
            <a:chOff x="2583412" y="3655009"/>
            <a:chExt cx="340528" cy="1583696"/>
          </a:xfrm>
        </p:grpSpPr>
        <p:sp>
          <p:nvSpPr>
            <p:cNvPr id="411" name="TextBox 410">
              <a:extLst>
                <a:ext uri="{FF2B5EF4-FFF2-40B4-BE49-F238E27FC236}">
                  <a16:creationId xmlns:a16="http://schemas.microsoft.com/office/drawing/2014/main" id="{BA2EFD61-4C57-B87E-6966-5D87AAEFB5CD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412" name="TextBox 411">
              <a:extLst>
                <a:ext uri="{FF2B5EF4-FFF2-40B4-BE49-F238E27FC236}">
                  <a16:creationId xmlns:a16="http://schemas.microsoft.com/office/drawing/2014/main" id="{558AC976-71D4-40C6-ECD7-21610DC6E43A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13" name="TextBox 412">
              <a:extLst>
                <a:ext uri="{FF2B5EF4-FFF2-40B4-BE49-F238E27FC236}">
                  <a16:creationId xmlns:a16="http://schemas.microsoft.com/office/drawing/2014/main" id="{7F12DD9B-69A2-52A3-BFF6-7D92F892B08E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14" name="TextBox 413">
              <a:extLst>
                <a:ext uri="{FF2B5EF4-FFF2-40B4-BE49-F238E27FC236}">
                  <a16:creationId xmlns:a16="http://schemas.microsoft.com/office/drawing/2014/main" id="{21970A0D-CAB6-7528-FA8E-F213B1BABBD3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15" name="TextBox 414">
              <a:extLst>
                <a:ext uri="{FF2B5EF4-FFF2-40B4-BE49-F238E27FC236}">
                  <a16:creationId xmlns:a16="http://schemas.microsoft.com/office/drawing/2014/main" id="{8CEF6DA2-2FBA-5DBC-1177-6914DDE7E2B4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53A5A5AF-BCD0-758B-DAE0-DE711FA2796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65F5B13E-0697-B84A-CB15-424982A2865D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8F618493-0546-C949-94F3-D16F6F1F9CB7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05C69315-2913-7898-7B32-2A0707D4F95B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420" name="TextBox 419">
              <a:extLst>
                <a:ext uri="{FF2B5EF4-FFF2-40B4-BE49-F238E27FC236}">
                  <a16:creationId xmlns:a16="http://schemas.microsoft.com/office/drawing/2014/main" id="{C04A6B3A-A45A-3B97-E6B9-12841B5C1BF1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7AD0053C-D9F3-BD59-1A46-C0D8FDF010A8}"/>
              </a:ext>
            </a:extLst>
          </p:cNvPr>
          <p:cNvGrpSpPr/>
          <p:nvPr/>
        </p:nvGrpSpPr>
        <p:grpSpPr>
          <a:xfrm>
            <a:off x="3177074" y="3089116"/>
            <a:ext cx="340528" cy="2122492"/>
            <a:chOff x="2583412" y="3655009"/>
            <a:chExt cx="340528" cy="1583696"/>
          </a:xfrm>
        </p:grpSpPr>
        <p:sp>
          <p:nvSpPr>
            <p:cNvPr id="422" name="TextBox 421">
              <a:extLst>
                <a:ext uri="{FF2B5EF4-FFF2-40B4-BE49-F238E27FC236}">
                  <a16:creationId xmlns:a16="http://schemas.microsoft.com/office/drawing/2014/main" id="{43188D10-6935-0F41-DBA5-45DD74D9A1B8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423" name="TextBox 422">
              <a:extLst>
                <a:ext uri="{FF2B5EF4-FFF2-40B4-BE49-F238E27FC236}">
                  <a16:creationId xmlns:a16="http://schemas.microsoft.com/office/drawing/2014/main" id="{C03DE98F-5F48-08E3-7884-A16536915C79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24" name="TextBox 423">
              <a:extLst>
                <a:ext uri="{FF2B5EF4-FFF2-40B4-BE49-F238E27FC236}">
                  <a16:creationId xmlns:a16="http://schemas.microsoft.com/office/drawing/2014/main" id="{9EFC08B1-7AC5-F06B-2BE3-4F4DAA8F9BCE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25" name="TextBox 424">
              <a:extLst>
                <a:ext uri="{FF2B5EF4-FFF2-40B4-BE49-F238E27FC236}">
                  <a16:creationId xmlns:a16="http://schemas.microsoft.com/office/drawing/2014/main" id="{1DC10074-3E7C-87C1-6B24-1721F1B8EDC6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26" name="TextBox 425">
              <a:extLst>
                <a:ext uri="{FF2B5EF4-FFF2-40B4-BE49-F238E27FC236}">
                  <a16:creationId xmlns:a16="http://schemas.microsoft.com/office/drawing/2014/main" id="{60DED14B-6C38-B6BF-F23B-FE185218F09E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427" name="TextBox 426">
              <a:extLst>
                <a:ext uri="{FF2B5EF4-FFF2-40B4-BE49-F238E27FC236}">
                  <a16:creationId xmlns:a16="http://schemas.microsoft.com/office/drawing/2014/main" id="{10F18869-A01F-97D2-25D5-1CB64D7F9411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428" name="TextBox 427">
              <a:extLst>
                <a:ext uri="{FF2B5EF4-FFF2-40B4-BE49-F238E27FC236}">
                  <a16:creationId xmlns:a16="http://schemas.microsoft.com/office/drawing/2014/main" id="{24E768EC-9CB5-BFBA-821A-281C3B415A3D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429" name="TextBox 428">
              <a:extLst>
                <a:ext uri="{FF2B5EF4-FFF2-40B4-BE49-F238E27FC236}">
                  <a16:creationId xmlns:a16="http://schemas.microsoft.com/office/drawing/2014/main" id="{83F4FC4A-CFA8-BB94-AAC7-61DE0CF30FB8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0" name="TextBox 429">
              <a:extLst>
                <a:ext uri="{FF2B5EF4-FFF2-40B4-BE49-F238E27FC236}">
                  <a16:creationId xmlns:a16="http://schemas.microsoft.com/office/drawing/2014/main" id="{40F6C2E0-339E-EE62-4CC0-434664AC214C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431" name="TextBox 430">
              <a:extLst>
                <a:ext uri="{FF2B5EF4-FFF2-40B4-BE49-F238E27FC236}">
                  <a16:creationId xmlns:a16="http://schemas.microsoft.com/office/drawing/2014/main" id="{3FEDB86D-B6A4-9627-770D-4E4C81900CDE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83718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aphicFrame>
        <p:nvGraphicFramePr>
          <p:cNvPr id="432" name="표 20">
            <a:extLst>
              <a:ext uri="{FF2B5EF4-FFF2-40B4-BE49-F238E27FC236}">
                <a16:creationId xmlns:a16="http://schemas.microsoft.com/office/drawing/2014/main" id="{C4AB0259-9399-E13F-0680-14E836AA3220}"/>
              </a:ext>
            </a:extLst>
          </p:cNvPr>
          <p:cNvGraphicFramePr>
            <a:graphicFrameLocks noGrp="1"/>
          </p:cNvGraphicFramePr>
          <p:nvPr/>
        </p:nvGraphicFramePr>
        <p:xfrm>
          <a:off x="8066380" y="354922"/>
          <a:ext cx="1085207" cy="5086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0720">
                  <a:extLst>
                    <a:ext uri="{9D8B030D-6E8A-4147-A177-3AD203B41FA5}">
                      <a16:colId xmlns:a16="http://schemas.microsoft.com/office/drawing/2014/main" val="2446741033"/>
                    </a:ext>
                  </a:extLst>
                </a:gridCol>
                <a:gridCol w="604487">
                  <a:extLst>
                    <a:ext uri="{9D8B030D-6E8A-4147-A177-3AD203B41FA5}">
                      <a16:colId xmlns:a16="http://schemas.microsoft.com/office/drawing/2014/main" val="2227147792"/>
                    </a:ext>
                  </a:extLst>
                </a:gridCol>
              </a:tblGrid>
              <a:tr h="50867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dirty="0">
                          <a:solidFill>
                            <a:schemeClr val="tx1"/>
                          </a:solidFill>
                        </a:rPr>
                        <a:t>감독관확인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351081"/>
                  </a:ext>
                </a:extLst>
              </a:tr>
            </a:tbl>
          </a:graphicData>
        </a:graphic>
      </p:graphicFrame>
      <p:sp>
        <p:nvSpPr>
          <p:cNvPr id="434" name="TextBox 433">
            <a:extLst>
              <a:ext uri="{FF2B5EF4-FFF2-40B4-BE49-F238E27FC236}">
                <a16:creationId xmlns:a16="http://schemas.microsoft.com/office/drawing/2014/main" id="{76AD398C-8314-05F8-341D-61FE8BBF01BD}"/>
              </a:ext>
            </a:extLst>
          </p:cNvPr>
          <p:cNvSpPr txBox="1"/>
          <p:nvPr/>
        </p:nvSpPr>
        <p:spPr>
          <a:xfrm>
            <a:off x="3944888" y="354922"/>
            <a:ext cx="3366616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en-US" altLang="ko-KR" sz="2400" dirty="0">
                <a:solidFill>
                  <a:schemeClr val="tx1"/>
                </a:solidFill>
              </a:rPr>
              <a:t>OOOO </a:t>
            </a:r>
            <a:r>
              <a:rPr lang="ko-KR" altLang="en-US" sz="2400" dirty="0">
                <a:solidFill>
                  <a:schemeClr val="tx1"/>
                </a:solidFill>
              </a:rPr>
              <a:t>시험 답안지</a:t>
            </a:r>
          </a:p>
        </p:txBody>
      </p:sp>
      <p:sp>
        <p:nvSpPr>
          <p:cNvPr id="435" name="타원 434">
            <a:extLst>
              <a:ext uri="{FF2B5EF4-FFF2-40B4-BE49-F238E27FC236}">
                <a16:creationId xmlns:a16="http://schemas.microsoft.com/office/drawing/2014/main" id="{F14BB369-BDB0-223D-3C18-5ADADD29266D}"/>
              </a:ext>
            </a:extLst>
          </p:cNvPr>
          <p:cNvSpPr/>
          <p:nvPr/>
        </p:nvSpPr>
        <p:spPr>
          <a:xfrm>
            <a:off x="2042008" y="5897180"/>
            <a:ext cx="127831" cy="127831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36" name="타원 435">
            <a:extLst>
              <a:ext uri="{FF2B5EF4-FFF2-40B4-BE49-F238E27FC236}">
                <a16:creationId xmlns:a16="http://schemas.microsoft.com/office/drawing/2014/main" id="{F87A3C53-DD47-21F6-E42B-94C3C548A8D5}"/>
              </a:ext>
            </a:extLst>
          </p:cNvPr>
          <p:cNvSpPr/>
          <p:nvPr/>
        </p:nvSpPr>
        <p:spPr>
          <a:xfrm>
            <a:off x="2058193" y="6055569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44" name="그룹 443">
            <a:extLst>
              <a:ext uri="{FF2B5EF4-FFF2-40B4-BE49-F238E27FC236}">
                <a16:creationId xmlns:a16="http://schemas.microsoft.com/office/drawing/2014/main" id="{B8F66E01-D2FB-D28C-9012-CD28E9DA7737}"/>
              </a:ext>
            </a:extLst>
          </p:cNvPr>
          <p:cNvGrpSpPr/>
          <p:nvPr/>
        </p:nvGrpSpPr>
        <p:grpSpPr>
          <a:xfrm>
            <a:off x="2704664" y="6058063"/>
            <a:ext cx="127831" cy="127831"/>
            <a:chOff x="4379535" y="1068921"/>
            <a:chExt cx="127831" cy="127831"/>
          </a:xfrm>
        </p:grpSpPr>
        <p:sp>
          <p:nvSpPr>
            <p:cNvPr id="445" name="타원 444">
              <a:extLst>
                <a:ext uri="{FF2B5EF4-FFF2-40B4-BE49-F238E27FC236}">
                  <a16:creationId xmlns:a16="http://schemas.microsoft.com/office/drawing/2014/main" id="{7C7A8042-73A2-4B67-946B-663C33316286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46" name="타원 445">
              <a:extLst>
                <a:ext uri="{FF2B5EF4-FFF2-40B4-BE49-F238E27FC236}">
                  <a16:creationId xmlns:a16="http://schemas.microsoft.com/office/drawing/2014/main" id="{565C6018-EDC8-675F-DA92-9F8A5E126F0F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8" name="그룹 447">
            <a:extLst>
              <a:ext uri="{FF2B5EF4-FFF2-40B4-BE49-F238E27FC236}">
                <a16:creationId xmlns:a16="http://schemas.microsoft.com/office/drawing/2014/main" id="{B8C9E9CD-F524-4682-A928-9CDE3432E51E}"/>
              </a:ext>
            </a:extLst>
          </p:cNvPr>
          <p:cNvGrpSpPr/>
          <p:nvPr/>
        </p:nvGrpSpPr>
        <p:grpSpPr>
          <a:xfrm>
            <a:off x="2484259" y="6036722"/>
            <a:ext cx="127832" cy="160534"/>
            <a:chOff x="3925315" y="1186030"/>
            <a:chExt cx="127832" cy="160534"/>
          </a:xfrm>
        </p:grpSpPr>
        <p:sp>
          <p:nvSpPr>
            <p:cNvPr id="449" name="타원 448">
              <a:extLst>
                <a:ext uri="{FF2B5EF4-FFF2-40B4-BE49-F238E27FC236}">
                  <a16:creationId xmlns:a16="http://schemas.microsoft.com/office/drawing/2014/main" id="{F1D0E67D-FCCD-CC50-D534-B3A164E235A0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0" name="폭발 2 848">
              <a:extLst>
                <a:ext uri="{FF2B5EF4-FFF2-40B4-BE49-F238E27FC236}">
                  <a16:creationId xmlns:a16="http://schemas.microsoft.com/office/drawing/2014/main" id="{01C570A9-4B1D-EFB4-1FC5-CD1F6BF5F7E7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3" name="그룹 452">
            <a:extLst>
              <a:ext uri="{FF2B5EF4-FFF2-40B4-BE49-F238E27FC236}">
                <a16:creationId xmlns:a16="http://schemas.microsoft.com/office/drawing/2014/main" id="{8A446A08-FCB5-C7EC-8C92-9628B776783B}"/>
              </a:ext>
            </a:extLst>
          </p:cNvPr>
          <p:cNvGrpSpPr/>
          <p:nvPr/>
        </p:nvGrpSpPr>
        <p:grpSpPr>
          <a:xfrm>
            <a:off x="2940667" y="6057251"/>
            <a:ext cx="127831" cy="127831"/>
            <a:chOff x="4379535" y="1198748"/>
            <a:chExt cx="127831" cy="127831"/>
          </a:xfrm>
        </p:grpSpPr>
        <p:sp>
          <p:nvSpPr>
            <p:cNvPr id="454" name="타원 453">
              <a:extLst>
                <a:ext uri="{FF2B5EF4-FFF2-40B4-BE49-F238E27FC236}">
                  <a16:creationId xmlns:a16="http://schemas.microsoft.com/office/drawing/2014/main" id="{A175A295-AD70-2BB4-ED2A-DCE56A7D6395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5" name="자유형 853">
              <a:extLst>
                <a:ext uri="{FF2B5EF4-FFF2-40B4-BE49-F238E27FC236}">
                  <a16:creationId xmlns:a16="http://schemas.microsoft.com/office/drawing/2014/main" id="{1AD84AF6-E0F1-5E4B-2A52-4F0E9381E4C5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7" name="그룹 466">
            <a:extLst>
              <a:ext uri="{FF2B5EF4-FFF2-40B4-BE49-F238E27FC236}">
                <a16:creationId xmlns:a16="http://schemas.microsoft.com/office/drawing/2014/main" id="{AA6DCA09-AB95-E41E-1420-684604914813}"/>
              </a:ext>
            </a:extLst>
          </p:cNvPr>
          <p:cNvGrpSpPr/>
          <p:nvPr/>
        </p:nvGrpSpPr>
        <p:grpSpPr>
          <a:xfrm>
            <a:off x="2265210" y="6046756"/>
            <a:ext cx="127831" cy="143110"/>
            <a:chOff x="2499128" y="6073896"/>
            <a:chExt cx="127831" cy="143110"/>
          </a:xfrm>
        </p:grpSpPr>
        <p:sp>
          <p:nvSpPr>
            <p:cNvPr id="447" name="타원 446">
              <a:extLst>
                <a:ext uri="{FF2B5EF4-FFF2-40B4-BE49-F238E27FC236}">
                  <a16:creationId xmlns:a16="http://schemas.microsoft.com/office/drawing/2014/main" id="{29DDB81E-7D9A-C5B5-30A3-DDF41343FC93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56" name="자유형: 도형 455">
              <a:extLst>
                <a:ext uri="{FF2B5EF4-FFF2-40B4-BE49-F238E27FC236}">
                  <a16:creationId xmlns:a16="http://schemas.microsoft.com/office/drawing/2014/main" id="{616FF471-BBA8-3F6C-FBC2-DEB4D72D4E0C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57" name="TextBox 456">
            <a:extLst>
              <a:ext uri="{FF2B5EF4-FFF2-40B4-BE49-F238E27FC236}">
                <a16:creationId xmlns:a16="http://schemas.microsoft.com/office/drawing/2014/main" id="{FF175638-3CFE-36D9-FA13-9B36CC117D39}"/>
              </a:ext>
            </a:extLst>
          </p:cNvPr>
          <p:cNvSpPr txBox="1"/>
          <p:nvPr/>
        </p:nvSpPr>
        <p:spPr>
          <a:xfrm>
            <a:off x="1096485" y="5679668"/>
            <a:ext cx="239681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1. </a:t>
            </a:r>
            <a:r>
              <a:rPr lang="ko-KR" altLang="en-US" sz="900" dirty="0"/>
              <a:t>검정색 볼펜이나 사인펜으로 </a:t>
            </a:r>
            <a:r>
              <a:rPr lang="ko-KR" altLang="en-US" sz="900" dirty="0" err="1"/>
              <a:t>마킹하세요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375208085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" name="TextBox 1493"/>
          <p:cNvSpPr txBox="1"/>
          <p:nvPr/>
        </p:nvSpPr>
        <p:spPr>
          <a:xfrm>
            <a:off x="1913933" y="6282425"/>
            <a:ext cx="62834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"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컴퓨터용 흑색 수성 사인펜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＂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만을 사용하며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등을 사용하지 않습니다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 수정은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답안지를 교체하여 작성하거나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“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수정테이프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＂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만을 사용하여 답란을 수정합니다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답안카드는 반드시 시험시간 내에 작성을 완료합니다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종료 후 작성 시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해당교시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“0”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점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처리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).</a:t>
            </a: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42" name="표 54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2515322"/>
              </p:ext>
            </p:extLst>
          </p:nvPr>
        </p:nvGraphicFramePr>
        <p:xfrm>
          <a:off x="8022450" y="1288505"/>
          <a:ext cx="1381115" cy="4764340"/>
        </p:xfrm>
        <a:graphic>
          <a:graphicData uri="http://schemas.openxmlformats.org/drawingml/2006/table">
            <a:tbl>
              <a:tblPr/>
              <a:tblGrid>
                <a:gridCol w="3606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043" name="그룹 1042"/>
          <p:cNvGrpSpPr/>
          <p:nvPr/>
        </p:nvGrpSpPr>
        <p:grpSpPr>
          <a:xfrm>
            <a:off x="7107388" y="1345908"/>
            <a:ext cx="696763" cy="1051376"/>
            <a:chOff x="2253600" y="1720832"/>
            <a:chExt cx="696763" cy="1051376"/>
          </a:xfrm>
        </p:grpSpPr>
        <p:grpSp>
          <p:nvGrpSpPr>
            <p:cNvPr id="1045" name="그룹 1044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071" name="모서리가 둥근 직사각형 107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107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3" name="모서리가 둥근 직사각형 107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107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5" name="모서리가 둥근 직사각형 107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7" name="그룹 1046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66" name="모서리가 둥근 직사각형 106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7" name="모서리가 둥근 직사각형 106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106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106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0" name="모서리가 둥근 직사각형 106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8" name="그룹 1047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61" name="모서리가 둥근 직사각형 10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10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10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4" name="모서리가 둥근 직사각형 10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5" name="모서리가 둥근 직사각형 10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9" name="그룹 1048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56" name="모서리가 둥근 직사각형 105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105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8" name="모서리가 둥근 직사각형 105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105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0" name="모서리가 둥근 직사각형 105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50" name="그룹 1049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51" name="모서리가 둥근 직사각형 105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2" name="모서리가 둥근 직사각형 105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105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105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5" name="모서리가 둥근 직사각형 105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076" name="그룹 1075"/>
          <p:cNvGrpSpPr/>
          <p:nvPr/>
        </p:nvGrpSpPr>
        <p:grpSpPr>
          <a:xfrm>
            <a:off x="7107388" y="2533614"/>
            <a:ext cx="696763" cy="1051376"/>
            <a:chOff x="2253600" y="1720832"/>
            <a:chExt cx="696763" cy="1051376"/>
          </a:xfrm>
        </p:grpSpPr>
        <p:grpSp>
          <p:nvGrpSpPr>
            <p:cNvPr id="1077" name="그룹 1076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02" name="모서리가 둥근 직사각형 11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11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11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5" name="모서리가 둥근 직사각형 11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11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8" name="그룹 1077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97" name="모서리가 둥근 직사각형 109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8" name="모서리가 둥근 직사각형 109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109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0" name="모서리가 둥근 직사각형 109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1" name="모서리가 둥근 직사각형 110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9" name="그룹 1078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92" name="모서리가 둥근 직사각형 109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109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109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5" name="모서리가 둥근 직사각형 109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109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0" name="그룹 1079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87" name="모서리가 둥근 직사각형 10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8" name="모서리가 둥근 직사각형 10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9" name="모서리가 둥근 직사각형 10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0" name="모서리가 둥근 직사각형 10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10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1" name="그룹 1080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82" name="모서리가 둥근 직사각형 108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3" name="모서리가 둥근 직사각형 108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4" name="모서리가 둥근 직사각형 108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5" name="모서리가 둥근 직사각형 108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6" name="모서리가 둥근 직사각형 108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07" name="그룹 1106"/>
          <p:cNvGrpSpPr/>
          <p:nvPr/>
        </p:nvGrpSpPr>
        <p:grpSpPr>
          <a:xfrm>
            <a:off x="7107916" y="3737766"/>
            <a:ext cx="696763" cy="1051376"/>
            <a:chOff x="2253600" y="1720832"/>
            <a:chExt cx="696763" cy="1051376"/>
          </a:xfrm>
        </p:grpSpPr>
        <p:grpSp>
          <p:nvGrpSpPr>
            <p:cNvPr id="1108" name="그룹 1107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33" name="모서리가 둥근 직사각형 113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4" name="모서리가 둥근 직사각형 113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5" name="모서리가 둥근 직사각형 113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6" name="모서리가 둥근 직사각형 113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7" name="모서리가 둥근 직사각형 113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09" name="그룹 1108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28" name="모서리가 둥근 직사각형 112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9" name="모서리가 둥근 직사각형 112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0" name="모서리가 둥근 직사각형 112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1" name="모서리가 둥근 직사각형 113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2" name="모서리가 둥근 직사각형 113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0" name="그룹 110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23" name="모서리가 둥근 직사각형 112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4" name="모서리가 둥근 직사각형 112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5" name="모서리가 둥근 직사각형 112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6" name="모서리가 둥근 직사각형 112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7" name="모서리가 둥근 직사각형 112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1" name="그룹 1110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18" name="모서리가 둥근 직사각형 111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9" name="모서리가 둥근 직사각형 111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0" name="모서리가 둥근 직사각형 111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1" name="모서리가 둥근 직사각형 112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2" name="모서리가 둥근 직사각형 112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2" name="그룹 1111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13" name="모서리가 둥근 직사각형 11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4" name="모서리가 둥근 직사각형 11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5" name="모서리가 둥근 직사각형 11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6" name="모서리가 둥근 직사각형 11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7" name="모서리가 둥근 직사각형 11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38" name="그룹 1137"/>
          <p:cNvGrpSpPr/>
          <p:nvPr/>
        </p:nvGrpSpPr>
        <p:grpSpPr>
          <a:xfrm>
            <a:off x="7107916" y="4926132"/>
            <a:ext cx="696763" cy="1051376"/>
            <a:chOff x="2253600" y="1720832"/>
            <a:chExt cx="696763" cy="1051376"/>
          </a:xfrm>
        </p:grpSpPr>
        <p:grpSp>
          <p:nvGrpSpPr>
            <p:cNvPr id="1139" name="그룹 1138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65" name="모서리가 둥근 직사각형 116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6" name="모서리가 둥근 직사각형 116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7" name="모서리가 둥근 직사각형 116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116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9" name="모서리가 둥근 직사각형 116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0" name="그룹 1139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60" name="모서리가 둥근 직사각형 115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1" name="모서리가 둥근 직사각형 116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2" name="모서리가 둥근 직사각형 116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3" name="모서리가 둥근 직사각형 116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4" name="모서리가 둥근 직사각형 116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1" name="그룹 1140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55" name="모서리가 둥근 직사각형 11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6" name="모서리가 둥근 직사각형 11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7" name="모서리가 둥근 직사각형 11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8" name="모서리가 둥근 직사각형 11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9" name="모서리가 둥근 직사각형 11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3" name="그룹 1142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50" name="모서리가 둥근 직사각형 114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1" name="모서리가 둥근 직사각형 115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2" name="모서리가 둥근 직사각형 115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3" name="모서리가 둥근 직사각형 115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4" name="모서리가 둥근 직사각형 115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4" name="그룹 1143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45" name="모서리가 둥근 직사각형 114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6" name="모서리가 둥근 직사각형 114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7" name="모서리가 둥근 직사각형 114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8" name="모서리가 둥근 직사각형 114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9" name="모서리가 둥근 직사각형 114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70" name="그룹 1169"/>
          <p:cNvGrpSpPr/>
          <p:nvPr/>
        </p:nvGrpSpPr>
        <p:grpSpPr>
          <a:xfrm>
            <a:off x="8544856" y="1345614"/>
            <a:ext cx="696763" cy="1051376"/>
            <a:chOff x="2253600" y="1720832"/>
            <a:chExt cx="696763" cy="1051376"/>
          </a:xfrm>
        </p:grpSpPr>
        <p:grpSp>
          <p:nvGrpSpPr>
            <p:cNvPr id="1171" name="그룹 117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96" name="모서리가 둥근 직사각형 119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7" name="모서리가 둥근 직사각형 119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8" name="모서리가 둥근 직사각형 119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9" name="모서리가 둥근 직사각형 119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0" name="모서리가 둥근 직사각형 119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2" name="그룹 117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91" name="모서리가 둥근 직사각형 119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2" name="모서리가 둥근 직사각형 119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3" name="모서리가 둥근 직사각형 119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4" name="모서리가 둥근 직사각형 119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5" name="모서리가 둥근 직사각형 119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3" name="그룹 117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86" name="모서리가 둥근 직사각형 118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7" name="모서리가 둥근 직사각형 118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8" name="모서리가 둥근 직사각형 118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9" name="모서리가 둥근 직사각형 118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0" name="모서리가 둥근 직사각형 118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4" name="그룹 117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81" name="모서리가 둥근 직사각형 11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2" name="모서리가 둥근 직사각형 11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11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11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5" name="모서리가 둥근 직사각형 11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5" name="그룹 117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76" name="모서리가 둥근 직사각형 117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117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8" name="모서리가 둥근 직사각형 117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9" name="모서리가 둥근 직사각형 117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117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01" name="그룹 1200"/>
          <p:cNvGrpSpPr/>
          <p:nvPr/>
        </p:nvGrpSpPr>
        <p:grpSpPr>
          <a:xfrm>
            <a:off x="8544856" y="2540391"/>
            <a:ext cx="696763" cy="1051376"/>
            <a:chOff x="2253600" y="1720832"/>
            <a:chExt cx="696763" cy="1051376"/>
          </a:xfrm>
        </p:grpSpPr>
        <p:grpSp>
          <p:nvGrpSpPr>
            <p:cNvPr id="1202" name="그룹 1201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227" name="모서리가 둥근 직사각형 122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8" name="모서리가 둥근 직사각형 122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9" name="모서리가 둥근 직사각형 122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0" name="모서리가 둥근 직사각형 122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1" name="모서리가 둥근 직사각형 123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3" name="그룹 1202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222" name="모서리가 둥근 직사각형 122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3" name="모서리가 둥근 직사각형 122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4" name="모서리가 둥근 직사각형 122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5" name="모서리가 둥근 직사각형 122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6" name="모서리가 둥근 직사각형 122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4" name="그룹 1203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217" name="모서리가 둥근 직사각형 121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8" name="모서리가 둥근 직사각형 121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9" name="모서리가 둥근 직사각형 121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0" name="모서리가 둥근 직사각형 121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1" name="모서리가 둥근 직사각형 122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5" name="그룹 1204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212" name="모서리가 둥근 직사각형 121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3" name="모서리가 둥근 직사각형 121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4" name="모서리가 둥근 직사각형 121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5" name="모서리가 둥근 직사각형 121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6" name="모서리가 둥근 직사각형 121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6" name="그룹 1205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207" name="모서리가 둥근 직사각형 120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8" name="모서리가 둥근 직사각형 12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9" name="모서리가 둥근 직사각형 12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0" name="모서리가 둥근 직사각형 12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1" name="모서리가 둥근 직사각형 12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32" name="그룹 1231"/>
          <p:cNvGrpSpPr/>
          <p:nvPr/>
        </p:nvGrpSpPr>
        <p:grpSpPr>
          <a:xfrm>
            <a:off x="8544856" y="3737766"/>
            <a:ext cx="696763" cy="1051376"/>
            <a:chOff x="2253600" y="1720832"/>
            <a:chExt cx="696763" cy="1051376"/>
          </a:xfrm>
        </p:grpSpPr>
        <p:grpSp>
          <p:nvGrpSpPr>
            <p:cNvPr id="1233" name="그룹 1232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378" name="모서리가 둥근 직사각형 137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9" name="모서리가 둥근 직사각형 137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0" name="모서리가 둥근 직사각형 137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1" name="모서리가 둥근 직사각형 138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2" name="모서리가 둥근 직사각형 138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4" name="그룹 1233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259" name="모서리가 둥근 직사각형 12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0" name="모서리가 둥근 직사각형 12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1" name="모서리가 둥근 직사각형 12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3" name="모서리가 둥근 직사각형 13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7" name="모서리가 둥근 직사각형 130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5" name="그룹 1234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249" name="모서리가 둥근 직사각형 12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0" name="모서리가 둥근 직사각형 12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1" name="모서리가 둥근 직사각형 12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7" name="모서리가 둥근 직사각형 12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8" name="모서리가 둥근 직사각형 12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6" name="그룹 1235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243" name="모서리가 둥근 직사각형 12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4" name="모서리가 둥근 직사각형 12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5" name="모서리가 둥근 직사각형 12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7" name="모서리가 둥근 직사각형 124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8" name="모서리가 둥근 직사각형 124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7" name="그룹 1236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238" name="모서리가 둥근 직사각형 123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9" name="모서리가 둥근 직사각형 123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0" name="모서리가 둥근 직사각형 123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1" name="모서리가 둥근 직사각형 124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2" name="모서리가 둥근 직사각형 124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383" name="그룹 1382"/>
          <p:cNvGrpSpPr/>
          <p:nvPr/>
        </p:nvGrpSpPr>
        <p:grpSpPr>
          <a:xfrm>
            <a:off x="8544856" y="4926132"/>
            <a:ext cx="696763" cy="1051376"/>
            <a:chOff x="2253600" y="1720832"/>
            <a:chExt cx="696763" cy="1051376"/>
          </a:xfrm>
        </p:grpSpPr>
        <p:grpSp>
          <p:nvGrpSpPr>
            <p:cNvPr id="1384" name="그룹 1383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409" name="모서리가 둥근 직사각형 140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0" name="모서리가 둥근 직사각형 140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1" name="모서리가 둥근 직사각형 141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2" name="모서리가 둥근 직사각형 141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3" name="모서리가 둥근 직사각형 141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5" name="그룹 1384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404" name="모서리가 둥근 직사각형 140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5" name="모서리가 둥근 직사각형 140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6" name="모서리가 둥근 직사각형 140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7" name="모서리가 둥근 직사각형 140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8" name="모서리가 둥근 직사각형 140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6" name="그룹 1385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399" name="모서리가 둥근 직사각형 13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0" name="모서리가 둥근 직사각형 13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1" name="모서리가 둥근 직사각형 14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2" name="모서리가 둥근 직사각형 14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3" name="모서리가 둥근 직사각형 140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7" name="그룹 1386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394" name="모서리가 둥근 직사각형 139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5" name="모서리가 둥근 직사각형 139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6" name="모서리가 둥근 직사각형 139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7" name="모서리가 둥근 직사각형 139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8" name="모서리가 둥근 직사각형 139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8" name="그룹 1387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389" name="모서리가 둥근 직사각형 138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0" name="모서리가 둥근 직사각형 138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1" name="모서리가 둥근 직사각형 139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2" name="모서리가 둥근 직사각형 139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3" name="모서리가 둥근 직사각형 139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775" name="TextBox 1774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2216696" y="908720"/>
            <a:ext cx="744675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spc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입문교육 최종평가 답안카드</a:t>
            </a: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0B6C1635-479B-914B-B84F-75CB961BA6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2964984"/>
              </p:ext>
            </p:extLst>
          </p:nvPr>
        </p:nvGraphicFramePr>
        <p:xfrm>
          <a:off x="6582290" y="1288505"/>
          <a:ext cx="1381115" cy="4764340"/>
        </p:xfrm>
        <a:graphic>
          <a:graphicData uri="http://schemas.openxmlformats.org/drawingml/2006/table">
            <a:tbl>
              <a:tblPr/>
              <a:tblGrid>
                <a:gridCol w="3606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7060002D-4381-ED0C-14E2-78A45AF466A4}"/>
              </a:ext>
            </a:extLst>
          </p:cNvPr>
          <p:cNvGrpSpPr/>
          <p:nvPr/>
        </p:nvGrpSpPr>
        <p:grpSpPr>
          <a:xfrm>
            <a:off x="5682602" y="1345908"/>
            <a:ext cx="696763" cy="1051376"/>
            <a:chOff x="2253600" y="1720832"/>
            <a:chExt cx="696763" cy="1051376"/>
          </a:xfrm>
        </p:grpSpPr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C19CF054-9BD0-B3C2-86B9-50A2133BDD1D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40" name="모서리가 둥근 직사각형 1070">
                <a:extLst>
                  <a:ext uri="{FF2B5EF4-FFF2-40B4-BE49-F238E27FC236}">
                    <a16:creationId xmlns:a16="http://schemas.microsoft.com/office/drawing/2014/main" id="{D7C4623A-B401-7E5A-87F1-CE81DE3F17A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" name="모서리가 둥근 직사각형 1071">
                <a:extLst>
                  <a:ext uri="{FF2B5EF4-FFF2-40B4-BE49-F238E27FC236}">
                    <a16:creationId xmlns:a16="http://schemas.microsoft.com/office/drawing/2014/main" id="{F7CCD941-C341-EA53-2811-D717E755DB2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" name="모서리가 둥근 직사각형 1072">
                <a:extLst>
                  <a:ext uri="{FF2B5EF4-FFF2-40B4-BE49-F238E27FC236}">
                    <a16:creationId xmlns:a16="http://schemas.microsoft.com/office/drawing/2014/main" id="{0167E672-C01E-1255-361C-C8EBCAA30FB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" name="모서리가 둥근 직사각형 1073">
                <a:extLst>
                  <a:ext uri="{FF2B5EF4-FFF2-40B4-BE49-F238E27FC236}">
                    <a16:creationId xmlns:a16="http://schemas.microsoft.com/office/drawing/2014/main" id="{A3D62CA5-FAFA-C2D4-BEB1-6E567CB7E0B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" name="모서리가 둥근 직사각형 1074">
                <a:extLst>
                  <a:ext uri="{FF2B5EF4-FFF2-40B4-BE49-F238E27FC236}">
                    <a16:creationId xmlns:a16="http://schemas.microsoft.com/office/drawing/2014/main" id="{B03066C7-D8B7-8DB2-D705-FDF3E497A1C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A1E7BC94-214A-8F51-6988-0885D9ECFC0C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35" name="모서리가 둥근 직사각형 1065">
                <a:extLst>
                  <a:ext uri="{FF2B5EF4-FFF2-40B4-BE49-F238E27FC236}">
                    <a16:creationId xmlns:a16="http://schemas.microsoft.com/office/drawing/2014/main" id="{5D01F23E-4C07-7431-2EC8-82C64D2A4D7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" name="모서리가 둥근 직사각형 1066">
                <a:extLst>
                  <a:ext uri="{FF2B5EF4-FFF2-40B4-BE49-F238E27FC236}">
                    <a16:creationId xmlns:a16="http://schemas.microsoft.com/office/drawing/2014/main" id="{7F70FD77-61A5-857C-25BE-0213A544B5A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7" name="모서리가 둥근 직사각형 1067">
                <a:extLst>
                  <a:ext uri="{FF2B5EF4-FFF2-40B4-BE49-F238E27FC236}">
                    <a16:creationId xmlns:a16="http://schemas.microsoft.com/office/drawing/2014/main" id="{120DDD3A-4A76-13F3-7A9F-F03BE492639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" name="모서리가 둥근 직사각형 1068">
                <a:extLst>
                  <a:ext uri="{FF2B5EF4-FFF2-40B4-BE49-F238E27FC236}">
                    <a16:creationId xmlns:a16="http://schemas.microsoft.com/office/drawing/2014/main" id="{BEB99CAC-0C72-6B81-46F8-8BE990500B7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" name="모서리가 둥근 직사각형 1069">
                <a:extLst>
                  <a:ext uri="{FF2B5EF4-FFF2-40B4-BE49-F238E27FC236}">
                    <a16:creationId xmlns:a16="http://schemas.microsoft.com/office/drawing/2014/main" id="{05D885B4-B884-18B4-ADD3-79D5E79F5B8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E8B4069E-4370-A47A-41E0-F59460FF8353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30" name="모서리가 둥근 직사각형 1060">
                <a:extLst>
                  <a:ext uri="{FF2B5EF4-FFF2-40B4-BE49-F238E27FC236}">
                    <a16:creationId xmlns:a16="http://schemas.microsoft.com/office/drawing/2014/main" id="{6B18E465-3969-3536-6777-015D0F2DE45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" name="모서리가 둥근 직사각형 1061">
                <a:extLst>
                  <a:ext uri="{FF2B5EF4-FFF2-40B4-BE49-F238E27FC236}">
                    <a16:creationId xmlns:a16="http://schemas.microsoft.com/office/drawing/2014/main" id="{BCCF153A-B1CE-28A5-D5FE-0EC0D0A3821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" name="모서리가 둥근 직사각형 1062">
                <a:extLst>
                  <a:ext uri="{FF2B5EF4-FFF2-40B4-BE49-F238E27FC236}">
                    <a16:creationId xmlns:a16="http://schemas.microsoft.com/office/drawing/2014/main" id="{EACD7B27-F037-DDB9-E54A-C1FC49C38DD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" name="모서리가 둥근 직사각형 1063">
                <a:extLst>
                  <a:ext uri="{FF2B5EF4-FFF2-40B4-BE49-F238E27FC236}">
                    <a16:creationId xmlns:a16="http://schemas.microsoft.com/office/drawing/2014/main" id="{EF570D66-B6B3-46FB-9756-4C1820A4748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" name="모서리가 둥근 직사각형 1064">
                <a:extLst>
                  <a:ext uri="{FF2B5EF4-FFF2-40B4-BE49-F238E27FC236}">
                    <a16:creationId xmlns:a16="http://schemas.microsoft.com/office/drawing/2014/main" id="{18801EB7-1C10-5FE7-51C9-64EC5CC71A8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2267F25E-271B-B657-9522-0F0B3307126A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25" name="모서리가 둥근 직사각형 1055">
                <a:extLst>
                  <a:ext uri="{FF2B5EF4-FFF2-40B4-BE49-F238E27FC236}">
                    <a16:creationId xmlns:a16="http://schemas.microsoft.com/office/drawing/2014/main" id="{6E354435-9F66-4A72-AD87-F68A6A9671C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" name="모서리가 둥근 직사각형 1056">
                <a:extLst>
                  <a:ext uri="{FF2B5EF4-FFF2-40B4-BE49-F238E27FC236}">
                    <a16:creationId xmlns:a16="http://schemas.microsoft.com/office/drawing/2014/main" id="{4987F40F-B467-E311-4B15-76D8E84F53E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" name="모서리가 둥근 직사각형 1057">
                <a:extLst>
                  <a:ext uri="{FF2B5EF4-FFF2-40B4-BE49-F238E27FC236}">
                    <a16:creationId xmlns:a16="http://schemas.microsoft.com/office/drawing/2014/main" id="{5AC4E25E-AF54-B4FE-7645-DFD4BB61B41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" name="모서리가 둥근 직사각형 1058">
                <a:extLst>
                  <a:ext uri="{FF2B5EF4-FFF2-40B4-BE49-F238E27FC236}">
                    <a16:creationId xmlns:a16="http://schemas.microsoft.com/office/drawing/2014/main" id="{3B1C627F-72F5-A1F6-ABCF-650E8F4F9F0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" name="모서리가 둥근 직사각형 1059">
                <a:extLst>
                  <a:ext uri="{FF2B5EF4-FFF2-40B4-BE49-F238E27FC236}">
                    <a16:creationId xmlns:a16="http://schemas.microsoft.com/office/drawing/2014/main" id="{CBEB6AB2-F1F1-BF02-01F8-431C337267F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CBA7DE9D-F498-75E8-4CE1-A8DD8808E03D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20" name="모서리가 둥근 직사각형 1050">
                <a:extLst>
                  <a:ext uri="{FF2B5EF4-FFF2-40B4-BE49-F238E27FC236}">
                    <a16:creationId xmlns:a16="http://schemas.microsoft.com/office/drawing/2014/main" id="{6110D977-C9C6-FBCD-0701-65074FBABFC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" name="모서리가 둥근 직사각형 1051">
                <a:extLst>
                  <a:ext uri="{FF2B5EF4-FFF2-40B4-BE49-F238E27FC236}">
                    <a16:creationId xmlns:a16="http://schemas.microsoft.com/office/drawing/2014/main" id="{56611F92-8A37-8131-3865-59BD0E217F9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" name="모서리가 둥근 직사각형 1052">
                <a:extLst>
                  <a:ext uri="{FF2B5EF4-FFF2-40B4-BE49-F238E27FC236}">
                    <a16:creationId xmlns:a16="http://schemas.microsoft.com/office/drawing/2014/main" id="{575CB1CD-82E5-9D53-56EB-A479ED2C340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" name="모서리가 둥근 직사각형 1053">
                <a:extLst>
                  <a:ext uri="{FF2B5EF4-FFF2-40B4-BE49-F238E27FC236}">
                    <a16:creationId xmlns:a16="http://schemas.microsoft.com/office/drawing/2014/main" id="{AE4768F7-E190-411C-6A90-C69E771D29D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" name="모서리가 둥근 직사각형 1054">
                <a:extLst>
                  <a:ext uri="{FF2B5EF4-FFF2-40B4-BE49-F238E27FC236}">
                    <a16:creationId xmlns:a16="http://schemas.microsoft.com/office/drawing/2014/main" id="{292517ED-4302-9B3A-9184-707F6515DE4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3D7EFA35-34F5-7EE6-19D1-EFB321E516AE}"/>
              </a:ext>
            </a:extLst>
          </p:cNvPr>
          <p:cNvGrpSpPr/>
          <p:nvPr/>
        </p:nvGrpSpPr>
        <p:grpSpPr>
          <a:xfrm>
            <a:off x="5682602" y="2533614"/>
            <a:ext cx="696763" cy="1051376"/>
            <a:chOff x="2253600" y="1720832"/>
            <a:chExt cx="696763" cy="1051376"/>
          </a:xfrm>
        </p:grpSpPr>
        <p:grpSp>
          <p:nvGrpSpPr>
            <p:cNvPr id="46" name="그룹 45">
              <a:extLst>
                <a:ext uri="{FF2B5EF4-FFF2-40B4-BE49-F238E27FC236}">
                  <a16:creationId xmlns:a16="http://schemas.microsoft.com/office/drawing/2014/main" id="{73A057CF-9D12-F82F-68CD-B1AD817B940C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457" name="모서리가 둥근 직사각형 1101">
                <a:extLst>
                  <a:ext uri="{FF2B5EF4-FFF2-40B4-BE49-F238E27FC236}">
                    <a16:creationId xmlns:a16="http://schemas.microsoft.com/office/drawing/2014/main" id="{280EB299-E9E1-F2A0-A80C-6352C4854EB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" name="모서리가 둥근 직사각형 1102">
                <a:extLst>
                  <a:ext uri="{FF2B5EF4-FFF2-40B4-BE49-F238E27FC236}">
                    <a16:creationId xmlns:a16="http://schemas.microsoft.com/office/drawing/2014/main" id="{D679C775-646F-C152-476E-933BCD89269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" name="모서리가 둥근 직사각형 1103">
                <a:extLst>
                  <a:ext uri="{FF2B5EF4-FFF2-40B4-BE49-F238E27FC236}">
                    <a16:creationId xmlns:a16="http://schemas.microsoft.com/office/drawing/2014/main" id="{39E67CFA-3B40-62C6-5A0D-E50A6DA4873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" name="모서리가 둥근 직사각형 1104">
                <a:extLst>
                  <a:ext uri="{FF2B5EF4-FFF2-40B4-BE49-F238E27FC236}">
                    <a16:creationId xmlns:a16="http://schemas.microsoft.com/office/drawing/2014/main" id="{0987A426-394B-664F-E7E0-0A3A7D68628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" name="모서리가 둥근 직사각형 1105">
                <a:extLst>
                  <a:ext uri="{FF2B5EF4-FFF2-40B4-BE49-F238E27FC236}">
                    <a16:creationId xmlns:a16="http://schemas.microsoft.com/office/drawing/2014/main" id="{3FDF4D59-0954-CC34-A8C8-A844880C2CF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89294DE9-A3C8-66B4-FC58-BCF648290D9E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450" name="모서리가 둥근 직사각형 1096">
                <a:extLst>
                  <a:ext uri="{FF2B5EF4-FFF2-40B4-BE49-F238E27FC236}">
                    <a16:creationId xmlns:a16="http://schemas.microsoft.com/office/drawing/2014/main" id="{DC056E1D-F379-692F-F8CF-E1BB7981D97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1" name="모서리가 둥근 직사각형 1097">
                <a:extLst>
                  <a:ext uri="{FF2B5EF4-FFF2-40B4-BE49-F238E27FC236}">
                    <a16:creationId xmlns:a16="http://schemas.microsoft.com/office/drawing/2014/main" id="{6C87B03D-60E9-D7B6-0D4F-D66063AB6E6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3" name="모서리가 둥근 직사각형 1098">
                <a:extLst>
                  <a:ext uri="{FF2B5EF4-FFF2-40B4-BE49-F238E27FC236}">
                    <a16:creationId xmlns:a16="http://schemas.microsoft.com/office/drawing/2014/main" id="{BA94F6AC-5B3A-12F1-93C9-6A33771E466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5" name="모서리가 둥근 직사각형 1099">
                <a:extLst>
                  <a:ext uri="{FF2B5EF4-FFF2-40B4-BE49-F238E27FC236}">
                    <a16:creationId xmlns:a16="http://schemas.microsoft.com/office/drawing/2014/main" id="{AB1C7A19-D2F2-4416-0584-9A8B1720967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" name="모서리가 둥근 직사각형 1100">
                <a:extLst>
                  <a:ext uri="{FF2B5EF4-FFF2-40B4-BE49-F238E27FC236}">
                    <a16:creationId xmlns:a16="http://schemas.microsoft.com/office/drawing/2014/main" id="{216F6043-36BD-E339-6991-8E5BE48E4AF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9C4C869C-1388-F36A-37CD-3AB90495E099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61" name="모서리가 둥근 직사각형 1091">
                <a:extLst>
                  <a:ext uri="{FF2B5EF4-FFF2-40B4-BE49-F238E27FC236}">
                    <a16:creationId xmlns:a16="http://schemas.microsoft.com/office/drawing/2014/main" id="{BB2DF682-140F-039A-6536-F4F8F216D8C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" name="모서리가 둥근 직사각형 1092">
                <a:extLst>
                  <a:ext uri="{FF2B5EF4-FFF2-40B4-BE49-F238E27FC236}">
                    <a16:creationId xmlns:a16="http://schemas.microsoft.com/office/drawing/2014/main" id="{0E20B167-62AE-C3BA-99E6-4347D44E4E9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" name="모서리가 둥근 직사각형 1093">
                <a:extLst>
                  <a:ext uri="{FF2B5EF4-FFF2-40B4-BE49-F238E27FC236}">
                    <a16:creationId xmlns:a16="http://schemas.microsoft.com/office/drawing/2014/main" id="{53C8FE8D-802B-515A-C064-1A80880CE1A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8" name="모서리가 둥근 직사각형 1094">
                <a:extLst>
                  <a:ext uri="{FF2B5EF4-FFF2-40B4-BE49-F238E27FC236}">
                    <a16:creationId xmlns:a16="http://schemas.microsoft.com/office/drawing/2014/main" id="{F5E97672-BC17-D06D-87F3-5D4121B0B46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9" name="모서리가 둥근 직사각형 1095">
                <a:extLst>
                  <a:ext uri="{FF2B5EF4-FFF2-40B4-BE49-F238E27FC236}">
                    <a16:creationId xmlns:a16="http://schemas.microsoft.com/office/drawing/2014/main" id="{74DC3D69-F1F2-D613-7244-3B4E8CCC2ED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" name="그룹 48">
              <a:extLst>
                <a:ext uri="{FF2B5EF4-FFF2-40B4-BE49-F238E27FC236}">
                  <a16:creationId xmlns:a16="http://schemas.microsoft.com/office/drawing/2014/main" id="{1E431F10-F3F8-2AE9-A8A9-0C9490D60E0B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56" name="모서리가 둥근 직사각형 1086">
                <a:extLst>
                  <a:ext uri="{FF2B5EF4-FFF2-40B4-BE49-F238E27FC236}">
                    <a16:creationId xmlns:a16="http://schemas.microsoft.com/office/drawing/2014/main" id="{235AE7A8-22B3-C052-6E4F-A95F21A252A5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" name="모서리가 둥근 직사각형 1087">
                <a:extLst>
                  <a:ext uri="{FF2B5EF4-FFF2-40B4-BE49-F238E27FC236}">
                    <a16:creationId xmlns:a16="http://schemas.microsoft.com/office/drawing/2014/main" id="{3762904E-7AD5-21A3-DFD2-960A4BE5853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" name="모서리가 둥근 직사각형 1088">
                <a:extLst>
                  <a:ext uri="{FF2B5EF4-FFF2-40B4-BE49-F238E27FC236}">
                    <a16:creationId xmlns:a16="http://schemas.microsoft.com/office/drawing/2014/main" id="{9819CA3E-10F4-F997-1801-CC5C982A4C8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" name="모서리가 둥근 직사각형 1089">
                <a:extLst>
                  <a:ext uri="{FF2B5EF4-FFF2-40B4-BE49-F238E27FC236}">
                    <a16:creationId xmlns:a16="http://schemas.microsoft.com/office/drawing/2014/main" id="{93724E8D-7489-2659-ADD9-742DC1A99D9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" name="모서리가 둥근 직사각형 1090">
                <a:extLst>
                  <a:ext uri="{FF2B5EF4-FFF2-40B4-BE49-F238E27FC236}">
                    <a16:creationId xmlns:a16="http://schemas.microsoft.com/office/drawing/2014/main" id="{4DE6A197-0A20-A8F9-610D-BF376FDA428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B51719B6-A691-95D1-4A98-47871FB177E8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51" name="모서리가 둥근 직사각형 1081">
                <a:extLst>
                  <a:ext uri="{FF2B5EF4-FFF2-40B4-BE49-F238E27FC236}">
                    <a16:creationId xmlns:a16="http://schemas.microsoft.com/office/drawing/2014/main" id="{5D8C2FAA-3DB6-DE7C-F01F-5E21D679DDE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" name="모서리가 둥근 직사각형 1082">
                <a:extLst>
                  <a:ext uri="{FF2B5EF4-FFF2-40B4-BE49-F238E27FC236}">
                    <a16:creationId xmlns:a16="http://schemas.microsoft.com/office/drawing/2014/main" id="{D9E4349A-1FDD-C877-1A16-6E04715791B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" name="모서리가 둥근 직사각형 1083">
                <a:extLst>
                  <a:ext uri="{FF2B5EF4-FFF2-40B4-BE49-F238E27FC236}">
                    <a16:creationId xmlns:a16="http://schemas.microsoft.com/office/drawing/2014/main" id="{BD7658F4-F21F-667B-A5BC-F4CA76EB7B2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" name="모서리가 둥근 직사각형 1084">
                <a:extLst>
                  <a:ext uri="{FF2B5EF4-FFF2-40B4-BE49-F238E27FC236}">
                    <a16:creationId xmlns:a16="http://schemas.microsoft.com/office/drawing/2014/main" id="{1E3B89C6-DE19-6F84-26DF-7891D0D5EA1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" name="모서리가 둥근 직사각형 1085">
                <a:extLst>
                  <a:ext uri="{FF2B5EF4-FFF2-40B4-BE49-F238E27FC236}">
                    <a16:creationId xmlns:a16="http://schemas.microsoft.com/office/drawing/2014/main" id="{737A56E6-E2C4-E8F0-318D-4223C1C7128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466" name="그룹 465">
            <a:extLst>
              <a:ext uri="{FF2B5EF4-FFF2-40B4-BE49-F238E27FC236}">
                <a16:creationId xmlns:a16="http://schemas.microsoft.com/office/drawing/2014/main" id="{DAE77C21-C61E-A84C-C3D6-94CBE16913B0}"/>
              </a:ext>
            </a:extLst>
          </p:cNvPr>
          <p:cNvGrpSpPr/>
          <p:nvPr/>
        </p:nvGrpSpPr>
        <p:grpSpPr>
          <a:xfrm>
            <a:off x="5683130" y="3737766"/>
            <a:ext cx="696763" cy="1051376"/>
            <a:chOff x="2253600" y="1720832"/>
            <a:chExt cx="696763" cy="1051376"/>
          </a:xfrm>
        </p:grpSpPr>
        <p:grpSp>
          <p:nvGrpSpPr>
            <p:cNvPr id="467" name="그룹 466">
              <a:extLst>
                <a:ext uri="{FF2B5EF4-FFF2-40B4-BE49-F238E27FC236}">
                  <a16:creationId xmlns:a16="http://schemas.microsoft.com/office/drawing/2014/main" id="{ED1FA72E-46AA-B4C9-3A76-D5A22CFB652C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532" name="모서리가 둥근 직사각형 1132">
                <a:extLst>
                  <a:ext uri="{FF2B5EF4-FFF2-40B4-BE49-F238E27FC236}">
                    <a16:creationId xmlns:a16="http://schemas.microsoft.com/office/drawing/2014/main" id="{D7AE303B-9C7A-F12E-371E-23BE22500EC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3" name="모서리가 둥근 직사각형 1133">
                <a:extLst>
                  <a:ext uri="{FF2B5EF4-FFF2-40B4-BE49-F238E27FC236}">
                    <a16:creationId xmlns:a16="http://schemas.microsoft.com/office/drawing/2014/main" id="{5CCA5667-9776-CB5A-A639-35DE41BD103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4" name="모서리가 둥근 직사각형 1134">
                <a:extLst>
                  <a:ext uri="{FF2B5EF4-FFF2-40B4-BE49-F238E27FC236}">
                    <a16:creationId xmlns:a16="http://schemas.microsoft.com/office/drawing/2014/main" id="{5167A3B0-17B1-1697-85C4-451749AA8C7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5" name="모서리가 둥근 직사각형 1135">
                <a:extLst>
                  <a:ext uri="{FF2B5EF4-FFF2-40B4-BE49-F238E27FC236}">
                    <a16:creationId xmlns:a16="http://schemas.microsoft.com/office/drawing/2014/main" id="{2D519EE1-57F9-1EBF-46A5-134CFF78DDA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6" name="모서리가 둥근 직사각형 1136">
                <a:extLst>
                  <a:ext uri="{FF2B5EF4-FFF2-40B4-BE49-F238E27FC236}">
                    <a16:creationId xmlns:a16="http://schemas.microsoft.com/office/drawing/2014/main" id="{CC1B873C-147D-5B3C-04D7-B5391A601E0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8" name="그룹 467">
              <a:extLst>
                <a:ext uri="{FF2B5EF4-FFF2-40B4-BE49-F238E27FC236}">
                  <a16:creationId xmlns:a16="http://schemas.microsoft.com/office/drawing/2014/main" id="{3067CD77-F810-4634-6108-1F5F3AD5824E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490" name="모서리가 둥근 직사각형 1127">
                <a:extLst>
                  <a:ext uri="{FF2B5EF4-FFF2-40B4-BE49-F238E27FC236}">
                    <a16:creationId xmlns:a16="http://schemas.microsoft.com/office/drawing/2014/main" id="{B730374F-375D-31A0-182B-CD6B4DDE991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1" name="모서리가 둥근 직사각형 1128">
                <a:extLst>
                  <a:ext uri="{FF2B5EF4-FFF2-40B4-BE49-F238E27FC236}">
                    <a16:creationId xmlns:a16="http://schemas.microsoft.com/office/drawing/2014/main" id="{1EA5AC8B-F537-FF64-26FB-7ED61F9A948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2" name="모서리가 둥근 직사각형 1129">
                <a:extLst>
                  <a:ext uri="{FF2B5EF4-FFF2-40B4-BE49-F238E27FC236}">
                    <a16:creationId xmlns:a16="http://schemas.microsoft.com/office/drawing/2014/main" id="{A84DF1CB-94CE-E7D3-96E2-E95C7D24D76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6" name="모서리가 둥근 직사각형 1130">
                <a:extLst>
                  <a:ext uri="{FF2B5EF4-FFF2-40B4-BE49-F238E27FC236}">
                    <a16:creationId xmlns:a16="http://schemas.microsoft.com/office/drawing/2014/main" id="{07273B71-49C8-5C72-A94A-FC29BF69489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1" name="모서리가 둥근 직사각형 1131">
                <a:extLst>
                  <a:ext uri="{FF2B5EF4-FFF2-40B4-BE49-F238E27FC236}">
                    <a16:creationId xmlns:a16="http://schemas.microsoft.com/office/drawing/2014/main" id="{A3332610-F9E0-96BD-F352-3EE12D4F8DC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9" name="그룹 468">
              <a:extLst>
                <a:ext uri="{FF2B5EF4-FFF2-40B4-BE49-F238E27FC236}">
                  <a16:creationId xmlns:a16="http://schemas.microsoft.com/office/drawing/2014/main" id="{992AF006-5744-4F15-19C2-160D5D0E1B7A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485" name="모서리가 둥근 직사각형 1122">
                <a:extLst>
                  <a:ext uri="{FF2B5EF4-FFF2-40B4-BE49-F238E27FC236}">
                    <a16:creationId xmlns:a16="http://schemas.microsoft.com/office/drawing/2014/main" id="{7EDAACCB-AB2B-8FE9-BDB8-8DB6E362E4E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6" name="모서리가 둥근 직사각형 1123">
                <a:extLst>
                  <a:ext uri="{FF2B5EF4-FFF2-40B4-BE49-F238E27FC236}">
                    <a16:creationId xmlns:a16="http://schemas.microsoft.com/office/drawing/2014/main" id="{3EF93B6C-7E31-B55D-FDFB-17D84C5C4984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" name="모서리가 둥근 직사각형 1124">
                <a:extLst>
                  <a:ext uri="{FF2B5EF4-FFF2-40B4-BE49-F238E27FC236}">
                    <a16:creationId xmlns:a16="http://schemas.microsoft.com/office/drawing/2014/main" id="{445D5CEF-676A-62F2-BD75-289979A6673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" name="모서리가 둥근 직사각형 1125">
                <a:extLst>
                  <a:ext uri="{FF2B5EF4-FFF2-40B4-BE49-F238E27FC236}">
                    <a16:creationId xmlns:a16="http://schemas.microsoft.com/office/drawing/2014/main" id="{DA15EE5C-666A-4239-BF55-6BCA1243DC9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" name="모서리가 둥근 직사각형 1126">
                <a:extLst>
                  <a:ext uri="{FF2B5EF4-FFF2-40B4-BE49-F238E27FC236}">
                    <a16:creationId xmlns:a16="http://schemas.microsoft.com/office/drawing/2014/main" id="{0ADC607D-BBF2-9D7E-9FFB-56E3063FBFE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70" name="그룹 469">
              <a:extLst>
                <a:ext uri="{FF2B5EF4-FFF2-40B4-BE49-F238E27FC236}">
                  <a16:creationId xmlns:a16="http://schemas.microsoft.com/office/drawing/2014/main" id="{131265EA-8BD6-7B5B-2585-260C9646E279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480" name="모서리가 둥근 직사각형 1117">
                <a:extLst>
                  <a:ext uri="{FF2B5EF4-FFF2-40B4-BE49-F238E27FC236}">
                    <a16:creationId xmlns:a16="http://schemas.microsoft.com/office/drawing/2014/main" id="{00A34C45-92F6-0175-E48F-992DE086CF4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1" name="모서리가 둥근 직사각형 1118">
                <a:extLst>
                  <a:ext uri="{FF2B5EF4-FFF2-40B4-BE49-F238E27FC236}">
                    <a16:creationId xmlns:a16="http://schemas.microsoft.com/office/drawing/2014/main" id="{60208252-0ACE-CD80-694F-BACF82BB400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2" name="모서리가 둥근 직사각형 1119">
                <a:extLst>
                  <a:ext uri="{FF2B5EF4-FFF2-40B4-BE49-F238E27FC236}">
                    <a16:creationId xmlns:a16="http://schemas.microsoft.com/office/drawing/2014/main" id="{F850CD49-B656-3169-58A9-2D449F6C4F7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3" name="모서리가 둥근 직사각형 1120">
                <a:extLst>
                  <a:ext uri="{FF2B5EF4-FFF2-40B4-BE49-F238E27FC236}">
                    <a16:creationId xmlns:a16="http://schemas.microsoft.com/office/drawing/2014/main" id="{AF4E146E-D2B9-0E5A-065E-C3E43F3A326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4" name="모서리가 둥근 직사각형 1121">
                <a:extLst>
                  <a:ext uri="{FF2B5EF4-FFF2-40B4-BE49-F238E27FC236}">
                    <a16:creationId xmlns:a16="http://schemas.microsoft.com/office/drawing/2014/main" id="{4A08FAF0-1419-112B-FDB8-4149D1E8A6B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71" name="그룹 470">
              <a:extLst>
                <a:ext uri="{FF2B5EF4-FFF2-40B4-BE49-F238E27FC236}">
                  <a16:creationId xmlns:a16="http://schemas.microsoft.com/office/drawing/2014/main" id="{9FB26E9B-3170-553A-2141-5B11A6AE0601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472" name="모서리가 둥근 직사각형 1112">
                <a:extLst>
                  <a:ext uri="{FF2B5EF4-FFF2-40B4-BE49-F238E27FC236}">
                    <a16:creationId xmlns:a16="http://schemas.microsoft.com/office/drawing/2014/main" id="{1DB14E8F-F93B-9080-5108-19B21F76D00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" name="모서리가 둥근 직사각형 1113">
                <a:extLst>
                  <a:ext uri="{FF2B5EF4-FFF2-40B4-BE49-F238E27FC236}">
                    <a16:creationId xmlns:a16="http://schemas.microsoft.com/office/drawing/2014/main" id="{AC8A03A8-A28C-8FD6-B2AE-5EE5587177B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" name="모서리가 둥근 직사각형 1114">
                <a:extLst>
                  <a:ext uri="{FF2B5EF4-FFF2-40B4-BE49-F238E27FC236}">
                    <a16:creationId xmlns:a16="http://schemas.microsoft.com/office/drawing/2014/main" id="{E09AFA8E-6C68-859D-1E9C-9926330BF1F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" name="모서리가 둥근 직사각형 1115">
                <a:extLst>
                  <a:ext uri="{FF2B5EF4-FFF2-40B4-BE49-F238E27FC236}">
                    <a16:creationId xmlns:a16="http://schemas.microsoft.com/office/drawing/2014/main" id="{D99A4817-1225-A7B6-A34C-EEC0E35BAB1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" name="모서리가 둥근 직사각형 1116">
                <a:extLst>
                  <a:ext uri="{FF2B5EF4-FFF2-40B4-BE49-F238E27FC236}">
                    <a16:creationId xmlns:a16="http://schemas.microsoft.com/office/drawing/2014/main" id="{BF9EA6D0-EE27-106D-90AD-09A72006DD1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537" name="그룹 536">
            <a:extLst>
              <a:ext uri="{FF2B5EF4-FFF2-40B4-BE49-F238E27FC236}">
                <a16:creationId xmlns:a16="http://schemas.microsoft.com/office/drawing/2014/main" id="{CF8BC887-0524-839D-AAF5-E8464E6C680B}"/>
              </a:ext>
            </a:extLst>
          </p:cNvPr>
          <p:cNvGrpSpPr/>
          <p:nvPr/>
        </p:nvGrpSpPr>
        <p:grpSpPr>
          <a:xfrm>
            <a:off x="5683130" y="4926132"/>
            <a:ext cx="696763" cy="1051376"/>
            <a:chOff x="2253600" y="1720832"/>
            <a:chExt cx="696763" cy="1051376"/>
          </a:xfrm>
        </p:grpSpPr>
        <p:grpSp>
          <p:nvGrpSpPr>
            <p:cNvPr id="538" name="그룹 537">
              <a:extLst>
                <a:ext uri="{FF2B5EF4-FFF2-40B4-BE49-F238E27FC236}">
                  <a16:creationId xmlns:a16="http://schemas.microsoft.com/office/drawing/2014/main" id="{EF844E94-7355-9FD3-17C5-F5716B8D6CFE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663" name="모서리가 둥근 직사각형 1164">
                <a:extLst>
                  <a:ext uri="{FF2B5EF4-FFF2-40B4-BE49-F238E27FC236}">
                    <a16:creationId xmlns:a16="http://schemas.microsoft.com/office/drawing/2014/main" id="{96EB8532-449A-A120-F6BD-686EFDACDB5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4" name="모서리가 둥근 직사각형 1165">
                <a:extLst>
                  <a:ext uri="{FF2B5EF4-FFF2-40B4-BE49-F238E27FC236}">
                    <a16:creationId xmlns:a16="http://schemas.microsoft.com/office/drawing/2014/main" id="{5E9ED28D-5F94-1B7A-F67E-D9CEF5A7B6F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5" name="모서리가 둥근 직사각형 1166">
                <a:extLst>
                  <a:ext uri="{FF2B5EF4-FFF2-40B4-BE49-F238E27FC236}">
                    <a16:creationId xmlns:a16="http://schemas.microsoft.com/office/drawing/2014/main" id="{D782E9D3-E0F6-D6DE-A828-8AB538E58D58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6" name="모서리가 둥근 직사각형 1167">
                <a:extLst>
                  <a:ext uri="{FF2B5EF4-FFF2-40B4-BE49-F238E27FC236}">
                    <a16:creationId xmlns:a16="http://schemas.microsoft.com/office/drawing/2014/main" id="{E6307E2F-8CF4-13C8-DCB5-D3CE77AAE1F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7" name="모서리가 둥근 직사각형 1168">
                <a:extLst>
                  <a:ext uri="{FF2B5EF4-FFF2-40B4-BE49-F238E27FC236}">
                    <a16:creationId xmlns:a16="http://schemas.microsoft.com/office/drawing/2014/main" id="{23EF3801-A970-EE24-D463-EAD90709D40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2CF46F24-7025-701B-ED59-E7B24E6D305D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658" name="모서리가 둥근 직사각형 1159">
                <a:extLst>
                  <a:ext uri="{FF2B5EF4-FFF2-40B4-BE49-F238E27FC236}">
                    <a16:creationId xmlns:a16="http://schemas.microsoft.com/office/drawing/2014/main" id="{E557B831-ED3B-7AFB-0036-35CA8C24AD75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9" name="모서리가 둥근 직사각형 1160">
                <a:extLst>
                  <a:ext uri="{FF2B5EF4-FFF2-40B4-BE49-F238E27FC236}">
                    <a16:creationId xmlns:a16="http://schemas.microsoft.com/office/drawing/2014/main" id="{AA710583-0895-A7CA-5F6E-B4691D1A24B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0" name="모서리가 둥근 직사각형 1161">
                <a:extLst>
                  <a:ext uri="{FF2B5EF4-FFF2-40B4-BE49-F238E27FC236}">
                    <a16:creationId xmlns:a16="http://schemas.microsoft.com/office/drawing/2014/main" id="{D0325762-1022-2FFA-9C04-B84C1AAA809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1" name="모서리가 둥근 직사각형 1162">
                <a:extLst>
                  <a:ext uri="{FF2B5EF4-FFF2-40B4-BE49-F238E27FC236}">
                    <a16:creationId xmlns:a16="http://schemas.microsoft.com/office/drawing/2014/main" id="{0D4B93CA-B6A2-1860-C7D6-EE032BDD09C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2" name="모서리가 둥근 직사각형 1163">
                <a:extLst>
                  <a:ext uri="{FF2B5EF4-FFF2-40B4-BE49-F238E27FC236}">
                    <a16:creationId xmlns:a16="http://schemas.microsoft.com/office/drawing/2014/main" id="{77E210FB-0957-B207-4C3A-29A1AF9BB2F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6" name="그룹 545">
              <a:extLst>
                <a:ext uri="{FF2B5EF4-FFF2-40B4-BE49-F238E27FC236}">
                  <a16:creationId xmlns:a16="http://schemas.microsoft.com/office/drawing/2014/main" id="{39314ECC-3214-203A-EE00-5D161D033784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653" name="모서리가 둥근 직사각형 1154">
                <a:extLst>
                  <a:ext uri="{FF2B5EF4-FFF2-40B4-BE49-F238E27FC236}">
                    <a16:creationId xmlns:a16="http://schemas.microsoft.com/office/drawing/2014/main" id="{B43AF721-4588-F2AF-7429-947CB16F564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4" name="모서리가 둥근 직사각형 1155">
                <a:extLst>
                  <a:ext uri="{FF2B5EF4-FFF2-40B4-BE49-F238E27FC236}">
                    <a16:creationId xmlns:a16="http://schemas.microsoft.com/office/drawing/2014/main" id="{842E70C0-F717-61A6-1626-E04242F8CA9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5" name="모서리가 둥근 직사각형 1156">
                <a:extLst>
                  <a:ext uri="{FF2B5EF4-FFF2-40B4-BE49-F238E27FC236}">
                    <a16:creationId xmlns:a16="http://schemas.microsoft.com/office/drawing/2014/main" id="{E7890AF6-9CB4-0EAF-EB73-A42128F0756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6" name="모서리가 둥근 직사각형 1157">
                <a:extLst>
                  <a:ext uri="{FF2B5EF4-FFF2-40B4-BE49-F238E27FC236}">
                    <a16:creationId xmlns:a16="http://schemas.microsoft.com/office/drawing/2014/main" id="{6BF25CE9-C4EF-4AD4-0354-5B76CA405DB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7" name="모서리가 둥근 직사각형 1158">
                <a:extLst>
                  <a:ext uri="{FF2B5EF4-FFF2-40B4-BE49-F238E27FC236}">
                    <a16:creationId xmlns:a16="http://schemas.microsoft.com/office/drawing/2014/main" id="{8BF58269-8213-611E-C00E-041E6E36FD6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1" name="그룹 640">
              <a:extLst>
                <a:ext uri="{FF2B5EF4-FFF2-40B4-BE49-F238E27FC236}">
                  <a16:creationId xmlns:a16="http://schemas.microsoft.com/office/drawing/2014/main" id="{74D6ABE3-43A2-7B7F-ABF9-3C46E9F3A56B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648" name="모서리가 둥근 직사각형 1149">
                <a:extLst>
                  <a:ext uri="{FF2B5EF4-FFF2-40B4-BE49-F238E27FC236}">
                    <a16:creationId xmlns:a16="http://schemas.microsoft.com/office/drawing/2014/main" id="{9BD692D6-55BF-4A93-24AD-5E1CF82025D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9" name="모서리가 둥근 직사각형 1150">
                <a:extLst>
                  <a:ext uri="{FF2B5EF4-FFF2-40B4-BE49-F238E27FC236}">
                    <a16:creationId xmlns:a16="http://schemas.microsoft.com/office/drawing/2014/main" id="{A0825823-8F9B-A510-5796-9DB1E4840D1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0" name="모서리가 둥근 직사각형 1151">
                <a:extLst>
                  <a:ext uri="{FF2B5EF4-FFF2-40B4-BE49-F238E27FC236}">
                    <a16:creationId xmlns:a16="http://schemas.microsoft.com/office/drawing/2014/main" id="{0AFC0200-646C-FB5C-BD5C-7514392CC08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1" name="모서리가 둥근 직사각형 1152">
                <a:extLst>
                  <a:ext uri="{FF2B5EF4-FFF2-40B4-BE49-F238E27FC236}">
                    <a16:creationId xmlns:a16="http://schemas.microsoft.com/office/drawing/2014/main" id="{43546694-B1AE-04A3-C65D-E09DD1972F5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2" name="모서리가 둥근 직사각형 1153">
                <a:extLst>
                  <a:ext uri="{FF2B5EF4-FFF2-40B4-BE49-F238E27FC236}">
                    <a16:creationId xmlns:a16="http://schemas.microsoft.com/office/drawing/2014/main" id="{B03CB359-5C22-F553-5B49-33828CA29B3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2" name="그룹 641">
              <a:extLst>
                <a:ext uri="{FF2B5EF4-FFF2-40B4-BE49-F238E27FC236}">
                  <a16:creationId xmlns:a16="http://schemas.microsoft.com/office/drawing/2014/main" id="{7259D618-F543-DC76-AFBA-813BAA48323C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643" name="모서리가 둥근 직사각형 1144">
                <a:extLst>
                  <a:ext uri="{FF2B5EF4-FFF2-40B4-BE49-F238E27FC236}">
                    <a16:creationId xmlns:a16="http://schemas.microsoft.com/office/drawing/2014/main" id="{ADB4D464-8E74-CE7C-79F1-5A66F9BDD82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4" name="모서리가 둥근 직사각형 1145">
                <a:extLst>
                  <a:ext uri="{FF2B5EF4-FFF2-40B4-BE49-F238E27FC236}">
                    <a16:creationId xmlns:a16="http://schemas.microsoft.com/office/drawing/2014/main" id="{B0F6AD4D-AA60-0A3B-A1DF-6604A8946BE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5" name="모서리가 둥근 직사각형 1146">
                <a:extLst>
                  <a:ext uri="{FF2B5EF4-FFF2-40B4-BE49-F238E27FC236}">
                    <a16:creationId xmlns:a16="http://schemas.microsoft.com/office/drawing/2014/main" id="{C535CFCF-7FED-2679-7F62-722D6E5736F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6" name="모서리가 둥근 직사각형 1147">
                <a:extLst>
                  <a:ext uri="{FF2B5EF4-FFF2-40B4-BE49-F238E27FC236}">
                    <a16:creationId xmlns:a16="http://schemas.microsoft.com/office/drawing/2014/main" id="{FC3A9A05-9758-1C9B-6D42-F38CBCAD67F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7" name="모서리가 둥근 직사각형 1148">
                <a:extLst>
                  <a:ext uri="{FF2B5EF4-FFF2-40B4-BE49-F238E27FC236}">
                    <a16:creationId xmlns:a16="http://schemas.microsoft.com/office/drawing/2014/main" id="{3FDCB64A-DB1D-7D94-2AFA-4F83FA01B90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668" name="표 667">
            <a:extLst>
              <a:ext uri="{FF2B5EF4-FFF2-40B4-BE49-F238E27FC236}">
                <a16:creationId xmlns:a16="http://schemas.microsoft.com/office/drawing/2014/main" id="{A02774AD-A1AC-C4DB-9E16-3BD2D83A2D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0009936"/>
              </p:ext>
            </p:extLst>
          </p:nvPr>
        </p:nvGraphicFramePr>
        <p:xfrm>
          <a:off x="5156577" y="1288505"/>
          <a:ext cx="1381115" cy="4764340"/>
        </p:xfrm>
        <a:graphic>
          <a:graphicData uri="http://schemas.openxmlformats.org/drawingml/2006/table">
            <a:tbl>
              <a:tblPr/>
              <a:tblGrid>
                <a:gridCol w="3606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669" name="그룹 668">
            <a:extLst>
              <a:ext uri="{FF2B5EF4-FFF2-40B4-BE49-F238E27FC236}">
                <a16:creationId xmlns:a16="http://schemas.microsoft.com/office/drawing/2014/main" id="{AFE20DFA-35CE-8E11-0CBE-5EA46B568C46}"/>
              </a:ext>
            </a:extLst>
          </p:cNvPr>
          <p:cNvGrpSpPr/>
          <p:nvPr/>
        </p:nvGrpSpPr>
        <p:grpSpPr>
          <a:xfrm>
            <a:off x="4264248" y="1345908"/>
            <a:ext cx="696763" cy="1051376"/>
            <a:chOff x="2253600" y="1720832"/>
            <a:chExt cx="696763" cy="1051376"/>
          </a:xfrm>
        </p:grpSpPr>
        <p:grpSp>
          <p:nvGrpSpPr>
            <p:cNvPr id="670" name="그룹 669">
              <a:extLst>
                <a:ext uri="{FF2B5EF4-FFF2-40B4-BE49-F238E27FC236}">
                  <a16:creationId xmlns:a16="http://schemas.microsoft.com/office/drawing/2014/main" id="{5453D881-26EA-D8C4-FAE4-27F965F9C5A7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852" name="모서리가 둥근 직사각형 1070">
                <a:extLst>
                  <a:ext uri="{FF2B5EF4-FFF2-40B4-BE49-F238E27FC236}">
                    <a16:creationId xmlns:a16="http://schemas.microsoft.com/office/drawing/2014/main" id="{5A3569F0-35FB-1968-EDBD-B032CD7D0BD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" name="모서리가 둥근 직사각형 1071">
                <a:extLst>
                  <a:ext uri="{FF2B5EF4-FFF2-40B4-BE49-F238E27FC236}">
                    <a16:creationId xmlns:a16="http://schemas.microsoft.com/office/drawing/2014/main" id="{E790DB14-F12A-BF9B-63E6-404D0C5F8E7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4" name="모서리가 둥근 직사각형 1072">
                <a:extLst>
                  <a:ext uri="{FF2B5EF4-FFF2-40B4-BE49-F238E27FC236}">
                    <a16:creationId xmlns:a16="http://schemas.microsoft.com/office/drawing/2014/main" id="{12B3E006-C386-4183-2B10-1B05E07209B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5" name="모서리가 둥근 직사각형 1073">
                <a:extLst>
                  <a:ext uri="{FF2B5EF4-FFF2-40B4-BE49-F238E27FC236}">
                    <a16:creationId xmlns:a16="http://schemas.microsoft.com/office/drawing/2014/main" id="{333248EC-BD44-E65A-5982-2835DF014E9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6" name="모서리가 둥근 직사각형 1074">
                <a:extLst>
                  <a:ext uri="{FF2B5EF4-FFF2-40B4-BE49-F238E27FC236}">
                    <a16:creationId xmlns:a16="http://schemas.microsoft.com/office/drawing/2014/main" id="{C91920E4-1481-B1E7-BB43-4F59E5F50C9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1" name="그룹 670">
              <a:extLst>
                <a:ext uri="{FF2B5EF4-FFF2-40B4-BE49-F238E27FC236}">
                  <a16:creationId xmlns:a16="http://schemas.microsoft.com/office/drawing/2014/main" id="{E5CD9BF2-7ED9-FC4A-900E-9E0EF6DDD195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847" name="모서리가 둥근 직사각형 1065">
                <a:extLst>
                  <a:ext uri="{FF2B5EF4-FFF2-40B4-BE49-F238E27FC236}">
                    <a16:creationId xmlns:a16="http://schemas.microsoft.com/office/drawing/2014/main" id="{6A30F143-A3B9-F4B3-AC0F-78C0E686D18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" name="모서리가 둥근 직사각형 1066">
                <a:extLst>
                  <a:ext uri="{FF2B5EF4-FFF2-40B4-BE49-F238E27FC236}">
                    <a16:creationId xmlns:a16="http://schemas.microsoft.com/office/drawing/2014/main" id="{64399D76-7185-16DE-975C-1DE84110E69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" name="모서리가 둥근 직사각형 1067">
                <a:extLst>
                  <a:ext uri="{FF2B5EF4-FFF2-40B4-BE49-F238E27FC236}">
                    <a16:creationId xmlns:a16="http://schemas.microsoft.com/office/drawing/2014/main" id="{5FB8C472-0EF9-8DEB-67C8-2BC5B78C71E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" name="모서리가 둥근 직사각형 1068">
                <a:extLst>
                  <a:ext uri="{FF2B5EF4-FFF2-40B4-BE49-F238E27FC236}">
                    <a16:creationId xmlns:a16="http://schemas.microsoft.com/office/drawing/2014/main" id="{6E5CB106-8EEC-04D5-3731-3ACD76BA57C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" name="모서리가 둥근 직사각형 1069">
                <a:extLst>
                  <a:ext uri="{FF2B5EF4-FFF2-40B4-BE49-F238E27FC236}">
                    <a16:creationId xmlns:a16="http://schemas.microsoft.com/office/drawing/2014/main" id="{846F2806-804C-5F08-5B48-669679CEAF3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15" name="그룹 714">
              <a:extLst>
                <a:ext uri="{FF2B5EF4-FFF2-40B4-BE49-F238E27FC236}">
                  <a16:creationId xmlns:a16="http://schemas.microsoft.com/office/drawing/2014/main" id="{A37BDB71-5938-91EE-9448-50042499BF8C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842" name="모서리가 둥근 직사각형 1060">
                <a:extLst>
                  <a:ext uri="{FF2B5EF4-FFF2-40B4-BE49-F238E27FC236}">
                    <a16:creationId xmlns:a16="http://schemas.microsoft.com/office/drawing/2014/main" id="{BCCD0662-93E8-2A0B-25D2-3CE929FA764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" name="모서리가 둥근 직사각형 1061">
                <a:extLst>
                  <a:ext uri="{FF2B5EF4-FFF2-40B4-BE49-F238E27FC236}">
                    <a16:creationId xmlns:a16="http://schemas.microsoft.com/office/drawing/2014/main" id="{0DD606ED-CB3F-9F16-7A66-A1627AF2A40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" name="모서리가 둥근 직사각형 1062">
                <a:extLst>
                  <a:ext uri="{FF2B5EF4-FFF2-40B4-BE49-F238E27FC236}">
                    <a16:creationId xmlns:a16="http://schemas.microsoft.com/office/drawing/2014/main" id="{6A8CF352-BFB1-3B32-9D34-41CE302D71D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" name="모서리가 둥근 직사각형 1063">
                <a:extLst>
                  <a:ext uri="{FF2B5EF4-FFF2-40B4-BE49-F238E27FC236}">
                    <a16:creationId xmlns:a16="http://schemas.microsoft.com/office/drawing/2014/main" id="{523F87CA-A172-66F5-0BE3-4BA2690013A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" name="모서리가 둥근 직사각형 1064">
                <a:extLst>
                  <a:ext uri="{FF2B5EF4-FFF2-40B4-BE49-F238E27FC236}">
                    <a16:creationId xmlns:a16="http://schemas.microsoft.com/office/drawing/2014/main" id="{945AD253-9BC3-1573-D601-601B22627CA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16" name="그룹 715">
              <a:extLst>
                <a:ext uri="{FF2B5EF4-FFF2-40B4-BE49-F238E27FC236}">
                  <a16:creationId xmlns:a16="http://schemas.microsoft.com/office/drawing/2014/main" id="{F8C4A702-B8C8-EF21-7EC7-BEA1DC9B956C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837" name="모서리가 둥근 직사각형 1055">
                <a:extLst>
                  <a:ext uri="{FF2B5EF4-FFF2-40B4-BE49-F238E27FC236}">
                    <a16:creationId xmlns:a16="http://schemas.microsoft.com/office/drawing/2014/main" id="{5384F14A-673F-6D47-1F6D-1C2296777D7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8" name="모서리가 둥근 직사각형 1056">
                <a:extLst>
                  <a:ext uri="{FF2B5EF4-FFF2-40B4-BE49-F238E27FC236}">
                    <a16:creationId xmlns:a16="http://schemas.microsoft.com/office/drawing/2014/main" id="{C8AFF03E-B108-5651-DB8C-1735DA11484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9" name="모서리가 둥근 직사각형 1057">
                <a:extLst>
                  <a:ext uri="{FF2B5EF4-FFF2-40B4-BE49-F238E27FC236}">
                    <a16:creationId xmlns:a16="http://schemas.microsoft.com/office/drawing/2014/main" id="{DD997BF1-5FB1-EA5D-793D-03A93205F5F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" name="모서리가 둥근 직사각형 1058">
                <a:extLst>
                  <a:ext uri="{FF2B5EF4-FFF2-40B4-BE49-F238E27FC236}">
                    <a16:creationId xmlns:a16="http://schemas.microsoft.com/office/drawing/2014/main" id="{7E337D58-BF97-EF2E-07D9-1D3B82ACC9D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" name="모서리가 둥근 직사각형 1059">
                <a:extLst>
                  <a:ext uri="{FF2B5EF4-FFF2-40B4-BE49-F238E27FC236}">
                    <a16:creationId xmlns:a16="http://schemas.microsoft.com/office/drawing/2014/main" id="{32AE3622-8D59-4272-88ED-C675523086F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84" name="그룹 783">
              <a:extLst>
                <a:ext uri="{FF2B5EF4-FFF2-40B4-BE49-F238E27FC236}">
                  <a16:creationId xmlns:a16="http://schemas.microsoft.com/office/drawing/2014/main" id="{89CC4F02-CA21-6858-99B1-149C34710E94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795" name="모서리가 둥근 직사각형 1050">
                <a:extLst>
                  <a:ext uri="{FF2B5EF4-FFF2-40B4-BE49-F238E27FC236}">
                    <a16:creationId xmlns:a16="http://schemas.microsoft.com/office/drawing/2014/main" id="{0368508E-0EC4-4CE1-51C4-32EDBEA7371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" name="모서리가 둥근 직사각형 1051">
                <a:extLst>
                  <a:ext uri="{FF2B5EF4-FFF2-40B4-BE49-F238E27FC236}">
                    <a16:creationId xmlns:a16="http://schemas.microsoft.com/office/drawing/2014/main" id="{8AA15455-0D6F-7188-2DE3-A8251363F05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" name="모서리가 둥근 직사각형 1052">
                <a:extLst>
                  <a:ext uri="{FF2B5EF4-FFF2-40B4-BE49-F238E27FC236}">
                    <a16:creationId xmlns:a16="http://schemas.microsoft.com/office/drawing/2014/main" id="{8DC38A81-E02C-7C13-13D5-B65BCADAD0E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" name="모서리가 둥근 직사각형 1053">
                <a:extLst>
                  <a:ext uri="{FF2B5EF4-FFF2-40B4-BE49-F238E27FC236}">
                    <a16:creationId xmlns:a16="http://schemas.microsoft.com/office/drawing/2014/main" id="{FEB6467C-93BE-ABC8-FEF7-96129EBB6B78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" name="모서리가 둥근 직사각형 1054">
                <a:extLst>
                  <a:ext uri="{FF2B5EF4-FFF2-40B4-BE49-F238E27FC236}">
                    <a16:creationId xmlns:a16="http://schemas.microsoft.com/office/drawing/2014/main" id="{CEB67D1E-AD0D-CD7B-AB16-B653C24ED4B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C1211ED6-492C-3565-692D-FECB6907DA5B}"/>
              </a:ext>
            </a:extLst>
          </p:cNvPr>
          <p:cNvGrpSpPr/>
          <p:nvPr/>
        </p:nvGrpSpPr>
        <p:grpSpPr>
          <a:xfrm>
            <a:off x="4264248" y="2533614"/>
            <a:ext cx="696763" cy="1051376"/>
            <a:chOff x="2253600" y="1720832"/>
            <a:chExt cx="696763" cy="1051376"/>
          </a:xfrm>
        </p:grpSpPr>
        <p:grpSp>
          <p:nvGrpSpPr>
            <p:cNvPr id="858" name="그룹 857">
              <a:extLst>
                <a:ext uri="{FF2B5EF4-FFF2-40B4-BE49-F238E27FC236}">
                  <a16:creationId xmlns:a16="http://schemas.microsoft.com/office/drawing/2014/main" id="{EAB44B52-A09A-FFE9-833A-F6DAF65264AD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916" name="모서리가 둥근 직사각형 1101">
                <a:extLst>
                  <a:ext uri="{FF2B5EF4-FFF2-40B4-BE49-F238E27FC236}">
                    <a16:creationId xmlns:a16="http://schemas.microsoft.com/office/drawing/2014/main" id="{A131DD97-E69E-95F7-DD22-0616D65160F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7" name="모서리가 둥근 직사각형 1102">
                <a:extLst>
                  <a:ext uri="{FF2B5EF4-FFF2-40B4-BE49-F238E27FC236}">
                    <a16:creationId xmlns:a16="http://schemas.microsoft.com/office/drawing/2014/main" id="{8D6D356E-3A3A-48E6-9992-8A480335271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9" name="모서리가 둥근 직사각형 1103">
                <a:extLst>
                  <a:ext uri="{FF2B5EF4-FFF2-40B4-BE49-F238E27FC236}">
                    <a16:creationId xmlns:a16="http://schemas.microsoft.com/office/drawing/2014/main" id="{CB4735AA-055C-1089-BE9A-BED48973D80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0" name="모서리가 둥근 직사각형 1104">
                <a:extLst>
                  <a:ext uri="{FF2B5EF4-FFF2-40B4-BE49-F238E27FC236}">
                    <a16:creationId xmlns:a16="http://schemas.microsoft.com/office/drawing/2014/main" id="{996782C3-7012-C79C-EC21-73B848215A7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1" name="모서리가 둥근 직사각형 1105">
                <a:extLst>
                  <a:ext uri="{FF2B5EF4-FFF2-40B4-BE49-F238E27FC236}">
                    <a16:creationId xmlns:a16="http://schemas.microsoft.com/office/drawing/2014/main" id="{900F9335-4E92-E662-52CD-66C2475FF5B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59" name="그룹 858">
              <a:extLst>
                <a:ext uri="{FF2B5EF4-FFF2-40B4-BE49-F238E27FC236}">
                  <a16:creationId xmlns:a16="http://schemas.microsoft.com/office/drawing/2014/main" id="{9851E013-33A6-51AD-FFE3-3C47F599169E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900" name="모서리가 둥근 직사각형 1096">
                <a:extLst>
                  <a:ext uri="{FF2B5EF4-FFF2-40B4-BE49-F238E27FC236}">
                    <a16:creationId xmlns:a16="http://schemas.microsoft.com/office/drawing/2014/main" id="{8E9C88B1-5728-A1D2-1E0B-31A5AA4E394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" name="모서리가 둥근 직사각형 1097">
                <a:extLst>
                  <a:ext uri="{FF2B5EF4-FFF2-40B4-BE49-F238E27FC236}">
                    <a16:creationId xmlns:a16="http://schemas.microsoft.com/office/drawing/2014/main" id="{FCA7213D-CB0E-66A1-A756-E6C05EC8636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8" name="모서리가 둥근 직사각형 1098">
                <a:extLst>
                  <a:ext uri="{FF2B5EF4-FFF2-40B4-BE49-F238E27FC236}">
                    <a16:creationId xmlns:a16="http://schemas.microsoft.com/office/drawing/2014/main" id="{B18910B3-59C6-FAF8-AE5B-D469EA4DAA0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3" name="모서리가 둥근 직사각형 1099">
                <a:extLst>
                  <a:ext uri="{FF2B5EF4-FFF2-40B4-BE49-F238E27FC236}">
                    <a16:creationId xmlns:a16="http://schemas.microsoft.com/office/drawing/2014/main" id="{7626FEEB-4DDD-25EE-8765-624FC506A18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5" name="모서리가 둥근 직사각형 1100">
                <a:extLst>
                  <a:ext uri="{FF2B5EF4-FFF2-40B4-BE49-F238E27FC236}">
                    <a16:creationId xmlns:a16="http://schemas.microsoft.com/office/drawing/2014/main" id="{D37FBAB1-B237-0D1E-4476-9B61127A082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60" name="그룹 859">
              <a:extLst>
                <a:ext uri="{FF2B5EF4-FFF2-40B4-BE49-F238E27FC236}">
                  <a16:creationId xmlns:a16="http://schemas.microsoft.com/office/drawing/2014/main" id="{9EF57FEC-ED2D-AEF6-7D5A-30B2CA97D284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880" name="모서리가 둥근 직사각형 1091">
                <a:extLst>
                  <a:ext uri="{FF2B5EF4-FFF2-40B4-BE49-F238E27FC236}">
                    <a16:creationId xmlns:a16="http://schemas.microsoft.com/office/drawing/2014/main" id="{8ED9E901-1D12-5A58-E942-51E7EEF9965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4" name="모서리가 둥근 직사각형 1092">
                <a:extLst>
                  <a:ext uri="{FF2B5EF4-FFF2-40B4-BE49-F238E27FC236}">
                    <a16:creationId xmlns:a16="http://schemas.microsoft.com/office/drawing/2014/main" id="{30EE4A1E-00D5-8086-C891-B20CC13FDBA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8" name="모서리가 둥근 직사각형 1093">
                <a:extLst>
                  <a:ext uri="{FF2B5EF4-FFF2-40B4-BE49-F238E27FC236}">
                    <a16:creationId xmlns:a16="http://schemas.microsoft.com/office/drawing/2014/main" id="{1C83D1DC-E220-5188-DE7B-C0B1FA607AA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2" name="모서리가 둥근 직사각형 1094">
                <a:extLst>
                  <a:ext uri="{FF2B5EF4-FFF2-40B4-BE49-F238E27FC236}">
                    <a16:creationId xmlns:a16="http://schemas.microsoft.com/office/drawing/2014/main" id="{02A7E7FC-BCF3-6BC6-C16F-7E83AC03199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6" name="모서리가 둥근 직사각형 1095">
                <a:extLst>
                  <a:ext uri="{FF2B5EF4-FFF2-40B4-BE49-F238E27FC236}">
                    <a16:creationId xmlns:a16="http://schemas.microsoft.com/office/drawing/2014/main" id="{E24F236C-D4D5-F793-7648-EEC30E0E0A1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61" name="그룹 860">
              <a:extLst>
                <a:ext uri="{FF2B5EF4-FFF2-40B4-BE49-F238E27FC236}">
                  <a16:creationId xmlns:a16="http://schemas.microsoft.com/office/drawing/2014/main" id="{9B5B7544-AD3C-7141-F20B-08D0B3BD32F3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869" name="모서리가 둥근 직사각형 1086">
                <a:extLst>
                  <a:ext uri="{FF2B5EF4-FFF2-40B4-BE49-F238E27FC236}">
                    <a16:creationId xmlns:a16="http://schemas.microsoft.com/office/drawing/2014/main" id="{38F32820-7AE9-566C-4CF2-A839C356D5B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0" name="모서리가 둥근 직사각형 1087">
                <a:extLst>
                  <a:ext uri="{FF2B5EF4-FFF2-40B4-BE49-F238E27FC236}">
                    <a16:creationId xmlns:a16="http://schemas.microsoft.com/office/drawing/2014/main" id="{CCED24B8-975D-0346-1606-68D5982E875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1" name="모서리가 둥근 직사각형 1088">
                <a:extLst>
                  <a:ext uri="{FF2B5EF4-FFF2-40B4-BE49-F238E27FC236}">
                    <a16:creationId xmlns:a16="http://schemas.microsoft.com/office/drawing/2014/main" id="{8646DC31-7C2B-BBF8-61FF-62F94C8FADA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2" name="모서리가 둥근 직사각형 1089">
                <a:extLst>
                  <a:ext uri="{FF2B5EF4-FFF2-40B4-BE49-F238E27FC236}">
                    <a16:creationId xmlns:a16="http://schemas.microsoft.com/office/drawing/2014/main" id="{3CF03C24-8D8E-4180-8393-2435D9B46B5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6" name="모서리가 둥근 직사각형 1090">
                <a:extLst>
                  <a:ext uri="{FF2B5EF4-FFF2-40B4-BE49-F238E27FC236}">
                    <a16:creationId xmlns:a16="http://schemas.microsoft.com/office/drawing/2014/main" id="{70FE68DB-0421-0853-2EDE-30731CFB95C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62" name="그룹 861">
              <a:extLst>
                <a:ext uri="{FF2B5EF4-FFF2-40B4-BE49-F238E27FC236}">
                  <a16:creationId xmlns:a16="http://schemas.microsoft.com/office/drawing/2014/main" id="{1043A1CC-8A20-AEA6-C3ED-5A9247A6A98E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863" name="모서리가 둥근 직사각형 1081">
                <a:extLst>
                  <a:ext uri="{FF2B5EF4-FFF2-40B4-BE49-F238E27FC236}">
                    <a16:creationId xmlns:a16="http://schemas.microsoft.com/office/drawing/2014/main" id="{BC863710-6FD9-3C6B-2993-3458947A50F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4" name="모서리가 둥근 직사각형 1082">
                <a:extLst>
                  <a:ext uri="{FF2B5EF4-FFF2-40B4-BE49-F238E27FC236}">
                    <a16:creationId xmlns:a16="http://schemas.microsoft.com/office/drawing/2014/main" id="{7FD86684-5917-279B-F88A-C1F84046696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5" name="모서리가 둥근 직사각형 1083">
                <a:extLst>
                  <a:ext uri="{FF2B5EF4-FFF2-40B4-BE49-F238E27FC236}">
                    <a16:creationId xmlns:a16="http://schemas.microsoft.com/office/drawing/2014/main" id="{4A1969CD-297F-B1BA-9572-30544E6F1D0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6" name="모서리가 둥근 직사각형 1084">
                <a:extLst>
                  <a:ext uri="{FF2B5EF4-FFF2-40B4-BE49-F238E27FC236}">
                    <a16:creationId xmlns:a16="http://schemas.microsoft.com/office/drawing/2014/main" id="{BC32DD54-CE7A-99E5-2899-A4F0862DB0C8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7" name="모서리가 둥근 직사각형 1085">
                <a:extLst>
                  <a:ext uri="{FF2B5EF4-FFF2-40B4-BE49-F238E27FC236}">
                    <a16:creationId xmlns:a16="http://schemas.microsoft.com/office/drawing/2014/main" id="{ADBB1EE4-5926-A65D-583F-A5B5BE43288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923" name="그룹 922">
            <a:extLst>
              <a:ext uri="{FF2B5EF4-FFF2-40B4-BE49-F238E27FC236}">
                <a16:creationId xmlns:a16="http://schemas.microsoft.com/office/drawing/2014/main" id="{B10B53AD-8F3C-A8BF-D891-A5CDB1901DAF}"/>
              </a:ext>
            </a:extLst>
          </p:cNvPr>
          <p:cNvGrpSpPr/>
          <p:nvPr/>
        </p:nvGrpSpPr>
        <p:grpSpPr>
          <a:xfrm>
            <a:off x="4264776" y="3737766"/>
            <a:ext cx="696763" cy="1051376"/>
            <a:chOff x="2253600" y="1720832"/>
            <a:chExt cx="696763" cy="1051376"/>
          </a:xfrm>
        </p:grpSpPr>
        <p:grpSp>
          <p:nvGrpSpPr>
            <p:cNvPr id="924" name="그룹 923">
              <a:extLst>
                <a:ext uri="{FF2B5EF4-FFF2-40B4-BE49-F238E27FC236}">
                  <a16:creationId xmlns:a16="http://schemas.microsoft.com/office/drawing/2014/main" id="{DC21BE41-3DC4-847A-5650-933D81BB5917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42" name="모서리가 둥근 직사각형 1132">
                <a:extLst>
                  <a:ext uri="{FF2B5EF4-FFF2-40B4-BE49-F238E27FC236}">
                    <a16:creationId xmlns:a16="http://schemas.microsoft.com/office/drawing/2014/main" id="{555BF458-7D52-B5EB-A85D-BA31ABC2AEB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133">
                <a:extLst>
                  <a:ext uri="{FF2B5EF4-FFF2-40B4-BE49-F238E27FC236}">
                    <a16:creationId xmlns:a16="http://schemas.microsoft.com/office/drawing/2014/main" id="{03FB3633-FC7C-E207-A067-14B322A0A48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134">
                <a:extLst>
                  <a:ext uri="{FF2B5EF4-FFF2-40B4-BE49-F238E27FC236}">
                    <a16:creationId xmlns:a16="http://schemas.microsoft.com/office/drawing/2014/main" id="{C4D96D59-B867-1F3C-4E08-BEA78445517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2" name="모서리가 둥근 직사각형 1135">
                <a:extLst>
                  <a:ext uri="{FF2B5EF4-FFF2-40B4-BE49-F238E27FC236}">
                    <a16:creationId xmlns:a16="http://schemas.microsoft.com/office/drawing/2014/main" id="{2AFAF727-26AC-3187-9B16-91140BB1377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3" name="모서리가 둥근 직사각형 1136">
                <a:extLst>
                  <a:ext uri="{FF2B5EF4-FFF2-40B4-BE49-F238E27FC236}">
                    <a16:creationId xmlns:a16="http://schemas.microsoft.com/office/drawing/2014/main" id="{2ED31CEB-26C7-A219-6343-464C2B72614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25" name="그룹 924">
              <a:extLst>
                <a:ext uri="{FF2B5EF4-FFF2-40B4-BE49-F238E27FC236}">
                  <a16:creationId xmlns:a16="http://schemas.microsoft.com/office/drawing/2014/main" id="{A77032C6-12D5-06EF-A5FB-B35819743D6D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951" name="모서리가 둥근 직사각형 1127">
                <a:extLst>
                  <a:ext uri="{FF2B5EF4-FFF2-40B4-BE49-F238E27FC236}">
                    <a16:creationId xmlns:a16="http://schemas.microsoft.com/office/drawing/2014/main" id="{CC19C8BB-453D-68D9-F3EA-7615394889E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9" name="모서리가 둥근 직사각형 1128">
                <a:extLst>
                  <a:ext uri="{FF2B5EF4-FFF2-40B4-BE49-F238E27FC236}">
                    <a16:creationId xmlns:a16="http://schemas.microsoft.com/office/drawing/2014/main" id="{BC3FA379-85C3-C639-6B24-BE839FD2F6E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1" name="모서리가 둥근 직사각형 1129">
                <a:extLst>
                  <a:ext uri="{FF2B5EF4-FFF2-40B4-BE49-F238E27FC236}">
                    <a16:creationId xmlns:a16="http://schemas.microsoft.com/office/drawing/2014/main" id="{571BCD12-634F-6509-7A64-3AE1C9A5D76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4" name="모서리가 둥근 직사각형 1130">
                <a:extLst>
                  <a:ext uri="{FF2B5EF4-FFF2-40B4-BE49-F238E27FC236}">
                    <a16:creationId xmlns:a16="http://schemas.microsoft.com/office/drawing/2014/main" id="{5DF036EE-4E50-31F8-9ABF-A8960F449F4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6" name="모서리가 둥근 직사각형 1131">
                <a:extLst>
                  <a:ext uri="{FF2B5EF4-FFF2-40B4-BE49-F238E27FC236}">
                    <a16:creationId xmlns:a16="http://schemas.microsoft.com/office/drawing/2014/main" id="{EE7FD25E-F7D6-24F6-0638-27FB2DEF7CB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27" name="그룹 926">
              <a:extLst>
                <a:ext uri="{FF2B5EF4-FFF2-40B4-BE49-F238E27FC236}">
                  <a16:creationId xmlns:a16="http://schemas.microsoft.com/office/drawing/2014/main" id="{EDD162ED-FFA6-60A3-F57D-5BE1E292AFF8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944" name="모서리가 둥근 직사각형 1122">
                <a:extLst>
                  <a:ext uri="{FF2B5EF4-FFF2-40B4-BE49-F238E27FC236}">
                    <a16:creationId xmlns:a16="http://schemas.microsoft.com/office/drawing/2014/main" id="{C783C661-7938-B8CF-A85D-F9882D444D8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5" name="모서리가 둥근 직사각형 1123">
                <a:extLst>
                  <a:ext uri="{FF2B5EF4-FFF2-40B4-BE49-F238E27FC236}">
                    <a16:creationId xmlns:a16="http://schemas.microsoft.com/office/drawing/2014/main" id="{B7AC17E8-5EE8-284F-6705-ADCA0913263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" name="모서리가 둥근 직사각형 1124">
                <a:extLst>
                  <a:ext uri="{FF2B5EF4-FFF2-40B4-BE49-F238E27FC236}">
                    <a16:creationId xmlns:a16="http://schemas.microsoft.com/office/drawing/2014/main" id="{B5F7EBBF-4150-0756-E95C-BD7EA97BC30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" name="모서리가 둥근 직사각형 1125">
                <a:extLst>
                  <a:ext uri="{FF2B5EF4-FFF2-40B4-BE49-F238E27FC236}">
                    <a16:creationId xmlns:a16="http://schemas.microsoft.com/office/drawing/2014/main" id="{9A6A672F-0B2D-2C3D-9C41-379ED59E6F9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9" name="모서리가 둥근 직사각형 1126">
                <a:extLst>
                  <a:ext uri="{FF2B5EF4-FFF2-40B4-BE49-F238E27FC236}">
                    <a16:creationId xmlns:a16="http://schemas.microsoft.com/office/drawing/2014/main" id="{36DB704F-D03C-FDDE-8E85-70090306510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28" name="그룹 927">
              <a:extLst>
                <a:ext uri="{FF2B5EF4-FFF2-40B4-BE49-F238E27FC236}">
                  <a16:creationId xmlns:a16="http://schemas.microsoft.com/office/drawing/2014/main" id="{6C2836EB-E857-B1DB-6CD4-F58ED34580ED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937" name="모서리가 둥근 직사각형 1117">
                <a:extLst>
                  <a:ext uri="{FF2B5EF4-FFF2-40B4-BE49-F238E27FC236}">
                    <a16:creationId xmlns:a16="http://schemas.microsoft.com/office/drawing/2014/main" id="{E1483CDE-ABC8-F6D8-72AF-10777D63C4A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9" name="모서리가 둥근 직사각형 1118">
                <a:extLst>
                  <a:ext uri="{FF2B5EF4-FFF2-40B4-BE49-F238E27FC236}">
                    <a16:creationId xmlns:a16="http://schemas.microsoft.com/office/drawing/2014/main" id="{751AE65E-A81C-3842-7512-ED97B2B01B4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0" name="모서리가 둥근 직사각형 1119">
                <a:extLst>
                  <a:ext uri="{FF2B5EF4-FFF2-40B4-BE49-F238E27FC236}">
                    <a16:creationId xmlns:a16="http://schemas.microsoft.com/office/drawing/2014/main" id="{E503A33C-0CE4-79F3-5C99-0189773E2838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1" name="모서리가 둥근 직사각형 1120">
                <a:extLst>
                  <a:ext uri="{FF2B5EF4-FFF2-40B4-BE49-F238E27FC236}">
                    <a16:creationId xmlns:a16="http://schemas.microsoft.com/office/drawing/2014/main" id="{915E950C-8D7E-96A3-BDA2-F37E609D468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3" name="모서리가 둥근 직사각형 1121">
                <a:extLst>
                  <a:ext uri="{FF2B5EF4-FFF2-40B4-BE49-F238E27FC236}">
                    <a16:creationId xmlns:a16="http://schemas.microsoft.com/office/drawing/2014/main" id="{18C26CDE-9C0A-586E-D8D7-141B5B353B6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29" name="그룹 928">
              <a:extLst>
                <a:ext uri="{FF2B5EF4-FFF2-40B4-BE49-F238E27FC236}">
                  <a16:creationId xmlns:a16="http://schemas.microsoft.com/office/drawing/2014/main" id="{0A11BEE8-320E-454C-2B0D-4778306AD304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931" name="모서리가 둥근 직사각형 1112">
                <a:extLst>
                  <a:ext uri="{FF2B5EF4-FFF2-40B4-BE49-F238E27FC236}">
                    <a16:creationId xmlns:a16="http://schemas.microsoft.com/office/drawing/2014/main" id="{9FAD873C-B418-ECF2-7CBE-3C2AA2263715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2" name="모서리가 둥근 직사각형 1113">
                <a:extLst>
                  <a:ext uri="{FF2B5EF4-FFF2-40B4-BE49-F238E27FC236}">
                    <a16:creationId xmlns:a16="http://schemas.microsoft.com/office/drawing/2014/main" id="{AF8FE0D6-46B5-5059-A6D0-B573F449284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3" name="모서리가 둥근 직사각형 1114">
                <a:extLst>
                  <a:ext uri="{FF2B5EF4-FFF2-40B4-BE49-F238E27FC236}">
                    <a16:creationId xmlns:a16="http://schemas.microsoft.com/office/drawing/2014/main" id="{67C9BB89-43D1-29F9-914E-8BB4FF9CD04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5" name="모서리가 둥근 직사각형 1115">
                <a:extLst>
                  <a:ext uri="{FF2B5EF4-FFF2-40B4-BE49-F238E27FC236}">
                    <a16:creationId xmlns:a16="http://schemas.microsoft.com/office/drawing/2014/main" id="{D6F78EAC-AAC9-2976-6650-D64E24C63BF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6" name="모서리가 둥근 직사각형 1116">
                <a:extLst>
                  <a:ext uri="{FF2B5EF4-FFF2-40B4-BE49-F238E27FC236}">
                    <a16:creationId xmlns:a16="http://schemas.microsoft.com/office/drawing/2014/main" id="{DD2EC871-815A-A822-D548-DFEACCD2BCF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64" name="그룹 1263">
            <a:extLst>
              <a:ext uri="{FF2B5EF4-FFF2-40B4-BE49-F238E27FC236}">
                <a16:creationId xmlns:a16="http://schemas.microsoft.com/office/drawing/2014/main" id="{56D62FF4-CC0B-2B41-160D-EBFF3E5CFA41}"/>
              </a:ext>
            </a:extLst>
          </p:cNvPr>
          <p:cNvGrpSpPr/>
          <p:nvPr/>
        </p:nvGrpSpPr>
        <p:grpSpPr>
          <a:xfrm>
            <a:off x="4264776" y="4926132"/>
            <a:ext cx="696763" cy="1051376"/>
            <a:chOff x="2253600" y="1720832"/>
            <a:chExt cx="696763" cy="1051376"/>
          </a:xfrm>
        </p:grpSpPr>
        <p:grpSp>
          <p:nvGrpSpPr>
            <p:cNvPr id="1265" name="그룹 1264">
              <a:extLst>
                <a:ext uri="{FF2B5EF4-FFF2-40B4-BE49-F238E27FC236}">
                  <a16:creationId xmlns:a16="http://schemas.microsoft.com/office/drawing/2014/main" id="{959CB23A-3FC4-B450-557A-55A76E375424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340" name="모서리가 둥근 직사각형 1164">
                <a:extLst>
                  <a:ext uri="{FF2B5EF4-FFF2-40B4-BE49-F238E27FC236}">
                    <a16:creationId xmlns:a16="http://schemas.microsoft.com/office/drawing/2014/main" id="{3C80AFDE-5FD8-264C-FE54-8D076E72FD2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165">
                <a:extLst>
                  <a:ext uri="{FF2B5EF4-FFF2-40B4-BE49-F238E27FC236}">
                    <a16:creationId xmlns:a16="http://schemas.microsoft.com/office/drawing/2014/main" id="{4D6409CE-58DA-1BD4-18CB-F3A9BD64414F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2" name="모서리가 둥근 직사각형 1166">
                <a:extLst>
                  <a:ext uri="{FF2B5EF4-FFF2-40B4-BE49-F238E27FC236}">
                    <a16:creationId xmlns:a16="http://schemas.microsoft.com/office/drawing/2014/main" id="{A7710A0B-92AA-C6AC-174D-ABFF1F90A9A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3" name="모서리가 둥근 직사각형 1167">
                <a:extLst>
                  <a:ext uri="{FF2B5EF4-FFF2-40B4-BE49-F238E27FC236}">
                    <a16:creationId xmlns:a16="http://schemas.microsoft.com/office/drawing/2014/main" id="{02DACCE5-1A61-053E-10DB-65A214B0E70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168">
                <a:extLst>
                  <a:ext uri="{FF2B5EF4-FFF2-40B4-BE49-F238E27FC236}">
                    <a16:creationId xmlns:a16="http://schemas.microsoft.com/office/drawing/2014/main" id="{F381F2EC-E0FB-1492-AC1B-36202550DF9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6" name="그룹 1265">
              <a:extLst>
                <a:ext uri="{FF2B5EF4-FFF2-40B4-BE49-F238E27FC236}">
                  <a16:creationId xmlns:a16="http://schemas.microsoft.com/office/drawing/2014/main" id="{A5C91220-B4F5-6D25-CCBB-7C39F9257F1B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326" name="모서리가 둥근 직사각형 1159">
                <a:extLst>
                  <a:ext uri="{FF2B5EF4-FFF2-40B4-BE49-F238E27FC236}">
                    <a16:creationId xmlns:a16="http://schemas.microsoft.com/office/drawing/2014/main" id="{54809C50-C30F-79E9-B3BE-AE124D86471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160">
                <a:extLst>
                  <a:ext uri="{FF2B5EF4-FFF2-40B4-BE49-F238E27FC236}">
                    <a16:creationId xmlns:a16="http://schemas.microsoft.com/office/drawing/2014/main" id="{5579E251-B764-79F2-E58E-D755B94C265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161">
                <a:extLst>
                  <a:ext uri="{FF2B5EF4-FFF2-40B4-BE49-F238E27FC236}">
                    <a16:creationId xmlns:a16="http://schemas.microsoft.com/office/drawing/2014/main" id="{AD179461-953D-69CD-668B-192458A2D15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162">
                <a:extLst>
                  <a:ext uri="{FF2B5EF4-FFF2-40B4-BE49-F238E27FC236}">
                    <a16:creationId xmlns:a16="http://schemas.microsoft.com/office/drawing/2014/main" id="{8C9652E6-D064-9716-7497-6FB50081345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163">
                <a:extLst>
                  <a:ext uri="{FF2B5EF4-FFF2-40B4-BE49-F238E27FC236}">
                    <a16:creationId xmlns:a16="http://schemas.microsoft.com/office/drawing/2014/main" id="{341B0041-9F2E-51A3-A838-9C427096923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7" name="그룹 1266">
              <a:extLst>
                <a:ext uri="{FF2B5EF4-FFF2-40B4-BE49-F238E27FC236}">
                  <a16:creationId xmlns:a16="http://schemas.microsoft.com/office/drawing/2014/main" id="{686242FF-D6A1-EC9C-CF16-E2BBF4B0571F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311" name="모서리가 둥근 직사각형 1154">
                <a:extLst>
                  <a:ext uri="{FF2B5EF4-FFF2-40B4-BE49-F238E27FC236}">
                    <a16:creationId xmlns:a16="http://schemas.microsoft.com/office/drawing/2014/main" id="{CAA5837B-CC7C-C332-EB44-71940953B47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155">
                <a:extLst>
                  <a:ext uri="{FF2B5EF4-FFF2-40B4-BE49-F238E27FC236}">
                    <a16:creationId xmlns:a16="http://schemas.microsoft.com/office/drawing/2014/main" id="{8CD286FB-E6C3-6CC0-7D01-9303F8F725D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156">
                <a:extLst>
                  <a:ext uri="{FF2B5EF4-FFF2-40B4-BE49-F238E27FC236}">
                    <a16:creationId xmlns:a16="http://schemas.microsoft.com/office/drawing/2014/main" id="{8EB1FB19-BD3F-77C1-7A9B-D90B6B87175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157">
                <a:extLst>
                  <a:ext uri="{FF2B5EF4-FFF2-40B4-BE49-F238E27FC236}">
                    <a16:creationId xmlns:a16="http://schemas.microsoft.com/office/drawing/2014/main" id="{064600E4-9424-A658-CC69-90C88E84E32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158">
                <a:extLst>
                  <a:ext uri="{FF2B5EF4-FFF2-40B4-BE49-F238E27FC236}">
                    <a16:creationId xmlns:a16="http://schemas.microsoft.com/office/drawing/2014/main" id="{186710C1-09FE-3948-444C-587507ED293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>
              <a:extLst>
                <a:ext uri="{FF2B5EF4-FFF2-40B4-BE49-F238E27FC236}">
                  <a16:creationId xmlns:a16="http://schemas.microsoft.com/office/drawing/2014/main" id="{CDA64E71-ED7E-5629-FDFA-A2A647889E07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305" name="모서리가 둥근 직사각형 1149">
                <a:extLst>
                  <a:ext uri="{FF2B5EF4-FFF2-40B4-BE49-F238E27FC236}">
                    <a16:creationId xmlns:a16="http://schemas.microsoft.com/office/drawing/2014/main" id="{26CCDA58-723D-E9B1-5949-A760B36745B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6" name="모서리가 둥근 직사각형 1150">
                <a:extLst>
                  <a:ext uri="{FF2B5EF4-FFF2-40B4-BE49-F238E27FC236}">
                    <a16:creationId xmlns:a16="http://schemas.microsoft.com/office/drawing/2014/main" id="{730A68B8-A87E-639E-0D0C-E9769E3D90A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151">
                <a:extLst>
                  <a:ext uri="{FF2B5EF4-FFF2-40B4-BE49-F238E27FC236}">
                    <a16:creationId xmlns:a16="http://schemas.microsoft.com/office/drawing/2014/main" id="{6A988A6C-A919-47BA-FC93-80324C48832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152">
                <a:extLst>
                  <a:ext uri="{FF2B5EF4-FFF2-40B4-BE49-F238E27FC236}">
                    <a16:creationId xmlns:a16="http://schemas.microsoft.com/office/drawing/2014/main" id="{53F9754C-4F70-BB39-B88B-ED2CB8BFC3B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153">
                <a:extLst>
                  <a:ext uri="{FF2B5EF4-FFF2-40B4-BE49-F238E27FC236}">
                    <a16:creationId xmlns:a16="http://schemas.microsoft.com/office/drawing/2014/main" id="{AEE30FAD-ABA5-BBF9-BF62-2A6128D072A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6" name="그룹 1295">
              <a:extLst>
                <a:ext uri="{FF2B5EF4-FFF2-40B4-BE49-F238E27FC236}">
                  <a16:creationId xmlns:a16="http://schemas.microsoft.com/office/drawing/2014/main" id="{A5932549-ED9E-A5B6-49AC-13980D6127BA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297" name="모서리가 둥근 직사각형 1144">
                <a:extLst>
                  <a:ext uri="{FF2B5EF4-FFF2-40B4-BE49-F238E27FC236}">
                    <a16:creationId xmlns:a16="http://schemas.microsoft.com/office/drawing/2014/main" id="{E2E4750F-CBA0-8DED-9315-3DD17F5E941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145">
                <a:extLst>
                  <a:ext uri="{FF2B5EF4-FFF2-40B4-BE49-F238E27FC236}">
                    <a16:creationId xmlns:a16="http://schemas.microsoft.com/office/drawing/2014/main" id="{7C95ABB7-C29A-18D5-A113-39B51BFDDC0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146">
                <a:extLst>
                  <a:ext uri="{FF2B5EF4-FFF2-40B4-BE49-F238E27FC236}">
                    <a16:creationId xmlns:a16="http://schemas.microsoft.com/office/drawing/2014/main" id="{08A89665-4493-1745-EF51-D3A8F585925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147">
                <a:extLst>
                  <a:ext uri="{FF2B5EF4-FFF2-40B4-BE49-F238E27FC236}">
                    <a16:creationId xmlns:a16="http://schemas.microsoft.com/office/drawing/2014/main" id="{FBCFB06E-917A-BC34-F73D-5DEC44A38ED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148">
                <a:extLst>
                  <a:ext uri="{FF2B5EF4-FFF2-40B4-BE49-F238E27FC236}">
                    <a16:creationId xmlns:a16="http://schemas.microsoft.com/office/drawing/2014/main" id="{8D1A1623-5610-6962-41B3-BA9CBD3EF5BE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1345" name="표 1344">
            <a:extLst>
              <a:ext uri="{FF2B5EF4-FFF2-40B4-BE49-F238E27FC236}">
                <a16:creationId xmlns:a16="http://schemas.microsoft.com/office/drawing/2014/main" id="{C9D6AA6E-5CF2-7409-1A91-33C8EEC6DE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0985425"/>
              </p:ext>
            </p:extLst>
          </p:nvPr>
        </p:nvGraphicFramePr>
        <p:xfrm>
          <a:off x="3737403" y="1288505"/>
          <a:ext cx="1381115" cy="4764340"/>
        </p:xfrm>
        <a:graphic>
          <a:graphicData uri="http://schemas.openxmlformats.org/drawingml/2006/table">
            <a:tbl>
              <a:tblPr/>
              <a:tblGrid>
                <a:gridCol w="3606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346" name="그룹 1345">
            <a:extLst>
              <a:ext uri="{FF2B5EF4-FFF2-40B4-BE49-F238E27FC236}">
                <a16:creationId xmlns:a16="http://schemas.microsoft.com/office/drawing/2014/main" id="{21E1FC92-A3DC-A10F-8659-48C5BAE22D4F}"/>
              </a:ext>
            </a:extLst>
          </p:cNvPr>
          <p:cNvGrpSpPr/>
          <p:nvPr/>
        </p:nvGrpSpPr>
        <p:grpSpPr>
          <a:xfrm>
            <a:off x="2838020" y="1345908"/>
            <a:ext cx="696763" cy="1051376"/>
            <a:chOff x="2253600" y="1720832"/>
            <a:chExt cx="696763" cy="1051376"/>
          </a:xfrm>
        </p:grpSpPr>
        <p:grpSp>
          <p:nvGrpSpPr>
            <p:cNvPr id="1347" name="그룹 1346">
              <a:extLst>
                <a:ext uri="{FF2B5EF4-FFF2-40B4-BE49-F238E27FC236}">
                  <a16:creationId xmlns:a16="http://schemas.microsoft.com/office/drawing/2014/main" id="{275A3D9E-51DE-5544-AF5F-E2382420A9BF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372" name="모서리가 둥근 직사각형 1070">
                <a:extLst>
                  <a:ext uri="{FF2B5EF4-FFF2-40B4-BE49-F238E27FC236}">
                    <a16:creationId xmlns:a16="http://schemas.microsoft.com/office/drawing/2014/main" id="{208825CD-F6E2-3F07-FFF8-8A7199B2D02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3" name="모서리가 둥근 직사각형 1071">
                <a:extLst>
                  <a:ext uri="{FF2B5EF4-FFF2-40B4-BE49-F238E27FC236}">
                    <a16:creationId xmlns:a16="http://schemas.microsoft.com/office/drawing/2014/main" id="{BA1025C8-7F6C-E2E7-09EB-1EF26D891B8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072">
                <a:extLst>
                  <a:ext uri="{FF2B5EF4-FFF2-40B4-BE49-F238E27FC236}">
                    <a16:creationId xmlns:a16="http://schemas.microsoft.com/office/drawing/2014/main" id="{528B76E0-92F2-49AA-2091-1F560B12FC5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073">
                <a:extLst>
                  <a:ext uri="{FF2B5EF4-FFF2-40B4-BE49-F238E27FC236}">
                    <a16:creationId xmlns:a16="http://schemas.microsoft.com/office/drawing/2014/main" id="{B3C7F9D3-912B-5411-9809-F11BADD032B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074">
                <a:extLst>
                  <a:ext uri="{FF2B5EF4-FFF2-40B4-BE49-F238E27FC236}">
                    <a16:creationId xmlns:a16="http://schemas.microsoft.com/office/drawing/2014/main" id="{C74D69F9-1C6A-51BF-C7FA-A3FF16A5883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>
              <a:extLst>
                <a:ext uri="{FF2B5EF4-FFF2-40B4-BE49-F238E27FC236}">
                  <a16:creationId xmlns:a16="http://schemas.microsoft.com/office/drawing/2014/main" id="{EC5E86D4-C751-E0C0-35DD-AE39CE8F58E3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065">
                <a:extLst>
                  <a:ext uri="{FF2B5EF4-FFF2-40B4-BE49-F238E27FC236}">
                    <a16:creationId xmlns:a16="http://schemas.microsoft.com/office/drawing/2014/main" id="{E29974FA-F27F-0C87-6CD9-DA9020C4FC9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066">
                <a:extLst>
                  <a:ext uri="{FF2B5EF4-FFF2-40B4-BE49-F238E27FC236}">
                    <a16:creationId xmlns:a16="http://schemas.microsoft.com/office/drawing/2014/main" id="{2B664E1E-1CEF-219D-3FB8-75F3AF161E6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067">
                <a:extLst>
                  <a:ext uri="{FF2B5EF4-FFF2-40B4-BE49-F238E27FC236}">
                    <a16:creationId xmlns:a16="http://schemas.microsoft.com/office/drawing/2014/main" id="{B724B428-5667-8D8E-BB4F-FF0D1E04824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068">
                <a:extLst>
                  <a:ext uri="{FF2B5EF4-FFF2-40B4-BE49-F238E27FC236}">
                    <a16:creationId xmlns:a16="http://schemas.microsoft.com/office/drawing/2014/main" id="{8D33F090-72C3-1D91-328B-3032AD885D1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069">
                <a:extLst>
                  <a:ext uri="{FF2B5EF4-FFF2-40B4-BE49-F238E27FC236}">
                    <a16:creationId xmlns:a16="http://schemas.microsoft.com/office/drawing/2014/main" id="{C4630F1B-0CD3-CC74-E4E0-6FA7FD04E47E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9" name="그룹 1348">
              <a:extLst>
                <a:ext uri="{FF2B5EF4-FFF2-40B4-BE49-F238E27FC236}">
                  <a16:creationId xmlns:a16="http://schemas.microsoft.com/office/drawing/2014/main" id="{76A9AF73-A5FF-92C1-129A-19CAA2AAC58D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362" name="모서리가 둥근 직사각형 1060">
                <a:extLst>
                  <a:ext uri="{FF2B5EF4-FFF2-40B4-BE49-F238E27FC236}">
                    <a16:creationId xmlns:a16="http://schemas.microsoft.com/office/drawing/2014/main" id="{44D94197-2935-8CA6-DF91-6587F95F982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061">
                <a:extLst>
                  <a:ext uri="{FF2B5EF4-FFF2-40B4-BE49-F238E27FC236}">
                    <a16:creationId xmlns:a16="http://schemas.microsoft.com/office/drawing/2014/main" id="{6D4B5D4A-7441-CFA1-7D78-FE96BACC034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062">
                <a:extLst>
                  <a:ext uri="{FF2B5EF4-FFF2-40B4-BE49-F238E27FC236}">
                    <a16:creationId xmlns:a16="http://schemas.microsoft.com/office/drawing/2014/main" id="{7F2D56D1-B988-1FA8-7A12-794E57F8F02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063">
                <a:extLst>
                  <a:ext uri="{FF2B5EF4-FFF2-40B4-BE49-F238E27FC236}">
                    <a16:creationId xmlns:a16="http://schemas.microsoft.com/office/drawing/2014/main" id="{3E0FC450-104B-0BAA-3302-93BAB8258D0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6" name="모서리가 둥근 직사각형 1064">
                <a:extLst>
                  <a:ext uri="{FF2B5EF4-FFF2-40B4-BE49-F238E27FC236}">
                    <a16:creationId xmlns:a16="http://schemas.microsoft.com/office/drawing/2014/main" id="{DF52F4F8-6D4F-95AB-3512-02795FC52B0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0" name="그룹 1349">
              <a:extLst>
                <a:ext uri="{FF2B5EF4-FFF2-40B4-BE49-F238E27FC236}">
                  <a16:creationId xmlns:a16="http://schemas.microsoft.com/office/drawing/2014/main" id="{089DF00D-F04F-AADC-7236-DDD506E2F2A8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357" name="모서리가 둥근 직사각형 1055">
                <a:extLst>
                  <a:ext uri="{FF2B5EF4-FFF2-40B4-BE49-F238E27FC236}">
                    <a16:creationId xmlns:a16="http://schemas.microsoft.com/office/drawing/2014/main" id="{AA2D98FB-4FB6-3E87-9E93-24A7A529A3F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056">
                <a:extLst>
                  <a:ext uri="{FF2B5EF4-FFF2-40B4-BE49-F238E27FC236}">
                    <a16:creationId xmlns:a16="http://schemas.microsoft.com/office/drawing/2014/main" id="{61290AC4-9A95-4748-A6CA-A9E8BC201CB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057">
                <a:extLst>
                  <a:ext uri="{FF2B5EF4-FFF2-40B4-BE49-F238E27FC236}">
                    <a16:creationId xmlns:a16="http://schemas.microsoft.com/office/drawing/2014/main" id="{15F1F417-AF16-B2DB-CD85-8608ABCB9BB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0" name="모서리가 둥근 직사각형 1058">
                <a:extLst>
                  <a:ext uri="{FF2B5EF4-FFF2-40B4-BE49-F238E27FC236}">
                    <a16:creationId xmlns:a16="http://schemas.microsoft.com/office/drawing/2014/main" id="{24A2E874-B798-D73C-8009-0A2D630EA14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1" name="모서리가 둥근 직사각형 1059">
                <a:extLst>
                  <a:ext uri="{FF2B5EF4-FFF2-40B4-BE49-F238E27FC236}">
                    <a16:creationId xmlns:a16="http://schemas.microsoft.com/office/drawing/2014/main" id="{F73086E7-82F9-4294-140E-0FB6AF07499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1" name="그룹 1350">
              <a:extLst>
                <a:ext uri="{FF2B5EF4-FFF2-40B4-BE49-F238E27FC236}">
                  <a16:creationId xmlns:a16="http://schemas.microsoft.com/office/drawing/2014/main" id="{9CF6C242-FDBA-C20E-2C59-B899E8DA393D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352" name="모서리가 둥근 직사각형 1050">
                <a:extLst>
                  <a:ext uri="{FF2B5EF4-FFF2-40B4-BE49-F238E27FC236}">
                    <a16:creationId xmlns:a16="http://schemas.microsoft.com/office/drawing/2014/main" id="{598C2719-8D77-1CBF-039E-322E1C72B82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051">
                <a:extLst>
                  <a:ext uri="{FF2B5EF4-FFF2-40B4-BE49-F238E27FC236}">
                    <a16:creationId xmlns:a16="http://schemas.microsoft.com/office/drawing/2014/main" id="{6A1924BE-3AC2-B329-CD72-43D206A7912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4" name="모서리가 둥근 직사각형 1052">
                <a:extLst>
                  <a:ext uri="{FF2B5EF4-FFF2-40B4-BE49-F238E27FC236}">
                    <a16:creationId xmlns:a16="http://schemas.microsoft.com/office/drawing/2014/main" id="{A71869AC-5E00-EBA6-F97C-416F25A5AA8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5" name="모서리가 둥근 직사각형 1053">
                <a:extLst>
                  <a:ext uri="{FF2B5EF4-FFF2-40B4-BE49-F238E27FC236}">
                    <a16:creationId xmlns:a16="http://schemas.microsoft.com/office/drawing/2014/main" id="{E662438E-8815-DCC8-C66B-709FE1BB206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054">
                <a:extLst>
                  <a:ext uri="{FF2B5EF4-FFF2-40B4-BE49-F238E27FC236}">
                    <a16:creationId xmlns:a16="http://schemas.microsoft.com/office/drawing/2014/main" id="{E2E5224F-DD32-30EA-CA28-6186B1B8B70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377" name="그룹 1376">
            <a:extLst>
              <a:ext uri="{FF2B5EF4-FFF2-40B4-BE49-F238E27FC236}">
                <a16:creationId xmlns:a16="http://schemas.microsoft.com/office/drawing/2014/main" id="{52CD030D-47D0-352E-B25C-57AE773A6101}"/>
              </a:ext>
            </a:extLst>
          </p:cNvPr>
          <p:cNvGrpSpPr/>
          <p:nvPr/>
        </p:nvGrpSpPr>
        <p:grpSpPr>
          <a:xfrm>
            <a:off x="2838020" y="2533614"/>
            <a:ext cx="696763" cy="1051376"/>
            <a:chOff x="2253600" y="1720832"/>
            <a:chExt cx="696763" cy="1051376"/>
          </a:xfrm>
        </p:grpSpPr>
        <p:grpSp>
          <p:nvGrpSpPr>
            <p:cNvPr id="1445" name="그룹 1444">
              <a:extLst>
                <a:ext uri="{FF2B5EF4-FFF2-40B4-BE49-F238E27FC236}">
                  <a16:creationId xmlns:a16="http://schemas.microsoft.com/office/drawing/2014/main" id="{8D38BB23-B4F0-D945-0BA1-3818BCEFF328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612" name="모서리가 둥근 직사각형 1101">
                <a:extLst>
                  <a:ext uri="{FF2B5EF4-FFF2-40B4-BE49-F238E27FC236}">
                    <a16:creationId xmlns:a16="http://schemas.microsoft.com/office/drawing/2014/main" id="{BABB2B52-D44D-7BD5-2F3B-C236C713512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3" name="모서리가 둥근 직사각형 1102">
                <a:extLst>
                  <a:ext uri="{FF2B5EF4-FFF2-40B4-BE49-F238E27FC236}">
                    <a16:creationId xmlns:a16="http://schemas.microsoft.com/office/drawing/2014/main" id="{8C2529B7-370F-6DB0-9D87-DE110185AC7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4" name="모서리가 둥근 직사각형 1103">
                <a:extLst>
                  <a:ext uri="{FF2B5EF4-FFF2-40B4-BE49-F238E27FC236}">
                    <a16:creationId xmlns:a16="http://schemas.microsoft.com/office/drawing/2014/main" id="{8A3DC509-EDEF-9F8D-FEC7-8632A8F103D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5" name="모서리가 둥근 직사각형 1104">
                <a:extLst>
                  <a:ext uri="{FF2B5EF4-FFF2-40B4-BE49-F238E27FC236}">
                    <a16:creationId xmlns:a16="http://schemas.microsoft.com/office/drawing/2014/main" id="{A43CFCF7-B25F-066A-17AB-B24A3CF39568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6" name="모서리가 둥근 직사각형 1105">
                <a:extLst>
                  <a:ext uri="{FF2B5EF4-FFF2-40B4-BE49-F238E27FC236}">
                    <a16:creationId xmlns:a16="http://schemas.microsoft.com/office/drawing/2014/main" id="{2B058B52-A25B-7250-5A69-3FFC402E6E6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6" name="그룹 1445">
              <a:extLst>
                <a:ext uri="{FF2B5EF4-FFF2-40B4-BE49-F238E27FC236}">
                  <a16:creationId xmlns:a16="http://schemas.microsoft.com/office/drawing/2014/main" id="{1D6ADA24-620C-B2AB-4282-5886D7913CA7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603" name="모서리가 둥근 직사각형 1096">
                <a:extLst>
                  <a:ext uri="{FF2B5EF4-FFF2-40B4-BE49-F238E27FC236}">
                    <a16:creationId xmlns:a16="http://schemas.microsoft.com/office/drawing/2014/main" id="{1E6B6E2D-271C-0F25-5EEC-B19F4079E88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6" name="모서리가 둥근 직사각형 1097">
                <a:extLst>
                  <a:ext uri="{FF2B5EF4-FFF2-40B4-BE49-F238E27FC236}">
                    <a16:creationId xmlns:a16="http://schemas.microsoft.com/office/drawing/2014/main" id="{89AEE859-2226-16F4-8685-143145C0217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7" name="모서리가 둥근 직사각형 1098">
                <a:extLst>
                  <a:ext uri="{FF2B5EF4-FFF2-40B4-BE49-F238E27FC236}">
                    <a16:creationId xmlns:a16="http://schemas.microsoft.com/office/drawing/2014/main" id="{D18DA31E-20F3-87EA-C794-38FA2D05412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9" name="모서리가 둥근 직사각형 1099">
                <a:extLst>
                  <a:ext uri="{FF2B5EF4-FFF2-40B4-BE49-F238E27FC236}">
                    <a16:creationId xmlns:a16="http://schemas.microsoft.com/office/drawing/2014/main" id="{A1CE27FC-24ED-CA5A-7EED-D6C3C1BB9D1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0" name="모서리가 둥근 직사각형 1100">
                <a:extLst>
                  <a:ext uri="{FF2B5EF4-FFF2-40B4-BE49-F238E27FC236}">
                    <a16:creationId xmlns:a16="http://schemas.microsoft.com/office/drawing/2014/main" id="{B38311B7-B76D-C7F6-B666-C2CA3F54F59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7" name="그룹 1446">
              <a:extLst>
                <a:ext uri="{FF2B5EF4-FFF2-40B4-BE49-F238E27FC236}">
                  <a16:creationId xmlns:a16="http://schemas.microsoft.com/office/drawing/2014/main" id="{5664D740-29B4-9B44-0E35-7D4D8846BDEF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474" name="모서리가 둥근 직사각형 1091">
                <a:extLst>
                  <a:ext uri="{FF2B5EF4-FFF2-40B4-BE49-F238E27FC236}">
                    <a16:creationId xmlns:a16="http://schemas.microsoft.com/office/drawing/2014/main" id="{66D0467C-75B8-D2AB-5CC7-137CB552BB3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75" name="모서리가 둥근 직사각형 1092">
                <a:extLst>
                  <a:ext uri="{FF2B5EF4-FFF2-40B4-BE49-F238E27FC236}">
                    <a16:creationId xmlns:a16="http://schemas.microsoft.com/office/drawing/2014/main" id="{8562D4AD-9CFB-C74C-4802-893CF854564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77" name="모서리가 둥근 직사각형 1093">
                <a:extLst>
                  <a:ext uri="{FF2B5EF4-FFF2-40B4-BE49-F238E27FC236}">
                    <a16:creationId xmlns:a16="http://schemas.microsoft.com/office/drawing/2014/main" id="{53795FBF-36B4-BB4A-7466-CA4C04F5F54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2" name="모서리가 둥근 직사각형 1094">
                <a:extLst>
                  <a:ext uri="{FF2B5EF4-FFF2-40B4-BE49-F238E27FC236}">
                    <a16:creationId xmlns:a16="http://schemas.microsoft.com/office/drawing/2014/main" id="{0DB46F21-6376-B4B8-23B5-62DA15E8B3A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3" name="모서리가 둥근 직사각형 1095">
                <a:extLst>
                  <a:ext uri="{FF2B5EF4-FFF2-40B4-BE49-F238E27FC236}">
                    <a16:creationId xmlns:a16="http://schemas.microsoft.com/office/drawing/2014/main" id="{31AED98B-7D29-2082-4C1B-272A18A13FA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9" name="그룹 1448">
              <a:extLst>
                <a:ext uri="{FF2B5EF4-FFF2-40B4-BE49-F238E27FC236}">
                  <a16:creationId xmlns:a16="http://schemas.microsoft.com/office/drawing/2014/main" id="{9FEE8523-44D9-863D-6B5C-17978EA4DDD0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460" name="모서리가 둥근 직사각형 1086">
                <a:extLst>
                  <a:ext uri="{FF2B5EF4-FFF2-40B4-BE49-F238E27FC236}">
                    <a16:creationId xmlns:a16="http://schemas.microsoft.com/office/drawing/2014/main" id="{585422DF-2525-1935-AB06-3D2D58BC0AC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61" name="모서리가 둥근 직사각형 1087">
                <a:extLst>
                  <a:ext uri="{FF2B5EF4-FFF2-40B4-BE49-F238E27FC236}">
                    <a16:creationId xmlns:a16="http://schemas.microsoft.com/office/drawing/2014/main" id="{E3C07FED-EF58-969F-013F-86DD87F72F3F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62" name="모서리가 둥근 직사각형 1088">
                <a:extLst>
                  <a:ext uri="{FF2B5EF4-FFF2-40B4-BE49-F238E27FC236}">
                    <a16:creationId xmlns:a16="http://schemas.microsoft.com/office/drawing/2014/main" id="{4E4BE980-9C9E-5504-9A2A-934E0704BB7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65" name="모서리가 둥근 직사각형 1089">
                <a:extLst>
                  <a:ext uri="{FF2B5EF4-FFF2-40B4-BE49-F238E27FC236}">
                    <a16:creationId xmlns:a16="http://schemas.microsoft.com/office/drawing/2014/main" id="{5E5C34DB-9EF5-0CF1-743F-828FA690C9E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67" name="모서리가 둥근 직사각형 1090">
                <a:extLst>
                  <a:ext uri="{FF2B5EF4-FFF2-40B4-BE49-F238E27FC236}">
                    <a16:creationId xmlns:a16="http://schemas.microsoft.com/office/drawing/2014/main" id="{52D95490-24D4-3DA7-70DC-C81AB01526E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51" name="그룹 1450">
              <a:extLst>
                <a:ext uri="{FF2B5EF4-FFF2-40B4-BE49-F238E27FC236}">
                  <a16:creationId xmlns:a16="http://schemas.microsoft.com/office/drawing/2014/main" id="{220F73BA-F374-9CFC-33FF-EF3DD9F487B7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452" name="모서리가 둥근 직사각형 1081">
                <a:extLst>
                  <a:ext uri="{FF2B5EF4-FFF2-40B4-BE49-F238E27FC236}">
                    <a16:creationId xmlns:a16="http://schemas.microsoft.com/office/drawing/2014/main" id="{5464CC7A-DBDA-C2B5-F908-F9B5BC50CA5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53" name="모서리가 둥근 직사각형 1082">
                <a:extLst>
                  <a:ext uri="{FF2B5EF4-FFF2-40B4-BE49-F238E27FC236}">
                    <a16:creationId xmlns:a16="http://schemas.microsoft.com/office/drawing/2014/main" id="{3A0058CC-1BEC-4514-BFB6-044D6CDA655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55" name="모서리가 둥근 직사각형 1083">
                <a:extLst>
                  <a:ext uri="{FF2B5EF4-FFF2-40B4-BE49-F238E27FC236}">
                    <a16:creationId xmlns:a16="http://schemas.microsoft.com/office/drawing/2014/main" id="{48265327-22DC-6740-6E8A-DA41419C0F6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56" name="모서리가 둥근 직사각형 1084">
                <a:extLst>
                  <a:ext uri="{FF2B5EF4-FFF2-40B4-BE49-F238E27FC236}">
                    <a16:creationId xmlns:a16="http://schemas.microsoft.com/office/drawing/2014/main" id="{3AAAFEFB-6E18-44A1-2C43-E334624723B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59" name="모서리가 둥근 직사각형 1085">
                <a:extLst>
                  <a:ext uri="{FF2B5EF4-FFF2-40B4-BE49-F238E27FC236}">
                    <a16:creationId xmlns:a16="http://schemas.microsoft.com/office/drawing/2014/main" id="{00D0314B-DB1A-EA86-6F70-0816D4CB77A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634" name="그룹 1633">
            <a:extLst>
              <a:ext uri="{FF2B5EF4-FFF2-40B4-BE49-F238E27FC236}">
                <a16:creationId xmlns:a16="http://schemas.microsoft.com/office/drawing/2014/main" id="{F9679055-AD72-D0C2-E7F8-CE88D342D27F}"/>
              </a:ext>
            </a:extLst>
          </p:cNvPr>
          <p:cNvGrpSpPr/>
          <p:nvPr/>
        </p:nvGrpSpPr>
        <p:grpSpPr>
          <a:xfrm>
            <a:off x="2838548" y="3737766"/>
            <a:ext cx="696763" cy="1051376"/>
            <a:chOff x="2253600" y="1720832"/>
            <a:chExt cx="696763" cy="1051376"/>
          </a:xfrm>
        </p:grpSpPr>
        <p:grpSp>
          <p:nvGrpSpPr>
            <p:cNvPr id="1640" name="그룹 1639">
              <a:extLst>
                <a:ext uri="{FF2B5EF4-FFF2-40B4-BE49-F238E27FC236}">
                  <a16:creationId xmlns:a16="http://schemas.microsoft.com/office/drawing/2014/main" id="{47F02934-0A33-9A09-6BB9-A76F36A61ED6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709" name="모서리가 둥근 직사각형 1132">
                <a:extLst>
                  <a:ext uri="{FF2B5EF4-FFF2-40B4-BE49-F238E27FC236}">
                    <a16:creationId xmlns:a16="http://schemas.microsoft.com/office/drawing/2014/main" id="{12FB69AB-03DD-CB82-FEDD-10D87085FF6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0" name="모서리가 둥근 직사각형 1133">
                <a:extLst>
                  <a:ext uri="{FF2B5EF4-FFF2-40B4-BE49-F238E27FC236}">
                    <a16:creationId xmlns:a16="http://schemas.microsoft.com/office/drawing/2014/main" id="{3768915B-1EAC-CDCE-F0FB-CD8A1D37EA0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1" name="모서리가 둥근 직사각형 1134">
                <a:extLst>
                  <a:ext uri="{FF2B5EF4-FFF2-40B4-BE49-F238E27FC236}">
                    <a16:creationId xmlns:a16="http://schemas.microsoft.com/office/drawing/2014/main" id="{D3900513-8800-A4C5-3D7F-1AFF3BDF89B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2" name="모서리가 둥근 직사각형 1135">
                <a:extLst>
                  <a:ext uri="{FF2B5EF4-FFF2-40B4-BE49-F238E27FC236}">
                    <a16:creationId xmlns:a16="http://schemas.microsoft.com/office/drawing/2014/main" id="{E26BEB63-82D9-5457-329B-497456E76588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3" name="모서리가 둥근 직사각형 1136">
                <a:extLst>
                  <a:ext uri="{FF2B5EF4-FFF2-40B4-BE49-F238E27FC236}">
                    <a16:creationId xmlns:a16="http://schemas.microsoft.com/office/drawing/2014/main" id="{751C0E3B-5A79-16EC-2B95-32B6ABD9F1EC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1" name="그룹 1640">
              <a:extLst>
                <a:ext uri="{FF2B5EF4-FFF2-40B4-BE49-F238E27FC236}">
                  <a16:creationId xmlns:a16="http://schemas.microsoft.com/office/drawing/2014/main" id="{0EBB5E29-1154-9197-E54A-7E30E4A52232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704" name="모서리가 둥근 직사각형 1127">
                <a:extLst>
                  <a:ext uri="{FF2B5EF4-FFF2-40B4-BE49-F238E27FC236}">
                    <a16:creationId xmlns:a16="http://schemas.microsoft.com/office/drawing/2014/main" id="{F50D002B-9486-84A5-ADA4-DEDBFB26A89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5" name="모서리가 둥근 직사각형 1128">
                <a:extLst>
                  <a:ext uri="{FF2B5EF4-FFF2-40B4-BE49-F238E27FC236}">
                    <a16:creationId xmlns:a16="http://schemas.microsoft.com/office/drawing/2014/main" id="{A8EEB792-DBAF-6145-DA68-BFD9D91DA32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6" name="모서리가 둥근 직사각형 1129">
                <a:extLst>
                  <a:ext uri="{FF2B5EF4-FFF2-40B4-BE49-F238E27FC236}">
                    <a16:creationId xmlns:a16="http://schemas.microsoft.com/office/drawing/2014/main" id="{78716A8B-739A-B513-AB8B-57585FFE914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7" name="모서리가 둥근 직사각형 1130">
                <a:extLst>
                  <a:ext uri="{FF2B5EF4-FFF2-40B4-BE49-F238E27FC236}">
                    <a16:creationId xmlns:a16="http://schemas.microsoft.com/office/drawing/2014/main" id="{4D7E653A-CEF3-6D55-D568-096C14DA533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8" name="모서리가 둥근 직사각형 1131">
                <a:extLst>
                  <a:ext uri="{FF2B5EF4-FFF2-40B4-BE49-F238E27FC236}">
                    <a16:creationId xmlns:a16="http://schemas.microsoft.com/office/drawing/2014/main" id="{B64A9E45-A466-549F-A99D-839236DDF7C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2" name="그룹 1641">
              <a:extLst>
                <a:ext uri="{FF2B5EF4-FFF2-40B4-BE49-F238E27FC236}">
                  <a16:creationId xmlns:a16="http://schemas.microsoft.com/office/drawing/2014/main" id="{7EBFAF55-98B1-E640-EDE4-A30E6FD7B980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699" name="모서리가 둥근 직사각형 1122">
                <a:extLst>
                  <a:ext uri="{FF2B5EF4-FFF2-40B4-BE49-F238E27FC236}">
                    <a16:creationId xmlns:a16="http://schemas.microsoft.com/office/drawing/2014/main" id="{595D595B-F762-137E-8B13-44602578DA3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0" name="모서리가 둥근 직사각형 1123">
                <a:extLst>
                  <a:ext uri="{FF2B5EF4-FFF2-40B4-BE49-F238E27FC236}">
                    <a16:creationId xmlns:a16="http://schemas.microsoft.com/office/drawing/2014/main" id="{62C5D4BA-E6FB-639C-05D7-32026D9EBEC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1" name="모서리가 둥근 직사각형 1124">
                <a:extLst>
                  <a:ext uri="{FF2B5EF4-FFF2-40B4-BE49-F238E27FC236}">
                    <a16:creationId xmlns:a16="http://schemas.microsoft.com/office/drawing/2014/main" id="{DC21443C-6CF4-C4DA-80F8-402D58D689B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2" name="모서리가 둥근 직사각형 1125">
                <a:extLst>
                  <a:ext uri="{FF2B5EF4-FFF2-40B4-BE49-F238E27FC236}">
                    <a16:creationId xmlns:a16="http://schemas.microsoft.com/office/drawing/2014/main" id="{5A3CB1B7-8171-6556-E89D-5686479D510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3" name="모서리가 둥근 직사각형 1126">
                <a:extLst>
                  <a:ext uri="{FF2B5EF4-FFF2-40B4-BE49-F238E27FC236}">
                    <a16:creationId xmlns:a16="http://schemas.microsoft.com/office/drawing/2014/main" id="{526856FB-FA16-D83E-AE56-E173B9B0D72C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3" name="그룹 1642">
              <a:extLst>
                <a:ext uri="{FF2B5EF4-FFF2-40B4-BE49-F238E27FC236}">
                  <a16:creationId xmlns:a16="http://schemas.microsoft.com/office/drawing/2014/main" id="{B07484BF-EFE4-4F5A-ECDB-257399674C6E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694" name="모서리가 둥근 직사각형 1117">
                <a:extLst>
                  <a:ext uri="{FF2B5EF4-FFF2-40B4-BE49-F238E27FC236}">
                    <a16:creationId xmlns:a16="http://schemas.microsoft.com/office/drawing/2014/main" id="{E7B32400-7BCB-95CB-C627-CE91D7AFF01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5" name="모서리가 둥근 직사각형 1118">
                <a:extLst>
                  <a:ext uri="{FF2B5EF4-FFF2-40B4-BE49-F238E27FC236}">
                    <a16:creationId xmlns:a16="http://schemas.microsoft.com/office/drawing/2014/main" id="{B3C40A86-1036-96DE-15C5-39E8273BBBB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6" name="모서리가 둥근 직사각형 1119">
                <a:extLst>
                  <a:ext uri="{FF2B5EF4-FFF2-40B4-BE49-F238E27FC236}">
                    <a16:creationId xmlns:a16="http://schemas.microsoft.com/office/drawing/2014/main" id="{0CFE1FA3-F83F-4DBF-8E8D-CB5E1B8C5B0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7" name="모서리가 둥근 직사각형 1120">
                <a:extLst>
                  <a:ext uri="{FF2B5EF4-FFF2-40B4-BE49-F238E27FC236}">
                    <a16:creationId xmlns:a16="http://schemas.microsoft.com/office/drawing/2014/main" id="{9C0E25AF-CCD0-887A-7406-D2F721DF9F7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8" name="모서리가 둥근 직사각형 1121">
                <a:extLst>
                  <a:ext uri="{FF2B5EF4-FFF2-40B4-BE49-F238E27FC236}">
                    <a16:creationId xmlns:a16="http://schemas.microsoft.com/office/drawing/2014/main" id="{A6EA212F-FCFE-1743-B014-E0095C4BA17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4" name="그룹 1643">
              <a:extLst>
                <a:ext uri="{FF2B5EF4-FFF2-40B4-BE49-F238E27FC236}">
                  <a16:creationId xmlns:a16="http://schemas.microsoft.com/office/drawing/2014/main" id="{B23B246D-2EB2-5A35-8EB8-69BD6F2BBE74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645" name="모서리가 둥근 직사각형 1112">
                <a:extLst>
                  <a:ext uri="{FF2B5EF4-FFF2-40B4-BE49-F238E27FC236}">
                    <a16:creationId xmlns:a16="http://schemas.microsoft.com/office/drawing/2014/main" id="{A8DAE465-49CD-83E7-8BD3-7246140FE37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0" name="모서리가 둥근 직사각형 1113">
                <a:extLst>
                  <a:ext uri="{FF2B5EF4-FFF2-40B4-BE49-F238E27FC236}">
                    <a16:creationId xmlns:a16="http://schemas.microsoft.com/office/drawing/2014/main" id="{B7A48CFE-3606-599E-05A6-11D08E4DB74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1" name="모서리가 둥근 직사각형 1114">
                <a:extLst>
                  <a:ext uri="{FF2B5EF4-FFF2-40B4-BE49-F238E27FC236}">
                    <a16:creationId xmlns:a16="http://schemas.microsoft.com/office/drawing/2014/main" id="{ACE2812E-FBDF-1177-C1F1-587987616D4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2" name="모서리가 둥근 직사각형 1115">
                <a:extLst>
                  <a:ext uri="{FF2B5EF4-FFF2-40B4-BE49-F238E27FC236}">
                    <a16:creationId xmlns:a16="http://schemas.microsoft.com/office/drawing/2014/main" id="{89A4CCF0-744A-9715-6700-E0B071B2D78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3" name="모서리가 둥근 직사각형 1116">
                <a:extLst>
                  <a:ext uri="{FF2B5EF4-FFF2-40B4-BE49-F238E27FC236}">
                    <a16:creationId xmlns:a16="http://schemas.microsoft.com/office/drawing/2014/main" id="{29D183A3-1252-7136-1D62-1BA6E719801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714" name="그룹 1713">
            <a:extLst>
              <a:ext uri="{FF2B5EF4-FFF2-40B4-BE49-F238E27FC236}">
                <a16:creationId xmlns:a16="http://schemas.microsoft.com/office/drawing/2014/main" id="{AF22F64F-1FEF-FB73-0734-D5FD34038700}"/>
              </a:ext>
            </a:extLst>
          </p:cNvPr>
          <p:cNvGrpSpPr/>
          <p:nvPr/>
        </p:nvGrpSpPr>
        <p:grpSpPr>
          <a:xfrm>
            <a:off x="2838548" y="4926132"/>
            <a:ext cx="696763" cy="1051376"/>
            <a:chOff x="2253600" y="1720832"/>
            <a:chExt cx="696763" cy="1051376"/>
          </a:xfrm>
        </p:grpSpPr>
        <p:grpSp>
          <p:nvGrpSpPr>
            <p:cNvPr id="1715" name="그룹 1714">
              <a:extLst>
                <a:ext uri="{FF2B5EF4-FFF2-40B4-BE49-F238E27FC236}">
                  <a16:creationId xmlns:a16="http://schemas.microsoft.com/office/drawing/2014/main" id="{4F4831AE-10EC-4647-375B-49D0208C397F}"/>
                </a:ext>
              </a:extLst>
            </p:cNvPr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740" name="모서리가 둥근 직사각형 1164">
                <a:extLst>
                  <a:ext uri="{FF2B5EF4-FFF2-40B4-BE49-F238E27FC236}">
                    <a16:creationId xmlns:a16="http://schemas.microsoft.com/office/drawing/2014/main" id="{C43755BA-6529-79E7-4E5B-E32ADF7F78A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1" name="모서리가 둥근 직사각형 1165">
                <a:extLst>
                  <a:ext uri="{FF2B5EF4-FFF2-40B4-BE49-F238E27FC236}">
                    <a16:creationId xmlns:a16="http://schemas.microsoft.com/office/drawing/2014/main" id="{82611C9A-0A31-C7CD-2E1A-FF327130662F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2" name="모서리가 둥근 직사각형 1166">
                <a:extLst>
                  <a:ext uri="{FF2B5EF4-FFF2-40B4-BE49-F238E27FC236}">
                    <a16:creationId xmlns:a16="http://schemas.microsoft.com/office/drawing/2014/main" id="{739DF074-1833-3480-DFB3-5D0D0CD21EC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3" name="모서리가 둥근 직사각형 1167">
                <a:extLst>
                  <a:ext uri="{FF2B5EF4-FFF2-40B4-BE49-F238E27FC236}">
                    <a16:creationId xmlns:a16="http://schemas.microsoft.com/office/drawing/2014/main" id="{6D9F20B9-CEB3-4EDB-CED0-D0F5EF322D9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4" name="모서리가 둥근 직사각형 1168">
                <a:extLst>
                  <a:ext uri="{FF2B5EF4-FFF2-40B4-BE49-F238E27FC236}">
                    <a16:creationId xmlns:a16="http://schemas.microsoft.com/office/drawing/2014/main" id="{4735DE43-4CE8-A2EE-4517-90A12EA306B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6" name="그룹 1715">
              <a:extLst>
                <a:ext uri="{FF2B5EF4-FFF2-40B4-BE49-F238E27FC236}">
                  <a16:creationId xmlns:a16="http://schemas.microsoft.com/office/drawing/2014/main" id="{91FEE5EE-0CB9-D5A1-6475-C83233A08119}"/>
                </a:ext>
              </a:extLst>
            </p:cNvPr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735" name="모서리가 둥근 직사각형 1159">
                <a:extLst>
                  <a:ext uri="{FF2B5EF4-FFF2-40B4-BE49-F238E27FC236}">
                    <a16:creationId xmlns:a16="http://schemas.microsoft.com/office/drawing/2014/main" id="{E098C92A-488A-D12D-E3B9-AA683512B11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6" name="모서리가 둥근 직사각형 1160">
                <a:extLst>
                  <a:ext uri="{FF2B5EF4-FFF2-40B4-BE49-F238E27FC236}">
                    <a16:creationId xmlns:a16="http://schemas.microsoft.com/office/drawing/2014/main" id="{C067012D-F5A0-1DC7-0799-B3DEB50DD34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7" name="모서리가 둥근 직사각형 1161">
                <a:extLst>
                  <a:ext uri="{FF2B5EF4-FFF2-40B4-BE49-F238E27FC236}">
                    <a16:creationId xmlns:a16="http://schemas.microsoft.com/office/drawing/2014/main" id="{AE2727F9-DAE2-2C65-A7E6-986B7265DDE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8" name="모서리가 둥근 직사각형 1162">
                <a:extLst>
                  <a:ext uri="{FF2B5EF4-FFF2-40B4-BE49-F238E27FC236}">
                    <a16:creationId xmlns:a16="http://schemas.microsoft.com/office/drawing/2014/main" id="{AFE29E9D-7162-8CFD-D70A-8AC2C09C7A5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9" name="모서리가 둥근 직사각형 1163">
                <a:extLst>
                  <a:ext uri="{FF2B5EF4-FFF2-40B4-BE49-F238E27FC236}">
                    <a16:creationId xmlns:a16="http://schemas.microsoft.com/office/drawing/2014/main" id="{0CEAE2EB-FE98-6B5D-0889-D336807222E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7" name="그룹 1716">
              <a:extLst>
                <a:ext uri="{FF2B5EF4-FFF2-40B4-BE49-F238E27FC236}">
                  <a16:creationId xmlns:a16="http://schemas.microsoft.com/office/drawing/2014/main" id="{4939656C-F37B-BC70-9932-056C8516F27E}"/>
                </a:ext>
              </a:extLst>
            </p:cNvPr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730" name="모서리가 둥근 직사각형 1154">
                <a:extLst>
                  <a:ext uri="{FF2B5EF4-FFF2-40B4-BE49-F238E27FC236}">
                    <a16:creationId xmlns:a16="http://schemas.microsoft.com/office/drawing/2014/main" id="{08EA339A-CD5A-879F-F23E-66ADDE6BAA0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1" name="모서리가 둥근 직사각형 1155">
                <a:extLst>
                  <a:ext uri="{FF2B5EF4-FFF2-40B4-BE49-F238E27FC236}">
                    <a16:creationId xmlns:a16="http://schemas.microsoft.com/office/drawing/2014/main" id="{ECCEDF6E-CF0B-8B7F-F825-2DBFBF51FA7F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2" name="모서리가 둥근 직사각형 1156">
                <a:extLst>
                  <a:ext uri="{FF2B5EF4-FFF2-40B4-BE49-F238E27FC236}">
                    <a16:creationId xmlns:a16="http://schemas.microsoft.com/office/drawing/2014/main" id="{015DF252-BA50-61AF-AABE-9D3A09708E9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3" name="모서리가 둥근 직사각형 1157">
                <a:extLst>
                  <a:ext uri="{FF2B5EF4-FFF2-40B4-BE49-F238E27FC236}">
                    <a16:creationId xmlns:a16="http://schemas.microsoft.com/office/drawing/2014/main" id="{FA8F99D4-C08F-7E2F-803E-CF293E8AA71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4" name="모서리가 둥근 직사각형 1158">
                <a:extLst>
                  <a:ext uri="{FF2B5EF4-FFF2-40B4-BE49-F238E27FC236}">
                    <a16:creationId xmlns:a16="http://schemas.microsoft.com/office/drawing/2014/main" id="{225537B5-41B3-B86E-56B3-5CBD38F8C53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8" name="그룹 1717">
              <a:extLst>
                <a:ext uri="{FF2B5EF4-FFF2-40B4-BE49-F238E27FC236}">
                  <a16:creationId xmlns:a16="http://schemas.microsoft.com/office/drawing/2014/main" id="{523FA3C5-E540-D40B-7AF8-ACA3D8D2C912}"/>
                </a:ext>
              </a:extLst>
            </p:cNvPr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725" name="모서리가 둥근 직사각형 1149">
                <a:extLst>
                  <a:ext uri="{FF2B5EF4-FFF2-40B4-BE49-F238E27FC236}">
                    <a16:creationId xmlns:a16="http://schemas.microsoft.com/office/drawing/2014/main" id="{3128D0C7-EE9B-C1D1-B374-A6A50FC4684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6" name="모서리가 둥근 직사각형 1150">
                <a:extLst>
                  <a:ext uri="{FF2B5EF4-FFF2-40B4-BE49-F238E27FC236}">
                    <a16:creationId xmlns:a16="http://schemas.microsoft.com/office/drawing/2014/main" id="{8B55ABFB-F193-1A1C-5D7C-FB3FC7D5F78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7" name="모서리가 둥근 직사각형 1151">
                <a:extLst>
                  <a:ext uri="{FF2B5EF4-FFF2-40B4-BE49-F238E27FC236}">
                    <a16:creationId xmlns:a16="http://schemas.microsoft.com/office/drawing/2014/main" id="{F871574A-3C44-AE1C-A127-FC7A5FDAECD8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8" name="모서리가 둥근 직사각형 1152">
                <a:extLst>
                  <a:ext uri="{FF2B5EF4-FFF2-40B4-BE49-F238E27FC236}">
                    <a16:creationId xmlns:a16="http://schemas.microsoft.com/office/drawing/2014/main" id="{CB3A0A37-E1DF-E8CF-6363-5B18D8F78F4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9" name="모서리가 둥근 직사각형 1153">
                <a:extLst>
                  <a:ext uri="{FF2B5EF4-FFF2-40B4-BE49-F238E27FC236}">
                    <a16:creationId xmlns:a16="http://schemas.microsoft.com/office/drawing/2014/main" id="{920D42BF-CD07-9BAE-B5BF-4C59BA3D75C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9" name="그룹 1718">
              <a:extLst>
                <a:ext uri="{FF2B5EF4-FFF2-40B4-BE49-F238E27FC236}">
                  <a16:creationId xmlns:a16="http://schemas.microsoft.com/office/drawing/2014/main" id="{CEACA88D-2A77-270A-2961-3FE3460C517D}"/>
                </a:ext>
              </a:extLst>
            </p:cNvPr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720" name="모서리가 둥근 직사각형 1144">
                <a:extLst>
                  <a:ext uri="{FF2B5EF4-FFF2-40B4-BE49-F238E27FC236}">
                    <a16:creationId xmlns:a16="http://schemas.microsoft.com/office/drawing/2014/main" id="{3F73F129-1C4B-4287-0E51-0BE7AF215E5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1" name="모서리가 둥근 직사각형 1145">
                <a:extLst>
                  <a:ext uri="{FF2B5EF4-FFF2-40B4-BE49-F238E27FC236}">
                    <a16:creationId xmlns:a16="http://schemas.microsoft.com/office/drawing/2014/main" id="{F84A87DA-DC24-0715-7122-1D01F7E3949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2" name="모서리가 둥근 직사각형 1146">
                <a:extLst>
                  <a:ext uri="{FF2B5EF4-FFF2-40B4-BE49-F238E27FC236}">
                    <a16:creationId xmlns:a16="http://schemas.microsoft.com/office/drawing/2014/main" id="{1FFFB507-BD06-0DB5-80A6-3BE9750B436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3" name="모서리가 둥근 직사각형 1147">
                <a:extLst>
                  <a:ext uri="{FF2B5EF4-FFF2-40B4-BE49-F238E27FC236}">
                    <a16:creationId xmlns:a16="http://schemas.microsoft.com/office/drawing/2014/main" id="{C161D7C9-75F3-2430-6DED-2D09EECF008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4" name="모서리가 둥근 직사각형 1148">
                <a:extLst>
                  <a:ext uri="{FF2B5EF4-FFF2-40B4-BE49-F238E27FC236}">
                    <a16:creationId xmlns:a16="http://schemas.microsoft.com/office/drawing/2014/main" id="{907186A2-7C4B-C970-1268-D0171EAD475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1745" name="표 1744">
            <a:extLst>
              <a:ext uri="{FF2B5EF4-FFF2-40B4-BE49-F238E27FC236}">
                <a16:creationId xmlns:a16="http://schemas.microsoft.com/office/drawing/2014/main" id="{BE945669-D503-362E-6AD8-D3C9F59766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5191371"/>
              </p:ext>
            </p:extLst>
          </p:nvPr>
        </p:nvGraphicFramePr>
        <p:xfrm>
          <a:off x="2311175" y="1288505"/>
          <a:ext cx="1381115" cy="4764340"/>
        </p:xfrm>
        <a:graphic>
          <a:graphicData uri="http://schemas.openxmlformats.org/drawingml/2006/table">
            <a:tbl>
              <a:tblPr/>
              <a:tblGrid>
                <a:gridCol w="3606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746" name="TextBox 1745">
            <a:extLst>
              <a:ext uri="{FF2B5EF4-FFF2-40B4-BE49-F238E27FC236}">
                <a16:creationId xmlns:a16="http://schemas.microsoft.com/office/drawing/2014/main" id="{265FE944-9B4D-D92B-E5B1-059116648E45}"/>
              </a:ext>
            </a:extLst>
          </p:cNvPr>
          <p:cNvSpPr txBox="1"/>
          <p:nvPr/>
        </p:nvSpPr>
        <p:spPr>
          <a:xfrm>
            <a:off x="1996677" y="188640"/>
            <a:ext cx="75366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400" spc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신입사원 입문교육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58CECF-E164-9E16-20E6-447BF5BF63A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69592B4-19DC-22E6-BB3D-1C9D9D31781A}"/>
              </a:ext>
            </a:extLst>
          </p:cNvPr>
          <p:cNvSpPr/>
          <p:nvPr/>
        </p:nvSpPr>
        <p:spPr>
          <a:xfrm>
            <a:off x="2179577" y="819529"/>
            <a:ext cx="7316666" cy="5400496"/>
          </a:xfrm>
          <a:prstGeom prst="roundRect">
            <a:avLst>
              <a:gd name="adj" fmla="val 819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4" name="직사각형 1413">
            <a:extLst>
              <a:ext uri="{FF2B5EF4-FFF2-40B4-BE49-F238E27FC236}">
                <a16:creationId xmlns:a16="http://schemas.microsoft.com/office/drawing/2014/main" id="{DE0D21BF-D077-CA58-3E79-25E0DC023D5C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5" name="직사각형 1414">
            <a:extLst>
              <a:ext uri="{FF2B5EF4-FFF2-40B4-BE49-F238E27FC236}">
                <a16:creationId xmlns:a16="http://schemas.microsoft.com/office/drawing/2014/main" id="{1397245D-76AA-CF8C-7B1A-06BE9DF1C6B0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6" name="직사각형 1415">
            <a:extLst>
              <a:ext uri="{FF2B5EF4-FFF2-40B4-BE49-F238E27FC236}">
                <a16:creationId xmlns:a16="http://schemas.microsoft.com/office/drawing/2014/main" id="{063C44DF-E7A2-D290-4230-CCF6FB14E875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7" name="직사각형 1416">
            <a:extLst>
              <a:ext uri="{FF2B5EF4-FFF2-40B4-BE49-F238E27FC236}">
                <a16:creationId xmlns:a16="http://schemas.microsoft.com/office/drawing/2014/main" id="{C9BA9C72-B6FB-6D92-E7A3-28166E64E6D4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8" name="직사각형 1417">
            <a:extLst>
              <a:ext uri="{FF2B5EF4-FFF2-40B4-BE49-F238E27FC236}">
                <a16:creationId xmlns:a16="http://schemas.microsoft.com/office/drawing/2014/main" id="{E8296F88-E46E-BCCF-BCAB-4B544697B900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9" name="직사각형 1418">
            <a:extLst>
              <a:ext uri="{FF2B5EF4-FFF2-40B4-BE49-F238E27FC236}">
                <a16:creationId xmlns:a16="http://schemas.microsoft.com/office/drawing/2014/main" id="{FBAE6143-7B69-49FB-8D2A-4F6869EE06B2}"/>
              </a:ext>
            </a:extLst>
          </p:cNvPr>
          <p:cNvSpPr/>
          <p:nvPr/>
        </p:nvSpPr>
        <p:spPr>
          <a:xfrm>
            <a:off x="-3654" y="2937953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0" name="직사각형 1419">
            <a:extLst>
              <a:ext uri="{FF2B5EF4-FFF2-40B4-BE49-F238E27FC236}">
                <a16:creationId xmlns:a16="http://schemas.microsoft.com/office/drawing/2014/main" id="{261C4BB3-4EDD-59E6-D654-200AAB7514D3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TextBox 831">
            <a:extLst>
              <a:ext uri="{FF2B5EF4-FFF2-40B4-BE49-F238E27FC236}">
                <a16:creationId xmlns:a16="http://schemas.microsoft.com/office/drawing/2014/main" id="{97F3548E-AA13-0312-F4C5-B9F3DFB9A73B}"/>
              </a:ext>
            </a:extLst>
          </p:cNvPr>
          <p:cNvSpPr txBox="1"/>
          <p:nvPr/>
        </p:nvSpPr>
        <p:spPr>
          <a:xfrm>
            <a:off x="488504" y="859823"/>
            <a:ext cx="533524" cy="548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50" dirty="0">
                <a:solidFill>
                  <a:srgbClr val="CC45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직급</a:t>
            </a:r>
            <a:endParaRPr lang="en-US" altLang="ko-KR" sz="1050" dirty="0">
              <a:solidFill>
                <a:srgbClr val="CC458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050" dirty="0">
                <a:solidFill>
                  <a:srgbClr val="CC45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직군</a:t>
            </a:r>
          </a:p>
        </p:txBody>
      </p:sp>
      <p:sp>
        <p:nvSpPr>
          <p:cNvPr id="868" name="모서리가 둥근 직사각형 1460">
            <a:extLst>
              <a:ext uri="{FF2B5EF4-FFF2-40B4-BE49-F238E27FC236}">
                <a16:creationId xmlns:a16="http://schemas.microsoft.com/office/drawing/2014/main" id="{A7F722C2-7326-BF36-DCDE-0445D3E85E2B}"/>
              </a:ext>
            </a:extLst>
          </p:cNvPr>
          <p:cNvSpPr/>
          <p:nvPr/>
        </p:nvSpPr>
        <p:spPr>
          <a:xfrm>
            <a:off x="571648" y="880879"/>
            <a:ext cx="1500922" cy="562544"/>
          </a:xfrm>
          <a:prstGeom prst="roundRect">
            <a:avLst>
              <a:gd name="adj" fmla="val 2613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73" name="직선 연결선 872">
            <a:extLst>
              <a:ext uri="{FF2B5EF4-FFF2-40B4-BE49-F238E27FC236}">
                <a16:creationId xmlns:a16="http://schemas.microsoft.com/office/drawing/2014/main" id="{CFF5890D-F265-EF85-3562-1962F58C3515}"/>
              </a:ext>
            </a:extLst>
          </p:cNvPr>
          <p:cNvCxnSpPr/>
          <p:nvPr/>
        </p:nvCxnSpPr>
        <p:spPr>
          <a:xfrm>
            <a:off x="1042906" y="880879"/>
            <a:ext cx="0" cy="561790"/>
          </a:xfrm>
          <a:prstGeom prst="line">
            <a:avLst/>
          </a:prstGeom>
          <a:ln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4" name="직선 연결선 873">
            <a:extLst>
              <a:ext uri="{FF2B5EF4-FFF2-40B4-BE49-F238E27FC236}">
                <a16:creationId xmlns:a16="http://schemas.microsoft.com/office/drawing/2014/main" id="{262039BD-C9C5-ECA0-EA07-B859BC4DA563}"/>
              </a:ext>
            </a:extLst>
          </p:cNvPr>
          <p:cNvCxnSpPr>
            <a:cxnSpLocks/>
            <a:stCxn id="868" idx="3"/>
          </p:cNvCxnSpPr>
          <p:nvPr/>
        </p:nvCxnSpPr>
        <p:spPr>
          <a:xfrm flipH="1" flipV="1">
            <a:off x="1037312" y="1159751"/>
            <a:ext cx="1035258" cy="2400"/>
          </a:xfrm>
          <a:prstGeom prst="line">
            <a:avLst/>
          </a:prstGeom>
          <a:ln w="3175">
            <a:solidFill>
              <a:srgbClr val="D871A8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6AEA8AE9-3BA6-1F09-7C91-DBFA5E1D4F24}"/>
              </a:ext>
            </a:extLst>
          </p:cNvPr>
          <p:cNvGrpSpPr/>
          <p:nvPr/>
        </p:nvGrpSpPr>
        <p:grpSpPr>
          <a:xfrm>
            <a:off x="547137" y="1614677"/>
            <a:ext cx="1612791" cy="3548607"/>
            <a:chOff x="531897" y="1896617"/>
            <a:chExt cx="1612791" cy="3548607"/>
          </a:xfrm>
        </p:grpSpPr>
        <p:sp>
          <p:nvSpPr>
            <p:cNvPr id="5" name="사각형: 둥근 한쪽 모서리 4">
              <a:extLst>
                <a:ext uri="{FF2B5EF4-FFF2-40B4-BE49-F238E27FC236}">
                  <a16:creationId xmlns:a16="http://schemas.microsoft.com/office/drawing/2014/main" id="{6AB7D79B-3D22-6AA7-D5D4-90449E62B946}"/>
                </a:ext>
              </a:extLst>
            </p:cNvPr>
            <p:cNvSpPr/>
            <p:nvPr/>
          </p:nvSpPr>
          <p:spPr>
            <a:xfrm flipH="1">
              <a:off x="556696" y="1901479"/>
              <a:ext cx="423863" cy="281431"/>
            </a:xfrm>
            <a:prstGeom prst="round1Rect">
              <a:avLst>
                <a:gd name="adj" fmla="val 9633"/>
              </a:avLst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ABE3FEC-0FCE-044D-7405-2CDA6D8DC29B}"/>
                </a:ext>
              </a:extLst>
            </p:cNvPr>
            <p:cNvSpPr/>
            <p:nvPr/>
          </p:nvSpPr>
          <p:spPr>
            <a:xfrm>
              <a:off x="556695" y="2184427"/>
              <a:ext cx="1524252" cy="172316"/>
            </a:xfrm>
            <a:prstGeom prst="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n>
                  <a:solidFill>
                    <a:srgbClr val="D4368E"/>
                  </a:solidFill>
                </a:ln>
              </a:endParaRPr>
            </a:p>
          </p:txBody>
        </p:sp>
        <p:sp>
          <p:nvSpPr>
            <p:cNvPr id="7" name="사각형: 둥근 모서리 6">
              <a:extLst>
                <a:ext uri="{FF2B5EF4-FFF2-40B4-BE49-F238E27FC236}">
                  <a16:creationId xmlns:a16="http://schemas.microsoft.com/office/drawing/2014/main" id="{E835F5E7-6468-19B0-4B21-F8E47B582D66}"/>
                </a:ext>
              </a:extLst>
            </p:cNvPr>
            <p:cNvSpPr/>
            <p:nvPr/>
          </p:nvSpPr>
          <p:spPr>
            <a:xfrm>
              <a:off x="553940" y="1898749"/>
              <a:ext cx="1529765" cy="3543300"/>
            </a:xfrm>
            <a:prstGeom prst="roundRect">
              <a:avLst>
                <a:gd name="adj" fmla="val 209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0756D0C5-D03A-C9C7-F456-1DDDE9FDBC2C}"/>
                </a:ext>
              </a:extLst>
            </p:cNvPr>
            <p:cNvCxnSpPr>
              <a:cxnSpLocks/>
            </p:cNvCxnSpPr>
            <p:nvPr/>
          </p:nvCxnSpPr>
          <p:spPr>
            <a:xfrm>
              <a:off x="552556" y="2398098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21BE3265-9C83-C798-4A38-B36EA7A78350}"/>
                </a:ext>
              </a:extLst>
            </p:cNvPr>
            <p:cNvCxnSpPr>
              <a:cxnSpLocks/>
            </p:cNvCxnSpPr>
            <p:nvPr/>
          </p:nvCxnSpPr>
          <p:spPr>
            <a:xfrm>
              <a:off x="552556" y="2640985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5E05CB84-FE9E-0D5B-0CB6-CAFBBF6534E6}"/>
                </a:ext>
              </a:extLst>
            </p:cNvPr>
            <p:cNvCxnSpPr>
              <a:cxnSpLocks/>
            </p:cNvCxnSpPr>
            <p:nvPr/>
          </p:nvCxnSpPr>
          <p:spPr>
            <a:xfrm>
              <a:off x="554937" y="2676704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07BD16C-1EB1-94DA-08D4-D0517CEA62B9}"/>
                </a:ext>
              </a:extLst>
            </p:cNvPr>
            <p:cNvCxnSpPr>
              <a:cxnSpLocks/>
            </p:cNvCxnSpPr>
            <p:nvPr/>
          </p:nvCxnSpPr>
          <p:spPr>
            <a:xfrm>
              <a:off x="893075" y="268622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DB56E6E1-4A51-982B-F498-4832A1CF931A}"/>
                </a:ext>
              </a:extLst>
            </p:cNvPr>
            <p:cNvCxnSpPr>
              <a:cxnSpLocks/>
            </p:cNvCxnSpPr>
            <p:nvPr/>
          </p:nvCxnSpPr>
          <p:spPr>
            <a:xfrm>
              <a:off x="1231212" y="268305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1" name="직선 연결선 1420">
              <a:extLst>
                <a:ext uri="{FF2B5EF4-FFF2-40B4-BE49-F238E27FC236}">
                  <a16:creationId xmlns:a16="http://schemas.microsoft.com/office/drawing/2014/main" id="{D4499FCB-3382-AF26-3C66-5A70B5A17E13}"/>
                </a:ext>
              </a:extLst>
            </p:cNvPr>
            <p:cNvCxnSpPr>
              <a:cxnSpLocks/>
            </p:cNvCxnSpPr>
            <p:nvPr/>
          </p:nvCxnSpPr>
          <p:spPr>
            <a:xfrm>
              <a:off x="1404250" y="268305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2" name="직선 연결선 1421">
              <a:extLst>
                <a:ext uri="{FF2B5EF4-FFF2-40B4-BE49-F238E27FC236}">
                  <a16:creationId xmlns:a16="http://schemas.microsoft.com/office/drawing/2014/main" id="{9BD806B8-8ADE-A23F-6B4A-8594D7C9E7E9}"/>
                </a:ext>
              </a:extLst>
            </p:cNvPr>
            <p:cNvCxnSpPr>
              <a:cxnSpLocks/>
            </p:cNvCxnSpPr>
            <p:nvPr/>
          </p:nvCxnSpPr>
          <p:spPr>
            <a:xfrm>
              <a:off x="1742387" y="267987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3" name="직선 연결선 1422">
              <a:extLst>
                <a:ext uri="{FF2B5EF4-FFF2-40B4-BE49-F238E27FC236}">
                  <a16:creationId xmlns:a16="http://schemas.microsoft.com/office/drawing/2014/main" id="{6CDAF08D-92F2-D532-B169-D395A35EE5F7}"/>
                </a:ext>
              </a:extLst>
            </p:cNvPr>
            <p:cNvCxnSpPr>
              <a:cxnSpLocks/>
            </p:cNvCxnSpPr>
            <p:nvPr/>
          </p:nvCxnSpPr>
          <p:spPr>
            <a:xfrm>
              <a:off x="1061350" y="268622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4" name="직선 연결선 1423">
              <a:extLst>
                <a:ext uri="{FF2B5EF4-FFF2-40B4-BE49-F238E27FC236}">
                  <a16:creationId xmlns:a16="http://schemas.microsoft.com/office/drawing/2014/main" id="{0B29830B-D836-C4F4-86BE-1E8181B55817}"/>
                </a:ext>
              </a:extLst>
            </p:cNvPr>
            <p:cNvCxnSpPr>
              <a:cxnSpLocks/>
            </p:cNvCxnSpPr>
            <p:nvPr/>
          </p:nvCxnSpPr>
          <p:spPr>
            <a:xfrm>
              <a:off x="1572525" y="268305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5" name="직선 연결선 1424">
              <a:extLst>
                <a:ext uri="{FF2B5EF4-FFF2-40B4-BE49-F238E27FC236}">
                  <a16:creationId xmlns:a16="http://schemas.microsoft.com/office/drawing/2014/main" id="{F43B6AD3-A8C6-54A0-5171-2790D2C0F70D}"/>
                </a:ext>
              </a:extLst>
            </p:cNvPr>
            <p:cNvCxnSpPr>
              <a:cxnSpLocks/>
            </p:cNvCxnSpPr>
            <p:nvPr/>
          </p:nvCxnSpPr>
          <p:spPr>
            <a:xfrm>
              <a:off x="1910662" y="267987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6" name="직선 연결선 1425">
              <a:extLst>
                <a:ext uri="{FF2B5EF4-FFF2-40B4-BE49-F238E27FC236}">
                  <a16:creationId xmlns:a16="http://schemas.microsoft.com/office/drawing/2014/main" id="{E40ABF75-DA5C-6ABD-D0DA-02590E483169}"/>
                </a:ext>
              </a:extLst>
            </p:cNvPr>
            <p:cNvCxnSpPr>
              <a:cxnSpLocks/>
            </p:cNvCxnSpPr>
            <p:nvPr/>
          </p:nvCxnSpPr>
          <p:spPr>
            <a:xfrm>
              <a:off x="727975" y="268940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7" name="직선 연결선 1426">
              <a:extLst>
                <a:ext uri="{FF2B5EF4-FFF2-40B4-BE49-F238E27FC236}">
                  <a16:creationId xmlns:a16="http://schemas.microsoft.com/office/drawing/2014/main" id="{AA9D6887-1AAE-5CEF-34DB-DDBDF3657F27}"/>
                </a:ext>
              </a:extLst>
            </p:cNvPr>
            <p:cNvCxnSpPr>
              <a:cxnSpLocks/>
            </p:cNvCxnSpPr>
            <p:nvPr/>
          </p:nvCxnSpPr>
          <p:spPr>
            <a:xfrm>
              <a:off x="552556" y="2359998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8" name="직선 연결선 1427">
              <a:extLst>
                <a:ext uri="{FF2B5EF4-FFF2-40B4-BE49-F238E27FC236}">
                  <a16:creationId xmlns:a16="http://schemas.microsoft.com/office/drawing/2014/main" id="{F93988EE-997F-3EAC-9FC6-9CC5C1BFA6C5}"/>
                </a:ext>
              </a:extLst>
            </p:cNvPr>
            <p:cNvCxnSpPr>
              <a:cxnSpLocks/>
            </p:cNvCxnSpPr>
            <p:nvPr/>
          </p:nvCxnSpPr>
          <p:spPr>
            <a:xfrm>
              <a:off x="547793" y="2183786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D3DCF2A7-D9D8-8E9C-0CB1-D58121A217E1}"/>
                </a:ext>
              </a:extLst>
            </p:cNvPr>
            <p:cNvSpPr txBox="1"/>
            <p:nvPr/>
          </p:nvSpPr>
          <p:spPr>
            <a:xfrm>
              <a:off x="531897" y="1896617"/>
              <a:ext cx="565725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명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BD18799C-F2E2-F70A-1841-0DE76ECBF561}"/>
                </a:ext>
              </a:extLst>
            </p:cNvPr>
            <p:cNvSpPr txBox="1"/>
            <p:nvPr/>
          </p:nvSpPr>
          <p:spPr>
            <a:xfrm>
              <a:off x="633607" y="2145814"/>
              <a:ext cx="15110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전</a:t>
              </a: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화 번 호 </a:t>
              </a: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(010</a:t>
              </a:r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제외</a:t>
              </a: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431" name="직선 연결선 1430">
              <a:extLst>
                <a:ext uri="{FF2B5EF4-FFF2-40B4-BE49-F238E27FC236}">
                  <a16:creationId xmlns:a16="http://schemas.microsoft.com/office/drawing/2014/main" id="{69EA4245-792A-A18C-F87F-D40DD2DEF109}"/>
                </a:ext>
              </a:extLst>
            </p:cNvPr>
            <p:cNvCxnSpPr>
              <a:cxnSpLocks/>
            </p:cNvCxnSpPr>
            <p:nvPr/>
          </p:nvCxnSpPr>
          <p:spPr>
            <a:xfrm>
              <a:off x="892977" y="240570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2" name="직선 연결선 1431">
              <a:extLst>
                <a:ext uri="{FF2B5EF4-FFF2-40B4-BE49-F238E27FC236}">
                  <a16:creationId xmlns:a16="http://schemas.microsoft.com/office/drawing/2014/main" id="{79BA2BD0-3128-7E6D-06EE-53CA887DA5FF}"/>
                </a:ext>
              </a:extLst>
            </p:cNvPr>
            <p:cNvCxnSpPr>
              <a:cxnSpLocks/>
            </p:cNvCxnSpPr>
            <p:nvPr/>
          </p:nvCxnSpPr>
          <p:spPr>
            <a:xfrm>
              <a:off x="1230940" y="240543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직선 연결선 1432">
              <a:extLst>
                <a:ext uri="{FF2B5EF4-FFF2-40B4-BE49-F238E27FC236}">
                  <a16:creationId xmlns:a16="http://schemas.microsoft.com/office/drawing/2014/main" id="{5D6C8AFA-F1E5-125B-C0F6-95D0F604E4F2}"/>
                </a:ext>
              </a:extLst>
            </p:cNvPr>
            <p:cNvCxnSpPr>
              <a:cxnSpLocks/>
            </p:cNvCxnSpPr>
            <p:nvPr/>
          </p:nvCxnSpPr>
          <p:spPr>
            <a:xfrm>
              <a:off x="1400714" y="240543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직선 연결선 1433">
              <a:extLst>
                <a:ext uri="{FF2B5EF4-FFF2-40B4-BE49-F238E27FC236}">
                  <a16:creationId xmlns:a16="http://schemas.microsoft.com/office/drawing/2014/main" id="{6C48861F-AA0D-D422-0EC6-290526755A0F}"/>
                </a:ext>
              </a:extLst>
            </p:cNvPr>
            <p:cNvCxnSpPr>
              <a:cxnSpLocks/>
            </p:cNvCxnSpPr>
            <p:nvPr/>
          </p:nvCxnSpPr>
          <p:spPr>
            <a:xfrm>
              <a:off x="1738678" y="240516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직선 연결선 1434">
              <a:extLst>
                <a:ext uri="{FF2B5EF4-FFF2-40B4-BE49-F238E27FC236}">
                  <a16:creationId xmlns:a16="http://schemas.microsoft.com/office/drawing/2014/main" id="{82CEB4BD-7384-FCAE-33F3-CF0DFBC534F9}"/>
                </a:ext>
              </a:extLst>
            </p:cNvPr>
            <p:cNvCxnSpPr>
              <a:cxnSpLocks/>
            </p:cNvCxnSpPr>
            <p:nvPr/>
          </p:nvCxnSpPr>
          <p:spPr>
            <a:xfrm>
              <a:off x="1061166" y="240570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직선 연결선 1435">
              <a:extLst>
                <a:ext uri="{FF2B5EF4-FFF2-40B4-BE49-F238E27FC236}">
                  <a16:creationId xmlns:a16="http://schemas.microsoft.com/office/drawing/2014/main" id="{E394370B-2672-0471-6688-FCF7E92520CF}"/>
                </a:ext>
              </a:extLst>
            </p:cNvPr>
            <p:cNvCxnSpPr>
              <a:cxnSpLocks/>
            </p:cNvCxnSpPr>
            <p:nvPr/>
          </p:nvCxnSpPr>
          <p:spPr>
            <a:xfrm>
              <a:off x="1568903" y="240543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직선 연결선 1436">
              <a:extLst>
                <a:ext uri="{FF2B5EF4-FFF2-40B4-BE49-F238E27FC236}">
                  <a16:creationId xmlns:a16="http://schemas.microsoft.com/office/drawing/2014/main" id="{ECE33257-A722-67D4-E1A0-A097A4A190CC}"/>
                </a:ext>
              </a:extLst>
            </p:cNvPr>
            <p:cNvCxnSpPr>
              <a:cxnSpLocks/>
            </p:cNvCxnSpPr>
            <p:nvPr/>
          </p:nvCxnSpPr>
          <p:spPr>
            <a:xfrm>
              <a:off x="1906866" y="240516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직선 연결선 1437">
              <a:extLst>
                <a:ext uri="{FF2B5EF4-FFF2-40B4-BE49-F238E27FC236}">
                  <a16:creationId xmlns:a16="http://schemas.microsoft.com/office/drawing/2014/main" id="{50DBFA93-844A-5B0D-CA02-333AC7EACDFD}"/>
                </a:ext>
              </a:extLst>
            </p:cNvPr>
            <p:cNvCxnSpPr>
              <a:cxnSpLocks/>
            </p:cNvCxnSpPr>
            <p:nvPr/>
          </p:nvCxnSpPr>
          <p:spPr>
            <a:xfrm>
              <a:off x="724787" y="2405970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39" name="그룹 1438">
              <a:extLst>
                <a:ext uri="{FF2B5EF4-FFF2-40B4-BE49-F238E27FC236}">
                  <a16:creationId xmlns:a16="http://schemas.microsoft.com/office/drawing/2014/main" id="{B98BBC51-E130-B5AD-AD4B-B06AF5F68F92}"/>
                </a:ext>
              </a:extLst>
            </p:cNvPr>
            <p:cNvGrpSpPr/>
            <p:nvPr/>
          </p:nvGrpSpPr>
          <p:grpSpPr>
            <a:xfrm>
              <a:off x="777295" y="2730535"/>
              <a:ext cx="64300" cy="2632135"/>
              <a:chOff x="10797297" y="2445905"/>
              <a:chExt cx="64300" cy="2632135"/>
            </a:xfrm>
          </p:grpSpPr>
          <p:sp>
            <p:nvSpPr>
              <p:cNvPr id="1654" name="모서리가 둥근 직사각형 1002">
                <a:extLst>
                  <a:ext uri="{FF2B5EF4-FFF2-40B4-BE49-F238E27FC236}">
                    <a16:creationId xmlns:a16="http://schemas.microsoft.com/office/drawing/2014/main" id="{578840CD-1064-7B03-1476-30E0AE543F4F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5" name="모서리가 둥근 직사각형 999">
                <a:extLst>
                  <a:ext uri="{FF2B5EF4-FFF2-40B4-BE49-F238E27FC236}">
                    <a16:creationId xmlns:a16="http://schemas.microsoft.com/office/drawing/2014/main" id="{96B120FA-7F5A-EB5C-B7F3-8403BA719635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6" name="모서리가 둥근 직사각형 996">
                <a:extLst>
                  <a:ext uri="{FF2B5EF4-FFF2-40B4-BE49-F238E27FC236}">
                    <a16:creationId xmlns:a16="http://schemas.microsoft.com/office/drawing/2014/main" id="{FAC782F0-9486-4363-9E04-420E88FCE8E0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7" name="모서리가 둥근 직사각형 993">
                <a:extLst>
                  <a:ext uri="{FF2B5EF4-FFF2-40B4-BE49-F238E27FC236}">
                    <a16:creationId xmlns:a16="http://schemas.microsoft.com/office/drawing/2014/main" id="{2F3C57A1-56CA-38AB-C279-AE479B3FB906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8" name="모서리가 둥근 직사각형 990">
                <a:extLst>
                  <a:ext uri="{FF2B5EF4-FFF2-40B4-BE49-F238E27FC236}">
                    <a16:creationId xmlns:a16="http://schemas.microsoft.com/office/drawing/2014/main" id="{154E1DF2-AB68-83A3-7C2E-14620C08938B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9" name="모서리가 둥근 직사각형 987">
                <a:extLst>
                  <a:ext uri="{FF2B5EF4-FFF2-40B4-BE49-F238E27FC236}">
                    <a16:creationId xmlns:a16="http://schemas.microsoft.com/office/drawing/2014/main" id="{57D554FE-7293-8AE0-94D2-AEC37676A19E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0" name="모서리가 둥근 직사각형 984">
                <a:extLst>
                  <a:ext uri="{FF2B5EF4-FFF2-40B4-BE49-F238E27FC236}">
                    <a16:creationId xmlns:a16="http://schemas.microsoft.com/office/drawing/2014/main" id="{8A9AB1E7-FDF0-CD21-A4B0-26FC77BA852D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1" name="모서리가 둥근 직사각형 981">
                <a:extLst>
                  <a:ext uri="{FF2B5EF4-FFF2-40B4-BE49-F238E27FC236}">
                    <a16:creationId xmlns:a16="http://schemas.microsoft.com/office/drawing/2014/main" id="{9B92E784-2E18-10E9-4DA9-773883930384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2" name="모서리가 둥근 직사각형 978">
                <a:extLst>
                  <a:ext uri="{FF2B5EF4-FFF2-40B4-BE49-F238E27FC236}">
                    <a16:creationId xmlns:a16="http://schemas.microsoft.com/office/drawing/2014/main" id="{983DF6B1-9A0B-B7E1-AF55-0B23DE8C7F3F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3" name="모서리가 둥근 직사각형 975">
                <a:extLst>
                  <a:ext uri="{FF2B5EF4-FFF2-40B4-BE49-F238E27FC236}">
                    <a16:creationId xmlns:a16="http://schemas.microsoft.com/office/drawing/2014/main" id="{EF6527CA-0F82-239F-6358-BBAF9EAEA7E3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0" name="그룹 1439">
              <a:extLst>
                <a:ext uri="{FF2B5EF4-FFF2-40B4-BE49-F238E27FC236}">
                  <a16:creationId xmlns:a16="http://schemas.microsoft.com/office/drawing/2014/main" id="{207FD281-C381-C3A1-DF13-638134B0F117}"/>
                </a:ext>
              </a:extLst>
            </p:cNvPr>
            <p:cNvGrpSpPr/>
            <p:nvPr/>
          </p:nvGrpSpPr>
          <p:grpSpPr>
            <a:xfrm>
              <a:off x="948745" y="2730535"/>
              <a:ext cx="64300" cy="2632135"/>
              <a:chOff x="10797297" y="2445905"/>
              <a:chExt cx="64300" cy="2632135"/>
            </a:xfrm>
          </p:grpSpPr>
          <p:sp>
            <p:nvSpPr>
              <p:cNvPr id="1638" name="모서리가 둥근 직사각형 1002">
                <a:extLst>
                  <a:ext uri="{FF2B5EF4-FFF2-40B4-BE49-F238E27FC236}">
                    <a16:creationId xmlns:a16="http://schemas.microsoft.com/office/drawing/2014/main" id="{DBB318E0-923D-70B3-B41A-112A7AAB13F7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9" name="모서리가 둥근 직사각형 999">
                <a:extLst>
                  <a:ext uri="{FF2B5EF4-FFF2-40B4-BE49-F238E27FC236}">
                    <a16:creationId xmlns:a16="http://schemas.microsoft.com/office/drawing/2014/main" id="{3D1DB4B1-FB04-E668-CD23-79392F864385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46" name="모서리가 둥근 직사각형 996">
                <a:extLst>
                  <a:ext uri="{FF2B5EF4-FFF2-40B4-BE49-F238E27FC236}">
                    <a16:creationId xmlns:a16="http://schemas.microsoft.com/office/drawing/2014/main" id="{F85F4020-75A9-5F80-DCC6-B9E2D38D8AC7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47" name="모서리가 둥근 직사각형 993">
                <a:extLst>
                  <a:ext uri="{FF2B5EF4-FFF2-40B4-BE49-F238E27FC236}">
                    <a16:creationId xmlns:a16="http://schemas.microsoft.com/office/drawing/2014/main" id="{5316B7D9-3861-9743-04E9-2C195920A381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48" name="모서리가 둥근 직사각형 990">
                <a:extLst>
                  <a:ext uri="{FF2B5EF4-FFF2-40B4-BE49-F238E27FC236}">
                    <a16:creationId xmlns:a16="http://schemas.microsoft.com/office/drawing/2014/main" id="{622820E8-C344-E6BF-46E0-D1E6DECF206B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49" name="모서리가 둥근 직사각형 987">
                <a:extLst>
                  <a:ext uri="{FF2B5EF4-FFF2-40B4-BE49-F238E27FC236}">
                    <a16:creationId xmlns:a16="http://schemas.microsoft.com/office/drawing/2014/main" id="{58E766E2-C045-95E7-528A-7DC629B3053C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0" name="모서리가 둥근 직사각형 984">
                <a:extLst>
                  <a:ext uri="{FF2B5EF4-FFF2-40B4-BE49-F238E27FC236}">
                    <a16:creationId xmlns:a16="http://schemas.microsoft.com/office/drawing/2014/main" id="{ADCF5566-711B-B020-3BED-B2F29BD4BF2F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1" name="모서리가 둥근 직사각형 981">
                <a:extLst>
                  <a:ext uri="{FF2B5EF4-FFF2-40B4-BE49-F238E27FC236}">
                    <a16:creationId xmlns:a16="http://schemas.microsoft.com/office/drawing/2014/main" id="{D156AF84-B418-A985-47E8-E6B9AE8E10C4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2" name="모서리가 둥근 직사각형 978">
                <a:extLst>
                  <a:ext uri="{FF2B5EF4-FFF2-40B4-BE49-F238E27FC236}">
                    <a16:creationId xmlns:a16="http://schemas.microsoft.com/office/drawing/2014/main" id="{72BF8F98-2136-3250-66E4-56DF004BE585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3" name="모서리가 둥근 직사각형 975">
                <a:extLst>
                  <a:ext uri="{FF2B5EF4-FFF2-40B4-BE49-F238E27FC236}">
                    <a16:creationId xmlns:a16="http://schemas.microsoft.com/office/drawing/2014/main" id="{AA93ED45-696B-DF48-243E-4EFB94D98E15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1" name="그룹 1440">
              <a:extLst>
                <a:ext uri="{FF2B5EF4-FFF2-40B4-BE49-F238E27FC236}">
                  <a16:creationId xmlns:a16="http://schemas.microsoft.com/office/drawing/2014/main" id="{CB54B63B-2F61-C9BB-0AFB-90097B7322EB}"/>
                </a:ext>
              </a:extLst>
            </p:cNvPr>
            <p:cNvGrpSpPr/>
            <p:nvPr/>
          </p:nvGrpSpPr>
          <p:grpSpPr>
            <a:xfrm>
              <a:off x="1115432" y="2733709"/>
              <a:ext cx="64300" cy="2632135"/>
              <a:chOff x="10797297" y="2445905"/>
              <a:chExt cx="64300" cy="2632135"/>
            </a:xfrm>
          </p:grpSpPr>
          <p:sp>
            <p:nvSpPr>
              <p:cNvPr id="1627" name="모서리가 둥근 직사각형 1002">
                <a:extLst>
                  <a:ext uri="{FF2B5EF4-FFF2-40B4-BE49-F238E27FC236}">
                    <a16:creationId xmlns:a16="http://schemas.microsoft.com/office/drawing/2014/main" id="{D4E9A8B8-4F54-4796-5478-04F0A8F0A847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8" name="모서리가 둥근 직사각형 999">
                <a:extLst>
                  <a:ext uri="{FF2B5EF4-FFF2-40B4-BE49-F238E27FC236}">
                    <a16:creationId xmlns:a16="http://schemas.microsoft.com/office/drawing/2014/main" id="{924CEB58-3FF6-E322-48FA-6C0BA8CC5BE9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9" name="모서리가 둥근 직사각형 996">
                <a:extLst>
                  <a:ext uri="{FF2B5EF4-FFF2-40B4-BE49-F238E27FC236}">
                    <a16:creationId xmlns:a16="http://schemas.microsoft.com/office/drawing/2014/main" id="{7F6404FF-6F9F-27DB-F518-563169C3CD02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0" name="모서리가 둥근 직사각형 993">
                <a:extLst>
                  <a:ext uri="{FF2B5EF4-FFF2-40B4-BE49-F238E27FC236}">
                    <a16:creationId xmlns:a16="http://schemas.microsoft.com/office/drawing/2014/main" id="{BAFE7259-F7EB-B9FB-F059-94FB1F2CE05B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1" name="모서리가 둥근 직사각형 990">
                <a:extLst>
                  <a:ext uri="{FF2B5EF4-FFF2-40B4-BE49-F238E27FC236}">
                    <a16:creationId xmlns:a16="http://schemas.microsoft.com/office/drawing/2014/main" id="{0EB0AA7E-3002-A1D4-5230-F25B3A5D3E90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2" name="모서리가 둥근 직사각형 987">
                <a:extLst>
                  <a:ext uri="{FF2B5EF4-FFF2-40B4-BE49-F238E27FC236}">
                    <a16:creationId xmlns:a16="http://schemas.microsoft.com/office/drawing/2014/main" id="{4CBC7830-1E9A-0A65-43A8-8948368E9312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3" name="모서리가 둥근 직사각형 984">
                <a:extLst>
                  <a:ext uri="{FF2B5EF4-FFF2-40B4-BE49-F238E27FC236}">
                    <a16:creationId xmlns:a16="http://schemas.microsoft.com/office/drawing/2014/main" id="{0BF393F9-514D-C8B5-9C45-43E26ACA477E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5" name="모서리가 둥근 직사각형 981">
                <a:extLst>
                  <a:ext uri="{FF2B5EF4-FFF2-40B4-BE49-F238E27FC236}">
                    <a16:creationId xmlns:a16="http://schemas.microsoft.com/office/drawing/2014/main" id="{04D4C19A-5FD9-033A-C695-543F93D31B30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6" name="모서리가 둥근 직사각형 978">
                <a:extLst>
                  <a:ext uri="{FF2B5EF4-FFF2-40B4-BE49-F238E27FC236}">
                    <a16:creationId xmlns:a16="http://schemas.microsoft.com/office/drawing/2014/main" id="{4BC10DEC-B980-ED6D-40FE-26AF2E4D93B0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7" name="모서리가 둥근 직사각형 975">
                <a:extLst>
                  <a:ext uri="{FF2B5EF4-FFF2-40B4-BE49-F238E27FC236}">
                    <a16:creationId xmlns:a16="http://schemas.microsoft.com/office/drawing/2014/main" id="{540DF738-7644-614B-23A3-A1F48C9AF9E6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2" name="그룹 1441">
              <a:extLst>
                <a:ext uri="{FF2B5EF4-FFF2-40B4-BE49-F238E27FC236}">
                  <a16:creationId xmlns:a16="http://schemas.microsoft.com/office/drawing/2014/main" id="{29D88990-9B9C-055F-5B8F-48A709A528CB}"/>
                </a:ext>
              </a:extLst>
            </p:cNvPr>
            <p:cNvGrpSpPr/>
            <p:nvPr/>
          </p:nvGrpSpPr>
          <p:grpSpPr>
            <a:xfrm>
              <a:off x="605845" y="2736885"/>
              <a:ext cx="64300" cy="2632135"/>
              <a:chOff x="10797297" y="2445905"/>
              <a:chExt cx="64300" cy="2632135"/>
            </a:xfrm>
          </p:grpSpPr>
          <p:sp>
            <p:nvSpPr>
              <p:cNvPr id="1617" name="모서리가 둥근 직사각형 1002">
                <a:extLst>
                  <a:ext uri="{FF2B5EF4-FFF2-40B4-BE49-F238E27FC236}">
                    <a16:creationId xmlns:a16="http://schemas.microsoft.com/office/drawing/2014/main" id="{481FBD50-5414-68E9-1ACA-687A626014DB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8" name="모서리가 둥근 직사각형 999">
                <a:extLst>
                  <a:ext uri="{FF2B5EF4-FFF2-40B4-BE49-F238E27FC236}">
                    <a16:creationId xmlns:a16="http://schemas.microsoft.com/office/drawing/2014/main" id="{6FD58CB3-A4BC-00E6-5149-E228F283430B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9" name="모서리가 둥근 직사각형 996">
                <a:extLst>
                  <a:ext uri="{FF2B5EF4-FFF2-40B4-BE49-F238E27FC236}">
                    <a16:creationId xmlns:a16="http://schemas.microsoft.com/office/drawing/2014/main" id="{FD28990A-0A55-E84A-7FE0-6FC3001688A0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0" name="모서리가 둥근 직사각형 993">
                <a:extLst>
                  <a:ext uri="{FF2B5EF4-FFF2-40B4-BE49-F238E27FC236}">
                    <a16:creationId xmlns:a16="http://schemas.microsoft.com/office/drawing/2014/main" id="{D6D4147E-07EC-3A00-9D7F-D34342A683A6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1" name="모서리가 둥근 직사각형 990">
                <a:extLst>
                  <a:ext uri="{FF2B5EF4-FFF2-40B4-BE49-F238E27FC236}">
                    <a16:creationId xmlns:a16="http://schemas.microsoft.com/office/drawing/2014/main" id="{5E2F6A69-9DD0-2759-DC6C-D2AC3191B4AA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2" name="모서리가 둥근 직사각형 987">
                <a:extLst>
                  <a:ext uri="{FF2B5EF4-FFF2-40B4-BE49-F238E27FC236}">
                    <a16:creationId xmlns:a16="http://schemas.microsoft.com/office/drawing/2014/main" id="{C52AABEA-4E53-3E4C-DDBF-3F5005810D84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3" name="모서리가 둥근 직사각형 984">
                <a:extLst>
                  <a:ext uri="{FF2B5EF4-FFF2-40B4-BE49-F238E27FC236}">
                    <a16:creationId xmlns:a16="http://schemas.microsoft.com/office/drawing/2014/main" id="{6F87D019-76D6-0ED4-D25D-4536F80BEB8F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4" name="모서리가 둥근 직사각형 981">
                <a:extLst>
                  <a:ext uri="{FF2B5EF4-FFF2-40B4-BE49-F238E27FC236}">
                    <a16:creationId xmlns:a16="http://schemas.microsoft.com/office/drawing/2014/main" id="{9BAE9551-1742-B110-2B3C-C79861DA0D5D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5" name="모서리가 둥근 직사각형 978">
                <a:extLst>
                  <a:ext uri="{FF2B5EF4-FFF2-40B4-BE49-F238E27FC236}">
                    <a16:creationId xmlns:a16="http://schemas.microsoft.com/office/drawing/2014/main" id="{87D31FFE-4449-B808-5141-332C84E72092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6" name="모서리가 둥근 직사각형 975">
                <a:extLst>
                  <a:ext uri="{FF2B5EF4-FFF2-40B4-BE49-F238E27FC236}">
                    <a16:creationId xmlns:a16="http://schemas.microsoft.com/office/drawing/2014/main" id="{B64067AD-4ACD-7EBF-E45B-6233099127B3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3" name="그룹 1442">
              <a:extLst>
                <a:ext uri="{FF2B5EF4-FFF2-40B4-BE49-F238E27FC236}">
                  <a16:creationId xmlns:a16="http://schemas.microsoft.com/office/drawing/2014/main" id="{BCACCA7F-E758-E90D-2ADE-E9A54A9CB3F6}"/>
                </a:ext>
              </a:extLst>
            </p:cNvPr>
            <p:cNvGrpSpPr/>
            <p:nvPr/>
          </p:nvGrpSpPr>
          <p:grpSpPr>
            <a:xfrm>
              <a:off x="1450395" y="2730535"/>
              <a:ext cx="573887" cy="2638485"/>
              <a:chOff x="1023079" y="3186049"/>
              <a:chExt cx="573887" cy="2638485"/>
            </a:xfrm>
          </p:grpSpPr>
          <p:grpSp>
            <p:nvGrpSpPr>
              <p:cNvPr id="1450" name="그룹 1449">
                <a:extLst>
                  <a:ext uri="{FF2B5EF4-FFF2-40B4-BE49-F238E27FC236}">
                    <a16:creationId xmlns:a16="http://schemas.microsoft.com/office/drawing/2014/main" id="{BE3F6569-7C4F-E9BC-9A62-D39191A89C4F}"/>
                  </a:ext>
                </a:extLst>
              </p:cNvPr>
              <p:cNvGrpSpPr/>
              <p:nvPr/>
            </p:nvGrpSpPr>
            <p:grpSpPr>
              <a:xfrm>
                <a:off x="1194529" y="3186049"/>
                <a:ext cx="64300" cy="2632135"/>
                <a:chOff x="10797297" y="2445905"/>
                <a:chExt cx="64300" cy="2632135"/>
              </a:xfrm>
            </p:grpSpPr>
            <p:sp>
              <p:nvSpPr>
                <p:cNvPr id="1501" name="모서리가 둥근 직사각형 1002">
                  <a:extLst>
                    <a:ext uri="{FF2B5EF4-FFF2-40B4-BE49-F238E27FC236}">
                      <a16:creationId xmlns:a16="http://schemas.microsoft.com/office/drawing/2014/main" id="{49D7F735-CD8C-FBFF-A577-E21824E2AB5D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02" name="모서리가 둥근 직사각형 999">
                  <a:extLst>
                    <a:ext uri="{FF2B5EF4-FFF2-40B4-BE49-F238E27FC236}">
                      <a16:creationId xmlns:a16="http://schemas.microsoft.com/office/drawing/2014/main" id="{9AA7B848-F157-71D7-5AA9-7894FA53E0DB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03" name="모서리가 둥근 직사각형 996">
                  <a:extLst>
                    <a:ext uri="{FF2B5EF4-FFF2-40B4-BE49-F238E27FC236}">
                      <a16:creationId xmlns:a16="http://schemas.microsoft.com/office/drawing/2014/main" id="{11328653-7DB2-DAAF-98A7-BDEAB49ECEF2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00" name="모서리가 둥근 직사각형 993">
                  <a:extLst>
                    <a:ext uri="{FF2B5EF4-FFF2-40B4-BE49-F238E27FC236}">
                      <a16:creationId xmlns:a16="http://schemas.microsoft.com/office/drawing/2014/main" id="{1B8AE1C1-D401-3706-7F94-3A723B6B889F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01" name="모서리가 둥근 직사각형 990">
                  <a:extLst>
                    <a:ext uri="{FF2B5EF4-FFF2-40B4-BE49-F238E27FC236}">
                      <a16:creationId xmlns:a16="http://schemas.microsoft.com/office/drawing/2014/main" id="{360C964D-67C5-9684-33FD-D89E807EEAA0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02" name="모서리가 둥근 직사각형 987">
                  <a:extLst>
                    <a:ext uri="{FF2B5EF4-FFF2-40B4-BE49-F238E27FC236}">
                      <a16:creationId xmlns:a16="http://schemas.microsoft.com/office/drawing/2014/main" id="{855A55FA-E533-2916-358D-74746DB539DD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04" name="모서리가 둥근 직사각형 984">
                  <a:extLst>
                    <a:ext uri="{FF2B5EF4-FFF2-40B4-BE49-F238E27FC236}">
                      <a16:creationId xmlns:a16="http://schemas.microsoft.com/office/drawing/2014/main" id="{E6F938C5-D60B-9413-9374-E9EC364BFA6D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05" name="모서리가 둥근 직사각형 981">
                  <a:extLst>
                    <a:ext uri="{FF2B5EF4-FFF2-40B4-BE49-F238E27FC236}">
                      <a16:creationId xmlns:a16="http://schemas.microsoft.com/office/drawing/2014/main" id="{1578DE0C-91BD-C00E-BE7E-33C5BEBA0B36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08" name="모서리가 둥근 직사각형 978">
                  <a:extLst>
                    <a:ext uri="{FF2B5EF4-FFF2-40B4-BE49-F238E27FC236}">
                      <a16:creationId xmlns:a16="http://schemas.microsoft.com/office/drawing/2014/main" id="{80AB7480-D771-D970-E274-3857584EE74F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11" name="모서리가 둥근 직사각형 975">
                  <a:extLst>
                    <a:ext uri="{FF2B5EF4-FFF2-40B4-BE49-F238E27FC236}">
                      <a16:creationId xmlns:a16="http://schemas.microsoft.com/office/drawing/2014/main" id="{B1EE5403-FBEB-2402-F52B-2C646872D5D4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54" name="그룹 1453">
                <a:extLst>
                  <a:ext uri="{FF2B5EF4-FFF2-40B4-BE49-F238E27FC236}">
                    <a16:creationId xmlns:a16="http://schemas.microsoft.com/office/drawing/2014/main" id="{09BED6CA-51C9-28EE-26BA-C38ACA89B7DE}"/>
                  </a:ext>
                </a:extLst>
              </p:cNvPr>
              <p:cNvGrpSpPr/>
              <p:nvPr/>
            </p:nvGrpSpPr>
            <p:grpSpPr>
              <a:xfrm>
                <a:off x="1365979" y="3186049"/>
                <a:ext cx="64300" cy="2632135"/>
                <a:chOff x="10797297" y="2445905"/>
                <a:chExt cx="64300" cy="2632135"/>
              </a:xfrm>
            </p:grpSpPr>
            <p:sp>
              <p:nvSpPr>
                <p:cNvPr id="1490" name="모서리가 둥근 직사각형 1002">
                  <a:extLst>
                    <a:ext uri="{FF2B5EF4-FFF2-40B4-BE49-F238E27FC236}">
                      <a16:creationId xmlns:a16="http://schemas.microsoft.com/office/drawing/2014/main" id="{000D6EF9-4EBA-B3B4-FBEA-873F0ABE8A0E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1" name="모서리가 둥근 직사각형 999">
                  <a:extLst>
                    <a:ext uri="{FF2B5EF4-FFF2-40B4-BE49-F238E27FC236}">
                      <a16:creationId xmlns:a16="http://schemas.microsoft.com/office/drawing/2014/main" id="{D1B4FC7D-E1A0-0B9D-D720-B96DAC60B1EA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2" name="모서리가 둥근 직사각형 996">
                  <a:extLst>
                    <a:ext uri="{FF2B5EF4-FFF2-40B4-BE49-F238E27FC236}">
                      <a16:creationId xmlns:a16="http://schemas.microsoft.com/office/drawing/2014/main" id="{27DCB807-B4AA-CD87-69EB-7EC10B1F27A8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3" name="모서리가 둥근 직사각형 993">
                  <a:extLst>
                    <a:ext uri="{FF2B5EF4-FFF2-40B4-BE49-F238E27FC236}">
                      <a16:creationId xmlns:a16="http://schemas.microsoft.com/office/drawing/2014/main" id="{735E614E-FC32-5CBA-9CAB-5BFA6F8D0386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5" name="모서리가 둥근 직사각형 990">
                  <a:extLst>
                    <a:ext uri="{FF2B5EF4-FFF2-40B4-BE49-F238E27FC236}">
                      <a16:creationId xmlns:a16="http://schemas.microsoft.com/office/drawing/2014/main" id="{1BD7AE01-8E99-6772-2EE3-BF1D12B0A67B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6" name="모서리가 둥근 직사각형 987">
                  <a:extLst>
                    <a:ext uri="{FF2B5EF4-FFF2-40B4-BE49-F238E27FC236}">
                      <a16:creationId xmlns:a16="http://schemas.microsoft.com/office/drawing/2014/main" id="{9A7F1D22-794E-7FC6-63B8-5FF5CE97F1BC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7" name="모서리가 둥근 직사각형 984">
                  <a:extLst>
                    <a:ext uri="{FF2B5EF4-FFF2-40B4-BE49-F238E27FC236}">
                      <a16:creationId xmlns:a16="http://schemas.microsoft.com/office/drawing/2014/main" id="{2A7C5A16-225E-B20E-1CC0-3088E7D2C5BE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8" name="모서리가 둥근 직사각형 981">
                  <a:extLst>
                    <a:ext uri="{FF2B5EF4-FFF2-40B4-BE49-F238E27FC236}">
                      <a16:creationId xmlns:a16="http://schemas.microsoft.com/office/drawing/2014/main" id="{3765FBCE-4A72-A995-5671-5B2ABF8CFA20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9" name="모서리가 둥근 직사각형 978">
                  <a:extLst>
                    <a:ext uri="{FF2B5EF4-FFF2-40B4-BE49-F238E27FC236}">
                      <a16:creationId xmlns:a16="http://schemas.microsoft.com/office/drawing/2014/main" id="{01F8003E-1177-432A-1B60-6DF13249A721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00" name="모서리가 둥근 직사각형 975">
                  <a:extLst>
                    <a:ext uri="{FF2B5EF4-FFF2-40B4-BE49-F238E27FC236}">
                      <a16:creationId xmlns:a16="http://schemas.microsoft.com/office/drawing/2014/main" id="{9E8B5047-F0FF-4913-1E42-53486F33E3F6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57" name="그룹 1456">
                <a:extLst>
                  <a:ext uri="{FF2B5EF4-FFF2-40B4-BE49-F238E27FC236}">
                    <a16:creationId xmlns:a16="http://schemas.microsoft.com/office/drawing/2014/main" id="{CB219803-66BC-F920-F017-960E8E6E71AF}"/>
                  </a:ext>
                </a:extLst>
              </p:cNvPr>
              <p:cNvGrpSpPr/>
              <p:nvPr/>
            </p:nvGrpSpPr>
            <p:grpSpPr>
              <a:xfrm>
                <a:off x="1532666" y="3189223"/>
                <a:ext cx="64300" cy="2632135"/>
                <a:chOff x="10797297" y="2445905"/>
                <a:chExt cx="64300" cy="2632135"/>
              </a:xfrm>
            </p:grpSpPr>
            <p:sp>
              <p:nvSpPr>
                <p:cNvPr id="1478" name="모서리가 둥근 직사각형 1002">
                  <a:extLst>
                    <a:ext uri="{FF2B5EF4-FFF2-40B4-BE49-F238E27FC236}">
                      <a16:creationId xmlns:a16="http://schemas.microsoft.com/office/drawing/2014/main" id="{1B96A831-B44A-8915-0274-843536DAC0CB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79" name="모서리가 둥근 직사각형 999">
                  <a:extLst>
                    <a:ext uri="{FF2B5EF4-FFF2-40B4-BE49-F238E27FC236}">
                      <a16:creationId xmlns:a16="http://schemas.microsoft.com/office/drawing/2014/main" id="{01FAA733-2132-E296-623C-8F0EF86A09BE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0" name="모서리가 둥근 직사각형 996">
                  <a:extLst>
                    <a:ext uri="{FF2B5EF4-FFF2-40B4-BE49-F238E27FC236}">
                      <a16:creationId xmlns:a16="http://schemas.microsoft.com/office/drawing/2014/main" id="{70238CE9-38EC-2537-A61E-C1DE260BD34E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1" name="모서리가 둥근 직사각형 993">
                  <a:extLst>
                    <a:ext uri="{FF2B5EF4-FFF2-40B4-BE49-F238E27FC236}">
                      <a16:creationId xmlns:a16="http://schemas.microsoft.com/office/drawing/2014/main" id="{1E3823F4-9A0C-DD63-E52B-7AAC2C24133A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4" name="모서리가 둥근 직사각형 990">
                  <a:extLst>
                    <a:ext uri="{FF2B5EF4-FFF2-40B4-BE49-F238E27FC236}">
                      <a16:creationId xmlns:a16="http://schemas.microsoft.com/office/drawing/2014/main" id="{2574AAF8-B2B2-CC20-1C6C-DB4CD5B5EA7D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5" name="모서리가 둥근 직사각형 987">
                  <a:extLst>
                    <a:ext uri="{FF2B5EF4-FFF2-40B4-BE49-F238E27FC236}">
                      <a16:creationId xmlns:a16="http://schemas.microsoft.com/office/drawing/2014/main" id="{A90BFA9B-F8C5-48A4-2F2B-1FD7AEE44232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6" name="모서리가 둥근 직사각형 984">
                  <a:extLst>
                    <a:ext uri="{FF2B5EF4-FFF2-40B4-BE49-F238E27FC236}">
                      <a16:creationId xmlns:a16="http://schemas.microsoft.com/office/drawing/2014/main" id="{8C3B256D-DAB8-7256-4EC9-916A7EC719D1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7" name="모서리가 둥근 직사각형 981">
                  <a:extLst>
                    <a:ext uri="{FF2B5EF4-FFF2-40B4-BE49-F238E27FC236}">
                      <a16:creationId xmlns:a16="http://schemas.microsoft.com/office/drawing/2014/main" id="{C7D0356C-5A4F-82BC-4541-5C5AB6279012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8" name="모서리가 둥근 직사각형 978">
                  <a:extLst>
                    <a:ext uri="{FF2B5EF4-FFF2-40B4-BE49-F238E27FC236}">
                      <a16:creationId xmlns:a16="http://schemas.microsoft.com/office/drawing/2014/main" id="{4EE045D3-0659-6198-8EB5-1675EB5EE163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9" name="모서리가 둥근 직사각형 975">
                  <a:extLst>
                    <a:ext uri="{FF2B5EF4-FFF2-40B4-BE49-F238E27FC236}">
                      <a16:creationId xmlns:a16="http://schemas.microsoft.com/office/drawing/2014/main" id="{52055EC7-5099-5472-7B6B-3AE1C739BDBF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58" name="그룹 1457">
                <a:extLst>
                  <a:ext uri="{FF2B5EF4-FFF2-40B4-BE49-F238E27FC236}">
                    <a16:creationId xmlns:a16="http://schemas.microsoft.com/office/drawing/2014/main" id="{F43EC973-CB4B-A4C2-F053-EEDA6922C812}"/>
                  </a:ext>
                </a:extLst>
              </p:cNvPr>
              <p:cNvGrpSpPr/>
              <p:nvPr/>
            </p:nvGrpSpPr>
            <p:grpSpPr>
              <a:xfrm>
                <a:off x="1023079" y="3192399"/>
                <a:ext cx="64300" cy="2632135"/>
                <a:chOff x="10797297" y="2445905"/>
                <a:chExt cx="64300" cy="2632135"/>
              </a:xfrm>
            </p:grpSpPr>
            <p:sp>
              <p:nvSpPr>
                <p:cNvPr id="1463" name="모서리가 둥근 직사각형 1002">
                  <a:extLst>
                    <a:ext uri="{FF2B5EF4-FFF2-40B4-BE49-F238E27FC236}">
                      <a16:creationId xmlns:a16="http://schemas.microsoft.com/office/drawing/2014/main" id="{F2D8F64A-A318-2C9C-A3F8-B04A0F5D0E66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64" name="모서리가 둥근 직사각형 999">
                  <a:extLst>
                    <a:ext uri="{FF2B5EF4-FFF2-40B4-BE49-F238E27FC236}">
                      <a16:creationId xmlns:a16="http://schemas.microsoft.com/office/drawing/2014/main" id="{0A35E58E-36D2-2823-52D3-0C20860C8B13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66" name="모서리가 둥근 직사각형 996">
                  <a:extLst>
                    <a:ext uri="{FF2B5EF4-FFF2-40B4-BE49-F238E27FC236}">
                      <a16:creationId xmlns:a16="http://schemas.microsoft.com/office/drawing/2014/main" id="{9F56B954-6B2E-AF0C-EC6A-673F7DCC6BCC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68" name="모서리가 둥근 직사각형 993">
                  <a:extLst>
                    <a:ext uri="{FF2B5EF4-FFF2-40B4-BE49-F238E27FC236}">
                      <a16:creationId xmlns:a16="http://schemas.microsoft.com/office/drawing/2014/main" id="{272F8FFC-D934-4235-8321-BC80336536CF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69" name="모서리가 둥근 직사각형 990">
                  <a:extLst>
                    <a:ext uri="{FF2B5EF4-FFF2-40B4-BE49-F238E27FC236}">
                      <a16:creationId xmlns:a16="http://schemas.microsoft.com/office/drawing/2014/main" id="{EAD52AC6-1F10-5069-A6C0-434902CDEDAC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70" name="모서리가 둥근 직사각형 987">
                  <a:extLst>
                    <a:ext uri="{FF2B5EF4-FFF2-40B4-BE49-F238E27FC236}">
                      <a16:creationId xmlns:a16="http://schemas.microsoft.com/office/drawing/2014/main" id="{CA109B70-9FAB-A1B0-1BAB-63499333385F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71" name="모서리가 둥근 직사각형 984">
                  <a:extLst>
                    <a:ext uri="{FF2B5EF4-FFF2-40B4-BE49-F238E27FC236}">
                      <a16:creationId xmlns:a16="http://schemas.microsoft.com/office/drawing/2014/main" id="{39B3F11D-07E7-5E8F-99BB-E4A19BBF6AE3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72" name="모서리가 둥근 직사각형 981">
                  <a:extLst>
                    <a:ext uri="{FF2B5EF4-FFF2-40B4-BE49-F238E27FC236}">
                      <a16:creationId xmlns:a16="http://schemas.microsoft.com/office/drawing/2014/main" id="{59DB92B2-43B3-E9D4-CE43-B9FE5DDF2702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73" name="모서리가 둥근 직사각형 978">
                  <a:extLst>
                    <a:ext uri="{FF2B5EF4-FFF2-40B4-BE49-F238E27FC236}">
                      <a16:creationId xmlns:a16="http://schemas.microsoft.com/office/drawing/2014/main" id="{2DFF2737-54DC-4417-16A4-8328E0D130DF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76" name="모서리가 둥근 직사각형 975">
                  <a:extLst>
                    <a:ext uri="{FF2B5EF4-FFF2-40B4-BE49-F238E27FC236}">
                      <a16:creationId xmlns:a16="http://schemas.microsoft.com/office/drawing/2014/main" id="{DEAA102D-4616-6AC1-D0A3-BC64EFF745F3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7DEC24D9-8857-9484-350B-8929C6F2AE99}"/>
                </a:ext>
              </a:extLst>
            </p:cNvPr>
            <p:cNvSpPr txBox="1"/>
            <p:nvPr/>
          </p:nvSpPr>
          <p:spPr>
            <a:xfrm>
              <a:off x="1187354" y="2333891"/>
              <a:ext cx="28517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1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-</a:t>
              </a:r>
              <a:endParaRPr lang="ko-KR" altLang="en-US" dirty="0"/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55CB14D6-2E1D-AD4E-3897-AEBBDE3424BE}"/>
                </a:ext>
              </a:extLst>
            </p:cNvPr>
            <p:cNvSpPr txBox="1"/>
            <p:nvPr/>
          </p:nvSpPr>
          <p:spPr>
            <a:xfrm>
              <a:off x="1194974" y="3865511"/>
              <a:ext cx="28517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1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-</a:t>
              </a:r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04569929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2E9A50C-EE1F-428A-178C-8A7430D76F7C}"/>
              </a:ext>
            </a:extLst>
          </p:cNvPr>
          <p:cNvSpPr txBox="1"/>
          <p:nvPr/>
        </p:nvSpPr>
        <p:spPr>
          <a:xfrm>
            <a:off x="0" y="359198"/>
            <a:ext cx="9904881" cy="789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dirty="0">
                <a:solidFill>
                  <a:schemeClr val="tx2"/>
                </a:solidFill>
                <a:latin typeface="+mn-ea"/>
              </a:rPr>
              <a:t>역량평가시험 답안지</a:t>
            </a:r>
            <a:endParaRPr lang="en-US" altLang="ko-KR" dirty="0">
              <a:solidFill>
                <a:schemeClr val="tx2"/>
              </a:solidFill>
              <a:latin typeface="+mn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400" dirty="0">
                <a:solidFill>
                  <a:schemeClr val="tx2"/>
                </a:solidFill>
                <a:latin typeface="+mn-ea"/>
              </a:rPr>
              <a:t>(</a:t>
            </a:r>
            <a:r>
              <a:rPr lang="ko-KR" altLang="en-US" sz="1400" dirty="0">
                <a:solidFill>
                  <a:schemeClr val="tx2"/>
                </a:solidFill>
                <a:latin typeface="+mn-ea"/>
              </a:rPr>
              <a:t>제 </a:t>
            </a:r>
            <a:r>
              <a:rPr lang="en-US" altLang="ko-KR" sz="1400" dirty="0">
                <a:solidFill>
                  <a:schemeClr val="tx2"/>
                </a:solidFill>
                <a:latin typeface="+mn-ea"/>
              </a:rPr>
              <a:t>1</a:t>
            </a:r>
            <a:r>
              <a:rPr lang="ko-KR" altLang="en-US" sz="1400" dirty="0">
                <a:solidFill>
                  <a:schemeClr val="tx2"/>
                </a:solidFill>
                <a:latin typeface="+mn-ea"/>
              </a:rPr>
              <a:t>과목</a:t>
            </a:r>
            <a:r>
              <a:rPr lang="en-US" altLang="ko-KR" sz="1400" dirty="0">
                <a:solidFill>
                  <a:schemeClr val="tx2"/>
                </a:solidFill>
                <a:latin typeface="+mn-ea"/>
              </a:rPr>
              <a:t>(</a:t>
            </a:r>
            <a:r>
              <a:rPr lang="ko-KR" altLang="en-US" sz="1400" dirty="0">
                <a:solidFill>
                  <a:schemeClr val="tx2"/>
                </a:solidFill>
                <a:latin typeface="+mn-ea"/>
              </a:rPr>
              <a:t>필수</a:t>
            </a:r>
            <a:r>
              <a:rPr lang="en-US" altLang="ko-KR" sz="1400" dirty="0">
                <a:solidFill>
                  <a:schemeClr val="tx2"/>
                </a:solidFill>
                <a:latin typeface="+mn-ea"/>
              </a:rPr>
              <a:t>)</a:t>
            </a:r>
            <a:r>
              <a:rPr lang="ko-KR" altLang="en-US" sz="1400" dirty="0">
                <a:solidFill>
                  <a:schemeClr val="tx2"/>
                </a:solidFill>
                <a:latin typeface="+mn-ea"/>
              </a:rPr>
              <a:t> </a:t>
            </a:r>
            <a:r>
              <a:rPr lang="en-US" altLang="ko-KR" sz="1400" dirty="0">
                <a:solidFill>
                  <a:schemeClr val="tx2"/>
                </a:solidFill>
                <a:latin typeface="+mn-ea"/>
              </a:rPr>
              <a:t>: </a:t>
            </a:r>
            <a:r>
              <a:rPr lang="ko-KR" altLang="en-US" sz="1400" dirty="0">
                <a:solidFill>
                  <a:schemeClr val="tx2"/>
                </a:solidFill>
                <a:latin typeface="+mn-ea"/>
              </a:rPr>
              <a:t>과목명</a:t>
            </a:r>
            <a:r>
              <a:rPr lang="en-US" altLang="ko-KR" sz="1400" dirty="0">
                <a:solidFill>
                  <a:schemeClr val="tx2"/>
                </a:solidFill>
                <a:latin typeface="+mn-ea"/>
              </a:rPr>
              <a:t>)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4CE4BDD-B746-B5A1-5663-4ADFBD14B9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53557"/>
              </p:ext>
            </p:extLst>
          </p:nvPr>
        </p:nvGraphicFramePr>
        <p:xfrm>
          <a:off x="6601134" y="1224510"/>
          <a:ext cx="2640307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04467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36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37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39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7B71AC8-7A28-9616-C746-9EC8B2D7EB7A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7ECC95B-0638-2C81-B7E5-752C331A26D4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A5515F-61A0-AC92-AC37-95624379303A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8FCE86ED-EDF4-3D3C-2921-FAF9FF9453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4944122"/>
              </p:ext>
            </p:extLst>
          </p:nvPr>
        </p:nvGraphicFramePr>
        <p:xfrm>
          <a:off x="2455736" y="1227827"/>
          <a:ext cx="1927862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128AFBBE-D6DE-DA5B-FC77-99E23BBAD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194971"/>
              </p:ext>
            </p:extLst>
          </p:nvPr>
        </p:nvGraphicFramePr>
        <p:xfrm>
          <a:off x="4528435" y="1224510"/>
          <a:ext cx="1927862" cy="432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25301320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31~39</a:t>
                      </a:r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번</a:t>
                      </a:r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마킹 금지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9"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17780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6901528"/>
                  </a:ext>
                </a:extLst>
              </a:tr>
              <a:tr h="1422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0923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33331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1949840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D38CB494-9CFD-E31E-5D1A-BFAA799EE8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3794182"/>
              </p:ext>
            </p:extLst>
          </p:nvPr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2" name="표 4">
            <a:extLst>
              <a:ext uri="{FF2B5EF4-FFF2-40B4-BE49-F238E27FC236}">
                <a16:creationId xmlns:a16="http://schemas.microsoft.com/office/drawing/2014/main" id="{B4124CF6-85B9-8A71-3060-59985A5D20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2574500"/>
              </p:ext>
            </p:extLst>
          </p:nvPr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4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N</a:t>
                      </a:r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13" name="타원 12">
            <a:extLst>
              <a:ext uri="{FF2B5EF4-FFF2-40B4-BE49-F238E27FC236}">
                <a16:creationId xmlns:a16="http://schemas.microsoft.com/office/drawing/2014/main" id="{C8CFF2E6-62BC-AF44-EAB0-BE64DF64D9E4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D80CBB29-BA23-B9A5-BD0F-EA03A9D8C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3571758"/>
              </p:ext>
            </p:extLst>
          </p:nvPr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답안지 작성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표기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은 반드시 검은색 컴퓨터용 사인펜만을 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필기구를 절대 사용하지 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수정은 수정테이프를 사용해서 흔적을 지웁니다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금지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6914A9E4-A078-DC72-3C70-E1C9887BDF39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A618EC63-AF77-6E6E-1343-92ECF0C4E0EC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6E007447-54F8-5A4A-8AB2-9CF8EF0A2821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4A5B6001-0816-454C-D619-A78B9418EFC2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2B2090D2-C2A0-2A38-CEEF-6AD1400B47ED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D6483D98-4204-4E94-F56F-AD1F5D2047C9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350CCCF1-F9FD-679B-FCEA-FD4318ADE2A6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6CED4D6B-F0E8-644E-2DCA-EB27708C8555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9EDEEC2-DCAE-4473-90B3-12CB538D51B6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6CFABC5F-A988-8C27-FA8B-B6DE401F9CAE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03FDB724-6B8B-49C6-F54B-E0D63BF7A3A0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30620349-200D-D525-A139-6C70A40633E0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4FAB7F5-363F-1E98-9A8D-CC36F218013B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C370BC51-FA93-90F7-9A47-F234E69362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830930"/>
              </p:ext>
            </p:extLst>
          </p:nvPr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감 독 관  확 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29" name="타원 28">
            <a:extLst>
              <a:ext uri="{FF2B5EF4-FFF2-40B4-BE49-F238E27FC236}">
                <a16:creationId xmlns:a16="http://schemas.microsoft.com/office/drawing/2014/main" id="{0A6FB94E-A62F-932C-0D52-F8AD496E7158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130998CA-8C82-FCFD-04A5-E8FAC21AE546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578961F1-BAFF-F56A-36BA-BF9C6F13ECE7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FAD140CA-F3E1-68F0-C22B-35997BB8AF7A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56CDBA38-01E2-5211-3FF8-E0989D480D5A}"/>
              </a:ext>
            </a:extLst>
          </p:cNvPr>
          <p:cNvSpPr txBox="1"/>
          <p:nvPr/>
        </p:nvSpPr>
        <p:spPr>
          <a:xfrm>
            <a:off x="664343" y="5301208"/>
            <a:ext cx="78007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※ </a:t>
            </a:r>
            <a:r>
              <a:rPr lang="ko-KR" altLang="en-US" sz="800" dirty="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정자기재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B249195-EB62-600A-50C0-14606869D8EE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22CA1FE-28D2-6E5E-299C-CC51E7507FC0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180F21C-06B8-B136-0F1E-7A8BCCCE7AB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6E61302-62FC-3DFF-FD90-78F212D917EE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D238A99-05B8-84D7-6E04-C7696380D02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2BD52F2-3B5E-72B6-6BCD-C7B57C3744B8}"/>
              </a:ext>
            </a:extLst>
          </p:cNvPr>
          <p:cNvSpPr/>
          <p:nvPr/>
        </p:nvSpPr>
        <p:spPr>
          <a:xfrm>
            <a:off x="-1555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1806392-9538-973D-1DFB-26C6AD230462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6389853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984B6A1-7C29-0244-27E0-2A8DCC9F2C6E}"/>
              </a:ext>
            </a:extLst>
          </p:cNvPr>
          <p:cNvSpPr txBox="1"/>
          <p:nvPr/>
        </p:nvSpPr>
        <p:spPr>
          <a:xfrm>
            <a:off x="0" y="359198"/>
            <a:ext cx="9904881" cy="8697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dirty="0">
                <a:solidFill>
                  <a:schemeClr val="tx2"/>
                </a:solidFill>
                <a:latin typeface="+mn-ea"/>
              </a:rPr>
              <a:t>역량평가시험 답안지</a:t>
            </a:r>
            <a:endParaRPr lang="en-US" altLang="ko-KR" dirty="0">
              <a:solidFill>
                <a:schemeClr val="tx2"/>
              </a:solidFill>
              <a:latin typeface="+mn-ea"/>
            </a:endParaRPr>
          </a:p>
          <a:p>
            <a:pPr algn="ctr">
              <a:lnSpc>
                <a:spcPct val="150000"/>
              </a:lnSpc>
            </a:pP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(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제 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1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과목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(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필수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)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 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: 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과목명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)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19C63CA-89FC-1DC0-C21E-DB6B3A30A6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8186485"/>
              </p:ext>
            </p:extLst>
          </p:nvPr>
        </p:nvGraphicFramePr>
        <p:xfrm>
          <a:off x="6601134" y="1224510"/>
          <a:ext cx="2640307" cy="2834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04467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737D0B8F-A733-7F53-AA7E-EFCFC60E7A4A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2EC7C0C-25FE-71F0-E3E6-077C7671AC6D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45D489D6-C7D1-E43C-013F-3A74C60E2BC3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45096D7F-4AEA-C33B-D91E-4574B52BDA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0254022"/>
              </p:ext>
            </p:extLst>
          </p:nvPr>
        </p:nvGraphicFramePr>
        <p:xfrm>
          <a:off x="2455736" y="1227827"/>
          <a:ext cx="1927862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FACE9A80-2304-D762-5B24-677E72DA05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3455961"/>
              </p:ext>
            </p:extLst>
          </p:nvPr>
        </p:nvGraphicFramePr>
        <p:xfrm>
          <a:off x="4528435" y="1224510"/>
          <a:ext cx="1927862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666116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21~26</a:t>
                      </a:r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번</a:t>
                      </a:r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마킹 금지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CC60AFE8-0CE3-CCE3-CD89-C21F48338A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8734996"/>
              </p:ext>
            </p:extLst>
          </p:nvPr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2" name="표 4">
            <a:extLst>
              <a:ext uri="{FF2B5EF4-FFF2-40B4-BE49-F238E27FC236}">
                <a16:creationId xmlns:a16="http://schemas.microsoft.com/office/drawing/2014/main" id="{2215B547-F869-912C-CFEB-EF319FA404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846466"/>
              </p:ext>
            </p:extLst>
          </p:nvPr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4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N</a:t>
                      </a:r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13" name="타원 12">
            <a:extLst>
              <a:ext uri="{FF2B5EF4-FFF2-40B4-BE49-F238E27FC236}">
                <a16:creationId xmlns:a16="http://schemas.microsoft.com/office/drawing/2014/main" id="{D176A62F-BDC1-C492-D394-A500D0D52D4D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FE134B98-665E-EC03-8FA7-FF5E1A6F25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8536128"/>
              </p:ext>
            </p:extLst>
          </p:nvPr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답안지 작성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표기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은 반드시 검은색 컴퓨터용 사인펜만을 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필기구를 절대 사용하지 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수정은 수정테이프를 사용해서 흔적을 지웁니다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금지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DE55F9A8-DBB9-9BC9-D9C6-942F234BE432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70FADF2D-4D0F-DEDB-CF0B-5F2E07EBD925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04EA4BF1-BAD0-4671-0825-BF618C12EFC9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E0DDF840-5592-02C5-8623-7A0BC9B3DBE5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5FFBE83-316F-BF97-80A2-1D31DFF86D67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165F2AF6-0177-49FB-E8CE-C4BFF43313C0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84818474-F6A7-2986-B792-6E0D270D7686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4E5BFE91-16E7-7C52-4F8B-A38E8D91830F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54D04E56-E4F6-1DD6-5414-21D80A01DEE1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9A14F4D7-8A41-9D6E-8A62-F9D4DA85A5A5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6774FCA-9CC4-A5F9-4E8F-734C60C89B0E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ECA865EA-B799-731C-44C4-D7C6561CD5C8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A1A038B2-3EF7-0333-DCF8-1A612549D12B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B3AF9A18-46AA-63C7-4AFD-A22D1219A1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0680408"/>
              </p:ext>
            </p:extLst>
          </p:nvPr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감 독 관  확 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29" name="타원 28">
            <a:extLst>
              <a:ext uri="{FF2B5EF4-FFF2-40B4-BE49-F238E27FC236}">
                <a16:creationId xmlns:a16="http://schemas.microsoft.com/office/drawing/2014/main" id="{83B7049D-62D7-2720-63B6-505C8A22F337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6F7338CC-174D-8ED3-0DAC-EF44D5CD7F75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EE901BF9-C944-FDE7-651B-67D95FB2E8D0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B9A9071C-49CC-B8C4-0AD5-29A44A890A1E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2E37057-A08C-C142-338A-9941DC170F66}"/>
              </a:ext>
            </a:extLst>
          </p:cNvPr>
          <p:cNvSpPr txBox="1"/>
          <p:nvPr/>
        </p:nvSpPr>
        <p:spPr>
          <a:xfrm>
            <a:off x="664343" y="5301208"/>
            <a:ext cx="78007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※ </a:t>
            </a:r>
            <a:r>
              <a:rPr lang="ko-KR" altLang="en-US" sz="800" dirty="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정자기재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1122FE5-D55C-D602-52B6-886DADB3A71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B0729D-1410-5A12-2453-5FDD6841EDF6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1FA9F88-9FE7-8AB1-D5E5-CF5921A75CC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A0332C0-046E-3E72-858D-A6102367D27D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2D96B03-3995-ED66-E743-3C452E64B81A}"/>
              </a:ext>
            </a:extLst>
          </p:cNvPr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B1F71FD-C168-33EA-A0EB-B322257D5361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0C1D7FC-61E1-FDAA-7B72-26F9671687A1}"/>
              </a:ext>
            </a:extLst>
          </p:cNvPr>
          <p:cNvSpPr/>
          <p:nvPr/>
        </p:nvSpPr>
        <p:spPr>
          <a:xfrm>
            <a:off x="-1555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1E04B1D9-B077-B46D-C068-8ACCC23B26CB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04487081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C47168AF-982B-5DB5-4F1E-B2B2F1B9CCCD}"/>
              </a:ext>
            </a:extLst>
          </p:cNvPr>
          <p:cNvSpPr txBox="1"/>
          <p:nvPr/>
        </p:nvSpPr>
        <p:spPr>
          <a:xfrm>
            <a:off x="0" y="359198"/>
            <a:ext cx="9904881" cy="789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역량평가시험 답안지</a:t>
            </a:r>
            <a:endParaRPr kumimoji="0" lang="en-US" altLang="ko-KR" sz="180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 </a:t>
            </a:r>
            <a:r>
              <a:rPr kumimoji="0" lang="en-US" altLang="ko-KR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kumimoji="0" lang="ko-KR" altLang="en-US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과목</a:t>
            </a:r>
            <a:r>
              <a:rPr kumimoji="0" lang="en-US" altLang="ko-KR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kumimoji="0" lang="ko-KR" altLang="en-US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필수</a:t>
            </a:r>
            <a:r>
              <a:rPr kumimoji="0" lang="en-US" altLang="ko-KR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kumimoji="0" lang="ko-KR" altLang="en-US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kumimoji="0" lang="en-US" altLang="ko-KR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kumimoji="0" lang="ko-KR" altLang="en-US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과목명</a:t>
            </a:r>
            <a:r>
              <a:rPr kumimoji="0" lang="en-US" altLang="ko-KR" sz="140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D4D2A9F-F31E-0547-626A-5100EA1D80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4350561"/>
              </p:ext>
            </p:extLst>
          </p:nvPr>
        </p:nvGraphicFramePr>
        <p:xfrm>
          <a:off x="6601134" y="1224510"/>
          <a:ext cx="2640307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04467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6F0B8C98-8B12-9D3D-FD43-E130D7152C9F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2F18816-5BAC-DE5A-D820-9F3D31E16605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1FD3251-FA83-4D44-7670-25E4A249D78D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7EFAEFEA-E712-EB99-5DAE-BFA870F52D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3322273"/>
              </p:ext>
            </p:extLst>
          </p:nvPr>
        </p:nvGraphicFramePr>
        <p:xfrm>
          <a:off x="2455736" y="1227827"/>
          <a:ext cx="1927862" cy="3048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</a:p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11~13</a:t>
                      </a:r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번</a:t>
                      </a:r>
                    </a:p>
                    <a:p>
                      <a:pPr algn="ctr" latinLnBrk="1"/>
                      <a:r>
                        <a:rPr lang="ko-KR" altLang="en-US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마킹 금지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3" h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6150FC12-332B-2F04-B52B-F24204D62E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320590"/>
              </p:ext>
            </p:extLst>
          </p:nvPr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FF2D2756-8358-15B3-D562-ADFF1DEC4C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4475269"/>
              </p:ext>
            </p:extLst>
          </p:nvPr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4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N</a:t>
                      </a:r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12" name="타원 11">
            <a:extLst>
              <a:ext uri="{FF2B5EF4-FFF2-40B4-BE49-F238E27FC236}">
                <a16:creationId xmlns:a16="http://schemas.microsoft.com/office/drawing/2014/main" id="{B021477A-A0E7-608D-18C7-F8623DA4AD61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graphicFrame>
        <p:nvGraphicFramePr>
          <p:cNvPr id="13" name="표 4">
            <a:extLst>
              <a:ext uri="{FF2B5EF4-FFF2-40B4-BE49-F238E27FC236}">
                <a16:creationId xmlns:a16="http://schemas.microsoft.com/office/drawing/2014/main" id="{B3459F32-DCA3-5FD9-6DD3-5CC48299B2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3752625"/>
              </p:ext>
            </p:extLst>
          </p:nvPr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답안지 작성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표기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은 반드시 검은색 컴퓨터용 사인펜만을 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필기구를 절대 사용하지 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수정은 수정테이프를 사용해서 흔적을 지웁니다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금지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4" name="타원 13">
            <a:extLst>
              <a:ext uri="{FF2B5EF4-FFF2-40B4-BE49-F238E27FC236}">
                <a16:creationId xmlns:a16="http://schemas.microsoft.com/office/drawing/2014/main" id="{331552D2-2A44-A54B-44CE-17178DF677F0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CE5A5BAA-A7A9-4B3F-5F2C-FE2523C930CA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2D35EB3A-7C7B-F00B-E033-40824C6EFAF7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8D91EA10-BE4B-C7E0-545A-D34D803987FB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AA391971-144F-1420-131A-F14B6B0D3FCF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45A7F9BE-C6F1-36FC-688B-618B69DF8C71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폭발 2 848">
              <a:extLst>
                <a:ext uri="{FF2B5EF4-FFF2-40B4-BE49-F238E27FC236}">
                  <a16:creationId xmlns:a16="http://schemas.microsoft.com/office/drawing/2014/main" id="{725D110B-4504-44E7-88A7-39DC4BFBCF87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AF4797D4-156F-793E-0AA2-AB447B2A21D8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2" name="타원 21">
              <a:extLst>
                <a:ext uri="{FF2B5EF4-FFF2-40B4-BE49-F238E27FC236}">
                  <a16:creationId xmlns:a16="http://schemas.microsoft.com/office/drawing/2014/main" id="{0C79A227-D31D-5EE9-A008-9519F1835297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자유형 853">
              <a:extLst>
                <a:ext uri="{FF2B5EF4-FFF2-40B4-BE49-F238E27FC236}">
                  <a16:creationId xmlns:a16="http://schemas.microsoft.com/office/drawing/2014/main" id="{3289EF9C-C3EC-0A57-FFA7-1D9BA499FD31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F89F1239-FC2C-6306-738B-9E81000B310A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5" name="타원 24">
              <a:extLst>
                <a:ext uri="{FF2B5EF4-FFF2-40B4-BE49-F238E27FC236}">
                  <a16:creationId xmlns:a16="http://schemas.microsoft.com/office/drawing/2014/main" id="{D836320C-7344-D169-6769-EF2D532F4115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A01468F8-39B5-48F5-9BD6-111D7AEB8F8A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7" name="표 4">
            <a:extLst>
              <a:ext uri="{FF2B5EF4-FFF2-40B4-BE49-F238E27FC236}">
                <a16:creationId xmlns:a16="http://schemas.microsoft.com/office/drawing/2014/main" id="{F2CC3825-4A18-A6BD-C6EC-4556286C75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2872000"/>
              </p:ext>
            </p:extLst>
          </p:nvPr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감 독 관  확 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28" name="타원 27">
            <a:extLst>
              <a:ext uri="{FF2B5EF4-FFF2-40B4-BE49-F238E27FC236}">
                <a16:creationId xmlns:a16="http://schemas.microsoft.com/office/drawing/2014/main" id="{52B357B5-CD16-71F2-4D0E-6E292F3F0D46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998551BE-D4CB-D83A-CE3E-C35D8EE3294F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CAECF08A-67C1-9322-2394-DA01A820AB81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F92C922E-5111-E058-018E-C56CF70FBAA1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C0B5444-0A14-977B-F828-6F9E9AC64586}"/>
              </a:ext>
            </a:extLst>
          </p:cNvPr>
          <p:cNvSpPr txBox="1"/>
          <p:nvPr/>
        </p:nvSpPr>
        <p:spPr>
          <a:xfrm>
            <a:off x="664343" y="5301208"/>
            <a:ext cx="78007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※ </a:t>
            </a:r>
            <a:r>
              <a:rPr lang="ko-KR" altLang="en-US" sz="800" dirty="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정자기재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E3485EC8-28DD-8DBD-EE6A-488DB2414B80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F173F3C-EE6E-BA17-B199-0ECE0FEA3CB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3D685C5D-F1A1-9322-5D02-3D27665F7E80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5F7EC8D-9C5F-7C6A-8225-F25A8837EBEA}"/>
              </a:ext>
            </a:extLst>
          </p:cNvPr>
          <p:cNvSpPr/>
          <p:nvPr/>
        </p:nvSpPr>
        <p:spPr>
          <a:xfrm>
            <a:off x="-5626" y="321886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76DF208-2312-1780-074E-07381937CE0A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EF71D8A-D010-BEBA-2052-3E7A2C140544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6A5C2C1-0399-3904-B09E-DBDD27613A80}"/>
              </a:ext>
            </a:extLst>
          </p:cNvPr>
          <p:cNvSpPr/>
          <p:nvPr/>
        </p:nvSpPr>
        <p:spPr>
          <a:xfrm>
            <a:off x="-1555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EB23C553-581A-87D8-7639-596AF0440365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3185409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2E9A50C-EE1F-428A-178C-8A7430D76F7C}"/>
              </a:ext>
            </a:extLst>
          </p:cNvPr>
          <p:cNvSpPr txBox="1"/>
          <p:nvPr/>
        </p:nvSpPr>
        <p:spPr>
          <a:xfrm>
            <a:off x="2936776" y="332656"/>
            <a:ext cx="3722607" cy="4542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95" latinLnBrk="1">
              <a:lnSpc>
                <a:spcPct val="150000"/>
              </a:lnSpc>
            </a:pPr>
            <a:r>
              <a:rPr lang="ko-KR" altLang="en-US" dirty="0">
                <a:solidFill>
                  <a:srgbClr val="1F497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답안지</a:t>
            </a:r>
            <a:endParaRPr lang="en-US" altLang="ko-KR" dirty="0">
              <a:solidFill>
                <a:srgbClr val="1F497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4CE4BDD-B746-B5A1-5663-4ADFBD14B9BF}"/>
              </a:ext>
            </a:extLst>
          </p:cNvPr>
          <p:cNvGraphicFramePr>
            <a:graphicFrameLocks noGrp="1"/>
          </p:cNvGraphicFramePr>
          <p:nvPr/>
        </p:nvGraphicFramePr>
        <p:xfrm>
          <a:off x="4944915" y="951032"/>
          <a:ext cx="4289145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20844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149726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673769">
                  <a:extLst>
                    <a:ext uri="{9D8B030D-6E8A-4147-A177-3AD203B41FA5}">
                      <a16:colId xmlns:a16="http://schemas.microsoft.com/office/drawing/2014/main" val="3718416299"/>
                    </a:ext>
                  </a:extLst>
                </a:gridCol>
                <a:gridCol w="1497266">
                  <a:extLst>
                    <a:ext uri="{9D8B030D-6E8A-4147-A177-3AD203B41FA5}">
                      <a16:colId xmlns:a16="http://schemas.microsoft.com/office/drawing/2014/main" val="1957318747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단답형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단답형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kern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  <a:cs typeface="+mn-cs"/>
                        </a:rPr>
                        <a:t>11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1516438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7B71AC8-7A28-9616-C746-9EC8B2D7EB7A}"/>
              </a:ext>
            </a:extLst>
          </p:cNvPr>
          <p:cNvSpPr/>
          <p:nvPr/>
        </p:nvSpPr>
        <p:spPr>
          <a:xfrm>
            <a:off x="293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7ECC95B-0638-2C81-B7E5-752C331A26D4}"/>
              </a:ext>
            </a:extLst>
          </p:cNvPr>
          <p:cNvSpPr/>
          <p:nvPr/>
        </p:nvSpPr>
        <p:spPr>
          <a:xfrm>
            <a:off x="9621614" y="657507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A5515F-61A0-AC92-AC37-95624379303A}"/>
              </a:ext>
            </a:extLst>
          </p:cNvPr>
          <p:cNvSpPr/>
          <p:nvPr/>
        </p:nvSpPr>
        <p:spPr>
          <a:xfrm>
            <a:off x="962387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8FCE86ED-EDF4-3D3C-2921-FAF9FF9453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4364915"/>
              </p:ext>
            </p:extLst>
          </p:nvPr>
        </p:nvGraphicFramePr>
        <p:xfrm>
          <a:off x="2792760" y="951032"/>
          <a:ext cx="1927862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객관식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D38CB494-9CFD-E31E-5D1A-BFAA799EE801}"/>
              </a:ext>
            </a:extLst>
          </p:cNvPr>
          <p:cNvGraphicFramePr>
            <a:graphicFrameLocks noGrp="1"/>
          </p:cNvGraphicFramePr>
          <p:nvPr/>
        </p:nvGraphicFramePr>
        <p:xfrm>
          <a:off x="664343" y="951032"/>
          <a:ext cx="1874519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74519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D80CBB29-BA23-B9A5-BD0F-EA03A9D8C3CF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579724"/>
          <a:ext cx="8577244" cy="751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751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답안지 작성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표기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은 컴퓨터용 사인펜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 샤프</a:t>
                      </a:r>
                      <a:r>
                        <a:rPr lang="en-US" altLang="ko-KR" sz="110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</a:rPr>
                        <a:t>연필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모두 사용할 수 있습니다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1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10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수정은 지우개나 수정테이프를 이용하면 됩니다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6914A9E4-A078-DC72-3C70-E1C9887BDF39}"/>
              </a:ext>
            </a:extLst>
          </p:cNvPr>
          <p:cNvSpPr/>
          <p:nvPr/>
        </p:nvSpPr>
        <p:spPr>
          <a:xfrm>
            <a:off x="3927549" y="5922817"/>
            <a:ext cx="72001" cy="72001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A618EC63-AF77-6E6E-1343-92ECF0C4E0EC}"/>
              </a:ext>
            </a:extLst>
          </p:cNvPr>
          <p:cNvGrpSpPr/>
          <p:nvPr/>
        </p:nvGrpSpPr>
        <p:grpSpPr>
          <a:xfrm>
            <a:off x="4185109" y="5910217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6E007447-54F8-5A4A-8AB2-9CF8EF0A2821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4A5B6001-0816-454C-D619-A78B9418EFC2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2B2090D2-C2A0-2A38-CEEF-6AD1400B47ED}"/>
              </a:ext>
            </a:extLst>
          </p:cNvPr>
          <p:cNvGrpSpPr/>
          <p:nvPr/>
        </p:nvGrpSpPr>
        <p:grpSpPr>
          <a:xfrm>
            <a:off x="4314754" y="5905760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D6483D98-4204-4E94-F56F-AD1F5D2047C9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350CCCF1-F9FD-679B-FCEA-FD4318ADE2A6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6CED4D6B-F0E8-644E-2DCA-EB27708C8555}"/>
              </a:ext>
            </a:extLst>
          </p:cNvPr>
          <p:cNvGrpSpPr/>
          <p:nvPr/>
        </p:nvGrpSpPr>
        <p:grpSpPr>
          <a:xfrm>
            <a:off x="4053223" y="5910217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9EDEEC2-DCAE-4473-90B3-12CB538D51B6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6CFABC5F-A988-8C27-FA8B-B6DE401F9CAE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03FDB724-6B8B-49C6-F54B-E0D63BF7A3A0}"/>
              </a:ext>
            </a:extLst>
          </p:cNvPr>
          <p:cNvGrpSpPr/>
          <p:nvPr/>
        </p:nvGrpSpPr>
        <p:grpSpPr>
          <a:xfrm>
            <a:off x="4448944" y="5901644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30620349-200D-D525-A139-6C70A40633E0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4FAB7F5-363F-1E98-9A8D-CC36F218013B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>
                <a:solidFill>
                  <a:prstClr val="white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39" name="표 4">
            <a:extLst>
              <a:ext uri="{FF2B5EF4-FFF2-40B4-BE49-F238E27FC236}">
                <a16:creationId xmlns:a16="http://schemas.microsoft.com/office/drawing/2014/main" id="{2C12E9AA-3F57-699F-6204-95201367B3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59919"/>
              </p:ext>
            </p:extLst>
          </p:nvPr>
        </p:nvGraphicFramePr>
        <p:xfrm>
          <a:off x="664342" y="2627432"/>
          <a:ext cx="1874520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242402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3199074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281003378"/>
                    </a:ext>
                  </a:extLst>
                </a:gridCol>
              </a:tblGrid>
              <a:tr h="274320">
                <a:tc gridSpan="9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학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43" name="타원 42">
            <a:extLst>
              <a:ext uri="{FF2B5EF4-FFF2-40B4-BE49-F238E27FC236}">
                <a16:creationId xmlns:a16="http://schemas.microsoft.com/office/drawing/2014/main" id="{37018DEF-1D9B-82B0-4DBE-FD9DD33C44CE}"/>
              </a:ext>
            </a:extLst>
          </p:cNvPr>
          <p:cNvSpPr/>
          <p:nvPr/>
        </p:nvSpPr>
        <p:spPr>
          <a:xfrm>
            <a:off x="1349005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48A3F27-DC30-7E08-572E-F0726F0A11D6}"/>
              </a:ext>
            </a:extLst>
          </p:cNvPr>
          <p:cNvSpPr/>
          <p:nvPr/>
        </p:nvSpPr>
        <p:spPr>
          <a:xfrm>
            <a:off x="1559531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8E06B105-378B-8026-1B4D-C26E29CFC47F}"/>
              </a:ext>
            </a:extLst>
          </p:cNvPr>
          <p:cNvSpPr/>
          <p:nvPr/>
        </p:nvSpPr>
        <p:spPr>
          <a:xfrm>
            <a:off x="1770057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294AE038-40A4-F72C-C0DE-4E38E5E9808C}"/>
              </a:ext>
            </a:extLst>
          </p:cNvPr>
          <p:cNvSpPr/>
          <p:nvPr/>
        </p:nvSpPr>
        <p:spPr>
          <a:xfrm>
            <a:off x="1975032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29516DAD-E858-5BAC-875C-DF7BF8265397}"/>
              </a:ext>
            </a:extLst>
          </p:cNvPr>
          <p:cNvSpPr/>
          <p:nvPr/>
        </p:nvSpPr>
        <p:spPr>
          <a:xfrm>
            <a:off x="2184769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021477A-A0E7-608D-18C7-F8623DA4AD61}"/>
              </a:ext>
            </a:extLst>
          </p:cNvPr>
          <p:cNvSpPr/>
          <p:nvPr/>
        </p:nvSpPr>
        <p:spPr>
          <a:xfrm>
            <a:off x="934293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8392D24-62F5-FFE9-53B7-2570C62C8720}"/>
              </a:ext>
            </a:extLst>
          </p:cNvPr>
          <p:cNvSpPr/>
          <p:nvPr/>
        </p:nvSpPr>
        <p:spPr>
          <a:xfrm>
            <a:off x="1141650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BE94352F-66D6-AEA1-E0CF-2EECB008BF6B}"/>
              </a:ext>
            </a:extLst>
          </p:cNvPr>
          <p:cNvSpPr/>
          <p:nvPr/>
        </p:nvSpPr>
        <p:spPr>
          <a:xfrm>
            <a:off x="726372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0" name="타원 46">
            <a:extLst>
              <a:ext uri="{FF2B5EF4-FFF2-40B4-BE49-F238E27FC236}">
                <a16:creationId xmlns:a16="http://schemas.microsoft.com/office/drawing/2014/main" id="{F5310D03-AC8D-9ADD-D9E4-F02329193933}"/>
              </a:ext>
            </a:extLst>
          </p:cNvPr>
          <p:cNvSpPr/>
          <p:nvPr/>
        </p:nvSpPr>
        <p:spPr>
          <a:xfrm>
            <a:off x="2392137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rgbClr val="1F497D"/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rgbClr val="1F497D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13" name="표 4">
            <a:extLst>
              <a:ext uri="{FF2B5EF4-FFF2-40B4-BE49-F238E27FC236}">
                <a16:creationId xmlns:a16="http://schemas.microsoft.com/office/drawing/2014/main" id="{C370BC51-FA93-90F7-9A47-F234E6936231}"/>
              </a:ext>
            </a:extLst>
          </p:cNvPr>
          <p:cNvGraphicFramePr>
            <a:graphicFrameLocks noGrp="1"/>
          </p:cNvGraphicFramePr>
          <p:nvPr/>
        </p:nvGraphicFramePr>
        <p:xfrm>
          <a:off x="671940" y="1789232"/>
          <a:ext cx="1874519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74519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학과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28" name="직사각형 27">
            <a:extLst>
              <a:ext uri="{FF2B5EF4-FFF2-40B4-BE49-F238E27FC236}">
                <a16:creationId xmlns:a16="http://schemas.microsoft.com/office/drawing/2014/main" id="{69269BDF-059E-0018-3A05-28CA6DA19A6F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9756328-3B12-8905-023D-C91FCBE54E3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70ED9CD-C7B9-5218-D24B-4B3AE0ED85C9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6DDA939C-74E6-DF2A-94D2-3907A9081609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DCD36F3-85DB-DDE3-3DFB-12FF74C388A7}"/>
              </a:ext>
            </a:extLst>
          </p:cNvPr>
          <p:cNvSpPr/>
          <p:nvPr/>
        </p:nvSpPr>
        <p:spPr>
          <a:xfrm>
            <a:off x="-93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47917CC-D57B-797F-0947-FED51E4D0AC7}"/>
              </a:ext>
            </a:extLst>
          </p:cNvPr>
          <p:cNvSpPr/>
          <p:nvPr/>
        </p:nvSpPr>
        <p:spPr>
          <a:xfrm>
            <a:off x="559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7FE2405-5136-4E73-D80A-C6365227E9F3}"/>
              </a:ext>
            </a:extLst>
          </p:cNvPr>
          <p:cNvSpPr/>
          <p:nvPr/>
        </p:nvSpPr>
        <p:spPr>
          <a:xfrm>
            <a:off x="2374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29043059-1082-79E9-0E5B-6BF6CF9DE77A}"/>
              </a:ext>
            </a:extLst>
          </p:cNvPr>
          <p:cNvSpPr/>
          <p:nvPr/>
        </p:nvSpPr>
        <p:spPr>
          <a:xfrm>
            <a:off x="-1502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A6788F8E-A3F2-9470-B080-A941696E388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375224" y="471182"/>
            <a:ext cx="4073148" cy="428402"/>
          </a:xfrm>
        </p:spPr>
        <p:txBody>
          <a:bodyPr>
            <a:normAutofit fontScale="90000"/>
          </a:bodyPr>
          <a:lstStyle/>
          <a:p>
            <a:r>
              <a:rPr lang="en-US" altLang="ko-KR" sz="1200" dirty="0">
                <a:solidFill>
                  <a:srgbClr val="FF0000"/>
                </a:solidFill>
              </a:rPr>
              <a:t>AI </a:t>
            </a:r>
            <a:r>
              <a:rPr lang="ko-KR" altLang="en-US" sz="1200" dirty="0">
                <a:solidFill>
                  <a:srgbClr val="FF0000"/>
                </a:solidFill>
              </a:rPr>
              <a:t>인식 영역 </a:t>
            </a:r>
            <a:r>
              <a:rPr lang="en-US" altLang="ko-KR" sz="1200" dirty="0">
                <a:solidFill>
                  <a:srgbClr val="FF0000"/>
                </a:solidFill>
              </a:rPr>
              <a:t>(</a:t>
            </a:r>
            <a:r>
              <a:rPr lang="ko-KR" altLang="en-US" sz="1200" dirty="0">
                <a:solidFill>
                  <a:srgbClr val="FF0000"/>
                </a:solidFill>
              </a:rPr>
              <a:t>붉은색 부분은 지우세요</a:t>
            </a:r>
            <a:r>
              <a:rPr lang="en-US" altLang="ko-KR" sz="1200" dirty="0">
                <a:solidFill>
                  <a:srgbClr val="FF0000"/>
                </a:solidFill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</a:rPr>
              <a:t>표 행은 추가 해도 됩니다</a:t>
            </a:r>
            <a:r>
              <a:rPr lang="en-US" altLang="ko-KR" sz="1200" dirty="0">
                <a:solidFill>
                  <a:srgbClr val="FF0000"/>
                </a:solidFill>
              </a:rPr>
              <a:t>)</a:t>
            </a:r>
            <a:endParaRPr lang="ko-KR" altLang="en-US" sz="1200" dirty="0">
              <a:solidFill>
                <a:srgbClr val="FF0000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9E08BD9-8178-3514-BB81-CC5862D77EBB}"/>
              </a:ext>
            </a:extLst>
          </p:cNvPr>
          <p:cNvSpPr/>
          <p:nvPr/>
        </p:nvSpPr>
        <p:spPr>
          <a:xfrm>
            <a:off x="4880993" y="863860"/>
            <a:ext cx="4407008" cy="4680140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3655833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6E2E56AC-6B25-7CC9-AE9D-4C7D28B7235C}"/>
              </a:ext>
            </a:extLst>
          </p:cNvPr>
          <p:cNvSpPr txBox="1"/>
          <p:nvPr/>
        </p:nvSpPr>
        <p:spPr>
          <a:xfrm>
            <a:off x="2936776" y="332656"/>
            <a:ext cx="3722607" cy="4542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95" latinLnBrk="1">
              <a:lnSpc>
                <a:spcPct val="150000"/>
              </a:lnSpc>
            </a:pPr>
            <a:r>
              <a:rPr lang="ko-KR" altLang="en-US" dirty="0">
                <a:solidFill>
                  <a:srgbClr val="1F497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답안지</a:t>
            </a:r>
            <a:endParaRPr lang="en-US" altLang="ko-KR" dirty="0">
              <a:solidFill>
                <a:srgbClr val="1F497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FF93232-30D8-6043-CCF0-5B9E5D47DD8E}"/>
              </a:ext>
            </a:extLst>
          </p:cNvPr>
          <p:cNvSpPr/>
          <p:nvPr/>
        </p:nvSpPr>
        <p:spPr>
          <a:xfrm>
            <a:off x="293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4F98BC3-4618-E4C6-2195-00331800848B}"/>
              </a:ext>
            </a:extLst>
          </p:cNvPr>
          <p:cNvSpPr/>
          <p:nvPr/>
        </p:nvSpPr>
        <p:spPr>
          <a:xfrm>
            <a:off x="9621614" y="657507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B6B5BA9-9670-84CF-00B3-B4A1288FBB60}"/>
              </a:ext>
            </a:extLst>
          </p:cNvPr>
          <p:cNvSpPr/>
          <p:nvPr/>
        </p:nvSpPr>
        <p:spPr>
          <a:xfrm>
            <a:off x="962387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3C8B4527-A2DD-1432-FAE0-D5EF1235F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2689264"/>
              </p:ext>
            </p:extLst>
          </p:nvPr>
        </p:nvGraphicFramePr>
        <p:xfrm>
          <a:off x="2792761" y="951032"/>
          <a:ext cx="1874518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9033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24618754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객관식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12" name="표 4">
            <a:extLst>
              <a:ext uri="{FF2B5EF4-FFF2-40B4-BE49-F238E27FC236}">
                <a16:creationId xmlns:a16="http://schemas.microsoft.com/office/drawing/2014/main" id="{A9FD4B56-8490-D8DA-0124-E0360096C404}"/>
              </a:ext>
            </a:extLst>
          </p:cNvPr>
          <p:cNvGraphicFramePr>
            <a:graphicFrameLocks noGrp="1"/>
          </p:cNvGraphicFramePr>
          <p:nvPr/>
        </p:nvGraphicFramePr>
        <p:xfrm>
          <a:off x="664343" y="951032"/>
          <a:ext cx="1874519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74519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3" name="표 4">
            <a:extLst>
              <a:ext uri="{FF2B5EF4-FFF2-40B4-BE49-F238E27FC236}">
                <a16:creationId xmlns:a16="http://schemas.microsoft.com/office/drawing/2014/main" id="{AC928289-FDED-9FE8-595E-81C9E002D65E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579724"/>
          <a:ext cx="8577244" cy="751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751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답안지 작성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표기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은 컴퓨터용 사인펜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 샤프</a:t>
                      </a:r>
                      <a:r>
                        <a:rPr lang="en-US" altLang="ko-KR" sz="110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</a:rPr>
                        <a:t>연필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모두 사용할 수 있습니다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1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10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수정은 지우개나 수정테이프를 이용하면 됩니다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4" name="타원 13">
            <a:extLst>
              <a:ext uri="{FF2B5EF4-FFF2-40B4-BE49-F238E27FC236}">
                <a16:creationId xmlns:a16="http://schemas.microsoft.com/office/drawing/2014/main" id="{AFCC675A-3817-3AF8-25DB-620F0EA75CF9}"/>
              </a:ext>
            </a:extLst>
          </p:cNvPr>
          <p:cNvSpPr/>
          <p:nvPr/>
        </p:nvSpPr>
        <p:spPr>
          <a:xfrm>
            <a:off x="3927549" y="5922817"/>
            <a:ext cx="72001" cy="72001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E9620229-5D01-1E2B-1712-A01A22036A36}"/>
              </a:ext>
            </a:extLst>
          </p:cNvPr>
          <p:cNvGrpSpPr/>
          <p:nvPr/>
        </p:nvGrpSpPr>
        <p:grpSpPr>
          <a:xfrm>
            <a:off x="4185109" y="5910217"/>
            <a:ext cx="97200" cy="97200"/>
            <a:chOff x="4379535" y="1068921"/>
            <a:chExt cx="127831" cy="127831"/>
          </a:xfrm>
        </p:grpSpPr>
        <p:sp>
          <p:nvSpPr>
            <p:cNvPr id="16" name="타원 15">
              <a:extLst>
                <a:ext uri="{FF2B5EF4-FFF2-40B4-BE49-F238E27FC236}">
                  <a16:creationId xmlns:a16="http://schemas.microsoft.com/office/drawing/2014/main" id="{D274008F-8EBD-8B1A-114C-873C63E4F290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1FE85E31-8572-B176-CB79-2DAEDA2634B5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A79D5AC7-B6C1-3489-34DF-A9CE14384BE4}"/>
              </a:ext>
            </a:extLst>
          </p:cNvPr>
          <p:cNvGrpSpPr/>
          <p:nvPr/>
        </p:nvGrpSpPr>
        <p:grpSpPr>
          <a:xfrm>
            <a:off x="4314754" y="5905760"/>
            <a:ext cx="97200" cy="119032"/>
            <a:chOff x="3925315" y="1186030"/>
            <a:chExt cx="127832" cy="160534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EEFAD49B-E257-16FF-851D-5152F1DD7EF6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폭발 2 848">
              <a:extLst>
                <a:ext uri="{FF2B5EF4-FFF2-40B4-BE49-F238E27FC236}">
                  <a16:creationId xmlns:a16="http://schemas.microsoft.com/office/drawing/2014/main" id="{B85E41A0-1C64-B9E6-3F9E-8B1D6750EF2B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8E58DBB5-B528-ED36-E7A3-5ED3CB2604CF}"/>
              </a:ext>
            </a:extLst>
          </p:cNvPr>
          <p:cNvGrpSpPr/>
          <p:nvPr/>
        </p:nvGrpSpPr>
        <p:grpSpPr>
          <a:xfrm>
            <a:off x="4053223" y="5910217"/>
            <a:ext cx="97200" cy="97200"/>
            <a:chOff x="4379535" y="1198748"/>
            <a:chExt cx="127831" cy="127831"/>
          </a:xfrm>
        </p:grpSpPr>
        <p:sp>
          <p:nvSpPr>
            <p:cNvPr id="22" name="타원 21">
              <a:extLst>
                <a:ext uri="{FF2B5EF4-FFF2-40B4-BE49-F238E27FC236}">
                  <a16:creationId xmlns:a16="http://schemas.microsoft.com/office/drawing/2014/main" id="{81141AB2-D235-7F16-EADC-B2551FC4B149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자유형 853">
              <a:extLst>
                <a:ext uri="{FF2B5EF4-FFF2-40B4-BE49-F238E27FC236}">
                  <a16:creationId xmlns:a16="http://schemas.microsoft.com/office/drawing/2014/main" id="{853BF814-4AF5-DD21-1E31-24CC08D2DC76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7BECBA34-A1E0-862B-C0A0-7A4AC6F7A456}"/>
              </a:ext>
            </a:extLst>
          </p:cNvPr>
          <p:cNvGrpSpPr/>
          <p:nvPr/>
        </p:nvGrpSpPr>
        <p:grpSpPr>
          <a:xfrm>
            <a:off x="4448944" y="5901644"/>
            <a:ext cx="97200" cy="108000"/>
            <a:chOff x="2499128" y="6073896"/>
            <a:chExt cx="127831" cy="143110"/>
          </a:xfrm>
        </p:grpSpPr>
        <p:sp>
          <p:nvSpPr>
            <p:cNvPr id="25" name="타원 24">
              <a:extLst>
                <a:ext uri="{FF2B5EF4-FFF2-40B4-BE49-F238E27FC236}">
                  <a16:creationId xmlns:a16="http://schemas.microsoft.com/office/drawing/2014/main" id="{727A508B-BF97-AC0B-00BF-F323B15D7689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962D0AA7-49F9-5AA0-B184-CF3F44CC39B8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>
                <a:solidFill>
                  <a:prstClr val="white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7" name="표 4">
            <a:extLst>
              <a:ext uri="{FF2B5EF4-FFF2-40B4-BE49-F238E27FC236}">
                <a16:creationId xmlns:a16="http://schemas.microsoft.com/office/drawing/2014/main" id="{B5363AC6-68DA-F633-1206-C7FE4F87D1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4393429"/>
              </p:ext>
            </p:extLst>
          </p:nvPr>
        </p:nvGraphicFramePr>
        <p:xfrm>
          <a:off x="664342" y="2627432"/>
          <a:ext cx="1874520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242402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3199074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281003378"/>
                    </a:ext>
                  </a:extLst>
                </a:gridCol>
              </a:tblGrid>
              <a:tr h="274320">
                <a:tc gridSpan="9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학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28" name="타원 27">
            <a:extLst>
              <a:ext uri="{FF2B5EF4-FFF2-40B4-BE49-F238E27FC236}">
                <a16:creationId xmlns:a16="http://schemas.microsoft.com/office/drawing/2014/main" id="{26A502B1-0A09-14C8-E8B3-18404122C1D0}"/>
              </a:ext>
            </a:extLst>
          </p:cNvPr>
          <p:cNvSpPr/>
          <p:nvPr/>
        </p:nvSpPr>
        <p:spPr>
          <a:xfrm>
            <a:off x="1349005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2C505BF7-E442-C941-ADFA-74095F2BE5CC}"/>
              </a:ext>
            </a:extLst>
          </p:cNvPr>
          <p:cNvSpPr/>
          <p:nvPr/>
        </p:nvSpPr>
        <p:spPr>
          <a:xfrm>
            <a:off x="1559531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CE510834-A14E-70AB-B49A-CADC59C3E45B}"/>
              </a:ext>
            </a:extLst>
          </p:cNvPr>
          <p:cNvSpPr/>
          <p:nvPr/>
        </p:nvSpPr>
        <p:spPr>
          <a:xfrm>
            <a:off x="1770057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63433EAA-0D96-A45A-8040-0EE16E26AFAD}"/>
              </a:ext>
            </a:extLst>
          </p:cNvPr>
          <p:cNvSpPr/>
          <p:nvPr/>
        </p:nvSpPr>
        <p:spPr>
          <a:xfrm>
            <a:off x="1975032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93D6F398-6242-125C-E022-613D5CEDBD0E}"/>
              </a:ext>
            </a:extLst>
          </p:cNvPr>
          <p:cNvSpPr/>
          <p:nvPr/>
        </p:nvSpPr>
        <p:spPr>
          <a:xfrm>
            <a:off x="2184769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DCADCE2B-22D1-3099-51DB-49F66DAF8FCB}"/>
              </a:ext>
            </a:extLst>
          </p:cNvPr>
          <p:cNvSpPr/>
          <p:nvPr/>
        </p:nvSpPr>
        <p:spPr>
          <a:xfrm>
            <a:off x="934293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8826A6AF-664E-6819-6F7D-1F168196B635}"/>
              </a:ext>
            </a:extLst>
          </p:cNvPr>
          <p:cNvSpPr/>
          <p:nvPr/>
        </p:nvSpPr>
        <p:spPr>
          <a:xfrm>
            <a:off x="1141650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B9441E5A-14A8-F946-1B0E-81624A82BDD9}"/>
              </a:ext>
            </a:extLst>
          </p:cNvPr>
          <p:cNvSpPr/>
          <p:nvPr/>
        </p:nvSpPr>
        <p:spPr>
          <a:xfrm>
            <a:off x="726372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6" name="타원 46">
            <a:extLst>
              <a:ext uri="{FF2B5EF4-FFF2-40B4-BE49-F238E27FC236}">
                <a16:creationId xmlns:a16="http://schemas.microsoft.com/office/drawing/2014/main" id="{0BE367D2-13A2-9BF7-5EBF-8FA01ACFD122}"/>
              </a:ext>
            </a:extLst>
          </p:cNvPr>
          <p:cNvSpPr/>
          <p:nvPr/>
        </p:nvSpPr>
        <p:spPr>
          <a:xfrm>
            <a:off x="2392137" y="343519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7" name="표 4">
            <a:extLst>
              <a:ext uri="{FF2B5EF4-FFF2-40B4-BE49-F238E27FC236}">
                <a16:creationId xmlns:a16="http://schemas.microsoft.com/office/drawing/2014/main" id="{366FC223-33BC-3F7E-ACC5-04D4CBC87D01}"/>
              </a:ext>
            </a:extLst>
          </p:cNvPr>
          <p:cNvGraphicFramePr>
            <a:graphicFrameLocks noGrp="1"/>
          </p:cNvGraphicFramePr>
          <p:nvPr/>
        </p:nvGraphicFramePr>
        <p:xfrm>
          <a:off x="671940" y="1789232"/>
          <a:ext cx="1874519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74519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학과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38" name="직사각형 37">
            <a:extLst>
              <a:ext uri="{FF2B5EF4-FFF2-40B4-BE49-F238E27FC236}">
                <a16:creationId xmlns:a16="http://schemas.microsoft.com/office/drawing/2014/main" id="{DA27EF4D-7182-678B-A66E-94102BC36CC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EEE2DC8-3903-0EA0-3DBC-A9274E93D7FE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5D482279-F893-DFFB-17F3-FC3F4857B09F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3D5E6648-810F-3804-0E14-457807A382E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85A36C18-95E7-DF2C-9977-CCFFA060E773}"/>
              </a:ext>
            </a:extLst>
          </p:cNvPr>
          <p:cNvSpPr/>
          <p:nvPr/>
        </p:nvSpPr>
        <p:spPr>
          <a:xfrm>
            <a:off x="-93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26BFC86-540A-CA80-B4B4-FE76522A91D4}"/>
              </a:ext>
            </a:extLst>
          </p:cNvPr>
          <p:cNvSpPr/>
          <p:nvPr/>
        </p:nvSpPr>
        <p:spPr>
          <a:xfrm>
            <a:off x="2374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AC2FB93E-F930-CA98-9C61-13085D549E5A}"/>
              </a:ext>
            </a:extLst>
          </p:cNvPr>
          <p:cNvSpPr/>
          <p:nvPr/>
        </p:nvSpPr>
        <p:spPr>
          <a:xfrm>
            <a:off x="-1502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8" name="표 4">
            <a:extLst>
              <a:ext uri="{FF2B5EF4-FFF2-40B4-BE49-F238E27FC236}">
                <a16:creationId xmlns:a16="http://schemas.microsoft.com/office/drawing/2014/main" id="{CDC4C1A6-9E40-B5A5-6931-7CBA3F9608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6025915"/>
              </p:ext>
            </p:extLst>
          </p:nvPr>
        </p:nvGraphicFramePr>
        <p:xfrm>
          <a:off x="4964410" y="951032"/>
          <a:ext cx="1874518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9033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24618754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객관식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27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29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31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33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34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36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37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39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49" name="표 4">
            <a:extLst>
              <a:ext uri="{FF2B5EF4-FFF2-40B4-BE49-F238E27FC236}">
                <a16:creationId xmlns:a16="http://schemas.microsoft.com/office/drawing/2014/main" id="{059393E9-378E-BF4A-D5B2-B3E29E6D70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4812505"/>
              </p:ext>
            </p:extLst>
          </p:nvPr>
        </p:nvGraphicFramePr>
        <p:xfrm>
          <a:off x="7136059" y="951032"/>
          <a:ext cx="1874518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39033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  <a:gridCol w="267097">
                  <a:extLst>
                    <a:ext uri="{9D8B030D-6E8A-4147-A177-3AD203B41FA5}">
                      <a16:colId xmlns:a16="http://schemas.microsoft.com/office/drawing/2014/main" val="2461875403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객관식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42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43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44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45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46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47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49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51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52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53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54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55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56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57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58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59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60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65907034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119" y="0"/>
            <a:ext cx="9904881" cy="8697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ko-KR" altLang="en-US" dirty="0">
                <a:solidFill>
                  <a:schemeClr val="tx2"/>
                </a:solidFill>
                <a:latin typeface="+mn-ea"/>
              </a:rPr>
              <a:t>기본학력평가 답안지</a:t>
            </a:r>
          </a:p>
          <a:p>
            <a:pPr lvl="0" algn="ctr">
              <a:lnSpc>
                <a:spcPct val="150000"/>
              </a:lnSpc>
              <a:defRPr/>
            </a:pP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(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제 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1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과목 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: </a:t>
            </a:r>
            <a:r>
              <a:rPr lang="ko-KR" altLang="en-US" sz="1800" dirty="0">
                <a:solidFill>
                  <a:schemeClr val="tx2"/>
                </a:solidFill>
                <a:latin typeface="+mn-ea"/>
              </a:rPr>
              <a:t>국어</a:t>
            </a:r>
            <a:r>
              <a:rPr lang="en-US" altLang="ko-KR" sz="1800" dirty="0">
                <a:solidFill>
                  <a:schemeClr val="tx2"/>
                </a:solidFill>
                <a:latin typeface="+mn-ea"/>
              </a:rPr>
              <a:t>)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lvl="0" algn="ctr">
              <a:defRPr/>
            </a:pPr>
            <a:endParaRPr lang="ko-KR" altLang="en-US">
              <a:solidFill>
                <a:srgbClr val="C2488A"/>
              </a:solidFill>
              <a:latin typeface="나눔스퀘어_ac"/>
              <a:ea typeface="나눔스퀘어_ac"/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lvl="0" algn="ctr">
              <a:defRPr/>
            </a:pPr>
            <a:endParaRPr lang="ko-KR" altLang="en-US">
              <a:solidFill>
                <a:srgbClr val="C2488A"/>
              </a:solidFill>
              <a:latin typeface="나눔스퀘어_ac"/>
              <a:ea typeface="나눔스퀘어_ac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lvl="0" algn="ctr">
              <a:defRPr/>
            </a:pPr>
            <a:endParaRPr lang="ko-KR" altLang="en-US">
              <a:solidFill>
                <a:srgbClr val="C2488A"/>
              </a:solidFill>
              <a:latin typeface="나눔스퀘어_ac"/>
              <a:ea typeface="나눔스퀘어_ac"/>
            </a:endParaRPr>
          </a:p>
        </p:txBody>
      </p:sp>
      <p:graphicFrame>
        <p:nvGraphicFramePr>
          <p:cNvPr id="9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437852"/>
              </p:ext>
            </p:extLst>
          </p:nvPr>
        </p:nvGraphicFramePr>
        <p:xfrm>
          <a:off x="2576736" y="1044892"/>
          <a:ext cx="3832857" cy="4617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01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73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80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80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796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961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3114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28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0958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3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13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graphicFrame>
        <p:nvGraphicFramePr>
          <p:cNvPr id="10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2569336"/>
              </p:ext>
            </p:extLst>
          </p:nvPr>
        </p:nvGraphicFramePr>
        <p:xfrm>
          <a:off x="6465168" y="1052736"/>
          <a:ext cx="3331566" cy="3017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4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72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432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60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71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434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9403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5265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5265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5265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11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12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4627641"/>
              </p:ext>
            </p:extLst>
          </p:nvPr>
        </p:nvGraphicFramePr>
        <p:xfrm>
          <a:off x="344488" y="2278737"/>
          <a:ext cx="2081762" cy="34437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80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48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80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80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48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80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20118">
                <a:tc gridSpan="6"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학생 개인 번호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2784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14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endParaRPr lang="en-US" altLang="ko-KR" sz="24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endParaRPr lang="ko-KR" altLang="en-US" sz="24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en-US" altLang="ko-KR" sz="24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-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endParaRPr lang="ko-KR" altLang="en-US" sz="24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endParaRPr lang="ko-KR" altLang="en-US" sz="24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2960">
                <a:tc rowSpan="10">
                  <a:txBody>
                    <a:bodyPr/>
                    <a:lstStyle/>
                    <a:p>
                      <a:pPr lvl="0" algn="ctr" latinLnBrk="1">
                        <a:defRPr/>
                      </a:pPr>
                      <a:endParaRPr lang="ko-KR" altLang="en-US" sz="800" b="1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⓪</a:t>
                      </a:r>
                      <a:endParaRPr lang="ko-KR" altLang="en-US" sz="12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⓪</a:t>
                      </a:r>
                      <a:endParaRPr lang="ko-KR" altLang="en-US" sz="12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10">
                  <a:txBody>
                    <a:bodyPr/>
                    <a:lstStyle/>
                    <a:p>
                      <a:pPr lvl="0" algn="ctr" latinLnBrk="1">
                        <a:defRPr/>
                      </a:pPr>
                      <a:endParaRPr lang="ko-KR" altLang="en-US" sz="8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⓪</a:t>
                      </a:r>
                      <a:endParaRPr lang="ko-KR" altLang="en-US" sz="12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⓪</a:t>
                      </a:r>
                      <a:endParaRPr lang="ko-KR" altLang="en-US" sz="12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2960"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vl="0">
                        <a:defRPr/>
                      </a:pPr>
                      <a:endParaRPr lang="ko-KR" altLang="en-US"/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endParaRPr lang="ko-KR" altLang="en-US" sz="1100" b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None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noFill/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aphicFrame>
        <p:nvGraphicFramePr>
          <p:cNvPr id="14" name="표 4"/>
          <p:cNvGraphicFramePr>
            <a:graphicFrameLocks noGrp="1"/>
          </p:cNvGraphicFramePr>
          <p:nvPr/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AutoNum type="arabicPeriod"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답안지 작성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표기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은 반드시 검은색 컴퓨터용 사인펜만을 사용하고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 샤프 등의 필기구를 절대 사용하지 마십시오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AutoNum type="arabicPeriod"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</a:p>
                    <a:p>
                      <a:pPr marL="228600" marR="0" lvl="0" indent="-228600" algn="l" defTabSz="914400" rtl="0" eaLnBrk="1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FontTx/>
                        <a:buAutoNum type="arabicPeriod"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 수정은 수정테이프를 사용해서 흔적을 지웁니다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.(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예비 마킹 금지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endParaRPr lang="ko-KR" altLang="en-US" sz="1050" b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5" name="타원 14"/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lvl="0" algn="ctr">
              <a:defRPr/>
            </a:pPr>
            <a:endParaRPr lang="ko-KR" altLang="en-US">
              <a:latin typeface="맑은 고딕"/>
              <a:ea typeface="맑은 고딕"/>
            </a:endParaRPr>
          </a:p>
        </p:txBody>
      </p:sp>
      <p:grpSp>
        <p:nvGrpSpPr>
          <p:cNvPr id="16" name="그룹 15"/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/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>
                <a:latin typeface="맑은 고딕"/>
                <a:ea typeface="맑은 고딕"/>
              </a:endParaRPr>
            </a:p>
          </p:txBody>
        </p:sp>
        <p:sp>
          <p:nvSpPr>
            <p:cNvPr id="18" name="타원 17"/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>
                <a:latin typeface="맑은 고딕"/>
                <a:ea typeface="맑은 고딕"/>
              </a:endParaRPr>
            </a:p>
          </p:txBody>
        </p:sp>
      </p:grpSp>
      <p:grpSp>
        <p:nvGrpSpPr>
          <p:cNvPr id="19" name="그룹 18"/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/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>
                <a:latin typeface="맑은 고딕"/>
                <a:ea typeface="맑은 고딕"/>
              </a:endParaRPr>
            </a:p>
          </p:txBody>
        </p:sp>
        <p:sp>
          <p:nvSpPr>
            <p:cNvPr id="21" name="폭발 2 848"/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>
                <a:latin typeface="맑은 고딕"/>
                <a:ea typeface="맑은 고딕"/>
              </a:endParaRPr>
            </a:p>
          </p:txBody>
        </p:sp>
      </p:grpSp>
      <p:grpSp>
        <p:nvGrpSpPr>
          <p:cNvPr id="22" name="그룹 21"/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/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>
                <a:latin typeface="맑은 고딕"/>
                <a:ea typeface="맑은 고딕"/>
              </a:endParaRPr>
            </a:p>
          </p:txBody>
        </p:sp>
        <p:sp>
          <p:nvSpPr>
            <p:cNvPr id="24" name="자유형 853"/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>
                <a:latin typeface="맑은 고딕"/>
                <a:ea typeface="맑은 고딕"/>
              </a:endParaRPr>
            </a:p>
          </p:txBody>
        </p:sp>
      </p:grpSp>
      <p:grpSp>
        <p:nvGrpSpPr>
          <p:cNvPr id="25" name="그룹 24"/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/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>
                <a:latin typeface="맑은 고딕"/>
                <a:ea typeface="맑은 고딕"/>
              </a:endParaRPr>
            </a:p>
          </p:txBody>
        </p:sp>
        <p:sp>
          <p:nvSpPr>
            <p:cNvPr id="27" name="자유형: 도형 26"/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lvl="0" algn="ctr">
                <a:defRPr/>
              </a:pPr>
              <a:endParaRPr lang="ko-KR" altLang="en-US"/>
            </a:p>
          </p:txBody>
        </p:sp>
      </p:grpSp>
      <p:graphicFrame>
        <p:nvGraphicFramePr>
          <p:cNvPr id="28" name="표 4"/>
          <p:cNvGraphicFramePr>
            <a:graphicFrameLocks noGrp="1"/>
          </p:cNvGraphicFramePr>
          <p:nvPr/>
        </p:nvGraphicFramePr>
        <p:xfrm>
          <a:off x="8841433" y="4725144"/>
          <a:ext cx="792087" cy="914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920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72415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감 독 관  확 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3390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endParaRPr lang="ko-KR" altLang="en-US" sz="24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1640632" y="836712"/>
            <a:ext cx="780077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ko-KR" sz="80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※ </a:t>
            </a:r>
            <a:r>
              <a:rPr lang="ko-KR" altLang="en-US" sz="800">
                <a:solidFill>
                  <a:schemeClr val="tx2">
                    <a:lumMod val="40000"/>
                    <a:lumOff val="60000"/>
                  </a:schemeClr>
                </a:solidFill>
                <a:latin typeface="+mn-ea"/>
              </a:rPr>
              <a:t>정자기재</a:t>
            </a:r>
          </a:p>
        </p:txBody>
      </p:sp>
      <p:graphicFrame>
        <p:nvGraphicFramePr>
          <p:cNvPr id="51" name="표 20"/>
          <p:cNvGraphicFramePr>
            <a:graphicFrameLocks noGrp="1"/>
          </p:cNvGraphicFramePr>
          <p:nvPr/>
        </p:nvGraphicFramePr>
        <p:xfrm>
          <a:off x="366917" y="1052736"/>
          <a:ext cx="2065802" cy="11778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29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28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2619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000" b="0">
                          <a:solidFill>
                            <a:schemeClr val="tx1"/>
                          </a:solidFill>
                        </a:rPr>
                        <a:t>반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 sz="1200" b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2619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000" b="0">
                          <a:solidFill>
                            <a:schemeClr val="tx1"/>
                          </a:solidFill>
                        </a:rPr>
                        <a:t>번호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 sz="1200" b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2619">
                <a:tc>
                  <a:txBody>
                    <a:bodyPr/>
                    <a:lstStyle/>
                    <a:p>
                      <a:pPr lvl="0" algn="ctr" latinLnBrk="1">
                        <a:defRPr/>
                      </a:pPr>
                      <a:r>
                        <a:rPr lang="ko-KR" altLang="en-US" sz="1000" b="0">
                          <a:solidFill>
                            <a:schemeClr val="tx1"/>
                          </a:solidFill>
                        </a:rPr>
                        <a:t>이   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solidFill>
                      <a:srgbClr val="DBEEF3"/>
                    </a:solidFill>
                  </a:tcPr>
                </a:tc>
                <a:tc>
                  <a:txBody>
                    <a:bodyPr/>
                    <a:lstStyle/>
                    <a:p>
                      <a:pPr lvl="0" latinLnBrk="1">
                        <a:defRPr/>
                      </a:pPr>
                      <a:endParaRPr lang="ko-KR" altLang="en-US" sz="1200" b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w="med" len="med"/>
                      <a:tailEnd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B33CE3E6-2603-4B25-D3F9-21BB420FD39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lvl="0"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1645E33-755B-235B-73CF-E09D1590869D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lvl="0"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977403E2-C127-3F9E-369B-2ACCE40C6790}"/>
              </a:ext>
            </a:extLst>
          </p:cNvPr>
          <p:cNvSpPr/>
          <p:nvPr/>
        </p:nvSpPr>
        <p:spPr>
          <a:xfrm>
            <a:off x="-3986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lvl="0"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257003996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TextBox 715"/>
          <p:cNvSpPr txBox="1"/>
          <p:nvPr/>
        </p:nvSpPr>
        <p:spPr>
          <a:xfrm>
            <a:off x="737755" y="1902811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445" name="TextBox 1444"/>
          <p:cNvSpPr txBox="1"/>
          <p:nvPr/>
        </p:nvSpPr>
        <p:spPr>
          <a:xfrm>
            <a:off x="720007" y="270139"/>
            <a:ext cx="237989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692357" y="477726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solidFill>
                  <a:srgbClr val="004A9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solidFill>
                  <a:srgbClr val="004A9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solidFill>
                <a:srgbClr val="004A95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06451" y="548680"/>
            <a:ext cx="150872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dirty="0">
                <a:solidFill>
                  <a:srgbClr val="004A9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탐구 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777325" y="974928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777326" y="1202578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891741" y="968232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791143" y="1009129"/>
            <a:ext cx="10902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251758" y="1209150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748733" y="1211413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596369" y="1319778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673769" y="1542872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777326" y="1824926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248584" y="1824926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242990" y="2103798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422112" y="295633"/>
            <a:ext cx="576388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grpSp>
        <p:nvGrpSpPr>
          <p:cNvPr id="1559" name="그룹 1558"/>
          <p:cNvGrpSpPr/>
          <p:nvPr/>
        </p:nvGrpSpPr>
        <p:grpSpPr>
          <a:xfrm>
            <a:off x="758077" y="5850581"/>
            <a:ext cx="2374669" cy="635407"/>
            <a:chOff x="517286" y="5844293"/>
            <a:chExt cx="2374669" cy="635407"/>
          </a:xfrm>
        </p:grpSpPr>
        <p:sp>
          <p:nvSpPr>
            <p:cNvPr id="1560" name="TextBox 1559"/>
            <p:cNvSpPr txBox="1"/>
            <p:nvPr/>
          </p:nvSpPr>
          <p:spPr>
            <a:xfrm>
              <a:off x="542159" y="587151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1561" name="모서리가 둥근 직사각형 1560"/>
            <p:cNvSpPr/>
            <p:nvPr/>
          </p:nvSpPr>
          <p:spPr>
            <a:xfrm>
              <a:off x="546451" y="5846057"/>
              <a:ext cx="2180602" cy="624157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570" name="직선 연결선 1569"/>
            <p:cNvCxnSpPr/>
            <p:nvPr/>
          </p:nvCxnSpPr>
          <p:spPr>
            <a:xfrm>
              <a:off x="1078775" y="5844293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1" name="직선 연결선 1570"/>
            <p:cNvCxnSpPr/>
            <p:nvPr/>
          </p:nvCxnSpPr>
          <p:spPr>
            <a:xfrm>
              <a:off x="1575325" y="5853779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2" name="TextBox 1571"/>
            <p:cNvSpPr txBox="1"/>
            <p:nvPr/>
          </p:nvSpPr>
          <p:spPr>
            <a:xfrm>
              <a:off x="517286" y="6175644"/>
              <a:ext cx="7412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.)</a:t>
              </a:r>
            </a:p>
          </p:txBody>
        </p:sp>
        <p:sp>
          <p:nvSpPr>
            <p:cNvPr id="1573" name="TextBox 1572"/>
            <p:cNvSpPr txBox="1"/>
            <p:nvPr/>
          </p:nvSpPr>
          <p:spPr>
            <a:xfrm>
              <a:off x="1553725" y="5864865"/>
              <a:ext cx="13382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본인 여부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 및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문형의 표기가 정확한지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확인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 err="1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옆란에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서명 또는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날인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4" name="양쪽 대괄호 1573"/>
            <p:cNvSpPr/>
            <p:nvPr/>
          </p:nvSpPr>
          <p:spPr>
            <a:xfrm>
              <a:off x="1123737" y="5990560"/>
              <a:ext cx="395443" cy="323938"/>
            </a:xfrm>
            <a:prstGeom prst="bracketPair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</p:grpSp>
      <p:sp>
        <p:nvSpPr>
          <p:cNvPr id="504" name="모서리가 둥근 직사각형 503"/>
          <p:cNvSpPr/>
          <p:nvPr/>
        </p:nvSpPr>
        <p:spPr>
          <a:xfrm>
            <a:off x="781215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5" name="직선 연결선 504"/>
          <p:cNvCxnSpPr/>
          <p:nvPr/>
        </p:nvCxnSpPr>
        <p:spPr>
          <a:xfrm>
            <a:off x="781215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6" name="직선 연결선 505"/>
          <p:cNvCxnSpPr/>
          <p:nvPr/>
        </p:nvCxnSpPr>
        <p:spPr>
          <a:xfrm>
            <a:off x="1251363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7" name="직선 연결선 506"/>
          <p:cNvCxnSpPr/>
          <p:nvPr/>
        </p:nvCxnSpPr>
        <p:spPr>
          <a:xfrm>
            <a:off x="775525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직선 연결선 508"/>
          <p:cNvCxnSpPr/>
          <p:nvPr/>
        </p:nvCxnSpPr>
        <p:spPr>
          <a:xfrm>
            <a:off x="775525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직선 연결선 509"/>
          <p:cNvCxnSpPr/>
          <p:nvPr/>
        </p:nvCxnSpPr>
        <p:spPr>
          <a:xfrm>
            <a:off x="777683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직선 연결선 510"/>
          <p:cNvCxnSpPr/>
          <p:nvPr/>
        </p:nvCxnSpPr>
        <p:spPr>
          <a:xfrm>
            <a:off x="933615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직선 연결선 511"/>
          <p:cNvCxnSpPr/>
          <p:nvPr/>
        </p:nvCxnSpPr>
        <p:spPr>
          <a:xfrm>
            <a:off x="1091990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3" name="직선 연결선 512"/>
          <p:cNvCxnSpPr/>
          <p:nvPr/>
        </p:nvCxnSpPr>
        <p:spPr>
          <a:xfrm>
            <a:off x="1250365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직선 연결선 513"/>
          <p:cNvCxnSpPr/>
          <p:nvPr/>
        </p:nvCxnSpPr>
        <p:spPr>
          <a:xfrm>
            <a:off x="1408739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직선 연결선 514"/>
          <p:cNvCxnSpPr/>
          <p:nvPr/>
        </p:nvCxnSpPr>
        <p:spPr>
          <a:xfrm>
            <a:off x="1571145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6" name="직선 연결선 515"/>
          <p:cNvCxnSpPr/>
          <p:nvPr/>
        </p:nvCxnSpPr>
        <p:spPr>
          <a:xfrm>
            <a:off x="1730697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7" name="직선 연결선 516"/>
          <p:cNvCxnSpPr/>
          <p:nvPr/>
        </p:nvCxnSpPr>
        <p:spPr>
          <a:xfrm>
            <a:off x="1890249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8" name="직선 연결선 517"/>
          <p:cNvCxnSpPr/>
          <p:nvPr/>
        </p:nvCxnSpPr>
        <p:spPr>
          <a:xfrm>
            <a:off x="2049801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9" name="직선 연결선 518"/>
          <p:cNvCxnSpPr/>
          <p:nvPr/>
        </p:nvCxnSpPr>
        <p:spPr>
          <a:xfrm>
            <a:off x="1446482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직선 연결선 519"/>
          <p:cNvCxnSpPr/>
          <p:nvPr/>
        </p:nvCxnSpPr>
        <p:spPr>
          <a:xfrm>
            <a:off x="1447412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1" name="TextBox 520"/>
          <p:cNvSpPr txBox="1"/>
          <p:nvPr/>
        </p:nvSpPr>
        <p:spPr>
          <a:xfrm>
            <a:off x="763870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528" name="직선 연결선 527"/>
          <p:cNvCxnSpPr/>
          <p:nvPr/>
        </p:nvCxnSpPr>
        <p:spPr>
          <a:xfrm>
            <a:off x="2582907" y="2883109"/>
            <a:ext cx="9131" cy="28997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9" name="그룹 528"/>
          <p:cNvGrpSpPr/>
          <p:nvPr/>
        </p:nvGrpSpPr>
        <p:grpSpPr>
          <a:xfrm>
            <a:off x="2397928" y="2868738"/>
            <a:ext cx="368419" cy="298574"/>
            <a:chOff x="973510" y="3996969"/>
            <a:chExt cx="1119450" cy="298574"/>
          </a:xfrm>
        </p:grpSpPr>
        <p:cxnSp>
          <p:nvCxnSpPr>
            <p:cNvPr id="530" name="직선 연결선 529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직선 연결선 530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직선 연결선 531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3" name="모서리가 둥근 직사각형 532"/>
          <p:cNvSpPr/>
          <p:nvPr/>
        </p:nvSpPr>
        <p:spPr>
          <a:xfrm>
            <a:off x="2404354" y="2448441"/>
            <a:ext cx="357409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TextBox 533"/>
          <p:cNvSpPr txBox="1"/>
          <p:nvPr/>
        </p:nvSpPr>
        <p:spPr>
          <a:xfrm>
            <a:off x="2543974" y="273281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535" name="TextBox 534"/>
          <p:cNvSpPr txBox="1"/>
          <p:nvPr/>
        </p:nvSpPr>
        <p:spPr>
          <a:xfrm>
            <a:off x="2378879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540" name="모서리가 둥근 직사각형 539"/>
          <p:cNvSpPr/>
          <p:nvPr/>
        </p:nvSpPr>
        <p:spPr>
          <a:xfrm>
            <a:off x="2468960" y="3223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1" name="모서리가 둥근 직사각형 540"/>
          <p:cNvSpPr/>
          <p:nvPr/>
        </p:nvSpPr>
        <p:spPr>
          <a:xfrm>
            <a:off x="2646073" y="3222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2" name="모서리가 둥근 직사각형 701"/>
          <p:cNvSpPr/>
          <p:nvPr/>
        </p:nvSpPr>
        <p:spPr>
          <a:xfrm>
            <a:off x="2468662" y="3486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3" name="모서리가 둥근 직사각형 702"/>
          <p:cNvSpPr/>
          <p:nvPr/>
        </p:nvSpPr>
        <p:spPr>
          <a:xfrm>
            <a:off x="2645775" y="3485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9" name="모서리가 둥근 직사각형 698"/>
          <p:cNvSpPr/>
          <p:nvPr/>
        </p:nvSpPr>
        <p:spPr>
          <a:xfrm>
            <a:off x="2472929" y="37490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0" name="모서리가 둥근 직사각형 699"/>
          <p:cNvSpPr/>
          <p:nvPr/>
        </p:nvSpPr>
        <p:spPr>
          <a:xfrm>
            <a:off x="2650042" y="37476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695"/>
          <p:cNvSpPr/>
          <p:nvPr/>
        </p:nvSpPr>
        <p:spPr>
          <a:xfrm>
            <a:off x="2464470" y="40138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696"/>
          <p:cNvSpPr/>
          <p:nvPr/>
        </p:nvSpPr>
        <p:spPr>
          <a:xfrm>
            <a:off x="2641583" y="40124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692"/>
          <p:cNvSpPr/>
          <p:nvPr/>
        </p:nvSpPr>
        <p:spPr>
          <a:xfrm>
            <a:off x="2468662" y="42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693"/>
          <p:cNvSpPr/>
          <p:nvPr/>
        </p:nvSpPr>
        <p:spPr>
          <a:xfrm>
            <a:off x="2645775" y="42771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689"/>
          <p:cNvSpPr/>
          <p:nvPr/>
        </p:nvSpPr>
        <p:spPr>
          <a:xfrm>
            <a:off x="2470820" y="45474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690"/>
          <p:cNvSpPr/>
          <p:nvPr/>
        </p:nvSpPr>
        <p:spPr>
          <a:xfrm>
            <a:off x="2647933" y="45461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686"/>
          <p:cNvSpPr/>
          <p:nvPr/>
        </p:nvSpPr>
        <p:spPr>
          <a:xfrm>
            <a:off x="2470820" y="48130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687"/>
          <p:cNvSpPr/>
          <p:nvPr/>
        </p:nvSpPr>
        <p:spPr>
          <a:xfrm>
            <a:off x="2647933" y="48117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683"/>
          <p:cNvSpPr/>
          <p:nvPr/>
        </p:nvSpPr>
        <p:spPr>
          <a:xfrm>
            <a:off x="2468662" y="5076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684"/>
          <p:cNvSpPr/>
          <p:nvPr/>
        </p:nvSpPr>
        <p:spPr>
          <a:xfrm>
            <a:off x="2645775" y="50755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680"/>
          <p:cNvSpPr/>
          <p:nvPr/>
        </p:nvSpPr>
        <p:spPr>
          <a:xfrm>
            <a:off x="2468662" y="53395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681"/>
          <p:cNvSpPr/>
          <p:nvPr/>
        </p:nvSpPr>
        <p:spPr>
          <a:xfrm>
            <a:off x="2645775" y="53382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8" name="모서리가 둥근 직사각형 677"/>
          <p:cNvSpPr/>
          <p:nvPr/>
        </p:nvSpPr>
        <p:spPr>
          <a:xfrm>
            <a:off x="2464617" y="5608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678"/>
          <p:cNvSpPr/>
          <p:nvPr/>
        </p:nvSpPr>
        <p:spPr>
          <a:xfrm>
            <a:off x="2641730" y="56069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8" name="TextBox 757"/>
          <p:cNvSpPr txBox="1"/>
          <p:nvPr/>
        </p:nvSpPr>
        <p:spPr>
          <a:xfrm>
            <a:off x="2260756" y="2425007"/>
            <a:ext cx="6643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 algn="ctr"/>
            <a:r>
              <a:rPr lang="ko-KR" altLang="en-US" sz="9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</a:p>
        </p:txBody>
      </p:sp>
      <p:grpSp>
        <p:nvGrpSpPr>
          <p:cNvPr id="759" name="그룹 758"/>
          <p:cNvGrpSpPr/>
          <p:nvPr/>
        </p:nvGrpSpPr>
        <p:grpSpPr>
          <a:xfrm>
            <a:off x="2101978" y="3225164"/>
            <a:ext cx="59531" cy="2482172"/>
            <a:chOff x="3046626" y="1827124"/>
            <a:chExt cx="59531" cy="2482172"/>
          </a:xfrm>
        </p:grpSpPr>
        <p:sp>
          <p:nvSpPr>
            <p:cNvPr id="760" name="모서리가 둥근 직사각형 75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1" name="모서리가 둥근 직사각형 760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2" name="모서리가 둥근 직사각형 761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3" name="모서리가 둥근 직사각형 762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4" name="모서리가 둥근 직사각형 763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5" name="모서리가 둥근 직사각형 764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6" name="모서리가 둥근 직사각형 765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7" name="모서리가 둥근 직사각형 766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8" name="모서리가 둥근 직사각형 76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9" name="모서리가 둥근 직사각형 768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70" name="그룹 769"/>
          <p:cNvGrpSpPr/>
          <p:nvPr/>
        </p:nvGrpSpPr>
        <p:grpSpPr>
          <a:xfrm>
            <a:off x="1942650" y="3225164"/>
            <a:ext cx="59531" cy="2482172"/>
            <a:chOff x="3046626" y="1827124"/>
            <a:chExt cx="59531" cy="2482172"/>
          </a:xfrm>
        </p:grpSpPr>
        <p:sp>
          <p:nvSpPr>
            <p:cNvPr id="771" name="모서리가 둥근 직사각형 77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2" name="모서리가 둥근 직사각형 77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3" name="모서리가 둥근 직사각형 77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4" name="모서리가 둥근 직사각형 77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5" name="모서리가 둥근 직사각형 77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6" name="모서리가 둥근 직사각형 77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7" name="모서리가 둥근 직사각형 77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8" name="모서리가 둥근 직사각형 77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9" name="모서리가 둥근 직사각형 77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5" name="모서리가 둥근 직사각형 78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93" name="그룹 792"/>
          <p:cNvGrpSpPr/>
          <p:nvPr/>
        </p:nvGrpSpPr>
        <p:grpSpPr>
          <a:xfrm>
            <a:off x="1783321" y="3225164"/>
            <a:ext cx="59531" cy="2482172"/>
            <a:chOff x="3046626" y="1827124"/>
            <a:chExt cx="59531" cy="2482172"/>
          </a:xfrm>
        </p:grpSpPr>
        <p:sp>
          <p:nvSpPr>
            <p:cNvPr id="794" name="모서리가 둥근 직사각형 79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6" name="모서리가 둥근 직사각형 79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7" name="모서리가 둥근 직사각형 79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8" name="모서리가 둥근 직사각형 79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9" name="모서리가 둥근 직사각형 79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0" name="모서리가 둥근 직사각형 79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1" name="모서리가 둥근 직사각형 80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2" name="모서리가 둥근 직사각형 80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3" name="모서리가 둥근 직사각형 80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4" name="모서리가 둥근 직사각형 80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05" name="그룹 804"/>
          <p:cNvGrpSpPr/>
          <p:nvPr/>
        </p:nvGrpSpPr>
        <p:grpSpPr>
          <a:xfrm>
            <a:off x="1623992" y="3225164"/>
            <a:ext cx="59531" cy="2482172"/>
            <a:chOff x="3046626" y="1827124"/>
            <a:chExt cx="59531" cy="2482172"/>
          </a:xfrm>
        </p:grpSpPr>
        <p:sp>
          <p:nvSpPr>
            <p:cNvPr id="806" name="모서리가 둥근 직사각형 80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7" name="모서리가 둥근 직사각형 80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8" name="모서리가 둥근 직사각형 80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9" name="모서리가 둥근 직사각형 80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0" name="모서리가 둥근 직사각형 80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1" name="모서리가 둥근 직사각형 81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2" name="모서리가 둥근 직사각형 81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3" name="모서리가 둥근 직사각형 81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4" name="모서리가 둥근 직사각형 81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5" name="모서리가 둥근 직사각형 81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6" name="그룹 815"/>
          <p:cNvGrpSpPr/>
          <p:nvPr/>
        </p:nvGrpSpPr>
        <p:grpSpPr>
          <a:xfrm>
            <a:off x="1301934" y="3225164"/>
            <a:ext cx="59531" cy="2482172"/>
            <a:chOff x="3046626" y="1827124"/>
            <a:chExt cx="59531" cy="2482172"/>
          </a:xfrm>
        </p:grpSpPr>
        <p:sp>
          <p:nvSpPr>
            <p:cNvPr id="817" name="모서리가 둥근 직사각형 81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8" name="모서리가 둥근 직사각형 81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9" name="모서리가 둥근 직사각형 81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0" name="모서리가 둥근 직사각형 81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1" name="모서리가 둥근 직사각형 82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82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82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82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5" name="모서리가 둥근 직사각형 82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6" name="모서리가 둥근 직사각형 82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7" name="그룹 826"/>
          <p:cNvGrpSpPr/>
          <p:nvPr/>
        </p:nvGrpSpPr>
        <p:grpSpPr>
          <a:xfrm>
            <a:off x="1137630" y="3225164"/>
            <a:ext cx="59531" cy="2482172"/>
            <a:chOff x="3046626" y="1827124"/>
            <a:chExt cx="59531" cy="2482172"/>
          </a:xfrm>
        </p:grpSpPr>
        <p:sp>
          <p:nvSpPr>
            <p:cNvPr id="828" name="모서리가 둥근 직사각형 82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82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0" name="모서리가 둥근 직사각형 82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1" name="모서리가 둥근 직사각형 83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2" name="모서리가 둥근 직사각형 83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8" name="모서리가 둥근 직사각형 86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2" name="모서리가 둥근 직사각형 91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4" name="모서리가 둥근 직사각형 91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91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2" name="모서리가 둥근 직사각형 92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6" name="그룹 925"/>
          <p:cNvGrpSpPr/>
          <p:nvPr/>
        </p:nvGrpSpPr>
        <p:grpSpPr>
          <a:xfrm>
            <a:off x="980202" y="3225164"/>
            <a:ext cx="59531" cy="2482172"/>
            <a:chOff x="3046626" y="1827124"/>
            <a:chExt cx="59531" cy="2482172"/>
          </a:xfrm>
        </p:grpSpPr>
        <p:sp>
          <p:nvSpPr>
            <p:cNvPr id="930" name="모서리가 둥근 직사각형 92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4" name="모서리가 둥근 직사각형 93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93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94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6" name="모서리가 둥근 직사각형 9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모서리가 둥근 직사각형 94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2" name="모서리가 둥근 직사각형 95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모서리가 둥근 직사각형 95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95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5" name="모서리가 둥근 직사각형 95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6" name="그룹 955"/>
          <p:cNvGrpSpPr/>
          <p:nvPr/>
        </p:nvGrpSpPr>
        <p:grpSpPr>
          <a:xfrm>
            <a:off x="824664" y="3225164"/>
            <a:ext cx="59531" cy="2482172"/>
            <a:chOff x="3046626" y="1827124"/>
            <a:chExt cx="59531" cy="2482172"/>
          </a:xfrm>
        </p:grpSpPr>
        <p:sp>
          <p:nvSpPr>
            <p:cNvPr id="957" name="모서리가 둥근 직사각형 95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8" name="모서리가 둥근 직사각형 95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9" name="모서리가 둥근 직사각형 95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0" name="모서리가 둥근 직사각형 95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96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6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6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6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5" name="모서리가 둥근 직사각형 96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96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TextBox 714">
            <a:extLst>
              <a:ext uri="{FF2B5EF4-FFF2-40B4-BE49-F238E27FC236}">
                <a16:creationId xmlns:a16="http://schemas.microsoft.com/office/drawing/2014/main" id="{C83E8413-383C-49E4-B669-3727137B350F}"/>
              </a:ext>
            </a:extLst>
          </p:cNvPr>
          <p:cNvSpPr txBox="1"/>
          <p:nvPr/>
        </p:nvSpPr>
        <p:spPr>
          <a:xfrm>
            <a:off x="776536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직사각형 502">
            <a:extLst>
              <a:ext uri="{FF2B5EF4-FFF2-40B4-BE49-F238E27FC236}">
                <a16:creationId xmlns:a16="http://schemas.microsoft.com/office/drawing/2014/main" id="{ABAAFC07-60B4-4C4C-9FFE-8A42F01A7C5F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39" name="직선 연결선 938">
            <a:extLst>
              <a:ext uri="{FF2B5EF4-FFF2-40B4-BE49-F238E27FC236}">
                <a16:creationId xmlns:a16="http://schemas.microsoft.com/office/drawing/2014/main" id="{1104839B-9750-4A41-AFC5-07251B30D141}"/>
              </a:ext>
            </a:extLst>
          </p:cNvPr>
          <p:cNvCxnSpPr/>
          <p:nvPr/>
        </p:nvCxnSpPr>
        <p:spPr>
          <a:xfrm>
            <a:off x="3047955" y="2878990"/>
            <a:ext cx="9131" cy="28997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0" name="그룹 939">
            <a:extLst>
              <a:ext uri="{FF2B5EF4-FFF2-40B4-BE49-F238E27FC236}">
                <a16:creationId xmlns:a16="http://schemas.microsoft.com/office/drawing/2014/main" id="{57397BEF-3FE5-4A82-8A2B-7B31917F5B0E}"/>
              </a:ext>
            </a:extLst>
          </p:cNvPr>
          <p:cNvGrpSpPr/>
          <p:nvPr/>
        </p:nvGrpSpPr>
        <p:grpSpPr>
          <a:xfrm>
            <a:off x="2862976" y="2864619"/>
            <a:ext cx="368419" cy="298574"/>
            <a:chOff x="973510" y="3996969"/>
            <a:chExt cx="1119450" cy="298574"/>
          </a:xfrm>
        </p:grpSpPr>
        <p:cxnSp>
          <p:nvCxnSpPr>
            <p:cNvPr id="941" name="직선 연결선 940">
              <a:extLst>
                <a:ext uri="{FF2B5EF4-FFF2-40B4-BE49-F238E27FC236}">
                  <a16:creationId xmlns:a16="http://schemas.microsoft.com/office/drawing/2014/main" id="{DEFC73B8-8AE6-4F50-B8F6-A236B085F247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직선 연결선 942">
              <a:extLst>
                <a:ext uri="{FF2B5EF4-FFF2-40B4-BE49-F238E27FC236}">
                  <a16:creationId xmlns:a16="http://schemas.microsoft.com/office/drawing/2014/main" id="{941156DD-62F5-41EF-BF27-39FAF39B7526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직선 연결선 943">
              <a:extLst>
                <a:ext uri="{FF2B5EF4-FFF2-40B4-BE49-F238E27FC236}">
                  <a16:creationId xmlns:a16="http://schemas.microsoft.com/office/drawing/2014/main" id="{A377CABB-8FF9-4DF8-A563-0C269C02700A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5" name="모서리가 둥근 직사각형 532">
            <a:extLst>
              <a:ext uri="{FF2B5EF4-FFF2-40B4-BE49-F238E27FC236}">
                <a16:creationId xmlns:a16="http://schemas.microsoft.com/office/drawing/2014/main" id="{BFCB137F-0895-43B1-B76A-BF3E6A877E0D}"/>
              </a:ext>
            </a:extLst>
          </p:cNvPr>
          <p:cNvSpPr/>
          <p:nvPr/>
        </p:nvSpPr>
        <p:spPr>
          <a:xfrm>
            <a:off x="2869402" y="2444322"/>
            <a:ext cx="357409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TextBox 946">
            <a:extLst>
              <a:ext uri="{FF2B5EF4-FFF2-40B4-BE49-F238E27FC236}">
                <a16:creationId xmlns:a16="http://schemas.microsoft.com/office/drawing/2014/main" id="{00216DC0-8BAB-4A08-832E-CFE4854938ED}"/>
              </a:ext>
            </a:extLst>
          </p:cNvPr>
          <p:cNvSpPr txBox="1"/>
          <p:nvPr/>
        </p:nvSpPr>
        <p:spPr>
          <a:xfrm>
            <a:off x="3009022" y="272869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948" name="TextBox 947">
            <a:extLst>
              <a:ext uri="{FF2B5EF4-FFF2-40B4-BE49-F238E27FC236}">
                <a16:creationId xmlns:a16="http://schemas.microsoft.com/office/drawing/2014/main" id="{95DAD499-6E8D-4DB8-A675-A7BBB3140368}"/>
              </a:ext>
            </a:extLst>
          </p:cNvPr>
          <p:cNvSpPr txBox="1"/>
          <p:nvPr/>
        </p:nvSpPr>
        <p:spPr>
          <a:xfrm>
            <a:off x="2843927" y="273187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49" name="모서리가 둥근 직사각형 539">
            <a:extLst>
              <a:ext uri="{FF2B5EF4-FFF2-40B4-BE49-F238E27FC236}">
                <a16:creationId xmlns:a16="http://schemas.microsoft.com/office/drawing/2014/main" id="{CD158869-11FB-412D-B6DB-945405A6CC0F}"/>
              </a:ext>
            </a:extLst>
          </p:cNvPr>
          <p:cNvSpPr/>
          <p:nvPr/>
        </p:nvSpPr>
        <p:spPr>
          <a:xfrm>
            <a:off x="2934008" y="32194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" name="모서리가 둥근 직사각형 540">
            <a:extLst>
              <a:ext uri="{FF2B5EF4-FFF2-40B4-BE49-F238E27FC236}">
                <a16:creationId xmlns:a16="http://schemas.microsoft.com/office/drawing/2014/main" id="{DB5DEEC9-FDFE-4B3E-811E-C74478EA68F4}"/>
              </a:ext>
            </a:extLst>
          </p:cNvPr>
          <p:cNvSpPr/>
          <p:nvPr/>
        </p:nvSpPr>
        <p:spPr>
          <a:xfrm>
            <a:off x="3111121" y="32180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" name="모서리가 둥근 직사각형 701">
            <a:extLst>
              <a:ext uri="{FF2B5EF4-FFF2-40B4-BE49-F238E27FC236}">
                <a16:creationId xmlns:a16="http://schemas.microsoft.com/office/drawing/2014/main" id="{D478B044-2DAF-4928-8ECC-F5BC8A80EF42}"/>
              </a:ext>
            </a:extLst>
          </p:cNvPr>
          <p:cNvSpPr/>
          <p:nvPr/>
        </p:nvSpPr>
        <p:spPr>
          <a:xfrm>
            <a:off x="2933710" y="3482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8" name="모서리가 둥근 직사각형 702">
            <a:extLst>
              <a:ext uri="{FF2B5EF4-FFF2-40B4-BE49-F238E27FC236}">
                <a16:creationId xmlns:a16="http://schemas.microsoft.com/office/drawing/2014/main" id="{7F12C339-4592-4D4F-A0BD-8B022BF1B84A}"/>
              </a:ext>
            </a:extLst>
          </p:cNvPr>
          <p:cNvSpPr/>
          <p:nvPr/>
        </p:nvSpPr>
        <p:spPr>
          <a:xfrm>
            <a:off x="3110823" y="34809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" name="모서리가 둥근 직사각형 698">
            <a:extLst>
              <a:ext uri="{FF2B5EF4-FFF2-40B4-BE49-F238E27FC236}">
                <a16:creationId xmlns:a16="http://schemas.microsoft.com/office/drawing/2014/main" id="{12C9BC4D-8C7F-4F09-B305-33DCF1EA863B}"/>
              </a:ext>
            </a:extLst>
          </p:cNvPr>
          <p:cNvSpPr/>
          <p:nvPr/>
        </p:nvSpPr>
        <p:spPr>
          <a:xfrm>
            <a:off x="2937977" y="37449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699">
            <a:extLst>
              <a:ext uri="{FF2B5EF4-FFF2-40B4-BE49-F238E27FC236}">
                <a16:creationId xmlns:a16="http://schemas.microsoft.com/office/drawing/2014/main" id="{A576DEBC-2C4B-4B32-A887-8B5B5B419C9F}"/>
              </a:ext>
            </a:extLst>
          </p:cNvPr>
          <p:cNvSpPr/>
          <p:nvPr/>
        </p:nvSpPr>
        <p:spPr>
          <a:xfrm>
            <a:off x="3115090" y="3743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" name="모서리가 둥근 직사각형 695">
            <a:extLst>
              <a:ext uri="{FF2B5EF4-FFF2-40B4-BE49-F238E27FC236}">
                <a16:creationId xmlns:a16="http://schemas.microsoft.com/office/drawing/2014/main" id="{57A68D1A-B665-4C62-80BD-6517CAC236E8}"/>
              </a:ext>
            </a:extLst>
          </p:cNvPr>
          <p:cNvSpPr/>
          <p:nvPr/>
        </p:nvSpPr>
        <p:spPr>
          <a:xfrm>
            <a:off x="2929518" y="40097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2" name="모서리가 둥근 직사각형 696">
            <a:extLst>
              <a:ext uri="{FF2B5EF4-FFF2-40B4-BE49-F238E27FC236}">
                <a16:creationId xmlns:a16="http://schemas.microsoft.com/office/drawing/2014/main" id="{46ADEE03-B87C-48CD-A4CF-27DFDD35524A}"/>
              </a:ext>
            </a:extLst>
          </p:cNvPr>
          <p:cNvSpPr/>
          <p:nvPr/>
        </p:nvSpPr>
        <p:spPr>
          <a:xfrm>
            <a:off x="3106631" y="40083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" name="모서리가 둥근 직사각형 692">
            <a:extLst>
              <a:ext uri="{FF2B5EF4-FFF2-40B4-BE49-F238E27FC236}">
                <a16:creationId xmlns:a16="http://schemas.microsoft.com/office/drawing/2014/main" id="{6E52E6CE-78D9-4B62-AEBB-8FF71230F14A}"/>
              </a:ext>
            </a:extLst>
          </p:cNvPr>
          <p:cNvSpPr/>
          <p:nvPr/>
        </p:nvSpPr>
        <p:spPr>
          <a:xfrm>
            <a:off x="2933710" y="42743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" name="모서리가 둥근 직사각형 693">
            <a:extLst>
              <a:ext uri="{FF2B5EF4-FFF2-40B4-BE49-F238E27FC236}">
                <a16:creationId xmlns:a16="http://schemas.microsoft.com/office/drawing/2014/main" id="{0F2B1794-A0EA-4664-891B-13F0D2560BAA}"/>
              </a:ext>
            </a:extLst>
          </p:cNvPr>
          <p:cNvSpPr/>
          <p:nvPr/>
        </p:nvSpPr>
        <p:spPr>
          <a:xfrm>
            <a:off x="3110823" y="42730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" name="모서리가 둥근 직사각형 689">
            <a:extLst>
              <a:ext uri="{FF2B5EF4-FFF2-40B4-BE49-F238E27FC236}">
                <a16:creationId xmlns:a16="http://schemas.microsoft.com/office/drawing/2014/main" id="{B93C4BC0-18DC-4D2D-BAC9-0A00D4361552}"/>
              </a:ext>
            </a:extLst>
          </p:cNvPr>
          <p:cNvSpPr/>
          <p:nvPr/>
        </p:nvSpPr>
        <p:spPr>
          <a:xfrm>
            <a:off x="2935868" y="45433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" name="모서리가 둥근 직사각형 690">
            <a:extLst>
              <a:ext uri="{FF2B5EF4-FFF2-40B4-BE49-F238E27FC236}">
                <a16:creationId xmlns:a16="http://schemas.microsoft.com/office/drawing/2014/main" id="{3B194F32-8A9B-4FAA-A6B1-CBD498591B78}"/>
              </a:ext>
            </a:extLst>
          </p:cNvPr>
          <p:cNvSpPr/>
          <p:nvPr/>
        </p:nvSpPr>
        <p:spPr>
          <a:xfrm>
            <a:off x="3112981" y="45420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" name="모서리가 둥근 직사각형 686">
            <a:extLst>
              <a:ext uri="{FF2B5EF4-FFF2-40B4-BE49-F238E27FC236}">
                <a16:creationId xmlns:a16="http://schemas.microsoft.com/office/drawing/2014/main" id="{5A2050BE-E90D-4CF6-9E63-97E4B28A4199}"/>
              </a:ext>
            </a:extLst>
          </p:cNvPr>
          <p:cNvSpPr/>
          <p:nvPr/>
        </p:nvSpPr>
        <p:spPr>
          <a:xfrm>
            <a:off x="2935868" y="4808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" name="모서리가 둥근 직사각형 687">
            <a:extLst>
              <a:ext uri="{FF2B5EF4-FFF2-40B4-BE49-F238E27FC236}">
                <a16:creationId xmlns:a16="http://schemas.microsoft.com/office/drawing/2014/main" id="{A53B6AC3-4483-4F9B-98FF-46E3B8C8D36C}"/>
              </a:ext>
            </a:extLst>
          </p:cNvPr>
          <p:cNvSpPr/>
          <p:nvPr/>
        </p:nvSpPr>
        <p:spPr>
          <a:xfrm>
            <a:off x="3112981" y="48075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" name="모서리가 둥근 직사각형 683">
            <a:extLst>
              <a:ext uri="{FF2B5EF4-FFF2-40B4-BE49-F238E27FC236}">
                <a16:creationId xmlns:a16="http://schemas.microsoft.com/office/drawing/2014/main" id="{EA232085-5068-49E2-9461-21371F274737}"/>
              </a:ext>
            </a:extLst>
          </p:cNvPr>
          <p:cNvSpPr/>
          <p:nvPr/>
        </p:nvSpPr>
        <p:spPr>
          <a:xfrm>
            <a:off x="2933710" y="5072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" name="모서리가 둥근 직사각형 684">
            <a:extLst>
              <a:ext uri="{FF2B5EF4-FFF2-40B4-BE49-F238E27FC236}">
                <a16:creationId xmlns:a16="http://schemas.microsoft.com/office/drawing/2014/main" id="{19B383A4-CFED-4E13-B413-90F890A5981D}"/>
              </a:ext>
            </a:extLst>
          </p:cNvPr>
          <p:cNvSpPr/>
          <p:nvPr/>
        </p:nvSpPr>
        <p:spPr>
          <a:xfrm>
            <a:off x="3110823" y="5071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" name="모서리가 둥근 직사각형 680">
            <a:extLst>
              <a:ext uri="{FF2B5EF4-FFF2-40B4-BE49-F238E27FC236}">
                <a16:creationId xmlns:a16="http://schemas.microsoft.com/office/drawing/2014/main" id="{39384EF0-B595-4B6F-B48D-4847BFF8F4E1}"/>
              </a:ext>
            </a:extLst>
          </p:cNvPr>
          <p:cNvSpPr/>
          <p:nvPr/>
        </p:nvSpPr>
        <p:spPr>
          <a:xfrm>
            <a:off x="2933710" y="53354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" name="모서리가 둥근 직사각형 681">
            <a:extLst>
              <a:ext uri="{FF2B5EF4-FFF2-40B4-BE49-F238E27FC236}">
                <a16:creationId xmlns:a16="http://schemas.microsoft.com/office/drawing/2014/main" id="{79420DE8-CFC7-430D-B59E-83E96D4CEE78}"/>
              </a:ext>
            </a:extLst>
          </p:cNvPr>
          <p:cNvSpPr/>
          <p:nvPr/>
        </p:nvSpPr>
        <p:spPr>
          <a:xfrm>
            <a:off x="3110823" y="53340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" name="모서리가 둥근 직사각형 677">
            <a:extLst>
              <a:ext uri="{FF2B5EF4-FFF2-40B4-BE49-F238E27FC236}">
                <a16:creationId xmlns:a16="http://schemas.microsoft.com/office/drawing/2014/main" id="{242A5EEF-85A5-4C41-8285-5E615C66EC46}"/>
              </a:ext>
            </a:extLst>
          </p:cNvPr>
          <p:cNvSpPr/>
          <p:nvPr/>
        </p:nvSpPr>
        <p:spPr>
          <a:xfrm>
            <a:off x="2929665" y="56042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" name="모서리가 둥근 직사각형 678">
            <a:extLst>
              <a:ext uri="{FF2B5EF4-FFF2-40B4-BE49-F238E27FC236}">
                <a16:creationId xmlns:a16="http://schemas.microsoft.com/office/drawing/2014/main" id="{49CC14F6-21E4-4787-9FB1-C5711CBFB230}"/>
              </a:ext>
            </a:extLst>
          </p:cNvPr>
          <p:cNvSpPr/>
          <p:nvPr/>
        </p:nvSpPr>
        <p:spPr>
          <a:xfrm>
            <a:off x="3106778" y="5602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5" name="TextBox 984">
            <a:extLst>
              <a:ext uri="{FF2B5EF4-FFF2-40B4-BE49-F238E27FC236}">
                <a16:creationId xmlns:a16="http://schemas.microsoft.com/office/drawing/2014/main" id="{CC0595B0-A8D5-45D4-B1EE-CAC44488621B}"/>
              </a:ext>
            </a:extLst>
          </p:cNvPr>
          <p:cNvSpPr txBox="1"/>
          <p:nvPr/>
        </p:nvSpPr>
        <p:spPr>
          <a:xfrm>
            <a:off x="2722662" y="2420888"/>
            <a:ext cx="6694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 algn="ctr"/>
            <a:r>
              <a:rPr lang="ko-KR" altLang="en-US" sz="9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</a:p>
        </p:txBody>
      </p:sp>
      <p:sp>
        <p:nvSpPr>
          <p:cNvPr id="986" name="양쪽 모서리가 둥근 사각형 1">
            <a:extLst>
              <a:ext uri="{FF2B5EF4-FFF2-40B4-BE49-F238E27FC236}">
                <a16:creationId xmlns:a16="http://schemas.microsoft.com/office/drawing/2014/main" id="{7AC580BE-45BE-4F22-BCCC-B71E98F8C019}"/>
              </a:ext>
            </a:extLst>
          </p:cNvPr>
          <p:cNvSpPr/>
          <p:nvPr/>
        </p:nvSpPr>
        <p:spPr>
          <a:xfrm rot="5400000">
            <a:off x="1688733" y="29656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" name="한쪽 모서리가 둥근 사각형 1141">
            <a:extLst>
              <a:ext uri="{FF2B5EF4-FFF2-40B4-BE49-F238E27FC236}">
                <a16:creationId xmlns:a16="http://schemas.microsoft.com/office/drawing/2014/main" id="{7C0B1C82-A3CD-478C-8714-5E0222CF2E05}"/>
              </a:ext>
            </a:extLst>
          </p:cNvPr>
          <p:cNvSpPr/>
          <p:nvPr/>
        </p:nvSpPr>
        <p:spPr>
          <a:xfrm>
            <a:off x="4006555" y="641893"/>
            <a:ext cx="1199274" cy="193453"/>
          </a:xfrm>
          <a:prstGeom prst="round1Rect">
            <a:avLst/>
          </a:prstGeom>
          <a:solidFill>
            <a:srgbClr val="EAEAF6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88" name="표 987">
            <a:extLst>
              <a:ext uri="{FF2B5EF4-FFF2-40B4-BE49-F238E27FC236}">
                <a16:creationId xmlns:a16="http://schemas.microsoft.com/office/drawing/2014/main" id="{107E7965-E8A5-4868-BE7C-87174DD6E0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1624545"/>
              </p:ext>
            </p:extLst>
          </p:nvPr>
        </p:nvGraphicFramePr>
        <p:xfrm>
          <a:off x="4006554" y="8353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989" name="그룹 988">
            <a:extLst>
              <a:ext uri="{FF2B5EF4-FFF2-40B4-BE49-F238E27FC236}">
                <a16:creationId xmlns:a16="http://schemas.microsoft.com/office/drawing/2014/main" id="{F6B631C9-7154-4385-8C21-84B716D7EEE7}"/>
              </a:ext>
            </a:extLst>
          </p:cNvPr>
          <p:cNvGrpSpPr/>
          <p:nvPr/>
        </p:nvGrpSpPr>
        <p:grpSpPr>
          <a:xfrm>
            <a:off x="4396858" y="1179691"/>
            <a:ext cx="715883" cy="5191275"/>
            <a:chOff x="3728864" y="1154139"/>
            <a:chExt cx="715883" cy="5191275"/>
          </a:xfrm>
        </p:grpSpPr>
        <p:grpSp>
          <p:nvGrpSpPr>
            <p:cNvPr id="990" name="그룹 989">
              <a:extLst>
                <a:ext uri="{FF2B5EF4-FFF2-40B4-BE49-F238E27FC236}">
                  <a16:creationId xmlns:a16="http://schemas.microsoft.com/office/drawing/2014/main" id="{012C8B66-0810-4DBB-9CCC-C420C86D14CA}"/>
                </a:ext>
              </a:extLst>
            </p:cNvPr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105" name="모서리가 둥근 직사각형 1251">
                <a:extLst>
                  <a:ext uri="{FF2B5EF4-FFF2-40B4-BE49-F238E27FC236}">
                    <a16:creationId xmlns:a16="http://schemas.microsoft.com/office/drawing/2014/main" id="{8C15C4E9-76A9-426C-99DF-8345DAFAABF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1252">
                <a:extLst>
                  <a:ext uri="{FF2B5EF4-FFF2-40B4-BE49-F238E27FC236}">
                    <a16:creationId xmlns:a16="http://schemas.microsoft.com/office/drawing/2014/main" id="{9761E55F-2B58-4971-B083-876CAE7B328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7" name="모서리가 둥근 직사각형 1253">
                <a:extLst>
                  <a:ext uri="{FF2B5EF4-FFF2-40B4-BE49-F238E27FC236}">
                    <a16:creationId xmlns:a16="http://schemas.microsoft.com/office/drawing/2014/main" id="{1AB96A59-2976-4800-9400-6D255841B7D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8" name="모서리가 둥근 직사각형 1254">
                <a:extLst>
                  <a:ext uri="{FF2B5EF4-FFF2-40B4-BE49-F238E27FC236}">
                    <a16:creationId xmlns:a16="http://schemas.microsoft.com/office/drawing/2014/main" id="{40830B4F-818E-4A29-95AE-24B5CB897AA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9" name="모서리가 둥근 직사각형 1255">
                <a:extLst>
                  <a:ext uri="{FF2B5EF4-FFF2-40B4-BE49-F238E27FC236}">
                    <a16:creationId xmlns:a16="http://schemas.microsoft.com/office/drawing/2014/main" id="{A6C287E9-68A3-4775-9511-EDF08D7CBA6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1" name="그룹 990">
              <a:extLst>
                <a:ext uri="{FF2B5EF4-FFF2-40B4-BE49-F238E27FC236}">
                  <a16:creationId xmlns:a16="http://schemas.microsoft.com/office/drawing/2014/main" id="{E18E6E0B-ECB4-47A3-8D21-837288EB49AE}"/>
                </a:ext>
              </a:extLst>
            </p:cNvPr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100" name="모서리가 둥근 직사각형 1262">
                <a:extLst>
                  <a:ext uri="{FF2B5EF4-FFF2-40B4-BE49-F238E27FC236}">
                    <a16:creationId xmlns:a16="http://schemas.microsoft.com/office/drawing/2014/main" id="{C72D4599-6163-4AFD-90C1-8BF872496CB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1" name="모서리가 둥근 직사각형 1263">
                <a:extLst>
                  <a:ext uri="{FF2B5EF4-FFF2-40B4-BE49-F238E27FC236}">
                    <a16:creationId xmlns:a16="http://schemas.microsoft.com/office/drawing/2014/main" id="{CA89FDC7-F6C4-4E76-914F-0BB9E672F1F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2" name="모서리가 둥근 직사각형 1264">
                <a:extLst>
                  <a:ext uri="{FF2B5EF4-FFF2-40B4-BE49-F238E27FC236}">
                    <a16:creationId xmlns:a16="http://schemas.microsoft.com/office/drawing/2014/main" id="{9DEBE216-B73E-4DFB-AF2E-9F2C4501A0E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1265">
                <a:extLst>
                  <a:ext uri="{FF2B5EF4-FFF2-40B4-BE49-F238E27FC236}">
                    <a16:creationId xmlns:a16="http://schemas.microsoft.com/office/drawing/2014/main" id="{DC9B7216-433A-4507-9076-2A71521E31A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1266">
                <a:extLst>
                  <a:ext uri="{FF2B5EF4-FFF2-40B4-BE49-F238E27FC236}">
                    <a16:creationId xmlns:a16="http://schemas.microsoft.com/office/drawing/2014/main" id="{C5EBE551-10E8-403A-A3DB-CCE6E2F5AD8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2" name="그룹 991">
              <a:extLst>
                <a:ext uri="{FF2B5EF4-FFF2-40B4-BE49-F238E27FC236}">
                  <a16:creationId xmlns:a16="http://schemas.microsoft.com/office/drawing/2014/main" id="{6C713C48-AA52-47F2-9390-8067F3340036}"/>
                </a:ext>
              </a:extLst>
            </p:cNvPr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095" name="모서리가 둥근 직사각형 1268">
                <a:extLst>
                  <a:ext uri="{FF2B5EF4-FFF2-40B4-BE49-F238E27FC236}">
                    <a16:creationId xmlns:a16="http://schemas.microsoft.com/office/drawing/2014/main" id="{B9944693-FEFE-4E59-BE29-CBD135C0CE7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1269">
                <a:extLst>
                  <a:ext uri="{FF2B5EF4-FFF2-40B4-BE49-F238E27FC236}">
                    <a16:creationId xmlns:a16="http://schemas.microsoft.com/office/drawing/2014/main" id="{E2F3C5A9-9B2F-471C-8A58-8E53C775972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7" name="모서리가 둥근 직사각형 1270">
                <a:extLst>
                  <a:ext uri="{FF2B5EF4-FFF2-40B4-BE49-F238E27FC236}">
                    <a16:creationId xmlns:a16="http://schemas.microsoft.com/office/drawing/2014/main" id="{1520C96C-526B-47ED-A8F9-DBDA9794006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8" name="모서리가 둥근 직사각형 1271">
                <a:extLst>
                  <a:ext uri="{FF2B5EF4-FFF2-40B4-BE49-F238E27FC236}">
                    <a16:creationId xmlns:a16="http://schemas.microsoft.com/office/drawing/2014/main" id="{B77FC4B8-31CA-4DF2-BD20-D7F58A4D906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1272">
                <a:extLst>
                  <a:ext uri="{FF2B5EF4-FFF2-40B4-BE49-F238E27FC236}">
                    <a16:creationId xmlns:a16="http://schemas.microsoft.com/office/drawing/2014/main" id="{6FE78D6B-B72D-4210-9B21-9001DE5AFCC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3" name="그룹 992">
              <a:extLst>
                <a:ext uri="{FF2B5EF4-FFF2-40B4-BE49-F238E27FC236}">
                  <a16:creationId xmlns:a16="http://schemas.microsoft.com/office/drawing/2014/main" id="{DD35F83B-5DC5-4F55-B6DF-43118DCCA676}"/>
                </a:ext>
              </a:extLst>
            </p:cNvPr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090" name="모서리가 둥근 직사각형 1274">
                <a:extLst>
                  <a:ext uri="{FF2B5EF4-FFF2-40B4-BE49-F238E27FC236}">
                    <a16:creationId xmlns:a16="http://schemas.microsoft.com/office/drawing/2014/main" id="{5AA1FCFD-EA76-4FE3-81EE-013E977E713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1275">
                <a:extLst>
                  <a:ext uri="{FF2B5EF4-FFF2-40B4-BE49-F238E27FC236}">
                    <a16:creationId xmlns:a16="http://schemas.microsoft.com/office/drawing/2014/main" id="{7C713A0E-1BBA-4849-A401-0937D8A10E0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2" name="모서리가 둥근 직사각형 1276">
                <a:extLst>
                  <a:ext uri="{FF2B5EF4-FFF2-40B4-BE49-F238E27FC236}">
                    <a16:creationId xmlns:a16="http://schemas.microsoft.com/office/drawing/2014/main" id="{30AB7761-4FDC-4B6A-ABFE-4BBD25522C6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1277">
                <a:extLst>
                  <a:ext uri="{FF2B5EF4-FFF2-40B4-BE49-F238E27FC236}">
                    <a16:creationId xmlns:a16="http://schemas.microsoft.com/office/drawing/2014/main" id="{FD4CC158-B9BC-4F67-A6F2-AE119F5A955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1278">
                <a:extLst>
                  <a:ext uri="{FF2B5EF4-FFF2-40B4-BE49-F238E27FC236}">
                    <a16:creationId xmlns:a16="http://schemas.microsoft.com/office/drawing/2014/main" id="{7335FC5E-CB50-4C9A-A8EA-A11150F7D36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E8582A53-3133-4140-85F8-C78DB8F68761}"/>
                </a:ext>
              </a:extLst>
            </p:cNvPr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085" name="모서리가 둥근 직사각형 1280">
                <a:extLst>
                  <a:ext uri="{FF2B5EF4-FFF2-40B4-BE49-F238E27FC236}">
                    <a16:creationId xmlns:a16="http://schemas.microsoft.com/office/drawing/2014/main" id="{A89724C8-5886-4923-94AE-C800B9C5B8D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6" name="모서리가 둥근 직사각형 1281">
                <a:extLst>
                  <a:ext uri="{FF2B5EF4-FFF2-40B4-BE49-F238E27FC236}">
                    <a16:creationId xmlns:a16="http://schemas.microsoft.com/office/drawing/2014/main" id="{16D9B167-5CD6-4649-A163-36A9E3598CD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7" name="모서리가 둥근 직사각형 1282">
                <a:extLst>
                  <a:ext uri="{FF2B5EF4-FFF2-40B4-BE49-F238E27FC236}">
                    <a16:creationId xmlns:a16="http://schemas.microsoft.com/office/drawing/2014/main" id="{4009C375-CBD4-4EB2-850B-DC8A9ACA125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8" name="모서리가 둥근 직사각형 1283">
                <a:extLst>
                  <a:ext uri="{FF2B5EF4-FFF2-40B4-BE49-F238E27FC236}">
                    <a16:creationId xmlns:a16="http://schemas.microsoft.com/office/drawing/2014/main" id="{108F7461-AB17-4FF2-A1A8-5996FBFC073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9" name="모서리가 둥근 직사각형 1284">
                <a:extLst>
                  <a:ext uri="{FF2B5EF4-FFF2-40B4-BE49-F238E27FC236}">
                    <a16:creationId xmlns:a16="http://schemas.microsoft.com/office/drawing/2014/main" id="{94D432A2-F444-4534-8681-A274A3A6472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5" name="그룹 994">
              <a:extLst>
                <a:ext uri="{FF2B5EF4-FFF2-40B4-BE49-F238E27FC236}">
                  <a16:creationId xmlns:a16="http://schemas.microsoft.com/office/drawing/2014/main" id="{6229CC03-0262-4D54-9540-E1425EF61E66}"/>
                </a:ext>
              </a:extLst>
            </p:cNvPr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080" name="모서리가 둥근 직사각형 1286">
                <a:extLst>
                  <a:ext uri="{FF2B5EF4-FFF2-40B4-BE49-F238E27FC236}">
                    <a16:creationId xmlns:a16="http://schemas.microsoft.com/office/drawing/2014/main" id="{D6CF31BC-E59A-4F51-A685-1FEEF90657E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1" name="모서리가 둥근 직사각형 1287">
                <a:extLst>
                  <a:ext uri="{FF2B5EF4-FFF2-40B4-BE49-F238E27FC236}">
                    <a16:creationId xmlns:a16="http://schemas.microsoft.com/office/drawing/2014/main" id="{67760B06-F530-4BBC-961F-AF277B8D4FC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2" name="모서리가 둥근 직사각형 1288">
                <a:extLst>
                  <a:ext uri="{FF2B5EF4-FFF2-40B4-BE49-F238E27FC236}">
                    <a16:creationId xmlns:a16="http://schemas.microsoft.com/office/drawing/2014/main" id="{EBF0EEEB-00C4-4D8A-B69C-EDF7AB7EFBB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3" name="모서리가 둥근 직사각형 1289">
                <a:extLst>
                  <a:ext uri="{FF2B5EF4-FFF2-40B4-BE49-F238E27FC236}">
                    <a16:creationId xmlns:a16="http://schemas.microsoft.com/office/drawing/2014/main" id="{2DABE1C0-272F-4023-8C60-D80500A5BC6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4" name="모서리가 둥근 직사각형 1290">
                <a:extLst>
                  <a:ext uri="{FF2B5EF4-FFF2-40B4-BE49-F238E27FC236}">
                    <a16:creationId xmlns:a16="http://schemas.microsoft.com/office/drawing/2014/main" id="{C0FCE8AC-7F7B-4910-9337-067519A486A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BBC59F91-5D50-454B-BFDB-EA3A0D78D70A}"/>
                </a:ext>
              </a:extLst>
            </p:cNvPr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075" name="모서리가 둥근 직사각형 1292">
                <a:extLst>
                  <a:ext uri="{FF2B5EF4-FFF2-40B4-BE49-F238E27FC236}">
                    <a16:creationId xmlns:a16="http://schemas.microsoft.com/office/drawing/2014/main" id="{B24A400A-18F4-41B3-AA8E-4C82E3D47C4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6" name="모서리가 둥근 직사각형 1293">
                <a:extLst>
                  <a:ext uri="{FF2B5EF4-FFF2-40B4-BE49-F238E27FC236}">
                    <a16:creationId xmlns:a16="http://schemas.microsoft.com/office/drawing/2014/main" id="{FD2A5290-670E-4374-9A96-DB11CBAA5B5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7" name="모서리가 둥근 직사각형 1294">
                <a:extLst>
                  <a:ext uri="{FF2B5EF4-FFF2-40B4-BE49-F238E27FC236}">
                    <a16:creationId xmlns:a16="http://schemas.microsoft.com/office/drawing/2014/main" id="{DCD4207A-FB9C-466E-84BD-D3C6D0687B1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8" name="모서리가 둥근 직사각형 1295">
                <a:extLst>
                  <a:ext uri="{FF2B5EF4-FFF2-40B4-BE49-F238E27FC236}">
                    <a16:creationId xmlns:a16="http://schemas.microsoft.com/office/drawing/2014/main" id="{992F93B1-1326-4037-B954-AA4830C7E38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9" name="모서리가 둥근 직사각형 1296">
                <a:extLst>
                  <a:ext uri="{FF2B5EF4-FFF2-40B4-BE49-F238E27FC236}">
                    <a16:creationId xmlns:a16="http://schemas.microsoft.com/office/drawing/2014/main" id="{86AF2415-2AA2-479D-9D9D-9C7F8D1213D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7" name="그룹 996">
              <a:extLst>
                <a:ext uri="{FF2B5EF4-FFF2-40B4-BE49-F238E27FC236}">
                  <a16:creationId xmlns:a16="http://schemas.microsoft.com/office/drawing/2014/main" id="{582AB7FA-8E92-452B-A334-8539371DC425}"/>
                </a:ext>
              </a:extLst>
            </p:cNvPr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070" name="모서리가 둥근 직사각형 1298">
                <a:extLst>
                  <a:ext uri="{FF2B5EF4-FFF2-40B4-BE49-F238E27FC236}">
                    <a16:creationId xmlns:a16="http://schemas.microsoft.com/office/drawing/2014/main" id="{5D2BE7B1-486A-4177-B56D-C09A7D72EAF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1" name="모서리가 둥근 직사각형 1299">
                <a:extLst>
                  <a:ext uri="{FF2B5EF4-FFF2-40B4-BE49-F238E27FC236}">
                    <a16:creationId xmlns:a16="http://schemas.microsoft.com/office/drawing/2014/main" id="{E81B14AB-3332-471F-892A-DC036D0E535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1300">
                <a:extLst>
                  <a:ext uri="{FF2B5EF4-FFF2-40B4-BE49-F238E27FC236}">
                    <a16:creationId xmlns:a16="http://schemas.microsoft.com/office/drawing/2014/main" id="{39E8436D-2B7C-4228-8ABD-3E8F0593BD18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3" name="모서리가 둥근 직사각형 1301">
                <a:extLst>
                  <a:ext uri="{FF2B5EF4-FFF2-40B4-BE49-F238E27FC236}">
                    <a16:creationId xmlns:a16="http://schemas.microsoft.com/office/drawing/2014/main" id="{5952E125-61CA-4909-BD6E-AC55EC985C4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1303">
                <a:extLst>
                  <a:ext uri="{FF2B5EF4-FFF2-40B4-BE49-F238E27FC236}">
                    <a16:creationId xmlns:a16="http://schemas.microsoft.com/office/drawing/2014/main" id="{74FE9815-C123-496E-9A68-B63EE0FD720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8" name="그룹 997">
              <a:extLst>
                <a:ext uri="{FF2B5EF4-FFF2-40B4-BE49-F238E27FC236}">
                  <a16:creationId xmlns:a16="http://schemas.microsoft.com/office/drawing/2014/main" id="{D2B12EF4-2D5E-4D9A-BBA7-904FF1AB3376}"/>
                </a:ext>
              </a:extLst>
            </p:cNvPr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065" name="모서리가 둥근 직사각형 1305">
                <a:extLst>
                  <a:ext uri="{FF2B5EF4-FFF2-40B4-BE49-F238E27FC236}">
                    <a16:creationId xmlns:a16="http://schemas.microsoft.com/office/drawing/2014/main" id="{3079440F-3670-4554-9E1A-E3A03316CE0E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6" name="모서리가 둥근 직사각형 1307">
                <a:extLst>
                  <a:ext uri="{FF2B5EF4-FFF2-40B4-BE49-F238E27FC236}">
                    <a16:creationId xmlns:a16="http://schemas.microsoft.com/office/drawing/2014/main" id="{094D8EA5-6B21-4093-81A8-02403D2CAD4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7" name="모서리가 둥근 직사각형 1308">
                <a:extLst>
                  <a:ext uri="{FF2B5EF4-FFF2-40B4-BE49-F238E27FC236}">
                    <a16:creationId xmlns:a16="http://schemas.microsoft.com/office/drawing/2014/main" id="{9D54DB76-FAF5-456A-AA32-045DFED48EE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1309">
                <a:extLst>
                  <a:ext uri="{FF2B5EF4-FFF2-40B4-BE49-F238E27FC236}">
                    <a16:creationId xmlns:a16="http://schemas.microsoft.com/office/drawing/2014/main" id="{44029B26-67CC-4B44-AB74-295D684E0B3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1310">
                <a:extLst>
                  <a:ext uri="{FF2B5EF4-FFF2-40B4-BE49-F238E27FC236}">
                    <a16:creationId xmlns:a16="http://schemas.microsoft.com/office/drawing/2014/main" id="{E77EA262-7838-42BB-993F-8C30C6FFB79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9" name="그룹 998">
              <a:extLst>
                <a:ext uri="{FF2B5EF4-FFF2-40B4-BE49-F238E27FC236}">
                  <a16:creationId xmlns:a16="http://schemas.microsoft.com/office/drawing/2014/main" id="{7640AFCA-969C-42B9-8947-C2A8F0EBA7F3}"/>
                </a:ext>
              </a:extLst>
            </p:cNvPr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060" name="모서리가 둥근 직사각형 1312">
                <a:extLst>
                  <a:ext uri="{FF2B5EF4-FFF2-40B4-BE49-F238E27FC236}">
                    <a16:creationId xmlns:a16="http://schemas.microsoft.com/office/drawing/2014/main" id="{812076B2-EA41-4342-8B13-8664761D68A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1" name="모서리가 둥근 직사각형 1313">
                <a:extLst>
                  <a:ext uri="{FF2B5EF4-FFF2-40B4-BE49-F238E27FC236}">
                    <a16:creationId xmlns:a16="http://schemas.microsoft.com/office/drawing/2014/main" id="{E8813F03-214F-4616-923E-C2C61331FBF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1314">
                <a:extLst>
                  <a:ext uri="{FF2B5EF4-FFF2-40B4-BE49-F238E27FC236}">
                    <a16:creationId xmlns:a16="http://schemas.microsoft.com/office/drawing/2014/main" id="{7102BAEF-1F85-48F3-AC5E-123B81716C4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1315">
                <a:extLst>
                  <a:ext uri="{FF2B5EF4-FFF2-40B4-BE49-F238E27FC236}">
                    <a16:creationId xmlns:a16="http://schemas.microsoft.com/office/drawing/2014/main" id="{ADFC43A7-988E-4D7A-AF73-62270A4CC0B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4" name="모서리가 둥근 직사각형 1316">
                <a:extLst>
                  <a:ext uri="{FF2B5EF4-FFF2-40B4-BE49-F238E27FC236}">
                    <a16:creationId xmlns:a16="http://schemas.microsoft.com/office/drawing/2014/main" id="{87A29A65-23B3-433C-9A4B-89B067A08B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0" name="그룹 999">
              <a:extLst>
                <a:ext uri="{FF2B5EF4-FFF2-40B4-BE49-F238E27FC236}">
                  <a16:creationId xmlns:a16="http://schemas.microsoft.com/office/drawing/2014/main" id="{357E86DF-6723-406A-A7FF-1A4B44124ED4}"/>
                </a:ext>
              </a:extLst>
            </p:cNvPr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055" name="모서리가 둥근 직사각형 1318">
                <a:extLst>
                  <a:ext uri="{FF2B5EF4-FFF2-40B4-BE49-F238E27FC236}">
                    <a16:creationId xmlns:a16="http://schemas.microsoft.com/office/drawing/2014/main" id="{C29FCC38-6CCB-4BED-8873-CAE3BFA95D8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6" name="모서리가 둥근 직사각형 1319">
                <a:extLst>
                  <a:ext uri="{FF2B5EF4-FFF2-40B4-BE49-F238E27FC236}">
                    <a16:creationId xmlns:a16="http://schemas.microsoft.com/office/drawing/2014/main" id="{9AF2ED3D-91CD-475F-896D-4FC19DB3931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1320">
                <a:extLst>
                  <a:ext uri="{FF2B5EF4-FFF2-40B4-BE49-F238E27FC236}">
                    <a16:creationId xmlns:a16="http://schemas.microsoft.com/office/drawing/2014/main" id="{676FAFDD-F2B7-4831-ADB2-4C6CFA28D55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8" name="모서리가 둥근 직사각형 1321">
                <a:extLst>
                  <a:ext uri="{FF2B5EF4-FFF2-40B4-BE49-F238E27FC236}">
                    <a16:creationId xmlns:a16="http://schemas.microsoft.com/office/drawing/2014/main" id="{FA5B96CA-C565-4281-B1C9-F7FC41D0785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1322">
                <a:extLst>
                  <a:ext uri="{FF2B5EF4-FFF2-40B4-BE49-F238E27FC236}">
                    <a16:creationId xmlns:a16="http://schemas.microsoft.com/office/drawing/2014/main" id="{A0869F06-AC76-4BBA-B23B-74AB2D0D2A8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1" name="그룹 1000">
              <a:extLst>
                <a:ext uri="{FF2B5EF4-FFF2-40B4-BE49-F238E27FC236}">
                  <a16:creationId xmlns:a16="http://schemas.microsoft.com/office/drawing/2014/main" id="{04EB9B2F-9E6B-4454-9621-E95A31BACBFD}"/>
                </a:ext>
              </a:extLst>
            </p:cNvPr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050" name="모서리가 둥근 직사각형 1324">
                <a:extLst>
                  <a:ext uri="{FF2B5EF4-FFF2-40B4-BE49-F238E27FC236}">
                    <a16:creationId xmlns:a16="http://schemas.microsoft.com/office/drawing/2014/main" id="{59980F83-7710-4CF9-9CC7-B979B258920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1" name="모서리가 둥근 직사각형 1325">
                <a:extLst>
                  <a:ext uri="{FF2B5EF4-FFF2-40B4-BE49-F238E27FC236}">
                    <a16:creationId xmlns:a16="http://schemas.microsoft.com/office/drawing/2014/main" id="{41E79F3C-BE84-4B93-AE9B-C8BCF548617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2" name="모서리가 둥근 직사각형 1326">
                <a:extLst>
                  <a:ext uri="{FF2B5EF4-FFF2-40B4-BE49-F238E27FC236}">
                    <a16:creationId xmlns:a16="http://schemas.microsoft.com/office/drawing/2014/main" id="{C20C4C99-CB71-474C-8122-2ABFE95D436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1327">
                <a:extLst>
                  <a:ext uri="{FF2B5EF4-FFF2-40B4-BE49-F238E27FC236}">
                    <a16:creationId xmlns:a16="http://schemas.microsoft.com/office/drawing/2014/main" id="{13C19B55-FEBD-481A-A6B6-E8390FA689D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1328">
                <a:extLst>
                  <a:ext uri="{FF2B5EF4-FFF2-40B4-BE49-F238E27FC236}">
                    <a16:creationId xmlns:a16="http://schemas.microsoft.com/office/drawing/2014/main" id="{34C105B3-019C-499C-8C76-F455495D7F6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2" name="그룹 1001">
              <a:extLst>
                <a:ext uri="{FF2B5EF4-FFF2-40B4-BE49-F238E27FC236}">
                  <a16:creationId xmlns:a16="http://schemas.microsoft.com/office/drawing/2014/main" id="{037988FE-E523-494B-9882-984630E1D1AB}"/>
                </a:ext>
              </a:extLst>
            </p:cNvPr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045" name="모서리가 둥근 직사각형 1330">
                <a:extLst>
                  <a:ext uri="{FF2B5EF4-FFF2-40B4-BE49-F238E27FC236}">
                    <a16:creationId xmlns:a16="http://schemas.microsoft.com/office/drawing/2014/main" id="{FEE7E64A-7691-43D5-896E-4620AF97B96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6" name="모서리가 둥근 직사각형 1331">
                <a:extLst>
                  <a:ext uri="{FF2B5EF4-FFF2-40B4-BE49-F238E27FC236}">
                    <a16:creationId xmlns:a16="http://schemas.microsoft.com/office/drawing/2014/main" id="{8B02A571-B2B6-4A37-8790-BA76F48962B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7" name="모서리가 둥근 직사각형 1332">
                <a:extLst>
                  <a:ext uri="{FF2B5EF4-FFF2-40B4-BE49-F238E27FC236}">
                    <a16:creationId xmlns:a16="http://schemas.microsoft.com/office/drawing/2014/main" id="{5CB38C68-827D-43B3-80E7-F3F97A3A917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8" name="모서리가 둥근 직사각형 1333">
                <a:extLst>
                  <a:ext uri="{FF2B5EF4-FFF2-40B4-BE49-F238E27FC236}">
                    <a16:creationId xmlns:a16="http://schemas.microsoft.com/office/drawing/2014/main" id="{092D10C7-4CF7-4147-A18D-11E534C9DB5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9" name="모서리가 둥근 직사각형 1334">
                <a:extLst>
                  <a:ext uri="{FF2B5EF4-FFF2-40B4-BE49-F238E27FC236}">
                    <a16:creationId xmlns:a16="http://schemas.microsoft.com/office/drawing/2014/main" id="{A2F896C2-009A-4983-B3B3-7A06040D878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3" name="그룹 1002">
              <a:extLst>
                <a:ext uri="{FF2B5EF4-FFF2-40B4-BE49-F238E27FC236}">
                  <a16:creationId xmlns:a16="http://schemas.microsoft.com/office/drawing/2014/main" id="{90784CD2-74A2-45ED-A82C-34E253436C44}"/>
                </a:ext>
              </a:extLst>
            </p:cNvPr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040" name="모서리가 둥근 직사각형 1336">
                <a:extLst>
                  <a:ext uri="{FF2B5EF4-FFF2-40B4-BE49-F238E27FC236}">
                    <a16:creationId xmlns:a16="http://schemas.microsoft.com/office/drawing/2014/main" id="{C4BDCBB9-ACA6-43EF-ACFE-BCC5525EA5C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1" name="모서리가 둥근 직사각형 1337">
                <a:extLst>
                  <a:ext uri="{FF2B5EF4-FFF2-40B4-BE49-F238E27FC236}">
                    <a16:creationId xmlns:a16="http://schemas.microsoft.com/office/drawing/2014/main" id="{FAF47E77-AFBE-4EFD-AF60-8D82ECD6A81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2" name="모서리가 둥근 직사각형 1338">
                <a:extLst>
                  <a:ext uri="{FF2B5EF4-FFF2-40B4-BE49-F238E27FC236}">
                    <a16:creationId xmlns:a16="http://schemas.microsoft.com/office/drawing/2014/main" id="{952D1BFE-4E7E-446D-8C68-86409AFE35D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3" name="모서리가 둥근 직사각형 1339">
                <a:extLst>
                  <a:ext uri="{FF2B5EF4-FFF2-40B4-BE49-F238E27FC236}">
                    <a16:creationId xmlns:a16="http://schemas.microsoft.com/office/drawing/2014/main" id="{FEAF3C13-5630-41F8-BDD1-B9C27FA9DD7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4" name="모서리가 둥근 직사각형 1340">
                <a:extLst>
                  <a:ext uri="{FF2B5EF4-FFF2-40B4-BE49-F238E27FC236}">
                    <a16:creationId xmlns:a16="http://schemas.microsoft.com/office/drawing/2014/main" id="{3E7C260B-2722-4258-BB51-9CFF41ABB08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4" name="그룹 1003">
              <a:extLst>
                <a:ext uri="{FF2B5EF4-FFF2-40B4-BE49-F238E27FC236}">
                  <a16:creationId xmlns:a16="http://schemas.microsoft.com/office/drawing/2014/main" id="{05B3F622-7E53-4E05-8594-25978C0CC4FC}"/>
                </a:ext>
              </a:extLst>
            </p:cNvPr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035" name="모서리가 둥근 직사각형 1342">
                <a:extLst>
                  <a:ext uri="{FF2B5EF4-FFF2-40B4-BE49-F238E27FC236}">
                    <a16:creationId xmlns:a16="http://schemas.microsoft.com/office/drawing/2014/main" id="{5787960C-326D-4173-BCE5-7A320909746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6" name="모서리가 둥근 직사각형 1343">
                <a:extLst>
                  <a:ext uri="{FF2B5EF4-FFF2-40B4-BE49-F238E27FC236}">
                    <a16:creationId xmlns:a16="http://schemas.microsoft.com/office/drawing/2014/main" id="{35BC3F45-683D-4317-9926-B35D9C68A3F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7" name="모서리가 둥근 직사각형 1344">
                <a:extLst>
                  <a:ext uri="{FF2B5EF4-FFF2-40B4-BE49-F238E27FC236}">
                    <a16:creationId xmlns:a16="http://schemas.microsoft.com/office/drawing/2014/main" id="{399B2613-7661-45DC-8F3A-846AB32706F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8" name="모서리가 둥근 직사각형 1345">
                <a:extLst>
                  <a:ext uri="{FF2B5EF4-FFF2-40B4-BE49-F238E27FC236}">
                    <a16:creationId xmlns:a16="http://schemas.microsoft.com/office/drawing/2014/main" id="{DA693031-1257-4C0F-B6A1-573AC4A18CE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9" name="모서리가 둥근 직사각형 1346">
                <a:extLst>
                  <a:ext uri="{FF2B5EF4-FFF2-40B4-BE49-F238E27FC236}">
                    <a16:creationId xmlns:a16="http://schemas.microsoft.com/office/drawing/2014/main" id="{3B5C08D3-CBEF-4527-A61E-4C5DACC1BA7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5" name="그룹 1004">
              <a:extLst>
                <a:ext uri="{FF2B5EF4-FFF2-40B4-BE49-F238E27FC236}">
                  <a16:creationId xmlns:a16="http://schemas.microsoft.com/office/drawing/2014/main" id="{31AE0CA4-CF6C-46C5-A9FB-B17B9E05230F}"/>
                </a:ext>
              </a:extLst>
            </p:cNvPr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030" name="모서리가 둥근 직사각형 1348">
                <a:extLst>
                  <a:ext uri="{FF2B5EF4-FFF2-40B4-BE49-F238E27FC236}">
                    <a16:creationId xmlns:a16="http://schemas.microsoft.com/office/drawing/2014/main" id="{1A8ED5BD-3651-47B7-BA49-B96ABB79D7E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1" name="모서리가 둥근 직사각형 1349">
                <a:extLst>
                  <a:ext uri="{FF2B5EF4-FFF2-40B4-BE49-F238E27FC236}">
                    <a16:creationId xmlns:a16="http://schemas.microsoft.com/office/drawing/2014/main" id="{61E9E7B1-9EEC-403A-AA88-A2D22D0B52B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1350">
                <a:extLst>
                  <a:ext uri="{FF2B5EF4-FFF2-40B4-BE49-F238E27FC236}">
                    <a16:creationId xmlns:a16="http://schemas.microsoft.com/office/drawing/2014/main" id="{6BD7307A-33E3-473D-9684-B3F6437212D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3" name="모서리가 둥근 직사각형 1351">
                <a:extLst>
                  <a:ext uri="{FF2B5EF4-FFF2-40B4-BE49-F238E27FC236}">
                    <a16:creationId xmlns:a16="http://schemas.microsoft.com/office/drawing/2014/main" id="{ADE9A0BF-45AE-4F84-BB68-47E463DA847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4" name="모서리가 둥근 직사각형 1352">
                <a:extLst>
                  <a:ext uri="{FF2B5EF4-FFF2-40B4-BE49-F238E27FC236}">
                    <a16:creationId xmlns:a16="http://schemas.microsoft.com/office/drawing/2014/main" id="{FDA6C7C5-3E52-4C28-BEEA-B75050B6042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6" name="그룹 1005">
              <a:extLst>
                <a:ext uri="{FF2B5EF4-FFF2-40B4-BE49-F238E27FC236}">
                  <a16:creationId xmlns:a16="http://schemas.microsoft.com/office/drawing/2014/main" id="{AFB30C19-080F-487F-9ACA-F626169BA6BF}"/>
                </a:ext>
              </a:extLst>
            </p:cNvPr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025" name="모서리가 둥근 직사각형 1354">
                <a:extLst>
                  <a:ext uri="{FF2B5EF4-FFF2-40B4-BE49-F238E27FC236}">
                    <a16:creationId xmlns:a16="http://schemas.microsoft.com/office/drawing/2014/main" id="{E794AF7E-166B-409F-8536-5AC90C98404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6" name="모서리가 둥근 직사각형 1355">
                <a:extLst>
                  <a:ext uri="{FF2B5EF4-FFF2-40B4-BE49-F238E27FC236}">
                    <a16:creationId xmlns:a16="http://schemas.microsoft.com/office/drawing/2014/main" id="{2CB193DB-B398-436E-8583-21881E43C7F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7" name="모서리가 둥근 직사각형 1356">
                <a:extLst>
                  <a:ext uri="{FF2B5EF4-FFF2-40B4-BE49-F238E27FC236}">
                    <a16:creationId xmlns:a16="http://schemas.microsoft.com/office/drawing/2014/main" id="{D1E450A8-6F9E-43A9-9D7C-A154F090A67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8" name="모서리가 둥근 직사각형 1357">
                <a:extLst>
                  <a:ext uri="{FF2B5EF4-FFF2-40B4-BE49-F238E27FC236}">
                    <a16:creationId xmlns:a16="http://schemas.microsoft.com/office/drawing/2014/main" id="{66699097-647B-4B29-A47A-9474F6CE23B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9" name="모서리가 둥근 직사각형 1358">
                <a:extLst>
                  <a:ext uri="{FF2B5EF4-FFF2-40B4-BE49-F238E27FC236}">
                    <a16:creationId xmlns:a16="http://schemas.microsoft.com/office/drawing/2014/main" id="{A5EF3219-8AC1-42EB-92F9-18F30980DED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7" name="그룹 1006">
              <a:extLst>
                <a:ext uri="{FF2B5EF4-FFF2-40B4-BE49-F238E27FC236}">
                  <a16:creationId xmlns:a16="http://schemas.microsoft.com/office/drawing/2014/main" id="{1BF9C22D-BF31-402C-938D-B801B837685E}"/>
                </a:ext>
              </a:extLst>
            </p:cNvPr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020" name="모서리가 둥근 직사각형 1360">
                <a:extLst>
                  <a:ext uri="{FF2B5EF4-FFF2-40B4-BE49-F238E27FC236}">
                    <a16:creationId xmlns:a16="http://schemas.microsoft.com/office/drawing/2014/main" id="{658A0D39-8733-43EE-8CB1-B0C81F67016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1" name="모서리가 둥근 직사각형 1361">
                <a:extLst>
                  <a:ext uri="{FF2B5EF4-FFF2-40B4-BE49-F238E27FC236}">
                    <a16:creationId xmlns:a16="http://schemas.microsoft.com/office/drawing/2014/main" id="{D369D4EC-9ABA-4385-996D-4CC83D6AF61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2" name="모서리가 둥근 직사각형 1362">
                <a:extLst>
                  <a:ext uri="{FF2B5EF4-FFF2-40B4-BE49-F238E27FC236}">
                    <a16:creationId xmlns:a16="http://schemas.microsoft.com/office/drawing/2014/main" id="{9C095BDB-4303-400A-A008-461C2569471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3" name="모서리가 둥근 직사각형 1363">
                <a:extLst>
                  <a:ext uri="{FF2B5EF4-FFF2-40B4-BE49-F238E27FC236}">
                    <a16:creationId xmlns:a16="http://schemas.microsoft.com/office/drawing/2014/main" id="{BF9C4D9B-A71E-43E0-A82D-58C1EF4D4DA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4" name="모서리가 둥근 직사각형 1364">
                <a:extLst>
                  <a:ext uri="{FF2B5EF4-FFF2-40B4-BE49-F238E27FC236}">
                    <a16:creationId xmlns:a16="http://schemas.microsoft.com/office/drawing/2014/main" id="{FFFC4A6F-2AAA-469D-9FEE-23AE2E7EDC2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8" name="그룹 1007">
              <a:extLst>
                <a:ext uri="{FF2B5EF4-FFF2-40B4-BE49-F238E27FC236}">
                  <a16:creationId xmlns:a16="http://schemas.microsoft.com/office/drawing/2014/main" id="{6BA30EB9-4ED5-4278-863E-BEF34D07D58B}"/>
                </a:ext>
              </a:extLst>
            </p:cNvPr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015" name="모서리가 둥근 직사각형 1366">
                <a:extLst>
                  <a:ext uri="{FF2B5EF4-FFF2-40B4-BE49-F238E27FC236}">
                    <a16:creationId xmlns:a16="http://schemas.microsoft.com/office/drawing/2014/main" id="{1B4DF993-C944-468E-813E-F0055E38F16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6" name="모서리가 둥근 직사각형 1367">
                <a:extLst>
                  <a:ext uri="{FF2B5EF4-FFF2-40B4-BE49-F238E27FC236}">
                    <a16:creationId xmlns:a16="http://schemas.microsoft.com/office/drawing/2014/main" id="{8FA4E2E8-4FE3-4028-84B6-FF6479F77D7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7" name="모서리가 둥근 직사각형 1368">
                <a:extLst>
                  <a:ext uri="{FF2B5EF4-FFF2-40B4-BE49-F238E27FC236}">
                    <a16:creationId xmlns:a16="http://schemas.microsoft.com/office/drawing/2014/main" id="{8E82D034-5349-43CD-B7A5-C03B3616521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8" name="모서리가 둥근 직사각형 1369">
                <a:extLst>
                  <a:ext uri="{FF2B5EF4-FFF2-40B4-BE49-F238E27FC236}">
                    <a16:creationId xmlns:a16="http://schemas.microsoft.com/office/drawing/2014/main" id="{FF6F0767-0B1E-49EF-BBD2-48F07AEE5E5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9" name="모서리가 둥근 직사각형 1370">
                <a:extLst>
                  <a:ext uri="{FF2B5EF4-FFF2-40B4-BE49-F238E27FC236}">
                    <a16:creationId xmlns:a16="http://schemas.microsoft.com/office/drawing/2014/main" id="{85A1DE59-4CA0-4AB5-9790-E42F18B1193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9" name="그룹 1008">
              <a:extLst>
                <a:ext uri="{FF2B5EF4-FFF2-40B4-BE49-F238E27FC236}">
                  <a16:creationId xmlns:a16="http://schemas.microsoft.com/office/drawing/2014/main" id="{B440209B-F413-43DB-987E-392A17CD7FD8}"/>
                </a:ext>
              </a:extLst>
            </p:cNvPr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010" name="모서리가 둥근 직사각형 1372">
                <a:extLst>
                  <a:ext uri="{FF2B5EF4-FFF2-40B4-BE49-F238E27FC236}">
                    <a16:creationId xmlns:a16="http://schemas.microsoft.com/office/drawing/2014/main" id="{75CC07F7-20A8-4035-B60D-350DEE26186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1" name="모서리가 둥근 직사각형 1373">
                <a:extLst>
                  <a:ext uri="{FF2B5EF4-FFF2-40B4-BE49-F238E27FC236}">
                    <a16:creationId xmlns:a16="http://schemas.microsoft.com/office/drawing/2014/main" id="{6B10037D-E7C9-435D-B739-F1D54206F8A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2" name="모서리가 둥근 직사각형 1374">
                <a:extLst>
                  <a:ext uri="{FF2B5EF4-FFF2-40B4-BE49-F238E27FC236}">
                    <a16:creationId xmlns:a16="http://schemas.microsoft.com/office/drawing/2014/main" id="{F80D2060-F8C6-41B6-BB84-12C68B2EB27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3" name="모서리가 둥근 직사각형 1375">
                <a:extLst>
                  <a:ext uri="{FF2B5EF4-FFF2-40B4-BE49-F238E27FC236}">
                    <a16:creationId xmlns:a16="http://schemas.microsoft.com/office/drawing/2014/main" id="{8A48AC64-2FFF-4385-9D26-CE78ED2224B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4" name="모서리가 둥근 직사각형 1376">
                <a:extLst>
                  <a:ext uri="{FF2B5EF4-FFF2-40B4-BE49-F238E27FC236}">
                    <a16:creationId xmlns:a16="http://schemas.microsoft.com/office/drawing/2014/main" id="{322318F3-E487-4F1C-AE45-226B99E9A93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110" name="양쪽 모서리가 둥근 사각형 79">
            <a:extLst>
              <a:ext uri="{FF2B5EF4-FFF2-40B4-BE49-F238E27FC236}">
                <a16:creationId xmlns:a16="http://schemas.microsoft.com/office/drawing/2014/main" id="{4ED3C633-EF3D-4AA5-A290-BE6ACE4FBA15}"/>
              </a:ext>
            </a:extLst>
          </p:cNvPr>
          <p:cNvSpPr/>
          <p:nvPr/>
        </p:nvSpPr>
        <p:spPr>
          <a:xfrm rot="16200000">
            <a:off x="985932" y="3456376"/>
            <a:ext cx="5843454" cy="213573"/>
          </a:xfrm>
          <a:prstGeom prst="round2SameRect">
            <a:avLst/>
          </a:prstGeom>
          <a:solidFill>
            <a:srgbClr val="EAEAF6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1" name="양쪽 모서리가 둥근 사각형 546">
            <a:extLst>
              <a:ext uri="{FF2B5EF4-FFF2-40B4-BE49-F238E27FC236}">
                <a16:creationId xmlns:a16="http://schemas.microsoft.com/office/drawing/2014/main" id="{64C9CEB2-7AF8-4327-8026-953829729795}"/>
              </a:ext>
            </a:extLst>
          </p:cNvPr>
          <p:cNvSpPr/>
          <p:nvPr/>
        </p:nvSpPr>
        <p:spPr>
          <a:xfrm rot="5400000">
            <a:off x="5612368" y="2968486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한쪽 모서리가 둥근 사각형 547">
            <a:extLst>
              <a:ext uri="{FF2B5EF4-FFF2-40B4-BE49-F238E27FC236}">
                <a16:creationId xmlns:a16="http://schemas.microsoft.com/office/drawing/2014/main" id="{045CC966-6D15-43C9-A2C6-DEAE3D3CEA1B}"/>
              </a:ext>
            </a:extLst>
          </p:cNvPr>
          <p:cNvSpPr/>
          <p:nvPr/>
        </p:nvSpPr>
        <p:spPr>
          <a:xfrm>
            <a:off x="7930190" y="644746"/>
            <a:ext cx="1199274" cy="193453"/>
          </a:xfrm>
          <a:prstGeom prst="round1Rect">
            <a:avLst/>
          </a:prstGeom>
          <a:solidFill>
            <a:srgbClr val="E9F6FE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13" name="표 1112">
            <a:extLst>
              <a:ext uri="{FF2B5EF4-FFF2-40B4-BE49-F238E27FC236}">
                <a16:creationId xmlns:a16="http://schemas.microsoft.com/office/drawing/2014/main" id="{C4F9BBB1-0826-4A30-9096-0A38216EDF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75470"/>
              </p:ext>
            </p:extLst>
          </p:nvPr>
        </p:nvGraphicFramePr>
        <p:xfrm>
          <a:off x="7930189" y="838199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114" name="그룹 1113">
            <a:extLst>
              <a:ext uri="{FF2B5EF4-FFF2-40B4-BE49-F238E27FC236}">
                <a16:creationId xmlns:a16="http://schemas.microsoft.com/office/drawing/2014/main" id="{9EC89292-B90F-4DC5-8639-A49B120322DB}"/>
              </a:ext>
            </a:extLst>
          </p:cNvPr>
          <p:cNvGrpSpPr/>
          <p:nvPr/>
        </p:nvGrpSpPr>
        <p:grpSpPr>
          <a:xfrm>
            <a:off x="8320493" y="1182544"/>
            <a:ext cx="715883" cy="5191275"/>
            <a:chOff x="3728864" y="1154139"/>
            <a:chExt cx="715883" cy="5191275"/>
          </a:xfrm>
        </p:grpSpPr>
        <p:grpSp>
          <p:nvGrpSpPr>
            <p:cNvPr id="1115" name="그룹 1114">
              <a:extLst>
                <a:ext uri="{FF2B5EF4-FFF2-40B4-BE49-F238E27FC236}">
                  <a16:creationId xmlns:a16="http://schemas.microsoft.com/office/drawing/2014/main" id="{EE947214-041F-42DB-93FB-C38E912D91A0}"/>
                </a:ext>
              </a:extLst>
            </p:cNvPr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31" name="모서리가 둥근 직사각형 665">
                <a:extLst>
                  <a:ext uri="{FF2B5EF4-FFF2-40B4-BE49-F238E27FC236}">
                    <a16:creationId xmlns:a16="http://schemas.microsoft.com/office/drawing/2014/main" id="{B02A539D-4342-49AC-8F0B-D731F68A8EB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2" name="모서리가 둥근 직사각형 666">
                <a:extLst>
                  <a:ext uri="{FF2B5EF4-FFF2-40B4-BE49-F238E27FC236}">
                    <a16:creationId xmlns:a16="http://schemas.microsoft.com/office/drawing/2014/main" id="{D9E414CE-485B-40C4-B050-851832A2EA2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3" name="모서리가 둥근 직사각형 667">
                <a:extLst>
                  <a:ext uri="{FF2B5EF4-FFF2-40B4-BE49-F238E27FC236}">
                    <a16:creationId xmlns:a16="http://schemas.microsoft.com/office/drawing/2014/main" id="{26257403-9563-4F06-9682-958C2A288BA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4" name="모서리가 둥근 직사각형 668">
                <a:extLst>
                  <a:ext uri="{FF2B5EF4-FFF2-40B4-BE49-F238E27FC236}">
                    <a16:creationId xmlns:a16="http://schemas.microsoft.com/office/drawing/2014/main" id="{5DC33C89-85B4-4AAB-A9C4-B5DC67FB9B0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5" name="모서리가 둥근 직사각형 669">
                <a:extLst>
                  <a:ext uri="{FF2B5EF4-FFF2-40B4-BE49-F238E27FC236}">
                    <a16:creationId xmlns:a16="http://schemas.microsoft.com/office/drawing/2014/main" id="{70FFD609-96D1-4CD5-8B44-2F0C80B8A2F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6" name="그룹 1115">
              <a:extLst>
                <a:ext uri="{FF2B5EF4-FFF2-40B4-BE49-F238E27FC236}">
                  <a16:creationId xmlns:a16="http://schemas.microsoft.com/office/drawing/2014/main" id="{E16524DE-67BF-45F6-8918-A1343C9810F5}"/>
                </a:ext>
              </a:extLst>
            </p:cNvPr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26" name="모서리가 둥근 직사각형 660">
                <a:extLst>
                  <a:ext uri="{FF2B5EF4-FFF2-40B4-BE49-F238E27FC236}">
                    <a16:creationId xmlns:a16="http://schemas.microsoft.com/office/drawing/2014/main" id="{A5CC7F74-8E7C-4E98-AA18-6E91AB99B3C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7" name="모서리가 둥근 직사각형 661">
                <a:extLst>
                  <a:ext uri="{FF2B5EF4-FFF2-40B4-BE49-F238E27FC236}">
                    <a16:creationId xmlns:a16="http://schemas.microsoft.com/office/drawing/2014/main" id="{B9AC7909-FD18-465A-82C2-8F7AD1B4682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8" name="모서리가 둥근 직사각형 662">
                <a:extLst>
                  <a:ext uri="{FF2B5EF4-FFF2-40B4-BE49-F238E27FC236}">
                    <a16:creationId xmlns:a16="http://schemas.microsoft.com/office/drawing/2014/main" id="{2C1F54EB-AA7A-4A9E-AEFF-1BFCD1911F6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9" name="모서리가 둥근 직사각형 663">
                <a:extLst>
                  <a:ext uri="{FF2B5EF4-FFF2-40B4-BE49-F238E27FC236}">
                    <a16:creationId xmlns:a16="http://schemas.microsoft.com/office/drawing/2014/main" id="{65A05237-F7DC-4784-9565-C5D22EF70DF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0" name="모서리가 둥근 직사각형 664">
                <a:extLst>
                  <a:ext uri="{FF2B5EF4-FFF2-40B4-BE49-F238E27FC236}">
                    <a16:creationId xmlns:a16="http://schemas.microsoft.com/office/drawing/2014/main" id="{418AD5BE-4DD5-4247-95E7-F82CD24DB18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7" name="그룹 1116">
              <a:extLst>
                <a:ext uri="{FF2B5EF4-FFF2-40B4-BE49-F238E27FC236}">
                  <a16:creationId xmlns:a16="http://schemas.microsoft.com/office/drawing/2014/main" id="{4A822634-DA26-42E0-87B0-C65A6F0B8AFC}"/>
                </a:ext>
              </a:extLst>
            </p:cNvPr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21" name="모서리가 둥근 직사각형 655">
                <a:extLst>
                  <a:ext uri="{FF2B5EF4-FFF2-40B4-BE49-F238E27FC236}">
                    <a16:creationId xmlns:a16="http://schemas.microsoft.com/office/drawing/2014/main" id="{A80D3D58-12FD-452D-BC85-456368362F4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2" name="모서리가 둥근 직사각형 656">
                <a:extLst>
                  <a:ext uri="{FF2B5EF4-FFF2-40B4-BE49-F238E27FC236}">
                    <a16:creationId xmlns:a16="http://schemas.microsoft.com/office/drawing/2014/main" id="{B51E6798-F9D4-4CDE-8CBD-5A3CB1DCC64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3" name="모서리가 둥근 직사각형 657">
                <a:extLst>
                  <a:ext uri="{FF2B5EF4-FFF2-40B4-BE49-F238E27FC236}">
                    <a16:creationId xmlns:a16="http://schemas.microsoft.com/office/drawing/2014/main" id="{AEBAF1DA-7755-430B-8BDF-487F12D1B1B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4" name="모서리가 둥근 직사각형 658">
                <a:extLst>
                  <a:ext uri="{FF2B5EF4-FFF2-40B4-BE49-F238E27FC236}">
                    <a16:creationId xmlns:a16="http://schemas.microsoft.com/office/drawing/2014/main" id="{F6CDBB94-4F62-4CE6-833C-EFCC1402E6C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5" name="모서리가 둥근 직사각형 659">
                <a:extLst>
                  <a:ext uri="{FF2B5EF4-FFF2-40B4-BE49-F238E27FC236}">
                    <a16:creationId xmlns:a16="http://schemas.microsoft.com/office/drawing/2014/main" id="{1AD5676E-DF57-4A95-89C6-6B3AAC49DD9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8" name="그룹 1117">
              <a:extLst>
                <a:ext uri="{FF2B5EF4-FFF2-40B4-BE49-F238E27FC236}">
                  <a16:creationId xmlns:a16="http://schemas.microsoft.com/office/drawing/2014/main" id="{723F628F-AC54-4DA5-BED9-4461B9EE6344}"/>
                </a:ext>
              </a:extLst>
            </p:cNvPr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16" name="모서리가 둥근 직사각형 650">
                <a:extLst>
                  <a:ext uri="{FF2B5EF4-FFF2-40B4-BE49-F238E27FC236}">
                    <a16:creationId xmlns:a16="http://schemas.microsoft.com/office/drawing/2014/main" id="{F3A0ED8B-2C39-446F-BDFF-8CA3CD2FC06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7" name="모서리가 둥근 직사각형 651">
                <a:extLst>
                  <a:ext uri="{FF2B5EF4-FFF2-40B4-BE49-F238E27FC236}">
                    <a16:creationId xmlns:a16="http://schemas.microsoft.com/office/drawing/2014/main" id="{002AD89F-048F-4C36-830F-49B9FD41600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8" name="모서리가 둥근 직사각형 652">
                <a:extLst>
                  <a:ext uri="{FF2B5EF4-FFF2-40B4-BE49-F238E27FC236}">
                    <a16:creationId xmlns:a16="http://schemas.microsoft.com/office/drawing/2014/main" id="{04D45399-A4BE-4C6E-9048-AA81108428B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9" name="모서리가 둥근 직사각형 653">
                <a:extLst>
                  <a:ext uri="{FF2B5EF4-FFF2-40B4-BE49-F238E27FC236}">
                    <a16:creationId xmlns:a16="http://schemas.microsoft.com/office/drawing/2014/main" id="{98367D57-98FC-4868-9BF1-23B29B79D8D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0" name="모서리가 둥근 직사각형 654">
                <a:extLst>
                  <a:ext uri="{FF2B5EF4-FFF2-40B4-BE49-F238E27FC236}">
                    <a16:creationId xmlns:a16="http://schemas.microsoft.com/office/drawing/2014/main" id="{FBC2F385-A007-4602-A25E-3290B639AFA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9" name="그룹 1118">
              <a:extLst>
                <a:ext uri="{FF2B5EF4-FFF2-40B4-BE49-F238E27FC236}">
                  <a16:creationId xmlns:a16="http://schemas.microsoft.com/office/drawing/2014/main" id="{52648513-B977-46C5-AA36-C657757A5091}"/>
                </a:ext>
              </a:extLst>
            </p:cNvPr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11" name="모서리가 둥근 직사각형 645">
                <a:extLst>
                  <a:ext uri="{FF2B5EF4-FFF2-40B4-BE49-F238E27FC236}">
                    <a16:creationId xmlns:a16="http://schemas.microsoft.com/office/drawing/2014/main" id="{A53C2F54-69E1-4AFC-8D0E-404B0842E85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2" name="모서리가 둥근 직사각형 646">
                <a:extLst>
                  <a:ext uri="{FF2B5EF4-FFF2-40B4-BE49-F238E27FC236}">
                    <a16:creationId xmlns:a16="http://schemas.microsoft.com/office/drawing/2014/main" id="{174717D1-2068-45EA-A1C0-D5092912054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3" name="모서리가 둥근 직사각형 647">
                <a:extLst>
                  <a:ext uri="{FF2B5EF4-FFF2-40B4-BE49-F238E27FC236}">
                    <a16:creationId xmlns:a16="http://schemas.microsoft.com/office/drawing/2014/main" id="{D7021722-DB13-492A-B4D8-1E474122B08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4" name="모서리가 둥근 직사각형 648">
                <a:extLst>
                  <a:ext uri="{FF2B5EF4-FFF2-40B4-BE49-F238E27FC236}">
                    <a16:creationId xmlns:a16="http://schemas.microsoft.com/office/drawing/2014/main" id="{08876573-5A22-4605-9D21-67E9B4782E1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5" name="모서리가 둥근 직사각형 649">
                <a:extLst>
                  <a:ext uri="{FF2B5EF4-FFF2-40B4-BE49-F238E27FC236}">
                    <a16:creationId xmlns:a16="http://schemas.microsoft.com/office/drawing/2014/main" id="{C2DF24EF-915D-4679-BEBA-72AF0C2783B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0" name="그룹 1119">
              <a:extLst>
                <a:ext uri="{FF2B5EF4-FFF2-40B4-BE49-F238E27FC236}">
                  <a16:creationId xmlns:a16="http://schemas.microsoft.com/office/drawing/2014/main" id="{B0345AFB-438B-4B6C-9F29-FFEA6775E07C}"/>
                </a:ext>
              </a:extLst>
            </p:cNvPr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06" name="모서리가 둥근 직사각형 640">
                <a:extLst>
                  <a:ext uri="{FF2B5EF4-FFF2-40B4-BE49-F238E27FC236}">
                    <a16:creationId xmlns:a16="http://schemas.microsoft.com/office/drawing/2014/main" id="{183CA101-A9CA-4F12-BFC6-336C4A3F7BB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7" name="모서리가 둥근 직사각형 641">
                <a:extLst>
                  <a:ext uri="{FF2B5EF4-FFF2-40B4-BE49-F238E27FC236}">
                    <a16:creationId xmlns:a16="http://schemas.microsoft.com/office/drawing/2014/main" id="{CEEE58C9-77DD-4D7E-BDDA-275CF68B4D1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8" name="모서리가 둥근 직사각형 642">
                <a:extLst>
                  <a:ext uri="{FF2B5EF4-FFF2-40B4-BE49-F238E27FC236}">
                    <a16:creationId xmlns:a16="http://schemas.microsoft.com/office/drawing/2014/main" id="{003CD4CC-768B-4EBB-833A-F0AFAD05FD4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9" name="모서리가 둥근 직사각형 643">
                <a:extLst>
                  <a:ext uri="{FF2B5EF4-FFF2-40B4-BE49-F238E27FC236}">
                    <a16:creationId xmlns:a16="http://schemas.microsoft.com/office/drawing/2014/main" id="{09AE8F6F-46DD-494F-8708-44C95D396C4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0" name="모서리가 둥근 직사각형 644">
                <a:extLst>
                  <a:ext uri="{FF2B5EF4-FFF2-40B4-BE49-F238E27FC236}">
                    <a16:creationId xmlns:a16="http://schemas.microsoft.com/office/drawing/2014/main" id="{8C01EDED-3F90-4539-B0DC-85CE26C83B2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1" name="그룹 1120">
              <a:extLst>
                <a:ext uri="{FF2B5EF4-FFF2-40B4-BE49-F238E27FC236}">
                  <a16:creationId xmlns:a16="http://schemas.microsoft.com/office/drawing/2014/main" id="{BD1FEF11-F3CF-4A3B-93B9-5806C4BD9C3A}"/>
                </a:ext>
              </a:extLst>
            </p:cNvPr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01" name="모서리가 둥근 직사각형 635">
                <a:extLst>
                  <a:ext uri="{FF2B5EF4-FFF2-40B4-BE49-F238E27FC236}">
                    <a16:creationId xmlns:a16="http://schemas.microsoft.com/office/drawing/2014/main" id="{A8A2ABD7-AC2F-4E94-A584-26F575F7E25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2" name="모서리가 둥근 직사각형 636">
                <a:extLst>
                  <a:ext uri="{FF2B5EF4-FFF2-40B4-BE49-F238E27FC236}">
                    <a16:creationId xmlns:a16="http://schemas.microsoft.com/office/drawing/2014/main" id="{F1C3EAC1-9E02-4C55-9EBD-25D5E09042B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3" name="모서리가 둥근 직사각형 637">
                <a:extLst>
                  <a:ext uri="{FF2B5EF4-FFF2-40B4-BE49-F238E27FC236}">
                    <a16:creationId xmlns:a16="http://schemas.microsoft.com/office/drawing/2014/main" id="{C6A14A54-B4C0-41D6-BA69-0E394079EE0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4" name="모서리가 둥근 직사각형 638">
                <a:extLst>
                  <a:ext uri="{FF2B5EF4-FFF2-40B4-BE49-F238E27FC236}">
                    <a16:creationId xmlns:a16="http://schemas.microsoft.com/office/drawing/2014/main" id="{E67D0B4A-F3B2-4626-A6B7-8775849BEB1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5" name="모서리가 둥근 직사각형 639">
                <a:extLst>
                  <a:ext uri="{FF2B5EF4-FFF2-40B4-BE49-F238E27FC236}">
                    <a16:creationId xmlns:a16="http://schemas.microsoft.com/office/drawing/2014/main" id="{5A0FCC5C-BD40-4597-9753-993EB98AB6F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2" name="그룹 1121">
              <a:extLst>
                <a:ext uri="{FF2B5EF4-FFF2-40B4-BE49-F238E27FC236}">
                  <a16:creationId xmlns:a16="http://schemas.microsoft.com/office/drawing/2014/main" id="{2646BC0C-83C2-4DB2-B946-436F2F55A1DA}"/>
                </a:ext>
              </a:extLst>
            </p:cNvPr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196" name="모서리가 둥근 직사각형 630">
                <a:extLst>
                  <a:ext uri="{FF2B5EF4-FFF2-40B4-BE49-F238E27FC236}">
                    <a16:creationId xmlns:a16="http://schemas.microsoft.com/office/drawing/2014/main" id="{265F1976-8C5B-4047-A498-B2EDFA51FE0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7" name="모서리가 둥근 직사각형 631">
                <a:extLst>
                  <a:ext uri="{FF2B5EF4-FFF2-40B4-BE49-F238E27FC236}">
                    <a16:creationId xmlns:a16="http://schemas.microsoft.com/office/drawing/2014/main" id="{9BF9F896-8087-47A1-9881-C48C8CE7A6E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8" name="모서리가 둥근 직사각형 632">
                <a:extLst>
                  <a:ext uri="{FF2B5EF4-FFF2-40B4-BE49-F238E27FC236}">
                    <a16:creationId xmlns:a16="http://schemas.microsoft.com/office/drawing/2014/main" id="{D1B60D08-3B60-4E31-A68D-6C54815966D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9" name="모서리가 둥근 직사각형 633">
                <a:extLst>
                  <a:ext uri="{FF2B5EF4-FFF2-40B4-BE49-F238E27FC236}">
                    <a16:creationId xmlns:a16="http://schemas.microsoft.com/office/drawing/2014/main" id="{BA8946D3-661C-4CDB-BF16-A07581039E3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0" name="모서리가 둥근 직사각형 634">
                <a:extLst>
                  <a:ext uri="{FF2B5EF4-FFF2-40B4-BE49-F238E27FC236}">
                    <a16:creationId xmlns:a16="http://schemas.microsoft.com/office/drawing/2014/main" id="{29EBE0C1-EBBD-4EEB-AF95-AC2976B3E1E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5062C7D6-6335-4558-B2D4-128DE03C2B2D}"/>
                </a:ext>
              </a:extLst>
            </p:cNvPr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191" name="모서리가 둥근 직사각형 625">
                <a:extLst>
                  <a:ext uri="{FF2B5EF4-FFF2-40B4-BE49-F238E27FC236}">
                    <a16:creationId xmlns:a16="http://schemas.microsoft.com/office/drawing/2014/main" id="{A0A6E915-C9A1-4456-8D51-DC3CE693241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2" name="모서리가 둥근 직사각형 626">
                <a:extLst>
                  <a:ext uri="{FF2B5EF4-FFF2-40B4-BE49-F238E27FC236}">
                    <a16:creationId xmlns:a16="http://schemas.microsoft.com/office/drawing/2014/main" id="{8A3F0326-6EAC-4778-A001-B177D7D840F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3" name="모서리가 둥근 직사각형 627">
                <a:extLst>
                  <a:ext uri="{FF2B5EF4-FFF2-40B4-BE49-F238E27FC236}">
                    <a16:creationId xmlns:a16="http://schemas.microsoft.com/office/drawing/2014/main" id="{A9BF36D2-EE6F-4EE0-B37B-A460F4DDA11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4" name="모서리가 둥근 직사각형 628">
                <a:extLst>
                  <a:ext uri="{FF2B5EF4-FFF2-40B4-BE49-F238E27FC236}">
                    <a16:creationId xmlns:a16="http://schemas.microsoft.com/office/drawing/2014/main" id="{3D644B38-3161-4787-B53E-B4CCC170917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5" name="모서리가 둥근 직사각형 629">
                <a:extLst>
                  <a:ext uri="{FF2B5EF4-FFF2-40B4-BE49-F238E27FC236}">
                    <a16:creationId xmlns:a16="http://schemas.microsoft.com/office/drawing/2014/main" id="{914D95E6-E527-45A9-9066-E345E096F78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4" name="그룹 1123">
              <a:extLst>
                <a:ext uri="{FF2B5EF4-FFF2-40B4-BE49-F238E27FC236}">
                  <a16:creationId xmlns:a16="http://schemas.microsoft.com/office/drawing/2014/main" id="{5FC41BC2-910D-496D-8F42-5E73542FE774}"/>
                </a:ext>
              </a:extLst>
            </p:cNvPr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186" name="모서리가 둥근 직사각형 620">
                <a:extLst>
                  <a:ext uri="{FF2B5EF4-FFF2-40B4-BE49-F238E27FC236}">
                    <a16:creationId xmlns:a16="http://schemas.microsoft.com/office/drawing/2014/main" id="{279D687D-16A0-4F99-85FE-CEEF186EFD7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7" name="모서리가 둥근 직사각형 621">
                <a:extLst>
                  <a:ext uri="{FF2B5EF4-FFF2-40B4-BE49-F238E27FC236}">
                    <a16:creationId xmlns:a16="http://schemas.microsoft.com/office/drawing/2014/main" id="{438CE1E8-DF75-472D-BB94-5EBF0AE07EE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8" name="모서리가 둥근 직사각형 622">
                <a:extLst>
                  <a:ext uri="{FF2B5EF4-FFF2-40B4-BE49-F238E27FC236}">
                    <a16:creationId xmlns:a16="http://schemas.microsoft.com/office/drawing/2014/main" id="{8CAA9CFF-498F-423B-8A21-2AA502C6F8A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9" name="모서리가 둥근 직사각형 623">
                <a:extLst>
                  <a:ext uri="{FF2B5EF4-FFF2-40B4-BE49-F238E27FC236}">
                    <a16:creationId xmlns:a16="http://schemas.microsoft.com/office/drawing/2014/main" id="{08403B42-B575-4444-9BB6-1F9F354D783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0" name="모서리가 둥근 직사각형 624">
                <a:extLst>
                  <a:ext uri="{FF2B5EF4-FFF2-40B4-BE49-F238E27FC236}">
                    <a16:creationId xmlns:a16="http://schemas.microsoft.com/office/drawing/2014/main" id="{08030887-212A-428F-BDC4-735B5697631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31B3CF5A-4C13-4ECD-BD84-96BFC9864156}"/>
                </a:ext>
              </a:extLst>
            </p:cNvPr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181" name="모서리가 둥근 직사각형 615">
                <a:extLst>
                  <a:ext uri="{FF2B5EF4-FFF2-40B4-BE49-F238E27FC236}">
                    <a16:creationId xmlns:a16="http://schemas.microsoft.com/office/drawing/2014/main" id="{9A4D9B5D-A7E1-4924-91BC-98F2F317B05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2" name="모서리가 둥근 직사각형 616">
                <a:extLst>
                  <a:ext uri="{FF2B5EF4-FFF2-40B4-BE49-F238E27FC236}">
                    <a16:creationId xmlns:a16="http://schemas.microsoft.com/office/drawing/2014/main" id="{0A84E680-57E5-4528-A3DF-4532FD52AA74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617">
                <a:extLst>
                  <a:ext uri="{FF2B5EF4-FFF2-40B4-BE49-F238E27FC236}">
                    <a16:creationId xmlns:a16="http://schemas.microsoft.com/office/drawing/2014/main" id="{D0456154-12C5-42BA-B0F0-E52294A7190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618">
                <a:extLst>
                  <a:ext uri="{FF2B5EF4-FFF2-40B4-BE49-F238E27FC236}">
                    <a16:creationId xmlns:a16="http://schemas.microsoft.com/office/drawing/2014/main" id="{0043007A-B9F4-4F07-A161-AB41595576A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5" name="모서리가 둥근 직사각형 619">
                <a:extLst>
                  <a:ext uri="{FF2B5EF4-FFF2-40B4-BE49-F238E27FC236}">
                    <a16:creationId xmlns:a16="http://schemas.microsoft.com/office/drawing/2014/main" id="{4E77E844-1F74-47B0-8AD5-98D3BDB9936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6" name="그룹 1125">
              <a:extLst>
                <a:ext uri="{FF2B5EF4-FFF2-40B4-BE49-F238E27FC236}">
                  <a16:creationId xmlns:a16="http://schemas.microsoft.com/office/drawing/2014/main" id="{22B2FD61-D58B-4019-9877-4BFE5B4810DA}"/>
                </a:ext>
              </a:extLst>
            </p:cNvPr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176" name="모서리가 둥근 직사각형 610">
                <a:extLst>
                  <a:ext uri="{FF2B5EF4-FFF2-40B4-BE49-F238E27FC236}">
                    <a16:creationId xmlns:a16="http://schemas.microsoft.com/office/drawing/2014/main" id="{49FFD68E-77DD-455F-A693-468EA65C53C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611">
                <a:extLst>
                  <a:ext uri="{FF2B5EF4-FFF2-40B4-BE49-F238E27FC236}">
                    <a16:creationId xmlns:a16="http://schemas.microsoft.com/office/drawing/2014/main" id="{352A6739-614C-4A9B-A5D0-CD892A8E561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8" name="모서리가 둥근 직사각형 612">
                <a:extLst>
                  <a:ext uri="{FF2B5EF4-FFF2-40B4-BE49-F238E27FC236}">
                    <a16:creationId xmlns:a16="http://schemas.microsoft.com/office/drawing/2014/main" id="{3398724A-E4F0-45E8-9B97-376E0B4A68C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9" name="모서리가 둥근 직사각형 613">
                <a:extLst>
                  <a:ext uri="{FF2B5EF4-FFF2-40B4-BE49-F238E27FC236}">
                    <a16:creationId xmlns:a16="http://schemas.microsoft.com/office/drawing/2014/main" id="{21659BCD-1D00-4936-862C-9EB3D3BB07C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614">
                <a:extLst>
                  <a:ext uri="{FF2B5EF4-FFF2-40B4-BE49-F238E27FC236}">
                    <a16:creationId xmlns:a16="http://schemas.microsoft.com/office/drawing/2014/main" id="{275ECC16-0E2E-4E25-AE95-E4E04BAA296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7" name="그룹 1126">
              <a:extLst>
                <a:ext uri="{FF2B5EF4-FFF2-40B4-BE49-F238E27FC236}">
                  <a16:creationId xmlns:a16="http://schemas.microsoft.com/office/drawing/2014/main" id="{B683A585-AC3C-430D-9E6A-2E9D79E79FE6}"/>
                </a:ext>
              </a:extLst>
            </p:cNvPr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171" name="모서리가 둥근 직사각형 605">
                <a:extLst>
                  <a:ext uri="{FF2B5EF4-FFF2-40B4-BE49-F238E27FC236}">
                    <a16:creationId xmlns:a16="http://schemas.microsoft.com/office/drawing/2014/main" id="{5CB4DF0A-6AE5-443A-97C6-8AFCEA65A25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2" name="모서리가 둥근 직사각형 606">
                <a:extLst>
                  <a:ext uri="{FF2B5EF4-FFF2-40B4-BE49-F238E27FC236}">
                    <a16:creationId xmlns:a16="http://schemas.microsoft.com/office/drawing/2014/main" id="{453B823C-275F-4334-A225-2D0D68B13AC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3" name="모서리가 둥근 직사각형 607">
                <a:extLst>
                  <a:ext uri="{FF2B5EF4-FFF2-40B4-BE49-F238E27FC236}">
                    <a16:creationId xmlns:a16="http://schemas.microsoft.com/office/drawing/2014/main" id="{88EBD2FA-8575-4CE1-ABCA-0DFE743D87F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4" name="모서리가 둥근 직사각형 608">
                <a:extLst>
                  <a:ext uri="{FF2B5EF4-FFF2-40B4-BE49-F238E27FC236}">
                    <a16:creationId xmlns:a16="http://schemas.microsoft.com/office/drawing/2014/main" id="{0A2D5947-2625-449B-B13E-D599AABDAF8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5" name="모서리가 둥근 직사각형 609">
                <a:extLst>
                  <a:ext uri="{FF2B5EF4-FFF2-40B4-BE49-F238E27FC236}">
                    <a16:creationId xmlns:a16="http://schemas.microsoft.com/office/drawing/2014/main" id="{1C0B9586-EF39-4B28-B912-D6BFCD6A3BB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8" name="그룹 1127">
              <a:extLst>
                <a:ext uri="{FF2B5EF4-FFF2-40B4-BE49-F238E27FC236}">
                  <a16:creationId xmlns:a16="http://schemas.microsoft.com/office/drawing/2014/main" id="{D0763421-08AF-45FB-BA31-40B273CB5BA1}"/>
                </a:ext>
              </a:extLst>
            </p:cNvPr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166" name="모서리가 둥근 직사각형 600">
                <a:extLst>
                  <a:ext uri="{FF2B5EF4-FFF2-40B4-BE49-F238E27FC236}">
                    <a16:creationId xmlns:a16="http://schemas.microsoft.com/office/drawing/2014/main" id="{1D7296DA-750A-46E3-94D2-EDF2D90AD65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7" name="모서리가 둥근 직사각형 601">
                <a:extLst>
                  <a:ext uri="{FF2B5EF4-FFF2-40B4-BE49-F238E27FC236}">
                    <a16:creationId xmlns:a16="http://schemas.microsoft.com/office/drawing/2014/main" id="{CFF25A2C-5128-408B-8A1D-705CABFB051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602">
                <a:extLst>
                  <a:ext uri="{FF2B5EF4-FFF2-40B4-BE49-F238E27FC236}">
                    <a16:creationId xmlns:a16="http://schemas.microsoft.com/office/drawing/2014/main" id="{67DBA2FC-6E7B-44C6-A3AC-69EFCB8945D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9" name="모서리가 둥근 직사각형 603">
                <a:extLst>
                  <a:ext uri="{FF2B5EF4-FFF2-40B4-BE49-F238E27FC236}">
                    <a16:creationId xmlns:a16="http://schemas.microsoft.com/office/drawing/2014/main" id="{825D6D23-3788-47EB-844F-9DC6D8A3A8C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0" name="모서리가 둥근 직사각형 604">
                <a:extLst>
                  <a:ext uri="{FF2B5EF4-FFF2-40B4-BE49-F238E27FC236}">
                    <a16:creationId xmlns:a16="http://schemas.microsoft.com/office/drawing/2014/main" id="{8E1F94FD-2775-4975-8B62-977BF418698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9" name="그룹 1128">
              <a:extLst>
                <a:ext uri="{FF2B5EF4-FFF2-40B4-BE49-F238E27FC236}">
                  <a16:creationId xmlns:a16="http://schemas.microsoft.com/office/drawing/2014/main" id="{0CCAD74B-8541-4BBE-BFD6-A1F691090BB3}"/>
                </a:ext>
              </a:extLst>
            </p:cNvPr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161" name="모서리가 둥근 직사각형 595">
                <a:extLst>
                  <a:ext uri="{FF2B5EF4-FFF2-40B4-BE49-F238E27FC236}">
                    <a16:creationId xmlns:a16="http://schemas.microsoft.com/office/drawing/2014/main" id="{C3FE4EC5-189C-479D-9088-9446C54AD51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2" name="모서리가 둥근 직사각형 596">
                <a:extLst>
                  <a:ext uri="{FF2B5EF4-FFF2-40B4-BE49-F238E27FC236}">
                    <a16:creationId xmlns:a16="http://schemas.microsoft.com/office/drawing/2014/main" id="{C4411C24-433F-4D43-8ED1-6F7AFE7AE63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3" name="모서리가 둥근 직사각형 597">
                <a:extLst>
                  <a:ext uri="{FF2B5EF4-FFF2-40B4-BE49-F238E27FC236}">
                    <a16:creationId xmlns:a16="http://schemas.microsoft.com/office/drawing/2014/main" id="{5D2F0D83-7C08-45B0-BD18-5674A3F7EC1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4" name="모서리가 둥근 직사각형 598">
                <a:extLst>
                  <a:ext uri="{FF2B5EF4-FFF2-40B4-BE49-F238E27FC236}">
                    <a16:creationId xmlns:a16="http://schemas.microsoft.com/office/drawing/2014/main" id="{4111BF95-643A-4C60-BDE3-906CDB02946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5" name="모서리가 둥근 직사각형 599">
                <a:extLst>
                  <a:ext uri="{FF2B5EF4-FFF2-40B4-BE49-F238E27FC236}">
                    <a16:creationId xmlns:a16="http://schemas.microsoft.com/office/drawing/2014/main" id="{E4E5B123-5900-4B9F-8EC2-59609A2B639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0" name="그룹 1129">
              <a:extLst>
                <a:ext uri="{FF2B5EF4-FFF2-40B4-BE49-F238E27FC236}">
                  <a16:creationId xmlns:a16="http://schemas.microsoft.com/office/drawing/2014/main" id="{8979E30B-B5BA-43F5-AD98-5ABC0C45863B}"/>
                </a:ext>
              </a:extLst>
            </p:cNvPr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156" name="모서리가 둥근 직사각형 590">
                <a:extLst>
                  <a:ext uri="{FF2B5EF4-FFF2-40B4-BE49-F238E27FC236}">
                    <a16:creationId xmlns:a16="http://schemas.microsoft.com/office/drawing/2014/main" id="{60536778-66D8-4E41-B7A0-80CC9537B7E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7" name="모서리가 둥근 직사각형 591">
                <a:extLst>
                  <a:ext uri="{FF2B5EF4-FFF2-40B4-BE49-F238E27FC236}">
                    <a16:creationId xmlns:a16="http://schemas.microsoft.com/office/drawing/2014/main" id="{E6D56E08-06B4-409E-A833-A69C61504FC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8" name="모서리가 둥근 직사각형 592">
                <a:extLst>
                  <a:ext uri="{FF2B5EF4-FFF2-40B4-BE49-F238E27FC236}">
                    <a16:creationId xmlns:a16="http://schemas.microsoft.com/office/drawing/2014/main" id="{28AC6FED-D9A5-430A-9BB5-5F36B0B41C9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9" name="모서리가 둥근 직사각형 593">
                <a:extLst>
                  <a:ext uri="{FF2B5EF4-FFF2-40B4-BE49-F238E27FC236}">
                    <a16:creationId xmlns:a16="http://schemas.microsoft.com/office/drawing/2014/main" id="{BD4E205D-055E-40BC-AE81-E8E653B1538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0" name="모서리가 둥근 직사각형 594">
                <a:extLst>
                  <a:ext uri="{FF2B5EF4-FFF2-40B4-BE49-F238E27FC236}">
                    <a16:creationId xmlns:a16="http://schemas.microsoft.com/office/drawing/2014/main" id="{CA4286C5-F819-4327-8DE1-FC01E8F1B7A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1" name="그룹 1130">
              <a:extLst>
                <a:ext uri="{FF2B5EF4-FFF2-40B4-BE49-F238E27FC236}">
                  <a16:creationId xmlns:a16="http://schemas.microsoft.com/office/drawing/2014/main" id="{12030520-E756-4001-BA29-46D2752A4546}"/>
                </a:ext>
              </a:extLst>
            </p:cNvPr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151" name="모서리가 둥근 직사각형 585">
                <a:extLst>
                  <a:ext uri="{FF2B5EF4-FFF2-40B4-BE49-F238E27FC236}">
                    <a16:creationId xmlns:a16="http://schemas.microsoft.com/office/drawing/2014/main" id="{BF7BF31F-51BB-43C3-9113-0ED44A6B28D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2" name="모서리가 둥근 직사각형 586">
                <a:extLst>
                  <a:ext uri="{FF2B5EF4-FFF2-40B4-BE49-F238E27FC236}">
                    <a16:creationId xmlns:a16="http://schemas.microsoft.com/office/drawing/2014/main" id="{7CDD3431-426B-4AD1-B60A-E390DAB24A8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3" name="모서리가 둥근 직사각형 587">
                <a:extLst>
                  <a:ext uri="{FF2B5EF4-FFF2-40B4-BE49-F238E27FC236}">
                    <a16:creationId xmlns:a16="http://schemas.microsoft.com/office/drawing/2014/main" id="{0585DBF4-C112-432F-969A-EDCA1F9F0B9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4" name="모서리가 둥근 직사각형 588">
                <a:extLst>
                  <a:ext uri="{FF2B5EF4-FFF2-40B4-BE49-F238E27FC236}">
                    <a16:creationId xmlns:a16="http://schemas.microsoft.com/office/drawing/2014/main" id="{24B1F2F9-2BED-4526-BBFE-7E4C9CDA0F8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5" name="모서리가 둥근 직사각형 589">
                <a:extLst>
                  <a:ext uri="{FF2B5EF4-FFF2-40B4-BE49-F238E27FC236}">
                    <a16:creationId xmlns:a16="http://schemas.microsoft.com/office/drawing/2014/main" id="{D2D8250F-4864-46F4-858E-D7510D5A49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2" name="그룹 1131">
              <a:extLst>
                <a:ext uri="{FF2B5EF4-FFF2-40B4-BE49-F238E27FC236}">
                  <a16:creationId xmlns:a16="http://schemas.microsoft.com/office/drawing/2014/main" id="{10D173FE-F649-458D-BA03-7A070B050CE9}"/>
                </a:ext>
              </a:extLst>
            </p:cNvPr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146" name="모서리가 둥근 직사각형 580">
                <a:extLst>
                  <a:ext uri="{FF2B5EF4-FFF2-40B4-BE49-F238E27FC236}">
                    <a16:creationId xmlns:a16="http://schemas.microsoft.com/office/drawing/2014/main" id="{AB9CA4BB-6DA8-4ACC-8B06-7C531731893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7" name="모서리가 둥근 직사각형 581">
                <a:extLst>
                  <a:ext uri="{FF2B5EF4-FFF2-40B4-BE49-F238E27FC236}">
                    <a16:creationId xmlns:a16="http://schemas.microsoft.com/office/drawing/2014/main" id="{11466D22-F4E9-4203-A0DC-052234DCC13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8" name="모서리가 둥근 직사각형 582">
                <a:extLst>
                  <a:ext uri="{FF2B5EF4-FFF2-40B4-BE49-F238E27FC236}">
                    <a16:creationId xmlns:a16="http://schemas.microsoft.com/office/drawing/2014/main" id="{1E97EDC0-1B0B-4552-9121-28F8C57952E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9" name="모서리가 둥근 직사각형 583">
                <a:extLst>
                  <a:ext uri="{FF2B5EF4-FFF2-40B4-BE49-F238E27FC236}">
                    <a16:creationId xmlns:a16="http://schemas.microsoft.com/office/drawing/2014/main" id="{F6568278-A7A6-41AE-ABF0-B1AD899E3D7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0" name="모서리가 둥근 직사각형 584">
                <a:extLst>
                  <a:ext uri="{FF2B5EF4-FFF2-40B4-BE49-F238E27FC236}">
                    <a16:creationId xmlns:a16="http://schemas.microsoft.com/office/drawing/2014/main" id="{05F70A20-AF9F-4B76-9F93-7845C3530FD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3" name="그룹 1132">
              <a:extLst>
                <a:ext uri="{FF2B5EF4-FFF2-40B4-BE49-F238E27FC236}">
                  <a16:creationId xmlns:a16="http://schemas.microsoft.com/office/drawing/2014/main" id="{F3B0D5AA-731B-4FDD-A701-B0372DBC73E7}"/>
                </a:ext>
              </a:extLst>
            </p:cNvPr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140" name="모서리가 둥근 직사각형 575">
                <a:extLst>
                  <a:ext uri="{FF2B5EF4-FFF2-40B4-BE49-F238E27FC236}">
                    <a16:creationId xmlns:a16="http://schemas.microsoft.com/office/drawing/2014/main" id="{417EF7E2-A543-4D2D-95D8-1EBD4FC82CA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1" name="모서리가 둥근 직사각형 576">
                <a:extLst>
                  <a:ext uri="{FF2B5EF4-FFF2-40B4-BE49-F238E27FC236}">
                    <a16:creationId xmlns:a16="http://schemas.microsoft.com/office/drawing/2014/main" id="{8BCC9B03-8935-4F57-A093-66DAF60B57D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3" name="모서리가 둥근 직사각형 577">
                <a:extLst>
                  <a:ext uri="{FF2B5EF4-FFF2-40B4-BE49-F238E27FC236}">
                    <a16:creationId xmlns:a16="http://schemas.microsoft.com/office/drawing/2014/main" id="{540C1EF2-8475-4AA1-8BC9-85126D0EA59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4" name="모서리가 둥근 직사각형 578">
                <a:extLst>
                  <a:ext uri="{FF2B5EF4-FFF2-40B4-BE49-F238E27FC236}">
                    <a16:creationId xmlns:a16="http://schemas.microsoft.com/office/drawing/2014/main" id="{72F68487-C7B9-4293-8790-4D397A7002F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5" name="모서리가 둥근 직사각형 579">
                <a:extLst>
                  <a:ext uri="{FF2B5EF4-FFF2-40B4-BE49-F238E27FC236}">
                    <a16:creationId xmlns:a16="http://schemas.microsoft.com/office/drawing/2014/main" id="{2D95E87D-7EB3-433C-8115-CD1A06D55A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4" name="그룹 1133">
              <a:extLst>
                <a:ext uri="{FF2B5EF4-FFF2-40B4-BE49-F238E27FC236}">
                  <a16:creationId xmlns:a16="http://schemas.microsoft.com/office/drawing/2014/main" id="{0BBBC729-80E5-4991-8D4A-075DCAB52AC5}"/>
                </a:ext>
              </a:extLst>
            </p:cNvPr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135" name="모서리가 둥근 직사각형 570">
                <a:extLst>
                  <a:ext uri="{FF2B5EF4-FFF2-40B4-BE49-F238E27FC236}">
                    <a16:creationId xmlns:a16="http://schemas.microsoft.com/office/drawing/2014/main" id="{6669FB32-5DE9-4DDB-A05F-C35661DC555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6" name="모서리가 둥근 직사각형 571">
                <a:extLst>
                  <a:ext uri="{FF2B5EF4-FFF2-40B4-BE49-F238E27FC236}">
                    <a16:creationId xmlns:a16="http://schemas.microsoft.com/office/drawing/2014/main" id="{C2C866FC-DA27-4554-A96F-33695B29368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7" name="모서리가 둥근 직사각형 572">
                <a:extLst>
                  <a:ext uri="{FF2B5EF4-FFF2-40B4-BE49-F238E27FC236}">
                    <a16:creationId xmlns:a16="http://schemas.microsoft.com/office/drawing/2014/main" id="{9F73998A-3E89-469A-A1E3-3EDE29B60A7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8" name="모서리가 둥근 직사각형 573">
                <a:extLst>
                  <a:ext uri="{FF2B5EF4-FFF2-40B4-BE49-F238E27FC236}">
                    <a16:creationId xmlns:a16="http://schemas.microsoft.com/office/drawing/2014/main" id="{011AA444-20A1-4829-B15B-CE1B39DCADB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9" name="모서리가 둥근 직사각형 574">
                <a:extLst>
                  <a:ext uri="{FF2B5EF4-FFF2-40B4-BE49-F238E27FC236}">
                    <a16:creationId xmlns:a16="http://schemas.microsoft.com/office/drawing/2014/main" id="{C8C5A8B4-6EBF-4C88-8922-1682CD4C81CC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236" name="양쪽 모서리가 둥근 사각형 670">
            <a:extLst>
              <a:ext uri="{FF2B5EF4-FFF2-40B4-BE49-F238E27FC236}">
                <a16:creationId xmlns:a16="http://schemas.microsoft.com/office/drawing/2014/main" id="{25EDB514-2C8C-4192-8568-17E050DCB784}"/>
              </a:ext>
            </a:extLst>
          </p:cNvPr>
          <p:cNvSpPr/>
          <p:nvPr/>
        </p:nvSpPr>
        <p:spPr>
          <a:xfrm rot="16200000">
            <a:off x="4912076" y="3456722"/>
            <a:ext cx="5838439" cy="213573"/>
          </a:xfrm>
          <a:prstGeom prst="round2SameRect">
            <a:avLst/>
          </a:prstGeom>
          <a:solidFill>
            <a:srgbClr val="E9F6FE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7" name="모서리가 둥근 직사각형 672">
            <a:extLst>
              <a:ext uri="{FF2B5EF4-FFF2-40B4-BE49-F238E27FC236}">
                <a16:creationId xmlns:a16="http://schemas.microsoft.com/office/drawing/2014/main" id="{CFB76D26-9F27-444F-BCBC-CA5EEADDD586}"/>
              </a:ext>
            </a:extLst>
          </p:cNvPr>
          <p:cNvSpPr/>
          <p:nvPr/>
        </p:nvSpPr>
        <p:spPr>
          <a:xfrm>
            <a:off x="5817096" y="641435"/>
            <a:ext cx="1473308" cy="5852379"/>
          </a:xfrm>
          <a:prstGeom prst="roundRect">
            <a:avLst>
              <a:gd name="adj" fmla="val 2590"/>
            </a:avLst>
          </a:prstGeom>
          <a:solidFill>
            <a:srgbClr val="EAEAF6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 영역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(30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      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해당 선택과목이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아닌 문제지를 보거나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   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동시에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과목이상의</a:t>
            </a:r>
          </a:p>
          <a:p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문제지를 보는 것은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부정행위에 해당 되어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모든 시험이 무효 처리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됩니다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 영역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(30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자신이 선택한 과목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아닌 과목의 답안을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작성하거나 수정하는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 및 각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종료령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후 답안 작성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 등은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모두 부정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행위에 해당되어 모든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시험이 무효 처리 됩니다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15888" indent="-115888">
              <a:tabLst>
                <a:tab pos="0" algn="l"/>
              </a:tabLst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선택과목별 코드는 아래와 같습니다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코드에는 제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과목의 코드를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코드에는 제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과목의 코드를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마킹하세요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15888" indent="-115888">
              <a:tabLst>
                <a:tab pos="0" algn="l"/>
              </a:tabLst>
            </a:pP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과목명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물리학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생명과학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지구과학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물리학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생명과학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지구과학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생활과 윤리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윤리와 사상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한국지리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세계지리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동아시아사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세계사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정치와 법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경제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사회 문화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ko-KR" altLang="en-US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직사각형 449">
            <a:extLst>
              <a:ext uri="{FF2B5EF4-FFF2-40B4-BE49-F238E27FC236}">
                <a16:creationId xmlns:a16="http://schemas.microsoft.com/office/drawing/2014/main" id="{C7EB8129-80DF-4ED5-A546-158D91E27C63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직사각형 450">
            <a:extLst>
              <a:ext uri="{FF2B5EF4-FFF2-40B4-BE49-F238E27FC236}">
                <a16:creationId xmlns:a16="http://schemas.microsoft.com/office/drawing/2014/main" id="{8FBD5AED-12BB-43DD-8805-B57BC99731B4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23DA9D7C-819A-4C7A-8E22-F328B921C003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CB5E313F-4DAA-4843-89ED-A2E47377D39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52EE83A9-1134-4114-81EE-8C167314A06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EC7AC083-5535-452B-998D-115BD9C4D905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" name="직사각형 462">
            <a:extLst>
              <a:ext uri="{FF2B5EF4-FFF2-40B4-BE49-F238E27FC236}">
                <a16:creationId xmlns:a16="http://schemas.microsoft.com/office/drawing/2014/main" id="{D31AF742-3456-4E31-823C-0E27A16274CB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842F9A5F-D66A-4CCE-9BB5-734FFE37E60F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49C96089-C64D-4F12-809A-1190B4273FD5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직사각형 465">
            <a:extLst>
              <a:ext uri="{FF2B5EF4-FFF2-40B4-BE49-F238E27FC236}">
                <a16:creationId xmlns:a16="http://schemas.microsoft.com/office/drawing/2014/main" id="{6CAA509A-A0FD-444E-9D0B-1A1765823C6C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0F217A6-64A0-AEAE-7CCE-6708D54D5075}"/>
              </a:ext>
            </a:extLst>
          </p:cNvPr>
          <p:cNvSpPr/>
          <p:nvPr/>
        </p:nvSpPr>
        <p:spPr>
          <a:xfrm>
            <a:off x="4322480" y="837625"/>
            <a:ext cx="875039" cy="258803"/>
          </a:xfrm>
          <a:prstGeom prst="rect">
            <a:avLst/>
          </a:prstGeom>
          <a:solidFill>
            <a:srgbClr val="EAEA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latinLnBrk="1"/>
            <a:r>
              <a:rPr lang="ko-KR" altLang="en-US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란</a:t>
            </a:r>
          </a:p>
        </p:txBody>
      </p:sp>
    </p:spTree>
    <p:extLst>
      <p:ext uri="{BB962C8B-B14F-4D97-AF65-F5344CB8AC3E}">
        <p14:creationId xmlns:p14="http://schemas.microsoft.com/office/powerpoint/2010/main" val="389302467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4D2360B0-E261-E727-23E7-2B62769CD554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10D699B-28D7-8FDC-4564-CE207614A59D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4577CDC-A1B5-30D9-F8FC-6926977A0988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" name="표 4">
            <a:extLst>
              <a:ext uri="{FF2B5EF4-FFF2-40B4-BE49-F238E27FC236}">
                <a16:creationId xmlns:a16="http://schemas.microsoft.com/office/drawing/2014/main" id="{5F3D4E38-D05A-FF05-FD98-4857D5AAA2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5156229"/>
              </p:ext>
            </p:extLst>
          </p:nvPr>
        </p:nvGraphicFramePr>
        <p:xfrm>
          <a:off x="2833847" y="617886"/>
          <a:ext cx="1879275" cy="9070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7927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17287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632726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024748D-0188-8A1F-DECB-A84AC8C953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496102"/>
              </p:ext>
            </p:extLst>
          </p:nvPr>
        </p:nvGraphicFramePr>
        <p:xfrm>
          <a:off x="532500" y="5541331"/>
          <a:ext cx="8838478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4555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792922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 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수정은 수정테이프를 사용해서 흔적을 지웁니다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금지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학번은 맨 왼쪽부터 마킹 하세요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학번이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9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자리인 경우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마지막 자리는 마킹 하지 않습니다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4D866226-3813-AC61-7A84-FAA3FC622B0C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847BF1B-3872-66D6-9AEF-0649305FF92F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A1C2AD98-C0EC-32DC-252C-BEDFFA9B6A1D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02BFE0D-385D-02F9-F006-A909E72872CD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653698-7D73-658D-E258-0C0BABAE49D3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E190D1F-A3CF-E10B-7A33-168E394EF84D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E4C0C272-5CBA-F91B-F855-D2B5CA841553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7" name="표 4">
            <a:extLst>
              <a:ext uri="{FF2B5EF4-FFF2-40B4-BE49-F238E27FC236}">
                <a16:creationId xmlns:a16="http://schemas.microsoft.com/office/drawing/2014/main" id="{82263DE2-4B7A-B15A-EFB3-06AF8F322B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7698897"/>
              </p:ext>
            </p:extLst>
          </p:nvPr>
        </p:nvGraphicFramePr>
        <p:xfrm>
          <a:off x="7534319" y="634220"/>
          <a:ext cx="1836660" cy="394555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3666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239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강의수강 소감</a:t>
                      </a:r>
                      <a:endParaRPr lang="en-US" altLang="ko-KR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671239">
                <a:tc>
                  <a:txBody>
                    <a:bodyPr/>
                    <a:lstStyle/>
                    <a:p>
                      <a:pPr algn="ctr" latinLnBrk="1"/>
                      <a:endParaRPr lang="en-US" altLang="ko-KR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pSp>
        <p:nvGrpSpPr>
          <p:cNvPr id="18" name="그룹 17">
            <a:extLst>
              <a:ext uri="{FF2B5EF4-FFF2-40B4-BE49-F238E27FC236}">
                <a16:creationId xmlns:a16="http://schemas.microsoft.com/office/drawing/2014/main" id="{9559FAA6-82E1-514A-DFDD-883992A4472D}"/>
              </a:ext>
            </a:extLst>
          </p:cNvPr>
          <p:cNvGrpSpPr/>
          <p:nvPr/>
        </p:nvGrpSpPr>
        <p:grpSpPr>
          <a:xfrm>
            <a:off x="503283" y="4747529"/>
            <a:ext cx="2322577" cy="635407"/>
            <a:chOff x="517286" y="5844293"/>
            <a:chExt cx="2374669" cy="635407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231DB7-BF5F-968C-7FA8-BB98D3504808}"/>
                </a:ext>
              </a:extLst>
            </p:cNvPr>
            <p:cNvSpPr txBox="1"/>
            <p:nvPr/>
          </p:nvSpPr>
          <p:spPr>
            <a:xfrm>
              <a:off x="542159" y="587151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20" name="모서리가 둥근 직사각형 1560">
              <a:extLst>
                <a:ext uri="{FF2B5EF4-FFF2-40B4-BE49-F238E27FC236}">
                  <a16:creationId xmlns:a16="http://schemas.microsoft.com/office/drawing/2014/main" id="{5FCFDCF5-5627-59B2-14C4-70DB608E1324}"/>
                </a:ext>
              </a:extLst>
            </p:cNvPr>
            <p:cNvSpPr/>
            <p:nvPr/>
          </p:nvSpPr>
          <p:spPr>
            <a:xfrm>
              <a:off x="546451" y="5846057"/>
              <a:ext cx="2180602" cy="624157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D608F2C8-838F-4BEB-1C53-EE60B7AEA649}"/>
                </a:ext>
              </a:extLst>
            </p:cNvPr>
            <p:cNvCxnSpPr/>
            <p:nvPr/>
          </p:nvCxnSpPr>
          <p:spPr>
            <a:xfrm>
              <a:off x="1078775" y="5844293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DDC5138D-BA9D-1C14-666C-D0D4FDFF0705}"/>
                </a:ext>
              </a:extLst>
            </p:cNvPr>
            <p:cNvCxnSpPr/>
            <p:nvPr/>
          </p:nvCxnSpPr>
          <p:spPr>
            <a:xfrm>
              <a:off x="1575325" y="5853779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53A9839-55D2-A1DA-7FA7-950D7890C609}"/>
                </a:ext>
              </a:extLst>
            </p:cNvPr>
            <p:cNvSpPr txBox="1"/>
            <p:nvPr/>
          </p:nvSpPr>
          <p:spPr>
            <a:xfrm>
              <a:off x="517286" y="6175644"/>
              <a:ext cx="7412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.)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ACA3D1F-DB36-8AAB-664C-A1289CA34D40}"/>
                </a:ext>
              </a:extLst>
            </p:cNvPr>
            <p:cNvSpPr txBox="1"/>
            <p:nvPr/>
          </p:nvSpPr>
          <p:spPr>
            <a:xfrm>
              <a:off x="1553725" y="5936307"/>
              <a:ext cx="133823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본인 여부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성명 및 학번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좌석 정확한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지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확인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</a:t>
              </a:r>
            </a:p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옆 란에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서명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 날인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양쪽 대괄호 25">
              <a:extLst>
                <a:ext uri="{FF2B5EF4-FFF2-40B4-BE49-F238E27FC236}">
                  <a16:creationId xmlns:a16="http://schemas.microsoft.com/office/drawing/2014/main" id="{E3AC919A-4E6F-06D6-6A71-036BD35B4C94}"/>
                </a:ext>
              </a:extLst>
            </p:cNvPr>
            <p:cNvSpPr/>
            <p:nvPr/>
          </p:nvSpPr>
          <p:spPr>
            <a:xfrm>
              <a:off x="1123737" y="5990560"/>
              <a:ext cx="395443" cy="323938"/>
            </a:xfrm>
            <a:prstGeom prst="bracketPair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</p:grpSp>
      <p:graphicFrame>
        <p:nvGraphicFramePr>
          <p:cNvPr id="153" name="표 4">
            <a:extLst>
              <a:ext uri="{FF2B5EF4-FFF2-40B4-BE49-F238E27FC236}">
                <a16:creationId xmlns:a16="http://schemas.microsoft.com/office/drawing/2014/main" id="{EDD224F7-3152-1EDD-D80D-D7ECBD48FD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4885385"/>
              </p:ext>
            </p:extLst>
          </p:nvPr>
        </p:nvGraphicFramePr>
        <p:xfrm>
          <a:off x="549723" y="1644993"/>
          <a:ext cx="2082800" cy="29361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242402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3199074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553706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281003378"/>
                    </a:ext>
                  </a:extLst>
                </a:gridCol>
              </a:tblGrid>
              <a:tr h="281119">
                <a:tc gridSpan="10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학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68531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8B6B2FCD-1F8E-3DF9-A1BD-242AD4C8D309}"/>
              </a:ext>
            </a:extLst>
          </p:cNvPr>
          <p:cNvGrpSpPr/>
          <p:nvPr/>
        </p:nvGrpSpPr>
        <p:grpSpPr>
          <a:xfrm>
            <a:off x="619129" y="2446411"/>
            <a:ext cx="67262" cy="2012205"/>
            <a:chOff x="2311502" y="4176295"/>
            <a:chExt cx="67262" cy="2012205"/>
          </a:xfrm>
        </p:grpSpPr>
        <p:sp>
          <p:nvSpPr>
            <p:cNvPr id="155" name="모서리가 둥근 직사각형 1353">
              <a:extLst>
                <a:ext uri="{FF2B5EF4-FFF2-40B4-BE49-F238E27FC236}">
                  <a16:creationId xmlns:a16="http://schemas.microsoft.com/office/drawing/2014/main" id="{9C3A53FE-6EC6-31A2-5E72-0E3BFC346098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모서리가 둥근 직사각형 1354">
              <a:extLst>
                <a:ext uri="{FF2B5EF4-FFF2-40B4-BE49-F238E27FC236}">
                  <a16:creationId xmlns:a16="http://schemas.microsoft.com/office/drawing/2014/main" id="{F0A99062-118D-A225-FEE2-030F39CF44FC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" name="모서리가 둥근 직사각형 1355">
              <a:extLst>
                <a:ext uri="{FF2B5EF4-FFF2-40B4-BE49-F238E27FC236}">
                  <a16:creationId xmlns:a16="http://schemas.microsoft.com/office/drawing/2014/main" id="{C939CE57-973C-1482-784D-6D9B82F5EE39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" name="모서리가 둥근 직사각형 1356">
              <a:extLst>
                <a:ext uri="{FF2B5EF4-FFF2-40B4-BE49-F238E27FC236}">
                  <a16:creationId xmlns:a16="http://schemas.microsoft.com/office/drawing/2014/main" id="{D70B0072-6794-F434-BD2F-229A9027AAB2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" name="모서리가 둥근 직사각형 1357">
              <a:extLst>
                <a:ext uri="{FF2B5EF4-FFF2-40B4-BE49-F238E27FC236}">
                  <a16:creationId xmlns:a16="http://schemas.microsoft.com/office/drawing/2014/main" id="{5DBE31F2-258B-1D06-C289-63F0C421894D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2" name="모서리가 둥근 직사각형 1358">
              <a:extLst>
                <a:ext uri="{FF2B5EF4-FFF2-40B4-BE49-F238E27FC236}">
                  <a16:creationId xmlns:a16="http://schemas.microsoft.com/office/drawing/2014/main" id="{ABBC591B-22EF-C1BD-BB88-38FB08E7816F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6" name="모서리가 둥근 직사각형 1359">
              <a:extLst>
                <a:ext uri="{FF2B5EF4-FFF2-40B4-BE49-F238E27FC236}">
                  <a16:creationId xmlns:a16="http://schemas.microsoft.com/office/drawing/2014/main" id="{28D4B18B-9644-76FB-CDDA-116A9CD16C14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7" name="모서리가 둥근 직사각형 1360">
              <a:extLst>
                <a:ext uri="{FF2B5EF4-FFF2-40B4-BE49-F238E27FC236}">
                  <a16:creationId xmlns:a16="http://schemas.microsoft.com/office/drawing/2014/main" id="{70E3D356-B30B-6EAA-1161-768D2F753DB1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8" name="모서리가 둥근 직사각형 1361">
              <a:extLst>
                <a:ext uri="{FF2B5EF4-FFF2-40B4-BE49-F238E27FC236}">
                  <a16:creationId xmlns:a16="http://schemas.microsoft.com/office/drawing/2014/main" id="{C05F5675-59F3-C5D0-75A7-D8BE7E9B92C9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9" name="모서리가 둥근 직사각형 1362">
              <a:extLst>
                <a:ext uri="{FF2B5EF4-FFF2-40B4-BE49-F238E27FC236}">
                  <a16:creationId xmlns:a16="http://schemas.microsoft.com/office/drawing/2014/main" id="{FE45DEE9-CDC8-9E60-4EE5-03AB8C0FD7CE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0" name="그룹 2119">
            <a:extLst>
              <a:ext uri="{FF2B5EF4-FFF2-40B4-BE49-F238E27FC236}">
                <a16:creationId xmlns:a16="http://schemas.microsoft.com/office/drawing/2014/main" id="{6DAEB70B-FCDE-F1AE-BACA-7313E2AFDEA8}"/>
              </a:ext>
            </a:extLst>
          </p:cNvPr>
          <p:cNvGrpSpPr/>
          <p:nvPr/>
        </p:nvGrpSpPr>
        <p:grpSpPr>
          <a:xfrm>
            <a:off x="826641" y="2445617"/>
            <a:ext cx="67262" cy="2012205"/>
            <a:chOff x="2311502" y="4176295"/>
            <a:chExt cx="67262" cy="2012205"/>
          </a:xfrm>
        </p:grpSpPr>
        <p:sp>
          <p:nvSpPr>
            <p:cNvPr id="2121" name="모서리가 둥근 직사각형 1353">
              <a:extLst>
                <a:ext uri="{FF2B5EF4-FFF2-40B4-BE49-F238E27FC236}">
                  <a16:creationId xmlns:a16="http://schemas.microsoft.com/office/drawing/2014/main" id="{D40BAE27-48B1-D14D-BD75-4BFEDBBA765B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2" name="모서리가 둥근 직사각형 1354">
              <a:extLst>
                <a:ext uri="{FF2B5EF4-FFF2-40B4-BE49-F238E27FC236}">
                  <a16:creationId xmlns:a16="http://schemas.microsoft.com/office/drawing/2014/main" id="{54D16A76-9DBD-B678-71EE-65067153CBD4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3" name="모서리가 둥근 직사각형 1355">
              <a:extLst>
                <a:ext uri="{FF2B5EF4-FFF2-40B4-BE49-F238E27FC236}">
                  <a16:creationId xmlns:a16="http://schemas.microsoft.com/office/drawing/2014/main" id="{0C7FEF32-2404-B36E-DE77-BB78733FC00A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4" name="모서리가 둥근 직사각형 1356">
              <a:extLst>
                <a:ext uri="{FF2B5EF4-FFF2-40B4-BE49-F238E27FC236}">
                  <a16:creationId xmlns:a16="http://schemas.microsoft.com/office/drawing/2014/main" id="{894FB169-9A1E-6316-471D-CDA0CADDF304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5" name="모서리가 둥근 직사각형 1357">
              <a:extLst>
                <a:ext uri="{FF2B5EF4-FFF2-40B4-BE49-F238E27FC236}">
                  <a16:creationId xmlns:a16="http://schemas.microsoft.com/office/drawing/2014/main" id="{E46672DD-379E-E108-5831-7CDE6F56D61E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6" name="모서리가 둥근 직사각형 1358">
              <a:extLst>
                <a:ext uri="{FF2B5EF4-FFF2-40B4-BE49-F238E27FC236}">
                  <a16:creationId xmlns:a16="http://schemas.microsoft.com/office/drawing/2014/main" id="{0D2BC7E1-0B32-E9F0-405A-C618743A607C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7" name="모서리가 둥근 직사각형 1359">
              <a:extLst>
                <a:ext uri="{FF2B5EF4-FFF2-40B4-BE49-F238E27FC236}">
                  <a16:creationId xmlns:a16="http://schemas.microsoft.com/office/drawing/2014/main" id="{E7A814A9-FC7B-CBEC-245A-BC4271BA4013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8" name="모서리가 둥근 직사각형 1360">
              <a:extLst>
                <a:ext uri="{FF2B5EF4-FFF2-40B4-BE49-F238E27FC236}">
                  <a16:creationId xmlns:a16="http://schemas.microsoft.com/office/drawing/2014/main" id="{50E7DEE0-7A04-486E-E1B5-186A5F56B818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9" name="모서리가 둥근 직사각형 1361">
              <a:extLst>
                <a:ext uri="{FF2B5EF4-FFF2-40B4-BE49-F238E27FC236}">
                  <a16:creationId xmlns:a16="http://schemas.microsoft.com/office/drawing/2014/main" id="{EACD8FF6-B83D-4A5D-5412-934A22B3C1BF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0" name="모서리가 둥근 직사각형 1362">
              <a:extLst>
                <a:ext uri="{FF2B5EF4-FFF2-40B4-BE49-F238E27FC236}">
                  <a16:creationId xmlns:a16="http://schemas.microsoft.com/office/drawing/2014/main" id="{50965A8D-B274-4AA6-788C-E3ADED89810C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31" name="그룹 2130">
            <a:extLst>
              <a:ext uri="{FF2B5EF4-FFF2-40B4-BE49-F238E27FC236}">
                <a16:creationId xmlns:a16="http://schemas.microsoft.com/office/drawing/2014/main" id="{0E01C81C-F2BC-42A5-2856-464BDE1867E1}"/>
              </a:ext>
            </a:extLst>
          </p:cNvPr>
          <p:cNvGrpSpPr/>
          <p:nvPr/>
        </p:nvGrpSpPr>
        <p:grpSpPr>
          <a:xfrm>
            <a:off x="1031428" y="2445617"/>
            <a:ext cx="67262" cy="2012205"/>
            <a:chOff x="2311502" y="4176295"/>
            <a:chExt cx="67262" cy="2012205"/>
          </a:xfrm>
        </p:grpSpPr>
        <p:sp>
          <p:nvSpPr>
            <p:cNvPr id="2132" name="모서리가 둥근 직사각형 1353">
              <a:extLst>
                <a:ext uri="{FF2B5EF4-FFF2-40B4-BE49-F238E27FC236}">
                  <a16:creationId xmlns:a16="http://schemas.microsoft.com/office/drawing/2014/main" id="{ECE206C4-0FA9-1F1E-DD76-DD31592E7B56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3" name="모서리가 둥근 직사각형 1354">
              <a:extLst>
                <a:ext uri="{FF2B5EF4-FFF2-40B4-BE49-F238E27FC236}">
                  <a16:creationId xmlns:a16="http://schemas.microsoft.com/office/drawing/2014/main" id="{33A5C2C3-4112-4E91-B691-22A3A4D12EF2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4" name="모서리가 둥근 직사각형 1355">
              <a:extLst>
                <a:ext uri="{FF2B5EF4-FFF2-40B4-BE49-F238E27FC236}">
                  <a16:creationId xmlns:a16="http://schemas.microsoft.com/office/drawing/2014/main" id="{CFE764CF-D3AF-6297-0B38-8601445A67AD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5" name="모서리가 둥근 직사각형 1356">
              <a:extLst>
                <a:ext uri="{FF2B5EF4-FFF2-40B4-BE49-F238E27FC236}">
                  <a16:creationId xmlns:a16="http://schemas.microsoft.com/office/drawing/2014/main" id="{8339088C-C43A-3AC6-D7E6-16D47CC2D968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6" name="모서리가 둥근 직사각형 1357">
              <a:extLst>
                <a:ext uri="{FF2B5EF4-FFF2-40B4-BE49-F238E27FC236}">
                  <a16:creationId xmlns:a16="http://schemas.microsoft.com/office/drawing/2014/main" id="{744FD245-2F21-512C-E3A9-913C0B3F7CFF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7" name="모서리가 둥근 직사각형 1358">
              <a:extLst>
                <a:ext uri="{FF2B5EF4-FFF2-40B4-BE49-F238E27FC236}">
                  <a16:creationId xmlns:a16="http://schemas.microsoft.com/office/drawing/2014/main" id="{DFA98CED-8ED4-12EA-B237-E1D6BF22500A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8" name="모서리가 둥근 직사각형 1359">
              <a:extLst>
                <a:ext uri="{FF2B5EF4-FFF2-40B4-BE49-F238E27FC236}">
                  <a16:creationId xmlns:a16="http://schemas.microsoft.com/office/drawing/2014/main" id="{A9E19001-3B7F-6050-23F7-08AB0AB66C0F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9" name="모서리가 둥근 직사각형 1360">
              <a:extLst>
                <a:ext uri="{FF2B5EF4-FFF2-40B4-BE49-F238E27FC236}">
                  <a16:creationId xmlns:a16="http://schemas.microsoft.com/office/drawing/2014/main" id="{01608749-FDD9-EFEA-6D07-5A32DBC31E1C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8" name="모서리가 둥근 직사각형 1361">
              <a:extLst>
                <a:ext uri="{FF2B5EF4-FFF2-40B4-BE49-F238E27FC236}">
                  <a16:creationId xmlns:a16="http://schemas.microsoft.com/office/drawing/2014/main" id="{B01E653B-3CBE-53DD-281F-A6AC99600AB8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9" name="모서리가 둥근 직사각형 1362">
              <a:extLst>
                <a:ext uri="{FF2B5EF4-FFF2-40B4-BE49-F238E27FC236}">
                  <a16:creationId xmlns:a16="http://schemas.microsoft.com/office/drawing/2014/main" id="{8AFF1EBB-C6D1-3EC8-4E23-00D31A3B45EC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0" name="그룹 289">
            <a:extLst>
              <a:ext uri="{FF2B5EF4-FFF2-40B4-BE49-F238E27FC236}">
                <a16:creationId xmlns:a16="http://schemas.microsoft.com/office/drawing/2014/main" id="{3B82DD91-61AA-1A43-1C33-A4BD1AD4B399}"/>
              </a:ext>
            </a:extLst>
          </p:cNvPr>
          <p:cNvGrpSpPr/>
          <p:nvPr/>
        </p:nvGrpSpPr>
        <p:grpSpPr>
          <a:xfrm>
            <a:off x="1238254" y="2446411"/>
            <a:ext cx="67262" cy="2012205"/>
            <a:chOff x="2311502" y="4176295"/>
            <a:chExt cx="67262" cy="2012205"/>
          </a:xfrm>
        </p:grpSpPr>
        <p:sp>
          <p:nvSpPr>
            <p:cNvPr id="291" name="모서리가 둥근 직사각형 1353">
              <a:extLst>
                <a:ext uri="{FF2B5EF4-FFF2-40B4-BE49-F238E27FC236}">
                  <a16:creationId xmlns:a16="http://schemas.microsoft.com/office/drawing/2014/main" id="{9BD49DE8-D12B-610A-560C-12F231586361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2" name="모서리가 둥근 직사각형 1354">
              <a:extLst>
                <a:ext uri="{FF2B5EF4-FFF2-40B4-BE49-F238E27FC236}">
                  <a16:creationId xmlns:a16="http://schemas.microsoft.com/office/drawing/2014/main" id="{385ABC0D-75AF-6862-46E4-2173982465F6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3" name="모서리가 둥근 직사각형 1355">
              <a:extLst>
                <a:ext uri="{FF2B5EF4-FFF2-40B4-BE49-F238E27FC236}">
                  <a16:creationId xmlns:a16="http://schemas.microsoft.com/office/drawing/2014/main" id="{CC8D2CF3-4834-064A-77B9-30CCB3C53B65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" name="모서리가 둥근 직사각형 1356">
              <a:extLst>
                <a:ext uri="{FF2B5EF4-FFF2-40B4-BE49-F238E27FC236}">
                  <a16:creationId xmlns:a16="http://schemas.microsoft.com/office/drawing/2014/main" id="{079EDB9B-62E9-F0E4-0AF0-45F8A1C13691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3" name="모서리가 둥근 직사각형 1357">
              <a:extLst>
                <a:ext uri="{FF2B5EF4-FFF2-40B4-BE49-F238E27FC236}">
                  <a16:creationId xmlns:a16="http://schemas.microsoft.com/office/drawing/2014/main" id="{3BE74B65-BA90-2538-54DC-EBB4C9BA8498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4" name="모서리가 둥근 직사각형 1358">
              <a:extLst>
                <a:ext uri="{FF2B5EF4-FFF2-40B4-BE49-F238E27FC236}">
                  <a16:creationId xmlns:a16="http://schemas.microsoft.com/office/drawing/2014/main" id="{27384BB8-6330-05DA-2D55-C520F23FC775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5" name="모서리가 둥근 직사각형 1359">
              <a:extLst>
                <a:ext uri="{FF2B5EF4-FFF2-40B4-BE49-F238E27FC236}">
                  <a16:creationId xmlns:a16="http://schemas.microsoft.com/office/drawing/2014/main" id="{CF068C00-6BFA-0D31-ACCA-30869DCEE312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6" name="모서리가 둥근 직사각형 1360">
              <a:extLst>
                <a:ext uri="{FF2B5EF4-FFF2-40B4-BE49-F238E27FC236}">
                  <a16:creationId xmlns:a16="http://schemas.microsoft.com/office/drawing/2014/main" id="{E1F880A6-4B83-8C21-8D6F-A8202A1C2C69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7" name="모서리가 둥근 직사각형 1361">
              <a:extLst>
                <a:ext uri="{FF2B5EF4-FFF2-40B4-BE49-F238E27FC236}">
                  <a16:creationId xmlns:a16="http://schemas.microsoft.com/office/drawing/2014/main" id="{5CB57C79-135A-899F-1BA8-BFFC55B44FD8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8" name="모서리가 둥근 직사각형 1362">
              <a:extLst>
                <a:ext uri="{FF2B5EF4-FFF2-40B4-BE49-F238E27FC236}">
                  <a16:creationId xmlns:a16="http://schemas.microsoft.com/office/drawing/2014/main" id="{2730374F-FAC3-35B4-7866-BC61E3E848C3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9" name="그룹 308">
            <a:extLst>
              <a:ext uri="{FF2B5EF4-FFF2-40B4-BE49-F238E27FC236}">
                <a16:creationId xmlns:a16="http://schemas.microsoft.com/office/drawing/2014/main" id="{6B0A0137-FD3C-2169-9761-7E73EE583A81}"/>
              </a:ext>
            </a:extLst>
          </p:cNvPr>
          <p:cNvGrpSpPr/>
          <p:nvPr/>
        </p:nvGrpSpPr>
        <p:grpSpPr>
          <a:xfrm>
            <a:off x="1445766" y="2445617"/>
            <a:ext cx="67262" cy="2012205"/>
            <a:chOff x="2311502" y="4176295"/>
            <a:chExt cx="67262" cy="2012205"/>
          </a:xfrm>
        </p:grpSpPr>
        <p:sp>
          <p:nvSpPr>
            <p:cNvPr id="310" name="모서리가 둥근 직사각형 1353">
              <a:extLst>
                <a:ext uri="{FF2B5EF4-FFF2-40B4-BE49-F238E27FC236}">
                  <a16:creationId xmlns:a16="http://schemas.microsoft.com/office/drawing/2014/main" id="{E75BD261-827E-F5EA-5456-32E5D823F275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1" name="모서리가 둥근 직사각형 1354">
              <a:extLst>
                <a:ext uri="{FF2B5EF4-FFF2-40B4-BE49-F238E27FC236}">
                  <a16:creationId xmlns:a16="http://schemas.microsoft.com/office/drawing/2014/main" id="{9146A25A-77BD-04B6-BAA5-DF0B377DE585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2" name="모서리가 둥근 직사각형 1355">
              <a:extLst>
                <a:ext uri="{FF2B5EF4-FFF2-40B4-BE49-F238E27FC236}">
                  <a16:creationId xmlns:a16="http://schemas.microsoft.com/office/drawing/2014/main" id="{EC8928A7-F253-BCE5-1383-2B3FF80A5BC4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3" name="모서리가 둥근 직사각형 1356">
              <a:extLst>
                <a:ext uri="{FF2B5EF4-FFF2-40B4-BE49-F238E27FC236}">
                  <a16:creationId xmlns:a16="http://schemas.microsoft.com/office/drawing/2014/main" id="{41450901-CC34-6C33-2864-BF13038878E9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4" name="모서리가 둥근 직사각형 1357">
              <a:extLst>
                <a:ext uri="{FF2B5EF4-FFF2-40B4-BE49-F238E27FC236}">
                  <a16:creationId xmlns:a16="http://schemas.microsoft.com/office/drawing/2014/main" id="{E3438EF8-44D5-7EB4-B271-5763084A8993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5" name="모서리가 둥근 직사각형 1358">
              <a:extLst>
                <a:ext uri="{FF2B5EF4-FFF2-40B4-BE49-F238E27FC236}">
                  <a16:creationId xmlns:a16="http://schemas.microsoft.com/office/drawing/2014/main" id="{ACE7042A-7141-7A3A-DD88-13228B0CC4E7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" name="모서리가 둥근 직사각형 1359">
              <a:extLst>
                <a:ext uri="{FF2B5EF4-FFF2-40B4-BE49-F238E27FC236}">
                  <a16:creationId xmlns:a16="http://schemas.microsoft.com/office/drawing/2014/main" id="{5AD6F7D2-8880-83D9-D69C-CAC8D60260E4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" name="모서리가 둥근 직사각형 1360">
              <a:extLst>
                <a:ext uri="{FF2B5EF4-FFF2-40B4-BE49-F238E27FC236}">
                  <a16:creationId xmlns:a16="http://schemas.microsoft.com/office/drawing/2014/main" id="{CAECBC40-851E-BE34-E92C-3AF25FBAB95A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" name="모서리가 둥근 직사각형 1361">
              <a:extLst>
                <a:ext uri="{FF2B5EF4-FFF2-40B4-BE49-F238E27FC236}">
                  <a16:creationId xmlns:a16="http://schemas.microsoft.com/office/drawing/2014/main" id="{189E38BD-F5B3-CC7A-B485-D02FA35EC033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" name="모서리가 둥근 직사각형 1362">
              <a:extLst>
                <a:ext uri="{FF2B5EF4-FFF2-40B4-BE49-F238E27FC236}">
                  <a16:creationId xmlns:a16="http://schemas.microsoft.com/office/drawing/2014/main" id="{4D07B5C6-09E2-D0C1-891E-B55900C47DE1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42" name="그룹 2241">
            <a:extLst>
              <a:ext uri="{FF2B5EF4-FFF2-40B4-BE49-F238E27FC236}">
                <a16:creationId xmlns:a16="http://schemas.microsoft.com/office/drawing/2014/main" id="{DC39CEA8-DDFD-43CD-DE71-92E6ACFE6EE0}"/>
              </a:ext>
            </a:extLst>
          </p:cNvPr>
          <p:cNvGrpSpPr/>
          <p:nvPr/>
        </p:nvGrpSpPr>
        <p:grpSpPr>
          <a:xfrm>
            <a:off x="1662459" y="2445617"/>
            <a:ext cx="67262" cy="2012205"/>
            <a:chOff x="2311502" y="4176295"/>
            <a:chExt cx="67262" cy="2012205"/>
          </a:xfrm>
        </p:grpSpPr>
        <p:sp>
          <p:nvSpPr>
            <p:cNvPr id="2243" name="모서리가 둥근 직사각형 1353">
              <a:extLst>
                <a:ext uri="{FF2B5EF4-FFF2-40B4-BE49-F238E27FC236}">
                  <a16:creationId xmlns:a16="http://schemas.microsoft.com/office/drawing/2014/main" id="{E0C8CE9E-FAB0-0591-9D25-9F2DD52629D6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4" name="모서리가 둥근 직사각형 1354">
              <a:extLst>
                <a:ext uri="{FF2B5EF4-FFF2-40B4-BE49-F238E27FC236}">
                  <a16:creationId xmlns:a16="http://schemas.microsoft.com/office/drawing/2014/main" id="{DEA7F9C5-D808-CAC6-1771-B1E7185A989B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5" name="모서리가 둥근 직사각형 1355">
              <a:extLst>
                <a:ext uri="{FF2B5EF4-FFF2-40B4-BE49-F238E27FC236}">
                  <a16:creationId xmlns:a16="http://schemas.microsoft.com/office/drawing/2014/main" id="{0E0165E1-B191-76CC-0397-DD452CFED783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6" name="모서리가 둥근 직사각형 1356">
              <a:extLst>
                <a:ext uri="{FF2B5EF4-FFF2-40B4-BE49-F238E27FC236}">
                  <a16:creationId xmlns:a16="http://schemas.microsoft.com/office/drawing/2014/main" id="{7363FB31-0386-BB8B-42DB-C32AF34F2EED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7" name="모서리가 둥근 직사각형 1357">
              <a:extLst>
                <a:ext uri="{FF2B5EF4-FFF2-40B4-BE49-F238E27FC236}">
                  <a16:creationId xmlns:a16="http://schemas.microsoft.com/office/drawing/2014/main" id="{FEDCDAD7-557A-5C05-206C-2F42AD654B61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8" name="모서리가 둥근 직사각형 1358">
              <a:extLst>
                <a:ext uri="{FF2B5EF4-FFF2-40B4-BE49-F238E27FC236}">
                  <a16:creationId xmlns:a16="http://schemas.microsoft.com/office/drawing/2014/main" id="{A5451C50-92EF-B5FE-8B07-A34E2C4045AC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9" name="모서리가 둥근 직사각형 1359">
              <a:extLst>
                <a:ext uri="{FF2B5EF4-FFF2-40B4-BE49-F238E27FC236}">
                  <a16:creationId xmlns:a16="http://schemas.microsoft.com/office/drawing/2014/main" id="{5C9B7E21-B7F5-BA35-EE43-4A2AB1A1E67C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0" name="모서리가 둥근 직사각형 1360">
              <a:extLst>
                <a:ext uri="{FF2B5EF4-FFF2-40B4-BE49-F238E27FC236}">
                  <a16:creationId xmlns:a16="http://schemas.microsoft.com/office/drawing/2014/main" id="{8F5AD87B-49D8-E17A-7D03-AF87AFA405F9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1" name="모서리가 둥근 직사각형 1361">
              <a:extLst>
                <a:ext uri="{FF2B5EF4-FFF2-40B4-BE49-F238E27FC236}">
                  <a16:creationId xmlns:a16="http://schemas.microsoft.com/office/drawing/2014/main" id="{E5EFB4F0-A5DD-7622-A829-7F1A81D587EA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52" name="모서리가 둥근 직사각형 1362">
              <a:extLst>
                <a:ext uri="{FF2B5EF4-FFF2-40B4-BE49-F238E27FC236}">
                  <a16:creationId xmlns:a16="http://schemas.microsoft.com/office/drawing/2014/main" id="{760A021C-A265-02BA-625C-146C4D89C487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7" name="그룹 2296">
            <a:extLst>
              <a:ext uri="{FF2B5EF4-FFF2-40B4-BE49-F238E27FC236}">
                <a16:creationId xmlns:a16="http://schemas.microsoft.com/office/drawing/2014/main" id="{203BFE27-7302-280F-FA66-A0C3104F83BD}"/>
              </a:ext>
            </a:extLst>
          </p:cNvPr>
          <p:cNvGrpSpPr/>
          <p:nvPr/>
        </p:nvGrpSpPr>
        <p:grpSpPr>
          <a:xfrm>
            <a:off x="1862484" y="2445617"/>
            <a:ext cx="67262" cy="2012205"/>
            <a:chOff x="2311502" y="4176295"/>
            <a:chExt cx="67262" cy="2012205"/>
          </a:xfrm>
        </p:grpSpPr>
        <p:sp>
          <p:nvSpPr>
            <p:cNvPr id="2298" name="모서리가 둥근 직사각형 1353">
              <a:extLst>
                <a:ext uri="{FF2B5EF4-FFF2-40B4-BE49-F238E27FC236}">
                  <a16:creationId xmlns:a16="http://schemas.microsoft.com/office/drawing/2014/main" id="{0363A61D-4FCE-CBF9-D8F4-76079B06C2AA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99" name="모서리가 둥근 직사각형 1354">
              <a:extLst>
                <a:ext uri="{FF2B5EF4-FFF2-40B4-BE49-F238E27FC236}">
                  <a16:creationId xmlns:a16="http://schemas.microsoft.com/office/drawing/2014/main" id="{785B20B5-6461-11B2-00FC-E5F2679CE234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0" name="모서리가 둥근 직사각형 1355">
              <a:extLst>
                <a:ext uri="{FF2B5EF4-FFF2-40B4-BE49-F238E27FC236}">
                  <a16:creationId xmlns:a16="http://schemas.microsoft.com/office/drawing/2014/main" id="{866BE273-4D75-D33A-4453-4AE03A8746C8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1" name="모서리가 둥근 직사각형 1356">
              <a:extLst>
                <a:ext uri="{FF2B5EF4-FFF2-40B4-BE49-F238E27FC236}">
                  <a16:creationId xmlns:a16="http://schemas.microsoft.com/office/drawing/2014/main" id="{948536BE-93B1-95EF-827A-B5CB5EC06471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2" name="모서리가 둥근 직사각형 1357">
              <a:extLst>
                <a:ext uri="{FF2B5EF4-FFF2-40B4-BE49-F238E27FC236}">
                  <a16:creationId xmlns:a16="http://schemas.microsoft.com/office/drawing/2014/main" id="{CBEE2AB8-3C4B-A5BF-9263-CBC5A52BF419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3" name="모서리가 둥근 직사각형 1358">
              <a:extLst>
                <a:ext uri="{FF2B5EF4-FFF2-40B4-BE49-F238E27FC236}">
                  <a16:creationId xmlns:a16="http://schemas.microsoft.com/office/drawing/2014/main" id="{E491663F-DBBE-89A3-836A-92D05E98FAE2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4" name="모서리가 둥근 직사각형 1359">
              <a:extLst>
                <a:ext uri="{FF2B5EF4-FFF2-40B4-BE49-F238E27FC236}">
                  <a16:creationId xmlns:a16="http://schemas.microsoft.com/office/drawing/2014/main" id="{DA7661E0-EF0A-E068-96BE-3EAB7A13C5EE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5" name="모서리가 둥근 직사각형 1360">
              <a:extLst>
                <a:ext uri="{FF2B5EF4-FFF2-40B4-BE49-F238E27FC236}">
                  <a16:creationId xmlns:a16="http://schemas.microsoft.com/office/drawing/2014/main" id="{B68D8472-FC40-AF59-2D5C-9F4D394D5AEE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6" name="모서리가 둥근 직사각형 1361">
              <a:extLst>
                <a:ext uri="{FF2B5EF4-FFF2-40B4-BE49-F238E27FC236}">
                  <a16:creationId xmlns:a16="http://schemas.microsoft.com/office/drawing/2014/main" id="{39EDE3F4-CB7A-5D2E-D9E4-BE54E74D3A35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07" name="모서리가 둥근 직사각형 1362">
              <a:extLst>
                <a:ext uri="{FF2B5EF4-FFF2-40B4-BE49-F238E27FC236}">
                  <a16:creationId xmlns:a16="http://schemas.microsoft.com/office/drawing/2014/main" id="{FD7F51F2-7D77-0D9E-540F-C80D50C3CA7A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10" name="그룹 2409">
            <a:extLst>
              <a:ext uri="{FF2B5EF4-FFF2-40B4-BE49-F238E27FC236}">
                <a16:creationId xmlns:a16="http://schemas.microsoft.com/office/drawing/2014/main" id="{D9B762D2-A468-416A-BEFA-63DDDA138320}"/>
              </a:ext>
            </a:extLst>
          </p:cNvPr>
          <p:cNvGrpSpPr/>
          <p:nvPr/>
        </p:nvGrpSpPr>
        <p:grpSpPr>
          <a:xfrm>
            <a:off x="2074419" y="2445615"/>
            <a:ext cx="67262" cy="2012205"/>
            <a:chOff x="2311502" y="4176295"/>
            <a:chExt cx="67262" cy="2012205"/>
          </a:xfrm>
        </p:grpSpPr>
        <p:sp>
          <p:nvSpPr>
            <p:cNvPr id="2411" name="모서리가 둥근 직사각형 1353">
              <a:extLst>
                <a:ext uri="{FF2B5EF4-FFF2-40B4-BE49-F238E27FC236}">
                  <a16:creationId xmlns:a16="http://schemas.microsoft.com/office/drawing/2014/main" id="{AF68C7B0-709C-CB62-ADC7-3F117AEB4CA6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2" name="모서리가 둥근 직사각형 1354">
              <a:extLst>
                <a:ext uri="{FF2B5EF4-FFF2-40B4-BE49-F238E27FC236}">
                  <a16:creationId xmlns:a16="http://schemas.microsoft.com/office/drawing/2014/main" id="{610F25A2-AC9F-B12F-730B-931EC619E5A7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3" name="모서리가 둥근 직사각형 1355">
              <a:extLst>
                <a:ext uri="{FF2B5EF4-FFF2-40B4-BE49-F238E27FC236}">
                  <a16:creationId xmlns:a16="http://schemas.microsoft.com/office/drawing/2014/main" id="{80805437-1A32-D014-6E3D-34B9A4E25673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4" name="모서리가 둥근 직사각형 1356">
              <a:extLst>
                <a:ext uri="{FF2B5EF4-FFF2-40B4-BE49-F238E27FC236}">
                  <a16:creationId xmlns:a16="http://schemas.microsoft.com/office/drawing/2014/main" id="{298A8831-9613-4132-9552-39AC04826DAD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5" name="모서리가 둥근 직사각형 1357">
              <a:extLst>
                <a:ext uri="{FF2B5EF4-FFF2-40B4-BE49-F238E27FC236}">
                  <a16:creationId xmlns:a16="http://schemas.microsoft.com/office/drawing/2014/main" id="{59460D99-B661-46A8-D041-AC34530072F4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6" name="모서리가 둥근 직사각형 1358">
              <a:extLst>
                <a:ext uri="{FF2B5EF4-FFF2-40B4-BE49-F238E27FC236}">
                  <a16:creationId xmlns:a16="http://schemas.microsoft.com/office/drawing/2014/main" id="{89B1743D-DAFA-6CDC-6FC0-E30F7039B974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7" name="모서리가 둥근 직사각형 1359">
              <a:extLst>
                <a:ext uri="{FF2B5EF4-FFF2-40B4-BE49-F238E27FC236}">
                  <a16:creationId xmlns:a16="http://schemas.microsoft.com/office/drawing/2014/main" id="{0CF7440F-36E4-7C2D-5413-F76B28C765DD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8" name="모서리가 둥근 직사각형 1360">
              <a:extLst>
                <a:ext uri="{FF2B5EF4-FFF2-40B4-BE49-F238E27FC236}">
                  <a16:creationId xmlns:a16="http://schemas.microsoft.com/office/drawing/2014/main" id="{1B574A17-D018-A32F-6291-162F043C0225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9" name="모서리가 둥근 직사각형 1361">
              <a:extLst>
                <a:ext uri="{FF2B5EF4-FFF2-40B4-BE49-F238E27FC236}">
                  <a16:creationId xmlns:a16="http://schemas.microsoft.com/office/drawing/2014/main" id="{53388B46-FA58-A18A-288A-2F70F16AE3F8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0" name="모서리가 둥근 직사각형 1362">
              <a:extLst>
                <a:ext uri="{FF2B5EF4-FFF2-40B4-BE49-F238E27FC236}">
                  <a16:creationId xmlns:a16="http://schemas.microsoft.com/office/drawing/2014/main" id="{26BBBB4F-998E-7D02-2264-186998DBDAD0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21" name="그룹 2420">
            <a:extLst>
              <a:ext uri="{FF2B5EF4-FFF2-40B4-BE49-F238E27FC236}">
                <a16:creationId xmlns:a16="http://schemas.microsoft.com/office/drawing/2014/main" id="{59934189-3A2D-646A-2D05-7D2697E2E14D}"/>
              </a:ext>
            </a:extLst>
          </p:cNvPr>
          <p:cNvGrpSpPr/>
          <p:nvPr/>
        </p:nvGrpSpPr>
        <p:grpSpPr>
          <a:xfrm>
            <a:off x="2286349" y="2445615"/>
            <a:ext cx="67262" cy="2012205"/>
            <a:chOff x="2311502" y="4176295"/>
            <a:chExt cx="67262" cy="2012205"/>
          </a:xfrm>
        </p:grpSpPr>
        <p:sp>
          <p:nvSpPr>
            <p:cNvPr id="2422" name="모서리가 둥근 직사각형 1353">
              <a:extLst>
                <a:ext uri="{FF2B5EF4-FFF2-40B4-BE49-F238E27FC236}">
                  <a16:creationId xmlns:a16="http://schemas.microsoft.com/office/drawing/2014/main" id="{3B4934ED-C319-3334-7CC6-F32D45A30BD3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3" name="모서리가 둥근 직사각형 1354">
              <a:extLst>
                <a:ext uri="{FF2B5EF4-FFF2-40B4-BE49-F238E27FC236}">
                  <a16:creationId xmlns:a16="http://schemas.microsoft.com/office/drawing/2014/main" id="{B25ABE1C-9428-98E3-F21F-52FE6855C312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4" name="모서리가 둥근 직사각형 1355">
              <a:extLst>
                <a:ext uri="{FF2B5EF4-FFF2-40B4-BE49-F238E27FC236}">
                  <a16:creationId xmlns:a16="http://schemas.microsoft.com/office/drawing/2014/main" id="{905CBF2A-96C7-7913-7817-3EA43BD40107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5" name="모서리가 둥근 직사각형 1356">
              <a:extLst>
                <a:ext uri="{FF2B5EF4-FFF2-40B4-BE49-F238E27FC236}">
                  <a16:creationId xmlns:a16="http://schemas.microsoft.com/office/drawing/2014/main" id="{4CAA34E5-2B5F-2324-4000-166900151BA6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6" name="모서리가 둥근 직사각형 1357">
              <a:extLst>
                <a:ext uri="{FF2B5EF4-FFF2-40B4-BE49-F238E27FC236}">
                  <a16:creationId xmlns:a16="http://schemas.microsoft.com/office/drawing/2014/main" id="{D33511A5-7374-D940-C0A6-068648F04A57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7" name="모서리가 둥근 직사각형 1358">
              <a:extLst>
                <a:ext uri="{FF2B5EF4-FFF2-40B4-BE49-F238E27FC236}">
                  <a16:creationId xmlns:a16="http://schemas.microsoft.com/office/drawing/2014/main" id="{F70D4D18-DC69-0CA7-C245-FC3ACA3DF7E8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8" name="모서리가 둥근 직사각형 1359">
              <a:extLst>
                <a:ext uri="{FF2B5EF4-FFF2-40B4-BE49-F238E27FC236}">
                  <a16:creationId xmlns:a16="http://schemas.microsoft.com/office/drawing/2014/main" id="{0C8EF11C-9A46-78F5-4013-AD3331793777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9" name="모서리가 둥근 직사각형 1360">
              <a:extLst>
                <a:ext uri="{FF2B5EF4-FFF2-40B4-BE49-F238E27FC236}">
                  <a16:creationId xmlns:a16="http://schemas.microsoft.com/office/drawing/2014/main" id="{9B14D47A-30AB-DE61-66DA-A40709466263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0" name="모서리가 둥근 직사각형 1361">
              <a:extLst>
                <a:ext uri="{FF2B5EF4-FFF2-40B4-BE49-F238E27FC236}">
                  <a16:creationId xmlns:a16="http://schemas.microsoft.com/office/drawing/2014/main" id="{D31B84C7-7311-D509-D919-7C561AABB90F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1" name="모서리가 둥근 직사각형 1362">
              <a:extLst>
                <a:ext uri="{FF2B5EF4-FFF2-40B4-BE49-F238E27FC236}">
                  <a16:creationId xmlns:a16="http://schemas.microsoft.com/office/drawing/2014/main" id="{6D407B61-07B1-7C58-075B-671463717B8E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32" name="그룹 2431">
            <a:extLst>
              <a:ext uri="{FF2B5EF4-FFF2-40B4-BE49-F238E27FC236}">
                <a16:creationId xmlns:a16="http://schemas.microsoft.com/office/drawing/2014/main" id="{F92E4553-E6F7-7E91-C998-61B72504ECA7}"/>
              </a:ext>
            </a:extLst>
          </p:cNvPr>
          <p:cNvGrpSpPr/>
          <p:nvPr/>
        </p:nvGrpSpPr>
        <p:grpSpPr>
          <a:xfrm>
            <a:off x="2491137" y="2445615"/>
            <a:ext cx="67262" cy="2012205"/>
            <a:chOff x="2311502" y="4176295"/>
            <a:chExt cx="67262" cy="2012205"/>
          </a:xfrm>
        </p:grpSpPr>
        <p:sp>
          <p:nvSpPr>
            <p:cNvPr id="2433" name="모서리가 둥근 직사각형 1353">
              <a:extLst>
                <a:ext uri="{FF2B5EF4-FFF2-40B4-BE49-F238E27FC236}">
                  <a16:creationId xmlns:a16="http://schemas.microsoft.com/office/drawing/2014/main" id="{F4133820-CC0F-3551-5020-6076BFE0DBF8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4" name="모서리가 둥근 직사각형 1354">
              <a:extLst>
                <a:ext uri="{FF2B5EF4-FFF2-40B4-BE49-F238E27FC236}">
                  <a16:creationId xmlns:a16="http://schemas.microsoft.com/office/drawing/2014/main" id="{EE57A177-8F79-100E-CFE9-23DCACD230A2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5" name="모서리가 둥근 직사각형 1355">
              <a:extLst>
                <a:ext uri="{FF2B5EF4-FFF2-40B4-BE49-F238E27FC236}">
                  <a16:creationId xmlns:a16="http://schemas.microsoft.com/office/drawing/2014/main" id="{987BC652-D820-CCDA-B63F-3FA8B88939AC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6" name="모서리가 둥근 직사각형 1356">
              <a:extLst>
                <a:ext uri="{FF2B5EF4-FFF2-40B4-BE49-F238E27FC236}">
                  <a16:creationId xmlns:a16="http://schemas.microsoft.com/office/drawing/2014/main" id="{CCF1647D-47A3-2326-11EF-C796EBFFFF04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7" name="모서리가 둥근 직사각형 1357">
              <a:extLst>
                <a:ext uri="{FF2B5EF4-FFF2-40B4-BE49-F238E27FC236}">
                  <a16:creationId xmlns:a16="http://schemas.microsoft.com/office/drawing/2014/main" id="{A391C2F8-8C23-E954-7404-45F6ADD566E1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8" name="모서리가 둥근 직사각형 1358">
              <a:extLst>
                <a:ext uri="{FF2B5EF4-FFF2-40B4-BE49-F238E27FC236}">
                  <a16:creationId xmlns:a16="http://schemas.microsoft.com/office/drawing/2014/main" id="{58D77431-0B12-9C9C-261D-D23942388D0B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9" name="모서리가 둥근 직사각형 1359">
              <a:extLst>
                <a:ext uri="{FF2B5EF4-FFF2-40B4-BE49-F238E27FC236}">
                  <a16:creationId xmlns:a16="http://schemas.microsoft.com/office/drawing/2014/main" id="{F4914B96-FE66-6975-4798-8E965E58C9C8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0" name="모서리가 둥근 직사각형 1360">
              <a:extLst>
                <a:ext uri="{FF2B5EF4-FFF2-40B4-BE49-F238E27FC236}">
                  <a16:creationId xmlns:a16="http://schemas.microsoft.com/office/drawing/2014/main" id="{DEDED1A6-42C6-998D-F465-11D0714CF612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1" name="모서리가 둥근 직사각형 1361">
              <a:extLst>
                <a:ext uri="{FF2B5EF4-FFF2-40B4-BE49-F238E27FC236}">
                  <a16:creationId xmlns:a16="http://schemas.microsoft.com/office/drawing/2014/main" id="{3C90E8FC-032D-1156-F106-812BB4B8989B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2" name="모서리가 둥근 직사각형 1362">
              <a:extLst>
                <a:ext uri="{FF2B5EF4-FFF2-40B4-BE49-F238E27FC236}">
                  <a16:creationId xmlns:a16="http://schemas.microsoft.com/office/drawing/2014/main" id="{F9C3EB8A-54C4-C1A4-7015-4D039129ECC6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aphicFrame>
        <p:nvGraphicFramePr>
          <p:cNvPr id="2443" name="표 4">
            <a:extLst>
              <a:ext uri="{FF2B5EF4-FFF2-40B4-BE49-F238E27FC236}">
                <a16:creationId xmlns:a16="http://schemas.microsoft.com/office/drawing/2014/main" id="{EF38AFE4-4D1B-507D-7D55-7CEFE3647D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2608737"/>
              </p:ext>
            </p:extLst>
          </p:nvPr>
        </p:nvGraphicFramePr>
        <p:xfrm>
          <a:off x="2823582" y="1644993"/>
          <a:ext cx="1874520" cy="293613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242402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3199074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3553706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281119">
                <a:tc gridSpan="9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전화번호 </a:t>
                      </a:r>
                      <a:r>
                        <a:rPr lang="en-US" altLang="ko-KR" sz="12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(010 </a:t>
                      </a:r>
                      <a:r>
                        <a:rPr lang="ko-KR" altLang="en-US" sz="12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제외</a:t>
                      </a:r>
                      <a:r>
                        <a:rPr lang="en-US" altLang="ko-KR" sz="12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)</a:t>
                      </a:r>
                      <a:endParaRPr lang="ko-KR" altLang="en-US" sz="12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68531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4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grpSp>
        <p:nvGrpSpPr>
          <p:cNvPr id="2444" name="그룹 2443">
            <a:extLst>
              <a:ext uri="{FF2B5EF4-FFF2-40B4-BE49-F238E27FC236}">
                <a16:creationId xmlns:a16="http://schemas.microsoft.com/office/drawing/2014/main" id="{837B6A3B-B9F8-BCF8-3EEF-1B297F2686C6}"/>
              </a:ext>
            </a:extLst>
          </p:cNvPr>
          <p:cNvGrpSpPr/>
          <p:nvPr/>
        </p:nvGrpSpPr>
        <p:grpSpPr>
          <a:xfrm>
            <a:off x="2892988" y="2446411"/>
            <a:ext cx="67262" cy="2012205"/>
            <a:chOff x="2311502" y="4176295"/>
            <a:chExt cx="67262" cy="2012205"/>
          </a:xfrm>
        </p:grpSpPr>
        <p:sp>
          <p:nvSpPr>
            <p:cNvPr id="2445" name="모서리가 둥근 직사각형 1353">
              <a:extLst>
                <a:ext uri="{FF2B5EF4-FFF2-40B4-BE49-F238E27FC236}">
                  <a16:creationId xmlns:a16="http://schemas.microsoft.com/office/drawing/2014/main" id="{5EC52068-8385-458C-CCF0-852B2E44BBB5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6" name="모서리가 둥근 직사각형 1354">
              <a:extLst>
                <a:ext uri="{FF2B5EF4-FFF2-40B4-BE49-F238E27FC236}">
                  <a16:creationId xmlns:a16="http://schemas.microsoft.com/office/drawing/2014/main" id="{6C90786D-24F8-06D0-5903-9D17815F5B89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7" name="모서리가 둥근 직사각형 1355">
              <a:extLst>
                <a:ext uri="{FF2B5EF4-FFF2-40B4-BE49-F238E27FC236}">
                  <a16:creationId xmlns:a16="http://schemas.microsoft.com/office/drawing/2014/main" id="{EC523363-7800-2CD8-53EE-B69698C0BAC0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8" name="모서리가 둥근 직사각형 1356">
              <a:extLst>
                <a:ext uri="{FF2B5EF4-FFF2-40B4-BE49-F238E27FC236}">
                  <a16:creationId xmlns:a16="http://schemas.microsoft.com/office/drawing/2014/main" id="{D910026E-7F62-94FA-79CF-75FBB93B4B29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9" name="모서리가 둥근 직사각형 1357">
              <a:extLst>
                <a:ext uri="{FF2B5EF4-FFF2-40B4-BE49-F238E27FC236}">
                  <a16:creationId xmlns:a16="http://schemas.microsoft.com/office/drawing/2014/main" id="{80782CA6-2916-EB49-5F8D-1EDE5C6BD85C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0" name="모서리가 둥근 직사각형 1358">
              <a:extLst>
                <a:ext uri="{FF2B5EF4-FFF2-40B4-BE49-F238E27FC236}">
                  <a16:creationId xmlns:a16="http://schemas.microsoft.com/office/drawing/2014/main" id="{000B2101-26F0-9244-AE94-E02EAF2D2FC6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1" name="모서리가 둥근 직사각형 1359">
              <a:extLst>
                <a:ext uri="{FF2B5EF4-FFF2-40B4-BE49-F238E27FC236}">
                  <a16:creationId xmlns:a16="http://schemas.microsoft.com/office/drawing/2014/main" id="{7F357FB0-6341-B383-C3DC-7A6F32F77C1B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2" name="모서리가 둥근 직사각형 1360">
              <a:extLst>
                <a:ext uri="{FF2B5EF4-FFF2-40B4-BE49-F238E27FC236}">
                  <a16:creationId xmlns:a16="http://schemas.microsoft.com/office/drawing/2014/main" id="{DCB3B414-81B7-FFE2-4319-D2731B9450B4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3" name="모서리가 둥근 직사각형 1361">
              <a:extLst>
                <a:ext uri="{FF2B5EF4-FFF2-40B4-BE49-F238E27FC236}">
                  <a16:creationId xmlns:a16="http://schemas.microsoft.com/office/drawing/2014/main" id="{5897C650-F551-D717-9C7E-BB3D5D109B95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4" name="모서리가 둥근 직사각형 1362">
              <a:extLst>
                <a:ext uri="{FF2B5EF4-FFF2-40B4-BE49-F238E27FC236}">
                  <a16:creationId xmlns:a16="http://schemas.microsoft.com/office/drawing/2014/main" id="{8480777B-400C-F58B-1EE8-4E57793A4D05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55" name="그룹 2454">
            <a:extLst>
              <a:ext uri="{FF2B5EF4-FFF2-40B4-BE49-F238E27FC236}">
                <a16:creationId xmlns:a16="http://schemas.microsoft.com/office/drawing/2014/main" id="{50E2BC3D-2868-9E6E-76FC-057425E7C914}"/>
              </a:ext>
            </a:extLst>
          </p:cNvPr>
          <p:cNvGrpSpPr/>
          <p:nvPr/>
        </p:nvGrpSpPr>
        <p:grpSpPr>
          <a:xfrm>
            <a:off x="3100500" y="2445617"/>
            <a:ext cx="67262" cy="2012205"/>
            <a:chOff x="2311502" y="4176295"/>
            <a:chExt cx="67262" cy="2012205"/>
          </a:xfrm>
        </p:grpSpPr>
        <p:sp>
          <p:nvSpPr>
            <p:cNvPr id="2456" name="모서리가 둥근 직사각형 1353">
              <a:extLst>
                <a:ext uri="{FF2B5EF4-FFF2-40B4-BE49-F238E27FC236}">
                  <a16:creationId xmlns:a16="http://schemas.microsoft.com/office/drawing/2014/main" id="{15367C1F-B215-35DF-C9EC-51AA45D19F9C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7" name="모서리가 둥근 직사각형 1354">
              <a:extLst>
                <a:ext uri="{FF2B5EF4-FFF2-40B4-BE49-F238E27FC236}">
                  <a16:creationId xmlns:a16="http://schemas.microsoft.com/office/drawing/2014/main" id="{4A0E83AF-D771-E755-FE26-4DFF25DB0193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8" name="모서리가 둥근 직사각형 1355">
              <a:extLst>
                <a:ext uri="{FF2B5EF4-FFF2-40B4-BE49-F238E27FC236}">
                  <a16:creationId xmlns:a16="http://schemas.microsoft.com/office/drawing/2014/main" id="{19CE0691-B19A-DBD7-817D-B385A80E5A18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9" name="모서리가 둥근 직사각형 1356">
              <a:extLst>
                <a:ext uri="{FF2B5EF4-FFF2-40B4-BE49-F238E27FC236}">
                  <a16:creationId xmlns:a16="http://schemas.microsoft.com/office/drawing/2014/main" id="{681245ED-8982-288E-4FE6-34761D2385B2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68" name="모서리가 둥근 직사각형 1357">
              <a:extLst>
                <a:ext uri="{FF2B5EF4-FFF2-40B4-BE49-F238E27FC236}">
                  <a16:creationId xmlns:a16="http://schemas.microsoft.com/office/drawing/2014/main" id="{94AF6AEB-A5B9-1FC5-BF6A-4FD1FB153949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69" name="모서리가 둥근 직사각형 1358">
              <a:extLst>
                <a:ext uri="{FF2B5EF4-FFF2-40B4-BE49-F238E27FC236}">
                  <a16:creationId xmlns:a16="http://schemas.microsoft.com/office/drawing/2014/main" id="{D0542BA5-9D4F-0499-2645-72EAC4B647AD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71" name="모서리가 둥근 직사각형 1359">
              <a:extLst>
                <a:ext uri="{FF2B5EF4-FFF2-40B4-BE49-F238E27FC236}">
                  <a16:creationId xmlns:a16="http://schemas.microsoft.com/office/drawing/2014/main" id="{76E80944-E8B8-52FC-5702-3ACDEBB442AE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72" name="모서리가 둥근 직사각형 1360">
              <a:extLst>
                <a:ext uri="{FF2B5EF4-FFF2-40B4-BE49-F238E27FC236}">
                  <a16:creationId xmlns:a16="http://schemas.microsoft.com/office/drawing/2014/main" id="{5784B35A-3A5D-A1D8-84A6-4ECF98C75DC9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73" name="모서리가 둥근 직사각형 1361">
              <a:extLst>
                <a:ext uri="{FF2B5EF4-FFF2-40B4-BE49-F238E27FC236}">
                  <a16:creationId xmlns:a16="http://schemas.microsoft.com/office/drawing/2014/main" id="{7EAF5B1E-964B-51E8-F1B5-FB8ADD2BF0BE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1" name="모서리가 둥근 직사각형 1362">
              <a:extLst>
                <a:ext uri="{FF2B5EF4-FFF2-40B4-BE49-F238E27FC236}">
                  <a16:creationId xmlns:a16="http://schemas.microsoft.com/office/drawing/2014/main" id="{724BB97D-F8D8-1C8E-8252-8DABC5D996BC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552" name="그룹 2551">
            <a:extLst>
              <a:ext uri="{FF2B5EF4-FFF2-40B4-BE49-F238E27FC236}">
                <a16:creationId xmlns:a16="http://schemas.microsoft.com/office/drawing/2014/main" id="{CCD95340-BDD3-C0E9-427A-9074CC8ED149}"/>
              </a:ext>
            </a:extLst>
          </p:cNvPr>
          <p:cNvGrpSpPr/>
          <p:nvPr/>
        </p:nvGrpSpPr>
        <p:grpSpPr>
          <a:xfrm>
            <a:off x="3305287" y="2445617"/>
            <a:ext cx="67262" cy="2012205"/>
            <a:chOff x="2311502" y="4176295"/>
            <a:chExt cx="67262" cy="2012205"/>
          </a:xfrm>
        </p:grpSpPr>
        <p:sp>
          <p:nvSpPr>
            <p:cNvPr id="2553" name="모서리가 둥근 직사각형 1353">
              <a:extLst>
                <a:ext uri="{FF2B5EF4-FFF2-40B4-BE49-F238E27FC236}">
                  <a16:creationId xmlns:a16="http://schemas.microsoft.com/office/drawing/2014/main" id="{8CECB439-3989-4D76-7DF6-945F69CBC885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4" name="모서리가 둥근 직사각형 1354">
              <a:extLst>
                <a:ext uri="{FF2B5EF4-FFF2-40B4-BE49-F238E27FC236}">
                  <a16:creationId xmlns:a16="http://schemas.microsoft.com/office/drawing/2014/main" id="{586758E1-68DF-FF85-E44B-AF4D51C8FFA9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5" name="모서리가 둥근 직사각형 1355">
              <a:extLst>
                <a:ext uri="{FF2B5EF4-FFF2-40B4-BE49-F238E27FC236}">
                  <a16:creationId xmlns:a16="http://schemas.microsoft.com/office/drawing/2014/main" id="{DB487589-6043-80AB-8210-31F43B570418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6" name="모서리가 둥근 직사각형 1356">
              <a:extLst>
                <a:ext uri="{FF2B5EF4-FFF2-40B4-BE49-F238E27FC236}">
                  <a16:creationId xmlns:a16="http://schemas.microsoft.com/office/drawing/2014/main" id="{DB4E3DC4-3961-0349-752A-4984BC4B3488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7" name="모서리가 둥근 직사각형 1357">
              <a:extLst>
                <a:ext uri="{FF2B5EF4-FFF2-40B4-BE49-F238E27FC236}">
                  <a16:creationId xmlns:a16="http://schemas.microsoft.com/office/drawing/2014/main" id="{59654A5E-02EC-ADBA-3FE2-1730339558D4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8" name="모서리가 둥근 직사각형 1358">
              <a:extLst>
                <a:ext uri="{FF2B5EF4-FFF2-40B4-BE49-F238E27FC236}">
                  <a16:creationId xmlns:a16="http://schemas.microsoft.com/office/drawing/2014/main" id="{A539C6B2-1DEC-9AC0-F3BB-80EF030AA182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9" name="모서리가 둥근 직사각형 1359">
              <a:extLst>
                <a:ext uri="{FF2B5EF4-FFF2-40B4-BE49-F238E27FC236}">
                  <a16:creationId xmlns:a16="http://schemas.microsoft.com/office/drawing/2014/main" id="{50DC74A5-5B7F-03BB-F5AA-41FCA6FF5BB7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0" name="모서리가 둥근 직사각형 1360">
              <a:extLst>
                <a:ext uri="{FF2B5EF4-FFF2-40B4-BE49-F238E27FC236}">
                  <a16:creationId xmlns:a16="http://schemas.microsoft.com/office/drawing/2014/main" id="{D44105BF-6EB6-93A4-87FA-6F619997531A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1" name="모서리가 둥근 직사각형 1361">
              <a:extLst>
                <a:ext uri="{FF2B5EF4-FFF2-40B4-BE49-F238E27FC236}">
                  <a16:creationId xmlns:a16="http://schemas.microsoft.com/office/drawing/2014/main" id="{55366576-7C43-1FC5-5DFE-26F68BB48640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2" name="모서리가 둥근 직사각형 1362">
              <a:extLst>
                <a:ext uri="{FF2B5EF4-FFF2-40B4-BE49-F238E27FC236}">
                  <a16:creationId xmlns:a16="http://schemas.microsoft.com/office/drawing/2014/main" id="{2A7B5C5A-D516-7EE4-990E-5570AB60E67C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563" name="그룹 2562">
            <a:extLst>
              <a:ext uri="{FF2B5EF4-FFF2-40B4-BE49-F238E27FC236}">
                <a16:creationId xmlns:a16="http://schemas.microsoft.com/office/drawing/2014/main" id="{27996937-9E45-0B1F-2B9C-780B1423F767}"/>
              </a:ext>
            </a:extLst>
          </p:cNvPr>
          <p:cNvGrpSpPr/>
          <p:nvPr/>
        </p:nvGrpSpPr>
        <p:grpSpPr>
          <a:xfrm>
            <a:off x="3512113" y="2446411"/>
            <a:ext cx="67262" cy="2012205"/>
            <a:chOff x="2311502" y="4176295"/>
            <a:chExt cx="67262" cy="2012205"/>
          </a:xfrm>
        </p:grpSpPr>
        <p:sp>
          <p:nvSpPr>
            <p:cNvPr id="2564" name="모서리가 둥근 직사각형 1353">
              <a:extLst>
                <a:ext uri="{FF2B5EF4-FFF2-40B4-BE49-F238E27FC236}">
                  <a16:creationId xmlns:a16="http://schemas.microsoft.com/office/drawing/2014/main" id="{91A1A47E-510F-1247-73E2-DFDF834BFB29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5" name="모서리가 둥근 직사각형 1354">
              <a:extLst>
                <a:ext uri="{FF2B5EF4-FFF2-40B4-BE49-F238E27FC236}">
                  <a16:creationId xmlns:a16="http://schemas.microsoft.com/office/drawing/2014/main" id="{B2D99DFE-A408-AD08-6E32-3275581FF2B7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6" name="모서리가 둥근 직사각형 1355">
              <a:extLst>
                <a:ext uri="{FF2B5EF4-FFF2-40B4-BE49-F238E27FC236}">
                  <a16:creationId xmlns:a16="http://schemas.microsoft.com/office/drawing/2014/main" id="{4F2598C9-220E-943F-D6BF-81A8D92E76A5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7" name="모서리가 둥근 직사각형 1356">
              <a:extLst>
                <a:ext uri="{FF2B5EF4-FFF2-40B4-BE49-F238E27FC236}">
                  <a16:creationId xmlns:a16="http://schemas.microsoft.com/office/drawing/2014/main" id="{E8EC5F6F-DC67-55E6-E5D3-CBE57A3AB731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8" name="모서리가 둥근 직사각형 1357">
              <a:extLst>
                <a:ext uri="{FF2B5EF4-FFF2-40B4-BE49-F238E27FC236}">
                  <a16:creationId xmlns:a16="http://schemas.microsoft.com/office/drawing/2014/main" id="{5BB5EFA9-FEAB-5ADF-4E90-4D9E15D2BD60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9" name="모서리가 둥근 직사각형 1358">
              <a:extLst>
                <a:ext uri="{FF2B5EF4-FFF2-40B4-BE49-F238E27FC236}">
                  <a16:creationId xmlns:a16="http://schemas.microsoft.com/office/drawing/2014/main" id="{41912663-09F5-65A2-92E4-618F988BB260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0" name="모서리가 둥근 직사각형 1359">
              <a:extLst>
                <a:ext uri="{FF2B5EF4-FFF2-40B4-BE49-F238E27FC236}">
                  <a16:creationId xmlns:a16="http://schemas.microsoft.com/office/drawing/2014/main" id="{C1DB32FE-8C43-6104-BCE2-B3C8597927C5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1" name="모서리가 둥근 직사각형 1360">
              <a:extLst>
                <a:ext uri="{FF2B5EF4-FFF2-40B4-BE49-F238E27FC236}">
                  <a16:creationId xmlns:a16="http://schemas.microsoft.com/office/drawing/2014/main" id="{03A50938-288F-72D5-5230-3A01A7AD4FDE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2" name="모서리가 둥근 직사각형 1361">
              <a:extLst>
                <a:ext uri="{FF2B5EF4-FFF2-40B4-BE49-F238E27FC236}">
                  <a16:creationId xmlns:a16="http://schemas.microsoft.com/office/drawing/2014/main" id="{155C51E2-689D-3A38-DA3B-9880155CDC32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3" name="모서리가 둥근 직사각형 1362">
              <a:extLst>
                <a:ext uri="{FF2B5EF4-FFF2-40B4-BE49-F238E27FC236}">
                  <a16:creationId xmlns:a16="http://schemas.microsoft.com/office/drawing/2014/main" id="{85818002-0EE3-8FB7-CE96-960127BE1643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574" name="그룹 2573">
            <a:extLst>
              <a:ext uri="{FF2B5EF4-FFF2-40B4-BE49-F238E27FC236}">
                <a16:creationId xmlns:a16="http://schemas.microsoft.com/office/drawing/2014/main" id="{5549765F-9FD5-5102-9BCD-1C637F33300C}"/>
              </a:ext>
            </a:extLst>
          </p:cNvPr>
          <p:cNvGrpSpPr/>
          <p:nvPr/>
        </p:nvGrpSpPr>
        <p:grpSpPr>
          <a:xfrm>
            <a:off x="3936318" y="2445617"/>
            <a:ext cx="67262" cy="2012205"/>
            <a:chOff x="2311502" y="4176295"/>
            <a:chExt cx="67262" cy="2012205"/>
          </a:xfrm>
        </p:grpSpPr>
        <p:sp>
          <p:nvSpPr>
            <p:cNvPr id="2575" name="모서리가 둥근 직사각형 1353">
              <a:extLst>
                <a:ext uri="{FF2B5EF4-FFF2-40B4-BE49-F238E27FC236}">
                  <a16:creationId xmlns:a16="http://schemas.microsoft.com/office/drawing/2014/main" id="{6B8DC6FD-A9EF-2A04-C139-143E7EF094A9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6" name="모서리가 둥근 직사각형 1354">
              <a:extLst>
                <a:ext uri="{FF2B5EF4-FFF2-40B4-BE49-F238E27FC236}">
                  <a16:creationId xmlns:a16="http://schemas.microsoft.com/office/drawing/2014/main" id="{6D522049-33B6-3240-88A4-262FE504CB30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7" name="모서리가 둥근 직사각형 1355">
              <a:extLst>
                <a:ext uri="{FF2B5EF4-FFF2-40B4-BE49-F238E27FC236}">
                  <a16:creationId xmlns:a16="http://schemas.microsoft.com/office/drawing/2014/main" id="{6425680B-C645-6475-11E9-5E697E8317B3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8" name="모서리가 둥근 직사각형 1356">
              <a:extLst>
                <a:ext uri="{FF2B5EF4-FFF2-40B4-BE49-F238E27FC236}">
                  <a16:creationId xmlns:a16="http://schemas.microsoft.com/office/drawing/2014/main" id="{535C1D92-A4FF-5DD8-9ECA-8E7AA8BCFE41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79" name="모서리가 둥근 직사각형 1357">
              <a:extLst>
                <a:ext uri="{FF2B5EF4-FFF2-40B4-BE49-F238E27FC236}">
                  <a16:creationId xmlns:a16="http://schemas.microsoft.com/office/drawing/2014/main" id="{0A1A5DAC-25B7-AA65-421D-603C8FFBAA66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82" name="모서리가 둥근 직사각형 1358">
              <a:extLst>
                <a:ext uri="{FF2B5EF4-FFF2-40B4-BE49-F238E27FC236}">
                  <a16:creationId xmlns:a16="http://schemas.microsoft.com/office/drawing/2014/main" id="{0B86F904-DA70-5B97-167A-E2B2567C984B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84" name="모서리가 둥근 직사각형 1359">
              <a:extLst>
                <a:ext uri="{FF2B5EF4-FFF2-40B4-BE49-F238E27FC236}">
                  <a16:creationId xmlns:a16="http://schemas.microsoft.com/office/drawing/2014/main" id="{9B1DD94D-C8CE-BD22-F5A2-38B63920AC1A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85" name="모서리가 둥근 직사각형 1360">
              <a:extLst>
                <a:ext uri="{FF2B5EF4-FFF2-40B4-BE49-F238E27FC236}">
                  <a16:creationId xmlns:a16="http://schemas.microsoft.com/office/drawing/2014/main" id="{C5A256BB-281F-2537-A3F1-44B9A2D948AB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86" name="모서리가 둥근 직사각형 1361">
              <a:extLst>
                <a:ext uri="{FF2B5EF4-FFF2-40B4-BE49-F238E27FC236}">
                  <a16:creationId xmlns:a16="http://schemas.microsoft.com/office/drawing/2014/main" id="{964117D2-7E75-AC17-3B16-8C049C108934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89" name="모서리가 둥근 직사각형 1362">
              <a:extLst>
                <a:ext uri="{FF2B5EF4-FFF2-40B4-BE49-F238E27FC236}">
                  <a16:creationId xmlns:a16="http://schemas.microsoft.com/office/drawing/2014/main" id="{277C5213-0D66-0B02-970E-7C2C45ED7B6F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591" name="그룹 2590">
            <a:extLst>
              <a:ext uri="{FF2B5EF4-FFF2-40B4-BE49-F238E27FC236}">
                <a16:creationId xmlns:a16="http://schemas.microsoft.com/office/drawing/2014/main" id="{665AE15E-CBFA-7E7D-A15F-E10FD508E378}"/>
              </a:ext>
            </a:extLst>
          </p:cNvPr>
          <p:cNvGrpSpPr/>
          <p:nvPr/>
        </p:nvGrpSpPr>
        <p:grpSpPr>
          <a:xfrm>
            <a:off x="4136343" y="2445617"/>
            <a:ext cx="67262" cy="2012205"/>
            <a:chOff x="2311502" y="4176295"/>
            <a:chExt cx="67262" cy="2012205"/>
          </a:xfrm>
        </p:grpSpPr>
        <p:sp>
          <p:nvSpPr>
            <p:cNvPr id="1664" name="모서리가 둥근 직사각형 1353">
              <a:extLst>
                <a:ext uri="{FF2B5EF4-FFF2-40B4-BE49-F238E27FC236}">
                  <a16:creationId xmlns:a16="http://schemas.microsoft.com/office/drawing/2014/main" id="{18C678CB-4649-8263-2DB2-8AC829E7FD8A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5" name="모서리가 둥근 직사각형 1354">
              <a:extLst>
                <a:ext uri="{FF2B5EF4-FFF2-40B4-BE49-F238E27FC236}">
                  <a16:creationId xmlns:a16="http://schemas.microsoft.com/office/drawing/2014/main" id="{F4FFB0E6-CFB6-0C64-B5D0-56A3DFA9D086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6" name="모서리가 둥근 직사각형 1355">
              <a:extLst>
                <a:ext uri="{FF2B5EF4-FFF2-40B4-BE49-F238E27FC236}">
                  <a16:creationId xmlns:a16="http://schemas.microsoft.com/office/drawing/2014/main" id="{CDF3B25C-96B5-0D98-98F6-A17E33888666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7" name="모서리가 둥근 직사각형 1356">
              <a:extLst>
                <a:ext uri="{FF2B5EF4-FFF2-40B4-BE49-F238E27FC236}">
                  <a16:creationId xmlns:a16="http://schemas.microsoft.com/office/drawing/2014/main" id="{79F154DA-5BB8-134F-1EB7-16F50105B2D5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8" name="모서리가 둥근 직사각형 1357">
              <a:extLst>
                <a:ext uri="{FF2B5EF4-FFF2-40B4-BE49-F238E27FC236}">
                  <a16:creationId xmlns:a16="http://schemas.microsoft.com/office/drawing/2014/main" id="{F9B36345-3A86-F64F-4C09-10D5557A5F6B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69" name="모서리가 둥근 직사각형 1358">
              <a:extLst>
                <a:ext uri="{FF2B5EF4-FFF2-40B4-BE49-F238E27FC236}">
                  <a16:creationId xmlns:a16="http://schemas.microsoft.com/office/drawing/2014/main" id="{8B0AE4AF-2C1B-B5CE-CE9E-6C004A76393C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0" name="모서리가 둥근 직사각형 1359">
              <a:extLst>
                <a:ext uri="{FF2B5EF4-FFF2-40B4-BE49-F238E27FC236}">
                  <a16:creationId xmlns:a16="http://schemas.microsoft.com/office/drawing/2014/main" id="{E831E8E6-25F7-B50A-0176-0F0693EA4627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1" name="모서리가 둥근 직사각형 1360">
              <a:extLst>
                <a:ext uri="{FF2B5EF4-FFF2-40B4-BE49-F238E27FC236}">
                  <a16:creationId xmlns:a16="http://schemas.microsoft.com/office/drawing/2014/main" id="{FE35E09E-AEE6-7791-B435-0EDD57411190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2" name="모서리가 둥근 직사각형 1361">
              <a:extLst>
                <a:ext uri="{FF2B5EF4-FFF2-40B4-BE49-F238E27FC236}">
                  <a16:creationId xmlns:a16="http://schemas.microsoft.com/office/drawing/2014/main" id="{95CD4A93-194C-6F78-5646-C1CBFAA71B61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3" name="모서리가 둥근 직사각형 1362">
              <a:extLst>
                <a:ext uri="{FF2B5EF4-FFF2-40B4-BE49-F238E27FC236}">
                  <a16:creationId xmlns:a16="http://schemas.microsoft.com/office/drawing/2014/main" id="{BAD9275E-1178-F368-2BB8-8F658B7A776A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74" name="그룹 1673">
            <a:extLst>
              <a:ext uri="{FF2B5EF4-FFF2-40B4-BE49-F238E27FC236}">
                <a16:creationId xmlns:a16="http://schemas.microsoft.com/office/drawing/2014/main" id="{E3D907BB-299C-0069-A37F-7FFB45703AEF}"/>
              </a:ext>
            </a:extLst>
          </p:cNvPr>
          <p:cNvGrpSpPr/>
          <p:nvPr/>
        </p:nvGrpSpPr>
        <p:grpSpPr>
          <a:xfrm>
            <a:off x="4348278" y="2445615"/>
            <a:ext cx="67262" cy="2012205"/>
            <a:chOff x="2311502" y="4176295"/>
            <a:chExt cx="67262" cy="2012205"/>
          </a:xfrm>
        </p:grpSpPr>
        <p:sp>
          <p:nvSpPr>
            <p:cNvPr id="1675" name="모서리가 둥근 직사각형 1353">
              <a:extLst>
                <a:ext uri="{FF2B5EF4-FFF2-40B4-BE49-F238E27FC236}">
                  <a16:creationId xmlns:a16="http://schemas.microsoft.com/office/drawing/2014/main" id="{B0303276-364E-7B87-631B-62CEAFE6318B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6" name="모서리가 둥근 직사각형 1354">
              <a:extLst>
                <a:ext uri="{FF2B5EF4-FFF2-40B4-BE49-F238E27FC236}">
                  <a16:creationId xmlns:a16="http://schemas.microsoft.com/office/drawing/2014/main" id="{D65F607F-239F-DA7C-6A40-67CA37A9FA95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7" name="모서리가 둥근 직사각형 1355">
              <a:extLst>
                <a:ext uri="{FF2B5EF4-FFF2-40B4-BE49-F238E27FC236}">
                  <a16:creationId xmlns:a16="http://schemas.microsoft.com/office/drawing/2014/main" id="{CD13B18A-6E6A-484F-0675-84A50E2B3D3B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9" name="모서리가 둥근 직사각형 1356">
              <a:extLst>
                <a:ext uri="{FF2B5EF4-FFF2-40B4-BE49-F238E27FC236}">
                  <a16:creationId xmlns:a16="http://schemas.microsoft.com/office/drawing/2014/main" id="{98304C93-10AE-4F35-AFE7-91BD6338EF65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0" name="모서리가 둥근 직사각형 1357">
              <a:extLst>
                <a:ext uri="{FF2B5EF4-FFF2-40B4-BE49-F238E27FC236}">
                  <a16:creationId xmlns:a16="http://schemas.microsoft.com/office/drawing/2014/main" id="{379456A7-F2EB-0743-BCAF-B428DE09B102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1" name="모서리가 둥근 직사각형 1358">
              <a:extLst>
                <a:ext uri="{FF2B5EF4-FFF2-40B4-BE49-F238E27FC236}">
                  <a16:creationId xmlns:a16="http://schemas.microsoft.com/office/drawing/2014/main" id="{2DF5CBA1-C669-02A5-0261-574D4B7CE6A7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2" name="모서리가 둥근 직사각형 1359">
              <a:extLst>
                <a:ext uri="{FF2B5EF4-FFF2-40B4-BE49-F238E27FC236}">
                  <a16:creationId xmlns:a16="http://schemas.microsoft.com/office/drawing/2014/main" id="{158688FF-C28D-0602-A079-2B3FBB2811B4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3" name="모서리가 둥근 직사각형 1360">
              <a:extLst>
                <a:ext uri="{FF2B5EF4-FFF2-40B4-BE49-F238E27FC236}">
                  <a16:creationId xmlns:a16="http://schemas.microsoft.com/office/drawing/2014/main" id="{4893C0AD-CDEE-91EA-E804-4B5C7027444D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4" name="모서리가 둥근 직사각형 1361">
              <a:extLst>
                <a:ext uri="{FF2B5EF4-FFF2-40B4-BE49-F238E27FC236}">
                  <a16:creationId xmlns:a16="http://schemas.microsoft.com/office/drawing/2014/main" id="{EA3C391E-D401-BD24-6729-2BB065404877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5" name="모서리가 둥근 직사각형 1362">
              <a:extLst>
                <a:ext uri="{FF2B5EF4-FFF2-40B4-BE49-F238E27FC236}">
                  <a16:creationId xmlns:a16="http://schemas.microsoft.com/office/drawing/2014/main" id="{A59AE62C-117A-8F2C-80F8-1D5581B82D66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86" name="그룹 1685">
            <a:extLst>
              <a:ext uri="{FF2B5EF4-FFF2-40B4-BE49-F238E27FC236}">
                <a16:creationId xmlns:a16="http://schemas.microsoft.com/office/drawing/2014/main" id="{5195E5B9-8B82-6A01-A271-E7EC3F3B04B7}"/>
              </a:ext>
            </a:extLst>
          </p:cNvPr>
          <p:cNvGrpSpPr/>
          <p:nvPr/>
        </p:nvGrpSpPr>
        <p:grpSpPr>
          <a:xfrm>
            <a:off x="4560208" y="2445615"/>
            <a:ext cx="67262" cy="2012205"/>
            <a:chOff x="2311502" y="4176295"/>
            <a:chExt cx="67262" cy="2012205"/>
          </a:xfrm>
        </p:grpSpPr>
        <p:sp>
          <p:nvSpPr>
            <p:cNvPr id="1687" name="모서리가 둥근 직사각형 1353">
              <a:extLst>
                <a:ext uri="{FF2B5EF4-FFF2-40B4-BE49-F238E27FC236}">
                  <a16:creationId xmlns:a16="http://schemas.microsoft.com/office/drawing/2014/main" id="{A9C18466-9B34-00D6-4A9B-1D0C01BE0B09}"/>
                </a:ext>
              </a:extLst>
            </p:cNvPr>
            <p:cNvSpPr/>
            <p:nvPr/>
          </p:nvSpPr>
          <p:spPr>
            <a:xfrm>
              <a:off x="2319214" y="41762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8" name="모서리가 둥근 직사각형 1354">
              <a:extLst>
                <a:ext uri="{FF2B5EF4-FFF2-40B4-BE49-F238E27FC236}">
                  <a16:creationId xmlns:a16="http://schemas.microsoft.com/office/drawing/2014/main" id="{AFE87F47-DAE8-7CB9-0A9B-133889ACF5BF}"/>
                </a:ext>
              </a:extLst>
            </p:cNvPr>
            <p:cNvSpPr/>
            <p:nvPr/>
          </p:nvSpPr>
          <p:spPr>
            <a:xfrm>
              <a:off x="2315086" y="4381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89" name="모서리가 둥근 직사각형 1355">
              <a:extLst>
                <a:ext uri="{FF2B5EF4-FFF2-40B4-BE49-F238E27FC236}">
                  <a16:creationId xmlns:a16="http://schemas.microsoft.com/office/drawing/2014/main" id="{3591F061-D72B-A36C-9E45-961D925D48B5}"/>
                </a:ext>
              </a:extLst>
            </p:cNvPr>
            <p:cNvSpPr/>
            <p:nvPr/>
          </p:nvSpPr>
          <p:spPr>
            <a:xfrm>
              <a:off x="2318261" y="45971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0" name="모서리가 둥근 직사각형 1356">
              <a:extLst>
                <a:ext uri="{FF2B5EF4-FFF2-40B4-BE49-F238E27FC236}">
                  <a16:creationId xmlns:a16="http://schemas.microsoft.com/office/drawing/2014/main" id="{0644B634-5240-891F-5327-3D088E26DE9E}"/>
                </a:ext>
              </a:extLst>
            </p:cNvPr>
            <p:cNvSpPr/>
            <p:nvPr/>
          </p:nvSpPr>
          <p:spPr>
            <a:xfrm>
              <a:off x="2319233" y="4809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1" name="모서리가 둥근 직사각형 1357">
              <a:extLst>
                <a:ext uri="{FF2B5EF4-FFF2-40B4-BE49-F238E27FC236}">
                  <a16:creationId xmlns:a16="http://schemas.microsoft.com/office/drawing/2014/main" id="{7F014D7D-B4F1-A5A9-BFEC-391BD38801A7}"/>
                </a:ext>
              </a:extLst>
            </p:cNvPr>
            <p:cNvSpPr/>
            <p:nvPr/>
          </p:nvSpPr>
          <p:spPr>
            <a:xfrm>
              <a:off x="2315572" y="50286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2" name="모서리가 둥근 직사각형 1358">
              <a:extLst>
                <a:ext uri="{FF2B5EF4-FFF2-40B4-BE49-F238E27FC236}">
                  <a16:creationId xmlns:a16="http://schemas.microsoft.com/office/drawing/2014/main" id="{FB52A89E-E280-1D47-CF43-0DF9B1B30FA9}"/>
                </a:ext>
              </a:extLst>
            </p:cNvPr>
            <p:cNvSpPr/>
            <p:nvPr/>
          </p:nvSpPr>
          <p:spPr>
            <a:xfrm>
              <a:off x="2317577" y="52387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3" name="모서리가 둥근 직사각형 1359">
              <a:extLst>
                <a:ext uri="{FF2B5EF4-FFF2-40B4-BE49-F238E27FC236}">
                  <a16:creationId xmlns:a16="http://schemas.microsoft.com/office/drawing/2014/main" id="{3D877DBA-9BEF-FA8B-96A8-890320F1E89E}"/>
                </a:ext>
              </a:extLst>
            </p:cNvPr>
            <p:cNvSpPr/>
            <p:nvPr/>
          </p:nvSpPr>
          <p:spPr>
            <a:xfrm>
              <a:off x="2315230" y="54495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4" name="모서리가 둥근 직사각형 1360">
              <a:extLst>
                <a:ext uri="{FF2B5EF4-FFF2-40B4-BE49-F238E27FC236}">
                  <a16:creationId xmlns:a16="http://schemas.microsoft.com/office/drawing/2014/main" id="{96E1172D-2E4E-5CCA-B2F4-B0EAA1F1C35E}"/>
                </a:ext>
              </a:extLst>
            </p:cNvPr>
            <p:cNvSpPr/>
            <p:nvPr/>
          </p:nvSpPr>
          <p:spPr>
            <a:xfrm>
              <a:off x="2311502" y="56638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5" name="모서리가 둥근 직사각형 1361">
              <a:extLst>
                <a:ext uri="{FF2B5EF4-FFF2-40B4-BE49-F238E27FC236}">
                  <a16:creationId xmlns:a16="http://schemas.microsoft.com/office/drawing/2014/main" id="{C6CDF9FF-68C1-F95E-8F87-40F4C4DD8E97}"/>
                </a:ext>
              </a:extLst>
            </p:cNvPr>
            <p:cNvSpPr/>
            <p:nvPr/>
          </p:nvSpPr>
          <p:spPr>
            <a:xfrm>
              <a:off x="2314402" y="5874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92" name="모서리가 둥근 직사각형 1362">
              <a:extLst>
                <a:ext uri="{FF2B5EF4-FFF2-40B4-BE49-F238E27FC236}">
                  <a16:creationId xmlns:a16="http://schemas.microsoft.com/office/drawing/2014/main" id="{2308B1D2-E6D4-3393-FBC2-A98C3954C3F3}"/>
                </a:ext>
              </a:extLst>
            </p:cNvPr>
            <p:cNvSpPr/>
            <p:nvPr/>
          </p:nvSpPr>
          <p:spPr>
            <a:xfrm>
              <a:off x="2318261" y="6091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aphicFrame>
        <p:nvGraphicFramePr>
          <p:cNvPr id="2593" name="표 4">
            <a:extLst>
              <a:ext uri="{FF2B5EF4-FFF2-40B4-BE49-F238E27FC236}">
                <a16:creationId xmlns:a16="http://schemas.microsoft.com/office/drawing/2014/main" id="{A851F12E-A136-5F38-4810-0834E8C612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6742886"/>
              </p:ext>
            </p:extLst>
          </p:nvPr>
        </p:nvGraphicFramePr>
        <p:xfrm>
          <a:off x="4914446" y="634217"/>
          <a:ext cx="1087762" cy="43179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920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48555">
                  <a:extLst>
                    <a:ext uri="{9D8B030D-6E8A-4147-A177-3AD203B41FA5}">
                      <a16:colId xmlns:a16="http://schemas.microsoft.com/office/drawing/2014/main" val="1475222318"/>
                    </a:ext>
                  </a:extLst>
                </a:gridCol>
              </a:tblGrid>
              <a:tr h="3465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문번</a:t>
                      </a:r>
                      <a:endParaRPr lang="ko-KR" altLang="en-US" sz="105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971443">
                <a:tc gridSpan="2">
                  <a:txBody>
                    <a:bodyPr/>
                    <a:lstStyle/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cxnSp>
        <p:nvCxnSpPr>
          <p:cNvPr id="2594" name="직선 연결선 2593">
            <a:extLst>
              <a:ext uri="{FF2B5EF4-FFF2-40B4-BE49-F238E27FC236}">
                <a16:creationId xmlns:a16="http://schemas.microsoft.com/office/drawing/2014/main" id="{F5293DB4-940D-5BFF-8E16-E1C4B2E991CE}"/>
              </a:ext>
            </a:extLst>
          </p:cNvPr>
          <p:cNvCxnSpPr>
            <a:cxnSpLocks/>
          </p:cNvCxnSpPr>
          <p:nvPr/>
        </p:nvCxnSpPr>
        <p:spPr>
          <a:xfrm>
            <a:off x="5250988" y="968073"/>
            <a:ext cx="0" cy="398409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95" name="그룹 2594">
            <a:extLst>
              <a:ext uri="{FF2B5EF4-FFF2-40B4-BE49-F238E27FC236}">
                <a16:creationId xmlns:a16="http://schemas.microsoft.com/office/drawing/2014/main" id="{3FAC6AEC-6CDF-91E5-1045-658EB3054F27}"/>
              </a:ext>
            </a:extLst>
          </p:cNvPr>
          <p:cNvGrpSpPr/>
          <p:nvPr/>
        </p:nvGrpSpPr>
        <p:grpSpPr>
          <a:xfrm>
            <a:off x="5360410" y="1063509"/>
            <a:ext cx="538160" cy="100804"/>
            <a:chOff x="3538538" y="1077915"/>
            <a:chExt cx="538160" cy="100804"/>
          </a:xfrm>
        </p:grpSpPr>
        <p:sp>
          <p:nvSpPr>
            <p:cNvPr id="2596" name="모서리가 둥근 직사각형 2205">
              <a:extLst>
                <a:ext uri="{FF2B5EF4-FFF2-40B4-BE49-F238E27FC236}">
                  <a16:creationId xmlns:a16="http://schemas.microsoft.com/office/drawing/2014/main" id="{7D581011-434A-A61D-F308-12A2DB36E52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7" name="모서리가 둥근 직사각형 2206">
              <a:extLst>
                <a:ext uri="{FF2B5EF4-FFF2-40B4-BE49-F238E27FC236}">
                  <a16:creationId xmlns:a16="http://schemas.microsoft.com/office/drawing/2014/main" id="{F29B33AA-101C-E030-39DE-BBC5D52516B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8" name="모서리가 둥근 직사각형 2207">
              <a:extLst>
                <a:ext uri="{FF2B5EF4-FFF2-40B4-BE49-F238E27FC236}">
                  <a16:creationId xmlns:a16="http://schemas.microsoft.com/office/drawing/2014/main" id="{AF97011E-B8D5-B104-598C-420BD9BC3F4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599" name="모서리가 둥근 직사각형 2208">
              <a:extLst>
                <a:ext uri="{FF2B5EF4-FFF2-40B4-BE49-F238E27FC236}">
                  <a16:creationId xmlns:a16="http://schemas.microsoft.com/office/drawing/2014/main" id="{323B1556-184B-51FF-B64C-FC43F5E2F25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00" name="그룹 2599">
            <a:extLst>
              <a:ext uri="{FF2B5EF4-FFF2-40B4-BE49-F238E27FC236}">
                <a16:creationId xmlns:a16="http://schemas.microsoft.com/office/drawing/2014/main" id="{FACA1BD0-49E8-570C-DC0C-AB19BF380E96}"/>
              </a:ext>
            </a:extLst>
          </p:cNvPr>
          <p:cNvGrpSpPr/>
          <p:nvPr/>
        </p:nvGrpSpPr>
        <p:grpSpPr>
          <a:xfrm>
            <a:off x="5360410" y="1250737"/>
            <a:ext cx="538160" cy="100804"/>
            <a:chOff x="3538538" y="1077915"/>
            <a:chExt cx="538160" cy="100804"/>
          </a:xfrm>
        </p:grpSpPr>
        <p:sp>
          <p:nvSpPr>
            <p:cNvPr id="2601" name="모서리가 둥근 직사각형 2201">
              <a:extLst>
                <a:ext uri="{FF2B5EF4-FFF2-40B4-BE49-F238E27FC236}">
                  <a16:creationId xmlns:a16="http://schemas.microsoft.com/office/drawing/2014/main" id="{03188E0C-4FD7-6B36-FEA0-73F67F06328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2" name="모서리가 둥근 직사각형 2202">
              <a:extLst>
                <a:ext uri="{FF2B5EF4-FFF2-40B4-BE49-F238E27FC236}">
                  <a16:creationId xmlns:a16="http://schemas.microsoft.com/office/drawing/2014/main" id="{5919AE25-A4A5-C32B-A0F5-67CE9643B27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3" name="모서리가 둥근 직사각형 2203">
              <a:extLst>
                <a:ext uri="{FF2B5EF4-FFF2-40B4-BE49-F238E27FC236}">
                  <a16:creationId xmlns:a16="http://schemas.microsoft.com/office/drawing/2014/main" id="{067C5E1B-DD0B-84EA-4576-4EF14FA719D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4" name="모서리가 둥근 직사각형 2204">
              <a:extLst>
                <a:ext uri="{FF2B5EF4-FFF2-40B4-BE49-F238E27FC236}">
                  <a16:creationId xmlns:a16="http://schemas.microsoft.com/office/drawing/2014/main" id="{81830AB4-206F-2D9C-487E-FB31079C4D5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05" name="그룹 2604">
            <a:extLst>
              <a:ext uri="{FF2B5EF4-FFF2-40B4-BE49-F238E27FC236}">
                <a16:creationId xmlns:a16="http://schemas.microsoft.com/office/drawing/2014/main" id="{4CC9B221-0724-6FC4-007E-D9730973A9B8}"/>
              </a:ext>
            </a:extLst>
          </p:cNvPr>
          <p:cNvGrpSpPr/>
          <p:nvPr/>
        </p:nvGrpSpPr>
        <p:grpSpPr>
          <a:xfrm>
            <a:off x="5360410" y="1436249"/>
            <a:ext cx="538160" cy="100804"/>
            <a:chOff x="3538538" y="1077915"/>
            <a:chExt cx="538160" cy="100804"/>
          </a:xfrm>
        </p:grpSpPr>
        <p:sp>
          <p:nvSpPr>
            <p:cNvPr id="2606" name="모서리가 둥근 직사각형 2197">
              <a:extLst>
                <a:ext uri="{FF2B5EF4-FFF2-40B4-BE49-F238E27FC236}">
                  <a16:creationId xmlns:a16="http://schemas.microsoft.com/office/drawing/2014/main" id="{6B3772C2-49A2-D73A-B940-CF80B0759B4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7" name="모서리가 둥근 직사각형 2198">
              <a:extLst>
                <a:ext uri="{FF2B5EF4-FFF2-40B4-BE49-F238E27FC236}">
                  <a16:creationId xmlns:a16="http://schemas.microsoft.com/office/drawing/2014/main" id="{62188459-445C-41F0-ADDF-52BFEBD48FA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8" name="모서리가 둥근 직사각형 2199">
              <a:extLst>
                <a:ext uri="{FF2B5EF4-FFF2-40B4-BE49-F238E27FC236}">
                  <a16:creationId xmlns:a16="http://schemas.microsoft.com/office/drawing/2014/main" id="{B8F30CCF-4971-C922-FE42-22642F12702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09" name="모서리가 둥근 직사각형 2200">
              <a:extLst>
                <a:ext uri="{FF2B5EF4-FFF2-40B4-BE49-F238E27FC236}">
                  <a16:creationId xmlns:a16="http://schemas.microsoft.com/office/drawing/2014/main" id="{8FC5846F-F434-6173-5672-DEC392D2337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10" name="그룹 2609">
            <a:extLst>
              <a:ext uri="{FF2B5EF4-FFF2-40B4-BE49-F238E27FC236}">
                <a16:creationId xmlns:a16="http://schemas.microsoft.com/office/drawing/2014/main" id="{3E0E8D66-9CB2-DB2A-444B-61A1A72AC4B4}"/>
              </a:ext>
            </a:extLst>
          </p:cNvPr>
          <p:cNvGrpSpPr/>
          <p:nvPr/>
        </p:nvGrpSpPr>
        <p:grpSpPr>
          <a:xfrm>
            <a:off x="5360410" y="1623477"/>
            <a:ext cx="538160" cy="100804"/>
            <a:chOff x="3538538" y="1077915"/>
            <a:chExt cx="538160" cy="100804"/>
          </a:xfrm>
        </p:grpSpPr>
        <p:sp>
          <p:nvSpPr>
            <p:cNvPr id="2611" name="모서리가 둥근 직사각형 2193">
              <a:extLst>
                <a:ext uri="{FF2B5EF4-FFF2-40B4-BE49-F238E27FC236}">
                  <a16:creationId xmlns:a16="http://schemas.microsoft.com/office/drawing/2014/main" id="{5CC6F850-DB30-8A75-CD0A-95A7475D5B7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2" name="모서리가 둥근 직사각형 2194">
              <a:extLst>
                <a:ext uri="{FF2B5EF4-FFF2-40B4-BE49-F238E27FC236}">
                  <a16:creationId xmlns:a16="http://schemas.microsoft.com/office/drawing/2014/main" id="{FB2C5319-64CE-8B68-9B53-89CCD5FB0C8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3" name="모서리가 둥근 직사각형 2195">
              <a:extLst>
                <a:ext uri="{FF2B5EF4-FFF2-40B4-BE49-F238E27FC236}">
                  <a16:creationId xmlns:a16="http://schemas.microsoft.com/office/drawing/2014/main" id="{C121E09D-FD2F-372A-4CAA-2D132034BD6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4" name="모서리가 둥근 직사각형 2196">
              <a:extLst>
                <a:ext uri="{FF2B5EF4-FFF2-40B4-BE49-F238E27FC236}">
                  <a16:creationId xmlns:a16="http://schemas.microsoft.com/office/drawing/2014/main" id="{6A27B134-9460-AEEC-9A27-01373048EB2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15" name="그룹 2614">
            <a:extLst>
              <a:ext uri="{FF2B5EF4-FFF2-40B4-BE49-F238E27FC236}">
                <a16:creationId xmlns:a16="http://schemas.microsoft.com/office/drawing/2014/main" id="{DBB3EF47-9E79-7E1F-B8C8-FA6D34320F08}"/>
              </a:ext>
            </a:extLst>
          </p:cNvPr>
          <p:cNvGrpSpPr/>
          <p:nvPr/>
        </p:nvGrpSpPr>
        <p:grpSpPr>
          <a:xfrm>
            <a:off x="5360410" y="1822441"/>
            <a:ext cx="538160" cy="100804"/>
            <a:chOff x="3538538" y="1077915"/>
            <a:chExt cx="538160" cy="100804"/>
          </a:xfrm>
        </p:grpSpPr>
        <p:sp>
          <p:nvSpPr>
            <p:cNvPr id="2616" name="모서리가 둥근 직사각형 2189">
              <a:extLst>
                <a:ext uri="{FF2B5EF4-FFF2-40B4-BE49-F238E27FC236}">
                  <a16:creationId xmlns:a16="http://schemas.microsoft.com/office/drawing/2014/main" id="{C4FF0584-8D95-750F-A7A1-521C570F4E3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7" name="모서리가 둥근 직사각형 2190">
              <a:extLst>
                <a:ext uri="{FF2B5EF4-FFF2-40B4-BE49-F238E27FC236}">
                  <a16:creationId xmlns:a16="http://schemas.microsoft.com/office/drawing/2014/main" id="{C18DD99B-0683-6DF0-BA8E-860A5879931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8" name="모서리가 둥근 직사각형 2191">
              <a:extLst>
                <a:ext uri="{FF2B5EF4-FFF2-40B4-BE49-F238E27FC236}">
                  <a16:creationId xmlns:a16="http://schemas.microsoft.com/office/drawing/2014/main" id="{91FAD8C6-DAE0-A463-2754-F6369D7F458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19" name="모서리가 둥근 직사각형 2192">
              <a:extLst>
                <a:ext uri="{FF2B5EF4-FFF2-40B4-BE49-F238E27FC236}">
                  <a16:creationId xmlns:a16="http://schemas.microsoft.com/office/drawing/2014/main" id="{B3699F0F-CD8A-86D2-1998-B97C1AFC325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20" name="그룹 2619">
            <a:extLst>
              <a:ext uri="{FF2B5EF4-FFF2-40B4-BE49-F238E27FC236}">
                <a16:creationId xmlns:a16="http://schemas.microsoft.com/office/drawing/2014/main" id="{8A8F88D4-8EEE-25D1-332D-DADEC437688A}"/>
              </a:ext>
            </a:extLst>
          </p:cNvPr>
          <p:cNvGrpSpPr/>
          <p:nvPr/>
        </p:nvGrpSpPr>
        <p:grpSpPr>
          <a:xfrm>
            <a:off x="5360410" y="2047769"/>
            <a:ext cx="538160" cy="100804"/>
            <a:chOff x="3538538" y="1077915"/>
            <a:chExt cx="538160" cy="100804"/>
          </a:xfrm>
        </p:grpSpPr>
        <p:sp>
          <p:nvSpPr>
            <p:cNvPr id="2621" name="모서리가 둥근 직사각형 2185">
              <a:extLst>
                <a:ext uri="{FF2B5EF4-FFF2-40B4-BE49-F238E27FC236}">
                  <a16:creationId xmlns:a16="http://schemas.microsoft.com/office/drawing/2014/main" id="{A74CEC3B-953D-9BD4-95E9-B426ABEC77E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2" name="모서리가 둥근 직사각형 2186">
              <a:extLst>
                <a:ext uri="{FF2B5EF4-FFF2-40B4-BE49-F238E27FC236}">
                  <a16:creationId xmlns:a16="http://schemas.microsoft.com/office/drawing/2014/main" id="{5478A056-ADCB-03E3-EFDA-13EC7BE850B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3" name="모서리가 둥근 직사각형 2187">
              <a:extLst>
                <a:ext uri="{FF2B5EF4-FFF2-40B4-BE49-F238E27FC236}">
                  <a16:creationId xmlns:a16="http://schemas.microsoft.com/office/drawing/2014/main" id="{CB6DBB40-D6D5-D7E5-2842-69A20D5D2BD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4" name="모서리가 둥근 직사각형 2188">
              <a:extLst>
                <a:ext uri="{FF2B5EF4-FFF2-40B4-BE49-F238E27FC236}">
                  <a16:creationId xmlns:a16="http://schemas.microsoft.com/office/drawing/2014/main" id="{66690CF2-4B7D-2F50-3CA0-F1C0C1617B6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25" name="그룹 2624">
            <a:extLst>
              <a:ext uri="{FF2B5EF4-FFF2-40B4-BE49-F238E27FC236}">
                <a16:creationId xmlns:a16="http://schemas.microsoft.com/office/drawing/2014/main" id="{3C78895C-4142-A930-6E2F-13A9AA6EE76A}"/>
              </a:ext>
            </a:extLst>
          </p:cNvPr>
          <p:cNvGrpSpPr/>
          <p:nvPr/>
        </p:nvGrpSpPr>
        <p:grpSpPr>
          <a:xfrm>
            <a:off x="5360410" y="2233060"/>
            <a:ext cx="538160" cy="100804"/>
            <a:chOff x="3538538" y="1077915"/>
            <a:chExt cx="538160" cy="100804"/>
          </a:xfrm>
        </p:grpSpPr>
        <p:sp>
          <p:nvSpPr>
            <p:cNvPr id="2626" name="모서리가 둥근 직사각형 2181">
              <a:extLst>
                <a:ext uri="{FF2B5EF4-FFF2-40B4-BE49-F238E27FC236}">
                  <a16:creationId xmlns:a16="http://schemas.microsoft.com/office/drawing/2014/main" id="{C61C306F-EC78-E5DE-D5A0-BB511F0924A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7" name="모서리가 둥근 직사각형 2182">
              <a:extLst>
                <a:ext uri="{FF2B5EF4-FFF2-40B4-BE49-F238E27FC236}">
                  <a16:creationId xmlns:a16="http://schemas.microsoft.com/office/drawing/2014/main" id="{04405FFC-597D-C5B4-88E7-F1B569F4990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8" name="모서리가 둥근 직사각형 2183">
              <a:extLst>
                <a:ext uri="{FF2B5EF4-FFF2-40B4-BE49-F238E27FC236}">
                  <a16:creationId xmlns:a16="http://schemas.microsoft.com/office/drawing/2014/main" id="{7AD3DFDE-D8D1-8042-8198-F8742CA76A8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29" name="모서리가 둥근 직사각형 2184">
              <a:extLst>
                <a:ext uri="{FF2B5EF4-FFF2-40B4-BE49-F238E27FC236}">
                  <a16:creationId xmlns:a16="http://schemas.microsoft.com/office/drawing/2014/main" id="{427F266E-AAA0-68F9-AD4E-D67B3E15DF6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30" name="그룹 2629">
            <a:extLst>
              <a:ext uri="{FF2B5EF4-FFF2-40B4-BE49-F238E27FC236}">
                <a16:creationId xmlns:a16="http://schemas.microsoft.com/office/drawing/2014/main" id="{452DC038-70A3-034C-840B-FF8919DBBA88}"/>
              </a:ext>
            </a:extLst>
          </p:cNvPr>
          <p:cNvGrpSpPr/>
          <p:nvPr/>
        </p:nvGrpSpPr>
        <p:grpSpPr>
          <a:xfrm>
            <a:off x="5360410" y="2420730"/>
            <a:ext cx="538160" cy="100804"/>
            <a:chOff x="3538538" y="1077915"/>
            <a:chExt cx="538160" cy="100804"/>
          </a:xfrm>
        </p:grpSpPr>
        <p:sp>
          <p:nvSpPr>
            <p:cNvPr id="2631" name="모서리가 둥근 직사각형 2177">
              <a:extLst>
                <a:ext uri="{FF2B5EF4-FFF2-40B4-BE49-F238E27FC236}">
                  <a16:creationId xmlns:a16="http://schemas.microsoft.com/office/drawing/2014/main" id="{ECC7523B-0599-C9B5-46A5-067BBC93FAC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32" name="모서리가 둥근 직사각형 2178">
              <a:extLst>
                <a:ext uri="{FF2B5EF4-FFF2-40B4-BE49-F238E27FC236}">
                  <a16:creationId xmlns:a16="http://schemas.microsoft.com/office/drawing/2014/main" id="{6B94E288-2EFD-F964-10D4-613B7F22FAA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33" name="모서리가 둥근 직사각형 2179">
              <a:extLst>
                <a:ext uri="{FF2B5EF4-FFF2-40B4-BE49-F238E27FC236}">
                  <a16:creationId xmlns:a16="http://schemas.microsoft.com/office/drawing/2014/main" id="{361D316F-9212-8943-F447-1EDDABF49B5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34" name="모서리가 둥근 직사각형 2180">
              <a:extLst>
                <a:ext uri="{FF2B5EF4-FFF2-40B4-BE49-F238E27FC236}">
                  <a16:creationId xmlns:a16="http://schemas.microsoft.com/office/drawing/2014/main" id="{7B6994AE-68CE-047D-A138-CDE1C4B2AFD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35" name="그룹 2634">
            <a:extLst>
              <a:ext uri="{FF2B5EF4-FFF2-40B4-BE49-F238E27FC236}">
                <a16:creationId xmlns:a16="http://schemas.microsoft.com/office/drawing/2014/main" id="{597EF3D7-6F81-A69C-BE4F-BB04EA33610C}"/>
              </a:ext>
            </a:extLst>
          </p:cNvPr>
          <p:cNvGrpSpPr/>
          <p:nvPr/>
        </p:nvGrpSpPr>
        <p:grpSpPr>
          <a:xfrm>
            <a:off x="5359912" y="2611348"/>
            <a:ext cx="538160" cy="100804"/>
            <a:chOff x="3538538" y="1077915"/>
            <a:chExt cx="538160" cy="100804"/>
          </a:xfrm>
        </p:grpSpPr>
        <p:sp>
          <p:nvSpPr>
            <p:cNvPr id="2636" name="모서리가 둥근 직사각형 2173">
              <a:extLst>
                <a:ext uri="{FF2B5EF4-FFF2-40B4-BE49-F238E27FC236}">
                  <a16:creationId xmlns:a16="http://schemas.microsoft.com/office/drawing/2014/main" id="{384602F6-6F30-A2A5-0C48-FD5BAB1FEEF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37" name="모서리가 둥근 직사각형 2174">
              <a:extLst>
                <a:ext uri="{FF2B5EF4-FFF2-40B4-BE49-F238E27FC236}">
                  <a16:creationId xmlns:a16="http://schemas.microsoft.com/office/drawing/2014/main" id="{55170299-3752-1662-B47D-F8754F7A90A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38" name="모서리가 둥근 직사각형 2175">
              <a:extLst>
                <a:ext uri="{FF2B5EF4-FFF2-40B4-BE49-F238E27FC236}">
                  <a16:creationId xmlns:a16="http://schemas.microsoft.com/office/drawing/2014/main" id="{1F8D3DD7-7382-5333-367C-2AB60A569D5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39" name="모서리가 둥근 직사각형 2176">
              <a:extLst>
                <a:ext uri="{FF2B5EF4-FFF2-40B4-BE49-F238E27FC236}">
                  <a16:creationId xmlns:a16="http://schemas.microsoft.com/office/drawing/2014/main" id="{2FCFCDBD-D8D2-0C8C-2FCD-E816DE2F7B9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40" name="그룹 2639">
            <a:extLst>
              <a:ext uri="{FF2B5EF4-FFF2-40B4-BE49-F238E27FC236}">
                <a16:creationId xmlns:a16="http://schemas.microsoft.com/office/drawing/2014/main" id="{ED277469-505E-21E7-6828-ABF126D11827}"/>
              </a:ext>
            </a:extLst>
          </p:cNvPr>
          <p:cNvGrpSpPr/>
          <p:nvPr/>
        </p:nvGrpSpPr>
        <p:grpSpPr>
          <a:xfrm>
            <a:off x="5359912" y="2796639"/>
            <a:ext cx="538160" cy="100804"/>
            <a:chOff x="3538538" y="1077915"/>
            <a:chExt cx="538160" cy="100804"/>
          </a:xfrm>
        </p:grpSpPr>
        <p:sp>
          <p:nvSpPr>
            <p:cNvPr id="2641" name="모서리가 둥근 직사각형 2169">
              <a:extLst>
                <a:ext uri="{FF2B5EF4-FFF2-40B4-BE49-F238E27FC236}">
                  <a16:creationId xmlns:a16="http://schemas.microsoft.com/office/drawing/2014/main" id="{4C6DAF6A-D64B-E3B6-8765-0FDF8793173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42" name="모서리가 둥근 직사각형 2170">
              <a:extLst>
                <a:ext uri="{FF2B5EF4-FFF2-40B4-BE49-F238E27FC236}">
                  <a16:creationId xmlns:a16="http://schemas.microsoft.com/office/drawing/2014/main" id="{A51FA711-0AB0-371A-6DF6-62AEAE4E1F3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43" name="모서리가 둥근 직사각형 2171">
              <a:extLst>
                <a:ext uri="{FF2B5EF4-FFF2-40B4-BE49-F238E27FC236}">
                  <a16:creationId xmlns:a16="http://schemas.microsoft.com/office/drawing/2014/main" id="{62C4F85C-3DAF-DA43-22DB-8E43E0757E3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44" name="모서리가 둥근 직사각형 2172">
              <a:extLst>
                <a:ext uri="{FF2B5EF4-FFF2-40B4-BE49-F238E27FC236}">
                  <a16:creationId xmlns:a16="http://schemas.microsoft.com/office/drawing/2014/main" id="{B6DCFFD0-E985-60EA-4DA0-D7D71E8CBCF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45" name="그룹 2644">
            <a:extLst>
              <a:ext uri="{FF2B5EF4-FFF2-40B4-BE49-F238E27FC236}">
                <a16:creationId xmlns:a16="http://schemas.microsoft.com/office/drawing/2014/main" id="{A473B648-B3E5-9B52-E72B-83AA56F1F293}"/>
              </a:ext>
            </a:extLst>
          </p:cNvPr>
          <p:cNvGrpSpPr/>
          <p:nvPr/>
        </p:nvGrpSpPr>
        <p:grpSpPr>
          <a:xfrm>
            <a:off x="5359912" y="3014347"/>
            <a:ext cx="538160" cy="100804"/>
            <a:chOff x="3538538" y="1077915"/>
            <a:chExt cx="538160" cy="100804"/>
          </a:xfrm>
        </p:grpSpPr>
        <p:sp>
          <p:nvSpPr>
            <p:cNvPr id="2646" name="모서리가 둥근 직사각형 2165">
              <a:extLst>
                <a:ext uri="{FF2B5EF4-FFF2-40B4-BE49-F238E27FC236}">
                  <a16:creationId xmlns:a16="http://schemas.microsoft.com/office/drawing/2014/main" id="{A3EC8391-17BE-780A-7ADC-D7376B70D05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47" name="모서리가 둥근 직사각형 2166">
              <a:extLst>
                <a:ext uri="{FF2B5EF4-FFF2-40B4-BE49-F238E27FC236}">
                  <a16:creationId xmlns:a16="http://schemas.microsoft.com/office/drawing/2014/main" id="{AE39E167-60B5-5D28-E88D-606735A7862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48" name="모서리가 둥근 직사각형 2167">
              <a:extLst>
                <a:ext uri="{FF2B5EF4-FFF2-40B4-BE49-F238E27FC236}">
                  <a16:creationId xmlns:a16="http://schemas.microsoft.com/office/drawing/2014/main" id="{21587192-E0D9-839E-7D85-9C1EB263217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49" name="모서리가 둥근 직사각형 2168">
              <a:extLst>
                <a:ext uri="{FF2B5EF4-FFF2-40B4-BE49-F238E27FC236}">
                  <a16:creationId xmlns:a16="http://schemas.microsoft.com/office/drawing/2014/main" id="{B9B42992-3028-7C56-7599-1226D891A72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50" name="그룹 2649">
            <a:extLst>
              <a:ext uri="{FF2B5EF4-FFF2-40B4-BE49-F238E27FC236}">
                <a16:creationId xmlns:a16="http://schemas.microsoft.com/office/drawing/2014/main" id="{F644D397-96FB-65C7-567A-6DCF17D49A41}"/>
              </a:ext>
            </a:extLst>
          </p:cNvPr>
          <p:cNvGrpSpPr/>
          <p:nvPr/>
        </p:nvGrpSpPr>
        <p:grpSpPr>
          <a:xfrm>
            <a:off x="5359912" y="3201796"/>
            <a:ext cx="538160" cy="100804"/>
            <a:chOff x="3538538" y="1077915"/>
            <a:chExt cx="538160" cy="100804"/>
          </a:xfrm>
        </p:grpSpPr>
        <p:sp>
          <p:nvSpPr>
            <p:cNvPr id="2651" name="모서리가 둥근 직사각형 2161">
              <a:extLst>
                <a:ext uri="{FF2B5EF4-FFF2-40B4-BE49-F238E27FC236}">
                  <a16:creationId xmlns:a16="http://schemas.microsoft.com/office/drawing/2014/main" id="{74FC0B39-7697-C9EA-C82A-28370BA2198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2" name="모서리가 둥근 직사각형 2162">
              <a:extLst>
                <a:ext uri="{FF2B5EF4-FFF2-40B4-BE49-F238E27FC236}">
                  <a16:creationId xmlns:a16="http://schemas.microsoft.com/office/drawing/2014/main" id="{332B029A-26D7-F9E5-974D-08682BE3BE3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3" name="모서리가 둥근 직사각형 2163">
              <a:extLst>
                <a:ext uri="{FF2B5EF4-FFF2-40B4-BE49-F238E27FC236}">
                  <a16:creationId xmlns:a16="http://schemas.microsoft.com/office/drawing/2014/main" id="{F56B78DA-DAFF-F9CB-35B5-98805D98C10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4" name="모서리가 둥근 직사각형 2164">
              <a:extLst>
                <a:ext uri="{FF2B5EF4-FFF2-40B4-BE49-F238E27FC236}">
                  <a16:creationId xmlns:a16="http://schemas.microsoft.com/office/drawing/2014/main" id="{EF2C5466-3C50-E61C-D9CE-B7F4DED20FF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55" name="그룹 2654">
            <a:extLst>
              <a:ext uri="{FF2B5EF4-FFF2-40B4-BE49-F238E27FC236}">
                <a16:creationId xmlns:a16="http://schemas.microsoft.com/office/drawing/2014/main" id="{5D0DCE5D-9D55-FCC2-9152-A3A13DB74BB3}"/>
              </a:ext>
            </a:extLst>
          </p:cNvPr>
          <p:cNvGrpSpPr/>
          <p:nvPr/>
        </p:nvGrpSpPr>
        <p:grpSpPr>
          <a:xfrm>
            <a:off x="5360410" y="3388900"/>
            <a:ext cx="538160" cy="100804"/>
            <a:chOff x="3538538" y="1077915"/>
            <a:chExt cx="538160" cy="100804"/>
          </a:xfrm>
        </p:grpSpPr>
        <p:sp>
          <p:nvSpPr>
            <p:cNvPr id="2656" name="모서리가 둥근 직사각형 2157">
              <a:extLst>
                <a:ext uri="{FF2B5EF4-FFF2-40B4-BE49-F238E27FC236}">
                  <a16:creationId xmlns:a16="http://schemas.microsoft.com/office/drawing/2014/main" id="{6A2FAC36-070A-F89B-09A3-CC6BDCF9BFC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7" name="모서리가 둥근 직사각형 2158">
              <a:extLst>
                <a:ext uri="{FF2B5EF4-FFF2-40B4-BE49-F238E27FC236}">
                  <a16:creationId xmlns:a16="http://schemas.microsoft.com/office/drawing/2014/main" id="{8FDAAE53-ADB1-74F2-D670-70CD14AF406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8" name="모서리가 둥근 직사각형 2159">
              <a:extLst>
                <a:ext uri="{FF2B5EF4-FFF2-40B4-BE49-F238E27FC236}">
                  <a16:creationId xmlns:a16="http://schemas.microsoft.com/office/drawing/2014/main" id="{65391167-2A9F-7B64-0507-6C57EDE8A32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59" name="모서리가 둥근 직사각형 2160">
              <a:extLst>
                <a:ext uri="{FF2B5EF4-FFF2-40B4-BE49-F238E27FC236}">
                  <a16:creationId xmlns:a16="http://schemas.microsoft.com/office/drawing/2014/main" id="{EBD01A9B-CFE9-AEA8-3B9D-72E1DC4A412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60" name="그룹 2659">
            <a:extLst>
              <a:ext uri="{FF2B5EF4-FFF2-40B4-BE49-F238E27FC236}">
                <a16:creationId xmlns:a16="http://schemas.microsoft.com/office/drawing/2014/main" id="{06C3A465-2537-2E7E-C5F7-24C2AD4F707C}"/>
              </a:ext>
            </a:extLst>
          </p:cNvPr>
          <p:cNvGrpSpPr/>
          <p:nvPr/>
        </p:nvGrpSpPr>
        <p:grpSpPr>
          <a:xfrm>
            <a:off x="5360410" y="3574191"/>
            <a:ext cx="538160" cy="100804"/>
            <a:chOff x="3538538" y="1077915"/>
            <a:chExt cx="538160" cy="100804"/>
          </a:xfrm>
        </p:grpSpPr>
        <p:sp>
          <p:nvSpPr>
            <p:cNvPr id="2661" name="모서리가 둥근 직사각형 2153">
              <a:extLst>
                <a:ext uri="{FF2B5EF4-FFF2-40B4-BE49-F238E27FC236}">
                  <a16:creationId xmlns:a16="http://schemas.microsoft.com/office/drawing/2014/main" id="{F51863F6-92F2-CE25-61DC-57318E812ED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62" name="모서리가 둥근 직사각형 2154">
              <a:extLst>
                <a:ext uri="{FF2B5EF4-FFF2-40B4-BE49-F238E27FC236}">
                  <a16:creationId xmlns:a16="http://schemas.microsoft.com/office/drawing/2014/main" id="{AFF56645-F6A0-48E3-4B40-EB48305F62C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63" name="모서리가 둥근 직사각형 2155">
              <a:extLst>
                <a:ext uri="{FF2B5EF4-FFF2-40B4-BE49-F238E27FC236}">
                  <a16:creationId xmlns:a16="http://schemas.microsoft.com/office/drawing/2014/main" id="{AB0C052D-B014-D73E-1EB0-144428AD962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64" name="모서리가 둥근 직사각형 2156">
              <a:extLst>
                <a:ext uri="{FF2B5EF4-FFF2-40B4-BE49-F238E27FC236}">
                  <a16:creationId xmlns:a16="http://schemas.microsoft.com/office/drawing/2014/main" id="{E281B587-FFBD-F9A0-9467-A7A82C85C4D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65" name="그룹 2664">
            <a:extLst>
              <a:ext uri="{FF2B5EF4-FFF2-40B4-BE49-F238E27FC236}">
                <a16:creationId xmlns:a16="http://schemas.microsoft.com/office/drawing/2014/main" id="{2728704A-6C0E-CA48-6C5A-417D75860B2D}"/>
              </a:ext>
            </a:extLst>
          </p:cNvPr>
          <p:cNvGrpSpPr/>
          <p:nvPr/>
        </p:nvGrpSpPr>
        <p:grpSpPr>
          <a:xfrm>
            <a:off x="5360410" y="3761419"/>
            <a:ext cx="538160" cy="100804"/>
            <a:chOff x="3538538" y="1077915"/>
            <a:chExt cx="538160" cy="100804"/>
          </a:xfrm>
        </p:grpSpPr>
        <p:sp>
          <p:nvSpPr>
            <p:cNvPr id="2666" name="모서리가 둥근 직사각형 2149">
              <a:extLst>
                <a:ext uri="{FF2B5EF4-FFF2-40B4-BE49-F238E27FC236}">
                  <a16:creationId xmlns:a16="http://schemas.microsoft.com/office/drawing/2014/main" id="{33C7D15E-5EBF-9BEB-05D1-ED2875B2D49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67" name="모서리가 둥근 직사각형 2150">
              <a:extLst>
                <a:ext uri="{FF2B5EF4-FFF2-40B4-BE49-F238E27FC236}">
                  <a16:creationId xmlns:a16="http://schemas.microsoft.com/office/drawing/2014/main" id="{094E4AD5-E0ED-2D27-3EC9-5F2C9FAAF31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68" name="모서리가 둥근 직사각형 2151">
              <a:extLst>
                <a:ext uri="{FF2B5EF4-FFF2-40B4-BE49-F238E27FC236}">
                  <a16:creationId xmlns:a16="http://schemas.microsoft.com/office/drawing/2014/main" id="{230429FF-9D38-C362-EFF5-1F71218621A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69" name="모서리가 둥근 직사각형 2152">
              <a:extLst>
                <a:ext uri="{FF2B5EF4-FFF2-40B4-BE49-F238E27FC236}">
                  <a16:creationId xmlns:a16="http://schemas.microsoft.com/office/drawing/2014/main" id="{ADF2C73B-D629-508C-D857-BA7488A13AA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70" name="그룹 2669">
            <a:extLst>
              <a:ext uri="{FF2B5EF4-FFF2-40B4-BE49-F238E27FC236}">
                <a16:creationId xmlns:a16="http://schemas.microsoft.com/office/drawing/2014/main" id="{B9A0F40F-225F-9E07-D826-F637B84315F8}"/>
              </a:ext>
            </a:extLst>
          </p:cNvPr>
          <p:cNvGrpSpPr/>
          <p:nvPr/>
        </p:nvGrpSpPr>
        <p:grpSpPr>
          <a:xfrm>
            <a:off x="5360410" y="4017448"/>
            <a:ext cx="538160" cy="100804"/>
            <a:chOff x="3538538" y="1077915"/>
            <a:chExt cx="538160" cy="100804"/>
          </a:xfrm>
        </p:grpSpPr>
        <p:sp>
          <p:nvSpPr>
            <p:cNvPr id="2671" name="모서리가 둥근 직사각형 2145">
              <a:extLst>
                <a:ext uri="{FF2B5EF4-FFF2-40B4-BE49-F238E27FC236}">
                  <a16:creationId xmlns:a16="http://schemas.microsoft.com/office/drawing/2014/main" id="{5EB8BD03-E0EA-C3FE-2A62-C1C0839446A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72" name="모서리가 둥근 직사각형 2146">
              <a:extLst>
                <a:ext uri="{FF2B5EF4-FFF2-40B4-BE49-F238E27FC236}">
                  <a16:creationId xmlns:a16="http://schemas.microsoft.com/office/drawing/2014/main" id="{CE81C6FC-C3ED-268D-A41F-460B9DDD7DA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73" name="모서리가 둥근 직사각형 2147">
              <a:extLst>
                <a:ext uri="{FF2B5EF4-FFF2-40B4-BE49-F238E27FC236}">
                  <a16:creationId xmlns:a16="http://schemas.microsoft.com/office/drawing/2014/main" id="{98A0A403-604B-AF4F-8B4C-1C1DF4312F0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74" name="모서리가 둥근 직사각형 2148">
              <a:extLst>
                <a:ext uri="{FF2B5EF4-FFF2-40B4-BE49-F238E27FC236}">
                  <a16:creationId xmlns:a16="http://schemas.microsoft.com/office/drawing/2014/main" id="{C84BB02E-515F-8E03-EB4C-36500258868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75" name="그룹 2674">
            <a:extLst>
              <a:ext uri="{FF2B5EF4-FFF2-40B4-BE49-F238E27FC236}">
                <a16:creationId xmlns:a16="http://schemas.microsoft.com/office/drawing/2014/main" id="{24CDA983-774F-F059-196A-BD741C8F98D8}"/>
              </a:ext>
            </a:extLst>
          </p:cNvPr>
          <p:cNvGrpSpPr/>
          <p:nvPr/>
        </p:nvGrpSpPr>
        <p:grpSpPr>
          <a:xfrm>
            <a:off x="5360410" y="4204897"/>
            <a:ext cx="538160" cy="100804"/>
            <a:chOff x="3538538" y="1077915"/>
            <a:chExt cx="538160" cy="100804"/>
          </a:xfrm>
        </p:grpSpPr>
        <p:sp>
          <p:nvSpPr>
            <p:cNvPr id="2676" name="모서리가 둥근 직사각형 2141">
              <a:extLst>
                <a:ext uri="{FF2B5EF4-FFF2-40B4-BE49-F238E27FC236}">
                  <a16:creationId xmlns:a16="http://schemas.microsoft.com/office/drawing/2014/main" id="{41E70E34-0C9F-D0DD-2123-B04F904B511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77" name="모서리가 둥근 직사각형 2142">
              <a:extLst>
                <a:ext uri="{FF2B5EF4-FFF2-40B4-BE49-F238E27FC236}">
                  <a16:creationId xmlns:a16="http://schemas.microsoft.com/office/drawing/2014/main" id="{449CA9F5-6074-477C-15B6-72C4B3EBCF1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78" name="모서리가 둥근 직사각형 2143">
              <a:extLst>
                <a:ext uri="{FF2B5EF4-FFF2-40B4-BE49-F238E27FC236}">
                  <a16:creationId xmlns:a16="http://schemas.microsoft.com/office/drawing/2014/main" id="{4074FF9C-E3DA-CA4C-0585-2317D9CF97E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79" name="모서리가 둥근 직사각형 2144">
              <a:extLst>
                <a:ext uri="{FF2B5EF4-FFF2-40B4-BE49-F238E27FC236}">
                  <a16:creationId xmlns:a16="http://schemas.microsoft.com/office/drawing/2014/main" id="{7F0C9FE2-426C-FD68-BEBE-0BA120FB749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80" name="그룹 2679">
            <a:extLst>
              <a:ext uri="{FF2B5EF4-FFF2-40B4-BE49-F238E27FC236}">
                <a16:creationId xmlns:a16="http://schemas.microsoft.com/office/drawing/2014/main" id="{0E9FCE0F-3706-EE20-02DC-76E81B0CA862}"/>
              </a:ext>
            </a:extLst>
          </p:cNvPr>
          <p:cNvGrpSpPr/>
          <p:nvPr/>
        </p:nvGrpSpPr>
        <p:grpSpPr>
          <a:xfrm>
            <a:off x="5360908" y="4392343"/>
            <a:ext cx="538160" cy="100804"/>
            <a:chOff x="3538538" y="1077915"/>
            <a:chExt cx="538160" cy="100804"/>
          </a:xfrm>
        </p:grpSpPr>
        <p:sp>
          <p:nvSpPr>
            <p:cNvPr id="2681" name="모서리가 둥근 직사각형 2137">
              <a:extLst>
                <a:ext uri="{FF2B5EF4-FFF2-40B4-BE49-F238E27FC236}">
                  <a16:creationId xmlns:a16="http://schemas.microsoft.com/office/drawing/2014/main" id="{17A24D6C-2B05-30DB-DBD1-A84C8347904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82" name="모서리가 둥근 직사각형 2138">
              <a:extLst>
                <a:ext uri="{FF2B5EF4-FFF2-40B4-BE49-F238E27FC236}">
                  <a16:creationId xmlns:a16="http://schemas.microsoft.com/office/drawing/2014/main" id="{0F5B7115-99FD-0F64-98F1-09CE3D789E0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83" name="모서리가 둥근 직사각형 2139">
              <a:extLst>
                <a:ext uri="{FF2B5EF4-FFF2-40B4-BE49-F238E27FC236}">
                  <a16:creationId xmlns:a16="http://schemas.microsoft.com/office/drawing/2014/main" id="{17E6E889-A1B1-5FD5-4573-F2B0690ED9B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84" name="모서리가 둥근 직사각형 2140">
              <a:extLst>
                <a:ext uri="{FF2B5EF4-FFF2-40B4-BE49-F238E27FC236}">
                  <a16:creationId xmlns:a16="http://schemas.microsoft.com/office/drawing/2014/main" id="{2CAB3DAD-0C4C-976B-939E-39AACD16EF8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85" name="그룹 2684">
            <a:extLst>
              <a:ext uri="{FF2B5EF4-FFF2-40B4-BE49-F238E27FC236}">
                <a16:creationId xmlns:a16="http://schemas.microsoft.com/office/drawing/2014/main" id="{599FC848-E017-18C3-DE51-39F4FE2CCCB3}"/>
              </a:ext>
            </a:extLst>
          </p:cNvPr>
          <p:cNvGrpSpPr/>
          <p:nvPr/>
        </p:nvGrpSpPr>
        <p:grpSpPr>
          <a:xfrm>
            <a:off x="5360908" y="4577855"/>
            <a:ext cx="538160" cy="100804"/>
            <a:chOff x="3538538" y="1077915"/>
            <a:chExt cx="538160" cy="100804"/>
          </a:xfrm>
        </p:grpSpPr>
        <p:sp>
          <p:nvSpPr>
            <p:cNvPr id="2686" name="모서리가 둥근 직사각형 2133">
              <a:extLst>
                <a:ext uri="{FF2B5EF4-FFF2-40B4-BE49-F238E27FC236}">
                  <a16:creationId xmlns:a16="http://schemas.microsoft.com/office/drawing/2014/main" id="{919D8822-1296-BB2E-DB64-CEDB3B670B8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87" name="모서리가 둥근 직사각형 2134">
              <a:extLst>
                <a:ext uri="{FF2B5EF4-FFF2-40B4-BE49-F238E27FC236}">
                  <a16:creationId xmlns:a16="http://schemas.microsoft.com/office/drawing/2014/main" id="{5F82CB56-217F-07C8-815C-13D2972637B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88" name="모서리가 둥근 직사각형 2135">
              <a:extLst>
                <a:ext uri="{FF2B5EF4-FFF2-40B4-BE49-F238E27FC236}">
                  <a16:creationId xmlns:a16="http://schemas.microsoft.com/office/drawing/2014/main" id="{ED8BDA9A-061C-C635-0A60-89573EFEF43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89" name="모서리가 둥근 직사각형 2136">
              <a:extLst>
                <a:ext uri="{FF2B5EF4-FFF2-40B4-BE49-F238E27FC236}">
                  <a16:creationId xmlns:a16="http://schemas.microsoft.com/office/drawing/2014/main" id="{557A63B5-51ED-0AB5-23E8-5043C3BDDF7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690" name="그룹 2689">
            <a:extLst>
              <a:ext uri="{FF2B5EF4-FFF2-40B4-BE49-F238E27FC236}">
                <a16:creationId xmlns:a16="http://schemas.microsoft.com/office/drawing/2014/main" id="{8BF30A81-83DB-32A2-839F-DA12ABB2B09A}"/>
              </a:ext>
            </a:extLst>
          </p:cNvPr>
          <p:cNvGrpSpPr/>
          <p:nvPr/>
        </p:nvGrpSpPr>
        <p:grpSpPr>
          <a:xfrm>
            <a:off x="5360908" y="4765083"/>
            <a:ext cx="538160" cy="100804"/>
            <a:chOff x="3538538" y="1077915"/>
            <a:chExt cx="538160" cy="100804"/>
          </a:xfrm>
        </p:grpSpPr>
        <p:sp>
          <p:nvSpPr>
            <p:cNvPr id="2691" name="모서리가 둥근 직사각형 2129">
              <a:extLst>
                <a:ext uri="{FF2B5EF4-FFF2-40B4-BE49-F238E27FC236}">
                  <a16:creationId xmlns:a16="http://schemas.microsoft.com/office/drawing/2014/main" id="{3A3767C6-813F-7832-725B-A377E2C28AA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92" name="모서리가 둥근 직사각형 2130">
              <a:extLst>
                <a:ext uri="{FF2B5EF4-FFF2-40B4-BE49-F238E27FC236}">
                  <a16:creationId xmlns:a16="http://schemas.microsoft.com/office/drawing/2014/main" id="{88729F3D-0866-2F34-2993-D078390924E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93" name="모서리가 둥근 직사각형 2131">
              <a:extLst>
                <a:ext uri="{FF2B5EF4-FFF2-40B4-BE49-F238E27FC236}">
                  <a16:creationId xmlns:a16="http://schemas.microsoft.com/office/drawing/2014/main" id="{34E5D038-03E2-B892-F975-A00305DB9A7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694" name="모서리가 둥근 직사각형 2132">
              <a:extLst>
                <a:ext uri="{FF2B5EF4-FFF2-40B4-BE49-F238E27FC236}">
                  <a16:creationId xmlns:a16="http://schemas.microsoft.com/office/drawing/2014/main" id="{9353B4E8-1030-0E43-4AE2-077F81B634E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2695" name="TextBox 2694">
            <a:extLst>
              <a:ext uri="{FF2B5EF4-FFF2-40B4-BE49-F238E27FC236}">
                <a16:creationId xmlns:a16="http://schemas.microsoft.com/office/drawing/2014/main" id="{8F9F8B2D-C3C8-F3D1-F5FA-AD73EADCFF06}"/>
              </a:ext>
            </a:extLst>
          </p:cNvPr>
          <p:cNvSpPr txBox="1"/>
          <p:nvPr/>
        </p:nvSpPr>
        <p:spPr>
          <a:xfrm>
            <a:off x="4981959" y="966252"/>
            <a:ext cx="248786" cy="10554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4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5</a:t>
            </a:r>
          </a:p>
        </p:txBody>
      </p:sp>
      <p:sp>
        <p:nvSpPr>
          <p:cNvPr id="2696" name="TextBox 2695">
            <a:extLst>
              <a:ext uri="{FF2B5EF4-FFF2-40B4-BE49-F238E27FC236}">
                <a16:creationId xmlns:a16="http://schemas.microsoft.com/office/drawing/2014/main" id="{1D9C9A22-2879-4784-D5E3-9E92675E9EA0}"/>
              </a:ext>
            </a:extLst>
          </p:cNvPr>
          <p:cNvSpPr txBox="1"/>
          <p:nvPr/>
        </p:nvSpPr>
        <p:spPr>
          <a:xfrm>
            <a:off x="4948522" y="1943874"/>
            <a:ext cx="312906" cy="10554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10</a:t>
            </a:r>
          </a:p>
        </p:txBody>
      </p:sp>
      <p:sp>
        <p:nvSpPr>
          <p:cNvPr id="2697" name="TextBox 2696">
            <a:extLst>
              <a:ext uri="{FF2B5EF4-FFF2-40B4-BE49-F238E27FC236}">
                <a16:creationId xmlns:a16="http://schemas.microsoft.com/office/drawing/2014/main" id="{A0BE18A3-81B4-E787-3E35-2BAAD593B1F0}"/>
              </a:ext>
            </a:extLst>
          </p:cNvPr>
          <p:cNvSpPr txBox="1"/>
          <p:nvPr/>
        </p:nvSpPr>
        <p:spPr>
          <a:xfrm>
            <a:off x="4940518" y="2913677"/>
            <a:ext cx="312906" cy="10554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11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12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13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14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15</a:t>
            </a:r>
          </a:p>
        </p:txBody>
      </p:sp>
      <p:sp>
        <p:nvSpPr>
          <p:cNvPr id="2698" name="TextBox 2697">
            <a:extLst>
              <a:ext uri="{FF2B5EF4-FFF2-40B4-BE49-F238E27FC236}">
                <a16:creationId xmlns:a16="http://schemas.microsoft.com/office/drawing/2014/main" id="{C765DDF8-2367-354A-4CB0-663ACCAA3BD9}"/>
              </a:ext>
            </a:extLst>
          </p:cNvPr>
          <p:cNvSpPr txBox="1"/>
          <p:nvPr/>
        </p:nvSpPr>
        <p:spPr>
          <a:xfrm>
            <a:off x="4941200" y="3912749"/>
            <a:ext cx="312906" cy="10554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16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17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18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19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20</a:t>
            </a:r>
          </a:p>
        </p:txBody>
      </p:sp>
      <p:cxnSp>
        <p:nvCxnSpPr>
          <p:cNvPr id="2699" name="직선 연결선 2698">
            <a:extLst>
              <a:ext uri="{FF2B5EF4-FFF2-40B4-BE49-F238E27FC236}">
                <a16:creationId xmlns:a16="http://schemas.microsoft.com/office/drawing/2014/main" id="{094170F4-4BA0-FFB5-7430-ED575DACC570}"/>
              </a:ext>
            </a:extLst>
          </p:cNvPr>
          <p:cNvCxnSpPr/>
          <p:nvPr/>
        </p:nvCxnSpPr>
        <p:spPr>
          <a:xfrm>
            <a:off x="4914446" y="1986772"/>
            <a:ext cx="10877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0" name="직선 연결선 2699">
            <a:extLst>
              <a:ext uri="{FF2B5EF4-FFF2-40B4-BE49-F238E27FC236}">
                <a16:creationId xmlns:a16="http://schemas.microsoft.com/office/drawing/2014/main" id="{CE4FB437-2E16-E470-8688-293713AECEB0}"/>
              </a:ext>
            </a:extLst>
          </p:cNvPr>
          <p:cNvCxnSpPr/>
          <p:nvPr/>
        </p:nvCxnSpPr>
        <p:spPr>
          <a:xfrm>
            <a:off x="4914446" y="2941177"/>
            <a:ext cx="10877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01" name="직선 연결선 2700">
            <a:extLst>
              <a:ext uri="{FF2B5EF4-FFF2-40B4-BE49-F238E27FC236}">
                <a16:creationId xmlns:a16="http://schemas.microsoft.com/office/drawing/2014/main" id="{3B31B079-927F-9141-463A-477DCD9FD8DF}"/>
              </a:ext>
            </a:extLst>
          </p:cNvPr>
          <p:cNvCxnSpPr/>
          <p:nvPr/>
        </p:nvCxnSpPr>
        <p:spPr>
          <a:xfrm>
            <a:off x="4906826" y="3927332"/>
            <a:ext cx="10877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02" name="TextBox 2701">
            <a:extLst>
              <a:ext uri="{FF2B5EF4-FFF2-40B4-BE49-F238E27FC236}">
                <a16:creationId xmlns:a16="http://schemas.microsoft.com/office/drawing/2014/main" id="{A8245937-505E-06E0-C30E-FEF640743453}"/>
              </a:ext>
            </a:extLst>
          </p:cNvPr>
          <p:cNvSpPr txBox="1"/>
          <p:nvPr/>
        </p:nvSpPr>
        <p:spPr>
          <a:xfrm>
            <a:off x="6256227" y="962832"/>
            <a:ext cx="312906" cy="10318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21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22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23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24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25</a:t>
            </a:r>
          </a:p>
        </p:txBody>
      </p:sp>
      <p:sp>
        <p:nvSpPr>
          <p:cNvPr id="2703" name="TextBox 2702">
            <a:extLst>
              <a:ext uri="{FF2B5EF4-FFF2-40B4-BE49-F238E27FC236}">
                <a16:creationId xmlns:a16="http://schemas.microsoft.com/office/drawing/2014/main" id="{6396314D-8B35-67BE-3A61-1881F79959E6}"/>
              </a:ext>
            </a:extLst>
          </p:cNvPr>
          <p:cNvSpPr txBox="1"/>
          <p:nvPr/>
        </p:nvSpPr>
        <p:spPr>
          <a:xfrm>
            <a:off x="6260373" y="1950256"/>
            <a:ext cx="312906" cy="10318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26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27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28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29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30</a:t>
            </a:r>
          </a:p>
        </p:txBody>
      </p:sp>
      <p:cxnSp>
        <p:nvCxnSpPr>
          <p:cNvPr id="2705" name="직선 연결선 2704">
            <a:extLst>
              <a:ext uri="{FF2B5EF4-FFF2-40B4-BE49-F238E27FC236}">
                <a16:creationId xmlns:a16="http://schemas.microsoft.com/office/drawing/2014/main" id="{4D5FBF0E-807A-92DA-D246-1D0D4864E9C9}"/>
              </a:ext>
            </a:extLst>
          </p:cNvPr>
          <p:cNvCxnSpPr>
            <a:cxnSpLocks/>
          </p:cNvCxnSpPr>
          <p:nvPr/>
        </p:nvCxnSpPr>
        <p:spPr>
          <a:xfrm>
            <a:off x="6567770" y="968073"/>
            <a:ext cx="0" cy="398409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6" name="그룹 2705">
            <a:extLst>
              <a:ext uri="{FF2B5EF4-FFF2-40B4-BE49-F238E27FC236}">
                <a16:creationId xmlns:a16="http://schemas.microsoft.com/office/drawing/2014/main" id="{7EA20F2D-B582-5AF2-7546-10D7A825F23E}"/>
              </a:ext>
            </a:extLst>
          </p:cNvPr>
          <p:cNvGrpSpPr/>
          <p:nvPr/>
        </p:nvGrpSpPr>
        <p:grpSpPr>
          <a:xfrm>
            <a:off x="6677192" y="1063509"/>
            <a:ext cx="538160" cy="100804"/>
            <a:chOff x="3538538" y="1077915"/>
            <a:chExt cx="538160" cy="100804"/>
          </a:xfrm>
        </p:grpSpPr>
        <p:sp>
          <p:nvSpPr>
            <p:cNvPr id="2707" name="모서리가 둥근 직사각형 2205">
              <a:extLst>
                <a:ext uri="{FF2B5EF4-FFF2-40B4-BE49-F238E27FC236}">
                  <a16:creationId xmlns:a16="http://schemas.microsoft.com/office/drawing/2014/main" id="{BE291A12-E68C-E2FE-DA53-30D82713DB6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08" name="모서리가 둥근 직사각형 2206">
              <a:extLst>
                <a:ext uri="{FF2B5EF4-FFF2-40B4-BE49-F238E27FC236}">
                  <a16:creationId xmlns:a16="http://schemas.microsoft.com/office/drawing/2014/main" id="{D7733596-74B9-644C-A400-A920F26BC20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09" name="모서리가 둥근 직사각형 2207">
              <a:extLst>
                <a:ext uri="{FF2B5EF4-FFF2-40B4-BE49-F238E27FC236}">
                  <a16:creationId xmlns:a16="http://schemas.microsoft.com/office/drawing/2014/main" id="{206BF630-649C-DA3E-E246-DFB7EA9A653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10" name="모서리가 둥근 직사각형 2208">
              <a:extLst>
                <a:ext uri="{FF2B5EF4-FFF2-40B4-BE49-F238E27FC236}">
                  <a16:creationId xmlns:a16="http://schemas.microsoft.com/office/drawing/2014/main" id="{85C9497C-8F98-13DA-0B33-200A27B9AD8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11" name="그룹 2710">
            <a:extLst>
              <a:ext uri="{FF2B5EF4-FFF2-40B4-BE49-F238E27FC236}">
                <a16:creationId xmlns:a16="http://schemas.microsoft.com/office/drawing/2014/main" id="{9301FD1F-2D29-2530-C5DC-A30B10C1CCF8}"/>
              </a:ext>
            </a:extLst>
          </p:cNvPr>
          <p:cNvGrpSpPr/>
          <p:nvPr/>
        </p:nvGrpSpPr>
        <p:grpSpPr>
          <a:xfrm>
            <a:off x="6677192" y="1250737"/>
            <a:ext cx="538160" cy="100804"/>
            <a:chOff x="3538538" y="1077915"/>
            <a:chExt cx="538160" cy="100804"/>
          </a:xfrm>
        </p:grpSpPr>
        <p:sp>
          <p:nvSpPr>
            <p:cNvPr id="2712" name="모서리가 둥근 직사각형 2201">
              <a:extLst>
                <a:ext uri="{FF2B5EF4-FFF2-40B4-BE49-F238E27FC236}">
                  <a16:creationId xmlns:a16="http://schemas.microsoft.com/office/drawing/2014/main" id="{2994C8D8-5B8C-6723-0279-C4B5CD71FBB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13" name="모서리가 둥근 직사각형 2202">
              <a:extLst>
                <a:ext uri="{FF2B5EF4-FFF2-40B4-BE49-F238E27FC236}">
                  <a16:creationId xmlns:a16="http://schemas.microsoft.com/office/drawing/2014/main" id="{4A69D7CC-3941-78FD-FF66-B3A55E348E0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14" name="모서리가 둥근 직사각형 2203">
              <a:extLst>
                <a:ext uri="{FF2B5EF4-FFF2-40B4-BE49-F238E27FC236}">
                  <a16:creationId xmlns:a16="http://schemas.microsoft.com/office/drawing/2014/main" id="{032F7F98-92F5-4A35-A83E-BC02A3DC221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15" name="모서리가 둥근 직사각형 2204">
              <a:extLst>
                <a:ext uri="{FF2B5EF4-FFF2-40B4-BE49-F238E27FC236}">
                  <a16:creationId xmlns:a16="http://schemas.microsoft.com/office/drawing/2014/main" id="{B7EB7F9F-9F6D-077B-77CE-1F897087004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16" name="그룹 2715">
            <a:extLst>
              <a:ext uri="{FF2B5EF4-FFF2-40B4-BE49-F238E27FC236}">
                <a16:creationId xmlns:a16="http://schemas.microsoft.com/office/drawing/2014/main" id="{A8259AF3-98C9-FE4A-0859-F8E7EE83B6D7}"/>
              </a:ext>
            </a:extLst>
          </p:cNvPr>
          <p:cNvGrpSpPr/>
          <p:nvPr/>
        </p:nvGrpSpPr>
        <p:grpSpPr>
          <a:xfrm>
            <a:off x="6677192" y="1436249"/>
            <a:ext cx="538160" cy="100804"/>
            <a:chOff x="3538538" y="1077915"/>
            <a:chExt cx="538160" cy="100804"/>
          </a:xfrm>
        </p:grpSpPr>
        <p:sp>
          <p:nvSpPr>
            <p:cNvPr id="2717" name="모서리가 둥근 직사각형 2197">
              <a:extLst>
                <a:ext uri="{FF2B5EF4-FFF2-40B4-BE49-F238E27FC236}">
                  <a16:creationId xmlns:a16="http://schemas.microsoft.com/office/drawing/2014/main" id="{4D7E4377-CA48-86C1-CC6C-DCD20B8F8D1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18" name="모서리가 둥근 직사각형 2198">
              <a:extLst>
                <a:ext uri="{FF2B5EF4-FFF2-40B4-BE49-F238E27FC236}">
                  <a16:creationId xmlns:a16="http://schemas.microsoft.com/office/drawing/2014/main" id="{9C05E696-885C-4B3B-26B4-E067390DA98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19" name="모서리가 둥근 직사각형 2199">
              <a:extLst>
                <a:ext uri="{FF2B5EF4-FFF2-40B4-BE49-F238E27FC236}">
                  <a16:creationId xmlns:a16="http://schemas.microsoft.com/office/drawing/2014/main" id="{9617E1C6-3D4E-5588-7D89-8CFD415443C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20" name="모서리가 둥근 직사각형 2200">
              <a:extLst>
                <a:ext uri="{FF2B5EF4-FFF2-40B4-BE49-F238E27FC236}">
                  <a16:creationId xmlns:a16="http://schemas.microsoft.com/office/drawing/2014/main" id="{0E1593E7-0A4E-E013-A408-C6ACBAEB9B4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21" name="그룹 2720">
            <a:extLst>
              <a:ext uri="{FF2B5EF4-FFF2-40B4-BE49-F238E27FC236}">
                <a16:creationId xmlns:a16="http://schemas.microsoft.com/office/drawing/2014/main" id="{B2C80560-736C-3752-F8A3-B64D12E74338}"/>
              </a:ext>
            </a:extLst>
          </p:cNvPr>
          <p:cNvGrpSpPr/>
          <p:nvPr/>
        </p:nvGrpSpPr>
        <p:grpSpPr>
          <a:xfrm>
            <a:off x="6677192" y="1623477"/>
            <a:ext cx="538160" cy="100804"/>
            <a:chOff x="3538538" y="1077915"/>
            <a:chExt cx="538160" cy="100804"/>
          </a:xfrm>
        </p:grpSpPr>
        <p:sp>
          <p:nvSpPr>
            <p:cNvPr id="2722" name="모서리가 둥근 직사각형 2193">
              <a:extLst>
                <a:ext uri="{FF2B5EF4-FFF2-40B4-BE49-F238E27FC236}">
                  <a16:creationId xmlns:a16="http://schemas.microsoft.com/office/drawing/2014/main" id="{06ECEE89-0DB5-EC97-58F6-AD6C2B7B933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23" name="모서리가 둥근 직사각형 2194">
              <a:extLst>
                <a:ext uri="{FF2B5EF4-FFF2-40B4-BE49-F238E27FC236}">
                  <a16:creationId xmlns:a16="http://schemas.microsoft.com/office/drawing/2014/main" id="{F4C37864-9DB4-F6ED-AB8A-59844F98324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24" name="모서리가 둥근 직사각형 2195">
              <a:extLst>
                <a:ext uri="{FF2B5EF4-FFF2-40B4-BE49-F238E27FC236}">
                  <a16:creationId xmlns:a16="http://schemas.microsoft.com/office/drawing/2014/main" id="{09A03291-9187-4AE8-9AA5-1D48F5E80EC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25" name="모서리가 둥근 직사각형 2196">
              <a:extLst>
                <a:ext uri="{FF2B5EF4-FFF2-40B4-BE49-F238E27FC236}">
                  <a16:creationId xmlns:a16="http://schemas.microsoft.com/office/drawing/2014/main" id="{D266635D-71D6-F738-8FE1-7C4DA9DE770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26" name="그룹 2725">
            <a:extLst>
              <a:ext uri="{FF2B5EF4-FFF2-40B4-BE49-F238E27FC236}">
                <a16:creationId xmlns:a16="http://schemas.microsoft.com/office/drawing/2014/main" id="{2DD2B2C7-5C41-653B-F4CC-AF380EA85989}"/>
              </a:ext>
            </a:extLst>
          </p:cNvPr>
          <p:cNvGrpSpPr/>
          <p:nvPr/>
        </p:nvGrpSpPr>
        <p:grpSpPr>
          <a:xfrm>
            <a:off x="6677192" y="1822441"/>
            <a:ext cx="538160" cy="100804"/>
            <a:chOff x="3538538" y="1077915"/>
            <a:chExt cx="538160" cy="100804"/>
          </a:xfrm>
        </p:grpSpPr>
        <p:sp>
          <p:nvSpPr>
            <p:cNvPr id="2727" name="모서리가 둥근 직사각형 2189">
              <a:extLst>
                <a:ext uri="{FF2B5EF4-FFF2-40B4-BE49-F238E27FC236}">
                  <a16:creationId xmlns:a16="http://schemas.microsoft.com/office/drawing/2014/main" id="{C1124FE5-794E-4B77-6C82-B94B43E0FB5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28" name="모서리가 둥근 직사각형 2190">
              <a:extLst>
                <a:ext uri="{FF2B5EF4-FFF2-40B4-BE49-F238E27FC236}">
                  <a16:creationId xmlns:a16="http://schemas.microsoft.com/office/drawing/2014/main" id="{AABD4403-AD00-A1FF-CF9E-891A846EB01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29" name="모서리가 둥근 직사각형 2191">
              <a:extLst>
                <a:ext uri="{FF2B5EF4-FFF2-40B4-BE49-F238E27FC236}">
                  <a16:creationId xmlns:a16="http://schemas.microsoft.com/office/drawing/2014/main" id="{DABD04D0-7A8B-F3BA-FFEE-C4C92A88112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30" name="모서리가 둥근 직사각형 2192">
              <a:extLst>
                <a:ext uri="{FF2B5EF4-FFF2-40B4-BE49-F238E27FC236}">
                  <a16:creationId xmlns:a16="http://schemas.microsoft.com/office/drawing/2014/main" id="{8CBA97A5-01DE-F135-64FB-14AAF28700D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31" name="그룹 2730">
            <a:extLst>
              <a:ext uri="{FF2B5EF4-FFF2-40B4-BE49-F238E27FC236}">
                <a16:creationId xmlns:a16="http://schemas.microsoft.com/office/drawing/2014/main" id="{86AEC051-0FF5-D6CB-7701-B0FEEF6CAF5A}"/>
              </a:ext>
            </a:extLst>
          </p:cNvPr>
          <p:cNvGrpSpPr/>
          <p:nvPr/>
        </p:nvGrpSpPr>
        <p:grpSpPr>
          <a:xfrm>
            <a:off x="6677192" y="2047769"/>
            <a:ext cx="538160" cy="100804"/>
            <a:chOff x="3538538" y="1077915"/>
            <a:chExt cx="538160" cy="100804"/>
          </a:xfrm>
        </p:grpSpPr>
        <p:sp>
          <p:nvSpPr>
            <p:cNvPr id="2732" name="모서리가 둥근 직사각형 2185">
              <a:extLst>
                <a:ext uri="{FF2B5EF4-FFF2-40B4-BE49-F238E27FC236}">
                  <a16:creationId xmlns:a16="http://schemas.microsoft.com/office/drawing/2014/main" id="{CEEAE45F-6443-D680-AA58-DC5B66C477B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33" name="모서리가 둥근 직사각형 2186">
              <a:extLst>
                <a:ext uri="{FF2B5EF4-FFF2-40B4-BE49-F238E27FC236}">
                  <a16:creationId xmlns:a16="http://schemas.microsoft.com/office/drawing/2014/main" id="{038F51E5-334A-E6AA-19A4-E49CC353E33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34" name="모서리가 둥근 직사각형 2187">
              <a:extLst>
                <a:ext uri="{FF2B5EF4-FFF2-40B4-BE49-F238E27FC236}">
                  <a16:creationId xmlns:a16="http://schemas.microsoft.com/office/drawing/2014/main" id="{65FDFBDE-EDC2-FC2E-3EFE-F68DEB3679A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35" name="모서리가 둥근 직사각형 2188">
              <a:extLst>
                <a:ext uri="{FF2B5EF4-FFF2-40B4-BE49-F238E27FC236}">
                  <a16:creationId xmlns:a16="http://schemas.microsoft.com/office/drawing/2014/main" id="{D913340C-9319-EACC-A15F-BD44F449809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36" name="그룹 2735">
            <a:extLst>
              <a:ext uri="{FF2B5EF4-FFF2-40B4-BE49-F238E27FC236}">
                <a16:creationId xmlns:a16="http://schemas.microsoft.com/office/drawing/2014/main" id="{F409AD3B-EB4A-1DA3-58FF-A042E447D6C9}"/>
              </a:ext>
            </a:extLst>
          </p:cNvPr>
          <p:cNvGrpSpPr/>
          <p:nvPr/>
        </p:nvGrpSpPr>
        <p:grpSpPr>
          <a:xfrm>
            <a:off x="6677192" y="2233060"/>
            <a:ext cx="538160" cy="100804"/>
            <a:chOff x="3538538" y="1077915"/>
            <a:chExt cx="538160" cy="100804"/>
          </a:xfrm>
        </p:grpSpPr>
        <p:sp>
          <p:nvSpPr>
            <p:cNvPr id="2737" name="모서리가 둥근 직사각형 2181">
              <a:extLst>
                <a:ext uri="{FF2B5EF4-FFF2-40B4-BE49-F238E27FC236}">
                  <a16:creationId xmlns:a16="http://schemas.microsoft.com/office/drawing/2014/main" id="{494C67C6-4201-B317-A6CB-9381935FF6B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38" name="모서리가 둥근 직사각형 2182">
              <a:extLst>
                <a:ext uri="{FF2B5EF4-FFF2-40B4-BE49-F238E27FC236}">
                  <a16:creationId xmlns:a16="http://schemas.microsoft.com/office/drawing/2014/main" id="{F1D58219-11C4-6175-19A7-15C9EEF1B7F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39" name="모서리가 둥근 직사각형 2183">
              <a:extLst>
                <a:ext uri="{FF2B5EF4-FFF2-40B4-BE49-F238E27FC236}">
                  <a16:creationId xmlns:a16="http://schemas.microsoft.com/office/drawing/2014/main" id="{90E1EE64-8862-80C0-DFF0-281D9A22F83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40" name="모서리가 둥근 직사각형 2184">
              <a:extLst>
                <a:ext uri="{FF2B5EF4-FFF2-40B4-BE49-F238E27FC236}">
                  <a16:creationId xmlns:a16="http://schemas.microsoft.com/office/drawing/2014/main" id="{05FD81E2-665F-D455-54C2-0ACA54C1434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41" name="그룹 2740">
            <a:extLst>
              <a:ext uri="{FF2B5EF4-FFF2-40B4-BE49-F238E27FC236}">
                <a16:creationId xmlns:a16="http://schemas.microsoft.com/office/drawing/2014/main" id="{4007E87D-9040-83FF-7B5F-5ABBA8F759BB}"/>
              </a:ext>
            </a:extLst>
          </p:cNvPr>
          <p:cNvGrpSpPr/>
          <p:nvPr/>
        </p:nvGrpSpPr>
        <p:grpSpPr>
          <a:xfrm>
            <a:off x="6677192" y="2420730"/>
            <a:ext cx="538160" cy="100804"/>
            <a:chOff x="3538538" y="1077915"/>
            <a:chExt cx="538160" cy="100804"/>
          </a:xfrm>
        </p:grpSpPr>
        <p:sp>
          <p:nvSpPr>
            <p:cNvPr id="2742" name="모서리가 둥근 직사각형 2177">
              <a:extLst>
                <a:ext uri="{FF2B5EF4-FFF2-40B4-BE49-F238E27FC236}">
                  <a16:creationId xmlns:a16="http://schemas.microsoft.com/office/drawing/2014/main" id="{4F098F85-C3D8-C50D-61EF-841AC2F9EA7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43" name="모서리가 둥근 직사각형 2178">
              <a:extLst>
                <a:ext uri="{FF2B5EF4-FFF2-40B4-BE49-F238E27FC236}">
                  <a16:creationId xmlns:a16="http://schemas.microsoft.com/office/drawing/2014/main" id="{58779610-34DD-C9E0-DD54-7C6BD322E11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44" name="모서리가 둥근 직사각형 2179">
              <a:extLst>
                <a:ext uri="{FF2B5EF4-FFF2-40B4-BE49-F238E27FC236}">
                  <a16:creationId xmlns:a16="http://schemas.microsoft.com/office/drawing/2014/main" id="{B0B2E761-545A-1521-F592-B64780BE417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45" name="모서리가 둥근 직사각형 2180">
              <a:extLst>
                <a:ext uri="{FF2B5EF4-FFF2-40B4-BE49-F238E27FC236}">
                  <a16:creationId xmlns:a16="http://schemas.microsoft.com/office/drawing/2014/main" id="{815B19F4-563F-2D31-AB31-8CB8A332D44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46" name="그룹 2745">
            <a:extLst>
              <a:ext uri="{FF2B5EF4-FFF2-40B4-BE49-F238E27FC236}">
                <a16:creationId xmlns:a16="http://schemas.microsoft.com/office/drawing/2014/main" id="{1EF8A748-5EC7-E453-A914-F42F1710803D}"/>
              </a:ext>
            </a:extLst>
          </p:cNvPr>
          <p:cNvGrpSpPr/>
          <p:nvPr/>
        </p:nvGrpSpPr>
        <p:grpSpPr>
          <a:xfrm>
            <a:off x="6676694" y="2611348"/>
            <a:ext cx="538160" cy="100804"/>
            <a:chOff x="3538538" y="1077915"/>
            <a:chExt cx="538160" cy="100804"/>
          </a:xfrm>
        </p:grpSpPr>
        <p:sp>
          <p:nvSpPr>
            <p:cNvPr id="2747" name="모서리가 둥근 직사각형 2173">
              <a:extLst>
                <a:ext uri="{FF2B5EF4-FFF2-40B4-BE49-F238E27FC236}">
                  <a16:creationId xmlns:a16="http://schemas.microsoft.com/office/drawing/2014/main" id="{0C31E866-1001-BC4C-9513-415D9077FFE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48" name="모서리가 둥근 직사각형 2174">
              <a:extLst>
                <a:ext uri="{FF2B5EF4-FFF2-40B4-BE49-F238E27FC236}">
                  <a16:creationId xmlns:a16="http://schemas.microsoft.com/office/drawing/2014/main" id="{B19B4D26-6F75-E0DE-5D55-F39D09B4210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49" name="모서리가 둥근 직사각형 2175">
              <a:extLst>
                <a:ext uri="{FF2B5EF4-FFF2-40B4-BE49-F238E27FC236}">
                  <a16:creationId xmlns:a16="http://schemas.microsoft.com/office/drawing/2014/main" id="{7E3AD98F-34E7-A77A-2085-E8EB85F3392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50" name="모서리가 둥근 직사각형 2176">
              <a:extLst>
                <a:ext uri="{FF2B5EF4-FFF2-40B4-BE49-F238E27FC236}">
                  <a16:creationId xmlns:a16="http://schemas.microsoft.com/office/drawing/2014/main" id="{D7D6DF53-801D-D0F8-8486-7C170BB5C22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51" name="그룹 2750">
            <a:extLst>
              <a:ext uri="{FF2B5EF4-FFF2-40B4-BE49-F238E27FC236}">
                <a16:creationId xmlns:a16="http://schemas.microsoft.com/office/drawing/2014/main" id="{589593B0-2037-DD2E-4D9E-38C9EBFAFC89}"/>
              </a:ext>
            </a:extLst>
          </p:cNvPr>
          <p:cNvGrpSpPr/>
          <p:nvPr/>
        </p:nvGrpSpPr>
        <p:grpSpPr>
          <a:xfrm>
            <a:off x="6676694" y="2796639"/>
            <a:ext cx="538160" cy="100804"/>
            <a:chOff x="3538538" y="1077915"/>
            <a:chExt cx="538160" cy="100804"/>
          </a:xfrm>
        </p:grpSpPr>
        <p:sp>
          <p:nvSpPr>
            <p:cNvPr id="2752" name="모서리가 둥근 직사각형 2169">
              <a:extLst>
                <a:ext uri="{FF2B5EF4-FFF2-40B4-BE49-F238E27FC236}">
                  <a16:creationId xmlns:a16="http://schemas.microsoft.com/office/drawing/2014/main" id="{32B1033B-237C-0526-57B3-14CF56146D1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53" name="모서리가 둥근 직사각형 2170">
              <a:extLst>
                <a:ext uri="{FF2B5EF4-FFF2-40B4-BE49-F238E27FC236}">
                  <a16:creationId xmlns:a16="http://schemas.microsoft.com/office/drawing/2014/main" id="{94DFE593-0AE4-2B19-842D-CC6321DCF58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54" name="모서리가 둥근 직사각형 2171">
              <a:extLst>
                <a:ext uri="{FF2B5EF4-FFF2-40B4-BE49-F238E27FC236}">
                  <a16:creationId xmlns:a16="http://schemas.microsoft.com/office/drawing/2014/main" id="{2AB266E5-EA24-4CD7-D8F9-FD7DB806021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55" name="모서리가 둥근 직사각형 2172">
              <a:extLst>
                <a:ext uri="{FF2B5EF4-FFF2-40B4-BE49-F238E27FC236}">
                  <a16:creationId xmlns:a16="http://schemas.microsoft.com/office/drawing/2014/main" id="{5CEAB627-A84F-3E95-BD20-19AAAAC8D18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56" name="그룹 2755">
            <a:extLst>
              <a:ext uri="{FF2B5EF4-FFF2-40B4-BE49-F238E27FC236}">
                <a16:creationId xmlns:a16="http://schemas.microsoft.com/office/drawing/2014/main" id="{841EB1F3-FB8B-9428-9668-3A5BB77DAE46}"/>
              </a:ext>
            </a:extLst>
          </p:cNvPr>
          <p:cNvGrpSpPr/>
          <p:nvPr/>
        </p:nvGrpSpPr>
        <p:grpSpPr>
          <a:xfrm>
            <a:off x="6676694" y="3014347"/>
            <a:ext cx="538160" cy="100804"/>
            <a:chOff x="3538538" y="1077915"/>
            <a:chExt cx="538160" cy="100804"/>
          </a:xfrm>
        </p:grpSpPr>
        <p:sp>
          <p:nvSpPr>
            <p:cNvPr id="2757" name="모서리가 둥근 직사각형 2165">
              <a:extLst>
                <a:ext uri="{FF2B5EF4-FFF2-40B4-BE49-F238E27FC236}">
                  <a16:creationId xmlns:a16="http://schemas.microsoft.com/office/drawing/2014/main" id="{07EFB0E5-016B-0AE1-970A-736155B89E3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58" name="모서리가 둥근 직사각형 2166">
              <a:extLst>
                <a:ext uri="{FF2B5EF4-FFF2-40B4-BE49-F238E27FC236}">
                  <a16:creationId xmlns:a16="http://schemas.microsoft.com/office/drawing/2014/main" id="{C2083B00-A4CD-46A1-E668-7A15077E447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59" name="모서리가 둥근 직사각형 2167">
              <a:extLst>
                <a:ext uri="{FF2B5EF4-FFF2-40B4-BE49-F238E27FC236}">
                  <a16:creationId xmlns:a16="http://schemas.microsoft.com/office/drawing/2014/main" id="{D830992F-3E87-361B-5070-0D38DC25039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60" name="모서리가 둥근 직사각형 2168">
              <a:extLst>
                <a:ext uri="{FF2B5EF4-FFF2-40B4-BE49-F238E27FC236}">
                  <a16:creationId xmlns:a16="http://schemas.microsoft.com/office/drawing/2014/main" id="{1B311245-F185-3A3A-771F-7AAC336AD9B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61" name="그룹 2760">
            <a:extLst>
              <a:ext uri="{FF2B5EF4-FFF2-40B4-BE49-F238E27FC236}">
                <a16:creationId xmlns:a16="http://schemas.microsoft.com/office/drawing/2014/main" id="{CDC0F7FF-92B9-3DD0-A394-F0D4E83652BD}"/>
              </a:ext>
            </a:extLst>
          </p:cNvPr>
          <p:cNvGrpSpPr/>
          <p:nvPr/>
        </p:nvGrpSpPr>
        <p:grpSpPr>
          <a:xfrm>
            <a:off x="6676694" y="3201796"/>
            <a:ext cx="538160" cy="100804"/>
            <a:chOff x="3538538" y="1077915"/>
            <a:chExt cx="538160" cy="100804"/>
          </a:xfrm>
        </p:grpSpPr>
        <p:sp>
          <p:nvSpPr>
            <p:cNvPr id="2762" name="모서리가 둥근 직사각형 2161">
              <a:extLst>
                <a:ext uri="{FF2B5EF4-FFF2-40B4-BE49-F238E27FC236}">
                  <a16:creationId xmlns:a16="http://schemas.microsoft.com/office/drawing/2014/main" id="{A2673C5A-EC4A-746A-3A84-724594C2286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63" name="모서리가 둥근 직사각형 2162">
              <a:extLst>
                <a:ext uri="{FF2B5EF4-FFF2-40B4-BE49-F238E27FC236}">
                  <a16:creationId xmlns:a16="http://schemas.microsoft.com/office/drawing/2014/main" id="{5E15D88F-A225-9BAF-C4E2-B3933979819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64" name="모서리가 둥근 직사각형 2163">
              <a:extLst>
                <a:ext uri="{FF2B5EF4-FFF2-40B4-BE49-F238E27FC236}">
                  <a16:creationId xmlns:a16="http://schemas.microsoft.com/office/drawing/2014/main" id="{1719C6E2-3857-D1B0-1BA5-48590E02AD7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65" name="모서리가 둥근 직사각형 2164">
              <a:extLst>
                <a:ext uri="{FF2B5EF4-FFF2-40B4-BE49-F238E27FC236}">
                  <a16:creationId xmlns:a16="http://schemas.microsoft.com/office/drawing/2014/main" id="{0EC51812-F76E-7B49-6E25-A8F1B754247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66" name="그룹 2765">
            <a:extLst>
              <a:ext uri="{FF2B5EF4-FFF2-40B4-BE49-F238E27FC236}">
                <a16:creationId xmlns:a16="http://schemas.microsoft.com/office/drawing/2014/main" id="{620A738A-B579-31A5-729C-74EB5CD6CF7D}"/>
              </a:ext>
            </a:extLst>
          </p:cNvPr>
          <p:cNvGrpSpPr/>
          <p:nvPr/>
        </p:nvGrpSpPr>
        <p:grpSpPr>
          <a:xfrm>
            <a:off x="6677192" y="3388900"/>
            <a:ext cx="538160" cy="100804"/>
            <a:chOff x="3538538" y="1077915"/>
            <a:chExt cx="538160" cy="100804"/>
          </a:xfrm>
        </p:grpSpPr>
        <p:sp>
          <p:nvSpPr>
            <p:cNvPr id="2767" name="모서리가 둥근 직사각형 2157">
              <a:extLst>
                <a:ext uri="{FF2B5EF4-FFF2-40B4-BE49-F238E27FC236}">
                  <a16:creationId xmlns:a16="http://schemas.microsoft.com/office/drawing/2014/main" id="{2E99D6F6-BE1E-02FE-F84A-20499D4A818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68" name="모서리가 둥근 직사각형 2158">
              <a:extLst>
                <a:ext uri="{FF2B5EF4-FFF2-40B4-BE49-F238E27FC236}">
                  <a16:creationId xmlns:a16="http://schemas.microsoft.com/office/drawing/2014/main" id="{FD2EE805-1EA5-A2B9-1271-B48ADDAF975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69" name="모서리가 둥근 직사각형 2159">
              <a:extLst>
                <a:ext uri="{FF2B5EF4-FFF2-40B4-BE49-F238E27FC236}">
                  <a16:creationId xmlns:a16="http://schemas.microsoft.com/office/drawing/2014/main" id="{EFDF2EEA-499F-0722-9F78-1C2ABE2813E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70" name="모서리가 둥근 직사각형 2160">
              <a:extLst>
                <a:ext uri="{FF2B5EF4-FFF2-40B4-BE49-F238E27FC236}">
                  <a16:creationId xmlns:a16="http://schemas.microsoft.com/office/drawing/2014/main" id="{925D50F6-5559-DFDC-39D5-28914A3C9F3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71" name="그룹 2770">
            <a:extLst>
              <a:ext uri="{FF2B5EF4-FFF2-40B4-BE49-F238E27FC236}">
                <a16:creationId xmlns:a16="http://schemas.microsoft.com/office/drawing/2014/main" id="{C07E3E0A-5190-9556-A834-EA9AFF184578}"/>
              </a:ext>
            </a:extLst>
          </p:cNvPr>
          <p:cNvGrpSpPr/>
          <p:nvPr/>
        </p:nvGrpSpPr>
        <p:grpSpPr>
          <a:xfrm>
            <a:off x="6677192" y="3574191"/>
            <a:ext cx="538160" cy="100804"/>
            <a:chOff x="3538538" y="1077915"/>
            <a:chExt cx="538160" cy="100804"/>
          </a:xfrm>
        </p:grpSpPr>
        <p:sp>
          <p:nvSpPr>
            <p:cNvPr id="2772" name="모서리가 둥근 직사각형 2153">
              <a:extLst>
                <a:ext uri="{FF2B5EF4-FFF2-40B4-BE49-F238E27FC236}">
                  <a16:creationId xmlns:a16="http://schemas.microsoft.com/office/drawing/2014/main" id="{DE93A780-8163-7595-98E6-D9408321E5F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73" name="모서리가 둥근 직사각형 2154">
              <a:extLst>
                <a:ext uri="{FF2B5EF4-FFF2-40B4-BE49-F238E27FC236}">
                  <a16:creationId xmlns:a16="http://schemas.microsoft.com/office/drawing/2014/main" id="{46E4790B-05F5-6B50-1F9F-9182280C0B8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74" name="모서리가 둥근 직사각형 2155">
              <a:extLst>
                <a:ext uri="{FF2B5EF4-FFF2-40B4-BE49-F238E27FC236}">
                  <a16:creationId xmlns:a16="http://schemas.microsoft.com/office/drawing/2014/main" id="{4975EEE7-D87C-62EE-B7E2-57C3A4CF671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75" name="모서리가 둥근 직사각형 2156">
              <a:extLst>
                <a:ext uri="{FF2B5EF4-FFF2-40B4-BE49-F238E27FC236}">
                  <a16:creationId xmlns:a16="http://schemas.microsoft.com/office/drawing/2014/main" id="{37FA1AD3-121D-2648-149E-861FC1850AC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776" name="그룹 2775">
            <a:extLst>
              <a:ext uri="{FF2B5EF4-FFF2-40B4-BE49-F238E27FC236}">
                <a16:creationId xmlns:a16="http://schemas.microsoft.com/office/drawing/2014/main" id="{6E85AA99-74AB-7FC8-5D9F-27BC34DE6812}"/>
              </a:ext>
            </a:extLst>
          </p:cNvPr>
          <p:cNvGrpSpPr/>
          <p:nvPr/>
        </p:nvGrpSpPr>
        <p:grpSpPr>
          <a:xfrm>
            <a:off x="6677192" y="3761419"/>
            <a:ext cx="538160" cy="100804"/>
            <a:chOff x="3538538" y="1077915"/>
            <a:chExt cx="538160" cy="100804"/>
          </a:xfrm>
        </p:grpSpPr>
        <p:sp>
          <p:nvSpPr>
            <p:cNvPr id="2777" name="모서리가 둥근 직사각형 2149">
              <a:extLst>
                <a:ext uri="{FF2B5EF4-FFF2-40B4-BE49-F238E27FC236}">
                  <a16:creationId xmlns:a16="http://schemas.microsoft.com/office/drawing/2014/main" id="{30A383E9-A71B-BCAC-2663-2CD31F08E0D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78" name="모서리가 둥근 직사각형 2150">
              <a:extLst>
                <a:ext uri="{FF2B5EF4-FFF2-40B4-BE49-F238E27FC236}">
                  <a16:creationId xmlns:a16="http://schemas.microsoft.com/office/drawing/2014/main" id="{37E79B64-A65C-B049-D2A3-7FFA60FC4AD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79" name="모서리가 둥근 직사각형 2151">
              <a:extLst>
                <a:ext uri="{FF2B5EF4-FFF2-40B4-BE49-F238E27FC236}">
                  <a16:creationId xmlns:a16="http://schemas.microsoft.com/office/drawing/2014/main" id="{BE59BEB7-BE90-EE75-A606-0766C648D16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780" name="모서리가 둥근 직사각형 2152">
              <a:extLst>
                <a:ext uri="{FF2B5EF4-FFF2-40B4-BE49-F238E27FC236}">
                  <a16:creationId xmlns:a16="http://schemas.microsoft.com/office/drawing/2014/main" id="{4C96A29B-F075-EB96-B83F-C440DCA516C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cxnSp>
        <p:nvCxnSpPr>
          <p:cNvPr id="2781" name="직선 연결선 2780">
            <a:extLst>
              <a:ext uri="{FF2B5EF4-FFF2-40B4-BE49-F238E27FC236}">
                <a16:creationId xmlns:a16="http://schemas.microsoft.com/office/drawing/2014/main" id="{CC864A08-11E5-1C46-53B1-9FCE0098703F}"/>
              </a:ext>
            </a:extLst>
          </p:cNvPr>
          <p:cNvCxnSpPr/>
          <p:nvPr/>
        </p:nvCxnSpPr>
        <p:spPr>
          <a:xfrm>
            <a:off x="6231228" y="1986772"/>
            <a:ext cx="10877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82" name="직선 연결선 2781">
            <a:extLst>
              <a:ext uri="{FF2B5EF4-FFF2-40B4-BE49-F238E27FC236}">
                <a16:creationId xmlns:a16="http://schemas.microsoft.com/office/drawing/2014/main" id="{14E3E762-9D3B-9C45-EB39-CFDBB0ADCD1C}"/>
              </a:ext>
            </a:extLst>
          </p:cNvPr>
          <p:cNvCxnSpPr/>
          <p:nvPr/>
        </p:nvCxnSpPr>
        <p:spPr>
          <a:xfrm>
            <a:off x="6231228" y="2941177"/>
            <a:ext cx="10877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3" name="TextBox 2782">
            <a:extLst>
              <a:ext uri="{FF2B5EF4-FFF2-40B4-BE49-F238E27FC236}">
                <a16:creationId xmlns:a16="http://schemas.microsoft.com/office/drawing/2014/main" id="{69E714F5-EAE1-7E67-A3F5-1C4BD2748C5F}"/>
              </a:ext>
            </a:extLst>
          </p:cNvPr>
          <p:cNvSpPr txBox="1"/>
          <p:nvPr/>
        </p:nvSpPr>
        <p:spPr>
          <a:xfrm>
            <a:off x="6260373" y="2910376"/>
            <a:ext cx="312906" cy="10318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31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32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33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34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35</a:t>
            </a:r>
          </a:p>
        </p:txBody>
      </p:sp>
      <p:sp>
        <p:nvSpPr>
          <p:cNvPr id="2784" name="모서리가 둥근 직사각형 1305">
            <a:extLst>
              <a:ext uri="{FF2B5EF4-FFF2-40B4-BE49-F238E27FC236}">
                <a16:creationId xmlns:a16="http://schemas.microsoft.com/office/drawing/2014/main" id="{65578110-96F0-1734-E20B-B88119771CDB}"/>
              </a:ext>
            </a:extLst>
          </p:cNvPr>
          <p:cNvSpPr/>
          <p:nvPr/>
        </p:nvSpPr>
        <p:spPr>
          <a:xfrm>
            <a:off x="2640708" y="5621610"/>
            <a:ext cx="59531" cy="97408"/>
          </a:xfrm>
          <a:prstGeom prst="roundRect">
            <a:avLst>
              <a:gd name="adj" fmla="val 48667"/>
            </a:avLst>
          </a:prstGeom>
          <a:solidFill>
            <a:schemeClr val="tx1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85" name="모서리가 둥근 직사각형 1353">
            <a:extLst>
              <a:ext uri="{FF2B5EF4-FFF2-40B4-BE49-F238E27FC236}">
                <a16:creationId xmlns:a16="http://schemas.microsoft.com/office/drawing/2014/main" id="{E55696FA-2813-A582-04E6-13D7846C818D}"/>
              </a:ext>
            </a:extLst>
          </p:cNvPr>
          <p:cNvSpPr/>
          <p:nvPr/>
        </p:nvSpPr>
        <p:spPr>
          <a:xfrm>
            <a:off x="3630391" y="56216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786" name="직선 연결선 2785">
            <a:extLst>
              <a:ext uri="{FF2B5EF4-FFF2-40B4-BE49-F238E27FC236}">
                <a16:creationId xmlns:a16="http://schemas.microsoft.com/office/drawing/2014/main" id="{83CD50BE-F07D-073E-86D1-55359300D792}"/>
              </a:ext>
            </a:extLst>
          </p:cNvPr>
          <p:cNvCxnSpPr>
            <a:cxnSpLocks/>
          </p:cNvCxnSpPr>
          <p:nvPr/>
        </p:nvCxnSpPr>
        <p:spPr>
          <a:xfrm>
            <a:off x="3681810" y="5632301"/>
            <a:ext cx="0" cy="7200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787" name="표 4">
            <a:extLst>
              <a:ext uri="{FF2B5EF4-FFF2-40B4-BE49-F238E27FC236}">
                <a16:creationId xmlns:a16="http://schemas.microsoft.com/office/drawing/2014/main" id="{D5997491-6E41-21D4-D688-11EEEC8958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2031749"/>
              </p:ext>
            </p:extLst>
          </p:nvPr>
        </p:nvGraphicFramePr>
        <p:xfrm>
          <a:off x="6226046" y="635417"/>
          <a:ext cx="1087762" cy="431795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3920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48555">
                  <a:extLst>
                    <a:ext uri="{9D8B030D-6E8A-4147-A177-3AD203B41FA5}">
                      <a16:colId xmlns:a16="http://schemas.microsoft.com/office/drawing/2014/main" val="1475222318"/>
                    </a:ext>
                  </a:extLst>
                </a:gridCol>
              </a:tblGrid>
              <a:tr h="34651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 err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문번</a:t>
                      </a:r>
                      <a:endParaRPr lang="ko-KR" altLang="en-US" sz="105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971443">
                <a:tc gridSpan="2">
                  <a:txBody>
                    <a:bodyPr/>
                    <a:lstStyle/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  <a:p>
                      <a:pPr algn="ctr" latinLnBrk="1"/>
                      <a:endParaRPr lang="en-US" altLang="ko-KR" sz="1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pSp>
        <p:nvGrpSpPr>
          <p:cNvPr id="2815" name="그룹 2814">
            <a:extLst>
              <a:ext uri="{FF2B5EF4-FFF2-40B4-BE49-F238E27FC236}">
                <a16:creationId xmlns:a16="http://schemas.microsoft.com/office/drawing/2014/main" id="{AB207F70-A37B-BE77-23DD-98730953005E}"/>
              </a:ext>
            </a:extLst>
          </p:cNvPr>
          <p:cNvGrpSpPr/>
          <p:nvPr/>
        </p:nvGrpSpPr>
        <p:grpSpPr>
          <a:xfrm>
            <a:off x="6664810" y="4004248"/>
            <a:ext cx="538160" cy="100804"/>
            <a:chOff x="3538538" y="1077915"/>
            <a:chExt cx="538160" cy="100804"/>
          </a:xfrm>
        </p:grpSpPr>
        <p:sp>
          <p:nvSpPr>
            <p:cNvPr id="2816" name="모서리가 둥근 직사각형 2145">
              <a:extLst>
                <a:ext uri="{FF2B5EF4-FFF2-40B4-BE49-F238E27FC236}">
                  <a16:creationId xmlns:a16="http://schemas.microsoft.com/office/drawing/2014/main" id="{0AE09B37-8D64-4334-7AA7-C17CE95E5C2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17" name="모서리가 둥근 직사각형 2146">
              <a:extLst>
                <a:ext uri="{FF2B5EF4-FFF2-40B4-BE49-F238E27FC236}">
                  <a16:creationId xmlns:a16="http://schemas.microsoft.com/office/drawing/2014/main" id="{15E3B69D-E74F-6BA9-362A-849AB79904C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18" name="모서리가 둥근 직사각형 2147">
              <a:extLst>
                <a:ext uri="{FF2B5EF4-FFF2-40B4-BE49-F238E27FC236}">
                  <a16:creationId xmlns:a16="http://schemas.microsoft.com/office/drawing/2014/main" id="{20CBB2D3-8137-B994-117B-F05C48FCB59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19" name="모서리가 둥근 직사각형 2148">
              <a:extLst>
                <a:ext uri="{FF2B5EF4-FFF2-40B4-BE49-F238E27FC236}">
                  <a16:creationId xmlns:a16="http://schemas.microsoft.com/office/drawing/2014/main" id="{97E62BF2-967D-F1AC-7BF6-F6FEB2DB9DE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820" name="그룹 2819">
            <a:extLst>
              <a:ext uri="{FF2B5EF4-FFF2-40B4-BE49-F238E27FC236}">
                <a16:creationId xmlns:a16="http://schemas.microsoft.com/office/drawing/2014/main" id="{F3275943-CB5A-E144-C4ED-7381E6B25F02}"/>
              </a:ext>
            </a:extLst>
          </p:cNvPr>
          <p:cNvGrpSpPr/>
          <p:nvPr/>
        </p:nvGrpSpPr>
        <p:grpSpPr>
          <a:xfrm>
            <a:off x="6664810" y="4191697"/>
            <a:ext cx="538160" cy="100804"/>
            <a:chOff x="3538538" y="1077915"/>
            <a:chExt cx="538160" cy="100804"/>
          </a:xfrm>
        </p:grpSpPr>
        <p:sp>
          <p:nvSpPr>
            <p:cNvPr id="2821" name="모서리가 둥근 직사각형 2141">
              <a:extLst>
                <a:ext uri="{FF2B5EF4-FFF2-40B4-BE49-F238E27FC236}">
                  <a16:creationId xmlns:a16="http://schemas.microsoft.com/office/drawing/2014/main" id="{C3D0BE08-5BCC-E346-50AB-F8BDB0E091C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22" name="모서리가 둥근 직사각형 2142">
              <a:extLst>
                <a:ext uri="{FF2B5EF4-FFF2-40B4-BE49-F238E27FC236}">
                  <a16:creationId xmlns:a16="http://schemas.microsoft.com/office/drawing/2014/main" id="{B4E1E249-BE00-8391-082D-7366EAA142F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23" name="모서리가 둥근 직사각형 2143">
              <a:extLst>
                <a:ext uri="{FF2B5EF4-FFF2-40B4-BE49-F238E27FC236}">
                  <a16:creationId xmlns:a16="http://schemas.microsoft.com/office/drawing/2014/main" id="{953EC968-EF93-B7E3-F8C8-BA9B3236354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24" name="모서리가 둥근 직사각형 2144">
              <a:extLst>
                <a:ext uri="{FF2B5EF4-FFF2-40B4-BE49-F238E27FC236}">
                  <a16:creationId xmlns:a16="http://schemas.microsoft.com/office/drawing/2014/main" id="{8F8DFB00-D92C-CFFF-F16C-7A6E5BA3729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825" name="그룹 2824">
            <a:extLst>
              <a:ext uri="{FF2B5EF4-FFF2-40B4-BE49-F238E27FC236}">
                <a16:creationId xmlns:a16="http://schemas.microsoft.com/office/drawing/2014/main" id="{74FBA349-C372-FB77-DDDF-0FE9CB74944D}"/>
              </a:ext>
            </a:extLst>
          </p:cNvPr>
          <p:cNvGrpSpPr/>
          <p:nvPr/>
        </p:nvGrpSpPr>
        <p:grpSpPr>
          <a:xfrm>
            <a:off x="6665308" y="4379143"/>
            <a:ext cx="538160" cy="100804"/>
            <a:chOff x="3538538" y="1077915"/>
            <a:chExt cx="538160" cy="100804"/>
          </a:xfrm>
        </p:grpSpPr>
        <p:sp>
          <p:nvSpPr>
            <p:cNvPr id="2826" name="모서리가 둥근 직사각형 2137">
              <a:extLst>
                <a:ext uri="{FF2B5EF4-FFF2-40B4-BE49-F238E27FC236}">
                  <a16:creationId xmlns:a16="http://schemas.microsoft.com/office/drawing/2014/main" id="{B68A808D-4DB4-F60F-CF9C-C20E570A34F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27" name="모서리가 둥근 직사각형 2138">
              <a:extLst>
                <a:ext uri="{FF2B5EF4-FFF2-40B4-BE49-F238E27FC236}">
                  <a16:creationId xmlns:a16="http://schemas.microsoft.com/office/drawing/2014/main" id="{BB7E5F07-DF14-B6E6-4F1A-BC8C7BD9F4F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28" name="모서리가 둥근 직사각형 2139">
              <a:extLst>
                <a:ext uri="{FF2B5EF4-FFF2-40B4-BE49-F238E27FC236}">
                  <a16:creationId xmlns:a16="http://schemas.microsoft.com/office/drawing/2014/main" id="{B9904A0A-62A5-42CD-3569-970730CEE09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29" name="모서리가 둥근 직사각형 2140">
              <a:extLst>
                <a:ext uri="{FF2B5EF4-FFF2-40B4-BE49-F238E27FC236}">
                  <a16:creationId xmlns:a16="http://schemas.microsoft.com/office/drawing/2014/main" id="{8D58527C-AEFA-247D-290F-CBBED72F994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830" name="그룹 2829">
            <a:extLst>
              <a:ext uri="{FF2B5EF4-FFF2-40B4-BE49-F238E27FC236}">
                <a16:creationId xmlns:a16="http://schemas.microsoft.com/office/drawing/2014/main" id="{33717021-0684-4C23-BAA0-8B8ACE739EA2}"/>
              </a:ext>
            </a:extLst>
          </p:cNvPr>
          <p:cNvGrpSpPr/>
          <p:nvPr/>
        </p:nvGrpSpPr>
        <p:grpSpPr>
          <a:xfrm>
            <a:off x="6665308" y="4564655"/>
            <a:ext cx="538160" cy="100804"/>
            <a:chOff x="3538538" y="1077915"/>
            <a:chExt cx="538160" cy="100804"/>
          </a:xfrm>
        </p:grpSpPr>
        <p:sp>
          <p:nvSpPr>
            <p:cNvPr id="2831" name="모서리가 둥근 직사각형 2133">
              <a:extLst>
                <a:ext uri="{FF2B5EF4-FFF2-40B4-BE49-F238E27FC236}">
                  <a16:creationId xmlns:a16="http://schemas.microsoft.com/office/drawing/2014/main" id="{19ADBAAE-1D61-353E-BC33-E4D666F6D64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32" name="모서리가 둥근 직사각형 2134">
              <a:extLst>
                <a:ext uri="{FF2B5EF4-FFF2-40B4-BE49-F238E27FC236}">
                  <a16:creationId xmlns:a16="http://schemas.microsoft.com/office/drawing/2014/main" id="{9B6D8E73-C718-D7DC-1B69-0995547FB65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33" name="모서리가 둥근 직사각형 2135">
              <a:extLst>
                <a:ext uri="{FF2B5EF4-FFF2-40B4-BE49-F238E27FC236}">
                  <a16:creationId xmlns:a16="http://schemas.microsoft.com/office/drawing/2014/main" id="{7335E9D2-13D2-CF7E-E8B7-87148295F85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34" name="모서리가 둥근 직사각형 2136">
              <a:extLst>
                <a:ext uri="{FF2B5EF4-FFF2-40B4-BE49-F238E27FC236}">
                  <a16:creationId xmlns:a16="http://schemas.microsoft.com/office/drawing/2014/main" id="{51EA8493-63CD-BD2C-752C-CF26A75B533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grpSp>
        <p:nvGrpSpPr>
          <p:cNvPr id="2835" name="그룹 2834">
            <a:extLst>
              <a:ext uri="{FF2B5EF4-FFF2-40B4-BE49-F238E27FC236}">
                <a16:creationId xmlns:a16="http://schemas.microsoft.com/office/drawing/2014/main" id="{E04C1B48-4440-1E5D-4A78-69A61E4D85BD}"/>
              </a:ext>
            </a:extLst>
          </p:cNvPr>
          <p:cNvGrpSpPr/>
          <p:nvPr/>
        </p:nvGrpSpPr>
        <p:grpSpPr>
          <a:xfrm>
            <a:off x="6665308" y="4751883"/>
            <a:ext cx="538160" cy="100804"/>
            <a:chOff x="3538538" y="1077915"/>
            <a:chExt cx="538160" cy="100804"/>
          </a:xfrm>
        </p:grpSpPr>
        <p:sp>
          <p:nvSpPr>
            <p:cNvPr id="2836" name="모서리가 둥근 직사각형 2129">
              <a:extLst>
                <a:ext uri="{FF2B5EF4-FFF2-40B4-BE49-F238E27FC236}">
                  <a16:creationId xmlns:a16="http://schemas.microsoft.com/office/drawing/2014/main" id="{D0E942D6-E9A5-4194-23FA-218B861B8DC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37" name="모서리가 둥근 직사각형 2130">
              <a:extLst>
                <a:ext uri="{FF2B5EF4-FFF2-40B4-BE49-F238E27FC236}">
                  <a16:creationId xmlns:a16="http://schemas.microsoft.com/office/drawing/2014/main" id="{D75520E5-A492-52A7-7B16-962141BF921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38" name="모서리가 둥근 직사각형 2131">
              <a:extLst>
                <a:ext uri="{FF2B5EF4-FFF2-40B4-BE49-F238E27FC236}">
                  <a16:creationId xmlns:a16="http://schemas.microsoft.com/office/drawing/2014/main" id="{D576A8E7-8699-273D-B0A8-9BFAC24EA40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  <p:sp>
          <p:nvSpPr>
            <p:cNvPr id="2839" name="모서리가 둥근 직사각형 2132">
              <a:extLst>
                <a:ext uri="{FF2B5EF4-FFF2-40B4-BE49-F238E27FC236}">
                  <a16:creationId xmlns:a16="http://schemas.microsoft.com/office/drawing/2014/main" id="{A2504D12-1E46-A249-E903-DE74E1AE5D6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+mn-ea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+mn-ea"/>
              </a:endParaRPr>
            </a:p>
          </p:txBody>
        </p:sp>
      </p:grpSp>
      <p:sp>
        <p:nvSpPr>
          <p:cNvPr id="2840" name="TextBox 2839">
            <a:extLst>
              <a:ext uri="{FF2B5EF4-FFF2-40B4-BE49-F238E27FC236}">
                <a16:creationId xmlns:a16="http://schemas.microsoft.com/office/drawing/2014/main" id="{FCEF588E-2A5C-5C25-340B-DE24FEEB392D}"/>
              </a:ext>
            </a:extLst>
          </p:cNvPr>
          <p:cNvSpPr txBox="1"/>
          <p:nvPr/>
        </p:nvSpPr>
        <p:spPr>
          <a:xfrm>
            <a:off x="6245600" y="3899549"/>
            <a:ext cx="312906" cy="10554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36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37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38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39</a:t>
            </a:r>
          </a:p>
          <a:p>
            <a:pPr algn="ctr">
              <a:lnSpc>
                <a:spcPct val="139000"/>
              </a:lnSpc>
            </a:pPr>
            <a:r>
              <a:rPr lang="en-US" altLang="ko-KR" sz="900" dirty="0">
                <a:latin typeface="+mn-ea"/>
              </a:rPr>
              <a:t>40</a:t>
            </a:r>
          </a:p>
        </p:txBody>
      </p:sp>
      <p:cxnSp>
        <p:nvCxnSpPr>
          <p:cNvPr id="2841" name="직선 연결선 2840">
            <a:extLst>
              <a:ext uri="{FF2B5EF4-FFF2-40B4-BE49-F238E27FC236}">
                <a16:creationId xmlns:a16="http://schemas.microsoft.com/office/drawing/2014/main" id="{F67EEC09-BAE3-941F-E648-53222B91732E}"/>
              </a:ext>
            </a:extLst>
          </p:cNvPr>
          <p:cNvCxnSpPr/>
          <p:nvPr/>
        </p:nvCxnSpPr>
        <p:spPr>
          <a:xfrm>
            <a:off x="6211226" y="3914132"/>
            <a:ext cx="108776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48281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CA80DEEE-5ED6-9B1A-33E0-3723C04EF82E}"/>
              </a:ext>
            </a:extLst>
          </p:cNvPr>
          <p:cNvSpPr txBox="1"/>
          <p:nvPr/>
        </p:nvSpPr>
        <p:spPr>
          <a:xfrm>
            <a:off x="0" y="359198"/>
            <a:ext cx="99048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solidFill>
                  <a:schemeClr val="tx2"/>
                </a:solidFill>
                <a:latin typeface="+mn-ea"/>
              </a:rPr>
              <a:t>시험</a:t>
            </a:r>
            <a:endParaRPr lang="en-US" altLang="ko-KR" sz="2000" b="1" dirty="0">
              <a:solidFill>
                <a:schemeClr val="tx2"/>
              </a:solidFill>
              <a:latin typeface="+mn-ea"/>
            </a:endParaRPr>
          </a:p>
          <a:p>
            <a:pPr algn="ctr"/>
            <a:r>
              <a:rPr lang="en-US" altLang="ko-KR" sz="1600" b="1" dirty="0">
                <a:solidFill>
                  <a:schemeClr val="tx2"/>
                </a:solidFill>
                <a:latin typeface="+mn-ea"/>
              </a:rPr>
              <a:t>(1</a:t>
            </a:r>
            <a:r>
              <a:rPr lang="ko-KR" altLang="en-US" sz="1600" b="1" dirty="0">
                <a:solidFill>
                  <a:schemeClr val="tx2"/>
                </a:solidFill>
                <a:latin typeface="+mn-ea"/>
              </a:rPr>
              <a:t>차</a:t>
            </a:r>
            <a:r>
              <a:rPr lang="en-US" altLang="ko-KR" sz="1600" b="1" dirty="0">
                <a:solidFill>
                  <a:schemeClr val="tx2"/>
                </a:solidFill>
                <a:latin typeface="+mn-ea"/>
              </a:rPr>
              <a:t>)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77B3DD0-2D10-95D6-79E2-B0960787FBDA}"/>
              </a:ext>
            </a:extLst>
          </p:cNvPr>
          <p:cNvGraphicFramePr>
            <a:graphicFrameLocks noGrp="1"/>
          </p:cNvGraphicFramePr>
          <p:nvPr/>
        </p:nvGraphicFramePr>
        <p:xfrm>
          <a:off x="4528435" y="1224509"/>
          <a:ext cx="2640307" cy="45415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2106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128201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79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8527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8527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8527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8527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8527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E66D42A8-6CCB-14BA-44E4-24D64608D1DA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31F96B5-50B5-7398-1528-96D044CD2EA5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1ABC7E2-0EE8-7593-C23F-F50F49A630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D98C8482-8E48-1664-8EB5-DF7E90C87168}"/>
              </a:ext>
            </a:extLst>
          </p:cNvPr>
          <p:cNvGraphicFramePr>
            <a:graphicFrameLocks noGrp="1"/>
          </p:cNvGraphicFramePr>
          <p:nvPr/>
        </p:nvGraphicFramePr>
        <p:xfrm>
          <a:off x="2455736" y="1227827"/>
          <a:ext cx="1927862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19FF1F5B-EAFA-5310-11E9-F96185E13D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0507823"/>
              </p:ext>
            </p:extLst>
          </p:nvPr>
        </p:nvGraphicFramePr>
        <p:xfrm>
          <a:off x="7313726" y="1224510"/>
          <a:ext cx="1927862" cy="1341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671026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328148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확인란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8E5F4E76-240C-B3C8-A889-6A0ACA67C7FE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2" name="표 4">
            <a:extLst>
              <a:ext uri="{FF2B5EF4-FFF2-40B4-BE49-F238E27FC236}">
                <a16:creationId xmlns:a16="http://schemas.microsoft.com/office/drawing/2014/main" id="{804CE89C-8AC5-E654-5039-592ECB933052}"/>
              </a:ext>
            </a:extLst>
          </p:cNvPr>
          <p:cNvGraphicFramePr>
            <a:graphicFrameLocks noGrp="1"/>
          </p:cNvGraphicFramePr>
          <p:nvPr/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rgbClr val="385D8A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rgbClr val="385D8A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13" name="타원 12">
            <a:extLst>
              <a:ext uri="{FF2B5EF4-FFF2-40B4-BE49-F238E27FC236}">
                <a16:creationId xmlns:a16="http://schemas.microsoft.com/office/drawing/2014/main" id="{86390D02-92C8-6A32-1261-3214639C6042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91AC4ED1-D29A-A31B-EEA5-CDB8101746C8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</a:t>
                      </a:r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답안지 마킹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주관식 제외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반드시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검은색 네임펜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사인펜만을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필기구를 사용하지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 수정 시 수정테이프 사용 가능하며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감독관에게 요청해주시기 바랍니다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금지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).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E2C88666-4148-1A70-F5C5-E9965D6E74C8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AAF646-A243-EA7F-3BC5-A58AB6680673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5DE8040F-9840-7B76-FE1C-D9BFC3BAB76B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80AC9241-CDB0-DD1D-8DB3-BE0A3254567B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358F1CF5-B03D-B75E-93AF-D2B8AD410F25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5F9D5B6A-84DB-5584-CC90-C67A2AD849B8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06DD04B4-978F-3832-807C-528E2F62F6A3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8BE30B4B-AAF7-4BCE-1145-825880149841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00697A9C-C516-DC7D-AF4E-B312DABF5FFA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274AE290-2255-9956-F930-7F682252301B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8285E6D8-7D5F-C3D2-E03F-2BAB440A9ECB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CCE2C017-440C-4AD1-D372-BE5735861D39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0295C6A-8039-CC3F-BDC6-8FC67EFF72E8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199A0255-758B-20B4-D490-3D4B4ED7D0B7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본인 확인 서명</a:t>
                      </a:r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29" name="타원 28">
            <a:extLst>
              <a:ext uri="{FF2B5EF4-FFF2-40B4-BE49-F238E27FC236}">
                <a16:creationId xmlns:a16="http://schemas.microsoft.com/office/drawing/2014/main" id="{34FD464E-94A6-E6BA-0D57-434B9D3FBE4F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7F11F43C-232F-0337-CEE3-74A8F955539F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32B85A6B-26C0-E58C-1CE3-0AC9FF803961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53B23D27-88ED-956E-8DE1-164CF5D95B12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4FB114BF-C75F-C75E-6F86-0461290C683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1105DC9-C2D3-A2C5-A518-AF21FBADB35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131F811A-2CF6-0700-431E-AB8A220BDD14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AAE95D5-F3CB-F1B2-9189-081045292C0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DBEA6DF-DB0D-10A8-FEF1-505C873EB9C8}"/>
              </a:ext>
            </a:extLst>
          </p:cNvPr>
          <p:cNvSpPr/>
          <p:nvPr/>
        </p:nvSpPr>
        <p:spPr>
          <a:xfrm>
            <a:off x="32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6D84206-F433-4C58-C535-216BFFA7925B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FE27227B-2CCA-32B4-2A4A-8212F4BDDE8E}"/>
              </a:ext>
            </a:extLst>
          </p:cNvPr>
          <p:cNvSpPr/>
          <p:nvPr/>
        </p:nvSpPr>
        <p:spPr>
          <a:xfrm>
            <a:off x="754877" y="286422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tx2"/>
                </a:solidFill>
              </a:rPr>
              <a:t>0</a:t>
            </a:r>
            <a:endParaRPr lang="ko-KR" altLang="en-US" sz="650" dirty="0">
              <a:solidFill>
                <a:schemeClr val="tx2"/>
              </a:solidFill>
            </a:endParaRPr>
          </a:p>
        </p:txBody>
      </p:sp>
      <p:graphicFrame>
        <p:nvGraphicFramePr>
          <p:cNvPr id="42" name="표 4">
            <a:extLst>
              <a:ext uri="{FF2B5EF4-FFF2-40B4-BE49-F238E27FC236}">
                <a16:creationId xmlns:a16="http://schemas.microsoft.com/office/drawing/2014/main" id="{2857EC5B-9B48-AE27-EDE2-462F26C3ACA5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5022701"/>
          <a:ext cx="1927862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27862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서명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437FC45E-934A-226E-358E-C9AB2DD0050A}"/>
              </a:ext>
            </a:extLst>
          </p:cNvPr>
          <p:cNvSpPr txBox="1"/>
          <p:nvPr/>
        </p:nvSpPr>
        <p:spPr>
          <a:xfrm>
            <a:off x="7211127" y="2570461"/>
            <a:ext cx="1927862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※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문항 </a:t>
            </a:r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21~25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번 마킹 금지</a:t>
            </a:r>
            <a:endParaRPr lang="ko-KR" altLang="en-US" sz="1000" b="1" dirty="0">
              <a:solidFill>
                <a:schemeClr val="accent2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F6D2BE7-973D-AD66-186A-370B08D3A6D3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EB867B5-18C2-7D6A-7935-2D80B0D30C11}"/>
              </a:ext>
            </a:extLst>
          </p:cNvPr>
          <p:cNvSpPr/>
          <p:nvPr/>
        </p:nvSpPr>
        <p:spPr>
          <a:xfrm>
            <a:off x="2374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07442726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CA80DEEE-5ED6-9B1A-33E0-3723C04EF82E}"/>
              </a:ext>
            </a:extLst>
          </p:cNvPr>
          <p:cNvSpPr txBox="1"/>
          <p:nvPr/>
        </p:nvSpPr>
        <p:spPr>
          <a:xfrm>
            <a:off x="0" y="359198"/>
            <a:ext cx="99048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solidFill>
                  <a:schemeClr val="tx2"/>
                </a:solidFill>
                <a:latin typeface="+mn-ea"/>
              </a:rPr>
              <a:t>시험</a:t>
            </a:r>
            <a:endParaRPr lang="en-US" altLang="ko-KR" sz="1600" b="1" dirty="0">
              <a:solidFill>
                <a:schemeClr val="tx2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F77B3DD0-2D10-95D6-79E2-B0960787FBDA}"/>
              </a:ext>
            </a:extLst>
          </p:cNvPr>
          <p:cNvGraphicFramePr>
            <a:graphicFrameLocks noGrp="1"/>
          </p:cNvGraphicFramePr>
          <p:nvPr/>
        </p:nvGraphicFramePr>
        <p:xfrm>
          <a:off x="4528435" y="1224510"/>
          <a:ext cx="2640307" cy="453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2106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128201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664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6090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6090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220"/>
                  </a:ext>
                </a:extLst>
              </a:tr>
              <a:tr h="6090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731398"/>
                  </a:ext>
                </a:extLst>
              </a:tr>
              <a:tr h="6090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6090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6090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6090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E66D42A8-6CCB-14BA-44E4-24D64608D1DA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31F96B5-50B5-7398-1528-96D044CD2EA5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1ABC7E2-0EE8-7593-C23F-F50F49A630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D98C8482-8E48-1664-8EB5-DF7E90C87168}"/>
              </a:ext>
            </a:extLst>
          </p:cNvPr>
          <p:cNvGraphicFramePr>
            <a:graphicFrameLocks noGrp="1"/>
          </p:cNvGraphicFramePr>
          <p:nvPr/>
        </p:nvGraphicFramePr>
        <p:xfrm>
          <a:off x="2455736" y="1227827"/>
          <a:ext cx="1927862" cy="4114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19FF1F5B-EAFA-5310-11E9-F96185E13DE9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1224510"/>
          <a:ext cx="1927860" cy="1767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4625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3122096878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40874812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확인란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en-US" altLang="ko-KR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④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⑤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3406055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2835933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8E5F4E76-240C-B3C8-A889-6A0ACA67C7FE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2" name="표 4">
            <a:extLst>
              <a:ext uri="{FF2B5EF4-FFF2-40B4-BE49-F238E27FC236}">
                <a16:creationId xmlns:a16="http://schemas.microsoft.com/office/drawing/2014/main" id="{804CE89C-8AC5-E654-5039-592ECB933052}"/>
              </a:ext>
            </a:extLst>
          </p:cNvPr>
          <p:cNvGraphicFramePr>
            <a:graphicFrameLocks noGrp="1"/>
          </p:cNvGraphicFramePr>
          <p:nvPr/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13" name="타원 12">
            <a:extLst>
              <a:ext uri="{FF2B5EF4-FFF2-40B4-BE49-F238E27FC236}">
                <a16:creationId xmlns:a16="http://schemas.microsoft.com/office/drawing/2014/main" id="{86390D02-92C8-6A32-1261-3214639C6042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91AC4ED1-D29A-A31B-EEA5-CDB8101746C8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</a:t>
                      </a:r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답안지 마킹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주관식 제외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반드시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검은색 네임펜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사인펜만을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필기구를 사용하지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 수정 시 수정테이프 사용 가능하며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감독관에게 요청해주시기 바랍니다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금지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).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E2C88666-4148-1A70-F5C5-E9965D6E74C8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AAF646-A243-EA7F-3BC5-A58AB6680673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5DE8040F-9840-7B76-FE1C-D9BFC3BAB76B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80AC9241-CDB0-DD1D-8DB3-BE0A3254567B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358F1CF5-B03D-B75E-93AF-D2B8AD410F25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5F9D5B6A-84DB-5584-CC90-C67A2AD849B8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06DD04B4-978F-3832-807C-528E2F62F6A3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8BE30B4B-AAF7-4BCE-1145-825880149841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00697A9C-C516-DC7D-AF4E-B312DABF5FFA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274AE290-2255-9956-F930-7F682252301B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8285E6D8-7D5F-C3D2-E03F-2BAB440A9ECB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CCE2C017-440C-4AD1-D372-BE5735861D39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0295C6A-8039-CC3F-BDC6-8FC67EFF72E8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199A0255-758B-20B4-D490-3D4B4ED7D0B7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본인 확인 서명</a:t>
                      </a:r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29" name="타원 28">
            <a:extLst>
              <a:ext uri="{FF2B5EF4-FFF2-40B4-BE49-F238E27FC236}">
                <a16:creationId xmlns:a16="http://schemas.microsoft.com/office/drawing/2014/main" id="{34FD464E-94A6-E6BA-0D57-434B9D3FBE4F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7F11F43C-232F-0337-CEE3-74A8F955539F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32B85A6B-26C0-E58C-1CE3-0AC9FF803961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53B23D27-88ED-956E-8DE1-164CF5D95B12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4FB114BF-C75F-C75E-6F86-0461290C683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1105DC9-C2D3-A2C5-A518-AF21FBADB35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AAE95D5-F3CB-F1B2-9189-081045292C0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DBEA6DF-DB0D-10A8-FEF1-505C873EB9C8}"/>
              </a:ext>
            </a:extLst>
          </p:cNvPr>
          <p:cNvSpPr/>
          <p:nvPr/>
        </p:nvSpPr>
        <p:spPr>
          <a:xfrm>
            <a:off x="32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6D84206-F433-4C58-C535-216BFFA7925B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FE27227B-2CCA-32B4-2A4A-8212F4BDDE8E}"/>
              </a:ext>
            </a:extLst>
          </p:cNvPr>
          <p:cNvSpPr/>
          <p:nvPr/>
        </p:nvSpPr>
        <p:spPr>
          <a:xfrm>
            <a:off x="75487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graphicFrame>
        <p:nvGraphicFramePr>
          <p:cNvPr id="42" name="표 4">
            <a:extLst>
              <a:ext uri="{FF2B5EF4-FFF2-40B4-BE49-F238E27FC236}">
                <a16:creationId xmlns:a16="http://schemas.microsoft.com/office/drawing/2014/main" id="{2857EC5B-9B48-AE27-EDE2-462F26C3ACA5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5022701"/>
          <a:ext cx="1927862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27862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서명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437FC45E-934A-226E-358E-C9AB2DD0050A}"/>
              </a:ext>
            </a:extLst>
          </p:cNvPr>
          <p:cNvSpPr txBox="1"/>
          <p:nvPr/>
        </p:nvSpPr>
        <p:spPr>
          <a:xfrm>
            <a:off x="7211127" y="2996952"/>
            <a:ext cx="1927862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※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문항 </a:t>
            </a:r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19~25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번 마킹 금지</a:t>
            </a:r>
            <a:endParaRPr lang="ko-KR" altLang="en-US" sz="1000" b="1" dirty="0">
              <a:solidFill>
                <a:schemeClr val="accent2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F6D2BE7-973D-AD66-186A-370B08D3A6D3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EB867B5-18C2-7D6A-7935-2D80B0D30C11}"/>
              </a:ext>
            </a:extLst>
          </p:cNvPr>
          <p:cNvSpPr/>
          <p:nvPr/>
        </p:nvSpPr>
        <p:spPr>
          <a:xfrm>
            <a:off x="2374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16266981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CA80DEEE-5ED6-9B1A-33E0-3723C04EF82E}"/>
              </a:ext>
            </a:extLst>
          </p:cNvPr>
          <p:cNvSpPr txBox="1"/>
          <p:nvPr/>
        </p:nvSpPr>
        <p:spPr>
          <a:xfrm>
            <a:off x="0" y="359198"/>
            <a:ext cx="99048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solidFill>
                  <a:schemeClr val="tx2"/>
                </a:solidFill>
                <a:latin typeface="+mn-ea"/>
              </a:rPr>
              <a:t>시험</a:t>
            </a:r>
            <a:endParaRPr lang="en-US" altLang="ko-KR" sz="1600" b="1" dirty="0">
              <a:solidFill>
                <a:schemeClr val="tx2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66D42A8-6CCB-14BA-44E4-24D64608D1DA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31F96B5-50B5-7398-1528-96D044CD2EA5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1ABC7E2-0EE8-7593-C23F-F50F49A630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D98C8482-8E48-1664-8EB5-DF7E90C87168}"/>
              </a:ext>
            </a:extLst>
          </p:cNvPr>
          <p:cNvGraphicFramePr>
            <a:graphicFrameLocks noGrp="1"/>
          </p:cNvGraphicFramePr>
          <p:nvPr/>
        </p:nvGraphicFramePr>
        <p:xfrm>
          <a:off x="2455736" y="1227827"/>
          <a:ext cx="1927862" cy="36880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8E5F4E76-240C-B3C8-A889-6A0ACA67C7FE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91AC4ED1-D29A-A31B-EEA5-CDB8101746C8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</a:t>
                      </a:r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답안지 마킹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주관식 제외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반드시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검은색 네임펜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사인펜만을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필기구를 사용하지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 수정 시 수정테이프 사용 가능하며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감독관에게 요청해주시기 바랍니다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금지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).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E2C88666-4148-1A70-F5C5-E9965D6E74C8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0AAF646-A243-EA7F-3BC5-A58AB6680673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5DE8040F-9840-7B76-FE1C-D9BFC3BAB76B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80AC9241-CDB0-DD1D-8DB3-BE0A3254567B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358F1CF5-B03D-B75E-93AF-D2B8AD410F25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5F9D5B6A-84DB-5584-CC90-C67A2AD849B8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06DD04B4-978F-3832-807C-528E2F62F6A3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8BE30B4B-AAF7-4BCE-1145-825880149841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00697A9C-C516-DC7D-AF4E-B312DABF5FFA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274AE290-2255-9956-F930-7F682252301B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8285E6D8-7D5F-C3D2-E03F-2BAB440A9ECB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CCE2C017-440C-4AD1-D372-BE5735861D39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0295C6A-8039-CC3F-BDC6-8FC67EFF72E8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199A0255-758B-20B4-D490-3D4B4ED7D0B7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본인 확인 서명</a:t>
                      </a:r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4FB114BF-C75F-C75E-6F86-0461290C683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1105DC9-C2D3-A2C5-A518-AF21FBADB35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AAE95D5-F3CB-F1B2-9189-081045292C0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DBEA6DF-DB0D-10A8-FEF1-505C873EB9C8}"/>
              </a:ext>
            </a:extLst>
          </p:cNvPr>
          <p:cNvSpPr/>
          <p:nvPr/>
        </p:nvSpPr>
        <p:spPr>
          <a:xfrm>
            <a:off x="32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96D84206-F433-4C58-C535-216BFFA7925B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2" name="표 4">
            <a:extLst>
              <a:ext uri="{FF2B5EF4-FFF2-40B4-BE49-F238E27FC236}">
                <a16:creationId xmlns:a16="http://schemas.microsoft.com/office/drawing/2014/main" id="{2857EC5B-9B48-AE27-EDE2-462F26C3ACA5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5022701"/>
          <a:ext cx="1927862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27862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서명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437FC45E-934A-226E-358E-C9AB2DD0050A}"/>
              </a:ext>
            </a:extLst>
          </p:cNvPr>
          <p:cNvSpPr txBox="1"/>
          <p:nvPr/>
        </p:nvSpPr>
        <p:spPr>
          <a:xfrm>
            <a:off x="7211127" y="3429000"/>
            <a:ext cx="1927862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※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문항 </a:t>
            </a:r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+mn-ea"/>
              </a:rPr>
              <a:t>17</a:t>
            </a:r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~25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번 마킹 금지</a:t>
            </a:r>
            <a:endParaRPr lang="ko-KR" altLang="en-US" sz="1000" b="1" dirty="0">
              <a:solidFill>
                <a:schemeClr val="accent2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2F6D2BE7-973D-AD66-186A-370B08D3A6D3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0EB867B5-18C2-7D6A-7935-2D80B0D30C11}"/>
              </a:ext>
            </a:extLst>
          </p:cNvPr>
          <p:cNvSpPr/>
          <p:nvPr/>
        </p:nvSpPr>
        <p:spPr>
          <a:xfrm>
            <a:off x="2374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4FAF2B73-BAA5-5AF4-7976-C388A7B68FEC}"/>
              </a:ext>
            </a:extLst>
          </p:cNvPr>
          <p:cNvGraphicFramePr>
            <a:graphicFrameLocks noGrp="1"/>
          </p:cNvGraphicFramePr>
          <p:nvPr/>
        </p:nvGraphicFramePr>
        <p:xfrm>
          <a:off x="4528435" y="1224510"/>
          <a:ext cx="2640307" cy="453078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2106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128201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32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581840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220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0053793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731398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47294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graphicFrame>
        <p:nvGraphicFramePr>
          <p:cNvPr id="3" name="표 4">
            <a:extLst>
              <a:ext uri="{FF2B5EF4-FFF2-40B4-BE49-F238E27FC236}">
                <a16:creationId xmlns:a16="http://schemas.microsoft.com/office/drawing/2014/main" id="{B20220A1-F0DE-BC63-81C7-46FBEEB9D30E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1224510"/>
          <a:ext cx="1927860" cy="2194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4625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3122096878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40874812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확인란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en-US" altLang="ko-KR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④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⑤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1445823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889099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3406055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2835933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25BCE1F-E50A-5EAC-7AE7-F91BC164D80D}"/>
              </a:ext>
            </a:extLst>
          </p:cNvPr>
          <p:cNvGraphicFramePr>
            <a:graphicFrameLocks noGrp="1"/>
          </p:cNvGraphicFramePr>
          <p:nvPr/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10" name="타원 9">
            <a:extLst>
              <a:ext uri="{FF2B5EF4-FFF2-40B4-BE49-F238E27FC236}">
                <a16:creationId xmlns:a16="http://schemas.microsoft.com/office/drawing/2014/main" id="{108795E9-AC8E-2E97-220F-02733713BD78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7484E152-FAC7-B662-2ACF-C7F2AAE7BAEA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5D0A0896-65F5-4469-1FD7-2156E413016C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ECD0935B-192F-F800-B759-731BF51E4BED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2D4ED2B0-B5CD-808F-EB71-51AB1A0043BA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5C12F0CE-557A-10C6-B323-95BD4EEFEDDA}"/>
              </a:ext>
            </a:extLst>
          </p:cNvPr>
          <p:cNvSpPr/>
          <p:nvPr/>
        </p:nvSpPr>
        <p:spPr>
          <a:xfrm>
            <a:off x="75487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90595A57-653C-EC17-3864-F4E398EC8DDF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6602741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EB2415-10D5-F8D7-FBA4-DB939B3C86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F73F6ED2-3C74-6B20-A726-59241B4A1CB4}"/>
              </a:ext>
            </a:extLst>
          </p:cNvPr>
          <p:cNvSpPr txBox="1"/>
          <p:nvPr/>
        </p:nvSpPr>
        <p:spPr>
          <a:xfrm>
            <a:off x="0" y="359198"/>
            <a:ext cx="99048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solidFill>
                  <a:schemeClr val="tx2"/>
                </a:solidFill>
                <a:latin typeface="+mn-ea"/>
              </a:rPr>
              <a:t>시험</a:t>
            </a:r>
            <a:endParaRPr lang="en-US" altLang="ko-KR" sz="1600" b="1" dirty="0">
              <a:solidFill>
                <a:schemeClr val="tx2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10F45A4-2CAF-DA32-A366-5196C899FFEE}"/>
              </a:ext>
            </a:extLst>
          </p:cNvPr>
          <p:cNvGraphicFramePr>
            <a:graphicFrameLocks noGrp="1"/>
          </p:cNvGraphicFramePr>
          <p:nvPr/>
        </p:nvGraphicFramePr>
        <p:xfrm>
          <a:off x="4528435" y="1224509"/>
          <a:ext cx="2640307" cy="45297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2106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128201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316297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7022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220"/>
                  </a:ext>
                </a:extLst>
              </a:tr>
              <a:tr h="7022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731398"/>
                  </a:ext>
                </a:extLst>
              </a:tr>
              <a:tr h="7022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7022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7022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7022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970A4BC2-B395-54B5-C089-C4C8DDD5075A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5BBA06C-BFD4-2B5A-71CB-491AF0A33CA2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3C4210-B9AF-B563-FC2C-37DE40642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925E44F6-2663-7880-6772-F72914A830F2}"/>
              </a:ext>
            </a:extLst>
          </p:cNvPr>
          <p:cNvGraphicFramePr>
            <a:graphicFrameLocks noGrp="1"/>
          </p:cNvGraphicFramePr>
          <p:nvPr/>
        </p:nvGraphicFramePr>
        <p:xfrm>
          <a:off x="2455736" y="1227827"/>
          <a:ext cx="1927862" cy="432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574731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8483D59E-1638-BB4D-3CB6-DEEC1D8D62E1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1224510"/>
          <a:ext cx="1927860" cy="1554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4625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3122096878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40874812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확인란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en-US" altLang="ko-KR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④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⑤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2835933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D1353195-1C96-9937-A093-410A23FC9909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0C43924B-2AAF-978F-1C22-4DCB7A06A190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</a:t>
                      </a:r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답안지 마킹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주관식 제외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반드시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검은색 네임펜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사인펜만을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필기구를 사용하지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 수정 시 수정테이프 사용 가능하며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감독관에게 요청해주시기 바랍니다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금지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).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3E0562D9-AC4B-FD7D-1CA8-CF87471018D6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0A82878B-7CEC-CBF6-027E-5F27A5CBABFB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E1ED0FC4-F422-52EC-8BB6-28A270A6F712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594CFAFA-632F-8D9E-8DF2-99D2150B59AD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752D70B7-A531-821C-782D-1D7AE39F308E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CF225DF9-27AD-D410-D3E9-DC1FD4D5E64E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DC221C50-E352-0D21-B33F-2BF454FBD3C1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DB536440-29BE-2799-B306-D498FED887AF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DB679940-0060-248C-DC4B-2728EC75E915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B14E2220-2AD1-8FD2-457E-E1E5256A3791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29C25E8D-4688-7C51-897B-ED0C0286E419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C056E918-C58A-CB6E-7630-5DCD748C7714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3DAF6DBA-CB1F-6C3A-B580-337C9A6C14C5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45B49FC2-6092-8C8A-C656-872B823176A5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본인 확인 서명</a:t>
                      </a:r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3A060C40-67CC-3502-8DDA-BC0E6B9DD56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DBFA3A-9E72-1A22-5AD6-A1895078390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030FDD7F-C914-7A93-41C7-F6B3CE139CAA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341D97B-1945-1E06-AF1F-760BF630B85D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F32E5C6-52F6-E31F-2B17-A93583FA24D3}"/>
              </a:ext>
            </a:extLst>
          </p:cNvPr>
          <p:cNvSpPr/>
          <p:nvPr/>
        </p:nvSpPr>
        <p:spPr>
          <a:xfrm>
            <a:off x="32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20E856A-67FA-3B92-233A-C2C768061881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2" name="표 4">
            <a:extLst>
              <a:ext uri="{FF2B5EF4-FFF2-40B4-BE49-F238E27FC236}">
                <a16:creationId xmlns:a16="http://schemas.microsoft.com/office/drawing/2014/main" id="{7F5FABB3-6415-6A90-AEF7-61ABFCCE88FF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5022701"/>
          <a:ext cx="1927862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27862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서명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90F0781D-5283-2C99-F135-27591DB42B15}"/>
              </a:ext>
            </a:extLst>
          </p:cNvPr>
          <p:cNvSpPr txBox="1"/>
          <p:nvPr/>
        </p:nvSpPr>
        <p:spPr>
          <a:xfrm>
            <a:off x="7211127" y="2794164"/>
            <a:ext cx="1927862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※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문항 </a:t>
            </a:r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+mn-ea"/>
              </a:rPr>
              <a:t>20</a:t>
            </a:r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~25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번 마킹 금지</a:t>
            </a:r>
            <a:endParaRPr lang="ko-KR" altLang="en-US" sz="1000" b="1" dirty="0">
              <a:solidFill>
                <a:schemeClr val="accent2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602A882-93EB-1A63-D8AF-B736253568CA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" name="표 4">
            <a:extLst>
              <a:ext uri="{FF2B5EF4-FFF2-40B4-BE49-F238E27FC236}">
                <a16:creationId xmlns:a16="http://schemas.microsoft.com/office/drawing/2014/main" id="{55145DBD-A35C-9A9D-446D-03E9008FBA03}"/>
              </a:ext>
            </a:extLst>
          </p:cNvPr>
          <p:cNvGraphicFramePr>
            <a:graphicFrameLocks noGrp="1"/>
          </p:cNvGraphicFramePr>
          <p:nvPr/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3CC78E88-0DC7-1D95-D550-08DD3D518506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EFE80229-39CD-26D9-1CEA-71A8423221B8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EA9C189C-CF3A-8384-21FA-8B32024DE027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0E220CD7-396C-409D-A587-69BE05464486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DEF0F084-D15F-5DD3-B7AB-260E2CADCD39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397F9E32-9CEB-4401-DAE9-97E334AA1664}"/>
              </a:ext>
            </a:extLst>
          </p:cNvPr>
          <p:cNvSpPr/>
          <p:nvPr/>
        </p:nvSpPr>
        <p:spPr>
          <a:xfrm>
            <a:off x="75487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31007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EE8E16-B7B3-5FA4-E272-AAE2A302BE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AED1CD8-90CF-F713-29BF-D8B73326E431}"/>
              </a:ext>
            </a:extLst>
          </p:cNvPr>
          <p:cNvSpPr txBox="1"/>
          <p:nvPr/>
        </p:nvSpPr>
        <p:spPr>
          <a:xfrm>
            <a:off x="0" y="359198"/>
            <a:ext cx="990488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solidFill>
                  <a:schemeClr val="tx2"/>
                </a:solidFill>
                <a:latin typeface="+mn-ea"/>
              </a:rPr>
              <a:t>시험</a:t>
            </a:r>
            <a:endParaRPr lang="en-US" altLang="ko-KR" sz="1600" b="1" dirty="0">
              <a:solidFill>
                <a:schemeClr val="tx2"/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5F7DE9B5-2C1D-011D-9628-C98D51762E19}"/>
              </a:ext>
            </a:extLst>
          </p:cNvPr>
          <p:cNvGraphicFramePr>
            <a:graphicFrameLocks noGrp="1"/>
          </p:cNvGraphicFramePr>
          <p:nvPr/>
        </p:nvGraphicFramePr>
        <p:xfrm>
          <a:off x="4528435" y="1224510"/>
          <a:ext cx="2640307" cy="45305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2106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128201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344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6367105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0227220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en-US" altLang="ko-KR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5731398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53203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1E7B9D9B-504D-F1E8-0A5E-EDF0E7D71B4F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18BF6CA8-FEA2-E523-1D2C-EBFA2883EE65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75B27E2F-FB05-A2BB-8A9A-361EA81C79E7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A6097CC0-FEAC-7EE4-277F-ECAF6AF3AC39}"/>
              </a:ext>
            </a:extLst>
          </p:cNvPr>
          <p:cNvGraphicFramePr>
            <a:graphicFrameLocks noGrp="1"/>
          </p:cNvGraphicFramePr>
          <p:nvPr/>
        </p:nvGraphicFramePr>
        <p:xfrm>
          <a:off x="2455736" y="1227827"/>
          <a:ext cx="1927862" cy="39014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B77D6F70-0251-B476-E8AD-50DE126181E8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1224510"/>
          <a:ext cx="1927860" cy="1981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4625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3122096878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408748120"/>
                    </a:ext>
                  </a:extLst>
                </a:gridCol>
                <a:gridCol w="286647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문항</a:t>
                      </a:r>
                      <a:endParaRPr lang="ko-KR" altLang="en-US" sz="12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확인란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en-US" altLang="ko-KR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④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lt"/>
                          <a:ea typeface="나눔스퀘어" panose="020B0600000101010101" pitchFamily="50" charset="-127"/>
                        </a:rPr>
                        <a:t>⑤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lt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en-US" altLang="ko-KR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28062739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3406055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21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2835933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1202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④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>
                              <a:lumMod val="50000"/>
                            </a:schemeClr>
                          </a:solidFill>
                          <a:effectLst/>
                          <a:uLnTx/>
                          <a:uFillTx/>
                          <a:latin typeface="맑은 고딕"/>
                          <a:ea typeface="나눔스퀘어" panose="020B0600000101010101" pitchFamily="50" charset="-127"/>
                          <a:cs typeface="+mn-cs"/>
                        </a:rPr>
                        <a:t>⑤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>
                            <a:lumMod val="50000"/>
                          </a:schemeClr>
                        </a:solidFill>
                        <a:effectLst/>
                        <a:uLnTx/>
                        <a:uFillTx/>
                        <a:latin typeface="맑은 고딕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51B22E8F-28FE-0E7E-AF15-303C6EAA2FBF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122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639EB3CA-5071-6AB1-D738-6CE5F8652392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</a:t>
                      </a:r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답안지 마킹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주관식 제외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반드시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검은색 네임펜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/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사인펜만을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사용하고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필기구를 사용하지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마십시오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답안 수정 시 수정테이프 사용 가능하며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감독관에게 요청해주시기 바랍니다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</a:t>
                      </a:r>
                      <a:r>
                        <a:rPr lang="ko-KR" altLang="en-US" sz="1050" b="0">
                          <a:solidFill>
                            <a:schemeClr val="tx2"/>
                          </a:solidFill>
                          <a:latin typeface="+mn-ea"/>
                        </a:rPr>
                        <a:t>금지</a:t>
                      </a:r>
                      <a:r>
                        <a:rPr lang="en-US" altLang="ko-KR" sz="1050" b="0">
                          <a:solidFill>
                            <a:schemeClr val="tx2"/>
                          </a:solidFill>
                          <a:latin typeface="+mn-ea"/>
                        </a:rPr>
                        <a:t>).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799B07EC-A9CC-FEFC-4D92-081460120E5C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5F0E8468-477C-78CB-FFEF-C1C00F15CF20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40F6AEB0-A5FE-59A9-7CED-C8E3C6E1D8B0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27D1F116-CC2B-6725-4E87-A6240A4FA86D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65E5238-9277-78BE-E035-7AAC83710F6D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88DEBF51-462A-590E-312F-F016FA45A455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434B7124-4F76-3701-5361-D295874A1F92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F64C96F1-A668-905B-E66B-429D2D2DE4AA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311A7D57-5955-0D9B-D9ED-B72256A63AF7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DD066669-02E3-2E11-9FA5-6DF3CDE90E9B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8126162E-F8F0-AB87-7E2A-896C820F3819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B21A2320-4D10-6665-1280-4B3B22EA7C89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3558D4B4-DD3D-DC71-530B-34059F740198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FB9BCA70-2A3A-A833-21FB-B8EC303888EE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034510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본인 확인 서명</a:t>
                      </a:r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33" name="직사각형 32">
            <a:extLst>
              <a:ext uri="{FF2B5EF4-FFF2-40B4-BE49-F238E27FC236}">
                <a16:creationId xmlns:a16="http://schemas.microsoft.com/office/drawing/2014/main" id="{B4960E70-DD8B-D7FB-86D9-8E6FD361647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B562D41-6D91-77C1-0DCC-6E024B96FA04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1B68B98-17F2-F89C-D0D6-EF678DAAAE91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24A35A9-5F8C-FDFE-828B-92D38F2CE418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E8CDD5F-1313-6865-FE92-0A68B3F1C38C}"/>
              </a:ext>
            </a:extLst>
          </p:cNvPr>
          <p:cNvSpPr/>
          <p:nvPr/>
        </p:nvSpPr>
        <p:spPr>
          <a:xfrm>
            <a:off x="32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CB90F02-9AD4-85D5-51AA-30B688D5D3A9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2" name="표 4">
            <a:extLst>
              <a:ext uri="{FF2B5EF4-FFF2-40B4-BE49-F238E27FC236}">
                <a16:creationId xmlns:a16="http://schemas.microsoft.com/office/drawing/2014/main" id="{80BCC89B-40EB-BC47-A051-AE862FE6A8F4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5022701"/>
          <a:ext cx="1927862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27862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accent2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감독관 서명</a:t>
                      </a:r>
                      <a:endParaRPr lang="ko-KR" altLang="en-US" sz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43" name="TextBox 42">
            <a:extLst>
              <a:ext uri="{FF2B5EF4-FFF2-40B4-BE49-F238E27FC236}">
                <a16:creationId xmlns:a16="http://schemas.microsoft.com/office/drawing/2014/main" id="{B34F9049-1BD8-0B98-6A32-95EA20F250C7}"/>
              </a:ext>
            </a:extLst>
          </p:cNvPr>
          <p:cNvSpPr txBox="1"/>
          <p:nvPr/>
        </p:nvSpPr>
        <p:spPr>
          <a:xfrm>
            <a:off x="7211127" y="3211354"/>
            <a:ext cx="1927862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atinLnBrk="1"/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나눔스퀘어" panose="020B0600000101010101" pitchFamily="50" charset="-127"/>
                <a:ea typeface="나눔스퀘어" panose="020B0600000101010101" pitchFamily="50" charset="-127"/>
              </a:rPr>
              <a:t>※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문항 </a:t>
            </a:r>
            <a:r>
              <a:rPr lang="en-US" altLang="ko-KR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18~25</a:t>
            </a:r>
            <a:r>
              <a:rPr lang="ko-KR" altLang="en-US" sz="1000" b="1">
                <a:solidFill>
                  <a:schemeClr val="accent2">
                    <a:lumMod val="50000"/>
                  </a:schemeClr>
                </a:solidFill>
                <a:latin typeface="+mn-ea"/>
                <a:ea typeface="+mn-ea"/>
              </a:rPr>
              <a:t>번 마킹 금지</a:t>
            </a:r>
            <a:endParaRPr lang="ko-KR" altLang="en-US" sz="1000" b="1" dirty="0">
              <a:solidFill>
                <a:schemeClr val="accent2">
                  <a:lumMod val="50000"/>
                </a:schemeClr>
              </a:solidFill>
              <a:latin typeface="+mn-ea"/>
              <a:ea typeface="+mn-ea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8D638C4F-D734-FFBF-D625-AFE683FB46BC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" name="표 4">
            <a:extLst>
              <a:ext uri="{FF2B5EF4-FFF2-40B4-BE49-F238E27FC236}">
                <a16:creationId xmlns:a16="http://schemas.microsoft.com/office/drawing/2014/main" id="{3F2190BE-3C4D-0A97-BE77-490465225E08}"/>
              </a:ext>
            </a:extLst>
          </p:cNvPr>
          <p:cNvGraphicFramePr>
            <a:graphicFrameLocks noGrp="1"/>
          </p:cNvGraphicFramePr>
          <p:nvPr/>
        </p:nvGraphicFramePr>
        <p:xfrm>
          <a:off x="664343" y="2062710"/>
          <a:ext cx="1646556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442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7442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170192">
                <a:tc gridSpan="6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59295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bg1">
                            <a:lumMod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132372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3" name="타원 2">
            <a:extLst>
              <a:ext uri="{FF2B5EF4-FFF2-40B4-BE49-F238E27FC236}">
                <a16:creationId xmlns:a16="http://schemas.microsoft.com/office/drawing/2014/main" id="{234053E5-07B6-6DF1-05BF-ECB3A08CC5A1}"/>
              </a:ext>
            </a:extLst>
          </p:cNvPr>
          <p:cNvSpPr/>
          <p:nvPr/>
        </p:nvSpPr>
        <p:spPr>
          <a:xfrm>
            <a:off x="1028381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2EFDFC81-8409-F8AF-0D8C-AB9E97249A72}"/>
              </a:ext>
            </a:extLst>
          </p:cNvPr>
          <p:cNvSpPr/>
          <p:nvPr/>
        </p:nvSpPr>
        <p:spPr>
          <a:xfrm>
            <a:off x="1301885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5E369E2-140D-D4D1-BFF2-6F4617A033BD}"/>
              </a:ext>
            </a:extLst>
          </p:cNvPr>
          <p:cNvSpPr/>
          <p:nvPr/>
        </p:nvSpPr>
        <p:spPr>
          <a:xfrm>
            <a:off x="1575389" y="2865269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A7ADFAD0-4F3E-3C08-7E68-0BFCE1D5DBDC}"/>
              </a:ext>
            </a:extLst>
          </p:cNvPr>
          <p:cNvSpPr/>
          <p:nvPr/>
        </p:nvSpPr>
        <p:spPr>
          <a:xfrm>
            <a:off x="1852473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E92F89D-57E0-94AA-7D1A-4F8395C8E966}"/>
              </a:ext>
            </a:extLst>
          </p:cNvPr>
          <p:cNvSpPr/>
          <p:nvPr/>
        </p:nvSpPr>
        <p:spPr>
          <a:xfrm>
            <a:off x="212955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A859220-30F8-E2D6-3663-40FE68F2DC24}"/>
              </a:ext>
            </a:extLst>
          </p:cNvPr>
          <p:cNvSpPr/>
          <p:nvPr/>
        </p:nvSpPr>
        <p:spPr>
          <a:xfrm>
            <a:off x="754877" y="2864220"/>
            <a:ext cx="86400" cy="86400"/>
          </a:xfrm>
          <a:prstGeom prst="ellipse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A5CD4DA9-0821-CFDC-C8FF-1E5800FE8F6F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96940584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EB2415-10D5-F8D7-FBA4-DB939B3C86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F73F6ED2-3C74-6B20-A726-59241B4A1CB4}"/>
              </a:ext>
            </a:extLst>
          </p:cNvPr>
          <p:cNvSpPr txBox="1"/>
          <p:nvPr/>
        </p:nvSpPr>
        <p:spPr>
          <a:xfrm>
            <a:off x="3152800" y="362139"/>
            <a:ext cx="487987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dirty="0">
                <a:solidFill>
                  <a:schemeClr val="tx2"/>
                </a:solidFill>
                <a:latin typeface="+mn-ea"/>
              </a:rPr>
              <a:t>연구소 기초 역량 평가</a:t>
            </a:r>
            <a:endParaRPr lang="en-US" altLang="ko-KR" sz="1600" b="1" dirty="0">
              <a:solidFill>
                <a:schemeClr val="tx2"/>
              </a:solidFill>
              <a:latin typeface="+mn-ea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970A4BC2-B395-54B5-C089-C4C8DDD5075A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5BBA06C-BFD4-2B5A-71CB-491AF0A33CA2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3C4210-B9AF-B563-FC2C-37DE40642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D1353195-1C96-9937-A093-410A23FC9909}"/>
              </a:ext>
            </a:extLst>
          </p:cNvPr>
          <p:cNvGraphicFramePr>
            <a:graphicFrameLocks noGrp="1"/>
          </p:cNvGraphicFramePr>
          <p:nvPr/>
        </p:nvGraphicFramePr>
        <p:xfrm>
          <a:off x="688757" y="1107127"/>
          <a:ext cx="1646555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0C43924B-2AAF-978F-1C22-4DCB7A06A190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853202"/>
          <a:ext cx="8577244" cy="58376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58376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</a:t>
                      </a:r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답안지 </a:t>
                      </a:r>
                      <a:r>
                        <a:rPr lang="ko-KR" altLang="en-US" sz="1050" b="0" dirty="0" err="1">
                          <a:solidFill>
                            <a:schemeClr val="tx2"/>
                          </a:solidFill>
                          <a:latin typeface="+mn-ea"/>
                        </a:rPr>
                        <a:t>마킹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주관식 제외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은 반드시 검은색 볼펜을 사용하여 주십시오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05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 시 </a:t>
                      </a:r>
                      <a:r>
                        <a:rPr lang="ko-KR" altLang="en-US" sz="1050" b="0" dirty="0" err="1">
                          <a:solidFill>
                            <a:schemeClr val="tx2"/>
                          </a:solidFill>
                          <a:latin typeface="+mn-ea"/>
                        </a:rPr>
                        <a:t>수정테이프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 사용 가능하며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감독관에게 요청해주시기 바랍니다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금지</a:t>
                      </a:r>
                      <a:r>
                        <a:rPr lang="en-US" altLang="ko-KR" sz="1050" b="0" dirty="0">
                          <a:solidFill>
                            <a:schemeClr val="tx2"/>
                          </a:solidFill>
                          <a:latin typeface="+mn-ea"/>
                        </a:rPr>
                        <a:t>).</a:t>
                      </a:r>
                      <a:endParaRPr lang="ko-KR" altLang="en-US" sz="105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3E0562D9-AC4B-FD7D-1CA8-CF87471018D6}"/>
              </a:ext>
            </a:extLst>
          </p:cNvPr>
          <p:cNvSpPr/>
          <p:nvPr/>
        </p:nvSpPr>
        <p:spPr>
          <a:xfrm>
            <a:off x="3818211" y="6116115"/>
            <a:ext cx="72000" cy="72000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0A82878B-7CEC-CBF6-027E-5F27A5CBABFB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E1ED0FC4-F422-52EC-8BB6-28A270A6F712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594CFAFA-632F-8D9E-8DF2-99D2150B59AD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752D70B7-A531-821C-782D-1D7AE39F308E}"/>
              </a:ext>
            </a:extLst>
          </p:cNvPr>
          <p:cNvGrpSpPr/>
          <p:nvPr/>
        </p:nvGrpSpPr>
        <p:grpSpPr>
          <a:xfrm>
            <a:off x="4205414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CF225DF9-27AD-D410-D3E9-DC1FD4D5E64E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DC221C50-E352-0D21-B33F-2BF454FBD3C1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DB536440-29BE-2799-B306-D498FED887AF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DB679940-0060-248C-DC4B-2728EC75E915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B14E2220-2AD1-8FD2-457E-E1E5256A3791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29C25E8D-4688-7C51-897B-ED0C0286E419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C056E918-C58A-CB6E-7630-5DCD748C7714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3DAF6DBA-CB1F-6C3A-B580-337C9A6C14C5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3A060C40-67CC-3502-8DDA-BC0E6B9DD56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9DBFA3A-9E72-1A22-5AD6-A1895078390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030FDD7F-C914-7A93-41C7-F6B3CE139CAA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341D97B-1945-1E06-AF1F-760BF630B85D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20E856A-67FA-3B92-233A-C2C768061881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5602A882-93EB-1A63-D8AF-B736253568CA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9" name="표 4">
            <a:extLst>
              <a:ext uri="{FF2B5EF4-FFF2-40B4-BE49-F238E27FC236}">
                <a16:creationId xmlns:a16="http://schemas.microsoft.com/office/drawing/2014/main" id="{45096D7F-4AEA-C33B-D91E-4574B52BDA85}"/>
              </a:ext>
            </a:extLst>
          </p:cNvPr>
          <p:cNvGraphicFramePr>
            <a:graphicFrameLocks noGrp="1"/>
          </p:cNvGraphicFramePr>
          <p:nvPr/>
        </p:nvGraphicFramePr>
        <p:xfrm>
          <a:off x="2854280" y="1110444"/>
          <a:ext cx="1927862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50" name="표 4">
            <a:extLst>
              <a:ext uri="{FF2B5EF4-FFF2-40B4-BE49-F238E27FC236}">
                <a16:creationId xmlns:a16="http://schemas.microsoft.com/office/drawing/2014/main" id="{45096D7F-4AEA-C33B-D91E-4574B52BDA85}"/>
              </a:ext>
            </a:extLst>
          </p:cNvPr>
          <p:cNvGraphicFramePr>
            <a:graphicFrameLocks noGrp="1"/>
          </p:cNvGraphicFramePr>
          <p:nvPr/>
        </p:nvGraphicFramePr>
        <p:xfrm>
          <a:off x="5080782" y="1119728"/>
          <a:ext cx="1927862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40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51" name="표 4">
            <a:extLst>
              <a:ext uri="{FF2B5EF4-FFF2-40B4-BE49-F238E27FC236}">
                <a16:creationId xmlns:a16="http://schemas.microsoft.com/office/drawing/2014/main" id="{45096D7F-4AEA-C33B-D91E-4574B52BDA85}"/>
              </a:ext>
            </a:extLst>
          </p:cNvPr>
          <p:cNvGraphicFramePr>
            <a:graphicFrameLocks noGrp="1"/>
          </p:cNvGraphicFramePr>
          <p:nvPr/>
        </p:nvGraphicFramePr>
        <p:xfrm>
          <a:off x="7313726" y="1107127"/>
          <a:ext cx="1927862" cy="240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</a:tbl>
          </a:graphicData>
        </a:graphic>
      </p:graphicFrame>
      <p:graphicFrame>
        <p:nvGraphicFramePr>
          <p:cNvPr id="10" name="표 4">
            <a:extLst>
              <a:ext uri="{FF2B5EF4-FFF2-40B4-BE49-F238E27FC236}">
                <a16:creationId xmlns:a16="http://schemas.microsoft.com/office/drawing/2014/main" id="{0B3A3F38-32BD-81DB-F616-84C15F0A1C6C}"/>
              </a:ext>
            </a:extLst>
          </p:cNvPr>
          <p:cNvGraphicFramePr>
            <a:graphicFrameLocks noGrp="1"/>
          </p:cNvGraphicFramePr>
          <p:nvPr/>
        </p:nvGraphicFramePr>
        <p:xfrm>
          <a:off x="682132" y="1982894"/>
          <a:ext cx="1646555" cy="6183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46555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5293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  제   유   형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344002">
                <a:tc>
                  <a:txBody>
                    <a:bodyPr/>
                    <a:lstStyle/>
                    <a:p>
                      <a:pPr algn="ctr" latinLnBrk="1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pSp>
        <p:nvGrpSpPr>
          <p:cNvPr id="30" name="그룹 29">
            <a:extLst>
              <a:ext uri="{FF2B5EF4-FFF2-40B4-BE49-F238E27FC236}">
                <a16:creationId xmlns:a16="http://schemas.microsoft.com/office/drawing/2014/main" id="{4AFC808A-E0A2-3B95-6FCD-2A1D42E8EBF3}"/>
              </a:ext>
            </a:extLst>
          </p:cNvPr>
          <p:cNvGrpSpPr/>
          <p:nvPr/>
        </p:nvGrpSpPr>
        <p:grpSpPr>
          <a:xfrm>
            <a:off x="609091" y="2306516"/>
            <a:ext cx="1435660" cy="223896"/>
            <a:chOff x="762965" y="2460153"/>
            <a:chExt cx="1435660" cy="223896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79D2B40-8168-EED5-D134-FDC8C82A4EDB}"/>
                </a:ext>
              </a:extLst>
            </p:cNvPr>
            <p:cNvSpPr txBox="1"/>
            <p:nvPr/>
          </p:nvSpPr>
          <p:spPr>
            <a:xfrm>
              <a:off x="762965" y="2468605"/>
              <a:ext cx="61205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222678D-C3F3-9813-58B2-E160FC62471C}"/>
                </a:ext>
              </a:extLst>
            </p:cNvPr>
            <p:cNvSpPr txBox="1"/>
            <p:nvPr/>
          </p:nvSpPr>
          <p:spPr>
            <a:xfrm>
              <a:off x="1524151" y="2460153"/>
              <a:ext cx="67447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75">
              <a:extLst>
                <a:ext uri="{FF2B5EF4-FFF2-40B4-BE49-F238E27FC236}">
                  <a16:creationId xmlns:a16="http://schemas.microsoft.com/office/drawing/2014/main" id="{35935452-61CC-DFCF-33D5-256BA6C17B38}"/>
                </a:ext>
              </a:extLst>
            </p:cNvPr>
            <p:cNvSpPr/>
            <p:nvPr/>
          </p:nvSpPr>
          <p:spPr>
            <a:xfrm>
              <a:off x="1289877" y="2506325"/>
              <a:ext cx="67187" cy="122055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76">
              <a:extLst>
                <a:ext uri="{FF2B5EF4-FFF2-40B4-BE49-F238E27FC236}">
                  <a16:creationId xmlns:a16="http://schemas.microsoft.com/office/drawing/2014/main" id="{4472E90B-29FB-C87E-3467-2276E72BF33A}"/>
                </a:ext>
              </a:extLst>
            </p:cNvPr>
            <p:cNvSpPr/>
            <p:nvPr/>
          </p:nvSpPr>
          <p:spPr>
            <a:xfrm>
              <a:off x="2112337" y="2507059"/>
              <a:ext cx="67187" cy="122055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57FF8988-2959-9238-D9DA-84C0CEAEF4F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48FA32D-F679-8A68-2D99-14898DC47D53}"/>
              </a:ext>
            </a:extLst>
          </p:cNvPr>
          <p:cNvSpPr/>
          <p:nvPr/>
        </p:nvSpPr>
        <p:spPr>
          <a:xfrm>
            <a:off x="2374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31" name="표 4">
            <a:extLst>
              <a:ext uri="{FF2B5EF4-FFF2-40B4-BE49-F238E27FC236}">
                <a16:creationId xmlns:a16="http://schemas.microsoft.com/office/drawing/2014/main" id="{B8523F27-3760-E4DF-402C-C4E7BD7D6A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8486121"/>
              </p:ext>
            </p:extLst>
          </p:nvPr>
        </p:nvGraphicFramePr>
        <p:xfrm>
          <a:off x="664342" y="2724120"/>
          <a:ext cx="1666240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24240217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33199074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274320"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사번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32" name="타원 31">
            <a:extLst>
              <a:ext uri="{FF2B5EF4-FFF2-40B4-BE49-F238E27FC236}">
                <a16:creationId xmlns:a16="http://schemas.microsoft.com/office/drawing/2014/main" id="{9FFB5677-1B29-DA79-3386-E7E45789B149}"/>
              </a:ext>
            </a:extLst>
          </p:cNvPr>
          <p:cNvSpPr/>
          <p:nvPr/>
        </p:nvSpPr>
        <p:spPr>
          <a:xfrm>
            <a:off x="1349005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36D487BE-CC31-DF81-83E3-7AEA2EF69E65}"/>
              </a:ext>
            </a:extLst>
          </p:cNvPr>
          <p:cNvSpPr/>
          <p:nvPr/>
        </p:nvSpPr>
        <p:spPr>
          <a:xfrm>
            <a:off x="1559531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C120CA72-B243-A49B-7B39-5C15D0C17BBD}"/>
              </a:ext>
            </a:extLst>
          </p:cNvPr>
          <p:cNvSpPr/>
          <p:nvPr/>
        </p:nvSpPr>
        <p:spPr>
          <a:xfrm>
            <a:off x="1770057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68FFF650-90BA-CCD8-543D-A039A7BADBF5}"/>
              </a:ext>
            </a:extLst>
          </p:cNvPr>
          <p:cNvSpPr/>
          <p:nvPr/>
        </p:nvSpPr>
        <p:spPr>
          <a:xfrm>
            <a:off x="1975032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34EE5E71-49E9-5319-67F2-A45CED6A2E78}"/>
              </a:ext>
            </a:extLst>
          </p:cNvPr>
          <p:cNvSpPr/>
          <p:nvPr/>
        </p:nvSpPr>
        <p:spPr>
          <a:xfrm>
            <a:off x="2184769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5BF151CC-0BA3-72E6-7692-71B8BAFFB4E9}"/>
              </a:ext>
            </a:extLst>
          </p:cNvPr>
          <p:cNvSpPr/>
          <p:nvPr/>
        </p:nvSpPr>
        <p:spPr>
          <a:xfrm>
            <a:off x="934293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A92B03BE-081D-959C-4C89-3B9EC31679C3}"/>
              </a:ext>
            </a:extLst>
          </p:cNvPr>
          <p:cNvSpPr/>
          <p:nvPr/>
        </p:nvSpPr>
        <p:spPr>
          <a:xfrm>
            <a:off x="1141650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5D0696C-B268-59C0-8E6F-07CB939BAB75}"/>
              </a:ext>
            </a:extLst>
          </p:cNvPr>
          <p:cNvSpPr/>
          <p:nvPr/>
        </p:nvSpPr>
        <p:spPr>
          <a:xfrm>
            <a:off x="726372" y="3531887"/>
            <a:ext cx="86400" cy="86400"/>
          </a:xfrm>
          <a:prstGeom prst="ellipse">
            <a:avLst/>
          </a:prstGeom>
          <a:noFill/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50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50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652359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" name="TextBox 1493"/>
          <p:cNvSpPr txBox="1"/>
          <p:nvPr/>
        </p:nvSpPr>
        <p:spPr>
          <a:xfrm>
            <a:off x="1913934" y="6282425"/>
            <a:ext cx="51887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"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컴퓨터용 흑색 수성 사인펜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＂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만을 사용하며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등을 사용하지 않습니다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 수정은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답안지를 교체하여 작성하거나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“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수정테이프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＂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만을 사용하여 답란을 수정합니다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답안카드는 반드시 시험시간 내에 작성을 완료합니다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종료 후 작성 시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해당교시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“0”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점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처리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).</a:t>
            </a: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TextBox 1774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2216696" y="908720"/>
            <a:ext cx="72795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spc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 답안카드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060002D-4381-ED0C-14E2-78A45AF466A4}"/>
              </a:ext>
            </a:extLst>
          </p:cNvPr>
          <p:cNvGrpSpPr/>
          <p:nvPr/>
        </p:nvGrpSpPr>
        <p:grpSpPr>
          <a:xfrm>
            <a:off x="3649631" y="1345908"/>
            <a:ext cx="1015337" cy="1074979"/>
            <a:chOff x="2253600" y="1720832"/>
            <a:chExt cx="538160" cy="1051376"/>
          </a:xfrm>
        </p:grpSpPr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C19CF054-9BD0-B3C2-86B9-50A2133BDD1D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40" name="모서리가 둥근 직사각형 1070">
                <a:extLst>
                  <a:ext uri="{FF2B5EF4-FFF2-40B4-BE49-F238E27FC236}">
                    <a16:creationId xmlns:a16="http://schemas.microsoft.com/office/drawing/2014/main" id="{D7C4623A-B401-7E5A-87F1-CE81DE3F17A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" name="모서리가 둥근 직사각형 1071">
                <a:extLst>
                  <a:ext uri="{FF2B5EF4-FFF2-40B4-BE49-F238E27FC236}">
                    <a16:creationId xmlns:a16="http://schemas.microsoft.com/office/drawing/2014/main" id="{F7CCD941-C341-EA53-2811-D717E755DB2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" name="모서리가 둥근 직사각형 1072">
                <a:extLst>
                  <a:ext uri="{FF2B5EF4-FFF2-40B4-BE49-F238E27FC236}">
                    <a16:creationId xmlns:a16="http://schemas.microsoft.com/office/drawing/2014/main" id="{0167E672-C01E-1255-361C-C8EBCAA30FB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" name="모서리가 둥근 직사각형 1073">
                <a:extLst>
                  <a:ext uri="{FF2B5EF4-FFF2-40B4-BE49-F238E27FC236}">
                    <a16:creationId xmlns:a16="http://schemas.microsoft.com/office/drawing/2014/main" id="{A3D62CA5-FAFA-C2D4-BEB1-6E567CB7E0B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A1E7BC94-214A-8F51-6988-0885D9ECFC0C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35" name="모서리가 둥근 직사각형 1065">
                <a:extLst>
                  <a:ext uri="{FF2B5EF4-FFF2-40B4-BE49-F238E27FC236}">
                    <a16:creationId xmlns:a16="http://schemas.microsoft.com/office/drawing/2014/main" id="{5D01F23E-4C07-7431-2EC8-82C64D2A4D7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" name="모서리가 둥근 직사각형 1066">
                <a:extLst>
                  <a:ext uri="{FF2B5EF4-FFF2-40B4-BE49-F238E27FC236}">
                    <a16:creationId xmlns:a16="http://schemas.microsoft.com/office/drawing/2014/main" id="{7F70FD77-61A5-857C-25BE-0213A544B5A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7" name="모서리가 둥근 직사각형 1067">
                <a:extLst>
                  <a:ext uri="{FF2B5EF4-FFF2-40B4-BE49-F238E27FC236}">
                    <a16:creationId xmlns:a16="http://schemas.microsoft.com/office/drawing/2014/main" id="{120DDD3A-4A76-13F3-7A9F-F03BE492639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" name="모서리가 둥근 직사각형 1068">
                <a:extLst>
                  <a:ext uri="{FF2B5EF4-FFF2-40B4-BE49-F238E27FC236}">
                    <a16:creationId xmlns:a16="http://schemas.microsoft.com/office/drawing/2014/main" id="{BEB99CAC-0C72-6B81-46F8-8BE990500B7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E8B4069E-4370-A47A-41E0-F59460FF8353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30" name="모서리가 둥근 직사각형 1060">
                <a:extLst>
                  <a:ext uri="{FF2B5EF4-FFF2-40B4-BE49-F238E27FC236}">
                    <a16:creationId xmlns:a16="http://schemas.microsoft.com/office/drawing/2014/main" id="{6B18E465-3969-3536-6777-015D0F2DE45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" name="모서리가 둥근 직사각형 1061">
                <a:extLst>
                  <a:ext uri="{FF2B5EF4-FFF2-40B4-BE49-F238E27FC236}">
                    <a16:creationId xmlns:a16="http://schemas.microsoft.com/office/drawing/2014/main" id="{BCCF153A-B1CE-28A5-D5FE-0EC0D0A3821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" name="모서리가 둥근 직사각형 1062">
                <a:extLst>
                  <a:ext uri="{FF2B5EF4-FFF2-40B4-BE49-F238E27FC236}">
                    <a16:creationId xmlns:a16="http://schemas.microsoft.com/office/drawing/2014/main" id="{EACD7B27-F037-DDB9-E54A-C1FC49C38DD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" name="모서리가 둥근 직사각형 1063">
                <a:extLst>
                  <a:ext uri="{FF2B5EF4-FFF2-40B4-BE49-F238E27FC236}">
                    <a16:creationId xmlns:a16="http://schemas.microsoft.com/office/drawing/2014/main" id="{EF570D66-B6B3-46FB-9756-4C1820A4748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2267F25E-271B-B657-9522-0F0B3307126A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25" name="모서리가 둥근 직사각형 1055">
                <a:extLst>
                  <a:ext uri="{FF2B5EF4-FFF2-40B4-BE49-F238E27FC236}">
                    <a16:creationId xmlns:a16="http://schemas.microsoft.com/office/drawing/2014/main" id="{6E354435-9F66-4A72-AD87-F68A6A9671C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" name="모서리가 둥근 직사각형 1056">
                <a:extLst>
                  <a:ext uri="{FF2B5EF4-FFF2-40B4-BE49-F238E27FC236}">
                    <a16:creationId xmlns:a16="http://schemas.microsoft.com/office/drawing/2014/main" id="{4987F40F-B467-E311-4B15-76D8E84F53E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" name="모서리가 둥근 직사각형 1057">
                <a:extLst>
                  <a:ext uri="{FF2B5EF4-FFF2-40B4-BE49-F238E27FC236}">
                    <a16:creationId xmlns:a16="http://schemas.microsoft.com/office/drawing/2014/main" id="{5AC4E25E-AF54-B4FE-7645-DFD4BB61B41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" name="모서리가 둥근 직사각형 1058">
                <a:extLst>
                  <a:ext uri="{FF2B5EF4-FFF2-40B4-BE49-F238E27FC236}">
                    <a16:creationId xmlns:a16="http://schemas.microsoft.com/office/drawing/2014/main" id="{3B1C627F-72F5-A1F6-ABCF-650E8F4F9F0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CBA7DE9D-F498-75E8-4CE1-A8DD8808E03D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20" name="모서리가 둥근 직사각형 1050">
                <a:extLst>
                  <a:ext uri="{FF2B5EF4-FFF2-40B4-BE49-F238E27FC236}">
                    <a16:creationId xmlns:a16="http://schemas.microsoft.com/office/drawing/2014/main" id="{6110D977-C9C6-FBCD-0701-65074FBABFC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" name="모서리가 둥근 직사각형 1051">
                <a:extLst>
                  <a:ext uri="{FF2B5EF4-FFF2-40B4-BE49-F238E27FC236}">
                    <a16:creationId xmlns:a16="http://schemas.microsoft.com/office/drawing/2014/main" id="{56611F92-8A37-8131-3865-59BD0E217F9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" name="모서리가 둥근 직사각형 1052">
                <a:extLst>
                  <a:ext uri="{FF2B5EF4-FFF2-40B4-BE49-F238E27FC236}">
                    <a16:creationId xmlns:a16="http://schemas.microsoft.com/office/drawing/2014/main" id="{575CB1CD-82E5-9D53-56EB-A479ED2C340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" name="모서리가 둥근 직사각형 1053">
                <a:extLst>
                  <a:ext uri="{FF2B5EF4-FFF2-40B4-BE49-F238E27FC236}">
                    <a16:creationId xmlns:a16="http://schemas.microsoft.com/office/drawing/2014/main" id="{AE4768F7-E190-411C-6A90-C69E771D29D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1745" name="표 1744">
            <a:extLst>
              <a:ext uri="{FF2B5EF4-FFF2-40B4-BE49-F238E27FC236}">
                <a16:creationId xmlns:a16="http://schemas.microsoft.com/office/drawing/2014/main" id="{BE945669-D503-362E-6AD8-D3C9F59766D1}"/>
              </a:ext>
            </a:extLst>
          </p:cNvPr>
          <p:cNvGraphicFramePr>
            <a:graphicFrameLocks noGrp="1"/>
          </p:cNvGraphicFramePr>
          <p:nvPr/>
        </p:nvGraphicFramePr>
        <p:xfrm>
          <a:off x="3010375" y="1274131"/>
          <a:ext cx="1836165" cy="4876800"/>
        </p:xfrm>
        <a:graphic>
          <a:graphicData uri="http://schemas.openxmlformats.org/drawingml/2006/table">
            <a:tbl>
              <a:tblPr/>
              <a:tblGrid>
                <a:gridCol w="4794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66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746" name="TextBox 1745">
            <a:extLst>
              <a:ext uri="{FF2B5EF4-FFF2-40B4-BE49-F238E27FC236}">
                <a16:creationId xmlns:a16="http://schemas.microsoft.com/office/drawing/2014/main" id="{265FE944-9B4D-D92B-E5B1-059116648E45}"/>
              </a:ext>
            </a:extLst>
          </p:cNvPr>
          <p:cNvSpPr txBox="1"/>
          <p:nvPr/>
        </p:nvSpPr>
        <p:spPr>
          <a:xfrm>
            <a:off x="1996677" y="188640"/>
            <a:ext cx="75366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400" spc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자격시험 평가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8F874AC-35AD-1326-0BB8-E1EE2D3C8B89}"/>
              </a:ext>
            </a:extLst>
          </p:cNvPr>
          <p:cNvSpPr txBox="1"/>
          <p:nvPr/>
        </p:nvSpPr>
        <p:spPr>
          <a:xfrm>
            <a:off x="488504" y="1493245"/>
            <a:ext cx="533524" cy="5488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050" dirty="0">
                <a:solidFill>
                  <a:srgbClr val="CC45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부서</a:t>
            </a:r>
            <a:endParaRPr lang="en-US" altLang="ko-KR" sz="1050" dirty="0">
              <a:solidFill>
                <a:srgbClr val="CC458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1050" dirty="0">
                <a:solidFill>
                  <a:srgbClr val="CC45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직급</a:t>
            </a:r>
          </a:p>
        </p:txBody>
      </p:sp>
      <p:sp>
        <p:nvSpPr>
          <p:cNvPr id="8" name="모서리가 둥근 직사각형 1460">
            <a:extLst>
              <a:ext uri="{FF2B5EF4-FFF2-40B4-BE49-F238E27FC236}">
                <a16:creationId xmlns:a16="http://schemas.microsoft.com/office/drawing/2014/main" id="{62834A80-1B1C-9C9A-BE03-B2332FB11672}"/>
              </a:ext>
            </a:extLst>
          </p:cNvPr>
          <p:cNvSpPr/>
          <p:nvPr/>
        </p:nvSpPr>
        <p:spPr>
          <a:xfrm>
            <a:off x="571648" y="1486375"/>
            <a:ext cx="1500922" cy="562544"/>
          </a:xfrm>
          <a:prstGeom prst="roundRect">
            <a:avLst>
              <a:gd name="adj" fmla="val 2613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402A7AAD-A4AC-5C48-EFB3-1A253038C80A}"/>
              </a:ext>
            </a:extLst>
          </p:cNvPr>
          <p:cNvCxnSpPr>
            <a:cxnSpLocks/>
          </p:cNvCxnSpPr>
          <p:nvPr/>
        </p:nvCxnSpPr>
        <p:spPr>
          <a:xfrm>
            <a:off x="1042906" y="1486752"/>
            <a:ext cx="0" cy="561790"/>
          </a:xfrm>
          <a:prstGeom prst="line">
            <a:avLst/>
          </a:prstGeom>
          <a:ln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4" name="직선 연결선 713">
            <a:extLst>
              <a:ext uri="{FF2B5EF4-FFF2-40B4-BE49-F238E27FC236}">
                <a16:creationId xmlns:a16="http://schemas.microsoft.com/office/drawing/2014/main" id="{5A834989-44B2-D51D-E738-62E263BFC3B4}"/>
              </a:ext>
            </a:extLst>
          </p:cNvPr>
          <p:cNvCxnSpPr>
            <a:cxnSpLocks/>
          </p:cNvCxnSpPr>
          <p:nvPr/>
        </p:nvCxnSpPr>
        <p:spPr>
          <a:xfrm flipH="1">
            <a:off x="1037312" y="1766447"/>
            <a:ext cx="1035258" cy="8128"/>
          </a:xfrm>
          <a:prstGeom prst="line">
            <a:avLst/>
          </a:prstGeom>
          <a:ln w="3175">
            <a:solidFill>
              <a:srgbClr val="D871A8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58CECF-E164-9E16-20E6-447BF5BF63A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69592B4-19DC-22E6-BB3D-1C9D9D31781A}"/>
              </a:ext>
            </a:extLst>
          </p:cNvPr>
          <p:cNvSpPr/>
          <p:nvPr/>
        </p:nvSpPr>
        <p:spPr>
          <a:xfrm>
            <a:off x="2179577" y="819529"/>
            <a:ext cx="7316666" cy="5400496"/>
          </a:xfrm>
          <a:prstGeom prst="roundRect">
            <a:avLst>
              <a:gd name="adj" fmla="val 819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1422A9F-35E4-ACF2-96F5-EE685A75F608}"/>
              </a:ext>
            </a:extLst>
          </p:cNvPr>
          <p:cNvGrpSpPr/>
          <p:nvPr/>
        </p:nvGrpSpPr>
        <p:grpSpPr>
          <a:xfrm>
            <a:off x="3649631" y="2566724"/>
            <a:ext cx="1015337" cy="1074979"/>
            <a:chOff x="2253600" y="1720832"/>
            <a:chExt cx="538160" cy="1051376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57DB7C8F-D55D-2B30-6AE1-122F1AA154AB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729" name="모서리가 둥근 직사각형 1070">
                <a:extLst>
                  <a:ext uri="{FF2B5EF4-FFF2-40B4-BE49-F238E27FC236}">
                    <a16:creationId xmlns:a16="http://schemas.microsoft.com/office/drawing/2014/main" id="{6721F37F-ACBA-DBE5-AA14-15C39948A50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0" name="모서리가 둥근 직사각형 1071">
                <a:extLst>
                  <a:ext uri="{FF2B5EF4-FFF2-40B4-BE49-F238E27FC236}">
                    <a16:creationId xmlns:a16="http://schemas.microsoft.com/office/drawing/2014/main" id="{4495E979-54B8-6FA8-0143-1F275D492A8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1" name="모서리가 둥근 직사각형 1072">
                <a:extLst>
                  <a:ext uri="{FF2B5EF4-FFF2-40B4-BE49-F238E27FC236}">
                    <a16:creationId xmlns:a16="http://schemas.microsoft.com/office/drawing/2014/main" id="{4CBF2672-9905-0410-8F01-FDC0FC62066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2" name="모서리가 둥근 직사각형 1073">
                <a:extLst>
                  <a:ext uri="{FF2B5EF4-FFF2-40B4-BE49-F238E27FC236}">
                    <a16:creationId xmlns:a16="http://schemas.microsoft.com/office/drawing/2014/main" id="{2A857FD3-380C-4A36-80AC-5D63B8CBEFE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34A8CD81-6315-09D0-17EB-A573BED8A3F0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725" name="모서리가 둥근 직사각형 1065">
                <a:extLst>
                  <a:ext uri="{FF2B5EF4-FFF2-40B4-BE49-F238E27FC236}">
                    <a16:creationId xmlns:a16="http://schemas.microsoft.com/office/drawing/2014/main" id="{6C90A248-5BCF-5D58-D679-36550FC111F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6" name="모서리가 둥근 직사각형 1066">
                <a:extLst>
                  <a:ext uri="{FF2B5EF4-FFF2-40B4-BE49-F238E27FC236}">
                    <a16:creationId xmlns:a16="http://schemas.microsoft.com/office/drawing/2014/main" id="{D96E3F6B-87A5-3407-ADD5-17F81377B8C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1067">
                <a:extLst>
                  <a:ext uri="{FF2B5EF4-FFF2-40B4-BE49-F238E27FC236}">
                    <a16:creationId xmlns:a16="http://schemas.microsoft.com/office/drawing/2014/main" id="{D3684A79-014B-2922-593A-291605AD0CA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1068">
                <a:extLst>
                  <a:ext uri="{FF2B5EF4-FFF2-40B4-BE49-F238E27FC236}">
                    <a16:creationId xmlns:a16="http://schemas.microsoft.com/office/drawing/2014/main" id="{8ED11A31-9124-2F9B-55D5-738A05E4491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" name="그룹 451">
              <a:extLst>
                <a:ext uri="{FF2B5EF4-FFF2-40B4-BE49-F238E27FC236}">
                  <a16:creationId xmlns:a16="http://schemas.microsoft.com/office/drawing/2014/main" id="{B8F676BA-6C5E-750E-78C4-0148BBB65841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721" name="모서리가 둥근 직사각형 1060">
                <a:extLst>
                  <a:ext uri="{FF2B5EF4-FFF2-40B4-BE49-F238E27FC236}">
                    <a16:creationId xmlns:a16="http://schemas.microsoft.com/office/drawing/2014/main" id="{DC83105A-EC59-F0E4-E1F9-A93014D4159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2" name="모서리가 둥근 직사각형 1061">
                <a:extLst>
                  <a:ext uri="{FF2B5EF4-FFF2-40B4-BE49-F238E27FC236}">
                    <a16:creationId xmlns:a16="http://schemas.microsoft.com/office/drawing/2014/main" id="{BEEFAA26-872F-B62B-491E-03F1E029ACC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3" name="모서리가 둥근 직사각형 1062">
                <a:extLst>
                  <a:ext uri="{FF2B5EF4-FFF2-40B4-BE49-F238E27FC236}">
                    <a16:creationId xmlns:a16="http://schemas.microsoft.com/office/drawing/2014/main" id="{759CD602-907F-7D63-776F-D0E826B846C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4" name="모서리가 둥근 직사각형 1063">
                <a:extLst>
                  <a:ext uri="{FF2B5EF4-FFF2-40B4-BE49-F238E27FC236}">
                    <a16:creationId xmlns:a16="http://schemas.microsoft.com/office/drawing/2014/main" id="{FEA0D408-513D-0048-93C0-45D457504F1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4" name="그룹 453">
              <a:extLst>
                <a:ext uri="{FF2B5EF4-FFF2-40B4-BE49-F238E27FC236}">
                  <a16:creationId xmlns:a16="http://schemas.microsoft.com/office/drawing/2014/main" id="{CA589E07-6830-E761-6F35-1DBCC8546513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717" name="모서리가 둥근 직사각형 1055">
                <a:extLst>
                  <a:ext uri="{FF2B5EF4-FFF2-40B4-BE49-F238E27FC236}">
                    <a16:creationId xmlns:a16="http://schemas.microsoft.com/office/drawing/2014/main" id="{DCC0E854-AFFF-6760-1122-DE07950D491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8" name="모서리가 둥근 직사각형 1056">
                <a:extLst>
                  <a:ext uri="{FF2B5EF4-FFF2-40B4-BE49-F238E27FC236}">
                    <a16:creationId xmlns:a16="http://schemas.microsoft.com/office/drawing/2014/main" id="{056CCEA7-8A58-BFEB-88BC-B5BF1A9DE10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9" name="모서리가 둥근 직사각형 1057">
                <a:extLst>
                  <a:ext uri="{FF2B5EF4-FFF2-40B4-BE49-F238E27FC236}">
                    <a16:creationId xmlns:a16="http://schemas.microsoft.com/office/drawing/2014/main" id="{294C2678-88B9-5E62-2E83-4D3D0582A0A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0" name="모서리가 둥근 직사각형 1058">
                <a:extLst>
                  <a:ext uri="{FF2B5EF4-FFF2-40B4-BE49-F238E27FC236}">
                    <a16:creationId xmlns:a16="http://schemas.microsoft.com/office/drawing/2014/main" id="{EE5C10F1-79CE-8672-37B9-E2464820F7E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1" name="그룹 460">
              <a:extLst>
                <a:ext uri="{FF2B5EF4-FFF2-40B4-BE49-F238E27FC236}">
                  <a16:creationId xmlns:a16="http://schemas.microsoft.com/office/drawing/2014/main" id="{DB3B0480-CFC5-D77B-D647-B5D1A9198CA2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464" name="모서리가 둥근 직사각형 1050">
                <a:extLst>
                  <a:ext uri="{FF2B5EF4-FFF2-40B4-BE49-F238E27FC236}">
                    <a16:creationId xmlns:a16="http://schemas.microsoft.com/office/drawing/2014/main" id="{3942A42C-A35C-1EEC-375B-B4CF99AE1E5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3" name="모서리가 둥근 직사각형 1051">
                <a:extLst>
                  <a:ext uri="{FF2B5EF4-FFF2-40B4-BE49-F238E27FC236}">
                    <a16:creationId xmlns:a16="http://schemas.microsoft.com/office/drawing/2014/main" id="{7759622C-8600-C18A-AD4D-4E11D19CFC5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4" name="모서리가 둥근 직사각형 1052">
                <a:extLst>
                  <a:ext uri="{FF2B5EF4-FFF2-40B4-BE49-F238E27FC236}">
                    <a16:creationId xmlns:a16="http://schemas.microsoft.com/office/drawing/2014/main" id="{D2881E7A-F5B6-5904-212B-1F320C34696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5" name="모서리가 둥근 직사각형 1053">
                <a:extLst>
                  <a:ext uri="{FF2B5EF4-FFF2-40B4-BE49-F238E27FC236}">
                    <a16:creationId xmlns:a16="http://schemas.microsoft.com/office/drawing/2014/main" id="{B6795E46-5BA9-BF8C-8BB5-DEE34505B9B8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33" name="그룹 732">
            <a:extLst>
              <a:ext uri="{FF2B5EF4-FFF2-40B4-BE49-F238E27FC236}">
                <a16:creationId xmlns:a16="http://schemas.microsoft.com/office/drawing/2014/main" id="{2CB2004D-B8B4-127D-37B3-C05982955267}"/>
              </a:ext>
            </a:extLst>
          </p:cNvPr>
          <p:cNvGrpSpPr/>
          <p:nvPr/>
        </p:nvGrpSpPr>
        <p:grpSpPr>
          <a:xfrm>
            <a:off x="3649631" y="3788747"/>
            <a:ext cx="1015337" cy="1074979"/>
            <a:chOff x="2253600" y="1720832"/>
            <a:chExt cx="538160" cy="1051376"/>
          </a:xfrm>
        </p:grpSpPr>
        <p:grpSp>
          <p:nvGrpSpPr>
            <p:cNvPr id="734" name="그룹 733">
              <a:extLst>
                <a:ext uri="{FF2B5EF4-FFF2-40B4-BE49-F238E27FC236}">
                  <a16:creationId xmlns:a16="http://schemas.microsoft.com/office/drawing/2014/main" id="{F865C451-6190-34D7-E957-259CBB40C062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755" name="모서리가 둥근 직사각형 1070">
                <a:extLst>
                  <a:ext uri="{FF2B5EF4-FFF2-40B4-BE49-F238E27FC236}">
                    <a16:creationId xmlns:a16="http://schemas.microsoft.com/office/drawing/2014/main" id="{2A0B7FB4-D5C2-1958-0E2D-D44BE3E9E25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6" name="모서리가 둥근 직사각형 1071">
                <a:extLst>
                  <a:ext uri="{FF2B5EF4-FFF2-40B4-BE49-F238E27FC236}">
                    <a16:creationId xmlns:a16="http://schemas.microsoft.com/office/drawing/2014/main" id="{2D85BDDC-43FB-341B-B7F5-5CB9A28ACFB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7" name="모서리가 둥근 직사각형 1072">
                <a:extLst>
                  <a:ext uri="{FF2B5EF4-FFF2-40B4-BE49-F238E27FC236}">
                    <a16:creationId xmlns:a16="http://schemas.microsoft.com/office/drawing/2014/main" id="{C2A30718-5054-06F8-ED1E-36C8411834D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8" name="모서리가 둥근 직사각형 1073">
                <a:extLst>
                  <a:ext uri="{FF2B5EF4-FFF2-40B4-BE49-F238E27FC236}">
                    <a16:creationId xmlns:a16="http://schemas.microsoft.com/office/drawing/2014/main" id="{44AE2903-9DE8-4BC4-58CC-D42D1C5B5EB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5" name="그룹 734">
              <a:extLst>
                <a:ext uri="{FF2B5EF4-FFF2-40B4-BE49-F238E27FC236}">
                  <a16:creationId xmlns:a16="http://schemas.microsoft.com/office/drawing/2014/main" id="{234106FA-F034-777B-D1E1-4C87993BDD2F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751" name="모서리가 둥근 직사각형 1065">
                <a:extLst>
                  <a:ext uri="{FF2B5EF4-FFF2-40B4-BE49-F238E27FC236}">
                    <a16:creationId xmlns:a16="http://schemas.microsoft.com/office/drawing/2014/main" id="{199517BB-924C-8A73-EE16-5A1B5596FD6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2" name="모서리가 둥근 직사각형 1066">
                <a:extLst>
                  <a:ext uri="{FF2B5EF4-FFF2-40B4-BE49-F238E27FC236}">
                    <a16:creationId xmlns:a16="http://schemas.microsoft.com/office/drawing/2014/main" id="{A480171E-D674-20A8-56F1-940CA8E31AD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3" name="모서리가 둥근 직사각형 1067">
                <a:extLst>
                  <a:ext uri="{FF2B5EF4-FFF2-40B4-BE49-F238E27FC236}">
                    <a16:creationId xmlns:a16="http://schemas.microsoft.com/office/drawing/2014/main" id="{99F93510-4150-7DD7-9F5F-CB1A4C629C6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4" name="모서리가 둥근 직사각형 1068">
                <a:extLst>
                  <a:ext uri="{FF2B5EF4-FFF2-40B4-BE49-F238E27FC236}">
                    <a16:creationId xmlns:a16="http://schemas.microsoft.com/office/drawing/2014/main" id="{73F2DAEF-A530-4A4C-BE71-4994D7BA076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6" name="그룹 735">
              <a:extLst>
                <a:ext uri="{FF2B5EF4-FFF2-40B4-BE49-F238E27FC236}">
                  <a16:creationId xmlns:a16="http://schemas.microsoft.com/office/drawing/2014/main" id="{9B3BDFEF-AE16-AA00-EECE-BFB132723CBA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747" name="모서리가 둥근 직사각형 1060">
                <a:extLst>
                  <a:ext uri="{FF2B5EF4-FFF2-40B4-BE49-F238E27FC236}">
                    <a16:creationId xmlns:a16="http://schemas.microsoft.com/office/drawing/2014/main" id="{BCB6C9CB-B21C-9EE6-7A5F-562437C5F11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8" name="모서리가 둥근 직사각형 1061">
                <a:extLst>
                  <a:ext uri="{FF2B5EF4-FFF2-40B4-BE49-F238E27FC236}">
                    <a16:creationId xmlns:a16="http://schemas.microsoft.com/office/drawing/2014/main" id="{99B4641A-A812-FAC6-7EB8-61F6F076CC64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9" name="모서리가 둥근 직사각형 1062">
                <a:extLst>
                  <a:ext uri="{FF2B5EF4-FFF2-40B4-BE49-F238E27FC236}">
                    <a16:creationId xmlns:a16="http://schemas.microsoft.com/office/drawing/2014/main" id="{603D0D3E-E281-9DAA-76B5-CE81E845ECE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1063">
                <a:extLst>
                  <a:ext uri="{FF2B5EF4-FFF2-40B4-BE49-F238E27FC236}">
                    <a16:creationId xmlns:a16="http://schemas.microsoft.com/office/drawing/2014/main" id="{38C865CE-B633-C18D-7203-6A5BF7F2E75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7" name="그룹 736">
              <a:extLst>
                <a:ext uri="{FF2B5EF4-FFF2-40B4-BE49-F238E27FC236}">
                  <a16:creationId xmlns:a16="http://schemas.microsoft.com/office/drawing/2014/main" id="{99D483B7-8546-1AA3-62ED-EB511D16358A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743" name="모서리가 둥근 직사각형 1055">
                <a:extLst>
                  <a:ext uri="{FF2B5EF4-FFF2-40B4-BE49-F238E27FC236}">
                    <a16:creationId xmlns:a16="http://schemas.microsoft.com/office/drawing/2014/main" id="{CB4F602D-700A-CEDC-F0F5-AC4BB12018C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4" name="모서리가 둥근 직사각형 1056">
                <a:extLst>
                  <a:ext uri="{FF2B5EF4-FFF2-40B4-BE49-F238E27FC236}">
                    <a16:creationId xmlns:a16="http://schemas.microsoft.com/office/drawing/2014/main" id="{C9746BF9-0095-E90E-DCB5-43A029985F9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1057">
                <a:extLst>
                  <a:ext uri="{FF2B5EF4-FFF2-40B4-BE49-F238E27FC236}">
                    <a16:creationId xmlns:a16="http://schemas.microsoft.com/office/drawing/2014/main" id="{901531C9-F0AB-1395-7623-CCBD64A090D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6" name="모서리가 둥근 직사각형 1058">
                <a:extLst>
                  <a:ext uri="{FF2B5EF4-FFF2-40B4-BE49-F238E27FC236}">
                    <a16:creationId xmlns:a16="http://schemas.microsoft.com/office/drawing/2014/main" id="{1F495D03-F5FC-9011-996F-476E7044F16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8" name="그룹 737">
              <a:extLst>
                <a:ext uri="{FF2B5EF4-FFF2-40B4-BE49-F238E27FC236}">
                  <a16:creationId xmlns:a16="http://schemas.microsoft.com/office/drawing/2014/main" id="{F15136D3-8D77-7C0C-897F-73F0DFF4355B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739" name="모서리가 둥근 직사각형 1050">
                <a:extLst>
                  <a:ext uri="{FF2B5EF4-FFF2-40B4-BE49-F238E27FC236}">
                    <a16:creationId xmlns:a16="http://schemas.microsoft.com/office/drawing/2014/main" id="{5850F158-9062-9DE5-7676-FB8F8764713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0" name="모서리가 둥근 직사각형 1051">
                <a:extLst>
                  <a:ext uri="{FF2B5EF4-FFF2-40B4-BE49-F238E27FC236}">
                    <a16:creationId xmlns:a16="http://schemas.microsoft.com/office/drawing/2014/main" id="{932DA832-C76F-75B5-6C2E-7C75560A334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1" name="모서리가 둥근 직사각형 1052">
                <a:extLst>
                  <a:ext uri="{FF2B5EF4-FFF2-40B4-BE49-F238E27FC236}">
                    <a16:creationId xmlns:a16="http://schemas.microsoft.com/office/drawing/2014/main" id="{09E41297-4963-C77B-DDC7-F7ABB798DC9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2" name="모서리가 둥근 직사각형 1053">
                <a:extLst>
                  <a:ext uri="{FF2B5EF4-FFF2-40B4-BE49-F238E27FC236}">
                    <a16:creationId xmlns:a16="http://schemas.microsoft.com/office/drawing/2014/main" id="{CB273619-8E29-5452-265B-5126AE9C4A3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59" name="그룹 758">
            <a:extLst>
              <a:ext uri="{FF2B5EF4-FFF2-40B4-BE49-F238E27FC236}">
                <a16:creationId xmlns:a16="http://schemas.microsoft.com/office/drawing/2014/main" id="{22050C0F-BD7E-E03B-EC41-40ABB073EA31}"/>
              </a:ext>
            </a:extLst>
          </p:cNvPr>
          <p:cNvGrpSpPr/>
          <p:nvPr/>
        </p:nvGrpSpPr>
        <p:grpSpPr>
          <a:xfrm>
            <a:off x="3649631" y="5011926"/>
            <a:ext cx="1015337" cy="1074979"/>
            <a:chOff x="2253600" y="1720832"/>
            <a:chExt cx="538160" cy="1051376"/>
          </a:xfrm>
        </p:grpSpPr>
        <p:grpSp>
          <p:nvGrpSpPr>
            <p:cNvPr id="760" name="그룹 759">
              <a:extLst>
                <a:ext uri="{FF2B5EF4-FFF2-40B4-BE49-F238E27FC236}">
                  <a16:creationId xmlns:a16="http://schemas.microsoft.com/office/drawing/2014/main" id="{FFC3FE68-27DD-698C-A5FA-D8D1F053018A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781" name="모서리가 둥근 직사각형 1070">
                <a:extLst>
                  <a:ext uri="{FF2B5EF4-FFF2-40B4-BE49-F238E27FC236}">
                    <a16:creationId xmlns:a16="http://schemas.microsoft.com/office/drawing/2014/main" id="{76DF437F-BBF7-C19A-721F-0A760B1B088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2" name="모서리가 둥근 직사각형 1071">
                <a:extLst>
                  <a:ext uri="{FF2B5EF4-FFF2-40B4-BE49-F238E27FC236}">
                    <a16:creationId xmlns:a16="http://schemas.microsoft.com/office/drawing/2014/main" id="{91530530-AEC2-AD02-E941-AE6B8BF4E43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3" name="모서리가 둥근 직사각형 1072">
                <a:extLst>
                  <a:ext uri="{FF2B5EF4-FFF2-40B4-BE49-F238E27FC236}">
                    <a16:creationId xmlns:a16="http://schemas.microsoft.com/office/drawing/2014/main" id="{B252A4ED-6BC4-83D0-0596-591B43A33B1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1073">
                <a:extLst>
                  <a:ext uri="{FF2B5EF4-FFF2-40B4-BE49-F238E27FC236}">
                    <a16:creationId xmlns:a16="http://schemas.microsoft.com/office/drawing/2014/main" id="{A0F91C12-F4E9-3BF3-9024-9CA8EA06796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61" name="그룹 760">
              <a:extLst>
                <a:ext uri="{FF2B5EF4-FFF2-40B4-BE49-F238E27FC236}">
                  <a16:creationId xmlns:a16="http://schemas.microsoft.com/office/drawing/2014/main" id="{153311FF-0610-9AA1-875F-202E74108FEB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777" name="모서리가 둥근 직사각형 1065">
                <a:extLst>
                  <a:ext uri="{FF2B5EF4-FFF2-40B4-BE49-F238E27FC236}">
                    <a16:creationId xmlns:a16="http://schemas.microsoft.com/office/drawing/2014/main" id="{C4A4CF37-128E-0E4A-DC85-9437036526A5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8" name="모서리가 둥근 직사각형 1066">
                <a:extLst>
                  <a:ext uri="{FF2B5EF4-FFF2-40B4-BE49-F238E27FC236}">
                    <a16:creationId xmlns:a16="http://schemas.microsoft.com/office/drawing/2014/main" id="{CDE5FB11-D418-F050-45BC-7F65F4203D4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9" name="모서리가 둥근 직사각형 1067">
                <a:extLst>
                  <a:ext uri="{FF2B5EF4-FFF2-40B4-BE49-F238E27FC236}">
                    <a16:creationId xmlns:a16="http://schemas.microsoft.com/office/drawing/2014/main" id="{51DE6944-43E0-105A-C4ED-4C6F4E95CEA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0" name="모서리가 둥근 직사각형 1068">
                <a:extLst>
                  <a:ext uri="{FF2B5EF4-FFF2-40B4-BE49-F238E27FC236}">
                    <a16:creationId xmlns:a16="http://schemas.microsoft.com/office/drawing/2014/main" id="{33FCFACB-576A-DC12-7375-A70D2B1B768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62" name="그룹 761">
              <a:extLst>
                <a:ext uri="{FF2B5EF4-FFF2-40B4-BE49-F238E27FC236}">
                  <a16:creationId xmlns:a16="http://schemas.microsoft.com/office/drawing/2014/main" id="{72A85D59-D4D8-1854-CBED-B0FDB35AFCA6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773" name="모서리가 둥근 직사각형 1060">
                <a:extLst>
                  <a:ext uri="{FF2B5EF4-FFF2-40B4-BE49-F238E27FC236}">
                    <a16:creationId xmlns:a16="http://schemas.microsoft.com/office/drawing/2014/main" id="{4E8F418B-82A3-4F3D-BF1A-6A7C9F952E8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4" name="모서리가 둥근 직사각형 1061">
                <a:extLst>
                  <a:ext uri="{FF2B5EF4-FFF2-40B4-BE49-F238E27FC236}">
                    <a16:creationId xmlns:a16="http://schemas.microsoft.com/office/drawing/2014/main" id="{5FB10827-E403-34D0-B70E-83D63A01FF0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1062">
                <a:extLst>
                  <a:ext uri="{FF2B5EF4-FFF2-40B4-BE49-F238E27FC236}">
                    <a16:creationId xmlns:a16="http://schemas.microsoft.com/office/drawing/2014/main" id="{58F7867B-8731-C82D-E8A9-F6D5E70590C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6" name="모서리가 둥근 직사각형 1063">
                <a:extLst>
                  <a:ext uri="{FF2B5EF4-FFF2-40B4-BE49-F238E27FC236}">
                    <a16:creationId xmlns:a16="http://schemas.microsoft.com/office/drawing/2014/main" id="{DEFB68CA-C9A2-22F8-07BC-83CC9B24D45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63" name="그룹 762">
              <a:extLst>
                <a:ext uri="{FF2B5EF4-FFF2-40B4-BE49-F238E27FC236}">
                  <a16:creationId xmlns:a16="http://schemas.microsoft.com/office/drawing/2014/main" id="{1E2CA8A0-EF0E-330A-453A-1F90780406A2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769" name="모서리가 둥근 직사각형 1055">
                <a:extLst>
                  <a:ext uri="{FF2B5EF4-FFF2-40B4-BE49-F238E27FC236}">
                    <a16:creationId xmlns:a16="http://schemas.microsoft.com/office/drawing/2014/main" id="{AEC18A3F-2742-5452-16E8-AA41F08B8B0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0" name="모서리가 둥근 직사각형 1056">
                <a:extLst>
                  <a:ext uri="{FF2B5EF4-FFF2-40B4-BE49-F238E27FC236}">
                    <a16:creationId xmlns:a16="http://schemas.microsoft.com/office/drawing/2014/main" id="{F3232A6D-39B4-3EE3-6389-4372AEA3750F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1" name="모서리가 둥근 직사각형 1057">
                <a:extLst>
                  <a:ext uri="{FF2B5EF4-FFF2-40B4-BE49-F238E27FC236}">
                    <a16:creationId xmlns:a16="http://schemas.microsoft.com/office/drawing/2014/main" id="{6894183E-5E3C-3ECB-B7EA-EB25364644E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2" name="모서리가 둥근 직사각형 1058">
                <a:extLst>
                  <a:ext uri="{FF2B5EF4-FFF2-40B4-BE49-F238E27FC236}">
                    <a16:creationId xmlns:a16="http://schemas.microsoft.com/office/drawing/2014/main" id="{AE9FBE88-69E1-3666-0067-0FF4CB97CC9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64" name="그룹 763">
              <a:extLst>
                <a:ext uri="{FF2B5EF4-FFF2-40B4-BE49-F238E27FC236}">
                  <a16:creationId xmlns:a16="http://schemas.microsoft.com/office/drawing/2014/main" id="{3B6D28EC-779F-7535-6D6B-FE349A66BF2B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765" name="모서리가 둥근 직사각형 1050">
                <a:extLst>
                  <a:ext uri="{FF2B5EF4-FFF2-40B4-BE49-F238E27FC236}">
                    <a16:creationId xmlns:a16="http://schemas.microsoft.com/office/drawing/2014/main" id="{6A73981A-3ACE-FD30-AAF8-DB39D8F0576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6" name="모서리가 둥근 직사각형 1051">
                <a:extLst>
                  <a:ext uri="{FF2B5EF4-FFF2-40B4-BE49-F238E27FC236}">
                    <a16:creationId xmlns:a16="http://schemas.microsoft.com/office/drawing/2014/main" id="{0CE31DCD-B36A-7C71-2EE6-17BF190A00F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7" name="모서리가 둥근 직사각형 1052">
                <a:extLst>
                  <a:ext uri="{FF2B5EF4-FFF2-40B4-BE49-F238E27FC236}">
                    <a16:creationId xmlns:a16="http://schemas.microsoft.com/office/drawing/2014/main" id="{2E45DF14-99E5-C773-F1ED-A07FB068030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8" name="모서리가 둥근 직사각형 1053">
                <a:extLst>
                  <a:ext uri="{FF2B5EF4-FFF2-40B4-BE49-F238E27FC236}">
                    <a16:creationId xmlns:a16="http://schemas.microsoft.com/office/drawing/2014/main" id="{79453CF7-7172-16AE-F7DE-A8DF0DA7455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786" name="표 785">
            <a:extLst>
              <a:ext uri="{FF2B5EF4-FFF2-40B4-BE49-F238E27FC236}">
                <a16:creationId xmlns:a16="http://schemas.microsoft.com/office/drawing/2014/main" id="{3A7E2ED0-BBA8-C3CA-0450-F50CB9D7034D}"/>
              </a:ext>
            </a:extLst>
          </p:cNvPr>
          <p:cNvGraphicFramePr>
            <a:graphicFrameLocks noGrp="1"/>
          </p:cNvGraphicFramePr>
          <p:nvPr/>
        </p:nvGraphicFramePr>
        <p:xfrm>
          <a:off x="5266468" y="1274131"/>
          <a:ext cx="1836165" cy="4876800"/>
        </p:xfrm>
        <a:graphic>
          <a:graphicData uri="http://schemas.openxmlformats.org/drawingml/2006/table">
            <a:tbl>
              <a:tblPr/>
              <a:tblGrid>
                <a:gridCol w="4794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66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10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787" name="그룹 786">
            <a:extLst>
              <a:ext uri="{FF2B5EF4-FFF2-40B4-BE49-F238E27FC236}">
                <a16:creationId xmlns:a16="http://schemas.microsoft.com/office/drawing/2014/main" id="{4A3FAED3-0E12-2CFF-22D0-DE02220BCEA2}"/>
              </a:ext>
            </a:extLst>
          </p:cNvPr>
          <p:cNvGrpSpPr/>
          <p:nvPr/>
        </p:nvGrpSpPr>
        <p:grpSpPr>
          <a:xfrm>
            <a:off x="5917097" y="1345908"/>
            <a:ext cx="1015337" cy="1074979"/>
            <a:chOff x="2253600" y="1720832"/>
            <a:chExt cx="538160" cy="1051376"/>
          </a:xfrm>
        </p:grpSpPr>
        <p:grpSp>
          <p:nvGrpSpPr>
            <p:cNvPr id="788" name="그룹 787">
              <a:extLst>
                <a:ext uri="{FF2B5EF4-FFF2-40B4-BE49-F238E27FC236}">
                  <a16:creationId xmlns:a16="http://schemas.microsoft.com/office/drawing/2014/main" id="{383AD620-FC9F-28A7-9A6F-B2B720E96227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810" name="모서리가 둥근 직사각형 1070">
                <a:extLst>
                  <a:ext uri="{FF2B5EF4-FFF2-40B4-BE49-F238E27FC236}">
                    <a16:creationId xmlns:a16="http://schemas.microsoft.com/office/drawing/2014/main" id="{54ADCF02-C238-CAD9-016B-7F12FCE598D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1" name="모서리가 둥근 직사각형 1071">
                <a:extLst>
                  <a:ext uri="{FF2B5EF4-FFF2-40B4-BE49-F238E27FC236}">
                    <a16:creationId xmlns:a16="http://schemas.microsoft.com/office/drawing/2014/main" id="{524887F8-0613-A65F-D5BD-3815371CB78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2" name="모서리가 둥근 직사각형 1072">
                <a:extLst>
                  <a:ext uri="{FF2B5EF4-FFF2-40B4-BE49-F238E27FC236}">
                    <a16:creationId xmlns:a16="http://schemas.microsoft.com/office/drawing/2014/main" id="{FFF647D2-AA44-0239-CFB8-789C2932D10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3" name="모서리가 둥근 직사각형 1073">
                <a:extLst>
                  <a:ext uri="{FF2B5EF4-FFF2-40B4-BE49-F238E27FC236}">
                    <a16:creationId xmlns:a16="http://schemas.microsoft.com/office/drawing/2014/main" id="{1AE608A9-F819-789E-B56A-B4ACF49C5B6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89" name="그룹 788">
              <a:extLst>
                <a:ext uri="{FF2B5EF4-FFF2-40B4-BE49-F238E27FC236}">
                  <a16:creationId xmlns:a16="http://schemas.microsoft.com/office/drawing/2014/main" id="{6C3433DD-D6D0-915F-02BE-3EC2D065337A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806" name="모서리가 둥근 직사각형 1065">
                <a:extLst>
                  <a:ext uri="{FF2B5EF4-FFF2-40B4-BE49-F238E27FC236}">
                    <a16:creationId xmlns:a16="http://schemas.microsoft.com/office/drawing/2014/main" id="{71F1094A-6BE2-00BD-374F-123F71311C1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7" name="모서리가 둥근 직사각형 1066">
                <a:extLst>
                  <a:ext uri="{FF2B5EF4-FFF2-40B4-BE49-F238E27FC236}">
                    <a16:creationId xmlns:a16="http://schemas.microsoft.com/office/drawing/2014/main" id="{E68BDE9D-C7B6-0E85-4462-5A057EFC238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8" name="모서리가 둥근 직사각형 1067">
                <a:extLst>
                  <a:ext uri="{FF2B5EF4-FFF2-40B4-BE49-F238E27FC236}">
                    <a16:creationId xmlns:a16="http://schemas.microsoft.com/office/drawing/2014/main" id="{6F08F2E8-3BCD-4266-A5EE-308D14D8A06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1068">
                <a:extLst>
                  <a:ext uri="{FF2B5EF4-FFF2-40B4-BE49-F238E27FC236}">
                    <a16:creationId xmlns:a16="http://schemas.microsoft.com/office/drawing/2014/main" id="{9E7DF2B7-8684-AFEC-DEEC-7529E849110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90" name="그룹 789">
              <a:extLst>
                <a:ext uri="{FF2B5EF4-FFF2-40B4-BE49-F238E27FC236}">
                  <a16:creationId xmlns:a16="http://schemas.microsoft.com/office/drawing/2014/main" id="{03FB3706-3594-E966-A5F0-16FFC99135C1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802" name="모서리가 둥근 직사각형 1060">
                <a:extLst>
                  <a:ext uri="{FF2B5EF4-FFF2-40B4-BE49-F238E27FC236}">
                    <a16:creationId xmlns:a16="http://schemas.microsoft.com/office/drawing/2014/main" id="{B4D9BFA0-B260-99FA-D34F-93D7B578A0F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3" name="모서리가 둥근 직사각형 1061">
                <a:extLst>
                  <a:ext uri="{FF2B5EF4-FFF2-40B4-BE49-F238E27FC236}">
                    <a16:creationId xmlns:a16="http://schemas.microsoft.com/office/drawing/2014/main" id="{6DEA64DA-0E5C-4D42-4F16-55E333C840B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1062">
                <a:extLst>
                  <a:ext uri="{FF2B5EF4-FFF2-40B4-BE49-F238E27FC236}">
                    <a16:creationId xmlns:a16="http://schemas.microsoft.com/office/drawing/2014/main" id="{1D90ECF4-6CD4-BE3C-DFB1-1395F914AAF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5" name="모서리가 둥근 직사각형 1063">
                <a:extLst>
                  <a:ext uri="{FF2B5EF4-FFF2-40B4-BE49-F238E27FC236}">
                    <a16:creationId xmlns:a16="http://schemas.microsoft.com/office/drawing/2014/main" id="{E7DA05B2-3B55-8FEF-6E0E-40A9F33A941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91" name="그룹 790">
              <a:extLst>
                <a:ext uri="{FF2B5EF4-FFF2-40B4-BE49-F238E27FC236}">
                  <a16:creationId xmlns:a16="http://schemas.microsoft.com/office/drawing/2014/main" id="{F822AD80-759D-C59E-544E-B25CD11CFAF3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798" name="모서리가 둥근 직사각형 1055">
                <a:extLst>
                  <a:ext uri="{FF2B5EF4-FFF2-40B4-BE49-F238E27FC236}">
                    <a16:creationId xmlns:a16="http://schemas.microsoft.com/office/drawing/2014/main" id="{68B8968E-5AD5-341A-67FD-EC261F51A5F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1056">
                <a:extLst>
                  <a:ext uri="{FF2B5EF4-FFF2-40B4-BE49-F238E27FC236}">
                    <a16:creationId xmlns:a16="http://schemas.microsoft.com/office/drawing/2014/main" id="{9138BE2F-9C88-DE73-6C2C-475C869C46C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0" name="모서리가 둥근 직사각형 1057">
                <a:extLst>
                  <a:ext uri="{FF2B5EF4-FFF2-40B4-BE49-F238E27FC236}">
                    <a16:creationId xmlns:a16="http://schemas.microsoft.com/office/drawing/2014/main" id="{7F1D7B26-0C11-A86F-FF17-0814DD8BC47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1" name="모서리가 둥근 직사각형 1058">
                <a:extLst>
                  <a:ext uri="{FF2B5EF4-FFF2-40B4-BE49-F238E27FC236}">
                    <a16:creationId xmlns:a16="http://schemas.microsoft.com/office/drawing/2014/main" id="{820C7D84-FC0A-311A-F2BE-CC096DCB2D1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92" name="그룹 791">
              <a:extLst>
                <a:ext uri="{FF2B5EF4-FFF2-40B4-BE49-F238E27FC236}">
                  <a16:creationId xmlns:a16="http://schemas.microsoft.com/office/drawing/2014/main" id="{9C2E6A7A-0E6D-C055-3F74-10A7D836C06A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793" name="모서리가 둥근 직사각형 1050">
                <a:extLst>
                  <a:ext uri="{FF2B5EF4-FFF2-40B4-BE49-F238E27FC236}">
                    <a16:creationId xmlns:a16="http://schemas.microsoft.com/office/drawing/2014/main" id="{C98B5EBF-C811-4B53-2303-1B032BC79BB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4" name="모서리가 둥근 직사각형 1051">
                <a:extLst>
                  <a:ext uri="{FF2B5EF4-FFF2-40B4-BE49-F238E27FC236}">
                    <a16:creationId xmlns:a16="http://schemas.microsoft.com/office/drawing/2014/main" id="{2AF2D93E-C2C0-B900-604E-2AAE8891145F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6" name="모서리가 둥근 직사각형 1052">
                <a:extLst>
                  <a:ext uri="{FF2B5EF4-FFF2-40B4-BE49-F238E27FC236}">
                    <a16:creationId xmlns:a16="http://schemas.microsoft.com/office/drawing/2014/main" id="{A2827A32-E6C7-9EA3-1FFE-B8BC438A9E3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7" name="모서리가 둥근 직사각형 1053">
                <a:extLst>
                  <a:ext uri="{FF2B5EF4-FFF2-40B4-BE49-F238E27FC236}">
                    <a16:creationId xmlns:a16="http://schemas.microsoft.com/office/drawing/2014/main" id="{2728AC36-3053-3745-536D-69DC61FCB54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814" name="그룹 813">
            <a:extLst>
              <a:ext uri="{FF2B5EF4-FFF2-40B4-BE49-F238E27FC236}">
                <a16:creationId xmlns:a16="http://schemas.microsoft.com/office/drawing/2014/main" id="{2BACA3E0-45B9-C80B-B023-A56FDCD156A9}"/>
              </a:ext>
            </a:extLst>
          </p:cNvPr>
          <p:cNvGrpSpPr/>
          <p:nvPr/>
        </p:nvGrpSpPr>
        <p:grpSpPr>
          <a:xfrm>
            <a:off x="5917097" y="2566724"/>
            <a:ext cx="1015337" cy="1074979"/>
            <a:chOff x="2253600" y="1720832"/>
            <a:chExt cx="538160" cy="1051376"/>
          </a:xfrm>
        </p:grpSpPr>
        <p:grpSp>
          <p:nvGrpSpPr>
            <p:cNvPr id="815" name="그룹 814">
              <a:extLst>
                <a:ext uri="{FF2B5EF4-FFF2-40B4-BE49-F238E27FC236}">
                  <a16:creationId xmlns:a16="http://schemas.microsoft.com/office/drawing/2014/main" id="{5CE7742D-D090-A6ED-FFA2-1B7404CC27F1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875" name="모서리가 둥근 직사각형 1070">
                <a:extLst>
                  <a:ext uri="{FF2B5EF4-FFF2-40B4-BE49-F238E27FC236}">
                    <a16:creationId xmlns:a16="http://schemas.microsoft.com/office/drawing/2014/main" id="{7645A40A-DCD4-5691-6180-599A05474B7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7" name="모서리가 둥근 직사각형 1071">
                <a:extLst>
                  <a:ext uri="{FF2B5EF4-FFF2-40B4-BE49-F238E27FC236}">
                    <a16:creationId xmlns:a16="http://schemas.microsoft.com/office/drawing/2014/main" id="{0DA8A88C-4CBA-DC49-93CA-F436EBBF231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1072">
                <a:extLst>
                  <a:ext uri="{FF2B5EF4-FFF2-40B4-BE49-F238E27FC236}">
                    <a16:creationId xmlns:a16="http://schemas.microsoft.com/office/drawing/2014/main" id="{B6D80804-8E74-3803-2DC9-6D7A54EA0BC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1073">
                <a:extLst>
                  <a:ext uri="{FF2B5EF4-FFF2-40B4-BE49-F238E27FC236}">
                    <a16:creationId xmlns:a16="http://schemas.microsoft.com/office/drawing/2014/main" id="{1B9B3195-BD0F-C063-3589-452D07E4256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" name="그룹 815">
              <a:extLst>
                <a:ext uri="{FF2B5EF4-FFF2-40B4-BE49-F238E27FC236}">
                  <a16:creationId xmlns:a16="http://schemas.microsoft.com/office/drawing/2014/main" id="{B3AF4AE7-1C74-784B-655C-CED8B983DD48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832" name="모서리가 둥근 직사각형 1065">
                <a:extLst>
                  <a:ext uri="{FF2B5EF4-FFF2-40B4-BE49-F238E27FC236}">
                    <a16:creationId xmlns:a16="http://schemas.microsoft.com/office/drawing/2014/main" id="{BAEAA18D-4FDA-8AD7-8DC4-C0854215B44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8" name="모서리가 둥근 직사각형 1066">
                <a:extLst>
                  <a:ext uri="{FF2B5EF4-FFF2-40B4-BE49-F238E27FC236}">
                    <a16:creationId xmlns:a16="http://schemas.microsoft.com/office/drawing/2014/main" id="{A0AA83C5-1D9D-57F8-09BF-71A8488FB34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3" name="모서리가 둥근 직사각형 1067">
                <a:extLst>
                  <a:ext uri="{FF2B5EF4-FFF2-40B4-BE49-F238E27FC236}">
                    <a16:creationId xmlns:a16="http://schemas.microsoft.com/office/drawing/2014/main" id="{FB362107-033D-F93A-2AC8-3617EB47255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4" name="모서리가 둥근 직사각형 1068">
                <a:extLst>
                  <a:ext uri="{FF2B5EF4-FFF2-40B4-BE49-F238E27FC236}">
                    <a16:creationId xmlns:a16="http://schemas.microsoft.com/office/drawing/2014/main" id="{13CE77C6-5118-6151-2312-876CA803062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7" name="그룹 816">
              <a:extLst>
                <a:ext uri="{FF2B5EF4-FFF2-40B4-BE49-F238E27FC236}">
                  <a16:creationId xmlns:a16="http://schemas.microsoft.com/office/drawing/2014/main" id="{CF9F009D-69B7-2A02-3F81-33E19969BF4F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828" name="모서리가 둥근 직사각형 1060">
                <a:extLst>
                  <a:ext uri="{FF2B5EF4-FFF2-40B4-BE49-F238E27FC236}">
                    <a16:creationId xmlns:a16="http://schemas.microsoft.com/office/drawing/2014/main" id="{38472649-8B05-6EF7-1FBD-E44AD9FFFAC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" name="모서리가 둥근 직사각형 1061">
                <a:extLst>
                  <a:ext uri="{FF2B5EF4-FFF2-40B4-BE49-F238E27FC236}">
                    <a16:creationId xmlns:a16="http://schemas.microsoft.com/office/drawing/2014/main" id="{C2557011-1FAC-18A7-7246-5263E953BA2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" name="모서리가 둥근 직사각형 1062">
                <a:extLst>
                  <a:ext uri="{FF2B5EF4-FFF2-40B4-BE49-F238E27FC236}">
                    <a16:creationId xmlns:a16="http://schemas.microsoft.com/office/drawing/2014/main" id="{8F17F75B-0FDC-C7C6-48EB-ADA195BB666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" name="모서리가 둥근 직사각형 1063">
                <a:extLst>
                  <a:ext uri="{FF2B5EF4-FFF2-40B4-BE49-F238E27FC236}">
                    <a16:creationId xmlns:a16="http://schemas.microsoft.com/office/drawing/2014/main" id="{9CE424A6-1256-BA97-7361-975CB3C193A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" name="그룹 817">
              <a:extLst>
                <a:ext uri="{FF2B5EF4-FFF2-40B4-BE49-F238E27FC236}">
                  <a16:creationId xmlns:a16="http://schemas.microsoft.com/office/drawing/2014/main" id="{1FF99AC8-6D77-74C0-9DBF-5667A15C1BB3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824" name="모서리가 둥근 직사각형 1055">
                <a:extLst>
                  <a:ext uri="{FF2B5EF4-FFF2-40B4-BE49-F238E27FC236}">
                    <a16:creationId xmlns:a16="http://schemas.microsoft.com/office/drawing/2014/main" id="{3F3ABCF0-3882-ED75-91F6-C5D11B1C7C0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" name="모서리가 둥근 직사각형 1056">
                <a:extLst>
                  <a:ext uri="{FF2B5EF4-FFF2-40B4-BE49-F238E27FC236}">
                    <a16:creationId xmlns:a16="http://schemas.microsoft.com/office/drawing/2014/main" id="{CCE96A83-6C0F-95C7-6570-0B5CD9E9E6C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" name="모서리가 둥근 직사각형 1057">
                <a:extLst>
                  <a:ext uri="{FF2B5EF4-FFF2-40B4-BE49-F238E27FC236}">
                    <a16:creationId xmlns:a16="http://schemas.microsoft.com/office/drawing/2014/main" id="{B940E493-5B0D-1CCE-C897-A3DE15B3C20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" name="모서리가 둥근 직사각형 1058">
                <a:extLst>
                  <a:ext uri="{FF2B5EF4-FFF2-40B4-BE49-F238E27FC236}">
                    <a16:creationId xmlns:a16="http://schemas.microsoft.com/office/drawing/2014/main" id="{DC8A9C17-EC0A-D9DA-164F-56CC223D57A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" name="그룹 818">
              <a:extLst>
                <a:ext uri="{FF2B5EF4-FFF2-40B4-BE49-F238E27FC236}">
                  <a16:creationId xmlns:a16="http://schemas.microsoft.com/office/drawing/2014/main" id="{C6C943EE-BA06-0486-FF84-DB6A8D2B8EF6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820" name="모서리가 둥근 직사각형 1050">
                <a:extLst>
                  <a:ext uri="{FF2B5EF4-FFF2-40B4-BE49-F238E27FC236}">
                    <a16:creationId xmlns:a16="http://schemas.microsoft.com/office/drawing/2014/main" id="{7CC6DF0A-006D-9F69-25A6-D297EDB6A45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1" name="모서리가 둥근 직사각형 1051">
                <a:extLst>
                  <a:ext uri="{FF2B5EF4-FFF2-40B4-BE49-F238E27FC236}">
                    <a16:creationId xmlns:a16="http://schemas.microsoft.com/office/drawing/2014/main" id="{F140F96A-8D6B-5A43-DB12-080087AF99A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" name="모서리가 둥근 직사각형 1052">
                <a:extLst>
                  <a:ext uri="{FF2B5EF4-FFF2-40B4-BE49-F238E27FC236}">
                    <a16:creationId xmlns:a16="http://schemas.microsoft.com/office/drawing/2014/main" id="{E385503C-2632-AF21-FF17-15E0E93189D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" name="모서리가 둥근 직사각형 1053">
                <a:extLst>
                  <a:ext uri="{FF2B5EF4-FFF2-40B4-BE49-F238E27FC236}">
                    <a16:creationId xmlns:a16="http://schemas.microsoft.com/office/drawing/2014/main" id="{309FBB84-B0CF-CAAF-DC35-553E5AB71B4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18463AA1-E0ED-BD74-A705-B52C4AF5E716}"/>
              </a:ext>
            </a:extLst>
          </p:cNvPr>
          <p:cNvGrpSpPr/>
          <p:nvPr/>
        </p:nvGrpSpPr>
        <p:grpSpPr>
          <a:xfrm>
            <a:off x="5917097" y="3788747"/>
            <a:ext cx="1015337" cy="1074979"/>
            <a:chOff x="2253600" y="1720832"/>
            <a:chExt cx="538160" cy="1051376"/>
          </a:xfrm>
        </p:grpSpPr>
        <p:grpSp>
          <p:nvGrpSpPr>
            <p:cNvPr id="882" name="그룹 881">
              <a:extLst>
                <a:ext uri="{FF2B5EF4-FFF2-40B4-BE49-F238E27FC236}">
                  <a16:creationId xmlns:a16="http://schemas.microsoft.com/office/drawing/2014/main" id="{7AF87FD1-3B67-63B8-E665-4CBF0DEF5A8E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910" name="모서리가 둥근 직사각형 1070">
                <a:extLst>
                  <a:ext uri="{FF2B5EF4-FFF2-40B4-BE49-F238E27FC236}">
                    <a16:creationId xmlns:a16="http://schemas.microsoft.com/office/drawing/2014/main" id="{43D56013-2563-E517-AA03-9D1A6983464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1071">
                <a:extLst>
                  <a:ext uri="{FF2B5EF4-FFF2-40B4-BE49-F238E27FC236}">
                    <a16:creationId xmlns:a16="http://schemas.microsoft.com/office/drawing/2014/main" id="{E25F7A55-F348-B089-FDE9-09E2200FC3F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2" name="모서리가 둥근 직사각형 1072">
                <a:extLst>
                  <a:ext uri="{FF2B5EF4-FFF2-40B4-BE49-F238E27FC236}">
                    <a16:creationId xmlns:a16="http://schemas.microsoft.com/office/drawing/2014/main" id="{813C9172-F54F-5504-FE9F-6DD8D75702C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4" name="모서리가 둥근 직사각형 1073">
                <a:extLst>
                  <a:ext uri="{FF2B5EF4-FFF2-40B4-BE49-F238E27FC236}">
                    <a16:creationId xmlns:a16="http://schemas.microsoft.com/office/drawing/2014/main" id="{67BFDEF1-4CD5-7C87-A131-FF883001530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3" name="그룹 882">
              <a:extLst>
                <a:ext uri="{FF2B5EF4-FFF2-40B4-BE49-F238E27FC236}">
                  <a16:creationId xmlns:a16="http://schemas.microsoft.com/office/drawing/2014/main" id="{FB144C3C-D410-D0A2-C6D9-60D34CC4B370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905" name="모서리가 둥근 직사각형 1065">
                <a:extLst>
                  <a:ext uri="{FF2B5EF4-FFF2-40B4-BE49-F238E27FC236}">
                    <a16:creationId xmlns:a16="http://schemas.microsoft.com/office/drawing/2014/main" id="{38017FD8-C958-336E-E0AE-F859C7AB33E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1066">
                <a:extLst>
                  <a:ext uri="{FF2B5EF4-FFF2-40B4-BE49-F238E27FC236}">
                    <a16:creationId xmlns:a16="http://schemas.microsoft.com/office/drawing/2014/main" id="{77BE2654-F8CD-A83C-7B8C-94279E854B4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1067">
                <a:extLst>
                  <a:ext uri="{FF2B5EF4-FFF2-40B4-BE49-F238E27FC236}">
                    <a16:creationId xmlns:a16="http://schemas.microsoft.com/office/drawing/2014/main" id="{AC176D5B-0946-801B-3F65-263D4C27C15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9" name="모서리가 둥근 직사각형 1068">
                <a:extLst>
                  <a:ext uri="{FF2B5EF4-FFF2-40B4-BE49-F238E27FC236}">
                    <a16:creationId xmlns:a16="http://schemas.microsoft.com/office/drawing/2014/main" id="{3FD21E7B-4E12-1B24-29ED-456A43BB965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5" name="그룹 884">
              <a:extLst>
                <a:ext uri="{FF2B5EF4-FFF2-40B4-BE49-F238E27FC236}">
                  <a16:creationId xmlns:a16="http://schemas.microsoft.com/office/drawing/2014/main" id="{BA3F0D98-AD66-FB77-BA09-1157DCBD0FCD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899" name="모서리가 둥근 직사각형 1060">
                <a:extLst>
                  <a:ext uri="{FF2B5EF4-FFF2-40B4-BE49-F238E27FC236}">
                    <a16:creationId xmlns:a16="http://schemas.microsoft.com/office/drawing/2014/main" id="{A1F53981-2A83-86C9-5870-19F18057DE2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1" name="모서리가 둥근 직사각형 1061">
                <a:extLst>
                  <a:ext uri="{FF2B5EF4-FFF2-40B4-BE49-F238E27FC236}">
                    <a16:creationId xmlns:a16="http://schemas.microsoft.com/office/drawing/2014/main" id="{29BC7AF3-2F81-4628-7FB1-8BE8CDABAE4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1062">
                <a:extLst>
                  <a:ext uri="{FF2B5EF4-FFF2-40B4-BE49-F238E27FC236}">
                    <a16:creationId xmlns:a16="http://schemas.microsoft.com/office/drawing/2014/main" id="{69EE0938-EC8E-9BEA-F338-32958C4C64F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1063">
                <a:extLst>
                  <a:ext uri="{FF2B5EF4-FFF2-40B4-BE49-F238E27FC236}">
                    <a16:creationId xmlns:a16="http://schemas.microsoft.com/office/drawing/2014/main" id="{C0E92DC0-47B7-C48B-4C7A-BD0CBEC3805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6" name="그룹 885">
              <a:extLst>
                <a:ext uri="{FF2B5EF4-FFF2-40B4-BE49-F238E27FC236}">
                  <a16:creationId xmlns:a16="http://schemas.microsoft.com/office/drawing/2014/main" id="{2A4DABE0-F869-CD2E-15D6-CD9FB4A98FD8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894" name="모서리가 둥근 직사각형 1055">
                <a:extLst>
                  <a:ext uri="{FF2B5EF4-FFF2-40B4-BE49-F238E27FC236}">
                    <a16:creationId xmlns:a16="http://schemas.microsoft.com/office/drawing/2014/main" id="{BAE671A3-2235-0004-C219-E63D3D9BC285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1056">
                <a:extLst>
                  <a:ext uri="{FF2B5EF4-FFF2-40B4-BE49-F238E27FC236}">
                    <a16:creationId xmlns:a16="http://schemas.microsoft.com/office/drawing/2014/main" id="{54DBFBF5-FCCE-4E22-BE27-2B635D266BA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7" name="모서리가 둥근 직사각형 1057">
                <a:extLst>
                  <a:ext uri="{FF2B5EF4-FFF2-40B4-BE49-F238E27FC236}">
                    <a16:creationId xmlns:a16="http://schemas.microsoft.com/office/drawing/2014/main" id="{1AF2D452-A0EF-0CE6-850B-B8E629612448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1058">
                <a:extLst>
                  <a:ext uri="{FF2B5EF4-FFF2-40B4-BE49-F238E27FC236}">
                    <a16:creationId xmlns:a16="http://schemas.microsoft.com/office/drawing/2014/main" id="{99C73B9E-504B-229D-419D-479CFF7E354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7" name="그룹 886">
              <a:extLst>
                <a:ext uri="{FF2B5EF4-FFF2-40B4-BE49-F238E27FC236}">
                  <a16:creationId xmlns:a16="http://schemas.microsoft.com/office/drawing/2014/main" id="{1E08FF3A-1965-E2A6-C6C5-D721E8770F17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889" name="모서리가 둥근 직사각형 1050">
                <a:extLst>
                  <a:ext uri="{FF2B5EF4-FFF2-40B4-BE49-F238E27FC236}">
                    <a16:creationId xmlns:a16="http://schemas.microsoft.com/office/drawing/2014/main" id="{3B52D80E-BF46-E5C4-3382-F77D74C7251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1051">
                <a:extLst>
                  <a:ext uri="{FF2B5EF4-FFF2-40B4-BE49-F238E27FC236}">
                    <a16:creationId xmlns:a16="http://schemas.microsoft.com/office/drawing/2014/main" id="{6200F4C7-819D-9B0D-4D4E-7D983E96A48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1052">
                <a:extLst>
                  <a:ext uri="{FF2B5EF4-FFF2-40B4-BE49-F238E27FC236}">
                    <a16:creationId xmlns:a16="http://schemas.microsoft.com/office/drawing/2014/main" id="{F7BCD6A1-BD28-7B22-D289-76F996C62A7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3" name="모서리가 둥근 직사각형 1053">
                <a:extLst>
                  <a:ext uri="{FF2B5EF4-FFF2-40B4-BE49-F238E27FC236}">
                    <a16:creationId xmlns:a16="http://schemas.microsoft.com/office/drawing/2014/main" id="{880D23B1-5164-48B8-7D33-58D23DBB882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918" name="그룹 917">
            <a:extLst>
              <a:ext uri="{FF2B5EF4-FFF2-40B4-BE49-F238E27FC236}">
                <a16:creationId xmlns:a16="http://schemas.microsoft.com/office/drawing/2014/main" id="{C1BB1DEF-516F-5B40-8F61-3A66B640FE17}"/>
              </a:ext>
            </a:extLst>
          </p:cNvPr>
          <p:cNvGrpSpPr/>
          <p:nvPr/>
        </p:nvGrpSpPr>
        <p:grpSpPr>
          <a:xfrm>
            <a:off x="5917097" y="5011926"/>
            <a:ext cx="1015337" cy="1074979"/>
            <a:chOff x="2253600" y="1720832"/>
            <a:chExt cx="538160" cy="1051376"/>
          </a:xfrm>
        </p:grpSpPr>
        <p:grpSp>
          <p:nvGrpSpPr>
            <p:cNvPr id="922" name="그룹 921">
              <a:extLst>
                <a:ext uri="{FF2B5EF4-FFF2-40B4-BE49-F238E27FC236}">
                  <a16:creationId xmlns:a16="http://schemas.microsoft.com/office/drawing/2014/main" id="{E739F190-2B74-9D2D-7F3E-9A35E38CBD9E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1029" name="모서리가 둥근 직사각형 1070">
                <a:extLst>
                  <a:ext uri="{FF2B5EF4-FFF2-40B4-BE49-F238E27FC236}">
                    <a16:creationId xmlns:a16="http://schemas.microsoft.com/office/drawing/2014/main" id="{FA1231C3-44E3-F45A-0DF4-01097F67AB4E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0" name="모서리가 둥근 직사각형 1071">
                <a:extLst>
                  <a:ext uri="{FF2B5EF4-FFF2-40B4-BE49-F238E27FC236}">
                    <a16:creationId xmlns:a16="http://schemas.microsoft.com/office/drawing/2014/main" id="{C77A5074-9B88-A894-249C-72B5C5D0020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1" name="모서리가 둥근 직사각형 1072">
                <a:extLst>
                  <a:ext uri="{FF2B5EF4-FFF2-40B4-BE49-F238E27FC236}">
                    <a16:creationId xmlns:a16="http://schemas.microsoft.com/office/drawing/2014/main" id="{E137E535-7A51-68AB-2E86-EA51A76A841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1073">
                <a:extLst>
                  <a:ext uri="{FF2B5EF4-FFF2-40B4-BE49-F238E27FC236}">
                    <a16:creationId xmlns:a16="http://schemas.microsoft.com/office/drawing/2014/main" id="{D54F50C8-07EC-D57C-D3FE-BC6F3D226C2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26" name="그룹 925">
              <a:extLst>
                <a:ext uri="{FF2B5EF4-FFF2-40B4-BE49-F238E27FC236}">
                  <a16:creationId xmlns:a16="http://schemas.microsoft.com/office/drawing/2014/main" id="{52C12322-E415-5BAC-56A4-003AD0701641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1025" name="모서리가 둥근 직사각형 1065">
                <a:extLst>
                  <a:ext uri="{FF2B5EF4-FFF2-40B4-BE49-F238E27FC236}">
                    <a16:creationId xmlns:a16="http://schemas.microsoft.com/office/drawing/2014/main" id="{0C00C348-1AB8-8FC5-AB04-DE4270A9070E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6" name="모서리가 둥근 직사각형 1066">
                <a:extLst>
                  <a:ext uri="{FF2B5EF4-FFF2-40B4-BE49-F238E27FC236}">
                    <a16:creationId xmlns:a16="http://schemas.microsoft.com/office/drawing/2014/main" id="{21B7994C-25E6-453E-1808-EACEA016A4D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7" name="모서리가 둥근 직사각형 1067">
                <a:extLst>
                  <a:ext uri="{FF2B5EF4-FFF2-40B4-BE49-F238E27FC236}">
                    <a16:creationId xmlns:a16="http://schemas.microsoft.com/office/drawing/2014/main" id="{E0211EAF-8266-5F20-E31E-3984476A54C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8" name="모서리가 둥근 직사각형 1068">
                <a:extLst>
                  <a:ext uri="{FF2B5EF4-FFF2-40B4-BE49-F238E27FC236}">
                    <a16:creationId xmlns:a16="http://schemas.microsoft.com/office/drawing/2014/main" id="{9418D2B8-D0D3-837B-F2A7-7B02527F0DA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30" name="그룹 929">
              <a:extLst>
                <a:ext uri="{FF2B5EF4-FFF2-40B4-BE49-F238E27FC236}">
                  <a16:creationId xmlns:a16="http://schemas.microsoft.com/office/drawing/2014/main" id="{682B3685-E86E-F9C9-FE8E-7ED2CB645E2C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957" name="모서리가 둥근 직사각형 1060">
                <a:extLst>
                  <a:ext uri="{FF2B5EF4-FFF2-40B4-BE49-F238E27FC236}">
                    <a16:creationId xmlns:a16="http://schemas.microsoft.com/office/drawing/2014/main" id="{3145040E-568F-DFBB-F924-6F23DE1FCE5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8" name="모서리가 둥근 직사각형 1061">
                <a:extLst>
                  <a:ext uri="{FF2B5EF4-FFF2-40B4-BE49-F238E27FC236}">
                    <a16:creationId xmlns:a16="http://schemas.microsoft.com/office/drawing/2014/main" id="{4F7777C4-94CA-7AAA-5261-8D90232CDD4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9" name="모서리가 둥근 직사각형 1062">
                <a:extLst>
                  <a:ext uri="{FF2B5EF4-FFF2-40B4-BE49-F238E27FC236}">
                    <a16:creationId xmlns:a16="http://schemas.microsoft.com/office/drawing/2014/main" id="{2C2DB353-E0BF-BF88-24DD-9362B3F3EB2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4" name="모서리가 둥근 직사각형 1063">
                <a:extLst>
                  <a:ext uri="{FF2B5EF4-FFF2-40B4-BE49-F238E27FC236}">
                    <a16:creationId xmlns:a16="http://schemas.microsoft.com/office/drawing/2014/main" id="{EDBBFD80-577A-6B74-6FD4-F3925058DA0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34" name="그룹 933">
              <a:extLst>
                <a:ext uri="{FF2B5EF4-FFF2-40B4-BE49-F238E27FC236}">
                  <a16:creationId xmlns:a16="http://schemas.microsoft.com/office/drawing/2014/main" id="{85195CA0-19F2-6E2C-7B0A-342CBA69251C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953" name="모서리가 둥근 직사각형 1055">
                <a:extLst>
                  <a:ext uri="{FF2B5EF4-FFF2-40B4-BE49-F238E27FC236}">
                    <a16:creationId xmlns:a16="http://schemas.microsoft.com/office/drawing/2014/main" id="{FE43B47E-3B5C-630E-6665-8775E9A9E37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4" name="모서리가 둥근 직사각형 1056">
                <a:extLst>
                  <a:ext uri="{FF2B5EF4-FFF2-40B4-BE49-F238E27FC236}">
                    <a16:creationId xmlns:a16="http://schemas.microsoft.com/office/drawing/2014/main" id="{8FF4F9FC-23B1-B779-E1C3-E7C30611B24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5" name="모서리가 둥근 직사각형 1057">
                <a:extLst>
                  <a:ext uri="{FF2B5EF4-FFF2-40B4-BE49-F238E27FC236}">
                    <a16:creationId xmlns:a16="http://schemas.microsoft.com/office/drawing/2014/main" id="{32DEAA38-414F-AAD3-7A2A-751B6026259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6" name="모서리가 둥근 직사각형 1058">
                <a:extLst>
                  <a:ext uri="{FF2B5EF4-FFF2-40B4-BE49-F238E27FC236}">
                    <a16:creationId xmlns:a16="http://schemas.microsoft.com/office/drawing/2014/main" id="{222BB702-958B-C185-061E-6517055A6CD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38" name="그룹 937">
              <a:extLst>
                <a:ext uri="{FF2B5EF4-FFF2-40B4-BE49-F238E27FC236}">
                  <a16:creationId xmlns:a16="http://schemas.microsoft.com/office/drawing/2014/main" id="{7D5D05C0-E8D8-0994-B79C-E08CA8A3959B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942" name="모서리가 둥근 직사각형 1050">
                <a:extLst>
                  <a:ext uri="{FF2B5EF4-FFF2-40B4-BE49-F238E27FC236}">
                    <a16:creationId xmlns:a16="http://schemas.microsoft.com/office/drawing/2014/main" id="{9BC63FD7-239D-81FA-C215-D5CC7F88C55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" name="모서리가 둥근 직사각형 1051">
                <a:extLst>
                  <a:ext uri="{FF2B5EF4-FFF2-40B4-BE49-F238E27FC236}">
                    <a16:creationId xmlns:a16="http://schemas.microsoft.com/office/drawing/2014/main" id="{C43654CA-2BD0-17A7-2619-A839DDF1EFA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0" name="모서리가 둥근 직사각형 1052">
                <a:extLst>
                  <a:ext uri="{FF2B5EF4-FFF2-40B4-BE49-F238E27FC236}">
                    <a16:creationId xmlns:a16="http://schemas.microsoft.com/office/drawing/2014/main" id="{8354A690-6707-70FC-E9E6-F35DE0C5727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2" name="모서리가 둥근 직사각형 1053">
                <a:extLst>
                  <a:ext uri="{FF2B5EF4-FFF2-40B4-BE49-F238E27FC236}">
                    <a16:creationId xmlns:a16="http://schemas.microsoft.com/office/drawing/2014/main" id="{40F4ED68-E4C6-40C3-C316-6D553818F7B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1033" name="표 1032">
            <a:extLst>
              <a:ext uri="{FF2B5EF4-FFF2-40B4-BE49-F238E27FC236}">
                <a16:creationId xmlns:a16="http://schemas.microsoft.com/office/drawing/2014/main" id="{2891324F-E860-2B6E-E595-B6151A663390}"/>
              </a:ext>
            </a:extLst>
          </p:cNvPr>
          <p:cNvGraphicFramePr>
            <a:graphicFrameLocks noGrp="1"/>
          </p:cNvGraphicFramePr>
          <p:nvPr/>
        </p:nvGraphicFramePr>
        <p:xfrm>
          <a:off x="7560431" y="1274131"/>
          <a:ext cx="1836165" cy="2438400"/>
        </p:xfrm>
        <a:graphic>
          <a:graphicData uri="http://schemas.openxmlformats.org/drawingml/2006/table">
            <a:tbl>
              <a:tblPr/>
              <a:tblGrid>
                <a:gridCol w="4794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566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46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47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48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49</a:t>
                      </a:r>
                      <a:endParaRPr lang="ko-KR" altLang="en-US" sz="10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384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50</a:t>
                      </a:r>
                      <a:endParaRPr lang="ko-KR" altLang="en-US" sz="10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34" name="그룹 1033">
            <a:extLst>
              <a:ext uri="{FF2B5EF4-FFF2-40B4-BE49-F238E27FC236}">
                <a16:creationId xmlns:a16="http://schemas.microsoft.com/office/drawing/2014/main" id="{7F6778B2-5218-5BB6-3D7B-6D691793CDD6}"/>
              </a:ext>
            </a:extLst>
          </p:cNvPr>
          <p:cNvGrpSpPr/>
          <p:nvPr/>
        </p:nvGrpSpPr>
        <p:grpSpPr>
          <a:xfrm>
            <a:off x="8211060" y="1345908"/>
            <a:ext cx="1015337" cy="1074979"/>
            <a:chOff x="2253600" y="1720832"/>
            <a:chExt cx="538160" cy="1051376"/>
          </a:xfrm>
        </p:grpSpPr>
        <p:grpSp>
          <p:nvGrpSpPr>
            <p:cNvPr id="1035" name="그룹 1034">
              <a:extLst>
                <a:ext uri="{FF2B5EF4-FFF2-40B4-BE49-F238E27FC236}">
                  <a16:creationId xmlns:a16="http://schemas.microsoft.com/office/drawing/2014/main" id="{F6752F68-805D-7574-EEA1-9F5BE92700F2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1280" name="모서리가 둥근 직사각형 1070">
                <a:extLst>
                  <a:ext uri="{FF2B5EF4-FFF2-40B4-BE49-F238E27FC236}">
                    <a16:creationId xmlns:a16="http://schemas.microsoft.com/office/drawing/2014/main" id="{07BF5CA5-5D0D-A95B-29C2-A3E57C572DB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1" name="모서리가 둥근 직사각형 1071">
                <a:extLst>
                  <a:ext uri="{FF2B5EF4-FFF2-40B4-BE49-F238E27FC236}">
                    <a16:creationId xmlns:a16="http://schemas.microsoft.com/office/drawing/2014/main" id="{803E2D9C-9E9B-7239-A895-97A55AB1313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072">
                <a:extLst>
                  <a:ext uri="{FF2B5EF4-FFF2-40B4-BE49-F238E27FC236}">
                    <a16:creationId xmlns:a16="http://schemas.microsoft.com/office/drawing/2014/main" id="{14B5DB41-E25A-89AF-D44E-4EDF7238E6A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073">
                <a:extLst>
                  <a:ext uri="{FF2B5EF4-FFF2-40B4-BE49-F238E27FC236}">
                    <a16:creationId xmlns:a16="http://schemas.microsoft.com/office/drawing/2014/main" id="{ACB4CDBB-435E-222B-1146-DB6EC6272B7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36" name="그룹 1035">
              <a:extLst>
                <a:ext uri="{FF2B5EF4-FFF2-40B4-BE49-F238E27FC236}">
                  <a16:creationId xmlns:a16="http://schemas.microsoft.com/office/drawing/2014/main" id="{3D962398-A8FB-B7AE-8460-CD385DAF92AA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1276" name="모서리가 둥근 직사각형 1065">
                <a:extLst>
                  <a:ext uri="{FF2B5EF4-FFF2-40B4-BE49-F238E27FC236}">
                    <a16:creationId xmlns:a16="http://schemas.microsoft.com/office/drawing/2014/main" id="{EA03B29B-0CD6-448D-6E3E-A4BCF980019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066">
                <a:extLst>
                  <a:ext uri="{FF2B5EF4-FFF2-40B4-BE49-F238E27FC236}">
                    <a16:creationId xmlns:a16="http://schemas.microsoft.com/office/drawing/2014/main" id="{3E06DA42-EB92-4C83-C33A-19C268449B6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067">
                <a:extLst>
                  <a:ext uri="{FF2B5EF4-FFF2-40B4-BE49-F238E27FC236}">
                    <a16:creationId xmlns:a16="http://schemas.microsoft.com/office/drawing/2014/main" id="{B11C6891-2DD5-CC32-945D-360A1591F25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068">
                <a:extLst>
                  <a:ext uri="{FF2B5EF4-FFF2-40B4-BE49-F238E27FC236}">
                    <a16:creationId xmlns:a16="http://schemas.microsoft.com/office/drawing/2014/main" id="{F8DE3676-1B50-9276-F0BD-6BCEDF2BE6A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37" name="그룹 1036">
              <a:extLst>
                <a:ext uri="{FF2B5EF4-FFF2-40B4-BE49-F238E27FC236}">
                  <a16:creationId xmlns:a16="http://schemas.microsoft.com/office/drawing/2014/main" id="{CB770CCC-1AD1-96A4-D322-BAE9CA37B712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1272" name="모서리가 둥근 직사각형 1060">
                <a:extLst>
                  <a:ext uri="{FF2B5EF4-FFF2-40B4-BE49-F238E27FC236}">
                    <a16:creationId xmlns:a16="http://schemas.microsoft.com/office/drawing/2014/main" id="{76B4159D-B4DE-1EAD-3536-3C6BD6BA4F7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061">
                <a:extLst>
                  <a:ext uri="{FF2B5EF4-FFF2-40B4-BE49-F238E27FC236}">
                    <a16:creationId xmlns:a16="http://schemas.microsoft.com/office/drawing/2014/main" id="{61DDEB49-94B8-0A2D-38AE-CC7087A274D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4" name="모서리가 둥근 직사각형 1062">
                <a:extLst>
                  <a:ext uri="{FF2B5EF4-FFF2-40B4-BE49-F238E27FC236}">
                    <a16:creationId xmlns:a16="http://schemas.microsoft.com/office/drawing/2014/main" id="{DECCC4FA-729F-3CFA-746D-261DA9F807A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5" name="모서리가 둥근 직사각형 1063">
                <a:extLst>
                  <a:ext uri="{FF2B5EF4-FFF2-40B4-BE49-F238E27FC236}">
                    <a16:creationId xmlns:a16="http://schemas.microsoft.com/office/drawing/2014/main" id="{3E3FD261-29EC-6FF8-925D-79AA6C48EC3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38" name="그룹 1037">
              <a:extLst>
                <a:ext uri="{FF2B5EF4-FFF2-40B4-BE49-F238E27FC236}">
                  <a16:creationId xmlns:a16="http://schemas.microsoft.com/office/drawing/2014/main" id="{2DE71DC0-5479-6ED7-EB58-FEB48EA39216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1254" name="모서리가 둥근 직사각형 1055">
                <a:extLst>
                  <a:ext uri="{FF2B5EF4-FFF2-40B4-BE49-F238E27FC236}">
                    <a16:creationId xmlns:a16="http://schemas.microsoft.com/office/drawing/2014/main" id="{928D4C18-FFA6-955A-0FC2-C75F49AD6075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9" name="모서리가 둥근 직사각형 1056">
                <a:extLst>
                  <a:ext uri="{FF2B5EF4-FFF2-40B4-BE49-F238E27FC236}">
                    <a16:creationId xmlns:a16="http://schemas.microsoft.com/office/drawing/2014/main" id="{3E86C2F1-FD44-934A-9CC0-C05BA5E79A4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057">
                <a:extLst>
                  <a:ext uri="{FF2B5EF4-FFF2-40B4-BE49-F238E27FC236}">
                    <a16:creationId xmlns:a16="http://schemas.microsoft.com/office/drawing/2014/main" id="{6C244F55-A1D2-129D-D060-C4F0477B74C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058">
                <a:extLst>
                  <a:ext uri="{FF2B5EF4-FFF2-40B4-BE49-F238E27FC236}">
                    <a16:creationId xmlns:a16="http://schemas.microsoft.com/office/drawing/2014/main" id="{5722B75F-2FB6-B75A-4BA8-951490658F9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0" name="그룹 1039">
              <a:extLst>
                <a:ext uri="{FF2B5EF4-FFF2-40B4-BE49-F238E27FC236}">
                  <a16:creationId xmlns:a16="http://schemas.microsoft.com/office/drawing/2014/main" id="{F434C304-5B0C-B348-8287-9B0D0E6074E8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1042" name="모서리가 둥근 직사각형 1050">
                <a:extLst>
                  <a:ext uri="{FF2B5EF4-FFF2-40B4-BE49-F238E27FC236}">
                    <a16:creationId xmlns:a16="http://schemas.microsoft.com/office/drawing/2014/main" id="{97E250F7-57A0-0FCE-C068-4B23CA5C0AB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6" name="모서리가 둥근 직사각형 1051">
                <a:extLst>
                  <a:ext uri="{FF2B5EF4-FFF2-40B4-BE49-F238E27FC236}">
                    <a16:creationId xmlns:a16="http://schemas.microsoft.com/office/drawing/2014/main" id="{ECF83A2C-AE01-20BA-A3EA-53F12899731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2" name="모서리가 둥근 직사각형 1052">
                <a:extLst>
                  <a:ext uri="{FF2B5EF4-FFF2-40B4-BE49-F238E27FC236}">
                    <a16:creationId xmlns:a16="http://schemas.microsoft.com/office/drawing/2014/main" id="{B514FC8F-0102-0681-2F79-0A529EC2DBF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053">
                <a:extLst>
                  <a:ext uri="{FF2B5EF4-FFF2-40B4-BE49-F238E27FC236}">
                    <a16:creationId xmlns:a16="http://schemas.microsoft.com/office/drawing/2014/main" id="{3F215B15-7654-025F-582A-7E9E4FF874E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84" name="그룹 1283">
            <a:extLst>
              <a:ext uri="{FF2B5EF4-FFF2-40B4-BE49-F238E27FC236}">
                <a16:creationId xmlns:a16="http://schemas.microsoft.com/office/drawing/2014/main" id="{ABF6AFB9-14C2-B90A-66D4-C1344722B453}"/>
              </a:ext>
            </a:extLst>
          </p:cNvPr>
          <p:cNvGrpSpPr/>
          <p:nvPr/>
        </p:nvGrpSpPr>
        <p:grpSpPr>
          <a:xfrm>
            <a:off x="8211060" y="2566724"/>
            <a:ext cx="1015337" cy="1074979"/>
            <a:chOff x="2253600" y="1720832"/>
            <a:chExt cx="538160" cy="1051376"/>
          </a:xfrm>
        </p:grpSpPr>
        <p:grpSp>
          <p:nvGrpSpPr>
            <p:cNvPr id="1285" name="그룹 1284">
              <a:extLst>
                <a:ext uri="{FF2B5EF4-FFF2-40B4-BE49-F238E27FC236}">
                  <a16:creationId xmlns:a16="http://schemas.microsoft.com/office/drawing/2014/main" id="{7C76DFDD-EBEA-977C-4628-32F5371B9B87}"/>
                </a:ext>
              </a:extLst>
            </p:cNvPr>
            <p:cNvGrpSpPr/>
            <p:nvPr/>
          </p:nvGrpSpPr>
          <p:grpSpPr>
            <a:xfrm>
              <a:off x="2253600" y="2674800"/>
              <a:ext cx="538160" cy="97408"/>
              <a:chOff x="4158717" y="2946023"/>
              <a:chExt cx="538160" cy="97408"/>
            </a:xfrm>
          </p:grpSpPr>
          <p:sp>
            <p:nvSpPr>
              <p:cNvPr id="1324" name="모서리가 둥근 직사각형 1070">
                <a:extLst>
                  <a:ext uri="{FF2B5EF4-FFF2-40B4-BE49-F238E27FC236}">
                    <a16:creationId xmlns:a16="http://schemas.microsoft.com/office/drawing/2014/main" id="{DA68885A-CD86-F8CE-D394-779E58CE6C6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5" name="모서리가 둥근 직사각형 1071">
                <a:extLst>
                  <a:ext uri="{FF2B5EF4-FFF2-40B4-BE49-F238E27FC236}">
                    <a16:creationId xmlns:a16="http://schemas.microsoft.com/office/drawing/2014/main" id="{C9F4255D-24DF-2E35-326E-87A0E56722F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072">
                <a:extLst>
                  <a:ext uri="{FF2B5EF4-FFF2-40B4-BE49-F238E27FC236}">
                    <a16:creationId xmlns:a16="http://schemas.microsoft.com/office/drawing/2014/main" id="{A9A70117-317E-9E5A-6DC0-235AB3C31FB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073">
                <a:extLst>
                  <a:ext uri="{FF2B5EF4-FFF2-40B4-BE49-F238E27FC236}">
                    <a16:creationId xmlns:a16="http://schemas.microsoft.com/office/drawing/2014/main" id="{7A8E0FCD-D57E-68DE-9875-B21FEBC9060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>
              <a:extLst>
                <a:ext uri="{FF2B5EF4-FFF2-40B4-BE49-F238E27FC236}">
                  <a16:creationId xmlns:a16="http://schemas.microsoft.com/office/drawing/2014/main" id="{195523DF-1205-12CC-40D8-4FFCF7A78F39}"/>
                </a:ext>
              </a:extLst>
            </p:cNvPr>
            <p:cNvGrpSpPr/>
            <p:nvPr/>
          </p:nvGrpSpPr>
          <p:grpSpPr>
            <a:xfrm>
              <a:off x="2253600" y="2436308"/>
              <a:ext cx="538160" cy="97408"/>
              <a:chOff x="4158717" y="2946023"/>
              <a:chExt cx="538160" cy="97408"/>
            </a:xfrm>
          </p:grpSpPr>
          <p:sp>
            <p:nvSpPr>
              <p:cNvPr id="1318" name="모서리가 둥근 직사각형 1065">
                <a:extLst>
                  <a:ext uri="{FF2B5EF4-FFF2-40B4-BE49-F238E27FC236}">
                    <a16:creationId xmlns:a16="http://schemas.microsoft.com/office/drawing/2014/main" id="{829F0555-0449-4AE7-D5AE-9B0B13C15CA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9" name="모서리가 둥근 직사각형 1066">
                <a:extLst>
                  <a:ext uri="{FF2B5EF4-FFF2-40B4-BE49-F238E27FC236}">
                    <a16:creationId xmlns:a16="http://schemas.microsoft.com/office/drawing/2014/main" id="{460C5033-AD19-79E9-28A5-1E004002275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067">
                <a:extLst>
                  <a:ext uri="{FF2B5EF4-FFF2-40B4-BE49-F238E27FC236}">
                    <a16:creationId xmlns:a16="http://schemas.microsoft.com/office/drawing/2014/main" id="{3D8969B6-176F-F049-035F-1F066DC8CBA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068">
                <a:extLst>
                  <a:ext uri="{FF2B5EF4-FFF2-40B4-BE49-F238E27FC236}">
                    <a16:creationId xmlns:a16="http://schemas.microsoft.com/office/drawing/2014/main" id="{35927978-86A0-BF91-1C54-340A653A7AC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7" name="그룹 1286">
              <a:extLst>
                <a:ext uri="{FF2B5EF4-FFF2-40B4-BE49-F238E27FC236}">
                  <a16:creationId xmlns:a16="http://schemas.microsoft.com/office/drawing/2014/main" id="{2262D10E-3882-F043-54C0-7E53EB5E1DA3}"/>
                </a:ext>
              </a:extLst>
            </p:cNvPr>
            <p:cNvGrpSpPr/>
            <p:nvPr/>
          </p:nvGrpSpPr>
          <p:grpSpPr>
            <a:xfrm>
              <a:off x="2253600" y="2197816"/>
              <a:ext cx="538160" cy="97408"/>
              <a:chOff x="4158717" y="2946023"/>
              <a:chExt cx="538160" cy="97408"/>
            </a:xfrm>
          </p:grpSpPr>
          <p:sp>
            <p:nvSpPr>
              <p:cNvPr id="1312" name="모서리가 둥근 직사각형 1060">
                <a:extLst>
                  <a:ext uri="{FF2B5EF4-FFF2-40B4-BE49-F238E27FC236}">
                    <a16:creationId xmlns:a16="http://schemas.microsoft.com/office/drawing/2014/main" id="{5ED278C3-9C3B-60A7-6C6C-79DBFE9D045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3" name="모서리가 둥근 직사각형 1061">
                <a:extLst>
                  <a:ext uri="{FF2B5EF4-FFF2-40B4-BE49-F238E27FC236}">
                    <a16:creationId xmlns:a16="http://schemas.microsoft.com/office/drawing/2014/main" id="{D779A8DA-8F9D-BECC-E1C9-B1145670F8A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062">
                <a:extLst>
                  <a:ext uri="{FF2B5EF4-FFF2-40B4-BE49-F238E27FC236}">
                    <a16:creationId xmlns:a16="http://schemas.microsoft.com/office/drawing/2014/main" id="{6A37AE10-9242-14DA-88EA-707BECD6A3D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063">
                <a:extLst>
                  <a:ext uri="{FF2B5EF4-FFF2-40B4-BE49-F238E27FC236}">
                    <a16:creationId xmlns:a16="http://schemas.microsoft.com/office/drawing/2014/main" id="{AA27CA42-BE0B-8B10-2901-9115C4C36DE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8" name="그룹 1287">
              <a:extLst>
                <a:ext uri="{FF2B5EF4-FFF2-40B4-BE49-F238E27FC236}">
                  <a16:creationId xmlns:a16="http://schemas.microsoft.com/office/drawing/2014/main" id="{F1817D70-8827-83D9-DB34-976CD237EA79}"/>
                </a:ext>
              </a:extLst>
            </p:cNvPr>
            <p:cNvGrpSpPr/>
            <p:nvPr/>
          </p:nvGrpSpPr>
          <p:grpSpPr>
            <a:xfrm>
              <a:off x="2253600" y="1959324"/>
              <a:ext cx="538160" cy="97408"/>
              <a:chOff x="4158717" y="2946023"/>
              <a:chExt cx="538160" cy="97408"/>
            </a:xfrm>
          </p:grpSpPr>
          <p:sp>
            <p:nvSpPr>
              <p:cNvPr id="1294" name="모서리가 둥근 직사각형 1055">
                <a:extLst>
                  <a:ext uri="{FF2B5EF4-FFF2-40B4-BE49-F238E27FC236}">
                    <a16:creationId xmlns:a16="http://schemas.microsoft.com/office/drawing/2014/main" id="{431D7F0C-6773-C4FC-476A-1E60645F1E8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056">
                <a:extLst>
                  <a:ext uri="{FF2B5EF4-FFF2-40B4-BE49-F238E27FC236}">
                    <a16:creationId xmlns:a16="http://schemas.microsoft.com/office/drawing/2014/main" id="{DA5A1DD4-1A76-E5A2-43BC-35EBC697DEB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8" name="모서리가 둥근 직사각형 1057">
                <a:extLst>
                  <a:ext uri="{FF2B5EF4-FFF2-40B4-BE49-F238E27FC236}">
                    <a16:creationId xmlns:a16="http://schemas.microsoft.com/office/drawing/2014/main" id="{8F527CA3-974D-6D7F-1507-BAEE1182BE2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9" name="모서리가 둥근 직사각형 1058">
                <a:extLst>
                  <a:ext uri="{FF2B5EF4-FFF2-40B4-BE49-F238E27FC236}">
                    <a16:creationId xmlns:a16="http://schemas.microsoft.com/office/drawing/2014/main" id="{95173E8E-6E93-D119-00D5-5E644343D15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9" name="그룹 1288">
              <a:extLst>
                <a:ext uri="{FF2B5EF4-FFF2-40B4-BE49-F238E27FC236}">
                  <a16:creationId xmlns:a16="http://schemas.microsoft.com/office/drawing/2014/main" id="{427439E0-D26E-20F0-1E2E-1F3D033C8814}"/>
                </a:ext>
              </a:extLst>
            </p:cNvPr>
            <p:cNvGrpSpPr/>
            <p:nvPr/>
          </p:nvGrpSpPr>
          <p:grpSpPr>
            <a:xfrm>
              <a:off x="2253600" y="1720832"/>
              <a:ext cx="538160" cy="97408"/>
              <a:chOff x="4158717" y="2946023"/>
              <a:chExt cx="538160" cy="97408"/>
            </a:xfrm>
          </p:grpSpPr>
          <p:sp>
            <p:nvSpPr>
              <p:cNvPr id="1290" name="모서리가 둥근 직사각형 1050">
                <a:extLst>
                  <a:ext uri="{FF2B5EF4-FFF2-40B4-BE49-F238E27FC236}">
                    <a16:creationId xmlns:a16="http://schemas.microsoft.com/office/drawing/2014/main" id="{9F2F6729-72E5-5AF1-FD65-8F716CD470E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051">
                <a:extLst>
                  <a:ext uri="{FF2B5EF4-FFF2-40B4-BE49-F238E27FC236}">
                    <a16:creationId xmlns:a16="http://schemas.microsoft.com/office/drawing/2014/main" id="{E747035B-04F4-B4EB-0561-2FA89E45F40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2" name="모서리가 둥근 직사각형 1052">
                <a:extLst>
                  <a:ext uri="{FF2B5EF4-FFF2-40B4-BE49-F238E27FC236}">
                    <a16:creationId xmlns:a16="http://schemas.microsoft.com/office/drawing/2014/main" id="{B6DE30DC-5483-D82B-2678-806CC8A24D0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3" name="모서리가 둥근 직사각형 1053">
                <a:extLst>
                  <a:ext uri="{FF2B5EF4-FFF2-40B4-BE49-F238E27FC236}">
                    <a16:creationId xmlns:a16="http://schemas.microsoft.com/office/drawing/2014/main" id="{D0947AFE-38D0-565B-D8CA-BB23D8E31C0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6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B142E9C0-74F0-BA76-9488-64CA2ADECB97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C906DF1-10E6-DDAB-EE92-8587E553E739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9" name="직사각형 1408">
            <a:extLst>
              <a:ext uri="{FF2B5EF4-FFF2-40B4-BE49-F238E27FC236}">
                <a16:creationId xmlns:a16="http://schemas.microsoft.com/office/drawing/2014/main" id="{E1CD8471-93CB-165C-9103-4D27F22F4F0D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1" name="직사각형 1410">
            <a:extLst>
              <a:ext uri="{FF2B5EF4-FFF2-40B4-BE49-F238E27FC236}">
                <a16:creationId xmlns:a16="http://schemas.microsoft.com/office/drawing/2014/main" id="{94E5B66E-7CC6-9F16-5823-945DD41B9A86}"/>
              </a:ext>
            </a:extLst>
          </p:cNvPr>
          <p:cNvSpPr/>
          <p:nvPr/>
        </p:nvSpPr>
        <p:spPr>
          <a:xfrm>
            <a:off x="-126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2" name="직사각형 1411">
            <a:extLst>
              <a:ext uri="{FF2B5EF4-FFF2-40B4-BE49-F238E27FC236}">
                <a16:creationId xmlns:a16="http://schemas.microsoft.com/office/drawing/2014/main" id="{8A8DE2FC-78B5-4B2F-FDC9-1240B1D93322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3" name="직사각형 1412">
            <a:extLst>
              <a:ext uri="{FF2B5EF4-FFF2-40B4-BE49-F238E27FC236}">
                <a16:creationId xmlns:a16="http://schemas.microsoft.com/office/drawing/2014/main" id="{422953A2-5213-3BE9-BE7E-2DBD1B1A9993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1" name="직사각형 1420">
            <a:extLst>
              <a:ext uri="{FF2B5EF4-FFF2-40B4-BE49-F238E27FC236}">
                <a16:creationId xmlns:a16="http://schemas.microsoft.com/office/drawing/2014/main" id="{046556C0-A1C0-FD51-B1B0-3C1B06830843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6" name="직사각형 2115">
            <a:extLst>
              <a:ext uri="{FF2B5EF4-FFF2-40B4-BE49-F238E27FC236}">
                <a16:creationId xmlns:a16="http://schemas.microsoft.com/office/drawing/2014/main" id="{826949C2-1EB5-1076-8440-B947AA4549DA}"/>
              </a:ext>
            </a:extLst>
          </p:cNvPr>
          <p:cNvSpPr/>
          <p:nvPr/>
        </p:nvSpPr>
        <p:spPr>
          <a:xfrm>
            <a:off x="550465" y="2800451"/>
            <a:ext cx="1524252" cy="172316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</a:endParaRPr>
          </a:p>
        </p:txBody>
      </p:sp>
      <p:sp>
        <p:nvSpPr>
          <p:cNvPr id="2117" name="사각형: 둥근 모서리 2116">
            <a:extLst>
              <a:ext uri="{FF2B5EF4-FFF2-40B4-BE49-F238E27FC236}">
                <a16:creationId xmlns:a16="http://schemas.microsoft.com/office/drawing/2014/main" id="{22F4BB69-0336-DEDD-04F8-7C7A845825F7}"/>
              </a:ext>
            </a:extLst>
          </p:cNvPr>
          <p:cNvSpPr/>
          <p:nvPr/>
        </p:nvSpPr>
        <p:spPr>
          <a:xfrm>
            <a:off x="549265" y="2340379"/>
            <a:ext cx="1529765" cy="3717694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118" name="직선 연결선 2117">
            <a:extLst>
              <a:ext uri="{FF2B5EF4-FFF2-40B4-BE49-F238E27FC236}">
                <a16:creationId xmlns:a16="http://schemas.microsoft.com/office/drawing/2014/main" id="{242B5686-58B4-4546-CEA5-FBB1E3ECBDFB}"/>
              </a:ext>
            </a:extLst>
          </p:cNvPr>
          <p:cNvCxnSpPr>
            <a:cxnSpLocks/>
          </p:cNvCxnSpPr>
          <p:nvPr/>
        </p:nvCxnSpPr>
        <p:spPr>
          <a:xfrm>
            <a:off x="552556" y="3014122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9" name="직선 연결선 2118">
            <a:extLst>
              <a:ext uri="{FF2B5EF4-FFF2-40B4-BE49-F238E27FC236}">
                <a16:creationId xmlns:a16="http://schemas.microsoft.com/office/drawing/2014/main" id="{08F8C7CA-AA84-2DF4-C9A0-E6A6E293F718}"/>
              </a:ext>
            </a:extLst>
          </p:cNvPr>
          <p:cNvCxnSpPr>
            <a:cxnSpLocks/>
          </p:cNvCxnSpPr>
          <p:nvPr/>
        </p:nvCxnSpPr>
        <p:spPr>
          <a:xfrm>
            <a:off x="552556" y="3257009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0" name="직선 연결선 2119">
            <a:extLst>
              <a:ext uri="{FF2B5EF4-FFF2-40B4-BE49-F238E27FC236}">
                <a16:creationId xmlns:a16="http://schemas.microsoft.com/office/drawing/2014/main" id="{973F4032-5ABB-B36E-2E18-375B97A4121F}"/>
              </a:ext>
            </a:extLst>
          </p:cNvPr>
          <p:cNvCxnSpPr>
            <a:cxnSpLocks/>
          </p:cNvCxnSpPr>
          <p:nvPr/>
        </p:nvCxnSpPr>
        <p:spPr>
          <a:xfrm>
            <a:off x="554937" y="3292728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1" name="직선 연결선 2120">
            <a:extLst>
              <a:ext uri="{FF2B5EF4-FFF2-40B4-BE49-F238E27FC236}">
                <a16:creationId xmlns:a16="http://schemas.microsoft.com/office/drawing/2014/main" id="{BE9BF220-A588-7B58-B2C1-AA13257AA25D}"/>
              </a:ext>
            </a:extLst>
          </p:cNvPr>
          <p:cNvCxnSpPr>
            <a:cxnSpLocks/>
          </p:cNvCxnSpPr>
          <p:nvPr/>
        </p:nvCxnSpPr>
        <p:spPr>
          <a:xfrm>
            <a:off x="1031986" y="3302253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2" name="직선 연결선 2121">
            <a:extLst>
              <a:ext uri="{FF2B5EF4-FFF2-40B4-BE49-F238E27FC236}">
                <a16:creationId xmlns:a16="http://schemas.microsoft.com/office/drawing/2014/main" id="{EBE41F02-7FC2-E666-F015-02286C083CF4}"/>
              </a:ext>
            </a:extLst>
          </p:cNvPr>
          <p:cNvCxnSpPr>
            <a:cxnSpLocks/>
          </p:cNvCxnSpPr>
          <p:nvPr/>
        </p:nvCxnSpPr>
        <p:spPr>
          <a:xfrm>
            <a:off x="1547416" y="3299078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3" name="직선 연결선 2122">
            <a:extLst>
              <a:ext uri="{FF2B5EF4-FFF2-40B4-BE49-F238E27FC236}">
                <a16:creationId xmlns:a16="http://schemas.microsoft.com/office/drawing/2014/main" id="{ACB301A8-2BEE-9286-841C-041417F45BE3}"/>
              </a:ext>
            </a:extLst>
          </p:cNvPr>
          <p:cNvCxnSpPr>
            <a:cxnSpLocks/>
          </p:cNvCxnSpPr>
          <p:nvPr/>
        </p:nvCxnSpPr>
        <p:spPr>
          <a:xfrm>
            <a:off x="1285941" y="3302253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4" name="직선 연결선 2123">
            <a:extLst>
              <a:ext uri="{FF2B5EF4-FFF2-40B4-BE49-F238E27FC236}">
                <a16:creationId xmlns:a16="http://schemas.microsoft.com/office/drawing/2014/main" id="{5B45716E-B9C0-BA74-6F92-DFA834EF0D78}"/>
              </a:ext>
            </a:extLst>
          </p:cNvPr>
          <p:cNvCxnSpPr>
            <a:cxnSpLocks/>
          </p:cNvCxnSpPr>
          <p:nvPr/>
        </p:nvCxnSpPr>
        <p:spPr>
          <a:xfrm>
            <a:off x="772425" y="3305428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5" name="직선 연결선 2124">
            <a:extLst>
              <a:ext uri="{FF2B5EF4-FFF2-40B4-BE49-F238E27FC236}">
                <a16:creationId xmlns:a16="http://schemas.microsoft.com/office/drawing/2014/main" id="{7285CC0B-C33D-ED7B-D964-00E7E04BF9B1}"/>
              </a:ext>
            </a:extLst>
          </p:cNvPr>
          <p:cNvCxnSpPr>
            <a:cxnSpLocks/>
          </p:cNvCxnSpPr>
          <p:nvPr/>
        </p:nvCxnSpPr>
        <p:spPr>
          <a:xfrm>
            <a:off x="539856" y="2976022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6" name="직선 연결선 2125">
            <a:extLst>
              <a:ext uri="{FF2B5EF4-FFF2-40B4-BE49-F238E27FC236}">
                <a16:creationId xmlns:a16="http://schemas.microsoft.com/office/drawing/2014/main" id="{DC10B2BB-70AB-2656-5E60-251C228E1F9F}"/>
              </a:ext>
            </a:extLst>
          </p:cNvPr>
          <p:cNvCxnSpPr>
            <a:cxnSpLocks/>
          </p:cNvCxnSpPr>
          <p:nvPr/>
        </p:nvCxnSpPr>
        <p:spPr>
          <a:xfrm>
            <a:off x="547793" y="2799810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7" name="TextBox 2126">
            <a:extLst>
              <a:ext uri="{FF2B5EF4-FFF2-40B4-BE49-F238E27FC236}">
                <a16:creationId xmlns:a16="http://schemas.microsoft.com/office/drawing/2014/main" id="{CA9FD164-8720-8BDB-B66C-E310A9E43B27}"/>
              </a:ext>
            </a:extLst>
          </p:cNvPr>
          <p:cNvSpPr txBox="1"/>
          <p:nvPr/>
        </p:nvSpPr>
        <p:spPr>
          <a:xfrm>
            <a:off x="557051" y="2761838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 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사번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128" name="직선 연결선 2127">
            <a:extLst>
              <a:ext uri="{FF2B5EF4-FFF2-40B4-BE49-F238E27FC236}">
                <a16:creationId xmlns:a16="http://schemas.microsoft.com/office/drawing/2014/main" id="{C910E4F2-311D-E055-83B8-1FB408194BD3}"/>
              </a:ext>
            </a:extLst>
          </p:cNvPr>
          <p:cNvCxnSpPr>
            <a:cxnSpLocks/>
          </p:cNvCxnSpPr>
          <p:nvPr/>
        </p:nvCxnSpPr>
        <p:spPr>
          <a:xfrm>
            <a:off x="1033327" y="3021725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9" name="직선 연결선 2128">
            <a:extLst>
              <a:ext uri="{FF2B5EF4-FFF2-40B4-BE49-F238E27FC236}">
                <a16:creationId xmlns:a16="http://schemas.microsoft.com/office/drawing/2014/main" id="{94D9D2DC-6997-6AD9-2ABA-83D78D3CF9F7}"/>
              </a:ext>
            </a:extLst>
          </p:cNvPr>
          <p:cNvCxnSpPr>
            <a:cxnSpLocks/>
          </p:cNvCxnSpPr>
          <p:nvPr/>
        </p:nvCxnSpPr>
        <p:spPr>
          <a:xfrm>
            <a:off x="1546909" y="3021455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0" name="직선 연결선 2129">
            <a:extLst>
              <a:ext uri="{FF2B5EF4-FFF2-40B4-BE49-F238E27FC236}">
                <a16:creationId xmlns:a16="http://schemas.microsoft.com/office/drawing/2014/main" id="{109A57FA-4495-CFB8-5AFD-A938A2C15F5E}"/>
              </a:ext>
            </a:extLst>
          </p:cNvPr>
          <p:cNvCxnSpPr>
            <a:cxnSpLocks/>
          </p:cNvCxnSpPr>
          <p:nvPr/>
        </p:nvCxnSpPr>
        <p:spPr>
          <a:xfrm>
            <a:off x="1290118" y="3021725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1" name="직선 연결선 2130">
            <a:extLst>
              <a:ext uri="{FF2B5EF4-FFF2-40B4-BE49-F238E27FC236}">
                <a16:creationId xmlns:a16="http://schemas.microsoft.com/office/drawing/2014/main" id="{231A7DE0-61E3-209A-E5B1-B8A920136EAA}"/>
              </a:ext>
            </a:extLst>
          </p:cNvPr>
          <p:cNvCxnSpPr>
            <a:cxnSpLocks/>
          </p:cNvCxnSpPr>
          <p:nvPr/>
        </p:nvCxnSpPr>
        <p:spPr>
          <a:xfrm>
            <a:off x="1803698" y="3021455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2" name="직선 연결선 2131">
            <a:extLst>
              <a:ext uri="{FF2B5EF4-FFF2-40B4-BE49-F238E27FC236}">
                <a16:creationId xmlns:a16="http://schemas.microsoft.com/office/drawing/2014/main" id="{9DF529E1-6459-94DC-6CF4-9004184D3E77}"/>
              </a:ext>
            </a:extLst>
          </p:cNvPr>
          <p:cNvCxnSpPr>
            <a:cxnSpLocks/>
          </p:cNvCxnSpPr>
          <p:nvPr/>
        </p:nvCxnSpPr>
        <p:spPr>
          <a:xfrm>
            <a:off x="776536" y="3021994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3" name="그룹 2132">
            <a:extLst>
              <a:ext uri="{FF2B5EF4-FFF2-40B4-BE49-F238E27FC236}">
                <a16:creationId xmlns:a16="http://schemas.microsoft.com/office/drawing/2014/main" id="{A349A919-1957-DBCD-6C95-F32F1BE09262}"/>
              </a:ext>
            </a:extLst>
          </p:cNvPr>
          <p:cNvGrpSpPr/>
          <p:nvPr/>
        </p:nvGrpSpPr>
        <p:grpSpPr>
          <a:xfrm>
            <a:off x="614828" y="3349733"/>
            <a:ext cx="64300" cy="2632135"/>
            <a:chOff x="10797297" y="2445905"/>
            <a:chExt cx="64300" cy="2632135"/>
          </a:xfrm>
        </p:grpSpPr>
        <p:sp>
          <p:nvSpPr>
            <p:cNvPr id="2134" name="모서리가 둥근 직사각형 1002">
              <a:extLst>
                <a:ext uri="{FF2B5EF4-FFF2-40B4-BE49-F238E27FC236}">
                  <a16:creationId xmlns:a16="http://schemas.microsoft.com/office/drawing/2014/main" id="{FC4243DF-1FC0-25C9-F795-B6B3A7EAB3A1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5" name="모서리가 둥근 직사각형 999">
              <a:extLst>
                <a:ext uri="{FF2B5EF4-FFF2-40B4-BE49-F238E27FC236}">
                  <a16:creationId xmlns:a16="http://schemas.microsoft.com/office/drawing/2014/main" id="{079E67A0-62A9-3313-800F-9BCAF44C7AB2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6" name="모서리가 둥근 직사각형 996">
              <a:extLst>
                <a:ext uri="{FF2B5EF4-FFF2-40B4-BE49-F238E27FC236}">
                  <a16:creationId xmlns:a16="http://schemas.microsoft.com/office/drawing/2014/main" id="{E773E3EB-7271-11E3-8496-525FBD93A741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7" name="모서리가 둥근 직사각형 993">
              <a:extLst>
                <a:ext uri="{FF2B5EF4-FFF2-40B4-BE49-F238E27FC236}">
                  <a16:creationId xmlns:a16="http://schemas.microsoft.com/office/drawing/2014/main" id="{D6EA3F71-6849-71B7-DB52-52D9FF33EC4B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8" name="모서리가 둥근 직사각형 990">
              <a:extLst>
                <a:ext uri="{FF2B5EF4-FFF2-40B4-BE49-F238E27FC236}">
                  <a16:creationId xmlns:a16="http://schemas.microsoft.com/office/drawing/2014/main" id="{F2BE7CB6-B20E-7B5D-D88E-4CC14288DB23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9" name="모서리가 둥근 직사각형 987">
              <a:extLst>
                <a:ext uri="{FF2B5EF4-FFF2-40B4-BE49-F238E27FC236}">
                  <a16:creationId xmlns:a16="http://schemas.microsoft.com/office/drawing/2014/main" id="{F1F80A63-E671-8313-2EE2-08C1186E3A4C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0" name="모서리가 둥근 직사각형 984">
              <a:extLst>
                <a:ext uri="{FF2B5EF4-FFF2-40B4-BE49-F238E27FC236}">
                  <a16:creationId xmlns:a16="http://schemas.microsoft.com/office/drawing/2014/main" id="{A4595FC0-757D-A416-A3F1-1A433DAD6A7E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1" name="모서리가 둥근 직사각형 981">
              <a:extLst>
                <a:ext uri="{FF2B5EF4-FFF2-40B4-BE49-F238E27FC236}">
                  <a16:creationId xmlns:a16="http://schemas.microsoft.com/office/drawing/2014/main" id="{6A6539ED-2E6F-250B-A6C7-190802160BE0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2" name="모서리가 둥근 직사각형 978">
              <a:extLst>
                <a:ext uri="{FF2B5EF4-FFF2-40B4-BE49-F238E27FC236}">
                  <a16:creationId xmlns:a16="http://schemas.microsoft.com/office/drawing/2014/main" id="{B451C894-362C-7E0A-7353-FA19B8BD90D6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3" name="모서리가 둥근 직사각형 975">
              <a:extLst>
                <a:ext uri="{FF2B5EF4-FFF2-40B4-BE49-F238E27FC236}">
                  <a16:creationId xmlns:a16="http://schemas.microsoft.com/office/drawing/2014/main" id="{0AAAA29A-BFBD-0CBF-06FE-437C1C626B2C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2144" name="직선 연결선 2143">
            <a:extLst>
              <a:ext uri="{FF2B5EF4-FFF2-40B4-BE49-F238E27FC236}">
                <a16:creationId xmlns:a16="http://schemas.microsoft.com/office/drawing/2014/main" id="{105D8A33-73EC-CBD6-2E9F-25196D3014EE}"/>
              </a:ext>
            </a:extLst>
          </p:cNvPr>
          <p:cNvCxnSpPr>
            <a:cxnSpLocks/>
          </p:cNvCxnSpPr>
          <p:nvPr/>
        </p:nvCxnSpPr>
        <p:spPr>
          <a:xfrm>
            <a:off x="1802645" y="3302253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45" name="그룹 2144">
            <a:extLst>
              <a:ext uri="{FF2B5EF4-FFF2-40B4-BE49-F238E27FC236}">
                <a16:creationId xmlns:a16="http://schemas.microsoft.com/office/drawing/2014/main" id="{A6907865-7CD7-7599-00FB-942222C585B3}"/>
              </a:ext>
            </a:extLst>
          </p:cNvPr>
          <p:cNvGrpSpPr/>
          <p:nvPr/>
        </p:nvGrpSpPr>
        <p:grpSpPr>
          <a:xfrm>
            <a:off x="878932" y="3349733"/>
            <a:ext cx="64300" cy="2632135"/>
            <a:chOff x="10797297" y="2445905"/>
            <a:chExt cx="64300" cy="2632135"/>
          </a:xfrm>
        </p:grpSpPr>
        <p:sp>
          <p:nvSpPr>
            <p:cNvPr id="2146" name="모서리가 둥근 직사각형 1002">
              <a:extLst>
                <a:ext uri="{FF2B5EF4-FFF2-40B4-BE49-F238E27FC236}">
                  <a16:creationId xmlns:a16="http://schemas.microsoft.com/office/drawing/2014/main" id="{DD2B487B-4686-4BEB-52A6-B519DD456376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7" name="모서리가 둥근 직사각형 999">
              <a:extLst>
                <a:ext uri="{FF2B5EF4-FFF2-40B4-BE49-F238E27FC236}">
                  <a16:creationId xmlns:a16="http://schemas.microsoft.com/office/drawing/2014/main" id="{0637D878-3379-DD9A-DC38-4482CE8F504C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8" name="모서리가 둥근 직사각형 996">
              <a:extLst>
                <a:ext uri="{FF2B5EF4-FFF2-40B4-BE49-F238E27FC236}">
                  <a16:creationId xmlns:a16="http://schemas.microsoft.com/office/drawing/2014/main" id="{F8872C4D-7738-45D3-55B7-0173D19AA17A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9" name="모서리가 둥근 직사각형 993">
              <a:extLst>
                <a:ext uri="{FF2B5EF4-FFF2-40B4-BE49-F238E27FC236}">
                  <a16:creationId xmlns:a16="http://schemas.microsoft.com/office/drawing/2014/main" id="{25401C19-91DA-A5AD-8B65-56A15779CA5A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0" name="모서리가 둥근 직사각형 990">
              <a:extLst>
                <a:ext uri="{FF2B5EF4-FFF2-40B4-BE49-F238E27FC236}">
                  <a16:creationId xmlns:a16="http://schemas.microsoft.com/office/drawing/2014/main" id="{76B66C8D-D833-A84E-CC7D-397E485D7C0E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1" name="모서리가 둥근 직사각형 987">
              <a:extLst>
                <a:ext uri="{FF2B5EF4-FFF2-40B4-BE49-F238E27FC236}">
                  <a16:creationId xmlns:a16="http://schemas.microsoft.com/office/drawing/2014/main" id="{74D845E0-A842-E939-7C08-895FB4C925A8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2" name="모서리가 둥근 직사각형 984">
              <a:extLst>
                <a:ext uri="{FF2B5EF4-FFF2-40B4-BE49-F238E27FC236}">
                  <a16:creationId xmlns:a16="http://schemas.microsoft.com/office/drawing/2014/main" id="{A08D15EE-54C6-F7B0-BF7B-F320FDC65005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3" name="모서리가 둥근 직사각형 981">
              <a:extLst>
                <a:ext uri="{FF2B5EF4-FFF2-40B4-BE49-F238E27FC236}">
                  <a16:creationId xmlns:a16="http://schemas.microsoft.com/office/drawing/2014/main" id="{F553B91E-0DD2-E5F7-C7D1-ED4C1551D8C0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4" name="모서리가 둥근 직사각형 978">
              <a:extLst>
                <a:ext uri="{FF2B5EF4-FFF2-40B4-BE49-F238E27FC236}">
                  <a16:creationId xmlns:a16="http://schemas.microsoft.com/office/drawing/2014/main" id="{F7F26442-7CB7-5F3D-7337-F89F7634529D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5" name="모서리가 둥근 직사각형 975">
              <a:extLst>
                <a:ext uri="{FF2B5EF4-FFF2-40B4-BE49-F238E27FC236}">
                  <a16:creationId xmlns:a16="http://schemas.microsoft.com/office/drawing/2014/main" id="{CAC8A9F7-1FC7-A59B-C190-3BDFBDDDCED9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56" name="그룹 2155">
            <a:extLst>
              <a:ext uri="{FF2B5EF4-FFF2-40B4-BE49-F238E27FC236}">
                <a16:creationId xmlns:a16="http://schemas.microsoft.com/office/drawing/2014/main" id="{76E2A987-FBED-D6A4-F862-86E44C56FE96}"/>
              </a:ext>
            </a:extLst>
          </p:cNvPr>
          <p:cNvGrpSpPr/>
          <p:nvPr/>
        </p:nvGrpSpPr>
        <p:grpSpPr>
          <a:xfrm>
            <a:off x="1136686" y="3349733"/>
            <a:ext cx="64300" cy="2632135"/>
            <a:chOff x="10797297" y="2445905"/>
            <a:chExt cx="64300" cy="2632135"/>
          </a:xfrm>
        </p:grpSpPr>
        <p:sp>
          <p:nvSpPr>
            <p:cNvPr id="2157" name="모서리가 둥근 직사각형 1002">
              <a:extLst>
                <a:ext uri="{FF2B5EF4-FFF2-40B4-BE49-F238E27FC236}">
                  <a16:creationId xmlns:a16="http://schemas.microsoft.com/office/drawing/2014/main" id="{FD07C7E9-61DB-9304-A857-A1DB95F1FE43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8" name="모서리가 둥근 직사각형 999">
              <a:extLst>
                <a:ext uri="{FF2B5EF4-FFF2-40B4-BE49-F238E27FC236}">
                  <a16:creationId xmlns:a16="http://schemas.microsoft.com/office/drawing/2014/main" id="{8DE066FC-077F-8F6C-7D87-1AC7D2D1CA86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9" name="모서리가 둥근 직사각형 996">
              <a:extLst>
                <a:ext uri="{FF2B5EF4-FFF2-40B4-BE49-F238E27FC236}">
                  <a16:creationId xmlns:a16="http://schemas.microsoft.com/office/drawing/2014/main" id="{D34A638F-A8E5-7A37-5463-CBE822ACF653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0" name="모서리가 둥근 직사각형 993">
              <a:extLst>
                <a:ext uri="{FF2B5EF4-FFF2-40B4-BE49-F238E27FC236}">
                  <a16:creationId xmlns:a16="http://schemas.microsoft.com/office/drawing/2014/main" id="{57175745-DA50-3F2C-FCD8-F5A856FE2766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1" name="모서리가 둥근 직사각형 990">
              <a:extLst>
                <a:ext uri="{FF2B5EF4-FFF2-40B4-BE49-F238E27FC236}">
                  <a16:creationId xmlns:a16="http://schemas.microsoft.com/office/drawing/2014/main" id="{1A687E2A-0EEE-8E4C-E580-A43EE5435C43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2" name="모서리가 둥근 직사각형 987">
              <a:extLst>
                <a:ext uri="{FF2B5EF4-FFF2-40B4-BE49-F238E27FC236}">
                  <a16:creationId xmlns:a16="http://schemas.microsoft.com/office/drawing/2014/main" id="{F8A1692E-CDE1-7983-53D4-0FCCA7B46E44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3" name="모서리가 둥근 직사각형 984">
              <a:extLst>
                <a:ext uri="{FF2B5EF4-FFF2-40B4-BE49-F238E27FC236}">
                  <a16:creationId xmlns:a16="http://schemas.microsoft.com/office/drawing/2014/main" id="{E2365B9B-1C77-47E4-3CCF-9B741282BA6C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4" name="모서리가 둥근 직사각형 981">
              <a:extLst>
                <a:ext uri="{FF2B5EF4-FFF2-40B4-BE49-F238E27FC236}">
                  <a16:creationId xmlns:a16="http://schemas.microsoft.com/office/drawing/2014/main" id="{61ED5FBB-F61F-40AD-16D0-F6446D82B4D5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5" name="모서리가 둥근 직사각형 978">
              <a:extLst>
                <a:ext uri="{FF2B5EF4-FFF2-40B4-BE49-F238E27FC236}">
                  <a16:creationId xmlns:a16="http://schemas.microsoft.com/office/drawing/2014/main" id="{6ABB7C1E-10F6-AFFE-DBAF-10F5BFC56F42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6" name="모서리가 둥근 직사각형 975">
              <a:extLst>
                <a:ext uri="{FF2B5EF4-FFF2-40B4-BE49-F238E27FC236}">
                  <a16:creationId xmlns:a16="http://schemas.microsoft.com/office/drawing/2014/main" id="{A2581E00-8CD3-0C89-3FE4-6F1CEEC358D1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67" name="그룹 2166">
            <a:extLst>
              <a:ext uri="{FF2B5EF4-FFF2-40B4-BE49-F238E27FC236}">
                <a16:creationId xmlns:a16="http://schemas.microsoft.com/office/drawing/2014/main" id="{F54742A3-BDB7-9068-E4F8-82B1909FE5B8}"/>
              </a:ext>
            </a:extLst>
          </p:cNvPr>
          <p:cNvGrpSpPr/>
          <p:nvPr/>
        </p:nvGrpSpPr>
        <p:grpSpPr>
          <a:xfrm>
            <a:off x="1388090" y="3349733"/>
            <a:ext cx="64300" cy="2632135"/>
            <a:chOff x="10797297" y="2445905"/>
            <a:chExt cx="64300" cy="2632135"/>
          </a:xfrm>
        </p:grpSpPr>
        <p:sp>
          <p:nvSpPr>
            <p:cNvPr id="2168" name="모서리가 둥근 직사각형 1002">
              <a:extLst>
                <a:ext uri="{FF2B5EF4-FFF2-40B4-BE49-F238E27FC236}">
                  <a16:creationId xmlns:a16="http://schemas.microsoft.com/office/drawing/2014/main" id="{E0E427F0-1C6D-D00B-514F-E51370EB5D29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9" name="모서리가 둥근 직사각형 999">
              <a:extLst>
                <a:ext uri="{FF2B5EF4-FFF2-40B4-BE49-F238E27FC236}">
                  <a16:creationId xmlns:a16="http://schemas.microsoft.com/office/drawing/2014/main" id="{81D76A65-12EE-510B-3F4B-86CA60888836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0" name="모서리가 둥근 직사각형 996">
              <a:extLst>
                <a:ext uri="{FF2B5EF4-FFF2-40B4-BE49-F238E27FC236}">
                  <a16:creationId xmlns:a16="http://schemas.microsoft.com/office/drawing/2014/main" id="{485F6DED-061F-3609-74B9-ED17D0853126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1" name="모서리가 둥근 직사각형 993">
              <a:extLst>
                <a:ext uri="{FF2B5EF4-FFF2-40B4-BE49-F238E27FC236}">
                  <a16:creationId xmlns:a16="http://schemas.microsoft.com/office/drawing/2014/main" id="{707A6C98-03A0-6B33-C4BA-0C36F14E8DF2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2" name="모서리가 둥근 직사각형 990">
              <a:extLst>
                <a:ext uri="{FF2B5EF4-FFF2-40B4-BE49-F238E27FC236}">
                  <a16:creationId xmlns:a16="http://schemas.microsoft.com/office/drawing/2014/main" id="{621232AB-C504-CE75-7E6E-9879AC8AD2D8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3" name="모서리가 둥근 직사각형 987">
              <a:extLst>
                <a:ext uri="{FF2B5EF4-FFF2-40B4-BE49-F238E27FC236}">
                  <a16:creationId xmlns:a16="http://schemas.microsoft.com/office/drawing/2014/main" id="{2F9356E5-DB95-1751-8635-59A33EF0B576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4" name="모서리가 둥근 직사각형 984">
              <a:extLst>
                <a:ext uri="{FF2B5EF4-FFF2-40B4-BE49-F238E27FC236}">
                  <a16:creationId xmlns:a16="http://schemas.microsoft.com/office/drawing/2014/main" id="{7EE164E3-1C72-8640-5735-49387BF36E06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5" name="모서리가 둥근 직사각형 981">
              <a:extLst>
                <a:ext uri="{FF2B5EF4-FFF2-40B4-BE49-F238E27FC236}">
                  <a16:creationId xmlns:a16="http://schemas.microsoft.com/office/drawing/2014/main" id="{A32B4BEA-A187-1C77-B829-362172059B2D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6" name="모서리가 둥근 직사각형 978">
              <a:extLst>
                <a:ext uri="{FF2B5EF4-FFF2-40B4-BE49-F238E27FC236}">
                  <a16:creationId xmlns:a16="http://schemas.microsoft.com/office/drawing/2014/main" id="{05718C75-2BEC-4146-DA5E-95CEF15DB1FF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7" name="모서리가 둥근 직사각형 975">
              <a:extLst>
                <a:ext uri="{FF2B5EF4-FFF2-40B4-BE49-F238E27FC236}">
                  <a16:creationId xmlns:a16="http://schemas.microsoft.com/office/drawing/2014/main" id="{52BBA421-0056-0FB9-67C9-A1C6CD1E5A81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78" name="그룹 2177">
            <a:extLst>
              <a:ext uri="{FF2B5EF4-FFF2-40B4-BE49-F238E27FC236}">
                <a16:creationId xmlns:a16="http://schemas.microsoft.com/office/drawing/2014/main" id="{6FC0047F-2116-CD32-A46A-1FE4B64DA77C}"/>
              </a:ext>
            </a:extLst>
          </p:cNvPr>
          <p:cNvGrpSpPr/>
          <p:nvPr/>
        </p:nvGrpSpPr>
        <p:grpSpPr>
          <a:xfrm>
            <a:off x="1645844" y="3349733"/>
            <a:ext cx="64300" cy="2632135"/>
            <a:chOff x="10797297" y="2445905"/>
            <a:chExt cx="64300" cy="2632135"/>
          </a:xfrm>
        </p:grpSpPr>
        <p:sp>
          <p:nvSpPr>
            <p:cNvPr id="2179" name="모서리가 둥근 직사각형 1002">
              <a:extLst>
                <a:ext uri="{FF2B5EF4-FFF2-40B4-BE49-F238E27FC236}">
                  <a16:creationId xmlns:a16="http://schemas.microsoft.com/office/drawing/2014/main" id="{D09531D7-9301-9453-9315-3FD688C6E318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0" name="모서리가 둥근 직사각형 999">
              <a:extLst>
                <a:ext uri="{FF2B5EF4-FFF2-40B4-BE49-F238E27FC236}">
                  <a16:creationId xmlns:a16="http://schemas.microsoft.com/office/drawing/2014/main" id="{F22B107A-CF9F-D922-F62F-7B666F64A3A0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1" name="모서리가 둥근 직사각형 996">
              <a:extLst>
                <a:ext uri="{FF2B5EF4-FFF2-40B4-BE49-F238E27FC236}">
                  <a16:creationId xmlns:a16="http://schemas.microsoft.com/office/drawing/2014/main" id="{D3916BDF-0824-3E16-EA4A-D5F4F4F7B8B3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2" name="모서리가 둥근 직사각형 993">
              <a:extLst>
                <a:ext uri="{FF2B5EF4-FFF2-40B4-BE49-F238E27FC236}">
                  <a16:creationId xmlns:a16="http://schemas.microsoft.com/office/drawing/2014/main" id="{4CC2C885-FCB5-080C-DB7C-0CD881D806F6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3" name="모서리가 둥근 직사각형 990">
              <a:extLst>
                <a:ext uri="{FF2B5EF4-FFF2-40B4-BE49-F238E27FC236}">
                  <a16:creationId xmlns:a16="http://schemas.microsoft.com/office/drawing/2014/main" id="{12560B74-7FC3-F9C4-4418-D070BED08F8C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4" name="모서리가 둥근 직사각형 987">
              <a:extLst>
                <a:ext uri="{FF2B5EF4-FFF2-40B4-BE49-F238E27FC236}">
                  <a16:creationId xmlns:a16="http://schemas.microsoft.com/office/drawing/2014/main" id="{0CA775BD-98EA-BDBD-5BFA-030F0692EDC1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5" name="모서리가 둥근 직사각형 984">
              <a:extLst>
                <a:ext uri="{FF2B5EF4-FFF2-40B4-BE49-F238E27FC236}">
                  <a16:creationId xmlns:a16="http://schemas.microsoft.com/office/drawing/2014/main" id="{24DE8A86-976E-E020-956D-578330ABE9A0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6" name="모서리가 둥근 직사각형 981">
              <a:extLst>
                <a:ext uri="{FF2B5EF4-FFF2-40B4-BE49-F238E27FC236}">
                  <a16:creationId xmlns:a16="http://schemas.microsoft.com/office/drawing/2014/main" id="{471490F4-579C-E55E-B3C3-CEC6CB1DBC64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7" name="모서리가 둥근 직사각형 978">
              <a:extLst>
                <a:ext uri="{FF2B5EF4-FFF2-40B4-BE49-F238E27FC236}">
                  <a16:creationId xmlns:a16="http://schemas.microsoft.com/office/drawing/2014/main" id="{D4786395-C68F-A5CC-9C4C-1F3B2E40E7C0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8" name="모서리가 둥근 직사각형 975">
              <a:extLst>
                <a:ext uri="{FF2B5EF4-FFF2-40B4-BE49-F238E27FC236}">
                  <a16:creationId xmlns:a16="http://schemas.microsoft.com/office/drawing/2014/main" id="{17993C6F-2509-2C27-B363-2A867DE34FB9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89" name="그룹 2188">
            <a:extLst>
              <a:ext uri="{FF2B5EF4-FFF2-40B4-BE49-F238E27FC236}">
                <a16:creationId xmlns:a16="http://schemas.microsoft.com/office/drawing/2014/main" id="{349CD3A3-FE37-4974-3D28-0FDFE6C1C668}"/>
              </a:ext>
            </a:extLst>
          </p:cNvPr>
          <p:cNvGrpSpPr/>
          <p:nvPr/>
        </p:nvGrpSpPr>
        <p:grpSpPr>
          <a:xfrm>
            <a:off x="1907456" y="3349733"/>
            <a:ext cx="64300" cy="2632135"/>
            <a:chOff x="10797297" y="2445905"/>
            <a:chExt cx="64300" cy="2632135"/>
          </a:xfrm>
        </p:grpSpPr>
        <p:sp>
          <p:nvSpPr>
            <p:cNvPr id="2190" name="모서리가 둥근 직사각형 1002">
              <a:extLst>
                <a:ext uri="{FF2B5EF4-FFF2-40B4-BE49-F238E27FC236}">
                  <a16:creationId xmlns:a16="http://schemas.microsoft.com/office/drawing/2014/main" id="{98C869D0-721E-C6B8-B2C3-5FEA58DD4FDD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1" name="모서리가 둥근 직사각형 999">
              <a:extLst>
                <a:ext uri="{FF2B5EF4-FFF2-40B4-BE49-F238E27FC236}">
                  <a16:creationId xmlns:a16="http://schemas.microsoft.com/office/drawing/2014/main" id="{CF0B967F-C85A-DF66-7574-B64B6CB7E728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2" name="모서리가 둥근 직사각형 996">
              <a:extLst>
                <a:ext uri="{FF2B5EF4-FFF2-40B4-BE49-F238E27FC236}">
                  <a16:creationId xmlns:a16="http://schemas.microsoft.com/office/drawing/2014/main" id="{6E59AB0B-F89B-3522-E5D9-A31CB5432B36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3" name="모서리가 둥근 직사각형 993">
              <a:extLst>
                <a:ext uri="{FF2B5EF4-FFF2-40B4-BE49-F238E27FC236}">
                  <a16:creationId xmlns:a16="http://schemas.microsoft.com/office/drawing/2014/main" id="{30DC5133-CFCC-43CA-E367-6BD46F6F42CE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4" name="모서리가 둥근 직사각형 990">
              <a:extLst>
                <a:ext uri="{FF2B5EF4-FFF2-40B4-BE49-F238E27FC236}">
                  <a16:creationId xmlns:a16="http://schemas.microsoft.com/office/drawing/2014/main" id="{A0F80F76-4356-EFBB-BCF1-FD6A87E08607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5" name="모서리가 둥근 직사각형 987">
              <a:extLst>
                <a:ext uri="{FF2B5EF4-FFF2-40B4-BE49-F238E27FC236}">
                  <a16:creationId xmlns:a16="http://schemas.microsoft.com/office/drawing/2014/main" id="{626552A0-E912-85EC-4EDC-E788E0E339AF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6" name="모서리가 둥근 직사각형 984">
              <a:extLst>
                <a:ext uri="{FF2B5EF4-FFF2-40B4-BE49-F238E27FC236}">
                  <a16:creationId xmlns:a16="http://schemas.microsoft.com/office/drawing/2014/main" id="{584DF3DD-9371-B702-9A5A-B8F811AF134A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7" name="모서리가 둥근 직사각형 981">
              <a:extLst>
                <a:ext uri="{FF2B5EF4-FFF2-40B4-BE49-F238E27FC236}">
                  <a16:creationId xmlns:a16="http://schemas.microsoft.com/office/drawing/2014/main" id="{5B3FD161-CED9-331A-981F-637AF05A0CAF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8" name="모서리가 둥근 직사각형 978">
              <a:extLst>
                <a:ext uri="{FF2B5EF4-FFF2-40B4-BE49-F238E27FC236}">
                  <a16:creationId xmlns:a16="http://schemas.microsoft.com/office/drawing/2014/main" id="{22DA99C8-4F90-9E9A-0DD8-DBD50FE24A3D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9" name="모서리가 둥근 직사각형 975">
              <a:extLst>
                <a:ext uri="{FF2B5EF4-FFF2-40B4-BE49-F238E27FC236}">
                  <a16:creationId xmlns:a16="http://schemas.microsoft.com/office/drawing/2014/main" id="{EC7036FE-C59B-1D9A-7D33-9109440EA9DF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6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6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234398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직사각형 854">
            <a:extLst>
              <a:ext uri="{FF2B5EF4-FFF2-40B4-BE49-F238E27FC236}">
                <a16:creationId xmlns:a16="http://schemas.microsoft.com/office/drawing/2014/main" id="{28884065-ADC6-4152-8ADD-E7619752166C}"/>
              </a:ext>
            </a:extLst>
          </p:cNvPr>
          <p:cNvSpPr/>
          <p:nvPr/>
        </p:nvSpPr>
        <p:spPr>
          <a:xfrm>
            <a:off x="14041" y="1361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857EAFAE-60D1-4717-B70F-F7A653EC069A}"/>
              </a:ext>
            </a:extLst>
          </p:cNvPr>
          <p:cNvSpPr/>
          <p:nvPr/>
        </p:nvSpPr>
        <p:spPr>
          <a:xfrm>
            <a:off x="9615859" y="6561113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13ADED9D-005A-4460-B1EF-3A6488B7A81B}"/>
              </a:ext>
            </a:extLst>
          </p:cNvPr>
          <p:cNvSpPr/>
          <p:nvPr/>
        </p:nvSpPr>
        <p:spPr>
          <a:xfrm>
            <a:off x="9618675" y="13618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3874535" y="3278792"/>
            <a:ext cx="632441" cy="3074229"/>
            <a:chOff x="3917673" y="3414097"/>
            <a:chExt cx="632441" cy="3074229"/>
          </a:xfrm>
        </p:grpSpPr>
        <p:sp>
          <p:nvSpPr>
            <p:cNvPr id="1003" name="모서리가 둥근 직사각형 1001">
              <a:extLst>
                <a:ext uri="{FF2B5EF4-FFF2-40B4-BE49-F238E27FC236}">
                  <a16:creationId xmlns:a16="http://schemas.microsoft.com/office/drawing/2014/main" id="{5589284D-3491-6E24-3012-80A8787AEB11}"/>
                </a:ext>
              </a:extLst>
            </p:cNvPr>
            <p:cNvSpPr/>
            <p:nvPr/>
          </p:nvSpPr>
          <p:spPr>
            <a:xfrm>
              <a:off x="4197482" y="37911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2">
              <a:extLst>
                <a:ext uri="{FF2B5EF4-FFF2-40B4-BE49-F238E27FC236}">
                  <a16:creationId xmlns:a16="http://schemas.microsoft.com/office/drawing/2014/main" id="{B269C3DE-CCA5-9E8D-DA83-9B59B3130377}"/>
                </a:ext>
              </a:extLst>
            </p:cNvPr>
            <p:cNvSpPr/>
            <p:nvPr/>
          </p:nvSpPr>
          <p:spPr>
            <a:xfrm>
              <a:off x="4364168" y="37897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997">
              <a:extLst>
                <a:ext uri="{FF2B5EF4-FFF2-40B4-BE49-F238E27FC236}">
                  <a16:creationId xmlns:a16="http://schemas.microsoft.com/office/drawing/2014/main" id="{9DC816C4-2E4A-4E8D-C829-230CD0ABA1BC}"/>
                </a:ext>
              </a:extLst>
            </p:cNvPr>
            <p:cNvSpPr/>
            <p:nvPr/>
          </p:nvSpPr>
          <p:spPr>
            <a:xfrm>
              <a:off x="4030055" y="407158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6" name="모서리가 둥근 직사각형 998">
              <a:extLst>
                <a:ext uri="{FF2B5EF4-FFF2-40B4-BE49-F238E27FC236}">
                  <a16:creationId xmlns:a16="http://schemas.microsoft.com/office/drawing/2014/main" id="{939750FF-3242-9623-96A0-7B4EA2455B00}"/>
                </a:ext>
              </a:extLst>
            </p:cNvPr>
            <p:cNvSpPr/>
            <p:nvPr/>
          </p:nvSpPr>
          <p:spPr>
            <a:xfrm>
              <a:off x="4196744" y="40705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7" name="모서리가 둥근 직사각형 999">
              <a:extLst>
                <a:ext uri="{FF2B5EF4-FFF2-40B4-BE49-F238E27FC236}">
                  <a16:creationId xmlns:a16="http://schemas.microsoft.com/office/drawing/2014/main" id="{CE5E4D2D-278A-4123-4E13-3214AC5E6EBF}"/>
                </a:ext>
              </a:extLst>
            </p:cNvPr>
            <p:cNvSpPr/>
            <p:nvPr/>
          </p:nvSpPr>
          <p:spPr>
            <a:xfrm>
              <a:off x="4363430" y="40691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모서리가 둥근 직사각형 994">
              <a:extLst>
                <a:ext uri="{FF2B5EF4-FFF2-40B4-BE49-F238E27FC236}">
                  <a16:creationId xmlns:a16="http://schemas.microsoft.com/office/drawing/2014/main" id="{6CD750F6-D172-238C-003B-FAB831DA8441}"/>
                </a:ext>
              </a:extLst>
            </p:cNvPr>
            <p:cNvSpPr/>
            <p:nvPr/>
          </p:nvSpPr>
          <p:spPr>
            <a:xfrm>
              <a:off x="4030793" y="43532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995">
              <a:extLst>
                <a:ext uri="{FF2B5EF4-FFF2-40B4-BE49-F238E27FC236}">
                  <a16:creationId xmlns:a16="http://schemas.microsoft.com/office/drawing/2014/main" id="{D0E9113B-DEDB-D970-0DF8-1927870B8690}"/>
                </a:ext>
              </a:extLst>
            </p:cNvPr>
            <p:cNvSpPr/>
            <p:nvPr/>
          </p:nvSpPr>
          <p:spPr>
            <a:xfrm>
              <a:off x="4197482" y="43522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996">
              <a:extLst>
                <a:ext uri="{FF2B5EF4-FFF2-40B4-BE49-F238E27FC236}">
                  <a16:creationId xmlns:a16="http://schemas.microsoft.com/office/drawing/2014/main" id="{4267B4EB-C08E-59B6-130B-1C84C45D1018}"/>
                </a:ext>
              </a:extLst>
            </p:cNvPr>
            <p:cNvSpPr/>
            <p:nvPr/>
          </p:nvSpPr>
          <p:spPr>
            <a:xfrm>
              <a:off x="4364168" y="435088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1" name="모서리가 둥근 직사각형 991">
              <a:extLst>
                <a:ext uri="{FF2B5EF4-FFF2-40B4-BE49-F238E27FC236}">
                  <a16:creationId xmlns:a16="http://schemas.microsoft.com/office/drawing/2014/main" id="{39ADB14C-4D47-15E6-EA20-EA65013CABE5}"/>
                </a:ext>
              </a:extLst>
            </p:cNvPr>
            <p:cNvSpPr/>
            <p:nvPr/>
          </p:nvSpPr>
          <p:spPr>
            <a:xfrm>
              <a:off x="4031859" y="46378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2" name="모서리가 둥근 직사각형 992">
              <a:extLst>
                <a:ext uri="{FF2B5EF4-FFF2-40B4-BE49-F238E27FC236}">
                  <a16:creationId xmlns:a16="http://schemas.microsoft.com/office/drawing/2014/main" id="{21799D5F-D253-ACA2-9ECE-3391EFFE6C62}"/>
                </a:ext>
              </a:extLst>
            </p:cNvPr>
            <p:cNvSpPr/>
            <p:nvPr/>
          </p:nvSpPr>
          <p:spPr>
            <a:xfrm>
              <a:off x="4198548" y="46368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3" name="모서리가 둥근 직사각형 993">
              <a:extLst>
                <a:ext uri="{FF2B5EF4-FFF2-40B4-BE49-F238E27FC236}">
                  <a16:creationId xmlns:a16="http://schemas.microsoft.com/office/drawing/2014/main" id="{8ABFDB08-AE23-A587-FC03-7B3084C7D9E7}"/>
                </a:ext>
              </a:extLst>
            </p:cNvPr>
            <p:cNvSpPr/>
            <p:nvPr/>
          </p:nvSpPr>
          <p:spPr>
            <a:xfrm>
              <a:off x="4365234" y="46354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4" name="모서리가 둥근 직사각형 988">
              <a:extLst>
                <a:ext uri="{FF2B5EF4-FFF2-40B4-BE49-F238E27FC236}">
                  <a16:creationId xmlns:a16="http://schemas.microsoft.com/office/drawing/2014/main" id="{AEA2E254-205A-7AA8-525F-899847993AE4}"/>
                </a:ext>
              </a:extLst>
            </p:cNvPr>
            <p:cNvSpPr/>
            <p:nvPr/>
          </p:nvSpPr>
          <p:spPr>
            <a:xfrm>
              <a:off x="4033230" y="49158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989">
              <a:extLst>
                <a:ext uri="{FF2B5EF4-FFF2-40B4-BE49-F238E27FC236}">
                  <a16:creationId xmlns:a16="http://schemas.microsoft.com/office/drawing/2014/main" id="{27D3291C-1287-BA88-9F3D-29FA48B42D77}"/>
                </a:ext>
              </a:extLst>
            </p:cNvPr>
            <p:cNvSpPr/>
            <p:nvPr/>
          </p:nvSpPr>
          <p:spPr>
            <a:xfrm>
              <a:off x="4199919" y="49148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6" name="모서리가 둥근 직사각형 990">
              <a:extLst>
                <a:ext uri="{FF2B5EF4-FFF2-40B4-BE49-F238E27FC236}">
                  <a16:creationId xmlns:a16="http://schemas.microsoft.com/office/drawing/2014/main" id="{3FB244EC-0EA4-A6B4-8F3B-23FA7E08A1C8}"/>
                </a:ext>
              </a:extLst>
            </p:cNvPr>
            <p:cNvSpPr/>
            <p:nvPr/>
          </p:nvSpPr>
          <p:spPr>
            <a:xfrm>
              <a:off x="4366605" y="49158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7" name="모서리가 둥근 직사각형 985">
              <a:extLst>
                <a:ext uri="{FF2B5EF4-FFF2-40B4-BE49-F238E27FC236}">
                  <a16:creationId xmlns:a16="http://schemas.microsoft.com/office/drawing/2014/main" id="{EFCFF14E-E3CE-0A0A-B78A-6C1BE5198598}"/>
                </a:ext>
              </a:extLst>
            </p:cNvPr>
            <p:cNvSpPr/>
            <p:nvPr/>
          </p:nvSpPr>
          <p:spPr>
            <a:xfrm>
              <a:off x="4031859" y="51984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986">
              <a:extLst>
                <a:ext uri="{FF2B5EF4-FFF2-40B4-BE49-F238E27FC236}">
                  <a16:creationId xmlns:a16="http://schemas.microsoft.com/office/drawing/2014/main" id="{79473DD2-6515-6004-CE69-B1683FBB7B90}"/>
                </a:ext>
              </a:extLst>
            </p:cNvPr>
            <p:cNvSpPr/>
            <p:nvPr/>
          </p:nvSpPr>
          <p:spPr>
            <a:xfrm>
              <a:off x="4198548" y="51974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987">
              <a:extLst>
                <a:ext uri="{FF2B5EF4-FFF2-40B4-BE49-F238E27FC236}">
                  <a16:creationId xmlns:a16="http://schemas.microsoft.com/office/drawing/2014/main" id="{9EFB0B3A-A7B7-A860-C73D-867477AE61BC}"/>
                </a:ext>
              </a:extLst>
            </p:cNvPr>
            <p:cNvSpPr/>
            <p:nvPr/>
          </p:nvSpPr>
          <p:spPr>
            <a:xfrm>
              <a:off x="4365234" y="51960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982">
              <a:extLst>
                <a:ext uri="{FF2B5EF4-FFF2-40B4-BE49-F238E27FC236}">
                  <a16:creationId xmlns:a16="http://schemas.microsoft.com/office/drawing/2014/main" id="{C9938B17-7229-B406-27B7-C53B5AF7C0DA}"/>
                </a:ext>
              </a:extLst>
            </p:cNvPr>
            <p:cNvSpPr/>
            <p:nvPr/>
          </p:nvSpPr>
          <p:spPr>
            <a:xfrm>
              <a:off x="4028684" y="54799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983">
              <a:extLst>
                <a:ext uri="{FF2B5EF4-FFF2-40B4-BE49-F238E27FC236}">
                  <a16:creationId xmlns:a16="http://schemas.microsoft.com/office/drawing/2014/main" id="{F599CD5C-C5E7-AC09-3B7C-48791D8B2EE6}"/>
                </a:ext>
              </a:extLst>
            </p:cNvPr>
            <p:cNvSpPr/>
            <p:nvPr/>
          </p:nvSpPr>
          <p:spPr>
            <a:xfrm>
              <a:off x="4195373" y="547897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984">
              <a:extLst>
                <a:ext uri="{FF2B5EF4-FFF2-40B4-BE49-F238E27FC236}">
                  <a16:creationId xmlns:a16="http://schemas.microsoft.com/office/drawing/2014/main" id="{D5C3179C-41D2-2B08-811A-33231A1447AB}"/>
                </a:ext>
              </a:extLst>
            </p:cNvPr>
            <p:cNvSpPr/>
            <p:nvPr/>
          </p:nvSpPr>
          <p:spPr>
            <a:xfrm>
              <a:off x="4362059" y="54776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979">
              <a:extLst>
                <a:ext uri="{FF2B5EF4-FFF2-40B4-BE49-F238E27FC236}">
                  <a16:creationId xmlns:a16="http://schemas.microsoft.com/office/drawing/2014/main" id="{8C49306F-F660-E99C-2872-8993448D7389}"/>
                </a:ext>
              </a:extLst>
            </p:cNvPr>
            <p:cNvSpPr/>
            <p:nvPr/>
          </p:nvSpPr>
          <p:spPr>
            <a:xfrm>
              <a:off x="4030055" y="57650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980">
              <a:extLst>
                <a:ext uri="{FF2B5EF4-FFF2-40B4-BE49-F238E27FC236}">
                  <a16:creationId xmlns:a16="http://schemas.microsoft.com/office/drawing/2014/main" id="{3D359BEC-CE00-A924-E77F-16D44ACA252C}"/>
                </a:ext>
              </a:extLst>
            </p:cNvPr>
            <p:cNvSpPr/>
            <p:nvPr/>
          </p:nvSpPr>
          <p:spPr>
            <a:xfrm>
              <a:off x="4196744" y="57640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981">
              <a:extLst>
                <a:ext uri="{FF2B5EF4-FFF2-40B4-BE49-F238E27FC236}">
                  <a16:creationId xmlns:a16="http://schemas.microsoft.com/office/drawing/2014/main" id="{E8D8E64B-A072-4409-A739-2BFE63C8E999}"/>
                </a:ext>
              </a:extLst>
            </p:cNvPr>
            <p:cNvSpPr/>
            <p:nvPr/>
          </p:nvSpPr>
          <p:spPr>
            <a:xfrm>
              <a:off x="4366828" y="57658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976">
              <a:extLst>
                <a:ext uri="{FF2B5EF4-FFF2-40B4-BE49-F238E27FC236}">
                  <a16:creationId xmlns:a16="http://schemas.microsoft.com/office/drawing/2014/main" id="{AACF15DE-EFA6-1ED2-DA2A-ADEC7534436F}"/>
                </a:ext>
              </a:extLst>
            </p:cNvPr>
            <p:cNvSpPr/>
            <p:nvPr/>
          </p:nvSpPr>
          <p:spPr>
            <a:xfrm>
              <a:off x="4029701" y="60461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977">
              <a:extLst>
                <a:ext uri="{FF2B5EF4-FFF2-40B4-BE49-F238E27FC236}">
                  <a16:creationId xmlns:a16="http://schemas.microsoft.com/office/drawing/2014/main" id="{2841CF90-2163-B31E-C10B-9F8F08C55EB5}"/>
                </a:ext>
              </a:extLst>
            </p:cNvPr>
            <p:cNvSpPr/>
            <p:nvPr/>
          </p:nvSpPr>
          <p:spPr>
            <a:xfrm>
              <a:off x="4196390" y="60451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978">
              <a:extLst>
                <a:ext uri="{FF2B5EF4-FFF2-40B4-BE49-F238E27FC236}">
                  <a16:creationId xmlns:a16="http://schemas.microsoft.com/office/drawing/2014/main" id="{4FE0F5CD-ACD0-2E67-38D4-49F2CB03B376}"/>
                </a:ext>
              </a:extLst>
            </p:cNvPr>
            <p:cNvSpPr/>
            <p:nvPr/>
          </p:nvSpPr>
          <p:spPr>
            <a:xfrm>
              <a:off x="4363076" y="60437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973">
              <a:extLst>
                <a:ext uri="{FF2B5EF4-FFF2-40B4-BE49-F238E27FC236}">
                  <a16:creationId xmlns:a16="http://schemas.microsoft.com/office/drawing/2014/main" id="{B19DD0D2-A99D-66C1-B36B-C1D52E7C436A}"/>
                </a:ext>
              </a:extLst>
            </p:cNvPr>
            <p:cNvSpPr/>
            <p:nvPr/>
          </p:nvSpPr>
          <p:spPr>
            <a:xfrm>
              <a:off x="4030376" y="632684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974">
              <a:extLst>
                <a:ext uri="{FF2B5EF4-FFF2-40B4-BE49-F238E27FC236}">
                  <a16:creationId xmlns:a16="http://schemas.microsoft.com/office/drawing/2014/main" id="{192128AA-D94A-5D7C-F1FA-AF679D8B6D02}"/>
                </a:ext>
              </a:extLst>
            </p:cNvPr>
            <p:cNvSpPr/>
            <p:nvPr/>
          </p:nvSpPr>
          <p:spPr>
            <a:xfrm>
              <a:off x="4197065" y="63258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975">
              <a:extLst>
                <a:ext uri="{FF2B5EF4-FFF2-40B4-BE49-F238E27FC236}">
                  <a16:creationId xmlns:a16="http://schemas.microsoft.com/office/drawing/2014/main" id="{9E93DFC2-27E9-D4C0-C36D-D5655843D72D}"/>
                </a:ext>
              </a:extLst>
            </p:cNvPr>
            <p:cNvSpPr/>
            <p:nvPr/>
          </p:nvSpPr>
          <p:spPr>
            <a:xfrm>
              <a:off x="4363751" y="63244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2" name="모서리가 둥근 직사각형 913">
              <a:extLst>
                <a:ext uri="{FF2B5EF4-FFF2-40B4-BE49-F238E27FC236}">
                  <a16:creationId xmlns:a16="http://schemas.microsoft.com/office/drawing/2014/main" id="{CA11DE6E-7CB2-E14F-A435-27098159C170}"/>
                </a:ext>
              </a:extLst>
            </p:cNvPr>
            <p:cNvSpPr/>
            <p:nvPr/>
          </p:nvSpPr>
          <p:spPr>
            <a:xfrm>
              <a:off x="4032545" y="37903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사각형: 둥근 위쪽 모서리 1032">
              <a:extLst>
                <a:ext uri="{FF2B5EF4-FFF2-40B4-BE49-F238E27FC236}">
                  <a16:creationId xmlns:a16="http://schemas.microsoft.com/office/drawing/2014/main" id="{49D41D03-F13F-4F2B-B7F3-F702E9E2A0C1}"/>
                </a:ext>
              </a:extLst>
            </p:cNvPr>
            <p:cNvSpPr/>
            <p:nvPr/>
          </p:nvSpPr>
          <p:spPr>
            <a:xfrm>
              <a:off x="3968768" y="3443929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34" name="직선 연결선 1033">
              <a:extLst>
                <a:ext uri="{FF2B5EF4-FFF2-40B4-BE49-F238E27FC236}">
                  <a16:creationId xmlns:a16="http://schemas.microsoft.com/office/drawing/2014/main" id="{C2974A03-45FD-2F76-133F-D4DBC1DBE773}"/>
                </a:ext>
              </a:extLst>
            </p:cNvPr>
            <p:cNvCxnSpPr>
              <a:cxnSpLocks/>
            </p:cNvCxnSpPr>
            <p:nvPr/>
          </p:nvCxnSpPr>
          <p:spPr>
            <a:xfrm>
              <a:off x="3968768" y="3722747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5" name="사각형: 둥근 모서리 1034">
              <a:extLst>
                <a:ext uri="{FF2B5EF4-FFF2-40B4-BE49-F238E27FC236}">
                  <a16:creationId xmlns:a16="http://schemas.microsoft.com/office/drawing/2014/main" id="{C92FA984-5562-B2D2-57FE-BD322C9BF407}"/>
                </a:ext>
              </a:extLst>
            </p:cNvPr>
            <p:cNvSpPr/>
            <p:nvPr/>
          </p:nvSpPr>
          <p:spPr>
            <a:xfrm>
              <a:off x="3968769" y="3444575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직사각형 1035">
              <a:extLst>
                <a:ext uri="{FF2B5EF4-FFF2-40B4-BE49-F238E27FC236}">
                  <a16:creationId xmlns:a16="http://schemas.microsoft.com/office/drawing/2014/main" id="{42474EF4-47A9-73AC-24A3-680552B758BE}"/>
                </a:ext>
              </a:extLst>
            </p:cNvPr>
            <p:cNvSpPr/>
            <p:nvPr/>
          </p:nvSpPr>
          <p:spPr>
            <a:xfrm>
              <a:off x="4021582" y="3414097"/>
              <a:ext cx="43473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  <a:endPara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직사각형 1041">
              <a:extLst>
                <a:ext uri="{FF2B5EF4-FFF2-40B4-BE49-F238E27FC236}">
                  <a16:creationId xmlns:a16="http://schemas.microsoft.com/office/drawing/2014/main" id="{9A24BAE5-590C-63BA-E8FA-B54238143FFE}"/>
                </a:ext>
              </a:extLst>
            </p:cNvPr>
            <p:cNvSpPr/>
            <p:nvPr/>
          </p:nvSpPr>
          <p:spPr>
            <a:xfrm>
              <a:off x="3917673" y="35532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43" name="직사각형 1042">
              <a:extLst>
                <a:ext uri="{FF2B5EF4-FFF2-40B4-BE49-F238E27FC236}">
                  <a16:creationId xmlns:a16="http://schemas.microsoft.com/office/drawing/2014/main" id="{D6AAABF0-C7BE-E656-C503-8EDC41A3228B}"/>
                </a:ext>
              </a:extLst>
            </p:cNvPr>
            <p:cNvSpPr/>
            <p:nvPr/>
          </p:nvSpPr>
          <p:spPr>
            <a:xfrm>
              <a:off x="4089811" y="3550174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44" name="직사각형 1043">
              <a:extLst>
                <a:ext uri="{FF2B5EF4-FFF2-40B4-BE49-F238E27FC236}">
                  <a16:creationId xmlns:a16="http://schemas.microsoft.com/office/drawing/2014/main" id="{24B6F837-51BC-BD13-8185-4C2E122FBC3E}"/>
                </a:ext>
              </a:extLst>
            </p:cNvPr>
            <p:cNvSpPr/>
            <p:nvPr/>
          </p:nvSpPr>
          <p:spPr>
            <a:xfrm>
              <a:off x="4262856" y="35531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cxnSp>
          <p:nvCxnSpPr>
            <p:cNvPr id="1038" name="직선 연결선 1037">
              <a:extLst>
                <a:ext uri="{FF2B5EF4-FFF2-40B4-BE49-F238E27FC236}">
                  <a16:creationId xmlns:a16="http://schemas.microsoft.com/office/drawing/2014/main" id="{7E15C067-99C4-9A2D-3C32-D9D9A2B82E88}"/>
                </a:ext>
              </a:extLst>
            </p:cNvPr>
            <p:cNvCxnSpPr>
              <a:cxnSpLocks/>
            </p:cNvCxnSpPr>
            <p:nvPr/>
          </p:nvCxnSpPr>
          <p:spPr>
            <a:xfrm>
              <a:off x="3972136" y="3602227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9" name="그룹 1038">
              <a:extLst>
                <a:ext uri="{FF2B5EF4-FFF2-40B4-BE49-F238E27FC236}">
                  <a16:creationId xmlns:a16="http://schemas.microsoft.com/office/drawing/2014/main" id="{1CF9FD99-0EF8-34EB-B84A-7EA486A73C83}"/>
                </a:ext>
              </a:extLst>
            </p:cNvPr>
            <p:cNvGrpSpPr/>
            <p:nvPr/>
          </p:nvGrpSpPr>
          <p:grpSpPr>
            <a:xfrm>
              <a:off x="4142115" y="3602251"/>
              <a:ext cx="166688" cy="2873923"/>
              <a:chOff x="7498683" y="728474"/>
              <a:chExt cx="166688" cy="2740762"/>
            </a:xfrm>
          </p:grpSpPr>
          <p:cxnSp>
            <p:nvCxnSpPr>
              <p:cNvPr id="1040" name="직선 연결선 1039">
                <a:extLst>
                  <a:ext uri="{FF2B5EF4-FFF2-40B4-BE49-F238E27FC236}">
                    <a16:creationId xmlns:a16="http://schemas.microsoft.com/office/drawing/2014/main" id="{1620D423-4FCA-DAB8-E770-838A6F9A8528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1" name="직선 연결선 1040">
                <a:extLst>
                  <a:ext uri="{FF2B5EF4-FFF2-40B4-BE49-F238E27FC236}">
                    <a16:creationId xmlns:a16="http://schemas.microsoft.com/office/drawing/2014/main" id="{E240A0B8-0D64-A6A1-3977-CEB30A1F3B48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" name="그룹 3"/>
          <p:cNvGrpSpPr/>
          <p:nvPr/>
        </p:nvGrpSpPr>
        <p:grpSpPr>
          <a:xfrm>
            <a:off x="4644376" y="3282824"/>
            <a:ext cx="630969" cy="3074229"/>
            <a:chOff x="4687514" y="3418129"/>
            <a:chExt cx="630969" cy="3074229"/>
          </a:xfrm>
        </p:grpSpPr>
        <p:sp>
          <p:nvSpPr>
            <p:cNvPr id="1046" name="모서리가 둥근 직사각형 1001">
              <a:extLst>
                <a:ext uri="{FF2B5EF4-FFF2-40B4-BE49-F238E27FC236}">
                  <a16:creationId xmlns:a16="http://schemas.microsoft.com/office/drawing/2014/main" id="{E58C2414-42FF-2775-2D75-95286716B677}"/>
                </a:ext>
              </a:extLst>
            </p:cNvPr>
            <p:cNvSpPr/>
            <p:nvPr/>
          </p:nvSpPr>
          <p:spPr>
            <a:xfrm>
              <a:off x="4971294" y="37951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002">
              <a:extLst>
                <a:ext uri="{FF2B5EF4-FFF2-40B4-BE49-F238E27FC236}">
                  <a16:creationId xmlns:a16="http://schemas.microsoft.com/office/drawing/2014/main" id="{739DC1DE-F696-CE24-222C-8F69512AC428}"/>
                </a:ext>
              </a:extLst>
            </p:cNvPr>
            <p:cNvSpPr/>
            <p:nvPr/>
          </p:nvSpPr>
          <p:spPr>
            <a:xfrm>
              <a:off x="5137980" y="37937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997">
              <a:extLst>
                <a:ext uri="{FF2B5EF4-FFF2-40B4-BE49-F238E27FC236}">
                  <a16:creationId xmlns:a16="http://schemas.microsoft.com/office/drawing/2014/main" id="{72714D40-B8BC-4AC0-62CA-3E44AE9BB31A}"/>
                </a:ext>
              </a:extLst>
            </p:cNvPr>
            <p:cNvSpPr/>
            <p:nvPr/>
          </p:nvSpPr>
          <p:spPr>
            <a:xfrm>
              <a:off x="4803867" y="40756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998">
              <a:extLst>
                <a:ext uri="{FF2B5EF4-FFF2-40B4-BE49-F238E27FC236}">
                  <a16:creationId xmlns:a16="http://schemas.microsoft.com/office/drawing/2014/main" id="{19197C9B-FF19-0BC1-6476-98E34C8EF8D9}"/>
                </a:ext>
              </a:extLst>
            </p:cNvPr>
            <p:cNvSpPr/>
            <p:nvPr/>
          </p:nvSpPr>
          <p:spPr>
            <a:xfrm>
              <a:off x="4970556" y="40745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0" name="모서리가 둥근 직사각형 999">
              <a:extLst>
                <a:ext uri="{FF2B5EF4-FFF2-40B4-BE49-F238E27FC236}">
                  <a16:creationId xmlns:a16="http://schemas.microsoft.com/office/drawing/2014/main" id="{314F5825-FDD8-3F40-68E9-C40678E9C1B6}"/>
                </a:ext>
              </a:extLst>
            </p:cNvPr>
            <p:cNvSpPr/>
            <p:nvPr/>
          </p:nvSpPr>
          <p:spPr>
            <a:xfrm>
              <a:off x="5137242" y="407323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994">
              <a:extLst>
                <a:ext uri="{FF2B5EF4-FFF2-40B4-BE49-F238E27FC236}">
                  <a16:creationId xmlns:a16="http://schemas.microsoft.com/office/drawing/2014/main" id="{B90E4EB9-0274-58A4-D5D3-8CDA2B5D3440}"/>
                </a:ext>
              </a:extLst>
            </p:cNvPr>
            <p:cNvSpPr/>
            <p:nvPr/>
          </p:nvSpPr>
          <p:spPr>
            <a:xfrm>
              <a:off x="4804605" y="4357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995">
              <a:extLst>
                <a:ext uri="{FF2B5EF4-FFF2-40B4-BE49-F238E27FC236}">
                  <a16:creationId xmlns:a16="http://schemas.microsoft.com/office/drawing/2014/main" id="{78CBB215-E47C-A2D4-3267-6E53D2615A30}"/>
                </a:ext>
              </a:extLst>
            </p:cNvPr>
            <p:cNvSpPr/>
            <p:nvPr/>
          </p:nvSpPr>
          <p:spPr>
            <a:xfrm>
              <a:off x="4971294" y="4356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996">
              <a:extLst>
                <a:ext uri="{FF2B5EF4-FFF2-40B4-BE49-F238E27FC236}">
                  <a16:creationId xmlns:a16="http://schemas.microsoft.com/office/drawing/2014/main" id="{B4478340-4C61-C412-5854-10697F80C5F5}"/>
                </a:ext>
              </a:extLst>
            </p:cNvPr>
            <p:cNvSpPr/>
            <p:nvPr/>
          </p:nvSpPr>
          <p:spPr>
            <a:xfrm>
              <a:off x="5137980" y="43549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991">
              <a:extLst>
                <a:ext uri="{FF2B5EF4-FFF2-40B4-BE49-F238E27FC236}">
                  <a16:creationId xmlns:a16="http://schemas.microsoft.com/office/drawing/2014/main" id="{5422E216-164A-32BA-B287-ABFBEF0A5BC1}"/>
                </a:ext>
              </a:extLst>
            </p:cNvPr>
            <p:cNvSpPr/>
            <p:nvPr/>
          </p:nvSpPr>
          <p:spPr>
            <a:xfrm>
              <a:off x="4805671" y="46418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5" name="모서리가 둥근 직사각형 992">
              <a:extLst>
                <a:ext uri="{FF2B5EF4-FFF2-40B4-BE49-F238E27FC236}">
                  <a16:creationId xmlns:a16="http://schemas.microsoft.com/office/drawing/2014/main" id="{8ED87BFA-EEEC-67D1-7F9B-3F170B5496B6}"/>
                </a:ext>
              </a:extLst>
            </p:cNvPr>
            <p:cNvSpPr/>
            <p:nvPr/>
          </p:nvSpPr>
          <p:spPr>
            <a:xfrm>
              <a:off x="4972360" y="46408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6" name="모서리가 둥근 직사각형 993">
              <a:extLst>
                <a:ext uri="{FF2B5EF4-FFF2-40B4-BE49-F238E27FC236}">
                  <a16:creationId xmlns:a16="http://schemas.microsoft.com/office/drawing/2014/main" id="{87379DCE-AD9B-4B10-2EB2-D11D9F01A888}"/>
                </a:ext>
              </a:extLst>
            </p:cNvPr>
            <p:cNvSpPr/>
            <p:nvPr/>
          </p:nvSpPr>
          <p:spPr>
            <a:xfrm>
              <a:off x="5139046" y="46394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988">
              <a:extLst>
                <a:ext uri="{FF2B5EF4-FFF2-40B4-BE49-F238E27FC236}">
                  <a16:creationId xmlns:a16="http://schemas.microsoft.com/office/drawing/2014/main" id="{F1F16728-F481-2A9B-C756-F79E4A34CAF0}"/>
                </a:ext>
              </a:extLst>
            </p:cNvPr>
            <p:cNvSpPr/>
            <p:nvPr/>
          </p:nvSpPr>
          <p:spPr>
            <a:xfrm>
              <a:off x="4807042" y="49198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989">
              <a:extLst>
                <a:ext uri="{FF2B5EF4-FFF2-40B4-BE49-F238E27FC236}">
                  <a16:creationId xmlns:a16="http://schemas.microsoft.com/office/drawing/2014/main" id="{E334328B-9945-81D2-3744-B912C1E29F57}"/>
                </a:ext>
              </a:extLst>
            </p:cNvPr>
            <p:cNvSpPr/>
            <p:nvPr/>
          </p:nvSpPr>
          <p:spPr>
            <a:xfrm>
              <a:off x="4973731" y="49188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990">
              <a:extLst>
                <a:ext uri="{FF2B5EF4-FFF2-40B4-BE49-F238E27FC236}">
                  <a16:creationId xmlns:a16="http://schemas.microsoft.com/office/drawing/2014/main" id="{6BC8BAE8-53A8-1491-79C4-D773B1818BEA}"/>
                </a:ext>
              </a:extLst>
            </p:cNvPr>
            <p:cNvSpPr/>
            <p:nvPr/>
          </p:nvSpPr>
          <p:spPr>
            <a:xfrm>
              <a:off x="5140417" y="49198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985">
              <a:extLst>
                <a:ext uri="{FF2B5EF4-FFF2-40B4-BE49-F238E27FC236}">
                  <a16:creationId xmlns:a16="http://schemas.microsoft.com/office/drawing/2014/main" id="{8E86AF91-23AD-8C78-0A43-3B10B71C4D39}"/>
                </a:ext>
              </a:extLst>
            </p:cNvPr>
            <p:cNvSpPr/>
            <p:nvPr/>
          </p:nvSpPr>
          <p:spPr>
            <a:xfrm>
              <a:off x="4805671" y="52025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1" name="모서리가 둥근 직사각형 986">
              <a:extLst>
                <a:ext uri="{FF2B5EF4-FFF2-40B4-BE49-F238E27FC236}">
                  <a16:creationId xmlns:a16="http://schemas.microsoft.com/office/drawing/2014/main" id="{A0230D7D-CD52-A307-51C1-1EA9AC16E3BE}"/>
                </a:ext>
              </a:extLst>
            </p:cNvPr>
            <p:cNvSpPr/>
            <p:nvPr/>
          </p:nvSpPr>
          <p:spPr>
            <a:xfrm>
              <a:off x="4972360" y="52014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2" name="모서리가 둥근 직사각형 987">
              <a:extLst>
                <a:ext uri="{FF2B5EF4-FFF2-40B4-BE49-F238E27FC236}">
                  <a16:creationId xmlns:a16="http://schemas.microsoft.com/office/drawing/2014/main" id="{FB4BDB53-4128-FF77-1C56-8C9432593380}"/>
                </a:ext>
              </a:extLst>
            </p:cNvPr>
            <p:cNvSpPr/>
            <p:nvPr/>
          </p:nvSpPr>
          <p:spPr>
            <a:xfrm>
              <a:off x="5139046" y="52001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982">
              <a:extLst>
                <a:ext uri="{FF2B5EF4-FFF2-40B4-BE49-F238E27FC236}">
                  <a16:creationId xmlns:a16="http://schemas.microsoft.com/office/drawing/2014/main" id="{C6571046-5EE6-81F7-FD66-C686E32025D3}"/>
                </a:ext>
              </a:extLst>
            </p:cNvPr>
            <p:cNvSpPr/>
            <p:nvPr/>
          </p:nvSpPr>
          <p:spPr>
            <a:xfrm>
              <a:off x="4802496" y="54840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983">
              <a:extLst>
                <a:ext uri="{FF2B5EF4-FFF2-40B4-BE49-F238E27FC236}">
                  <a16:creationId xmlns:a16="http://schemas.microsoft.com/office/drawing/2014/main" id="{85B298D8-4444-26E1-C132-66550F17B569}"/>
                </a:ext>
              </a:extLst>
            </p:cNvPr>
            <p:cNvSpPr/>
            <p:nvPr/>
          </p:nvSpPr>
          <p:spPr>
            <a:xfrm>
              <a:off x="4969185" y="54830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984">
              <a:extLst>
                <a:ext uri="{FF2B5EF4-FFF2-40B4-BE49-F238E27FC236}">
                  <a16:creationId xmlns:a16="http://schemas.microsoft.com/office/drawing/2014/main" id="{F04223C1-21A6-C198-2786-AB2CA7B4CABF}"/>
                </a:ext>
              </a:extLst>
            </p:cNvPr>
            <p:cNvSpPr/>
            <p:nvPr/>
          </p:nvSpPr>
          <p:spPr>
            <a:xfrm>
              <a:off x="5135871" y="54816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979">
              <a:extLst>
                <a:ext uri="{FF2B5EF4-FFF2-40B4-BE49-F238E27FC236}">
                  <a16:creationId xmlns:a16="http://schemas.microsoft.com/office/drawing/2014/main" id="{6B35F96D-96D8-5704-DC6A-2FA22C35655E}"/>
                </a:ext>
              </a:extLst>
            </p:cNvPr>
            <p:cNvSpPr/>
            <p:nvPr/>
          </p:nvSpPr>
          <p:spPr>
            <a:xfrm>
              <a:off x="4803867" y="57691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7" name="모서리가 둥근 직사각형 980">
              <a:extLst>
                <a:ext uri="{FF2B5EF4-FFF2-40B4-BE49-F238E27FC236}">
                  <a16:creationId xmlns:a16="http://schemas.microsoft.com/office/drawing/2014/main" id="{FD84A4B0-B603-7BE1-B503-CAD8F19366CD}"/>
                </a:ext>
              </a:extLst>
            </p:cNvPr>
            <p:cNvSpPr/>
            <p:nvPr/>
          </p:nvSpPr>
          <p:spPr>
            <a:xfrm>
              <a:off x="4970556" y="57680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8" name="모서리가 둥근 직사각형 981">
              <a:extLst>
                <a:ext uri="{FF2B5EF4-FFF2-40B4-BE49-F238E27FC236}">
                  <a16:creationId xmlns:a16="http://schemas.microsoft.com/office/drawing/2014/main" id="{7E11DCCC-579E-401E-5530-45CB06F8B60F}"/>
                </a:ext>
              </a:extLst>
            </p:cNvPr>
            <p:cNvSpPr/>
            <p:nvPr/>
          </p:nvSpPr>
          <p:spPr>
            <a:xfrm>
              <a:off x="5140640" y="57698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976">
              <a:extLst>
                <a:ext uri="{FF2B5EF4-FFF2-40B4-BE49-F238E27FC236}">
                  <a16:creationId xmlns:a16="http://schemas.microsoft.com/office/drawing/2014/main" id="{4B1965A6-6339-6EDA-690D-3B3ED73097D8}"/>
                </a:ext>
              </a:extLst>
            </p:cNvPr>
            <p:cNvSpPr/>
            <p:nvPr/>
          </p:nvSpPr>
          <p:spPr>
            <a:xfrm>
              <a:off x="4803513" y="60501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977">
              <a:extLst>
                <a:ext uri="{FF2B5EF4-FFF2-40B4-BE49-F238E27FC236}">
                  <a16:creationId xmlns:a16="http://schemas.microsoft.com/office/drawing/2014/main" id="{213B89E6-0C81-284A-A0D9-B567F685AE3F}"/>
                </a:ext>
              </a:extLst>
            </p:cNvPr>
            <p:cNvSpPr/>
            <p:nvPr/>
          </p:nvSpPr>
          <p:spPr>
            <a:xfrm>
              <a:off x="4970202" y="60491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978">
              <a:extLst>
                <a:ext uri="{FF2B5EF4-FFF2-40B4-BE49-F238E27FC236}">
                  <a16:creationId xmlns:a16="http://schemas.microsoft.com/office/drawing/2014/main" id="{082F1FE5-4611-053C-A00E-121BBD315992}"/>
                </a:ext>
              </a:extLst>
            </p:cNvPr>
            <p:cNvSpPr/>
            <p:nvPr/>
          </p:nvSpPr>
          <p:spPr>
            <a:xfrm>
              <a:off x="5136888" y="60477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973">
              <a:extLst>
                <a:ext uri="{FF2B5EF4-FFF2-40B4-BE49-F238E27FC236}">
                  <a16:creationId xmlns:a16="http://schemas.microsoft.com/office/drawing/2014/main" id="{CAD48CF8-9443-7217-E586-4CC975912DDC}"/>
                </a:ext>
              </a:extLst>
            </p:cNvPr>
            <p:cNvSpPr/>
            <p:nvPr/>
          </p:nvSpPr>
          <p:spPr>
            <a:xfrm>
              <a:off x="4804188" y="63308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3" name="모서리가 둥근 직사각형 974">
              <a:extLst>
                <a:ext uri="{FF2B5EF4-FFF2-40B4-BE49-F238E27FC236}">
                  <a16:creationId xmlns:a16="http://schemas.microsoft.com/office/drawing/2014/main" id="{B5F9C0A0-CCE4-3807-6B5C-CF6DD2DC87F7}"/>
                </a:ext>
              </a:extLst>
            </p:cNvPr>
            <p:cNvSpPr/>
            <p:nvPr/>
          </p:nvSpPr>
          <p:spPr>
            <a:xfrm>
              <a:off x="4970877" y="63298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975">
              <a:extLst>
                <a:ext uri="{FF2B5EF4-FFF2-40B4-BE49-F238E27FC236}">
                  <a16:creationId xmlns:a16="http://schemas.microsoft.com/office/drawing/2014/main" id="{65D1C71C-E228-6487-3DD6-03C41938B46D}"/>
                </a:ext>
              </a:extLst>
            </p:cNvPr>
            <p:cNvSpPr/>
            <p:nvPr/>
          </p:nvSpPr>
          <p:spPr>
            <a:xfrm>
              <a:off x="5137563" y="63284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913">
              <a:extLst>
                <a:ext uri="{FF2B5EF4-FFF2-40B4-BE49-F238E27FC236}">
                  <a16:creationId xmlns:a16="http://schemas.microsoft.com/office/drawing/2014/main" id="{15971BAD-6DBB-DA8F-8218-E4125DEF479A}"/>
                </a:ext>
              </a:extLst>
            </p:cNvPr>
            <p:cNvSpPr/>
            <p:nvPr/>
          </p:nvSpPr>
          <p:spPr>
            <a:xfrm>
              <a:off x="4806357" y="37943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사각형: 둥근 위쪽 모서리 1075">
              <a:extLst>
                <a:ext uri="{FF2B5EF4-FFF2-40B4-BE49-F238E27FC236}">
                  <a16:creationId xmlns:a16="http://schemas.microsoft.com/office/drawing/2014/main" id="{B85277E0-0704-7C90-D7AE-9F11ABD9C527}"/>
                </a:ext>
              </a:extLst>
            </p:cNvPr>
            <p:cNvSpPr/>
            <p:nvPr/>
          </p:nvSpPr>
          <p:spPr>
            <a:xfrm>
              <a:off x="4742580" y="344796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77" name="직선 연결선 1076">
              <a:extLst>
                <a:ext uri="{FF2B5EF4-FFF2-40B4-BE49-F238E27FC236}">
                  <a16:creationId xmlns:a16="http://schemas.microsoft.com/office/drawing/2014/main" id="{13A33B4B-120C-A300-7E14-5189FB676C78}"/>
                </a:ext>
              </a:extLst>
            </p:cNvPr>
            <p:cNvCxnSpPr>
              <a:cxnSpLocks/>
            </p:cNvCxnSpPr>
            <p:nvPr/>
          </p:nvCxnSpPr>
          <p:spPr>
            <a:xfrm>
              <a:off x="4742580" y="372944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8" name="사각형: 둥근 모서리 1077">
              <a:extLst>
                <a:ext uri="{FF2B5EF4-FFF2-40B4-BE49-F238E27FC236}">
                  <a16:creationId xmlns:a16="http://schemas.microsoft.com/office/drawing/2014/main" id="{76C6674A-635B-FC1D-650B-53F021C417F5}"/>
                </a:ext>
              </a:extLst>
            </p:cNvPr>
            <p:cNvSpPr/>
            <p:nvPr/>
          </p:nvSpPr>
          <p:spPr>
            <a:xfrm>
              <a:off x="4742581" y="344860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직사각형 1078">
              <a:extLst>
                <a:ext uri="{FF2B5EF4-FFF2-40B4-BE49-F238E27FC236}">
                  <a16:creationId xmlns:a16="http://schemas.microsoft.com/office/drawing/2014/main" id="{5BBF8770-D498-1F83-E29A-93A55A083DD2}"/>
                </a:ext>
              </a:extLst>
            </p:cNvPr>
            <p:cNvSpPr/>
            <p:nvPr/>
          </p:nvSpPr>
          <p:spPr>
            <a:xfrm>
              <a:off x="4795394" y="3418129"/>
              <a:ext cx="43473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  <a:r>
                <a:rPr lang="ko-KR" altLang="en-US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  <a:endPara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5" name="직사각형 1084">
              <a:extLst>
                <a:ext uri="{FF2B5EF4-FFF2-40B4-BE49-F238E27FC236}">
                  <a16:creationId xmlns:a16="http://schemas.microsoft.com/office/drawing/2014/main" id="{32E6F226-701F-C098-DADE-D523516D8DA2}"/>
                </a:ext>
              </a:extLst>
            </p:cNvPr>
            <p:cNvSpPr/>
            <p:nvPr/>
          </p:nvSpPr>
          <p:spPr>
            <a:xfrm>
              <a:off x="4687514" y="3558628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86" name="직사각형 1085">
              <a:extLst>
                <a:ext uri="{FF2B5EF4-FFF2-40B4-BE49-F238E27FC236}">
                  <a16:creationId xmlns:a16="http://schemas.microsoft.com/office/drawing/2014/main" id="{BFD6F6EA-98E2-4B28-D2F0-EA0039B049CB}"/>
                </a:ext>
              </a:extLst>
            </p:cNvPr>
            <p:cNvSpPr/>
            <p:nvPr/>
          </p:nvSpPr>
          <p:spPr>
            <a:xfrm>
              <a:off x="4858180" y="3556383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87" name="직사각형 1086">
              <a:extLst>
                <a:ext uri="{FF2B5EF4-FFF2-40B4-BE49-F238E27FC236}">
                  <a16:creationId xmlns:a16="http://schemas.microsoft.com/office/drawing/2014/main" id="{FBE5A928-6765-5128-F47C-8F97FBB62909}"/>
                </a:ext>
              </a:extLst>
            </p:cNvPr>
            <p:cNvSpPr/>
            <p:nvPr/>
          </p:nvSpPr>
          <p:spPr>
            <a:xfrm>
              <a:off x="5031225" y="3557495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cxnSp>
          <p:nvCxnSpPr>
            <p:cNvPr id="1081" name="직선 연결선 1080">
              <a:extLst>
                <a:ext uri="{FF2B5EF4-FFF2-40B4-BE49-F238E27FC236}">
                  <a16:creationId xmlns:a16="http://schemas.microsoft.com/office/drawing/2014/main" id="{6FD43097-4D62-B096-8C46-EFC703150D6F}"/>
                </a:ext>
              </a:extLst>
            </p:cNvPr>
            <p:cNvCxnSpPr>
              <a:cxnSpLocks/>
            </p:cNvCxnSpPr>
            <p:nvPr/>
          </p:nvCxnSpPr>
          <p:spPr>
            <a:xfrm>
              <a:off x="4745948" y="360625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82" name="그룹 1081">
              <a:extLst>
                <a:ext uri="{FF2B5EF4-FFF2-40B4-BE49-F238E27FC236}">
                  <a16:creationId xmlns:a16="http://schemas.microsoft.com/office/drawing/2014/main" id="{6E0E6DC5-D12F-10BC-E74B-F242A0EC7ADA}"/>
                </a:ext>
              </a:extLst>
            </p:cNvPr>
            <p:cNvGrpSpPr/>
            <p:nvPr/>
          </p:nvGrpSpPr>
          <p:grpSpPr>
            <a:xfrm>
              <a:off x="4915927" y="3606283"/>
              <a:ext cx="166688" cy="2873923"/>
              <a:chOff x="7498683" y="728474"/>
              <a:chExt cx="166688" cy="2740762"/>
            </a:xfrm>
          </p:grpSpPr>
          <p:cxnSp>
            <p:nvCxnSpPr>
              <p:cNvPr id="1083" name="직선 연결선 1082">
                <a:extLst>
                  <a:ext uri="{FF2B5EF4-FFF2-40B4-BE49-F238E27FC236}">
                    <a16:creationId xmlns:a16="http://schemas.microsoft.com/office/drawing/2014/main" id="{47E6AFCF-BD75-9D9B-A830-32F81C5FAAE9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직선 연결선 1083">
                <a:extLst>
                  <a:ext uri="{FF2B5EF4-FFF2-40B4-BE49-F238E27FC236}">
                    <a16:creationId xmlns:a16="http://schemas.microsoft.com/office/drawing/2014/main" id="{C41EA8AA-B780-852E-C32E-7942909CB87F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28" name="직사각형 1127">
            <a:extLst>
              <a:ext uri="{FF2B5EF4-FFF2-40B4-BE49-F238E27FC236}">
                <a16:creationId xmlns:a16="http://schemas.microsoft.com/office/drawing/2014/main" id="{5BE5DEEF-E401-F212-AC9E-E0AB896018BF}"/>
              </a:ext>
            </a:extLst>
          </p:cNvPr>
          <p:cNvSpPr/>
          <p:nvPr/>
        </p:nvSpPr>
        <p:spPr>
          <a:xfrm>
            <a:off x="5440980" y="3424541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5491530" y="3282897"/>
            <a:ext cx="574270" cy="3074229"/>
            <a:chOff x="5534668" y="3418202"/>
            <a:chExt cx="574270" cy="3074229"/>
          </a:xfrm>
        </p:grpSpPr>
        <p:sp>
          <p:nvSpPr>
            <p:cNvPr id="1089" name="모서리가 둥근 직사각형 1001">
              <a:extLst>
                <a:ext uri="{FF2B5EF4-FFF2-40B4-BE49-F238E27FC236}">
                  <a16:creationId xmlns:a16="http://schemas.microsoft.com/office/drawing/2014/main" id="{BEF63372-4D10-E962-B5A4-6BC44DCE9536}"/>
                </a:ext>
              </a:extLst>
            </p:cNvPr>
            <p:cNvSpPr/>
            <p:nvPr/>
          </p:nvSpPr>
          <p:spPr>
            <a:xfrm>
              <a:off x="5763382" y="37952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02">
              <a:extLst>
                <a:ext uri="{FF2B5EF4-FFF2-40B4-BE49-F238E27FC236}">
                  <a16:creationId xmlns:a16="http://schemas.microsoft.com/office/drawing/2014/main" id="{E10CA2A6-3D28-28F3-2E24-D3E10F50271E}"/>
                </a:ext>
              </a:extLst>
            </p:cNvPr>
            <p:cNvSpPr/>
            <p:nvPr/>
          </p:nvSpPr>
          <p:spPr>
            <a:xfrm>
              <a:off x="5930068" y="37938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997">
              <a:extLst>
                <a:ext uri="{FF2B5EF4-FFF2-40B4-BE49-F238E27FC236}">
                  <a16:creationId xmlns:a16="http://schemas.microsoft.com/office/drawing/2014/main" id="{4A1CF266-2336-7C37-B8AF-97657A8F1935}"/>
                </a:ext>
              </a:extLst>
            </p:cNvPr>
            <p:cNvSpPr/>
            <p:nvPr/>
          </p:nvSpPr>
          <p:spPr>
            <a:xfrm>
              <a:off x="5595955" y="40756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998">
              <a:extLst>
                <a:ext uri="{FF2B5EF4-FFF2-40B4-BE49-F238E27FC236}">
                  <a16:creationId xmlns:a16="http://schemas.microsoft.com/office/drawing/2014/main" id="{820184BB-FF5C-A06F-E326-6A9C2C379731}"/>
                </a:ext>
              </a:extLst>
            </p:cNvPr>
            <p:cNvSpPr/>
            <p:nvPr/>
          </p:nvSpPr>
          <p:spPr>
            <a:xfrm>
              <a:off x="5762644" y="40746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999">
              <a:extLst>
                <a:ext uri="{FF2B5EF4-FFF2-40B4-BE49-F238E27FC236}">
                  <a16:creationId xmlns:a16="http://schemas.microsoft.com/office/drawing/2014/main" id="{193FA2F6-B2F2-EC04-499E-CF338EDB5D50}"/>
                </a:ext>
              </a:extLst>
            </p:cNvPr>
            <p:cNvSpPr/>
            <p:nvPr/>
          </p:nvSpPr>
          <p:spPr>
            <a:xfrm>
              <a:off x="5929330" y="407330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994">
              <a:extLst>
                <a:ext uri="{FF2B5EF4-FFF2-40B4-BE49-F238E27FC236}">
                  <a16:creationId xmlns:a16="http://schemas.microsoft.com/office/drawing/2014/main" id="{DAC3C3D6-68B4-6AA4-1963-2F27DF7E9668}"/>
                </a:ext>
              </a:extLst>
            </p:cNvPr>
            <p:cNvSpPr/>
            <p:nvPr/>
          </p:nvSpPr>
          <p:spPr>
            <a:xfrm>
              <a:off x="5596693" y="43573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995">
              <a:extLst>
                <a:ext uri="{FF2B5EF4-FFF2-40B4-BE49-F238E27FC236}">
                  <a16:creationId xmlns:a16="http://schemas.microsoft.com/office/drawing/2014/main" id="{85637B02-29A8-A391-FF33-C1F5A9A75A05}"/>
                </a:ext>
              </a:extLst>
            </p:cNvPr>
            <p:cNvSpPr/>
            <p:nvPr/>
          </p:nvSpPr>
          <p:spPr>
            <a:xfrm>
              <a:off x="5763382" y="43563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996">
              <a:extLst>
                <a:ext uri="{FF2B5EF4-FFF2-40B4-BE49-F238E27FC236}">
                  <a16:creationId xmlns:a16="http://schemas.microsoft.com/office/drawing/2014/main" id="{E7F8868D-E918-84CE-7652-52170619A8D9}"/>
                </a:ext>
              </a:extLst>
            </p:cNvPr>
            <p:cNvSpPr/>
            <p:nvPr/>
          </p:nvSpPr>
          <p:spPr>
            <a:xfrm>
              <a:off x="5930068" y="43549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991">
              <a:extLst>
                <a:ext uri="{FF2B5EF4-FFF2-40B4-BE49-F238E27FC236}">
                  <a16:creationId xmlns:a16="http://schemas.microsoft.com/office/drawing/2014/main" id="{58213754-478C-8C8A-7B23-6FF1DE6409AA}"/>
                </a:ext>
              </a:extLst>
            </p:cNvPr>
            <p:cNvSpPr/>
            <p:nvPr/>
          </p:nvSpPr>
          <p:spPr>
            <a:xfrm>
              <a:off x="5597759" y="46419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8" name="모서리가 둥근 직사각형 992">
              <a:extLst>
                <a:ext uri="{FF2B5EF4-FFF2-40B4-BE49-F238E27FC236}">
                  <a16:creationId xmlns:a16="http://schemas.microsoft.com/office/drawing/2014/main" id="{C8A57B85-A8FD-6481-0CE5-B289AC504AF6}"/>
                </a:ext>
              </a:extLst>
            </p:cNvPr>
            <p:cNvSpPr/>
            <p:nvPr/>
          </p:nvSpPr>
          <p:spPr>
            <a:xfrm>
              <a:off x="5764448" y="46409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993">
              <a:extLst>
                <a:ext uri="{FF2B5EF4-FFF2-40B4-BE49-F238E27FC236}">
                  <a16:creationId xmlns:a16="http://schemas.microsoft.com/office/drawing/2014/main" id="{8D1B35BB-3DD6-152F-5FB0-8C46B99DEEFA}"/>
                </a:ext>
              </a:extLst>
            </p:cNvPr>
            <p:cNvSpPr/>
            <p:nvPr/>
          </p:nvSpPr>
          <p:spPr>
            <a:xfrm>
              <a:off x="5931134" y="46395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988">
              <a:extLst>
                <a:ext uri="{FF2B5EF4-FFF2-40B4-BE49-F238E27FC236}">
                  <a16:creationId xmlns:a16="http://schemas.microsoft.com/office/drawing/2014/main" id="{2E002535-E3EC-03C5-4C12-6F9D5A5DE24F}"/>
                </a:ext>
              </a:extLst>
            </p:cNvPr>
            <p:cNvSpPr/>
            <p:nvPr/>
          </p:nvSpPr>
          <p:spPr>
            <a:xfrm>
              <a:off x="5599130" y="4919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989">
              <a:extLst>
                <a:ext uri="{FF2B5EF4-FFF2-40B4-BE49-F238E27FC236}">
                  <a16:creationId xmlns:a16="http://schemas.microsoft.com/office/drawing/2014/main" id="{1B421D4E-2F22-93E5-6383-08E1C2309BEE}"/>
                </a:ext>
              </a:extLst>
            </p:cNvPr>
            <p:cNvSpPr/>
            <p:nvPr/>
          </p:nvSpPr>
          <p:spPr>
            <a:xfrm>
              <a:off x="5765819" y="4918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990">
              <a:extLst>
                <a:ext uri="{FF2B5EF4-FFF2-40B4-BE49-F238E27FC236}">
                  <a16:creationId xmlns:a16="http://schemas.microsoft.com/office/drawing/2014/main" id="{7AD9B138-6378-D826-4636-7E0C97A88527}"/>
                </a:ext>
              </a:extLst>
            </p:cNvPr>
            <p:cNvSpPr/>
            <p:nvPr/>
          </p:nvSpPr>
          <p:spPr>
            <a:xfrm>
              <a:off x="5932505" y="49199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3" name="모서리가 둥근 직사각형 985">
              <a:extLst>
                <a:ext uri="{FF2B5EF4-FFF2-40B4-BE49-F238E27FC236}">
                  <a16:creationId xmlns:a16="http://schemas.microsoft.com/office/drawing/2014/main" id="{5ECFA572-5602-266A-019A-0DC4A6C83D8E}"/>
                </a:ext>
              </a:extLst>
            </p:cNvPr>
            <p:cNvSpPr/>
            <p:nvPr/>
          </p:nvSpPr>
          <p:spPr>
            <a:xfrm>
              <a:off x="5597759" y="52025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986">
              <a:extLst>
                <a:ext uri="{FF2B5EF4-FFF2-40B4-BE49-F238E27FC236}">
                  <a16:creationId xmlns:a16="http://schemas.microsoft.com/office/drawing/2014/main" id="{9BDEC75A-4043-73C9-2772-0210096E2FA6}"/>
                </a:ext>
              </a:extLst>
            </p:cNvPr>
            <p:cNvSpPr/>
            <p:nvPr/>
          </p:nvSpPr>
          <p:spPr>
            <a:xfrm>
              <a:off x="5764448" y="52015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987">
              <a:extLst>
                <a:ext uri="{FF2B5EF4-FFF2-40B4-BE49-F238E27FC236}">
                  <a16:creationId xmlns:a16="http://schemas.microsoft.com/office/drawing/2014/main" id="{DE64EE9C-783E-0D7F-84F7-343291AFDFB3}"/>
                </a:ext>
              </a:extLst>
            </p:cNvPr>
            <p:cNvSpPr/>
            <p:nvPr/>
          </p:nvSpPr>
          <p:spPr>
            <a:xfrm>
              <a:off x="5931134" y="52002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982">
              <a:extLst>
                <a:ext uri="{FF2B5EF4-FFF2-40B4-BE49-F238E27FC236}">
                  <a16:creationId xmlns:a16="http://schemas.microsoft.com/office/drawing/2014/main" id="{96B6FC6D-CAEC-D485-922B-A1F23ED087FE}"/>
                </a:ext>
              </a:extLst>
            </p:cNvPr>
            <p:cNvSpPr/>
            <p:nvPr/>
          </p:nvSpPr>
          <p:spPr>
            <a:xfrm>
              <a:off x="5594584" y="54840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983">
              <a:extLst>
                <a:ext uri="{FF2B5EF4-FFF2-40B4-BE49-F238E27FC236}">
                  <a16:creationId xmlns:a16="http://schemas.microsoft.com/office/drawing/2014/main" id="{46FFDB51-64D8-060C-9FAB-BB807CCE7951}"/>
                </a:ext>
              </a:extLst>
            </p:cNvPr>
            <p:cNvSpPr/>
            <p:nvPr/>
          </p:nvSpPr>
          <p:spPr>
            <a:xfrm>
              <a:off x="5761273" y="54830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8" name="모서리가 둥근 직사각형 984">
              <a:extLst>
                <a:ext uri="{FF2B5EF4-FFF2-40B4-BE49-F238E27FC236}">
                  <a16:creationId xmlns:a16="http://schemas.microsoft.com/office/drawing/2014/main" id="{504CE236-EBF2-1EEB-F056-F5B9C9CF6D01}"/>
                </a:ext>
              </a:extLst>
            </p:cNvPr>
            <p:cNvSpPr/>
            <p:nvPr/>
          </p:nvSpPr>
          <p:spPr>
            <a:xfrm>
              <a:off x="5927959" y="54817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979">
              <a:extLst>
                <a:ext uri="{FF2B5EF4-FFF2-40B4-BE49-F238E27FC236}">
                  <a16:creationId xmlns:a16="http://schemas.microsoft.com/office/drawing/2014/main" id="{B66F258A-CCB7-1485-5A4E-58EAFF81DD04}"/>
                </a:ext>
              </a:extLst>
            </p:cNvPr>
            <p:cNvSpPr/>
            <p:nvPr/>
          </p:nvSpPr>
          <p:spPr>
            <a:xfrm>
              <a:off x="5595955" y="57691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980">
              <a:extLst>
                <a:ext uri="{FF2B5EF4-FFF2-40B4-BE49-F238E27FC236}">
                  <a16:creationId xmlns:a16="http://schemas.microsoft.com/office/drawing/2014/main" id="{9A569267-6683-ED79-83BB-06D09ACDFA1D}"/>
                </a:ext>
              </a:extLst>
            </p:cNvPr>
            <p:cNvSpPr/>
            <p:nvPr/>
          </p:nvSpPr>
          <p:spPr>
            <a:xfrm>
              <a:off x="5762644" y="57681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981">
              <a:extLst>
                <a:ext uri="{FF2B5EF4-FFF2-40B4-BE49-F238E27FC236}">
                  <a16:creationId xmlns:a16="http://schemas.microsoft.com/office/drawing/2014/main" id="{9EEA39AE-9F3A-57BC-FCF5-3380C4A0ED30}"/>
                </a:ext>
              </a:extLst>
            </p:cNvPr>
            <p:cNvSpPr/>
            <p:nvPr/>
          </p:nvSpPr>
          <p:spPr>
            <a:xfrm>
              <a:off x="5932728" y="57699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976">
              <a:extLst>
                <a:ext uri="{FF2B5EF4-FFF2-40B4-BE49-F238E27FC236}">
                  <a16:creationId xmlns:a16="http://schemas.microsoft.com/office/drawing/2014/main" id="{EBC7F7D7-9B39-B411-AC24-B8D4218FCD57}"/>
                </a:ext>
              </a:extLst>
            </p:cNvPr>
            <p:cNvSpPr/>
            <p:nvPr/>
          </p:nvSpPr>
          <p:spPr>
            <a:xfrm>
              <a:off x="5595601" y="60502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977">
              <a:extLst>
                <a:ext uri="{FF2B5EF4-FFF2-40B4-BE49-F238E27FC236}">
                  <a16:creationId xmlns:a16="http://schemas.microsoft.com/office/drawing/2014/main" id="{BB6B1EBC-8E3D-B6E3-A42E-E8D4BC30C092}"/>
                </a:ext>
              </a:extLst>
            </p:cNvPr>
            <p:cNvSpPr/>
            <p:nvPr/>
          </p:nvSpPr>
          <p:spPr>
            <a:xfrm>
              <a:off x="5762290" y="60492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978">
              <a:extLst>
                <a:ext uri="{FF2B5EF4-FFF2-40B4-BE49-F238E27FC236}">
                  <a16:creationId xmlns:a16="http://schemas.microsoft.com/office/drawing/2014/main" id="{7CBFEAE9-CB6C-22BF-84AC-5E43691BB80F}"/>
                </a:ext>
              </a:extLst>
            </p:cNvPr>
            <p:cNvSpPr/>
            <p:nvPr/>
          </p:nvSpPr>
          <p:spPr>
            <a:xfrm>
              <a:off x="5928976" y="60478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973">
              <a:extLst>
                <a:ext uri="{FF2B5EF4-FFF2-40B4-BE49-F238E27FC236}">
                  <a16:creationId xmlns:a16="http://schemas.microsoft.com/office/drawing/2014/main" id="{62372ED6-B81E-601D-77A5-90EB5136B6DF}"/>
                </a:ext>
              </a:extLst>
            </p:cNvPr>
            <p:cNvSpPr/>
            <p:nvPr/>
          </p:nvSpPr>
          <p:spPr>
            <a:xfrm>
              <a:off x="5596276" y="63309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974">
              <a:extLst>
                <a:ext uri="{FF2B5EF4-FFF2-40B4-BE49-F238E27FC236}">
                  <a16:creationId xmlns:a16="http://schemas.microsoft.com/office/drawing/2014/main" id="{3C81257F-9320-CA80-E93A-B6CCB2FD538A}"/>
                </a:ext>
              </a:extLst>
            </p:cNvPr>
            <p:cNvSpPr/>
            <p:nvPr/>
          </p:nvSpPr>
          <p:spPr>
            <a:xfrm>
              <a:off x="5762965" y="63299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975">
              <a:extLst>
                <a:ext uri="{FF2B5EF4-FFF2-40B4-BE49-F238E27FC236}">
                  <a16:creationId xmlns:a16="http://schemas.microsoft.com/office/drawing/2014/main" id="{0BE4B715-AF20-51DE-01BE-953F2F4409E2}"/>
                </a:ext>
              </a:extLst>
            </p:cNvPr>
            <p:cNvSpPr/>
            <p:nvPr/>
          </p:nvSpPr>
          <p:spPr>
            <a:xfrm>
              <a:off x="5929651" y="63285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8" name="모서리가 둥근 직사각형 913">
              <a:extLst>
                <a:ext uri="{FF2B5EF4-FFF2-40B4-BE49-F238E27FC236}">
                  <a16:creationId xmlns:a16="http://schemas.microsoft.com/office/drawing/2014/main" id="{CA3C3D02-913B-BE9A-4C52-EB95206B82A5}"/>
                </a:ext>
              </a:extLst>
            </p:cNvPr>
            <p:cNvSpPr/>
            <p:nvPr/>
          </p:nvSpPr>
          <p:spPr>
            <a:xfrm>
              <a:off x="5598445" y="37944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9" name="사각형: 둥근 위쪽 모서리 1118">
              <a:extLst>
                <a:ext uri="{FF2B5EF4-FFF2-40B4-BE49-F238E27FC236}">
                  <a16:creationId xmlns:a16="http://schemas.microsoft.com/office/drawing/2014/main" id="{CE7CE7A6-7EF8-69C5-890A-DA27B86976B1}"/>
                </a:ext>
              </a:extLst>
            </p:cNvPr>
            <p:cNvSpPr/>
            <p:nvPr/>
          </p:nvSpPr>
          <p:spPr>
            <a:xfrm>
              <a:off x="5534668" y="3448034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20" name="직선 연결선 1119">
              <a:extLst>
                <a:ext uri="{FF2B5EF4-FFF2-40B4-BE49-F238E27FC236}">
                  <a16:creationId xmlns:a16="http://schemas.microsoft.com/office/drawing/2014/main" id="{8D7993AB-696F-75D5-B6D9-FDFC33CF81C9}"/>
                </a:ext>
              </a:extLst>
            </p:cNvPr>
            <p:cNvCxnSpPr>
              <a:cxnSpLocks/>
            </p:cNvCxnSpPr>
            <p:nvPr/>
          </p:nvCxnSpPr>
          <p:spPr>
            <a:xfrm>
              <a:off x="5534668" y="3729517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1" name="사각형: 둥근 모서리 1120">
              <a:extLst>
                <a:ext uri="{FF2B5EF4-FFF2-40B4-BE49-F238E27FC236}">
                  <a16:creationId xmlns:a16="http://schemas.microsoft.com/office/drawing/2014/main" id="{6A5411B2-1289-0397-1430-AE101826E011}"/>
                </a:ext>
              </a:extLst>
            </p:cNvPr>
            <p:cNvSpPr/>
            <p:nvPr/>
          </p:nvSpPr>
          <p:spPr>
            <a:xfrm>
              <a:off x="5534669" y="3448680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2" name="직사각형 1121">
              <a:extLst>
                <a:ext uri="{FF2B5EF4-FFF2-40B4-BE49-F238E27FC236}">
                  <a16:creationId xmlns:a16="http://schemas.microsoft.com/office/drawing/2014/main" id="{8322ECD8-0425-7EBE-DBEC-A06FE82D0B74}"/>
                </a:ext>
              </a:extLst>
            </p:cNvPr>
            <p:cNvSpPr/>
            <p:nvPr/>
          </p:nvSpPr>
          <p:spPr>
            <a:xfrm>
              <a:off x="5587482" y="3418202"/>
              <a:ext cx="43473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  <a:r>
                <a:rPr lang="ko-KR" altLang="en-US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  <a:endPara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9" name="직사각형 1128">
              <a:extLst>
                <a:ext uri="{FF2B5EF4-FFF2-40B4-BE49-F238E27FC236}">
                  <a16:creationId xmlns:a16="http://schemas.microsoft.com/office/drawing/2014/main" id="{BEFD5B17-2ED3-B4F0-42CE-BEF5DFFCC3BC}"/>
                </a:ext>
              </a:extLst>
            </p:cNvPr>
            <p:cNvSpPr/>
            <p:nvPr/>
          </p:nvSpPr>
          <p:spPr>
            <a:xfrm>
              <a:off x="5647819" y="355836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130" name="직사각형 1129">
              <a:extLst>
                <a:ext uri="{FF2B5EF4-FFF2-40B4-BE49-F238E27FC236}">
                  <a16:creationId xmlns:a16="http://schemas.microsoft.com/office/drawing/2014/main" id="{2DDE9E57-5972-C175-7E5C-5C078FDBD0D9}"/>
                </a:ext>
              </a:extLst>
            </p:cNvPr>
            <p:cNvSpPr/>
            <p:nvPr/>
          </p:nvSpPr>
          <p:spPr>
            <a:xfrm>
              <a:off x="5821680" y="3555663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cxnSp>
          <p:nvCxnSpPr>
            <p:cNvPr id="1124" name="직선 연결선 1123">
              <a:extLst>
                <a:ext uri="{FF2B5EF4-FFF2-40B4-BE49-F238E27FC236}">
                  <a16:creationId xmlns:a16="http://schemas.microsoft.com/office/drawing/2014/main" id="{70643586-DB0C-EA8F-7C26-7B0EAD94CCE5}"/>
                </a:ext>
              </a:extLst>
            </p:cNvPr>
            <p:cNvCxnSpPr>
              <a:cxnSpLocks/>
            </p:cNvCxnSpPr>
            <p:nvPr/>
          </p:nvCxnSpPr>
          <p:spPr>
            <a:xfrm>
              <a:off x="5538036" y="3606332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855AFE25-EF0F-371D-3AFC-55632BDC7978}"/>
                </a:ext>
              </a:extLst>
            </p:cNvPr>
            <p:cNvGrpSpPr/>
            <p:nvPr/>
          </p:nvGrpSpPr>
          <p:grpSpPr>
            <a:xfrm>
              <a:off x="5708015" y="3606356"/>
              <a:ext cx="166688" cy="2873923"/>
              <a:chOff x="7498683" y="728474"/>
              <a:chExt cx="166688" cy="2740762"/>
            </a:xfrm>
          </p:grpSpPr>
          <p:cxnSp>
            <p:nvCxnSpPr>
              <p:cNvPr id="1126" name="직선 연결선 1125">
                <a:extLst>
                  <a:ext uri="{FF2B5EF4-FFF2-40B4-BE49-F238E27FC236}">
                    <a16:creationId xmlns:a16="http://schemas.microsoft.com/office/drawing/2014/main" id="{FFD83F7C-F872-4DDD-1EF1-ABFBD1BF4015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직선 연결선 1126">
                <a:extLst>
                  <a:ext uri="{FF2B5EF4-FFF2-40B4-BE49-F238E27FC236}">
                    <a16:creationId xmlns:a16="http://schemas.microsoft.com/office/drawing/2014/main" id="{3DB42812-6B24-317D-A985-28424E2F8014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그룹 5"/>
          <p:cNvGrpSpPr/>
          <p:nvPr/>
        </p:nvGrpSpPr>
        <p:grpSpPr>
          <a:xfrm>
            <a:off x="6228866" y="3282337"/>
            <a:ext cx="630927" cy="3074229"/>
            <a:chOff x="6272004" y="3417642"/>
            <a:chExt cx="630927" cy="3074229"/>
          </a:xfrm>
        </p:grpSpPr>
        <p:sp>
          <p:nvSpPr>
            <p:cNvPr id="1306" name="모서리가 둥근 직사각형 1001">
              <a:extLst>
                <a:ext uri="{FF2B5EF4-FFF2-40B4-BE49-F238E27FC236}">
                  <a16:creationId xmlns:a16="http://schemas.microsoft.com/office/drawing/2014/main" id="{92527864-3C1A-F4F8-28CF-7D127B968FAD}"/>
                </a:ext>
              </a:extLst>
            </p:cNvPr>
            <p:cNvSpPr/>
            <p:nvPr/>
          </p:nvSpPr>
          <p:spPr>
            <a:xfrm>
              <a:off x="6555470" y="37946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7" name="모서리가 둥근 직사각형 1002">
              <a:extLst>
                <a:ext uri="{FF2B5EF4-FFF2-40B4-BE49-F238E27FC236}">
                  <a16:creationId xmlns:a16="http://schemas.microsoft.com/office/drawing/2014/main" id="{74846ECE-FF08-246B-D0CF-7921A7B293BE}"/>
                </a:ext>
              </a:extLst>
            </p:cNvPr>
            <p:cNvSpPr/>
            <p:nvPr/>
          </p:nvSpPr>
          <p:spPr>
            <a:xfrm>
              <a:off x="6722156" y="379328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8" name="모서리가 둥근 직사각형 997">
              <a:extLst>
                <a:ext uri="{FF2B5EF4-FFF2-40B4-BE49-F238E27FC236}">
                  <a16:creationId xmlns:a16="http://schemas.microsoft.com/office/drawing/2014/main" id="{763A0D01-676C-D67A-B45D-98242155F2D0}"/>
                </a:ext>
              </a:extLst>
            </p:cNvPr>
            <p:cNvSpPr/>
            <p:nvPr/>
          </p:nvSpPr>
          <p:spPr>
            <a:xfrm>
              <a:off x="6388043" y="40751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9" name="모서리가 둥근 직사각형 998">
              <a:extLst>
                <a:ext uri="{FF2B5EF4-FFF2-40B4-BE49-F238E27FC236}">
                  <a16:creationId xmlns:a16="http://schemas.microsoft.com/office/drawing/2014/main" id="{FA89603B-2889-3775-422A-A22CC8F32BE9}"/>
                </a:ext>
              </a:extLst>
            </p:cNvPr>
            <p:cNvSpPr/>
            <p:nvPr/>
          </p:nvSpPr>
          <p:spPr>
            <a:xfrm>
              <a:off x="6554732" y="40741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0" name="모서리가 둥근 직사각형 999">
              <a:extLst>
                <a:ext uri="{FF2B5EF4-FFF2-40B4-BE49-F238E27FC236}">
                  <a16:creationId xmlns:a16="http://schemas.microsoft.com/office/drawing/2014/main" id="{97860F03-49BB-B040-C31B-05F327B300D7}"/>
                </a:ext>
              </a:extLst>
            </p:cNvPr>
            <p:cNvSpPr/>
            <p:nvPr/>
          </p:nvSpPr>
          <p:spPr>
            <a:xfrm>
              <a:off x="6721418" y="40727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1" name="모서리가 둥근 직사각형 994">
              <a:extLst>
                <a:ext uri="{FF2B5EF4-FFF2-40B4-BE49-F238E27FC236}">
                  <a16:creationId xmlns:a16="http://schemas.microsoft.com/office/drawing/2014/main" id="{C21128CB-2D29-454C-4375-7166F628FBD4}"/>
                </a:ext>
              </a:extLst>
            </p:cNvPr>
            <p:cNvSpPr/>
            <p:nvPr/>
          </p:nvSpPr>
          <p:spPr>
            <a:xfrm>
              <a:off x="6388781" y="435681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2" name="모서리가 둥근 직사각형 995">
              <a:extLst>
                <a:ext uri="{FF2B5EF4-FFF2-40B4-BE49-F238E27FC236}">
                  <a16:creationId xmlns:a16="http://schemas.microsoft.com/office/drawing/2014/main" id="{F7AA057F-7A17-FFE6-9E87-E100ACAE17C8}"/>
                </a:ext>
              </a:extLst>
            </p:cNvPr>
            <p:cNvSpPr/>
            <p:nvPr/>
          </p:nvSpPr>
          <p:spPr>
            <a:xfrm>
              <a:off x="6555470" y="435579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3" name="모서리가 둥근 직사각형 996">
              <a:extLst>
                <a:ext uri="{FF2B5EF4-FFF2-40B4-BE49-F238E27FC236}">
                  <a16:creationId xmlns:a16="http://schemas.microsoft.com/office/drawing/2014/main" id="{EB93AEC0-6A9A-83B9-7AA2-4429C10CE0BE}"/>
                </a:ext>
              </a:extLst>
            </p:cNvPr>
            <p:cNvSpPr/>
            <p:nvPr/>
          </p:nvSpPr>
          <p:spPr>
            <a:xfrm>
              <a:off x="6722156" y="43544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4" name="모서리가 둥근 직사각형 991">
              <a:extLst>
                <a:ext uri="{FF2B5EF4-FFF2-40B4-BE49-F238E27FC236}">
                  <a16:creationId xmlns:a16="http://schemas.microsoft.com/office/drawing/2014/main" id="{AE10BED0-B723-7FFB-7E03-B2C76F343DEC}"/>
                </a:ext>
              </a:extLst>
            </p:cNvPr>
            <p:cNvSpPr/>
            <p:nvPr/>
          </p:nvSpPr>
          <p:spPr>
            <a:xfrm>
              <a:off x="6389847" y="464138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5" name="모서리가 둥근 직사각형 992">
              <a:extLst>
                <a:ext uri="{FF2B5EF4-FFF2-40B4-BE49-F238E27FC236}">
                  <a16:creationId xmlns:a16="http://schemas.microsoft.com/office/drawing/2014/main" id="{553FBE92-D275-60CD-DB53-7AC67BB298DC}"/>
                </a:ext>
              </a:extLst>
            </p:cNvPr>
            <p:cNvSpPr/>
            <p:nvPr/>
          </p:nvSpPr>
          <p:spPr>
            <a:xfrm>
              <a:off x="6556536" y="46403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모서리가 둥근 직사각형 993">
              <a:extLst>
                <a:ext uri="{FF2B5EF4-FFF2-40B4-BE49-F238E27FC236}">
                  <a16:creationId xmlns:a16="http://schemas.microsoft.com/office/drawing/2014/main" id="{0AF821D8-5D48-519D-5E8E-00CEB0F83BC3}"/>
                </a:ext>
              </a:extLst>
            </p:cNvPr>
            <p:cNvSpPr/>
            <p:nvPr/>
          </p:nvSpPr>
          <p:spPr>
            <a:xfrm>
              <a:off x="6723222" y="46390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7" name="모서리가 둥근 직사각형 988">
              <a:extLst>
                <a:ext uri="{FF2B5EF4-FFF2-40B4-BE49-F238E27FC236}">
                  <a16:creationId xmlns:a16="http://schemas.microsoft.com/office/drawing/2014/main" id="{5A9F89F0-C3FF-881E-1F32-7776DD3863B6}"/>
                </a:ext>
              </a:extLst>
            </p:cNvPr>
            <p:cNvSpPr/>
            <p:nvPr/>
          </p:nvSpPr>
          <p:spPr>
            <a:xfrm>
              <a:off x="6391218" y="491938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8" name="모서리가 둥근 직사각형 989">
              <a:extLst>
                <a:ext uri="{FF2B5EF4-FFF2-40B4-BE49-F238E27FC236}">
                  <a16:creationId xmlns:a16="http://schemas.microsoft.com/office/drawing/2014/main" id="{D723A30E-10EC-C0B3-CB87-800D790F9FDA}"/>
                </a:ext>
              </a:extLst>
            </p:cNvPr>
            <p:cNvSpPr/>
            <p:nvPr/>
          </p:nvSpPr>
          <p:spPr>
            <a:xfrm>
              <a:off x="6557907" y="49183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9" name="모서리가 둥근 직사각형 990">
              <a:extLst>
                <a:ext uri="{FF2B5EF4-FFF2-40B4-BE49-F238E27FC236}">
                  <a16:creationId xmlns:a16="http://schemas.microsoft.com/office/drawing/2014/main" id="{1D9CF422-550C-D33D-7354-28DB302FA865}"/>
                </a:ext>
              </a:extLst>
            </p:cNvPr>
            <p:cNvSpPr/>
            <p:nvPr/>
          </p:nvSpPr>
          <p:spPr>
            <a:xfrm>
              <a:off x="6724593" y="49193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0" name="모서리가 둥근 직사각형 985">
              <a:extLst>
                <a:ext uri="{FF2B5EF4-FFF2-40B4-BE49-F238E27FC236}">
                  <a16:creationId xmlns:a16="http://schemas.microsoft.com/office/drawing/2014/main" id="{FDD530BC-A594-4702-D994-9F07EAAEF92F}"/>
                </a:ext>
              </a:extLst>
            </p:cNvPr>
            <p:cNvSpPr/>
            <p:nvPr/>
          </p:nvSpPr>
          <p:spPr>
            <a:xfrm>
              <a:off x="6389847" y="52020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1" name="모서리가 둥근 직사각형 986">
              <a:extLst>
                <a:ext uri="{FF2B5EF4-FFF2-40B4-BE49-F238E27FC236}">
                  <a16:creationId xmlns:a16="http://schemas.microsoft.com/office/drawing/2014/main" id="{171D1EB1-BE85-D0E2-2FC3-19C610EEFB13}"/>
                </a:ext>
              </a:extLst>
            </p:cNvPr>
            <p:cNvSpPr/>
            <p:nvPr/>
          </p:nvSpPr>
          <p:spPr>
            <a:xfrm>
              <a:off x="6556536" y="52010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2" name="모서리가 둥근 직사각형 987">
              <a:extLst>
                <a:ext uri="{FF2B5EF4-FFF2-40B4-BE49-F238E27FC236}">
                  <a16:creationId xmlns:a16="http://schemas.microsoft.com/office/drawing/2014/main" id="{097D0141-ABBE-940E-C43A-FCC4906D9876}"/>
                </a:ext>
              </a:extLst>
            </p:cNvPr>
            <p:cNvSpPr/>
            <p:nvPr/>
          </p:nvSpPr>
          <p:spPr>
            <a:xfrm>
              <a:off x="6723222" y="51996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3" name="모서리가 둥근 직사각형 982">
              <a:extLst>
                <a:ext uri="{FF2B5EF4-FFF2-40B4-BE49-F238E27FC236}">
                  <a16:creationId xmlns:a16="http://schemas.microsoft.com/office/drawing/2014/main" id="{457268E2-FDB6-A6EE-63A0-41726580D7F1}"/>
                </a:ext>
              </a:extLst>
            </p:cNvPr>
            <p:cNvSpPr/>
            <p:nvPr/>
          </p:nvSpPr>
          <p:spPr>
            <a:xfrm>
              <a:off x="6386672" y="5483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4" name="모서리가 둥근 직사각형 983">
              <a:extLst>
                <a:ext uri="{FF2B5EF4-FFF2-40B4-BE49-F238E27FC236}">
                  <a16:creationId xmlns:a16="http://schemas.microsoft.com/office/drawing/2014/main" id="{5D25A248-B10A-8570-1C22-30098623D250}"/>
                </a:ext>
              </a:extLst>
            </p:cNvPr>
            <p:cNvSpPr/>
            <p:nvPr/>
          </p:nvSpPr>
          <p:spPr>
            <a:xfrm>
              <a:off x="6553361" y="5482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5" name="모서리가 둥근 직사각형 984">
              <a:extLst>
                <a:ext uri="{FF2B5EF4-FFF2-40B4-BE49-F238E27FC236}">
                  <a16:creationId xmlns:a16="http://schemas.microsoft.com/office/drawing/2014/main" id="{81CF4178-0BE5-E5E7-D847-AE7F69E8B7BE}"/>
                </a:ext>
              </a:extLst>
            </p:cNvPr>
            <p:cNvSpPr/>
            <p:nvPr/>
          </p:nvSpPr>
          <p:spPr>
            <a:xfrm>
              <a:off x="6720047" y="54811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6" name="모서리가 둥근 직사각형 979">
              <a:extLst>
                <a:ext uri="{FF2B5EF4-FFF2-40B4-BE49-F238E27FC236}">
                  <a16:creationId xmlns:a16="http://schemas.microsoft.com/office/drawing/2014/main" id="{139B7C56-CA41-E14F-6E34-D378DC606BD4}"/>
                </a:ext>
              </a:extLst>
            </p:cNvPr>
            <p:cNvSpPr/>
            <p:nvPr/>
          </p:nvSpPr>
          <p:spPr>
            <a:xfrm>
              <a:off x="6388043" y="576861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7" name="모서리가 둥근 직사각형 980">
              <a:extLst>
                <a:ext uri="{FF2B5EF4-FFF2-40B4-BE49-F238E27FC236}">
                  <a16:creationId xmlns:a16="http://schemas.microsoft.com/office/drawing/2014/main" id="{ACE39D5F-5C41-C177-9CE5-410EFB903EB7}"/>
                </a:ext>
              </a:extLst>
            </p:cNvPr>
            <p:cNvSpPr/>
            <p:nvPr/>
          </p:nvSpPr>
          <p:spPr>
            <a:xfrm>
              <a:off x="6554732" y="57675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8" name="모서리가 둥근 직사각형 981">
              <a:extLst>
                <a:ext uri="{FF2B5EF4-FFF2-40B4-BE49-F238E27FC236}">
                  <a16:creationId xmlns:a16="http://schemas.microsoft.com/office/drawing/2014/main" id="{FDA3422C-D2B4-9EA9-B126-93F04B0E5656}"/>
                </a:ext>
              </a:extLst>
            </p:cNvPr>
            <p:cNvSpPr/>
            <p:nvPr/>
          </p:nvSpPr>
          <p:spPr>
            <a:xfrm>
              <a:off x="6724816" y="57694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9" name="모서리가 둥근 직사각형 976">
              <a:extLst>
                <a:ext uri="{FF2B5EF4-FFF2-40B4-BE49-F238E27FC236}">
                  <a16:creationId xmlns:a16="http://schemas.microsoft.com/office/drawing/2014/main" id="{83D45E7C-A2E0-B413-6DD1-680D80EAF760}"/>
                </a:ext>
              </a:extLst>
            </p:cNvPr>
            <p:cNvSpPr/>
            <p:nvPr/>
          </p:nvSpPr>
          <p:spPr>
            <a:xfrm>
              <a:off x="6387689" y="60496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0" name="모서리가 둥근 직사각형 977">
              <a:extLst>
                <a:ext uri="{FF2B5EF4-FFF2-40B4-BE49-F238E27FC236}">
                  <a16:creationId xmlns:a16="http://schemas.microsoft.com/office/drawing/2014/main" id="{64A1D1B3-0E6A-2360-0F09-29CC9EC250F4}"/>
                </a:ext>
              </a:extLst>
            </p:cNvPr>
            <p:cNvSpPr/>
            <p:nvPr/>
          </p:nvSpPr>
          <p:spPr>
            <a:xfrm>
              <a:off x="6554378" y="60486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1" name="모서리가 둥근 직사각형 978">
              <a:extLst>
                <a:ext uri="{FF2B5EF4-FFF2-40B4-BE49-F238E27FC236}">
                  <a16:creationId xmlns:a16="http://schemas.microsoft.com/office/drawing/2014/main" id="{6817E88F-D50B-4B32-7C8A-EBF781BC9734}"/>
                </a:ext>
              </a:extLst>
            </p:cNvPr>
            <p:cNvSpPr/>
            <p:nvPr/>
          </p:nvSpPr>
          <p:spPr>
            <a:xfrm>
              <a:off x="6721064" y="604729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2" name="모서리가 둥근 직사각형 973">
              <a:extLst>
                <a:ext uri="{FF2B5EF4-FFF2-40B4-BE49-F238E27FC236}">
                  <a16:creationId xmlns:a16="http://schemas.microsoft.com/office/drawing/2014/main" id="{759A7D66-721D-6CBE-D20F-EC732DB30876}"/>
                </a:ext>
              </a:extLst>
            </p:cNvPr>
            <p:cNvSpPr/>
            <p:nvPr/>
          </p:nvSpPr>
          <p:spPr>
            <a:xfrm>
              <a:off x="6388364" y="63303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3" name="모서리가 둥근 직사각형 974">
              <a:extLst>
                <a:ext uri="{FF2B5EF4-FFF2-40B4-BE49-F238E27FC236}">
                  <a16:creationId xmlns:a16="http://schemas.microsoft.com/office/drawing/2014/main" id="{BBC44085-48E6-7EA5-890D-1BAE508C41B6}"/>
                </a:ext>
              </a:extLst>
            </p:cNvPr>
            <p:cNvSpPr/>
            <p:nvPr/>
          </p:nvSpPr>
          <p:spPr>
            <a:xfrm>
              <a:off x="6555053" y="63293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4" name="모서리가 둥근 직사각형 975">
              <a:extLst>
                <a:ext uri="{FF2B5EF4-FFF2-40B4-BE49-F238E27FC236}">
                  <a16:creationId xmlns:a16="http://schemas.microsoft.com/office/drawing/2014/main" id="{0F74D96E-8B95-8281-A461-B23EDB486BC0}"/>
                </a:ext>
              </a:extLst>
            </p:cNvPr>
            <p:cNvSpPr/>
            <p:nvPr/>
          </p:nvSpPr>
          <p:spPr>
            <a:xfrm>
              <a:off x="6721739" y="63280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5" name="모서리가 둥근 직사각형 913">
              <a:extLst>
                <a:ext uri="{FF2B5EF4-FFF2-40B4-BE49-F238E27FC236}">
                  <a16:creationId xmlns:a16="http://schemas.microsoft.com/office/drawing/2014/main" id="{97371C00-4AE5-F68F-B0A0-A75763418CBC}"/>
                </a:ext>
              </a:extLst>
            </p:cNvPr>
            <p:cNvSpPr/>
            <p:nvPr/>
          </p:nvSpPr>
          <p:spPr>
            <a:xfrm>
              <a:off x="6390533" y="3793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6" name="사각형: 둥근 위쪽 모서리 1335">
              <a:extLst>
                <a:ext uri="{FF2B5EF4-FFF2-40B4-BE49-F238E27FC236}">
                  <a16:creationId xmlns:a16="http://schemas.microsoft.com/office/drawing/2014/main" id="{0CB29D02-EE9D-AA60-3109-C49F53A6257C}"/>
                </a:ext>
              </a:extLst>
            </p:cNvPr>
            <p:cNvSpPr/>
            <p:nvPr/>
          </p:nvSpPr>
          <p:spPr>
            <a:xfrm>
              <a:off x="6326756" y="3447474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37" name="직선 연결선 1336">
              <a:extLst>
                <a:ext uri="{FF2B5EF4-FFF2-40B4-BE49-F238E27FC236}">
                  <a16:creationId xmlns:a16="http://schemas.microsoft.com/office/drawing/2014/main" id="{80D51EE4-279F-049D-BF04-0934FFFE9921}"/>
                </a:ext>
              </a:extLst>
            </p:cNvPr>
            <p:cNvCxnSpPr>
              <a:cxnSpLocks/>
            </p:cNvCxnSpPr>
            <p:nvPr/>
          </p:nvCxnSpPr>
          <p:spPr>
            <a:xfrm>
              <a:off x="6326756" y="3730862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8" name="사각형: 둥근 모서리 1337">
              <a:extLst>
                <a:ext uri="{FF2B5EF4-FFF2-40B4-BE49-F238E27FC236}">
                  <a16:creationId xmlns:a16="http://schemas.microsoft.com/office/drawing/2014/main" id="{E13F8973-E25D-2326-06B1-A695E7C1CBE5}"/>
                </a:ext>
              </a:extLst>
            </p:cNvPr>
            <p:cNvSpPr/>
            <p:nvPr/>
          </p:nvSpPr>
          <p:spPr>
            <a:xfrm>
              <a:off x="6326757" y="3448120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9" name="직사각형 1338">
              <a:extLst>
                <a:ext uri="{FF2B5EF4-FFF2-40B4-BE49-F238E27FC236}">
                  <a16:creationId xmlns:a16="http://schemas.microsoft.com/office/drawing/2014/main" id="{6C6E03BD-0474-D26C-5CB5-648BFF787455}"/>
                </a:ext>
              </a:extLst>
            </p:cNvPr>
            <p:cNvSpPr/>
            <p:nvPr/>
          </p:nvSpPr>
          <p:spPr>
            <a:xfrm>
              <a:off x="6379570" y="3417642"/>
              <a:ext cx="43473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  <a:r>
                <a:rPr lang="ko-KR" altLang="en-US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  <a:endPara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5" name="직사각형 1344">
              <a:extLst>
                <a:ext uri="{FF2B5EF4-FFF2-40B4-BE49-F238E27FC236}">
                  <a16:creationId xmlns:a16="http://schemas.microsoft.com/office/drawing/2014/main" id="{648F2098-D7A7-267D-F138-EB18F602FF6F}"/>
                </a:ext>
              </a:extLst>
            </p:cNvPr>
            <p:cNvSpPr/>
            <p:nvPr/>
          </p:nvSpPr>
          <p:spPr>
            <a:xfrm>
              <a:off x="6272004" y="35611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346" name="직사각형 1345">
              <a:extLst>
                <a:ext uri="{FF2B5EF4-FFF2-40B4-BE49-F238E27FC236}">
                  <a16:creationId xmlns:a16="http://schemas.microsoft.com/office/drawing/2014/main" id="{2E210976-5F61-D1B6-12F1-25677D5EDA58}"/>
                </a:ext>
              </a:extLst>
            </p:cNvPr>
            <p:cNvSpPr/>
            <p:nvPr/>
          </p:nvSpPr>
          <p:spPr>
            <a:xfrm>
              <a:off x="6443717" y="3555896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347" name="직사각형 1346">
              <a:extLst>
                <a:ext uri="{FF2B5EF4-FFF2-40B4-BE49-F238E27FC236}">
                  <a16:creationId xmlns:a16="http://schemas.microsoft.com/office/drawing/2014/main" id="{00323A64-0991-E268-DB23-E4236033AC07}"/>
                </a:ext>
              </a:extLst>
            </p:cNvPr>
            <p:cNvSpPr/>
            <p:nvPr/>
          </p:nvSpPr>
          <p:spPr>
            <a:xfrm>
              <a:off x="6615673" y="3557008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cxnSp>
          <p:nvCxnSpPr>
            <p:cNvPr id="1341" name="직선 연결선 1340">
              <a:extLst>
                <a:ext uri="{FF2B5EF4-FFF2-40B4-BE49-F238E27FC236}">
                  <a16:creationId xmlns:a16="http://schemas.microsoft.com/office/drawing/2014/main" id="{246A519A-BBDD-9261-5E0F-23DE7721C89A}"/>
                </a:ext>
              </a:extLst>
            </p:cNvPr>
            <p:cNvCxnSpPr>
              <a:cxnSpLocks/>
            </p:cNvCxnSpPr>
            <p:nvPr/>
          </p:nvCxnSpPr>
          <p:spPr>
            <a:xfrm>
              <a:off x="6330124" y="3605772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2" name="그룹 1341">
              <a:extLst>
                <a:ext uri="{FF2B5EF4-FFF2-40B4-BE49-F238E27FC236}">
                  <a16:creationId xmlns:a16="http://schemas.microsoft.com/office/drawing/2014/main" id="{BEFB2C4D-8C5E-815E-99A6-AC00EFECCC21}"/>
                </a:ext>
              </a:extLst>
            </p:cNvPr>
            <p:cNvGrpSpPr/>
            <p:nvPr/>
          </p:nvGrpSpPr>
          <p:grpSpPr>
            <a:xfrm>
              <a:off x="6500103" y="3605796"/>
              <a:ext cx="166688" cy="2873923"/>
              <a:chOff x="7498683" y="728474"/>
              <a:chExt cx="166688" cy="2740762"/>
            </a:xfrm>
          </p:grpSpPr>
          <p:cxnSp>
            <p:nvCxnSpPr>
              <p:cNvPr id="1343" name="직선 연결선 1342">
                <a:extLst>
                  <a:ext uri="{FF2B5EF4-FFF2-40B4-BE49-F238E27FC236}">
                    <a16:creationId xmlns:a16="http://schemas.microsoft.com/office/drawing/2014/main" id="{358D4B4E-3A35-3441-786A-E2B69495D6D7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4" name="직선 연결선 1343">
                <a:extLst>
                  <a:ext uri="{FF2B5EF4-FFF2-40B4-BE49-F238E27FC236}">
                    <a16:creationId xmlns:a16="http://schemas.microsoft.com/office/drawing/2014/main" id="{F1189D0B-EED2-E845-60DB-ED08911F5E6E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그룹 6"/>
          <p:cNvGrpSpPr/>
          <p:nvPr/>
        </p:nvGrpSpPr>
        <p:grpSpPr>
          <a:xfrm>
            <a:off x="7025156" y="3282386"/>
            <a:ext cx="622915" cy="3074229"/>
            <a:chOff x="7068294" y="3417691"/>
            <a:chExt cx="622915" cy="3074229"/>
          </a:xfrm>
        </p:grpSpPr>
        <p:sp>
          <p:nvSpPr>
            <p:cNvPr id="1349" name="모서리가 둥근 직사각형 1001">
              <a:extLst>
                <a:ext uri="{FF2B5EF4-FFF2-40B4-BE49-F238E27FC236}">
                  <a16:creationId xmlns:a16="http://schemas.microsoft.com/office/drawing/2014/main" id="{F7808742-1947-768E-7269-0742A0B63F9D}"/>
                </a:ext>
              </a:extLst>
            </p:cNvPr>
            <p:cNvSpPr/>
            <p:nvPr/>
          </p:nvSpPr>
          <p:spPr>
            <a:xfrm>
              <a:off x="7347558" y="37946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0" name="모서리가 둥근 직사각형 1002">
              <a:extLst>
                <a:ext uri="{FF2B5EF4-FFF2-40B4-BE49-F238E27FC236}">
                  <a16:creationId xmlns:a16="http://schemas.microsoft.com/office/drawing/2014/main" id="{8D30963F-95D8-489E-DE35-B6ED630F8E70}"/>
                </a:ext>
              </a:extLst>
            </p:cNvPr>
            <p:cNvSpPr/>
            <p:nvPr/>
          </p:nvSpPr>
          <p:spPr>
            <a:xfrm>
              <a:off x="7514244" y="37933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1" name="모서리가 둥근 직사각형 997">
              <a:extLst>
                <a:ext uri="{FF2B5EF4-FFF2-40B4-BE49-F238E27FC236}">
                  <a16:creationId xmlns:a16="http://schemas.microsoft.com/office/drawing/2014/main" id="{E26690C5-56B8-093C-8EF0-FB7384DE1FC8}"/>
                </a:ext>
              </a:extLst>
            </p:cNvPr>
            <p:cNvSpPr/>
            <p:nvPr/>
          </p:nvSpPr>
          <p:spPr>
            <a:xfrm>
              <a:off x="7180131" y="40751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2" name="모서리가 둥근 직사각형 998">
              <a:extLst>
                <a:ext uri="{FF2B5EF4-FFF2-40B4-BE49-F238E27FC236}">
                  <a16:creationId xmlns:a16="http://schemas.microsoft.com/office/drawing/2014/main" id="{5172937D-FA5E-3F8C-B784-B2BBEBA417AD}"/>
                </a:ext>
              </a:extLst>
            </p:cNvPr>
            <p:cNvSpPr/>
            <p:nvPr/>
          </p:nvSpPr>
          <p:spPr>
            <a:xfrm>
              <a:off x="7346820" y="40741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3" name="모서리가 둥근 직사각형 999">
              <a:extLst>
                <a:ext uri="{FF2B5EF4-FFF2-40B4-BE49-F238E27FC236}">
                  <a16:creationId xmlns:a16="http://schemas.microsoft.com/office/drawing/2014/main" id="{7529FF39-BAD4-268F-565D-A3EF4500F58D}"/>
                </a:ext>
              </a:extLst>
            </p:cNvPr>
            <p:cNvSpPr/>
            <p:nvPr/>
          </p:nvSpPr>
          <p:spPr>
            <a:xfrm>
              <a:off x="7513506" y="407279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4" name="모서리가 둥근 직사각형 994">
              <a:extLst>
                <a:ext uri="{FF2B5EF4-FFF2-40B4-BE49-F238E27FC236}">
                  <a16:creationId xmlns:a16="http://schemas.microsoft.com/office/drawing/2014/main" id="{6AE49058-7D01-CE7A-7DE1-0FB27D1FE8C8}"/>
                </a:ext>
              </a:extLst>
            </p:cNvPr>
            <p:cNvSpPr/>
            <p:nvPr/>
          </p:nvSpPr>
          <p:spPr>
            <a:xfrm>
              <a:off x="7180869" y="43568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5" name="모서리가 둥근 직사각형 995">
              <a:extLst>
                <a:ext uri="{FF2B5EF4-FFF2-40B4-BE49-F238E27FC236}">
                  <a16:creationId xmlns:a16="http://schemas.microsoft.com/office/drawing/2014/main" id="{45D164E8-C667-BE4A-2DE6-5F489121264F}"/>
                </a:ext>
              </a:extLst>
            </p:cNvPr>
            <p:cNvSpPr/>
            <p:nvPr/>
          </p:nvSpPr>
          <p:spPr>
            <a:xfrm>
              <a:off x="7347558" y="43558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6" name="모서리가 둥근 직사각형 996">
              <a:extLst>
                <a:ext uri="{FF2B5EF4-FFF2-40B4-BE49-F238E27FC236}">
                  <a16:creationId xmlns:a16="http://schemas.microsoft.com/office/drawing/2014/main" id="{036513AA-41FF-B2B9-6205-583E3B64CD8B}"/>
                </a:ext>
              </a:extLst>
            </p:cNvPr>
            <p:cNvSpPr/>
            <p:nvPr/>
          </p:nvSpPr>
          <p:spPr>
            <a:xfrm>
              <a:off x="7514244" y="43544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7" name="모서리가 둥근 직사각형 991">
              <a:extLst>
                <a:ext uri="{FF2B5EF4-FFF2-40B4-BE49-F238E27FC236}">
                  <a16:creationId xmlns:a16="http://schemas.microsoft.com/office/drawing/2014/main" id="{D30A2D82-566F-EA70-9307-2B80566D81F9}"/>
                </a:ext>
              </a:extLst>
            </p:cNvPr>
            <p:cNvSpPr/>
            <p:nvPr/>
          </p:nvSpPr>
          <p:spPr>
            <a:xfrm>
              <a:off x="7181935" y="46414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8" name="모서리가 둥근 직사각형 992">
              <a:extLst>
                <a:ext uri="{FF2B5EF4-FFF2-40B4-BE49-F238E27FC236}">
                  <a16:creationId xmlns:a16="http://schemas.microsoft.com/office/drawing/2014/main" id="{92154919-7E10-E82E-FC6A-D39DBEA1C52E}"/>
                </a:ext>
              </a:extLst>
            </p:cNvPr>
            <p:cNvSpPr/>
            <p:nvPr/>
          </p:nvSpPr>
          <p:spPr>
            <a:xfrm>
              <a:off x="7348624" y="46404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9" name="모서리가 둥근 직사각형 993">
              <a:extLst>
                <a:ext uri="{FF2B5EF4-FFF2-40B4-BE49-F238E27FC236}">
                  <a16:creationId xmlns:a16="http://schemas.microsoft.com/office/drawing/2014/main" id="{55C2A916-576B-5468-B07C-25812BC0DE8A}"/>
                </a:ext>
              </a:extLst>
            </p:cNvPr>
            <p:cNvSpPr/>
            <p:nvPr/>
          </p:nvSpPr>
          <p:spPr>
            <a:xfrm>
              <a:off x="7515310" y="46390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0" name="모서리가 둥근 직사각형 988">
              <a:extLst>
                <a:ext uri="{FF2B5EF4-FFF2-40B4-BE49-F238E27FC236}">
                  <a16:creationId xmlns:a16="http://schemas.microsoft.com/office/drawing/2014/main" id="{073E7C8E-DC04-CD64-90BE-B032D86A2985}"/>
                </a:ext>
              </a:extLst>
            </p:cNvPr>
            <p:cNvSpPr/>
            <p:nvPr/>
          </p:nvSpPr>
          <p:spPr>
            <a:xfrm>
              <a:off x="7183306" y="49194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1" name="모서리가 둥근 직사각형 989">
              <a:extLst>
                <a:ext uri="{FF2B5EF4-FFF2-40B4-BE49-F238E27FC236}">
                  <a16:creationId xmlns:a16="http://schemas.microsoft.com/office/drawing/2014/main" id="{3A82AE68-B6FB-40FA-3E5C-F29EED3FD3CC}"/>
                </a:ext>
              </a:extLst>
            </p:cNvPr>
            <p:cNvSpPr/>
            <p:nvPr/>
          </p:nvSpPr>
          <p:spPr>
            <a:xfrm>
              <a:off x="7349995" y="491841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2" name="모서리가 둥근 직사각형 990">
              <a:extLst>
                <a:ext uri="{FF2B5EF4-FFF2-40B4-BE49-F238E27FC236}">
                  <a16:creationId xmlns:a16="http://schemas.microsoft.com/office/drawing/2014/main" id="{07D62773-6E24-607F-96A3-14A5147C8813}"/>
                </a:ext>
              </a:extLst>
            </p:cNvPr>
            <p:cNvSpPr/>
            <p:nvPr/>
          </p:nvSpPr>
          <p:spPr>
            <a:xfrm>
              <a:off x="7516681" y="49194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3" name="모서리가 둥근 직사각형 985">
              <a:extLst>
                <a:ext uri="{FF2B5EF4-FFF2-40B4-BE49-F238E27FC236}">
                  <a16:creationId xmlns:a16="http://schemas.microsoft.com/office/drawing/2014/main" id="{50210752-0741-37B1-1B62-13A47BB32C92}"/>
                </a:ext>
              </a:extLst>
            </p:cNvPr>
            <p:cNvSpPr/>
            <p:nvPr/>
          </p:nvSpPr>
          <p:spPr>
            <a:xfrm>
              <a:off x="7181935" y="52020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4" name="모서리가 둥근 직사각형 986">
              <a:extLst>
                <a:ext uri="{FF2B5EF4-FFF2-40B4-BE49-F238E27FC236}">
                  <a16:creationId xmlns:a16="http://schemas.microsoft.com/office/drawing/2014/main" id="{29B924C4-9E0D-391B-F49B-617DB5EBA003}"/>
                </a:ext>
              </a:extLst>
            </p:cNvPr>
            <p:cNvSpPr/>
            <p:nvPr/>
          </p:nvSpPr>
          <p:spPr>
            <a:xfrm>
              <a:off x="7348624" y="52010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5" name="모서리가 둥근 직사각형 987">
              <a:extLst>
                <a:ext uri="{FF2B5EF4-FFF2-40B4-BE49-F238E27FC236}">
                  <a16:creationId xmlns:a16="http://schemas.microsoft.com/office/drawing/2014/main" id="{D9166E67-872E-13FF-95FC-1EF799C83FC0}"/>
                </a:ext>
              </a:extLst>
            </p:cNvPr>
            <p:cNvSpPr/>
            <p:nvPr/>
          </p:nvSpPr>
          <p:spPr>
            <a:xfrm>
              <a:off x="7515310" y="519968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6" name="모서리가 둥근 직사각형 982">
              <a:extLst>
                <a:ext uri="{FF2B5EF4-FFF2-40B4-BE49-F238E27FC236}">
                  <a16:creationId xmlns:a16="http://schemas.microsoft.com/office/drawing/2014/main" id="{25E812DE-93C8-45C2-09A8-B09EC7500831}"/>
                </a:ext>
              </a:extLst>
            </p:cNvPr>
            <p:cNvSpPr/>
            <p:nvPr/>
          </p:nvSpPr>
          <p:spPr>
            <a:xfrm>
              <a:off x="7178760" y="54835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7" name="모서리가 둥근 직사각형 983">
              <a:extLst>
                <a:ext uri="{FF2B5EF4-FFF2-40B4-BE49-F238E27FC236}">
                  <a16:creationId xmlns:a16="http://schemas.microsoft.com/office/drawing/2014/main" id="{1162DCB1-53B2-C842-E300-B5F7DBE6D855}"/>
                </a:ext>
              </a:extLst>
            </p:cNvPr>
            <p:cNvSpPr/>
            <p:nvPr/>
          </p:nvSpPr>
          <p:spPr>
            <a:xfrm>
              <a:off x="7345449" y="54825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8" name="모서리가 둥근 직사각형 984">
              <a:extLst>
                <a:ext uri="{FF2B5EF4-FFF2-40B4-BE49-F238E27FC236}">
                  <a16:creationId xmlns:a16="http://schemas.microsoft.com/office/drawing/2014/main" id="{49555B23-45F3-E00F-7587-C83CCD43C865}"/>
                </a:ext>
              </a:extLst>
            </p:cNvPr>
            <p:cNvSpPr/>
            <p:nvPr/>
          </p:nvSpPr>
          <p:spPr>
            <a:xfrm>
              <a:off x="7512135" y="54812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9" name="모서리가 둥근 직사각형 979">
              <a:extLst>
                <a:ext uri="{FF2B5EF4-FFF2-40B4-BE49-F238E27FC236}">
                  <a16:creationId xmlns:a16="http://schemas.microsoft.com/office/drawing/2014/main" id="{13E2A66B-D249-C0ED-CF6E-CEB29BFB85D1}"/>
                </a:ext>
              </a:extLst>
            </p:cNvPr>
            <p:cNvSpPr/>
            <p:nvPr/>
          </p:nvSpPr>
          <p:spPr>
            <a:xfrm>
              <a:off x="7180131" y="57686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0" name="모서리가 둥근 직사각형 980">
              <a:extLst>
                <a:ext uri="{FF2B5EF4-FFF2-40B4-BE49-F238E27FC236}">
                  <a16:creationId xmlns:a16="http://schemas.microsoft.com/office/drawing/2014/main" id="{34197DF0-C3B6-5802-C186-428BC2CE8C5A}"/>
                </a:ext>
              </a:extLst>
            </p:cNvPr>
            <p:cNvSpPr/>
            <p:nvPr/>
          </p:nvSpPr>
          <p:spPr>
            <a:xfrm>
              <a:off x="7346820" y="57676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1" name="모서리가 둥근 직사각형 981">
              <a:extLst>
                <a:ext uri="{FF2B5EF4-FFF2-40B4-BE49-F238E27FC236}">
                  <a16:creationId xmlns:a16="http://schemas.microsoft.com/office/drawing/2014/main" id="{F87CB7A1-BEBD-E80E-1BA4-21A1C3F63D3F}"/>
                </a:ext>
              </a:extLst>
            </p:cNvPr>
            <p:cNvSpPr/>
            <p:nvPr/>
          </p:nvSpPr>
          <p:spPr>
            <a:xfrm>
              <a:off x="7516904" y="57694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2" name="모서리가 둥근 직사각형 976">
              <a:extLst>
                <a:ext uri="{FF2B5EF4-FFF2-40B4-BE49-F238E27FC236}">
                  <a16:creationId xmlns:a16="http://schemas.microsoft.com/office/drawing/2014/main" id="{EBEC26CA-B96E-B0DA-E9DE-CD3557919C28}"/>
                </a:ext>
              </a:extLst>
            </p:cNvPr>
            <p:cNvSpPr/>
            <p:nvPr/>
          </p:nvSpPr>
          <p:spPr>
            <a:xfrm>
              <a:off x="7179777" y="60497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3" name="모서리가 둥근 직사각형 977">
              <a:extLst>
                <a:ext uri="{FF2B5EF4-FFF2-40B4-BE49-F238E27FC236}">
                  <a16:creationId xmlns:a16="http://schemas.microsoft.com/office/drawing/2014/main" id="{436A0C07-F6EC-8AAB-E2AE-247F53976D1B}"/>
                </a:ext>
              </a:extLst>
            </p:cNvPr>
            <p:cNvSpPr/>
            <p:nvPr/>
          </p:nvSpPr>
          <p:spPr>
            <a:xfrm>
              <a:off x="7346466" y="60487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4" name="모서리가 둥근 직사각형 978">
              <a:extLst>
                <a:ext uri="{FF2B5EF4-FFF2-40B4-BE49-F238E27FC236}">
                  <a16:creationId xmlns:a16="http://schemas.microsoft.com/office/drawing/2014/main" id="{D1A5B9C3-E91D-45F2-CF66-1AD62B98D5CC}"/>
                </a:ext>
              </a:extLst>
            </p:cNvPr>
            <p:cNvSpPr/>
            <p:nvPr/>
          </p:nvSpPr>
          <p:spPr>
            <a:xfrm>
              <a:off x="7513152" y="60473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5" name="모서리가 둥근 직사각형 973">
              <a:extLst>
                <a:ext uri="{FF2B5EF4-FFF2-40B4-BE49-F238E27FC236}">
                  <a16:creationId xmlns:a16="http://schemas.microsoft.com/office/drawing/2014/main" id="{877ED0C1-AD70-5192-A5D9-41EF5E068359}"/>
                </a:ext>
              </a:extLst>
            </p:cNvPr>
            <p:cNvSpPr/>
            <p:nvPr/>
          </p:nvSpPr>
          <p:spPr>
            <a:xfrm>
              <a:off x="7180452" y="63304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6" name="모서리가 둥근 직사각형 974">
              <a:extLst>
                <a:ext uri="{FF2B5EF4-FFF2-40B4-BE49-F238E27FC236}">
                  <a16:creationId xmlns:a16="http://schemas.microsoft.com/office/drawing/2014/main" id="{445056F5-E786-CE13-452D-9CA8EC4E20FB}"/>
                </a:ext>
              </a:extLst>
            </p:cNvPr>
            <p:cNvSpPr/>
            <p:nvPr/>
          </p:nvSpPr>
          <p:spPr>
            <a:xfrm>
              <a:off x="7347141" y="63294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7" name="모서리가 둥근 직사각형 975">
              <a:extLst>
                <a:ext uri="{FF2B5EF4-FFF2-40B4-BE49-F238E27FC236}">
                  <a16:creationId xmlns:a16="http://schemas.microsoft.com/office/drawing/2014/main" id="{860067C9-E577-6B62-E1A2-35DFB6170C33}"/>
                </a:ext>
              </a:extLst>
            </p:cNvPr>
            <p:cNvSpPr/>
            <p:nvPr/>
          </p:nvSpPr>
          <p:spPr>
            <a:xfrm>
              <a:off x="7513827" y="63280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8" name="모서리가 둥근 직사각형 913">
              <a:extLst>
                <a:ext uri="{FF2B5EF4-FFF2-40B4-BE49-F238E27FC236}">
                  <a16:creationId xmlns:a16="http://schemas.microsoft.com/office/drawing/2014/main" id="{CFBBA017-8D36-7AE6-54DF-FFFEF9412B8E}"/>
                </a:ext>
              </a:extLst>
            </p:cNvPr>
            <p:cNvSpPr/>
            <p:nvPr/>
          </p:nvSpPr>
          <p:spPr>
            <a:xfrm>
              <a:off x="7182621" y="37939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9" name="사각형: 둥근 위쪽 모서리 1378">
              <a:extLst>
                <a:ext uri="{FF2B5EF4-FFF2-40B4-BE49-F238E27FC236}">
                  <a16:creationId xmlns:a16="http://schemas.microsoft.com/office/drawing/2014/main" id="{38916FC2-0432-3D90-68ED-36BDFFAFBA46}"/>
                </a:ext>
              </a:extLst>
            </p:cNvPr>
            <p:cNvSpPr/>
            <p:nvPr/>
          </p:nvSpPr>
          <p:spPr>
            <a:xfrm>
              <a:off x="7118844" y="3447523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80" name="직선 연결선 1379">
              <a:extLst>
                <a:ext uri="{FF2B5EF4-FFF2-40B4-BE49-F238E27FC236}">
                  <a16:creationId xmlns:a16="http://schemas.microsoft.com/office/drawing/2014/main" id="{A6DA6C6E-3213-4187-5792-D8CD466E494B}"/>
                </a:ext>
              </a:extLst>
            </p:cNvPr>
            <p:cNvCxnSpPr>
              <a:cxnSpLocks/>
            </p:cNvCxnSpPr>
            <p:nvPr/>
          </p:nvCxnSpPr>
          <p:spPr>
            <a:xfrm>
              <a:off x="7118844" y="3730911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1" name="사각형: 둥근 모서리 1380">
              <a:extLst>
                <a:ext uri="{FF2B5EF4-FFF2-40B4-BE49-F238E27FC236}">
                  <a16:creationId xmlns:a16="http://schemas.microsoft.com/office/drawing/2014/main" id="{A49C5C19-5C52-44C2-4A7E-A8952D7939DB}"/>
                </a:ext>
              </a:extLst>
            </p:cNvPr>
            <p:cNvSpPr/>
            <p:nvPr/>
          </p:nvSpPr>
          <p:spPr>
            <a:xfrm>
              <a:off x="7118845" y="3448169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2" name="직사각형 1381">
              <a:extLst>
                <a:ext uri="{FF2B5EF4-FFF2-40B4-BE49-F238E27FC236}">
                  <a16:creationId xmlns:a16="http://schemas.microsoft.com/office/drawing/2014/main" id="{D200672F-7792-DE51-6A9F-FDCA587D3C4E}"/>
                </a:ext>
              </a:extLst>
            </p:cNvPr>
            <p:cNvSpPr/>
            <p:nvPr/>
          </p:nvSpPr>
          <p:spPr>
            <a:xfrm>
              <a:off x="7171658" y="3417691"/>
              <a:ext cx="43473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  <a:r>
                <a:rPr lang="ko-KR" altLang="en-US" sz="9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  <a:endPara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8" name="직사각형 1387">
              <a:extLst>
                <a:ext uri="{FF2B5EF4-FFF2-40B4-BE49-F238E27FC236}">
                  <a16:creationId xmlns:a16="http://schemas.microsoft.com/office/drawing/2014/main" id="{DD0DC64A-1006-9524-FB08-8DC2052BE6B9}"/>
                </a:ext>
              </a:extLst>
            </p:cNvPr>
            <p:cNvSpPr/>
            <p:nvPr/>
          </p:nvSpPr>
          <p:spPr>
            <a:xfrm>
              <a:off x="7068294" y="3563145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389" name="직사각형 1388">
              <a:extLst>
                <a:ext uri="{FF2B5EF4-FFF2-40B4-BE49-F238E27FC236}">
                  <a16:creationId xmlns:a16="http://schemas.microsoft.com/office/drawing/2014/main" id="{EEFB4AB5-07C1-86BE-0266-9D24E4C54021}"/>
                </a:ext>
              </a:extLst>
            </p:cNvPr>
            <p:cNvSpPr/>
            <p:nvPr/>
          </p:nvSpPr>
          <p:spPr>
            <a:xfrm>
              <a:off x="7233900" y="3557850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390" name="직사각형 1389">
              <a:extLst>
                <a:ext uri="{FF2B5EF4-FFF2-40B4-BE49-F238E27FC236}">
                  <a16:creationId xmlns:a16="http://schemas.microsoft.com/office/drawing/2014/main" id="{F744155E-427E-2B34-3849-221EF5A9C640}"/>
                </a:ext>
              </a:extLst>
            </p:cNvPr>
            <p:cNvSpPr/>
            <p:nvPr/>
          </p:nvSpPr>
          <p:spPr>
            <a:xfrm>
              <a:off x="7403951" y="3557057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cxnSp>
          <p:nvCxnSpPr>
            <p:cNvPr id="1384" name="직선 연결선 1383">
              <a:extLst>
                <a:ext uri="{FF2B5EF4-FFF2-40B4-BE49-F238E27FC236}">
                  <a16:creationId xmlns:a16="http://schemas.microsoft.com/office/drawing/2014/main" id="{3F42297F-A4DE-4E19-1A4F-D4E6C1B75F88}"/>
                </a:ext>
              </a:extLst>
            </p:cNvPr>
            <p:cNvCxnSpPr>
              <a:cxnSpLocks/>
            </p:cNvCxnSpPr>
            <p:nvPr/>
          </p:nvCxnSpPr>
          <p:spPr>
            <a:xfrm>
              <a:off x="7122212" y="3605821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85" name="그룹 1384">
              <a:extLst>
                <a:ext uri="{FF2B5EF4-FFF2-40B4-BE49-F238E27FC236}">
                  <a16:creationId xmlns:a16="http://schemas.microsoft.com/office/drawing/2014/main" id="{2E0406BE-EC62-E46F-B41D-88FF829491D3}"/>
                </a:ext>
              </a:extLst>
            </p:cNvPr>
            <p:cNvGrpSpPr/>
            <p:nvPr/>
          </p:nvGrpSpPr>
          <p:grpSpPr>
            <a:xfrm>
              <a:off x="7292191" y="3605845"/>
              <a:ext cx="166688" cy="2873923"/>
              <a:chOff x="7498683" y="728474"/>
              <a:chExt cx="166688" cy="2740762"/>
            </a:xfrm>
          </p:grpSpPr>
          <p:cxnSp>
            <p:nvCxnSpPr>
              <p:cNvPr id="1386" name="직선 연결선 1385">
                <a:extLst>
                  <a:ext uri="{FF2B5EF4-FFF2-40B4-BE49-F238E27FC236}">
                    <a16:creationId xmlns:a16="http://schemas.microsoft.com/office/drawing/2014/main" id="{23A2AE63-3F9E-75E9-4FCB-8C60E4765463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7" name="직선 연결선 1386">
                <a:extLst>
                  <a:ext uri="{FF2B5EF4-FFF2-40B4-BE49-F238E27FC236}">
                    <a16:creationId xmlns:a16="http://schemas.microsoft.com/office/drawing/2014/main" id="{DDA31211-21DC-F9BD-D5E5-190BE80C3CF1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62" name="TextBox 1561">
            <a:extLst>
              <a:ext uri="{FF2B5EF4-FFF2-40B4-BE49-F238E27FC236}">
                <a16:creationId xmlns:a16="http://schemas.microsoft.com/office/drawing/2014/main" id="{A0F6F05F-E8DB-E11C-6205-876805E13130}"/>
              </a:ext>
            </a:extLst>
          </p:cNvPr>
          <p:cNvSpPr txBox="1"/>
          <p:nvPr/>
        </p:nvSpPr>
        <p:spPr>
          <a:xfrm>
            <a:off x="849879" y="291419"/>
            <a:ext cx="507847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수학경시대회</a:t>
            </a:r>
          </a:p>
        </p:txBody>
      </p:sp>
      <p:sp>
        <p:nvSpPr>
          <p:cNvPr id="1588" name="양쪽 대괄호 1587">
            <a:extLst>
              <a:ext uri="{FF2B5EF4-FFF2-40B4-BE49-F238E27FC236}">
                <a16:creationId xmlns:a16="http://schemas.microsoft.com/office/drawing/2014/main" id="{DA751944-0038-37AA-4CA1-868966F1EE8E}"/>
              </a:ext>
            </a:extLst>
          </p:cNvPr>
          <p:cNvSpPr/>
          <p:nvPr/>
        </p:nvSpPr>
        <p:spPr>
          <a:xfrm>
            <a:off x="1551043" y="5829854"/>
            <a:ext cx="395443" cy="323938"/>
          </a:xfrm>
          <a:prstGeom prst="bracketPair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sp>
        <p:nvSpPr>
          <p:cNvPr id="1649" name="사각형: 둥근 한쪽 모서리 1648">
            <a:extLst>
              <a:ext uri="{FF2B5EF4-FFF2-40B4-BE49-F238E27FC236}">
                <a16:creationId xmlns:a16="http://schemas.microsoft.com/office/drawing/2014/main" id="{6A461536-8EB2-F7C9-720B-327527D6BD36}"/>
              </a:ext>
            </a:extLst>
          </p:cNvPr>
          <p:cNvSpPr/>
          <p:nvPr/>
        </p:nvSpPr>
        <p:spPr>
          <a:xfrm flipH="1">
            <a:off x="818593" y="1970047"/>
            <a:ext cx="423863" cy="281431"/>
          </a:xfrm>
          <a:prstGeom prst="round1Rect">
            <a:avLst>
              <a:gd name="adj" fmla="val 9633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52" name="직사각형 1651">
            <a:extLst>
              <a:ext uri="{FF2B5EF4-FFF2-40B4-BE49-F238E27FC236}">
                <a16:creationId xmlns:a16="http://schemas.microsoft.com/office/drawing/2014/main" id="{8C538A6A-FF3D-7A33-193E-EB9927BA105F}"/>
              </a:ext>
            </a:extLst>
          </p:cNvPr>
          <p:cNvSpPr/>
          <p:nvPr/>
        </p:nvSpPr>
        <p:spPr>
          <a:xfrm>
            <a:off x="818592" y="2252995"/>
            <a:ext cx="1354966" cy="172316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</a:endParaRPr>
          </a:p>
        </p:txBody>
      </p:sp>
      <p:sp>
        <p:nvSpPr>
          <p:cNvPr id="1647" name="사각형: 둥근 모서리 1646">
            <a:extLst>
              <a:ext uri="{FF2B5EF4-FFF2-40B4-BE49-F238E27FC236}">
                <a16:creationId xmlns:a16="http://schemas.microsoft.com/office/drawing/2014/main" id="{43FEEBDE-0B36-C744-7FAC-B5030CB4097A}"/>
              </a:ext>
            </a:extLst>
          </p:cNvPr>
          <p:cNvSpPr/>
          <p:nvPr/>
        </p:nvSpPr>
        <p:spPr>
          <a:xfrm>
            <a:off x="815837" y="1967317"/>
            <a:ext cx="1357721" cy="3543300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56" name="직선 연결선 1655">
            <a:extLst>
              <a:ext uri="{FF2B5EF4-FFF2-40B4-BE49-F238E27FC236}">
                <a16:creationId xmlns:a16="http://schemas.microsoft.com/office/drawing/2014/main" id="{1098081C-EE06-F44E-C7D1-69807ACCB73D}"/>
              </a:ext>
            </a:extLst>
          </p:cNvPr>
          <p:cNvCxnSpPr>
            <a:cxnSpLocks/>
          </p:cNvCxnSpPr>
          <p:nvPr/>
        </p:nvCxnSpPr>
        <p:spPr>
          <a:xfrm>
            <a:off x="814453" y="2466666"/>
            <a:ext cx="1359105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9" name="직선 연결선 1658">
            <a:extLst>
              <a:ext uri="{FF2B5EF4-FFF2-40B4-BE49-F238E27FC236}">
                <a16:creationId xmlns:a16="http://schemas.microsoft.com/office/drawing/2014/main" id="{943EACD0-435E-6432-D720-A3406544F36B}"/>
              </a:ext>
            </a:extLst>
          </p:cNvPr>
          <p:cNvCxnSpPr>
            <a:cxnSpLocks/>
          </p:cNvCxnSpPr>
          <p:nvPr/>
        </p:nvCxnSpPr>
        <p:spPr>
          <a:xfrm>
            <a:off x="814453" y="2709553"/>
            <a:ext cx="1359105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0" name="직선 연결선 1659">
            <a:extLst>
              <a:ext uri="{FF2B5EF4-FFF2-40B4-BE49-F238E27FC236}">
                <a16:creationId xmlns:a16="http://schemas.microsoft.com/office/drawing/2014/main" id="{872EE03E-7880-311F-A2C5-CF165579C925}"/>
              </a:ext>
            </a:extLst>
          </p:cNvPr>
          <p:cNvCxnSpPr>
            <a:cxnSpLocks/>
          </p:cNvCxnSpPr>
          <p:nvPr/>
        </p:nvCxnSpPr>
        <p:spPr>
          <a:xfrm>
            <a:off x="816834" y="2745272"/>
            <a:ext cx="1356724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1" name="직선 연결선 1660">
            <a:extLst>
              <a:ext uri="{FF2B5EF4-FFF2-40B4-BE49-F238E27FC236}">
                <a16:creationId xmlns:a16="http://schemas.microsoft.com/office/drawing/2014/main" id="{A9641D5E-9FA5-999C-FF9D-93BBCB3AF5A6}"/>
              </a:ext>
            </a:extLst>
          </p:cNvPr>
          <p:cNvCxnSpPr>
            <a:cxnSpLocks/>
          </p:cNvCxnSpPr>
          <p:nvPr/>
        </p:nvCxnSpPr>
        <p:spPr>
          <a:xfrm>
            <a:off x="1154972" y="2754797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4" name="직선 연결선 1663">
            <a:extLst>
              <a:ext uri="{FF2B5EF4-FFF2-40B4-BE49-F238E27FC236}">
                <a16:creationId xmlns:a16="http://schemas.microsoft.com/office/drawing/2014/main" id="{807A4695-4722-E698-483B-7E1A4246CF91}"/>
              </a:ext>
            </a:extLst>
          </p:cNvPr>
          <p:cNvCxnSpPr>
            <a:cxnSpLocks/>
          </p:cNvCxnSpPr>
          <p:nvPr/>
        </p:nvCxnSpPr>
        <p:spPr>
          <a:xfrm>
            <a:off x="1493109" y="2751622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5" name="직선 연결선 1664">
            <a:extLst>
              <a:ext uri="{FF2B5EF4-FFF2-40B4-BE49-F238E27FC236}">
                <a16:creationId xmlns:a16="http://schemas.microsoft.com/office/drawing/2014/main" id="{60D44F7F-CD43-BCF0-E8EC-DDB36C6F8B1E}"/>
              </a:ext>
            </a:extLst>
          </p:cNvPr>
          <p:cNvCxnSpPr>
            <a:cxnSpLocks/>
          </p:cNvCxnSpPr>
          <p:nvPr/>
        </p:nvCxnSpPr>
        <p:spPr>
          <a:xfrm>
            <a:off x="1492065" y="2751622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6" name="직선 연결선 1665">
            <a:extLst>
              <a:ext uri="{FF2B5EF4-FFF2-40B4-BE49-F238E27FC236}">
                <a16:creationId xmlns:a16="http://schemas.microsoft.com/office/drawing/2014/main" id="{CAA2C5F4-BFA4-786B-D990-30F280A0A25C}"/>
              </a:ext>
            </a:extLst>
          </p:cNvPr>
          <p:cNvCxnSpPr>
            <a:cxnSpLocks/>
          </p:cNvCxnSpPr>
          <p:nvPr/>
        </p:nvCxnSpPr>
        <p:spPr>
          <a:xfrm>
            <a:off x="1830202" y="2748447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7" name="직선 연결선 1666">
            <a:extLst>
              <a:ext uri="{FF2B5EF4-FFF2-40B4-BE49-F238E27FC236}">
                <a16:creationId xmlns:a16="http://schemas.microsoft.com/office/drawing/2014/main" id="{8DDFAAFE-B3D5-945B-C2C6-5C90F30951C6}"/>
              </a:ext>
            </a:extLst>
          </p:cNvPr>
          <p:cNvCxnSpPr>
            <a:cxnSpLocks/>
          </p:cNvCxnSpPr>
          <p:nvPr/>
        </p:nvCxnSpPr>
        <p:spPr>
          <a:xfrm>
            <a:off x="1323247" y="2754797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9" name="직선 연결선 1668">
            <a:extLst>
              <a:ext uri="{FF2B5EF4-FFF2-40B4-BE49-F238E27FC236}">
                <a16:creationId xmlns:a16="http://schemas.microsoft.com/office/drawing/2014/main" id="{EAFBC0BD-B8E8-8CB1-8715-84D9615AE29C}"/>
              </a:ext>
            </a:extLst>
          </p:cNvPr>
          <p:cNvCxnSpPr>
            <a:cxnSpLocks/>
          </p:cNvCxnSpPr>
          <p:nvPr/>
        </p:nvCxnSpPr>
        <p:spPr>
          <a:xfrm>
            <a:off x="1660340" y="2751622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0" name="직선 연결선 1669">
            <a:extLst>
              <a:ext uri="{FF2B5EF4-FFF2-40B4-BE49-F238E27FC236}">
                <a16:creationId xmlns:a16="http://schemas.microsoft.com/office/drawing/2014/main" id="{55CC9885-0B14-6A24-4382-F43326E5AD6D}"/>
              </a:ext>
            </a:extLst>
          </p:cNvPr>
          <p:cNvCxnSpPr>
            <a:cxnSpLocks/>
          </p:cNvCxnSpPr>
          <p:nvPr/>
        </p:nvCxnSpPr>
        <p:spPr>
          <a:xfrm>
            <a:off x="1998477" y="2748447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1" name="직선 연결선 1670">
            <a:extLst>
              <a:ext uri="{FF2B5EF4-FFF2-40B4-BE49-F238E27FC236}">
                <a16:creationId xmlns:a16="http://schemas.microsoft.com/office/drawing/2014/main" id="{FE5FE441-1B63-EC22-6DE9-ADA81A5DF3EC}"/>
              </a:ext>
            </a:extLst>
          </p:cNvPr>
          <p:cNvCxnSpPr>
            <a:cxnSpLocks/>
          </p:cNvCxnSpPr>
          <p:nvPr/>
        </p:nvCxnSpPr>
        <p:spPr>
          <a:xfrm>
            <a:off x="989872" y="2757972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2" name="직선 연결선 1671">
            <a:extLst>
              <a:ext uri="{FF2B5EF4-FFF2-40B4-BE49-F238E27FC236}">
                <a16:creationId xmlns:a16="http://schemas.microsoft.com/office/drawing/2014/main" id="{168319B8-40AF-C62C-99E2-61D0FE2D6816}"/>
              </a:ext>
            </a:extLst>
          </p:cNvPr>
          <p:cNvCxnSpPr>
            <a:cxnSpLocks/>
          </p:cNvCxnSpPr>
          <p:nvPr/>
        </p:nvCxnSpPr>
        <p:spPr>
          <a:xfrm>
            <a:off x="814453" y="2428566"/>
            <a:ext cx="1359105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3" name="직선 연결선 1672">
            <a:extLst>
              <a:ext uri="{FF2B5EF4-FFF2-40B4-BE49-F238E27FC236}">
                <a16:creationId xmlns:a16="http://schemas.microsoft.com/office/drawing/2014/main" id="{AD7A53B0-FDB5-EE0F-09A7-E073632CD8C5}"/>
              </a:ext>
            </a:extLst>
          </p:cNvPr>
          <p:cNvCxnSpPr>
            <a:cxnSpLocks/>
          </p:cNvCxnSpPr>
          <p:nvPr/>
        </p:nvCxnSpPr>
        <p:spPr>
          <a:xfrm>
            <a:off x="809690" y="2252354"/>
            <a:ext cx="1363868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4" name="TextBox 1673">
            <a:extLst>
              <a:ext uri="{FF2B5EF4-FFF2-40B4-BE49-F238E27FC236}">
                <a16:creationId xmlns:a16="http://schemas.microsoft.com/office/drawing/2014/main" id="{FD7BC67A-80A0-9BBA-619D-34B726EA96CC}"/>
              </a:ext>
            </a:extLst>
          </p:cNvPr>
          <p:cNvSpPr txBox="1"/>
          <p:nvPr/>
        </p:nvSpPr>
        <p:spPr>
          <a:xfrm>
            <a:off x="793794" y="1965185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  <a:endParaRPr lang="ko-KR" altLang="en-US" sz="11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5" name="TextBox 1674">
            <a:extLst>
              <a:ext uri="{FF2B5EF4-FFF2-40B4-BE49-F238E27FC236}">
                <a16:creationId xmlns:a16="http://schemas.microsoft.com/office/drawing/2014/main" id="{651763A3-DCA7-AFA1-6B52-A5F0C6E3701E}"/>
              </a:ext>
            </a:extLst>
          </p:cNvPr>
          <p:cNvSpPr txBox="1"/>
          <p:nvPr/>
        </p:nvSpPr>
        <p:spPr>
          <a:xfrm>
            <a:off x="895505" y="2214382"/>
            <a:ext cx="127805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 </a:t>
            </a:r>
            <a:r>
              <a:rPr lang="en-US" altLang="ko-KR" sz="10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0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학생 </a:t>
            </a:r>
            <a:r>
              <a:rPr lang="en-US" altLang="ko-KR" sz="10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ID)</a:t>
            </a:r>
            <a:endParaRPr lang="ko-KR" altLang="en-US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77" name="직선 연결선 1676">
            <a:extLst>
              <a:ext uri="{FF2B5EF4-FFF2-40B4-BE49-F238E27FC236}">
                <a16:creationId xmlns:a16="http://schemas.microsoft.com/office/drawing/2014/main" id="{82348AED-3F09-4F62-3C5B-84543CB3FD51}"/>
              </a:ext>
            </a:extLst>
          </p:cNvPr>
          <p:cNvCxnSpPr>
            <a:cxnSpLocks/>
          </p:cNvCxnSpPr>
          <p:nvPr/>
        </p:nvCxnSpPr>
        <p:spPr>
          <a:xfrm>
            <a:off x="1154874" y="2474269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8" name="직선 연결선 1677">
            <a:extLst>
              <a:ext uri="{FF2B5EF4-FFF2-40B4-BE49-F238E27FC236}">
                <a16:creationId xmlns:a16="http://schemas.microsoft.com/office/drawing/2014/main" id="{764A7478-42B2-B9DB-946D-9AE65440CF77}"/>
              </a:ext>
            </a:extLst>
          </p:cNvPr>
          <p:cNvCxnSpPr>
            <a:cxnSpLocks/>
          </p:cNvCxnSpPr>
          <p:nvPr/>
        </p:nvCxnSpPr>
        <p:spPr>
          <a:xfrm>
            <a:off x="1492837" y="2473999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0" name="직선 연결선 1679">
            <a:extLst>
              <a:ext uri="{FF2B5EF4-FFF2-40B4-BE49-F238E27FC236}">
                <a16:creationId xmlns:a16="http://schemas.microsoft.com/office/drawing/2014/main" id="{EE50C60C-8662-07B6-B176-C7BAA6F2A60F}"/>
              </a:ext>
            </a:extLst>
          </p:cNvPr>
          <p:cNvCxnSpPr>
            <a:cxnSpLocks/>
          </p:cNvCxnSpPr>
          <p:nvPr/>
        </p:nvCxnSpPr>
        <p:spPr>
          <a:xfrm>
            <a:off x="1826493" y="2473729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1" name="직선 연결선 1680">
            <a:extLst>
              <a:ext uri="{FF2B5EF4-FFF2-40B4-BE49-F238E27FC236}">
                <a16:creationId xmlns:a16="http://schemas.microsoft.com/office/drawing/2014/main" id="{726163B2-B8DF-5E5D-6C85-A7027E212375}"/>
              </a:ext>
            </a:extLst>
          </p:cNvPr>
          <p:cNvCxnSpPr>
            <a:cxnSpLocks/>
          </p:cNvCxnSpPr>
          <p:nvPr/>
        </p:nvCxnSpPr>
        <p:spPr>
          <a:xfrm>
            <a:off x="1323063" y="2474269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2" name="직선 연결선 1681">
            <a:extLst>
              <a:ext uri="{FF2B5EF4-FFF2-40B4-BE49-F238E27FC236}">
                <a16:creationId xmlns:a16="http://schemas.microsoft.com/office/drawing/2014/main" id="{8F6E80C7-9BD6-E317-5E2A-0F6996708082}"/>
              </a:ext>
            </a:extLst>
          </p:cNvPr>
          <p:cNvCxnSpPr>
            <a:cxnSpLocks/>
          </p:cNvCxnSpPr>
          <p:nvPr/>
        </p:nvCxnSpPr>
        <p:spPr>
          <a:xfrm>
            <a:off x="1656718" y="2473999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3" name="직선 연결선 1682">
            <a:extLst>
              <a:ext uri="{FF2B5EF4-FFF2-40B4-BE49-F238E27FC236}">
                <a16:creationId xmlns:a16="http://schemas.microsoft.com/office/drawing/2014/main" id="{5A3AFCA4-A86E-DFB5-3D64-CB73E803A40B}"/>
              </a:ext>
            </a:extLst>
          </p:cNvPr>
          <p:cNvCxnSpPr>
            <a:cxnSpLocks/>
          </p:cNvCxnSpPr>
          <p:nvPr/>
        </p:nvCxnSpPr>
        <p:spPr>
          <a:xfrm>
            <a:off x="1994681" y="2473729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4" name="직선 연결선 1683">
            <a:extLst>
              <a:ext uri="{FF2B5EF4-FFF2-40B4-BE49-F238E27FC236}">
                <a16:creationId xmlns:a16="http://schemas.microsoft.com/office/drawing/2014/main" id="{B9A23EF7-7BFB-50EB-E4DD-51E9420F472B}"/>
              </a:ext>
            </a:extLst>
          </p:cNvPr>
          <p:cNvCxnSpPr>
            <a:cxnSpLocks/>
          </p:cNvCxnSpPr>
          <p:nvPr/>
        </p:nvCxnSpPr>
        <p:spPr>
          <a:xfrm>
            <a:off x="986684" y="2474538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4" name="사각형: 둥근 위쪽 모서리 1693">
            <a:extLst>
              <a:ext uri="{FF2B5EF4-FFF2-40B4-BE49-F238E27FC236}">
                <a16:creationId xmlns:a16="http://schemas.microsoft.com/office/drawing/2014/main" id="{D94D955B-6366-98BE-460D-1585C379F8DF}"/>
              </a:ext>
            </a:extLst>
          </p:cNvPr>
          <p:cNvSpPr/>
          <p:nvPr/>
        </p:nvSpPr>
        <p:spPr>
          <a:xfrm rot="16200000">
            <a:off x="805666" y="5687726"/>
            <a:ext cx="667225" cy="63164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95" name="사각형: 둥근 모서리 1694">
            <a:extLst>
              <a:ext uri="{FF2B5EF4-FFF2-40B4-BE49-F238E27FC236}">
                <a16:creationId xmlns:a16="http://schemas.microsoft.com/office/drawing/2014/main" id="{C330CC9A-ED7A-1344-8B4B-C03531D13F4A}"/>
              </a:ext>
            </a:extLst>
          </p:cNvPr>
          <p:cNvSpPr/>
          <p:nvPr/>
        </p:nvSpPr>
        <p:spPr>
          <a:xfrm>
            <a:off x="816215" y="5664412"/>
            <a:ext cx="2864068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9" name="TextBox 1698">
            <a:extLst>
              <a:ext uri="{FF2B5EF4-FFF2-40B4-BE49-F238E27FC236}">
                <a16:creationId xmlns:a16="http://schemas.microsoft.com/office/drawing/2014/main" id="{56021E92-326B-46E4-7B29-F5766033A082}"/>
              </a:ext>
            </a:extLst>
          </p:cNvPr>
          <p:cNvSpPr txBox="1"/>
          <p:nvPr/>
        </p:nvSpPr>
        <p:spPr>
          <a:xfrm>
            <a:off x="869794" y="5707899"/>
            <a:ext cx="59543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1700" name="TextBox 1699">
            <a:extLst>
              <a:ext uri="{FF2B5EF4-FFF2-40B4-BE49-F238E27FC236}">
                <a16:creationId xmlns:a16="http://schemas.microsoft.com/office/drawing/2014/main" id="{BB5287D0-10B5-3F9F-7D74-388FAC9B4B69}"/>
              </a:ext>
            </a:extLst>
          </p:cNvPr>
          <p:cNvSpPr txBox="1"/>
          <p:nvPr/>
        </p:nvSpPr>
        <p:spPr>
          <a:xfrm>
            <a:off x="774038" y="6086174"/>
            <a:ext cx="7147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</a:t>
            </a:r>
            <a:endParaRPr lang="en-US" altLang="ko-KR" sz="50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말 </a:t>
            </a:r>
            <a:r>
              <a: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것</a:t>
            </a:r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grpSp>
        <p:nvGrpSpPr>
          <p:cNvPr id="1744" name="그룹 1743">
            <a:extLst>
              <a:ext uri="{FF2B5EF4-FFF2-40B4-BE49-F238E27FC236}">
                <a16:creationId xmlns:a16="http://schemas.microsoft.com/office/drawing/2014/main" id="{6A42FD9A-646D-21BA-92C1-5F9A1759BED3}"/>
              </a:ext>
            </a:extLst>
          </p:cNvPr>
          <p:cNvGrpSpPr/>
          <p:nvPr/>
        </p:nvGrpSpPr>
        <p:grpSpPr>
          <a:xfrm>
            <a:off x="1039192" y="2799103"/>
            <a:ext cx="64300" cy="2632135"/>
            <a:chOff x="10797297" y="2445905"/>
            <a:chExt cx="64300" cy="2632135"/>
          </a:xfrm>
        </p:grpSpPr>
        <p:sp>
          <p:nvSpPr>
            <p:cNvPr id="1703" name="모서리가 둥근 직사각형 1002">
              <a:extLst>
                <a:ext uri="{FF2B5EF4-FFF2-40B4-BE49-F238E27FC236}">
                  <a16:creationId xmlns:a16="http://schemas.microsoft.com/office/drawing/2014/main" id="{0377E3FB-4F60-2EB4-5A26-4F6208AE0943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6" name="모서리가 둥근 직사각형 999">
              <a:extLst>
                <a:ext uri="{FF2B5EF4-FFF2-40B4-BE49-F238E27FC236}">
                  <a16:creationId xmlns:a16="http://schemas.microsoft.com/office/drawing/2014/main" id="{0FCF2FEE-871D-1A36-C6C8-4163E2135733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9" name="모서리가 둥근 직사각형 996">
              <a:extLst>
                <a:ext uri="{FF2B5EF4-FFF2-40B4-BE49-F238E27FC236}">
                  <a16:creationId xmlns:a16="http://schemas.microsoft.com/office/drawing/2014/main" id="{23355FB0-9AA4-1DC5-341B-D10573647BCD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2" name="모서리가 둥근 직사각형 993">
              <a:extLst>
                <a:ext uri="{FF2B5EF4-FFF2-40B4-BE49-F238E27FC236}">
                  <a16:creationId xmlns:a16="http://schemas.microsoft.com/office/drawing/2014/main" id="{0D7E0F5C-C12B-7B40-754D-6F3AF46426E0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5" name="모서리가 둥근 직사각형 990">
              <a:extLst>
                <a:ext uri="{FF2B5EF4-FFF2-40B4-BE49-F238E27FC236}">
                  <a16:creationId xmlns:a16="http://schemas.microsoft.com/office/drawing/2014/main" id="{3BE7869E-6F67-6693-09E8-E20C092A17FC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8" name="모서리가 둥근 직사각형 987">
              <a:extLst>
                <a:ext uri="{FF2B5EF4-FFF2-40B4-BE49-F238E27FC236}">
                  <a16:creationId xmlns:a16="http://schemas.microsoft.com/office/drawing/2014/main" id="{3897C02A-4EFA-B8B0-D85C-E1532B68BA3D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1" name="모서리가 둥근 직사각형 984">
              <a:extLst>
                <a:ext uri="{FF2B5EF4-FFF2-40B4-BE49-F238E27FC236}">
                  <a16:creationId xmlns:a16="http://schemas.microsoft.com/office/drawing/2014/main" id="{2896B807-6C6B-6334-B287-7783B7CB1A92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4" name="모서리가 둥근 직사각형 981">
              <a:extLst>
                <a:ext uri="{FF2B5EF4-FFF2-40B4-BE49-F238E27FC236}">
                  <a16:creationId xmlns:a16="http://schemas.microsoft.com/office/drawing/2014/main" id="{1F1FBCF0-02DF-2928-301A-E9EF99BC8A81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7" name="모서리가 둥근 직사각형 978">
              <a:extLst>
                <a:ext uri="{FF2B5EF4-FFF2-40B4-BE49-F238E27FC236}">
                  <a16:creationId xmlns:a16="http://schemas.microsoft.com/office/drawing/2014/main" id="{812599DC-1BF4-E654-D6DF-AAA6DAC7C752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0" name="모서리가 둥근 직사각형 975">
              <a:extLst>
                <a:ext uri="{FF2B5EF4-FFF2-40B4-BE49-F238E27FC236}">
                  <a16:creationId xmlns:a16="http://schemas.microsoft.com/office/drawing/2014/main" id="{BB01CF6C-0458-2D9B-03F4-6AA356591294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32" name="사각형: 둥근 위쪽 모서리 1731">
            <a:extLst>
              <a:ext uri="{FF2B5EF4-FFF2-40B4-BE49-F238E27FC236}">
                <a16:creationId xmlns:a16="http://schemas.microsoft.com/office/drawing/2014/main" id="{6027BF4C-577C-AFDF-ACAC-88F50E2B88F4}"/>
              </a:ext>
            </a:extLst>
          </p:cNvPr>
          <p:cNvSpPr/>
          <p:nvPr/>
        </p:nvSpPr>
        <p:spPr>
          <a:xfrm>
            <a:off x="7830185" y="3302895"/>
            <a:ext cx="1611085" cy="282147"/>
          </a:xfrm>
          <a:prstGeom prst="round2SameRect">
            <a:avLst>
              <a:gd name="adj1" fmla="val 10333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745" name="그룹 1744">
            <a:extLst>
              <a:ext uri="{FF2B5EF4-FFF2-40B4-BE49-F238E27FC236}">
                <a16:creationId xmlns:a16="http://schemas.microsoft.com/office/drawing/2014/main" id="{80AF7EDD-690E-974A-926A-62D6D0E2DD8D}"/>
              </a:ext>
            </a:extLst>
          </p:cNvPr>
          <p:cNvGrpSpPr/>
          <p:nvPr/>
        </p:nvGrpSpPr>
        <p:grpSpPr>
          <a:xfrm>
            <a:off x="1210642" y="2799103"/>
            <a:ext cx="64300" cy="2632135"/>
            <a:chOff x="10797297" y="2445905"/>
            <a:chExt cx="64300" cy="2632135"/>
          </a:xfrm>
        </p:grpSpPr>
        <p:sp>
          <p:nvSpPr>
            <p:cNvPr id="1746" name="모서리가 둥근 직사각형 1002">
              <a:extLst>
                <a:ext uri="{FF2B5EF4-FFF2-40B4-BE49-F238E27FC236}">
                  <a16:creationId xmlns:a16="http://schemas.microsoft.com/office/drawing/2014/main" id="{13D8DA01-8661-6ABB-DE86-2C81408F192E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7" name="모서리가 둥근 직사각형 999">
              <a:extLst>
                <a:ext uri="{FF2B5EF4-FFF2-40B4-BE49-F238E27FC236}">
                  <a16:creationId xmlns:a16="http://schemas.microsoft.com/office/drawing/2014/main" id="{251F8793-021E-4CD3-0EA1-BCB757EC4E8A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8" name="모서리가 둥근 직사각형 996">
              <a:extLst>
                <a:ext uri="{FF2B5EF4-FFF2-40B4-BE49-F238E27FC236}">
                  <a16:creationId xmlns:a16="http://schemas.microsoft.com/office/drawing/2014/main" id="{A0985394-5E84-4DAE-1B5F-1278B69BA114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9" name="모서리가 둥근 직사각형 993">
              <a:extLst>
                <a:ext uri="{FF2B5EF4-FFF2-40B4-BE49-F238E27FC236}">
                  <a16:creationId xmlns:a16="http://schemas.microsoft.com/office/drawing/2014/main" id="{1575409A-57C8-1E83-5382-36A23132C807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0" name="모서리가 둥근 직사각형 990">
              <a:extLst>
                <a:ext uri="{FF2B5EF4-FFF2-40B4-BE49-F238E27FC236}">
                  <a16:creationId xmlns:a16="http://schemas.microsoft.com/office/drawing/2014/main" id="{2677A91E-C07A-AEA5-5A06-BA2184D05F76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1" name="모서리가 둥근 직사각형 987">
              <a:extLst>
                <a:ext uri="{FF2B5EF4-FFF2-40B4-BE49-F238E27FC236}">
                  <a16:creationId xmlns:a16="http://schemas.microsoft.com/office/drawing/2014/main" id="{AEA64482-408E-BDCD-C962-A6E9B001D02B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2" name="모서리가 둥근 직사각형 984">
              <a:extLst>
                <a:ext uri="{FF2B5EF4-FFF2-40B4-BE49-F238E27FC236}">
                  <a16:creationId xmlns:a16="http://schemas.microsoft.com/office/drawing/2014/main" id="{45B1A631-99F7-B04A-1D70-19AC39D44EEB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3" name="모서리가 둥근 직사각형 981">
              <a:extLst>
                <a:ext uri="{FF2B5EF4-FFF2-40B4-BE49-F238E27FC236}">
                  <a16:creationId xmlns:a16="http://schemas.microsoft.com/office/drawing/2014/main" id="{77F6CBB0-C07C-CC5E-922A-330377936DBD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4" name="모서리가 둥근 직사각형 978">
              <a:extLst>
                <a:ext uri="{FF2B5EF4-FFF2-40B4-BE49-F238E27FC236}">
                  <a16:creationId xmlns:a16="http://schemas.microsoft.com/office/drawing/2014/main" id="{DBBFC092-0336-489D-5AC7-632BF55E1B01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5" name="모서리가 둥근 직사각형 975">
              <a:extLst>
                <a:ext uri="{FF2B5EF4-FFF2-40B4-BE49-F238E27FC236}">
                  <a16:creationId xmlns:a16="http://schemas.microsoft.com/office/drawing/2014/main" id="{DD6B463F-1331-67D6-2CC5-460F5A2B315F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56" name="그룹 1755">
            <a:extLst>
              <a:ext uri="{FF2B5EF4-FFF2-40B4-BE49-F238E27FC236}">
                <a16:creationId xmlns:a16="http://schemas.microsoft.com/office/drawing/2014/main" id="{B6568474-DBF4-36CB-F640-D04AEBDBAFFE}"/>
              </a:ext>
            </a:extLst>
          </p:cNvPr>
          <p:cNvGrpSpPr/>
          <p:nvPr/>
        </p:nvGrpSpPr>
        <p:grpSpPr>
          <a:xfrm>
            <a:off x="1377329" y="2802277"/>
            <a:ext cx="64300" cy="2632135"/>
            <a:chOff x="10797297" y="2445905"/>
            <a:chExt cx="64300" cy="2632135"/>
          </a:xfrm>
        </p:grpSpPr>
        <p:sp>
          <p:nvSpPr>
            <p:cNvPr id="1757" name="모서리가 둥근 직사각형 1002">
              <a:extLst>
                <a:ext uri="{FF2B5EF4-FFF2-40B4-BE49-F238E27FC236}">
                  <a16:creationId xmlns:a16="http://schemas.microsoft.com/office/drawing/2014/main" id="{7B074C74-F0E3-C3C5-5CCB-986CC8A3FC89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8" name="모서리가 둥근 직사각형 999">
              <a:extLst>
                <a:ext uri="{FF2B5EF4-FFF2-40B4-BE49-F238E27FC236}">
                  <a16:creationId xmlns:a16="http://schemas.microsoft.com/office/drawing/2014/main" id="{A6768668-49B3-EF86-882E-E131B7ABA75E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9" name="모서리가 둥근 직사각형 996">
              <a:extLst>
                <a:ext uri="{FF2B5EF4-FFF2-40B4-BE49-F238E27FC236}">
                  <a16:creationId xmlns:a16="http://schemas.microsoft.com/office/drawing/2014/main" id="{1D5AD0F5-D0C4-367D-12CA-521393C43F51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0" name="모서리가 둥근 직사각형 993">
              <a:extLst>
                <a:ext uri="{FF2B5EF4-FFF2-40B4-BE49-F238E27FC236}">
                  <a16:creationId xmlns:a16="http://schemas.microsoft.com/office/drawing/2014/main" id="{3A8BF28A-54A6-9576-33EC-86752DA1FB86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1" name="모서리가 둥근 직사각형 990">
              <a:extLst>
                <a:ext uri="{FF2B5EF4-FFF2-40B4-BE49-F238E27FC236}">
                  <a16:creationId xmlns:a16="http://schemas.microsoft.com/office/drawing/2014/main" id="{B5A4A948-590C-C836-8887-ADB92F2EA0E9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2" name="모서리가 둥근 직사각형 987">
              <a:extLst>
                <a:ext uri="{FF2B5EF4-FFF2-40B4-BE49-F238E27FC236}">
                  <a16:creationId xmlns:a16="http://schemas.microsoft.com/office/drawing/2014/main" id="{EC9E9244-F98D-AABA-EF0E-E7ECFD3D5DBC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3" name="모서리가 둥근 직사각형 984">
              <a:extLst>
                <a:ext uri="{FF2B5EF4-FFF2-40B4-BE49-F238E27FC236}">
                  <a16:creationId xmlns:a16="http://schemas.microsoft.com/office/drawing/2014/main" id="{AB7ADAE8-897A-BF6F-0151-F98259ECA956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4" name="모서리가 둥근 직사각형 981">
              <a:extLst>
                <a:ext uri="{FF2B5EF4-FFF2-40B4-BE49-F238E27FC236}">
                  <a16:creationId xmlns:a16="http://schemas.microsoft.com/office/drawing/2014/main" id="{2DD5A564-0B41-964C-F27C-0639E8451362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5" name="모서리가 둥근 직사각형 978">
              <a:extLst>
                <a:ext uri="{FF2B5EF4-FFF2-40B4-BE49-F238E27FC236}">
                  <a16:creationId xmlns:a16="http://schemas.microsoft.com/office/drawing/2014/main" id="{DA381137-84DB-CBBB-B1EB-DC1EAD59948D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6" name="모서리가 둥근 직사각형 975">
              <a:extLst>
                <a:ext uri="{FF2B5EF4-FFF2-40B4-BE49-F238E27FC236}">
                  <a16:creationId xmlns:a16="http://schemas.microsoft.com/office/drawing/2014/main" id="{E8A6D9DE-BD0E-E1AE-8055-637807389B74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67" name="그룹 1766">
            <a:extLst>
              <a:ext uri="{FF2B5EF4-FFF2-40B4-BE49-F238E27FC236}">
                <a16:creationId xmlns:a16="http://schemas.microsoft.com/office/drawing/2014/main" id="{F0FD8A43-1F47-1753-0294-523824DD4CC9}"/>
              </a:ext>
            </a:extLst>
          </p:cNvPr>
          <p:cNvGrpSpPr/>
          <p:nvPr/>
        </p:nvGrpSpPr>
        <p:grpSpPr>
          <a:xfrm>
            <a:off x="867742" y="2805453"/>
            <a:ext cx="64300" cy="2632135"/>
            <a:chOff x="10797297" y="2445905"/>
            <a:chExt cx="64300" cy="2632135"/>
          </a:xfrm>
        </p:grpSpPr>
        <p:sp>
          <p:nvSpPr>
            <p:cNvPr id="1768" name="모서리가 둥근 직사각형 1002">
              <a:extLst>
                <a:ext uri="{FF2B5EF4-FFF2-40B4-BE49-F238E27FC236}">
                  <a16:creationId xmlns:a16="http://schemas.microsoft.com/office/drawing/2014/main" id="{B4435D3B-95FE-D8D6-805E-AD5D9652109B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9" name="모서리가 둥근 직사각형 999">
              <a:extLst>
                <a:ext uri="{FF2B5EF4-FFF2-40B4-BE49-F238E27FC236}">
                  <a16:creationId xmlns:a16="http://schemas.microsoft.com/office/drawing/2014/main" id="{8D694C7C-A83F-A37A-47D9-07235E5C9F93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0" name="모서리가 둥근 직사각형 996">
              <a:extLst>
                <a:ext uri="{FF2B5EF4-FFF2-40B4-BE49-F238E27FC236}">
                  <a16:creationId xmlns:a16="http://schemas.microsoft.com/office/drawing/2014/main" id="{B940FF7C-38D2-B4FB-8DBD-6B474C3B1084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1" name="모서리가 둥근 직사각형 993">
              <a:extLst>
                <a:ext uri="{FF2B5EF4-FFF2-40B4-BE49-F238E27FC236}">
                  <a16:creationId xmlns:a16="http://schemas.microsoft.com/office/drawing/2014/main" id="{AE37456D-B4D0-8CD9-E670-778527470FBE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2" name="모서리가 둥근 직사각형 990">
              <a:extLst>
                <a:ext uri="{FF2B5EF4-FFF2-40B4-BE49-F238E27FC236}">
                  <a16:creationId xmlns:a16="http://schemas.microsoft.com/office/drawing/2014/main" id="{97FF4337-A784-ADE4-AAFA-755B42B8A735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3" name="모서리가 둥근 직사각형 987">
              <a:extLst>
                <a:ext uri="{FF2B5EF4-FFF2-40B4-BE49-F238E27FC236}">
                  <a16:creationId xmlns:a16="http://schemas.microsoft.com/office/drawing/2014/main" id="{85A0CEE0-E81B-C21B-CC08-24519C70B1D2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4" name="모서리가 둥근 직사각형 984">
              <a:extLst>
                <a:ext uri="{FF2B5EF4-FFF2-40B4-BE49-F238E27FC236}">
                  <a16:creationId xmlns:a16="http://schemas.microsoft.com/office/drawing/2014/main" id="{CA98266E-14F7-76AD-79CD-5F40E151257C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5" name="모서리가 둥근 직사각형 981">
              <a:extLst>
                <a:ext uri="{FF2B5EF4-FFF2-40B4-BE49-F238E27FC236}">
                  <a16:creationId xmlns:a16="http://schemas.microsoft.com/office/drawing/2014/main" id="{23619CF9-6303-414A-B752-D66F64A4E110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6" name="모서리가 둥근 직사각형 978">
              <a:extLst>
                <a:ext uri="{FF2B5EF4-FFF2-40B4-BE49-F238E27FC236}">
                  <a16:creationId xmlns:a16="http://schemas.microsoft.com/office/drawing/2014/main" id="{61ADA471-A65D-5CEB-0930-BDB033AE73BC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7" name="모서리가 둥근 직사각형 975">
              <a:extLst>
                <a:ext uri="{FF2B5EF4-FFF2-40B4-BE49-F238E27FC236}">
                  <a16:creationId xmlns:a16="http://schemas.microsoft.com/office/drawing/2014/main" id="{99271868-E039-D57B-879A-06B0E91BED07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99" name="그룹 798">
            <a:extLst>
              <a:ext uri="{FF2B5EF4-FFF2-40B4-BE49-F238E27FC236}">
                <a16:creationId xmlns:a16="http://schemas.microsoft.com/office/drawing/2014/main" id="{891C533A-6B37-A914-606D-3C939EEAE28E}"/>
              </a:ext>
            </a:extLst>
          </p:cNvPr>
          <p:cNvGrpSpPr/>
          <p:nvPr/>
        </p:nvGrpSpPr>
        <p:grpSpPr>
          <a:xfrm>
            <a:off x="1538210" y="2799103"/>
            <a:ext cx="573887" cy="2638485"/>
            <a:chOff x="1023079" y="3186049"/>
            <a:chExt cx="573887" cy="2638485"/>
          </a:xfrm>
        </p:grpSpPr>
        <p:grpSp>
          <p:nvGrpSpPr>
            <p:cNvPr id="1866" name="그룹 1865">
              <a:extLst>
                <a:ext uri="{FF2B5EF4-FFF2-40B4-BE49-F238E27FC236}">
                  <a16:creationId xmlns:a16="http://schemas.microsoft.com/office/drawing/2014/main" id="{28322D39-FC96-7981-686D-78B423E67520}"/>
                </a:ext>
              </a:extLst>
            </p:cNvPr>
            <p:cNvGrpSpPr/>
            <p:nvPr/>
          </p:nvGrpSpPr>
          <p:grpSpPr>
            <a:xfrm>
              <a:off x="1194529" y="3186049"/>
              <a:ext cx="64300" cy="2632135"/>
              <a:chOff x="10797297" y="2445905"/>
              <a:chExt cx="64300" cy="2632135"/>
            </a:xfrm>
          </p:grpSpPr>
          <p:sp>
            <p:nvSpPr>
              <p:cNvPr id="1867" name="모서리가 둥근 직사각형 1002">
                <a:extLst>
                  <a:ext uri="{FF2B5EF4-FFF2-40B4-BE49-F238E27FC236}">
                    <a16:creationId xmlns:a16="http://schemas.microsoft.com/office/drawing/2014/main" id="{8FFB7E88-2F05-BC2A-08CD-0D28E778CBBB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68" name="모서리가 둥근 직사각형 999">
                <a:extLst>
                  <a:ext uri="{FF2B5EF4-FFF2-40B4-BE49-F238E27FC236}">
                    <a16:creationId xmlns:a16="http://schemas.microsoft.com/office/drawing/2014/main" id="{6DFD8604-CA22-7B76-E168-CAB8578A430E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69" name="모서리가 둥근 직사각형 996">
                <a:extLst>
                  <a:ext uri="{FF2B5EF4-FFF2-40B4-BE49-F238E27FC236}">
                    <a16:creationId xmlns:a16="http://schemas.microsoft.com/office/drawing/2014/main" id="{1CD962D4-F9E0-B166-4EAA-5A138A5BB3A2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0" name="모서리가 둥근 직사각형 993">
                <a:extLst>
                  <a:ext uri="{FF2B5EF4-FFF2-40B4-BE49-F238E27FC236}">
                    <a16:creationId xmlns:a16="http://schemas.microsoft.com/office/drawing/2014/main" id="{2B0D6AC4-D3D4-732D-0BA9-1A55669B24DC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1" name="모서리가 둥근 직사각형 990">
                <a:extLst>
                  <a:ext uri="{FF2B5EF4-FFF2-40B4-BE49-F238E27FC236}">
                    <a16:creationId xmlns:a16="http://schemas.microsoft.com/office/drawing/2014/main" id="{DFFD03CA-A2A1-A799-D6D0-FA24492AE942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2" name="모서리가 둥근 직사각형 987">
                <a:extLst>
                  <a:ext uri="{FF2B5EF4-FFF2-40B4-BE49-F238E27FC236}">
                    <a16:creationId xmlns:a16="http://schemas.microsoft.com/office/drawing/2014/main" id="{FEA446F5-C852-C26C-B07F-1C3D2D99E430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3" name="모서리가 둥근 직사각형 984">
                <a:extLst>
                  <a:ext uri="{FF2B5EF4-FFF2-40B4-BE49-F238E27FC236}">
                    <a16:creationId xmlns:a16="http://schemas.microsoft.com/office/drawing/2014/main" id="{1230B215-D04A-B230-4411-9B41B01B3D63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4" name="모서리가 둥근 직사각형 981">
                <a:extLst>
                  <a:ext uri="{FF2B5EF4-FFF2-40B4-BE49-F238E27FC236}">
                    <a16:creationId xmlns:a16="http://schemas.microsoft.com/office/drawing/2014/main" id="{91E40281-E705-FDEE-7F47-6AD5516767C1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5" name="모서리가 둥근 직사각형 978">
                <a:extLst>
                  <a:ext uri="{FF2B5EF4-FFF2-40B4-BE49-F238E27FC236}">
                    <a16:creationId xmlns:a16="http://schemas.microsoft.com/office/drawing/2014/main" id="{DB32361C-F15E-FC52-2689-52BB70C1A52B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6" name="모서리가 둥근 직사각형 975">
                <a:extLst>
                  <a:ext uri="{FF2B5EF4-FFF2-40B4-BE49-F238E27FC236}">
                    <a16:creationId xmlns:a16="http://schemas.microsoft.com/office/drawing/2014/main" id="{A473AED6-F487-F98E-897D-4A1357643296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7" name="그룹 1876">
              <a:extLst>
                <a:ext uri="{FF2B5EF4-FFF2-40B4-BE49-F238E27FC236}">
                  <a16:creationId xmlns:a16="http://schemas.microsoft.com/office/drawing/2014/main" id="{E0971A12-531A-E771-3C88-D6FB425C5E55}"/>
                </a:ext>
              </a:extLst>
            </p:cNvPr>
            <p:cNvGrpSpPr/>
            <p:nvPr/>
          </p:nvGrpSpPr>
          <p:grpSpPr>
            <a:xfrm>
              <a:off x="1365979" y="3186049"/>
              <a:ext cx="64300" cy="2632135"/>
              <a:chOff x="10797297" y="2445905"/>
              <a:chExt cx="64300" cy="2632135"/>
            </a:xfrm>
          </p:grpSpPr>
          <p:sp>
            <p:nvSpPr>
              <p:cNvPr id="1878" name="모서리가 둥근 직사각형 1002">
                <a:extLst>
                  <a:ext uri="{FF2B5EF4-FFF2-40B4-BE49-F238E27FC236}">
                    <a16:creationId xmlns:a16="http://schemas.microsoft.com/office/drawing/2014/main" id="{93DB5D08-69E0-4236-792B-4349963919EE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9" name="모서리가 둥근 직사각형 999">
                <a:extLst>
                  <a:ext uri="{FF2B5EF4-FFF2-40B4-BE49-F238E27FC236}">
                    <a16:creationId xmlns:a16="http://schemas.microsoft.com/office/drawing/2014/main" id="{00FBA589-DF8E-50C8-4236-29AEF78DBCEE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0" name="모서리가 둥근 직사각형 996">
                <a:extLst>
                  <a:ext uri="{FF2B5EF4-FFF2-40B4-BE49-F238E27FC236}">
                    <a16:creationId xmlns:a16="http://schemas.microsoft.com/office/drawing/2014/main" id="{67419580-8EC9-1F24-7A7A-3C2F28E57508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1" name="모서리가 둥근 직사각형 993">
                <a:extLst>
                  <a:ext uri="{FF2B5EF4-FFF2-40B4-BE49-F238E27FC236}">
                    <a16:creationId xmlns:a16="http://schemas.microsoft.com/office/drawing/2014/main" id="{429D1AA3-22E8-259B-28F9-A8EA8941EB77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2" name="모서리가 둥근 직사각형 990">
                <a:extLst>
                  <a:ext uri="{FF2B5EF4-FFF2-40B4-BE49-F238E27FC236}">
                    <a16:creationId xmlns:a16="http://schemas.microsoft.com/office/drawing/2014/main" id="{F0BBE8A2-C27F-5A60-52F0-324AD3211106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3" name="모서리가 둥근 직사각형 987">
                <a:extLst>
                  <a:ext uri="{FF2B5EF4-FFF2-40B4-BE49-F238E27FC236}">
                    <a16:creationId xmlns:a16="http://schemas.microsoft.com/office/drawing/2014/main" id="{8286B89E-119D-1D5B-AE11-C5FFC2E644A2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4" name="모서리가 둥근 직사각형 984">
                <a:extLst>
                  <a:ext uri="{FF2B5EF4-FFF2-40B4-BE49-F238E27FC236}">
                    <a16:creationId xmlns:a16="http://schemas.microsoft.com/office/drawing/2014/main" id="{2EC3115E-BEAA-28E6-79AB-14451CC5C3E5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5" name="모서리가 둥근 직사각형 981">
                <a:extLst>
                  <a:ext uri="{FF2B5EF4-FFF2-40B4-BE49-F238E27FC236}">
                    <a16:creationId xmlns:a16="http://schemas.microsoft.com/office/drawing/2014/main" id="{713D92DC-6631-960D-14B9-0C6F0A514B66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6" name="모서리가 둥근 직사각형 978">
                <a:extLst>
                  <a:ext uri="{FF2B5EF4-FFF2-40B4-BE49-F238E27FC236}">
                    <a16:creationId xmlns:a16="http://schemas.microsoft.com/office/drawing/2014/main" id="{23B3A210-BD5E-1C92-7BCE-7536DEF52658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7" name="모서리가 둥근 직사각형 975">
                <a:extLst>
                  <a:ext uri="{FF2B5EF4-FFF2-40B4-BE49-F238E27FC236}">
                    <a16:creationId xmlns:a16="http://schemas.microsoft.com/office/drawing/2014/main" id="{7E062362-D244-3E13-C001-66AF85523E57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8" name="그룹 1887">
              <a:extLst>
                <a:ext uri="{FF2B5EF4-FFF2-40B4-BE49-F238E27FC236}">
                  <a16:creationId xmlns:a16="http://schemas.microsoft.com/office/drawing/2014/main" id="{3C1EF4DC-47FE-5012-DA80-E2F2608368AC}"/>
                </a:ext>
              </a:extLst>
            </p:cNvPr>
            <p:cNvGrpSpPr/>
            <p:nvPr/>
          </p:nvGrpSpPr>
          <p:grpSpPr>
            <a:xfrm>
              <a:off x="1532666" y="3189223"/>
              <a:ext cx="64300" cy="2632135"/>
              <a:chOff x="10797297" y="2445905"/>
              <a:chExt cx="64300" cy="2632135"/>
            </a:xfrm>
          </p:grpSpPr>
          <p:sp>
            <p:nvSpPr>
              <p:cNvPr id="1889" name="모서리가 둥근 직사각형 1002">
                <a:extLst>
                  <a:ext uri="{FF2B5EF4-FFF2-40B4-BE49-F238E27FC236}">
                    <a16:creationId xmlns:a16="http://schemas.microsoft.com/office/drawing/2014/main" id="{BDE7DBA8-ED87-C437-4880-2016DEAB9AB5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0" name="모서리가 둥근 직사각형 999">
                <a:extLst>
                  <a:ext uri="{FF2B5EF4-FFF2-40B4-BE49-F238E27FC236}">
                    <a16:creationId xmlns:a16="http://schemas.microsoft.com/office/drawing/2014/main" id="{B755FD9A-CB89-AC56-5692-C75502820CC9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1" name="모서리가 둥근 직사각형 996">
                <a:extLst>
                  <a:ext uri="{FF2B5EF4-FFF2-40B4-BE49-F238E27FC236}">
                    <a16:creationId xmlns:a16="http://schemas.microsoft.com/office/drawing/2014/main" id="{B5BB84A5-5281-24F7-1799-148F40610EEE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2" name="모서리가 둥근 직사각형 993">
                <a:extLst>
                  <a:ext uri="{FF2B5EF4-FFF2-40B4-BE49-F238E27FC236}">
                    <a16:creationId xmlns:a16="http://schemas.microsoft.com/office/drawing/2014/main" id="{07756A9F-F688-A674-224B-2DDD11B8A4B0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3" name="모서리가 둥근 직사각형 990">
                <a:extLst>
                  <a:ext uri="{FF2B5EF4-FFF2-40B4-BE49-F238E27FC236}">
                    <a16:creationId xmlns:a16="http://schemas.microsoft.com/office/drawing/2014/main" id="{71F71C5C-9013-9FB7-EC20-0ABD9799D55C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4" name="모서리가 둥근 직사각형 987">
                <a:extLst>
                  <a:ext uri="{FF2B5EF4-FFF2-40B4-BE49-F238E27FC236}">
                    <a16:creationId xmlns:a16="http://schemas.microsoft.com/office/drawing/2014/main" id="{DBAE1DF0-16A7-910C-BF3F-892B893002A2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5" name="모서리가 둥근 직사각형 984">
                <a:extLst>
                  <a:ext uri="{FF2B5EF4-FFF2-40B4-BE49-F238E27FC236}">
                    <a16:creationId xmlns:a16="http://schemas.microsoft.com/office/drawing/2014/main" id="{896F89C6-D043-786D-753D-4CBD8785F144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6" name="모서리가 둥근 직사각형 981">
                <a:extLst>
                  <a:ext uri="{FF2B5EF4-FFF2-40B4-BE49-F238E27FC236}">
                    <a16:creationId xmlns:a16="http://schemas.microsoft.com/office/drawing/2014/main" id="{67EB9B0E-8991-79A9-4277-31282075E487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7" name="모서리가 둥근 직사각형 978">
                <a:extLst>
                  <a:ext uri="{FF2B5EF4-FFF2-40B4-BE49-F238E27FC236}">
                    <a16:creationId xmlns:a16="http://schemas.microsoft.com/office/drawing/2014/main" id="{DB867EB4-1290-6375-0304-D5DF28F7F977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8" name="모서리가 둥근 직사각형 975">
                <a:extLst>
                  <a:ext uri="{FF2B5EF4-FFF2-40B4-BE49-F238E27FC236}">
                    <a16:creationId xmlns:a16="http://schemas.microsoft.com/office/drawing/2014/main" id="{C0A8B4D9-805E-EE3E-63C3-E7D6D828F929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9" name="그룹 1898">
              <a:extLst>
                <a:ext uri="{FF2B5EF4-FFF2-40B4-BE49-F238E27FC236}">
                  <a16:creationId xmlns:a16="http://schemas.microsoft.com/office/drawing/2014/main" id="{FB6E8D02-6961-7C92-B559-CEB5F08E4BBE}"/>
                </a:ext>
              </a:extLst>
            </p:cNvPr>
            <p:cNvGrpSpPr/>
            <p:nvPr/>
          </p:nvGrpSpPr>
          <p:grpSpPr>
            <a:xfrm>
              <a:off x="1023079" y="3192399"/>
              <a:ext cx="64300" cy="2632135"/>
              <a:chOff x="10797297" y="2445905"/>
              <a:chExt cx="64300" cy="2632135"/>
            </a:xfrm>
          </p:grpSpPr>
          <p:sp>
            <p:nvSpPr>
              <p:cNvPr id="1900" name="모서리가 둥근 직사각형 1002">
                <a:extLst>
                  <a:ext uri="{FF2B5EF4-FFF2-40B4-BE49-F238E27FC236}">
                    <a16:creationId xmlns:a16="http://schemas.microsoft.com/office/drawing/2014/main" id="{0DF4A5CF-9D26-4E73-92E9-C75A8BBE7F17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1" name="모서리가 둥근 직사각형 999">
                <a:extLst>
                  <a:ext uri="{FF2B5EF4-FFF2-40B4-BE49-F238E27FC236}">
                    <a16:creationId xmlns:a16="http://schemas.microsoft.com/office/drawing/2014/main" id="{3FB02C61-CA96-46A2-B6E4-FCDAD5E8FD79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2" name="모서리가 둥근 직사각형 996">
                <a:extLst>
                  <a:ext uri="{FF2B5EF4-FFF2-40B4-BE49-F238E27FC236}">
                    <a16:creationId xmlns:a16="http://schemas.microsoft.com/office/drawing/2014/main" id="{5614A0C9-2572-0B47-916C-5D72CE7DBA13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3" name="모서리가 둥근 직사각형 993">
                <a:extLst>
                  <a:ext uri="{FF2B5EF4-FFF2-40B4-BE49-F238E27FC236}">
                    <a16:creationId xmlns:a16="http://schemas.microsoft.com/office/drawing/2014/main" id="{6F8BD117-ADF1-7AD1-C8CC-EB8F873D4FFB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4" name="모서리가 둥근 직사각형 990">
                <a:extLst>
                  <a:ext uri="{FF2B5EF4-FFF2-40B4-BE49-F238E27FC236}">
                    <a16:creationId xmlns:a16="http://schemas.microsoft.com/office/drawing/2014/main" id="{938D2DDF-05B3-750E-42C1-FA3BCDAD5B35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5" name="모서리가 둥근 직사각형 987">
                <a:extLst>
                  <a:ext uri="{FF2B5EF4-FFF2-40B4-BE49-F238E27FC236}">
                    <a16:creationId xmlns:a16="http://schemas.microsoft.com/office/drawing/2014/main" id="{05E6A8E2-B7C0-C31A-88B8-A916DD514F3D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6" name="모서리가 둥근 직사각형 984">
                <a:extLst>
                  <a:ext uri="{FF2B5EF4-FFF2-40B4-BE49-F238E27FC236}">
                    <a16:creationId xmlns:a16="http://schemas.microsoft.com/office/drawing/2014/main" id="{26B6503D-B83F-46D4-A90A-E9DA627AE07B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7" name="모서리가 둥근 직사각형 981">
                <a:extLst>
                  <a:ext uri="{FF2B5EF4-FFF2-40B4-BE49-F238E27FC236}">
                    <a16:creationId xmlns:a16="http://schemas.microsoft.com/office/drawing/2014/main" id="{405EA09E-B8C8-AFB6-F688-E8A957F45E65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8" name="모서리가 둥근 직사각형 978">
                <a:extLst>
                  <a:ext uri="{FF2B5EF4-FFF2-40B4-BE49-F238E27FC236}">
                    <a16:creationId xmlns:a16="http://schemas.microsoft.com/office/drawing/2014/main" id="{98DFFDDA-60AB-B52A-D92C-A8D9453C13AF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9" name="모서리가 둥근 직사각형 975">
                <a:extLst>
                  <a:ext uri="{FF2B5EF4-FFF2-40B4-BE49-F238E27FC236}">
                    <a16:creationId xmlns:a16="http://schemas.microsoft.com/office/drawing/2014/main" id="{3E511F5F-E27E-37C2-B294-3294E6ACF03A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734" name="사각형: 둥근 모서리 1733">
            <a:extLst>
              <a:ext uri="{FF2B5EF4-FFF2-40B4-BE49-F238E27FC236}">
                <a16:creationId xmlns:a16="http://schemas.microsoft.com/office/drawing/2014/main" id="{42A7D5F8-C8D6-B9A7-9D96-D1AD6E7AF35D}"/>
              </a:ext>
            </a:extLst>
          </p:cNvPr>
          <p:cNvSpPr/>
          <p:nvPr/>
        </p:nvSpPr>
        <p:spPr>
          <a:xfrm>
            <a:off x="7835651" y="3303112"/>
            <a:ext cx="1611085" cy="3043751"/>
          </a:xfrm>
          <a:prstGeom prst="roundRect">
            <a:avLst>
              <a:gd name="adj" fmla="val 226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25" name="직선 연결선 1924">
            <a:extLst>
              <a:ext uri="{FF2B5EF4-FFF2-40B4-BE49-F238E27FC236}">
                <a16:creationId xmlns:a16="http://schemas.microsoft.com/office/drawing/2014/main" id="{41700707-35FD-40BB-BB4F-B12AD329175D}"/>
              </a:ext>
            </a:extLst>
          </p:cNvPr>
          <p:cNvCxnSpPr>
            <a:cxnSpLocks/>
          </p:cNvCxnSpPr>
          <p:nvPr/>
        </p:nvCxnSpPr>
        <p:spPr>
          <a:xfrm flipV="1">
            <a:off x="7836371" y="3594504"/>
            <a:ext cx="1621705" cy="2728"/>
          </a:xfrm>
          <a:prstGeom prst="line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6" name="TextBox 1588">
            <a:extLst>
              <a:ext uri="{FF2B5EF4-FFF2-40B4-BE49-F238E27FC236}">
                <a16:creationId xmlns:a16="http://schemas.microsoft.com/office/drawing/2014/main" id="{9410BDFB-73C9-A537-94CE-196D2102F25F}"/>
              </a:ext>
            </a:extLst>
          </p:cNvPr>
          <p:cNvSpPr txBox="1"/>
          <p:nvPr/>
        </p:nvSpPr>
        <p:spPr>
          <a:xfrm>
            <a:off x="7883095" y="3330572"/>
            <a:ext cx="16623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단답형 답란 표기방법</a:t>
            </a:r>
          </a:p>
        </p:txBody>
      </p:sp>
      <p:sp>
        <p:nvSpPr>
          <p:cNvPr id="1927" name="TextBox 1589">
            <a:extLst>
              <a:ext uri="{FF2B5EF4-FFF2-40B4-BE49-F238E27FC236}">
                <a16:creationId xmlns:a16="http://schemas.microsoft.com/office/drawing/2014/main" id="{F3341FAF-CEEF-F473-02F9-FB22A73C631C}"/>
              </a:ext>
            </a:extLst>
          </p:cNvPr>
          <p:cNvSpPr txBox="1"/>
          <p:nvPr/>
        </p:nvSpPr>
        <p:spPr>
          <a:xfrm>
            <a:off x="7761312" y="3686492"/>
            <a:ext cx="17882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십진법에 의하되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반드시 자리에 맞추어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정답이 한 자리인 경우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</a:t>
            </a:r>
            <a:r>
              <a:rPr lang="ko-KR" altLang="en-US" sz="9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자리에만 표기</a:t>
            </a:r>
            <a:r>
              <a:rPr lang="ko-KR" altLang="en-US" sz="900">
                <a:solidFill>
                  <a:srgbClr val="FFFFFF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하거나</a:t>
            </a:r>
            <a:r>
              <a:rPr lang="en-US" altLang="ko-KR" sz="900">
                <a:solidFill>
                  <a:srgbClr val="FFFFFF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>
                <a:solidFill>
                  <a:srgbClr val="FFFFFF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>
                <a:solidFill>
                  <a:srgbClr val="FFFFFF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>
                <a:solidFill>
                  <a:srgbClr val="FFFFFF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    에 표기하고표기</a:t>
            </a:r>
            <a:endParaRPr lang="en-US" altLang="ko-KR" sz="900" dirty="0">
              <a:solidFill>
                <a:srgbClr val="FFFFFF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예시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 백의 자리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</a:t>
            </a:r>
            <a:r>
              <a:rPr lang="ko-KR" altLang="en-US" sz="9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자리</a:t>
            </a:r>
            <a:r>
              <a:rPr lang="en-US" altLang="ko-KR" sz="9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    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일의 자리    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9" name="TextBox 1591">
            <a:extLst>
              <a:ext uri="{FF2B5EF4-FFF2-40B4-BE49-F238E27FC236}">
                <a16:creationId xmlns:a16="http://schemas.microsoft.com/office/drawing/2014/main" id="{4D4B8674-A63D-AF1A-FE98-D8DD92AB4327}"/>
              </a:ext>
            </a:extLst>
          </p:cNvPr>
          <p:cNvSpPr txBox="1"/>
          <p:nvPr/>
        </p:nvSpPr>
        <p:spPr>
          <a:xfrm>
            <a:off x="7968999" y="5118170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0" name="TextBox 1593">
            <a:extLst>
              <a:ext uri="{FF2B5EF4-FFF2-40B4-BE49-F238E27FC236}">
                <a16:creationId xmlns:a16="http://schemas.microsoft.com/office/drawing/2014/main" id="{A41FD48D-73E1-4B55-22E9-03EE3C8ABE2C}"/>
              </a:ext>
            </a:extLst>
          </p:cNvPr>
          <p:cNvSpPr txBox="1"/>
          <p:nvPr/>
        </p:nvSpPr>
        <p:spPr>
          <a:xfrm>
            <a:off x="7968999" y="5392975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1" name="TextBox 1594">
            <a:extLst>
              <a:ext uri="{FF2B5EF4-FFF2-40B4-BE49-F238E27FC236}">
                <a16:creationId xmlns:a16="http://schemas.microsoft.com/office/drawing/2014/main" id="{F461C88C-63B5-1DE4-1B1F-5A13768B778F}"/>
              </a:ext>
            </a:extLst>
          </p:cNvPr>
          <p:cNvSpPr txBox="1"/>
          <p:nvPr/>
        </p:nvSpPr>
        <p:spPr>
          <a:xfrm>
            <a:off x="7968999" y="5671542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2" name="모서리가 둥근 직사각형 1595">
            <a:extLst>
              <a:ext uri="{FF2B5EF4-FFF2-40B4-BE49-F238E27FC236}">
                <a16:creationId xmlns:a16="http://schemas.microsoft.com/office/drawing/2014/main" id="{33DF779A-631D-9377-1F60-372A0EA59066}"/>
              </a:ext>
            </a:extLst>
          </p:cNvPr>
          <p:cNvSpPr/>
          <p:nvPr/>
        </p:nvSpPr>
        <p:spPr>
          <a:xfrm>
            <a:off x="9148509" y="51265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3" name="모서리가 둥근 직사각형 1596">
            <a:extLst>
              <a:ext uri="{FF2B5EF4-FFF2-40B4-BE49-F238E27FC236}">
                <a16:creationId xmlns:a16="http://schemas.microsoft.com/office/drawing/2014/main" id="{6A4630E1-3129-2707-55F5-10D8AC9D5154}"/>
              </a:ext>
            </a:extLst>
          </p:cNvPr>
          <p:cNvSpPr/>
          <p:nvPr/>
        </p:nvSpPr>
        <p:spPr>
          <a:xfrm>
            <a:off x="8481486" y="52565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4" name="모서리가 둥근 직사각형 1597">
            <a:extLst>
              <a:ext uri="{FF2B5EF4-FFF2-40B4-BE49-F238E27FC236}">
                <a16:creationId xmlns:a16="http://schemas.microsoft.com/office/drawing/2014/main" id="{8DE76BD7-8A12-02D7-C0FC-3293BD970BD9}"/>
              </a:ext>
            </a:extLst>
          </p:cNvPr>
          <p:cNvSpPr/>
          <p:nvPr/>
        </p:nvSpPr>
        <p:spPr>
          <a:xfrm>
            <a:off x="9148509" y="52670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5" name="모서리가 둥근 직사각형 1599">
            <a:extLst>
              <a:ext uri="{FF2B5EF4-FFF2-40B4-BE49-F238E27FC236}">
                <a16:creationId xmlns:a16="http://schemas.microsoft.com/office/drawing/2014/main" id="{3A9FC1F2-DB83-0B23-E737-8DA9C5648E5F}"/>
              </a:ext>
            </a:extLst>
          </p:cNvPr>
          <p:cNvSpPr/>
          <p:nvPr/>
        </p:nvSpPr>
        <p:spPr>
          <a:xfrm>
            <a:off x="9141472" y="53962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6" name="모서리가 둥근 직사각형 1600">
            <a:extLst>
              <a:ext uri="{FF2B5EF4-FFF2-40B4-BE49-F238E27FC236}">
                <a16:creationId xmlns:a16="http://schemas.microsoft.com/office/drawing/2014/main" id="{B54D3F22-6391-B51E-0D07-69FBF8C4AA91}"/>
              </a:ext>
            </a:extLst>
          </p:cNvPr>
          <p:cNvSpPr/>
          <p:nvPr/>
        </p:nvSpPr>
        <p:spPr>
          <a:xfrm>
            <a:off x="8473709" y="55350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7" name="모서리가 둥근 직사각형 1601">
            <a:extLst>
              <a:ext uri="{FF2B5EF4-FFF2-40B4-BE49-F238E27FC236}">
                <a16:creationId xmlns:a16="http://schemas.microsoft.com/office/drawing/2014/main" id="{24223DC1-A40C-4A15-4B42-0206C561EA52}"/>
              </a:ext>
            </a:extLst>
          </p:cNvPr>
          <p:cNvSpPr/>
          <p:nvPr/>
        </p:nvSpPr>
        <p:spPr>
          <a:xfrm>
            <a:off x="9137930" y="56826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사각형: 둥근 모서리 839">
            <a:extLst>
              <a:ext uri="{FF2B5EF4-FFF2-40B4-BE49-F238E27FC236}">
                <a16:creationId xmlns:a16="http://schemas.microsoft.com/office/drawing/2014/main" id="{87AE5068-1887-CBE3-C7EC-1187B2FD2E42}"/>
              </a:ext>
            </a:extLst>
          </p:cNvPr>
          <p:cNvSpPr/>
          <p:nvPr/>
        </p:nvSpPr>
        <p:spPr>
          <a:xfrm>
            <a:off x="2413931" y="3842154"/>
            <a:ext cx="1251112" cy="605479"/>
          </a:xfrm>
          <a:prstGeom prst="roundRect">
            <a:avLst>
              <a:gd name="adj" fmla="val 8814"/>
            </a:avLst>
          </a:prstGeom>
          <a:solidFill>
            <a:srgbClr val="F8E7ED"/>
          </a:solidFill>
          <a:ln w="635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0" name="TextBox 1999">
            <a:extLst>
              <a:ext uri="{FF2B5EF4-FFF2-40B4-BE49-F238E27FC236}">
                <a16:creationId xmlns:a16="http://schemas.microsoft.com/office/drawing/2014/main" id="{00B3A48E-7342-749E-E5CA-AB4761FE9188}"/>
              </a:ext>
            </a:extLst>
          </p:cNvPr>
          <p:cNvSpPr txBox="1"/>
          <p:nvPr/>
        </p:nvSpPr>
        <p:spPr>
          <a:xfrm>
            <a:off x="2341446" y="3941749"/>
            <a:ext cx="139995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5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문제의 문항을 </a:t>
            </a:r>
            <a:endParaRPr lang="en-US" altLang="ko-KR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105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 표기</a:t>
            </a:r>
            <a:endParaRPr lang="ko-KR" altLang="en-US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012" name="직선 연결선 2011">
            <a:extLst>
              <a:ext uri="{FF2B5EF4-FFF2-40B4-BE49-F238E27FC236}">
                <a16:creationId xmlns:a16="http://schemas.microsoft.com/office/drawing/2014/main" id="{AC1EA85D-3EFF-386D-AC52-7742C5D755BB}"/>
              </a:ext>
            </a:extLst>
          </p:cNvPr>
          <p:cNvCxnSpPr>
            <a:cxnSpLocks/>
          </p:cNvCxnSpPr>
          <p:nvPr/>
        </p:nvCxnSpPr>
        <p:spPr>
          <a:xfrm>
            <a:off x="1453478" y="5667636"/>
            <a:ext cx="0" cy="648000"/>
          </a:xfrm>
          <a:prstGeom prst="line">
            <a:avLst/>
          </a:prstGeom>
          <a:ln w="6350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3" name="직선 연결선 2012">
            <a:extLst>
              <a:ext uri="{FF2B5EF4-FFF2-40B4-BE49-F238E27FC236}">
                <a16:creationId xmlns:a16="http://schemas.microsoft.com/office/drawing/2014/main" id="{F4D82CCE-48E5-2EDA-B836-42D8216CDEEB}"/>
              </a:ext>
            </a:extLst>
          </p:cNvPr>
          <p:cNvCxnSpPr>
            <a:cxnSpLocks/>
          </p:cNvCxnSpPr>
          <p:nvPr/>
        </p:nvCxnSpPr>
        <p:spPr>
          <a:xfrm>
            <a:off x="2029542" y="5667636"/>
            <a:ext cx="0" cy="648000"/>
          </a:xfrm>
          <a:prstGeom prst="line">
            <a:avLst/>
          </a:prstGeom>
          <a:ln w="6350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그룹 1"/>
          <p:cNvGrpSpPr/>
          <p:nvPr/>
        </p:nvGrpSpPr>
        <p:grpSpPr>
          <a:xfrm>
            <a:off x="3842496" y="1114821"/>
            <a:ext cx="5603870" cy="1746826"/>
            <a:chOff x="3885634" y="1250126"/>
            <a:chExt cx="5603870" cy="1746826"/>
          </a:xfrm>
        </p:grpSpPr>
        <p:sp>
          <p:nvSpPr>
            <p:cNvPr id="722" name="사각형: 둥근 위쪽 모서리 4">
              <a:extLst>
                <a:ext uri="{FF2B5EF4-FFF2-40B4-BE49-F238E27FC236}">
                  <a16:creationId xmlns:a16="http://schemas.microsoft.com/office/drawing/2014/main" id="{6F0A0658-D7BC-7AA8-98D0-2533FA9E497B}"/>
                </a:ext>
              </a:extLst>
            </p:cNvPr>
            <p:cNvSpPr/>
            <p:nvPr/>
          </p:nvSpPr>
          <p:spPr>
            <a:xfrm>
              <a:off x="3940074" y="1250126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3" name="사각형: 둥근 한쪽 모서리 8">
              <a:extLst>
                <a:ext uri="{FF2B5EF4-FFF2-40B4-BE49-F238E27FC236}">
                  <a16:creationId xmlns:a16="http://schemas.microsoft.com/office/drawing/2014/main" id="{4922AA01-F5B0-C28D-EE9D-CCEC8A54184A}"/>
                </a:ext>
              </a:extLst>
            </p:cNvPr>
            <p:cNvSpPr/>
            <p:nvPr/>
          </p:nvSpPr>
          <p:spPr>
            <a:xfrm rot="10800000">
              <a:off x="3934718" y="1552865"/>
              <a:ext cx="292415" cy="1435893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4" name="사각형: 둥근 모서리 3">
              <a:extLst>
                <a:ext uri="{FF2B5EF4-FFF2-40B4-BE49-F238E27FC236}">
                  <a16:creationId xmlns:a16="http://schemas.microsoft.com/office/drawing/2014/main" id="{1CC91608-DB37-D86B-B0E6-3D981F6A2949}"/>
                </a:ext>
              </a:extLst>
            </p:cNvPr>
            <p:cNvSpPr/>
            <p:nvPr/>
          </p:nvSpPr>
          <p:spPr>
            <a:xfrm>
              <a:off x="3940500" y="1250127"/>
              <a:ext cx="1232520" cy="1729134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725" name="직선 연결선 724">
              <a:extLst>
                <a:ext uri="{FF2B5EF4-FFF2-40B4-BE49-F238E27FC236}">
                  <a16:creationId xmlns:a16="http://schemas.microsoft.com/office/drawing/2014/main" id="{78D0AD1C-23AB-6F55-4935-7445247A1805}"/>
                </a:ext>
              </a:extLst>
            </p:cNvPr>
            <p:cNvCxnSpPr/>
            <p:nvPr/>
          </p:nvCxnSpPr>
          <p:spPr>
            <a:xfrm flipV="1">
              <a:off x="4227134" y="1250127"/>
              <a:ext cx="0" cy="1729567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직선 연결선 726">
              <a:extLst>
                <a:ext uri="{FF2B5EF4-FFF2-40B4-BE49-F238E27FC236}">
                  <a16:creationId xmlns:a16="http://schemas.microsoft.com/office/drawing/2014/main" id="{8CF864BD-6F81-6E18-EB1D-1CDDD434207E}"/>
                </a:ext>
              </a:extLst>
            </p:cNvPr>
            <p:cNvCxnSpPr>
              <a:cxnSpLocks/>
            </p:cNvCxnSpPr>
            <p:nvPr/>
          </p:nvCxnSpPr>
          <p:spPr>
            <a:xfrm>
              <a:off x="3934718" y="1550488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04E8A884-630C-65F7-0DD4-203EA33972EF}"/>
                </a:ext>
              </a:extLst>
            </p:cNvPr>
            <p:cNvSpPr txBox="1"/>
            <p:nvPr/>
          </p:nvSpPr>
          <p:spPr>
            <a:xfrm>
              <a:off x="3885634" y="1282778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문항</a:t>
              </a:r>
              <a:endParaRPr lang="ko-KR" altLang="en-US" sz="10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5EAF06A5-CECD-9C69-9DE8-7F5959460B1D}"/>
                </a:ext>
              </a:extLst>
            </p:cNvPr>
            <p:cNvSpPr txBox="1"/>
            <p:nvPr/>
          </p:nvSpPr>
          <p:spPr>
            <a:xfrm>
              <a:off x="4302014" y="1276973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FACFD6CC-B8BE-5A32-43C1-4FF6321BF924}"/>
                </a:ext>
              </a:extLst>
            </p:cNvPr>
            <p:cNvSpPr txBox="1"/>
            <p:nvPr/>
          </p:nvSpPr>
          <p:spPr>
            <a:xfrm flipH="1">
              <a:off x="3954302" y="1598456"/>
              <a:ext cx="315637" cy="13619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1" name="모서리가 둥근 직사각형 12">
              <a:extLst>
                <a:ext uri="{FF2B5EF4-FFF2-40B4-BE49-F238E27FC236}">
                  <a16:creationId xmlns:a16="http://schemas.microsoft.com/office/drawing/2014/main" id="{F8682DD5-5A38-D204-5013-ED43B268672E}"/>
                </a:ext>
              </a:extLst>
            </p:cNvPr>
            <p:cNvSpPr/>
            <p:nvPr/>
          </p:nvSpPr>
          <p:spPr>
            <a:xfrm>
              <a:off x="4341861" y="16586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2" name="모서리가 둥근 직사각형 15">
              <a:extLst>
                <a:ext uri="{FF2B5EF4-FFF2-40B4-BE49-F238E27FC236}">
                  <a16:creationId xmlns:a16="http://schemas.microsoft.com/office/drawing/2014/main" id="{020A92FC-7486-79CF-6DAD-C2DBEFD59B96}"/>
                </a:ext>
              </a:extLst>
            </p:cNvPr>
            <p:cNvSpPr/>
            <p:nvPr/>
          </p:nvSpPr>
          <p:spPr>
            <a:xfrm>
              <a:off x="4515692" y="16576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3" name="모서리가 둥근 직사각형 16">
              <a:extLst>
                <a:ext uri="{FF2B5EF4-FFF2-40B4-BE49-F238E27FC236}">
                  <a16:creationId xmlns:a16="http://schemas.microsoft.com/office/drawing/2014/main" id="{9DA15E23-CC49-489C-27F0-26A097F1D5D3}"/>
                </a:ext>
              </a:extLst>
            </p:cNvPr>
            <p:cNvSpPr/>
            <p:nvPr/>
          </p:nvSpPr>
          <p:spPr>
            <a:xfrm>
              <a:off x="4682377" y="16562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4" name="모서리가 둥근 직사각형 17">
              <a:extLst>
                <a:ext uri="{FF2B5EF4-FFF2-40B4-BE49-F238E27FC236}">
                  <a16:creationId xmlns:a16="http://schemas.microsoft.com/office/drawing/2014/main" id="{11B104CF-E873-BC68-72BB-4E9AC87A9315}"/>
                </a:ext>
              </a:extLst>
            </p:cNvPr>
            <p:cNvSpPr/>
            <p:nvPr/>
          </p:nvSpPr>
          <p:spPr>
            <a:xfrm>
              <a:off x="4851445" y="165527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5" name="모서리가 둥근 직사각형 18">
              <a:extLst>
                <a:ext uri="{FF2B5EF4-FFF2-40B4-BE49-F238E27FC236}">
                  <a16:creationId xmlns:a16="http://schemas.microsoft.com/office/drawing/2014/main" id="{4B496B81-1426-6989-D28F-423F09FE6C98}"/>
                </a:ext>
              </a:extLst>
            </p:cNvPr>
            <p:cNvSpPr/>
            <p:nvPr/>
          </p:nvSpPr>
          <p:spPr>
            <a:xfrm>
              <a:off x="5021954" y="1655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6" name="모서리가 둥근 직사각형 21">
              <a:extLst>
                <a:ext uri="{FF2B5EF4-FFF2-40B4-BE49-F238E27FC236}">
                  <a16:creationId xmlns:a16="http://schemas.microsoft.com/office/drawing/2014/main" id="{A212EA11-958E-4B18-4980-9145EEA4EB1E}"/>
                </a:ext>
              </a:extLst>
            </p:cNvPr>
            <p:cNvSpPr/>
            <p:nvPr/>
          </p:nvSpPr>
          <p:spPr>
            <a:xfrm>
              <a:off x="4341563" y="19386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7" name="모서리가 둥근 직사각형 22">
              <a:extLst>
                <a:ext uri="{FF2B5EF4-FFF2-40B4-BE49-F238E27FC236}">
                  <a16:creationId xmlns:a16="http://schemas.microsoft.com/office/drawing/2014/main" id="{D071D8A1-9300-C28B-AD07-16E1FDFE56AC}"/>
                </a:ext>
              </a:extLst>
            </p:cNvPr>
            <p:cNvSpPr/>
            <p:nvPr/>
          </p:nvSpPr>
          <p:spPr>
            <a:xfrm>
              <a:off x="4515394" y="19376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8" name="모서리가 둥근 직사각형 23">
              <a:extLst>
                <a:ext uri="{FF2B5EF4-FFF2-40B4-BE49-F238E27FC236}">
                  <a16:creationId xmlns:a16="http://schemas.microsoft.com/office/drawing/2014/main" id="{0B73D46B-2ED4-2E19-CA89-721BBDAE8E61}"/>
                </a:ext>
              </a:extLst>
            </p:cNvPr>
            <p:cNvSpPr/>
            <p:nvPr/>
          </p:nvSpPr>
          <p:spPr>
            <a:xfrm>
              <a:off x="4682079" y="19362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9" name="모서리가 둥근 직사각형 24">
              <a:extLst>
                <a:ext uri="{FF2B5EF4-FFF2-40B4-BE49-F238E27FC236}">
                  <a16:creationId xmlns:a16="http://schemas.microsoft.com/office/drawing/2014/main" id="{74367AFE-3F6E-024F-6DAF-8E222F934572}"/>
                </a:ext>
              </a:extLst>
            </p:cNvPr>
            <p:cNvSpPr/>
            <p:nvPr/>
          </p:nvSpPr>
          <p:spPr>
            <a:xfrm>
              <a:off x="4851147" y="193844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0" name="모서리가 둥근 직사각형 25">
              <a:extLst>
                <a:ext uri="{FF2B5EF4-FFF2-40B4-BE49-F238E27FC236}">
                  <a16:creationId xmlns:a16="http://schemas.microsoft.com/office/drawing/2014/main" id="{EE579185-E7C7-77E5-D7CD-66F45429ED5C}"/>
                </a:ext>
              </a:extLst>
            </p:cNvPr>
            <p:cNvSpPr/>
            <p:nvPr/>
          </p:nvSpPr>
          <p:spPr>
            <a:xfrm>
              <a:off x="5018481" y="193888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1" name="모서리가 둥근 직사각형 27">
              <a:extLst>
                <a:ext uri="{FF2B5EF4-FFF2-40B4-BE49-F238E27FC236}">
                  <a16:creationId xmlns:a16="http://schemas.microsoft.com/office/drawing/2014/main" id="{A8B27E17-D2BB-CCB4-F947-C174A75CE989}"/>
                </a:ext>
              </a:extLst>
            </p:cNvPr>
            <p:cNvSpPr/>
            <p:nvPr/>
          </p:nvSpPr>
          <p:spPr>
            <a:xfrm>
              <a:off x="4340274" y="2219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2" name="모서리가 둥근 직사각형 28">
              <a:extLst>
                <a:ext uri="{FF2B5EF4-FFF2-40B4-BE49-F238E27FC236}">
                  <a16:creationId xmlns:a16="http://schemas.microsoft.com/office/drawing/2014/main" id="{36A7CC62-84F2-D8C1-E232-9D4B51CEA3B9}"/>
                </a:ext>
              </a:extLst>
            </p:cNvPr>
            <p:cNvSpPr/>
            <p:nvPr/>
          </p:nvSpPr>
          <p:spPr>
            <a:xfrm>
              <a:off x="4514105" y="2218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3" name="모서리가 둥근 직사각형 29">
              <a:extLst>
                <a:ext uri="{FF2B5EF4-FFF2-40B4-BE49-F238E27FC236}">
                  <a16:creationId xmlns:a16="http://schemas.microsoft.com/office/drawing/2014/main" id="{C0F9CA90-F22D-E0E4-074A-F10015504317}"/>
                </a:ext>
              </a:extLst>
            </p:cNvPr>
            <p:cNvSpPr/>
            <p:nvPr/>
          </p:nvSpPr>
          <p:spPr>
            <a:xfrm>
              <a:off x="4683171" y="22175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4" name="모서리가 둥근 직사각형 30">
              <a:extLst>
                <a:ext uri="{FF2B5EF4-FFF2-40B4-BE49-F238E27FC236}">
                  <a16:creationId xmlns:a16="http://schemas.microsoft.com/office/drawing/2014/main" id="{B77DA941-72D5-B82A-4679-E541347BF83A}"/>
                </a:ext>
              </a:extLst>
            </p:cNvPr>
            <p:cNvSpPr/>
            <p:nvPr/>
          </p:nvSpPr>
          <p:spPr>
            <a:xfrm>
              <a:off x="4852239" y="22165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5" name="모서리가 둥근 직사각형 31">
              <a:extLst>
                <a:ext uri="{FF2B5EF4-FFF2-40B4-BE49-F238E27FC236}">
                  <a16:creationId xmlns:a16="http://schemas.microsoft.com/office/drawing/2014/main" id="{29031BE3-C586-41B5-DB86-35AB0A38939C}"/>
                </a:ext>
              </a:extLst>
            </p:cNvPr>
            <p:cNvSpPr/>
            <p:nvPr/>
          </p:nvSpPr>
          <p:spPr>
            <a:xfrm>
              <a:off x="5020367" y="22169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6" name="모서리가 둥근 직사각형 33">
              <a:extLst>
                <a:ext uri="{FF2B5EF4-FFF2-40B4-BE49-F238E27FC236}">
                  <a16:creationId xmlns:a16="http://schemas.microsoft.com/office/drawing/2014/main" id="{6863A799-820A-89C6-C902-E291F6DC878C}"/>
                </a:ext>
              </a:extLst>
            </p:cNvPr>
            <p:cNvSpPr/>
            <p:nvPr/>
          </p:nvSpPr>
          <p:spPr>
            <a:xfrm>
              <a:off x="4343148" y="25061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7" name="모서리가 둥근 직사각형 34">
              <a:extLst>
                <a:ext uri="{FF2B5EF4-FFF2-40B4-BE49-F238E27FC236}">
                  <a16:creationId xmlns:a16="http://schemas.microsoft.com/office/drawing/2014/main" id="{48348482-8AD0-AFA1-B542-744DFAF544E3}"/>
                </a:ext>
              </a:extLst>
            </p:cNvPr>
            <p:cNvSpPr/>
            <p:nvPr/>
          </p:nvSpPr>
          <p:spPr>
            <a:xfrm>
              <a:off x="4510629" y="25051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8" name="모서리가 둥근 직사각형 35">
              <a:extLst>
                <a:ext uri="{FF2B5EF4-FFF2-40B4-BE49-F238E27FC236}">
                  <a16:creationId xmlns:a16="http://schemas.microsoft.com/office/drawing/2014/main" id="{B7AED8F8-4045-6249-1060-F52C0E22D045}"/>
                </a:ext>
              </a:extLst>
            </p:cNvPr>
            <p:cNvSpPr/>
            <p:nvPr/>
          </p:nvSpPr>
          <p:spPr>
            <a:xfrm>
              <a:off x="4679695" y="25037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0" name="모서리가 둥근 직사각형 36">
              <a:extLst>
                <a:ext uri="{FF2B5EF4-FFF2-40B4-BE49-F238E27FC236}">
                  <a16:creationId xmlns:a16="http://schemas.microsoft.com/office/drawing/2014/main" id="{A6A5906B-D0FA-12F8-9A8D-8265F9D43DB7}"/>
                </a:ext>
              </a:extLst>
            </p:cNvPr>
            <p:cNvSpPr/>
            <p:nvPr/>
          </p:nvSpPr>
          <p:spPr>
            <a:xfrm>
              <a:off x="4851144" y="25027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1" name="모서리가 둥근 직사각형 37">
              <a:extLst>
                <a:ext uri="{FF2B5EF4-FFF2-40B4-BE49-F238E27FC236}">
                  <a16:creationId xmlns:a16="http://schemas.microsoft.com/office/drawing/2014/main" id="{9E1A5516-5F63-DEB4-6974-62D5F17EC517}"/>
                </a:ext>
              </a:extLst>
            </p:cNvPr>
            <p:cNvSpPr/>
            <p:nvPr/>
          </p:nvSpPr>
          <p:spPr>
            <a:xfrm>
              <a:off x="5019272" y="250318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2" name="모서리가 둥근 직사각형 39">
              <a:extLst>
                <a:ext uri="{FF2B5EF4-FFF2-40B4-BE49-F238E27FC236}">
                  <a16:creationId xmlns:a16="http://schemas.microsoft.com/office/drawing/2014/main" id="{EB69A6C5-4E4D-6B90-7286-32B4CF8743F8}"/>
                </a:ext>
              </a:extLst>
            </p:cNvPr>
            <p:cNvSpPr/>
            <p:nvPr/>
          </p:nvSpPr>
          <p:spPr>
            <a:xfrm>
              <a:off x="4341563" y="27866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3" name="모서리가 둥근 직사각형 40">
              <a:extLst>
                <a:ext uri="{FF2B5EF4-FFF2-40B4-BE49-F238E27FC236}">
                  <a16:creationId xmlns:a16="http://schemas.microsoft.com/office/drawing/2014/main" id="{5C368854-3F66-CBE3-25BE-8F20A02B1972}"/>
                </a:ext>
              </a:extLst>
            </p:cNvPr>
            <p:cNvSpPr/>
            <p:nvPr/>
          </p:nvSpPr>
          <p:spPr>
            <a:xfrm>
              <a:off x="4512219" y="27856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4" name="모서리가 둥근 직사각형 41">
              <a:extLst>
                <a:ext uri="{FF2B5EF4-FFF2-40B4-BE49-F238E27FC236}">
                  <a16:creationId xmlns:a16="http://schemas.microsoft.com/office/drawing/2014/main" id="{4ACE9D6F-0CFB-1D94-97A3-9C3E0E6702DF}"/>
                </a:ext>
              </a:extLst>
            </p:cNvPr>
            <p:cNvSpPr/>
            <p:nvPr/>
          </p:nvSpPr>
          <p:spPr>
            <a:xfrm>
              <a:off x="4681285" y="27843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5" name="모서리가 둥근 직사각형 42">
              <a:extLst>
                <a:ext uri="{FF2B5EF4-FFF2-40B4-BE49-F238E27FC236}">
                  <a16:creationId xmlns:a16="http://schemas.microsoft.com/office/drawing/2014/main" id="{65A1B7CB-F593-519E-8A69-08F933FBACFA}"/>
                </a:ext>
              </a:extLst>
            </p:cNvPr>
            <p:cNvSpPr/>
            <p:nvPr/>
          </p:nvSpPr>
          <p:spPr>
            <a:xfrm>
              <a:off x="4850353" y="27832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6" name="모서리가 둥근 직사각형 43">
              <a:extLst>
                <a:ext uri="{FF2B5EF4-FFF2-40B4-BE49-F238E27FC236}">
                  <a16:creationId xmlns:a16="http://schemas.microsoft.com/office/drawing/2014/main" id="{B8B654A8-FB33-0563-51D4-BD87F446D51C}"/>
                </a:ext>
              </a:extLst>
            </p:cNvPr>
            <p:cNvSpPr/>
            <p:nvPr/>
          </p:nvSpPr>
          <p:spPr>
            <a:xfrm>
              <a:off x="5018481" y="27837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9" name="사각형: 둥근 위쪽 모서리 4">
              <a:extLst>
                <a:ext uri="{FF2B5EF4-FFF2-40B4-BE49-F238E27FC236}">
                  <a16:creationId xmlns:a16="http://schemas.microsoft.com/office/drawing/2014/main" id="{6F0A0658-D7BC-7AA8-98D0-2533FA9E497B}"/>
                </a:ext>
              </a:extLst>
            </p:cNvPr>
            <p:cNvSpPr/>
            <p:nvPr/>
          </p:nvSpPr>
          <p:spPr>
            <a:xfrm>
              <a:off x="5380234" y="1258320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0" name="사각형: 둥근 한쪽 모서리 8">
              <a:extLst>
                <a:ext uri="{FF2B5EF4-FFF2-40B4-BE49-F238E27FC236}">
                  <a16:creationId xmlns:a16="http://schemas.microsoft.com/office/drawing/2014/main" id="{4922AA01-F5B0-C28D-EE9D-CCEC8A54184A}"/>
                </a:ext>
              </a:extLst>
            </p:cNvPr>
            <p:cNvSpPr/>
            <p:nvPr/>
          </p:nvSpPr>
          <p:spPr>
            <a:xfrm rot="10800000">
              <a:off x="5374878" y="1561059"/>
              <a:ext cx="292415" cy="1435893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1" name="사각형: 둥근 모서리 3">
              <a:extLst>
                <a:ext uri="{FF2B5EF4-FFF2-40B4-BE49-F238E27FC236}">
                  <a16:creationId xmlns:a16="http://schemas.microsoft.com/office/drawing/2014/main" id="{1CC91608-DB37-D86B-B0E6-3D981F6A2949}"/>
                </a:ext>
              </a:extLst>
            </p:cNvPr>
            <p:cNvSpPr/>
            <p:nvPr/>
          </p:nvSpPr>
          <p:spPr>
            <a:xfrm>
              <a:off x="5380660" y="1258321"/>
              <a:ext cx="1232520" cy="1729134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782" name="직선 연결선 781">
              <a:extLst>
                <a:ext uri="{FF2B5EF4-FFF2-40B4-BE49-F238E27FC236}">
                  <a16:creationId xmlns:a16="http://schemas.microsoft.com/office/drawing/2014/main" id="{78D0AD1C-23AB-6F55-4935-7445247A1805}"/>
                </a:ext>
              </a:extLst>
            </p:cNvPr>
            <p:cNvCxnSpPr/>
            <p:nvPr/>
          </p:nvCxnSpPr>
          <p:spPr>
            <a:xfrm flipV="1">
              <a:off x="5667294" y="1258321"/>
              <a:ext cx="0" cy="1729567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직선 연결선 782">
              <a:extLst>
                <a:ext uri="{FF2B5EF4-FFF2-40B4-BE49-F238E27FC236}">
                  <a16:creationId xmlns:a16="http://schemas.microsoft.com/office/drawing/2014/main" id="{8CF864BD-6F81-6E18-EB1D-1CDDD434207E}"/>
                </a:ext>
              </a:extLst>
            </p:cNvPr>
            <p:cNvCxnSpPr>
              <a:cxnSpLocks/>
            </p:cNvCxnSpPr>
            <p:nvPr/>
          </p:nvCxnSpPr>
          <p:spPr>
            <a:xfrm>
              <a:off x="5374878" y="1556792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04E8A884-630C-65F7-0DD4-203EA33972EF}"/>
                </a:ext>
              </a:extLst>
            </p:cNvPr>
            <p:cNvSpPr txBox="1"/>
            <p:nvPr/>
          </p:nvSpPr>
          <p:spPr>
            <a:xfrm>
              <a:off x="5325794" y="1290972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문항</a:t>
              </a:r>
              <a:endParaRPr lang="ko-KR" altLang="en-US" sz="10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5EAF06A5-CECD-9C69-9DE8-7F5959460B1D}"/>
                </a:ext>
              </a:extLst>
            </p:cNvPr>
            <p:cNvSpPr txBox="1"/>
            <p:nvPr/>
          </p:nvSpPr>
          <p:spPr>
            <a:xfrm>
              <a:off x="5742174" y="1285167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FACFD6CC-B8BE-5A32-43C1-4FF6321BF924}"/>
                </a:ext>
              </a:extLst>
            </p:cNvPr>
            <p:cNvSpPr txBox="1"/>
            <p:nvPr/>
          </p:nvSpPr>
          <p:spPr>
            <a:xfrm flipH="1">
              <a:off x="5331133" y="1606650"/>
              <a:ext cx="387261" cy="13619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7" name="모서리가 둥근 직사각형 12">
              <a:extLst>
                <a:ext uri="{FF2B5EF4-FFF2-40B4-BE49-F238E27FC236}">
                  <a16:creationId xmlns:a16="http://schemas.microsoft.com/office/drawing/2014/main" id="{F8682DD5-5A38-D204-5013-ED43B268672E}"/>
                </a:ext>
              </a:extLst>
            </p:cNvPr>
            <p:cNvSpPr/>
            <p:nvPr/>
          </p:nvSpPr>
          <p:spPr>
            <a:xfrm>
              <a:off x="5782021" y="16668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8" name="모서리가 둥근 직사각형 15">
              <a:extLst>
                <a:ext uri="{FF2B5EF4-FFF2-40B4-BE49-F238E27FC236}">
                  <a16:creationId xmlns:a16="http://schemas.microsoft.com/office/drawing/2014/main" id="{020A92FC-7486-79CF-6DAD-C2DBEFD59B96}"/>
                </a:ext>
              </a:extLst>
            </p:cNvPr>
            <p:cNvSpPr/>
            <p:nvPr/>
          </p:nvSpPr>
          <p:spPr>
            <a:xfrm>
              <a:off x="5955852" y="16658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9" name="모서리가 둥근 직사각형 16">
              <a:extLst>
                <a:ext uri="{FF2B5EF4-FFF2-40B4-BE49-F238E27FC236}">
                  <a16:creationId xmlns:a16="http://schemas.microsoft.com/office/drawing/2014/main" id="{9DA15E23-CC49-489C-27F0-26A097F1D5D3}"/>
                </a:ext>
              </a:extLst>
            </p:cNvPr>
            <p:cNvSpPr/>
            <p:nvPr/>
          </p:nvSpPr>
          <p:spPr>
            <a:xfrm>
              <a:off x="6122537" y="166448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0" name="모서리가 둥근 직사각형 17">
              <a:extLst>
                <a:ext uri="{FF2B5EF4-FFF2-40B4-BE49-F238E27FC236}">
                  <a16:creationId xmlns:a16="http://schemas.microsoft.com/office/drawing/2014/main" id="{11B104CF-E873-BC68-72BB-4E9AC87A9315}"/>
                </a:ext>
              </a:extLst>
            </p:cNvPr>
            <p:cNvSpPr/>
            <p:nvPr/>
          </p:nvSpPr>
          <p:spPr>
            <a:xfrm>
              <a:off x="6291605" y="16634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1" name="모서리가 둥근 직사각형 18">
              <a:extLst>
                <a:ext uri="{FF2B5EF4-FFF2-40B4-BE49-F238E27FC236}">
                  <a16:creationId xmlns:a16="http://schemas.microsoft.com/office/drawing/2014/main" id="{4B496B81-1426-6989-D28F-423F09FE6C98}"/>
                </a:ext>
              </a:extLst>
            </p:cNvPr>
            <p:cNvSpPr/>
            <p:nvPr/>
          </p:nvSpPr>
          <p:spPr>
            <a:xfrm>
              <a:off x="6462114" y="1663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2" name="모서리가 둥근 직사각형 21">
              <a:extLst>
                <a:ext uri="{FF2B5EF4-FFF2-40B4-BE49-F238E27FC236}">
                  <a16:creationId xmlns:a16="http://schemas.microsoft.com/office/drawing/2014/main" id="{A212EA11-958E-4B18-4980-9145EEA4EB1E}"/>
                </a:ext>
              </a:extLst>
            </p:cNvPr>
            <p:cNvSpPr/>
            <p:nvPr/>
          </p:nvSpPr>
          <p:spPr>
            <a:xfrm>
              <a:off x="5781723" y="19468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3" name="모서리가 둥근 직사각형 22">
              <a:extLst>
                <a:ext uri="{FF2B5EF4-FFF2-40B4-BE49-F238E27FC236}">
                  <a16:creationId xmlns:a16="http://schemas.microsoft.com/office/drawing/2014/main" id="{D071D8A1-9300-C28B-AD07-16E1FDFE56AC}"/>
                </a:ext>
              </a:extLst>
            </p:cNvPr>
            <p:cNvSpPr/>
            <p:nvPr/>
          </p:nvSpPr>
          <p:spPr>
            <a:xfrm>
              <a:off x="5955554" y="19458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4" name="모서리가 둥근 직사각형 23">
              <a:extLst>
                <a:ext uri="{FF2B5EF4-FFF2-40B4-BE49-F238E27FC236}">
                  <a16:creationId xmlns:a16="http://schemas.microsoft.com/office/drawing/2014/main" id="{0B73D46B-2ED4-2E19-CA89-721BBDAE8E61}"/>
                </a:ext>
              </a:extLst>
            </p:cNvPr>
            <p:cNvSpPr/>
            <p:nvPr/>
          </p:nvSpPr>
          <p:spPr>
            <a:xfrm>
              <a:off x="6122239" y="19444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5" name="모서리가 둥근 직사각형 24">
              <a:extLst>
                <a:ext uri="{FF2B5EF4-FFF2-40B4-BE49-F238E27FC236}">
                  <a16:creationId xmlns:a16="http://schemas.microsoft.com/office/drawing/2014/main" id="{74367AFE-3F6E-024F-6DAF-8E222F934572}"/>
                </a:ext>
              </a:extLst>
            </p:cNvPr>
            <p:cNvSpPr/>
            <p:nvPr/>
          </p:nvSpPr>
          <p:spPr>
            <a:xfrm>
              <a:off x="6291307" y="19466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6" name="모서리가 둥근 직사각형 25">
              <a:extLst>
                <a:ext uri="{FF2B5EF4-FFF2-40B4-BE49-F238E27FC236}">
                  <a16:creationId xmlns:a16="http://schemas.microsoft.com/office/drawing/2014/main" id="{EE579185-E7C7-77E5-D7CD-66F45429ED5C}"/>
                </a:ext>
              </a:extLst>
            </p:cNvPr>
            <p:cNvSpPr/>
            <p:nvPr/>
          </p:nvSpPr>
          <p:spPr>
            <a:xfrm>
              <a:off x="6458641" y="19470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7" name="모서리가 둥근 직사각형 27">
              <a:extLst>
                <a:ext uri="{FF2B5EF4-FFF2-40B4-BE49-F238E27FC236}">
                  <a16:creationId xmlns:a16="http://schemas.microsoft.com/office/drawing/2014/main" id="{A8B27E17-D2BB-CCB4-F947-C174A75CE989}"/>
                </a:ext>
              </a:extLst>
            </p:cNvPr>
            <p:cNvSpPr/>
            <p:nvPr/>
          </p:nvSpPr>
          <p:spPr>
            <a:xfrm>
              <a:off x="5780434" y="22281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8" name="모서리가 둥근 직사각형 28">
              <a:extLst>
                <a:ext uri="{FF2B5EF4-FFF2-40B4-BE49-F238E27FC236}">
                  <a16:creationId xmlns:a16="http://schemas.microsoft.com/office/drawing/2014/main" id="{36A7CC62-84F2-D8C1-E232-9D4B51CEA3B9}"/>
                </a:ext>
              </a:extLst>
            </p:cNvPr>
            <p:cNvSpPr/>
            <p:nvPr/>
          </p:nvSpPr>
          <p:spPr>
            <a:xfrm>
              <a:off x="5954265" y="22270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0" name="모서리가 둥근 직사각형 29">
              <a:extLst>
                <a:ext uri="{FF2B5EF4-FFF2-40B4-BE49-F238E27FC236}">
                  <a16:creationId xmlns:a16="http://schemas.microsoft.com/office/drawing/2014/main" id="{C0F9CA90-F22D-E0E4-074A-F10015504317}"/>
                </a:ext>
              </a:extLst>
            </p:cNvPr>
            <p:cNvSpPr/>
            <p:nvPr/>
          </p:nvSpPr>
          <p:spPr>
            <a:xfrm>
              <a:off x="6123331" y="222573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3" name="모서리가 둥근 직사각형 30">
              <a:extLst>
                <a:ext uri="{FF2B5EF4-FFF2-40B4-BE49-F238E27FC236}">
                  <a16:creationId xmlns:a16="http://schemas.microsoft.com/office/drawing/2014/main" id="{B77DA941-72D5-B82A-4679-E541347BF83A}"/>
                </a:ext>
              </a:extLst>
            </p:cNvPr>
            <p:cNvSpPr/>
            <p:nvPr/>
          </p:nvSpPr>
          <p:spPr>
            <a:xfrm>
              <a:off x="6292399" y="22247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7" name="모서리가 둥근 직사각형 31">
              <a:extLst>
                <a:ext uri="{FF2B5EF4-FFF2-40B4-BE49-F238E27FC236}">
                  <a16:creationId xmlns:a16="http://schemas.microsoft.com/office/drawing/2014/main" id="{29031BE3-C586-41B5-DB86-35AB0A38939C}"/>
                </a:ext>
              </a:extLst>
            </p:cNvPr>
            <p:cNvSpPr/>
            <p:nvPr/>
          </p:nvSpPr>
          <p:spPr>
            <a:xfrm>
              <a:off x="6460527" y="222515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1" name="모서리가 둥근 직사각형 33">
              <a:extLst>
                <a:ext uri="{FF2B5EF4-FFF2-40B4-BE49-F238E27FC236}">
                  <a16:creationId xmlns:a16="http://schemas.microsoft.com/office/drawing/2014/main" id="{6863A799-820A-89C6-C902-E291F6DC878C}"/>
                </a:ext>
              </a:extLst>
            </p:cNvPr>
            <p:cNvSpPr/>
            <p:nvPr/>
          </p:nvSpPr>
          <p:spPr>
            <a:xfrm>
              <a:off x="5783308" y="25143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8" name="모서리가 둥근 직사각형 34">
              <a:extLst>
                <a:ext uri="{FF2B5EF4-FFF2-40B4-BE49-F238E27FC236}">
                  <a16:creationId xmlns:a16="http://schemas.microsoft.com/office/drawing/2014/main" id="{48348482-8AD0-AFA1-B542-744DFAF544E3}"/>
                </a:ext>
              </a:extLst>
            </p:cNvPr>
            <p:cNvSpPr/>
            <p:nvPr/>
          </p:nvSpPr>
          <p:spPr>
            <a:xfrm>
              <a:off x="5950789" y="25133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35">
              <a:extLst>
                <a:ext uri="{FF2B5EF4-FFF2-40B4-BE49-F238E27FC236}">
                  <a16:creationId xmlns:a16="http://schemas.microsoft.com/office/drawing/2014/main" id="{B7AED8F8-4045-6249-1060-F52C0E22D045}"/>
                </a:ext>
              </a:extLst>
            </p:cNvPr>
            <p:cNvSpPr/>
            <p:nvPr/>
          </p:nvSpPr>
          <p:spPr>
            <a:xfrm>
              <a:off x="6119855" y="251195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6" name="모서리가 둥근 직사각형 36">
              <a:extLst>
                <a:ext uri="{FF2B5EF4-FFF2-40B4-BE49-F238E27FC236}">
                  <a16:creationId xmlns:a16="http://schemas.microsoft.com/office/drawing/2014/main" id="{A6A5906B-D0FA-12F8-9A8D-8265F9D43DB7}"/>
                </a:ext>
              </a:extLst>
            </p:cNvPr>
            <p:cNvSpPr/>
            <p:nvPr/>
          </p:nvSpPr>
          <p:spPr>
            <a:xfrm>
              <a:off x="6291304" y="25109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0" name="모서리가 둥근 직사각형 37">
              <a:extLst>
                <a:ext uri="{FF2B5EF4-FFF2-40B4-BE49-F238E27FC236}">
                  <a16:creationId xmlns:a16="http://schemas.microsoft.com/office/drawing/2014/main" id="{9E1A5516-5F63-DEB4-6974-62D5F17EC517}"/>
                </a:ext>
              </a:extLst>
            </p:cNvPr>
            <p:cNvSpPr/>
            <p:nvPr/>
          </p:nvSpPr>
          <p:spPr>
            <a:xfrm>
              <a:off x="6459432" y="25113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4" name="모서리가 둥근 직사각형 39">
              <a:extLst>
                <a:ext uri="{FF2B5EF4-FFF2-40B4-BE49-F238E27FC236}">
                  <a16:creationId xmlns:a16="http://schemas.microsoft.com/office/drawing/2014/main" id="{EB69A6C5-4E4D-6B90-7286-32B4CF8743F8}"/>
                </a:ext>
              </a:extLst>
            </p:cNvPr>
            <p:cNvSpPr/>
            <p:nvPr/>
          </p:nvSpPr>
          <p:spPr>
            <a:xfrm>
              <a:off x="5781723" y="27948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40">
              <a:extLst>
                <a:ext uri="{FF2B5EF4-FFF2-40B4-BE49-F238E27FC236}">
                  <a16:creationId xmlns:a16="http://schemas.microsoft.com/office/drawing/2014/main" id="{5C368854-3F66-CBE3-25BE-8F20A02B1972}"/>
                </a:ext>
              </a:extLst>
            </p:cNvPr>
            <p:cNvSpPr/>
            <p:nvPr/>
          </p:nvSpPr>
          <p:spPr>
            <a:xfrm>
              <a:off x="5952379" y="27938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1" name="모서리가 둥근 직사각형 41">
              <a:extLst>
                <a:ext uri="{FF2B5EF4-FFF2-40B4-BE49-F238E27FC236}">
                  <a16:creationId xmlns:a16="http://schemas.microsoft.com/office/drawing/2014/main" id="{4ACE9D6F-0CFB-1D94-97A3-9C3E0E6702DF}"/>
                </a:ext>
              </a:extLst>
            </p:cNvPr>
            <p:cNvSpPr/>
            <p:nvPr/>
          </p:nvSpPr>
          <p:spPr>
            <a:xfrm>
              <a:off x="6121445" y="27924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42">
              <a:extLst>
                <a:ext uri="{FF2B5EF4-FFF2-40B4-BE49-F238E27FC236}">
                  <a16:creationId xmlns:a16="http://schemas.microsoft.com/office/drawing/2014/main" id="{65A1B7CB-F593-519E-8A69-08F933FBACFA}"/>
                </a:ext>
              </a:extLst>
            </p:cNvPr>
            <p:cNvSpPr/>
            <p:nvPr/>
          </p:nvSpPr>
          <p:spPr>
            <a:xfrm>
              <a:off x="6290513" y="27914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43">
              <a:extLst>
                <a:ext uri="{FF2B5EF4-FFF2-40B4-BE49-F238E27FC236}">
                  <a16:creationId xmlns:a16="http://schemas.microsoft.com/office/drawing/2014/main" id="{B8B654A8-FB33-0563-51D4-BD87F446D51C}"/>
                </a:ext>
              </a:extLst>
            </p:cNvPr>
            <p:cNvSpPr/>
            <p:nvPr/>
          </p:nvSpPr>
          <p:spPr>
            <a:xfrm>
              <a:off x="6458641" y="2791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0" name="사각형: 둥근 위쪽 모서리 4">
              <a:extLst>
                <a:ext uri="{FF2B5EF4-FFF2-40B4-BE49-F238E27FC236}">
                  <a16:creationId xmlns:a16="http://schemas.microsoft.com/office/drawing/2014/main" id="{6F0A0658-D7BC-7AA8-98D0-2533FA9E497B}"/>
                </a:ext>
              </a:extLst>
            </p:cNvPr>
            <p:cNvSpPr/>
            <p:nvPr/>
          </p:nvSpPr>
          <p:spPr>
            <a:xfrm>
              <a:off x="6820394" y="1250126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1" name="사각형: 둥근 한쪽 모서리 8">
              <a:extLst>
                <a:ext uri="{FF2B5EF4-FFF2-40B4-BE49-F238E27FC236}">
                  <a16:creationId xmlns:a16="http://schemas.microsoft.com/office/drawing/2014/main" id="{4922AA01-F5B0-C28D-EE9D-CCEC8A54184A}"/>
                </a:ext>
              </a:extLst>
            </p:cNvPr>
            <p:cNvSpPr/>
            <p:nvPr/>
          </p:nvSpPr>
          <p:spPr>
            <a:xfrm rot="10800000">
              <a:off x="6815038" y="1552865"/>
              <a:ext cx="292415" cy="1435893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2" name="사각형: 둥근 모서리 3">
              <a:extLst>
                <a:ext uri="{FF2B5EF4-FFF2-40B4-BE49-F238E27FC236}">
                  <a16:creationId xmlns:a16="http://schemas.microsoft.com/office/drawing/2014/main" id="{1CC91608-DB37-D86B-B0E6-3D981F6A2949}"/>
                </a:ext>
              </a:extLst>
            </p:cNvPr>
            <p:cNvSpPr/>
            <p:nvPr/>
          </p:nvSpPr>
          <p:spPr>
            <a:xfrm>
              <a:off x="6820820" y="1250127"/>
              <a:ext cx="1232520" cy="1729134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43" name="직선 연결선 1142">
              <a:extLst>
                <a:ext uri="{FF2B5EF4-FFF2-40B4-BE49-F238E27FC236}">
                  <a16:creationId xmlns:a16="http://schemas.microsoft.com/office/drawing/2014/main" id="{78D0AD1C-23AB-6F55-4935-7445247A1805}"/>
                </a:ext>
              </a:extLst>
            </p:cNvPr>
            <p:cNvCxnSpPr/>
            <p:nvPr/>
          </p:nvCxnSpPr>
          <p:spPr>
            <a:xfrm flipV="1">
              <a:off x="7107454" y="1250127"/>
              <a:ext cx="0" cy="1729567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4" name="직선 연결선 1143">
              <a:extLst>
                <a:ext uri="{FF2B5EF4-FFF2-40B4-BE49-F238E27FC236}">
                  <a16:creationId xmlns:a16="http://schemas.microsoft.com/office/drawing/2014/main" id="{8CF864BD-6F81-6E18-EB1D-1CDDD434207E}"/>
                </a:ext>
              </a:extLst>
            </p:cNvPr>
            <p:cNvCxnSpPr>
              <a:cxnSpLocks/>
            </p:cNvCxnSpPr>
            <p:nvPr/>
          </p:nvCxnSpPr>
          <p:spPr>
            <a:xfrm>
              <a:off x="6815038" y="1550488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5" name="TextBox 1144">
              <a:extLst>
                <a:ext uri="{FF2B5EF4-FFF2-40B4-BE49-F238E27FC236}">
                  <a16:creationId xmlns:a16="http://schemas.microsoft.com/office/drawing/2014/main" id="{04E8A884-630C-65F7-0DD4-203EA33972EF}"/>
                </a:ext>
              </a:extLst>
            </p:cNvPr>
            <p:cNvSpPr txBox="1"/>
            <p:nvPr/>
          </p:nvSpPr>
          <p:spPr>
            <a:xfrm>
              <a:off x="6765954" y="1282778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문항</a:t>
              </a:r>
              <a:endParaRPr lang="ko-KR" altLang="en-US" sz="10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6" name="TextBox 1145">
              <a:extLst>
                <a:ext uri="{FF2B5EF4-FFF2-40B4-BE49-F238E27FC236}">
                  <a16:creationId xmlns:a16="http://schemas.microsoft.com/office/drawing/2014/main" id="{5EAF06A5-CECD-9C69-9DE8-7F5959460B1D}"/>
                </a:ext>
              </a:extLst>
            </p:cNvPr>
            <p:cNvSpPr txBox="1"/>
            <p:nvPr/>
          </p:nvSpPr>
          <p:spPr>
            <a:xfrm>
              <a:off x="7182334" y="1276973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1147" name="TextBox 1146">
              <a:extLst>
                <a:ext uri="{FF2B5EF4-FFF2-40B4-BE49-F238E27FC236}">
                  <a16:creationId xmlns:a16="http://schemas.microsoft.com/office/drawing/2014/main" id="{FACFD6CC-B8BE-5A32-43C1-4FF6321BF924}"/>
                </a:ext>
              </a:extLst>
            </p:cNvPr>
            <p:cNvSpPr txBox="1"/>
            <p:nvPr/>
          </p:nvSpPr>
          <p:spPr>
            <a:xfrm flipH="1">
              <a:off x="6771293" y="1598456"/>
              <a:ext cx="387261" cy="13619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8" name="모서리가 둥근 직사각형 12">
              <a:extLst>
                <a:ext uri="{FF2B5EF4-FFF2-40B4-BE49-F238E27FC236}">
                  <a16:creationId xmlns:a16="http://schemas.microsoft.com/office/drawing/2014/main" id="{F8682DD5-5A38-D204-5013-ED43B268672E}"/>
                </a:ext>
              </a:extLst>
            </p:cNvPr>
            <p:cNvSpPr/>
            <p:nvPr/>
          </p:nvSpPr>
          <p:spPr>
            <a:xfrm>
              <a:off x="7222181" y="16586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9" name="모서리가 둥근 직사각형 15">
              <a:extLst>
                <a:ext uri="{FF2B5EF4-FFF2-40B4-BE49-F238E27FC236}">
                  <a16:creationId xmlns:a16="http://schemas.microsoft.com/office/drawing/2014/main" id="{020A92FC-7486-79CF-6DAD-C2DBEFD59B96}"/>
                </a:ext>
              </a:extLst>
            </p:cNvPr>
            <p:cNvSpPr/>
            <p:nvPr/>
          </p:nvSpPr>
          <p:spPr>
            <a:xfrm>
              <a:off x="7396012" y="16576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0" name="모서리가 둥근 직사각형 16">
              <a:extLst>
                <a:ext uri="{FF2B5EF4-FFF2-40B4-BE49-F238E27FC236}">
                  <a16:creationId xmlns:a16="http://schemas.microsoft.com/office/drawing/2014/main" id="{9DA15E23-CC49-489C-27F0-26A097F1D5D3}"/>
                </a:ext>
              </a:extLst>
            </p:cNvPr>
            <p:cNvSpPr/>
            <p:nvPr/>
          </p:nvSpPr>
          <p:spPr>
            <a:xfrm>
              <a:off x="7562697" y="16562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1" name="모서리가 둥근 직사각형 17">
              <a:extLst>
                <a:ext uri="{FF2B5EF4-FFF2-40B4-BE49-F238E27FC236}">
                  <a16:creationId xmlns:a16="http://schemas.microsoft.com/office/drawing/2014/main" id="{11B104CF-E873-BC68-72BB-4E9AC87A9315}"/>
                </a:ext>
              </a:extLst>
            </p:cNvPr>
            <p:cNvSpPr/>
            <p:nvPr/>
          </p:nvSpPr>
          <p:spPr>
            <a:xfrm>
              <a:off x="7731765" y="165527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2" name="모서리가 둥근 직사각형 18">
              <a:extLst>
                <a:ext uri="{FF2B5EF4-FFF2-40B4-BE49-F238E27FC236}">
                  <a16:creationId xmlns:a16="http://schemas.microsoft.com/office/drawing/2014/main" id="{4B496B81-1426-6989-D28F-423F09FE6C98}"/>
                </a:ext>
              </a:extLst>
            </p:cNvPr>
            <p:cNvSpPr/>
            <p:nvPr/>
          </p:nvSpPr>
          <p:spPr>
            <a:xfrm>
              <a:off x="7902274" y="1655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3" name="모서리가 둥근 직사각형 21">
              <a:extLst>
                <a:ext uri="{FF2B5EF4-FFF2-40B4-BE49-F238E27FC236}">
                  <a16:creationId xmlns:a16="http://schemas.microsoft.com/office/drawing/2014/main" id="{A212EA11-958E-4B18-4980-9145EEA4EB1E}"/>
                </a:ext>
              </a:extLst>
            </p:cNvPr>
            <p:cNvSpPr/>
            <p:nvPr/>
          </p:nvSpPr>
          <p:spPr>
            <a:xfrm>
              <a:off x="7221883" y="19386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4" name="모서리가 둥근 직사각형 22">
              <a:extLst>
                <a:ext uri="{FF2B5EF4-FFF2-40B4-BE49-F238E27FC236}">
                  <a16:creationId xmlns:a16="http://schemas.microsoft.com/office/drawing/2014/main" id="{D071D8A1-9300-C28B-AD07-16E1FDFE56AC}"/>
                </a:ext>
              </a:extLst>
            </p:cNvPr>
            <p:cNvSpPr/>
            <p:nvPr/>
          </p:nvSpPr>
          <p:spPr>
            <a:xfrm>
              <a:off x="7395714" y="19376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5" name="모서리가 둥근 직사각형 23">
              <a:extLst>
                <a:ext uri="{FF2B5EF4-FFF2-40B4-BE49-F238E27FC236}">
                  <a16:creationId xmlns:a16="http://schemas.microsoft.com/office/drawing/2014/main" id="{0B73D46B-2ED4-2E19-CA89-721BBDAE8E61}"/>
                </a:ext>
              </a:extLst>
            </p:cNvPr>
            <p:cNvSpPr/>
            <p:nvPr/>
          </p:nvSpPr>
          <p:spPr>
            <a:xfrm>
              <a:off x="7562399" y="19362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6" name="모서리가 둥근 직사각형 24">
              <a:extLst>
                <a:ext uri="{FF2B5EF4-FFF2-40B4-BE49-F238E27FC236}">
                  <a16:creationId xmlns:a16="http://schemas.microsoft.com/office/drawing/2014/main" id="{74367AFE-3F6E-024F-6DAF-8E222F934572}"/>
                </a:ext>
              </a:extLst>
            </p:cNvPr>
            <p:cNvSpPr/>
            <p:nvPr/>
          </p:nvSpPr>
          <p:spPr>
            <a:xfrm>
              <a:off x="7731467" y="193844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7" name="모서리가 둥근 직사각형 25">
              <a:extLst>
                <a:ext uri="{FF2B5EF4-FFF2-40B4-BE49-F238E27FC236}">
                  <a16:creationId xmlns:a16="http://schemas.microsoft.com/office/drawing/2014/main" id="{EE579185-E7C7-77E5-D7CD-66F45429ED5C}"/>
                </a:ext>
              </a:extLst>
            </p:cNvPr>
            <p:cNvSpPr/>
            <p:nvPr/>
          </p:nvSpPr>
          <p:spPr>
            <a:xfrm>
              <a:off x="7898801" y="193888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8" name="모서리가 둥근 직사각형 27">
              <a:extLst>
                <a:ext uri="{FF2B5EF4-FFF2-40B4-BE49-F238E27FC236}">
                  <a16:creationId xmlns:a16="http://schemas.microsoft.com/office/drawing/2014/main" id="{A8B27E17-D2BB-CCB4-F947-C174A75CE989}"/>
                </a:ext>
              </a:extLst>
            </p:cNvPr>
            <p:cNvSpPr/>
            <p:nvPr/>
          </p:nvSpPr>
          <p:spPr>
            <a:xfrm>
              <a:off x="7220594" y="2219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9" name="모서리가 둥근 직사각형 28">
              <a:extLst>
                <a:ext uri="{FF2B5EF4-FFF2-40B4-BE49-F238E27FC236}">
                  <a16:creationId xmlns:a16="http://schemas.microsoft.com/office/drawing/2014/main" id="{36A7CC62-84F2-D8C1-E232-9D4B51CEA3B9}"/>
                </a:ext>
              </a:extLst>
            </p:cNvPr>
            <p:cNvSpPr/>
            <p:nvPr/>
          </p:nvSpPr>
          <p:spPr>
            <a:xfrm>
              <a:off x="7394425" y="2218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0" name="모서리가 둥근 직사각형 29">
              <a:extLst>
                <a:ext uri="{FF2B5EF4-FFF2-40B4-BE49-F238E27FC236}">
                  <a16:creationId xmlns:a16="http://schemas.microsoft.com/office/drawing/2014/main" id="{C0F9CA90-F22D-E0E4-074A-F10015504317}"/>
                </a:ext>
              </a:extLst>
            </p:cNvPr>
            <p:cNvSpPr/>
            <p:nvPr/>
          </p:nvSpPr>
          <p:spPr>
            <a:xfrm>
              <a:off x="7563491" y="22175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1" name="모서리가 둥근 직사각형 30">
              <a:extLst>
                <a:ext uri="{FF2B5EF4-FFF2-40B4-BE49-F238E27FC236}">
                  <a16:creationId xmlns:a16="http://schemas.microsoft.com/office/drawing/2014/main" id="{B77DA941-72D5-B82A-4679-E541347BF83A}"/>
                </a:ext>
              </a:extLst>
            </p:cNvPr>
            <p:cNvSpPr/>
            <p:nvPr/>
          </p:nvSpPr>
          <p:spPr>
            <a:xfrm>
              <a:off x="7732559" y="22165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2" name="모서리가 둥근 직사각형 31">
              <a:extLst>
                <a:ext uri="{FF2B5EF4-FFF2-40B4-BE49-F238E27FC236}">
                  <a16:creationId xmlns:a16="http://schemas.microsoft.com/office/drawing/2014/main" id="{29031BE3-C586-41B5-DB86-35AB0A38939C}"/>
                </a:ext>
              </a:extLst>
            </p:cNvPr>
            <p:cNvSpPr/>
            <p:nvPr/>
          </p:nvSpPr>
          <p:spPr>
            <a:xfrm>
              <a:off x="7900687" y="22169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3" name="모서리가 둥근 직사각형 33">
              <a:extLst>
                <a:ext uri="{FF2B5EF4-FFF2-40B4-BE49-F238E27FC236}">
                  <a16:creationId xmlns:a16="http://schemas.microsoft.com/office/drawing/2014/main" id="{6863A799-820A-89C6-C902-E291F6DC878C}"/>
                </a:ext>
              </a:extLst>
            </p:cNvPr>
            <p:cNvSpPr/>
            <p:nvPr/>
          </p:nvSpPr>
          <p:spPr>
            <a:xfrm>
              <a:off x="7223468" y="25061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4" name="모서리가 둥근 직사각형 34">
              <a:extLst>
                <a:ext uri="{FF2B5EF4-FFF2-40B4-BE49-F238E27FC236}">
                  <a16:creationId xmlns:a16="http://schemas.microsoft.com/office/drawing/2014/main" id="{48348482-8AD0-AFA1-B542-744DFAF544E3}"/>
                </a:ext>
              </a:extLst>
            </p:cNvPr>
            <p:cNvSpPr/>
            <p:nvPr/>
          </p:nvSpPr>
          <p:spPr>
            <a:xfrm>
              <a:off x="7390949" y="25051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5" name="모서리가 둥근 직사각형 35">
              <a:extLst>
                <a:ext uri="{FF2B5EF4-FFF2-40B4-BE49-F238E27FC236}">
                  <a16:creationId xmlns:a16="http://schemas.microsoft.com/office/drawing/2014/main" id="{B7AED8F8-4045-6249-1060-F52C0E22D045}"/>
                </a:ext>
              </a:extLst>
            </p:cNvPr>
            <p:cNvSpPr/>
            <p:nvPr/>
          </p:nvSpPr>
          <p:spPr>
            <a:xfrm>
              <a:off x="7560015" y="25037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6" name="모서리가 둥근 직사각형 36">
              <a:extLst>
                <a:ext uri="{FF2B5EF4-FFF2-40B4-BE49-F238E27FC236}">
                  <a16:creationId xmlns:a16="http://schemas.microsoft.com/office/drawing/2014/main" id="{A6A5906B-D0FA-12F8-9A8D-8265F9D43DB7}"/>
                </a:ext>
              </a:extLst>
            </p:cNvPr>
            <p:cNvSpPr/>
            <p:nvPr/>
          </p:nvSpPr>
          <p:spPr>
            <a:xfrm>
              <a:off x="7731464" y="25027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7" name="모서리가 둥근 직사각형 37">
              <a:extLst>
                <a:ext uri="{FF2B5EF4-FFF2-40B4-BE49-F238E27FC236}">
                  <a16:creationId xmlns:a16="http://schemas.microsoft.com/office/drawing/2014/main" id="{9E1A5516-5F63-DEB4-6974-62D5F17EC517}"/>
                </a:ext>
              </a:extLst>
            </p:cNvPr>
            <p:cNvSpPr/>
            <p:nvPr/>
          </p:nvSpPr>
          <p:spPr>
            <a:xfrm>
              <a:off x="7899592" y="250318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8" name="모서리가 둥근 직사각형 39">
              <a:extLst>
                <a:ext uri="{FF2B5EF4-FFF2-40B4-BE49-F238E27FC236}">
                  <a16:creationId xmlns:a16="http://schemas.microsoft.com/office/drawing/2014/main" id="{EB69A6C5-4E4D-6B90-7286-32B4CF8743F8}"/>
                </a:ext>
              </a:extLst>
            </p:cNvPr>
            <p:cNvSpPr/>
            <p:nvPr/>
          </p:nvSpPr>
          <p:spPr>
            <a:xfrm>
              <a:off x="7221883" y="27866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9" name="모서리가 둥근 직사각형 40">
              <a:extLst>
                <a:ext uri="{FF2B5EF4-FFF2-40B4-BE49-F238E27FC236}">
                  <a16:creationId xmlns:a16="http://schemas.microsoft.com/office/drawing/2014/main" id="{5C368854-3F66-CBE3-25BE-8F20A02B1972}"/>
                </a:ext>
              </a:extLst>
            </p:cNvPr>
            <p:cNvSpPr/>
            <p:nvPr/>
          </p:nvSpPr>
          <p:spPr>
            <a:xfrm>
              <a:off x="7392539" y="27856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0" name="모서리가 둥근 직사각형 41">
              <a:extLst>
                <a:ext uri="{FF2B5EF4-FFF2-40B4-BE49-F238E27FC236}">
                  <a16:creationId xmlns:a16="http://schemas.microsoft.com/office/drawing/2014/main" id="{4ACE9D6F-0CFB-1D94-97A3-9C3E0E6702DF}"/>
                </a:ext>
              </a:extLst>
            </p:cNvPr>
            <p:cNvSpPr/>
            <p:nvPr/>
          </p:nvSpPr>
          <p:spPr>
            <a:xfrm>
              <a:off x="7561605" y="27843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1" name="모서리가 둥근 직사각형 42">
              <a:extLst>
                <a:ext uri="{FF2B5EF4-FFF2-40B4-BE49-F238E27FC236}">
                  <a16:creationId xmlns:a16="http://schemas.microsoft.com/office/drawing/2014/main" id="{65A1B7CB-F593-519E-8A69-08F933FBACFA}"/>
                </a:ext>
              </a:extLst>
            </p:cNvPr>
            <p:cNvSpPr/>
            <p:nvPr/>
          </p:nvSpPr>
          <p:spPr>
            <a:xfrm>
              <a:off x="7730673" y="27832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2" name="모서리가 둥근 직사각형 43">
              <a:extLst>
                <a:ext uri="{FF2B5EF4-FFF2-40B4-BE49-F238E27FC236}">
                  <a16:creationId xmlns:a16="http://schemas.microsoft.com/office/drawing/2014/main" id="{B8B654A8-FB33-0563-51D4-BD87F446D51C}"/>
                </a:ext>
              </a:extLst>
            </p:cNvPr>
            <p:cNvSpPr/>
            <p:nvPr/>
          </p:nvSpPr>
          <p:spPr>
            <a:xfrm>
              <a:off x="7898801" y="27837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4" name="사각형: 둥근 위쪽 모서리 4">
              <a:extLst>
                <a:ext uri="{FF2B5EF4-FFF2-40B4-BE49-F238E27FC236}">
                  <a16:creationId xmlns:a16="http://schemas.microsoft.com/office/drawing/2014/main" id="{6F0A0658-D7BC-7AA8-98D0-2533FA9E497B}"/>
                </a:ext>
              </a:extLst>
            </p:cNvPr>
            <p:cNvSpPr/>
            <p:nvPr/>
          </p:nvSpPr>
          <p:spPr>
            <a:xfrm>
              <a:off x="8254177" y="1250126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5" name="사각형: 둥근 한쪽 모서리 8">
              <a:extLst>
                <a:ext uri="{FF2B5EF4-FFF2-40B4-BE49-F238E27FC236}">
                  <a16:creationId xmlns:a16="http://schemas.microsoft.com/office/drawing/2014/main" id="{4922AA01-F5B0-C28D-EE9D-CCEC8A54184A}"/>
                </a:ext>
              </a:extLst>
            </p:cNvPr>
            <p:cNvSpPr/>
            <p:nvPr/>
          </p:nvSpPr>
          <p:spPr>
            <a:xfrm rot="10800000">
              <a:off x="8248821" y="1552865"/>
              <a:ext cx="292415" cy="1435893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6" name="사각형: 둥근 모서리 3">
              <a:extLst>
                <a:ext uri="{FF2B5EF4-FFF2-40B4-BE49-F238E27FC236}">
                  <a16:creationId xmlns:a16="http://schemas.microsoft.com/office/drawing/2014/main" id="{1CC91608-DB37-D86B-B0E6-3D981F6A2949}"/>
                </a:ext>
              </a:extLst>
            </p:cNvPr>
            <p:cNvSpPr/>
            <p:nvPr/>
          </p:nvSpPr>
          <p:spPr>
            <a:xfrm>
              <a:off x="8254603" y="1250127"/>
              <a:ext cx="1232520" cy="1729134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77" name="직선 연결선 1176">
              <a:extLst>
                <a:ext uri="{FF2B5EF4-FFF2-40B4-BE49-F238E27FC236}">
                  <a16:creationId xmlns:a16="http://schemas.microsoft.com/office/drawing/2014/main" id="{78D0AD1C-23AB-6F55-4935-7445247A1805}"/>
                </a:ext>
              </a:extLst>
            </p:cNvPr>
            <p:cNvCxnSpPr/>
            <p:nvPr/>
          </p:nvCxnSpPr>
          <p:spPr>
            <a:xfrm flipV="1">
              <a:off x="8541237" y="1250127"/>
              <a:ext cx="0" cy="1729567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8" name="직선 연결선 1177">
              <a:extLst>
                <a:ext uri="{FF2B5EF4-FFF2-40B4-BE49-F238E27FC236}">
                  <a16:creationId xmlns:a16="http://schemas.microsoft.com/office/drawing/2014/main" id="{8CF864BD-6F81-6E18-EB1D-1CDDD434207E}"/>
                </a:ext>
              </a:extLst>
            </p:cNvPr>
            <p:cNvCxnSpPr>
              <a:cxnSpLocks/>
            </p:cNvCxnSpPr>
            <p:nvPr/>
          </p:nvCxnSpPr>
          <p:spPr>
            <a:xfrm>
              <a:off x="8248821" y="1550488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79" name="TextBox 1178">
              <a:extLst>
                <a:ext uri="{FF2B5EF4-FFF2-40B4-BE49-F238E27FC236}">
                  <a16:creationId xmlns:a16="http://schemas.microsoft.com/office/drawing/2014/main" id="{04E8A884-630C-65F7-0DD4-203EA33972EF}"/>
                </a:ext>
              </a:extLst>
            </p:cNvPr>
            <p:cNvSpPr txBox="1"/>
            <p:nvPr/>
          </p:nvSpPr>
          <p:spPr>
            <a:xfrm>
              <a:off x="8199737" y="1282778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문항</a:t>
              </a:r>
              <a:endParaRPr lang="ko-KR" altLang="en-US" sz="10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0" name="TextBox 1179">
              <a:extLst>
                <a:ext uri="{FF2B5EF4-FFF2-40B4-BE49-F238E27FC236}">
                  <a16:creationId xmlns:a16="http://schemas.microsoft.com/office/drawing/2014/main" id="{5EAF06A5-CECD-9C69-9DE8-7F5959460B1D}"/>
                </a:ext>
              </a:extLst>
            </p:cNvPr>
            <p:cNvSpPr txBox="1"/>
            <p:nvPr/>
          </p:nvSpPr>
          <p:spPr>
            <a:xfrm>
              <a:off x="8616117" y="1276973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1181" name="TextBox 1180">
              <a:extLst>
                <a:ext uri="{FF2B5EF4-FFF2-40B4-BE49-F238E27FC236}">
                  <a16:creationId xmlns:a16="http://schemas.microsoft.com/office/drawing/2014/main" id="{FACFD6CC-B8BE-5A32-43C1-4FF6321BF924}"/>
                </a:ext>
              </a:extLst>
            </p:cNvPr>
            <p:cNvSpPr txBox="1"/>
            <p:nvPr/>
          </p:nvSpPr>
          <p:spPr>
            <a:xfrm flipH="1">
              <a:off x="8205076" y="1598456"/>
              <a:ext cx="387261" cy="13619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2" name="모서리가 둥근 직사각형 12">
              <a:extLst>
                <a:ext uri="{FF2B5EF4-FFF2-40B4-BE49-F238E27FC236}">
                  <a16:creationId xmlns:a16="http://schemas.microsoft.com/office/drawing/2014/main" id="{F8682DD5-5A38-D204-5013-ED43B268672E}"/>
                </a:ext>
              </a:extLst>
            </p:cNvPr>
            <p:cNvSpPr/>
            <p:nvPr/>
          </p:nvSpPr>
          <p:spPr>
            <a:xfrm>
              <a:off x="8655964" y="16586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3" name="모서리가 둥근 직사각형 15">
              <a:extLst>
                <a:ext uri="{FF2B5EF4-FFF2-40B4-BE49-F238E27FC236}">
                  <a16:creationId xmlns:a16="http://schemas.microsoft.com/office/drawing/2014/main" id="{020A92FC-7486-79CF-6DAD-C2DBEFD59B96}"/>
                </a:ext>
              </a:extLst>
            </p:cNvPr>
            <p:cNvSpPr/>
            <p:nvPr/>
          </p:nvSpPr>
          <p:spPr>
            <a:xfrm>
              <a:off x="8829795" y="16576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4" name="모서리가 둥근 직사각형 16">
              <a:extLst>
                <a:ext uri="{FF2B5EF4-FFF2-40B4-BE49-F238E27FC236}">
                  <a16:creationId xmlns:a16="http://schemas.microsoft.com/office/drawing/2014/main" id="{9DA15E23-CC49-489C-27F0-26A097F1D5D3}"/>
                </a:ext>
              </a:extLst>
            </p:cNvPr>
            <p:cNvSpPr/>
            <p:nvPr/>
          </p:nvSpPr>
          <p:spPr>
            <a:xfrm>
              <a:off x="8996480" y="16562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5" name="모서리가 둥근 직사각형 17">
              <a:extLst>
                <a:ext uri="{FF2B5EF4-FFF2-40B4-BE49-F238E27FC236}">
                  <a16:creationId xmlns:a16="http://schemas.microsoft.com/office/drawing/2014/main" id="{11B104CF-E873-BC68-72BB-4E9AC87A9315}"/>
                </a:ext>
              </a:extLst>
            </p:cNvPr>
            <p:cNvSpPr/>
            <p:nvPr/>
          </p:nvSpPr>
          <p:spPr>
            <a:xfrm>
              <a:off x="9165548" y="165527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6" name="모서리가 둥근 직사각형 18">
              <a:extLst>
                <a:ext uri="{FF2B5EF4-FFF2-40B4-BE49-F238E27FC236}">
                  <a16:creationId xmlns:a16="http://schemas.microsoft.com/office/drawing/2014/main" id="{4B496B81-1426-6989-D28F-423F09FE6C98}"/>
                </a:ext>
              </a:extLst>
            </p:cNvPr>
            <p:cNvSpPr/>
            <p:nvPr/>
          </p:nvSpPr>
          <p:spPr>
            <a:xfrm>
              <a:off x="9336057" y="1655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7" name="모서리가 둥근 직사각형 21">
              <a:extLst>
                <a:ext uri="{FF2B5EF4-FFF2-40B4-BE49-F238E27FC236}">
                  <a16:creationId xmlns:a16="http://schemas.microsoft.com/office/drawing/2014/main" id="{A212EA11-958E-4B18-4980-9145EEA4EB1E}"/>
                </a:ext>
              </a:extLst>
            </p:cNvPr>
            <p:cNvSpPr/>
            <p:nvPr/>
          </p:nvSpPr>
          <p:spPr>
            <a:xfrm>
              <a:off x="8655666" y="19386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8" name="모서리가 둥근 직사각형 22">
              <a:extLst>
                <a:ext uri="{FF2B5EF4-FFF2-40B4-BE49-F238E27FC236}">
                  <a16:creationId xmlns:a16="http://schemas.microsoft.com/office/drawing/2014/main" id="{D071D8A1-9300-C28B-AD07-16E1FDFE56AC}"/>
                </a:ext>
              </a:extLst>
            </p:cNvPr>
            <p:cNvSpPr/>
            <p:nvPr/>
          </p:nvSpPr>
          <p:spPr>
            <a:xfrm>
              <a:off x="8829497" y="19376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9" name="모서리가 둥근 직사각형 23">
              <a:extLst>
                <a:ext uri="{FF2B5EF4-FFF2-40B4-BE49-F238E27FC236}">
                  <a16:creationId xmlns:a16="http://schemas.microsoft.com/office/drawing/2014/main" id="{0B73D46B-2ED4-2E19-CA89-721BBDAE8E61}"/>
                </a:ext>
              </a:extLst>
            </p:cNvPr>
            <p:cNvSpPr/>
            <p:nvPr/>
          </p:nvSpPr>
          <p:spPr>
            <a:xfrm>
              <a:off x="8996182" y="19362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0" name="모서리가 둥근 직사각형 24">
              <a:extLst>
                <a:ext uri="{FF2B5EF4-FFF2-40B4-BE49-F238E27FC236}">
                  <a16:creationId xmlns:a16="http://schemas.microsoft.com/office/drawing/2014/main" id="{74367AFE-3F6E-024F-6DAF-8E222F934572}"/>
                </a:ext>
              </a:extLst>
            </p:cNvPr>
            <p:cNvSpPr/>
            <p:nvPr/>
          </p:nvSpPr>
          <p:spPr>
            <a:xfrm>
              <a:off x="9165250" y="193844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1" name="모서리가 둥근 직사각형 25">
              <a:extLst>
                <a:ext uri="{FF2B5EF4-FFF2-40B4-BE49-F238E27FC236}">
                  <a16:creationId xmlns:a16="http://schemas.microsoft.com/office/drawing/2014/main" id="{EE579185-E7C7-77E5-D7CD-66F45429ED5C}"/>
                </a:ext>
              </a:extLst>
            </p:cNvPr>
            <p:cNvSpPr/>
            <p:nvPr/>
          </p:nvSpPr>
          <p:spPr>
            <a:xfrm>
              <a:off x="9332584" y="193888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2" name="모서리가 둥근 직사각형 27">
              <a:extLst>
                <a:ext uri="{FF2B5EF4-FFF2-40B4-BE49-F238E27FC236}">
                  <a16:creationId xmlns:a16="http://schemas.microsoft.com/office/drawing/2014/main" id="{A8B27E17-D2BB-CCB4-F947-C174A75CE989}"/>
                </a:ext>
              </a:extLst>
            </p:cNvPr>
            <p:cNvSpPr/>
            <p:nvPr/>
          </p:nvSpPr>
          <p:spPr>
            <a:xfrm>
              <a:off x="8654377" y="2219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3" name="모서리가 둥근 직사각형 28">
              <a:extLst>
                <a:ext uri="{FF2B5EF4-FFF2-40B4-BE49-F238E27FC236}">
                  <a16:creationId xmlns:a16="http://schemas.microsoft.com/office/drawing/2014/main" id="{36A7CC62-84F2-D8C1-E232-9D4B51CEA3B9}"/>
                </a:ext>
              </a:extLst>
            </p:cNvPr>
            <p:cNvSpPr/>
            <p:nvPr/>
          </p:nvSpPr>
          <p:spPr>
            <a:xfrm>
              <a:off x="8828208" y="2218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4" name="모서리가 둥근 직사각형 29">
              <a:extLst>
                <a:ext uri="{FF2B5EF4-FFF2-40B4-BE49-F238E27FC236}">
                  <a16:creationId xmlns:a16="http://schemas.microsoft.com/office/drawing/2014/main" id="{C0F9CA90-F22D-E0E4-074A-F10015504317}"/>
                </a:ext>
              </a:extLst>
            </p:cNvPr>
            <p:cNvSpPr/>
            <p:nvPr/>
          </p:nvSpPr>
          <p:spPr>
            <a:xfrm>
              <a:off x="8997274" y="22175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5" name="모서리가 둥근 직사각형 30">
              <a:extLst>
                <a:ext uri="{FF2B5EF4-FFF2-40B4-BE49-F238E27FC236}">
                  <a16:creationId xmlns:a16="http://schemas.microsoft.com/office/drawing/2014/main" id="{B77DA941-72D5-B82A-4679-E541347BF83A}"/>
                </a:ext>
              </a:extLst>
            </p:cNvPr>
            <p:cNvSpPr/>
            <p:nvPr/>
          </p:nvSpPr>
          <p:spPr>
            <a:xfrm>
              <a:off x="9166342" y="22165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6" name="모서리가 둥근 직사각형 31">
              <a:extLst>
                <a:ext uri="{FF2B5EF4-FFF2-40B4-BE49-F238E27FC236}">
                  <a16:creationId xmlns:a16="http://schemas.microsoft.com/office/drawing/2014/main" id="{29031BE3-C586-41B5-DB86-35AB0A38939C}"/>
                </a:ext>
              </a:extLst>
            </p:cNvPr>
            <p:cNvSpPr/>
            <p:nvPr/>
          </p:nvSpPr>
          <p:spPr>
            <a:xfrm>
              <a:off x="9334470" y="22169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7" name="모서리가 둥근 직사각형 33">
              <a:extLst>
                <a:ext uri="{FF2B5EF4-FFF2-40B4-BE49-F238E27FC236}">
                  <a16:creationId xmlns:a16="http://schemas.microsoft.com/office/drawing/2014/main" id="{6863A799-820A-89C6-C902-E291F6DC878C}"/>
                </a:ext>
              </a:extLst>
            </p:cNvPr>
            <p:cNvSpPr/>
            <p:nvPr/>
          </p:nvSpPr>
          <p:spPr>
            <a:xfrm>
              <a:off x="8657251" y="25061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8" name="모서리가 둥근 직사각형 34">
              <a:extLst>
                <a:ext uri="{FF2B5EF4-FFF2-40B4-BE49-F238E27FC236}">
                  <a16:creationId xmlns:a16="http://schemas.microsoft.com/office/drawing/2014/main" id="{48348482-8AD0-AFA1-B542-744DFAF544E3}"/>
                </a:ext>
              </a:extLst>
            </p:cNvPr>
            <p:cNvSpPr/>
            <p:nvPr/>
          </p:nvSpPr>
          <p:spPr>
            <a:xfrm>
              <a:off x="8824732" y="25051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9" name="모서리가 둥근 직사각형 35">
              <a:extLst>
                <a:ext uri="{FF2B5EF4-FFF2-40B4-BE49-F238E27FC236}">
                  <a16:creationId xmlns:a16="http://schemas.microsoft.com/office/drawing/2014/main" id="{B7AED8F8-4045-6249-1060-F52C0E22D045}"/>
                </a:ext>
              </a:extLst>
            </p:cNvPr>
            <p:cNvSpPr/>
            <p:nvPr/>
          </p:nvSpPr>
          <p:spPr>
            <a:xfrm>
              <a:off x="8993798" y="25037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0" name="모서리가 둥근 직사각형 36">
              <a:extLst>
                <a:ext uri="{FF2B5EF4-FFF2-40B4-BE49-F238E27FC236}">
                  <a16:creationId xmlns:a16="http://schemas.microsoft.com/office/drawing/2014/main" id="{A6A5906B-D0FA-12F8-9A8D-8265F9D43DB7}"/>
                </a:ext>
              </a:extLst>
            </p:cNvPr>
            <p:cNvSpPr/>
            <p:nvPr/>
          </p:nvSpPr>
          <p:spPr>
            <a:xfrm>
              <a:off x="9165247" y="25027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1" name="모서리가 둥근 직사각형 37">
              <a:extLst>
                <a:ext uri="{FF2B5EF4-FFF2-40B4-BE49-F238E27FC236}">
                  <a16:creationId xmlns:a16="http://schemas.microsoft.com/office/drawing/2014/main" id="{9E1A5516-5F63-DEB4-6974-62D5F17EC517}"/>
                </a:ext>
              </a:extLst>
            </p:cNvPr>
            <p:cNvSpPr/>
            <p:nvPr/>
          </p:nvSpPr>
          <p:spPr>
            <a:xfrm>
              <a:off x="9333375" y="250318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2" name="모서리가 둥근 직사각형 39">
              <a:extLst>
                <a:ext uri="{FF2B5EF4-FFF2-40B4-BE49-F238E27FC236}">
                  <a16:creationId xmlns:a16="http://schemas.microsoft.com/office/drawing/2014/main" id="{EB69A6C5-4E4D-6B90-7286-32B4CF8743F8}"/>
                </a:ext>
              </a:extLst>
            </p:cNvPr>
            <p:cNvSpPr/>
            <p:nvPr/>
          </p:nvSpPr>
          <p:spPr>
            <a:xfrm>
              <a:off x="8655666" y="27866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3" name="모서리가 둥근 직사각형 40">
              <a:extLst>
                <a:ext uri="{FF2B5EF4-FFF2-40B4-BE49-F238E27FC236}">
                  <a16:creationId xmlns:a16="http://schemas.microsoft.com/office/drawing/2014/main" id="{5C368854-3F66-CBE3-25BE-8F20A02B1972}"/>
                </a:ext>
              </a:extLst>
            </p:cNvPr>
            <p:cNvSpPr/>
            <p:nvPr/>
          </p:nvSpPr>
          <p:spPr>
            <a:xfrm>
              <a:off x="8826322" y="27856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4" name="모서리가 둥근 직사각형 41">
              <a:extLst>
                <a:ext uri="{FF2B5EF4-FFF2-40B4-BE49-F238E27FC236}">
                  <a16:creationId xmlns:a16="http://schemas.microsoft.com/office/drawing/2014/main" id="{4ACE9D6F-0CFB-1D94-97A3-9C3E0E6702DF}"/>
                </a:ext>
              </a:extLst>
            </p:cNvPr>
            <p:cNvSpPr/>
            <p:nvPr/>
          </p:nvSpPr>
          <p:spPr>
            <a:xfrm>
              <a:off x="8995388" y="27843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5" name="모서리가 둥근 직사각형 42">
              <a:extLst>
                <a:ext uri="{FF2B5EF4-FFF2-40B4-BE49-F238E27FC236}">
                  <a16:creationId xmlns:a16="http://schemas.microsoft.com/office/drawing/2014/main" id="{65A1B7CB-F593-519E-8A69-08F933FBACFA}"/>
                </a:ext>
              </a:extLst>
            </p:cNvPr>
            <p:cNvSpPr/>
            <p:nvPr/>
          </p:nvSpPr>
          <p:spPr>
            <a:xfrm>
              <a:off x="9164456" y="27832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6" name="모서리가 둥근 직사각형 43">
              <a:extLst>
                <a:ext uri="{FF2B5EF4-FFF2-40B4-BE49-F238E27FC236}">
                  <a16:creationId xmlns:a16="http://schemas.microsoft.com/office/drawing/2014/main" id="{B8B654A8-FB33-0563-51D4-BD87F446D51C}"/>
                </a:ext>
              </a:extLst>
            </p:cNvPr>
            <p:cNvSpPr/>
            <p:nvPr/>
          </p:nvSpPr>
          <p:spPr>
            <a:xfrm>
              <a:off x="9332584" y="27837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57" name="그룹 1856"/>
          <p:cNvGrpSpPr/>
          <p:nvPr/>
        </p:nvGrpSpPr>
        <p:grpSpPr>
          <a:xfrm>
            <a:off x="805406" y="1135995"/>
            <a:ext cx="2211766" cy="672747"/>
            <a:chOff x="848544" y="1316093"/>
            <a:chExt cx="2211766" cy="672747"/>
          </a:xfrm>
        </p:grpSpPr>
        <p:sp>
          <p:nvSpPr>
            <p:cNvPr id="1209" name="사각형: 둥근 위쪽 모서리 1693">
              <a:extLst>
                <a:ext uri="{FF2B5EF4-FFF2-40B4-BE49-F238E27FC236}">
                  <a16:creationId xmlns:a16="http://schemas.microsoft.com/office/drawing/2014/main" id="{D94D955B-6366-98BE-460D-1585C379F8DF}"/>
                </a:ext>
              </a:extLst>
            </p:cNvPr>
            <p:cNvSpPr/>
            <p:nvPr/>
          </p:nvSpPr>
          <p:spPr>
            <a:xfrm rot="16200000">
              <a:off x="837995" y="1339407"/>
              <a:ext cx="667225" cy="631641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8E7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210" name="사각형: 둥근 모서리 1694">
              <a:extLst>
                <a:ext uri="{FF2B5EF4-FFF2-40B4-BE49-F238E27FC236}">
                  <a16:creationId xmlns:a16="http://schemas.microsoft.com/office/drawing/2014/main" id="{C330CC9A-ED7A-1344-8B4B-C03531D13F4A}"/>
                </a:ext>
              </a:extLst>
            </p:cNvPr>
            <p:cNvSpPr/>
            <p:nvPr/>
          </p:nvSpPr>
          <p:spPr>
            <a:xfrm>
              <a:off x="848544" y="1316093"/>
              <a:ext cx="2211766" cy="655534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1" name="TextBox 1210">
              <a:extLst>
                <a:ext uri="{FF2B5EF4-FFF2-40B4-BE49-F238E27FC236}">
                  <a16:creationId xmlns:a16="http://schemas.microsoft.com/office/drawing/2014/main" id="{56021E92-326B-46E4-7B29-F5766033A082}"/>
                </a:ext>
              </a:extLst>
            </p:cNvPr>
            <p:cNvSpPr txBox="1"/>
            <p:nvPr/>
          </p:nvSpPr>
          <p:spPr>
            <a:xfrm>
              <a:off x="941984" y="1372397"/>
              <a:ext cx="59543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학교</a:t>
              </a:r>
              <a:endPara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213" name="직선 연결선 1212">
              <a:extLst>
                <a:ext uri="{FF2B5EF4-FFF2-40B4-BE49-F238E27FC236}">
                  <a16:creationId xmlns:a16="http://schemas.microsoft.com/office/drawing/2014/main" id="{AC1EA85D-3EFF-386D-AC52-7742C5D755BB}"/>
                </a:ext>
              </a:extLst>
            </p:cNvPr>
            <p:cNvCxnSpPr>
              <a:cxnSpLocks/>
            </p:cNvCxnSpPr>
            <p:nvPr/>
          </p:nvCxnSpPr>
          <p:spPr>
            <a:xfrm>
              <a:off x="1480491" y="1319317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5" name="TextBox 1214">
              <a:extLst>
                <a:ext uri="{FF2B5EF4-FFF2-40B4-BE49-F238E27FC236}">
                  <a16:creationId xmlns:a16="http://schemas.microsoft.com/office/drawing/2014/main" id="{56021E92-326B-46E4-7B29-F5766033A082}"/>
                </a:ext>
              </a:extLst>
            </p:cNvPr>
            <p:cNvSpPr txBox="1"/>
            <p:nvPr/>
          </p:nvSpPr>
          <p:spPr>
            <a:xfrm>
              <a:off x="941984" y="1686705"/>
              <a:ext cx="595432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학년</a:t>
              </a:r>
              <a:endPara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52" name="직선 연결선 51"/>
            <p:cNvCxnSpPr>
              <a:stCxn id="1210" idx="1"/>
              <a:endCxn id="1210" idx="3"/>
            </p:cNvCxnSpPr>
            <p:nvPr/>
          </p:nvCxnSpPr>
          <p:spPr>
            <a:xfrm>
              <a:off x="848544" y="1643860"/>
              <a:ext cx="2211766" cy="0"/>
            </a:xfrm>
            <a:prstGeom prst="line">
              <a:avLst/>
            </a:prstGeom>
            <a:ln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16" name="직선 연결선 1215">
            <a:extLst>
              <a:ext uri="{FF2B5EF4-FFF2-40B4-BE49-F238E27FC236}">
                <a16:creationId xmlns:a16="http://schemas.microsoft.com/office/drawing/2014/main" id="{AC1EA85D-3EFF-386D-AC52-7742C5D755BB}"/>
              </a:ext>
            </a:extLst>
          </p:cNvPr>
          <p:cNvCxnSpPr>
            <a:cxnSpLocks/>
          </p:cNvCxnSpPr>
          <p:nvPr/>
        </p:nvCxnSpPr>
        <p:spPr>
          <a:xfrm flipH="1">
            <a:off x="1245176" y="1965185"/>
            <a:ext cx="1" cy="283985"/>
          </a:xfrm>
          <a:prstGeom prst="line">
            <a:avLst/>
          </a:prstGeom>
          <a:ln w="6350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C91964F2-8CF3-A566-CDDF-A2250E58630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71B9077E-1CEF-C838-B7E7-19DE32799E1E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B296038-41C4-CD2E-30F6-8A418C734F80}"/>
              </a:ext>
            </a:extLst>
          </p:cNvPr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788FCC2-896D-3C33-AFEC-F84557B313C8}"/>
              </a:ext>
            </a:extLst>
          </p:cNvPr>
          <p:cNvSpPr/>
          <p:nvPr/>
        </p:nvSpPr>
        <p:spPr>
          <a:xfrm>
            <a:off x="774" y="2408756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07940AC-C410-E4CD-FB53-65222EAD1879}"/>
              </a:ext>
            </a:extLst>
          </p:cNvPr>
          <p:cNvSpPr/>
          <p:nvPr/>
        </p:nvSpPr>
        <p:spPr>
          <a:xfrm>
            <a:off x="775" y="2679779"/>
            <a:ext cx="291325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671CBC7-7989-C0D3-DB2F-7C6C90095A0E}"/>
              </a:ext>
            </a:extLst>
          </p:cNvPr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17280983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58CECF-E164-9E16-20E6-447BF5BF63A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001B147-231F-40D8-07D1-E38E50FA4CBC}"/>
              </a:ext>
            </a:extLst>
          </p:cNvPr>
          <p:cNvSpPr/>
          <p:nvPr/>
        </p:nvSpPr>
        <p:spPr>
          <a:xfrm>
            <a:off x="1077744" y="940297"/>
            <a:ext cx="1684916" cy="2411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E17A955-2F9D-F572-A073-D0F93897CB64}"/>
              </a:ext>
            </a:extLst>
          </p:cNvPr>
          <p:cNvSpPr/>
          <p:nvPr/>
        </p:nvSpPr>
        <p:spPr>
          <a:xfrm>
            <a:off x="1094151" y="1661392"/>
            <a:ext cx="1662565" cy="2133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D43FC58-C2F9-CE53-3FC5-C497BB89D0E4}"/>
              </a:ext>
            </a:extLst>
          </p:cNvPr>
          <p:cNvSpPr/>
          <p:nvPr/>
        </p:nvSpPr>
        <p:spPr>
          <a:xfrm>
            <a:off x="1073424" y="4344477"/>
            <a:ext cx="1683292" cy="19136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모서리가 둥근 직사각형 1">
            <a:extLst>
              <a:ext uri="{FF2B5EF4-FFF2-40B4-BE49-F238E27FC236}">
                <a16:creationId xmlns:a16="http://schemas.microsoft.com/office/drawing/2014/main" id="{B10C5B1C-1ECF-20CB-5E8E-1AF7E20DAF2D}"/>
              </a:ext>
            </a:extLst>
          </p:cNvPr>
          <p:cNvSpPr/>
          <p:nvPr/>
        </p:nvSpPr>
        <p:spPr>
          <a:xfrm>
            <a:off x="1071804" y="944661"/>
            <a:ext cx="1690165" cy="3992682"/>
          </a:xfrm>
          <a:prstGeom prst="roundRect">
            <a:avLst>
              <a:gd name="adj" fmla="val 4069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7297DF67-1CFF-655F-2146-8601FC41817E}"/>
              </a:ext>
            </a:extLst>
          </p:cNvPr>
          <p:cNvCxnSpPr>
            <a:cxnSpLocks/>
          </p:cNvCxnSpPr>
          <p:nvPr/>
        </p:nvCxnSpPr>
        <p:spPr>
          <a:xfrm>
            <a:off x="1077744" y="1170218"/>
            <a:ext cx="168491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D9453006-1776-5AD9-86F4-8B126B9B7449}"/>
              </a:ext>
            </a:extLst>
          </p:cNvPr>
          <p:cNvCxnSpPr>
            <a:cxnSpLocks/>
          </p:cNvCxnSpPr>
          <p:nvPr/>
        </p:nvCxnSpPr>
        <p:spPr>
          <a:xfrm>
            <a:off x="1077745" y="1657478"/>
            <a:ext cx="1682087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1462C78D-3634-1232-B506-0FD5E28154E0}"/>
              </a:ext>
            </a:extLst>
          </p:cNvPr>
          <p:cNvCxnSpPr>
            <a:cxnSpLocks/>
          </p:cNvCxnSpPr>
          <p:nvPr/>
        </p:nvCxnSpPr>
        <p:spPr>
          <a:xfrm>
            <a:off x="1077745" y="1880429"/>
            <a:ext cx="1682087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A2AB1E4-1CF3-CA73-027C-C6C4D5D31395}"/>
              </a:ext>
            </a:extLst>
          </p:cNvPr>
          <p:cNvCxnSpPr>
            <a:cxnSpLocks/>
          </p:cNvCxnSpPr>
          <p:nvPr/>
        </p:nvCxnSpPr>
        <p:spPr>
          <a:xfrm>
            <a:off x="1077744" y="2126337"/>
            <a:ext cx="168166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280EDCBA-54BF-5A10-D9E8-0D8EAAA821B1}"/>
              </a:ext>
            </a:extLst>
          </p:cNvPr>
          <p:cNvCxnSpPr>
            <a:cxnSpLocks/>
          </p:cNvCxnSpPr>
          <p:nvPr/>
        </p:nvCxnSpPr>
        <p:spPr>
          <a:xfrm>
            <a:off x="1074421" y="2375568"/>
            <a:ext cx="168499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21AC8DD8-A234-0306-7ED4-D23AEF0E581D}"/>
              </a:ext>
            </a:extLst>
          </p:cNvPr>
          <p:cNvCxnSpPr>
            <a:cxnSpLocks/>
          </p:cNvCxnSpPr>
          <p:nvPr/>
        </p:nvCxnSpPr>
        <p:spPr>
          <a:xfrm>
            <a:off x="1071098" y="2618152"/>
            <a:ext cx="16883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1568925F-B106-81B7-6F39-543285C0CA8C}"/>
              </a:ext>
            </a:extLst>
          </p:cNvPr>
          <p:cNvCxnSpPr>
            <a:cxnSpLocks/>
          </p:cNvCxnSpPr>
          <p:nvPr/>
        </p:nvCxnSpPr>
        <p:spPr>
          <a:xfrm>
            <a:off x="1071098" y="2857414"/>
            <a:ext cx="16883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1F804915-E4E5-0E7D-C884-D5D3458A1AA7}"/>
              </a:ext>
            </a:extLst>
          </p:cNvPr>
          <p:cNvCxnSpPr>
            <a:cxnSpLocks/>
          </p:cNvCxnSpPr>
          <p:nvPr/>
        </p:nvCxnSpPr>
        <p:spPr>
          <a:xfrm>
            <a:off x="1071098" y="3096675"/>
            <a:ext cx="16883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888CCE2-C823-E90E-CC55-D267294C249B}"/>
              </a:ext>
            </a:extLst>
          </p:cNvPr>
          <p:cNvCxnSpPr>
            <a:cxnSpLocks/>
          </p:cNvCxnSpPr>
          <p:nvPr/>
        </p:nvCxnSpPr>
        <p:spPr>
          <a:xfrm>
            <a:off x="1071098" y="3349229"/>
            <a:ext cx="16883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F0B8ED53-9805-74FA-8043-CE01E91E907F}"/>
              </a:ext>
            </a:extLst>
          </p:cNvPr>
          <p:cNvCxnSpPr>
            <a:cxnSpLocks/>
          </p:cNvCxnSpPr>
          <p:nvPr/>
        </p:nvCxnSpPr>
        <p:spPr>
          <a:xfrm>
            <a:off x="1071098" y="3588491"/>
            <a:ext cx="16883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CDBBC512-2BB1-A1B5-7718-91E3BAD217FB}"/>
              </a:ext>
            </a:extLst>
          </p:cNvPr>
          <p:cNvCxnSpPr>
            <a:cxnSpLocks/>
          </p:cNvCxnSpPr>
          <p:nvPr/>
        </p:nvCxnSpPr>
        <p:spPr>
          <a:xfrm>
            <a:off x="1071098" y="3827752"/>
            <a:ext cx="16883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95838F15-BC0A-2C54-3CA0-9A43EBDE2915}"/>
              </a:ext>
            </a:extLst>
          </p:cNvPr>
          <p:cNvCxnSpPr>
            <a:cxnSpLocks/>
          </p:cNvCxnSpPr>
          <p:nvPr/>
        </p:nvCxnSpPr>
        <p:spPr>
          <a:xfrm>
            <a:off x="1071098" y="4076983"/>
            <a:ext cx="169735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54EADB8F-64CF-CF17-12A0-ACFC53DA149B}"/>
              </a:ext>
            </a:extLst>
          </p:cNvPr>
          <p:cNvCxnSpPr>
            <a:cxnSpLocks/>
          </p:cNvCxnSpPr>
          <p:nvPr/>
        </p:nvCxnSpPr>
        <p:spPr>
          <a:xfrm>
            <a:off x="1071098" y="4328045"/>
            <a:ext cx="168831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8860F1D6-F01C-BD86-B1C4-31A3936786BA}"/>
              </a:ext>
            </a:extLst>
          </p:cNvPr>
          <p:cNvCxnSpPr>
            <a:cxnSpLocks/>
          </p:cNvCxnSpPr>
          <p:nvPr/>
        </p:nvCxnSpPr>
        <p:spPr>
          <a:xfrm>
            <a:off x="1071098" y="4542214"/>
            <a:ext cx="1688315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0BDF5981-22F1-4A02-C84C-FBAAA294D497}"/>
              </a:ext>
            </a:extLst>
          </p:cNvPr>
          <p:cNvCxnSpPr/>
          <p:nvPr/>
        </p:nvCxnSpPr>
        <p:spPr>
          <a:xfrm>
            <a:off x="1317006" y="1880429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61C797DE-A865-42BD-8D34-DB99C19F3D1C}"/>
              </a:ext>
            </a:extLst>
          </p:cNvPr>
          <p:cNvCxnSpPr/>
          <p:nvPr/>
        </p:nvCxnSpPr>
        <p:spPr>
          <a:xfrm>
            <a:off x="1552944" y="1880429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88C276F5-57C0-0BBD-3977-3264B56C1611}"/>
              </a:ext>
            </a:extLst>
          </p:cNvPr>
          <p:cNvCxnSpPr/>
          <p:nvPr/>
        </p:nvCxnSpPr>
        <p:spPr>
          <a:xfrm>
            <a:off x="1792206" y="1880429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A1D620EF-54F8-5371-9C7F-3D10ADE70E28}"/>
              </a:ext>
            </a:extLst>
          </p:cNvPr>
          <p:cNvCxnSpPr/>
          <p:nvPr/>
        </p:nvCxnSpPr>
        <p:spPr>
          <a:xfrm>
            <a:off x="2031467" y="1880429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B5F1376A-ED70-5E98-C8CB-F884EA48DF88}"/>
              </a:ext>
            </a:extLst>
          </p:cNvPr>
          <p:cNvCxnSpPr/>
          <p:nvPr/>
        </p:nvCxnSpPr>
        <p:spPr>
          <a:xfrm>
            <a:off x="2267406" y="1880429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9E6792CE-BB0E-CBEB-84CD-84E6E50F8D1B}"/>
              </a:ext>
            </a:extLst>
          </p:cNvPr>
          <p:cNvSpPr txBox="1"/>
          <p:nvPr/>
        </p:nvSpPr>
        <p:spPr>
          <a:xfrm>
            <a:off x="1639139" y="946645"/>
            <a:ext cx="588522" cy="2414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69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성   명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8EBCCDF-4CD4-55A9-3F9A-CF485E12F742}"/>
              </a:ext>
            </a:extLst>
          </p:cNvPr>
          <p:cNvSpPr txBox="1"/>
          <p:nvPr/>
        </p:nvSpPr>
        <p:spPr>
          <a:xfrm>
            <a:off x="1626059" y="1661106"/>
            <a:ext cx="668072" cy="2414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69">
                <a:latin typeface="나눔고딕" panose="020D0604000000000000" pitchFamily="50" charset="-127"/>
                <a:ea typeface="나눔고딕" panose="020D0604000000000000" pitchFamily="50" charset="-127"/>
              </a:rPr>
              <a:t>사원번호</a:t>
            </a:r>
            <a:endParaRPr lang="ko-KR" altLang="en-US" sz="969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50A82BB-5648-EB3A-E766-F2302EDD6CFA}"/>
              </a:ext>
            </a:extLst>
          </p:cNvPr>
          <p:cNvSpPr txBox="1"/>
          <p:nvPr/>
        </p:nvSpPr>
        <p:spPr>
          <a:xfrm>
            <a:off x="1031221" y="20997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08" name="TextBox 1407">
            <a:extLst>
              <a:ext uri="{FF2B5EF4-FFF2-40B4-BE49-F238E27FC236}">
                <a16:creationId xmlns:a16="http://schemas.microsoft.com/office/drawing/2014/main" id="{04E5DE7C-5C5C-D654-13A3-38104A19451E}"/>
              </a:ext>
            </a:extLst>
          </p:cNvPr>
          <p:cNvSpPr txBox="1"/>
          <p:nvPr/>
        </p:nvSpPr>
        <p:spPr>
          <a:xfrm>
            <a:off x="1270482" y="20997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0" name="TextBox 1409">
            <a:extLst>
              <a:ext uri="{FF2B5EF4-FFF2-40B4-BE49-F238E27FC236}">
                <a16:creationId xmlns:a16="http://schemas.microsoft.com/office/drawing/2014/main" id="{0469E519-E524-5192-5669-5E2E6D9C6D5E}"/>
              </a:ext>
            </a:extLst>
          </p:cNvPr>
          <p:cNvSpPr txBox="1"/>
          <p:nvPr/>
        </p:nvSpPr>
        <p:spPr>
          <a:xfrm>
            <a:off x="1506901" y="20997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4" name="TextBox 1413">
            <a:extLst>
              <a:ext uri="{FF2B5EF4-FFF2-40B4-BE49-F238E27FC236}">
                <a16:creationId xmlns:a16="http://schemas.microsoft.com/office/drawing/2014/main" id="{94B3F1EE-519F-919E-146F-BC66931B31A0}"/>
              </a:ext>
            </a:extLst>
          </p:cNvPr>
          <p:cNvSpPr txBox="1"/>
          <p:nvPr/>
        </p:nvSpPr>
        <p:spPr>
          <a:xfrm>
            <a:off x="1749893" y="209397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5" name="TextBox 1414">
            <a:extLst>
              <a:ext uri="{FF2B5EF4-FFF2-40B4-BE49-F238E27FC236}">
                <a16:creationId xmlns:a16="http://schemas.microsoft.com/office/drawing/2014/main" id="{BC771B12-AE9D-6CA2-A4D2-FAD407903844}"/>
              </a:ext>
            </a:extLst>
          </p:cNvPr>
          <p:cNvSpPr txBox="1"/>
          <p:nvPr/>
        </p:nvSpPr>
        <p:spPr>
          <a:xfrm>
            <a:off x="1984944" y="20997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6" name="TextBox 1415">
            <a:extLst>
              <a:ext uri="{FF2B5EF4-FFF2-40B4-BE49-F238E27FC236}">
                <a16:creationId xmlns:a16="http://schemas.microsoft.com/office/drawing/2014/main" id="{6343880A-FDE3-C186-E1E3-6209866EB7A2}"/>
              </a:ext>
            </a:extLst>
          </p:cNvPr>
          <p:cNvSpPr txBox="1"/>
          <p:nvPr/>
        </p:nvSpPr>
        <p:spPr>
          <a:xfrm>
            <a:off x="2220048" y="20997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7" name="TextBox 1416">
            <a:extLst>
              <a:ext uri="{FF2B5EF4-FFF2-40B4-BE49-F238E27FC236}">
                <a16:creationId xmlns:a16="http://schemas.microsoft.com/office/drawing/2014/main" id="{E64F3EBE-9A7E-ED13-3587-BFAC0A844E27}"/>
              </a:ext>
            </a:extLst>
          </p:cNvPr>
          <p:cNvSpPr txBox="1"/>
          <p:nvPr/>
        </p:nvSpPr>
        <p:spPr>
          <a:xfrm>
            <a:off x="1031221" y="23423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18" name="TextBox 1417">
            <a:extLst>
              <a:ext uri="{FF2B5EF4-FFF2-40B4-BE49-F238E27FC236}">
                <a16:creationId xmlns:a16="http://schemas.microsoft.com/office/drawing/2014/main" id="{6AAA1243-CB7B-7781-5BC5-4B6E0B37D428}"/>
              </a:ext>
            </a:extLst>
          </p:cNvPr>
          <p:cNvSpPr txBox="1"/>
          <p:nvPr/>
        </p:nvSpPr>
        <p:spPr>
          <a:xfrm>
            <a:off x="1270482" y="23423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19" name="TextBox 1418">
            <a:extLst>
              <a:ext uri="{FF2B5EF4-FFF2-40B4-BE49-F238E27FC236}">
                <a16:creationId xmlns:a16="http://schemas.microsoft.com/office/drawing/2014/main" id="{9826386B-3901-9AB8-BFCC-E9034F608C9A}"/>
              </a:ext>
            </a:extLst>
          </p:cNvPr>
          <p:cNvSpPr txBox="1"/>
          <p:nvPr/>
        </p:nvSpPr>
        <p:spPr>
          <a:xfrm>
            <a:off x="1509744" y="23423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0" name="TextBox 1419">
            <a:extLst>
              <a:ext uri="{FF2B5EF4-FFF2-40B4-BE49-F238E27FC236}">
                <a16:creationId xmlns:a16="http://schemas.microsoft.com/office/drawing/2014/main" id="{939117CC-67D9-6AA7-FCA6-ABEB4FD0F2DE}"/>
              </a:ext>
            </a:extLst>
          </p:cNvPr>
          <p:cNvSpPr txBox="1"/>
          <p:nvPr/>
        </p:nvSpPr>
        <p:spPr>
          <a:xfrm>
            <a:off x="1745682" y="23423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2" name="TextBox 1421">
            <a:extLst>
              <a:ext uri="{FF2B5EF4-FFF2-40B4-BE49-F238E27FC236}">
                <a16:creationId xmlns:a16="http://schemas.microsoft.com/office/drawing/2014/main" id="{4DB42540-946E-EE28-659D-2AD009F6BB16}"/>
              </a:ext>
            </a:extLst>
          </p:cNvPr>
          <p:cNvSpPr txBox="1"/>
          <p:nvPr/>
        </p:nvSpPr>
        <p:spPr>
          <a:xfrm>
            <a:off x="1981621" y="23423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3" name="TextBox 1422">
            <a:extLst>
              <a:ext uri="{FF2B5EF4-FFF2-40B4-BE49-F238E27FC236}">
                <a16:creationId xmlns:a16="http://schemas.microsoft.com/office/drawing/2014/main" id="{2BDB90E8-C859-8722-6A44-CCA156F41979}"/>
              </a:ext>
            </a:extLst>
          </p:cNvPr>
          <p:cNvSpPr txBox="1"/>
          <p:nvPr/>
        </p:nvSpPr>
        <p:spPr>
          <a:xfrm>
            <a:off x="2220048" y="23423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4" name="TextBox 1423">
            <a:extLst>
              <a:ext uri="{FF2B5EF4-FFF2-40B4-BE49-F238E27FC236}">
                <a16:creationId xmlns:a16="http://schemas.microsoft.com/office/drawing/2014/main" id="{4D261D8A-42ED-5A70-BE74-D3C8B31D8D1E}"/>
              </a:ext>
            </a:extLst>
          </p:cNvPr>
          <p:cNvSpPr txBox="1"/>
          <p:nvPr/>
        </p:nvSpPr>
        <p:spPr>
          <a:xfrm>
            <a:off x="1031221" y="258492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5" name="TextBox 1424">
            <a:extLst>
              <a:ext uri="{FF2B5EF4-FFF2-40B4-BE49-F238E27FC236}">
                <a16:creationId xmlns:a16="http://schemas.microsoft.com/office/drawing/2014/main" id="{7E6E2245-CC6E-6EE7-CEAB-A4BE4C260C92}"/>
              </a:ext>
            </a:extLst>
          </p:cNvPr>
          <p:cNvSpPr txBox="1"/>
          <p:nvPr/>
        </p:nvSpPr>
        <p:spPr>
          <a:xfrm>
            <a:off x="1270482" y="258492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6" name="TextBox 1425">
            <a:extLst>
              <a:ext uri="{FF2B5EF4-FFF2-40B4-BE49-F238E27FC236}">
                <a16:creationId xmlns:a16="http://schemas.microsoft.com/office/drawing/2014/main" id="{9134D68F-D65D-F9C8-5A82-3FD62B94CE2B}"/>
              </a:ext>
            </a:extLst>
          </p:cNvPr>
          <p:cNvSpPr txBox="1"/>
          <p:nvPr/>
        </p:nvSpPr>
        <p:spPr>
          <a:xfrm>
            <a:off x="1506901" y="258492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7" name="TextBox 1426">
            <a:extLst>
              <a:ext uri="{FF2B5EF4-FFF2-40B4-BE49-F238E27FC236}">
                <a16:creationId xmlns:a16="http://schemas.microsoft.com/office/drawing/2014/main" id="{D893A131-EDEF-98E6-EBEE-60BB59460352}"/>
              </a:ext>
            </a:extLst>
          </p:cNvPr>
          <p:cNvSpPr txBox="1"/>
          <p:nvPr/>
        </p:nvSpPr>
        <p:spPr>
          <a:xfrm>
            <a:off x="1745682" y="258492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8" name="TextBox 1427">
            <a:extLst>
              <a:ext uri="{FF2B5EF4-FFF2-40B4-BE49-F238E27FC236}">
                <a16:creationId xmlns:a16="http://schemas.microsoft.com/office/drawing/2014/main" id="{2377FD9C-FBFC-C365-4857-58CC34DE0204}"/>
              </a:ext>
            </a:extLst>
          </p:cNvPr>
          <p:cNvSpPr txBox="1"/>
          <p:nvPr/>
        </p:nvSpPr>
        <p:spPr>
          <a:xfrm>
            <a:off x="1981621" y="258492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9" name="TextBox 1428">
            <a:extLst>
              <a:ext uri="{FF2B5EF4-FFF2-40B4-BE49-F238E27FC236}">
                <a16:creationId xmlns:a16="http://schemas.microsoft.com/office/drawing/2014/main" id="{D02D92B5-BC7F-7EBE-44F1-2A06AE3B7CF1}"/>
              </a:ext>
            </a:extLst>
          </p:cNvPr>
          <p:cNvSpPr txBox="1"/>
          <p:nvPr/>
        </p:nvSpPr>
        <p:spPr>
          <a:xfrm>
            <a:off x="2212739" y="258364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30" name="TextBox 1429">
            <a:extLst>
              <a:ext uri="{FF2B5EF4-FFF2-40B4-BE49-F238E27FC236}">
                <a16:creationId xmlns:a16="http://schemas.microsoft.com/office/drawing/2014/main" id="{7C6936B8-EB8C-1EE0-CA10-EA34321D4F59}"/>
              </a:ext>
            </a:extLst>
          </p:cNvPr>
          <p:cNvSpPr txBox="1"/>
          <p:nvPr/>
        </p:nvSpPr>
        <p:spPr>
          <a:xfrm>
            <a:off x="1031221" y="28275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1" name="TextBox 1430">
            <a:extLst>
              <a:ext uri="{FF2B5EF4-FFF2-40B4-BE49-F238E27FC236}">
                <a16:creationId xmlns:a16="http://schemas.microsoft.com/office/drawing/2014/main" id="{0579BC34-767D-88F8-BE17-AAE2207D6BCD}"/>
              </a:ext>
            </a:extLst>
          </p:cNvPr>
          <p:cNvSpPr txBox="1"/>
          <p:nvPr/>
        </p:nvSpPr>
        <p:spPr>
          <a:xfrm>
            <a:off x="1267159" y="28275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2" name="TextBox 1431">
            <a:extLst>
              <a:ext uri="{FF2B5EF4-FFF2-40B4-BE49-F238E27FC236}">
                <a16:creationId xmlns:a16="http://schemas.microsoft.com/office/drawing/2014/main" id="{ABD1E6CA-E63D-E42C-2A6B-B8161B2F2D74}"/>
              </a:ext>
            </a:extLst>
          </p:cNvPr>
          <p:cNvSpPr txBox="1"/>
          <p:nvPr/>
        </p:nvSpPr>
        <p:spPr>
          <a:xfrm>
            <a:off x="1506901" y="28275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3" name="TextBox 1432">
            <a:extLst>
              <a:ext uri="{FF2B5EF4-FFF2-40B4-BE49-F238E27FC236}">
                <a16:creationId xmlns:a16="http://schemas.microsoft.com/office/drawing/2014/main" id="{975ECD82-94EE-073B-F849-52F5C039A382}"/>
              </a:ext>
            </a:extLst>
          </p:cNvPr>
          <p:cNvSpPr txBox="1"/>
          <p:nvPr/>
        </p:nvSpPr>
        <p:spPr>
          <a:xfrm>
            <a:off x="1745682" y="28275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4" name="TextBox 1433">
            <a:extLst>
              <a:ext uri="{FF2B5EF4-FFF2-40B4-BE49-F238E27FC236}">
                <a16:creationId xmlns:a16="http://schemas.microsoft.com/office/drawing/2014/main" id="{4FECC0D1-DC7B-3AC9-27CF-AF49EDE9A8CB}"/>
              </a:ext>
            </a:extLst>
          </p:cNvPr>
          <p:cNvSpPr txBox="1"/>
          <p:nvPr/>
        </p:nvSpPr>
        <p:spPr>
          <a:xfrm>
            <a:off x="1981621" y="28275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6536BA74-33D2-3AD8-F769-073BBBFE819E}"/>
              </a:ext>
            </a:extLst>
          </p:cNvPr>
          <p:cNvSpPr txBox="1"/>
          <p:nvPr/>
        </p:nvSpPr>
        <p:spPr>
          <a:xfrm>
            <a:off x="2220048" y="28275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6" name="TextBox 1435">
            <a:extLst>
              <a:ext uri="{FF2B5EF4-FFF2-40B4-BE49-F238E27FC236}">
                <a16:creationId xmlns:a16="http://schemas.microsoft.com/office/drawing/2014/main" id="{53A704A0-8600-64B9-750B-C8586DE11D8A}"/>
              </a:ext>
            </a:extLst>
          </p:cNvPr>
          <p:cNvSpPr txBox="1"/>
          <p:nvPr/>
        </p:nvSpPr>
        <p:spPr>
          <a:xfrm>
            <a:off x="1022913" y="307009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37" name="TextBox 1436">
            <a:extLst>
              <a:ext uri="{FF2B5EF4-FFF2-40B4-BE49-F238E27FC236}">
                <a16:creationId xmlns:a16="http://schemas.microsoft.com/office/drawing/2014/main" id="{41B9D32A-30B4-C0D7-266F-AD1857674310}"/>
              </a:ext>
            </a:extLst>
          </p:cNvPr>
          <p:cNvSpPr txBox="1"/>
          <p:nvPr/>
        </p:nvSpPr>
        <p:spPr>
          <a:xfrm>
            <a:off x="1270482" y="30700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38" name="TextBox 1437">
            <a:extLst>
              <a:ext uri="{FF2B5EF4-FFF2-40B4-BE49-F238E27FC236}">
                <a16:creationId xmlns:a16="http://schemas.microsoft.com/office/drawing/2014/main" id="{3C5446F9-3005-515A-7842-8940B2A7B3E5}"/>
              </a:ext>
            </a:extLst>
          </p:cNvPr>
          <p:cNvSpPr txBox="1"/>
          <p:nvPr/>
        </p:nvSpPr>
        <p:spPr>
          <a:xfrm>
            <a:off x="1506901" y="30700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39" name="TextBox 1438">
            <a:extLst>
              <a:ext uri="{FF2B5EF4-FFF2-40B4-BE49-F238E27FC236}">
                <a16:creationId xmlns:a16="http://schemas.microsoft.com/office/drawing/2014/main" id="{E989B3E5-3AC8-937E-609C-CFCCBFD96FF1}"/>
              </a:ext>
            </a:extLst>
          </p:cNvPr>
          <p:cNvSpPr txBox="1"/>
          <p:nvPr/>
        </p:nvSpPr>
        <p:spPr>
          <a:xfrm>
            <a:off x="1745682" y="30700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72" name="TextBox 1471">
            <a:extLst>
              <a:ext uri="{FF2B5EF4-FFF2-40B4-BE49-F238E27FC236}">
                <a16:creationId xmlns:a16="http://schemas.microsoft.com/office/drawing/2014/main" id="{12B9DC3C-B5AC-171E-12EA-FD294F1C26A0}"/>
              </a:ext>
            </a:extLst>
          </p:cNvPr>
          <p:cNvSpPr txBox="1"/>
          <p:nvPr/>
        </p:nvSpPr>
        <p:spPr>
          <a:xfrm>
            <a:off x="1981621" y="30700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73" name="TextBox 1472">
            <a:extLst>
              <a:ext uri="{FF2B5EF4-FFF2-40B4-BE49-F238E27FC236}">
                <a16:creationId xmlns:a16="http://schemas.microsoft.com/office/drawing/2014/main" id="{EFAA69C3-0C9D-CDB4-3BFA-A6DDA1E6733D}"/>
              </a:ext>
            </a:extLst>
          </p:cNvPr>
          <p:cNvSpPr txBox="1"/>
          <p:nvPr/>
        </p:nvSpPr>
        <p:spPr>
          <a:xfrm>
            <a:off x="2220048" y="30700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74" name="TextBox 1473">
            <a:extLst>
              <a:ext uri="{FF2B5EF4-FFF2-40B4-BE49-F238E27FC236}">
                <a16:creationId xmlns:a16="http://schemas.microsoft.com/office/drawing/2014/main" id="{4C4C3A7F-CA0F-6BB2-4D0F-58E8AFA73AB4}"/>
              </a:ext>
            </a:extLst>
          </p:cNvPr>
          <p:cNvSpPr txBox="1"/>
          <p:nvPr/>
        </p:nvSpPr>
        <p:spPr>
          <a:xfrm>
            <a:off x="1031221" y="33093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5" name="TextBox 1474">
            <a:extLst>
              <a:ext uri="{FF2B5EF4-FFF2-40B4-BE49-F238E27FC236}">
                <a16:creationId xmlns:a16="http://schemas.microsoft.com/office/drawing/2014/main" id="{817CEC44-0436-71C5-8EA3-55219576773C}"/>
              </a:ext>
            </a:extLst>
          </p:cNvPr>
          <p:cNvSpPr txBox="1"/>
          <p:nvPr/>
        </p:nvSpPr>
        <p:spPr>
          <a:xfrm>
            <a:off x="1263836" y="33093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6" name="TextBox 1475">
            <a:extLst>
              <a:ext uri="{FF2B5EF4-FFF2-40B4-BE49-F238E27FC236}">
                <a16:creationId xmlns:a16="http://schemas.microsoft.com/office/drawing/2014/main" id="{D5963999-4E86-0668-ECAB-4DC5E76A238D}"/>
              </a:ext>
            </a:extLst>
          </p:cNvPr>
          <p:cNvSpPr txBox="1"/>
          <p:nvPr/>
        </p:nvSpPr>
        <p:spPr>
          <a:xfrm>
            <a:off x="1506901" y="33093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7" name="TextBox 1476">
            <a:extLst>
              <a:ext uri="{FF2B5EF4-FFF2-40B4-BE49-F238E27FC236}">
                <a16:creationId xmlns:a16="http://schemas.microsoft.com/office/drawing/2014/main" id="{9AB98ACE-EBAE-273B-A583-691F630042CE}"/>
              </a:ext>
            </a:extLst>
          </p:cNvPr>
          <p:cNvSpPr txBox="1"/>
          <p:nvPr/>
        </p:nvSpPr>
        <p:spPr>
          <a:xfrm>
            <a:off x="1745682" y="33093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8" name="TextBox 1477">
            <a:extLst>
              <a:ext uri="{FF2B5EF4-FFF2-40B4-BE49-F238E27FC236}">
                <a16:creationId xmlns:a16="http://schemas.microsoft.com/office/drawing/2014/main" id="{43A1D186-1324-4815-36DC-1ECF1C6857A1}"/>
              </a:ext>
            </a:extLst>
          </p:cNvPr>
          <p:cNvSpPr txBox="1"/>
          <p:nvPr/>
        </p:nvSpPr>
        <p:spPr>
          <a:xfrm>
            <a:off x="1981621" y="33093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9" name="TextBox 1478">
            <a:extLst>
              <a:ext uri="{FF2B5EF4-FFF2-40B4-BE49-F238E27FC236}">
                <a16:creationId xmlns:a16="http://schemas.microsoft.com/office/drawing/2014/main" id="{DE26CC81-F489-ED21-35A9-3DFB6F685AF9}"/>
              </a:ext>
            </a:extLst>
          </p:cNvPr>
          <p:cNvSpPr txBox="1"/>
          <p:nvPr/>
        </p:nvSpPr>
        <p:spPr>
          <a:xfrm>
            <a:off x="2220882" y="33093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80" name="TextBox 1479">
            <a:extLst>
              <a:ext uri="{FF2B5EF4-FFF2-40B4-BE49-F238E27FC236}">
                <a16:creationId xmlns:a16="http://schemas.microsoft.com/office/drawing/2014/main" id="{FA1B9920-FA2E-C34B-95DC-92601C99C630}"/>
              </a:ext>
            </a:extLst>
          </p:cNvPr>
          <p:cNvSpPr txBox="1"/>
          <p:nvPr/>
        </p:nvSpPr>
        <p:spPr>
          <a:xfrm>
            <a:off x="1031221" y="35619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1" name="TextBox 1480">
            <a:extLst>
              <a:ext uri="{FF2B5EF4-FFF2-40B4-BE49-F238E27FC236}">
                <a16:creationId xmlns:a16="http://schemas.microsoft.com/office/drawing/2014/main" id="{0E69ED39-BB9B-3C24-3DC2-C0640F7E6C82}"/>
              </a:ext>
            </a:extLst>
          </p:cNvPr>
          <p:cNvSpPr txBox="1"/>
          <p:nvPr/>
        </p:nvSpPr>
        <p:spPr>
          <a:xfrm>
            <a:off x="1270482" y="35644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2" name="TextBox 1481">
            <a:extLst>
              <a:ext uri="{FF2B5EF4-FFF2-40B4-BE49-F238E27FC236}">
                <a16:creationId xmlns:a16="http://schemas.microsoft.com/office/drawing/2014/main" id="{AD74FD7D-2A4A-E2FF-C5A6-171A482D4FB3}"/>
              </a:ext>
            </a:extLst>
          </p:cNvPr>
          <p:cNvSpPr txBox="1"/>
          <p:nvPr/>
        </p:nvSpPr>
        <p:spPr>
          <a:xfrm>
            <a:off x="1506901" y="35644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3" name="TextBox 1482">
            <a:extLst>
              <a:ext uri="{FF2B5EF4-FFF2-40B4-BE49-F238E27FC236}">
                <a16:creationId xmlns:a16="http://schemas.microsoft.com/office/drawing/2014/main" id="{F7BF00BE-8986-237F-C0E9-154DDB60C839}"/>
              </a:ext>
            </a:extLst>
          </p:cNvPr>
          <p:cNvSpPr txBox="1"/>
          <p:nvPr/>
        </p:nvSpPr>
        <p:spPr>
          <a:xfrm>
            <a:off x="1745682" y="35644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4" name="TextBox 1483">
            <a:extLst>
              <a:ext uri="{FF2B5EF4-FFF2-40B4-BE49-F238E27FC236}">
                <a16:creationId xmlns:a16="http://schemas.microsoft.com/office/drawing/2014/main" id="{296A2180-2D16-EB1E-FC10-0DC483E109BD}"/>
              </a:ext>
            </a:extLst>
          </p:cNvPr>
          <p:cNvSpPr txBox="1"/>
          <p:nvPr/>
        </p:nvSpPr>
        <p:spPr>
          <a:xfrm>
            <a:off x="1981621" y="35644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5" name="TextBox 1484">
            <a:extLst>
              <a:ext uri="{FF2B5EF4-FFF2-40B4-BE49-F238E27FC236}">
                <a16:creationId xmlns:a16="http://schemas.microsoft.com/office/drawing/2014/main" id="{225EEFE5-37C1-8857-DF84-1100E0F67A90}"/>
              </a:ext>
            </a:extLst>
          </p:cNvPr>
          <p:cNvSpPr txBox="1"/>
          <p:nvPr/>
        </p:nvSpPr>
        <p:spPr>
          <a:xfrm>
            <a:off x="2220048" y="35644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6" name="TextBox 1485">
            <a:extLst>
              <a:ext uri="{FF2B5EF4-FFF2-40B4-BE49-F238E27FC236}">
                <a16:creationId xmlns:a16="http://schemas.microsoft.com/office/drawing/2014/main" id="{1E0442DA-5B07-54B3-0A1B-46E62D1E3BAC}"/>
              </a:ext>
            </a:extLst>
          </p:cNvPr>
          <p:cNvSpPr txBox="1"/>
          <p:nvPr/>
        </p:nvSpPr>
        <p:spPr>
          <a:xfrm>
            <a:off x="1031221" y="38044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87" name="TextBox 1486">
            <a:extLst>
              <a:ext uri="{FF2B5EF4-FFF2-40B4-BE49-F238E27FC236}">
                <a16:creationId xmlns:a16="http://schemas.microsoft.com/office/drawing/2014/main" id="{7C9F42FD-FF95-B026-8E5C-826A899B0C8D}"/>
              </a:ext>
            </a:extLst>
          </p:cNvPr>
          <p:cNvSpPr txBox="1"/>
          <p:nvPr/>
        </p:nvSpPr>
        <p:spPr>
          <a:xfrm>
            <a:off x="1267159" y="38044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88" name="TextBox 1487">
            <a:extLst>
              <a:ext uri="{FF2B5EF4-FFF2-40B4-BE49-F238E27FC236}">
                <a16:creationId xmlns:a16="http://schemas.microsoft.com/office/drawing/2014/main" id="{45D077A2-0CE3-67E3-C580-A2DF2C0002A8}"/>
              </a:ext>
            </a:extLst>
          </p:cNvPr>
          <p:cNvSpPr txBox="1"/>
          <p:nvPr/>
        </p:nvSpPr>
        <p:spPr>
          <a:xfrm>
            <a:off x="1506901" y="38044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89" name="TextBox 1488">
            <a:extLst>
              <a:ext uri="{FF2B5EF4-FFF2-40B4-BE49-F238E27FC236}">
                <a16:creationId xmlns:a16="http://schemas.microsoft.com/office/drawing/2014/main" id="{7F32FB6D-211E-9F3B-86DE-3411858C61D5}"/>
              </a:ext>
            </a:extLst>
          </p:cNvPr>
          <p:cNvSpPr txBox="1"/>
          <p:nvPr/>
        </p:nvSpPr>
        <p:spPr>
          <a:xfrm>
            <a:off x="1745682" y="38044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90" name="TextBox 1489">
            <a:extLst>
              <a:ext uri="{FF2B5EF4-FFF2-40B4-BE49-F238E27FC236}">
                <a16:creationId xmlns:a16="http://schemas.microsoft.com/office/drawing/2014/main" id="{DFC5F9CD-FB01-D640-C28B-98331B0956BB}"/>
              </a:ext>
            </a:extLst>
          </p:cNvPr>
          <p:cNvSpPr txBox="1"/>
          <p:nvPr/>
        </p:nvSpPr>
        <p:spPr>
          <a:xfrm>
            <a:off x="1981621" y="38044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91" name="TextBox 1490">
            <a:extLst>
              <a:ext uri="{FF2B5EF4-FFF2-40B4-BE49-F238E27FC236}">
                <a16:creationId xmlns:a16="http://schemas.microsoft.com/office/drawing/2014/main" id="{20C7394F-4169-692C-933D-2BD678A1F2EE}"/>
              </a:ext>
            </a:extLst>
          </p:cNvPr>
          <p:cNvSpPr txBox="1"/>
          <p:nvPr/>
        </p:nvSpPr>
        <p:spPr>
          <a:xfrm>
            <a:off x="2220048" y="38044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92" name="TextBox 1491">
            <a:extLst>
              <a:ext uri="{FF2B5EF4-FFF2-40B4-BE49-F238E27FC236}">
                <a16:creationId xmlns:a16="http://schemas.microsoft.com/office/drawing/2014/main" id="{70E8D5E4-EB10-4040-3A1F-CBFF35AB2562}"/>
              </a:ext>
            </a:extLst>
          </p:cNvPr>
          <p:cNvSpPr txBox="1"/>
          <p:nvPr/>
        </p:nvSpPr>
        <p:spPr>
          <a:xfrm>
            <a:off x="1031221" y="4047075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3" name="TextBox 1492">
            <a:extLst>
              <a:ext uri="{FF2B5EF4-FFF2-40B4-BE49-F238E27FC236}">
                <a16:creationId xmlns:a16="http://schemas.microsoft.com/office/drawing/2014/main" id="{20A99044-DA04-A606-7769-472EDFE81D19}"/>
              </a:ext>
            </a:extLst>
          </p:cNvPr>
          <p:cNvSpPr txBox="1"/>
          <p:nvPr/>
        </p:nvSpPr>
        <p:spPr>
          <a:xfrm>
            <a:off x="1270482" y="4047075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5" name="TextBox 1494">
            <a:extLst>
              <a:ext uri="{FF2B5EF4-FFF2-40B4-BE49-F238E27FC236}">
                <a16:creationId xmlns:a16="http://schemas.microsoft.com/office/drawing/2014/main" id="{951B4266-8208-2F23-1570-03A06FCCE3C4}"/>
              </a:ext>
            </a:extLst>
          </p:cNvPr>
          <p:cNvSpPr txBox="1"/>
          <p:nvPr/>
        </p:nvSpPr>
        <p:spPr>
          <a:xfrm>
            <a:off x="1506421" y="4047075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6" name="TextBox 1495">
            <a:extLst>
              <a:ext uri="{FF2B5EF4-FFF2-40B4-BE49-F238E27FC236}">
                <a16:creationId xmlns:a16="http://schemas.microsoft.com/office/drawing/2014/main" id="{A885C495-5D72-2AD7-6820-5CA20F1FF941}"/>
              </a:ext>
            </a:extLst>
          </p:cNvPr>
          <p:cNvSpPr txBox="1"/>
          <p:nvPr/>
        </p:nvSpPr>
        <p:spPr>
          <a:xfrm>
            <a:off x="1749005" y="4047075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7" name="TextBox 1496">
            <a:extLst>
              <a:ext uri="{FF2B5EF4-FFF2-40B4-BE49-F238E27FC236}">
                <a16:creationId xmlns:a16="http://schemas.microsoft.com/office/drawing/2014/main" id="{D4FA1A22-E8BF-B307-8A0F-EFA366A4D762}"/>
              </a:ext>
            </a:extLst>
          </p:cNvPr>
          <p:cNvSpPr txBox="1"/>
          <p:nvPr/>
        </p:nvSpPr>
        <p:spPr>
          <a:xfrm>
            <a:off x="1984944" y="4047075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8" name="TextBox 1497">
            <a:extLst>
              <a:ext uri="{FF2B5EF4-FFF2-40B4-BE49-F238E27FC236}">
                <a16:creationId xmlns:a16="http://schemas.microsoft.com/office/drawing/2014/main" id="{B8496AA6-DED5-4CAC-673E-0C3F2E02A933}"/>
              </a:ext>
            </a:extLst>
          </p:cNvPr>
          <p:cNvSpPr txBox="1"/>
          <p:nvPr/>
        </p:nvSpPr>
        <p:spPr>
          <a:xfrm>
            <a:off x="2217559" y="4047075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736" name="모서리가 둥근 직사각형 284">
            <a:extLst>
              <a:ext uri="{FF2B5EF4-FFF2-40B4-BE49-F238E27FC236}">
                <a16:creationId xmlns:a16="http://schemas.microsoft.com/office/drawing/2014/main" id="{7285BA6B-7C9E-13A9-2BA7-E00A88456AFE}"/>
              </a:ext>
            </a:extLst>
          </p:cNvPr>
          <p:cNvSpPr/>
          <p:nvPr/>
        </p:nvSpPr>
        <p:spPr>
          <a:xfrm>
            <a:off x="716011" y="5529329"/>
            <a:ext cx="2537866" cy="492645"/>
          </a:xfrm>
          <a:prstGeom prst="roundRect">
            <a:avLst>
              <a:gd name="adj" fmla="val 7980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9" name="TextBox 1738">
            <a:extLst>
              <a:ext uri="{FF2B5EF4-FFF2-40B4-BE49-F238E27FC236}">
                <a16:creationId xmlns:a16="http://schemas.microsoft.com/office/drawing/2014/main" id="{A18F328E-74FD-AE5C-087D-8C4C8020D388}"/>
              </a:ext>
            </a:extLst>
          </p:cNvPr>
          <p:cNvSpPr txBox="1"/>
          <p:nvPr/>
        </p:nvSpPr>
        <p:spPr>
          <a:xfrm>
            <a:off x="739824" y="5563870"/>
            <a:ext cx="266504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r>
              <a:rPr lang="ko-KR" altLang="en-US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컴퓨터가 채점하므로</a:t>
            </a:r>
            <a:r>
              <a:rPr lang="en-US" altLang="ko-KR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마킹을  꽉 채워서 해주시기 바랍니다</a:t>
            </a:r>
            <a:r>
              <a:rPr lang="en-US" altLang="ko-KR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71" spc="-9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0" name="TextBox 1739">
            <a:extLst>
              <a:ext uri="{FF2B5EF4-FFF2-40B4-BE49-F238E27FC236}">
                <a16:creationId xmlns:a16="http://schemas.microsoft.com/office/drawing/2014/main" id="{F58C44DA-6D34-C64C-8624-041B3A790651}"/>
              </a:ext>
            </a:extLst>
          </p:cNvPr>
          <p:cNvSpPr txBox="1"/>
          <p:nvPr/>
        </p:nvSpPr>
        <p:spPr>
          <a:xfrm>
            <a:off x="737616" y="5769844"/>
            <a:ext cx="26073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하시면 안됩니다</a:t>
            </a:r>
            <a:r>
              <a:rPr lang="en-US" altLang="ko-KR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71" spc="-9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1" name="TextBox 1740">
            <a:extLst>
              <a:ext uri="{FF2B5EF4-FFF2-40B4-BE49-F238E27FC236}">
                <a16:creationId xmlns:a16="http://schemas.microsoft.com/office/drawing/2014/main" id="{8E19C6B9-3E2E-6CA7-BAFC-3F677D3EC2F1}"/>
              </a:ext>
            </a:extLst>
          </p:cNvPr>
          <p:cNvSpPr txBox="1"/>
          <p:nvPr/>
        </p:nvSpPr>
        <p:spPr>
          <a:xfrm>
            <a:off x="3253877" y="154899"/>
            <a:ext cx="2861681" cy="4331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2215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직무역량강화시험평가</a:t>
            </a:r>
            <a:endParaRPr lang="ko-KR" altLang="en-US" sz="221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2" name="TextBox 1741">
            <a:extLst>
              <a:ext uri="{FF2B5EF4-FFF2-40B4-BE49-F238E27FC236}">
                <a16:creationId xmlns:a16="http://schemas.microsoft.com/office/drawing/2014/main" id="{5FC01F7F-D6C4-9BCA-31FB-AA4934FB7F10}"/>
              </a:ext>
            </a:extLst>
          </p:cNvPr>
          <p:cNvSpPr txBox="1"/>
          <p:nvPr/>
        </p:nvSpPr>
        <p:spPr>
          <a:xfrm>
            <a:off x="2461430" y="20997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43" name="TextBox 1742">
            <a:extLst>
              <a:ext uri="{FF2B5EF4-FFF2-40B4-BE49-F238E27FC236}">
                <a16:creationId xmlns:a16="http://schemas.microsoft.com/office/drawing/2014/main" id="{4B33E0DB-B96C-12A1-2A8D-70A16C941F76}"/>
              </a:ext>
            </a:extLst>
          </p:cNvPr>
          <p:cNvSpPr txBox="1"/>
          <p:nvPr/>
        </p:nvSpPr>
        <p:spPr>
          <a:xfrm>
            <a:off x="2461430" y="23423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44" name="TextBox 1743">
            <a:extLst>
              <a:ext uri="{FF2B5EF4-FFF2-40B4-BE49-F238E27FC236}">
                <a16:creationId xmlns:a16="http://schemas.microsoft.com/office/drawing/2014/main" id="{B2777E6F-55AD-43A2-1385-A599571E0DD2}"/>
              </a:ext>
            </a:extLst>
          </p:cNvPr>
          <p:cNvSpPr txBox="1"/>
          <p:nvPr/>
        </p:nvSpPr>
        <p:spPr>
          <a:xfrm>
            <a:off x="2454121" y="258364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47" name="TextBox 1746">
            <a:extLst>
              <a:ext uri="{FF2B5EF4-FFF2-40B4-BE49-F238E27FC236}">
                <a16:creationId xmlns:a16="http://schemas.microsoft.com/office/drawing/2014/main" id="{FA81E6B3-89F7-8322-9CAC-451B596012D8}"/>
              </a:ext>
            </a:extLst>
          </p:cNvPr>
          <p:cNvSpPr txBox="1"/>
          <p:nvPr/>
        </p:nvSpPr>
        <p:spPr>
          <a:xfrm>
            <a:off x="2461430" y="282750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48" name="TextBox 1747">
            <a:extLst>
              <a:ext uri="{FF2B5EF4-FFF2-40B4-BE49-F238E27FC236}">
                <a16:creationId xmlns:a16="http://schemas.microsoft.com/office/drawing/2014/main" id="{0D703871-8356-4272-F8CC-D6A1394D2627}"/>
              </a:ext>
            </a:extLst>
          </p:cNvPr>
          <p:cNvSpPr txBox="1"/>
          <p:nvPr/>
        </p:nvSpPr>
        <p:spPr>
          <a:xfrm>
            <a:off x="2461430" y="30700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749" name="TextBox 1748">
            <a:extLst>
              <a:ext uri="{FF2B5EF4-FFF2-40B4-BE49-F238E27FC236}">
                <a16:creationId xmlns:a16="http://schemas.microsoft.com/office/drawing/2014/main" id="{7E6FF5B8-CE77-9AF4-D0C7-CA73CA01E5C7}"/>
              </a:ext>
            </a:extLst>
          </p:cNvPr>
          <p:cNvSpPr txBox="1"/>
          <p:nvPr/>
        </p:nvSpPr>
        <p:spPr>
          <a:xfrm>
            <a:off x="2462264" y="330935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750" name="TextBox 1749">
            <a:extLst>
              <a:ext uri="{FF2B5EF4-FFF2-40B4-BE49-F238E27FC236}">
                <a16:creationId xmlns:a16="http://schemas.microsoft.com/office/drawing/2014/main" id="{C0089A22-641D-EABC-7DE1-7B8A366EB590}"/>
              </a:ext>
            </a:extLst>
          </p:cNvPr>
          <p:cNvSpPr txBox="1"/>
          <p:nvPr/>
        </p:nvSpPr>
        <p:spPr>
          <a:xfrm>
            <a:off x="2461430" y="35644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751" name="TextBox 1750">
            <a:extLst>
              <a:ext uri="{FF2B5EF4-FFF2-40B4-BE49-F238E27FC236}">
                <a16:creationId xmlns:a16="http://schemas.microsoft.com/office/drawing/2014/main" id="{0EE4EAEA-46CD-7CF3-BC20-FE114F3329E5}"/>
              </a:ext>
            </a:extLst>
          </p:cNvPr>
          <p:cNvSpPr txBox="1"/>
          <p:nvPr/>
        </p:nvSpPr>
        <p:spPr>
          <a:xfrm>
            <a:off x="2461430" y="38044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752" name="TextBox 1751">
            <a:extLst>
              <a:ext uri="{FF2B5EF4-FFF2-40B4-BE49-F238E27FC236}">
                <a16:creationId xmlns:a16="http://schemas.microsoft.com/office/drawing/2014/main" id="{D990F519-FD86-2AE1-223A-D07A2DB6B86B}"/>
              </a:ext>
            </a:extLst>
          </p:cNvPr>
          <p:cNvSpPr txBox="1"/>
          <p:nvPr/>
        </p:nvSpPr>
        <p:spPr>
          <a:xfrm>
            <a:off x="2458941" y="4047075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755" name="모서리가 둥근 직사각형 5">
            <a:extLst>
              <a:ext uri="{FF2B5EF4-FFF2-40B4-BE49-F238E27FC236}">
                <a16:creationId xmlns:a16="http://schemas.microsoft.com/office/drawing/2014/main" id="{76B3C0F8-1232-9354-C4DF-CCCFE1FD6628}"/>
              </a:ext>
            </a:extLst>
          </p:cNvPr>
          <p:cNvSpPr/>
          <p:nvPr/>
        </p:nvSpPr>
        <p:spPr>
          <a:xfrm>
            <a:off x="3975136" y="796638"/>
            <a:ext cx="1875161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756" name="표 1755">
            <a:extLst>
              <a:ext uri="{FF2B5EF4-FFF2-40B4-BE49-F238E27FC236}">
                <a16:creationId xmlns:a16="http://schemas.microsoft.com/office/drawing/2014/main" id="{5DEA932B-9772-B668-3674-A7E7923E04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1748513"/>
              </p:ext>
            </p:extLst>
          </p:nvPr>
        </p:nvGraphicFramePr>
        <p:xfrm>
          <a:off x="3973645" y="795333"/>
          <a:ext cx="1885383" cy="5647385"/>
        </p:xfrm>
        <a:graphic>
          <a:graphicData uri="http://schemas.openxmlformats.org/drawingml/2006/table">
            <a:tbl>
              <a:tblPr/>
              <a:tblGrid>
                <a:gridCol w="492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0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757" name="모서리가 둥근 직사각형 672">
            <a:extLst>
              <a:ext uri="{FF2B5EF4-FFF2-40B4-BE49-F238E27FC236}">
                <a16:creationId xmlns:a16="http://schemas.microsoft.com/office/drawing/2014/main" id="{72BE87A4-9351-CD7F-926A-D2E906790BE7}"/>
              </a:ext>
            </a:extLst>
          </p:cNvPr>
          <p:cNvSpPr/>
          <p:nvPr/>
        </p:nvSpPr>
        <p:spPr>
          <a:xfrm>
            <a:off x="6308983" y="807256"/>
            <a:ext cx="1875161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758" name="표 1757">
            <a:extLst>
              <a:ext uri="{FF2B5EF4-FFF2-40B4-BE49-F238E27FC236}">
                <a16:creationId xmlns:a16="http://schemas.microsoft.com/office/drawing/2014/main" id="{3561FB38-4C59-8986-F60D-B560CBE6EB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3856132"/>
              </p:ext>
            </p:extLst>
          </p:nvPr>
        </p:nvGraphicFramePr>
        <p:xfrm>
          <a:off x="6307492" y="805951"/>
          <a:ext cx="1885383" cy="5647385"/>
        </p:xfrm>
        <a:graphic>
          <a:graphicData uri="http://schemas.openxmlformats.org/drawingml/2006/table">
            <a:tbl>
              <a:tblPr/>
              <a:tblGrid>
                <a:gridCol w="492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0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759" name="TextBox 1758">
            <a:extLst>
              <a:ext uri="{FF2B5EF4-FFF2-40B4-BE49-F238E27FC236}">
                <a16:creationId xmlns:a16="http://schemas.microsoft.com/office/drawing/2014/main" id="{6FF7D5F6-40B2-C3EB-559F-6755004A17F3}"/>
              </a:ext>
            </a:extLst>
          </p:cNvPr>
          <p:cNvSpPr txBox="1"/>
          <p:nvPr/>
        </p:nvSpPr>
        <p:spPr>
          <a:xfrm>
            <a:off x="5445090" y="10401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60" name="TextBox 1759">
            <a:extLst>
              <a:ext uri="{FF2B5EF4-FFF2-40B4-BE49-F238E27FC236}">
                <a16:creationId xmlns:a16="http://schemas.microsoft.com/office/drawing/2014/main" id="{78175D76-4B98-18D4-3F33-445E391CFF1F}"/>
              </a:ext>
            </a:extLst>
          </p:cNvPr>
          <p:cNvSpPr txBox="1"/>
          <p:nvPr/>
        </p:nvSpPr>
        <p:spPr>
          <a:xfrm>
            <a:off x="4503679" y="10406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61" name="TextBox 1760">
            <a:extLst>
              <a:ext uri="{FF2B5EF4-FFF2-40B4-BE49-F238E27FC236}">
                <a16:creationId xmlns:a16="http://schemas.microsoft.com/office/drawing/2014/main" id="{C4CCDFC2-A7CF-3A7B-1B23-84ECC7D99D09}"/>
              </a:ext>
            </a:extLst>
          </p:cNvPr>
          <p:cNvSpPr txBox="1"/>
          <p:nvPr/>
        </p:nvSpPr>
        <p:spPr>
          <a:xfrm>
            <a:off x="4812596" y="10409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62" name="TextBox 1761">
            <a:extLst>
              <a:ext uri="{FF2B5EF4-FFF2-40B4-BE49-F238E27FC236}">
                <a16:creationId xmlns:a16="http://schemas.microsoft.com/office/drawing/2014/main" id="{1AFDB466-DCB2-FC1C-4288-CAD49AC669F6}"/>
              </a:ext>
            </a:extLst>
          </p:cNvPr>
          <p:cNvSpPr txBox="1"/>
          <p:nvPr/>
        </p:nvSpPr>
        <p:spPr>
          <a:xfrm>
            <a:off x="5139445" y="10376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63" name="TextBox 1762">
            <a:extLst>
              <a:ext uri="{FF2B5EF4-FFF2-40B4-BE49-F238E27FC236}">
                <a16:creationId xmlns:a16="http://schemas.microsoft.com/office/drawing/2014/main" id="{CA895586-87C9-52DD-009F-F46A0ED13934}"/>
              </a:ext>
            </a:extLst>
          </p:cNvPr>
          <p:cNvSpPr txBox="1"/>
          <p:nvPr/>
        </p:nvSpPr>
        <p:spPr>
          <a:xfrm>
            <a:off x="5445090" y="12996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64" name="TextBox 1763">
            <a:extLst>
              <a:ext uri="{FF2B5EF4-FFF2-40B4-BE49-F238E27FC236}">
                <a16:creationId xmlns:a16="http://schemas.microsoft.com/office/drawing/2014/main" id="{A6C21A2C-AA5C-DF82-AFFB-834C98FA0856}"/>
              </a:ext>
            </a:extLst>
          </p:cNvPr>
          <p:cNvSpPr txBox="1"/>
          <p:nvPr/>
        </p:nvSpPr>
        <p:spPr>
          <a:xfrm>
            <a:off x="4503679" y="13002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65" name="TextBox 1764">
            <a:extLst>
              <a:ext uri="{FF2B5EF4-FFF2-40B4-BE49-F238E27FC236}">
                <a16:creationId xmlns:a16="http://schemas.microsoft.com/office/drawing/2014/main" id="{F461FBEA-7D7A-0E0D-C020-C731D9A6B085}"/>
              </a:ext>
            </a:extLst>
          </p:cNvPr>
          <p:cNvSpPr txBox="1"/>
          <p:nvPr/>
        </p:nvSpPr>
        <p:spPr>
          <a:xfrm>
            <a:off x="4812596" y="13005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66" name="TextBox 1765">
            <a:extLst>
              <a:ext uri="{FF2B5EF4-FFF2-40B4-BE49-F238E27FC236}">
                <a16:creationId xmlns:a16="http://schemas.microsoft.com/office/drawing/2014/main" id="{233A7830-40BF-EAAC-5FEC-3FA690DDAF6C}"/>
              </a:ext>
            </a:extLst>
          </p:cNvPr>
          <p:cNvSpPr txBox="1"/>
          <p:nvPr/>
        </p:nvSpPr>
        <p:spPr>
          <a:xfrm>
            <a:off x="5139445" y="12972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67" name="TextBox 1766">
            <a:extLst>
              <a:ext uri="{FF2B5EF4-FFF2-40B4-BE49-F238E27FC236}">
                <a16:creationId xmlns:a16="http://schemas.microsoft.com/office/drawing/2014/main" id="{D63A8F0D-0657-B224-5312-C1F59E70CA17}"/>
              </a:ext>
            </a:extLst>
          </p:cNvPr>
          <p:cNvSpPr txBox="1"/>
          <p:nvPr/>
        </p:nvSpPr>
        <p:spPr>
          <a:xfrm>
            <a:off x="5445090" y="159516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68" name="TextBox 1767">
            <a:extLst>
              <a:ext uri="{FF2B5EF4-FFF2-40B4-BE49-F238E27FC236}">
                <a16:creationId xmlns:a16="http://schemas.microsoft.com/office/drawing/2014/main" id="{7201F103-B83F-C1DD-7A76-9411FD5CC7B8}"/>
              </a:ext>
            </a:extLst>
          </p:cNvPr>
          <p:cNvSpPr txBox="1"/>
          <p:nvPr/>
        </p:nvSpPr>
        <p:spPr>
          <a:xfrm>
            <a:off x="4503679" y="15957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69" name="TextBox 1768">
            <a:extLst>
              <a:ext uri="{FF2B5EF4-FFF2-40B4-BE49-F238E27FC236}">
                <a16:creationId xmlns:a16="http://schemas.microsoft.com/office/drawing/2014/main" id="{84B6519E-87CE-216C-06E4-A5B349920CE6}"/>
              </a:ext>
            </a:extLst>
          </p:cNvPr>
          <p:cNvSpPr txBox="1"/>
          <p:nvPr/>
        </p:nvSpPr>
        <p:spPr>
          <a:xfrm>
            <a:off x="4812596" y="159604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70" name="TextBox 1769">
            <a:extLst>
              <a:ext uri="{FF2B5EF4-FFF2-40B4-BE49-F238E27FC236}">
                <a16:creationId xmlns:a16="http://schemas.microsoft.com/office/drawing/2014/main" id="{F76F3460-F73E-8492-8CB9-D5A74ADD9C34}"/>
              </a:ext>
            </a:extLst>
          </p:cNvPr>
          <p:cNvSpPr txBox="1"/>
          <p:nvPr/>
        </p:nvSpPr>
        <p:spPr>
          <a:xfrm>
            <a:off x="5139445" y="159269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71" name="TextBox 1770">
            <a:extLst>
              <a:ext uri="{FF2B5EF4-FFF2-40B4-BE49-F238E27FC236}">
                <a16:creationId xmlns:a16="http://schemas.microsoft.com/office/drawing/2014/main" id="{7340C19C-4BA5-9754-F538-D12764175E7F}"/>
              </a:ext>
            </a:extLst>
          </p:cNvPr>
          <p:cNvSpPr txBox="1"/>
          <p:nvPr/>
        </p:nvSpPr>
        <p:spPr>
          <a:xfrm>
            <a:off x="5445090" y="18519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72" name="TextBox 1771">
            <a:extLst>
              <a:ext uri="{FF2B5EF4-FFF2-40B4-BE49-F238E27FC236}">
                <a16:creationId xmlns:a16="http://schemas.microsoft.com/office/drawing/2014/main" id="{64882055-EC8A-6694-A42B-6B8053EB3E8F}"/>
              </a:ext>
            </a:extLst>
          </p:cNvPr>
          <p:cNvSpPr txBox="1"/>
          <p:nvPr/>
        </p:nvSpPr>
        <p:spPr>
          <a:xfrm>
            <a:off x="4503679" y="18524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73" name="TextBox 1772">
            <a:extLst>
              <a:ext uri="{FF2B5EF4-FFF2-40B4-BE49-F238E27FC236}">
                <a16:creationId xmlns:a16="http://schemas.microsoft.com/office/drawing/2014/main" id="{C41458BA-91D1-2607-9D4A-19D2B55027AF}"/>
              </a:ext>
            </a:extLst>
          </p:cNvPr>
          <p:cNvSpPr txBox="1"/>
          <p:nvPr/>
        </p:nvSpPr>
        <p:spPr>
          <a:xfrm>
            <a:off x="4812596" y="18528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74" name="TextBox 1773">
            <a:extLst>
              <a:ext uri="{FF2B5EF4-FFF2-40B4-BE49-F238E27FC236}">
                <a16:creationId xmlns:a16="http://schemas.microsoft.com/office/drawing/2014/main" id="{366816E7-4676-C1DB-15F7-4B1D154C8F9F}"/>
              </a:ext>
            </a:extLst>
          </p:cNvPr>
          <p:cNvSpPr txBox="1"/>
          <p:nvPr/>
        </p:nvSpPr>
        <p:spPr>
          <a:xfrm>
            <a:off x="5139445" y="18494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76" name="TextBox 1775">
            <a:extLst>
              <a:ext uri="{FF2B5EF4-FFF2-40B4-BE49-F238E27FC236}">
                <a16:creationId xmlns:a16="http://schemas.microsoft.com/office/drawing/2014/main" id="{E664D052-51A4-F790-733D-CBAA91D93A4D}"/>
              </a:ext>
            </a:extLst>
          </p:cNvPr>
          <p:cNvSpPr txBox="1"/>
          <p:nvPr/>
        </p:nvSpPr>
        <p:spPr>
          <a:xfrm>
            <a:off x="5445090" y="21172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77" name="TextBox 1776">
            <a:extLst>
              <a:ext uri="{FF2B5EF4-FFF2-40B4-BE49-F238E27FC236}">
                <a16:creationId xmlns:a16="http://schemas.microsoft.com/office/drawing/2014/main" id="{53248CFF-EAC8-1D2A-395D-989C2E0D62EC}"/>
              </a:ext>
            </a:extLst>
          </p:cNvPr>
          <p:cNvSpPr txBox="1"/>
          <p:nvPr/>
        </p:nvSpPr>
        <p:spPr>
          <a:xfrm>
            <a:off x="4503679" y="21178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78" name="TextBox 1777">
            <a:extLst>
              <a:ext uri="{FF2B5EF4-FFF2-40B4-BE49-F238E27FC236}">
                <a16:creationId xmlns:a16="http://schemas.microsoft.com/office/drawing/2014/main" id="{3A8CD24B-F44E-1283-051E-72D53C23230D}"/>
              </a:ext>
            </a:extLst>
          </p:cNvPr>
          <p:cNvSpPr txBox="1"/>
          <p:nvPr/>
        </p:nvSpPr>
        <p:spPr>
          <a:xfrm>
            <a:off x="4812596" y="211814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79" name="TextBox 1778">
            <a:extLst>
              <a:ext uri="{FF2B5EF4-FFF2-40B4-BE49-F238E27FC236}">
                <a16:creationId xmlns:a16="http://schemas.microsoft.com/office/drawing/2014/main" id="{D61B3A89-6979-0124-2005-F37F6AACB74B}"/>
              </a:ext>
            </a:extLst>
          </p:cNvPr>
          <p:cNvSpPr txBox="1"/>
          <p:nvPr/>
        </p:nvSpPr>
        <p:spPr>
          <a:xfrm>
            <a:off x="5139445" y="211479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80" name="TextBox 1779">
            <a:extLst>
              <a:ext uri="{FF2B5EF4-FFF2-40B4-BE49-F238E27FC236}">
                <a16:creationId xmlns:a16="http://schemas.microsoft.com/office/drawing/2014/main" id="{909A99C5-5F61-68A7-D5E2-EEE84C046405}"/>
              </a:ext>
            </a:extLst>
          </p:cNvPr>
          <p:cNvSpPr txBox="1"/>
          <p:nvPr/>
        </p:nvSpPr>
        <p:spPr>
          <a:xfrm>
            <a:off x="5445090" y="23828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81" name="TextBox 1780">
            <a:extLst>
              <a:ext uri="{FF2B5EF4-FFF2-40B4-BE49-F238E27FC236}">
                <a16:creationId xmlns:a16="http://schemas.microsoft.com/office/drawing/2014/main" id="{B3B54A18-07B1-44C9-93E1-4F164FABAF16}"/>
              </a:ext>
            </a:extLst>
          </p:cNvPr>
          <p:cNvSpPr txBox="1"/>
          <p:nvPr/>
        </p:nvSpPr>
        <p:spPr>
          <a:xfrm>
            <a:off x="4503679" y="23833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82" name="TextBox 1781">
            <a:extLst>
              <a:ext uri="{FF2B5EF4-FFF2-40B4-BE49-F238E27FC236}">
                <a16:creationId xmlns:a16="http://schemas.microsoft.com/office/drawing/2014/main" id="{B8E1B73C-11F8-B48E-FCC6-A34023E8AA93}"/>
              </a:ext>
            </a:extLst>
          </p:cNvPr>
          <p:cNvSpPr txBox="1"/>
          <p:nvPr/>
        </p:nvSpPr>
        <p:spPr>
          <a:xfrm>
            <a:off x="4812596" y="23836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83" name="TextBox 1782">
            <a:extLst>
              <a:ext uri="{FF2B5EF4-FFF2-40B4-BE49-F238E27FC236}">
                <a16:creationId xmlns:a16="http://schemas.microsoft.com/office/drawing/2014/main" id="{5CA1937A-624B-2BEF-32F2-EC7DC08FC6FE}"/>
              </a:ext>
            </a:extLst>
          </p:cNvPr>
          <p:cNvSpPr txBox="1"/>
          <p:nvPr/>
        </p:nvSpPr>
        <p:spPr>
          <a:xfrm>
            <a:off x="5139445" y="23803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84" name="TextBox 1783">
            <a:extLst>
              <a:ext uri="{FF2B5EF4-FFF2-40B4-BE49-F238E27FC236}">
                <a16:creationId xmlns:a16="http://schemas.microsoft.com/office/drawing/2014/main" id="{CBB3CE9C-D4E1-10BF-B0E5-1C79DE85731C}"/>
              </a:ext>
            </a:extLst>
          </p:cNvPr>
          <p:cNvSpPr txBox="1"/>
          <p:nvPr/>
        </p:nvSpPr>
        <p:spPr>
          <a:xfrm>
            <a:off x="5445090" y="26500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85" name="TextBox 1784">
            <a:extLst>
              <a:ext uri="{FF2B5EF4-FFF2-40B4-BE49-F238E27FC236}">
                <a16:creationId xmlns:a16="http://schemas.microsoft.com/office/drawing/2014/main" id="{20F2BB2B-F885-1C24-870D-A87303E1A747}"/>
              </a:ext>
            </a:extLst>
          </p:cNvPr>
          <p:cNvSpPr txBox="1"/>
          <p:nvPr/>
        </p:nvSpPr>
        <p:spPr>
          <a:xfrm>
            <a:off x="4503679" y="26505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86" name="TextBox 1785">
            <a:extLst>
              <a:ext uri="{FF2B5EF4-FFF2-40B4-BE49-F238E27FC236}">
                <a16:creationId xmlns:a16="http://schemas.microsoft.com/office/drawing/2014/main" id="{0357E064-BB79-D8C7-9800-B055690BF4B3}"/>
              </a:ext>
            </a:extLst>
          </p:cNvPr>
          <p:cNvSpPr txBox="1"/>
          <p:nvPr/>
        </p:nvSpPr>
        <p:spPr>
          <a:xfrm>
            <a:off x="4812596" y="26509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87" name="TextBox 1786">
            <a:extLst>
              <a:ext uri="{FF2B5EF4-FFF2-40B4-BE49-F238E27FC236}">
                <a16:creationId xmlns:a16="http://schemas.microsoft.com/office/drawing/2014/main" id="{707BA836-ED16-9349-4A20-36A32D12895B}"/>
              </a:ext>
            </a:extLst>
          </p:cNvPr>
          <p:cNvSpPr txBox="1"/>
          <p:nvPr/>
        </p:nvSpPr>
        <p:spPr>
          <a:xfrm>
            <a:off x="5139445" y="26475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88" name="TextBox 1787">
            <a:extLst>
              <a:ext uri="{FF2B5EF4-FFF2-40B4-BE49-F238E27FC236}">
                <a16:creationId xmlns:a16="http://schemas.microsoft.com/office/drawing/2014/main" id="{BD9C63A2-D075-1CF0-336F-6488772EBB50}"/>
              </a:ext>
            </a:extLst>
          </p:cNvPr>
          <p:cNvSpPr txBox="1"/>
          <p:nvPr/>
        </p:nvSpPr>
        <p:spPr>
          <a:xfrm>
            <a:off x="5445090" y="29226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89" name="TextBox 1788">
            <a:extLst>
              <a:ext uri="{FF2B5EF4-FFF2-40B4-BE49-F238E27FC236}">
                <a16:creationId xmlns:a16="http://schemas.microsoft.com/office/drawing/2014/main" id="{03925545-3A16-CE80-4281-D04112DC203E}"/>
              </a:ext>
            </a:extLst>
          </p:cNvPr>
          <p:cNvSpPr txBox="1"/>
          <p:nvPr/>
        </p:nvSpPr>
        <p:spPr>
          <a:xfrm>
            <a:off x="4503679" y="29231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90" name="TextBox 1789">
            <a:extLst>
              <a:ext uri="{FF2B5EF4-FFF2-40B4-BE49-F238E27FC236}">
                <a16:creationId xmlns:a16="http://schemas.microsoft.com/office/drawing/2014/main" id="{98278621-F570-77EB-370D-39DDCF2C2F41}"/>
              </a:ext>
            </a:extLst>
          </p:cNvPr>
          <p:cNvSpPr txBox="1"/>
          <p:nvPr/>
        </p:nvSpPr>
        <p:spPr>
          <a:xfrm>
            <a:off x="4812596" y="29235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91" name="TextBox 1790">
            <a:extLst>
              <a:ext uri="{FF2B5EF4-FFF2-40B4-BE49-F238E27FC236}">
                <a16:creationId xmlns:a16="http://schemas.microsoft.com/office/drawing/2014/main" id="{B8765654-A9F4-D2B9-E4BB-1066571A5B62}"/>
              </a:ext>
            </a:extLst>
          </p:cNvPr>
          <p:cNvSpPr txBox="1"/>
          <p:nvPr/>
        </p:nvSpPr>
        <p:spPr>
          <a:xfrm>
            <a:off x="5139445" y="29201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A7075EE8-37A8-0E97-129F-DE5613507FEB}"/>
              </a:ext>
            </a:extLst>
          </p:cNvPr>
          <p:cNvSpPr txBox="1"/>
          <p:nvPr/>
        </p:nvSpPr>
        <p:spPr>
          <a:xfrm>
            <a:off x="5445090" y="32098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49" name="TextBox 448">
            <a:extLst>
              <a:ext uri="{FF2B5EF4-FFF2-40B4-BE49-F238E27FC236}">
                <a16:creationId xmlns:a16="http://schemas.microsoft.com/office/drawing/2014/main" id="{9B8B5928-3C82-9964-6B9A-C85DA1682CC8}"/>
              </a:ext>
            </a:extLst>
          </p:cNvPr>
          <p:cNvSpPr txBox="1"/>
          <p:nvPr/>
        </p:nvSpPr>
        <p:spPr>
          <a:xfrm>
            <a:off x="4503679" y="321040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50" name="TextBox 449">
            <a:extLst>
              <a:ext uri="{FF2B5EF4-FFF2-40B4-BE49-F238E27FC236}">
                <a16:creationId xmlns:a16="http://schemas.microsoft.com/office/drawing/2014/main" id="{28661645-9598-FA39-A2B8-B2D14D67A1C8}"/>
              </a:ext>
            </a:extLst>
          </p:cNvPr>
          <p:cNvSpPr txBox="1"/>
          <p:nvPr/>
        </p:nvSpPr>
        <p:spPr>
          <a:xfrm>
            <a:off x="4812596" y="321074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51" name="TextBox 450">
            <a:extLst>
              <a:ext uri="{FF2B5EF4-FFF2-40B4-BE49-F238E27FC236}">
                <a16:creationId xmlns:a16="http://schemas.microsoft.com/office/drawing/2014/main" id="{1BB517F0-AE54-8AB2-F4B6-9877D4DE4130}"/>
              </a:ext>
            </a:extLst>
          </p:cNvPr>
          <p:cNvSpPr txBox="1"/>
          <p:nvPr/>
        </p:nvSpPr>
        <p:spPr>
          <a:xfrm>
            <a:off x="5139445" y="320739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EACFA577-F495-7FCF-0A80-5043E14E9D4C}"/>
              </a:ext>
            </a:extLst>
          </p:cNvPr>
          <p:cNvSpPr txBox="1"/>
          <p:nvPr/>
        </p:nvSpPr>
        <p:spPr>
          <a:xfrm>
            <a:off x="5445090" y="344473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55" name="TextBox 454">
            <a:extLst>
              <a:ext uri="{FF2B5EF4-FFF2-40B4-BE49-F238E27FC236}">
                <a16:creationId xmlns:a16="http://schemas.microsoft.com/office/drawing/2014/main" id="{324CE42F-2B22-725A-2C16-323651FF4049}"/>
              </a:ext>
            </a:extLst>
          </p:cNvPr>
          <p:cNvSpPr txBox="1"/>
          <p:nvPr/>
        </p:nvSpPr>
        <p:spPr>
          <a:xfrm>
            <a:off x="4503679" y="344527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56" name="TextBox 455">
            <a:extLst>
              <a:ext uri="{FF2B5EF4-FFF2-40B4-BE49-F238E27FC236}">
                <a16:creationId xmlns:a16="http://schemas.microsoft.com/office/drawing/2014/main" id="{7F0F04EC-4640-E4B9-E52D-AB3C81CC52D2}"/>
              </a:ext>
            </a:extLst>
          </p:cNvPr>
          <p:cNvSpPr txBox="1"/>
          <p:nvPr/>
        </p:nvSpPr>
        <p:spPr>
          <a:xfrm>
            <a:off x="4812596" y="344561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FB3CEC00-373B-756A-EB5D-9AB961365C30}"/>
              </a:ext>
            </a:extLst>
          </p:cNvPr>
          <p:cNvSpPr txBox="1"/>
          <p:nvPr/>
        </p:nvSpPr>
        <p:spPr>
          <a:xfrm>
            <a:off x="5139445" y="344226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5C0B0965-C286-F729-FF0E-0885104858FC}"/>
              </a:ext>
            </a:extLst>
          </p:cNvPr>
          <p:cNvSpPr txBox="1"/>
          <p:nvPr/>
        </p:nvSpPr>
        <p:spPr>
          <a:xfrm>
            <a:off x="5445090" y="37447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744370F7-50A3-A9B8-8E43-D6047F2889E8}"/>
              </a:ext>
            </a:extLst>
          </p:cNvPr>
          <p:cNvSpPr txBox="1"/>
          <p:nvPr/>
        </p:nvSpPr>
        <p:spPr>
          <a:xfrm>
            <a:off x="4503679" y="374527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62" name="TextBox 461">
            <a:extLst>
              <a:ext uri="{FF2B5EF4-FFF2-40B4-BE49-F238E27FC236}">
                <a16:creationId xmlns:a16="http://schemas.microsoft.com/office/drawing/2014/main" id="{F1A000FE-2AF9-90FF-0280-01DEAAEFE208}"/>
              </a:ext>
            </a:extLst>
          </p:cNvPr>
          <p:cNvSpPr txBox="1"/>
          <p:nvPr/>
        </p:nvSpPr>
        <p:spPr>
          <a:xfrm>
            <a:off x="4812596" y="374561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63" name="TextBox 462">
            <a:extLst>
              <a:ext uri="{FF2B5EF4-FFF2-40B4-BE49-F238E27FC236}">
                <a16:creationId xmlns:a16="http://schemas.microsoft.com/office/drawing/2014/main" id="{B59DE1BF-5BEF-6495-9C72-F496EB4BDCF1}"/>
              </a:ext>
            </a:extLst>
          </p:cNvPr>
          <p:cNvSpPr txBox="1"/>
          <p:nvPr/>
        </p:nvSpPr>
        <p:spPr>
          <a:xfrm>
            <a:off x="5139445" y="37422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160C156F-5211-418D-B3AE-1B425FE72C27}"/>
              </a:ext>
            </a:extLst>
          </p:cNvPr>
          <p:cNvSpPr txBox="1"/>
          <p:nvPr/>
        </p:nvSpPr>
        <p:spPr>
          <a:xfrm>
            <a:off x="5445090" y="39967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A4CC1736-3916-1ACF-D26E-2663F276A069}"/>
              </a:ext>
            </a:extLst>
          </p:cNvPr>
          <p:cNvSpPr txBox="1"/>
          <p:nvPr/>
        </p:nvSpPr>
        <p:spPr>
          <a:xfrm>
            <a:off x="4503679" y="39972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66EA7E58-188E-AB28-30B0-BB985C9135E0}"/>
              </a:ext>
            </a:extLst>
          </p:cNvPr>
          <p:cNvSpPr txBox="1"/>
          <p:nvPr/>
        </p:nvSpPr>
        <p:spPr>
          <a:xfrm>
            <a:off x="4812596" y="39975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69" name="TextBox 468">
            <a:extLst>
              <a:ext uri="{FF2B5EF4-FFF2-40B4-BE49-F238E27FC236}">
                <a16:creationId xmlns:a16="http://schemas.microsoft.com/office/drawing/2014/main" id="{460CF6FF-62C6-1288-6FE9-8A1C472F20B9}"/>
              </a:ext>
            </a:extLst>
          </p:cNvPr>
          <p:cNvSpPr txBox="1"/>
          <p:nvPr/>
        </p:nvSpPr>
        <p:spPr>
          <a:xfrm>
            <a:off x="5139445" y="39942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70" name="TextBox 469">
            <a:extLst>
              <a:ext uri="{FF2B5EF4-FFF2-40B4-BE49-F238E27FC236}">
                <a16:creationId xmlns:a16="http://schemas.microsoft.com/office/drawing/2014/main" id="{6611D9F9-5C87-01AE-15E5-BE65E60ED1BB}"/>
              </a:ext>
            </a:extLst>
          </p:cNvPr>
          <p:cNvSpPr txBox="1"/>
          <p:nvPr/>
        </p:nvSpPr>
        <p:spPr>
          <a:xfrm>
            <a:off x="5445090" y="426931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71" name="TextBox 470">
            <a:extLst>
              <a:ext uri="{FF2B5EF4-FFF2-40B4-BE49-F238E27FC236}">
                <a16:creationId xmlns:a16="http://schemas.microsoft.com/office/drawing/2014/main" id="{7621A4F0-0F8B-54B8-9B3C-82EF1A781377}"/>
              </a:ext>
            </a:extLst>
          </p:cNvPr>
          <p:cNvSpPr txBox="1"/>
          <p:nvPr/>
        </p:nvSpPr>
        <p:spPr>
          <a:xfrm>
            <a:off x="4503679" y="42698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93B103DF-8652-3553-31C0-DB0687C36955}"/>
              </a:ext>
            </a:extLst>
          </p:cNvPr>
          <p:cNvSpPr txBox="1"/>
          <p:nvPr/>
        </p:nvSpPr>
        <p:spPr>
          <a:xfrm>
            <a:off x="4812596" y="427019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73" name="TextBox 472">
            <a:extLst>
              <a:ext uri="{FF2B5EF4-FFF2-40B4-BE49-F238E27FC236}">
                <a16:creationId xmlns:a16="http://schemas.microsoft.com/office/drawing/2014/main" id="{C8E54010-0BF9-06F5-FE41-2FD54C7E5D1F}"/>
              </a:ext>
            </a:extLst>
          </p:cNvPr>
          <p:cNvSpPr txBox="1"/>
          <p:nvPr/>
        </p:nvSpPr>
        <p:spPr>
          <a:xfrm>
            <a:off x="5139445" y="426684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74" name="TextBox 473">
            <a:extLst>
              <a:ext uri="{FF2B5EF4-FFF2-40B4-BE49-F238E27FC236}">
                <a16:creationId xmlns:a16="http://schemas.microsoft.com/office/drawing/2014/main" id="{D94A1DEB-7E2C-3FD7-EFFB-37F558599B5E}"/>
              </a:ext>
            </a:extLst>
          </p:cNvPr>
          <p:cNvSpPr txBox="1"/>
          <p:nvPr/>
        </p:nvSpPr>
        <p:spPr>
          <a:xfrm>
            <a:off x="5445090" y="45413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75" name="TextBox 474">
            <a:extLst>
              <a:ext uri="{FF2B5EF4-FFF2-40B4-BE49-F238E27FC236}">
                <a16:creationId xmlns:a16="http://schemas.microsoft.com/office/drawing/2014/main" id="{2AB0D23B-FEB3-01A0-53ED-79DF9C976427}"/>
              </a:ext>
            </a:extLst>
          </p:cNvPr>
          <p:cNvSpPr txBox="1"/>
          <p:nvPr/>
        </p:nvSpPr>
        <p:spPr>
          <a:xfrm>
            <a:off x="4503679" y="45418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76" name="TextBox 475">
            <a:extLst>
              <a:ext uri="{FF2B5EF4-FFF2-40B4-BE49-F238E27FC236}">
                <a16:creationId xmlns:a16="http://schemas.microsoft.com/office/drawing/2014/main" id="{BD345559-CD08-CA85-5479-1104610078DC}"/>
              </a:ext>
            </a:extLst>
          </p:cNvPr>
          <p:cNvSpPr txBox="1"/>
          <p:nvPr/>
        </p:nvSpPr>
        <p:spPr>
          <a:xfrm>
            <a:off x="4812596" y="45421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77" name="TextBox 476">
            <a:extLst>
              <a:ext uri="{FF2B5EF4-FFF2-40B4-BE49-F238E27FC236}">
                <a16:creationId xmlns:a16="http://schemas.microsoft.com/office/drawing/2014/main" id="{A0806948-769A-1490-0CB8-9370F8C15BA3}"/>
              </a:ext>
            </a:extLst>
          </p:cNvPr>
          <p:cNvSpPr txBox="1"/>
          <p:nvPr/>
        </p:nvSpPr>
        <p:spPr>
          <a:xfrm>
            <a:off x="5139445" y="45388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78" name="TextBox 477">
            <a:extLst>
              <a:ext uri="{FF2B5EF4-FFF2-40B4-BE49-F238E27FC236}">
                <a16:creationId xmlns:a16="http://schemas.microsoft.com/office/drawing/2014/main" id="{4F3FA901-310C-424D-078B-1382F3AE2C8E}"/>
              </a:ext>
            </a:extLst>
          </p:cNvPr>
          <p:cNvSpPr txBox="1"/>
          <p:nvPr/>
        </p:nvSpPr>
        <p:spPr>
          <a:xfrm>
            <a:off x="5445090" y="479141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79" name="TextBox 478">
            <a:extLst>
              <a:ext uri="{FF2B5EF4-FFF2-40B4-BE49-F238E27FC236}">
                <a16:creationId xmlns:a16="http://schemas.microsoft.com/office/drawing/2014/main" id="{B9F4EA19-715D-B226-E52A-F335B831280B}"/>
              </a:ext>
            </a:extLst>
          </p:cNvPr>
          <p:cNvSpPr txBox="1"/>
          <p:nvPr/>
        </p:nvSpPr>
        <p:spPr>
          <a:xfrm>
            <a:off x="4503679" y="4791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98B4C019-EF8D-45E4-960D-E8AB59B530BA}"/>
              </a:ext>
            </a:extLst>
          </p:cNvPr>
          <p:cNvSpPr txBox="1"/>
          <p:nvPr/>
        </p:nvSpPr>
        <p:spPr>
          <a:xfrm>
            <a:off x="4812596" y="479229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81" name="TextBox 480">
            <a:extLst>
              <a:ext uri="{FF2B5EF4-FFF2-40B4-BE49-F238E27FC236}">
                <a16:creationId xmlns:a16="http://schemas.microsoft.com/office/drawing/2014/main" id="{414A6BB2-0DA1-7E94-0488-67D174F10BF4}"/>
              </a:ext>
            </a:extLst>
          </p:cNvPr>
          <p:cNvSpPr txBox="1"/>
          <p:nvPr/>
        </p:nvSpPr>
        <p:spPr>
          <a:xfrm>
            <a:off x="5139445" y="478894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82" name="TextBox 481">
            <a:extLst>
              <a:ext uri="{FF2B5EF4-FFF2-40B4-BE49-F238E27FC236}">
                <a16:creationId xmlns:a16="http://schemas.microsoft.com/office/drawing/2014/main" id="{E24B158F-ED5A-8961-78C3-9440A3D557C7}"/>
              </a:ext>
            </a:extLst>
          </p:cNvPr>
          <p:cNvSpPr txBox="1"/>
          <p:nvPr/>
        </p:nvSpPr>
        <p:spPr>
          <a:xfrm>
            <a:off x="5445090" y="50875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83" name="TextBox 482">
            <a:extLst>
              <a:ext uri="{FF2B5EF4-FFF2-40B4-BE49-F238E27FC236}">
                <a16:creationId xmlns:a16="http://schemas.microsoft.com/office/drawing/2014/main" id="{4D7D23E2-ED8D-0AB6-FAA6-83E288AEA883}"/>
              </a:ext>
            </a:extLst>
          </p:cNvPr>
          <p:cNvSpPr txBox="1"/>
          <p:nvPr/>
        </p:nvSpPr>
        <p:spPr>
          <a:xfrm>
            <a:off x="4503679" y="50880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84" name="TextBox 483">
            <a:extLst>
              <a:ext uri="{FF2B5EF4-FFF2-40B4-BE49-F238E27FC236}">
                <a16:creationId xmlns:a16="http://schemas.microsoft.com/office/drawing/2014/main" id="{498A85AB-4CF9-1647-B3A2-64B3A1E13BEC}"/>
              </a:ext>
            </a:extLst>
          </p:cNvPr>
          <p:cNvSpPr txBox="1"/>
          <p:nvPr/>
        </p:nvSpPr>
        <p:spPr>
          <a:xfrm>
            <a:off x="4812596" y="50883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98AAEB4E-AB90-B6AF-49BD-B8063F1C80A4}"/>
              </a:ext>
            </a:extLst>
          </p:cNvPr>
          <p:cNvSpPr txBox="1"/>
          <p:nvPr/>
        </p:nvSpPr>
        <p:spPr>
          <a:xfrm>
            <a:off x="5139445" y="50850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E97F5304-6D68-9EFD-A37A-0D8F40B8D347}"/>
              </a:ext>
            </a:extLst>
          </p:cNvPr>
          <p:cNvSpPr txBox="1"/>
          <p:nvPr/>
        </p:nvSpPr>
        <p:spPr>
          <a:xfrm>
            <a:off x="5445090" y="53470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87" name="TextBox 486">
            <a:extLst>
              <a:ext uri="{FF2B5EF4-FFF2-40B4-BE49-F238E27FC236}">
                <a16:creationId xmlns:a16="http://schemas.microsoft.com/office/drawing/2014/main" id="{EA02372D-B415-92B3-F108-592F751770B2}"/>
              </a:ext>
            </a:extLst>
          </p:cNvPr>
          <p:cNvSpPr txBox="1"/>
          <p:nvPr/>
        </p:nvSpPr>
        <p:spPr>
          <a:xfrm>
            <a:off x="4503679" y="53476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88" name="TextBox 487">
            <a:extLst>
              <a:ext uri="{FF2B5EF4-FFF2-40B4-BE49-F238E27FC236}">
                <a16:creationId xmlns:a16="http://schemas.microsoft.com/office/drawing/2014/main" id="{501F7622-19A3-B7CF-3BAB-668F1C3E06BD}"/>
              </a:ext>
            </a:extLst>
          </p:cNvPr>
          <p:cNvSpPr txBox="1"/>
          <p:nvPr/>
        </p:nvSpPr>
        <p:spPr>
          <a:xfrm>
            <a:off x="4812596" y="53479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318FC462-3FA7-AA54-0E85-25230E7681EA}"/>
              </a:ext>
            </a:extLst>
          </p:cNvPr>
          <p:cNvSpPr txBox="1"/>
          <p:nvPr/>
        </p:nvSpPr>
        <p:spPr>
          <a:xfrm>
            <a:off x="5139445" y="53446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82587864-9CAD-EF40-1405-3EEF9E0B0B20}"/>
              </a:ext>
            </a:extLst>
          </p:cNvPr>
          <p:cNvSpPr txBox="1"/>
          <p:nvPr/>
        </p:nvSpPr>
        <p:spPr>
          <a:xfrm>
            <a:off x="5445090" y="561208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5D4969C5-2176-EB1D-4B67-D5DF396D5EE0}"/>
              </a:ext>
            </a:extLst>
          </p:cNvPr>
          <p:cNvSpPr txBox="1"/>
          <p:nvPr/>
        </p:nvSpPr>
        <p:spPr>
          <a:xfrm>
            <a:off x="4503679" y="56126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2" name="TextBox 491">
            <a:extLst>
              <a:ext uri="{FF2B5EF4-FFF2-40B4-BE49-F238E27FC236}">
                <a16:creationId xmlns:a16="http://schemas.microsoft.com/office/drawing/2014/main" id="{169F841A-D8DF-2272-9579-63533B057D85}"/>
              </a:ext>
            </a:extLst>
          </p:cNvPr>
          <p:cNvSpPr txBox="1"/>
          <p:nvPr/>
        </p:nvSpPr>
        <p:spPr>
          <a:xfrm>
            <a:off x="4812596" y="561296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96" name="TextBox 495">
            <a:extLst>
              <a:ext uri="{FF2B5EF4-FFF2-40B4-BE49-F238E27FC236}">
                <a16:creationId xmlns:a16="http://schemas.microsoft.com/office/drawing/2014/main" id="{BAA19121-3CEC-9F61-B7F7-8CD4B15409D8}"/>
              </a:ext>
            </a:extLst>
          </p:cNvPr>
          <p:cNvSpPr txBox="1"/>
          <p:nvPr/>
        </p:nvSpPr>
        <p:spPr>
          <a:xfrm>
            <a:off x="5139445" y="56096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97" name="TextBox 496">
            <a:extLst>
              <a:ext uri="{FF2B5EF4-FFF2-40B4-BE49-F238E27FC236}">
                <a16:creationId xmlns:a16="http://schemas.microsoft.com/office/drawing/2014/main" id="{E42C55C8-CEFF-B479-4163-9B95E2CE3BD1}"/>
              </a:ext>
            </a:extLst>
          </p:cNvPr>
          <p:cNvSpPr txBox="1"/>
          <p:nvPr/>
        </p:nvSpPr>
        <p:spPr>
          <a:xfrm>
            <a:off x="5445090" y="588408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98" name="TextBox 497">
            <a:extLst>
              <a:ext uri="{FF2B5EF4-FFF2-40B4-BE49-F238E27FC236}">
                <a16:creationId xmlns:a16="http://schemas.microsoft.com/office/drawing/2014/main" id="{A5821243-EC22-3B8E-C20C-E35FD86A3A24}"/>
              </a:ext>
            </a:extLst>
          </p:cNvPr>
          <p:cNvSpPr txBox="1"/>
          <p:nvPr/>
        </p:nvSpPr>
        <p:spPr>
          <a:xfrm>
            <a:off x="4503679" y="58846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9" name="TextBox 498">
            <a:extLst>
              <a:ext uri="{FF2B5EF4-FFF2-40B4-BE49-F238E27FC236}">
                <a16:creationId xmlns:a16="http://schemas.microsoft.com/office/drawing/2014/main" id="{5E6506AC-1F16-D7A7-84B8-DB4F8804A14E}"/>
              </a:ext>
            </a:extLst>
          </p:cNvPr>
          <p:cNvSpPr txBox="1"/>
          <p:nvPr/>
        </p:nvSpPr>
        <p:spPr>
          <a:xfrm>
            <a:off x="4812596" y="588496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0" name="TextBox 499">
            <a:extLst>
              <a:ext uri="{FF2B5EF4-FFF2-40B4-BE49-F238E27FC236}">
                <a16:creationId xmlns:a16="http://schemas.microsoft.com/office/drawing/2014/main" id="{9E2C2271-EAC4-C51E-DB56-FE8C575BD839}"/>
              </a:ext>
            </a:extLst>
          </p:cNvPr>
          <p:cNvSpPr txBox="1"/>
          <p:nvPr/>
        </p:nvSpPr>
        <p:spPr>
          <a:xfrm>
            <a:off x="5139445" y="588161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01" name="TextBox 500">
            <a:extLst>
              <a:ext uri="{FF2B5EF4-FFF2-40B4-BE49-F238E27FC236}">
                <a16:creationId xmlns:a16="http://schemas.microsoft.com/office/drawing/2014/main" id="{08FC28AC-90A2-F62E-95B4-83928406C876}"/>
              </a:ext>
            </a:extLst>
          </p:cNvPr>
          <p:cNvSpPr txBox="1"/>
          <p:nvPr/>
        </p:nvSpPr>
        <p:spPr>
          <a:xfrm>
            <a:off x="5445090" y="61494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02" name="TextBox 501">
            <a:extLst>
              <a:ext uri="{FF2B5EF4-FFF2-40B4-BE49-F238E27FC236}">
                <a16:creationId xmlns:a16="http://schemas.microsoft.com/office/drawing/2014/main" id="{1056744E-4F1B-CDE5-6E3E-90393BF5C644}"/>
              </a:ext>
            </a:extLst>
          </p:cNvPr>
          <p:cNvSpPr txBox="1"/>
          <p:nvPr/>
        </p:nvSpPr>
        <p:spPr>
          <a:xfrm>
            <a:off x="4503679" y="61499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3" name="TextBox 502">
            <a:extLst>
              <a:ext uri="{FF2B5EF4-FFF2-40B4-BE49-F238E27FC236}">
                <a16:creationId xmlns:a16="http://schemas.microsoft.com/office/drawing/2014/main" id="{224664D1-F7CF-D518-95B4-9100BE5422FA}"/>
              </a:ext>
            </a:extLst>
          </p:cNvPr>
          <p:cNvSpPr txBox="1"/>
          <p:nvPr/>
        </p:nvSpPr>
        <p:spPr>
          <a:xfrm>
            <a:off x="4812596" y="61503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4" name="TextBox 503">
            <a:extLst>
              <a:ext uri="{FF2B5EF4-FFF2-40B4-BE49-F238E27FC236}">
                <a16:creationId xmlns:a16="http://schemas.microsoft.com/office/drawing/2014/main" id="{D1BE24D7-012D-72EC-96B9-A2470607BC50}"/>
              </a:ext>
            </a:extLst>
          </p:cNvPr>
          <p:cNvSpPr txBox="1"/>
          <p:nvPr/>
        </p:nvSpPr>
        <p:spPr>
          <a:xfrm>
            <a:off x="5139445" y="61469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05" name="TextBox 504">
            <a:extLst>
              <a:ext uri="{FF2B5EF4-FFF2-40B4-BE49-F238E27FC236}">
                <a16:creationId xmlns:a16="http://schemas.microsoft.com/office/drawing/2014/main" id="{9BD7A6A5-35CD-5B69-DD25-39D3B6020804}"/>
              </a:ext>
            </a:extLst>
          </p:cNvPr>
          <p:cNvSpPr txBox="1"/>
          <p:nvPr/>
        </p:nvSpPr>
        <p:spPr>
          <a:xfrm>
            <a:off x="7810687" y="10401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06" name="TextBox 505">
            <a:extLst>
              <a:ext uri="{FF2B5EF4-FFF2-40B4-BE49-F238E27FC236}">
                <a16:creationId xmlns:a16="http://schemas.microsoft.com/office/drawing/2014/main" id="{D803005A-ABA4-974F-B2BE-2D613BFCCA79}"/>
              </a:ext>
            </a:extLst>
          </p:cNvPr>
          <p:cNvSpPr txBox="1"/>
          <p:nvPr/>
        </p:nvSpPr>
        <p:spPr>
          <a:xfrm>
            <a:off x="6869276" y="10406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7" name="TextBox 506">
            <a:extLst>
              <a:ext uri="{FF2B5EF4-FFF2-40B4-BE49-F238E27FC236}">
                <a16:creationId xmlns:a16="http://schemas.microsoft.com/office/drawing/2014/main" id="{B0E7EEB3-4FB7-5D49-ACF0-86FFB67CD4FD}"/>
              </a:ext>
            </a:extLst>
          </p:cNvPr>
          <p:cNvSpPr txBox="1"/>
          <p:nvPr/>
        </p:nvSpPr>
        <p:spPr>
          <a:xfrm>
            <a:off x="7178193" y="10409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8" name="TextBox 507">
            <a:extLst>
              <a:ext uri="{FF2B5EF4-FFF2-40B4-BE49-F238E27FC236}">
                <a16:creationId xmlns:a16="http://schemas.microsoft.com/office/drawing/2014/main" id="{CBE4ECD6-5106-16A9-D062-D3C3FDC3C285}"/>
              </a:ext>
            </a:extLst>
          </p:cNvPr>
          <p:cNvSpPr txBox="1"/>
          <p:nvPr/>
        </p:nvSpPr>
        <p:spPr>
          <a:xfrm>
            <a:off x="7505042" y="10376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09" name="TextBox 508">
            <a:extLst>
              <a:ext uri="{FF2B5EF4-FFF2-40B4-BE49-F238E27FC236}">
                <a16:creationId xmlns:a16="http://schemas.microsoft.com/office/drawing/2014/main" id="{DA5ED236-253B-BB28-D910-DF7AF104F012}"/>
              </a:ext>
            </a:extLst>
          </p:cNvPr>
          <p:cNvSpPr txBox="1"/>
          <p:nvPr/>
        </p:nvSpPr>
        <p:spPr>
          <a:xfrm>
            <a:off x="7810687" y="12996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10" name="TextBox 509">
            <a:extLst>
              <a:ext uri="{FF2B5EF4-FFF2-40B4-BE49-F238E27FC236}">
                <a16:creationId xmlns:a16="http://schemas.microsoft.com/office/drawing/2014/main" id="{FCE15CC1-B8A3-97B5-77A7-8DDFEB39847C}"/>
              </a:ext>
            </a:extLst>
          </p:cNvPr>
          <p:cNvSpPr txBox="1"/>
          <p:nvPr/>
        </p:nvSpPr>
        <p:spPr>
          <a:xfrm>
            <a:off x="6869276" y="13002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11" name="TextBox 510">
            <a:extLst>
              <a:ext uri="{FF2B5EF4-FFF2-40B4-BE49-F238E27FC236}">
                <a16:creationId xmlns:a16="http://schemas.microsoft.com/office/drawing/2014/main" id="{976F10A5-AB23-E462-2C2C-124F278F9FEB}"/>
              </a:ext>
            </a:extLst>
          </p:cNvPr>
          <p:cNvSpPr txBox="1"/>
          <p:nvPr/>
        </p:nvSpPr>
        <p:spPr>
          <a:xfrm>
            <a:off x="7178193" y="13005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04" name="TextBox 703">
            <a:extLst>
              <a:ext uri="{FF2B5EF4-FFF2-40B4-BE49-F238E27FC236}">
                <a16:creationId xmlns:a16="http://schemas.microsoft.com/office/drawing/2014/main" id="{ED40EF4C-D9FE-A65D-0069-408C058C42CD}"/>
              </a:ext>
            </a:extLst>
          </p:cNvPr>
          <p:cNvSpPr txBox="1"/>
          <p:nvPr/>
        </p:nvSpPr>
        <p:spPr>
          <a:xfrm>
            <a:off x="7505042" y="12972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05" name="TextBox 704">
            <a:extLst>
              <a:ext uri="{FF2B5EF4-FFF2-40B4-BE49-F238E27FC236}">
                <a16:creationId xmlns:a16="http://schemas.microsoft.com/office/drawing/2014/main" id="{77D6D716-F7F4-D80E-3CB9-516A1542370C}"/>
              </a:ext>
            </a:extLst>
          </p:cNvPr>
          <p:cNvSpPr txBox="1"/>
          <p:nvPr/>
        </p:nvSpPr>
        <p:spPr>
          <a:xfrm>
            <a:off x="7810687" y="159516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706" name="TextBox 705">
            <a:extLst>
              <a:ext uri="{FF2B5EF4-FFF2-40B4-BE49-F238E27FC236}">
                <a16:creationId xmlns:a16="http://schemas.microsoft.com/office/drawing/2014/main" id="{DC8CA3D2-A89F-0CED-EF40-6C12A7CFAEE1}"/>
              </a:ext>
            </a:extLst>
          </p:cNvPr>
          <p:cNvSpPr txBox="1"/>
          <p:nvPr/>
        </p:nvSpPr>
        <p:spPr>
          <a:xfrm>
            <a:off x="6869276" y="15957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707" name="TextBox 706">
            <a:extLst>
              <a:ext uri="{FF2B5EF4-FFF2-40B4-BE49-F238E27FC236}">
                <a16:creationId xmlns:a16="http://schemas.microsoft.com/office/drawing/2014/main" id="{FFB7C77A-AC48-4550-E959-C09724EB42A2}"/>
              </a:ext>
            </a:extLst>
          </p:cNvPr>
          <p:cNvSpPr txBox="1"/>
          <p:nvPr/>
        </p:nvSpPr>
        <p:spPr>
          <a:xfrm>
            <a:off x="7178193" y="159604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08" name="TextBox 707">
            <a:extLst>
              <a:ext uri="{FF2B5EF4-FFF2-40B4-BE49-F238E27FC236}">
                <a16:creationId xmlns:a16="http://schemas.microsoft.com/office/drawing/2014/main" id="{1F257E78-5532-E93B-6901-1CF9B18E15DE}"/>
              </a:ext>
            </a:extLst>
          </p:cNvPr>
          <p:cNvSpPr txBox="1"/>
          <p:nvPr/>
        </p:nvSpPr>
        <p:spPr>
          <a:xfrm>
            <a:off x="7505042" y="159269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09" name="TextBox 708">
            <a:extLst>
              <a:ext uri="{FF2B5EF4-FFF2-40B4-BE49-F238E27FC236}">
                <a16:creationId xmlns:a16="http://schemas.microsoft.com/office/drawing/2014/main" id="{0110688B-D052-977D-0FED-F5F78B06DF49}"/>
              </a:ext>
            </a:extLst>
          </p:cNvPr>
          <p:cNvSpPr txBox="1"/>
          <p:nvPr/>
        </p:nvSpPr>
        <p:spPr>
          <a:xfrm>
            <a:off x="7810687" y="18519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710" name="TextBox 709">
            <a:extLst>
              <a:ext uri="{FF2B5EF4-FFF2-40B4-BE49-F238E27FC236}">
                <a16:creationId xmlns:a16="http://schemas.microsoft.com/office/drawing/2014/main" id="{046C0959-C990-F79C-1ACF-E7B5C0C1DA0B}"/>
              </a:ext>
            </a:extLst>
          </p:cNvPr>
          <p:cNvSpPr txBox="1"/>
          <p:nvPr/>
        </p:nvSpPr>
        <p:spPr>
          <a:xfrm>
            <a:off x="6869276" y="18524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711" name="TextBox 710">
            <a:extLst>
              <a:ext uri="{FF2B5EF4-FFF2-40B4-BE49-F238E27FC236}">
                <a16:creationId xmlns:a16="http://schemas.microsoft.com/office/drawing/2014/main" id="{2D18CD96-0AA2-AC62-0C01-D80B713EEE64}"/>
              </a:ext>
            </a:extLst>
          </p:cNvPr>
          <p:cNvSpPr txBox="1"/>
          <p:nvPr/>
        </p:nvSpPr>
        <p:spPr>
          <a:xfrm>
            <a:off x="7178193" y="18528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12" name="TextBox 711">
            <a:extLst>
              <a:ext uri="{FF2B5EF4-FFF2-40B4-BE49-F238E27FC236}">
                <a16:creationId xmlns:a16="http://schemas.microsoft.com/office/drawing/2014/main" id="{4CB51A19-3EDB-B8BB-80F6-C3FF73856562}"/>
              </a:ext>
            </a:extLst>
          </p:cNvPr>
          <p:cNvSpPr txBox="1"/>
          <p:nvPr/>
        </p:nvSpPr>
        <p:spPr>
          <a:xfrm>
            <a:off x="7505042" y="18494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13" name="TextBox 712">
            <a:extLst>
              <a:ext uri="{FF2B5EF4-FFF2-40B4-BE49-F238E27FC236}">
                <a16:creationId xmlns:a16="http://schemas.microsoft.com/office/drawing/2014/main" id="{338773C1-BD53-5E03-3681-F6518FB9035F}"/>
              </a:ext>
            </a:extLst>
          </p:cNvPr>
          <p:cNvSpPr txBox="1"/>
          <p:nvPr/>
        </p:nvSpPr>
        <p:spPr>
          <a:xfrm>
            <a:off x="7810687" y="21172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715" name="TextBox 714">
            <a:extLst>
              <a:ext uri="{FF2B5EF4-FFF2-40B4-BE49-F238E27FC236}">
                <a16:creationId xmlns:a16="http://schemas.microsoft.com/office/drawing/2014/main" id="{4E64AAE2-5DA6-FB30-30EE-8EADBED1141D}"/>
              </a:ext>
            </a:extLst>
          </p:cNvPr>
          <p:cNvSpPr txBox="1"/>
          <p:nvPr/>
        </p:nvSpPr>
        <p:spPr>
          <a:xfrm>
            <a:off x="6869276" y="21178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716" name="TextBox 715">
            <a:extLst>
              <a:ext uri="{FF2B5EF4-FFF2-40B4-BE49-F238E27FC236}">
                <a16:creationId xmlns:a16="http://schemas.microsoft.com/office/drawing/2014/main" id="{9487877F-C9EF-952A-0942-76DA25957C62}"/>
              </a:ext>
            </a:extLst>
          </p:cNvPr>
          <p:cNvSpPr txBox="1"/>
          <p:nvPr/>
        </p:nvSpPr>
        <p:spPr>
          <a:xfrm>
            <a:off x="7178193" y="211814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12" name="TextBox 2111">
            <a:extLst>
              <a:ext uri="{FF2B5EF4-FFF2-40B4-BE49-F238E27FC236}">
                <a16:creationId xmlns:a16="http://schemas.microsoft.com/office/drawing/2014/main" id="{1C0E88E6-140D-252E-4E53-DBC706571B69}"/>
              </a:ext>
            </a:extLst>
          </p:cNvPr>
          <p:cNvSpPr txBox="1"/>
          <p:nvPr/>
        </p:nvSpPr>
        <p:spPr>
          <a:xfrm>
            <a:off x="7505042" y="211479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13" name="TextBox 2112">
            <a:extLst>
              <a:ext uri="{FF2B5EF4-FFF2-40B4-BE49-F238E27FC236}">
                <a16:creationId xmlns:a16="http://schemas.microsoft.com/office/drawing/2014/main" id="{162CCA4A-B9C3-6232-ED97-8EE5DBD86459}"/>
              </a:ext>
            </a:extLst>
          </p:cNvPr>
          <p:cNvSpPr txBox="1"/>
          <p:nvPr/>
        </p:nvSpPr>
        <p:spPr>
          <a:xfrm>
            <a:off x="7810687" y="23828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14" name="TextBox 2113">
            <a:extLst>
              <a:ext uri="{FF2B5EF4-FFF2-40B4-BE49-F238E27FC236}">
                <a16:creationId xmlns:a16="http://schemas.microsoft.com/office/drawing/2014/main" id="{99CE972C-2ACB-E289-55F2-3CAB82AC44AB}"/>
              </a:ext>
            </a:extLst>
          </p:cNvPr>
          <p:cNvSpPr txBox="1"/>
          <p:nvPr/>
        </p:nvSpPr>
        <p:spPr>
          <a:xfrm>
            <a:off x="6869276" y="23833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15" name="TextBox 2114">
            <a:extLst>
              <a:ext uri="{FF2B5EF4-FFF2-40B4-BE49-F238E27FC236}">
                <a16:creationId xmlns:a16="http://schemas.microsoft.com/office/drawing/2014/main" id="{11F8674E-23E2-0DF3-A195-4D1F14FD8CB4}"/>
              </a:ext>
            </a:extLst>
          </p:cNvPr>
          <p:cNvSpPr txBox="1"/>
          <p:nvPr/>
        </p:nvSpPr>
        <p:spPr>
          <a:xfrm>
            <a:off x="7178193" y="23836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84" name="TextBox 783">
            <a:extLst>
              <a:ext uri="{FF2B5EF4-FFF2-40B4-BE49-F238E27FC236}">
                <a16:creationId xmlns:a16="http://schemas.microsoft.com/office/drawing/2014/main" id="{DCE37C2F-1D52-DF0E-4C87-10511566E2E3}"/>
              </a:ext>
            </a:extLst>
          </p:cNvPr>
          <p:cNvSpPr txBox="1"/>
          <p:nvPr/>
        </p:nvSpPr>
        <p:spPr>
          <a:xfrm>
            <a:off x="7505042" y="23803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95" name="TextBox 794">
            <a:extLst>
              <a:ext uri="{FF2B5EF4-FFF2-40B4-BE49-F238E27FC236}">
                <a16:creationId xmlns:a16="http://schemas.microsoft.com/office/drawing/2014/main" id="{300C0907-4E00-EBF9-A1DA-84F8530DDD05}"/>
              </a:ext>
            </a:extLst>
          </p:cNvPr>
          <p:cNvSpPr txBox="1"/>
          <p:nvPr/>
        </p:nvSpPr>
        <p:spPr>
          <a:xfrm>
            <a:off x="7810687" y="26500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200" name="TextBox 2199">
            <a:extLst>
              <a:ext uri="{FF2B5EF4-FFF2-40B4-BE49-F238E27FC236}">
                <a16:creationId xmlns:a16="http://schemas.microsoft.com/office/drawing/2014/main" id="{963E409D-9E81-8530-0277-7DACA9CC2E2B}"/>
              </a:ext>
            </a:extLst>
          </p:cNvPr>
          <p:cNvSpPr txBox="1"/>
          <p:nvPr/>
        </p:nvSpPr>
        <p:spPr>
          <a:xfrm>
            <a:off x="6869276" y="26505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201" name="TextBox 2200">
            <a:extLst>
              <a:ext uri="{FF2B5EF4-FFF2-40B4-BE49-F238E27FC236}">
                <a16:creationId xmlns:a16="http://schemas.microsoft.com/office/drawing/2014/main" id="{2CB8AC75-ED1A-27F2-929D-1210025F1E21}"/>
              </a:ext>
            </a:extLst>
          </p:cNvPr>
          <p:cNvSpPr txBox="1"/>
          <p:nvPr/>
        </p:nvSpPr>
        <p:spPr>
          <a:xfrm>
            <a:off x="7178193" y="26509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202" name="TextBox 2201">
            <a:extLst>
              <a:ext uri="{FF2B5EF4-FFF2-40B4-BE49-F238E27FC236}">
                <a16:creationId xmlns:a16="http://schemas.microsoft.com/office/drawing/2014/main" id="{71EE3B44-F52D-EF3E-D870-85300CFE5A2B}"/>
              </a:ext>
            </a:extLst>
          </p:cNvPr>
          <p:cNvSpPr txBox="1"/>
          <p:nvPr/>
        </p:nvSpPr>
        <p:spPr>
          <a:xfrm>
            <a:off x="7505042" y="26475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03" name="TextBox 2202">
            <a:extLst>
              <a:ext uri="{FF2B5EF4-FFF2-40B4-BE49-F238E27FC236}">
                <a16:creationId xmlns:a16="http://schemas.microsoft.com/office/drawing/2014/main" id="{64083181-926C-C717-C48E-E12ABFC726C6}"/>
              </a:ext>
            </a:extLst>
          </p:cNvPr>
          <p:cNvSpPr txBox="1"/>
          <p:nvPr/>
        </p:nvSpPr>
        <p:spPr>
          <a:xfrm>
            <a:off x="7810687" y="29226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204" name="TextBox 2203">
            <a:extLst>
              <a:ext uri="{FF2B5EF4-FFF2-40B4-BE49-F238E27FC236}">
                <a16:creationId xmlns:a16="http://schemas.microsoft.com/office/drawing/2014/main" id="{26982D79-DE78-0BC9-4430-AC7DCB15F889}"/>
              </a:ext>
            </a:extLst>
          </p:cNvPr>
          <p:cNvSpPr txBox="1"/>
          <p:nvPr/>
        </p:nvSpPr>
        <p:spPr>
          <a:xfrm>
            <a:off x="6869276" y="29231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205" name="TextBox 2204">
            <a:extLst>
              <a:ext uri="{FF2B5EF4-FFF2-40B4-BE49-F238E27FC236}">
                <a16:creationId xmlns:a16="http://schemas.microsoft.com/office/drawing/2014/main" id="{D191EC87-3A03-7535-94A5-0AEDF6248EFA}"/>
              </a:ext>
            </a:extLst>
          </p:cNvPr>
          <p:cNvSpPr txBox="1"/>
          <p:nvPr/>
        </p:nvSpPr>
        <p:spPr>
          <a:xfrm>
            <a:off x="7178193" y="29235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206" name="TextBox 2205">
            <a:extLst>
              <a:ext uri="{FF2B5EF4-FFF2-40B4-BE49-F238E27FC236}">
                <a16:creationId xmlns:a16="http://schemas.microsoft.com/office/drawing/2014/main" id="{BF2B6396-7EB8-0E5B-7FF4-75DE257CDE00}"/>
              </a:ext>
            </a:extLst>
          </p:cNvPr>
          <p:cNvSpPr txBox="1"/>
          <p:nvPr/>
        </p:nvSpPr>
        <p:spPr>
          <a:xfrm>
            <a:off x="7505042" y="29201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07" name="TextBox 2206">
            <a:extLst>
              <a:ext uri="{FF2B5EF4-FFF2-40B4-BE49-F238E27FC236}">
                <a16:creationId xmlns:a16="http://schemas.microsoft.com/office/drawing/2014/main" id="{FFB90B17-75F1-D079-9607-8E1ADD68A217}"/>
              </a:ext>
            </a:extLst>
          </p:cNvPr>
          <p:cNvSpPr txBox="1"/>
          <p:nvPr/>
        </p:nvSpPr>
        <p:spPr>
          <a:xfrm>
            <a:off x="7810687" y="32098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33" name="TextBox 832">
            <a:extLst>
              <a:ext uri="{FF2B5EF4-FFF2-40B4-BE49-F238E27FC236}">
                <a16:creationId xmlns:a16="http://schemas.microsoft.com/office/drawing/2014/main" id="{526B0FA7-80BB-BF42-492D-37C6C3691A17}"/>
              </a:ext>
            </a:extLst>
          </p:cNvPr>
          <p:cNvSpPr txBox="1"/>
          <p:nvPr/>
        </p:nvSpPr>
        <p:spPr>
          <a:xfrm>
            <a:off x="6869276" y="321040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34" name="TextBox 833">
            <a:extLst>
              <a:ext uri="{FF2B5EF4-FFF2-40B4-BE49-F238E27FC236}">
                <a16:creationId xmlns:a16="http://schemas.microsoft.com/office/drawing/2014/main" id="{EF32EAEF-D577-FF59-35A3-8402CAF91EE0}"/>
              </a:ext>
            </a:extLst>
          </p:cNvPr>
          <p:cNvSpPr txBox="1"/>
          <p:nvPr/>
        </p:nvSpPr>
        <p:spPr>
          <a:xfrm>
            <a:off x="7178193" y="321074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35" name="TextBox 834">
            <a:extLst>
              <a:ext uri="{FF2B5EF4-FFF2-40B4-BE49-F238E27FC236}">
                <a16:creationId xmlns:a16="http://schemas.microsoft.com/office/drawing/2014/main" id="{1B5DD37D-7EB6-D328-9AC6-FBC755896E21}"/>
              </a:ext>
            </a:extLst>
          </p:cNvPr>
          <p:cNvSpPr txBox="1"/>
          <p:nvPr/>
        </p:nvSpPr>
        <p:spPr>
          <a:xfrm>
            <a:off x="7505042" y="320739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36" name="TextBox 835">
            <a:extLst>
              <a:ext uri="{FF2B5EF4-FFF2-40B4-BE49-F238E27FC236}">
                <a16:creationId xmlns:a16="http://schemas.microsoft.com/office/drawing/2014/main" id="{8444B7F4-ADF4-D68C-CFD2-844CC2F63A97}"/>
              </a:ext>
            </a:extLst>
          </p:cNvPr>
          <p:cNvSpPr txBox="1"/>
          <p:nvPr/>
        </p:nvSpPr>
        <p:spPr>
          <a:xfrm>
            <a:off x="7810687" y="344473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37" name="TextBox 836">
            <a:extLst>
              <a:ext uri="{FF2B5EF4-FFF2-40B4-BE49-F238E27FC236}">
                <a16:creationId xmlns:a16="http://schemas.microsoft.com/office/drawing/2014/main" id="{EAE877B2-2394-9883-200C-0568FC81A773}"/>
              </a:ext>
            </a:extLst>
          </p:cNvPr>
          <p:cNvSpPr txBox="1"/>
          <p:nvPr/>
        </p:nvSpPr>
        <p:spPr>
          <a:xfrm>
            <a:off x="6869276" y="344527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38" name="TextBox 837">
            <a:extLst>
              <a:ext uri="{FF2B5EF4-FFF2-40B4-BE49-F238E27FC236}">
                <a16:creationId xmlns:a16="http://schemas.microsoft.com/office/drawing/2014/main" id="{D5BF28FB-8B96-4DDE-23E9-E39F7719C45C}"/>
              </a:ext>
            </a:extLst>
          </p:cNvPr>
          <p:cNvSpPr txBox="1"/>
          <p:nvPr/>
        </p:nvSpPr>
        <p:spPr>
          <a:xfrm>
            <a:off x="7178193" y="344561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39" name="TextBox 838">
            <a:extLst>
              <a:ext uri="{FF2B5EF4-FFF2-40B4-BE49-F238E27FC236}">
                <a16:creationId xmlns:a16="http://schemas.microsoft.com/office/drawing/2014/main" id="{4D3160D9-9BEE-AD64-D096-5F8B7F2A10F1}"/>
              </a:ext>
            </a:extLst>
          </p:cNvPr>
          <p:cNvSpPr txBox="1"/>
          <p:nvPr/>
        </p:nvSpPr>
        <p:spPr>
          <a:xfrm>
            <a:off x="7505042" y="344226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40" name="TextBox 839">
            <a:extLst>
              <a:ext uri="{FF2B5EF4-FFF2-40B4-BE49-F238E27FC236}">
                <a16:creationId xmlns:a16="http://schemas.microsoft.com/office/drawing/2014/main" id="{B5DDA3B7-BCD5-8105-CC2E-7B76F4B838FB}"/>
              </a:ext>
            </a:extLst>
          </p:cNvPr>
          <p:cNvSpPr txBox="1"/>
          <p:nvPr/>
        </p:nvSpPr>
        <p:spPr>
          <a:xfrm>
            <a:off x="7810687" y="37447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41" name="TextBox 840">
            <a:extLst>
              <a:ext uri="{FF2B5EF4-FFF2-40B4-BE49-F238E27FC236}">
                <a16:creationId xmlns:a16="http://schemas.microsoft.com/office/drawing/2014/main" id="{7C3ED9F4-C418-962A-9768-1EC566CEAC37}"/>
              </a:ext>
            </a:extLst>
          </p:cNvPr>
          <p:cNvSpPr txBox="1"/>
          <p:nvPr/>
        </p:nvSpPr>
        <p:spPr>
          <a:xfrm>
            <a:off x="6869276" y="374527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42" name="TextBox 841">
            <a:extLst>
              <a:ext uri="{FF2B5EF4-FFF2-40B4-BE49-F238E27FC236}">
                <a16:creationId xmlns:a16="http://schemas.microsoft.com/office/drawing/2014/main" id="{C9C2AFF4-ED1C-B2F9-99BA-8A0E27521E25}"/>
              </a:ext>
            </a:extLst>
          </p:cNvPr>
          <p:cNvSpPr txBox="1"/>
          <p:nvPr/>
        </p:nvSpPr>
        <p:spPr>
          <a:xfrm>
            <a:off x="7178193" y="374561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43" name="TextBox 842">
            <a:extLst>
              <a:ext uri="{FF2B5EF4-FFF2-40B4-BE49-F238E27FC236}">
                <a16:creationId xmlns:a16="http://schemas.microsoft.com/office/drawing/2014/main" id="{24D61A38-D8FB-7B41-E858-A09362A949D4}"/>
              </a:ext>
            </a:extLst>
          </p:cNvPr>
          <p:cNvSpPr txBox="1"/>
          <p:nvPr/>
        </p:nvSpPr>
        <p:spPr>
          <a:xfrm>
            <a:off x="7505042" y="37422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44" name="TextBox 843">
            <a:extLst>
              <a:ext uri="{FF2B5EF4-FFF2-40B4-BE49-F238E27FC236}">
                <a16:creationId xmlns:a16="http://schemas.microsoft.com/office/drawing/2014/main" id="{D47E1D28-9A35-4DBF-F850-6BC51B40AB43}"/>
              </a:ext>
            </a:extLst>
          </p:cNvPr>
          <p:cNvSpPr txBox="1"/>
          <p:nvPr/>
        </p:nvSpPr>
        <p:spPr>
          <a:xfrm>
            <a:off x="7810687" y="39967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45" name="TextBox 844">
            <a:extLst>
              <a:ext uri="{FF2B5EF4-FFF2-40B4-BE49-F238E27FC236}">
                <a16:creationId xmlns:a16="http://schemas.microsoft.com/office/drawing/2014/main" id="{9785B12D-3321-909A-98AE-78438BCA2D15}"/>
              </a:ext>
            </a:extLst>
          </p:cNvPr>
          <p:cNvSpPr txBox="1"/>
          <p:nvPr/>
        </p:nvSpPr>
        <p:spPr>
          <a:xfrm>
            <a:off x="6869276" y="39972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46" name="TextBox 845">
            <a:extLst>
              <a:ext uri="{FF2B5EF4-FFF2-40B4-BE49-F238E27FC236}">
                <a16:creationId xmlns:a16="http://schemas.microsoft.com/office/drawing/2014/main" id="{8EEBF3BC-2E6A-A57E-5268-94B1855F0417}"/>
              </a:ext>
            </a:extLst>
          </p:cNvPr>
          <p:cNvSpPr txBox="1"/>
          <p:nvPr/>
        </p:nvSpPr>
        <p:spPr>
          <a:xfrm>
            <a:off x="7178193" y="39975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47" name="TextBox 846">
            <a:extLst>
              <a:ext uri="{FF2B5EF4-FFF2-40B4-BE49-F238E27FC236}">
                <a16:creationId xmlns:a16="http://schemas.microsoft.com/office/drawing/2014/main" id="{46FFDE63-7427-67FB-76D0-5D218C5A9922}"/>
              </a:ext>
            </a:extLst>
          </p:cNvPr>
          <p:cNvSpPr txBox="1"/>
          <p:nvPr/>
        </p:nvSpPr>
        <p:spPr>
          <a:xfrm>
            <a:off x="7505042" y="39942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48" name="TextBox 847">
            <a:extLst>
              <a:ext uri="{FF2B5EF4-FFF2-40B4-BE49-F238E27FC236}">
                <a16:creationId xmlns:a16="http://schemas.microsoft.com/office/drawing/2014/main" id="{7D7666DE-EB14-6D8F-CD5E-5AD185B05BE5}"/>
              </a:ext>
            </a:extLst>
          </p:cNvPr>
          <p:cNvSpPr txBox="1"/>
          <p:nvPr/>
        </p:nvSpPr>
        <p:spPr>
          <a:xfrm>
            <a:off x="7810687" y="426931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49" name="TextBox 848">
            <a:extLst>
              <a:ext uri="{FF2B5EF4-FFF2-40B4-BE49-F238E27FC236}">
                <a16:creationId xmlns:a16="http://schemas.microsoft.com/office/drawing/2014/main" id="{6FB67590-01A5-35FF-5FAC-07606040B593}"/>
              </a:ext>
            </a:extLst>
          </p:cNvPr>
          <p:cNvSpPr txBox="1"/>
          <p:nvPr/>
        </p:nvSpPr>
        <p:spPr>
          <a:xfrm>
            <a:off x="6869276" y="42698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50" name="TextBox 849">
            <a:extLst>
              <a:ext uri="{FF2B5EF4-FFF2-40B4-BE49-F238E27FC236}">
                <a16:creationId xmlns:a16="http://schemas.microsoft.com/office/drawing/2014/main" id="{DCFD305D-80C7-9B31-E74C-3CB24193A8DC}"/>
              </a:ext>
            </a:extLst>
          </p:cNvPr>
          <p:cNvSpPr txBox="1"/>
          <p:nvPr/>
        </p:nvSpPr>
        <p:spPr>
          <a:xfrm>
            <a:off x="7178193" y="427019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51" name="TextBox 850">
            <a:extLst>
              <a:ext uri="{FF2B5EF4-FFF2-40B4-BE49-F238E27FC236}">
                <a16:creationId xmlns:a16="http://schemas.microsoft.com/office/drawing/2014/main" id="{D591B26D-CB35-0D5C-CAC9-A236A76B56CE}"/>
              </a:ext>
            </a:extLst>
          </p:cNvPr>
          <p:cNvSpPr txBox="1"/>
          <p:nvPr/>
        </p:nvSpPr>
        <p:spPr>
          <a:xfrm>
            <a:off x="7505042" y="426684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52" name="TextBox 851">
            <a:extLst>
              <a:ext uri="{FF2B5EF4-FFF2-40B4-BE49-F238E27FC236}">
                <a16:creationId xmlns:a16="http://schemas.microsoft.com/office/drawing/2014/main" id="{430C2A76-BC93-8CB1-1865-D733FA7E3591}"/>
              </a:ext>
            </a:extLst>
          </p:cNvPr>
          <p:cNvSpPr txBox="1"/>
          <p:nvPr/>
        </p:nvSpPr>
        <p:spPr>
          <a:xfrm>
            <a:off x="7810687" y="45413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53" name="TextBox 852">
            <a:extLst>
              <a:ext uri="{FF2B5EF4-FFF2-40B4-BE49-F238E27FC236}">
                <a16:creationId xmlns:a16="http://schemas.microsoft.com/office/drawing/2014/main" id="{63407661-6C01-894F-092A-00F27D08A0A1}"/>
              </a:ext>
            </a:extLst>
          </p:cNvPr>
          <p:cNvSpPr txBox="1"/>
          <p:nvPr/>
        </p:nvSpPr>
        <p:spPr>
          <a:xfrm>
            <a:off x="6869276" y="45418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54" name="TextBox 853">
            <a:extLst>
              <a:ext uri="{FF2B5EF4-FFF2-40B4-BE49-F238E27FC236}">
                <a16:creationId xmlns:a16="http://schemas.microsoft.com/office/drawing/2014/main" id="{36FB891F-46B8-F23B-9C59-C25FB4FBFFC4}"/>
              </a:ext>
            </a:extLst>
          </p:cNvPr>
          <p:cNvSpPr txBox="1"/>
          <p:nvPr/>
        </p:nvSpPr>
        <p:spPr>
          <a:xfrm>
            <a:off x="7178193" y="45421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55" name="TextBox 854">
            <a:extLst>
              <a:ext uri="{FF2B5EF4-FFF2-40B4-BE49-F238E27FC236}">
                <a16:creationId xmlns:a16="http://schemas.microsoft.com/office/drawing/2014/main" id="{53CB24B9-C6D8-09EB-2589-F9B8EEE99634}"/>
              </a:ext>
            </a:extLst>
          </p:cNvPr>
          <p:cNvSpPr txBox="1"/>
          <p:nvPr/>
        </p:nvSpPr>
        <p:spPr>
          <a:xfrm>
            <a:off x="7505042" y="45388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56" name="TextBox 855">
            <a:extLst>
              <a:ext uri="{FF2B5EF4-FFF2-40B4-BE49-F238E27FC236}">
                <a16:creationId xmlns:a16="http://schemas.microsoft.com/office/drawing/2014/main" id="{262AC119-7D10-FE7B-E69E-FE8D0D60F675}"/>
              </a:ext>
            </a:extLst>
          </p:cNvPr>
          <p:cNvSpPr txBox="1"/>
          <p:nvPr/>
        </p:nvSpPr>
        <p:spPr>
          <a:xfrm>
            <a:off x="7810687" y="479141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57" name="TextBox 856">
            <a:extLst>
              <a:ext uri="{FF2B5EF4-FFF2-40B4-BE49-F238E27FC236}">
                <a16:creationId xmlns:a16="http://schemas.microsoft.com/office/drawing/2014/main" id="{F0D0BA94-93B0-19BE-2636-07EC6E11E614}"/>
              </a:ext>
            </a:extLst>
          </p:cNvPr>
          <p:cNvSpPr txBox="1"/>
          <p:nvPr/>
        </p:nvSpPr>
        <p:spPr>
          <a:xfrm>
            <a:off x="6869276" y="4791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58" name="TextBox 857">
            <a:extLst>
              <a:ext uri="{FF2B5EF4-FFF2-40B4-BE49-F238E27FC236}">
                <a16:creationId xmlns:a16="http://schemas.microsoft.com/office/drawing/2014/main" id="{641720EC-FF10-5D45-A1DC-441E9C27F2D6}"/>
              </a:ext>
            </a:extLst>
          </p:cNvPr>
          <p:cNvSpPr txBox="1"/>
          <p:nvPr/>
        </p:nvSpPr>
        <p:spPr>
          <a:xfrm>
            <a:off x="7178193" y="479229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59" name="TextBox 858">
            <a:extLst>
              <a:ext uri="{FF2B5EF4-FFF2-40B4-BE49-F238E27FC236}">
                <a16:creationId xmlns:a16="http://schemas.microsoft.com/office/drawing/2014/main" id="{8A6A6DEF-E3BA-7A5F-F88F-7106DBF26241}"/>
              </a:ext>
            </a:extLst>
          </p:cNvPr>
          <p:cNvSpPr txBox="1"/>
          <p:nvPr/>
        </p:nvSpPr>
        <p:spPr>
          <a:xfrm>
            <a:off x="7505042" y="478894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60" name="TextBox 859">
            <a:extLst>
              <a:ext uri="{FF2B5EF4-FFF2-40B4-BE49-F238E27FC236}">
                <a16:creationId xmlns:a16="http://schemas.microsoft.com/office/drawing/2014/main" id="{2FD51CC0-1F49-10B5-A8D7-83FE39523D56}"/>
              </a:ext>
            </a:extLst>
          </p:cNvPr>
          <p:cNvSpPr txBox="1"/>
          <p:nvPr/>
        </p:nvSpPr>
        <p:spPr>
          <a:xfrm>
            <a:off x="7810687" y="50875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61" name="TextBox 860">
            <a:extLst>
              <a:ext uri="{FF2B5EF4-FFF2-40B4-BE49-F238E27FC236}">
                <a16:creationId xmlns:a16="http://schemas.microsoft.com/office/drawing/2014/main" id="{5773B1BF-95E1-0F61-437B-2E50A056947E}"/>
              </a:ext>
            </a:extLst>
          </p:cNvPr>
          <p:cNvSpPr txBox="1"/>
          <p:nvPr/>
        </p:nvSpPr>
        <p:spPr>
          <a:xfrm>
            <a:off x="6869276" y="50880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62" name="TextBox 861">
            <a:extLst>
              <a:ext uri="{FF2B5EF4-FFF2-40B4-BE49-F238E27FC236}">
                <a16:creationId xmlns:a16="http://schemas.microsoft.com/office/drawing/2014/main" id="{177FF9C0-DC7D-715F-B227-AF4375E78CAB}"/>
              </a:ext>
            </a:extLst>
          </p:cNvPr>
          <p:cNvSpPr txBox="1"/>
          <p:nvPr/>
        </p:nvSpPr>
        <p:spPr>
          <a:xfrm>
            <a:off x="7178193" y="50883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63" name="TextBox 862">
            <a:extLst>
              <a:ext uri="{FF2B5EF4-FFF2-40B4-BE49-F238E27FC236}">
                <a16:creationId xmlns:a16="http://schemas.microsoft.com/office/drawing/2014/main" id="{5B992E2C-C47C-0ADF-20DF-2E09AC56A74F}"/>
              </a:ext>
            </a:extLst>
          </p:cNvPr>
          <p:cNvSpPr txBox="1"/>
          <p:nvPr/>
        </p:nvSpPr>
        <p:spPr>
          <a:xfrm>
            <a:off x="7505042" y="50850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64" name="TextBox 863">
            <a:extLst>
              <a:ext uri="{FF2B5EF4-FFF2-40B4-BE49-F238E27FC236}">
                <a16:creationId xmlns:a16="http://schemas.microsoft.com/office/drawing/2014/main" id="{23F24FBA-B9D3-2B22-463E-65EC9B9474E7}"/>
              </a:ext>
            </a:extLst>
          </p:cNvPr>
          <p:cNvSpPr txBox="1"/>
          <p:nvPr/>
        </p:nvSpPr>
        <p:spPr>
          <a:xfrm>
            <a:off x="7810687" y="53470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65" name="TextBox 864">
            <a:extLst>
              <a:ext uri="{FF2B5EF4-FFF2-40B4-BE49-F238E27FC236}">
                <a16:creationId xmlns:a16="http://schemas.microsoft.com/office/drawing/2014/main" id="{8FCFD98A-EAD6-D388-3BD1-65B23FBC1A7A}"/>
              </a:ext>
            </a:extLst>
          </p:cNvPr>
          <p:cNvSpPr txBox="1"/>
          <p:nvPr/>
        </p:nvSpPr>
        <p:spPr>
          <a:xfrm>
            <a:off x="6869276" y="53476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66" name="TextBox 865">
            <a:extLst>
              <a:ext uri="{FF2B5EF4-FFF2-40B4-BE49-F238E27FC236}">
                <a16:creationId xmlns:a16="http://schemas.microsoft.com/office/drawing/2014/main" id="{273C9412-BF6C-AF3F-BE8A-94932469A76B}"/>
              </a:ext>
            </a:extLst>
          </p:cNvPr>
          <p:cNvSpPr txBox="1"/>
          <p:nvPr/>
        </p:nvSpPr>
        <p:spPr>
          <a:xfrm>
            <a:off x="7178193" y="53479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67" name="TextBox 866">
            <a:extLst>
              <a:ext uri="{FF2B5EF4-FFF2-40B4-BE49-F238E27FC236}">
                <a16:creationId xmlns:a16="http://schemas.microsoft.com/office/drawing/2014/main" id="{0015D2BD-15BE-E530-C92B-15CF0138D0F8}"/>
              </a:ext>
            </a:extLst>
          </p:cNvPr>
          <p:cNvSpPr txBox="1"/>
          <p:nvPr/>
        </p:nvSpPr>
        <p:spPr>
          <a:xfrm>
            <a:off x="7505042" y="53446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69" name="TextBox 868">
            <a:extLst>
              <a:ext uri="{FF2B5EF4-FFF2-40B4-BE49-F238E27FC236}">
                <a16:creationId xmlns:a16="http://schemas.microsoft.com/office/drawing/2014/main" id="{9031E043-A7FC-596C-4791-B5444A9AB5D4}"/>
              </a:ext>
            </a:extLst>
          </p:cNvPr>
          <p:cNvSpPr txBox="1"/>
          <p:nvPr/>
        </p:nvSpPr>
        <p:spPr>
          <a:xfrm>
            <a:off x="7810687" y="561208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70" name="TextBox 869">
            <a:extLst>
              <a:ext uri="{FF2B5EF4-FFF2-40B4-BE49-F238E27FC236}">
                <a16:creationId xmlns:a16="http://schemas.microsoft.com/office/drawing/2014/main" id="{90DD49A0-18E5-E406-B61B-9FE4258E6BF8}"/>
              </a:ext>
            </a:extLst>
          </p:cNvPr>
          <p:cNvSpPr txBox="1"/>
          <p:nvPr/>
        </p:nvSpPr>
        <p:spPr>
          <a:xfrm>
            <a:off x="6869276" y="56126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71" name="TextBox 870">
            <a:extLst>
              <a:ext uri="{FF2B5EF4-FFF2-40B4-BE49-F238E27FC236}">
                <a16:creationId xmlns:a16="http://schemas.microsoft.com/office/drawing/2014/main" id="{12658B63-D79F-405A-D12E-F4BFF95D9863}"/>
              </a:ext>
            </a:extLst>
          </p:cNvPr>
          <p:cNvSpPr txBox="1"/>
          <p:nvPr/>
        </p:nvSpPr>
        <p:spPr>
          <a:xfrm>
            <a:off x="7178193" y="561296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72" name="TextBox 871">
            <a:extLst>
              <a:ext uri="{FF2B5EF4-FFF2-40B4-BE49-F238E27FC236}">
                <a16:creationId xmlns:a16="http://schemas.microsoft.com/office/drawing/2014/main" id="{B84E58B9-84FC-2C53-F886-9EAD64784A1F}"/>
              </a:ext>
            </a:extLst>
          </p:cNvPr>
          <p:cNvSpPr txBox="1"/>
          <p:nvPr/>
        </p:nvSpPr>
        <p:spPr>
          <a:xfrm>
            <a:off x="7505042" y="56096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76" name="TextBox 875">
            <a:extLst>
              <a:ext uri="{FF2B5EF4-FFF2-40B4-BE49-F238E27FC236}">
                <a16:creationId xmlns:a16="http://schemas.microsoft.com/office/drawing/2014/main" id="{8E001276-73A8-EEBA-8500-757F7042D29E}"/>
              </a:ext>
            </a:extLst>
          </p:cNvPr>
          <p:cNvSpPr txBox="1"/>
          <p:nvPr/>
        </p:nvSpPr>
        <p:spPr>
          <a:xfrm>
            <a:off x="7810687" y="588408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80" name="TextBox 879">
            <a:extLst>
              <a:ext uri="{FF2B5EF4-FFF2-40B4-BE49-F238E27FC236}">
                <a16:creationId xmlns:a16="http://schemas.microsoft.com/office/drawing/2014/main" id="{A7C4964F-3B72-B497-1868-089868AB9B19}"/>
              </a:ext>
            </a:extLst>
          </p:cNvPr>
          <p:cNvSpPr txBox="1"/>
          <p:nvPr/>
        </p:nvSpPr>
        <p:spPr>
          <a:xfrm>
            <a:off x="6869276" y="58846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884" name="TextBox 883">
            <a:extLst>
              <a:ext uri="{FF2B5EF4-FFF2-40B4-BE49-F238E27FC236}">
                <a16:creationId xmlns:a16="http://schemas.microsoft.com/office/drawing/2014/main" id="{2CC42CC9-4962-D389-9C1C-CB9DBF6E438A}"/>
              </a:ext>
            </a:extLst>
          </p:cNvPr>
          <p:cNvSpPr txBox="1"/>
          <p:nvPr/>
        </p:nvSpPr>
        <p:spPr>
          <a:xfrm>
            <a:off x="7178193" y="588496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88" name="TextBox 887">
            <a:extLst>
              <a:ext uri="{FF2B5EF4-FFF2-40B4-BE49-F238E27FC236}">
                <a16:creationId xmlns:a16="http://schemas.microsoft.com/office/drawing/2014/main" id="{1DB8AC2B-11DB-57AA-E36E-3411B4D36FC2}"/>
              </a:ext>
            </a:extLst>
          </p:cNvPr>
          <p:cNvSpPr txBox="1"/>
          <p:nvPr/>
        </p:nvSpPr>
        <p:spPr>
          <a:xfrm>
            <a:off x="7505042" y="588161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92" name="TextBox 891">
            <a:extLst>
              <a:ext uri="{FF2B5EF4-FFF2-40B4-BE49-F238E27FC236}">
                <a16:creationId xmlns:a16="http://schemas.microsoft.com/office/drawing/2014/main" id="{1E954B5C-9306-12F5-1815-8CDAD2B9F94F}"/>
              </a:ext>
            </a:extLst>
          </p:cNvPr>
          <p:cNvSpPr txBox="1"/>
          <p:nvPr/>
        </p:nvSpPr>
        <p:spPr>
          <a:xfrm>
            <a:off x="7810687" y="61494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896" name="TextBox 895">
            <a:extLst>
              <a:ext uri="{FF2B5EF4-FFF2-40B4-BE49-F238E27FC236}">
                <a16:creationId xmlns:a16="http://schemas.microsoft.com/office/drawing/2014/main" id="{5A72AC6A-C987-8DB1-B632-250C3EECD02D}"/>
              </a:ext>
            </a:extLst>
          </p:cNvPr>
          <p:cNvSpPr txBox="1"/>
          <p:nvPr/>
        </p:nvSpPr>
        <p:spPr>
          <a:xfrm>
            <a:off x="6869276" y="61499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900" name="TextBox 899">
            <a:extLst>
              <a:ext uri="{FF2B5EF4-FFF2-40B4-BE49-F238E27FC236}">
                <a16:creationId xmlns:a16="http://schemas.microsoft.com/office/drawing/2014/main" id="{AFA2BD88-2CF9-5D25-6AE9-D96A6806DF68}"/>
              </a:ext>
            </a:extLst>
          </p:cNvPr>
          <p:cNvSpPr txBox="1"/>
          <p:nvPr/>
        </p:nvSpPr>
        <p:spPr>
          <a:xfrm>
            <a:off x="7178193" y="61503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904" name="TextBox 903">
            <a:extLst>
              <a:ext uri="{FF2B5EF4-FFF2-40B4-BE49-F238E27FC236}">
                <a16:creationId xmlns:a16="http://schemas.microsoft.com/office/drawing/2014/main" id="{5D020AB8-4900-C2DC-276A-055454B6A71D}"/>
              </a:ext>
            </a:extLst>
          </p:cNvPr>
          <p:cNvSpPr txBox="1"/>
          <p:nvPr/>
        </p:nvSpPr>
        <p:spPr>
          <a:xfrm>
            <a:off x="7505042" y="61469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cxnSp>
        <p:nvCxnSpPr>
          <p:cNvPr id="908" name="직선 연결선 907">
            <a:extLst>
              <a:ext uri="{FF2B5EF4-FFF2-40B4-BE49-F238E27FC236}">
                <a16:creationId xmlns:a16="http://schemas.microsoft.com/office/drawing/2014/main" id="{1B6BCA48-74E4-AA3F-6AAD-65DF5AFAF81E}"/>
              </a:ext>
            </a:extLst>
          </p:cNvPr>
          <p:cNvCxnSpPr/>
          <p:nvPr/>
        </p:nvCxnSpPr>
        <p:spPr>
          <a:xfrm>
            <a:off x="2499999" y="1880429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9" name="직사각형 918">
            <a:extLst>
              <a:ext uri="{FF2B5EF4-FFF2-40B4-BE49-F238E27FC236}">
                <a16:creationId xmlns:a16="http://schemas.microsoft.com/office/drawing/2014/main" id="{AA0544A2-788B-79D3-1CCA-0A1D57A59094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" name="직사각형 919">
            <a:extLst>
              <a:ext uri="{FF2B5EF4-FFF2-40B4-BE49-F238E27FC236}">
                <a16:creationId xmlns:a16="http://schemas.microsoft.com/office/drawing/2014/main" id="{42C1C230-82D6-23EB-6B69-68D9A08212B0}"/>
              </a:ext>
            </a:extLst>
          </p:cNvPr>
          <p:cNvSpPr/>
          <p:nvPr/>
        </p:nvSpPr>
        <p:spPr>
          <a:xfrm>
            <a:off x="-2495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직사각형 920">
            <a:extLst>
              <a:ext uri="{FF2B5EF4-FFF2-40B4-BE49-F238E27FC236}">
                <a16:creationId xmlns:a16="http://schemas.microsoft.com/office/drawing/2014/main" id="{5D091126-A796-ED92-E20B-A34C3A7E97F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직사각형 922">
            <a:extLst>
              <a:ext uri="{FF2B5EF4-FFF2-40B4-BE49-F238E27FC236}">
                <a16:creationId xmlns:a16="http://schemas.microsoft.com/office/drawing/2014/main" id="{050CE46D-4DB1-15B7-44B6-3D6E3B90E0C8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4" name="직사각형 923">
            <a:extLst>
              <a:ext uri="{FF2B5EF4-FFF2-40B4-BE49-F238E27FC236}">
                <a16:creationId xmlns:a16="http://schemas.microsoft.com/office/drawing/2014/main" id="{2BD2A7F5-B56F-4012-2101-9BC34E50D30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직사각형 924">
            <a:extLst>
              <a:ext uri="{FF2B5EF4-FFF2-40B4-BE49-F238E27FC236}">
                <a16:creationId xmlns:a16="http://schemas.microsoft.com/office/drawing/2014/main" id="{F38BCDF7-2729-30FD-4833-6F3D93763729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직사각형 926">
            <a:extLst>
              <a:ext uri="{FF2B5EF4-FFF2-40B4-BE49-F238E27FC236}">
                <a16:creationId xmlns:a16="http://schemas.microsoft.com/office/drawing/2014/main" id="{540B9B51-2093-8809-30E3-9AE1F4DBDC69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" name="직사각형 928">
            <a:extLst>
              <a:ext uri="{FF2B5EF4-FFF2-40B4-BE49-F238E27FC236}">
                <a16:creationId xmlns:a16="http://schemas.microsoft.com/office/drawing/2014/main" id="{C6DAE5D0-E2BF-32FB-E972-0C7A7FB4D777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" name="직사각형 930">
            <a:extLst>
              <a:ext uri="{FF2B5EF4-FFF2-40B4-BE49-F238E27FC236}">
                <a16:creationId xmlns:a16="http://schemas.microsoft.com/office/drawing/2014/main" id="{DD59590E-B8EC-84B9-80EA-D1CAAD970BD0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32" name="표 931">
            <a:extLst>
              <a:ext uri="{FF2B5EF4-FFF2-40B4-BE49-F238E27FC236}">
                <a16:creationId xmlns:a16="http://schemas.microsoft.com/office/drawing/2014/main" id="{B3BA4F3C-860A-1630-795E-40AD0DD778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8318790"/>
              </p:ext>
            </p:extLst>
          </p:nvPr>
        </p:nvGraphicFramePr>
        <p:xfrm>
          <a:off x="737616" y="6082664"/>
          <a:ext cx="2521114" cy="3247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0152">
                  <a:extLst>
                    <a:ext uri="{9D8B030D-6E8A-4147-A177-3AD203B41FA5}">
                      <a16:colId xmlns:a16="http://schemas.microsoft.com/office/drawing/2014/main" val="4091821937"/>
                    </a:ext>
                  </a:extLst>
                </a:gridCol>
                <a:gridCol w="1360962">
                  <a:extLst>
                    <a:ext uri="{9D8B030D-6E8A-4147-A177-3AD203B41FA5}">
                      <a16:colId xmlns:a16="http://schemas.microsoft.com/office/drawing/2014/main" val="2207882425"/>
                    </a:ext>
                  </a:extLst>
                </a:gridCol>
              </a:tblGrid>
              <a:tr h="324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검증 코드</a:t>
                      </a:r>
                      <a:endParaRPr kumimoji="0" lang="en-US" altLang="ko-KR" sz="700" b="0" i="0" u="none" strike="noStrike" kern="1200" cap="none" spc="-92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응시자는 </a:t>
                      </a:r>
                      <a:r>
                        <a:rPr kumimoji="0" lang="ko-KR" altLang="en-US" sz="700" b="0" i="0" u="none" strike="noStrike" kern="1200" cap="none" spc="-92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마킹하지</a:t>
                      </a:r>
                      <a:r>
                        <a:rPr kumimoji="0" lang="ko-KR" altLang="en-US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마세요</a:t>
                      </a:r>
                      <a:r>
                        <a:rPr kumimoji="0" lang="en-US" altLang="ko-KR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32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①  ②  ③  ④  ⑤</a:t>
                      </a:r>
                      <a:endParaRPr kumimoji="0" lang="ko-KR" altLang="en-US" sz="132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5742477"/>
                  </a:ext>
                </a:extLst>
              </a:tr>
            </a:tbl>
          </a:graphicData>
        </a:graphic>
      </p:graphicFrame>
      <p:sp>
        <p:nvSpPr>
          <p:cNvPr id="940" name="TextBox 939">
            <a:extLst>
              <a:ext uri="{FF2B5EF4-FFF2-40B4-BE49-F238E27FC236}">
                <a16:creationId xmlns:a16="http://schemas.microsoft.com/office/drawing/2014/main" id="{1367BB2F-AC83-5550-FC89-8DA6443E3C4D}"/>
              </a:ext>
            </a:extLst>
          </p:cNvPr>
          <p:cNvSpPr txBox="1"/>
          <p:nvPr/>
        </p:nvSpPr>
        <p:spPr>
          <a:xfrm>
            <a:off x="1038421" y="185922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1" name="TextBox 940">
            <a:extLst>
              <a:ext uri="{FF2B5EF4-FFF2-40B4-BE49-F238E27FC236}">
                <a16:creationId xmlns:a16="http://schemas.microsoft.com/office/drawing/2014/main" id="{6296CFFC-B801-7379-8193-D9147EF61AD6}"/>
              </a:ext>
            </a:extLst>
          </p:cNvPr>
          <p:cNvSpPr txBox="1"/>
          <p:nvPr/>
        </p:nvSpPr>
        <p:spPr>
          <a:xfrm>
            <a:off x="1277221" y="186042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3" name="TextBox 942">
            <a:extLst>
              <a:ext uri="{FF2B5EF4-FFF2-40B4-BE49-F238E27FC236}">
                <a16:creationId xmlns:a16="http://schemas.microsoft.com/office/drawing/2014/main" id="{2678CCE2-AAE7-2ECA-0AEE-51AC5A3AB343}"/>
              </a:ext>
            </a:extLst>
          </p:cNvPr>
          <p:cNvSpPr txBox="1"/>
          <p:nvPr/>
        </p:nvSpPr>
        <p:spPr>
          <a:xfrm>
            <a:off x="1514821" y="186042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4" name="TextBox 943">
            <a:extLst>
              <a:ext uri="{FF2B5EF4-FFF2-40B4-BE49-F238E27FC236}">
                <a16:creationId xmlns:a16="http://schemas.microsoft.com/office/drawing/2014/main" id="{3F19233B-CA53-4366-5B6F-64FC8B8384E0}"/>
              </a:ext>
            </a:extLst>
          </p:cNvPr>
          <p:cNvSpPr txBox="1"/>
          <p:nvPr/>
        </p:nvSpPr>
        <p:spPr>
          <a:xfrm>
            <a:off x="1753621" y="186162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5" name="TextBox 944">
            <a:extLst>
              <a:ext uri="{FF2B5EF4-FFF2-40B4-BE49-F238E27FC236}">
                <a16:creationId xmlns:a16="http://schemas.microsoft.com/office/drawing/2014/main" id="{3BBF12A3-6E75-0E14-FC21-D44D67BF8054}"/>
              </a:ext>
            </a:extLst>
          </p:cNvPr>
          <p:cNvSpPr txBox="1"/>
          <p:nvPr/>
        </p:nvSpPr>
        <p:spPr>
          <a:xfrm>
            <a:off x="1990021" y="186042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7" name="TextBox 946">
            <a:extLst>
              <a:ext uri="{FF2B5EF4-FFF2-40B4-BE49-F238E27FC236}">
                <a16:creationId xmlns:a16="http://schemas.microsoft.com/office/drawing/2014/main" id="{CA2D4A31-8358-D180-D119-CC00E5B64855}"/>
              </a:ext>
            </a:extLst>
          </p:cNvPr>
          <p:cNvSpPr txBox="1"/>
          <p:nvPr/>
        </p:nvSpPr>
        <p:spPr>
          <a:xfrm>
            <a:off x="2228821" y="186162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8" name="TextBox 947">
            <a:extLst>
              <a:ext uri="{FF2B5EF4-FFF2-40B4-BE49-F238E27FC236}">
                <a16:creationId xmlns:a16="http://schemas.microsoft.com/office/drawing/2014/main" id="{4F493B9C-3350-5669-AB44-60F0D960B9C8}"/>
              </a:ext>
            </a:extLst>
          </p:cNvPr>
          <p:cNvSpPr txBox="1"/>
          <p:nvPr/>
        </p:nvSpPr>
        <p:spPr>
          <a:xfrm>
            <a:off x="2458708" y="18623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</p:spTree>
    <p:extLst>
      <p:ext uri="{BB962C8B-B14F-4D97-AF65-F5344CB8AC3E}">
        <p14:creationId xmlns:p14="http://schemas.microsoft.com/office/powerpoint/2010/main" val="326951682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TextBox 715"/>
          <p:cNvSpPr txBox="1"/>
          <p:nvPr/>
        </p:nvSpPr>
        <p:spPr>
          <a:xfrm>
            <a:off x="737755" y="1902811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445" name="TextBox 1444"/>
          <p:cNvSpPr txBox="1"/>
          <p:nvPr/>
        </p:nvSpPr>
        <p:spPr>
          <a:xfrm>
            <a:off x="720008" y="217242"/>
            <a:ext cx="281930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모의평가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22437" y="413568"/>
            <a:ext cx="961086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700" dirty="0">
                <a:solidFill>
                  <a:srgbClr val="004A9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solidFill>
                  <a:srgbClr val="004A9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</a:t>
            </a:r>
            <a:r>
              <a:rPr lang="ko-KR" altLang="en-US" sz="1300" dirty="0">
                <a:solidFill>
                  <a:srgbClr val="004A9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교시</a:t>
            </a:r>
          </a:p>
        </p:txBody>
      </p:sp>
      <p:sp>
        <p:nvSpPr>
          <p:cNvPr id="1447" name="TextBox 1446"/>
          <p:cNvSpPr txBox="1"/>
          <p:nvPr/>
        </p:nvSpPr>
        <p:spPr>
          <a:xfrm>
            <a:off x="1570552" y="570166"/>
            <a:ext cx="139729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600" dirty="0">
                <a:solidFill>
                  <a:srgbClr val="004A9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탐구 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777325" y="974928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777326" y="1202578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891741" y="968232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791143" y="1009129"/>
            <a:ext cx="10902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251758" y="1209150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748733" y="1211413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596369" y="1319778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673769" y="1542872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777326" y="1824926"/>
            <a:ext cx="2444580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248584" y="1824926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7" name="직선 연결선 1466"/>
          <p:cNvCxnSpPr>
            <a:cxnSpLocks/>
            <a:stCxn id="1461" idx="3"/>
          </p:cNvCxnSpPr>
          <p:nvPr/>
        </p:nvCxnSpPr>
        <p:spPr>
          <a:xfrm flipH="1" flipV="1">
            <a:off x="1242990" y="2103798"/>
            <a:ext cx="1978916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768830" y="260648"/>
            <a:ext cx="576388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grpSp>
        <p:nvGrpSpPr>
          <p:cNvPr id="1559" name="그룹 1558"/>
          <p:cNvGrpSpPr/>
          <p:nvPr/>
        </p:nvGrpSpPr>
        <p:grpSpPr>
          <a:xfrm>
            <a:off x="758077" y="5850581"/>
            <a:ext cx="2374669" cy="635407"/>
            <a:chOff x="517286" y="5844293"/>
            <a:chExt cx="2374669" cy="635407"/>
          </a:xfrm>
        </p:grpSpPr>
        <p:sp>
          <p:nvSpPr>
            <p:cNvPr id="1560" name="TextBox 1559"/>
            <p:cNvSpPr txBox="1"/>
            <p:nvPr/>
          </p:nvSpPr>
          <p:spPr>
            <a:xfrm>
              <a:off x="542159" y="587151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1561" name="모서리가 둥근 직사각형 1560"/>
            <p:cNvSpPr/>
            <p:nvPr/>
          </p:nvSpPr>
          <p:spPr>
            <a:xfrm>
              <a:off x="546451" y="5846057"/>
              <a:ext cx="2180602" cy="624157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570" name="직선 연결선 1569"/>
            <p:cNvCxnSpPr/>
            <p:nvPr/>
          </p:nvCxnSpPr>
          <p:spPr>
            <a:xfrm>
              <a:off x="1078775" y="5844293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1" name="직선 연결선 1570"/>
            <p:cNvCxnSpPr/>
            <p:nvPr/>
          </p:nvCxnSpPr>
          <p:spPr>
            <a:xfrm>
              <a:off x="1575325" y="5853779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2" name="TextBox 1571"/>
            <p:cNvSpPr txBox="1"/>
            <p:nvPr/>
          </p:nvSpPr>
          <p:spPr>
            <a:xfrm>
              <a:off x="517286" y="6175644"/>
              <a:ext cx="7412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5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5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.)</a:t>
              </a:r>
            </a:p>
          </p:txBody>
        </p:sp>
        <p:sp>
          <p:nvSpPr>
            <p:cNvPr id="1573" name="TextBox 1572"/>
            <p:cNvSpPr txBox="1"/>
            <p:nvPr/>
          </p:nvSpPr>
          <p:spPr>
            <a:xfrm>
              <a:off x="1553725" y="5864865"/>
              <a:ext cx="13382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본인 여부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 및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문형의 표기가 정확한지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확인</a:t>
              </a:r>
              <a:r>
                <a:rPr lang="en-US" altLang="ko-KR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 err="1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옆란에</a:t>
              </a:r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서명 또는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날인</a:t>
              </a:r>
              <a:endParaRPr lang="en-US" altLang="ko-KR" sz="8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4" name="양쪽 대괄호 1573"/>
            <p:cNvSpPr/>
            <p:nvPr/>
          </p:nvSpPr>
          <p:spPr>
            <a:xfrm>
              <a:off x="1123737" y="5990560"/>
              <a:ext cx="395443" cy="323938"/>
            </a:xfrm>
            <a:prstGeom prst="bracketPair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004A95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</p:grpSp>
      <p:sp>
        <p:nvSpPr>
          <p:cNvPr id="504" name="모서리가 둥근 직사각형 503"/>
          <p:cNvSpPr/>
          <p:nvPr/>
        </p:nvSpPr>
        <p:spPr>
          <a:xfrm>
            <a:off x="781215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5" name="직선 연결선 504"/>
          <p:cNvCxnSpPr/>
          <p:nvPr/>
        </p:nvCxnSpPr>
        <p:spPr>
          <a:xfrm>
            <a:off x="781215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6" name="직선 연결선 505"/>
          <p:cNvCxnSpPr/>
          <p:nvPr/>
        </p:nvCxnSpPr>
        <p:spPr>
          <a:xfrm>
            <a:off x="1251363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7" name="직선 연결선 506"/>
          <p:cNvCxnSpPr/>
          <p:nvPr/>
        </p:nvCxnSpPr>
        <p:spPr>
          <a:xfrm>
            <a:off x="775525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직선 연결선 508"/>
          <p:cNvCxnSpPr/>
          <p:nvPr/>
        </p:nvCxnSpPr>
        <p:spPr>
          <a:xfrm>
            <a:off x="775525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직선 연결선 509"/>
          <p:cNvCxnSpPr/>
          <p:nvPr/>
        </p:nvCxnSpPr>
        <p:spPr>
          <a:xfrm>
            <a:off x="777683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직선 연결선 510"/>
          <p:cNvCxnSpPr/>
          <p:nvPr/>
        </p:nvCxnSpPr>
        <p:spPr>
          <a:xfrm>
            <a:off x="933615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직선 연결선 511"/>
          <p:cNvCxnSpPr/>
          <p:nvPr/>
        </p:nvCxnSpPr>
        <p:spPr>
          <a:xfrm>
            <a:off x="1091990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3" name="직선 연결선 512"/>
          <p:cNvCxnSpPr/>
          <p:nvPr/>
        </p:nvCxnSpPr>
        <p:spPr>
          <a:xfrm>
            <a:off x="1250365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직선 연결선 513"/>
          <p:cNvCxnSpPr/>
          <p:nvPr/>
        </p:nvCxnSpPr>
        <p:spPr>
          <a:xfrm>
            <a:off x="1408739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직선 연결선 514"/>
          <p:cNvCxnSpPr/>
          <p:nvPr/>
        </p:nvCxnSpPr>
        <p:spPr>
          <a:xfrm>
            <a:off x="1571145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6" name="직선 연결선 515"/>
          <p:cNvCxnSpPr/>
          <p:nvPr/>
        </p:nvCxnSpPr>
        <p:spPr>
          <a:xfrm>
            <a:off x="1730697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7" name="직선 연결선 516"/>
          <p:cNvCxnSpPr/>
          <p:nvPr/>
        </p:nvCxnSpPr>
        <p:spPr>
          <a:xfrm>
            <a:off x="1890249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8" name="직선 연결선 517"/>
          <p:cNvCxnSpPr/>
          <p:nvPr/>
        </p:nvCxnSpPr>
        <p:spPr>
          <a:xfrm>
            <a:off x="2049801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9" name="직선 연결선 518"/>
          <p:cNvCxnSpPr/>
          <p:nvPr/>
        </p:nvCxnSpPr>
        <p:spPr>
          <a:xfrm>
            <a:off x="1446482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직선 연결선 519"/>
          <p:cNvCxnSpPr/>
          <p:nvPr/>
        </p:nvCxnSpPr>
        <p:spPr>
          <a:xfrm>
            <a:off x="1447412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1" name="TextBox 520"/>
          <p:cNvSpPr txBox="1"/>
          <p:nvPr/>
        </p:nvSpPr>
        <p:spPr>
          <a:xfrm>
            <a:off x="763870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759" name="그룹 758"/>
          <p:cNvGrpSpPr/>
          <p:nvPr/>
        </p:nvGrpSpPr>
        <p:grpSpPr>
          <a:xfrm>
            <a:off x="2101978" y="3225164"/>
            <a:ext cx="59531" cy="2482172"/>
            <a:chOff x="3046626" y="1827124"/>
            <a:chExt cx="59531" cy="2482172"/>
          </a:xfrm>
        </p:grpSpPr>
        <p:sp>
          <p:nvSpPr>
            <p:cNvPr id="760" name="모서리가 둥근 직사각형 75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1" name="모서리가 둥근 직사각형 760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2" name="모서리가 둥근 직사각형 761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3" name="모서리가 둥근 직사각형 762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4" name="모서리가 둥근 직사각형 763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5" name="모서리가 둥근 직사각형 764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6" name="모서리가 둥근 직사각형 765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7" name="모서리가 둥근 직사각형 766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8" name="모서리가 둥근 직사각형 76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9" name="모서리가 둥근 직사각형 768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70" name="그룹 769"/>
          <p:cNvGrpSpPr/>
          <p:nvPr/>
        </p:nvGrpSpPr>
        <p:grpSpPr>
          <a:xfrm>
            <a:off x="1942650" y="3225164"/>
            <a:ext cx="59531" cy="2482172"/>
            <a:chOff x="3046626" y="1827124"/>
            <a:chExt cx="59531" cy="2482172"/>
          </a:xfrm>
        </p:grpSpPr>
        <p:sp>
          <p:nvSpPr>
            <p:cNvPr id="771" name="모서리가 둥근 직사각형 77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2" name="모서리가 둥근 직사각형 77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3" name="모서리가 둥근 직사각형 77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4" name="모서리가 둥근 직사각형 77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5" name="모서리가 둥근 직사각형 77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6" name="모서리가 둥근 직사각형 77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7" name="모서리가 둥근 직사각형 77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8" name="모서리가 둥근 직사각형 77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9" name="모서리가 둥근 직사각형 77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5" name="모서리가 둥근 직사각형 78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93" name="그룹 792"/>
          <p:cNvGrpSpPr/>
          <p:nvPr/>
        </p:nvGrpSpPr>
        <p:grpSpPr>
          <a:xfrm>
            <a:off x="1783321" y="3225164"/>
            <a:ext cx="59531" cy="2482172"/>
            <a:chOff x="3046626" y="1827124"/>
            <a:chExt cx="59531" cy="2482172"/>
          </a:xfrm>
        </p:grpSpPr>
        <p:sp>
          <p:nvSpPr>
            <p:cNvPr id="794" name="모서리가 둥근 직사각형 79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6" name="모서리가 둥근 직사각형 79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7" name="모서리가 둥근 직사각형 79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8" name="모서리가 둥근 직사각형 79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9" name="모서리가 둥근 직사각형 79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0" name="모서리가 둥근 직사각형 79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1" name="모서리가 둥근 직사각형 80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2" name="모서리가 둥근 직사각형 80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3" name="모서리가 둥근 직사각형 80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4" name="모서리가 둥근 직사각형 80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05" name="그룹 804"/>
          <p:cNvGrpSpPr/>
          <p:nvPr/>
        </p:nvGrpSpPr>
        <p:grpSpPr>
          <a:xfrm>
            <a:off x="1623992" y="3225164"/>
            <a:ext cx="59531" cy="2482172"/>
            <a:chOff x="3046626" y="1827124"/>
            <a:chExt cx="59531" cy="2482172"/>
          </a:xfrm>
        </p:grpSpPr>
        <p:sp>
          <p:nvSpPr>
            <p:cNvPr id="806" name="모서리가 둥근 직사각형 80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7" name="모서리가 둥근 직사각형 80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8" name="모서리가 둥근 직사각형 80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9" name="모서리가 둥근 직사각형 80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0" name="모서리가 둥근 직사각형 80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1" name="모서리가 둥근 직사각형 81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2" name="모서리가 둥근 직사각형 81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3" name="모서리가 둥근 직사각형 81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4" name="모서리가 둥근 직사각형 81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5" name="모서리가 둥근 직사각형 81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6" name="그룹 815"/>
          <p:cNvGrpSpPr/>
          <p:nvPr/>
        </p:nvGrpSpPr>
        <p:grpSpPr>
          <a:xfrm>
            <a:off x="1301934" y="3225164"/>
            <a:ext cx="59531" cy="2482172"/>
            <a:chOff x="3046626" y="1827124"/>
            <a:chExt cx="59531" cy="2482172"/>
          </a:xfrm>
        </p:grpSpPr>
        <p:sp>
          <p:nvSpPr>
            <p:cNvPr id="817" name="모서리가 둥근 직사각형 81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8" name="모서리가 둥근 직사각형 81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9" name="모서리가 둥근 직사각형 81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0" name="모서리가 둥근 직사각형 81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1" name="모서리가 둥근 직사각형 82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82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82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82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5" name="모서리가 둥근 직사각형 82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6" name="모서리가 둥근 직사각형 82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7" name="그룹 826"/>
          <p:cNvGrpSpPr/>
          <p:nvPr/>
        </p:nvGrpSpPr>
        <p:grpSpPr>
          <a:xfrm>
            <a:off x="1137630" y="3225164"/>
            <a:ext cx="59531" cy="2482172"/>
            <a:chOff x="3046626" y="1827124"/>
            <a:chExt cx="59531" cy="2482172"/>
          </a:xfrm>
        </p:grpSpPr>
        <p:sp>
          <p:nvSpPr>
            <p:cNvPr id="828" name="모서리가 둥근 직사각형 82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82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0" name="모서리가 둥근 직사각형 82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1" name="모서리가 둥근 직사각형 83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2" name="모서리가 둥근 직사각형 83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8" name="모서리가 둥근 직사각형 86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2" name="모서리가 둥근 직사각형 91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4" name="모서리가 둥근 직사각형 91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91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2" name="모서리가 둥근 직사각형 92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6" name="그룹 925"/>
          <p:cNvGrpSpPr/>
          <p:nvPr/>
        </p:nvGrpSpPr>
        <p:grpSpPr>
          <a:xfrm>
            <a:off x="980202" y="3225164"/>
            <a:ext cx="59531" cy="2482172"/>
            <a:chOff x="3046626" y="1827124"/>
            <a:chExt cx="59531" cy="2482172"/>
          </a:xfrm>
        </p:grpSpPr>
        <p:sp>
          <p:nvSpPr>
            <p:cNvPr id="930" name="모서리가 둥근 직사각형 92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4" name="모서리가 둥근 직사각형 93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93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94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6" name="모서리가 둥근 직사각형 9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모서리가 둥근 직사각형 94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2" name="모서리가 둥근 직사각형 95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모서리가 둥근 직사각형 95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95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5" name="모서리가 둥근 직사각형 95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6" name="그룹 955"/>
          <p:cNvGrpSpPr/>
          <p:nvPr/>
        </p:nvGrpSpPr>
        <p:grpSpPr>
          <a:xfrm>
            <a:off x="824664" y="3225164"/>
            <a:ext cx="59531" cy="2482172"/>
            <a:chOff x="3046626" y="1827124"/>
            <a:chExt cx="59531" cy="2482172"/>
          </a:xfrm>
        </p:grpSpPr>
        <p:sp>
          <p:nvSpPr>
            <p:cNvPr id="957" name="모서리가 둥근 직사각형 95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8" name="모서리가 둥근 직사각형 95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9" name="모서리가 둥근 직사각형 95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0" name="모서리가 둥근 직사각형 95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96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6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6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6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5" name="모서리가 둥근 직사각형 96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96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TextBox 714">
            <a:extLst>
              <a:ext uri="{FF2B5EF4-FFF2-40B4-BE49-F238E27FC236}">
                <a16:creationId xmlns:a16="http://schemas.microsoft.com/office/drawing/2014/main" id="{C83E8413-383C-49E4-B669-3727137B350F}"/>
              </a:ext>
            </a:extLst>
          </p:cNvPr>
          <p:cNvSpPr txBox="1"/>
          <p:nvPr/>
        </p:nvSpPr>
        <p:spPr>
          <a:xfrm>
            <a:off x="776536" y="2654095"/>
            <a:ext cx="151108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1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1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100" dirty="0">
                <a:solidFill>
                  <a:srgbClr val="004A9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100" dirty="0">
              <a:solidFill>
                <a:srgbClr val="004A9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직사각형 502">
            <a:extLst>
              <a:ext uri="{FF2B5EF4-FFF2-40B4-BE49-F238E27FC236}">
                <a16:creationId xmlns:a16="http://schemas.microsoft.com/office/drawing/2014/main" id="{ABAAFC07-60B4-4C4C-9FFE-8A42F01A7C5F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" name="양쪽 모서리가 둥근 사각형 1">
            <a:extLst>
              <a:ext uri="{FF2B5EF4-FFF2-40B4-BE49-F238E27FC236}">
                <a16:creationId xmlns:a16="http://schemas.microsoft.com/office/drawing/2014/main" id="{7AC580BE-45BE-4F22-BCCC-B71E98F8C019}"/>
              </a:ext>
            </a:extLst>
          </p:cNvPr>
          <p:cNvSpPr/>
          <p:nvPr/>
        </p:nvSpPr>
        <p:spPr>
          <a:xfrm rot="5400000">
            <a:off x="2300000" y="2862071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" name="한쪽 모서리가 둥근 사각형 1141">
            <a:extLst>
              <a:ext uri="{FF2B5EF4-FFF2-40B4-BE49-F238E27FC236}">
                <a16:creationId xmlns:a16="http://schemas.microsoft.com/office/drawing/2014/main" id="{7C0B1C82-A3CD-478C-8714-5E0222CF2E05}"/>
              </a:ext>
            </a:extLst>
          </p:cNvPr>
          <p:cNvSpPr/>
          <p:nvPr/>
        </p:nvSpPr>
        <p:spPr>
          <a:xfrm>
            <a:off x="4617822" y="538331"/>
            <a:ext cx="1199274" cy="193453"/>
          </a:xfrm>
          <a:prstGeom prst="round1Rect">
            <a:avLst/>
          </a:prstGeom>
          <a:solidFill>
            <a:srgbClr val="EAEAF6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88" name="표 987">
            <a:extLst>
              <a:ext uri="{FF2B5EF4-FFF2-40B4-BE49-F238E27FC236}">
                <a16:creationId xmlns:a16="http://schemas.microsoft.com/office/drawing/2014/main" id="{107E7965-E8A5-4868-BE7C-87174DD6E0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5152508"/>
              </p:ext>
            </p:extLst>
          </p:nvPr>
        </p:nvGraphicFramePr>
        <p:xfrm>
          <a:off x="4617821" y="731784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CC5AD0E-1751-1ECF-DB83-BDF3A5CDE0B9}"/>
              </a:ext>
            </a:extLst>
          </p:cNvPr>
          <p:cNvGrpSpPr/>
          <p:nvPr/>
        </p:nvGrpSpPr>
        <p:grpSpPr>
          <a:xfrm>
            <a:off x="5008125" y="1076129"/>
            <a:ext cx="715883" cy="5191275"/>
            <a:chOff x="4396858" y="1156091"/>
            <a:chExt cx="715883" cy="5191275"/>
          </a:xfrm>
        </p:grpSpPr>
        <p:grpSp>
          <p:nvGrpSpPr>
            <p:cNvPr id="990" name="그룹 989">
              <a:extLst>
                <a:ext uri="{FF2B5EF4-FFF2-40B4-BE49-F238E27FC236}">
                  <a16:creationId xmlns:a16="http://schemas.microsoft.com/office/drawing/2014/main" id="{012C8B66-0810-4DBB-9CCC-C420C86D14CA}"/>
                </a:ext>
              </a:extLst>
            </p:cNvPr>
            <p:cNvGrpSpPr/>
            <p:nvPr/>
          </p:nvGrpSpPr>
          <p:grpSpPr>
            <a:xfrm>
              <a:off x="4414929" y="1156091"/>
              <a:ext cx="696763" cy="97408"/>
              <a:chOff x="4158717" y="2946023"/>
              <a:chExt cx="696763" cy="97408"/>
            </a:xfrm>
          </p:grpSpPr>
          <p:sp>
            <p:nvSpPr>
              <p:cNvPr id="1105" name="모서리가 둥근 직사각형 1251">
                <a:extLst>
                  <a:ext uri="{FF2B5EF4-FFF2-40B4-BE49-F238E27FC236}">
                    <a16:creationId xmlns:a16="http://schemas.microsoft.com/office/drawing/2014/main" id="{8C15C4E9-76A9-426C-99DF-8345DAFAABF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1252">
                <a:extLst>
                  <a:ext uri="{FF2B5EF4-FFF2-40B4-BE49-F238E27FC236}">
                    <a16:creationId xmlns:a16="http://schemas.microsoft.com/office/drawing/2014/main" id="{9761E55F-2B58-4971-B083-876CAE7B328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7" name="모서리가 둥근 직사각형 1253">
                <a:extLst>
                  <a:ext uri="{FF2B5EF4-FFF2-40B4-BE49-F238E27FC236}">
                    <a16:creationId xmlns:a16="http://schemas.microsoft.com/office/drawing/2014/main" id="{1AB96A59-2976-4800-9400-6D255841B7D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8" name="모서리가 둥근 직사각형 1254">
                <a:extLst>
                  <a:ext uri="{FF2B5EF4-FFF2-40B4-BE49-F238E27FC236}">
                    <a16:creationId xmlns:a16="http://schemas.microsoft.com/office/drawing/2014/main" id="{40830B4F-818E-4A29-95AE-24B5CB897AA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9" name="모서리가 둥근 직사각형 1255">
                <a:extLst>
                  <a:ext uri="{FF2B5EF4-FFF2-40B4-BE49-F238E27FC236}">
                    <a16:creationId xmlns:a16="http://schemas.microsoft.com/office/drawing/2014/main" id="{A6C287E9-68A3-4775-9511-EDF08D7CBA6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1" name="그룹 990">
              <a:extLst>
                <a:ext uri="{FF2B5EF4-FFF2-40B4-BE49-F238E27FC236}">
                  <a16:creationId xmlns:a16="http://schemas.microsoft.com/office/drawing/2014/main" id="{E18E6E0B-ECB4-47A3-8D21-837288EB49AE}"/>
                </a:ext>
              </a:extLst>
            </p:cNvPr>
            <p:cNvGrpSpPr/>
            <p:nvPr/>
          </p:nvGrpSpPr>
          <p:grpSpPr>
            <a:xfrm>
              <a:off x="4413287" y="1424189"/>
              <a:ext cx="696763" cy="97408"/>
              <a:chOff x="4158717" y="2946023"/>
              <a:chExt cx="696763" cy="97408"/>
            </a:xfrm>
          </p:grpSpPr>
          <p:sp>
            <p:nvSpPr>
              <p:cNvPr id="1100" name="모서리가 둥근 직사각형 1262">
                <a:extLst>
                  <a:ext uri="{FF2B5EF4-FFF2-40B4-BE49-F238E27FC236}">
                    <a16:creationId xmlns:a16="http://schemas.microsoft.com/office/drawing/2014/main" id="{C72D4599-6163-4AFD-90C1-8BF872496CB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1" name="모서리가 둥근 직사각형 1263">
                <a:extLst>
                  <a:ext uri="{FF2B5EF4-FFF2-40B4-BE49-F238E27FC236}">
                    <a16:creationId xmlns:a16="http://schemas.microsoft.com/office/drawing/2014/main" id="{CA89FDC7-F6C4-4E76-914F-0BB9E672F1F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2" name="모서리가 둥근 직사각형 1264">
                <a:extLst>
                  <a:ext uri="{FF2B5EF4-FFF2-40B4-BE49-F238E27FC236}">
                    <a16:creationId xmlns:a16="http://schemas.microsoft.com/office/drawing/2014/main" id="{9DEBE216-B73E-4DFB-AF2E-9F2C4501A0E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1265">
                <a:extLst>
                  <a:ext uri="{FF2B5EF4-FFF2-40B4-BE49-F238E27FC236}">
                    <a16:creationId xmlns:a16="http://schemas.microsoft.com/office/drawing/2014/main" id="{DC9B7216-433A-4507-9076-2A71521E31A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1266">
                <a:extLst>
                  <a:ext uri="{FF2B5EF4-FFF2-40B4-BE49-F238E27FC236}">
                    <a16:creationId xmlns:a16="http://schemas.microsoft.com/office/drawing/2014/main" id="{C5EBE551-10E8-403A-A3DB-CCE6E2F5AD8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2" name="그룹 991">
              <a:extLst>
                <a:ext uri="{FF2B5EF4-FFF2-40B4-BE49-F238E27FC236}">
                  <a16:creationId xmlns:a16="http://schemas.microsoft.com/office/drawing/2014/main" id="{6C713C48-AA52-47F2-9390-8067F3340036}"/>
                </a:ext>
              </a:extLst>
            </p:cNvPr>
            <p:cNvGrpSpPr/>
            <p:nvPr/>
          </p:nvGrpSpPr>
          <p:grpSpPr>
            <a:xfrm>
              <a:off x="4413756" y="1692287"/>
              <a:ext cx="696763" cy="97408"/>
              <a:chOff x="4158717" y="2946023"/>
              <a:chExt cx="696763" cy="97408"/>
            </a:xfrm>
          </p:grpSpPr>
          <p:sp>
            <p:nvSpPr>
              <p:cNvPr id="1095" name="모서리가 둥근 직사각형 1268">
                <a:extLst>
                  <a:ext uri="{FF2B5EF4-FFF2-40B4-BE49-F238E27FC236}">
                    <a16:creationId xmlns:a16="http://schemas.microsoft.com/office/drawing/2014/main" id="{B9944693-FEFE-4E59-BE29-CBD135C0CE7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1269">
                <a:extLst>
                  <a:ext uri="{FF2B5EF4-FFF2-40B4-BE49-F238E27FC236}">
                    <a16:creationId xmlns:a16="http://schemas.microsoft.com/office/drawing/2014/main" id="{E2F3C5A9-9B2F-471C-8A58-8E53C775972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7" name="모서리가 둥근 직사각형 1270">
                <a:extLst>
                  <a:ext uri="{FF2B5EF4-FFF2-40B4-BE49-F238E27FC236}">
                    <a16:creationId xmlns:a16="http://schemas.microsoft.com/office/drawing/2014/main" id="{1520C96C-526B-47ED-A8F9-DBDA9794006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8" name="모서리가 둥근 직사각형 1271">
                <a:extLst>
                  <a:ext uri="{FF2B5EF4-FFF2-40B4-BE49-F238E27FC236}">
                    <a16:creationId xmlns:a16="http://schemas.microsoft.com/office/drawing/2014/main" id="{B77FC4B8-31CA-4DF2-BD20-D7F58A4D906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1272">
                <a:extLst>
                  <a:ext uri="{FF2B5EF4-FFF2-40B4-BE49-F238E27FC236}">
                    <a16:creationId xmlns:a16="http://schemas.microsoft.com/office/drawing/2014/main" id="{6FE78D6B-B72D-4210-9B21-9001DE5AFCC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3" name="그룹 992">
              <a:extLst>
                <a:ext uri="{FF2B5EF4-FFF2-40B4-BE49-F238E27FC236}">
                  <a16:creationId xmlns:a16="http://schemas.microsoft.com/office/drawing/2014/main" id="{DD35F83B-5DC5-4F55-B6DF-43118DCCA676}"/>
                </a:ext>
              </a:extLst>
            </p:cNvPr>
            <p:cNvGrpSpPr/>
            <p:nvPr/>
          </p:nvGrpSpPr>
          <p:grpSpPr>
            <a:xfrm>
              <a:off x="4413756" y="1960385"/>
              <a:ext cx="696763" cy="97408"/>
              <a:chOff x="4158717" y="2946023"/>
              <a:chExt cx="696763" cy="97408"/>
            </a:xfrm>
          </p:grpSpPr>
          <p:sp>
            <p:nvSpPr>
              <p:cNvPr id="1090" name="모서리가 둥근 직사각형 1274">
                <a:extLst>
                  <a:ext uri="{FF2B5EF4-FFF2-40B4-BE49-F238E27FC236}">
                    <a16:creationId xmlns:a16="http://schemas.microsoft.com/office/drawing/2014/main" id="{5AA1FCFD-EA76-4FE3-81EE-013E977E713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1275">
                <a:extLst>
                  <a:ext uri="{FF2B5EF4-FFF2-40B4-BE49-F238E27FC236}">
                    <a16:creationId xmlns:a16="http://schemas.microsoft.com/office/drawing/2014/main" id="{7C713A0E-1BBA-4849-A401-0937D8A10E0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2" name="모서리가 둥근 직사각형 1276">
                <a:extLst>
                  <a:ext uri="{FF2B5EF4-FFF2-40B4-BE49-F238E27FC236}">
                    <a16:creationId xmlns:a16="http://schemas.microsoft.com/office/drawing/2014/main" id="{30AB7761-4FDC-4B6A-ABFE-4BBD25522C6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1277">
                <a:extLst>
                  <a:ext uri="{FF2B5EF4-FFF2-40B4-BE49-F238E27FC236}">
                    <a16:creationId xmlns:a16="http://schemas.microsoft.com/office/drawing/2014/main" id="{FD4CC158-B9BC-4F67-A6F2-AE119F5A955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1278">
                <a:extLst>
                  <a:ext uri="{FF2B5EF4-FFF2-40B4-BE49-F238E27FC236}">
                    <a16:creationId xmlns:a16="http://schemas.microsoft.com/office/drawing/2014/main" id="{7335FC5E-CB50-4C9A-A8EA-A11150F7D36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E8582A53-3133-4140-85F8-C78DB8F68761}"/>
                </a:ext>
              </a:extLst>
            </p:cNvPr>
            <p:cNvGrpSpPr/>
            <p:nvPr/>
          </p:nvGrpSpPr>
          <p:grpSpPr>
            <a:xfrm>
              <a:off x="4413287" y="2228483"/>
              <a:ext cx="696763" cy="97408"/>
              <a:chOff x="4158717" y="2946023"/>
              <a:chExt cx="696763" cy="97408"/>
            </a:xfrm>
          </p:grpSpPr>
          <p:sp>
            <p:nvSpPr>
              <p:cNvPr id="1085" name="모서리가 둥근 직사각형 1280">
                <a:extLst>
                  <a:ext uri="{FF2B5EF4-FFF2-40B4-BE49-F238E27FC236}">
                    <a16:creationId xmlns:a16="http://schemas.microsoft.com/office/drawing/2014/main" id="{A89724C8-5886-4923-94AE-C800B9C5B8D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6" name="모서리가 둥근 직사각형 1281">
                <a:extLst>
                  <a:ext uri="{FF2B5EF4-FFF2-40B4-BE49-F238E27FC236}">
                    <a16:creationId xmlns:a16="http://schemas.microsoft.com/office/drawing/2014/main" id="{16D9B167-5CD6-4649-A163-36A9E3598CD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7" name="모서리가 둥근 직사각형 1282">
                <a:extLst>
                  <a:ext uri="{FF2B5EF4-FFF2-40B4-BE49-F238E27FC236}">
                    <a16:creationId xmlns:a16="http://schemas.microsoft.com/office/drawing/2014/main" id="{4009C375-CBD4-4EB2-850B-DC8A9ACA125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8" name="모서리가 둥근 직사각형 1283">
                <a:extLst>
                  <a:ext uri="{FF2B5EF4-FFF2-40B4-BE49-F238E27FC236}">
                    <a16:creationId xmlns:a16="http://schemas.microsoft.com/office/drawing/2014/main" id="{108F7461-AB17-4FF2-A1A8-5996FBFC073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9" name="모서리가 둥근 직사각형 1284">
                <a:extLst>
                  <a:ext uri="{FF2B5EF4-FFF2-40B4-BE49-F238E27FC236}">
                    <a16:creationId xmlns:a16="http://schemas.microsoft.com/office/drawing/2014/main" id="{94D432A2-F444-4534-8681-A274A3A6472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5" name="그룹 994">
              <a:extLst>
                <a:ext uri="{FF2B5EF4-FFF2-40B4-BE49-F238E27FC236}">
                  <a16:creationId xmlns:a16="http://schemas.microsoft.com/office/drawing/2014/main" id="{6229CC03-0262-4D54-9540-E1425EF61E66}"/>
                </a:ext>
              </a:extLst>
            </p:cNvPr>
            <p:cNvGrpSpPr/>
            <p:nvPr/>
          </p:nvGrpSpPr>
          <p:grpSpPr>
            <a:xfrm>
              <a:off x="4413756" y="2496581"/>
              <a:ext cx="696763" cy="97408"/>
              <a:chOff x="4158717" y="2946023"/>
              <a:chExt cx="696763" cy="97408"/>
            </a:xfrm>
          </p:grpSpPr>
          <p:sp>
            <p:nvSpPr>
              <p:cNvPr id="1080" name="모서리가 둥근 직사각형 1286">
                <a:extLst>
                  <a:ext uri="{FF2B5EF4-FFF2-40B4-BE49-F238E27FC236}">
                    <a16:creationId xmlns:a16="http://schemas.microsoft.com/office/drawing/2014/main" id="{D6CF31BC-E59A-4F51-A685-1FEEF90657E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1" name="모서리가 둥근 직사각형 1287">
                <a:extLst>
                  <a:ext uri="{FF2B5EF4-FFF2-40B4-BE49-F238E27FC236}">
                    <a16:creationId xmlns:a16="http://schemas.microsoft.com/office/drawing/2014/main" id="{67760B06-F530-4BBC-961F-AF277B8D4FC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2" name="모서리가 둥근 직사각형 1288">
                <a:extLst>
                  <a:ext uri="{FF2B5EF4-FFF2-40B4-BE49-F238E27FC236}">
                    <a16:creationId xmlns:a16="http://schemas.microsoft.com/office/drawing/2014/main" id="{EBF0EEEB-00C4-4D8A-B69C-EDF7AB7EFBB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3" name="모서리가 둥근 직사각형 1289">
                <a:extLst>
                  <a:ext uri="{FF2B5EF4-FFF2-40B4-BE49-F238E27FC236}">
                    <a16:creationId xmlns:a16="http://schemas.microsoft.com/office/drawing/2014/main" id="{2DABE1C0-272F-4023-8C60-D80500A5BC6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4" name="모서리가 둥근 직사각형 1290">
                <a:extLst>
                  <a:ext uri="{FF2B5EF4-FFF2-40B4-BE49-F238E27FC236}">
                    <a16:creationId xmlns:a16="http://schemas.microsoft.com/office/drawing/2014/main" id="{C0FCE8AC-7F7B-4910-9337-067519A486A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BBC59F91-5D50-454B-BFDB-EA3A0D78D70A}"/>
                </a:ext>
              </a:extLst>
            </p:cNvPr>
            <p:cNvGrpSpPr/>
            <p:nvPr/>
          </p:nvGrpSpPr>
          <p:grpSpPr>
            <a:xfrm>
              <a:off x="4415978" y="2764679"/>
              <a:ext cx="696763" cy="97408"/>
              <a:chOff x="4158717" y="2946023"/>
              <a:chExt cx="696763" cy="97408"/>
            </a:xfrm>
          </p:grpSpPr>
          <p:sp>
            <p:nvSpPr>
              <p:cNvPr id="1075" name="모서리가 둥근 직사각형 1292">
                <a:extLst>
                  <a:ext uri="{FF2B5EF4-FFF2-40B4-BE49-F238E27FC236}">
                    <a16:creationId xmlns:a16="http://schemas.microsoft.com/office/drawing/2014/main" id="{B24A400A-18F4-41B3-AA8E-4C82E3D47C4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6" name="모서리가 둥근 직사각형 1293">
                <a:extLst>
                  <a:ext uri="{FF2B5EF4-FFF2-40B4-BE49-F238E27FC236}">
                    <a16:creationId xmlns:a16="http://schemas.microsoft.com/office/drawing/2014/main" id="{FD2A5290-670E-4374-9A96-DB11CBAA5B5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7" name="모서리가 둥근 직사각형 1294">
                <a:extLst>
                  <a:ext uri="{FF2B5EF4-FFF2-40B4-BE49-F238E27FC236}">
                    <a16:creationId xmlns:a16="http://schemas.microsoft.com/office/drawing/2014/main" id="{DCD4207A-FB9C-466E-84BD-D3C6D0687B1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8" name="모서리가 둥근 직사각형 1295">
                <a:extLst>
                  <a:ext uri="{FF2B5EF4-FFF2-40B4-BE49-F238E27FC236}">
                    <a16:creationId xmlns:a16="http://schemas.microsoft.com/office/drawing/2014/main" id="{992F93B1-1326-4037-B954-AA4830C7E38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9" name="모서리가 둥근 직사각형 1296">
                <a:extLst>
                  <a:ext uri="{FF2B5EF4-FFF2-40B4-BE49-F238E27FC236}">
                    <a16:creationId xmlns:a16="http://schemas.microsoft.com/office/drawing/2014/main" id="{86AF2415-2AA2-479D-9D9D-9C7F8D1213D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7" name="그룹 996">
              <a:extLst>
                <a:ext uri="{FF2B5EF4-FFF2-40B4-BE49-F238E27FC236}">
                  <a16:creationId xmlns:a16="http://schemas.microsoft.com/office/drawing/2014/main" id="{582AB7FA-8E92-452B-A334-8539371DC425}"/>
                </a:ext>
              </a:extLst>
            </p:cNvPr>
            <p:cNvGrpSpPr/>
            <p:nvPr/>
          </p:nvGrpSpPr>
          <p:grpSpPr>
            <a:xfrm>
              <a:off x="4413756" y="3032777"/>
              <a:ext cx="696763" cy="97408"/>
              <a:chOff x="4158717" y="2946023"/>
              <a:chExt cx="696763" cy="97408"/>
            </a:xfrm>
          </p:grpSpPr>
          <p:sp>
            <p:nvSpPr>
              <p:cNvPr id="1070" name="모서리가 둥근 직사각형 1298">
                <a:extLst>
                  <a:ext uri="{FF2B5EF4-FFF2-40B4-BE49-F238E27FC236}">
                    <a16:creationId xmlns:a16="http://schemas.microsoft.com/office/drawing/2014/main" id="{5D2BE7B1-486A-4177-B56D-C09A7D72EAF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1" name="모서리가 둥근 직사각형 1299">
                <a:extLst>
                  <a:ext uri="{FF2B5EF4-FFF2-40B4-BE49-F238E27FC236}">
                    <a16:creationId xmlns:a16="http://schemas.microsoft.com/office/drawing/2014/main" id="{E81B14AB-3332-471F-892A-DC036D0E535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1300">
                <a:extLst>
                  <a:ext uri="{FF2B5EF4-FFF2-40B4-BE49-F238E27FC236}">
                    <a16:creationId xmlns:a16="http://schemas.microsoft.com/office/drawing/2014/main" id="{39E8436D-2B7C-4228-8ABD-3E8F0593BD18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3" name="모서리가 둥근 직사각형 1301">
                <a:extLst>
                  <a:ext uri="{FF2B5EF4-FFF2-40B4-BE49-F238E27FC236}">
                    <a16:creationId xmlns:a16="http://schemas.microsoft.com/office/drawing/2014/main" id="{5952E125-61CA-4909-BD6E-AC55EC985C4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1303">
                <a:extLst>
                  <a:ext uri="{FF2B5EF4-FFF2-40B4-BE49-F238E27FC236}">
                    <a16:creationId xmlns:a16="http://schemas.microsoft.com/office/drawing/2014/main" id="{74FE9815-C123-496E-9A68-B63EE0FD720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8" name="그룹 997">
              <a:extLst>
                <a:ext uri="{FF2B5EF4-FFF2-40B4-BE49-F238E27FC236}">
                  <a16:creationId xmlns:a16="http://schemas.microsoft.com/office/drawing/2014/main" id="{D2B12EF4-2D5E-4D9A-BBA7-904FF1AB3376}"/>
                </a:ext>
              </a:extLst>
            </p:cNvPr>
            <p:cNvGrpSpPr/>
            <p:nvPr/>
          </p:nvGrpSpPr>
          <p:grpSpPr>
            <a:xfrm>
              <a:off x="4413756" y="3300875"/>
              <a:ext cx="696763" cy="97408"/>
              <a:chOff x="4158717" y="2946023"/>
              <a:chExt cx="696763" cy="97408"/>
            </a:xfrm>
          </p:grpSpPr>
          <p:sp>
            <p:nvSpPr>
              <p:cNvPr id="1065" name="모서리가 둥근 직사각형 1305">
                <a:extLst>
                  <a:ext uri="{FF2B5EF4-FFF2-40B4-BE49-F238E27FC236}">
                    <a16:creationId xmlns:a16="http://schemas.microsoft.com/office/drawing/2014/main" id="{3079440F-3670-4554-9E1A-E3A03316CE0E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6" name="모서리가 둥근 직사각형 1307">
                <a:extLst>
                  <a:ext uri="{FF2B5EF4-FFF2-40B4-BE49-F238E27FC236}">
                    <a16:creationId xmlns:a16="http://schemas.microsoft.com/office/drawing/2014/main" id="{094D8EA5-6B21-4093-81A8-02403D2CAD4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7" name="모서리가 둥근 직사각형 1308">
                <a:extLst>
                  <a:ext uri="{FF2B5EF4-FFF2-40B4-BE49-F238E27FC236}">
                    <a16:creationId xmlns:a16="http://schemas.microsoft.com/office/drawing/2014/main" id="{9D54DB76-FAF5-456A-AA32-045DFED48EE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1309">
                <a:extLst>
                  <a:ext uri="{FF2B5EF4-FFF2-40B4-BE49-F238E27FC236}">
                    <a16:creationId xmlns:a16="http://schemas.microsoft.com/office/drawing/2014/main" id="{44029B26-67CC-4B44-AB74-295D684E0B3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1310">
                <a:extLst>
                  <a:ext uri="{FF2B5EF4-FFF2-40B4-BE49-F238E27FC236}">
                    <a16:creationId xmlns:a16="http://schemas.microsoft.com/office/drawing/2014/main" id="{E77EA262-7838-42BB-993F-8C30C6FFB79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9" name="그룹 998">
              <a:extLst>
                <a:ext uri="{FF2B5EF4-FFF2-40B4-BE49-F238E27FC236}">
                  <a16:creationId xmlns:a16="http://schemas.microsoft.com/office/drawing/2014/main" id="{7640AFCA-969C-42B9-8947-C2A8F0EBA7F3}"/>
                </a:ext>
              </a:extLst>
            </p:cNvPr>
            <p:cNvGrpSpPr/>
            <p:nvPr/>
          </p:nvGrpSpPr>
          <p:grpSpPr>
            <a:xfrm>
              <a:off x="4408639" y="3568973"/>
              <a:ext cx="696763" cy="97408"/>
              <a:chOff x="4158717" y="2946023"/>
              <a:chExt cx="696763" cy="97408"/>
            </a:xfrm>
          </p:grpSpPr>
          <p:sp>
            <p:nvSpPr>
              <p:cNvPr id="1060" name="모서리가 둥근 직사각형 1312">
                <a:extLst>
                  <a:ext uri="{FF2B5EF4-FFF2-40B4-BE49-F238E27FC236}">
                    <a16:creationId xmlns:a16="http://schemas.microsoft.com/office/drawing/2014/main" id="{812076B2-EA41-4342-8B13-8664761D68A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1" name="모서리가 둥근 직사각형 1313">
                <a:extLst>
                  <a:ext uri="{FF2B5EF4-FFF2-40B4-BE49-F238E27FC236}">
                    <a16:creationId xmlns:a16="http://schemas.microsoft.com/office/drawing/2014/main" id="{E8813F03-214F-4616-923E-C2C61331FBF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1314">
                <a:extLst>
                  <a:ext uri="{FF2B5EF4-FFF2-40B4-BE49-F238E27FC236}">
                    <a16:creationId xmlns:a16="http://schemas.microsoft.com/office/drawing/2014/main" id="{7102BAEF-1F85-48F3-AC5E-123B81716C4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1315">
                <a:extLst>
                  <a:ext uri="{FF2B5EF4-FFF2-40B4-BE49-F238E27FC236}">
                    <a16:creationId xmlns:a16="http://schemas.microsoft.com/office/drawing/2014/main" id="{ADFC43A7-988E-4D7A-AF73-62270A4CC0B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4" name="모서리가 둥근 직사각형 1316">
                <a:extLst>
                  <a:ext uri="{FF2B5EF4-FFF2-40B4-BE49-F238E27FC236}">
                    <a16:creationId xmlns:a16="http://schemas.microsoft.com/office/drawing/2014/main" id="{87A29A65-23B3-433C-9A4B-89B067A08B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0" name="그룹 999">
              <a:extLst>
                <a:ext uri="{FF2B5EF4-FFF2-40B4-BE49-F238E27FC236}">
                  <a16:creationId xmlns:a16="http://schemas.microsoft.com/office/drawing/2014/main" id="{357E86DF-6723-406A-A7FF-1A4B44124ED4}"/>
                </a:ext>
              </a:extLst>
            </p:cNvPr>
            <p:cNvGrpSpPr/>
            <p:nvPr/>
          </p:nvGrpSpPr>
          <p:grpSpPr>
            <a:xfrm>
              <a:off x="4407187" y="3837071"/>
              <a:ext cx="696763" cy="97408"/>
              <a:chOff x="4158717" y="2946023"/>
              <a:chExt cx="696763" cy="97408"/>
            </a:xfrm>
          </p:grpSpPr>
          <p:sp>
            <p:nvSpPr>
              <p:cNvPr id="1055" name="모서리가 둥근 직사각형 1318">
                <a:extLst>
                  <a:ext uri="{FF2B5EF4-FFF2-40B4-BE49-F238E27FC236}">
                    <a16:creationId xmlns:a16="http://schemas.microsoft.com/office/drawing/2014/main" id="{C29FCC38-6CCB-4BED-8873-CAE3BFA95D8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6" name="모서리가 둥근 직사각형 1319">
                <a:extLst>
                  <a:ext uri="{FF2B5EF4-FFF2-40B4-BE49-F238E27FC236}">
                    <a16:creationId xmlns:a16="http://schemas.microsoft.com/office/drawing/2014/main" id="{9AF2ED3D-91CD-475F-896D-4FC19DB3931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1320">
                <a:extLst>
                  <a:ext uri="{FF2B5EF4-FFF2-40B4-BE49-F238E27FC236}">
                    <a16:creationId xmlns:a16="http://schemas.microsoft.com/office/drawing/2014/main" id="{676FAFDD-F2B7-4831-ADB2-4C6CFA28D55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8" name="모서리가 둥근 직사각형 1321">
                <a:extLst>
                  <a:ext uri="{FF2B5EF4-FFF2-40B4-BE49-F238E27FC236}">
                    <a16:creationId xmlns:a16="http://schemas.microsoft.com/office/drawing/2014/main" id="{FA5B96CA-C565-4281-B1C9-F7FC41D0785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1322">
                <a:extLst>
                  <a:ext uri="{FF2B5EF4-FFF2-40B4-BE49-F238E27FC236}">
                    <a16:creationId xmlns:a16="http://schemas.microsoft.com/office/drawing/2014/main" id="{A0869F06-AC76-4BBA-B23B-74AB2D0D2A8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1" name="그룹 1000">
              <a:extLst>
                <a:ext uri="{FF2B5EF4-FFF2-40B4-BE49-F238E27FC236}">
                  <a16:creationId xmlns:a16="http://schemas.microsoft.com/office/drawing/2014/main" id="{04EB9B2F-9E6B-4454-9621-E95A31BACBFD}"/>
                </a:ext>
              </a:extLst>
            </p:cNvPr>
            <p:cNvGrpSpPr/>
            <p:nvPr/>
          </p:nvGrpSpPr>
          <p:grpSpPr>
            <a:xfrm>
              <a:off x="4396858" y="4105169"/>
              <a:ext cx="696763" cy="97408"/>
              <a:chOff x="4158717" y="2946023"/>
              <a:chExt cx="696763" cy="97408"/>
            </a:xfrm>
          </p:grpSpPr>
          <p:sp>
            <p:nvSpPr>
              <p:cNvPr id="1050" name="모서리가 둥근 직사각형 1324">
                <a:extLst>
                  <a:ext uri="{FF2B5EF4-FFF2-40B4-BE49-F238E27FC236}">
                    <a16:creationId xmlns:a16="http://schemas.microsoft.com/office/drawing/2014/main" id="{59980F83-7710-4CF9-9CC7-B979B258920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1" name="모서리가 둥근 직사각형 1325">
                <a:extLst>
                  <a:ext uri="{FF2B5EF4-FFF2-40B4-BE49-F238E27FC236}">
                    <a16:creationId xmlns:a16="http://schemas.microsoft.com/office/drawing/2014/main" id="{41E79F3C-BE84-4B93-AE9B-C8BCF548617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2" name="모서리가 둥근 직사각형 1326">
                <a:extLst>
                  <a:ext uri="{FF2B5EF4-FFF2-40B4-BE49-F238E27FC236}">
                    <a16:creationId xmlns:a16="http://schemas.microsoft.com/office/drawing/2014/main" id="{C20C4C99-CB71-474C-8122-2ABFE95D436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1327">
                <a:extLst>
                  <a:ext uri="{FF2B5EF4-FFF2-40B4-BE49-F238E27FC236}">
                    <a16:creationId xmlns:a16="http://schemas.microsoft.com/office/drawing/2014/main" id="{13C19B55-FEBD-481A-A6B6-E8390FA689D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1328">
                <a:extLst>
                  <a:ext uri="{FF2B5EF4-FFF2-40B4-BE49-F238E27FC236}">
                    <a16:creationId xmlns:a16="http://schemas.microsoft.com/office/drawing/2014/main" id="{34C105B3-019C-499C-8C76-F455495D7F6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2" name="그룹 1001">
              <a:extLst>
                <a:ext uri="{FF2B5EF4-FFF2-40B4-BE49-F238E27FC236}">
                  <a16:creationId xmlns:a16="http://schemas.microsoft.com/office/drawing/2014/main" id="{037988FE-E523-494B-9882-984630E1D1AB}"/>
                </a:ext>
              </a:extLst>
            </p:cNvPr>
            <p:cNvGrpSpPr/>
            <p:nvPr/>
          </p:nvGrpSpPr>
          <p:grpSpPr>
            <a:xfrm>
              <a:off x="4397327" y="4373267"/>
              <a:ext cx="696763" cy="97408"/>
              <a:chOff x="4158717" y="2946023"/>
              <a:chExt cx="696763" cy="97408"/>
            </a:xfrm>
          </p:grpSpPr>
          <p:sp>
            <p:nvSpPr>
              <p:cNvPr id="1045" name="모서리가 둥근 직사각형 1330">
                <a:extLst>
                  <a:ext uri="{FF2B5EF4-FFF2-40B4-BE49-F238E27FC236}">
                    <a16:creationId xmlns:a16="http://schemas.microsoft.com/office/drawing/2014/main" id="{FEE7E64A-7691-43D5-896E-4620AF97B96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6" name="모서리가 둥근 직사각형 1331">
                <a:extLst>
                  <a:ext uri="{FF2B5EF4-FFF2-40B4-BE49-F238E27FC236}">
                    <a16:creationId xmlns:a16="http://schemas.microsoft.com/office/drawing/2014/main" id="{8B02A571-B2B6-4A37-8790-BA76F48962B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7" name="모서리가 둥근 직사각형 1332">
                <a:extLst>
                  <a:ext uri="{FF2B5EF4-FFF2-40B4-BE49-F238E27FC236}">
                    <a16:creationId xmlns:a16="http://schemas.microsoft.com/office/drawing/2014/main" id="{5CB38C68-827D-43B3-80E7-F3F97A3A917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8" name="모서리가 둥근 직사각형 1333">
                <a:extLst>
                  <a:ext uri="{FF2B5EF4-FFF2-40B4-BE49-F238E27FC236}">
                    <a16:creationId xmlns:a16="http://schemas.microsoft.com/office/drawing/2014/main" id="{092D10C7-4CF7-4147-A18D-11E534C9DB5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9" name="모서리가 둥근 직사각형 1334">
                <a:extLst>
                  <a:ext uri="{FF2B5EF4-FFF2-40B4-BE49-F238E27FC236}">
                    <a16:creationId xmlns:a16="http://schemas.microsoft.com/office/drawing/2014/main" id="{A2F896C2-009A-4983-B3B3-7A06040D878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3" name="그룹 1002">
              <a:extLst>
                <a:ext uri="{FF2B5EF4-FFF2-40B4-BE49-F238E27FC236}">
                  <a16:creationId xmlns:a16="http://schemas.microsoft.com/office/drawing/2014/main" id="{90784CD2-74A2-45ED-A82C-34E253436C44}"/>
                </a:ext>
              </a:extLst>
            </p:cNvPr>
            <p:cNvGrpSpPr/>
            <p:nvPr/>
          </p:nvGrpSpPr>
          <p:grpSpPr>
            <a:xfrm>
              <a:off x="4397327" y="4641365"/>
              <a:ext cx="696763" cy="97408"/>
              <a:chOff x="4158717" y="2946023"/>
              <a:chExt cx="696763" cy="97408"/>
            </a:xfrm>
          </p:grpSpPr>
          <p:sp>
            <p:nvSpPr>
              <p:cNvPr id="1040" name="모서리가 둥근 직사각형 1336">
                <a:extLst>
                  <a:ext uri="{FF2B5EF4-FFF2-40B4-BE49-F238E27FC236}">
                    <a16:creationId xmlns:a16="http://schemas.microsoft.com/office/drawing/2014/main" id="{C4BDCBB9-ACA6-43EF-ACFE-BCC5525EA5C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1" name="모서리가 둥근 직사각형 1337">
                <a:extLst>
                  <a:ext uri="{FF2B5EF4-FFF2-40B4-BE49-F238E27FC236}">
                    <a16:creationId xmlns:a16="http://schemas.microsoft.com/office/drawing/2014/main" id="{FAF47E77-AFBE-4EFD-AF60-8D82ECD6A81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2" name="모서리가 둥근 직사각형 1338">
                <a:extLst>
                  <a:ext uri="{FF2B5EF4-FFF2-40B4-BE49-F238E27FC236}">
                    <a16:creationId xmlns:a16="http://schemas.microsoft.com/office/drawing/2014/main" id="{952D1BFE-4E7E-446D-8C68-86409AFE35D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3" name="모서리가 둥근 직사각형 1339">
                <a:extLst>
                  <a:ext uri="{FF2B5EF4-FFF2-40B4-BE49-F238E27FC236}">
                    <a16:creationId xmlns:a16="http://schemas.microsoft.com/office/drawing/2014/main" id="{FEAF3C13-5630-41F8-BDD1-B9C27FA9DD7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4" name="모서리가 둥근 직사각형 1340">
                <a:extLst>
                  <a:ext uri="{FF2B5EF4-FFF2-40B4-BE49-F238E27FC236}">
                    <a16:creationId xmlns:a16="http://schemas.microsoft.com/office/drawing/2014/main" id="{3E7C260B-2722-4258-BB51-9CFF41ABB08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4" name="그룹 1003">
              <a:extLst>
                <a:ext uri="{FF2B5EF4-FFF2-40B4-BE49-F238E27FC236}">
                  <a16:creationId xmlns:a16="http://schemas.microsoft.com/office/drawing/2014/main" id="{05B3F622-7E53-4E05-8594-25978C0CC4FC}"/>
                </a:ext>
              </a:extLst>
            </p:cNvPr>
            <p:cNvGrpSpPr/>
            <p:nvPr/>
          </p:nvGrpSpPr>
          <p:grpSpPr>
            <a:xfrm>
              <a:off x="4398781" y="4909463"/>
              <a:ext cx="696763" cy="97408"/>
              <a:chOff x="4158717" y="2946023"/>
              <a:chExt cx="696763" cy="97408"/>
            </a:xfrm>
          </p:grpSpPr>
          <p:sp>
            <p:nvSpPr>
              <p:cNvPr id="1035" name="모서리가 둥근 직사각형 1342">
                <a:extLst>
                  <a:ext uri="{FF2B5EF4-FFF2-40B4-BE49-F238E27FC236}">
                    <a16:creationId xmlns:a16="http://schemas.microsoft.com/office/drawing/2014/main" id="{5787960C-326D-4173-BCE5-7A320909746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6" name="모서리가 둥근 직사각형 1343">
                <a:extLst>
                  <a:ext uri="{FF2B5EF4-FFF2-40B4-BE49-F238E27FC236}">
                    <a16:creationId xmlns:a16="http://schemas.microsoft.com/office/drawing/2014/main" id="{35BC3F45-683D-4317-9926-B35D9C68A3F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7" name="모서리가 둥근 직사각형 1344">
                <a:extLst>
                  <a:ext uri="{FF2B5EF4-FFF2-40B4-BE49-F238E27FC236}">
                    <a16:creationId xmlns:a16="http://schemas.microsoft.com/office/drawing/2014/main" id="{399B2613-7661-45DC-8F3A-846AB32706F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8" name="모서리가 둥근 직사각형 1345">
                <a:extLst>
                  <a:ext uri="{FF2B5EF4-FFF2-40B4-BE49-F238E27FC236}">
                    <a16:creationId xmlns:a16="http://schemas.microsoft.com/office/drawing/2014/main" id="{DA693031-1257-4C0F-B6A1-573AC4A18CE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9" name="모서리가 둥근 직사각형 1346">
                <a:extLst>
                  <a:ext uri="{FF2B5EF4-FFF2-40B4-BE49-F238E27FC236}">
                    <a16:creationId xmlns:a16="http://schemas.microsoft.com/office/drawing/2014/main" id="{3B5C08D3-CBEF-4527-A61E-4C5DACC1BA7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5" name="그룹 1004">
              <a:extLst>
                <a:ext uri="{FF2B5EF4-FFF2-40B4-BE49-F238E27FC236}">
                  <a16:creationId xmlns:a16="http://schemas.microsoft.com/office/drawing/2014/main" id="{31AE0CA4-CF6C-46C5-A9FB-B17B9E05230F}"/>
                </a:ext>
              </a:extLst>
            </p:cNvPr>
            <p:cNvGrpSpPr/>
            <p:nvPr/>
          </p:nvGrpSpPr>
          <p:grpSpPr>
            <a:xfrm>
              <a:off x="4407187" y="5177561"/>
              <a:ext cx="696763" cy="97408"/>
              <a:chOff x="4158717" y="2946023"/>
              <a:chExt cx="696763" cy="97408"/>
            </a:xfrm>
          </p:grpSpPr>
          <p:sp>
            <p:nvSpPr>
              <p:cNvPr id="1030" name="모서리가 둥근 직사각형 1348">
                <a:extLst>
                  <a:ext uri="{FF2B5EF4-FFF2-40B4-BE49-F238E27FC236}">
                    <a16:creationId xmlns:a16="http://schemas.microsoft.com/office/drawing/2014/main" id="{1A8ED5BD-3651-47B7-BA49-B96ABB79D7E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1" name="모서리가 둥근 직사각형 1349">
                <a:extLst>
                  <a:ext uri="{FF2B5EF4-FFF2-40B4-BE49-F238E27FC236}">
                    <a16:creationId xmlns:a16="http://schemas.microsoft.com/office/drawing/2014/main" id="{61E9E7B1-9EEC-403A-AA88-A2D22D0B52B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1350">
                <a:extLst>
                  <a:ext uri="{FF2B5EF4-FFF2-40B4-BE49-F238E27FC236}">
                    <a16:creationId xmlns:a16="http://schemas.microsoft.com/office/drawing/2014/main" id="{6BD7307A-33E3-473D-9684-B3F6437212D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3" name="모서리가 둥근 직사각형 1351">
                <a:extLst>
                  <a:ext uri="{FF2B5EF4-FFF2-40B4-BE49-F238E27FC236}">
                    <a16:creationId xmlns:a16="http://schemas.microsoft.com/office/drawing/2014/main" id="{ADE9A0BF-45AE-4F84-BB68-47E463DA847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4" name="모서리가 둥근 직사각형 1352">
                <a:extLst>
                  <a:ext uri="{FF2B5EF4-FFF2-40B4-BE49-F238E27FC236}">
                    <a16:creationId xmlns:a16="http://schemas.microsoft.com/office/drawing/2014/main" id="{FDA6C7C5-3E52-4C28-BEEA-B75050B6042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6" name="그룹 1005">
              <a:extLst>
                <a:ext uri="{FF2B5EF4-FFF2-40B4-BE49-F238E27FC236}">
                  <a16:creationId xmlns:a16="http://schemas.microsoft.com/office/drawing/2014/main" id="{AFB30C19-080F-487F-9ACA-F626169BA6BF}"/>
                </a:ext>
              </a:extLst>
            </p:cNvPr>
            <p:cNvGrpSpPr/>
            <p:nvPr/>
          </p:nvGrpSpPr>
          <p:grpSpPr>
            <a:xfrm>
              <a:off x="4407187" y="5445659"/>
              <a:ext cx="696763" cy="97408"/>
              <a:chOff x="4158717" y="2946023"/>
              <a:chExt cx="696763" cy="97408"/>
            </a:xfrm>
          </p:grpSpPr>
          <p:sp>
            <p:nvSpPr>
              <p:cNvPr id="1025" name="모서리가 둥근 직사각형 1354">
                <a:extLst>
                  <a:ext uri="{FF2B5EF4-FFF2-40B4-BE49-F238E27FC236}">
                    <a16:creationId xmlns:a16="http://schemas.microsoft.com/office/drawing/2014/main" id="{E794AF7E-166B-409F-8536-5AC90C98404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6" name="모서리가 둥근 직사각형 1355">
                <a:extLst>
                  <a:ext uri="{FF2B5EF4-FFF2-40B4-BE49-F238E27FC236}">
                    <a16:creationId xmlns:a16="http://schemas.microsoft.com/office/drawing/2014/main" id="{2CB193DB-B398-436E-8583-21881E43C7F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7" name="모서리가 둥근 직사각형 1356">
                <a:extLst>
                  <a:ext uri="{FF2B5EF4-FFF2-40B4-BE49-F238E27FC236}">
                    <a16:creationId xmlns:a16="http://schemas.microsoft.com/office/drawing/2014/main" id="{D1E450A8-6F9E-43A9-9D7C-A154F090A67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8" name="모서리가 둥근 직사각형 1357">
                <a:extLst>
                  <a:ext uri="{FF2B5EF4-FFF2-40B4-BE49-F238E27FC236}">
                    <a16:creationId xmlns:a16="http://schemas.microsoft.com/office/drawing/2014/main" id="{66699097-647B-4B29-A47A-9474F6CE23B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9" name="모서리가 둥근 직사각형 1358">
                <a:extLst>
                  <a:ext uri="{FF2B5EF4-FFF2-40B4-BE49-F238E27FC236}">
                    <a16:creationId xmlns:a16="http://schemas.microsoft.com/office/drawing/2014/main" id="{A5EF3219-8AC1-42EB-92F9-18F30980DED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7" name="그룹 1006">
              <a:extLst>
                <a:ext uri="{FF2B5EF4-FFF2-40B4-BE49-F238E27FC236}">
                  <a16:creationId xmlns:a16="http://schemas.microsoft.com/office/drawing/2014/main" id="{1BF9C22D-BF31-402C-938D-B801B837685E}"/>
                </a:ext>
              </a:extLst>
            </p:cNvPr>
            <p:cNvGrpSpPr/>
            <p:nvPr/>
          </p:nvGrpSpPr>
          <p:grpSpPr>
            <a:xfrm>
              <a:off x="4398781" y="5713757"/>
              <a:ext cx="696763" cy="97408"/>
              <a:chOff x="4158717" y="2946023"/>
              <a:chExt cx="696763" cy="97408"/>
            </a:xfrm>
          </p:grpSpPr>
          <p:sp>
            <p:nvSpPr>
              <p:cNvPr id="1020" name="모서리가 둥근 직사각형 1360">
                <a:extLst>
                  <a:ext uri="{FF2B5EF4-FFF2-40B4-BE49-F238E27FC236}">
                    <a16:creationId xmlns:a16="http://schemas.microsoft.com/office/drawing/2014/main" id="{658A0D39-8733-43EE-8CB1-B0C81F67016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1" name="모서리가 둥근 직사각형 1361">
                <a:extLst>
                  <a:ext uri="{FF2B5EF4-FFF2-40B4-BE49-F238E27FC236}">
                    <a16:creationId xmlns:a16="http://schemas.microsoft.com/office/drawing/2014/main" id="{D369D4EC-9ABA-4385-996D-4CC83D6AF61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2" name="모서리가 둥근 직사각형 1362">
                <a:extLst>
                  <a:ext uri="{FF2B5EF4-FFF2-40B4-BE49-F238E27FC236}">
                    <a16:creationId xmlns:a16="http://schemas.microsoft.com/office/drawing/2014/main" id="{9C095BDB-4303-400A-A008-461C2569471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3" name="모서리가 둥근 직사각형 1363">
                <a:extLst>
                  <a:ext uri="{FF2B5EF4-FFF2-40B4-BE49-F238E27FC236}">
                    <a16:creationId xmlns:a16="http://schemas.microsoft.com/office/drawing/2014/main" id="{BF9C4D9B-A71E-43E0-A82D-58C1EF4D4DA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4" name="모서리가 둥근 직사각형 1364">
                <a:extLst>
                  <a:ext uri="{FF2B5EF4-FFF2-40B4-BE49-F238E27FC236}">
                    <a16:creationId xmlns:a16="http://schemas.microsoft.com/office/drawing/2014/main" id="{FFFC4A6F-2AAA-469D-9FEE-23AE2E7EDC2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8" name="그룹 1007">
              <a:extLst>
                <a:ext uri="{FF2B5EF4-FFF2-40B4-BE49-F238E27FC236}">
                  <a16:creationId xmlns:a16="http://schemas.microsoft.com/office/drawing/2014/main" id="{6BA30EB9-4ED5-4278-863E-BEF34D07D58B}"/>
                </a:ext>
              </a:extLst>
            </p:cNvPr>
            <p:cNvGrpSpPr/>
            <p:nvPr/>
          </p:nvGrpSpPr>
          <p:grpSpPr>
            <a:xfrm>
              <a:off x="4398960" y="5981855"/>
              <a:ext cx="696763" cy="97408"/>
              <a:chOff x="4158717" y="2946023"/>
              <a:chExt cx="696763" cy="97408"/>
            </a:xfrm>
          </p:grpSpPr>
          <p:sp>
            <p:nvSpPr>
              <p:cNvPr id="1015" name="모서리가 둥근 직사각형 1366">
                <a:extLst>
                  <a:ext uri="{FF2B5EF4-FFF2-40B4-BE49-F238E27FC236}">
                    <a16:creationId xmlns:a16="http://schemas.microsoft.com/office/drawing/2014/main" id="{1B4DF993-C944-468E-813E-F0055E38F16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6" name="모서리가 둥근 직사각형 1367">
                <a:extLst>
                  <a:ext uri="{FF2B5EF4-FFF2-40B4-BE49-F238E27FC236}">
                    <a16:creationId xmlns:a16="http://schemas.microsoft.com/office/drawing/2014/main" id="{8FA4E2E8-4FE3-4028-84B6-FF6479F77D7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7" name="모서리가 둥근 직사각형 1368">
                <a:extLst>
                  <a:ext uri="{FF2B5EF4-FFF2-40B4-BE49-F238E27FC236}">
                    <a16:creationId xmlns:a16="http://schemas.microsoft.com/office/drawing/2014/main" id="{8E82D034-5349-43CD-B7A5-C03B3616521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8" name="모서리가 둥근 직사각형 1369">
                <a:extLst>
                  <a:ext uri="{FF2B5EF4-FFF2-40B4-BE49-F238E27FC236}">
                    <a16:creationId xmlns:a16="http://schemas.microsoft.com/office/drawing/2014/main" id="{FF6F0767-0B1E-49EF-BBD2-48F07AEE5E5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9" name="모서리가 둥근 직사각형 1370">
                <a:extLst>
                  <a:ext uri="{FF2B5EF4-FFF2-40B4-BE49-F238E27FC236}">
                    <a16:creationId xmlns:a16="http://schemas.microsoft.com/office/drawing/2014/main" id="{85A1DE59-4CA0-4AB5-9790-E42F18B1193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9" name="그룹 1008">
              <a:extLst>
                <a:ext uri="{FF2B5EF4-FFF2-40B4-BE49-F238E27FC236}">
                  <a16:creationId xmlns:a16="http://schemas.microsoft.com/office/drawing/2014/main" id="{B440209B-F413-43DB-987E-392A17CD7FD8}"/>
                </a:ext>
              </a:extLst>
            </p:cNvPr>
            <p:cNvGrpSpPr/>
            <p:nvPr/>
          </p:nvGrpSpPr>
          <p:grpSpPr>
            <a:xfrm>
              <a:off x="4397327" y="6249958"/>
              <a:ext cx="696763" cy="97408"/>
              <a:chOff x="4158717" y="2946023"/>
              <a:chExt cx="696763" cy="97408"/>
            </a:xfrm>
          </p:grpSpPr>
          <p:sp>
            <p:nvSpPr>
              <p:cNvPr id="1010" name="모서리가 둥근 직사각형 1372">
                <a:extLst>
                  <a:ext uri="{FF2B5EF4-FFF2-40B4-BE49-F238E27FC236}">
                    <a16:creationId xmlns:a16="http://schemas.microsoft.com/office/drawing/2014/main" id="{75CC07F7-20A8-4035-B60D-350DEE26186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1" name="모서리가 둥근 직사각형 1373">
                <a:extLst>
                  <a:ext uri="{FF2B5EF4-FFF2-40B4-BE49-F238E27FC236}">
                    <a16:creationId xmlns:a16="http://schemas.microsoft.com/office/drawing/2014/main" id="{6B10037D-E7C9-435D-B739-F1D54206F8A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2" name="모서리가 둥근 직사각형 1374">
                <a:extLst>
                  <a:ext uri="{FF2B5EF4-FFF2-40B4-BE49-F238E27FC236}">
                    <a16:creationId xmlns:a16="http://schemas.microsoft.com/office/drawing/2014/main" id="{F80D2060-F8C6-41B6-BB84-12C68B2EB27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3" name="모서리가 둥근 직사각형 1375">
                <a:extLst>
                  <a:ext uri="{FF2B5EF4-FFF2-40B4-BE49-F238E27FC236}">
                    <a16:creationId xmlns:a16="http://schemas.microsoft.com/office/drawing/2014/main" id="{8A48AC64-2FFF-4385-9D26-CE78ED2224B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4" name="모서리가 둥근 직사각형 1376">
                <a:extLst>
                  <a:ext uri="{FF2B5EF4-FFF2-40B4-BE49-F238E27FC236}">
                    <a16:creationId xmlns:a16="http://schemas.microsoft.com/office/drawing/2014/main" id="{322318F3-E487-4F1C-AE45-226B99E9A93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110" name="양쪽 모서리가 둥근 사각형 79">
            <a:extLst>
              <a:ext uri="{FF2B5EF4-FFF2-40B4-BE49-F238E27FC236}">
                <a16:creationId xmlns:a16="http://schemas.microsoft.com/office/drawing/2014/main" id="{4ED3C633-EF3D-4AA5-A290-BE6ACE4FBA15}"/>
              </a:ext>
            </a:extLst>
          </p:cNvPr>
          <p:cNvSpPr/>
          <p:nvPr/>
        </p:nvSpPr>
        <p:spPr>
          <a:xfrm rot="16200000">
            <a:off x="1597338" y="3352674"/>
            <a:ext cx="5843455" cy="213852"/>
          </a:xfrm>
          <a:prstGeom prst="round2SameRect">
            <a:avLst/>
          </a:prstGeom>
          <a:solidFill>
            <a:srgbClr val="EAEAF6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1" name="양쪽 모서리가 둥근 사각형 546">
            <a:extLst>
              <a:ext uri="{FF2B5EF4-FFF2-40B4-BE49-F238E27FC236}">
                <a16:creationId xmlns:a16="http://schemas.microsoft.com/office/drawing/2014/main" id="{64C9CEB2-7AF8-4327-8026-953829729795}"/>
              </a:ext>
            </a:extLst>
          </p:cNvPr>
          <p:cNvSpPr/>
          <p:nvPr/>
        </p:nvSpPr>
        <p:spPr>
          <a:xfrm rot="5400000">
            <a:off x="5612368" y="2862070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한쪽 모서리가 둥근 사각형 547">
            <a:extLst>
              <a:ext uri="{FF2B5EF4-FFF2-40B4-BE49-F238E27FC236}">
                <a16:creationId xmlns:a16="http://schemas.microsoft.com/office/drawing/2014/main" id="{045CC966-6D15-43C9-A2C6-DEAE3D3CEA1B}"/>
              </a:ext>
            </a:extLst>
          </p:cNvPr>
          <p:cNvSpPr/>
          <p:nvPr/>
        </p:nvSpPr>
        <p:spPr>
          <a:xfrm>
            <a:off x="7930190" y="538330"/>
            <a:ext cx="1199274" cy="193453"/>
          </a:xfrm>
          <a:prstGeom prst="round1Rect">
            <a:avLst/>
          </a:prstGeom>
          <a:solidFill>
            <a:srgbClr val="E9F6FE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13" name="표 1112">
            <a:extLst>
              <a:ext uri="{FF2B5EF4-FFF2-40B4-BE49-F238E27FC236}">
                <a16:creationId xmlns:a16="http://schemas.microsoft.com/office/drawing/2014/main" id="{C4F9BBB1-0826-4A30-9096-0A38216EDF7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0285403"/>
              </p:ext>
            </p:extLst>
          </p:nvPr>
        </p:nvGraphicFramePr>
        <p:xfrm>
          <a:off x="7930189" y="731783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9F6FE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114" name="그룹 1113">
            <a:extLst>
              <a:ext uri="{FF2B5EF4-FFF2-40B4-BE49-F238E27FC236}">
                <a16:creationId xmlns:a16="http://schemas.microsoft.com/office/drawing/2014/main" id="{9EC89292-B90F-4DC5-8639-A49B120322DB}"/>
              </a:ext>
            </a:extLst>
          </p:cNvPr>
          <p:cNvGrpSpPr/>
          <p:nvPr/>
        </p:nvGrpSpPr>
        <p:grpSpPr>
          <a:xfrm>
            <a:off x="8320493" y="1076128"/>
            <a:ext cx="715883" cy="5191275"/>
            <a:chOff x="3728864" y="1154139"/>
            <a:chExt cx="715883" cy="5191275"/>
          </a:xfrm>
        </p:grpSpPr>
        <p:grpSp>
          <p:nvGrpSpPr>
            <p:cNvPr id="1115" name="그룹 1114">
              <a:extLst>
                <a:ext uri="{FF2B5EF4-FFF2-40B4-BE49-F238E27FC236}">
                  <a16:creationId xmlns:a16="http://schemas.microsoft.com/office/drawing/2014/main" id="{EE947214-041F-42DB-93FB-C38E912D91A0}"/>
                </a:ext>
              </a:extLst>
            </p:cNvPr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31" name="모서리가 둥근 직사각형 665">
                <a:extLst>
                  <a:ext uri="{FF2B5EF4-FFF2-40B4-BE49-F238E27FC236}">
                    <a16:creationId xmlns:a16="http://schemas.microsoft.com/office/drawing/2014/main" id="{B02A539D-4342-49AC-8F0B-D731F68A8EB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2" name="모서리가 둥근 직사각형 666">
                <a:extLst>
                  <a:ext uri="{FF2B5EF4-FFF2-40B4-BE49-F238E27FC236}">
                    <a16:creationId xmlns:a16="http://schemas.microsoft.com/office/drawing/2014/main" id="{D9E414CE-485B-40C4-B050-851832A2EA2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3" name="모서리가 둥근 직사각형 667">
                <a:extLst>
                  <a:ext uri="{FF2B5EF4-FFF2-40B4-BE49-F238E27FC236}">
                    <a16:creationId xmlns:a16="http://schemas.microsoft.com/office/drawing/2014/main" id="{26257403-9563-4F06-9682-958C2A288BA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4" name="모서리가 둥근 직사각형 668">
                <a:extLst>
                  <a:ext uri="{FF2B5EF4-FFF2-40B4-BE49-F238E27FC236}">
                    <a16:creationId xmlns:a16="http://schemas.microsoft.com/office/drawing/2014/main" id="{5DC33C89-85B4-4AAB-A9C4-B5DC67FB9B0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5" name="모서리가 둥근 직사각형 669">
                <a:extLst>
                  <a:ext uri="{FF2B5EF4-FFF2-40B4-BE49-F238E27FC236}">
                    <a16:creationId xmlns:a16="http://schemas.microsoft.com/office/drawing/2014/main" id="{70FFD609-96D1-4CD5-8B44-2F0C80B8A2F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6" name="그룹 1115">
              <a:extLst>
                <a:ext uri="{FF2B5EF4-FFF2-40B4-BE49-F238E27FC236}">
                  <a16:creationId xmlns:a16="http://schemas.microsoft.com/office/drawing/2014/main" id="{E16524DE-67BF-45F6-8918-A1343C9810F5}"/>
                </a:ext>
              </a:extLst>
            </p:cNvPr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26" name="모서리가 둥근 직사각형 660">
                <a:extLst>
                  <a:ext uri="{FF2B5EF4-FFF2-40B4-BE49-F238E27FC236}">
                    <a16:creationId xmlns:a16="http://schemas.microsoft.com/office/drawing/2014/main" id="{A5CC7F74-8E7C-4E98-AA18-6E91AB99B3C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7" name="모서리가 둥근 직사각형 661">
                <a:extLst>
                  <a:ext uri="{FF2B5EF4-FFF2-40B4-BE49-F238E27FC236}">
                    <a16:creationId xmlns:a16="http://schemas.microsoft.com/office/drawing/2014/main" id="{B9AC7909-FD18-465A-82C2-8F7AD1B4682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8" name="모서리가 둥근 직사각형 662">
                <a:extLst>
                  <a:ext uri="{FF2B5EF4-FFF2-40B4-BE49-F238E27FC236}">
                    <a16:creationId xmlns:a16="http://schemas.microsoft.com/office/drawing/2014/main" id="{2C1F54EB-AA7A-4A9E-AEFF-1BFCD1911F6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9" name="모서리가 둥근 직사각형 663">
                <a:extLst>
                  <a:ext uri="{FF2B5EF4-FFF2-40B4-BE49-F238E27FC236}">
                    <a16:creationId xmlns:a16="http://schemas.microsoft.com/office/drawing/2014/main" id="{65A05237-F7DC-4784-9565-C5D22EF70DF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0" name="모서리가 둥근 직사각형 664">
                <a:extLst>
                  <a:ext uri="{FF2B5EF4-FFF2-40B4-BE49-F238E27FC236}">
                    <a16:creationId xmlns:a16="http://schemas.microsoft.com/office/drawing/2014/main" id="{418AD5BE-4DD5-4247-95E7-F82CD24DB18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7" name="그룹 1116">
              <a:extLst>
                <a:ext uri="{FF2B5EF4-FFF2-40B4-BE49-F238E27FC236}">
                  <a16:creationId xmlns:a16="http://schemas.microsoft.com/office/drawing/2014/main" id="{4A822634-DA26-42E0-87B0-C65A6F0B8AFC}"/>
                </a:ext>
              </a:extLst>
            </p:cNvPr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21" name="모서리가 둥근 직사각형 655">
                <a:extLst>
                  <a:ext uri="{FF2B5EF4-FFF2-40B4-BE49-F238E27FC236}">
                    <a16:creationId xmlns:a16="http://schemas.microsoft.com/office/drawing/2014/main" id="{A80D3D58-12FD-452D-BC85-456368362F4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2" name="모서리가 둥근 직사각형 656">
                <a:extLst>
                  <a:ext uri="{FF2B5EF4-FFF2-40B4-BE49-F238E27FC236}">
                    <a16:creationId xmlns:a16="http://schemas.microsoft.com/office/drawing/2014/main" id="{B51E6798-F9D4-4CDE-8CBD-5A3CB1DCC64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3" name="모서리가 둥근 직사각형 657">
                <a:extLst>
                  <a:ext uri="{FF2B5EF4-FFF2-40B4-BE49-F238E27FC236}">
                    <a16:creationId xmlns:a16="http://schemas.microsoft.com/office/drawing/2014/main" id="{AEBAF1DA-7755-430B-8BDF-487F12D1B1B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4" name="모서리가 둥근 직사각형 658">
                <a:extLst>
                  <a:ext uri="{FF2B5EF4-FFF2-40B4-BE49-F238E27FC236}">
                    <a16:creationId xmlns:a16="http://schemas.microsoft.com/office/drawing/2014/main" id="{F6CDBB94-4F62-4CE6-833C-EFCC1402E6C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5" name="모서리가 둥근 직사각형 659">
                <a:extLst>
                  <a:ext uri="{FF2B5EF4-FFF2-40B4-BE49-F238E27FC236}">
                    <a16:creationId xmlns:a16="http://schemas.microsoft.com/office/drawing/2014/main" id="{1AD5676E-DF57-4A95-89C6-6B3AAC49DD9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8" name="그룹 1117">
              <a:extLst>
                <a:ext uri="{FF2B5EF4-FFF2-40B4-BE49-F238E27FC236}">
                  <a16:creationId xmlns:a16="http://schemas.microsoft.com/office/drawing/2014/main" id="{723F628F-AC54-4DA5-BED9-4461B9EE6344}"/>
                </a:ext>
              </a:extLst>
            </p:cNvPr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16" name="모서리가 둥근 직사각형 650">
                <a:extLst>
                  <a:ext uri="{FF2B5EF4-FFF2-40B4-BE49-F238E27FC236}">
                    <a16:creationId xmlns:a16="http://schemas.microsoft.com/office/drawing/2014/main" id="{F3A0ED8B-2C39-446F-BDFF-8CA3CD2FC06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7" name="모서리가 둥근 직사각형 651">
                <a:extLst>
                  <a:ext uri="{FF2B5EF4-FFF2-40B4-BE49-F238E27FC236}">
                    <a16:creationId xmlns:a16="http://schemas.microsoft.com/office/drawing/2014/main" id="{002AD89F-048F-4C36-830F-49B9FD41600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8" name="모서리가 둥근 직사각형 652">
                <a:extLst>
                  <a:ext uri="{FF2B5EF4-FFF2-40B4-BE49-F238E27FC236}">
                    <a16:creationId xmlns:a16="http://schemas.microsoft.com/office/drawing/2014/main" id="{04D45399-A4BE-4C6E-9048-AA81108428B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9" name="모서리가 둥근 직사각형 653">
                <a:extLst>
                  <a:ext uri="{FF2B5EF4-FFF2-40B4-BE49-F238E27FC236}">
                    <a16:creationId xmlns:a16="http://schemas.microsoft.com/office/drawing/2014/main" id="{98367D57-98FC-4868-9BF1-23B29B79D8D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0" name="모서리가 둥근 직사각형 654">
                <a:extLst>
                  <a:ext uri="{FF2B5EF4-FFF2-40B4-BE49-F238E27FC236}">
                    <a16:creationId xmlns:a16="http://schemas.microsoft.com/office/drawing/2014/main" id="{FBC2F385-A007-4602-A25E-3290B639AFA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9" name="그룹 1118">
              <a:extLst>
                <a:ext uri="{FF2B5EF4-FFF2-40B4-BE49-F238E27FC236}">
                  <a16:creationId xmlns:a16="http://schemas.microsoft.com/office/drawing/2014/main" id="{52648513-B977-46C5-AA36-C657757A5091}"/>
                </a:ext>
              </a:extLst>
            </p:cNvPr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11" name="모서리가 둥근 직사각형 645">
                <a:extLst>
                  <a:ext uri="{FF2B5EF4-FFF2-40B4-BE49-F238E27FC236}">
                    <a16:creationId xmlns:a16="http://schemas.microsoft.com/office/drawing/2014/main" id="{A53C2F54-69E1-4AFC-8D0E-404B0842E85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2" name="모서리가 둥근 직사각형 646">
                <a:extLst>
                  <a:ext uri="{FF2B5EF4-FFF2-40B4-BE49-F238E27FC236}">
                    <a16:creationId xmlns:a16="http://schemas.microsoft.com/office/drawing/2014/main" id="{174717D1-2068-45EA-A1C0-D5092912054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3" name="모서리가 둥근 직사각형 647">
                <a:extLst>
                  <a:ext uri="{FF2B5EF4-FFF2-40B4-BE49-F238E27FC236}">
                    <a16:creationId xmlns:a16="http://schemas.microsoft.com/office/drawing/2014/main" id="{D7021722-DB13-492A-B4D8-1E474122B08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4" name="모서리가 둥근 직사각형 648">
                <a:extLst>
                  <a:ext uri="{FF2B5EF4-FFF2-40B4-BE49-F238E27FC236}">
                    <a16:creationId xmlns:a16="http://schemas.microsoft.com/office/drawing/2014/main" id="{08876573-5A22-4605-9D21-67E9B4782E1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5" name="모서리가 둥근 직사각형 649">
                <a:extLst>
                  <a:ext uri="{FF2B5EF4-FFF2-40B4-BE49-F238E27FC236}">
                    <a16:creationId xmlns:a16="http://schemas.microsoft.com/office/drawing/2014/main" id="{C2DF24EF-915D-4679-BEBA-72AF0C2783B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0" name="그룹 1119">
              <a:extLst>
                <a:ext uri="{FF2B5EF4-FFF2-40B4-BE49-F238E27FC236}">
                  <a16:creationId xmlns:a16="http://schemas.microsoft.com/office/drawing/2014/main" id="{B0345AFB-438B-4B6C-9F29-FFEA6775E07C}"/>
                </a:ext>
              </a:extLst>
            </p:cNvPr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06" name="모서리가 둥근 직사각형 640">
                <a:extLst>
                  <a:ext uri="{FF2B5EF4-FFF2-40B4-BE49-F238E27FC236}">
                    <a16:creationId xmlns:a16="http://schemas.microsoft.com/office/drawing/2014/main" id="{183CA101-A9CA-4F12-BFC6-336C4A3F7BB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7" name="모서리가 둥근 직사각형 641">
                <a:extLst>
                  <a:ext uri="{FF2B5EF4-FFF2-40B4-BE49-F238E27FC236}">
                    <a16:creationId xmlns:a16="http://schemas.microsoft.com/office/drawing/2014/main" id="{CEEE58C9-77DD-4D7E-BDDA-275CF68B4D1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8" name="모서리가 둥근 직사각형 642">
                <a:extLst>
                  <a:ext uri="{FF2B5EF4-FFF2-40B4-BE49-F238E27FC236}">
                    <a16:creationId xmlns:a16="http://schemas.microsoft.com/office/drawing/2014/main" id="{003CD4CC-768B-4EBB-833A-F0AFAD05FD4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9" name="모서리가 둥근 직사각형 643">
                <a:extLst>
                  <a:ext uri="{FF2B5EF4-FFF2-40B4-BE49-F238E27FC236}">
                    <a16:creationId xmlns:a16="http://schemas.microsoft.com/office/drawing/2014/main" id="{09AE8F6F-46DD-494F-8708-44C95D396C4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0" name="모서리가 둥근 직사각형 644">
                <a:extLst>
                  <a:ext uri="{FF2B5EF4-FFF2-40B4-BE49-F238E27FC236}">
                    <a16:creationId xmlns:a16="http://schemas.microsoft.com/office/drawing/2014/main" id="{8C01EDED-3F90-4539-B0DC-85CE26C83B2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1" name="그룹 1120">
              <a:extLst>
                <a:ext uri="{FF2B5EF4-FFF2-40B4-BE49-F238E27FC236}">
                  <a16:creationId xmlns:a16="http://schemas.microsoft.com/office/drawing/2014/main" id="{BD1FEF11-F3CF-4A3B-93B9-5806C4BD9C3A}"/>
                </a:ext>
              </a:extLst>
            </p:cNvPr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01" name="모서리가 둥근 직사각형 635">
                <a:extLst>
                  <a:ext uri="{FF2B5EF4-FFF2-40B4-BE49-F238E27FC236}">
                    <a16:creationId xmlns:a16="http://schemas.microsoft.com/office/drawing/2014/main" id="{A8A2ABD7-AC2F-4E94-A584-26F575F7E25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2" name="모서리가 둥근 직사각형 636">
                <a:extLst>
                  <a:ext uri="{FF2B5EF4-FFF2-40B4-BE49-F238E27FC236}">
                    <a16:creationId xmlns:a16="http://schemas.microsoft.com/office/drawing/2014/main" id="{F1C3EAC1-9E02-4C55-9EBD-25D5E09042B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3" name="모서리가 둥근 직사각형 637">
                <a:extLst>
                  <a:ext uri="{FF2B5EF4-FFF2-40B4-BE49-F238E27FC236}">
                    <a16:creationId xmlns:a16="http://schemas.microsoft.com/office/drawing/2014/main" id="{C6A14A54-B4C0-41D6-BA69-0E394079EE0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4" name="모서리가 둥근 직사각형 638">
                <a:extLst>
                  <a:ext uri="{FF2B5EF4-FFF2-40B4-BE49-F238E27FC236}">
                    <a16:creationId xmlns:a16="http://schemas.microsoft.com/office/drawing/2014/main" id="{E67D0B4A-F3B2-4626-A6B7-8775849BEB1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5" name="모서리가 둥근 직사각형 639">
                <a:extLst>
                  <a:ext uri="{FF2B5EF4-FFF2-40B4-BE49-F238E27FC236}">
                    <a16:creationId xmlns:a16="http://schemas.microsoft.com/office/drawing/2014/main" id="{5A0FCC5C-BD40-4597-9753-993EB98AB6F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2" name="그룹 1121">
              <a:extLst>
                <a:ext uri="{FF2B5EF4-FFF2-40B4-BE49-F238E27FC236}">
                  <a16:creationId xmlns:a16="http://schemas.microsoft.com/office/drawing/2014/main" id="{2646BC0C-83C2-4DB2-B946-436F2F55A1DA}"/>
                </a:ext>
              </a:extLst>
            </p:cNvPr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196" name="모서리가 둥근 직사각형 630">
                <a:extLst>
                  <a:ext uri="{FF2B5EF4-FFF2-40B4-BE49-F238E27FC236}">
                    <a16:creationId xmlns:a16="http://schemas.microsoft.com/office/drawing/2014/main" id="{265F1976-8C5B-4047-A498-B2EDFA51FE0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7" name="모서리가 둥근 직사각형 631">
                <a:extLst>
                  <a:ext uri="{FF2B5EF4-FFF2-40B4-BE49-F238E27FC236}">
                    <a16:creationId xmlns:a16="http://schemas.microsoft.com/office/drawing/2014/main" id="{9BF9F896-8087-47A1-9881-C48C8CE7A6E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8" name="모서리가 둥근 직사각형 632">
                <a:extLst>
                  <a:ext uri="{FF2B5EF4-FFF2-40B4-BE49-F238E27FC236}">
                    <a16:creationId xmlns:a16="http://schemas.microsoft.com/office/drawing/2014/main" id="{D1B60D08-3B60-4E31-A68D-6C54815966D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9" name="모서리가 둥근 직사각형 633">
                <a:extLst>
                  <a:ext uri="{FF2B5EF4-FFF2-40B4-BE49-F238E27FC236}">
                    <a16:creationId xmlns:a16="http://schemas.microsoft.com/office/drawing/2014/main" id="{BA8946D3-661C-4CDB-BF16-A07581039E3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0" name="모서리가 둥근 직사각형 634">
                <a:extLst>
                  <a:ext uri="{FF2B5EF4-FFF2-40B4-BE49-F238E27FC236}">
                    <a16:creationId xmlns:a16="http://schemas.microsoft.com/office/drawing/2014/main" id="{29EBE0C1-EBBD-4EEB-AF95-AC2976B3E1E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5062C7D6-6335-4558-B2D4-128DE03C2B2D}"/>
                </a:ext>
              </a:extLst>
            </p:cNvPr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191" name="모서리가 둥근 직사각형 625">
                <a:extLst>
                  <a:ext uri="{FF2B5EF4-FFF2-40B4-BE49-F238E27FC236}">
                    <a16:creationId xmlns:a16="http://schemas.microsoft.com/office/drawing/2014/main" id="{A0A6E915-C9A1-4456-8D51-DC3CE693241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2" name="모서리가 둥근 직사각형 626">
                <a:extLst>
                  <a:ext uri="{FF2B5EF4-FFF2-40B4-BE49-F238E27FC236}">
                    <a16:creationId xmlns:a16="http://schemas.microsoft.com/office/drawing/2014/main" id="{8A3F0326-6EAC-4778-A001-B177D7D840F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3" name="모서리가 둥근 직사각형 627">
                <a:extLst>
                  <a:ext uri="{FF2B5EF4-FFF2-40B4-BE49-F238E27FC236}">
                    <a16:creationId xmlns:a16="http://schemas.microsoft.com/office/drawing/2014/main" id="{A9BF36D2-EE6F-4EE0-B37B-A460F4DDA11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4" name="모서리가 둥근 직사각형 628">
                <a:extLst>
                  <a:ext uri="{FF2B5EF4-FFF2-40B4-BE49-F238E27FC236}">
                    <a16:creationId xmlns:a16="http://schemas.microsoft.com/office/drawing/2014/main" id="{3D644B38-3161-4787-B53E-B4CCC170917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5" name="모서리가 둥근 직사각형 629">
                <a:extLst>
                  <a:ext uri="{FF2B5EF4-FFF2-40B4-BE49-F238E27FC236}">
                    <a16:creationId xmlns:a16="http://schemas.microsoft.com/office/drawing/2014/main" id="{914D95E6-E527-45A9-9066-E345E096F78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4" name="그룹 1123">
              <a:extLst>
                <a:ext uri="{FF2B5EF4-FFF2-40B4-BE49-F238E27FC236}">
                  <a16:creationId xmlns:a16="http://schemas.microsoft.com/office/drawing/2014/main" id="{5FC41BC2-910D-496D-8F42-5E73542FE774}"/>
                </a:ext>
              </a:extLst>
            </p:cNvPr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186" name="모서리가 둥근 직사각형 620">
                <a:extLst>
                  <a:ext uri="{FF2B5EF4-FFF2-40B4-BE49-F238E27FC236}">
                    <a16:creationId xmlns:a16="http://schemas.microsoft.com/office/drawing/2014/main" id="{279D687D-16A0-4F99-85FE-CEEF186EFD7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7" name="모서리가 둥근 직사각형 621">
                <a:extLst>
                  <a:ext uri="{FF2B5EF4-FFF2-40B4-BE49-F238E27FC236}">
                    <a16:creationId xmlns:a16="http://schemas.microsoft.com/office/drawing/2014/main" id="{438CE1E8-DF75-472D-BB94-5EBF0AE07EE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8" name="모서리가 둥근 직사각형 622">
                <a:extLst>
                  <a:ext uri="{FF2B5EF4-FFF2-40B4-BE49-F238E27FC236}">
                    <a16:creationId xmlns:a16="http://schemas.microsoft.com/office/drawing/2014/main" id="{8CAA9CFF-498F-423B-8A21-2AA502C6F8A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9" name="모서리가 둥근 직사각형 623">
                <a:extLst>
                  <a:ext uri="{FF2B5EF4-FFF2-40B4-BE49-F238E27FC236}">
                    <a16:creationId xmlns:a16="http://schemas.microsoft.com/office/drawing/2014/main" id="{08403B42-B575-4444-9BB6-1F9F354D783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0" name="모서리가 둥근 직사각형 624">
                <a:extLst>
                  <a:ext uri="{FF2B5EF4-FFF2-40B4-BE49-F238E27FC236}">
                    <a16:creationId xmlns:a16="http://schemas.microsoft.com/office/drawing/2014/main" id="{08030887-212A-428F-BDC4-735B5697631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31B3CF5A-4C13-4ECD-BD84-96BFC9864156}"/>
                </a:ext>
              </a:extLst>
            </p:cNvPr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181" name="모서리가 둥근 직사각형 615">
                <a:extLst>
                  <a:ext uri="{FF2B5EF4-FFF2-40B4-BE49-F238E27FC236}">
                    <a16:creationId xmlns:a16="http://schemas.microsoft.com/office/drawing/2014/main" id="{9A4D9B5D-A7E1-4924-91BC-98F2F317B05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2" name="모서리가 둥근 직사각형 616">
                <a:extLst>
                  <a:ext uri="{FF2B5EF4-FFF2-40B4-BE49-F238E27FC236}">
                    <a16:creationId xmlns:a16="http://schemas.microsoft.com/office/drawing/2014/main" id="{0A84E680-57E5-4528-A3DF-4532FD52AA74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617">
                <a:extLst>
                  <a:ext uri="{FF2B5EF4-FFF2-40B4-BE49-F238E27FC236}">
                    <a16:creationId xmlns:a16="http://schemas.microsoft.com/office/drawing/2014/main" id="{D0456154-12C5-42BA-B0F0-E52294A7190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618">
                <a:extLst>
                  <a:ext uri="{FF2B5EF4-FFF2-40B4-BE49-F238E27FC236}">
                    <a16:creationId xmlns:a16="http://schemas.microsoft.com/office/drawing/2014/main" id="{0043007A-B9F4-4F07-A161-AB41595576A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5" name="모서리가 둥근 직사각형 619">
                <a:extLst>
                  <a:ext uri="{FF2B5EF4-FFF2-40B4-BE49-F238E27FC236}">
                    <a16:creationId xmlns:a16="http://schemas.microsoft.com/office/drawing/2014/main" id="{4E77E844-1F74-47B0-8AD5-98D3BDB9936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6" name="그룹 1125">
              <a:extLst>
                <a:ext uri="{FF2B5EF4-FFF2-40B4-BE49-F238E27FC236}">
                  <a16:creationId xmlns:a16="http://schemas.microsoft.com/office/drawing/2014/main" id="{22B2FD61-D58B-4019-9877-4BFE5B4810DA}"/>
                </a:ext>
              </a:extLst>
            </p:cNvPr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176" name="모서리가 둥근 직사각형 610">
                <a:extLst>
                  <a:ext uri="{FF2B5EF4-FFF2-40B4-BE49-F238E27FC236}">
                    <a16:creationId xmlns:a16="http://schemas.microsoft.com/office/drawing/2014/main" id="{49FFD68E-77DD-455F-A693-468EA65C53C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611">
                <a:extLst>
                  <a:ext uri="{FF2B5EF4-FFF2-40B4-BE49-F238E27FC236}">
                    <a16:creationId xmlns:a16="http://schemas.microsoft.com/office/drawing/2014/main" id="{352A6739-614C-4A9B-A5D0-CD892A8E561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8" name="모서리가 둥근 직사각형 612">
                <a:extLst>
                  <a:ext uri="{FF2B5EF4-FFF2-40B4-BE49-F238E27FC236}">
                    <a16:creationId xmlns:a16="http://schemas.microsoft.com/office/drawing/2014/main" id="{3398724A-E4F0-45E8-9B97-376E0B4A68C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9" name="모서리가 둥근 직사각형 613">
                <a:extLst>
                  <a:ext uri="{FF2B5EF4-FFF2-40B4-BE49-F238E27FC236}">
                    <a16:creationId xmlns:a16="http://schemas.microsoft.com/office/drawing/2014/main" id="{21659BCD-1D00-4936-862C-9EB3D3BB07C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614">
                <a:extLst>
                  <a:ext uri="{FF2B5EF4-FFF2-40B4-BE49-F238E27FC236}">
                    <a16:creationId xmlns:a16="http://schemas.microsoft.com/office/drawing/2014/main" id="{275ECC16-0E2E-4E25-AE95-E4E04BAA296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7" name="그룹 1126">
              <a:extLst>
                <a:ext uri="{FF2B5EF4-FFF2-40B4-BE49-F238E27FC236}">
                  <a16:creationId xmlns:a16="http://schemas.microsoft.com/office/drawing/2014/main" id="{B683A585-AC3C-430D-9E6A-2E9D79E79FE6}"/>
                </a:ext>
              </a:extLst>
            </p:cNvPr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171" name="모서리가 둥근 직사각형 605">
                <a:extLst>
                  <a:ext uri="{FF2B5EF4-FFF2-40B4-BE49-F238E27FC236}">
                    <a16:creationId xmlns:a16="http://schemas.microsoft.com/office/drawing/2014/main" id="{5CB4DF0A-6AE5-443A-97C6-8AFCEA65A25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2" name="모서리가 둥근 직사각형 606">
                <a:extLst>
                  <a:ext uri="{FF2B5EF4-FFF2-40B4-BE49-F238E27FC236}">
                    <a16:creationId xmlns:a16="http://schemas.microsoft.com/office/drawing/2014/main" id="{453B823C-275F-4334-A225-2D0D68B13AC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3" name="모서리가 둥근 직사각형 607">
                <a:extLst>
                  <a:ext uri="{FF2B5EF4-FFF2-40B4-BE49-F238E27FC236}">
                    <a16:creationId xmlns:a16="http://schemas.microsoft.com/office/drawing/2014/main" id="{88EBD2FA-8575-4CE1-ABCA-0DFE743D87F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4" name="모서리가 둥근 직사각형 608">
                <a:extLst>
                  <a:ext uri="{FF2B5EF4-FFF2-40B4-BE49-F238E27FC236}">
                    <a16:creationId xmlns:a16="http://schemas.microsoft.com/office/drawing/2014/main" id="{0A2D5947-2625-449B-B13E-D599AABDAF8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5" name="모서리가 둥근 직사각형 609">
                <a:extLst>
                  <a:ext uri="{FF2B5EF4-FFF2-40B4-BE49-F238E27FC236}">
                    <a16:creationId xmlns:a16="http://schemas.microsoft.com/office/drawing/2014/main" id="{1C0B9586-EF39-4B28-B912-D6BFCD6A3BB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8" name="그룹 1127">
              <a:extLst>
                <a:ext uri="{FF2B5EF4-FFF2-40B4-BE49-F238E27FC236}">
                  <a16:creationId xmlns:a16="http://schemas.microsoft.com/office/drawing/2014/main" id="{D0763421-08AF-45FB-BA31-40B273CB5BA1}"/>
                </a:ext>
              </a:extLst>
            </p:cNvPr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166" name="모서리가 둥근 직사각형 600">
                <a:extLst>
                  <a:ext uri="{FF2B5EF4-FFF2-40B4-BE49-F238E27FC236}">
                    <a16:creationId xmlns:a16="http://schemas.microsoft.com/office/drawing/2014/main" id="{1D7296DA-750A-46E3-94D2-EDF2D90AD65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7" name="모서리가 둥근 직사각형 601">
                <a:extLst>
                  <a:ext uri="{FF2B5EF4-FFF2-40B4-BE49-F238E27FC236}">
                    <a16:creationId xmlns:a16="http://schemas.microsoft.com/office/drawing/2014/main" id="{CFF25A2C-5128-408B-8A1D-705CABFB051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602">
                <a:extLst>
                  <a:ext uri="{FF2B5EF4-FFF2-40B4-BE49-F238E27FC236}">
                    <a16:creationId xmlns:a16="http://schemas.microsoft.com/office/drawing/2014/main" id="{67DBA2FC-6E7B-44C6-A3AC-69EFCB8945D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9" name="모서리가 둥근 직사각형 603">
                <a:extLst>
                  <a:ext uri="{FF2B5EF4-FFF2-40B4-BE49-F238E27FC236}">
                    <a16:creationId xmlns:a16="http://schemas.microsoft.com/office/drawing/2014/main" id="{825D6D23-3788-47EB-844F-9DC6D8A3A8C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0" name="모서리가 둥근 직사각형 604">
                <a:extLst>
                  <a:ext uri="{FF2B5EF4-FFF2-40B4-BE49-F238E27FC236}">
                    <a16:creationId xmlns:a16="http://schemas.microsoft.com/office/drawing/2014/main" id="{8E1F94FD-2775-4975-8B62-977BF418698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9" name="그룹 1128">
              <a:extLst>
                <a:ext uri="{FF2B5EF4-FFF2-40B4-BE49-F238E27FC236}">
                  <a16:creationId xmlns:a16="http://schemas.microsoft.com/office/drawing/2014/main" id="{0CCAD74B-8541-4BBE-BFD6-A1F691090BB3}"/>
                </a:ext>
              </a:extLst>
            </p:cNvPr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161" name="모서리가 둥근 직사각형 595">
                <a:extLst>
                  <a:ext uri="{FF2B5EF4-FFF2-40B4-BE49-F238E27FC236}">
                    <a16:creationId xmlns:a16="http://schemas.microsoft.com/office/drawing/2014/main" id="{C3FE4EC5-189C-479D-9088-9446C54AD51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2" name="모서리가 둥근 직사각형 596">
                <a:extLst>
                  <a:ext uri="{FF2B5EF4-FFF2-40B4-BE49-F238E27FC236}">
                    <a16:creationId xmlns:a16="http://schemas.microsoft.com/office/drawing/2014/main" id="{C4411C24-433F-4D43-8ED1-6F7AFE7AE63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3" name="모서리가 둥근 직사각형 597">
                <a:extLst>
                  <a:ext uri="{FF2B5EF4-FFF2-40B4-BE49-F238E27FC236}">
                    <a16:creationId xmlns:a16="http://schemas.microsoft.com/office/drawing/2014/main" id="{5D2F0D83-7C08-45B0-BD18-5674A3F7EC1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4" name="모서리가 둥근 직사각형 598">
                <a:extLst>
                  <a:ext uri="{FF2B5EF4-FFF2-40B4-BE49-F238E27FC236}">
                    <a16:creationId xmlns:a16="http://schemas.microsoft.com/office/drawing/2014/main" id="{4111BF95-643A-4C60-BDE3-906CDB02946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5" name="모서리가 둥근 직사각형 599">
                <a:extLst>
                  <a:ext uri="{FF2B5EF4-FFF2-40B4-BE49-F238E27FC236}">
                    <a16:creationId xmlns:a16="http://schemas.microsoft.com/office/drawing/2014/main" id="{E4E5B123-5900-4B9F-8EC2-59609A2B639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0" name="그룹 1129">
              <a:extLst>
                <a:ext uri="{FF2B5EF4-FFF2-40B4-BE49-F238E27FC236}">
                  <a16:creationId xmlns:a16="http://schemas.microsoft.com/office/drawing/2014/main" id="{8979E30B-B5BA-43F5-AD98-5ABC0C45863B}"/>
                </a:ext>
              </a:extLst>
            </p:cNvPr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156" name="모서리가 둥근 직사각형 590">
                <a:extLst>
                  <a:ext uri="{FF2B5EF4-FFF2-40B4-BE49-F238E27FC236}">
                    <a16:creationId xmlns:a16="http://schemas.microsoft.com/office/drawing/2014/main" id="{60536778-66D8-4E41-B7A0-80CC9537B7E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7" name="모서리가 둥근 직사각형 591">
                <a:extLst>
                  <a:ext uri="{FF2B5EF4-FFF2-40B4-BE49-F238E27FC236}">
                    <a16:creationId xmlns:a16="http://schemas.microsoft.com/office/drawing/2014/main" id="{E6D56E08-06B4-409E-A833-A69C61504FC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8" name="모서리가 둥근 직사각형 592">
                <a:extLst>
                  <a:ext uri="{FF2B5EF4-FFF2-40B4-BE49-F238E27FC236}">
                    <a16:creationId xmlns:a16="http://schemas.microsoft.com/office/drawing/2014/main" id="{28AC6FED-D9A5-430A-9BB5-5F36B0B41C9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9" name="모서리가 둥근 직사각형 593">
                <a:extLst>
                  <a:ext uri="{FF2B5EF4-FFF2-40B4-BE49-F238E27FC236}">
                    <a16:creationId xmlns:a16="http://schemas.microsoft.com/office/drawing/2014/main" id="{BD4E205D-055E-40BC-AE81-E8E653B1538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0" name="모서리가 둥근 직사각형 594">
                <a:extLst>
                  <a:ext uri="{FF2B5EF4-FFF2-40B4-BE49-F238E27FC236}">
                    <a16:creationId xmlns:a16="http://schemas.microsoft.com/office/drawing/2014/main" id="{CA4286C5-F819-4327-8DE1-FC01E8F1B7A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1" name="그룹 1130">
              <a:extLst>
                <a:ext uri="{FF2B5EF4-FFF2-40B4-BE49-F238E27FC236}">
                  <a16:creationId xmlns:a16="http://schemas.microsoft.com/office/drawing/2014/main" id="{12030520-E756-4001-BA29-46D2752A4546}"/>
                </a:ext>
              </a:extLst>
            </p:cNvPr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151" name="모서리가 둥근 직사각형 585">
                <a:extLst>
                  <a:ext uri="{FF2B5EF4-FFF2-40B4-BE49-F238E27FC236}">
                    <a16:creationId xmlns:a16="http://schemas.microsoft.com/office/drawing/2014/main" id="{BF7BF31F-51BB-43C3-9113-0ED44A6B28D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2" name="모서리가 둥근 직사각형 586">
                <a:extLst>
                  <a:ext uri="{FF2B5EF4-FFF2-40B4-BE49-F238E27FC236}">
                    <a16:creationId xmlns:a16="http://schemas.microsoft.com/office/drawing/2014/main" id="{7CDD3431-426B-4AD1-B60A-E390DAB24A8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3" name="모서리가 둥근 직사각형 587">
                <a:extLst>
                  <a:ext uri="{FF2B5EF4-FFF2-40B4-BE49-F238E27FC236}">
                    <a16:creationId xmlns:a16="http://schemas.microsoft.com/office/drawing/2014/main" id="{0585DBF4-C112-432F-969A-EDCA1F9F0B9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4" name="모서리가 둥근 직사각형 588">
                <a:extLst>
                  <a:ext uri="{FF2B5EF4-FFF2-40B4-BE49-F238E27FC236}">
                    <a16:creationId xmlns:a16="http://schemas.microsoft.com/office/drawing/2014/main" id="{24B1F2F9-2BED-4526-BBFE-7E4C9CDA0F8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5" name="모서리가 둥근 직사각형 589">
                <a:extLst>
                  <a:ext uri="{FF2B5EF4-FFF2-40B4-BE49-F238E27FC236}">
                    <a16:creationId xmlns:a16="http://schemas.microsoft.com/office/drawing/2014/main" id="{D2D8250F-4864-46F4-858E-D7510D5A49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2" name="그룹 1131">
              <a:extLst>
                <a:ext uri="{FF2B5EF4-FFF2-40B4-BE49-F238E27FC236}">
                  <a16:creationId xmlns:a16="http://schemas.microsoft.com/office/drawing/2014/main" id="{10D173FE-F649-458D-BA03-7A070B050CE9}"/>
                </a:ext>
              </a:extLst>
            </p:cNvPr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146" name="모서리가 둥근 직사각형 580">
                <a:extLst>
                  <a:ext uri="{FF2B5EF4-FFF2-40B4-BE49-F238E27FC236}">
                    <a16:creationId xmlns:a16="http://schemas.microsoft.com/office/drawing/2014/main" id="{AB9CA4BB-6DA8-4ACC-8B06-7C531731893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7" name="모서리가 둥근 직사각형 581">
                <a:extLst>
                  <a:ext uri="{FF2B5EF4-FFF2-40B4-BE49-F238E27FC236}">
                    <a16:creationId xmlns:a16="http://schemas.microsoft.com/office/drawing/2014/main" id="{11466D22-F4E9-4203-A0DC-052234DCC13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8" name="모서리가 둥근 직사각형 582">
                <a:extLst>
                  <a:ext uri="{FF2B5EF4-FFF2-40B4-BE49-F238E27FC236}">
                    <a16:creationId xmlns:a16="http://schemas.microsoft.com/office/drawing/2014/main" id="{1E97EDC0-1B0B-4552-9121-28F8C57952E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9" name="모서리가 둥근 직사각형 583">
                <a:extLst>
                  <a:ext uri="{FF2B5EF4-FFF2-40B4-BE49-F238E27FC236}">
                    <a16:creationId xmlns:a16="http://schemas.microsoft.com/office/drawing/2014/main" id="{F6568278-A7A6-41AE-ABF0-B1AD899E3D7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0" name="모서리가 둥근 직사각형 584">
                <a:extLst>
                  <a:ext uri="{FF2B5EF4-FFF2-40B4-BE49-F238E27FC236}">
                    <a16:creationId xmlns:a16="http://schemas.microsoft.com/office/drawing/2014/main" id="{05F70A20-AF9F-4B76-9F93-7845C3530FD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3" name="그룹 1132">
              <a:extLst>
                <a:ext uri="{FF2B5EF4-FFF2-40B4-BE49-F238E27FC236}">
                  <a16:creationId xmlns:a16="http://schemas.microsoft.com/office/drawing/2014/main" id="{F3B0D5AA-731B-4FDD-A701-B0372DBC73E7}"/>
                </a:ext>
              </a:extLst>
            </p:cNvPr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140" name="모서리가 둥근 직사각형 575">
                <a:extLst>
                  <a:ext uri="{FF2B5EF4-FFF2-40B4-BE49-F238E27FC236}">
                    <a16:creationId xmlns:a16="http://schemas.microsoft.com/office/drawing/2014/main" id="{417EF7E2-A543-4D2D-95D8-1EBD4FC82CA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1" name="모서리가 둥근 직사각형 576">
                <a:extLst>
                  <a:ext uri="{FF2B5EF4-FFF2-40B4-BE49-F238E27FC236}">
                    <a16:creationId xmlns:a16="http://schemas.microsoft.com/office/drawing/2014/main" id="{8BCC9B03-8935-4F57-A093-66DAF60B57D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3" name="모서리가 둥근 직사각형 577">
                <a:extLst>
                  <a:ext uri="{FF2B5EF4-FFF2-40B4-BE49-F238E27FC236}">
                    <a16:creationId xmlns:a16="http://schemas.microsoft.com/office/drawing/2014/main" id="{540C1EF2-8475-4AA1-8BC9-85126D0EA59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4" name="모서리가 둥근 직사각형 578">
                <a:extLst>
                  <a:ext uri="{FF2B5EF4-FFF2-40B4-BE49-F238E27FC236}">
                    <a16:creationId xmlns:a16="http://schemas.microsoft.com/office/drawing/2014/main" id="{72F68487-C7B9-4293-8790-4D397A7002F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5" name="모서리가 둥근 직사각형 579">
                <a:extLst>
                  <a:ext uri="{FF2B5EF4-FFF2-40B4-BE49-F238E27FC236}">
                    <a16:creationId xmlns:a16="http://schemas.microsoft.com/office/drawing/2014/main" id="{2D95E87D-7EB3-433C-8115-CD1A06D55A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4" name="그룹 1133">
              <a:extLst>
                <a:ext uri="{FF2B5EF4-FFF2-40B4-BE49-F238E27FC236}">
                  <a16:creationId xmlns:a16="http://schemas.microsoft.com/office/drawing/2014/main" id="{0BBBC729-80E5-4991-8D4A-075DCAB52AC5}"/>
                </a:ext>
              </a:extLst>
            </p:cNvPr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135" name="모서리가 둥근 직사각형 570">
                <a:extLst>
                  <a:ext uri="{FF2B5EF4-FFF2-40B4-BE49-F238E27FC236}">
                    <a16:creationId xmlns:a16="http://schemas.microsoft.com/office/drawing/2014/main" id="{6669FB32-5DE9-4DDB-A05F-C35661DC555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6" name="모서리가 둥근 직사각형 571">
                <a:extLst>
                  <a:ext uri="{FF2B5EF4-FFF2-40B4-BE49-F238E27FC236}">
                    <a16:creationId xmlns:a16="http://schemas.microsoft.com/office/drawing/2014/main" id="{C2C866FC-DA27-4554-A96F-33695B29368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7" name="모서리가 둥근 직사각형 572">
                <a:extLst>
                  <a:ext uri="{FF2B5EF4-FFF2-40B4-BE49-F238E27FC236}">
                    <a16:creationId xmlns:a16="http://schemas.microsoft.com/office/drawing/2014/main" id="{9F73998A-3E89-469A-A1E3-3EDE29B60A7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8" name="모서리가 둥근 직사각형 573">
                <a:extLst>
                  <a:ext uri="{FF2B5EF4-FFF2-40B4-BE49-F238E27FC236}">
                    <a16:creationId xmlns:a16="http://schemas.microsoft.com/office/drawing/2014/main" id="{011AA444-20A1-4829-B15B-CE1B39DCADB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9" name="모서리가 둥근 직사각형 574">
                <a:extLst>
                  <a:ext uri="{FF2B5EF4-FFF2-40B4-BE49-F238E27FC236}">
                    <a16:creationId xmlns:a16="http://schemas.microsoft.com/office/drawing/2014/main" id="{C8C5A8B4-6EBF-4C88-8922-1682CD4C81CC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236" name="양쪽 모서리가 둥근 사각형 670">
            <a:extLst>
              <a:ext uri="{FF2B5EF4-FFF2-40B4-BE49-F238E27FC236}">
                <a16:creationId xmlns:a16="http://schemas.microsoft.com/office/drawing/2014/main" id="{25EDB514-2C8C-4192-8568-17E050DCB784}"/>
              </a:ext>
            </a:extLst>
          </p:cNvPr>
          <p:cNvSpPr/>
          <p:nvPr/>
        </p:nvSpPr>
        <p:spPr>
          <a:xfrm rot="16200000">
            <a:off x="4912076" y="3350306"/>
            <a:ext cx="5838439" cy="213573"/>
          </a:xfrm>
          <a:prstGeom prst="round2SameRect">
            <a:avLst/>
          </a:prstGeom>
          <a:solidFill>
            <a:srgbClr val="E9F6FE"/>
          </a:solidFill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직사각형 449">
            <a:extLst>
              <a:ext uri="{FF2B5EF4-FFF2-40B4-BE49-F238E27FC236}">
                <a16:creationId xmlns:a16="http://schemas.microsoft.com/office/drawing/2014/main" id="{C7EB8129-80DF-4ED5-A546-158D91E27C63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직사각형 450">
            <a:extLst>
              <a:ext uri="{FF2B5EF4-FFF2-40B4-BE49-F238E27FC236}">
                <a16:creationId xmlns:a16="http://schemas.microsoft.com/office/drawing/2014/main" id="{8FBD5AED-12BB-43DD-8805-B57BC99731B4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15481F1-D79B-20A1-26DB-334500F6FCAF}"/>
              </a:ext>
            </a:extLst>
          </p:cNvPr>
          <p:cNvSpPr/>
          <p:nvPr/>
        </p:nvSpPr>
        <p:spPr>
          <a:xfrm>
            <a:off x="4934480" y="729625"/>
            <a:ext cx="875039" cy="258803"/>
          </a:xfrm>
          <a:prstGeom prst="rect">
            <a:avLst/>
          </a:prstGeom>
          <a:solidFill>
            <a:srgbClr val="EAEA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latinLnBrk="1"/>
            <a:r>
              <a:rPr lang="ko-KR" altLang="en-US" sz="8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란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E14FB58D-0EED-41D9-B1DE-DDE364895070}"/>
              </a:ext>
            </a:extLst>
          </p:cNvPr>
          <p:cNvGrpSpPr/>
          <p:nvPr/>
        </p:nvGrpSpPr>
        <p:grpSpPr>
          <a:xfrm>
            <a:off x="3006626" y="2619310"/>
            <a:ext cx="1370310" cy="2543657"/>
            <a:chOff x="977702" y="3707507"/>
            <a:chExt cx="1370310" cy="2543657"/>
          </a:xfrm>
        </p:grpSpPr>
        <p:sp>
          <p:nvSpPr>
            <p:cNvPr id="6" name="모서리가 둥근 직사각형 1557">
              <a:extLst>
                <a:ext uri="{FF2B5EF4-FFF2-40B4-BE49-F238E27FC236}">
                  <a16:creationId xmlns:a16="http://schemas.microsoft.com/office/drawing/2014/main" id="{50791524-B26D-7113-A26B-30FF45742171}"/>
                </a:ext>
              </a:extLst>
            </p:cNvPr>
            <p:cNvSpPr/>
            <p:nvPr/>
          </p:nvSpPr>
          <p:spPr>
            <a:xfrm>
              <a:off x="1023791" y="4366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" name="모서리가 둥근 직사각형 1558">
              <a:extLst>
                <a:ext uri="{FF2B5EF4-FFF2-40B4-BE49-F238E27FC236}">
                  <a16:creationId xmlns:a16="http://schemas.microsoft.com/office/drawing/2014/main" id="{29D73B2D-4771-B68A-D6C2-E0B5A23BDE78}"/>
                </a:ext>
              </a:extLst>
            </p:cNvPr>
            <p:cNvSpPr/>
            <p:nvPr/>
          </p:nvSpPr>
          <p:spPr>
            <a:xfrm>
              <a:off x="1190032" y="4365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" name="모서리가 둥근 직사각형 1559">
              <a:extLst>
                <a:ext uri="{FF2B5EF4-FFF2-40B4-BE49-F238E27FC236}">
                  <a16:creationId xmlns:a16="http://schemas.microsoft.com/office/drawing/2014/main" id="{2158B8FA-A43D-5304-830A-C761033708E2}"/>
                </a:ext>
              </a:extLst>
            </p:cNvPr>
            <p:cNvSpPr/>
            <p:nvPr/>
          </p:nvSpPr>
          <p:spPr>
            <a:xfrm>
              <a:off x="1343573" y="43645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" name="모서리가 둥근 직사각형 1560">
              <a:extLst>
                <a:ext uri="{FF2B5EF4-FFF2-40B4-BE49-F238E27FC236}">
                  <a16:creationId xmlns:a16="http://schemas.microsoft.com/office/drawing/2014/main" id="{411E53FF-648C-E3D8-012C-9B4920AE26FB}"/>
                </a:ext>
              </a:extLst>
            </p:cNvPr>
            <p:cNvSpPr/>
            <p:nvPr/>
          </p:nvSpPr>
          <p:spPr>
            <a:xfrm>
              <a:off x="1503464" y="43635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" name="모서리가 둥근 직사각형 1570">
              <a:extLst>
                <a:ext uri="{FF2B5EF4-FFF2-40B4-BE49-F238E27FC236}">
                  <a16:creationId xmlns:a16="http://schemas.microsoft.com/office/drawing/2014/main" id="{3E49866F-90C8-0EE5-1B22-7AD049208D61}"/>
                </a:ext>
              </a:extLst>
            </p:cNvPr>
            <p:cNvSpPr/>
            <p:nvPr/>
          </p:nvSpPr>
          <p:spPr>
            <a:xfrm>
              <a:off x="1662559" y="43639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" name="모서리가 둥근 직사각형 1571">
              <a:extLst>
                <a:ext uri="{FF2B5EF4-FFF2-40B4-BE49-F238E27FC236}">
                  <a16:creationId xmlns:a16="http://schemas.microsoft.com/office/drawing/2014/main" id="{E1EA25FA-174D-7EDB-6B50-B53028F5848A}"/>
                </a:ext>
              </a:extLst>
            </p:cNvPr>
            <p:cNvSpPr/>
            <p:nvPr/>
          </p:nvSpPr>
          <p:spPr>
            <a:xfrm>
              <a:off x="1023791" y="45541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" name="모서리가 둥근 직사각형 1572">
              <a:extLst>
                <a:ext uri="{FF2B5EF4-FFF2-40B4-BE49-F238E27FC236}">
                  <a16:creationId xmlns:a16="http://schemas.microsoft.com/office/drawing/2014/main" id="{6B6C00B6-132B-5AB1-BC5A-77CF03269A40}"/>
                </a:ext>
              </a:extLst>
            </p:cNvPr>
            <p:cNvSpPr/>
            <p:nvPr/>
          </p:nvSpPr>
          <p:spPr>
            <a:xfrm>
              <a:off x="1190032" y="455313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" name="모서리가 둥근 직사각형 1573">
              <a:extLst>
                <a:ext uri="{FF2B5EF4-FFF2-40B4-BE49-F238E27FC236}">
                  <a16:creationId xmlns:a16="http://schemas.microsoft.com/office/drawing/2014/main" id="{184ED975-ECF6-735E-E8D3-BDF39E0589E8}"/>
                </a:ext>
              </a:extLst>
            </p:cNvPr>
            <p:cNvSpPr/>
            <p:nvPr/>
          </p:nvSpPr>
          <p:spPr>
            <a:xfrm>
              <a:off x="1343573" y="4551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" name="모서리가 둥근 직사각형 1574">
              <a:extLst>
                <a:ext uri="{FF2B5EF4-FFF2-40B4-BE49-F238E27FC236}">
                  <a16:creationId xmlns:a16="http://schemas.microsoft.com/office/drawing/2014/main" id="{DC657429-B8DB-BC9C-07EE-5410F67244D5}"/>
                </a:ext>
              </a:extLst>
            </p:cNvPr>
            <p:cNvSpPr/>
            <p:nvPr/>
          </p:nvSpPr>
          <p:spPr>
            <a:xfrm>
              <a:off x="1503464" y="45507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" name="모서리가 둥근 직사각형 1575">
              <a:extLst>
                <a:ext uri="{FF2B5EF4-FFF2-40B4-BE49-F238E27FC236}">
                  <a16:creationId xmlns:a16="http://schemas.microsoft.com/office/drawing/2014/main" id="{8A8FD66B-D78C-A290-24D5-02CDF92E9B4F}"/>
                </a:ext>
              </a:extLst>
            </p:cNvPr>
            <p:cNvSpPr/>
            <p:nvPr/>
          </p:nvSpPr>
          <p:spPr>
            <a:xfrm>
              <a:off x="1662559" y="45511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1576">
              <a:extLst>
                <a:ext uri="{FF2B5EF4-FFF2-40B4-BE49-F238E27FC236}">
                  <a16:creationId xmlns:a16="http://schemas.microsoft.com/office/drawing/2014/main" id="{458C53FC-93DD-6389-BB10-BBC558B41D8A}"/>
                </a:ext>
              </a:extLst>
            </p:cNvPr>
            <p:cNvSpPr/>
            <p:nvPr/>
          </p:nvSpPr>
          <p:spPr>
            <a:xfrm>
              <a:off x="1023791" y="47394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577">
              <a:extLst>
                <a:ext uri="{FF2B5EF4-FFF2-40B4-BE49-F238E27FC236}">
                  <a16:creationId xmlns:a16="http://schemas.microsoft.com/office/drawing/2014/main" id="{EE52D879-CAE9-1D22-BFA8-6CD6772EFEF9}"/>
                </a:ext>
              </a:extLst>
            </p:cNvPr>
            <p:cNvSpPr/>
            <p:nvPr/>
          </p:nvSpPr>
          <p:spPr>
            <a:xfrm>
              <a:off x="1190032" y="47384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578">
              <a:extLst>
                <a:ext uri="{FF2B5EF4-FFF2-40B4-BE49-F238E27FC236}">
                  <a16:creationId xmlns:a16="http://schemas.microsoft.com/office/drawing/2014/main" id="{6C875436-BEC5-D0AC-1A30-A0F52ECE1E96}"/>
                </a:ext>
              </a:extLst>
            </p:cNvPr>
            <p:cNvSpPr/>
            <p:nvPr/>
          </p:nvSpPr>
          <p:spPr>
            <a:xfrm>
              <a:off x="1343573" y="47370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579">
              <a:extLst>
                <a:ext uri="{FF2B5EF4-FFF2-40B4-BE49-F238E27FC236}">
                  <a16:creationId xmlns:a16="http://schemas.microsoft.com/office/drawing/2014/main" id="{94223FF0-3F4B-0FE8-D64B-938FCC2BEFE2}"/>
                </a:ext>
              </a:extLst>
            </p:cNvPr>
            <p:cNvSpPr/>
            <p:nvPr/>
          </p:nvSpPr>
          <p:spPr>
            <a:xfrm>
              <a:off x="1503464" y="4736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" name="모서리가 둥근 직사각형 1580">
              <a:extLst>
                <a:ext uri="{FF2B5EF4-FFF2-40B4-BE49-F238E27FC236}">
                  <a16:creationId xmlns:a16="http://schemas.microsoft.com/office/drawing/2014/main" id="{0F910478-6A6C-98BB-D2F7-F3B2E53352CF}"/>
                </a:ext>
              </a:extLst>
            </p:cNvPr>
            <p:cNvSpPr/>
            <p:nvPr/>
          </p:nvSpPr>
          <p:spPr>
            <a:xfrm>
              <a:off x="1662559" y="47364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" name="모서리가 둥근 직사각형 1581">
              <a:extLst>
                <a:ext uri="{FF2B5EF4-FFF2-40B4-BE49-F238E27FC236}">
                  <a16:creationId xmlns:a16="http://schemas.microsoft.com/office/drawing/2014/main" id="{8F468F0A-280C-3C2D-D34A-5CA6559EB276}"/>
                </a:ext>
              </a:extLst>
            </p:cNvPr>
            <p:cNvSpPr/>
            <p:nvPr/>
          </p:nvSpPr>
          <p:spPr>
            <a:xfrm>
              <a:off x="1023791" y="49271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" name="모서리가 둥근 직사각형 1582">
              <a:extLst>
                <a:ext uri="{FF2B5EF4-FFF2-40B4-BE49-F238E27FC236}">
                  <a16:creationId xmlns:a16="http://schemas.microsoft.com/office/drawing/2014/main" id="{9C35775B-F92F-3272-5483-A88093AD8B20}"/>
                </a:ext>
              </a:extLst>
            </p:cNvPr>
            <p:cNvSpPr/>
            <p:nvPr/>
          </p:nvSpPr>
          <p:spPr>
            <a:xfrm>
              <a:off x="1190032" y="4926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1583">
              <a:extLst>
                <a:ext uri="{FF2B5EF4-FFF2-40B4-BE49-F238E27FC236}">
                  <a16:creationId xmlns:a16="http://schemas.microsoft.com/office/drawing/2014/main" id="{4623653F-C610-C402-A753-5526E9F2174B}"/>
                </a:ext>
              </a:extLst>
            </p:cNvPr>
            <p:cNvSpPr/>
            <p:nvPr/>
          </p:nvSpPr>
          <p:spPr>
            <a:xfrm>
              <a:off x="1343573" y="4924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1584">
              <a:extLst>
                <a:ext uri="{FF2B5EF4-FFF2-40B4-BE49-F238E27FC236}">
                  <a16:creationId xmlns:a16="http://schemas.microsoft.com/office/drawing/2014/main" id="{6F6CD0EB-69D6-27CD-77C6-BDC502CCFAD9}"/>
                </a:ext>
              </a:extLst>
            </p:cNvPr>
            <p:cNvSpPr/>
            <p:nvPr/>
          </p:nvSpPr>
          <p:spPr>
            <a:xfrm>
              <a:off x="1503464" y="49237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1585">
              <a:extLst>
                <a:ext uri="{FF2B5EF4-FFF2-40B4-BE49-F238E27FC236}">
                  <a16:creationId xmlns:a16="http://schemas.microsoft.com/office/drawing/2014/main" id="{7967F70B-2FE9-296A-995D-724A8543823B}"/>
                </a:ext>
              </a:extLst>
            </p:cNvPr>
            <p:cNvSpPr/>
            <p:nvPr/>
          </p:nvSpPr>
          <p:spPr>
            <a:xfrm>
              <a:off x="1662559" y="49241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1586">
              <a:extLst>
                <a:ext uri="{FF2B5EF4-FFF2-40B4-BE49-F238E27FC236}">
                  <a16:creationId xmlns:a16="http://schemas.microsoft.com/office/drawing/2014/main" id="{2C781333-A6CB-1F95-C492-2478502923D7}"/>
                </a:ext>
              </a:extLst>
            </p:cNvPr>
            <p:cNvSpPr/>
            <p:nvPr/>
          </p:nvSpPr>
          <p:spPr>
            <a:xfrm>
              <a:off x="1023293" y="51177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1587">
              <a:extLst>
                <a:ext uri="{FF2B5EF4-FFF2-40B4-BE49-F238E27FC236}">
                  <a16:creationId xmlns:a16="http://schemas.microsoft.com/office/drawing/2014/main" id="{BEDFE195-B58F-89A1-4605-B24E98AA9B82}"/>
                </a:ext>
              </a:extLst>
            </p:cNvPr>
            <p:cNvSpPr/>
            <p:nvPr/>
          </p:nvSpPr>
          <p:spPr>
            <a:xfrm>
              <a:off x="1189534" y="511671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1588">
              <a:extLst>
                <a:ext uri="{FF2B5EF4-FFF2-40B4-BE49-F238E27FC236}">
                  <a16:creationId xmlns:a16="http://schemas.microsoft.com/office/drawing/2014/main" id="{B5466AB0-7D45-ADDD-F441-EFB98E908E41}"/>
                </a:ext>
              </a:extLst>
            </p:cNvPr>
            <p:cNvSpPr/>
            <p:nvPr/>
          </p:nvSpPr>
          <p:spPr>
            <a:xfrm>
              <a:off x="1343075" y="51153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1589">
              <a:extLst>
                <a:ext uri="{FF2B5EF4-FFF2-40B4-BE49-F238E27FC236}">
                  <a16:creationId xmlns:a16="http://schemas.microsoft.com/office/drawing/2014/main" id="{C5D17712-E6C5-89D5-C2F3-34EC15D2BA9A}"/>
                </a:ext>
              </a:extLst>
            </p:cNvPr>
            <p:cNvSpPr/>
            <p:nvPr/>
          </p:nvSpPr>
          <p:spPr>
            <a:xfrm>
              <a:off x="1502966" y="51143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1590">
              <a:extLst>
                <a:ext uri="{FF2B5EF4-FFF2-40B4-BE49-F238E27FC236}">
                  <a16:creationId xmlns:a16="http://schemas.microsoft.com/office/drawing/2014/main" id="{9A749494-AD6A-3BCD-768E-F21D782E44EE}"/>
                </a:ext>
              </a:extLst>
            </p:cNvPr>
            <p:cNvSpPr/>
            <p:nvPr/>
          </p:nvSpPr>
          <p:spPr>
            <a:xfrm>
              <a:off x="1662061" y="51147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1591">
              <a:extLst>
                <a:ext uri="{FF2B5EF4-FFF2-40B4-BE49-F238E27FC236}">
                  <a16:creationId xmlns:a16="http://schemas.microsoft.com/office/drawing/2014/main" id="{7C635AE0-AFFD-4A9C-69AB-3A08E941AF45}"/>
                </a:ext>
              </a:extLst>
            </p:cNvPr>
            <p:cNvSpPr/>
            <p:nvPr/>
          </p:nvSpPr>
          <p:spPr>
            <a:xfrm>
              <a:off x="1023293" y="5303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8" name="모서리가 둥근 직사각형 1592">
              <a:extLst>
                <a:ext uri="{FF2B5EF4-FFF2-40B4-BE49-F238E27FC236}">
                  <a16:creationId xmlns:a16="http://schemas.microsoft.com/office/drawing/2014/main" id="{C3A329D4-B7F4-7572-D4DB-7C78667EDC6F}"/>
                </a:ext>
              </a:extLst>
            </p:cNvPr>
            <p:cNvSpPr/>
            <p:nvPr/>
          </p:nvSpPr>
          <p:spPr>
            <a:xfrm>
              <a:off x="1189534" y="530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9" name="모서리가 둥근 직사각형 1593">
              <a:extLst>
                <a:ext uri="{FF2B5EF4-FFF2-40B4-BE49-F238E27FC236}">
                  <a16:creationId xmlns:a16="http://schemas.microsoft.com/office/drawing/2014/main" id="{5651168D-BE82-CB2A-227D-61D663F4F0E0}"/>
                </a:ext>
              </a:extLst>
            </p:cNvPr>
            <p:cNvSpPr/>
            <p:nvPr/>
          </p:nvSpPr>
          <p:spPr>
            <a:xfrm>
              <a:off x="1343075" y="53006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1594">
              <a:extLst>
                <a:ext uri="{FF2B5EF4-FFF2-40B4-BE49-F238E27FC236}">
                  <a16:creationId xmlns:a16="http://schemas.microsoft.com/office/drawing/2014/main" id="{B1D7D733-E8FF-6CD1-0FE8-1CB305961A99}"/>
                </a:ext>
              </a:extLst>
            </p:cNvPr>
            <p:cNvSpPr/>
            <p:nvPr/>
          </p:nvSpPr>
          <p:spPr>
            <a:xfrm>
              <a:off x="1502966" y="52996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2" name="모서리가 둥근 직사각형 1595">
              <a:extLst>
                <a:ext uri="{FF2B5EF4-FFF2-40B4-BE49-F238E27FC236}">
                  <a16:creationId xmlns:a16="http://schemas.microsoft.com/office/drawing/2014/main" id="{BBA27011-EA6E-3C96-C032-1AAF4C66F341}"/>
                </a:ext>
              </a:extLst>
            </p:cNvPr>
            <p:cNvSpPr/>
            <p:nvPr/>
          </p:nvSpPr>
          <p:spPr>
            <a:xfrm>
              <a:off x="1662061" y="53000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3" name="모서리가 둥근 직사각형 1596">
              <a:extLst>
                <a:ext uri="{FF2B5EF4-FFF2-40B4-BE49-F238E27FC236}">
                  <a16:creationId xmlns:a16="http://schemas.microsoft.com/office/drawing/2014/main" id="{46199EFC-7A3C-3591-0208-163653D3BE0C}"/>
                </a:ext>
              </a:extLst>
            </p:cNvPr>
            <p:cNvSpPr/>
            <p:nvPr/>
          </p:nvSpPr>
          <p:spPr>
            <a:xfrm>
              <a:off x="1023293" y="54902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1597">
              <a:extLst>
                <a:ext uri="{FF2B5EF4-FFF2-40B4-BE49-F238E27FC236}">
                  <a16:creationId xmlns:a16="http://schemas.microsoft.com/office/drawing/2014/main" id="{CCD819BF-A6EB-80BB-F267-BDC4CD5CA308}"/>
                </a:ext>
              </a:extLst>
            </p:cNvPr>
            <p:cNvSpPr/>
            <p:nvPr/>
          </p:nvSpPr>
          <p:spPr>
            <a:xfrm>
              <a:off x="1189534" y="54892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6" name="모서리가 둥근 직사각형 1598">
              <a:extLst>
                <a:ext uri="{FF2B5EF4-FFF2-40B4-BE49-F238E27FC236}">
                  <a16:creationId xmlns:a16="http://schemas.microsoft.com/office/drawing/2014/main" id="{5CC1CF71-4841-8396-DA94-CA23CB826A15}"/>
                </a:ext>
              </a:extLst>
            </p:cNvPr>
            <p:cNvSpPr/>
            <p:nvPr/>
          </p:nvSpPr>
          <p:spPr>
            <a:xfrm>
              <a:off x="1343075" y="54878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7" name="모서리가 둥근 직사각형 1599">
              <a:extLst>
                <a:ext uri="{FF2B5EF4-FFF2-40B4-BE49-F238E27FC236}">
                  <a16:creationId xmlns:a16="http://schemas.microsoft.com/office/drawing/2014/main" id="{A389306B-3BF2-E936-FF4E-ADDE465E510B}"/>
                </a:ext>
              </a:extLst>
            </p:cNvPr>
            <p:cNvSpPr/>
            <p:nvPr/>
          </p:nvSpPr>
          <p:spPr>
            <a:xfrm>
              <a:off x="1502966" y="5486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2" name="모서리가 둥근 직사각형 1600">
              <a:extLst>
                <a:ext uri="{FF2B5EF4-FFF2-40B4-BE49-F238E27FC236}">
                  <a16:creationId xmlns:a16="http://schemas.microsoft.com/office/drawing/2014/main" id="{D9802906-8386-4A48-1A75-401749CBEADD}"/>
                </a:ext>
              </a:extLst>
            </p:cNvPr>
            <p:cNvSpPr/>
            <p:nvPr/>
          </p:nvSpPr>
          <p:spPr>
            <a:xfrm>
              <a:off x="1662061" y="54872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8" name="모서리가 둥근 직사각형 1601">
              <a:extLst>
                <a:ext uri="{FF2B5EF4-FFF2-40B4-BE49-F238E27FC236}">
                  <a16:creationId xmlns:a16="http://schemas.microsoft.com/office/drawing/2014/main" id="{A8E576C5-FB00-1261-C88B-7E007644ADA1}"/>
                </a:ext>
              </a:extLst>
            </p:cNvPr>
            <p:cNvSpPr/>
            <p:nvPr/>
          </p:nvSpPr>
          <p:spPr>
            <a:xfrm>
              <a:off x="1023293" y="56776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9" name="모서리가 둥근 직사각형 1602">
              <a:extLst>
                <a:ext uri="{FF2B5EF4-FFF2-40B4-BE49-F238E27FC236}">
                  <a16:creationId xmlns:a16="http://schemas.microsoft.com/office/drawing/2014/main" id="{8EA2E5C9-C6FA-F423-B724-538C804959F7}"/>
                </a:ext>
              </a:extLst>
            </p:cNvPr>
            <p:cNvSpPr/>
            <p:nvPr/>
          </p:nvSpPr>
          <p:spPr>
            <a:xfrm>
              <a:off x="1189534" y="56766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0" name="모서리가 둥근 직사각형 1603">
              <a:extLst>
                <a:ext uri="{FF2B5EF4-FFF2-40B4-BE49-F238E27FC236}">
                  <a16:creationId xmlns:a16="http://schemas.microsoft.com/office/drawing/2014/main" id="{13BDC7DA-7B72-2FA2-0E95-F5E64CA0186F}"/>
                </a:ext>
              </a:extLst>
            </p:cNvPr>
            <p:cNvSpPr/>
            <p:nvPr/>
          </p:nvSpPr>
          <p:spPr>
            <a:xfrm>
              <a:off x="1343075" y="56753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1" name="모서리가 둥근 직사각형 1604">
              <a:extLst>
                <a:ext uri="{FF2B5EF4-FFF2-40B4-BE49-F238E27FC236}">
                  <a16:creationId xmlns:a16="http://schemas.microsoft.com/office/drawing/2014/main" id="{FF159C6B-336F-7875-F62C-F737A8ECC8BE}"/>
                </a:ext>
              </a:extLst>
            </p:cNvPr>
            <p:cNvSpPr/>
            <p:nvPr/>
          </p:nvSpPr>
          <p:spPr>
            <a:xfrm>
              <a:off x="1502966" y="5674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2" name="모서리가 둥근 직사각형 1605">
              <a:extLst>
                <a:ext uri="{FF2B5EF4-FFF2-40B4-BE49-F238E27FC236}">
                  <a16:creationId xmlns:a16="http://schemas.microsoft.com/office/drawing/2014/main" id="{02BF93F7-1586-40D1-8F8E-6DAE318AE161}"/>
                </a:ext>
              </a:extLst>
            </p:cNvPr>
            <p:cNvSpPr/>
            <p:nvPr/>
          </p:nvSpPr>
          <p:spPr>
            <a:xfrm>
              <a:off x="1023791" y="58648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3" name="모서리가 둥근 직사각형 1606">
              <a:extLst>
                <a:ext uri="{FF2B5EF4-FFF2-40B4-BE49-F238E27FC236}">
                  <a16:creationId xmlns:a16="http://schemas.microsoft.com/office/drawing/2014/main" id="{53AF1539-1279-C788-C1ED-500AD245739F}"/>
                </a:ext>
              </a:extLst>
            </p:cNvPr>
            <p:cNvSpPr/>
            <p:nvPr/>
          </p:nvSpPr>
          <p:spPr>
            <a:xfrm>
              <a:off x="1190032" y="58637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4" name="모서리가 둥근 직사각형 1607">
              <a:extLst>
                <a:ext uri="{FF2B5EF4-FFF2-40B4-BE49-F238E27FC236}">
                  <a16:creationId xmlns:a16="http://schemas.microsoft.com/office/drawing/2014/main" id="{0AD18D73-023F-8892-F516-FC73E849F4EE}"/>
                </a:ext>
              </a:extLst>
            </p:cNvPr>
            <p:cNvSpPr/>
            <p:nvPr/>
          </p:nvSpPr>
          <p:spPr>
            <a:xfrm>
              <a:off x="1343573" y="58624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5" name="모서리가 둥근 직사각형 1608">
              <a:extLst>
                <a:ext uri="{FF2B5EF4-FFF2-40B4-BE49-F238E27FC236}">
                  <a16:creationId xmlns:a16="http://schemas.microsoft.com/office/drawing/2014/main" id="{7FCB25E8-3FB3-8454-F8B9-EB9B5FA0EE56}"/>
                </a:ext>
              </a:extLst>
            </p:cNvPr>
            <p:cNvSpPr/>
            <p:nvPr/>
          </p:nvSpPr>
          <p:spPr>
            <a:xfrm>
              <a:off x="1503464" y="58614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6" name="모서리가 둥근 직사각형 1609">
              <a:extLst>
                <a:ext uri="{FF2B5EF4-FFF2-40B4-BE49-F238E27FC236}">
                  <a16:creationId xmlns:a16="http://schemas.microsoft.com/office/drawing/2014/main" id="{8B602135-5E09-5F44-436D-EA81EF4BEB85}"/>
                </a:ext>
              </a:extLst>
            </p:cNvPr>
            <p:cNvSpPr/>
            <p:nvPr/>
          </p:nvSpPr>
          <p:spPr>
            <a:xfrm>
              <a:off x="1662559" y="58618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7" name="모서리가 둥근 직사각형 1610">
              <a:extLst>
                <a:ext uri="{FF2B5EF4-FFF2-40B4-BE49-F238E27FC236}">
                  <a16:creationId xmlns:a16="http://schemas.microsoft.com/office/drawing/2014/main" id="{33AE5D02-FA07-0A42-F8D3-ADFE19BCD9F5}"/>
                </a:ext>
              </a:extLst>
            </p:cNvPr>
            <p:cNvSpPr/>
            <p:nvPr/>
          </p:nvSpPr>
          <p:spPr>
            <a:xfrm>
              <a:off x="1023791" y="6050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8" name="모서리가 둥근 직사각형 1611">
              <a:extLst>
                <a:ext uri="{FF2B5EF4-FFF2-40B4-BE49-F238E27FC236}">
                  <a16:creationId xmlns:a16="http://schemas.microsoft.com/office/drawing/2014/main" id="{15E7CF6C-42CB-2E42-238C-AE11E1E46984}"/>
                </a:ext>
              </a:extLst>
            </p:cNvPr>
            <p:cNvSpPr/>
            <p:nvPr/>
          </p:nvSpPr>
          <p:spPr>
            <a:xfrm>
              <a:off x="1190032" y="60490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9" name="모서리가 둥근 직사각형 1612">
              <a:extLst>
                <a:ext uri="{FF2B5EF4-FFF2-40B4-BE49-F238E27FC236}">
                  <a16:creationId xmlns:a16="http://schemas.microsoft.com/office/drawing/2014/main" id="{7DA5B018-4398-39D0-A1EA-DFB1ED7532F6}"/>
                </a:ext>
              </a:extLst>
            </p:cNvPr>
            <p:cNvSpPr/>
            <p:nvPr/>
          </p:nvSpPr>
          <p:spPr>
            <a:xfrm>
              <a:off x="1343573" y="604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2" name="모서리가 둥근 직사각형 1613">
              <a:extLst>
                <a:ext uri="{FF2B5EF4-FFF2-40B4-BE49-F238E27FC236}">
                  <a16:creationId xmlns:a16="http://schemas.microsoft.com/office/drawing/2014/main" id="{7068AC8E-CCC1-DE66-1EAB-EB6BAA4D774D}"/>
                </a:ext>
              </a:extLst>
            </p:cNvPr>
            <p:cNvSpPr/>
            <p:nvPr/>
          </p:nvSpPr>
          <p:spPr>
            <a:xfrm>
              <a:off x="1503464" y="60466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" name="모서리가 둥근 직사각형 1614">
              <a:extLst>
                <a:ext uri="{FF2B5EF4-FFF2-40B4-BE49-F238E27FC236}">
                  <a16:creationId xmlns:a16="http://schemas.microsoft.com/office/drawing/2014/main" id="{73F2667F-EBDE-844A-795A-145F5F352918}"/>
                </a:ext>
              </a:extLst>
            </p:cNvPr>
            <p:cNvSpPr/>
            <p:nvPr/>
          </p:nvSpPr>
          <p:spPr>
            <a:xfrm>
              <a:off x="1662559" y="60471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" name="모서리가 둥근 직사각형 1615">
              <a:extLst>
                <a:ext uri="{FF2B5EF4-FFF2-40B4-BE49-F238E27FC236}">
                  <a16:creationId xmlns:a16="http://schemas.microsoft.com/office/drawing/2014/main" id="{2698F316-3FB2-DDC8-B3BF-9848765E005E}"/>
                </a:ext>
              </a:extLst>
            </p:cNvPr>
            <p:cNvSpPr/>
            <p:nvPr/>
          </p:nvSpPr>
          <p:spPr>
            <a:xfrm>
              <a:off x="1823894" y="436158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" name="모서리가 둥근 직사각형 1616">
              <a:extLst>
                <a:ext uri="{FF2B5EF4-FFF2-40B4-BE49-F238E27FC236}">
                  <a16:creationId xmlns:a16="http://schemas.microsoft.com/office/drawing/2014/main" id="{EA083927-CF4D-9310-16B2-86C4F3425C42}"/>
                </a:ext>
              </a:extLst>
            </p:cNvPr>
            <p:cNvSpPr/>
            <p:nvPr/>
          </p:nvSpPr>
          <p:spPr>
            <a:xfrm>
              <a:off x="1982118" y="4362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" name="모서리가 둥근 직사각형 1617">
              <a:extLst>
                <a:ext uri="{FF2B5EF4-FFF2-40B4-BE49-F238E27FC236}">
                  <a16:creationId xmlns:a16="http://schemas.microsoft.com/office/drawing/2014/main" id="{26BF6FFD-7CCB-CB35-7F1C-F3C7FFC2AADD}"/>
                </a:ext>
              </a:extLst>
            </p:cNvPr>
            <p:cNvSpPr/>
            <p:nvPr/>
          </p:nvSpPr>
          <p:spPr>
            <a:xfrm>
              <a:off x="1823894" y="45488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" name="모서리가 둥근 직사각형 1618">
              <a:extLst>
                <a:ext uri="{FF2B5EF4-FFF2-40B4-BE49-F238E27FC236}">
                  <a16:creationId xmlns:a16="http://schemas.microsoft.com/office/drawing/2014/main" id="{A15DDCF0-2483-29E4-3598-444B557BFFC7}"/>
                </a:ext>
              </a:extLst>
            </p:cNvPr>
            <p:cNvSpPr/>
            <p:nvPr/>
          </p:nvSpPr>
          <p:spPr>
            <a:xfrm>
              <a:off x="1982118" y="45492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" name="모서리가 둥근 직사각형 1619">
              <a:extLst>
                <a:ext uri="{FF2B5EF4-FFF2-40B4-BE49-F238E27FC236}">
                  <a16:creationId xmlns:a16="http://schemas.microsoft.com/office/drawing/2014/main" id="{4172B30A-0D00-3DFD-4714-59A17C726FE8}"/>
                </a:ext>
              </a:extLst>
            </p:cNvPr>
            <p:cNvSpPr/>
            <p:nvPr/>
          </p:nvSpPr>
          <p:spPr>
            <a:xfrm>
              <a:off x="1823894" y="47341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" name="모서리가 둥근 직사각형 1620">
              <a:extLst>
                <a:ext uri="{FF2B5EF4-FFF2-40B4-BE49-F238E27FC236}">
                  <a16:creationId xmlns:a16="http://schemas.microsoft.com/office/drawing/2014/main" id="{2FEFD74A-38CA-1004-3FFD-52728BD4690D}"/>
                </a:ext>
              </a:extLst>
            </p:cNvPr>
            <p:cNvSpPr/>
            <p:nvPr/>
          </p:nvSpPr>
          <p:spPr>
            <a:xfrm>
              <a:off x="1982118" y="47345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" name="모서리가 둥근 직사각형 1621">
              <a:extLst>
                <a:ext uri="{FF2B5EF4-FFF2-40B4-BE49-F238E27FC236}">
                  <a16:creationId xmlns:a16="http://schemas.microsoft.com/office/drawing/2014/main" id="{EDC046DF-85D1-4FAD-E1DE-0EDF588DC537}"/>
                </a:ext>
              </a:extLst>
            </p:cNvPr>
            <p:cNvSpPr/>
            <p:nvPr/>
          </p:nvSpPr>
          <p:spPr>
            <a:xfrm>
              <a:off x="1823894" y="49217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" name="모서리가 둥근 직사각형 1622">
              <a:extLst>
                <a:ext uri="{FF2B5EF4-FFF2-40B4-BE49-F238E27FC236}">
                  <a16:creationId xmlns:a16="http://schemas.microsoft.com/office/drawing/2014/main" id="{C46FF45C-725B-DB2D-D1EA-726E24D8841B}"/>
                </a:ext>
              </a:extLst>
            </p:cNvPr>
            <p:cNvSpPr/>
            <p:nvPr/>
          </p:nvSpPr>
          <p:spPr>
            <a:xfrm>
              <a:off x="1982118" y="49222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" name="모서리가 둥근 직사각형 1623">
              <a:extLst>
                <a:ext uri="{FF2B5EF4-FFF2-40B4-BE49-F238E27FC236}">
                  <a16:creationId xmlns:a16="http://schemas.microsoft.com/office/drawing/2014/main" id="{09A4249B-874F-48B6-7859-E4EA8B57346F}"/>
                </a:ext>
              </a:extLst>
            </p:cNvPr>
            <p:cNvSpPr/>
            <p:nvPr/>
          </p:nvSpPr>
          <p:spPr>
            <a:xfrm>
              <a:off x="1823396" y="51123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" name="모서리가 둥근 직사각형 1624">
              <a:extLst>
                <a:ext uri="{FF2B5EF4-FFF2-40B4-BE49-F238E27FC236}">
                  <a16:creationId xmlns:a16="http://schemas.microsoft.com/office/drawing/2014/main" id="{F19609D1-0E11-1A91-1679-72C34DB96D21}"/>
                </a:ext>
              </a:extLst>
            </p:cNvPr>
            <p:cNvSpPr/>
            <p:nvPr/>
          </p:nvSpPr>
          <p:spPr>
            <a:xfrm>
              <a:off x="1981620" y="51128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2" name="모서리가 둥근 직사각형 1625">
              <a:extLst>
                <a:ext uri="{FF2B5EF4-FFF2-40B4-BE49-F238E27FC236}">
                  <a16:creationId xmlns:a16="http://schemas.microsoft.com/office/drawing/2014/main" id="{8E44168D-C3E8-8F5D-403D-2796B90C852C}"/>
                </a:ext>
              </a:extLst>
            </p:cNvPr>
            <p:cNvSpPr/>
            <p:nvPr/>
          </p:nvSpPr>
          <p:spPr>
            <a:xfrm>
              <a:off x="1823396" y="52976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3" name="모서리가 둥근 직사각형 1626">
              <a:extLst>
                <a:ext uri="{FF2B5EF4-FFF2-40B4-BE49-F238E27FC236}">
                  <a16:creationId xmlns:a16="http://schemas.microsoft.com/office/drawing/2014/main" id="{C89906A3-F7F9-3A93-593F-6BD60DC6A196}"/>
                </a:ext>
              </a:extLst>
            </p:cNvPr>
            <p:cNvSpPr/>
            <p:nvPr/>
          </p:nvSpPr>
          <p:spPr>
            <a:xfrm>
              <a:off x="1981620" y="52981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" name="모서리가 둥근 직사각형 1627">
              <a:extLst>
                <a:ext uri="{FF2B5EF4-FFF2-40B4-BE49-F238E27FC236}">
                  <a16:creationId xmlns:a16="http://schemas.microsoft.com/office/drawing/2014/main" id="{ACBCA1E5-754E-930A-BAD6-FEA41B0F2B38}"/>
                </a:ext>
              </a:extLst>
            </p:cNvPr>
            <p:cNvSpPr/>
            <p:nvPr/>
          </p:nvSpPr>
          <p:spPr>
            <a:xfrm>
              <a:off x="1823396" y="5484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" name="모서리가 둥근 직사각형 1628">
              <a:extLst>
                <a:ext uri="{FF2B5EF4-FFF2-40B4-BE49-F238E27FC236}">
                  <a16:creationId xmlns:a16="http://schemas.microsoft.com/office/drawing/2014/main" id="{D7E1C5E7-8A3D-6BB6-D63D-6017684ABA67}"/>
                </a:ext>
              </a:extLst>
            </p:cNvPr>
            <p:cNvSpPr/>
            <p:nvPr/>
          </p:nvSpPr>
          <p:spPr>
            <a:xfrm>
              <a:off x="1981620" y="5485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" name="모서리가 둥근 직사각형 1629">
              <a:extLst>
                <a:ext uri="{FF2B5EF4-FFF2-40B4-BE49-F238E27FC236}">
                  <a16:creationId xmlns:a16="http://schemas.microsoft.com/office/drawing/2014/main" id="{9615926C-650A-92F8-80CE-5C2C2CA2BCE7}"/>
                </a:ext>
              </a:extLst>
            </p:cNvPr>
            <p:cNvSpPr/>
            <p:nvPr/>
          </p:nvSpPr>
          <p:spPr>
            <a:xfrm>
              <a:off x="1664278" y="5673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" name="모서리가 둥근 직사각형 1630">
              <a:extLst>
                <a:ext uri="{FF2B5EF4-FFF2-40B4-BE49-F238E27FC236}">
                  <a16:creationId xmlns:a16="http://schemas.microsoft.com/office/drawing/2014/main" id="{17871CBA-B38A-8128-2B6F-F00A30B83E3E}"/>
                </a:ext>
              </a:extLst>
            </p:cNvPr>
            <p:cNvSpPr/>
            <p:nvPr/>
          </p:nvSpPr>
          <p:spPr>
            <a:xfrm>
              <a:off x="1823396" y="56723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" name="모서리가 둥근 직사각형 1631">
              <a:extLst>
                <a:ext uri="{FF2B5EF4-FFF2-40B4-BE49-F238E27FC236}">
                  <a16:creationId xmlns:a16="http://schemas.microsoft.com/office/drawing/2014/main" id="{3CBA8E32-7C78-B026-C22A-E624C8F8C2E2}"/>
                </a:ext>
              </a:extLst>
            </p:cNvPr>
            <p:cNvSpPr/>
            <p:nvPr/>
          </p:nvSpPr>
          <p:spPr>
            <a:xfrm>
              <a:off x="1981620" y="56727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" name="모서리가 둥근 직사각형 1632">
              <a:extLst>
                <a:ext uri="{FF2B5EF4-FFF2-40B4-BE49-F238E27FC236}">
                  <a16:creationId xmlns:a16="http://schemas.microsoft.com/office/drawing/2014/main" id="{8FFA1D65-72F5-C584-6027-4D819A1FB1B9}"/>
                </a:ext>
              </a:extLst>
            </p:cNvPr>
            <p:cNvSpPr/>
            <p:nvPr/>
          </p:nvSpPr>
          <p:spPr>
            <a:xfrm>
              <a:off x="1823894" y="58594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" name="모서리가 둥근 직사각형 1633">
              <a:extLst>
                <a:ext uri="{FF2B5EF4-FFF2-40B4-BE49-F238E27FC236}">
                  <a16:creationId xmlns:a16="http://schemas.microsoft.com/office/drawing/2014/main" id="{39C0B7CB-E4E2-A7A1-A7B4-1D9A28A6717E}"/>
                </a:ext>
              </a:extLst>
            </p:cNvPr>
            <p:cNvSpPr/>
            <p:nvPr/>
          </p:nvSpPr>
          <p:spPr>
            <a:xfrm>
              <a:off x="1982118" y="5859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" name="모서리가 둥근 직사각형 1634">
              <a:extLst>
                <a:ext uri="{FF2B5EF4-FFF2-40B4-BE49-F238E27FC236}">
                  <a16:creationId xmlns:a16="http://schemas.microsoft.com/office/drawing/2014/main" id="{F50A4431-364E-81E7-F365-3832995EB619}"/>
                </a:ext>
              </a:extLst>
            </p:cNvPr>
            <p:cNvSpPr/>
            <p:nvPr/>
          </p:nvSpPr>
          <p:spPr>
            <a:xfrm>
              <a:off x="1823894" y="60447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" name="모서리가 둥근 직사각형 1635">
              <a:extLst>
                <a:ext uri="{FF2B5EF4-FFF2-40B4-BE49-F238E27FC236}">
                  <a16:creationId xmlns:a16="http://schemas.microsoft.com/office/drawing/2014/main" id="{7261C6A0-1B16-1D0B-B212-E384007461D8}"/>
                </a:ext>
              </a:extLst>
            </p:cNvPr>
            <p:cNvSpPr/>
            <p:nvPr/>
          </p:nvSpPr>
          <p:spPr>
            <a:xfrm>
              <a:off x="1982118" y="604519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483" name="그룹 482">
              <a:extLst>
                <a:ext uri="{FF2B5EF4-FFF2-40B4-BE49-F238E27FC236}">
                  <a16:creationId xmlns:a16="http://schemas.microsoft.com/office/drawing/2014/main" id="{B2650135-1223-05F1-7D12-BE1DBC4A114D}"/>
                </a:ext>
              </a:extLst>
            </p:cNvPr>
            <p:cNvGrpSpPr/>
            <p:nvPr/>
          </p:nvGrpSpPr>
          <p:grpSpPr>
            <a:xfrm>
              <a:off x="1126923" y="3996969"/>
              <a:ext cx="811138" cy="2254195"/>
              <a:chOff x="1126923" y="3996969"/>
              <a:chExt cx="811138" cy="2310636"/>
            </a:xfrm>
          </p:grpSpPr>
          <p:cxnSp>
            <p:nvCxnSpPr>
              <p:cNvPr id="495" name="직선 연결선 494">
                <a:extLst>
                  <a:ext uri="{FF2B5EF4-FFF2-40B4-BE49-F238E27FC236}">
                    <a16:creationId xmlns:a16="http://schemas.microsoft.com/office/drawing/2014/main" id="{9886CC41-EB78-139A-965D-8F0B30E4F601}"/>
                  </a:ext>
                </a:extLst>
              </p:cNvPr>
              <p:cNvCxnSpPr/>
              <p:nvPr/>
            </p:nvCxnSpPr>
            <p:spPr>
              <a:xfrm>
                <a:off x="1126923" y="400039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6" name="직선 연결선 495">
                <a:extLst>
                  <a:ext uri="{FF2B5EF4-FFF2-40B4-BE49-F238E27FC236}">
                    <a16:creationId xmlns:a16="http://schemas.microsoft.com/office/drawing/2014/main" id="{40E60352-4226-69E3-2F70-F3EFF3953341}"/>
                  </a:ext>
                </a:extLst>
              </p:cNvPr>
              <p:cNvCxnSpPr/>
              <p:nvPr/>
            </p:nvCxnSpPr>
            <p:spPr>
              <a:xfrm>
                <a:off x="1293521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7" name="직선 연결선 496">
                <a:extLst>
                  <a:ext uri="{FF2B5EF4-FFF2-40B4-BE49-F238E27FC236}">
                    <a16:creationId xmlns:a16="http://schemas.microsoft.com/office/drawing/2014/main" id="{906808F0-9080-C0F6-A54F-5190A2324295}"/>
                  </a:ext>
                </a:extLst>
              </p:cNvPr>
              <p:cNvCxnSpPr/>
              <p:nvPr/>
            </p:nvCxnSpPr>
            <p:spPr>
              <a:xfrm>
                <a:off x="1450897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8" name="직선 연결선 497">
                <a:extLst>
                  <a:ext uri="{FF2B5EF4-FFF2-40B4-BE49-F238E27FC236}">
                    <a16:creationId xmlns:a16="http://schemas.microsoft.com/office/drawing/2014/main" id="{BB5D1111-4433-1E2E-9017-3A5208CB744C}"/>
                  </a:ext>
                </a:extLst>
              </p:cNvPr>
              <p:cNvCxnSpPr/>
              <p:nvPr/>
            </p:nvCxnSpPr>
            <p:spPr>
              <a:xfrm>
                <a:off x="1613303" y="4000301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9" name="직선 연결선 498">
                <a:extLst>
                  <a:ext uri="{FF2B5EF4-FFF2-40B4-BE49-F238E27FC236}">
                    <a16:creationId xmlns:a16="http://schemas.microsoft.com/office/drawing/2014/main" id="{2874450F-2409-065D-310C-020B6A69580A}"/>
                  </a:ext>
                </a:extLst>
              </p:cNvPr>
              <p:cNvCxnSpPr/>
              <p:nvPr/>
            </p:nvCxnSpPr>
            <p:spPr>
              <a:xfrm>
                <a:off x="1772177" y="399696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0" name="직선 연결선 499">
                <a:extLst>
                  <a:ext uri="{FF2B5EF4-FFF2-40B4-BE49-F238E27FC236}">
                    <a16:creationId xmlns:a16="http://schemas.microsoft.com/office/drawing/2014/main" id="{77CEDF52-1713-0BF8-E302-D01ECA560418}"/>
                  </a:ext>
                </a:extLst>
              </p:cNvPr>
              <p:cNvCxnSpPr/>
              <p:nvPr/>
            </p:nvCxnSpPr>
            <p:spPr>
              <a:xfrm>
                <a:off x="1928893" y="4002016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4" name="그룹 483">
              <a:extLst>
                <a:ext uri="{FF2B5EF4-FFF2-40B4-BE49-F238E27FC236}">
                  <a16:creationId xmlns:a16="http://schemas.microsoft.com/office/drawing/2014/main" id="{B14A6A18-5E1D-379D-BC05-98AAED7B8381}"/>
                </a:ext>
              </a:extLst>
            </p:cNvPr>
            <p:cNvGrpSpPr/>
            <p:nvPr/>
          </p:nvGrpSpPr>
          <p:grpSpPr>
            <a:xfrm>
              <a:off x="977702" y="3996969"/>
              <a:ext cx="1120378" cy="298574"/>
              <a:chOff x="973510" y="3996969"/>
              <a:chExt cx="1119450" cy="298574"/>
            </a:xfrm>
          </p:grpSpPr>
          <p:cxnSp>
            <p:nvCxnSpPr>
              <p:cNvPr id="492" name="직선 연결선 491">
                <a:extLst>
                  <a:ext uri="{FF2B5EF4-FFF2-40B4-BE49-F238E27FC236}">
                    <a16:creationId xmlns:a16="http://schemas.microsoft.com/office/drawing/2014/main" id="{A96D6D87-A1C5-C482-B9F4-8DC5BDD0A81F}"/>
                  </a:ext>
                </a:extLst>
              </p:cNvPr>
              <p:cNvCxnSpPr/>
              <p:nvPr/>
            </p:nvCxnSpPr>
            <p:spPr>
              <a:xfrm>
                <a:off x="973510" y="3996969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3" name="직선 연결선 492">
                <a:extLst>
                  <a:ext uri="{FF2B5EF4-FFF2-40B4-BE49-F238E27FC236}">
                    <a16:creationId xmlns:a16="http://schemas.microsoft.com/office/drawing/2014/main" id="{B8F06955-EE6A-E512-EE92-EB8408D5732E}"/>
                  </a:ext>
                </a:extLst>
              </p:cNvPr>
              <p:cNvCxnSpPr/>
              <p:nvPr/>
            </p:nvCxnSpPr>
            <p:spPr>
              <a:xfrm>
                <a:off x="973510" y="42574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4" name="직선 연결선 493">
                <a:extLst>
                  <a:ext uri="{FF2B5EF4-FFF2-40B4-BE49-F238E27FC236}">
                    <a16:creationId xmlns:a16="http://schemas.microsoft.com/office/drawing/2014/main" id="{FC8BC9E2-B614-CD80-8F3C-DED28EC26F2F}"/>
                  </a:ext>
                </a:extLst>
              </p:cNvPr>
              <p:cNvCxnSpPr/>
              <p:nvPr/>
            </p:nvCxnSpPr>
            <p:spPr>
              <a:xfrm>
                <a:off x="975192" y="42955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5" name="모서리가 둥근 직사각형 1647">
              <a:extLst>
                <a:ext uri="{FF2B5EF4-FFF2-40B4-BE49-F238E27FC236}">
                  <a16:creationId xmlns:a16="http://schemas.microsoft.com/office/drawing/2014/main" id="{BCC703D9-F7EC-F807-8C25-F676EEE8937A}"/>
                </a:ext>
              </a:extLst>
            </p:cNvPr>
            <p:cNvSpPr/>
            <p:nvPr/>
          </p:nvSpPr>
          <p:spPr>
            <a:xfrm>
              <a:off x="979860" y="3739794"/>
              <a:ext cx="1113636" cy="2511370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C2A69368-81E3-E931-B234-CA959B4746AE}"/>
                </a:ext>
              </a:extLst>
            </p:cNvPr>
            <p:cNvSpPr txBox="1"/>
            <p:nvPr/>
          </p:nvSpPr>
          <p:spPr>
            <a:xfrm>
              <a:off x="1875706" y="3861048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AF5DC72B-5F94-78CF-A3DB-DFD2357D25FD}"/>
                </a:ext>
              </a:extLst>
            </p:cNvPr>
            <p:cNvSpPr txBox="1"/>
            <p:nvPr/>
          </p:nvSpPr>
          <p:spPr>
            <a:xfrm>
              <a:off x="1729661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F0BC799A-6AC1-98C7-7084-05ABA5AC6AFB}"/>
                </a:ext>
              </a:extLst>
            </p:cNvPr>
            <p:cNvSpPr txBox="1"/>
            <p:nvPr/>
          </p:nvSpPr>
          <p:spPr>
            <a:xfrm>
              <a:off x="1561262" y="3864362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3BE1A046-D4A1-83EA-4AA7-3CAD73888539}"/>
                </a:ext>
              </a:extLst>
            </p:cNvPr>
            <p:cNvSpPr txBox="1"/>
            <p:nvPr/>
          </p:nvSpPr>
          <p:spPr>
            <a:xfrm>
              <a:off x="1408733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천</a:t>
              </a:r>
            </a:p>
          </p:txBody>
        </p:sp>
        <p:sp>
          <p:nvSpPr>
            <p:cNvPr id="490" name="TextBox 489">
              <a:extLst>
                <a:ext uri="{FF2B5EF4-FFF2-40B4-BE49-F238E27FC236}">
                  <a16:creationId xmlns:a16="http://schemas.microsoft.com/office/drawing/2014/main" id="{41CA5A75-E110-FEC9-A82B-8DB283BFC572}"/>
                </a:ext>
              </a:extLst>
            </p:cNvPr>
            <p:cNvSpPr txBox="1"/>
            <p:nvPr/>
          </p:nvSpPr>
          <p:spPr>
            <a:xfrm>
              <a:off x="1247830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만</a:t>
              </a: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8C49892F-0BBC-FAFB-4055-E0F153453366}"/>
                </a:ext>
              </a:extLst>
            </p:cNvPr>
            <p:cNvSpPr txBox="1"/>
            <p:nvPr/>
          </p:nvSpPr>
          <p:spPr>
            <a:xfrm>
              <a:off x="1024116" y="3707507"/>
              <a:ext cx="13238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제</a:t>
              </a:r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선택 고유번호</a:t>
              </a:r>
            </a:p>
          </p:txBody>
        </p:sp>
      </p:grpSp>
      <p:grpSp>
        <p:nvGrpSpPr>
          <p:cNvPr id="501" name="그룹 500">
            <a:extLst>
              <a:ext uri="{FF2B5EF4-FFF2-40B4-BE49-F238E27FC236}">
                <a16:creationId xmlns:a16="http://schemas.microsoft.com/office/drawing/2014/main" id="{ED85C9FE-B0D3-9EF3-E9F2-DB5DA1367ACB}"/>
              </a:ext>
            </a:extLst>
          </p:cNvPr>
          <p:cNvGrpSpPr/>
          <p:nvPr/>
        </p:nvGrpSpPr>
        <p:grpSpPr>
          <a:xfrm>
            <a:off x="6334952" y="2619292"/>
            <a:ext cx="1370310" cy="2543657"/>
            <a:chOff x="977702" y="3707507"/>
            <a:chExt cx="1370310" cy="2543657"/>
          </a:xfrm>
        </p:grpSpPr>
        <p:sp>
          <p:nvSpPr>
            <p:cNvPr id="502" name="모서리가 둥근 직사각형 1557">
              <a:extLst>
                <a:ext uri="{FF2B5EF4-FFF2-40B4-BE49-F238E27FC236}">
                  <a16:creationId xmlns:a16="http://schemas.microsoft.com/office/drawing/2014/main" id="{63A222C3-9058-0997-1FE2-87AC9F543AAE}"/>
                </a:ext>
              </a:extLst>
            </p:cNvPr>
            <p:cNvSpPr/>
            <p:nvPr/>
          </p:nvSpPr>
          <p:spPr>
            <a:xfrm>
              <a:off x="1023791" y="4366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" name="모서리가 둥근 직사각형 1558">
              <a:extLst>
                <a:ext uri="{FF2B5EF4-FFF2-40B4-BE49-F238E27FC236}">
                  <a16:creationId xmlns:a16="http://schemas.microsoft.com/office/drawing/2014/main" id="{A57BC1C0-0027-15D3-94EA-E04B2B3E11EB}"/>
                </a:ext>
              </a:extLst>
            </p:cNvPr>
            <p:cNvSpPr/>
            <p:nvPr/>
          </p:nvSpPr>
          <p:spPr>
            <a:xfrm>
              <a:off x="1190032" y="4365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" name="모서리가 둥근 직사각형 1559">
              <a:extLst>
                <a:ext uri="{FF2B5EF4-FFF2-40B4-BE49-F238E27FC236}">
                  <a16:creationId xmlns:a16="http://schemas.microsoft.com/office/drawing/2014/main" id="{68BF0D94-00D7-CCEB-EA62-26A468DE5EE1}"/>
                </a:ext>
              </a:extLst>
            </p:cNvPr>
            <p:cNvSpPr/>
            <p:nvPr/>
          </p:nvSpPr>
          <p:spPr>
            <a:xfrm>
              <a:off x="1343573" y="43645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" name="모서리가 둥근 직사각형 1560">
              <a:extLst>
                <a:ext uri="{FF2B5EF4-FFF2-40B4-BE49-F238E27FC236}">
                  <a16:creationId xmlns:a16="http://schemas.microsoft.com/office/drawing/2014/main" id="{ECEE21AE-AA80-C028-292D-ECB88F6DA68E}"/>
                </a:ext>
              </a:extLst>
            </p:cNvPr>
            <p:cNvSpPr/>
            <p:nvPr/>
          </p:nvSpPr>
          <p:spPr>
            <a:xfrm>
              <a:off x="1503464" y="43635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" name="모서리가 둥근 직사각형 1570">
              <a:extLst>
                <a:ext uri="{FF2B5EF4-FFF2-40B4-BE49-F238E27FC236}">
                  <a16:creationId xmlns:a16="http://schemas.microsoft.com/office/drawing/2014/main" id="{49444324-0460-AE24-ECB2-473898D2F625}"/>
                </a:ext>
              </a:extLst>
            </p:cNvPr>
            <p:cNvSpPr/>
            <p:nvPr/>
          </p:nvSpPr>
          <p:spPr>
            <a:xfrm>
              <a:off x="1662559" y="43639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" name="모서리가 둥근 직사각형 1571">
              <a:extLst>
                <a:ext uri="{FF2B5EF4-FFF2-40B4-BE49-F238E27FC236}">
                  <a16:creationId xmlns:a16="http://schemas.microsoft.com/office/drawing/2014/main" id="{832685DD-6CB6-92C7-99D1-71644B623F28}"/>
                </a:ext>
              </a:extLst>
            </p:cNvPr>
            <p:cNvSpPr/>
            <p:nvPr/>
          </p:nvSpPr>
          <p:spPr>
            <a:xfrm>
              <a:off x="1023791" y="45541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" name="모서리가 둥근 직사각형 1572">
              <a:extLst>
                <a:ext uri="{FF2B5EF4-FFF2-40B4-BE49-F238E27FC236}">
                  <a16:creationId xmlns:a16="http://schemas.microsoft.com/office/drawing/2014/main" id="{6EC48C56-A94E-4959-A7A1-98D210537BE5}"/>
                </a:ext>
              </a:extLst>
            </p:cNvPr>
            <p:cNvSpPr/>
            <p:nvPr/>
          </p:nvSpPr>
          <p:spPr>
            <a:xfrm>
              <a:off x="1190032" y="455313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" name="모서리가 둥근 직사각형 1573">
              <a:extLst>
                <a:ext uri="{FF2B5EF4-FFF2-40B4-BE49-F238E27FC236}">
                  <a16:creationId xmlns:a16="http://schemas.microsoft.com/office/drawing/2014/main" id="{A732EE32-8F31-F13D-259C-6267AF871CC1}"/>
                </a:ext>
              </a:extLst>
            </p:cNvPr>
            <p:cNvSpPr/>
            <p:nvPr/>
          </p:nvSpPr>
          <p:spPr>
            <a:xfrm>
              <a:off x="1343573" y="4551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1574">
              <a:extLst>
                <a:ext uri="{FF2B5EF4-FFF2-40B4-BE49-F238E27FC236}">
                  <a16:creationId xmlns:a16="http://schemas.microsoft.com/office/drawing/2014/main" id="{21F4A06C-3574-86FB-F4DB-E9DB8ADDE2B5}"/>
                </a:ext>
              </a:extLst>
            </p:cNvPr>
            <p:cNvSpPr/>
            <p:nvPr/>
          </p:nvSpPr>
          <p:spPr>
            <a:xfrm>
              <a:off x="1503464" y="45507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1575">
              <a:extLst>
                <a:ext uri="{FF2B5EF4-FFF2-40B4-BE49-F238E27FC236}">
                  <a16:creationId xmlns:a16="http://schemas.microsoft.com/office/drawing/2014/main" id="{DB9001C4-4800-DA14-D3E8-FF0A5ECEEFED}"/>
                </a:ext>
              </a:extLst>
            </p:cNvPr>
            <p:cNvSpPr/>
            <p:nvPr/>
          </p:nvSpPr>
          <p:spPr>
            <a:xfrm>
              <a:off x="1662559" y="45511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1576">
              <a:extLst>
                <a:ext uri="{FF2B5EF4-FFF2-40B4-BE49-F238E27FC236}">
                  <a16:creationId xmlns:a16="http://schemas.microsoft.com/office/drawing/2014/main" id="{7043B5F7-0D42-35FC-6084-74FE0BDEB8B1}"/>
                </a:ext>
              </a:extLst>
            </p:cNvPr>
            <p:cNvSpPr/>
            <p:nvPr/>
          </p:nvSpPr>
          <p:spPr>
            <a:xfrm>
              <a:off x="1023791" y="47394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1577">
              <a:extLst>
                <a:ext uri="{FF2B5EF4-FFF2-40B4-BE49-F238E27FC236}">
                  <a16:creationId xmlns:a16="http://schemas.microsoft.com/office/drawing/2014/main" id="{0A104618-3F65-09DB-7A53-2AFCA4ED7990}"/>
                </a:ext>
              </a:extLst>
            </p:cNvPr>
            <p:cNvSpPr/>
            <p:nvPr/>
          </p:nvSpPr>
          <p:spPr>
            <a:xfrm>
              <a:off x="1190032" y="47384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" name="모서리가 둥근 직사각형 1578">
              <a:extLst>
                <a:ext uri="{FF2B5EF4-FFF2-40B4-BE49-F238E27FC236}">
                  <a16:creationId xmlns:a16="http://schemas.microsoft.com/office/drawing/2014/main" id="{359F2003-A9EA-19AC-9CE4-80DEB83069CE}"/>
                </a:ext>
              </a:extLst>
            </p:cNvPr>
            <p:cNvSpPr/>
            <p:nvPr/>
          </p:nvSpPr>
          <p:spPr>
            <a:xfrm>
              <a:off x="1343573" y="47370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1579">
              <a:extLst>
                <a:ext uri="{FF2B5EF4-FFF2-40B4-BE49-F238E27FC236}">
                  <a16:creationId xmlns:a16="http://schemas.microsoft.com/office/drawing/2014/main" id="{345EEAE3-D81C-62B9-B2C1-44A4E1B7087A}"/>
                </a:ext>
              </a:extLst>
            </p:cNvPr>
            <p:cNvSpPr/>
            <p:nvPr/>
          </p:nvSpPr>
          <p:spPr>
            <a:xfrm>
              <a:off x="1503464" y="4736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0" name="모서리가 둥근 직사각형 1580">
              <a:extLst>
                <a:ext uri="{FF2B5EF4-FFF2-40B4-BE49-F238E27FC236}">
                  <a16:creationId xmlns:a16="http://schemas.microsoft.com/office/drawing/2014/main" id="{F7DB441B-F5FE-1E47-A5C2-10CDF7C14024}"/>
                </a:ext>
              </a:extLst>
            </p:cNvPr>
            <p:cNvSpPr/>
            <p:nvPr/>
          </p:nvSpPr>
          <p:spPr>
            <a:xfrm>
              <a:off x="1662559" y="47364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1" name="모서리가 둥근 직사각형 1581">
              <a:extLst>
                <a:ext uri="{FF2B5EF4-FFF2-40B4-BE49-F238E27FC236}">
                  <a16:creationId xmlns:a16="http://schemas.microsoft.com/office/drawing/2014/main" id="{6084C3F0-0FD7-87FA-E7D7-FFDAEA8712B8}"/>
                </a:ext>
              </a:extLst>
            </p:cNvPr>
            <p:cNvSpPr/>
            <p:nvPr/>
          </p:nvSpPr>
          <p:spPr>
            <a:xfrm>
              <a:off x="1023791" y="49271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2" name="모서리가 둥근 직사각형 1582">
              <a:extLst>
                <a:ext uri="{FF2B5EF4-FFF2-40B4-BE49-F238E27FC236}">
                  <a16:creationId xmlns:a16="http://schemas.microsoft.com/office/drawing/2014/main" id="{14E3E7B8-BE3C-54CF-F517-EC3C209764F8}"/>
                </a:ext>
              </a:extLst>
            </p:cNvPr>
            <p:cNvSpPr/>
            <p:nvPr/>
          </p:nvSpPr>
          <p:spPr>
            <a:xfrm>
              <a:off x="1190032" y="4926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3" name="모서리가 둥근 직사각형 1583">
              <a:extLst>
                <a:ext uri="{FF2B5EF4-FFF2-40B4-BE49-F238E27FC236}">
                  <a16:creationId xmlns:a16="http://schemas.microsoft.com/office/drawing/2014/main" id="{5270D235-4A72-4E2E-10E3-9941766FC387}"/>
                </a:ext>
              </a:extLst>
            </p:cNvPr>
            <p:cNvSpPr/>
            <p:nvPr/>
          </p:nvSpPr>
          <p:spPr>
            <a:xfrm>
              <a:off x="1343573" y="4924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4" name="모서리가 둥근 직사각형 1584">
              <a:extLst>
                <a:ext uri="{FF2B5EF4-FFF2-40B4-BE49-F238E27FC236}">
                  <a16:creationId xmlns:a16="http://schemas.microsoft.com/office/drawing/2014/main" id="{F838163D-28FA-C701-4F4C-5E5F23C6BE3B}"/>
                </a:ext>
              </a:extLst>
            </p:cNvPr>
            <p:cNvSpPr/>
            <p:nvPr/>
          </p:nvSpPr>
          <p:spPr>
            <a:xfrm>
              <a:off x="1503464" y="49237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8" name="모서리가 둥근 직사각형 1585">
              <a:extLst>
                <a:ext uri="{FF2B5EF4-FFF2-40B4-BE49-F238E27FC236}">
                  <a16:creationId xmlns:a16="http://schemas.microsoft.com/office/drawing/2014/main" id="{0794009F-4F13-176D-F61A-66F57EF33F7A}"/>
                </a:ext>
              </a:extLst>
            </p:cNvPr>
            <p:cNvSpPr/>
            <p:nvPr/>
          </p:nvSpPr>
          <p:spPr>
            <a:xfrm>
              <a:off x="1662559" y="49241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0" name="모서리가 둥근 직사각형 1586">
              <a:extLst>
                <a:ext uri="{FF2B5EF4-FFF2-40B4-BE49-F238E27FC236}">
                  <a16:creationId xmlns:a16="http://schemas.microsoft.com/office/drawing/2014/main" id="{832421DF-6EC7-CF07-4AA7-C0931E8AA9F8}"/>
                </a:ext>
              </a:extLst>
            </p:cNvPr>
            <p:cNvSpPr/>
            <p:nvPr/>
          </p:nvSpPr>
          <p:spPr>
            <a:xfrm>
              <a:off x="1023293" y="51177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4" name="모서리가 둥근 직사각형 1587">
              <a:extLst>
                <a:ext uri="{FF2B5EF4-FFF2-40B4-BE49-F238E27FC236}">
                  <a16:creationId xmlns:a16="http://schemas.microsoft.com/office/drawing/2014/main" id="{43768D1B-67A5-104E-ADA9-5A1D87B971E9}"/>
                </a:ext>
              </a:extLst>
            </p:cNvPr>
            <p:cNvSpPr/>
            <p:nvPr/>
          </p:nvSpPr>
          <p:spPr>
            <a:xfrm>
              <a:off x="1189534" y="511671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7" name="모서리가 둥근 직사각형 1588">
              <a:extLst>
                <a:ext uri="{FF2B5EF4-FFF2-40B4-BE49-F238E27FC236}">
                  <a16:creationId xmlns:a16="http://schemas.microsoft.com/office/drawing/2014/main" id="{E8E618DA-8D3C-A9BF-3B2B-F259CE03B8EF}"/>
                </a:ext>
              </a:extLst>
            </p:cNvPr>
            <p:cNvSpPr/>
            <p:nvPr/>
          </p:nvSpPr>
          <p:spPr>
            <a:xfrm>
              <a:off x="1343075" y="51153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8" name="모서리가 둥근 직사각형 1589">
              <a:extLst>
                <a:ext uri="{FF2B5EF4-FFF2-40B4-BE49-F238E27FC236}">
                  <a16:creationId xmlns:a16="http://schemas.microsoft.com/office/drawing/2014/main" id="{AC71414E-F558-EE88-E041-11BA400FEF15}"/>
                </a:ext>
              </a:extLst>
            </p:cNvPr>
            <p:cNvSpPr/>
            <p:nvPr/>
          </p:nvSpPr>
          <p:spPr>
            <a:xfrm>
              <a:off x="1502966" y="51143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3" name="모서리가 둥근 직사각형 1590">
              <a:extLst>
                <a:ext uri="{FF2B5EF4-FFF2-40B4-BE49-F238E27FC236}">
                  <a16:creationId xmlns:a16="http://schemas.microsoft.com/office/drawing/2014/main" id="{BE7CA345-0E4A-C647-766E-DBECFC9B1831}"/>
                </a:ext>
              </a:extLst>
            </p:cNvPr>
            <p:cNvSpPr/>
            <p:nvPr/>
          </p:nvSpPr>
          <p:spPr>
            <a:xfrm>
              <a:off x="1662061" y="51147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4" name="모서리가 둥근 직사각형 1591">
              <a:extLst>
                <a:ext uri="{FF2B5EF4-FFF2-40B4-BE49-F238E27FC236}">
                  <a16:creationId xmlns:a16="http://schemas.microsoft.com/office/drawing/2014/main" id="{C295D5E0-A35D-C277-662B-19E824FB4327}"/>
                </a:ext>
              </a:extLst>
            </p:cNvPr>
            <p:cNvSpPr/>
            <p:nvPr/>
          </p:nvSpPr>
          <p:spPr>
            <a:xfrm>
              <a:off x="1023293" y="5303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5" name="모서리가 둥근 직사각형 1592">
              <a:extLst>
                <a:ext uri="{FF2B5EF4-FFF2-40B4-BE49-F238E27FC236}">
                  <a16:creationId xmlns:a16="http://schemas.microsoft.com/office/drawing/2014/main" id="{A9E139A9-CA37-4FB0-7D50-7ACA88E6C61C}"/>
                </a:ext>
              </a:extLst>
            </p:cNvPr>
            <p:cNvSpPr/>
            <p:nvPr/>
          </p:nvSpPr>
          <p:spPr>
            <a:xfrm>
              <a:off x="1189534" y="530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6" name="모서리가 둥근 직사각형 1593">
              <a:extLst>
                <a:ext uri="{FF2B5EF4-FFF2-40B4-BE49-F238E27FC236}">
                  <a16:creationId xmlns:a16="http://schemas.microsoft.com/office/drawing/2014/main" id="{1BF408DF-8CFA-4C22-A998-DA9F7887EDE1}"/>
                </a:ext>
              </a:extLst>
            </p:cNvPr>
            <p:cNvSpPr/>
            <p:nvPr/>
          </p:nvSpPr>
          <p:spPr>
            <a:xfrm>
              <a:off x="1343075" y="53006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8" name="모서리가 둥근 직사각형 1594">
              <a:extLst>
                <a:ext uri="{FF2B5EF4-FFF2-40B4-BE49-F238E27FC236}">
                  <a16:creationId xmlns:a16="http://schemas.microsoft.com/office/drawing/2014/main" id="{6F82EF5B-7DD6-0B99-8918-757936145CA4}"/>
                </a:ext>
              </a:extLst>
            </p:cNvPr>
            <p:cNvSpPr/>
            <p:nvPr/>
          </p:nvSpPr>
          <p:spPr>
            <a:xfrm>
              <a:off x="1502966" y="52996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9" name="모서리가 둥근 직사각형 1595">
              <a:extLst>
                <a:ext uri="{FF2B5EF4-FFF2-40B4-BE49-F238E27FC236}">
                  <a16:creationId xmlns:a16="http://schemas.microsoft.com/office/drawing/2014/main" id="{4C9B8DDC-8596-CEAC-F7DD-78D7142AC49B}"/>
                </a:ext>
              </a:extLst>
            </p:cNvPr>
            <p:cNvSpPr/>
            <p:nvPr/>
          </p:nvSpPr>
          <p:spPr>
            <a:xfrm>
              <a:off x="1662061" y="53000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0" name="모서리가 둥근 직사각형 1596">
              <a:extLst>
                <a:ext uri="{FF2B5EF4-FFF2-40B4-BE49-F238E27FC236}">
                  <a16:creationId xmlns:a16="http://schemas.microsoft.com/office/drawing/2014/main" id="{1109156C-811B-B069-D05F-2CC93AB9E5C4}"/>
                </a:ext>
              </a:extLst>
            </p:cNvPr>
            <p:cNvSpPr/>
            <p:nvPr/>
          </p:nvSpPr>
          <p:spPr>
            <a:xfrm>
              <a:off x="1023293" y="54902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1" name="모서리가 둥근 직사각형 1597">
              <a:extLst>
                <a:ext uri="{FF2B5EF4-FFF2-40B4-BE49-F238E27FC236}">
                  <a16:creationId xmlns:a16="http://schemas.microsoft.com/office/drawing/2014/main" id="{CE82548A-BA49-C002-8F14-D36BBA4CEC92}"/>
                </a:ext>
              </a:extLst>
            </p:cNvPr>
            <p:cNvSpPr/>
            <p:nvPr/>
          </p:nvSpPr>
          <p:spPr>
            <a:xfrm>
              <a:off x="1189534" y="54892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2" name="모서리가 둥근 직사각형 1598">
              <a:extLst>
                <a:ext uri="{FF2B5EF4-FFF2-40B4-BE49-F238E27FC236}">
                  <a16:creationId xmlns:a16="http://schemas.microsoft.com/office/drawing/2014/main" id="{1523BE78-EA62-6563-DF6A-A37FD19E7C68}"/>
                </a:ext>
              </a:extLst>
            </p:cNvPr>
            <p:cNvSpPr/>
            <p:nvPr/>
          </p:nvSpPr>
          <p:spPr>
            <a:xfrm>
              <a:off x="1343075" y="54878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3" name="모서리가 둥근 직사각형 1599">
              <a:extLst>
                <a:ext uri="{FF2B5EF4-FFF2-40B4-BE49-F238E27FC236}">
                  <a16:creationId xmlns:a16="http://schemas.microsoft.com/office/drawing/2014/main" id="{B958C367-9112-AB37-507F-475511DED7CB}"/>
                </a:ext>
              </a:extLst>
            </p:cNvPr>
            <p:cNvSpPr/>
            <p:nvPr/>
          </p:nvSpPr>
          <p:spPr>
            <a:xfrm>
              <a:off x="1502966" y="5486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4" name="모서리가 둥근 직사각형 1600">
              <a:extLst>
                <a:ext uri="{FF2B5EF4-FFF2-40B4-BE49-F238E27FC236}">
                  <a16:creationId xmlns:a16="http://schemas.microsoft.com/office/drawing/2014/main" id="{2853AC7A-1448-29D2-2D34-4209EA918FF6}"/>
                </a:ext>
              </a:extLst>
            </p:cNvPr>
            <p:cNvSpPr/>
            <p:nvPr/>
          </p:nvSpPr>
          <p:spPr>
            <a:xfrm>
              <a:off x="1662061" y="54872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5" name="모서리가 둥근 직사각형 1601">
              <a:extLst>
                <a:ext uri="{FF2B5EF4-FFF2-40B4-BE49-F238E27FC236}">
                  <a16:creationId xmlns:a16="http://schemas.microsoft.com/office/drawing/2014/main" id="{6116E212-0CDF-7E17-B59F-4D90A343D2BF}"/>
                </a:ext>
              </a:extLst>
            </p:cNvPr>
            <p:cNvSpPr/>
            <p:nvPr/>
          </p:nvSpPr>
          <p:spPr>
            <a:xfrm>
              <a:off x="1023293" y="56776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6" name="모서리가 둥근 직사각형 1602">
              <a:extLst>
                <a:ext uri="{FF2B5EF4-FFF2-40B4-BE49-F238E27FC236}">
                  <a16:creationId xmlns:a16="http://schemas.microsoft.com/office/drawing/2014/main" id="{645A0B96-2FAC-576E-1300-33A1B8EA0C0C}"/>
                </a:ext>
              </a:extLst>
            </p:cNvPr>
            <p:cNvSpPr/>
            <p:nvPr/>
          </p:nvSpPr>
          <p:spPr>
            <a:xfrm>
              <a:off x="1189534" y="56766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7" name="모서리가 둥근 직사각형 1603">
              <a:extLst>
                <a:ext uri="{FF2B5EF4-FFF2-40B4-BE49-F238E27FC236}">
                  <a16:creationId xmlns:a16="http://schemas.microsoft.com/office/drawing/2014/main" id="{A3A3AA2E-73B1-86B8-419B-2E7D6BF9F36F}"/>
                </a:ext>
              </a:extLst>
            </p:cNvPr>
            <p:cNvSpPr/>
            <p:nvPr/>
          </p:nvSpPr>
          <p:spPr>
            <a:xfrm>
              <a:off x="1343075" y="56753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8" name="모서리가 둥근 직사각형 1604">
              <a:extLst>
                <a:ext uri="{FF2B5EF4-FFF2-40B4-BE49-F238E27FC236}">
                  <a16:creationId xmlns:a16="http://schemas.microsoft.com/office/drawing/2014/main" id="{6CE0811E-F72D-2403-3870-8ECDAFDB8D8D}"/>
                </a:ext>
              </a:extLst>
            </p:cNvPr>
            <p:cNvSpPr/>
            <p:nvPr/>
          </p:nvSpPr>
          <p:spPr>
            <a:xfrm>
              <a:off x="1502966" y="5674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9" name="모서리가 둥근 직사각형 1605">
              <a:extLst>
                <a:ext uri="{FF2B5EF4-FFF2-40B4-BE49-F238E27FC236}">
                  <a16:creationId xmlns:a16="http://schemas.microsoft.com/office/drawing/2014/main" id="{D759D56B-F915-F54E-AD76-1FB93DD5761B}"/>
                </a:ext>
              </a:extLst>
            </p:cNvPr>
            <p:cNvSpPr/>
            <p:nvPr/>
          </p:nvSpPr>
          <p:spPr>
            <a:xfrm>
              <a:off x="1023791" y="58648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0" name="모서리가 둥근 직사각형 1606">
              <a:extLst>
                <a:ext uri="{FF2B5EF4-FFF2-40B4-BE49-F238E27FC236}">
                  <a16:creationId xmlns:a16="http://schemas.microsoft.com/office/drawing/2014/main" id="{9C1092A2-26B2-044C-98B0-1A01BE8032A3}"/>
                </a:ext>
              </a:extLst>
            </p:cNvPr>
            <p:cNvSpPr/>
            <p:nvPr/>
          </p:nvSpPr>
          <p:spPr>
            <a:xfrm>
              <a:off x="1190032" y="58637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1" name="모서리가 둥근 직사각형 1607">
              <a:extLst>
                <a:ext uri="{FF2B5EF4-FFF2-40B4-BE49-F238E27FC236}">
                  <a16:creationId xmlns:a16="http://schemas.microsoft.com/office/drawing/2014/main" id="{BC05B871-DAA0-93B2-1D3D-48DA4244936E}"/>
                </a:ext>
              </a:extLst>
            </p:cNvPr>
            <p:cNvSpPr/>
            <p:nvPr/>
          </p:nvSpPr>
          <p:spPr>
            <a:xfrm>
              <a:off x="1343573" y="58624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2" name="모서리가 둥근 직사각형 1608">
              <a:extLst>
                <a:ext uri="{FF2B5EF4-FFF2-40B4-BE49-F238E27FC236}">
                  <a16:creationId xmlns:a16="http://schemas.microsoft.com/office/drawing/2014/main" id="{268618B1-CE85-E120-0A3B-26AEDE7B7EEF}"/>
                </a:ext>
              </a:extLst>
            </p:cNvPr>
            <p:cNvSpPr/>
            <p:nvPr/>
          </p:nvSpPr>
          <p:spPr>
            <a:xfrm>
              <a:off x="1503464" y="58614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3" name="모서리가 둥근 직사각형 1609">
              <a:extLst>
                <a:ext uri="{FF2B5EF4-FFF2-40B4-BE49-F238E27FC236}">
                  <a16:creationId xmlns:a16="http://schemas.microsoft.com/office/drawing/2014/main" id="{72F543F3-D805-D9AC-35AC-62AEC7645628}"/>
                </a:ext>
              </a:extLst>
            </p:cNvPr>
            <p:cNvSpPr/>
            <p:nvPr/>
          </p:nvSpPr>
          <p:spPr>
            <a:xfrm>
              <a:off x="1662559" y="58618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4" name="모서리가 둥근 직사각형 1610">
              <a:extLst>
                <a:ext uri="{FF2B5EF4-FFF2-40B4-BE49-F238E27FC236}">
                  <a16:creationId xmlns:a16="http://schemas.microsoft.com/office/drawing/2014/main" id="{E38CB61D-8898-2733-CFE5-F17ABF819CAF}"/>
                </a:ext>
              </a:extLst>
            </p:cNvPr>
            <p:cNvSpPr/>
            <p:nvPr/>
          </p:nvSpPr>
          <p:spPr>
            <a:xfrm>
              <a:off x="1023791" y="6050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5" name="모서리가 둥근 직사각형 1611">
              <a:extLst>
                <a:ext uri="{FF2B5EF4-FFF2-40B4-BE49-F238E27FC236}">
                  <a16:creationId xmlns:a16="http://schemas.microsoft.com/office/drawing/2014/main" id="{50675A7D-FDF4-E27F-EFC3-C5D1CC66A4AE}"/>
                </a:ext>
              </a:extLst>
            </p:cNvPr>
            <p:cNvSpPr/>
            <p:nvPr/>
          </p:nvSpPr>
          <p:spPr>
            <a:xfrm>
              <a:off x="1190032" y="60490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6" name="모서리가 둥근 직사각형 1612">
              <a:extLst>
                <a:ext uri="{FF2B5EF4-FFF2-40B4-BE49-F238E27FC236}">
                  <a16:creationId xmlns:a16="http://schemas.microsoft.com/office/drawing/2014/main" id="{E20ACCD6-9FB3-A7F0-5099-A3C222300E38}"/>
                </a:ext>
              </a:extLst>
            </p:cNvPr>
            <p:cNvSpPr/>
            <p:nvPr/>
          </p:nvSpPr>
          <p:spPr>
            <a:xfrm>
              <a:off x="1343573" y="604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7" name="모서리가 둥근 직사각형 1613">
              <a:extLst>
                <a:ext uri="{FF2B5EF4-FFF2-40B4-BE49-F238E27FC236}">
                  <a16:creationId xmlns:a16="http://schemas.microsoft.com/office/drawing/2014/main" id="{4F4A069F-1134-4BA0-E49B-76838408BCD5}"/>
                </a:ext>
              </a:extLst>
            </p:cNvPr>
            <p:cNvSpPr/>
            <p:nvPr/>
          </p:nvSpPr>
          <p:spPr>
            <a:xfrm>
              <a:off x="1503464" y="60466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8" name="모서리가 둥근 직사각형 1614">
              <a:extLst>
                <a:ext uri="{FF2B5EF4-FFF2-40B4-BE49-F238E27FC236}">
                  <a16:creationId xmlns:a16="http://schemas.microsoft.com/office/drawing/2014/main" id="{BACCCF52-0BBD-F1F6-157A-E3A7EB596B6A}"/>
                </a:ext>
              </a:extLst>
            </p:cNvPr>
            <p:cNvSpPr/>
            <p:nvPr/>
          </p:nvSpPr>
          <p:spPr>
            <a:xfrm>
              <a:off x="1662559" y="60471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9" name="모서리가 둥근 직사각형 1615">
              <a:extLst>
                <a:ext uri="{FF2B5EF4-FFF2-40B4-BE49-F238E27FC236}">
                  <a16:creationId xmlns:a16="http://schemas.microsoft.com/office/drawing/2014/main" id="{1A3940B8-49FC-8746-6E85-2225DDA73A9D}"/>
                </a:ext>
              </a:extLst>
            </p:cNvPr>
            <p:cNvSpPr/>
            <p:nvPr/>
          </p:nvSpPr>
          <p:spPr>
            <a:xfrm>
              <a:off x="1823894" y="436158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0" name="모서리가 둥근 직사각형 1616">
              <a:extLst>
                <a:ext uri="{FF2B5EF4-FFF2-40B4-BE49-F238E27FC236}">
                  <a16:creationId xmlns:a16="http://schemas.microsoft.com/office/drawing/2014/main" id="{E517D887-27D8-EE6A-45AB-AEDDDB83FD1C}"/>
                </a:ext>
              </a:extLst>
            </p:cNvPr>
            <p:cNvSpPr/>
            <p:nvPr/>
          </p:nvSpPr>
          <p:spPr>
            <a:xfrm>
              <a:off x="1982118" y="4362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1" name="모서리가 둥근 직사각형 1617">
              <a:extLst>
                <a:ext uri="{FF2B5EF4-FFF2-40B4-BE49-F238E27FC236}">
                  <a16:creationId xmlns:a16="http://schemas.microsoft.com/office/drawing/2014/main" id="{0D58E7F0-6EF2-01A7-B7AD-CE0494F85C02}"/>
                </a:ext>
              </a:extLst>
            </p:cNvPr>
            <p:cNvSpPr/>
            <p:nvPr/>
          </p:nvSpPr>
          <p:spPr>
            <a:xfrm>
              <a:off x="1823894" y="45488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2" name="모서리가 둥근 직사각형 1618">
              <a:extLst>
                <a:ext uri="{FF2B5EF4-FFF2-40B4-BE49-F238E27FC236}">
                  <a16:creationId xmlns:a16="http://schemas.microsoft.com/office/drawing/2014/main" id="{7612D80A-8B17-9463-1F53-0054810B4C70}"/>
                </a:ext>
              </a:extLst>
            </p:cNvPr>
            <p:cNvSpPr/>
            <p:nvPr/>
          </p:nvSpPr>
          <p:spPr>
            <a:xfrm>
              <a:off x="1982118" y="45492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3" name="모서리가 둥근 직사각형 1619">
              <a:extLst>
                <a:ext uri="{FF2B5EF4-FFF2-40B4-BE49-F238E27FC236}">
                  <a16:creationId xmlns:a16="http://schemas.microsoft.com/office/drawing/2014/main" id="{F6BDED07-3982-D37A-92F8-F3E2BC8DDEE0}"/>
                </a:ext>
              </a:extLst>
            </p:cNvPr>
            <p:cNvSpPr/>
            <p:nvPr/>
          </p:nvSpPr>
          <p:spPr>
            <a:xfrm>
              <a:off x="1823894" y="47341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5" name="모서리가 둥근 직사각형 1620">
              <a:extLst>
                <a:ext uri="{FF2B5EF4-FFF2-40B4-BE49-F238E27FC236}">
                  <a16:creationId xmlns:a16="http://schemas.microsoft.com/office/drawing/2014/main" id="{3DD7F386-6091-49A5-233A-2932C343BC46}"/>
                </a:ext>
              </a:extLst>
            </p:cNvPr>
            <p:cNvSpPr/>
            <p:nvPr/>
          </p:nvSpPr>
          <p:spPr>
            <a:xfrm>
              <a:off x="1982118" y="47345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6" name="모서리가 둥근 직사각형 1621">
              <a:extLst>
                <a:ext uri="{FF2B5EF4-FFF2-40B4-BE49-F238E27FC236}">
                  <a16:creationId xmlns:a16="http://schemas.microsoft.com/office/drawing/2014/main" id="{6EE66213-030F-6F1A-CA06-F0762E9EC323}"/>
                </a:ext>
              </a:extLst>
            </p:cNvPr>
            <p:cNvSpPr/>
            <p:nvPr/>
          </p:nvSpPr>
          <p:spPr>
            <a:xfrm>
              <a:off x="1823894" y="49217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7" name="모서리가 둥근 직사각형 1622">
              <a:extLst>
                <a:ext uri="{FF2B5EF4-FFF2-40B4-BE49-F238E27FC236}">
                  <a16:creationId xmlns:a16="http://schemas.microsoft.com/office/drawing/2014/main" id="{F2F8E2B6-B3A9-D61F-D57B-7E3F135982A0}"/>
                </a:ext>
              </a:extLst>
            </p:cNvPr>
            <p:cNvSpPr/>
            <p:nvPr/>
          </p:nvSpPr>
          <p:spPr>
            <a:xfrm>
              <a:off x="1982118" y="49222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8" name="모서리가 둥근 직사각형 1623">
              <a:extLst>
                <a:ext uri="{FF2B5EF4-FFF2-40B4-BE49-F238E27FC236}">
                  <a16:creationId xmlns:a16="http://schemas.microsoft.com/office/drawing/2014/main" id="{4D4CC949-8369-ADB3-B965-2D918938F0B2}"/>
                </a:ext>
              </a:extLst>
            </p:cNvPr>
            <p:cNvSpPr/>
            <p:nvPr/>
          </p:nvSpPr>
          <p:spPr>
            <a:xfrm>
              <a:off x="1823396" y="51123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9" name="모서리가 둥근 직사각형 1624">
              <a:extLst>
                <a:ext uri="{FF2B5EF4-FFF2-40B4-BE49-F238E27FC236}">
                  <a16:creationId xmlns:a16="http://schemas.microsoft.com/office/drawing/2014/main" id="{C63420B9-279D-8978-F2EF-61BCCBEDB3CE}"/>
                </a:ext>
              </a:extLst>
            </p:cNvPr>
            <p:cNvSpPr/>
            <p:nvPr/>
          </p:nvSpPr>
          <p:spPr>
            <a:xfrm>
              <a:off x="1981620" y="51128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0" name="모서리가 둥근 직사각형 1625">
              <a:extLst>
                <a:ext uri="{FF2B5EF4-FFF2-40B4-BE49-F238E27FC236}">
                  <a16:creationId xmlns:a16="http://schemas.microsoft.com/office/drawing/2014/main" id="{730B11DB-59F0-2FB2-4CC0-EF4CB42C3958}"/>
                </a:ext>
              </a:extLst>
            </p:cNvPr>
            <p:cNvSpPr/>
            <p:nvPr/>
          </p:nvSpPr>
          <p:spPr>
            <a:xfrm>
              <a:off x="1823396" y="52976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1" name="모서리가 둥근 직사각형 1626">
              <a:extLst>
                <a:ext uri="{FF2B5EF4-FFF2-40B4-BE49-F238E27FC236}">
                  <a16:creationId xmlns:a16="http://schemas.microsoft.com/office/drawing/2014/main" id="{D9C5F33A-608A-A01B-E2AC-03DAB47E9FFB}"/>
                </a:ext>
              </a:extLst>
            </p:cNvPr>
            <p:cNvSpPr/>
            <p:nvPr/>
          </p:nvSpPr>
          <p:spPr>
            <a:xfrm>
              <a:off x="1981620" y="52981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2" name="모서리가 둥근 직사각형 1627">
              <a:extLst>
                <a:ext uri="{FF2B5EF4-FFF2-40B4-BE49-F238E27FC236}">
                  <a16:creationId xmlns:a16="http://schemas.microsoft.com/office/drawing/2014/main" id="{477C0990-C38B-B28C-3118-83F0848E96DB}"/>
                </a:ext>
              </a:extLst>
            </p:cNvPr>
            <p:cNvSpPr/>
            <p:nvPr/>
          </p:nvSpPr>
          <p:spPr>
            <a:xfrm>
              <a:off x="1823396" y="5484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3" name="모서리가 둥근 직사각형 1628">
              <a:extLst>
                <a:ext uri="{FF2B5EF4-FFF2-40B4-BE49-F238E27FC236}">
                  <a16:creationId xmlns:a16="http://schemas.microsoft.com/office/drawing/2014/main" id="{5D85A7F9-BF69-1465-67C7-D4AB25C34753}"/>
                </a:ext>
              </a:extLst>
            </p:cNvPr>
            <p:cNvSpPr/>
            <p:nvPr/>
          </p:nvSpPr>
          <p:spPr>
            <a:xfrm>
              <a:off x="1981620" y="5485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6" name="모서리가 둥근 직사각형 1629">
              <a:extLst>
                <a:ext uri="{FF2B5EF4-FFF2-40B4-BE49-F238E27FC236}">
                  <a16:creationId xmlns:a16="http://schemas.microsoft.com/office/drawing/2014/main" id="{0A08B4FF-9764-9674-313E-1B887A515E52}"/>
                </a:ext>
              </a:extLst>
            </p:cNvPr>
            <p:cNvSpPr/>
            <p:nvPr/>
          </p:nvSpPr>
          <p:spPr>
            <a:xfrm>
              <a:off x="1664278" y="5673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7" name="모서리가 둥근 직사각형 1630">
              <a:extLst>
                <a:ext uri="{FF2B5EF4-FFF2-40B4-BE49-F238E27FC236}">
                  <a16:creationId xmlns:a16="http://schemas.microsoft.com/office/drawing/2014/main" id="{7C575C62-F50A-6CD0-4C94-C39F50ADBC3A}"/>
                </a:ext>
              </a:extLst>
            </p:cNvPr>
            <p:cNvSpPr/>
            <p:nvPr/>
          </p:nvSpPr>
          <p:spPr>
            <a:xfrm>
              <a:off x="1823396" y="56723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8" name="모서리가 둥근 직사각형 1631">
              <a:extLst>
                <a:ext uri="{FF2B5EF4-FFF2-40B4-BE49-F238E27FC236}">
                  <a16:creationId xmlns:a16="http://schemas.microsoft.com/office/drawing/2014/main" id="{1B5E7BA6-F66A-F0CC-5546-B478A77C53C6}"/>
                </a:ext>
              </a:extLst>
            </p:cNvPr>
            <p:cNvSpPr/>
            <p:nvPr/>
          </p:nvSpPr>
          <p:spPr>
            <a:xfrm>
              <a:off x="1981620" y="56727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9" name="모서리가 둥근 직사각형 1632">
              <a:extLst>
                <a:ext uri="{FF2B5EF4-FFF2-40B4-BE49-F238E27FC236}">
                  <a16:creationId xmlns:a16="http://schemas.microsoft.com/office/drawing/2014/main" id="{7FC82C43-7A8E-C2D2-A67B-64DAAC3F19B9}"/>
                </a:ext>
              </a:extLst>
            </p:cNvPr>
            <p:cNvSpPr/>
            <p:nvPr/>
          </p:nvSpPr>
          <p:spPr>
            <a:xfrm>
              <a:off x="1823894" y="58594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0" name="모서리가 둥근 직사각형 1633">
              <a:extLst>
                <a:ext uri="{FF2B5EF4-FFF2-40B4-BE49-F238E27FC236}">
                  <a16:creationId xmlns:a16="http://schemas.microsoft.com/office/drawing/2014/main" id="{AFC7E2EA-84A4-EAAF-A9B1-75A8BA0FD77D}"/>
                </a:ext>
              </a:extLst>
            </p:cNvPr>
            <p:cNvSpPr/>
            <p:nvPr/>
          </p:nvSpPr>
          <p:spPr>
            <a:xfrm>
              <a:off x="1982118" y="5859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1" name="모서리가 둥근 직사각형 1634">
              <a:extLst>
                <a:ext uri="{FF2B5EF4-FFF2-40B4-BE49-F238E27FC236}">
                  <a16:creationId xmlns:a16="http://schemas.microsoft.com/office/drawing/2014/main" id="{B37E2769-5941-874C-0122-853C9A299696}"/>
                </a:ext>
              </a:extLst>
            </p:cNvPr>
            <p:cNvSpPr/>
            <p:nvPr/>
          </p:nvSpPr>
          <p:spPr>
            <a:xfrm>
              <a:off x="1823894" y="60447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2" name="모서리가 둥근 직사각형 1635">
              <a:extLst>
                <a:ext uri="{FF2B5EF4-FFF2-40B4-BE49-F238E27FC236}">
                  <a16:creationId xmlns:a16="http://schemas.microsoft.com/office/drawing/2014/main" id="{B75E4E2B-4A85-A93E-DB84-C23583B84A3C}"/>
                </a:ext>
              </a:extLst>
            </p:cNvPr>
            <p:cNvSpPr/>
            <p:nvPr/>
          </p:nvSpPr>
          <p:spPr>
            <a:xfrm>
              <a:off x="1982118" y="604519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543" name="그룹 1542">
              <a:extLst>
                <a:ext uri="{FF2B5EF4-FFF2-40B4-BE49-F238E27FC236}">
                  <a16:creationId xmlns:a16="http://schemas.microsoft.com/office/drawing/2014/main" id="{036FCFFF-1B8B-F6DB-B75B-DAD4D10695D3}"/>
                </a:ext>
              </a:extLst>
            </p:cNvPr>
            <p:cNvGrpSpPr/>
            <p:nvPr/>
          </p:nvGrpSpPr>
          <p:grpSpPr>
            <a:xfrm>
              <a:off x="1126923" y="3996969"/>
              <a:ext cx="811138" cy="2254195"/>
              <a:chOff x="1126923" y="3996969"/>
              <a:chExt cx="811138" cy="2310636"/>
            </a:xfrm>
          </p:grpSpPr>
          <p:cxnSp>
            <p:nvCxnSpPr>
              <p:cNvPr id="1555" name="직선 연결선 1554">
                <a:extLst>
                  <a:ext uri="{FF2B5EF4-FFF2-40B4-BE49-F238E27FC236}">
                    <a16:creationId xmlns:a16="http://schemas.microsoft.com/office/drawing/2014/main" id="{131CD1A8-9431-BE65-424B-2AA37CFC2957}"/>
                  </a:ext>
                </a:extLst>
              </p:cNvPr>
              <p:cNvCxnSpPr/>
              <p:nvPr/>
            </p:nvCxnSpPr>
            <p:spPr>
              <a:xfrm>
                <a:off x="1126923" y="400039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6" name="직선 연결선 1555">
                <a:extLst>
                  <a:ext uri="{FF2B5EF4-FFF2-40B4-BE49-F238E27FC236}">
                    <a16:creationId xmlns:a16="http://schemas.microsoft.com/office/drawing/2014/main" id="{5E775193-B016-9B00-67FD-10C25720CF79}"/>
                  </a:ext>
                </a:extLst>
              </p:cNvPr>
              <p:cNvCxnSpPr/>
              <p:nvPr/>
            </p:nvCxnSpPr>
            <p:spPr>
              <a:xfrm>
                <a:off x="1293521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7" name="직선 연결선 1556">
                <a:extLst>
                  <a:ext uri="{FF2B5EF4-FFF2-40B4-BE49-F238E27FC236}">
                    <a16:creationId xmlns:a16="http://schemas.microsoft.com/office/drawing/2014/main" id="{026DA466-7A44-1368-9D2E-15D1180007AD}"/>
                  </a:ext>
                </a:extLst>
              </p:cNvPr>
              <p:cNvCxnSpPr/>
              <p:nvPr/>
            </p:nvCxnSpPr>
            <p:spPr>
              <a:xfrm>
                <a:off x="1450897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8" name="직선 연결선 1557">
                <a:extLst>
                  <a:ext uri="{FF2B5EF4-FFF2-40B4-BE49-F238E27FC236}">
                    <a16:creationId xmlns:a16="http://schemas.microsoft.com/office/drawing/2014/main" id="{BF392537-6616-3B6E-C526-5E4F8427247F}"/>
                  </a:ext>
                </a:extLst>
              </p:cNvPr>
              <p:cNvCxnSpPr/>
              <p:nvPr/>
            </p:nvCxnSpPr>
            <p:spPr>
              <a:xfrm>
                <a:off x="1613303" y="4000301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2" name="직선 연결선 1561">
                <a:extLst>
                  <a:ext uri="{FF2B5EF4-FFF2-40B4-BE49-F238E27FC236}">
                    <a16:creationId xmlns:a16="http://schemas.microsoft.com/office/drawing/2014/main" id="{95EA6C2C-7554-2D0C-EAA4-3C2D4B2BC101}"/>
                  </a:ext>
                </a:extLst>
              </p:cNvPr>
              <p:cNvCxnSpPr/>
              <p:nvPr/>
            </p:nvCxnSpPr>
            <p:spPr>
              <a:xfrm>
                <a:off x="1772177" y="399696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3" name="직선 연결선 1562">
                <a:extLst>
                  <a:ext uri="{FF2B5EF4-FFF2-40B4-BE49-F238E27FC236}">
                    <a16:creationId xmlns:a16="http://schemas.microsoft.com/office/drawing/2014/main" id="{4E1859F1-61DD-6DBE-DFBA-7A083D0E180F}"/>
                  </a:ext>
                </a:extLst>
              </p:cNvPr>
              <p:cNvCxnSpPr/>
              <p:nvPr/>
            </p:nvCxnSpPr>
            <p:spPr>
              <a:xfrm>
                <a:off x="1928893" y="4002016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44" name="그룹 1543">
              <a:extLst>
                <a:ext uri="{FF2B5EF4-FFF2-40B4-BE49-F238E27FC236}">
                  <a16:creationId xmlns:a16="http://schemas.microsoft.com/office/drawing/2014/main" id="{2F6A0F37-1A39-09A6-85E1-F4401BF908FF}"/>
                </a:ext>
              </a:extLst>
            </p:cNvPr>
            <p:cNvGrpSpPr/>
            <p:nvPr/>
          </p:nvGrpSpPr>
          <p:grpSpPr>
            <a:xfrm>
              <a:off x="977702" y="3996969"/>
              <a:ext cx="1120378" cy="298574"/>
              <a:chOff x="973510" y="3996969"/>
              <a:chExt cx="1119450" cy="298574"/>
            </a:xfrm>
          </p:grpSpPr>
          <p:cxnSp>
            <p:nvCxnSpPr>
              <p:cNvPr id="1552" name="직선 연결선 1551">
                <a:extLst>
                  <a:ext uri="{FF2B5EF4-FFF2-40B4-BE49-F238E27FC236}">
                    <a16:creationId xmlns:a16="http://schemas.microsoft.com/office/drawing/2014/main" id="{A303E7A2-2804-C90C-B751-D6016FE0BB3B}"/>
                  </a:ext>
                </a:extLst>
              </p:cNvPr>
              <p:cNvCxnSpPr/>
              <p:nvPr/>
            </p:nvCxnSpPr>
            <p:spPr>
              <a:xfrm>
                <a:off x="973510" y="3996969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3" name="직선 연결선 1552">
                <a:extLst>
                  <a:ext uri="{FF2B5EF4-FFF2-40B4-BE49-F238E27FC236}">
                    <a16:creationId xmlns:a16="http://schemas.microsoft.com/office/drawing/2014/main" id="{F640F6FB-233B-37B8-3F88-61EFCC87664F}"/>
                  </a:ext>
                </a:extLst>
              </p:cNvPr>
              <p:cNvCxnSpPr/>
              <p:nvPr/>
            </p:nvCxnSpPr>
            <p:spPr>
              <a:xfrm>
                <a:off x="973510" y="42574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4" name="직선 연결선 1553">
                <a:extLst>
                  <a:ext uri="{FF2B5EF4-FFF2-40B4-BE49-F238E27FC236}">
                    <a16:creationId xmlns:a16="http://schemas.microsoft.com/office/drawing/2014/main" id="{54B8C437-49CE-1175-B69D-F03397375407}"/>
                  </a:ext>
                </a:extLst>
              </p:cNvPr>
              <p:cNvCxnSpPr/>
              <p:nvPr/>
            </p:nvCxnSpPr>
            <p:spPr>
              <a:xfrm>
                <a:off x="975192" y="42955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5" name="모서리가 둥근 직사각형 1647">
              <a:extLst>
                <a:ext uri="{FF2B5EF4-FFF2-40B4-BE49-F238E27FC236}">
                  <a16:creationId xmlns:a16="http://schemas.microsoft.com/office/drawing/2014/main" id="{C9FC90AC-F195-5FE3-68DA-DBD662142D3F}"/>
                </a:ext>
              </a:extLst>
            </p:cNvPr>
            <p:cNvSpPr/>
            <p:nvPr/>
          </p:nvSpPr>
          <p:spPr>
            <a:xfrm>
              <a:off x="979860" y="3739794"/>
              <a:ext cx="1113636" cy="2511370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6" name="TextBox 1545">
              <a:extLst>
                <a:ext uri="{FF2B5EF4-FFF2-40B4-BE49-F238E27FC236}">
                  <a16:creationId xmlns:a16="http://schemas.microsoft.com/office/drawing/2014/main" id="{11C112D2-13A9-93D1-FEBE-D176EA93F9F1}"/>
                </a:ext>
              </a:extLst>
            </p:cNvPr>
            <p:cNvSpPr txBox="1"/>
            <p:nvPr/>
          </p:nvSpPr>
          <p:spPr>
            <a:xfrm>
              <a:off x="1875706" y="3861048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9FAC1CB3-DA42-C721-20B1-CC6888B9AC6D}"/>
                </a:ext>
              </a:extLst>
            </p:cNvPr>
            <p:cNvSpPr txBox="1"/>
            <p:nvPr/>
          </p:nvSpPr>
          <p:spPr>
            <a:xfrm>
              <a:off x="1729661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AF037F01-D96B-18A1-74F3-DF62EDD46144}"/>
                </a:ext>
              </a:extLst>
            </p:cNvPr>
            <p:cNvSpPr txBox="1"/>
            <p:nvPr/>
          </p:nvSpPr>
          <p:spPr>
            <a:xfrm>
              <a:off x="1561262" y="3864362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5B6D8113-E1DC-D9EE-C6F2-F2B5698A0EEF}"/>
                </a:ext>
              </a:extLst>
            </p:cNvPr>
            <p:cNvSpPr txBox="1"/>
            <p:nvPr/>
          </p:nvSpPr>
          <p:spPr>
            <a:xfrm>
              <a:off x="1408733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천</a:t>
              </a:r>
            </a:p>
          </p:txBody>
        </p:sp>
        <p:sp>
          <p:nvSpPr>
            <p:cNvPr id="1550" name="TextBox 1549">
              <a:extLst>
                <a:ext uri="{FF2B5EF4-FFF2-40B4-BE49-F238E27FC236}">
                  <a16:creationId xmlns:a16="http://schemas.microsoft.com/office/drawing/2014/main" id="{B4B2825B-3D47-7665-46ED-3FF685483A66}"/>
                </a:ext>
              </a:extLst>
            </p:cNvPr>
            <p:cNvSpPr txBox="1"/>
            <p:nvPr/>
          </p:nvSpPr>
          <p:spPr>
            <a:xfrm>
              <a:off x="1247830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만</a:t>
              </a:r>
            </a:p>
          </p:txBody>
        </p:sp>
        <p:sp>
          <p:nvSpPr>
            <p:cNvPr id="1551" name="TextBox 1550">
              <a:extLst>
                <a:ext uri="{FF2B5EF4-FFF2-40B4-BE49-F238E27FC236}">
                  <a16:creationId xmlns:a16="http://schemas.microsoft.com/office/drawing/2014/main" id="{B6B14929-A7CC-6887-C65C-169E7A0CC5D4}"/>
                </a:ext>
              </a:extLst>
            </p:cNvPr>
            <p:cNvSpPr txBox="1"/>
            <p:nvPr/>
          </p:nvSpPr>
          <p:spPr>
            <a:xfrm>
              <a:off x="1024116" y="3707507"/>
              <a:ext cx="13238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제</a:t>
              </a:r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선택 고유번호</a:t>
              </a:r>
            </a:p>
          </p:txBody>
        </p:sp>
      </p:grpSp>
      <p:cxnSp>
        <p:nvCxnSpPr>
          <p:cNvPr id="751" name="직선 연결선 750">
            <a:extLst>
              <a:ext uri="{FF2B5EF4-FFF2-40B4-BE49-F238E27FC236}">
                <a16:creationId xmlns:a16="http://schemas.microsoft.com/office/drawing/2014/main" id="{2C1474AC-4301-89ED-3C1F-2ADCA6A82FC1}"/>
              </a:ext>
            </a:extLst>
          </p:cNvPr>
          <p:cNvCxnSpPr>
            <a:cxnSpLocks/>
          </p:cNvCxnSpPr>
          <p:nvPr/>
        </p:nvCxnSpPr>
        <p:spPr>
          <a:xfrm flipV="1">
            <a:off x="4626073" y="723313"/>
            <a:ext cx="1187352" cy="6083"/>
          </a:xfrm>
          <a:prstGeom prst="line">
            <a:avLst/>
          </a:prstGeom>
          <a:ln>
            <a:solidFill>
              <a:srgbClr val="4F81BD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55" name="직선 연결선 754">
            <a:extLst>
              <a:ext uri="{FF2B5EF4-FFF2-40B4-BE49-F238E27FC236}">
                <a16:creationId xmlns:a16="http://schemas.microsoft.com/office/drawing/2014/main" id="{2E5E935D-53E1-9AE7-DD27-3D6573E8A467}"/>
              </a:ext>
            </a:extLst>
          </p:cNvPr>
          <p:cNvCxnSpPr>
            <a:cxnSpLocks/>
          </p:cNvCxnSpPr>
          <p:nvPr/>
        </p:nvCxnSpPr>
        <p:spPr>
          <a:xfrm flipV="1">
            <a:off x="7936694" y="723909"/>
            <a:ext cx="1181282" cy="5724"/>
          </a:xfrm>
          <a:prstGeom prst="line">
            <a:avLst/>
          </a:prstGeom>
          <a:ln>
            <a:solidFill>
              <a:srgbClr val="4F81BD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직사각형 2">
            <a:extLst>
              <a:ext uri="{FF2B5EF4-FFF2-40B4-BE49-F238E27FC236}">
                <a16:creationId xmlns:a16="http://schemas.microsoft.com/office/drawing/2014/main" id="{C72501B5-8C15-B372-A6F6-00B9AAB6F347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" name="직사각형 938">
            <a:extLst>
              <a:ext uri="{FF2B5EF4-FFF2-40B4-BE49-F238E27FC236}">
                <a16:creationId xmlns:a16="http://schemas.microsoft.com/office/drawing/2014/main" id="{B7425E8E-2287-819C-7D84-D6128D8C746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1" name="직사각형 940">
            <a:extLst>
              <a:ext uri="{FF2B5EF4-FFF2-40B4-BE49-F238E27FC236}">
                <a16:creationId xmlns:a16="http://schemas.microsoft.com/office/drawing/2014/main" id="{5E1171FC-602C-2EB5-6ADA-FD79247CB090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" name="직사각형 942">
            <a:extLst>
              <a:ext uri="{FF2B5EF4-FFF2-40B4-BE49-F238E27FC236}">
                <a16:creationId xmlns:a16="http://schemas.microsoft.com/office/drawing/2014/main" id="{199E04BE-8E15-6D49-E9C4-B0FD73A32CCF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" name="직사각형 944">
            <a:extLst>
              <a:ext uri="{FF2B5EF4-FFF2-40B4-BE49-F238E27FC236}">
                <a16:creationId xmlns:a16="http://schemas.microsoft.com/office/drawing/2014/main" id="{02DD77AE-F2A4-5500-4BA2-DAE9778F9E9C}"/>
              </a:ext>
            </a:extLst>
          </p:cNvPr>
          <p:cNvSpPr/>
          <p:nvPr/>
        </p:nvSpPr>
        <p:spPr>
          <a:xfrm>
            <a:off x="3661" y="2937953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73369572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F758CECF-E164-9E16-20E6-447BF5BF63A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001B147-231F-40D8-07D1-E38E50FA4CBC}"/>
              </a:ext>
            </a:extLst>
          </p:cNvPr>
          <p:cNvSpPr/>
          <p:nvPr/>
        </p:nvSpPr>
        <p:spPr>
          <a:xfrm>
            <a:off x="1077744" y="809631"/>
            <a:ext cx="2673090" cy="2411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5E17A955-2F9D-F572-A073-D0F93897CB64}"/>
              </a:ext>
            </a:extLst>
          </p:cNvPr>
          <p:cNvSpPr/>
          <p:nvPr/>
        </p:nvSpPr>
        <p:spPr>
          <a:xfrm>
            <a:off x="1094152" y="1530726"/>
            <a:ext cx="2649373" cy="2133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ED43FC58-C2F9-CE53-3FC5-C497BB89D0E4}"/>
              </a:ext>
            </a:extLst>
          </p:cNvPr>
          <p:cNvSpPr/>
          <p:nvPr/>
        </p:nvSpPr>
        <p:spPr>
          <a:xfrm>
            <a:off x="1073424" y="4213811"/>
            <a:ext cx="2670101" cy="19136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모서리가 둥근 직사각형 1">
            <a:extLst>
              <a:ext uri="{FF2B5EF4-FFF2-40B4-BE49-F238E27FC236}">
                <a16:creationId xmlns:a16="http://schemas.microsoft.com/office/drawing/2014/main" id="{B10C5B1C-1ECF-20CB-5E8E-1AF7E20DAF2D}"/>
              </a:ext>
            </a:extLst>
          </p:cNvPr>
          <p:cNvSpPr/>
          <p:nvPr/>
        </p:nvSpPr>
        <p:spPr>
          <a:xfrm>
            <a:off x="1071804" y="813995"/>
            <a:ext cx="2671721" cy="3992682"/>
          </a:xfrm>
          <a:prstGeom prst="roundRect">
            <a:avLst>
              <a:gd name="adj" fmla="val 4069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7297DF67-1CFF-655F-2146-8601FC41817E}"/>
              </a:ext>
            </a:extLst>
          </p:cNvPr>
          <p:cNvCxnSpPr>
            <a:cxnSpLocks/>
          </p:cNvCxnSpPr>
          <p:nvPr/>
        </p:nvCxnSpPr>
        <p:spPr>
          <a:xfrm>
            <a:off x="1077744" y="1039552"/>
            <a:ext cx="2665781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D9453006-1776-5AD9-86F4-8B126B9B7449}"/>
              </a:ext>
            </a:extLst>
          </p:cNvPr>
          <p:cNvCxnSpPr>
            <a:cxnSpLocks/>
          </p:cNvCxnSpPr>
          <p:nvPr/>
        </p:nvCxnSpPr>
        <p:spPr>
          <a:xfrm>
            <a:off x="1077745" y="1526812"/>
            <a:ext cx="26657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1462C78D-3634-1232-B506-0FD5E28154E0}"/>
              </a:ext>
            </a:extLst>
          </p:cNvPr>
          <p:cNvCxnSpPr>
            <a:cxnSpLocks/>
          </p:cNvCxnSpPr>
          <p:nvPr/>
        </p:nvCxnSpPr>
        <p:spPr>
          <a:xfrm>
            <a:off x="1077745" y="1749763"/>
            <a:ext cx="26657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A2AB1E4-1CF3-CA73-027C-C6C4D5D31395}"/>
              </a:ext>
            </a:extLst>
          </p:cNvPr>
          <p:cNvCxnSpPr>
            <a:cxnSpLocks/>
          </p:cNvCxnSpPr>
          <p:nvPr/>
        </p:nvCxnSpPr>
        <p:spPr>
          <a:xfrm>
            <a:off x="1077744" y="1995671"/>
            <a:ext cx="266578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280EDCBA-54BF-5A10-D9E8-0D8EAAA821B1}"/>
              </a:ext>
            </a:extLst>
          </p:cNvPr>
          <p:cNvCxnSpPr>
            <a:cxnSpLocks/>
          </p:cNvCxnSpPr>
          <p:nvPr/>
        </p:nvCxnSpPr>
        <p:spPr>
          <a:xfrm>
            <a:off x="1074421" y="2244902"/>
            <a:ext cx="266910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21AC8DD8-A234-0306-7ED4-D23AEF0E581D}"/>
              </a:ext>
            </a:extLst>
          </p:cNvPr>
          <p:cNvCxnSpPr>
            <a:cxnSpLocks/>
          </p:cNvCxnSpPr>
          <p:nvPr/>
        </p:nvCxnSpPr>
        <p:spPr>
          <a:xfrm>
            <a:off x="1071098" y="2487486"/>
            <a:ext cx="26724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1568925F-B106-81B7-6F39-543285C0CA8C}"/>
              </a:ext>
            </a:extLst>
          </p:cNvPr>
          <p:cNvCxnSpPr>
            <a:cxnSpLocks/>
          </p:cNvCxnSpPr>
          <p:nvPr/>
        </p:nvCxnSpPr>
        <p:spPr>
          <a:xfrm>
            <a:off x="1071098" y="2726748"/>
            <a:ext cx="26724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1F804915-E4E5-0E7D-C884-D5D3458A1AA7}"/>
              </a:ext>
            </a:extLst>
          </p:cNvPr>
          <p:cNvCxnSpPr>
            <a:cxnSpLocks/>
          </p:cNvCxnSpPr>
          <p:nvPr/>
        </p:nvCxnSpPr>
        <p:spPr>
          <a:xfrm>
            <a:off x="1071098" y="2966009"/>
            <a:ext cx="26724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E888CCE2-C823-E90E-CC55-D267294C249B}"/>
              </a:ext>
            </a:extLst>
          </p:cNvPr>
          <p:cNvCxnSpPr>
            <a:cxnSpLocks/>
          </p:cNvCxnSpPr>
          <p:nvPr/>
        </p:nvCxnSpPr>
        <p:spPr>
          <a:xfrm>
            <a:off x="1071098" y="3218563"/>
            <a:ext cx="26724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F0B8ED53-9805-74FA-8043-CE01E91E907F}"/>
              </a:ext>
            </a:extLst>
          </p:cNvPr>
          <p:cNvCxnSpPr>
            <a:cxnSpLocks/>
          </p:cNvCxnSpPr>
          <p:nvPr/>
        </p:nvCxnSpPr>
        <p:spPr>
          <a:xfrm>
            <a:off x="1071098" y="3457825"/>
            <a:ext cx="26724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CDBBC512-2BB1-A1B5-7718-91E3BAD217FB}"/>
              </a:ext>
            </a:extLst>
          </p:cNvPr>
          <p:cNvCxnSpPr>
            <a:cxnSpLocks/>
          </p:cNvCxnSpPr>
          <p:nvPr/>
        </p:nvCxnSpPr>
        <p:spPr>
          <a:xfrm>
            <a:off x="1071098" y="3697086"/>
            <a:ext cx="26724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95838F15-BC0A-2C54-3CA0-9A43EBDE2915}"/>
              </a:ext>
            </a:extLst>
          </p:cNvPr>
          <p:cNvCxnSpPr>
            <a:cxnSpLocks/>
          </p:cNvCxnSpPr>
          <p:nvPr/>
        </p:nvCxnSpPr>
        <p:spPr>
          <a:xfrm>
            <a:off x="1071098" y="3946317"/>
            <a:ext cx="26724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54EADB8F-64CF-CF17-12A0-ACFC53DA149B}"/>
              </a:ext>
            </a:extLst>
          </p:cNvPr>
          <p:cNvCxnSpPr>
            <a:cxnSpLocks/>
          </p:cNvCxnSpPr>
          <p:nvPr/>
        </p:nvCxnSpPr>
        <p:spPr>
          <a:xfrm>
            <a:off x="1071098" y="4197379"/>
            <a:ext cx="267973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8860F1D6-F01C-BD86-B1C4-31A3936786BA}"/>
              </a:ext>
            </a:extLst>
          </p:cNvPr>
          <p:cNvCxnSpPr>
            <a:cxnSpLocks/>
          </p:cNvCxnSpPr>
          <p:nvPr/>
        </p:nvCxnSpPr>
        <p:spPr>
          <a:xfrm>
            <a:off x="1071098" y="4411548"/>
            <a:ext cx="2672427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0BDF5981-22F1-4A02-C84C-FBAAA294D497}"/>
              </a:ext>
            </a:extLst>
          </p:cNvPr>
          <p:cNvCxnSpPr/>
          <p:nvPr/>
        </p:nvCxnSpPr>
        <p:spPr>
          <a:xfrm>
            <a:off x="1317006" y="1749763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61C797DE-A865-42BD-8D34-DB99C19F3D1C}"/>
              </a:ext>
            </a:extLst>
          </p:cNvPr>
          <p:cNvCxnSpPr/>
          <p:nvPr/>
        </p:nvCxnSpPr>
        <p:spPr>
          <a:xfrm>
            <a:off x="1552944" y="1749763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88C276F5-57C0-0BBD-3977-3264B56C1611}"/>
              </a:ext>
            </a:extLst>
          </p:cNvPr>
          <p:cNvCxnSpPr>
            <a:cxnSpLocks/>
          </p:cNvCxnSpPr>
          <p:nvPr/>
        </p:nvCxnSpPr>
        <p:spPr>
          <a:xfrm>
            <a:off x="1792206" y="1749763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A1D620EF-54F8-5371-9C7F-3D10ADE70E28}"/>
              </a:ext>
            </a:extLst>
          </p:cNvPr>
          <p:cNvCxnSpPr>
            <a:cxnSpLocks/>
          </p:cNvCxnSpPr>
          <p:nvPr/>
        </p:nvCxnSpPr>
        <p:spPr>
          <a:xfrm>
            <a:off x="2031467" y="1749763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B5F1376A-ED70-5E98-C8CB-F884EA48DF88}"/>
              </a:ext>
            </a:extLst>
          </p:cNvPr>
          <p:cNvCxnSpPr>
            <a:cxnSpLocks/>
          </p:cNvCxnSpPr>
          <p:nvPr/>
        </p:nvCxnSpPr>
        <p:spPr>
          <a:xfrm>
            <a:off x="2267406" y="1749763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9E6792CE-BB0E-CBEB-84CD-84E6E50F8D1B}"/>
              </a:ext>
            </a:extLst>
          </p:cNvPr>
          <p:cNvSpPr txBox="1"/>
          <p:nvPr/>
        </p:nvSpPr>
        <p:spPr>
          <a:xfrm>
            <a:off x="1953161" y="815979"/>
            <a:ext cx="868606" cy="2414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69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성           명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8EBCCDF-4CD4-55A9-3F9A-CF485E12F742}"/>
              </a:ext>
            </a:extLst>
          </p:cNvPr>
          <p:cNvSpPr txBox="1"/>
          <p:nvPr/>
        </p:nvSpPr>
        <p:spPr>
          <a:xfrm>
            <a:off x="1940080" y="1510834"/>
            <a:ext cx="924688" cy="2414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69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핸 드 폰 번 호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50A82BB-5648-EB3A-E766-F2302EDD6CFA}"/>
              </a:ext>
            </a:extLst>
          </p:cNvPr>
          <p:cNvSpPr txBox="1"/>
          <p:nvPr/>
        </p:nvSpPr>
        <p:spPr>
          <a:xfrm>
            <a:off x="1031221" y="19690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08" name="TextBox 1407">
            <a:extLst>
              <a:ext uri="{FF2B5EF4-FFF2-40B4-BE49-F238E27FC236}">
                <a16:creationId xmlns:a16="http://schemas.microsoft.com/office/drawing/2014/main" id="{04E5DE7C-5C5C-D654-13A3-38104A19451E}"/>
              </a:ext>
            </a:extLst>
          </p:cNvPr>
          <p:cNvSpPr txBox="1"/>
          <p:nvPr/>
        </p:nvSpPr>
        <p:spPr>
          <a:xfrm>
            <a:off x="1270482" y="19690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0" name="TextBox 1409">
            <a:extLst>
              <a:ext uri="{FF2B5EF4-FFF2-40B4-BE49-F238E27FC236}">
                <a16:creationId xmlns:a16="http://schemas.microsoft.com/office/drawing/2014/main" id="{0469E519-E524-5192-5669-5E2E6D9C6D5E}"/>
              </a:ext>
            </a:extLst>
          </p:cNvPr>
          <p:cNvSpPr txBox="1"/>
          <p:nvPr/>
        </p:nvSpPr>
        <p:spPr>
          <a:xfrm>
            <a:off x="1506901" y="19690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4" name="TextBox 1413">
            <a:extLst>
              <a:ext uri="{FF2B5EF4-FFF2-40B4-BE49-F238E27FC236}">
                <a16:creationId xmlns:a16="http://schemas.microsoft.com/office/drawing/2014/main" id="{94B3F1EE-519F-919E-146F-BC66931B31A0}"/>
              </a:ext>
            </a:extLst>
          </p:cNvPr>
          <p:cNvSpPr txBox="1"/>
          <p:nvPr/>
        </p:nvSpPr>
        <p:spPr>
          <a:xfrm>
            <a:off x="1749893" y="19633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5" name="TextBox 1414">
            <a:extLst>
              <a:ext uri="{FF2B5EF4-FFF2-40B4-BE49-F238E27FC236}">
                <a16:creationId xmlns:a16="http://schemas.microsoft.com/office/drawing/2014/main" id="{BC771B12-AE9D-6CA2-A4D2-FAD407903844}"/>
              </a:ext>
            </a:extLst>
          </p:cNvPr>
          <p:cNvSpPr txBox="1"/>
          <p:nvPr/>
        </p:nvSpPr>
        <p:spPr>
          <a:xfrm>
            <a:off x="1984944" y="19690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6" name="TextBox 1415">
            <a:extLst>
              <a:ext uri="{FF2B5EF4-FFF2-40B4-BE49-F238E27FC236}">
                <a16:creationId xmlns:a16="http://schemas.microsoft.com/office/drawing/2014/main" id="{6343880A-FDE3-C186-E1E3-6209866EB7A2}"/>
              </a:ext>
            </a:extLst>
          </p:cNvPr>
          <p:cNvSpPr txBox="1"/>
          <p:nvPr/>
        </p:nvSpPr>
        <p:spPr>
          <a:xfrm>
            <a:off x="2220048" y="19690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7" name="TextBox 1416">
            <a:extLst>
              <a:ext uri="{FF2B5EF4-FFF2-40B4-BE49-F238E27FC236}">
                <a16:creationId xmlns:a16="http://schemas.microsoft.com/office/drawing/2014/main" id="{E64F3EBE-9A7E-ED13-3587-BFAC0A844E27}"/>
              </a:ext>
            </a:extLst>
          </p:cNvPr>
          <p:cNvSpPr txBox="1"/>
          <p:nvPr/>
        </p:nvSpPr>
        <p:spPr>
          <a:xfrm>
            <a:off x="1031221" y="221167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18" name="TextBox 1417">
            <a:extLst>
              <a:ext uri="{FF2B5EF4-FFF2-40B4-BE49-F238E27FC236}">
                <a16:creationId xmlns:a16="http://schemas.microsoft.com/office/drawing/2014/main" id="{6AAA1243-CB7B-7781-5BC5-4B6E0B37D428}"/>
              </a:ext>
            </a:extLst>
          </p:cNvPr>
          <p:cNvSpPr txBox="1"/>
          <p:nvPr/>
        </p:nvSpPr>
        <p:spPr>
          <a:xfrm>
            <a:off x="1270482" y="221167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19" name="TextBox 1418">
            <a:extLst>
              <a:ext uri="{FF2B5EF4-FFF2-40B4-BE49-F238E27FC236}">
                <a16:creationId xmlns:a16="http://schemas.microsoft.com/office/drawing/2014/main" id="{9826386B-3901-9AB8-BFCC-E9034F608C9A}"/>
              </a:ext>
            </a:extLst>
          </p:cNvPr>
          <p:cNvSpPr txBox="1"/>
          <p:nvPr/>
        </p:nvSpPr>
        <p:spPr>
          <a:xfrm>
            <a:off x="1509744" y="221167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0" name="TextBox 1419">
            <a:extLst>
              <a:ext uri="{FF2B5EF4-FFF2-40B4-BE49-F238E27FC236}">
                <a16:creationId xmlns:a16="http://schemas.microsoft.com/office/drawing/2014/main" id="{939117CC-67D9-6AA7-FCA6-ABEB4FD0F2DE}"/>
              </a:ext>
            </a:extLst>
          </p:cNvPr>
          <p:cNvSpPr txBox="1"/>
          <p:nvPr/>
        </p:nvSpPr>
        <p:spPr>
          <a:xfrm>
            <a:off x="1745682" y="221167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2" name="TextBox 1421">
            <a:extLst>
              <a:ext uri="{FF2B5EF4-FFF2-40B4-BE49-F238E27FC236}">
                <a16:creationId xmlns:a16="http://schemas.microsoft.com/office/drawing/2014/main" id="{4DB42540-946E-EE28-659D-2AD009F6BB16}"/>
              </a:ext>
            </a:extLst>
          </p:cNvPr>
          <p:cNvSpPr txBox="1"/>
          <p:nvPr/>
        </p:nvSpPr>
        <p:spPr>
          <a:xfrm>
            <a:off x="1981621" y="221167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3" name="TextBox 1422">
            <a:extLst>
              <a:ext uri="{FF2B5EF4-FFF2-40B4-BE49-F238E27FC236}">
                <a16:creationId xmlns:a16="http://schemas.microsoft.com/office/drawing/2014/main" id="{2BDB90E8-C859-8722-6A44-CCA156F41979}"/>
              </a:ext>
            </a:extLst>
          </p:cNvPr>
          <p:cNvSpPr txBox="1"/>
          <p:nvPr/>
        </p:nvSpPr>
        <p:spPr>
          <a:xfrm>
            <a:off x="2220048" y="221167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24" name="TextBox 1423">
            <a:extLst>
              <a:ext uri="{FF2B5EF4-FFF2-40B4-BE49-F238E27FC236}">
                <a16:creationId xmlns:a16="http://schemas.microsoft.com/office/drawing/2014/main" id="{4D261D8A-42ED-5A70-BE74-D3C8B31D8D1E}"/>
              </a:ext>
            </a:extLst>
          </p:cNvPr>
          <p:cNvSpPr txBox="1"/>
          <p:nvPr/>
        </p:nvSpPr>
        <p:spPr>
          <a:xfrm>
            <a:off x="1031221" y="24542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5" name="TextBox 1424">
            <a:extLst>
              <a:ext uri="{FF2B5EF4-FFF2-40B4-BE49-F238E27FC236}">
                <a16:creationId xmlns:a16="http://schemas.microsoft.com/office/drawing/2014/main" id="{7E6E2245-CC6E-6EE7-CEAB-A4BE4C260C92}"/>
              </a:ext>
            </a:extLst>
          </p:cNvPr>
          <p:cNvSpPr txBox="1"/>
          <p:nvPr/>
        </p:nvSpPr>
        <p:spPr>
          <a:xfrm>
            <a:off x="1270482" y="24542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6" name="TextBox 1425">
            <a:extLst>
              <a:ext uri="{FF2B5EF4-FFF2-40B4-BE49-F238E27FC236}">
                <a16:creationId xmlns:a16="http://schemas.microsoft.com/office/drawing/2014/main" id="{9134D68F-D65D-F9C8-5A82-3FD62B94CE2B}"/>
              </a:ext>
            </a:extLst>
          </p:cNvPr>
          <p:cNvSpPr txBox="1"/>
          <p:nvPr/>
        </p:nvSpPr>
        <p:spPr>
          <a:xfrm>
            <a:off x="1506901" y="24542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7" name="TextBox 1426">
            <a:extLst>
              <a:ext uri="{FF2B5EF4-FFF2-40B4-BE49-F238E27FC236}">
                <a16:creationId xmlns:a16="http://schemas.microsoft.com/office/drawing/2014/main" id="{D893A131-EDEF-98E6-EBEE-60BB59460352}"/>
              </a:ext>
            </a:extLst>
          </p:cNvPr>
          <p:cNvSpPr txBox="1"/>
          <p:nvPr/>
        </p:nvSpPr>
        <p:spPr>
          <a:xfrm>
            <a:off x="1745682" y="24542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8" name="TextBox 1427">
            <a:extLst>
              <a:ext uri="{FF2B5EF4-FFF2-40B4-BE49-F238E27FC236}">
                <a16:creationId xmlns:a16="http://schemas.microsoft.com/office/drawing/2014/main" id="{2377FD9C-FBFC-C365-4857-58CC34DE0204}"/>
              </a:ext>
            </a:extLst>
          </p:cNvPr>
          <p:cNvSpPr txBox="1"/>
          <p:nvPr/>
        </p:nvSpPr>
        <p:spPr>
          <a:xfrm>
            <a:off x="1981621" y="24542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29" name="TextBox 1428">
            <a:extLst>
              <a:ext uri="{FF2B5EF4-FFF2-40B4-BE49-F238E27FC236}">
                <a16:creationId xmlns:a16="http://schemas.microsoft.com/office/drawing/2014/main" id="{D02D92B5-BC7F-7EBE-44F1-2A06AE3B7CF1}"/>
              </a:ext>
            </a:extLst>
          </p:cNvPr>
          <p:cNvSpPr txBox="1"/>
          <p:nvPr/>
        </p:nvSpPr>
        <p:spPr>
          <a:xfrm>
            <a:off x="2212739" y="245298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30" name="TextBox 1429">
            <a:extLst>
              <a:ext uri="{FF2B5EF4-FFF2-40B4-BE49-F238E27FC236}">
                <a16:creationId xmlns:a16="http://schemas.microsoft.com/office/drawing/2014/main" id="{7C6936B8-EB8C-1EE0-CA10-EA34321D4F59}"/>
              </a:ext>
            </a:extLst>
          </p:cNvPr>
          <p:cNvSpPr txBox="1"/>
          <p:nvPr/>
        </p:nvSpPr>
        <p:spPr>
          <a:xfrm>
            <a:off x="1031221" y="26968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1" name="TextBox 1430">
            <a:extLst>
              <a:ext uri="{FF2B5EF4-FFF2-40B4-BE49-F238E27FC236}">
                <a16:creationId xmlns:a16="http://schemas.microsoft.com/office/drawing/2014/main" id="{0579BC34-767D-88F8-BE17-AAE2207D6BCD}"/>
              </a:ext>
            </a:extLst>
          </p:cNvPr>
          <p:cNvSpPr txBox="1"/>
          <p:nvPr/>
        </p:nvSpPr>
        <p:spPr>
          <a:xfrm>
            <a:off x="1267159" y="26968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2" name="TextBox 1431">
            <a:extLst>
              <a:ext uri="{FF2B5EF4-FFF2-40B4-BE49-F238E27FC236}">
                <a16:creationId xmlns:a16="http://schemas.microsoft.com/office/drawing/2014/main" id="{ABD1E6CA-E63D-E42C-2A6B-B8161B2F2D74}"/>
              </a:ext>
            </a:extLst>
          </p:cNvPr>
          <p:cNvSpPr txBox="1"/>
          <p:nvPr/>
        </p:nvSpPr>
        <p:spPr>
          <a:xfrm>
            <a:off x="1506901" y="26968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3" name="TextBox 1432">
            <a:extLst>
              <a:ext uri="{FF2B5EF4-FFF2-40B4-BE49-F238E27FC236}">
                <a16:creationId xmlns:a16="http://schemas.microsoft.com/office/drawing/2014/main" id="{975ECD82-94EE-073B-F849-52F5C039A382}"/>
              </a:ext>
            </a:extLst>
          </p:cNvPr>
          <p:cNvSpPr txBox="1"/>
          <p:nvPr/>
        </p:nvSpPr>
        <p:spPr>
          <a:xfrm>
            <a:off x="1745682" y="26968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4" name="TextBox 1433">
            <a:extLst>
              <a:ext uri="{FF2B5EF4-FFF2-40B4-BE49-F238E27FC236}">
                <a16:creationId xmlns:a16="http://schemas.microsoft.com/office/drawing/2014/main" id="{4FECC0D1-DC7B-3AC9-27CF-AF49EDE9A8CB}"/>
              </a:ext>
            </a:extLst>
          </p:cNvPr>
          <p:cNvSpPr txBox="1"/>
          <p:nvPr/>
        </p:nvSpPr>
        <p:spPr>
          <a:xfrm>
            <a:off x="1981621" y="26968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6536BA74-33D2-3AD8-F769-073BBBFE819E}"/>
              </a:ext>
            </a:extLst>
          </p:cNvPr>
          <p:cNvSpPr txBox="1"/>
          <p:nvPr/>
        </p:nvSpPr>
        <p:spPr>
          <a:xfrm>
            <a:off x="2220048" y="26968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36" name="TextBox 1435">
            <a:extLst>
              <a:ext uri="{FF2B5EF4-FFF2-40B4-BE49-F238E27FC236}">
                <a16:creationId xmlns:a16="http://schemas.microsoft.com/office/drawing/2014/main" id="{53A704A0-8600-64B9-750B-C8586DE11D8A}"/>
              </a:ext>
            </a:extLst>
          </p:cNvPr>
          <p:cNvSpPr txBox="1"/>
          <p:nvPr/>
        </p:nvSpPr>
        <p:spPr>
          <a:xfrm>
            <a:off x="1022913" y="293942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37" name="TextBox 1436">
            <a:extLst>
              <a:ext uri="{FF2B5EF4-FFF2-40B4-BE49-F238E27FC236}">
                <a16:creationId xmlns:a16="http://schemas.microsoft.com/office/drawing/2014/main" id="{41B9D32A-30B4-C0D7-266F-AD1857674310}"/>
              </a:ext>
            </a:extLst>
          </p:cNvPr>
          <p:cNvSpPr txBox="1"/>
          <p:nvPr/>
        </p:nvSpPr>
        <p:spPr>
          <a:xfrm>
            <a:off x="1270482" y="29394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38" name="TextBox 1437">
            <a:extLst>
              <a:ext uri="{FF2B5EF4-FFF2-40B4-BE49-F238E27FC236}">
                <a16:creationId xmlns:a16="http://schemas.microsoft.com/office/drawing/2014/main" id="{3C5446F9-3005-515A-7842-8940B2A7B3E5}"/>
              </a:ext>
            </a:extLst>
          </p:cNvPr>
          <p:cNvSpPr txBox="1"/>
          <p:nvPr/>
        </p:nvSpPr>
        <p:spPr>
          <a:xfrm>
            <a:off x="1506901" y="29394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39" name="TextBox 1438">
            <a:extLst>
              <a:ext uri="{FF2B5EF4-FFF2-40B4-BE49-F238E27FC236}">
                <a16:creationId xmlns:a16="http://schemas.microsoft.com/office/drawing/2014/main" id="{E989B3E5-3AC8-937E-609C-CFCCBFD96FF1}"/>
              </a:ext>
            </a:extLst>
          </p:cNvPr>
          <p:cNvSpPr txBox="1"/>
          <p:nvPr/>
        </p:nvSpPr>
        <p:spPr>
          <a:xfrm>
            <a:off x="1745682" y="29394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72" name="TextBox 1471">
            <a:extLst>
              <a:ext uri="{FF2B5EF4-FFF2-40B4-BE49-F238E27FC236}">
                <a16:creationId xmlns:a16="http://schemas.microsoft.com/office/drawing/2014/main" id="{12B9DC3C-B5AC-171E-12EA-FD294F1C26A0}"/>
              </a:ext>
            </a:extLst>
          </p:cNvPr>
          <p:cNvSpPr txBox="1"/>
          <p:nvPr/>
        </p:nvSpPr>
        <p:spPr>
          <a:xfrm>
            <a:off x="1981621" y="29394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73" name="TextBox 1472">
            <a:extLst>
              <a:ext uri="{FF2B5EF4-FFF2-40B4-BE49-F238E27FC236}">
                <a16:creationId xmlns:a16="http://schemas.microsoft.com/office/drawing/2014/main" id="{EFAA69C3-0C9D-CDB4-3BFA-A6DDA1E6733D}"/>
              </a:ext>
            </a:extLst>
          </p:cNvPr>
          <p:cNvSpPr txBox="1"/>
          <p:nvPr/>
        </p:nvSpPr>
        <p:spPr>
          <a:xfrm>
            <a:off x="2220048" y="29394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74" name="TextBox 1473">
            <a:extLst>
              <a:ext uri="{FF2B5EF4-FFF2-40B4-BE49-F238E27FC236}">
                <a16:creationId xmlns:a16="http://schemas.microsoft.com/office/drawing/2014/main" id="{4C4C3A7F-CA0F-6BB2-4D0F-58E8AFA73AB4}"/>
              </a:ext>
            </a:extLst>
          </p:cNvPr>
          <p:cNvSpPr txBox="1"/>
          <p:nvPr/>
        </p:nvSpPr>
        <p:spPr>
          <a:xfrm>
            <a:off x="1031221" y="31786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5" name="TextBox 1474">
            <a:extLst>
              <a:ext uri="{FF2B5EF4-FFF2-40B4-BE49-F238E27FC236}">
                <a16:creationId xmlns:a16="http://schemas.microsoft.com/office/drawing/2014/main" id="{817CEC44-0436-71C5-8EA3-55219576773C}"/>
              </a:ext>
            </a:extLst>
          </p:cNvPr>
          <p:cNvSpPr txBox="1"/>
          <p:nvPr/>
        </p:nvSpPr>
        <p:spPr>
          <a:xfrm>
            <a:off x="1263836" y="31786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6" name="TextBox 1475">
            <a:extLst>
              <a:ext uri="{FF2B5EF4-FFF2-40B4-BE49-F238E27FC236}">
                <a16:creationId xmlns:a16="http://schemas.microsoft.com/office/drawing/2014/main" id="{D5963999-4E86-0668-ECAB-4DC5E76A238D}"/>
              </a:ext>
            </a:extLst>
          </p:cNvPr>
          <p:cNvSpPr txBox="1"/>
          <p:nvPr/>
        </p:nvSpPr>
        <p:spPr>
          <a:xfrm>
            <a:off x="1506901" y="31786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7" name="TextBox 1476">
            <a:extLst>
              <a:ext uri="{FF2B5EF4-FFF2-40B4-BE49-F238E27FC236}">
                <a16:creationId xmlns:a16="http://schemas.microsoft.com/office/drawing/2014/main" id="{9AB98ACE-EBAE-273B-A583-691F630042CE}"/>
              </a:ext>
            </a:extLst>
          </p:cNvPr>
          <p:cNvSpPr txBox="1"/>
          <p:nvPr/>
        </p:nvSpPr>
        <p:spPr>
          <a:xfrm>
            <a:off x="1745682" y="31786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8" name="TextBox 1477">
            <a:extLst>
              <a:ext uri="{FF2B5EF4-FFF2-40B4-BE49-F238E27FC236}">
                <a16:creationId xmlns:a16="http://schemas.microsoft.com/office/drawing/2014/main" id="{43A1D186-1324-4815-36DC-1ECF1C6857A1}"/>
              </a:ext>
            </a:extLst>
          </p:cNvPr>
          <p:cNvSpPr txBox="1"/>
          <p:nvPr/>
        </p:nvSpPr>
        <p:spPr>
          <a:xfrm>
            <a:off x="1981621" y="31786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9" name="TextBox 1478">
            <a:extLst>
              <a:ext uri="{FF2B5EF4-FFF2-40B4-BE49-F238E27FC236}">
                <a16:creationId xmlns:a16="http://schemas.microsoft.com/office/drawing/2014/main" id="{DE26CC81-F489-ED21-35A9-3DFB6F685AF9}"/>
              </a:ext>
            </a:extLst>
          </p:cNvPr>
          <p:cNvSpPr txBox="1"/>
          <p:nvPr/>
        </p:nvSpPr>
        <p:spPr>
          <a:xfrm>
            <a:off x="2220882" y="31786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80" name="TextBox 1479">
            <a:extLst>
              <a:ext uri="{FF2B5EF4-FFF2-40B4-BE49-F238E27FC236}">
                <a16:creationId xmlns:a16="http://schemas.microsoft.com/office/drawing/2014/main" id="{FA1B9920-FA2E-C34B-95DC-92601C99C630}"/>
              </a:ext>
            </a:extLst>
          </p:cNvPr>
          <p:cNvSpPr txBox="1"/>
          <p:nvPr/>
        </p:nvSpPr>
        <p:spPr>
          <a:xfrm>
            <a:off x="1031221" y="34312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1" name="TextBox 1480">
            <a:extLst>
              <a:ext uri="{FF2B5EF4-FFF2-40B4-BE49-F238E27FC236}">
                <a16:creationId xmlns:a16="http://schemas.microsoft.com/office/drawing/2014/main" id="{0E69ED39-BB9B-3C24-3DC2-C0640F7E6C82}"/>
              </a:ext>
            </a:extLst>
          </p:cNvPr>
          <p:cNvSpPr txBox="1"/>
          <p:nvPr/>
        </p:nvSpPr>
        <p:spPr>
          <a:xfrm>
            <a:off x="1270482" y="34337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2" name="TextBox 1481">
            <a:extLst>
              <a:ext uri="{FF2B5EF4-FFF2-40B4-BE49-F238E27FC236}">
                <a16:creationId xmlns:a16="http://schemas.microsoft.com/office/drawing/2014/main" id="{AD74FD7D-2A4A-E2FF-C5A6-171A482D4FB3}"/>
              </a:ext>
            </a:extLst>
          </p:cNvPr>
          <p:cNvSpPr txBox="1"/>
          <p:nvPr/>
        </p:nvSpPr>
        <p:spPr>
          <a:xfrm>
            <a:off x="1506901" y="34337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3" name="TextBox 1482">
            <a:extLst>
              <a:ext uri="{FF2B5EF4-FFF2-40B4-BE49-F238E27FC236}">
                <a16:creationId xmlns:a16="http://schemas.microsoft.com/office/drawing/2014/main" id="{F7BF00BE-8986-237F-C0E9-154DDB60C839}"/>
              </a:ext>
            </a:extLst>
          </p:cNvPr>
          <p:cNvSpPr txBox="1"/>
          <p:nvPr/>
        </p:nvSpPr>
        <p:spPr>
          <a:xfrm>
            <a:off x="1745682" y="34337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4" name="TextBox 1483">
            <a:extLst>
              <a:ext uri="{FF2B5EF4-FFF2-40B4-BE49-F238E27FC236}">
                <a16:creationId xmlns:a16="http://schemas.microsoft.com/office/drawing/2014/main" id="{296A2180-2D16-EB1E-FC10-0DC483E109BD}"/>
              </a:ext>
            </a:extLst>
          </p:cNvPr>
          <p:cNvSpPr txBox="1"/>
          <p:nvPr/>
        </p:nvSpPr>
        <p:spPr>
          <a:xfrm>
            <a:off x="1981621" y="34337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5" name="TextBox 1484">
            <a:extLst>
              <a:ext uri="{FF2B5EF4-FFF2-40B4-BE49-F238E27FC236}">
                <a16:creationId xmlns:a16="http://schemas.microsoft.com/office/drawing/2014/main" id="{225EEFE5-37C1-8857-DF84-1100E0F67A90}"/>
              </a:ext>
            </a:extLst>
          </p:cNvPr>
          <p:cNvSpPr txBox="1"/>
          <p:nvPr/>
        </p:nvSpPr>
        <p:spPr>
          <a:xfrm>
            <a:off x="2220048" y="34337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486" name="TextBox 1485">
            <a:extLst>
              <a:ext uri="{FF2B5EF4-FFF2-40B4-BE49-F238E27FC236}">
                <a16:creationId xmlns:a16="http://schemas.microsoft.com/office/drawing/2014/main" id="{1E0442DA-5B07-54B3-0A1B-46E62D1E3BAC}"/>
              </a:ext>
            </a:extLst>
          </p:cNvPr>
          <p:cNvSpPr txBox="1"/>
          <p:nvPr/>
        </p:nvSpPr>
        <p:spPr>
          <a:xfrm>
            <a:off x="1031221" y="36738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87" name="TextBox 1486">
            <a:extLst>
              <a:ext uri="{FF2B5EF4-FFF2-40B4-BE49-F238E27FC236}">
                <a16:creationId xmlns:a16="http://schemas.microsoft.com/office/drawing/2014/main" id="{7C9F42FD-FF95-B026-8E5C-826A899B0C8D}"/>
              </a:ext>
            </a:extLst>
          </p:cNvPr>
          <p:cNvSpPr txBox="1"/>
          <p:nvPr/>
        </p:nvSpPr>
        <p:spPr>
          <a:xfrm>
            <a:off x="1267159" y="36738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88" name="TextBox 1487">
            <a:extLst>
              <a:ext uri="{FF2B5EF4-FFF2-40B4-BE49-F238E27FC236}">
                <a16:creationId xmlns:a16="http://schemas.microsoft.com/office/drawing/2014/main" id="{45D077A2-0CE3-67E3-C580-A2DF2C0002A8}"/>
              </a:ext>
            </a:extLst>
          </p:cNvPr>
          <p:cNvSpPr txBox="1"/>
          <p:nvPr/>
        </p:nvSpPr>
        <p:spPr>
          <a:xfrm>
            <a:off x="1506901" y="36738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89" name="TextBox 1488">
            <a:extLst>
              <a:ext uri="{FF2B5EF4-FFF2-40B4-BE49-F238E27FC236}">
                <a16:creationId xmlns:a16="http://schemas.microsoft.com/office/drawing/2014/main" id="{7F32FB6D-211E-9F3B-86DE-3411858C61D5}"/>
              </a:ext>
            </a:extLst>
          </p:cNvPr>
          <p:cNvSpPr txBox="1"/>
          <p:nvPr/>
        </p:nvSpPr>
        <p:spPr>
          <a:xfrm>
            <a:off x="1745682" y="36738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90" name="TextBox 1489">
            <a:extLst>
              <a:ext uri="{FF2B5EF4-FFF2-40B4-BE49-F238E27FC236}">
                <a16:creationId xmlns:a16="http://schemas.microsoft.com/office/drawing/2014/main" id="{DFC5F9CD-FB01-D640-C28B-98331B0956BB}"/>
              </a:ext>
            </a:extLst>
          </p:cNvPr>
          <p:cNvSpPr txBox="1"/>
          <p:nvPr/>
        </p:nvSpPr>
        <p:spPr>
          <a:xfrm>
            <a:off x="1981621" y="36738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91" name="TextBox 1490">
            <a:extLst>
              <a:ext uri="{FF2B5EF4-FFF2-40B4-BE49-F238E27FC236}">
                <a16:creationId xmlns:a16="http://schemas.microsoft.com/office/drawing/2014/main" id="{20C7394F-4169-692C-933D-2BD678A1F2EE}"/>
              </a:ext>
            </a:extLst>
          </p:cNvPr>
          <p:cNvSpPr txBox="1"/>
          <p:nvPr/>
        </p:nvSpPr>
        <p:spPr>
          <a:xfrm>
            <a:off x="2220048" y="36738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492" name="TextBox 1491">
            <a:extLst>
              <a:ext uri="{FF2B5EF4-FFF2-40B4-BE49-F238E27FC236}">
                <a16:creationId xmlns:a16="http://schemas.microsoft.com/office/drawing/2014/main" id="{70E8D5E4-EB10-4040-3A1F-CBFF35AB2562}"/>
              </a:ext>
            </a:extLst>
          </p:cNvPr>
          <p:cNvSpPr txBox="1"/>
          <p:nvPr/>
        </p:nvSpPr>
        <p:spPr>
          <a:xfrm>
            <a:off x="1031221" y="3916409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3" name="TextBox 1492">
            <a:extLst>
              <a:ext uri="{FF2B5EF4-FFF2-40B4-BE49-F238E27FC236}">
                <a16:creationId xmlns:a16="http://schemas.microsoft.com/office/drawing/2014/main" id="{20A99044-DA04-A606-7769-472EDFE81D19}"/>
              </a:ext>
            </a:extLst>
          </p:cNvPr>
          <p:cNvSpPr txBox="1"/>
          <p:nvPr/>
        </p:nvSpPr>
        <p:spPr>
          <a:xfrm>
            <a:off x="1270482" y="3916409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5" name="TextBox 1494">
            <a:extLst>
              <a:ext uri="{FF2B5EF4-FFF2-40B4-BE49-F238E27FC236}">
                <a16:creationId xmlns:a16="http://schemas.microsoft.com/office/drawing/2014/main" id="{951B4266-8208-2F23-1570-03A06FCCE3C4}"/>
              </a:ext>
            </a:extLst>
          </p:cNvPr>
          <p:cNvSpPr txBox="1"/>
          <p:nvPr/>
        </p:nvSpPr>
        <p:spPr>
          <a:xfrm>
            <a:off x="1506421" y="3916409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6" name="TextBox 1495">
            <a:extLst>
              <a:ext uri="{FF2B5EF4-FFF2-40B4-BE49-F238E27FC236}">
                <a16:creationId xmlns:a16="http://schemas.microsoft.com/office/drawing/2014/main" id="{A885C495-5D72-2AD7-6820-5CA20F1FF941}"/>
              </a:ext>
            </a:extLst>
          </p:cNvPr>
          <p:cNvSpPr txBox="1"/>
          <p:nvPr/>
        </p:nvSpPr>
        <p:spPr>
          <a:xfrm>
            <a:off x="1749005" y="3916409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7" name="TextBox 1496">
            <a:extLst>
              <a:ext uri="{FF2B5EF4-FFF2-40B4-BE49-F238E27FC236}">
                <a16:creationId xmlns:a16="http://schemas.microsoft.com/office/drawing/2014/main" id="{D4FA1A22-E8BF-B307-8A0F-EFA366A4D762}"/>
              </a:ext>
            </a:extLst>
          </p:cNvPr>
          <p:cNvSpPr txBox="1"/>
          <p:nvPr/>
        </p:nvSpPr>
        <p:spPr>
          <a:xfrm>
            <a:off x="1984944" y="3916409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498" name="TextBox 1497">
            <a:extLst>
              <a:ext uri="{FF2B5EF4-FFF2-40B4-BE49-F238E27FC236}">
                <a16:creationId xmlns:a16="http://schemas.microsoft.com/office/drawing/2014/main" id="{B8496AA6-DED5-4CAC-673E-0C3F2E02A933}"/>
              </a:ext>
            </a:extLst>
          </p:cNvPr>
          <p:cNvSpPr txBox="1"/>
          <p:nvPr/>
        </p:nvSpPr>
        <p:spPr>
          <a:xfrm>
            <a:off x="2217559" y="3916409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736" name="모서리가 둥근 직사각형 284">
            <a:extLst>
              <a:ext uri="{FF2B5EF4-FFF2-40B4-BE49-F238E27FC236}">
                <a16:creationId xmlns:a16="http://schemas.microsoft.com/office/drawing/2014/main" id="{7285BA6B-7C9E-13A9-2BA7-E00A88456AFE}"/>
              </a:ext>
            </a:extLst>
          </p:cNvPr>
          <p:cNvSpPr/>
          <p:nvPr/>
        </p:nvSpPr>
        <p:spPr>
          <a:xfrm>
            <a:off x="1136576" y="5529329"/>
            <a:ext cx="2537866" cy="492645"/>
          </a:xfrm>
          <a:prstGeom prst="roundRect">
            <a:avLst>
              <a:gd name="adj" fmla="val 7980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9" name="TextBox 1738">
            <a:extLst>
              <a:ext uri="{FF2B5EF4-FFF2-40B4-BE49-F238E27FC236}">
                <a16:creationId xmlns:a16="http://schemas.microsoft.com/office/drawing/2014/main" id="{A18F328E-74FD-AE5C-087D-8C4C8020D388}"/>
              </a:ext>
            </a:extLst>
          </p:cNvPr>
          <p:cNvSpPr txBox="1"/>
          <p:nvPr/>
        </p:nvSpPr>
        <p:spPr>
          <a:xfrm>
            <a:off x="1160389" y="5563870"/>
            <a:ext cx="266504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r>
              <a:rPr lang="ko-KR" altLang="en-US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컴퓨터가 채점하므로</a:t>
            </a:r>
            <a:r>
              <a:rPr lang="en-US" altLang="ko-KR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마킹을  꽉 채워서 해주시기 바랍니다</a:t>
            </a:r>
            <a:r>
              <a:rPr lang="en-US" altLang="ko-KR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71" spc="-9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0" name="TextBox 1739">
            <a:extLst>
              <a:ext uri="{FF2B5EF4-FFF2-40B4-BE49-F238E27FC236}">
                <a16:creationId xmlns:a16="http://schemas.microsoft.com/office/drawing/2014/main" id="{F58C44DA-6D34-C64C-8624-041B3A790651}"/>
              </a:ext>
            </a:extLst>
          </p:cNvPr>
          <p:cNvSpPr txBox="1"/>
          <p:nvPr/>
        </p:nvSpPr>
        <p:spPr>
          <a:xfrm>
            <a:off x="1158181" y="5769844"/>
            <a:ext cx="260730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하시면 안됩니다</a:t>
            </a:r>
            <a:r>
              <a:rPr lang="en-US" altLang="ko-KR" sz="771" spc="-92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71" spc="-92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1" name="TextBox 1740">
            <a:extLst>
              <a:ext uri="{FF2B5EF4-FFF2-40B4-BE49-F238E27FC236}">
                <a16:creationId xmlns:a16="http://schemas.microsoft.com/office/drawing/2014/main" id="{8E19C6B9-3E2E-6CA7-BAFC-3F677D3EC2F1}"/>
              </a:ext>
            </a:extLst>
          </p:cNvPr>
          <p:cNvSpPr txBox="1"/>
          <p:nvPr/>
        </p:nvSpPr>
        <p:spPr>
          <a:xfrm>
            <a:off x="1208584" y="154899"/>
            <a:ext cx="7002238" cy="4331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2024</a:t>
            </a:r>
            <a:r>
              <a:rPr lang="ko-KR" altLang="en-US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년도 </a:t>
            </a:r>
            <a:r>
              <a:rPr lang="en-US" altLang="ko-KR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r>
              <a:rPr lang="ko-KR" altLang="en-US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급 신입사원</a:t>
            </a:r>
            <a:r>
              <a:rPr lang="en-US" altLang="ko-KR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기초</a:t>
            </a:r>
            <a:r>
              <a:rPr lang="en-US" altLang="ko-KR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직무교육</a:t>
            </a:r>
            <a:r>
              <a:rPr lang="en-US" altLang="ko-KR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2215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시험평가 답안지</a:t>
            </a:r>
          </a:p>
        </p:txBody>
      </p:sp>
      <p:sp>
        <p:nvSpPr>
          <p:cNvPr id="1742" name="TextBox 1741">
            <a:extLst>
              <a:ext uri="{FF2B5EF4-FFF2-40B4-BE49-F238E27FC236}">
                <a16:creationId xmlns:a16="http://schemas.microsoft.com/office/drawing/2014/main" id="{5FC01F7F-D6C4-9BCA-31FB-AA4934FB7F10}"/>
              </a:ext>
            </a:extLst>
          </p:cNvPr>
          <p:cNvSpPr txBox="1"/>
          <p:nvPr/>
        </p:nvSpPr>
        <p:spPr>
          <a:xfrm>
            <a:off x="2461430" y="19690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43" name="TextBox 1742">
            <a:extLst>
              <a:ext uri="{FF2B5EF4-FFF2-40B4-BE49-F238E27FC236}">
                <a16:creationId xmlns:a16="http://schemas.microsoft.com/office/drawing/2014/main" id="{4B33E0DB-B96C-12A1-2A8D-70A16C941F76}"/>
              </a:ext>
            </a:extLst>
          </p:cNvPr>
          <p:cNvSpPr txBox="1"/>
          <p:nvPr/>
        </p:nvSpPr>
        <p:spPr>
          <a:xfrm>
            <a:off x="2461430" y="221167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44" name="TextBox 1743">
            <a:extLst>
              <a:ext uri="{FF2B5EF4-FFF2-40B4-BE49-F238E27FC236}">
                <a16:creationId xmlns:a16="http://schemas.microsoft.com/office/drawing/2014/main" id="{B2777E6F-55AD-43A2-1385-A599571E0DD2}"/>
              </a:ext>
            </a:extLst>
          </p:cNvPr>
          <p:cNvSpPr txBox="1"/>
          <p:nvPr/>
        </p:nvSpPr>
        <p:spPr>
          <a:xfrm>
            <a:off x="2454121" y="245298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47" name="TextBox 1746">
            <a:extLst>
              <a:ext uri="{FF2B5EF4-FFF2-40B4-BE49-F238E27FC236}">
                <a16:creationId xmlns:a16="http://schemas.microsoft.com/office/drawing/2014/main" id="{FA81E6B3-89F7-8322-9CAC-451B596012D8}"/>
              </a:ext>
            </a:extLst>
          </p:cNvPr>
          <p:cNvSpPr txBox="1"/>
          <p:nvPr/>
        </p:nvSpPr>
        <p:spPr>
          <a:xfrm>
            <a:off x="2461430" y="269684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48" name="TextBox 1747">
            <a:extLst>
              <a:ext uri="{FF2B5EF4-FFF2-40B4-BE49-F238E27FC236}">
                <a16:creationId xmlns:a16="http://schemas.microsoft.com/office/drawing/2014/main" id="{0D703871-8356-4272-F8CC-D6A1394D2627}"/>
              </a:ext>
            </a:extLst>
          </p:cNvPr>
          <p:cNvSpPr txBox="1"/>
          <p:nvPr/>
        </p:nvSpPr>
        <p:spPr>
          <a:xfrm>
            <a:off x="2461430" y="29394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749" name="TextBox 1748">
            <a:extLst>
              <a:ext uri="{FF2B5EF4-FFF2-40B4-BE49-F238E27FC236}">
                <a16:creationId xmlns:a16="http://schemas.microsoft.com/office/drawing/2014/main" id="{7E6FF5B8-CE77-9AF4-D0C7-CA73CA01E5C7}"/>
              </a:ext>
            </a:extLst>
          </p:cNvPr>
          <p:cNvSpPr txBox="1"/>
          <p:nvPr/>
        </p:nvSpPr>
        <p:spPr>
          <a:xfrm>
            <a:off x="2462264" y="317868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750" name="TextBox 1749">
            <a:extLst>
              <a:ext uri="{FF2B5EF4-FFF2-40B4-BE49-F238E27FC236}">
                <a16:creationId xmlns:a16="http://schemas.microsoft.com/office/drawing/2014/main" id="{C0089A22-641D-EABC-7DE1-7B8A366EB590}"/>
              </a:ext>
            </a:extLst>
          </p:cNvPr>
          <p:cNvSpPr txBox="1"/>
          <p:nvPr/>
        </p:nvSpPr>
        <p:spPr>
          <a:xfrm>
            <a:off x="2461430" y="343379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751" name="TextBox 1750">
            <a:extLst>
              <a:ext uri="{FF2B5EF4-FFF2-40B4-BE49-F238E27FC236}">
                <a16:creationId xmlns:a16="http://schemas.microsoft.com/office/drawing/2014/main" id="{0EE4EAEA-46CD-7CF3-BC20-FE114F3329E5}"/>
              </a:ext>
            </a:extLst>
          </p:cNvPr>
          <p:cNvSpPr txBox="1"/>
          <p:nvPr/>
        </p:nvSpPr>
        <p:spPr>
          <a:xfrm>
            <a:off x="2461430" y="36738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752" name="TextBox 1751">
            <a:extLst>
              <a:ext uri="{FF2B5EF4-FFF2-40B4-BE49-F238E27FC236}">
                <a16:creationId xmlns:a16="http://schemas.microsoft.com/office/drawing/2014/main" id="{D990F519-FD86-2AE1-223A-D07A2DB6B86B}"/>
              </a:ext>
            </a:extLst>
          </p:cNvPr>
          <p:cNvSpPr txBox="1"/>
          <p:nvPr/>
        </p:nvSpPr>
        <p:spPr>
          <a:xfrm>
            <a:off x="2458941" y="3916409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755" name="모서리가 둥근 직사각형 5">
            <a:extLst>
              <a:ext uri="{FF2B5EF4-FFF2-40B4-BE49-F238E27FC236}">
                <a16:creationId xmlns:a16="http://schemas.microsoft.com/office/drawing/2014/main" id="{76B3C0F8-1232-9354-C4DF-CCCFE1FD6628}"/>
              </a:ext>
            </a:extLst>
          </p:cNvPr>
          <p:cNvSpPr/>
          <p:nvPr/>
        </p:nvSpPr>
        <p:spPr>
          <a:xfrm>
            <a:off x="3975136" y="796638"/>
            <a:ext cx="1875161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756" name="표 1755">
            <a:extLst>
              <a:ext uri="{FF2B5EF4-FFF2-40B4-BE49-F238E27FC236}">
                <a16:creationId xmlns:a16="http://schemas.microsoft.com/office/drawing/2014/main" id="{5DEA932B-9772-B668-3674-A7E7923E043E}"/>
              </a:ext>
            </a:extLst>
          </p:cNvPr>
          <p:cNvGraphicFramePr>
            <a:graphicFrameLocks noGrp="1"/>
          </p:cNvGraphicFramePr>
          <p:nvPr/>
        </p:nvGraphicFramePr>
        <p:xfrm>
          <a:off x="3973645" y="795333"/>
          <a:ext cx="1885383" cy="5647385"/>
        </p:xfrm>
        <a:graphic>
          <a:graphicData uri="http://schemas.openxmlformats.org/drawingml/2006/table">
            <a:tbl>
              <a:tblPr/>
              <a:tblGrid>
                <a:gridCol w="492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0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1759" name="TextBox 1758">
            <a:extLst>
              <a:ext uri="{FF2B5EF4-FFF2-40B4-BE49-F238E27FC236}">
                <a16:creationId xmlns:a16="http://schemas.microsoft.com/office/drawing/2014/main" id="{6FF7D5F6-40B2-C3EB-559F-6755004A17F3}"/>
              </a:ext>
            </a:extLst>
          </p:cNvPr>
          <p:cNvSpPr txBox="1"/>
          <p:nvPr/>
        </p:nvSpPr>
        <p:spPr>
          <a:xfrm>
            <a:off x="5445090" y="10401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60" name="TextBox 1759">
            <a:extLst>
              <a:ext uri="{FF2B5EF4-FFF2-40B4-BE49-F238E27FC236}">
                <a16:creationId xmlns:a16="http://schemas.microsoft.com/office/drawing/2014/main" id="{78175D76-4B98-18D4-3F33-445E391CFF1F}"/>
              </a:ext>
            </a:extLst>
          </p:cNvPr>
          <p:cNvSpPr txBox="1"/>
          <p:nvPr/>
        </p:nvSpPr>
        <p:spPr>
          <a:xfrm>
            <a:off x="4503679" y="10406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61" name="TextBox 1760">
            <a:extLst>
              <a:ext uri="{FF2B5EF4-FFF2-40B4-BE49-F238E27FC236}">
                <a16:creationId xmlns:a16="http://schemas.microsoft.com/office/drawing/2014/main" id="{C4CCDFC2-A7CF-3A7B-1B23-84ECC7D99D09}"/>
              </a:ext>
            </a:extLst>
          </p:cNvPr>
          <p:cNvSpPr txBox="1"/>
          <p:nvPr/>
        </p:nvSpPr>
        <p:spPr>
          <a:xfrm>
            <a:off x="4812596" y="10409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62" name="TextBox 1761">
            <a:extLst>
              <a:ext uri="{FF2B5EF4-FFF2-40B4-BE49-F238E27FC236}">
                <a16:creationId xmlns:a16="http://schemas.microsoft.com/office/drawing/2014/main" id="{1AFDB466-DCB2-FC1C-4288-CAD49AC669F6}"/>
              </a:ext>
            </a:extLst>
          </p:cNvPr>
          <p:cNvSpPr txBox="1"/>
          <p:nvPr/>
        </p:nvSpPr>
        <p:spPr>
          <a:xfrm>
            <a:off x="5139445" y="10376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63" name="TextBox 1762">
            <a:extLst>
              <a:ext uri="{FF2B5EF4-FFF2-40B4-BE49-F238E27FC236}">
                <a16:creationId xmlns:a16="http://schemas.microsoft.com/office/drawing/2014/main" id="{CA895586-87C9-52DD-009F-F46A0ED13934}"/>
              </a:ext>
            </a:extLst>
          </p:cNvPr>
          <p:cNvSpPr txBox="1"/>
          <p:nvPr/>
        </p:nvSpPr>
        <p:spPr>
          <a:xfrm>
            <a:off x="5445090" y="12996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64" name="TextBox 1763">
            <a:extLst>
              <a:ext uri="{FF2B5EF4-FFF2-40B4-BE49-F238E27FC236}">
                <a16:creationId xmlns:a16="http://schemas.microsoft.com/office/drawing/2014/main" id="{A6C21A2C-AA5C-DF82-AFFB-834C98FA0856}"/>
              </a:ext>
            </a:extLst>
          </p:cNvPr>
          <p:cNvSpPr txBox="1"/>
          <p:nvPr/>
        </p:nvSpPr>
        <p:spPr>
          <a:xfrm>
            <a:off x="4503679" y="13002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65" name="TextBox 1764">
            <a:extLst>
              <a:ext uri="{FF2B5EF4-FFF2-40B4-BE49-F238E27FC236}">
                <a16:creationId xmlns:a16="http://schemas.microsoft.com/office/drawing/2014/main" id="{F461FBEA-7D7A-0E0D-C020-C731D9A6B085}"/>
              </a:ext>
            </a:extLst>
          </p:cNvPr>
          <p:cNvSpPr txBox="1"/>
          <p:nvPr/>
        </p:nvSpPr>
        <p:spPr>
          <a:xfrm>
            <a:off x="4812596" y="13005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66" name="TextBox 1765">
            <a:extLst>
              <a:ext uri="{FF2B5EF4-FFF2-40B4-BE49-F238E27FC236}">
                <a16:creationId xmlns:a16="http://schemas.microsoft.com/office/drawing/2014/main" id="{233A7830-40BF-EAAC-5FEC-3FA690DDAF6C}"/>
              </a:ext>
            </a:extLst>
          </p:cNvPr>
          <p:cNvSpPr txBox="1"/>
          <p:nvPr/>
        </p:nvSpPr>
        <p:spPr>
          <a:xfrm>
            <a:off x="5139445" y="12972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67" name="TextBox 1766">
            <a:extLst>
              <a:ext uri="{FF2B5EF4-FFF2-40B4-BE49-F238E27FC236}">
                <a16:creationId xmlns:a16="http://schemas.microsoft.com/office/drawing/2014/main" id="{D63A8F0D-0657-B224-5312-C1F59E70CA17}"/>
              </a:ext>
            </a:extLst>
          </p:cNvPr>
          <p:cNvSpPr txBox="1"/>
          <p:nvPr/>
        </p:nvSpPr>
        <p:spPr>
          <a:xfrm>
            <a:off x="5445090" y="159516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68" name="TextBox 1767">
            <a:extLst>
              <a:ext uri="{FF2B5EF4-FFF2-40B4-BE49-F238E27FC236}">
                <a16:creationId xmlns:a16="http://schemas.microsoft.com/office/drawing/2014/main" id="{7201F103-B83F-C1DD-7A76-9411FD5CC7B8}"/>
              </a:ext>
            </a:extLst>
          </p:cNvPr>
          <p:cNvSpPr txBox="1"/>
          <p:nvPr/>
        </p:nvSpPr>
        <p:spPr>
          <a:xfrm>
            <a:off x="4503679" y="15957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69" name="TextBox 1768">
            <a:extLst>
              <a:ext uri="{FF2B5EF4-FFF2-40B4-BE49-F238E27FC236}">
                <a16:creationId xmlns:a16="http://schemas.microsoft.com/office/drawing/2014/main" id="{84B6519E-87CE-216C-06E4-A5B349920CE6}"/>
              </a:ext>
            </a:extLst>
          </p:cNvPr>
          <p:cNvSpPr txBox="1"/>
          <p:nvPr/>
        </p:nvSpPr>
        <p:spPr>
          <a:xfrm>
            <a:off x="4812596" y="159604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70" name="TextBox 1769">
            <a:extLst>
              <a:ext uri="{FF2B5EF4-FFF2-40B4-BE49-F238E27FC236}">
                <a16:creationId xmlns:a16="http://schemas.microsoft.com/office/drawing/2014/main" id="{F76F3460-F73E-8492-8CB9-D5A74ADD9C34}"/>
              </a:ext>
            </a:extLst>
          </p:cNvPr>
          <p:cNvSpPr txBox="1"/>
          <p:nvPr/>
        </p:nvSpPr>
        <p:spPr>
          <a:xfrm>
            <a:off x="5139445" y="159269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71" name="TextBox 1770">
            <a:extLst>
              <a:ext uri="{FF2B5EF4-FFF2-40B4-BE49-F238E27FC236}">
                <a16:creationId xmlns:a16="http://schemas.microsoft.com/office/drawing/2014/main" id="{7340C19C-4BA5-9754-F538-D12764175E7F}"/>
              </a:ext>
            </a:extLst>
          </p:cNvPr>
          <p:cNvSpPr txBox="1"/>
          <p:nvPr/>
        </p:nvSpPr>
        <p:spPr>
          <a:xfrm>
            <a:off x="5445090" y="18519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72" name="TextBox 1771">
            <a:extLst>
              <a:ext uri="{FF2B5EF4-FFF2-40B4-BE49-F238E27FC236}">
                <a16:creationId xmlns:a16="http://schemas.microsoft.com/office/drawing/2014/main" id="{64882055-EC8A-6694-A42B-6B8053EB3E8F}"/>
              </a:ext>
            </a:extLst>
          </p:cNvPr>
          <p:cNvSpPr txBox="1"/>
          <p:nvPr/>
        </p:nvSpPr>
        <p:spPr>
          <a:xfrm>
            <a:off x="4503679" y="18524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73" name="TextBox 1772">
            <a:extLst>
              <a:ext uri="{FF2B5EF4-FFF2-40B4-BE49-F238E27FC236}">
                <a16:creationId xmlns:a16="http://schemas.microsoft.com/office/drawing/2014/main" id="{C41458BA-91D1-2607-9D4A-19D2B55027AF}"/>
              </a:ext>
            </a:extLst>
          </p:cNvPr>
          <p:cNvSpPr txBox="1"/>
          <p:nvPr/>
        </p:nvSpPr>
        <p:spPr>
          <a:xfrm>
            <a:off x="4812596" y="18528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74" name="TextBox 1773">
            <a:extLst>
              <a:ext uri="{FF2B5EF4-FFF2-40B4-BE49-F238E27FC236}">
                <a16:creationId xmlns:a16="http://schemas.microsoft.com/office/drawing/2014/main" id="{366816E7-4676-C1DB-15F7-4B1D154C8F9F}"/>
              </a:ext>
            </a:extLst>
          </p:cNvPr>
          <p:cNvSpPr txBox="1"/>
          <p:nvPr/>
        </p:nvSpPr>
        <p:spPr>
          <a:xfrm>
            <a:off x="5139445" y="18494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76" name="TextBox 1775">
            <a:extLst>
              <a:ext uri="{FF2B5EF4-FFF2-40B4-BE49-F238E27FC236}">
                <a16:creationId xmlns:a16="http://schemas.microsoft.com/office/drawing/2014/main" id="{E664D052-51A4-F790-733D-CBAA91D93A4D}"/>
              </a:ext>
            </a:extLst>
          </p:cNvPr>
          <p:cNvSpPr txBox="1"/>
          <p:nvPr/>
        </p:nvSpPr>
        <p:spPr>
          <a:xfrm>
            <a:off x="5445090" y="21172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77" name="TextBox 1776">
            <a:extLst>
              <a:ext uri="{FF2B5EF4-FFF2-40B4-BE49-F238E27FC236}">
                <a16:creationId xmlns:a16="http://schemas.microsoft.com/office/drawing/2014/main" id="{53248CFF-EAC8-1D2A-395D-989C2E0D62EC}"/>
              </a:ext>
            </a:extLst>
          </p:cNvPr>
          <p:cNvSpPr txBox="1"/>
          <p:nvPr/>
        </p:nvSpPr>
        <p:spPr>
          <a:xfrm>
            <a:off x="4503679" y="21178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78" name="TextBox 1777">
            <a:extLst>
              <a:ext uri="{FF2B5EF4-FFF2-40B4-BE49-F238E27FC236}">
                <a16:creationId xmlns:a16="http://schemas.microsoft.com/office/drawing/2014/main" id="{3A8CD24B-F44E-1283-051E-72D53C23230D}"/>
              </a:ext>
            </a:extLst>
          </p:cNvPr>
          <p:cNvSpPr txBox="1"/>
          <p:nvPr/>
        </p:nvSpPr>
        <p:spPr>
          <a:xfrm>
            <a:off x="4812596" y="211814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79" name="TextBox 1778">
            <a:extLst>
              <a:ext uri="{FF2B5EF4-FFF2-40B4-BE49-F238E27FC236}">
                <a16:creationId xmlns:a16="http://schemas.microsoft.com/office/drawing/2014/main" id="{D61B3A89-6979-0124-2005-F37F6AACB74B}"/>
              </a:ext>
            </a:extLst>
          </p:cNvPr>
          <p:cNvSpPr txBox="1"/>
          <p:nvPr/>
        </p:nvSpPr>
        <p:spPr>
          <a:xfrm>
            <a:off x="5139445" y="211479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80" name="TextBox 1779">
            <a:extLst>
              <a:ext uri="{FF2B5EF4-FFF2-40B4-BE49-F238E27FC236}">
                <a16:creationId xmlns:a16="http://schemas.microsoft.com/office/drawing/2014/main" id="{909A99C5-5F61-68A7-D5E2-EEE84C046405}"/>
              </a:ext>
            </a:extLst>
          </p:cNvPr>
          <p:cNvSpPr txBox="1"/>
          <p:nvPr/>
        </p:nvSpPr>
        <p:spPr>
          <a:xfrm>
            <a:off x="5445090" y="23828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81" name="TextBox 1780">
            <a:extLst>
              <a:ext uri="{FF2B5EF4-FFF2-40B4-BE49-F238E27FC236}">
                <a16:creationId xmlns:a16="http://schemas.microsoft.com/office/drawing/2014/main" id="{B3B54A18-07B1-44C9-93E1-4F164FABAF16}"/>
              </a:ext>
            </a:extLst>
          </p:cNvPr>
          <p:cNvSpPr txBox="1"/>
          <p:nvPr/>
        </p:nvSpPr>
        <p:spPr>
          <a:xfrm>
            <a:off x="4503679" y="23833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82" name="TextBox 1781">
            <a:extLst>
              <a:ext uri="{FF2B5EF4-FFF2-40B4-BE49-F238E27FC236}">
                <a16:creationId xmlns:a16="http://schemas.microsoft.com/office/drawing/2014/main" id="{B8E1B73C-11F8-B48E-FCC6-A34023E8AA93}"/>
              </a:ext>
            </a:extLst>
          </p:cNvPr>
          <p:cNvSpPr txBox="1"/>
          <p:nvPr/>
        </p:nvSpPr>
        <p:spPr>
          <a:xfrm>
            <a:off x="4812596" y="23836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83" name="TextBox 1782">
            <a:extLst>
              <a:ext uri="{FF2B5EF4-FFF2-40B4-BE49-F238E27FC236}">
                <a16:creationId xmlns:a16="http://schemas.microsoft.com/office/drawing/2014/main" id="{5CA1937A-624B-2BEF-32F2-EC7DC08FC6FE}"/>
              </a:ext>
            </a:extLst>
          </p:cNvPr>
          <p:cNvSpPr txBox="1"/>
          <p:nvPr/>
        </p:nvSpPr>
        <p:spPr>
          <a:xfrm>
            <a:off x="5139445" y="23803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84" name="TextBox 1783">
            <a:extLst>
              <a:ext uri="{FF2B5EF4-FFF2-40B4-BE49-F238E27FC236}">
                <a16:creationId xmlns:a16="http://schemas.microsoft.com/office/drawing/2014/main" id="{CBB3CE9C-D4E1-10BF-B0E5-1C79DE85731C}"/>
              </a:ext>
            </a:extLst>
          </p:cNvPr>
          <p:cNvSpPr txBox="1"/>
          <p:nvPr/>
        </p:nvSpPr>
        <p:spPr>
          <a:xfrm>
            <a:off x="5445090" y="26500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85" name="TextBox 1784">
            <a:extLst>
              <a:ext uri="{FF2B5EF4-FFF2-40B4-BE49-F238E27FC236}">
                <a16:creationId xmlns:a16="http://schemas.microsoft.com/office/drawing/2014/main" id="{20F2BB2B-F885-1C24-870D-A87303E1A747}"/>
              </a:ext>
            </a:extLst>
          </p:cNvPr>
          <p:cNvSpPr txBox="1"/>
          <p:nvPr/>
        </p:nvSpPr>
        <p:spPr>
          <a:xfrm>
            <a:off x="4503679" y="26505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86" name="TextBox 1785">
            <a:extLst>
              <a:ext uri="{FF2B5EF4-FFF2-40B4-BE49-F238E27FC236}">
                <a16:creationId xmlns:a16="http://schemas.microsoft.com/office/drawing/2014/main" id="{0357E064-BB79-D8C7-9800-B055690BF4B3}"/>
              </a:ext>
            </a:extLst>
          </p:cNvPr>
          <p:cNvSpPr txBox="1"/>
          <p:nvPr/>
        </p:nvSpPr>
        <p:spPr>
          <a:xfrm>
            <a:off x="4812596" y="26509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87" name="TextBox 1786">
            <a:extLst>
              <a:ext uri="{FF2B5EF4-FFF2-40B4-BE49-F238E27FC236}">
                <a16:creationId xmlns:a16="http://schemas.microsoft.com/office/drawing/2014/main" id="{707BA836-ED16-9349-4A20-36A32D12895B}"/>
              </a:ext>
            </a:extLst>
          </p:cNvPr>
          <p:cNvSpPr txBox="1"/>
          <p:nvPr/>
        </p:nvSpPr>
        <p:spPr>
          <a:xfrm>
            <a:off x="5139445" y="26475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788" name="TextBox 1787">
            <a:extLst>
              <a:ext uri="{FF2B5EF4-FFF2-40B4-BE49-F238E27FC236}">
                <a16:creationId xmlns:a16="http://schemas.microsoft.com/office/drawing/2014/main" id="{BD9C63A2-D075-1CF0-336F-6488772EBB50}"/>
              </a:ext>
            </a:extLst>
          </p:cNvPr>
          <p:cNvSpPr txBox="1"/>
          <p:nvPr/>
        </p:nvSpPr>
        <p:spPr>
          <a:xfrm>
            <a:off x="5445090" y="29226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789" name="TextBox 1788">
            <a:extLst>
              <a:ext uri="{FF2B5EF4-FFF2-40B4-BE49-F238E27FC236}">
                <a16:creationId xmlns:a16="http://schemas.microsoft.com/office/drawing/2014/main" id="{03925545-3A16-CE80-4281-D04112DC203E}"/>
              </a:ext>
            </a:extLst>
          </p:cNvPr>
          <p:cNvSpPr txBox="1"/>
          <p:nvPr/>
        </p:nvSpPr>
        <p:spPr>
          <a:xfrm>
            <a:off x="4503679" y="29231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790" name="TextBox 1789">
            <a:extLst>
              <a:ext uri="{FF2B5EF4-FFF2-40B4-BE49-F238E27FC236}">
                <a16:creationId xmlns:a16="http://schemas.microsoft.com/office/drawing/2014/main" id="{98278621-F570-77EB-370D-39DDCF2C2F41}"/>
              </a:ext>
            </a:extLst>
          </p:cNvPr>
          <p:cNvSpPr txBox="1"/>
          <p:nvPr/>
        </p:nvSpPr>
        <p:spPr>
          <a:xfrm>
            <a:off x="4812596" y="29235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791" name="TextBox 1790">
            <a:extLst>
              <a:ext uri="{FF2B5EF4-FFF2-40B4-BE49-F238E27FC236}">
                <a16:creationId xmlns:a16="http://schemas.microsoft.com/office/drawing/2014/main" id="{B8765654-A9F4-D2B9-E4BB-1066571A5B62}"/>
              </a:ext>
            </a:extLst>
          </p:cNvPr>
          <p:cNvSpPr txBox="1"/>
          <p:nvPr/>
        </p:nvSpPr>
        <p:spPr>
          <a:xfrm>
            <a:off x="5139445" y="29201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48" name="TextBox 447">
            <a:extLst>
              <a:ext uri="{FF2B5EF4-FFF2-40B4-BE49-F238E27FC236}">
                <a16:creationId xmlns:a16="http://schemas.microsoft.com/office/drawing/2014/main" id="{A7075EE8-37A8-0E97-129F-DE5613507FEB}"/>
              </a:ext>
            </a:extLst>
          </p:cNvPr>
          <p:cNvSpPr txBox="1"/>
          <p:nvPr/>
        </p:nvSpPr>
        <p:spPr>
          <a:xfrm>
            <a:off x="5445090" y="32098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49" name="TextBox 448">
            <a:extLst>
              <a:ext uri="{FF2B5EF4-FFF2-40B4-BE49-F238E27FC236}">
                <a16:creationId xmlns:a16="http://schemas.microsoft.com/office/drawing/2014/main" id="{9B8B5928-3C82-9964-6B9A-C85DA1682CC8}"/>
              </a:ext>
            </a:extLst>
          </p:cNvPr>
          <p:cNvSpPr txBox="1"/>
          <p:nvPr/>
        </p:nvSpPr>
        <p:spPr>
          <a:xfrm>
            <a:off x="4503679" y="321040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50" name="TextBox 449">
            <a:extLst>
              <a:ext uri="{FF2B5EF4-FFF2-40B4-BE49-F238E27FC236}">
                <a16:creationId xmlns:a16="http://schemas.microsoft.com/office/drawing/2014/main" id="{28661645-9598-FA39-A2B8-B2D14D67A1C8}"/>
              </a:ext>
            </a:extLst>
          </p:cNvPr>
          <p:cNvSpPr txBox="1"/>
          <p:nvPr/>
        </p:nvSpPr>
        <p:spPr>
          <a:xfrm>
            <a:off x="4812596" y="321074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51" name="TextBox 450">
            <a:extLst>
              <a:ext uri="{FF2B5EF4-FFF2-40B4-BE49-F238E27FC236}">
                <a16:creationId xmlns:a16="http://schemas.microsoft.com/office/drawing/2014/main" id="{1BB517F0-AE54-8AB2-F4B6-9877D4DE4130}"/>
              </a:ext>
            </a:extLst>
          </p:cNvPr>
          <p:cNvSpPr txBox="1"/>
          <p:nvPr/>
        </p:nvSpPr>
        <p:spPr>
          <a:xfrm>
            <a:off x="5139445" y="320739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53" name="TextBox 452">
            <a:extLst>
              <a:ext uri="{FF2B5EF4-FFF2-40B4-BE49-F238E27FC236}">
                <a16:creationId xmlns:a16="http://schemas.microsoft.com/office/drawing/2014/main" id="{EACFA577-F495-7FCF-0A80-5043E14E9D4C}"/>
              </a:ext>
            </a:extLst>
          </p:cNvPr>
          <p:cNvSpPr txBox="1"/>
          <p:nvPr/>
        </p:nvSpPr>
        <p:spPr>
          <a:xfrm>
            <a:off x="5445090" y="344473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55" name="TextBox 454">
            <a:extLst>
              <a:ext uri="{FF2B5EF4-FFF2-40B4-BE49-F238E27FC236}">
                <a16:creationId xmlns:a16="http://schemas.microsoft.com/office/drawing/2014/main" id="{324CE42F-2B22-725A-2C16-323651FF4049}"/>
              </a:ext>
            </a:extLst>
          </p:cNvPr>
          <p:cNvSpPr txBox="1"/>
          <p:nvPr/>
        </p:nvSpPr>
        <p:spPr>
          <a:xfrm>
            <a:off x="4503679" y="344527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56" name="TextBox 455">
            <a:extLst>
              <a:ext uri="{FF2B5EF4-FFF2-40B4-BE49-F238E27FC236}">
                <a16:creationId xmlns:a16="http://schemas.microsoft.com/office/drawing/2014/main" id="{7F0F04EC-4640-E4B9-E52D-AB3C81CC52D2}"/>
              </a:ext>
            </a:extLst>
          </p:cNvPr>
          <p:cNvSpPr txBox="1"/>
          <p:nvPr/>
        </p:nvSpPr>
        <p:spPr>
          <a:xfrm>
            <a:off x="4812596" y="344561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FB3CEC00-373B-756A-EB5D-9AB961365C30}"/>
              </a:ext>
            </a:extLst>
          </p:cNvPr>
          <p:cNvSpPr txBox="1"/>
          <p:nvPr/>
        </p:nvSpPr>
        <p:spPr>
          <a:xfrm>
            <a:off x="5139445" y="344226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5C0B0965-C286-F729-FF0E-0885104858FC}"/>
              </a:ext>
            </a:extLst>
          </p:cNvPr>
          <p:cNvSpPr txBox="1"/>
          <p:nvPr/>
        </p:nvSpPr>
        <p:spPr>
          <a:xfrm>
            <a:off x="5445090" y="37447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744370F7-50A3-A9B8-8E43-D6047F2889E8}"/>
              </a:ext>
            </a:extLst>
          </p:cNvPr>
          <p:cNvSpPr txBox="1"/>
          <p:nvPr/>
        </p:nvSpPr>
        <p:spPr>
          <a:xfrm>
            <a:off x="4503679" y="374527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62" name="TextBox 461">
            <a:extLst>
              <a:ext uri="{FF2B5EF4-FFF2-40B4-BE49-F238E27FC236}">
                <a16:creationId xmlns:a16="http://schemas.microsoft.com/office/drawing/2014/main" id="{F1A000FE-2AF9-90FF-0280-01DEAAEFE208}"/>
              </a:ext>
            </a:extLst>
          </p:cNvPr>
          <p:cNvSpPr txBox="1"/>
          <p:nvPr/>
        </p:nvSpPr>
        <p:spPr>
          <a:xfrm>
            <a:off x="4812596" y="374561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63" name="TextBox 462">
            <a:extLst>
              <a:ext uri="{FF2B5EF4-FFF2-40B4-BE49-F238E27FC236}">
                <a16:creationId xmlns:a16="http://schemas.microsoft.com/office/drawing/2014/main" id="{B59DE1BF-5BEF-6495-9C72-F496EB4BDCF1}"/>
              </a:ext>
            </a:extLst>
          </p:cNvPr>
          <p:cNvSpPr txBox="1"/>
          <p:nvPr/>
        </p:nvSpPr>
        <p:spPr>
          <a:xfrm>
            <a:off x="5139445" y="37422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160C156F-5211-418D-B3AE-1B425FE72C27}"/>
              </a:ext>
            </a:extLst>
          </p:cNvPr>
          <p:cNvSpPr txBox="1"/>
          <p:nvPr/>
        </p:nvSpPr>
        <p:spPr>
          <a:xfrm>
            <a:off x="5445090" y="39967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A4CC1736-3916-1ACF-D26E-2663F276A069}"/>
              </a:ext>
            </a:extLst>
          </p:cNvPr>
          <p:cNvSpPr txBox="1"/>
          <p:nvPr/>
        </p:nvSpPr>
        <p:spPr>
          <a:xfrm>
            <a:off x="4503679" y="39972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68" name="TextBox 467">
            <a:extLst>
              <a:ext uri="{FF2B5EF4-FFF2-40B4-BE49-F238E27FC236}">
                <a16:creationId xmlns:a16="http://schemas.microsoft.com/office/drawing/2014/main" id="{66EA7E58-188E-AB28-30B0-BB985C9135E0}"/>
              </a:ext>
            </a:extLst>
          </p:cNvPr>
          <p:cNvSpPr txBox="1"/>
          <p:nvPr/>
        </p:nvSpPr>
        <p:spPr>
          <a:xfrm>
            <a:off x="4812596" y="39975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69" name="TextBox 468">
            <a:extLst>
              <a:ext uri="{FF2B5EF4-FFF2-40B4-BE49-F238E27FC236}">
                <a16:creationId xmlns:a16="http://schemas.microsoft.com/office/drawing/2014/main" id="{460CF6FF-62C6-1288-6FE9-8A1C472F20B9}"/>
              </a:ext>
            </a:extLst>
          </p:cNvPr>
          <p:cNvSpPr txBox="1"/>
          <p:nvPr/>
        </p:nvSpPr>
        <p:spPr>
          <a:xfrm>
            <a:off x="5139445" y="39942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70" name="TextBox 469">
            <a:extLst>
              <a:ext uri="{FF2B5EF4-FFF2-40B4-BE49-F238E27FC236}">
                <a16:creationId xmlns:a16="http://schemas.microsoft.com/office/drawing/2014/main" id="{6611D9F9-5C87-01AE-15E5-BE65E60ED1BB}"/>
              </a:ext>
            </a:extLst>
          </p:cNvPr>
          <p:cNvSpPr txBox="1"/>
          <p:nvPr/>
        </p:nvSpPr>
        <p:spPr>
          <a:xfrm>
            <a:off x="5445090" y="426931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71" name="TextBox 470">
            <a:extLst>
              <a:ext uri="{FF2B5EF4-FFF2-40B4-BE49-F238E27FC236}">
                <a16:creationId xmlns:a16="http://schemas.microsoft.com/office/drawing/2014/main" id="{7621A4F0-0F8B-54B8-9B3C-82EF1A781377}"/>
              </a:ext>
            </a:extLst>
          </p:cNvPr>
          <p:cNvSpPr txBox="1"/>
          <p:nvPr/>
        </p:nvSpPr>
        <p:spPr>
          <a:xfrm>
            <a:off x="4503679" y="42698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93B103DF-8652-3553-31C0-DB0687C36955}"/>
              </a:ext>
            </a:extLst>
          </p:cNvPr>
          <p:cNvSpPr txBox="1"/>
          <p:nvPr/>
        </p:nvSpPr>
        <p:spPr>
          <a:xfrm>
            <a:off x="4812596" y="427019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73" name="TextBox 472">
            <a:extLst>
              <a:ext uri="{FF2B5EF4-FFF2-40B4-BE49-F238E27FC236}">
                <a16:creationId xmlns:a16="http://schemas.microsoft.com/office/drawing/2014/main" id="{C8E54010-0BF9-06F5-FE41-2FD54C7E5D1F}"/>
              </a:ext>
            </a:extLst>
          </p:cNvPr>
          <p:cNvSpPr txBox="1"/>
          <p:nvPr/>
        </p:nvSpPr>
        <p:spPr>
          <a:xfrm>
            <a:off x="5139445" y="426684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74" name="TextBox 473">
            <a:extLst>
              <a:ext uri="{FF2B5EF4-FFF2-40B4-BE49-F238E27FC236}">
                <a16:creationId xmlns:a16="http://schemas.microsoft.com/office/drawing/2014/main" id="{D94A1DEB-7E2C-3FD7-EFFB-37F558599B5E}"/>
              </a:ext>
            </a:extLst>
          </p:cNvPr>
          <p:cNvSpPr txBox="1"/>
          <p:nvPr/>
        </p:nvSpPr>
        <p:spPr>
          <a:xfrm>
            <a:off x="5445090" y="45413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75" name="TextBox 474">
            <a:extLst>
              <a:ext uri="{FF2B5EF4-FFF2-40B4-BE49-F238E27FC236}">
                <a16:creationId xmlns:a16="http://schemas.microsoft.com/office/drawing/2014/main" id="{2AB0D23B-FEB3-01A0-53ED-79DF9C976427}"/>
              </a:ext>
            </a:extLst>
          </p:cNvPr>
          <p:cNvSpPr txBox="1"/>
          <p:nvPr/>
        </p:nvSpPr>
        <p:spPr>
          <a:xfrm>
            <a:off x="4503679" y="45418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76" name="TextBox 475">
            <a:extLst>
              <a:ext uri="{FF2B5EF4-FFF2-40B4-BE49-F238E27FC236}">
                <a16:creationId xmlns:a16="http://schemas.microsoft.com/office/drawing/2014/main" id="{BD345559-CD08-CA85-5479-1104610078DC}"/>
              </a:ext>
            </a:extLst>
          </p:cNvPr>
          <p:cNvSpPr txBox="1"/>
          <p:nvPr/>
        </p:nvSpPr>
        <p:spPr>
          <a:xfrm>
            <a:off x="4812596" y="45421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77" name="TextBox 476">
            <a:extLst>
              <a:ext uri="{FF2B5EF4-FFF2-40B4-BE49-F238E27FC236}">
                <a16:creationId xmlns:a16="http://schemas.microsoft.com/office/drawing/2014/main" id="{A0806948-769A-1490-0CB8-9370F8C15BA3}"/>
              </a:ext>
            </a:extLst>
          </p:cNvPr>
          <p:cNvSpPr txBox="1"/>
          <p:nvPr/>
        </p:nvSpPr>
        <p:spPr>
          <a:xfrm>
            <a:off x="5139445" y="45388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78" name="TextBox 477">
            <a:extLst>
              <a:ext uri="{FF2B5EF4-FFF2-40B4-BE49-F238E27FC236}">
                <a16:creationId xmlns:a16="http://schemas.microsoft.com/office/drawing/2014/main" id="{4F3FA901-310C-424D-078B-1382F3AE2C8E}"/>
              </a:ext>
            </a:extLst>
          </p:cNvPr>
          <p:cNvSpPr txBox="1"/>
          <p:nvPr/>
        </p:nvSpPr>
        <p:spPr>
          <a:xfrm>
            <a:off x="5445090" y="479141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79" name="TextBox 478">
            <a:extLst>
              <a:ext uri="{FF2B5EF4-FFF2-40B4-BE49-F238E27FC236}">
                <a16:creationId xmlns:a16="http://schemas.microsoft.com/office/drawing/2014/main" id="{B9F4EA19-715D-B226-E52A-F335B831280B}"/>
              </a:ext>
            </a:extLst>
          </p:cNvPr>
          <p:cNvSpPr txBox="1"/>
          <p:nvPr/>
        </p:nvSpPr>
        <p:spPr>
          <a:xfrm>
            <a:off x="4503679" y="4791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80" name="TextBox 479">
            <a:extLst>
              <a:ext uri="{FF2B5EF4-FFF2-40B4-BE49-F238E27FC236}">
                <a16:creationId xmlns:a16="http://schemas.microsoft.com/office/drawing/2014/main" id="{98B4C019-EF8D-45E4-960D-E8AB59B530BA}"/>
              </a:ext>
            </a:extLst>
          </p:cNvPr>
          <p:cNvSpPr txBox="1"/>
          <p:nvPr/>
        </p:nvSpPr>
        <p:spPr>
          <a:xfrm>
            <a:off x="4812596" y="479229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81" name="TextBox 480">
            <a:extLst>
              <a:ext uri="{FF2B5EF4-FFF2-40B4-BE49-F238E27FC236}">
                <a16:creationId xmlns:a16="http://schemas.microsoft.com/office/drawing/2014/main" id="{414A6BB2-0DA1-7E94-0488-67D174F10BF4}"/>
              </a:ext>
            </a:extLst>
          </p:cNvPr>
          <p:cNvSpPr txBox="1"/>
          <p:nvPr/>
        </p:nvSpPr>
        <p:spPr>
          <a:xfrm>
            <a:off x="5139445" y="478894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82" name="TextBox 481">
            <a:extLst>
              <a:ext uri="{FF2B5EF4-FFF2-40B4-BE49-F238E27FC236}">
                <a16:creationId xmlns:a16="http://schemas.microsoft.com/office/drawing/2014/main" id="{E24B158F-ED5A-8961-78C3-9440A3D557C7}"/>
              </a:ext>
            </a:extLst>
          </p:cNvPr>
          <p:cNvSpPr txBox="1"/>
          <p:nvPr/>
        </p:nvSpPr>
        <p:spPr>
          <a:xfrm>
            <a:off x="5445090" y="50875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83" name="TextBox 482">
            <a:extLst>
              <a:ext uri="{FF2B5EF4-FFF2-40B4-BE49-F238E27FC236}">
                <a16:creationId xmlns:a16="http://schemas.microsoft.com/office/drawing/2014/main" id="{4D7D23E2-ED8D-0AB6-FAA6-83E288AEA883}"/>
              </a:ext>
            </a:extLst>
          </p:cNvPr>
          <p:cNvSpPr txBox="1"/>
          <p:nvPr/>
        </p:nvSpPr>
        <p:spPr>
          <a:xfrm>
            <a:off x="4503679" y="50880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84" name="TextBox 483">
            <a:extLst>
              <a:ext uri="{FF2B5EF4-FFF2-40B4-BE49-F238E27FC236}">
                <a16:creationId xmlns:a16="http://schemas.microsoft.com/office/drawing/2014/main" id="{498A85AB-4CF9-1647-B3A2-64B3A1E13BEC}"/>
              </a:ext>
            </a:extLst>
          </p:cNvPr>
          <p:cNvSpPr txBox="1"/>
          <p:nvPr/>
        </p:nvSpPr>
        <p:spPr>
          <a:xfrm>
            <a:off x="4812596" y="50883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98AAEB4E-AB90-B6AF-49BD-B8063F1C80A4}"/>
              </a:ext>
            </a:extLst>
          </p:cNvPr>
          <p:cNvSpPr txBox="1"/>
          <p:nvPr/>
        </p:nvSpPr>
        <p:spPr>
          <a:xfrm>
            <a:off x="5139445" y="50850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E97F5304-6D68-9EFD-A37A-0D8F40B8D347}"/>
              </a:ext>
            </a:extLst>
          </p:cNvPr>
          <p:cNvSpPr txBox="1"/>
          <p:nvPr/>
        </p:nvSpPr>
        <p:spPr>
          <a:xfrm>
            <a:off x="5445090" y="53470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87" name="TextBox 486">
            <a:extLst>
              <a:ext uri="{FF2B5EF4-FFF2-40B4-BE49-F238E27FC236}">
                <a16:creationId xmlns:a16="http://schemas.microsoft.com/office/drawing/2014/main" id="{EA02372D-B415-92B3-F108-592F751770B2}"/>
              </a:ext>
            </a:extLst>
          </p:cNvPr>
          <p:cNvSpPr txBox="1"/>
          <p:nvPr/>
        </p:nvSpPr>
        <p:spPr>
          <a:xfrm>
            <a:off x="4503679" y="53476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88" name="TextBox 487">
            <a:extLst>
              <a:ext uri="{FF2B5EF4-FFF2-40B4-BE49-F238E27FC236}">
                <a16:creationId xmlns:a16="http://schemas.microsoft.com/office/drawing/2014/main" id="{501F7622-19A3-B7CF-3BAB-668F1C3E06BD}"/>
              </a:ext>
            </a:extLst>
          </p:cNvPr>
          <p:cNvSpPr txBox="1"/>
          <p:nvPr/>
        </p:nvSpPr>
        <p:spPr>
          <a:xfrm>
            <a:off x="4812596" y="53479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318FC462-3FA7-AA54-0E85-25230E7681EA}"/>
              </a:ext>
            </a:extLst>
          </p:cNvPr>
          <p:cNvSpPr txBox="1"/>
          <p:nvPr/>
        </p:nvSpPr>
        <p:spPr>
          <a:xfrm>
            <a:off x="5139445" y="53446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82587864-9CAD-EF40-1405-3EEF9E0B0B20}"/>
              </a:ext>
            </a:extLst>
          </p:cNvPr>
          <p:cNvSpPr txBox="1"/>
          <p:nvPr/>
        </p:nvSpPr>
        <p:spPr>
          <a:xfrm>
            <a:off x="5445090" y="561208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5D4969C5-2176-EB1D-4B67-D5DF396D5EE0}"/>
              </a:ext>
            </a:extLst>
          </p:cNvPr>
          <p:cNvSpPr txBox="1"/>
          <p:nvPr/>
        </p:nvSpPr>
        <p:spPr>
          <a:xfrm>
            <a:off x="4503679" y="56126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2" name="TextBox 491">
            <a:extLst>
              <a:ext uri="{FF2B5EF4-FFF2-40B4-BE49-F238E27FC236}">
                <a16:creationId xmlns:a16="http://schemas.microsoft.com/office/drawing/2014/main" id="{169F841A-D8DF-2272-9579-63533B057D85}"/>
              </a:ext>
            </a:extLst>
          </p:cNvPr>
          <p:cNvSpPr txBox="1"/>
          <p:nvPr/>
        </p:nvSpPr>
        <p:spPr>
          <a:xfrm>
            <a:off x="4812596" y="561296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96" name="TextBox 495">
            <a:extLst>
              <a:ext uri="{FF2B5EF4-FFF2-40B4-BE49-F238E27FC236}">
                <a16:creationId xmlns:a16="http://schemas.microsoft.com/office/drawing/2014/main" id="{BAA19121-3CEC-9F61-B7F7-8CD4B15409D8}"/>
              </a:ext>
            </a:extLst>
          </p:cNvPr>
          <p:cNvSpPr txBox="1"/>
          <p:nvPr/>
        </p:nvSpPr>
        <p:spPr>
          <a:xfrm>
            <a:off x="5139445" y="56096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97" name="TextBox 496">
            <a:extLst>
              <a:ext uri="{FF2B5EF4-FFF2-40B4-BE49-F238E27FC236}">
                <a16:creationId xmlns:a16="http://schemas.microsoft.com/office/drawing/2014/main" id="{E42C55C8-CEFF-B479-4163-9B95E2CE3BD1}"/>
              </a:ext>
            </a:extLst>
          </p:cNvPr>
          <p:cNvSpPr txBox="1"/>
          <p:nvPr/>
        </p:nvSpPr>
        <p:spPr>
          <a:xfrm>
            <a:off x="5445090" y="588408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98" name="TextBox 497">
            <a:extLst>
              <a:ext uri="{FF2B5EF4-FFF2-40B4-BE49-F238E27FC236}">
                <a16:creationId xmlns:a16="http://schemas.microsoft.com/office/drawing/2014/main" id="{A5821243-EC22-3B8E-C20C-E35FD86A3A24}"/>
              </a:ext>
            </a:extLst>
          </p:cNvPr>
          <p:cNvSpPr txBox="1"/>
          <p:nvPr/>
        </p:nvSpPr>
        <p:spPr>
          <a:xfrm>
            <a:off x="4503679" y="58846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9" name="TextBox 498">
            <a:extLst>
              <a:ext uri="{FF2B5EF4-FFF2-40B4-BE49-F238E27FC236}">
                <a16:creationId xmlns:a16="http://schemas.microsoft.com/office/drawing/2014/main" id="{5E6506AC-1F16-D7A7-84B8-DB4F8804A14E}"/>
              </a:ext>
            </a:extLst>
          </p:cNvPr>
          <p:cNvSpPr txBox="1"/>
          <p:nvPr/>
        </p:nvSpPr>
        <p:spPr>
          <a:xfrm>
            <a:off x="4812596" y="588496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0" name="TextBox 499">
            <a:extLst>
              <a:ext uri="{FF2B5EF4-FFF2-40B4-BE49-F238E27FC236}">
                <a16:creationId xmlns:a16="http://schemas.microsoft.com/office/drawing/2014/main" id="{9E2C2271-EAC4-C51E-DB56-FE8C575BD839}"/>
              </a:ext>
            </a:extLst>
          </p:cNvPr>
          <p:cNvSpPr txBox="1"/>
          <p:nvPr/>
        </p:nvSpPr>
        <p:spPr>
          <a:xfrm>
            <a:off x="5139445" y="588161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01" name="TextBox 500">
            <a:extLst>
              <a:ext uri="{FF2B5EF4-FFF2-40B4-BE49-F238E27FC236}">
                <a16:creationId xmlns:a16="http://schemas.microsoft.com/office/drawing/2014/main" id="{08FC28AC-90A2-F62E-95B4-83928406C876}"/>
              </a:ext>
            </a:extLst>
          </p:cNvPr>
          <p:cNvSpPr txBox="1"/>
          <p:nvPr/>
        </p:nvSpPr>
        <p:spPr>
          <a:xfrm>
            <a:off x="5445090" y="61494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02" name="TextBox 501">
            <a:extLst>
              <a:ext uri="{FF2B5EF4-FFF2-40B4-BE49-F238E27FC236}">
                <a16:creationId xmlns:a16="http://schemas.microsoft.com/office/drawing/2014/main" id="{1056744E-4F1B-CDE5-6E3E-90393BF5C644}"/>
              </a:ext>
            </a:extLst>
          </p:cNvPr>
          <p:cNvSpPr txBox="1"/>
          <p:nvPr/>
        </p:nvSpPr>
        <p:spPr>
          <a:xfrm>
            <a:off x="4503679" y="61499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3" name="TextBox 502">
            <a:extLst>
              <a:ext uri="{FF2B5EF4-FFF2-40B4-BE49-F238E27FC236}">
                <a16:creationId xmlns:a16="http://schemas.microsoft.com/office/drawing/2014/main" id="{224664D1-F7CF-D518-95B4-9100BE5422FA}"/>
              </a:ext>
            </a:extLst>
          </p:cNvPr>
          <p:cNvSpPr txBox="1"/>
          <p:nvPr/>
        </p:nvSpPr>
        <p:spPr>
          <a:xfrm>
            <a:off x="4812596" y="61503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4" name="TextBox 503">
            <a:extLst>
              <a:ext uri="{FF2B5EF4-FFF2-40B4-BE49-F238E27FC236}">
                <a16:creationId xmlns:a16="http://schemas.microsoft.com/office/drawing/2014/main" id="{D1BE24D7-012D-72EC-96B9-A2470607BC50}"/>
              </a:ext>
            </a:extLst>
          </p:cNvPr>
          <p:cNvSpPr txBox="1"/>
          <p:nvPr/>
        </p:nvSpPr>
        <p:spPr>
          <a:xfrm>
            <a:off x="5139445" y="61469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cxnSp>
        <p:nvCxnSpPr>
          <p:cNvPr id="908" name="직선 연결선 907">
            <a:extLst>
              <a:ext uri="{FF2B5EF4-FFF2-40B4-BE49-F238E27FC236}">
                <a16:creationId xmlns:a16="http://schemas.microsoft.com/office/drawing/2014/main" id="{1B6BCA48-74E4-AA3F-6AAD-65DF5AFAF81E}"/>
              </a:ext>
            </a:extLst>
          </p:cNvPr>
          <p:cNvCxnSpPr>
            <a:cxnSpLocks/>
          </p:cNvCxnSpPr>
          <p:nvPr/>
        </p:nvCxnSpPr>
        <p:spPr>
          <a:xfrm>
            <a:off x="2499999" y="1749763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9" name="직사각형 918">
            <a:extLst>
              <a:ext uri="{FF2B5EF4-FFF2-40B4-BE49-F238E27FC236}">
                <a16:creationId xmlns:a16="http://schemas.microsoft.com/office/drawing/2014/main" id="{AA0544A2-788B-79D3-1CCA-0A1D57A59094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" name="직사각형 919">
            <a:extLst>
              <a:ext uri="{FF2B5EF4-FFF2-40B4-BE49-F238E27FC236}">
                <a16:creationId xmlns:a16="http://schemas.microsoft.com/office/drawing/2014/main" id="{42C1C230-82D6-23EB-6B69-68D9A08212B0}"/>
              </a:ext>
            </a:extLst>
          </p:cNvPr>
          <p:cNvSpPr/>
          <p:nvPr/>
        </p:nvSpPr>
        <p:spPr>
          <a:xfrm>
            <a:off x="-2495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직사각형 920">
            <a:extLst>
              <a:ext uri="{FF2B5EF4-FFF2-40B4-BE49-F238E27FC236}">
                <a16:creationId xmlns:a16="http://schemas.microsoft.com/office/drawing/2014/main" id="{5D091126-A796-ED92-E20B-A34C3A7E97F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직사각형 922">
            <a:extLst>
              <a:ext uri="{FF2B5EF4-FFF2-40B4-BE49-F238E27FC236}">
                <a16:creationId xmlns:a16="http://schemas.microsoft.com/office/drawing/2014/main" id="{050CE46D-4DB1-15B7-44B6-3D6E3B90E0C8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직사각형 924">
            <a:extLst>
              <a:ext uri="{FF2B5EF4-FFF2-40B4-BE49-F238E27FC236}">
                <a16:creationId xmlns:a16="http://schemas.microsoft.com/office/drawing/2014/main" id="{F38BCDF7-2729-30FD-4833-6F3D93763729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직사각형 926">
            <a:extLst>
              <a:ext uri="{FF2B5EF4-FFF2-40B4-BE49-F238E27FC236}">
                <a16:creationId xmlns:a16="http://schemas.microsoft.com/office/drawing/2014/main" id="{540B9B51-2093-8809-30E3-9AE1F4DBDC69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" name="직사각형 928">
            <a:extLst>
              <a:ext uri="{FF2B5EF4-FFF2-40B4-BE49-F238E27FC236}">
                <a16:creationId xmlns:a16="http://schemas.microsoft.com/office/drawing/2014/main" id="{C6DAE5D0-E2BF-32FB-E972-0C7A7FB4D777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" name="직사각형 930">
            <a:extLst>
              <a:ext uri="{FF2B5EF4-FFF2-40B4-BE49-F238E27FC236}">
                <a16:creationId xmlns:a16="http://schemas.microsoft.com/office/drawing/2014/main" id="{DD59590E-B8EC-84B9-80EA-D1CAAD970BD0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32" name="표 931">
            <a:extLst>
              <a:ext uri="{FF2B5EF4-FFF2-40B4-BE49-F238E27FC236}">
                <a16:creationId xmlns:a16="http://schemas.microsoft.com/office/drawing/2014/main" id="{B3BA4F3C-860A-1630-795E-40AD0DD77819}"/>
              </a:ext>
            </a:extLst>
          </p:cNvPr>
          <p:cNvGraphicFramePr>
            <a:graphicFrameLocks noGrp="1"/>
          </p:cNvGraphicFramePr>
          <p:nvPr/>
        </p:nvGraphicFramePr>
        <p:xfrm>
          <a:off x="1158181" y="6082664"/>
          <a:ext cx="2521114" cy="3247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60152">
                  <a:extLst>
                    <a:ext uri="{9D8B030D-6E8A-4147-A177-3AD203B41FA5}">
                      <a16:colId xmlns:a16="http://schemas.microsoft.com/office/drawing/2014/main" val="4091821937"/>
                    </a:ext>
                  </a:extLst>
                </a:gridCol>
                <a:gridCol w="1360962">
                  <a:extLst>
                    <a:ext uri="{9D8B030D-6E8A-4147-A177-3AD203B41FA5}">
                      <a16:colId xmlns:a16="http://schemas.microsoft.com/office/drawing/2014/main" val="2207882425"/>
                    </a:ext>
                  </a:extLst>
                </a:gridCol>
              </a:tblGrid>
              <a:tr h="32478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검증 코드</a:t>
                      </a:r>
                      <a:endParaRPr kumimoji="0" lang="en-US" altLang="ko-KR" sz="700" b="0" i="0" u="none" strike="noStrike" kern="1200" cap="none" spc="-92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(</a:t>
                      </a:r>
                      <a:r>
                        <a:rPr kumimoji="0" lang="ko-KR" altLang="en-US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응시자는 </a:t>
                      </a:r>
                      <a:r>
                        <a:rPr kumimoji="0" lang="ko-KR" altLang="en-US" sz="700" b="0" i="0" u="none" strike="noStrike" kern="1200" cap="none" spc="-92" normalizeH="0" baseline="0" noProof="0" dirty="0" err="1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마킹하지</a:t>
                      </a:r>
                      <a:r>
                        <a:rPr kumimoji="0" lang="ko-KR" altLang="en-US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 마세요</a:t>
                      </a:r>
                      <a:r>
                        <a:rPr kumimoji="0" lang="en-US" altLang="ko-KR" sz="700" b="0" i="0" u="none" strike="noStrike" kern="1200" cap="none" spc="-92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)</a:t>
                      </a:r>
                      <a:endParaRPr kumimoji="0" lang="ko-KR" alt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32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①  ②  ③  ④  ⑤</a:t>
                      </a:r>
                      <a:endParaRPr kumimoji="0" lang="ko-KR" altLang="en-US" sz="132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5742477"/>
                  </a:ext>
                </a:extLst>
              </a:tr>
            </a:tbl>
          </a:graphicData>
        </a:graphic>
      </p:graphicFrame>
      <p:sp>
        <p:nvSpPr>
          <p:cNvPr id="940" name="TextBox 939">
            <a:extLst>
              <a:ext uri="{FF2B5EF4-FFF2-40B4-BE49-F238E27FC236}">
                <a16:creationId xmlns:a16="http://schemas.microsoft.com/office/drawing/2014/main" id="{1367BB2F-AC83-5550-FC89-8DA6443E3C4D}"/>
              </a:ext>
            </a:extLst>
          </p:cNvPr>
          <p:cNvSpPr txBox="1"/>
          <p:nvPr/>
        </p:nvSpPr>
        <p:spPr>
          <a:xfrm>
            <a:off x="1038421" y="172855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1" name="TextBox 940">
            <a:extLst>
              <a:ext uri="{FF2B5EF4-FFF2-40B4-BE49-F238E27FC236}">
                <a16:creationId xmlns:a16="http://schemas.microsoft.com/office/drawing/2014/main" id="{6296CFFC-B801-7379-8193-D9147EF61AD6}"/>
              </a:ext>
            </a:extLst>
          </p:cNvPr>
          <p:cNvSpPr txBox="1"/>
          <p:nvPr/>
        </p:nvSpPr>
        <p:spPr>
          <a:xfrm>
            <a:off x="1277221" y="172975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3" name="TextBox 942">
            <a:extLst>
              <a:ext uri="{FF2B5EF4-FFF2-40B4-BE49-F238E27FC236}">
                <a16:creationId xmlns:a16="http://schemas.microsoft.com/office/drawing/2014/main" id="{2678CCE2-AAE7-2ECA-0AEE-51AC5A3AB343}"/>
              </a:ext>
            </a:extLst>
          </p:cNvPr>
          <p:cNvSpPr txBox="1"/>
          <p:nvPr/>
        </p:nvSpPr>
        <p:spPr>
          <a:xfrm>
            <a:off x="1514821" y="172975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4" name="TextBox 943">
            <a:extLst>
              <a:ext uri="{FF2B5EF4-FFF2-40B4-BE49-F238E27FC236}">
                <a16:creationId xmlns:a16="http://schemas.microsoft.com/office/drawing/2014/main" id="{3F19233B-CA53-4366-5B6F-64FC8B8384E0}"/>
              </a:ext>
            </a:extLst>
          </p:cNvPr>
          <p:cNvSpPr txBox="1"/>
          <p:nvPr/>
        </p:nvSpPr>
        <p:spPr>
          <a:xfrm>
            <a:off x="1753621" y="173095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5" name="TextBox 944">
            <a:extLst>
              <a:ext uri="{FF2B5EF4-FFF2-40B4-BE49-F238E27FC236}">
                <a16:creationId xmlns:a16="http://schemas.microsoft.com/office/drawing/2014/main" id="{3BBF12A3-6E75-0E14-FC21-D44D67BF8054}"/>
              </a:ext>
            </a:extLst>
          </p:cNvPr>
          <p:cNvSpPr txBox="1"/>
          <p:nvPr/>
        </p:nvSpPr>
        <p:spPr>
          <a:xfrm>
            <a:off x="1990021" y="172975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7" name="TextBox 946">
            <a:extLst>
              <a:ext uri="{FF2B5EF4-FFF2-40B4-BE49-F238E27FC236}">
                <a16:creationId xmlns:a16="http://schemas.microsoft.com/office/drawing/2014/main" id="{CA2D4A31-8358-D180-D119-CC00E5B64855}"/>
              </a:ext>
            </a:extLst>
          </p:cNvPr>
          <p:cNvSpPr txBox="1"/>
          <p:nvPr/>
        </p:nvSpPr>
        <p:spPr>
          <a:xfrm>
            <a:off x="2228821" y="173095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948" name="TextBox 947">
            <a:extLst>
              <a:ext uri="{FF2B5EF4-FFF2-40B4-BE49-F238E27FC236}">
                <a16:creationId xmlns:a16="http://schemas.microsoft.com/office/drawing/2014/main" id="{4F493B9C-3350-5669-AB44-60F0D960B9C8}"/>
              </a:ext>
            </a:extLst>
          </p:cNvPr>
          <p:cNvSpPr txBox="1"/>
          <p:nvPr/>
        </p:nvSpPr>
        <p:spPr>
          <a:xfrm>
            <a:off x="2458708" y="173165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cxnSp>
        <p:nvCxnSpPr>
          <p:cNvPr id="320" name="직선 연결선 319">
            <a:extLst>
              <a:ext uri="{FF2B5EF4-FFF2-40B4-BE49-F238E27FC236}">
                <a16:creationId xmlns:a16="http://schemas.microsoft.com/office/drawing/2014/main" id="{E102A32C-5C75-40BD-BC16-93F9B7094198}"/>
              </a:ext>
            </a:extLst>
          </p:cNvPr>
          <p:cNvCxnSpPr>
            <a:cxnSpLocks/>
          </p:cNvCxnSpPr>
          <p:nvPr/>
        </p:nvCxnSpPr>
        <p:spPr>
          <a:xfrm>
            <a:off x="2767276" y="1748897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직선 연결선 320">
            <a:extLst>
              <a:ext uri="{FF2B5EF4-FFF2-40B4-BE49-F238E27FC236}">
                <a16:creationId xmlns:a16="http://schemas.microsoft.com/office/drawing/2014/main" id="{50721386-7E4D-4B51-BA0A-AE83CB96A14D}"/>
              </a:ext>
            </a:extLst>
          </p:cNvPr>
          <p:cNvCxnSpPr>
            <a:cxnSpLocks/>
          </p:cNvCxnSpPr>
          <p:nvPr/>
        </p:nvCxnSpPr>
        <p:spPr>
          <a:xfrm>
            <a:off x="3006537" y="1748897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2" name="직선 연결선 321">
            <a:extLst>
              <a:ext uri="{FF2B5EF4-FFF2-40B4-BE49-F238E27FC236}">
                <a16:creationId xmlns:a16="http://schemas.microsoft.com/office/drawing/2014/main" id="{E5D2D474-647F-43B2-BC09-A5D7738C9049}"/>
              </a:ext>
            </a:extLst>
          </p:cNvPr>
          <p:cNvCxnSpPr>
            <a:cxnSpLocks/>
          </p:cNvCxnSpPr>
          <p:nvPr/>
        </p:nvCxnSpPr>
        <p:spPr>
          <a:xfrm>
            <a:off x="3242476" y="1748897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TextBox 322">
            <a:extLst>
              <a:ext uri="{FF2B5EF4-FFF2-40B4-BE49-F238E27FC236}">
                <a16:creationId xmlns:a16="http://schemas.microsoft.com/office/drawing/2014/main" id="{8A075432-0CF2-4892-9E1E-F773665AB25D}"/>
              </a:ext>
            </a:extLst>
          </p:cNvPr>
          <p:cNvSpPr txBox="1"/>
          <p:nvPr/>
        </p:nvSpPr>
        <p:spPr>
          <a:xfrm>
            <a:off x="2724963" y="196244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91043416-2207-4955-923E-9F77DCAD53FD}"/>
              </a:ext>
            </a:extLst>
          </p:cNvPr>
          <p:cNvSpPr txBox="1"/>
          <p:nvPr/>
        </p:nvSpPr>
        <p:spPr>
          <a:xfrm>
            <a:off x="2960014" y="19682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2AD62634-090F-4186-AED6-513826E02634}"/>
              </a:ext>
            </a:extLst>
          </p:cNvPr>
          <p:cNvSpPr txBox="1"/>
          <p:nvPr/>
        </p:nvSpPr>
        <p:spPr>
          <a:xfrm>
            <a:off x="3195118" y="19682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26" name="TextBox 325">
            <a:extLst>
              <a:ext uri="{FF2B5EF4-FFF2-40B4-BE49-F238E27FC236}">
                <a16:creationId xmlns:a16="http://schemas.microsoft.com/office/drawing/2014/main" id="{A151DB85-AC10-45DD-B8F4-F32F37394A10}"/>
              </a:ext>
            </a:extLst>
          </p:cNvPr>
          <p:cNvSpPr txBox="1"/>
          <p:nvPr/>
        </p:nvSpPr>
        <p:spPr>
          <a:xfrm>
            <a:off x="2720752" y="22108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4F581950-759C-41A1-84E7-95A4103C9AC8}"/>
              </a:ext>
            </a:extLst>
          </p:cNvPr>
          <p:cNvSpPr txBox="1"/>
          <p:nvPr/>
        </p:nvSpPr>
        <p:spPr>
          <a:xfrm>
            <a:off x="2956691" y="22108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5D54F396-8F01-4ED3-BE45-9F4B9A2D51C9}"/>
              </a:ext>
            </a:extLst>
          </p:cNvPr>
          <p:cNvSpPr txBox="1"/>
          <p:nvPr/>
        </p:nvSpPr>
        <p:spPr>
          <a:xfrm>
            <a:off x="3195118" y="22108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9" name="TextBox 328">
            <a:extLst>
              <a:ext uri="{FF2B5EF4-FFF2-40B4-BE49-F238E27FC236}">
                <a16:creationId xmlns:a16="http://schemas.microsoft.com/office/drawing/2014/main" id="{1DE7A40C-2C44-4428-B1CD-3C8D024C31B3}"/>
              </a:ext>
            </a:extLst>
          </p:cNvPr>
          <p:cNvSpPr txBox="1"/>
          <p:nvPr/>
        </p:nvSpPr>
        <p:spPr>
          <a:xfrm>
            <a:off x="2720752" y="245338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9D926B2A-4551-4B6E-9F12-626A5970C8A2}"/>
              </a:ext>
            </a:extLst>
          </p:cNvPr>
          <p:cNvSpPr txBox="1"/>
          <p:nvPr/>
        </p:nvSpPr>
        <p:spPr>
          <a:xfrm>
            <a:off x="2956691" y="245338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31" name="TextBox 330">
            <a:extLst>
              <a:ext uri="{FF2B5EF4-FFF2-40B4-BE49-F238E27FC236}">
                <a16:creationId xmlns:a16="http://schemas.microsoft.com/office/drawing/2014/main" id="{763E75A4-579B-47F3-B665-C2B3E594CD3F}"/>
              </a:ext>
            </a:extLst>
          </p:cNvPr>
          <p:cNvSpPr txBox="1"/>
          <p:nvPr/>
        </p:nvSpPr>
        <p:spPr>
          <a:xfrm>
            <a:off x="3187809" y="245211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16EE86D9-314C-4A7C-B52F-D21284DF95E8}"/>
              </a:ext>
            </a:extLst>
          </p:cNvPr>
          <p:cNvSpPr txBox="1"/>
          <p:nvPr/>
        </p:nvSpPr>
        <p:spPr>
          <a:xfrm>
            <a:off x="2720752" y="269597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DBB94791-FE4E-442D-A49C-20CA7CE80028}"/>
              </a:ext>
            </a:extLst>
          </p:cNvPr>
          <p:cNvSpPr txBox="1"/>
          <p:nvPr/>
        </p:nvSpPr>
        <p:spPr>
          <a:xfrm>
            <a:off x="2956691" y="269597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F8D21392-0A21-43F6-87E9-0A043454C87B}"/>
              </a:ext>
            </a:extLst>
          </p:cNvPr>
          <p:cNvSpPr txBox="1"/>
          <p:nvPr/>
        </p:nvSpPr>
        <p:spPr>
          <a:xfrm>
            <a:off x="3195118" y="269597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00D8690E-0DC7-4983-A98E-4202659951EE}"/>
              </a:ext>
            </a:extLst>
          </p:cNvPr>
          <p:cNvSpPr txBox="1"/>
          <p:nvPr/>
        </p:nvSpPr>
        <p:spPr>
          <a:xfrm>
            <a:off x="2720752" y="29385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5851E214-696D-4948-8528-51A8D314C04C}"/>
              </a:ext>
            </a:extLst>
          </p:cNvPr>
          <p:cNvSpPr txBox="1"/>
          <p:nvPr/>
        </p:nvSpPr>
        <p:spPr>
          <a:xfrm>
            <a:off x="2956691" y="29385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E6A71596-6377-4A4C-B0E4-77E2BF56A92E}"/>
              </a:ext>
            </a:extLst>
          </p:cNvPr>
          <p:cNvSpPr txBox="1"/>
          <p:nvPr/>
        </p:nvSpPr>
        <p:spPr>
          <a:xfrm>
            <a:off x="3195118" y="29385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338" name="TextBox 337">
            <a:extLst>
              <a:ext uri="{FF2B5EF4-FFF2-40B4-BE49-F238E27FC236}">
                <a16:creationId xmlns:a16="http://schemas.microsoft.com/office/drawing/2014/main" id="{5CF8B1A8-1698-4096-8DC0-54B1353BFE11}"/>
              </a:ext>
            </a:extLst>
          </p:cNvPr>
          <p:cNvSpPr txBox="1"/>
          <p:nvPr/>
        </p:nvSpPr>
        <p:spPr>
          <a:xfrm>
            <a:off x="2720752" y="31778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23652FDF-6998-4BDB-9FA2-D6BBA90770B0}"/>
              </a:ext>
            </a:extLst>
          </p:cNvPr>
          <p:cNvSpPr txBox="1"/>
          <p:nvPr/>
        </p:nvSpPr>
        <p:spPr>
          <a:xfrm>
            <a:off x="2956691" y="31778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B62578AA-364F-40BD-940B-466F3CCE7183}"/>
              </a:ext>
            </a:extLst>
          </p:cNvPr>
          <p:cNvSpPr txBox="1"/>
          <p:nvPr/>
        </p:nvSpPr>
        <p:spPr>
          <a:xfrm>
            <a:off x="3195952" y="31778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341" name="TextBox 340">
            <a:extLst>
              <a:ext uri="{FF2B5EF4-FFF2-40B4-BE49-F238E27FC236}">
                <a16:creationId xmlns:a16="http://schemas.microsoft.com/office/drawing/2014/main" id="{92EC0EC3-C8DB-442B-A068-07EBB7E2A1CC}"/>
              </a:ext>
            </a:extLst>
          </p:cNvPr>
          <p:cNvSpPr txBox="1"/>
          <p:nvPr/>
        </p:nvSpPr>
        <p:spPr>
          <a:xfrm>
            <a:off x="2720752" y="34329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342" name="TextBox 341">
            <a:extLst>
              <a:ext uri="{FF2B5EF4-FFF2-40B4-BE49-F238E27FC236}">
                <a16:creationId xmlns:a16="http://schemas.microsoft.com/office/drawing/2014/main" id="{508FB227-2911-4B44-819A-393D24DBF889}"/>
              </a:ext>
            </a:extLst>
          </p:cNvPr>
          <p:cNvSpPr txBox="1"/>
          <p:nvPr/>
        </p:nvSpPr>
        <p:spPr>
          <a:xfrm>
            <a:off x="2956691" y="34329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343" name="TextBox 342">
            <a:extLst>
              <a:ext uri="{FF2B5EF4-FFF2-40B4-BE49-F238E27FC236}">
                <a16:creationId xmlns:a16="http://schemas.microsoft.com/office/drawing/2014/main" id="{07B14581-B661-4EE0-9E1F-676812C5BE97}"/>
              </a:ext>
            </a:extLst>
          </p:cNvPr>
          <p:cNvSpPr txBox="1"/>
          <p:nvPr/>
        </p:nvSpPr>
        <p:spPr>
          <a:xfrm>
            <a:off x="3195118" y="34329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1B975EEF-FFB5-4752-A3A7-0FEF62367B10}"/>
              </a:ext>
            </a:extLst>
          </p:cNvPr>
          <p:cNvSpPr txBox="1"/>
          <p:nvPr/>
        </p:nvSpPr>
        <p:spPr>
          <a:xfrm>
            <a:off x="2720752" y="3672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345" name="TextBox 344">
            <a:extLst>
              <a:ext uri="{FF2B5EF4-FFF2-40B4-BE49-F238E27FC236}">
                <a16:creationId xmlns:a16="http://schemas.microsoft.com/office/drawing/2014/main" id="{16994E7E-1D8F-4F9A-AB5C-E2DC324F0A9F}"/>
              </a:ext>
            </a:extLst>
          </p:cNvPr>
          <p:cNvSpPr txBox="1"/>
          <p:nvPr/>
        </p:nvSpPr>
        <p:spPr>
          <a:xfrm>
            <a:off x="2956691" y="3672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346" name="TextBox 345">
            <a:extLst>
              <a:ext uri="{FF2B5EF4-FFF2-40B4-BE49-F238E27FC236}">
                <a16:creationId xmlns:a16="http://schemas.microsoft.com/office/drawing/2014/main" id="{59AA1797-0430-49E7-AAAF-018DD6EA7A51}"/>
              </a:ext>
            </a:extLst>
          </p:cNvPr>
          <p:cNvSpPr txBox="1"/>
          <p:nvPr/>
        </p:nvSpPr>
        <p:spPr>
          <a:xfrm>
            <a:off x="3195118" y="3672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56468D1B-FCA2-4DEA-90B0-63EBE2EC2A6C}"/>
              </a:ext>
            </a:extLst>
          </p:cNvPr>
          <p:cNvSpPr txBox="1"/>
          <p:nvPr/>
        </p:nvSpPr>
        <p:spPr>
          <a:xfrm>
            <a:off x="2724075" y="3915543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214735A1-C176-4AB8-AF95-78255C78A42D}"/>
              </a:ext>
            </a:extLst>
          </p:cNvPr>
          <p:cNvSpPr txBox="1"/>
          <p:nvPr/>
        </p:nvSpPr>
        <p:spPr>
          <a:xfrm>
            <a:off x="2960014" y="3915543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349" name="TextBox 348">
            <a:extLst>
              <a:ext uri="{FF2B5EF4-FFF2-40B4-BE49-F238E27FC236}">
                <a16:creationId xmlns:a16="http://schemas.microsoft.com/office/drawing/2014/main" id="{571ED967-C662-43F0-A596-000B46E17471}"/>
              </a:ext>
            </a:extLst>
          </p:cNvPr>
          <p:cNvSpPr txBox="1"/>
          <p:nvPr/>
        </p:nvSpPr>
        <p:spPr>
          <a:xfrm>
            <a:off x="3192629" y="3915543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0373583D-F107-403E-A1DF-419B2CC7C333}"/>
              </a:ext>
            </a:extLst>
          </p:cNvPr>
          <p:cNvSpPr txBox="1"/>
          <p:nvPr/>
        </p:nvSpPr>
        <p:spPr>
          <a:xfrm>
            <a:off x="3436500" y="19682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FDA80F2C-097F-4202-B5AB-CD3874E79D69}"/>
              </a:ext>
            </a:extLst>
          </p:cNvPr>
          <p:cNvSpPr txBox="1"/>
          <p:nvPr/>
        </p:nvSpPr>
        <p:spPr>
          <a:xfrm>
            <a:off x="3436500" y="22108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52" name="TextBox 351">
            <a:extLst>
              <a:ext uri="{FF2B5EF4-FFF2-40B4-BE49-F238E27FC236}">
                <a16:creationId xmlns:a16="http://schemas.microsoft.com/office/drawing/2014/main" id="{61E5CF07-EB65-413D-88DF-34955CE13C8B}"/>
              </a:ext>
            </a:extLst>
          </p:cNvPr>
          <p:cNvSpPr txBox="1"/>
          <p:nvPr/>
        </p:nvSpPr>
        <p:spPr>
          <a:xfrm>
            <a:off x="3429191" y="245211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53" name="TextBox 352">
            <a:extLst>
              <a:ext uri="{FF2B5EF4-FFF2-40B4-BE49-F238E27FC236}">
                <a16:creationId xmlns:a16="http://schemas.microsoft.com/office/drawing/2014/main" id="{C886EBC9-06C4-42BF-BABC-97B201038DD5}"/>
              </a:ext>
            </a:extLst>
          </p:cNvPr>
          <p:cNvSpPr txBox="1"/>
          <p:nvPr/>
        </p:nvSpPr>
        <p:spPr>
          <a:xfrm>
            <a:off x="3436500" y="269597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4" name="TextBox 353">
            <a:extLst>
              <a:ext uri="{FF2B5EF4-FFF2-40B4-BE49-F238E27FC236}">
                <a16:creationId xmlns:a16="http://schemas.microsoft.com/office/drawing/2014/main" id="{F85EE078-8233-43DB-83C2-911595A46841}"/>
              </a:ext>
            </a:extLst>
          </p:cNvPr>
          <p:cNvSpPr txBox="1"/>
          <p:nvPr/>
        </p:nvSpPr>
        <p:spPr>
          <a:xfrm>
            <a:off x="3436500" y="29385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355" name="TextBox 354">
            <a:extLst>
              <a:ext uri="{FF2B5EF4-FFF2-40B4-BE49-F238E27FC236}">
                <a16:creationId xmlns:a16="http://schemas.microsoft.com/office/drawing/2014/main" id="{59C7E91D-3832-4ED3-8A01-153596AF3C61}"/>
              </a:ext>
            </a:extLst>
          </p:cNvPr>
          <p:cNvSpPr txBox="1"/>
          <p:nvPr/>
        </p:nvSpPr>
        <p:spPr>
          <a:xfrm>
            <a:off x="3437334" y="3177820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D032B2CF-4961-4B40-A28C-B668D6350DE8}"/>
              </a:ext>
            </a:extLst>
          </p:cNvPr>
          <p:cNvSpPr txBox="1"/>
          <p:nvPr/>
        </p:nvSpPr>
        <p:spPr>
          <a:xfrm>
            <a:off x="3436500" y="34329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1214DA2A-D5DA-4291-B627-415DBBD9379C}"/>
              </a:ext>
            </a:extLst>
          </p:cNvPr>
          <p:cNvSpPr txBox="1"/>
          <p:nvPr/>
        </p:nvSpPr>
        <p:spPr>
          <a:xfrm>
            <a:off x="3436500" y="3672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BD68D213-5860-45CB-ABB9-7AB6EE98699D}"/>
              </a:ext>
            </a:extLst>
          </p:cNvPr>
          <p:cNvSpPr txBox="1"/>
          <p:nvPr/>
        </p:nvSpPr>
        <p:spPr>
          <a:xfrm>
            <a:off x="3434011" y="3915543"/>
            <a:ext cx="292433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cxnSp>
        <p:nvCxnSpPr>
          <p:cNvPr id="359" name="직선 연결선 358">
            <a:extLst>
              <a:ext uri="{FF2B5EF4-FFF2-40B4-BE49-F238E27FC236}">
                <a16:creationId xmlns:a16="http://schemas.microsoft.com/office/drawing/2014/main" id="{D862E73B-28E3-4EA5-844C-F74D51E2E1C8}"/>
              </a:ext>
            </a:extLst>
          </p:cNvPr>
          <p:cNvCxnSpPr>
            <a:cxnSpLocks/>
          </p:cNvCxnSpPr>
          <p:nvPr/>
        </p:nvCxnSpPr>
        <p:spPr>
          <a:xfrm>
            <a:off x="3475069" y="1748897"/>
            <a:ext cx="0" cy="24476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0" name="TextBox 359">
            <a:extLst>
              <a:ext uri="{FF2B5EF4-FFF2-40B4-BE49-F238E27FC236}">
                <a16:creationId xmlns:a16="http://schemas.microsoft.com/office/drawing/2014/main" id="{D4DA3E0D-5F5E-4D7F-9CAC-FA3636FB19E3}"/>
              </a:ext>
            </a:extLst>
          </p:cNvPr>
          <p:cNvSpPr txBox="1"/>
          <p:nvPr/>
        </p:nvSpPr>
        <p:spPr>
          <a:xfrm>
            <a:off x="2728691" y="17300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A05D2A85-4706-4515-92E9-01B17E48BC04}"/>
              </a:ext>
            </a:extLst>
          </p:cNvPr>
          <p:cNvSpPr txBox="1"/>
          <p:nvPr/>
        </p:nvSpPr>
        <p:spPr>
          <a:xfrm>
            <a:off x="2965091" y="17288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8780C567-2031-4B65-B30C-5238723F5E01}"/>
              </a:ext>
            </a:extLst>
          </p:cNvPr>
          <p:cNvSpPr txBox="1"/>
          <p:nvPr/>
        </p:nvSpPr>
        <p:spPr>
          <a:xfrm>
            <a:off x="3203891" y="17300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5EAD805B-96CA-47AB-B00A-FD35A6D55133}"/>
              </a:ext>
            </a:extLst>
          </p:cNvPr>
          <p:cNvSpPr txBox="1"/>
          <p:nvPr/>
        </p:nvSpPr>
        <p:spPr>
          <a:xfrm>
            <a:off x="3433778" y="17307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ⓞ</a:t>
            </a:r>
          </a:p>
        </p:txBody>
      </p:sp>
      <p:sp>
        <p:nvSpPr>
          <p:cNvPr id="2116" name="모서리가 둥근 직사각형 672">
            <a:extLst>
              <a:ext uri="{FF2B5EF4-FFF2-40B4-BE49-F238E27FC236}">
                <a16:creationId xmlns:a16="http://schemas.microsoft.com/office/drawing/2014/main" id="{0C7C42EF-A09F-4E46-3D57-7C5E5EFD3E33}"/>
              </a:ext>
            </a:extLst>
          </p:cNvPr>
          <p:cNvSpPr/>
          <p:nvPr/>
        </p:nvSpPr>
        <p:spPr>
          <a:xfrm>
            <a:off x="6308983" y="807256"/>
            <a:ext cx="1875161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2117" name="표 2116">
            <a:extLst>
              <a:ext uri="{FF2B5EF4-FFF2-40B4-BE49-F238E27FC236}">
                <a16:creationId xmlns:a16="http://schemas.microsoft.com/office/drawing/2014/main" id="{7CADF817-A209-3B9A-4882-1871B66785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08814927"/>
              </p:ext>
            </p:extLst>
          </p:nvPr>
        </p:nvGraphicFramePr>
        <p:xfrm>
          <a:off x="6307492" y="805951"/>
          <a:ext cx="1885383" cy="5647385"/>
        </p:xfrm>
        <a:graphic>
          <a:graphicData uri="http://schemas.openxmlformats.org/drawingml/2006/table">
            <a:tbl>
              <a:tblPr/>
              <a:tblGrid>
                <a:gridCol w="492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0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11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11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11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2118" name="TextBox 2117">
            <a:extLst>
              <a:ext uri="{FF2B5EF4-FFF2-40B4-BE49-F238E27FC236}">
                <a16:creationId xmlns:a16="http://schemas.microsoft.com/office/drawing/2014/main" id="{34EE1367-CA8D-EB88-93CC-A9A50A0CEDD8}"/>
              </a:ext>
            </a:extLst>
          </p:cNvPr>
          <p:cNvSpPr txBox="1"/>
          <p:nvPr/>
        </p:nvSpPr>
        <p:spPr>
          <a:xfrm>
            <a:off x="7810687" y="10401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19" name="TextBox 2118">
            <a:extLst>
              <a:ext uri="{FF2B5EF4-FFF2-40B4-BE49-F238E27FC236}">
                <a16:creationId xmlns:a16="http://schemas.microsoft.com/office/drawing/2014/main" id="{DC41C139-D41B-9296-F48E-7EEDBBCE7892}"/>
              </a:ext>
            </a:extLst>
          </p:cNvPr>
          <p:cNvSpPr txBox="1"/>
          <p:nvPr/>
        </p:nvSpPr>
        <p:spPr>
          <a:xfrm>
            <a:off x="6869276" y="10406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20" name="TextBox 2119">
            <a:extLst>
              <a:ext uri="{FF2B5EF4-FFF2-40B4-BE49-F238E27FC236}">
                <a16:creationId xmlns:a16="http://schemas.microsoft.com/office/drawing/2014/main" id="{20C9A641-E30F-D57F-B3D2-32C2F2A72548}"/>
              </a:ext>
            </a:extLst>
          </p:cNvPr>
          <p:cNvSpPr txBox="1"/>
          <p:nvPr/>
        </p:nvSpPr>
        <p:spPr>
          <a:xfrm>
            <a:off x="7178193" y="10409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21" name="TextBox 2120">
            <a:extLst>
              <a:ext uri="{FF2B5EF4-FFF2-40B4-BE49-F238E27FC236}">
                <a16:creationId xmlns:a16="http://schemas.microsoft.com/office/drawing/2014/main" id="{F5B15225-99AA-7D41-8788-5A46D9206E52}"/>
              </a:ext>
            </a:extLst>
          </p:cNvPr>
          <p:cNvSpPr txBox="1"/>
          <p:nvPr/>
        </p:nvSpPr>
        <p:spPr>
          <a:xfrm>
            <a:off x="7505042" y="10376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22" name="TextBox 2121">
            <a:extLst>
              <a:ext uri="{FF2B5EF4-FFF2-40B4-BE49-F238E27FC236}">
                <a16:creationId xmlns:a16="http://schemas.microsoft.com/office/drawing/2014/main" id="{EC693AA0-8CA6-94EF-88C0-B561CA0E7625}"/>
              </a:ext>
            </a:extLst>
          </p:cNvPr>
          <p:cNvSpPr txBox="1"/>
          <p:nvPr/>
        </p:nvSpPr>
        <p:spPr>
          <a:xfrm>
            <a:off x="7810687" y="12996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23" name="TextBox 2122">
            <a:extLst>
              <a:ext uri="{FF2B5EF4-FFF2-40B4-BE49-F238E27FC236}">
                <a16:creationId xmlns:a16="http://schemas.microsoft.com/office/drawing/2014/main" id="{86F1942A-E7BD-5F71-77FB-8F6F04DA1376}"/>
              </a:ext>
            </a:extLst>
          </p:cNvPr>
          <p:cNvSpPr txBox="1"/>
          <p:nvPr/>
        </p:nvSpPr>
        <p:spPr>
          <a:xfrm>
            <a:off x="6869276" y="13002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24" name="TextBox 2123">
            <a:extLst>
              <a:ext uri="{FF2B5EF4-FFF2-40B4-BE49-F238E27FC236}">
                <a16:creationId xmlns:a16="http://schemas.microsoft.com/office/drawing/2014/main" id="{06773652-D970-FAFC-BCB9-13389A743683}"/>
              </a:ext>
            </a:extLst>
          </p:cNvPr>
          <p:cNvSpPr txBox="1"/>
          <p:nvPr/>
        </p:nvSpPr>
        <p:spPr>
          <a:xfrm>
            <a:off x="7178193" y="13005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25" name="TextBox 2124">
            <a:extLst>
              <a:ext uri="{FF2B5EF4-FFF2-40B4-BE49-F238E27FC236}">
                <a16:creationId xmlns:a16="http://schemas.microsoft.com/office/drawing/2014/main" id="{5DCF0A12-5A89-1F73-46E0-74F9AB27BB77}"/>
              </a:ext>
            </a:extLst>
          </p:cNvPr>
          <p:cNvSpPr txBox="1"/>
          <p:nvPr/>
        </p:nvSpPr>
        <p:spPr>
          <a:xfrm>
            <a:off x="7505042" y="12972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26" name="TextBox 2125">
            <a:extLst>
              <a:ext uri="{FF2B5EF4-FFF2-40B4-BE49-F238E27FC236}">
                <a16:creationId xmlns:a16="http://schemas.microsoft.com/office/drawing/2014/main" id="{BAB3E018-5B59-0C4E-E9FA-BDF0EABC0682}"/>
              </a:ext>
            </a:extLst>
          </p:cNvPr>
          <p:cNvSpPr txBox="1"/>
          <p:nvPr/>
        </p:nvSpPr>
        <p:spPr>
          <a:xfrm>
            <a:off x="7810687" y="159516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27" name="TextBox 2126">
            <a:extLst>
              <a:ext uri="{FF2B5EF4-FFF2-40B4-BE49-F238E27FC236}">
                <a16:creationId xmlns:a16="http://schemas.microsoft.com/office/drawing/2014/main" id="{F6A54DE4-1A4D-9FE9-2AB4-D8D6B37B8FEF}"/>
              </a:ext>
            </a:extLst>
          </p:cNvPr>
          <p:cNvSpPr txBox="1"/>
          <p:nvPr/>
        </p:nvSpPr>
        <p:spPr>
          <a:xfrm>
            <a:off x="6869276" y="159570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28" name="TextBox 2127">
            <a:extLst>
              <a:ext uri="{FF2B5EF4-FFF2-40B4-BE49-F238E27FC236}">
                <a16:creationId xmlns:a16="http://schemas.microsoft.com/office/drawing/2014/main" id="{F381736F-BCD7-CA2B-8FCF-43523BE0B160}"/>
              </a:ext>
            </a:extLst>
          </p:cNvPr>
          <p:cNvSpPr txBox="1"/>
          <p:nvPr/>
        </p:nvSpPr>
        <p:spPr>
          <a:xfrm>
            <a:off x="7178193" y="159604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29" name="TextBox 2128">
            <a:extLst>
              <a:ext uri="{FF2B5EF4-FFF2-40B4-BE49-F238E27FC236}">
                <a16:creationId xmlns:a16="http://schemas.microsoft.com/office/drawing/2014/main" id="{6165199D-6184-9B24-DA5E-C92BC6DD70EC}"/>
              </a:ext>
            </a:extLst>
          </p:cNvPr>
          <p:cNvSpPr txBox="1"/>
          <p:nvPr/>
        </p:nvSpPr>
        <p:spPr>
          <a:xfrm>
            <a:off x="7505042" y="159269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30" name="TextBox 2129">
            <a:extLst>
              <a:ext uri="{FF2B5EF4-FFF2-40B4-BE49-F238E27FC236}">
                <a16:creationId xmlns:a16="http://schemas.microsoft.com/office/drawing/2014/main" id="{13CAC63D-CEB1-E7B7-90B0-45019D2C3C42}"/>
              </a:ext>
            </a:extLst>
          </p:cNvPr>
          <p:cNvSpPr txBox="1"/>
          <p:nvPr/>
        </p:nvSpPr>
        <p:spPr>
          <a:xfrm>
            <a:off x="7810687" y="18519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31" name="TextBox 2130">
            <a:extLst>
              <a:ext uri="{FF2B5EF4-FFF2-40B4-BE49-F238E27FC236}">
                <a16:creationId xmlns:a16="http://schemas.microsoft.com/office/drawing/2014/main" id="{DE92F38D-9896-2846-D649-057B9F81EA6D}"/>
              </a:ext>
            </a:extLst>
          </p:cNvPr>
          <p:cNvSpPr txBox="1"/>
          <p:nvPr/>
        </p:nvSpPr>
        <p:spPr>
          <a:xfrm>
            <a:off x="6869276" y="18524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32" name="TextBox 2131">
            <a:extLst>
              <a:ext uri="{FF2B5EF4-FFF2-40B4-BE49-F238E27FC236}">
                <a16:creationId xmlns:a16="http://schemas.microsoft.com/office/drawing/2014/main" id="{E84DD660-D63F-3410-B21B-E590900FB88E}"/>
              </a:ext>
            </a:extLst>
          </p:cNvPr>
          <p:cNvSpPr txBox="1"/>
          <p:nvPr/>
        </p:nvSpPr>
        <p:spPr>
          <a:xfrm>
            <a:off x="7178193" y="18528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33" name="TextBox 2132">
            <a:extLst>
              <a:ext uri="{FF2B5EF4-FFF2-40B4-BE49-F238E27FC236}">
                <a16:creationId xmlns:a16="http://schemas.microsoft.com/office/drawing/2014/main" id="{6EBD0C84-C833-17D9-D244-783B162E485B}"/>
              </a:ext>
            </a:extLst>
          </p:cNvPr>
          <p:cNvSpPr txBox="1"/>
          <p:nvPr/>
        </p:nvSpPr>
        <p:spPr>
          <a:xfrm>
            <a:off x="7505042" y="18494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34" name="TextBox 2133">
            <a:extLst>
              <a:ext uri="{FF2B5EF4-FFF2-40B4-BE49-F238E27FC236}">
                <a16:creationId xmlns:a16="http://schemas.microsoft.com/office/drawing/2014/main" id="{21888A10-7E72-7B7B-B967-A6B54FB82421}"/>
              </a:ext>
            </a:extLst>
          </p:cNvPr>
          <p:cNvSpPr txBox="1"/>
          <p:nvPr/>
        </p:nvSpPr>
        <p:spPr>
          <a:xfrm>
            <a:off x="7810687" y="21172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35" name="TextBox 2134">
            <a:extLst>
              <a:ext uri="{FF2B5EF4-FFF2-40B4-BE49-F238E27FC236}">
                <a16:creationId xmlns:a16="http://schemas.microsoft.com/office/drawing/2014/main" id="{F059D364-2D33-518B-24D3-625384A9C0B5}"/>
              </a:ext>
            </a:extLst>
          </p:cNvPr>
          <p:cNvSpPr txBox="1"/>
          <p:nvPr/>
        </p:nvSpPr>
        <p:spPr>
          <a:xfrm>
            <a:off x="6869276" y="21178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36" name="TextBox 2135">
            <a:extLst>
              <a:ext uri="{FF2B5EF4-FFF2-40B4-BE49-F238E27FC236}">
                <a16:creationId xmlns:a16="http://schemas.microsoft.com/office/drawing/2014/main" id="{E467F564-6015-B390-1095-4F67B08BF93C}"/>
              </a:ext>
            </a:extLst>
          </p:cNvPr>
          <p:cNvSpPr txBox="1"/>
          <p:nvPr/>
        </p:nvSpPr>
        <p:spPr>
          <a:xfrm>
            <a:off x="7178193" y="211814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37" name="TextBox 2136">
            <a:extLst>
              <a:ext uri="{FF2B5EF4-FFF2-40B4-BE49-F238E27FC236}">
                <a16:creationId xmlns:a16="http://schemas.microsoft.com/office/drawing/2014/main" id="{D94A18B9-C958-C10C-8BAA-31D841FC3252}"/>
              </a:ext>
            </a:extLst>
          </p:cNvPr>
          <p:cNvSpPr txBox="1"/>
          <p:nvPr/>
        </p:nvSpPr>
        <p:spPr>
          <a:xfrm>
            <a:off x="7505042" y="211479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38" name="TextBox 2137">
            <a:extLst>
              <a:ext uri="{FF2B5EF4-FFF2-40B4-BE49-F238E27FC236}">
                <a16:creationId xmlns:a16="http://schemas.microsoft.com/office/drawing/2014/main" id="{DBCDBAE3-62A6-CF7F-145E-9947CF55743C}"/>
              </a:ext>
            </a:extLst>
          </p:cNvPr>
          <p:cNvSpPr txBox="1"/>
          <p:nvPr/>
        </p:nvSpPr>
        <p:spPr>
          <a:xfrm>
            <a:off x="7810687" y="23828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39" name="TextBox 2138">
            <a:extLst>
              <a:ext uri="{FF2B5EF4-FFF2-40B4-BE49-F238E27FC236}">
                <a16:creationId xmlns:a16="http://schemas.microsoft.com/office/drawing/2014/main" id="{24601D7E-87DC-ECF0-4827-C86F184BB59C}"/>
              </a:ext>
            </a:extLst>
          </p:cNvPr>
          <p:cNvSpPr txBox="1"/>
          <p:nvPr/>
        </p:nvSpPr>
        <p:spPr>
          <a:xfrm>
            <a:off x="6869276" y="23833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40" name="TextBox 2139">
            <a:extLst>
              <a:ext uri="{FF2B5EF4-FFF2-40B4-BE49-F238E27FC236}">
                <a16:creationId xmlns:a16="http://schemas.microsoft.com/office/drawing/2014/main" id="{D1E7A655-01C3-2F52-23B6-463AC1659C8B}"/>
              </a:ext>
            </a:extLst>
          </p:cNvPr>
          <p:cNvSpPr txBox="1"/>
          <p:nvPr/>
        </p:nvSpPr>
        <p:spPr>
          <a:xfrm>
            <a:off x="7178193" y="23836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41" name="TextBox 2140">
            <a:extLst>
              <a:ext uri="{FF2B5EF4-FFF2-40B4-BE49-F238E27FC236}">
                <a16:creationId xmlns:a16="http://schemas.microsoft.com/office/drawing/2014/main" id="{EDFCA373-5892-1F40-59E0-E7BEB268A139}"/>
              </a:ext>
            </a:extLst>
          </p:cNvPr>
          <p:cNvSpPr txBox="1"/>
          <p:nvPr/>
        </p:nvSpPr>
        <p:spPr>
          <a:xfrm>
            <a:off x="7505042" y="23803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42" name="TextBox 2141">
            <a:extLst>
              <a:ext uri="{FF2B5EF4-FFF2-40B4-BE49-F238E27FC236}">
                <a16:creationId xmlns:a16="http://schemas.microsoft.com/office/drawing/2014/main" id="{B34AD942-FFD7-A94C-B181-117FE085D12C}"/>
              </a:ext>
            </a:extLst>
          </p:cNvPr>
          <p:cNvSpPr txBox="1"/>
          <p:nvPr/>
        </p:nvSpPr>
        <p:spPr>
          <a:xfrm>
            <a:off x="7810687" y="26500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143" name="TextBox 2142">
            <a:extLst>
              <a:ext uri="{FF2B5EF4-FFF2-40B4-BE49-F238E27FC236}">
                <a16:creationId xmlns:a16="http://schemas.microsoft.com/office/drawing/2014/main" id="{8D8FC622-EFBB-ED57-C059-2A9CB6648BBC}"/>
              </a:ext>
            </a:extLst>
          </p:cNvPr>
          <p:cNvSpPr txBox="1"/>
          <p:nvPr/>
        </p:nvSpPr>
        <p:spPr>
          <a:xfrm>
            <a:off x="6869276" y="265056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A985A7F7-57A2-42B6-0A56-DCD2F8DA00F6}"/>
              </a:ext>
            </a:extLst>
          </p:cNvPr>
          <p:cNvSpPr txBox="1"/>
          <p:nvPr/>
        </p:nvSpPr>
        <p:spPr>
          <a:xfrm>
            <a:off x="7178193" y="265090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10DC2EE0-158E-E8E0-36B1-8155439236D5}"/>
              </a:ext>
            </a:extLst>
          </p:cNvPr>
          <p:cNvSpPr txBox="1"/>
          <p:nvPr/>
        </p:nvSpPr>
        <p:spPr>
          <a:xfrm>
            <a:off x="7505042" y="264755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ACB64FCE-C4C3-27BD-0939-807B8ABCE91D}"/>
              </a:ext>
            </a:extLst>
          </p:cNvPr>
          <p:cNvSpPr txBox="1"/>
          <p:nvPr/>
        </p:nvSpPr>
        <p:spPr>
          <a:xfrm>
            <a:off x="7810687" y="29226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EFF3F8EF-8E87-495D-8AEC-A9C58367ECAC}"/>
              </a:ext>
            </a:extLst>
          </p:cNvPr>
          <p:cNvSpPr txBox="1"/>
          <p:nvPr/>
        </p:nvSpPr>
        <p:spPr>
          <a:xfrm>
            <a:off x="6869276" y="29231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25145194-E806-EB7A-3A7E-176B51F080B7}"/>
              </a:ext>
            </a:extLst>
          </p:cNvPr>
          <p:cNvSpPr txBox="1"/>
          <p:nvPr/>
        </p:nvSpPr>
        <p:spPr>
          <a:xfrm>
            <a:off x="7178193" y="29235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69" name="TextBox 368">
            <a:extLst>
              <a:ext uri="{FF2B5EF4-FFF2-40B4-BE49-F238E27FC236}">
                <a16:creationId xmlns:a16="http://schemas.microsoft.com/office/drawing/2014/main" id="{9539C279-C4BD-9A8D-9AD5-97AEA334F3F8}"/>
              </a:ext>
            </a:extLst>
          </p:cNvPr>
          <p:cNvSpPr txBox="1"/>
          <p:nvPr/>
        </p:nvSpPr>
        <p:spPr>
          <a:xfrm>
            <a:off x="7505042" y="29201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70" name="TextBox 369">
            <a:extLst>
              <a:ext uri="{FF2B5EF4-FFF2-40B4-BE49-F238E27FC236}">
                <a16:creationId xmlns:a16="http://schemas.microsoft.com/office/drawing/2014/main" id="{F1DD494A-998D-B9B3-1164-4A9A48504AC5}"/>
              </a:ext>
            </a:extLst>
          </p:cNvPr>
          <p:cNvSpPr txBox="1"/>
          <p:nvPr/>
        </p:nvSpPr>
        <p:spPr>
          <a:xfrm>
            <a:off x="7810687" y="32098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71" name="TextBox 370">
            <a:extLst>
              <a:ext uri="{FF2B5EF4-FFF2-40B4-BE49-F238E27FC236}">
                <a16:creationId xmlns:a16="http://schemas.microsoft.com/office/drawing/2014/main" id="{E584B723-055A-B666-0ACD-CD4D217A9C30}"/>
              </a:ext>
            </a:extLst>
          </p:cNvPr>
          <p:cNvSpPr txBox="1"/>
          <p:nvPr/>
        </p:nvSpPr>
        <p:spPr>
          <a:xfrm>
            <a:off x="6869276" y="321040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72" name="TextBox 371">
            <a:extLst>
              <a:ext uri="{FF2B5EF4-FFF2-40B4-BE49-F238E27FC236}">
                <a16:creationId xmlns:a16="http://schemas.microsoft.com/office/drawing/2014/main" id="{6CAC771F-33A8-B255-ACF2-D8762CCD171C}"/>
              </a:ext>
            </a:extLst>
          </p:cNvPr>
          <p:cNvSpPr txBox="1"/>
          <p:nvPr/>
        </p:nvSpPr>
        <p:spPr>
          <a:xfrm>
            <a:off x="7178193" y="3210746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73" name="TextBox 372">
            <a:extLst>
              <a:ext uri="{FF2B5EF4-FFF2-40B4-BE49-F238E27FC236}">
                <a16:creationId xmlns:a16="http://schemas.microsoft.com/office/drawing/2014/main" id="{E0A32382-0992-2878-AA1F-C1ED42588B20}"/>
              </a:ext>
            </a:extLst>
          </p:cNvPr>
          <p:cNvSpPr txBox="1"/>
          <p:nvPr/>
        </p:nvSpPr>
        <p:spPr>
          <a:xfrm>
            <a:off x="7505042" y="320739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74" name="TextBox 373">
            <a:extLst>
              <a:ext uri="{FF2B5EF4-FFF2-40B4-BE49-F238E27FC236}">
                <a16:creationId xmlns:a16="http://schemas.microsoft.com/office/drawing/2014/main" id="{823D1F6B-3307-910E-15B8-A76EA5A68F34}"/>
              </a:ext>
            </a:extLst>
          </p:cNvPr>
          <p:cNvSpPr txBox="1"/>
          <p:nvPr/>
        </p:nvSpPr>
        <p:spPr>
          <a:xfrm>
            <a:off x="7810687" y="344473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75" name="TextBox 374">
            <a:extLst>
              <a:ext uri="{FF2B5EF4-FFF2-40B4-BE49-F238E27FC236}">
                <a16:creationId xmlns:a16="http://schemas.microsoft.com/office/drawing/2014/main" id="{82BCB739-18FD-C384-CE58-4A3F1D04ACD2}"/>
              </a:ext>
            </a:extLst>
          </p:cNvPr>
          <p:cNvSpPr txBox="1"/>
          <p:nvPr/>
        </p:nvSpPr>
        <p:spPr>
          <a:xfrm>
            <a:off x="6869276" y="344527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1A06CF08-B7A9-C7EC-EA2D-A3A9BE7CC03C}"/>
              </a:ext>
            </a:extLst>
          </p:cNvPr>
          <p:cNvSpPr txBox="1"/>
          <p:nvPr/>
        </p:nvSpPr>
        <p:spPr>
          <a:xfrm>
            <a:off x="7178193" y="344561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77" name="TextBox 376">
            <a:extLst>
              <a:ext uri="{FF2B5EF4-FFF2-40B4-BE49-F238E27FC236}">
                <a16:creationId xmlns:a16="http://schemas.microsoft.com/office/drawing/2014/main" id="{79D7166E-F446-1206-A6CE-FFEF4BA6041F}"/>
              </a:ext>
            </a:extLst>
          </p:cNvPr>
          <p:cNvSpPr txBox="1"/>
          <p:nvPr/>
        </p:nvSpPr>
        <p:spPr>
          <a:xfrm>
            <a:off x="7505042" y="344226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78" name="TextBox 377">
            <a:extLst>
              <a:ext uri="{FF2B5EF4-FFF2-40B4-BE49-F238E27FC236}">
                <a16:creationId xmlns:a16="http://schemas.microsoft.com/office/drawing/2014/main" id="{8BB1635D-06AF-C2D7-248B-1EE715740122}"/>
              </a:ext>
            </a:extLst>
          </p:cNvPr>
          <p:cNvSpPr txBox="1"/>
          <p:nvPr/>
        </p:nvSpPr>
        <p:spPr>
          <a:xfrm>
            <a:off x="7810687" y="37447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9356743A-9D9A-EEE2-416B-747F4F105795}"/>
              </a:ext>
            </a:extLst>
          </p:cNvPr>
          <p:cNvSpPr txBox="1"/>
          <p:nvPr/>
        </p:nvSpPr>
        <p:spPr>
          <a:xfrm>
            <a:off x="6869276" y="374527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5EC6DDFC-B319-241E-F018-1B810E2F831F}"/>
              </a:ext>
            </a:extLst>
          </p:cNvPr>
          <p:cNvSpPr txBox="1"/>
          <p:nvPr/>
        </p:nvSpPr>
        <p:spPr>
          <a:xfrm>
            <a:off x="7178193" y="374561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1" name="TextBox 380">
            <a:extLst>
              <a:ext uri="{FF2B5EF4-FFF2-40B4-BE49-F238E27FC236}">
                <a16:creationId xmlns:a16="http://schemas.microsoft.com/office/drawing/2014/main" id="{A668D7F8-FAF0-B2B9-E68E-4BCCE03CA870}"/>
              </a:ext>
            </a:extLst>
          </p:cNvPr>
          <p:cNvSpPr txBox="1"/>
          <p:nvPr/>
        </p:nvSpPr>
        <p:spPr>
          <a:xfrm>
            <a:off x="7505042" y="374226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74002532-BB4D-7146-F51F-CE1DA63FD7F0}"/>
              </a:ext>
            </a:extLst>
          </p:cNvPr>
          <p:cNvSpPr txBox="1"/>
          <p:nvPr/>
        </p:nvSpPr>
        <p:spPr>
          <a:xfrm>
            <a:off x="7810687" y="39967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83" name="TextBox 382">
            <a:extLst>
              <a:ext uri="{FF2B5EF4-FFF2-40B4-BE49-F238E27FC236}">
                <a16:creationId xmlns:a16="http://schemas.microsoft.com/office/drawing/2014/main" id="{DFE1E09A-1D4C-2E36-4521-41B8241672D2}"/>
              </a:ext>
            </a:extLst>
          </p:cNvPr>
          <p:cNvSpPr txBox="1"/>
          <p:nvPr/>
        </p:nvSpPr>
        <p:spPr>
          <a:xfrm>
            <a:off x="6869276" y="39972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52" name="TextBox 451">
            <a:extLst>
              <a:ext uri="{FF2B5EF4-FFF2-40B4-BE49-F238E27FC236}">
                <a16:creationId xmlns:a16="http://schemas.microsoft.com/office/drawing/2014/main" id="{DD8BAD60-570C-BDD3-713F-F4725CD19576}"/>
              </a:ext>
            </a:extLst>
          </p:cNvPr>
          <p:cNvSpPr txBox="1"/>
          <p:nvPr/>
        </p:nvSpPr>
        <p:spPr>
          <a:xfrm>
            <a:off x="7178193" y="39975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E22AA6C4-C0AC-BA4D-4BDA-6524D2D522CD}"/>
              </a:ext>
            </a:extLst>
          </p:cNvPr>
          <p:cNvSpPr txBox="1"/>
          <p:nvPr/>
        </p:nvSpPr>
        <p:spPr>
          <a:xfrm>
            <a:off x="7505042" y="39942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61" name="TextBox 460">
            <a:extLst>
              <a:ext uri="{FF2B5EF4-FFF2-40B4-BE49-F238E27FC236}">
                <a16:creationId xmlns:a16="http://schemas.microsoft.com/office/drawing/2014/main" id="{C66606BC-B7FC-72F2-5A0E-B950E36C12B5}"/>
              </a:ext>
            </a:extLst>
          </p:cNvPr>
          <p:cNvSpPr txBox="1"/>
          <p:nvPr/>
        </p:nvSpPr>
        <p:spPr>
          <a:xfrm>
            <a:off x="7810687" y="426931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7A63DF6A-31CD-059A-1D08-99BD8DC122CE}"/>
              </a:ext>
            </a:extLst>
          </p:cNvPr>
          <p:cNvSpPr txBox="1"/>
          <p:nvPr/>
        </p:nvSpPr>
        <p:spPr>
          <a:xfrm>
            <a:off x="6869276" y="426985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EC6EE94C-EE43-AAD4-3602-79AFE32717AF}"/>
              </a:ext>
            </a:extLst>
          </p:cNvPr>
          <p:cNvSpPr txBox="1"/>
          <p:nvPr/>
        </p:nvSpPr>
        <p:spPr>
          <a:xfrm>
            <a:off x="7178193" y="427019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494" name="TextBox 493">
            <a:extLst>
              <a:ext uri="{FF2B5EF4-FFF2-40B4-BE49-F238E27FC236}">
                <a16:creationId xmlns:a16="http://schemas.microsoft.com/office/drawing/2014/main" id="{8CF019FB-1966-1411-3FD5-EF57BA67B0C8}"/>
              </a:ext>
            </a:extLst>
          </p:cNvPr>
          <p:cNvSpPr txBox="1"/>
          <p:nvPr/>
        </p:nvSpPr>
        <p:spPr>
          <a:xfrm>
            <a:off x="7505042" y="426684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95" name="TextBox 494">
            <a:extLst>
              <a:ext uri="{FF2B5EF4-FFF2-40B4-BE49-F238E27FC236}">
                <a16:creationId xmlns:a16="http://schemas.microsoft.com/office/drawing/2014/main" id="{56CD7790-E8FB-C066-5D61-370AAA282ABF}"/>
              </a:ext>
            </a:extLst>
          </p:cNvPr>
          <p:cNvSpPr txBox="1"/>
          <p:nvPr/>
        </p:nvSpPr>
        <p:spPr>
          <a:xfrm>
            <a:off x="7810687" y="45413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09" name="TextBox 1408">
            <a:extLst>
              <a:ext uri="{FF2B5EF4-FFF2-40B4-BE49-F238E27FC236}">
                <a16:creationId xmlns:a16="http://schemas.microsoft.com/office/drawing/2014/main" id="{E4B0EDA7-2953-D411-B102-704801712A8C}"/>
              </a:ext>
            </a:extLst>
          </p:cNvPr>
          <p:cNvSpPr txBox="1"/>
          <p:nvPr/>
        </p:nvSpPr>
        <p:spPr>
          <a:xfrm>
            <a:off x="6869276" y="454185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11" name="TextBox 1410">
            <a:extLst>
              <a:ext uri="{FF2B5EF4-FFF2-40B4-BE49-F238E27FC236}">
                <a16:creationId xmlns:a16="http://schemas.microsoft.com/office/drawing/2014/main" id="{44F4B8A5-522E-2ECD-4B75-8A8E68A139F4}"/>
              </a:ext>
            </a:extLst>
          </p:cNvPr>
          <p:cNvSpPr txBox="1"/>
          <p:nvPr/>
        </p:nvSpPr>
        <p:spPr>
          <a:xfrm>
            <a:off x="7178193" y="454219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12" name="TextBox 1411">
            <a:extLst>
              <a:ext uri="{FF2B5EF4-FFF2-40B4-BE49-F238E27FC236}">
                <a16:creationId xmlns:a16="http://schemas.microsoft.com/office/drawing/2014/main" id="{29BAEBD7-B394-FBC8-92A5-CD984482239F}"/>
              </a:ext>
            </a:extLst>
          </p:cNvPr>
          <p:cNvSpPr txBox="1"/>
          <p:nvPr/>
        </p:nvSpPr>
        <p:spPr>
          <a:xfrm>
            <a:off x="7505042" y="453884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13" name="TextBox 1412">
            <a:extLst>
              <a:ext uri="{FF2B5EF4-FFF2-40B4-BE49-F238E27FC236}">
                <a16:creationId xmlns:a16="http://schemas.microsoft.com/office/drawing/2014/main" id="{79794998-B8EC-D9CB-9BD5-333E5C42AFEC}"/>
              </a:ext>
            </a:extLst>
          </p:cNvPr>
          <p:cNvSpPr txBox="1"/>
          <p:nvPr/>
        </p:nvSpPr>
        <p:spPr>
          <a:xfrm>
            <a:off x="7810687" y="479141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21" name="TextBox 1420">
            <a:extLst>
              <a:ext uri="{FF2B5EF4-FFF2-40B4-BE49-F238E27FC236}">
                <a16:creationId xmlns:a16="http://schemas.microsoft.com/office/drawing/2014/main" id="{3864712B-B503-96B3-9C7D-BE7C2370AB85}"/>
              </a:ext>
            </a:extLst>
          </p:cNvPr>
          <p:cNvSpPr txBox="1"/>
          <p:nvPr/>
        </p:nvSpPr>
        <p:spPr>
          <a:xfrm>
            <a:off x="6869276" y="479195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94" name="TextBox 1493">
            <a:extLst>
              <a:ext uri="{FF2B5EF4-FFF2-40B4-BE49-F238E27FC236}">
                <a16:creationId xmlns:a16="http://schemas.microsoft.com/office/drawing/2014/main" id="{016AF416-4A66-C532-35D0-D5295BC3E6F4}"/>
              </a:ext>
            </a:extLst>
          </p:cNvPr>
          <p:cNvSpPr txBox="1"/>
          <p:nvPr/>
        </p:nvSpPr>
        <p:spPr>
          <a:xfrm>
            <a:off x="7178193" y="479229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99" name="TextBox 1498">
            <a:extLst>
              <a:ext uri="{FF2B5EF4-FFF2-40B4-BE49-F238E27FC236}">
                <a16:creationId xmlns:a16="http://schemas.microsoft.com/office/drawing/2014/main" id="{DA3F2D36-8F3B-7590-E593-2E03905F0F0F}"/>
              </a:ext>
            </a:extLst>
          </p:cNvPr>
          <p:cNvSpPr txBox="1"/>
          <p:nvPr/>
        </p:nvSpPr>
        <p:spPr>
          <a:xfrm>
            <a:off x="7505042" y="478894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00" name="TextBox 1499">
            <a:extLst>
              <a:ext uri="{FF2B5EF4-FFF2-40B4-BE49-F238E27FC236}">
                <a16:creationId xmlns:a16="http://schemas.microsoft.com/office/drawing/2014/main" id="{A002BF0F-83A3-F8B6-7189-6CFB651959BA}"/>
              </a:ext>
            </a:extLst>
          </p:cNvPr>
          <p:cNvSpPr txBox="1"/>
          <p:nvPr/>
        </p:nvSpPr>
        <p:spPr>
          <a:xfrm>
            <a:off x="7810687" y="508750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01" name="TextBox 1500">
            <a:extLst>
              <a:ext uri="{FF2B5EF4-FFF2-40B4-BE49-F238E27FC236}">
                <a16:creationId xmlns:a16="http://schemas.microsoft.com/office/drawing/2014/main" id="{98D3B536-7B11-6EF2-983B-5A7834AA8684}"/>
              </a:ext>
            </a:extLst>
          </p:cNvPr>
          <p:cNvSpPr txBox="1"/>
          <p:nvPr/>
        </p:nvSpPr>
        <p:spPr>
          <a:xfrm>
            <a:off x="6869276" y="508804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02" name="TextBox 1501">
            <a:extLst>
              <a:ext uri="{FF2B5EF4-FFF2-40B4-BE49-F238E27FC236}">
                <a16:creationId xmlns:a16="http://schemas.microsoft.com/office/drawing/2014/main" id="{5ED97B95-C4C6-28F7-3346-AD7D8F58E61B}"/>
              </a:ext>
            </a:extLst>
          </p:cNvPr>
          <p:cNvSpPr txBox="1"/>
          <p:nvPr/>
        </p:nvSpPr>
        <p:spPr>
          <a:xfrm>
            <a:off x="7178193" y="508838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03" name="TextBox 1502">
            <a:extLst>
              <a:ext uri="{FF2B5EF4-FFF2-40B4-BE49-F238E27FC236}">
                <a16:creationId xmlns:a16="http://schemas.microsoft.com/office/drawing/2014/main" id="{3848660C-C7BA-D467-0E83-1E47080D6D84}"/>
              </a:ext>
            </a:extLst>
          </p:cNvPr>
          <p:cNvSpPr txBox="1"/>
          <p:nvPr/>
        </p:nvSpPr>
        <p:spPr>
          <a:xfrm>
            <a:off x="7505042" y="508503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14" name="TextBox 713">
            <a:extLst>
              <a:ext uri="{FF2B5EF4-FFF2-40B4-BE49-F238E27FC236}">
                <a16:creationId xmlns:a16="http://schemas.microsoft.com/office/drawing/2014/main" id="{4E9645E8-2380-FD8D-072D-890FC6458F28}"/>
              </a:ext>
            </a:extLst>
          </p:cNvPr>
          <p:cNvSpPr txBox="1"/>
          <p:nvPr/>
        </p:nvSpPr>
        <p:spPr>
          <a:xfrm>
            <a:off x="7810687" y="534709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717" name="TextBox 716">
            <a:extLst>
              <a:ext uri="{FF2B5EF4-FFF2-40B4-BE49-F238E27FC236}">
                <a16:creationId xmlns:a16="http://schemas.microsoft.com/office/drawing/2014/main" id="{E53983BF-49AF-6091-2DE7-A801F8453267}"/>
              </a:ext>
            </a:extLst>
          </p:cNvPr>
          <p:cNvSpPr txBox="1"/>
          <p:nvPr/>
        </p:nvSpPr>
        <p:spPr>
          <a:xfrm>
            <a:off x="6869276" y="534763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718" name="TextBox 717">
            <a:extLst>
              <a:ext uri="{FF2B5EF4-FFF2-40B4-BE49-F238E27FC236}">
                <a16:creationId xmlns:a16="http://schemas.microsoft.com/office/drawing/2014/main" id="{2BF5F63A-E72A-47F8-BCD8-0E031423F789}"/>
              </a:ext>
            </a:extLst>
          </p:cNvPr>
          <p:cNvSpPr txBox="1"/>
          <p:nvPr/>
        </p:nvSpPr>
        <p:spPr>
          <a:xfrm>
            <a:off x="7178193" y="534797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19" name="TextBox 718">
            <a:extLst>
              <a:ext uri="{FF2B5EF4-FFF2-40B4-BE49-F238E27FC236}">
                <a16:creationId xmlns:a16="http://schemas.microsoft.com/office/drawing/2014/main" id="{6EDBCC60-0237-9BC7-0238-990A2E6BA342}"/>
              </a:ext>
            </a:extLst>
          </p:cNvPr>
          <p:cNvSpPr txBox="1"/>
          <p:nvPr/>
        </p:nvSpPr>
        <p:spPr>
          <a:xfrm>
            <a:off x="7505042" y="534462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20" name="TextBox 719">
            <a:extLst>
              <a:ext uri="{FF2B5EF4-FFF2-40B4-BE49-F238E27FC236}">
                <a16:creationId xmlns:a16="http://schemas.microsoft.com/office/drawing/2014/main" id="{9BAA7A76-54A0-4E2C-B174-8A87A1CBDBB9}"/>
              </a:ext>
            </a:extLst>
          </p:cNvPr>
          <p:cNvSpPr txBox="1"/>
          <p:nvPr/>
        </p:nvSpPr>
        <p:spPr>
          <a:xfrm>
            <a:off x="7810687" y="561208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FC90816F-1671-7DC9-5E4E-E4BEAE6B7BDE}"/>
              </a:ext>
            </a:extLst>
          </p:cNvPr>
          <p:cNvSpPr txBox="1"/>
          <p:nvPr/>
        </p:nvSpPr>
        <p:spPr>
          <a:xfrm>
            <a:off x="6869276" y="5612625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722" name="TextBox 721">
            <a:extLst>
              <a:ext uri="{FF2B5EF4-FFF2-40B4-BE49-F238E27FC236}">
                <a16:creationId xmlns:a16="http://schemas.microsoft.com/office/drawing/2014/main" id="{2DCF7A97-C6EB-8F74-BF50-9702EBBC6AD0}"/>
              </a:ext>
            </a:extLst>
          </p:cNvPr>
          <p:cNvSpPr txBox="1"/>
          <p:nvPr/>
        </p:nvSpPr>
        <p:spPr>
          <a:xfrm>
            <a:off x="7178193" y="5612964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23" name="TextBox 722">
            <a:extLst>
              <a:ext uri="{FF2B5EF4-FFF2-40B4-BE49-F238E27FC236}">
                <a16:creationId xmlns:a16="http://schemas.microsoft.com/office/drawing/2014/main" id="{8AEABDD5-5AB1-EB45-86AB-580A5251FC98}"/>
              </a:ext>
            </a:extLst>
          </p:cNvPr>
          <p:cNvSpPr txBox="1"/>
          <p:nvPr/>
        </p:nvSpPr>
        <p:spPr>
          <a:xfrm>
            <a:off x="7505042" y="560961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24" name="TextBox 723">
            <a:extLst>
              <a:ext uri="{FF2B5EF4-FFF2-40B4-BE49-F238E27FC236}">
                <a16:creationId xmlns:a16="http://schemas.microsoft.com/office/drawing/2014/main" id="{7ED54154-C142-9290-248C-86CBE060B233}"/>
              </a:ext>
            </a:extLst>
          </p:cNvPr>
          <p:cNvSpPr txBox="1"/>
          <p:nvPr/>
        </p:nvSpPr>
        <p:spPr>
          <a:xfrm>
            <a:off x="7810687" y="588408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725" name="TextBox 724">
            <a:extLst>
              <a:ext uri="{FF2B5EF4-FFF2-40B4-BE49-F238E27FC236}">
                <a16:creationId xmlns:a16="http://schemas.microsoft.com/office/drawing/2014/main" id="{D20D3A0A-67EC-9A9B-DFB9-AB0F0C1C232C}"/>
              </a:ext>
            </a:extLst>
          </p:cNvPr>
          <p:cNvSpPr txBox="1"/>
          <p:nvPr/>
        </p:nvSpPr>
        <p:spPr>
          <a:xfrm>
            <a:off x="6869276" y="5884623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726" name="TextBox 725">
            <a:extLst>
              <a:ext uri="{FF2B5EF4-FFF2-40B4-BE49-F238E27FC236}">
                <a16:creationId xmlns:a16="http://schemas.microsoft.com/office/drawing/2014/main" id="{4291EA45-785D-F690-CEC2-5E7FABAC83C6}"/>
              </a:ext>
            </a:extLst>
          </p:cNvPr>
          <p:cNvSpPr txBox="1"/>
          <p:nvPr/>
        </p:nvSpPr>
        <p:spPr>
          <a:xfrm>
            <a:off x="7178193" y="5884962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3EA417A5-AA1B-6F91-4107-3BE8E39BA997}"/>
              </a:ext>
            </a:extLst>
          </p:cNvPr>
          <p:cNvSpPr txBox="1"/>
          <p:nvPr/>
        </p:nvSpPr>
        <p:spPr>
          <a:xfrm>
            <a:off x="7505042" y="5881611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8EF5F6F5-2DE6-C339-AF64-B5398D95CD15}"/>
              </a:ext>
            </a:extLst>
          </p:cNvPr>
          <p:cNvSpPr txBox="1"/>
          <p:nvPr/>
        </p:nvSpPr>
        <p:spPr>
          <a:xfrm>
            <a:off x="7810687" y="614942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729" name="TextBox 728">
            <a:extLst>
              <a:ext uri="{FF2B5EF4-FFF2-40B4-BE49-F238E27FC236}">
                <a16:creationId xmlns:a16="http://schemas.microsoft.com/office/drawing/2014/main" id="{8378BB60-9BA2-8870-8FAA-9F4F1ACCECE9}"/>
              </a:ext>
            </a:extLst>
          </p:cNvPr>
          <p:cNvSpPr txBox="1"/>
          <p:nvPr/>
        </p:nvSpPr>
        <p:spPr>
          <a:xfrm>
            <a:off x="6869276" y="6149969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730" name="TextBox 729">
            <a:extLst>
              <a:ext uri="{FF2B5EF4-FFF2-40B4-BE49-F238E27FC236}">
                <a16:creationId xmlns:a16="http://schemas.microsoft.com/office/drawing/2014/main" id="{5816093B-B003-9A88-2FFB-1AC96E9D41ED}"/>
              </a:ext>
            </a:extLst>
          </p:cNvPr>
          <p:cNvSpPr txBox="1"/>
          <p:nvPr/>
        </p:nvSpPr>
        <p:spPr>
          <a:xfrm>
            <a:off x="7178193" y="6150308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731" name="TextBox 730">
            <a:extLst>
              <a:ext uri="{FF2B5EF4-FFF2-40B4-BE49-F238E27FC236}">
                <a16:creationId xmlns:a16="http://schemas.microsoft.com/office/drawing/2014/main" id="{14C14E7D-F7C3-FC59-2C07-EC9EAC163228}"/>
              </a:ext>
            </a:extLst>
          </p:cNvPr>
          <p:cNvSpPr txBox="1"/>
          <p:nvPr/>
        </p:nvSpPr>
        <p:spPr>
          <a:xfrm>
            <a:off x="7505042" y="6146957"/>
            <a:ext cx="314334" cy="295466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2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</p:spTree>
    <p:extLst>
      <p:ext uri="{BB962C8B-B14F-4D97-AF65-F5344CB8AC3E}">
        <p14:creationId xmlns:p14="http://schemas.microsoft.com/office/powerpoint/2010/main" val="3247297173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2E9A50C-EE1F-428A-178C-8A7430D76F7C}"/>
              </a:ext>
            </a:extLst>
          </p:cNvPr>
          <p:cNvSpPr txBox="1"/>
          <p:nvPr/>
        </p:nvSpPr>
        <p:spPr>
          <a:xfrm>
            <a:off x="2" y="359199"/>
            <a:ext cx="9904881" cy="4542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395" latinLnBrk="1">
              <a:lnSpc>
                <a:spcPct val="150000"/>
              </a:lnSpc>
            </a:pPr>
            <a:r>
              <a:rPr lang="ko-KR" altLang="en-US" dirty="0">
                <a:solidFill>
                  <a:srgbClr val="1F497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기말고사 답안지</a:t>
            </a:r>
            <a:endParaRPr lang="en-US" altLang="ko-KR" dirty="0">
              <a:solidFill>
                <a:srgbClr val="1F497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A4CE4BDD-B746-B5A1-5663-4ADFBD14B9BF}"/>
              </a:ext>
            </a:extLst>
          </p:cNvPr>
          <p:cNvGraphicFramePr>
            <a:graphicFrameLocks noGrp="1"/>
          </p:cNvGraphicFramePr>
          <p:nvPr/>
        </p:nvGraphicFramePr>
        <p:xfrm>
          <a:off x="6601134" y="1224510"/>
          <a:ext cx="2640307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04467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주 관 식  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27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29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42672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30</a:t>
                      </a:r>
                      <a:endParaRPr lang="ko-KR" altLang="en-US" sz="12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20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41516438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07B71AC8-7A28-9616-C746-9EC8B2D7EB7A}"/>
              </a:ext>
            </a:extLst>
          </p:cNvPr>
          <p:cNvSpPr/>
          <p:nvPr/>
        </p:nvSpPr>
        <p:spPr>
          <a:xfrm>
            <a:off x="293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7ECC95B-0638-2C81-B7E5-752C331A26D4}"/>
              </a:ext>
            </a:extLst>
          </p:cNvPr>
          <p:cNvSpPr/>
          <p:nvPr/>
        </p:nvSpPr>
        <p:spPr>
          <a:xfrm>
            <a:off x="9621614" y="657507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6DA5515F-61A0-AC92-AC37-95624379303A}"/>
              </a:ext>
            </a:extLst>
          </p:cNvPr>
          <p:cNvSpPr/>
          <p:nvPr/>
        </p:nvSpPr>
        <p:spPr>
          <a:xfrm>
            <a:off x="962387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aphicFrame>
        <p:nvGraphicFramePr>
          <p:cNvPr id="9" name="표 4">
            <a:extLst>
              <a:ext uri="{FF2B5EF4-FFF2-40B4-BE49-F238E27FC236}">
                <a16:creationId xmlns:a16="http://schemas.microsoft.com/office/drawing/2014/main" id="{8FCE86ED-EDF4-3D3C-2921-FAF9FF9453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760463"/>
              </p:ext>
            </p:extLst>
          </p:nvPr>
        </p:nvGraphicFramePr>
        <p:xfrm>
          <a:off x="2455736" y="1227827"/>
          <a:ext cx="1927862" cy="454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51574699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3940702676"/>
                    </a:ext>
                  </a:extLst>
                </a:gridCol>
                <a:gridCol w="333058">
                  <a:extLst>
                    <a:ext uri="{9D8B030D-6E8A-4147-A177-3AD203B41FA5}">
                      <a16:colId xmlns:a16="http://schemas.microsoft.com/office/drawing/2014/main" val="292213656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답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11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58540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12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0191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13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431596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14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225560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15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254601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16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16104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17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502923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18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294122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19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6820436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20</a:t>
                      </a:r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7169364"/>
                  </a:ext>
                </a:extLst>
              </a:tr>
            </a:tbl>
          </a:graphicData>
        </a:graphic>
      </p:graphicFrame>
      <p:graphicFrame>
        <p:nvGraphicFramePr>
          <p:cNvPr id="11" name="표 4">
            <a:extLst>
              <a:ext uri="{FF2B5EF4-FFF2-40B4-BE49-F238E27FC236}">
                <a16:creationId xmlns:a16="http://schemas.microsoft.com/office/drawing/2014/main" id="{D38CB494-9CFD-E31E-5D1A-BFAA799EE801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1224510"/>
          <a:ext cx="1666800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680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성 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4" name="표 4">
            <a:extLst>
              <a:ext uri="{FF2B5EF4-FFF2-40B4-BE49-F238E27FC236}">
                <a16:creationId xmlns:a16="http://schemas.microsoft.com/office/drawing/2014/main" id="{D80CBB29-BA23-B9A5-BD0F-EA03A9D8C3CF}"/>
              </a:ext>
            </a:extLst>
          </p:cNvPr>
          <p:cNvGraphicFramePr>
            <a:graphicFrameLocks noGrp="1"/>
          </p:cNvGraphicFramePr>
          <p:nvPr/>
        </p:nvGraphicFramePr>
        <p:xfrm>
          <a:off x="664344" y="5853202"/>
          <a:ext cx="8577244" cy="76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14654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7562590">
                  <a:extLst>
                    <a:ext uri="{9D8B030D-6E8A-4147-A177-3AD203B41FA5}">
                      <a16:colId xmlns:a16="http://schemas.microsoft.com/office/drawing/2014/main" val="22915364"/>
                    </a:ext>
                  </a:extLst>
                </a:gridCol>
              </a:tblGrid>
              <a:tr h="751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유 의  사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답안지 작성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(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표기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은 반드시 검은색 컴퓨터용 사인펜만을 사용하고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,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볼펜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,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 샤프 등의 필기구를 절대 사용하지 마십시오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.</a:t>
                      </a: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올바른 마킹 </a:t>
                      </a:r>
                      <a:r>
                        <a:rPr lang="ko-KR" altLang="en-US" sz="11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</a:rPr>
                        <a:t>●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 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/ 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잘못된 마킹</a:t>
                      </a:r>
                      <a:endParaRPr lang="en-US" altLang="ko-KR" sz="110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  <a:p>
                      <a:pPr marL="228600" marR="0" lvl="0" indent="-22860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AutoNum type="arabicPeriod"/>
                        <a:tabLst/>
                        <a:defRPr/>
                      </a:pP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답안 수정은 수정테이프를 사용해서 흔적을 지웁니다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.(</a:t>
                      </a:r>
                      <a:r>
                        <a:rPr lang="ko-KR" altLang="en-US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예비 마킹 금지</a:t>
                      </a:r>
                      <a:r>
                        <a:rPr lang="en-US" altLang="ko-KR" sz="1100" b="0" dirty="0">
                          <a:solidFill>
                            <a:schemeClr val="tx2"/>
                          </a:solidFill>
                          <a:latin typeface="+mn-ea"/>
                        </a:rPr>
                        <a:t>)</a:t>
                      </a:r>
                      <a:endParaRPr lang="ko-KR" altLang="en-US" sz="1100" b="0" dirty="0">
                        <a:solidFill>
                          <a:schemeClr val="tx2"/>
                        </a:solidFill>
                        <a:latin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</a:tbl>
          </a:graphicData>
        </a:graphic>
      </p:graphicFrame>
      <p:sp>
        <p:nvSpPr>
          <p:cNvPr id="15" name="타원 14">
            <a:extLst>
              <a:ext uri="{FF2B5EF4-FFF2-40B4-BE49-F238E27FC236}">
                <a16:creationId xmlns:a16="http://schemas.microsoft.com/office/drawing/2014/main" id="{6914A9E4-A078-DC72-3C70-E1C9887BDF39}"/>
              </a:ext>
            </a:extLst>
          </p:cNvPr>
          <p:cNvSpPr/>
          <p:nvPr/>
        </p:nvSpPr>
        <p:spPr>
          <a:xfrm>
            <a:off x="3818210" y="6116115"/>
            <a:ext cx="72001" cy="72001"/>
          </a:xfrm>
          <a:prstGeom prst="ellipse">
            <a:avLst/>
          </a:prstGeom>
          <a:noFill/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A618EC63-AF77-6E6E-1343-92ECF0C4E0EC}"/>
              </a:ext>
            </a:extLst>
          </p:cNvPr>
          <p:cNvGrpSpPr/>
          <p:nvPr/>
        </p:nvGrpSpPr>
        <p:grpSpPr>
          <a:xfrm>
            <a:off x="4075770" y="6103515"/>
            <a:ext cx="97200" cy="97200"/>
            <a:chOff x="4379535" y="1068921"/>
            <a:chExt cx="127831" cy="127831"/>
          </a:xfrm>
        </p:grpSpPr>
        <p:sp>
          <p:nvSpPr>
            <p:cNvPr id="17" name="타원 16">
              <a:extLst>
                <a:ext uri="{FF2B5EF4-FFF2-40B4-BE49-F238E27FC236}">
                  <a16:creationId xmlns:a16="http://schemas.microsoft.com/office/drawing/2014/main" id="{6E007447-54F8-5A4A-8AB2-9CF8EF0A2821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타원 17">
              <a:extLst>
                <a:ext uri="{FF2B5EF4-FFF2-40B4-BE49-F238E27FC236}">
                  <a16:creationId xmlns:a16="http://schemas.microsoft.com/office/drawing/2014/main" id="{4A5B6001-0816-454C-D619-A78B9418EFC2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2B2090D2-C2A0-2A38-CEEF-6AD1400B47ED}"/>
              </a:ext>
            </a:extLst>
          </p:cNvPr>
          <p:cNvGrpSpPr/>
          <p:nvPr/>
        </p:nvGrpSpPr>
        <p:grpSpPr>
          <a:xfrm>
            <a:off x="4205415" y="6099058"/>
            <a:ext cx="97200" cy="119032"/>
            <a:chOff x="3925315" y="1186030"/>
            <a:chExt cx="127832" cy="160534"/>
          </a:xfrm>
        </p:grpSpPr>
        <p:sp>
          <p:nvSpPr>
            <p:cNvPr id="20" name="타원 19">
              <a:extLst>
                <a:ext uri="{FF2B5EF4-FFF2-40B4-BE49-F238E27FC236}">
                  <a16:creationId xmlns:a16="http://schemas.microsoft.com/office/drawing/2014/main" id="{D6483D98-4204-4E94-F56F-AD1F5D2047C9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폭발 2 848">
              <a:extLst>
                <a:ext uri="{FF2B5EF4-FFF2-40B4-BE49-F238E27FC236}">
                  <a16:creationId xmlns:a16="http://schemas.microsoft.com/office/drawing/2014/main" id="{350CCCF1-F9FD-679B-FCEA-FD4318ADE2A6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>
                  <a:lumMod val="75000"/>
                  <a:lumOff val="2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6CED4D6B-F0E8-644E-2DCA-EB27708C8555}"/>
              </a:ext>
            </a:extLst>
          </p:cNvPr>
          <p:cNvGrpSpPr/>
          <p:nvPr/>
        </p:nvGrpSpPr>
        <p:grpSpPr>
          <a:xfrm>
            <a:off x="3943884" y="6103515"/>
            <a:ext cx="97200" cy="97200"/>
            <a:chOff x="4379535" y="1198748"/>
            <a:chExt cx="127831" cy="127831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C9EDEEC2-DCAE-4473-90B3-12CB538D51B6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자유형 853">
              <a:extLst>
                <a:ext uri="{FF2B5EF4-FFF2-40B4-BE49-F238E27FC236}">
                  <a16:creationId xmlns:a16="http://schemas.microsoft.com/office/drawing/2014/main" id="{6CFABC5F-A988-8C27-FA8B-B6DE401F9CAE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white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03FDB724-6B8B-49C6-F54B-E0D63BF7A3A0}"/>
              </a:ext>
            </a:extLst>
          </p:cNvPr>
          <p:cNvGrpSpPr/>
          <p:nvPr/>
        </p:nvGrpSpPr>
        <p:grpSpPr>
          <a:xfrm>
            <a:off x="4339605" y="6094942"/>
            <a:ext cx="97200" cy="108000"/>
            <a:chOff x="2499128" y="6073896"/>
            <a:chExt cx="127831" cy="143110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30620349-200D-D525-A139-6C70A40633E0}"/>
                </a:ext>
              </a:extLst>
            </p:cNvPr>
            <p:cNvSpPr/>
            <p:nvPr/>
          </p:nvSpPr>
          <p:spPr>
            <a:xfrm>
              <a:off x="2499128" y="6089175"/>
              <a:ext cx="127831" cy="127831"/>
            </a:xfrm>
            <a:prstGeom prst="ellipse">
              <a:avLst/>
            </a:prstGeom>
            <a:noFill/>
            <a:ln w="952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4FAB7F5-363F-1E98-9A8D-CC36F218013B}"/>
                </a:ext>
              </a:extLst>
            </p:cNvPr>
            <p:cNvSpPr/>
            <p:nvPr/>
          </p:nvSpPr>
          <p:spPr>
            <a:xfrm>
              <a:off x="2499836" y="6073896"/>
              <a:ext cx="114300" cy="104862"/>
            </a:xfrm>
            <a:custGeom>
              <a:avLst/>
              <a:gdLst>
                <a:gd name="connsiteX0" fmla="*/ 0 w 114300"/>
                <a:gd name="connsiteY0" fmla="*/ 14288 h 104862"/>
                <a:gd name="connsiteX1" fmla="*/ 73818 w 114300"/>
                <a:gd name="connsiteY1" fmla="*/ 104775 h 104862"/>
                <a:gd name="connsiteX2" fmla="*/ 114300 w 114300"/>
                <a:gd name="connsiteY2" fmla="*/ 0 h 10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00" h="104862">
                  <a:moveTo>
                    <a:pt x="0" y="14288"/>
                  </a:moveTo>
                  <a:cubicBezTo>
                    <a:pt x="27384" y="60722"/>
                    <a:pt x="54768" y="107156"/>
                    <a:pt x="73818" y="104775"/>
                  </a:cubicBezTo>
                  <a:cubicBezTo>
                    <a:pt x="92868" y="102394"/>
                    <a:pt x="103584" y="51197"/>
                    <a:pt x="114300" y="0"/>
                  </a:cubicBezTo>
                </a:path>
              </a:pathLst>
            </a:custGeom>
            <a:noFill/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95" latinLnBrk="1"/>
              <a:endParaRPr lang="ko-KR" altLang="en-US">
                <a:solidFill>
                  <a:prstClr val="white"/>
                </a:solidFill>
                <a:latin typeface="맑은 고딕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8" name="표 4">
            <a:extLst>
              <a:ext uri="{FF2B5EF4-FFF2-40B4-BE49-F238E27FC236}">
                <a16:creationId xmlns:a16="http://schemas.microsoft.com/office/drawing/2014/main" id="{C370BC51-FA93-90F7-9A47-F234E6936231}"/>
              </a:ext>
            </a:extLst>
          </p:cNvPr>
          <p:cNvGraphicFramePr>
            <a:graphicFrameLocks noGrp="1"/>
          </p:cNvGraphicFramePr>
          <p:nvPr/>
        </p:nvGraphicFramePr>
        <p:xfrm>
          <a:off x="664341" y="5034510"/>
          <a:ext cx="1666800" cy="731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66800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감 독 관  확 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33" name="TextBox 32">
            <a:extLst>
              <a:ext uri="{FF2B5EF4-FFF2-40B4-BE49-F238E27FC236}">
                <a16:creationId xmlns:a16="http://schemas.microsoft.com/office/drawing/2014/main" id="{56CDBA38-01E2-5211-3FF8-E0989D480D5A}"/>
              </a:ext>
            </a:extLst>
          </p:cNvPr>
          <p:cNvSpPr txBox="1"/>
          <p:nvPr/>
        </p:nvSpPr>
        <p:spPr>
          <a:xfrm>
            <a:off x="664344" y="5301209"/>
            <a:ext cx="780077" cy="215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95" latinLnBrk="1"/>
            <a:r>
              <a:rPr lang="en-US" altLang="ko-KR" sz="799" dirty="0">
                <a:solidFill>
                  <a:srgbClr val="1F497D">
                    <a:lumMod val="40000"/>
                    <a:lumOff val="6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99" dirty="0">
                <a:solidFill>
                  <a:srgbClr val="1F497D">
                    <a:lumMod val="40000"/>
                    <a:lumOff val="6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정자기재</a:t>
            </a:r>
          </a:p>
        </p:txBody>
      </p:sp>
      <p:graphicFrame>
        <p:nvGraphicFramePr>
          <p:cNvPr id="39" name="표 4">
            <a:extLst>
              <a:ext uri="{FF2B5EF4-FFF2-40B4-BE49-F238E27FC236}">
                <a16:creationId xmlns:a16="http://schemas.microsoft.com/office/drawing/2014/main" id="{2C12E9AA-3F57-699F-6204-95201367B3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9627095"/>
              </p:ext>
            </p:extLst>
          </p:nvPr>
        </p:nvGraphicFramePr>
        <p:xfrm>
          <a:off x="664343" y="2062710"/>
          <a:ext cx="1683168" cy="2865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0396">
                  <a:extLst>
                    <a:ext uri="{9D8B030D-6E8A-4147-A177-3AD203B41FA5}">
                      <a16:colId xmlns:a16="http://schemas.microsoft.com/office/drawing/2014/main" val="3277967877"/>
                    </a:ext>
                  </a:extLst>
                </a:gridCol>
                <a:gridCol w="210396">
                  <a:extLst>
                    <a:ext uri="{9D8B030D-6E8A-4147-A177-3AD203B41FA5}">
                      <a16:colId xmlns:a16="http://schemas.microsoft.com/office/drawing/2014/main" val="4224240217"/>
                    </a:ext>
                  </a:extLst>
                </a:gridCol>
                <a:gridCol w="210396">
                  <a:extLst>
                    <a:ext uri="{9D8B030D-6E8A-4147-A177-3AD203B41FA5}">
                      <a16:colId xmlns:a16="http://schemas.microsoft.com/office/drawing/2014/main" val="3319907400"/>
                    </a:ext>
                  </a:extLst>
                </a:gridCol>
                <a:gridCol w="210396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10396">
                  <a:extLst>
                    <a:ext uri="{9D8B030D-6E8A-4147-A177-3AD203B41FA5}">
                      <a16:colId xmlns:a16="http://schemas.microsoft.com/office/drawing/2014/main" val="1291862164"/>
                    </a:ext>
                  </a:extLst>
                </a:gridCol>
                <a:gridCol w="210396">
                  <a:extLst>
                    <a:ext uri="{9D8B030D-6E8A-4147-A177-3AD203B41FA5}">
                      <a16:colId xmlns:a16="http://schemas.microsoft.com/office/drawing/2014/main" val="2747040722"/>
                    </a:ext>
                  </a:extLst>
                </a:gridCol>
                <a:gridCol w="210396">
                  <a:extLst>
                    <a:ext uri="{9D8B030D-6E8A-4147-A177-3AD203B41FA5}">
                      <a16:colId xmlns:a16="http://schemas.microsoft.com/office/drawing/2014/main" val="2862465281"/>
                    </a:ext>
                  </a:extLst>
                </a:gridCol>
                <a:gridCol w="210396">
                  <a:extLst>
                    <a:ext uri="{9D8B030D-6E8A-4147-A177-3AD203B41FA5}">
                      <a16:colId xmlns:a16="http://schemas.microsoft.com/office/drawing/2014/main" val="1942111641"/>
                    </a:ext>
                  </a:extLst>
                </a:gridCol>
              </a:tblGrid>
              <a:tr h="274320">
                <a:tc gridSpan="8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학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</a:rPr>
                        <a:t>사 번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24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1914879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408285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75584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861001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853349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410649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⑥</a:t>
                      </a:r>
                      <a:endParaRPr lang="ko-KR" altLang="en-US" sz="800" b="0" dirty="0">
                        <a:solidFill>
                          <a:schemeClr val="tx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1236399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⑦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594624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⑧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7876928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⑨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5427596"/>
                  </a:ext>
                </a:extLst>
              </a:tr>
            </a:tbl>
          </a:graphicData>
        </a:graphic>
      </p:graphicFrame>
      <p:sp>
        <p:nvSpPr>
          <p:cNvPr id="43" name="타원 42">
            <a:extLst>
              <a:ext uri="{FF2B5EF4-FFF2-40B4-BE49-F238E27FC236}">
                <a16:creationId xmlns:a16="http://schemas.microsoft.com/office/drawing/2014/main" id="{37018DEF-1D9B-82B0-4DBE-FD9DD33C44CE}"/>
              </a:ext>
            </a:extLst>
          </p:cNvPr>
          <p:cNvSpPr/>
          <p:nvPr/>
        </p:nvSpPr>
        <p:spPr>
          <a:xfrm>
            <a:off x="1355474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E48A3F27-DC30-7E08-572E-F0726F0A11D6}"/>
              </a:ext>
            </a:extLst>
          </p:cNvPr>
          <p:cNvSpPr/>
          <p:nvPr/>
        </p:nvSpPr>
        <p:spPr>
          <a:xfrm>
            <a:off x="1566000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8E06B105-378B-8026-1B4D-C26E29CFC47F}"/>
              </a:ext>
            </a:extLst>
          </p:cNvPr>
          <p:cNvSpPr/>
          <p:nvPr/>
        </p:nvSpPr>
        <p:spPr>
          <a:xfrm>
            <a:off x="1776526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294AE038-40A4-F72C-C0DE-4E38E5E9808C}"/>
              </a:ext>
            </a:extLst>
          </p:cNvPr>
          <p:cNvSpPr/>
          <p:nvPr/>
        </p:nvSpPr>
        <p:spPr>
          <a:xfrm>
            <a:off x="1986263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29516DAD-E858-5BAC-875C-DF7BF8265397}"/>
              </a:ext>
            </a:extLst>
          </p:cNvPr>
          <p:cNvSpPr/>
          <p:nvPr/>
        </p:nvSpPr>
        <p:spPr>
          <a:xfrm>
            <a:off x="2196000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021477A-A0E7-608D-18C7-F8623DA4AD61}"/>
              </a:ext>
            </a:extLst>
          </p:cNvPr>
          <p:cNvSpPr/>
          <p:nvPr/>
        </p:nvSpPr>
        <p:spPr>
          <a:xfrm>
            <a:off x="936000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8392D24-62F5-FFE9-53B7-2570C62C8720}"/>
              </a:ext>
            </a:extLst>
          </p:cNvPr>
          <p:cNvSpPr/>
          <p:nvPr/>
        </p:nvSpPr>
        <p:spPr>
          <a:xfrm>
            <a:off x="1145738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BE94352F-66D6-AEA1-E0CF-2EECB008BF6B}"/>
              </a:ext>
            </a:extLst>
          </p:cNvPr>
          <p:cNvSpPr/>
          <p:nvPr/>
        </p:nvSpPr>
        <p:spPr>
          <a:xfrm>
            <a:off x="723317" y="2880000"/>
            <a:ext cx="86400" cy="86400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 defTabSz="914395" latinLnBrk="1"/>
            <a:r>
              <a:rPr lang="en-US" altLang="ko-KR" sz="650" dirty="0">
                <a:solidFill>
                  <a:schemeClr val="bg1">
                    <a:lumMod val="65000"/>
                  </a:schemeClr>
                </a:solidFill>
                <a:latin typeface="맑은 고딕"/>
                <a:ea typeface="맑은 고딕" panose="020B0503020000020004" pitchFamily="50" charset="-127"/>
              </a:rPr>
              <a:t>0</a:t>
            </a:r>
            <a:endParaRPr lang="ko-KR" altLang="en-US" sz="650" dirty="0">
              <a:solidFill>
                <a:schemeClr val="bg1">
                  <a:lumMod val="65000"/>
                </a:schemeClr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4DCCB3C-33DC-C3F5-A276-2C83813BACE4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40FA894-AFEC-2C51-600A-069D7E32058E}"/>
              </a:ext>
            </a:extLst>
          </p:cNvPr>
          <p:cNvSpPr/>
          <p:nvPr/>
        </p:nvSpPr>
        <p:spPr>
          <a:xfrm>
            <a:off x="-2495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997CEF65-768C-684F-5CEF-AECC2E3D6B66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DB078323-8E69-5BC2-3596-3208FBB76AE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2" name="표 4">
            <a:extLst>
              <a:ext uri="{FF2B5EF4-FFF2-40B4-BE49-F238E27FC236}">
                <a16:creationId xmlns:a16="http://schemas.microsoft.com/office/drawing/2014/main" id="{B4423CF8-A804-2299-924D-7F08C95EBB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910601"/>
              </p:ext>
            </p:extLst>
          </p:nvPr>
        </p:nvGraphicFramePr>
        <p:xfrm>
          <a:off x="4528435" y="1224510"/>
          <a:ext cx="1941265" cy="2407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95630">
                  <a:extLst>
                    <a:ext uri="{9D8B030D-6E8A-4147-A177-3AD203B41FA5}">
                      <a16:colId xmlns:a16="http://schemas.microsoft.com/office/drawing/2014/main" val="4051378882"/>
                    </a:ext>
                  </a:extLst>
                </a:gridCol>
                <a:gridCol w="26912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  <a:gridCol w="269127">
                  <a:extLst>
                    <a:ext uri="{9D8B030D-6E8A-4147-A177-3AD203B41FA5}">
                      <a16:colId xmlns:a16="http://schemas.microsoft.com/office/drawing/2014/main" val="2649566657"/>
                    </a:ext>
                  </a:extLst>
                </a:gridCol>
                <a:gridCol w="269127">
                  <a:extLst>
                    <a:ext uri="{9D8B030D-6E8A-4147-A177-3AD203B41FA5}">
                      <a16:colId xmlns:a16="http://schemas.microsoft.com/office/drawing/2014/main" val="2910009646"/>
                    </a:ext>
                  </a:extLst>
                </a:gridCol>
                <a:gridCol w="269127">
                  <a:extLst>
                    <a:ext uri="{9D8B030D-6E8A-4147-A177-3AD203B41FA5}">
                      <a16:colId xmlns:a16="http://schemas.microsoft.com/office/drawing/2014/main" val="1909311169"/>
                    </a:ext>
                  </a:extLst>
                </a:gridCol>
                <a:gridCol w="269127">
                  <a:extLst>
                    <a:ext uri="{9D8B030D-6E8A-4147-A177-3AD203B41FA5}">
                      <a16:colId xmlns:a16="http://schemas.microsoft.com/office/drawing/2014/main" val="387384258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문 항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21~29</a:t>
                      </a:r>
                      <a:r>
                        <a:rPr lang="ko-KR" altLang="en-US" sz="1000" b="1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번 마킹 금지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22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6616541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23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048999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24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1826527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25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371990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26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3898046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27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7012418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0171452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29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77959235"/>
                  </a:ext>
                </a:extLst>
              </a:tr>
              <a:tr h="21336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30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②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③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95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④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⑤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601296"/>
                  </a:ext>
                </a:extLst>
              </a:tr>
            </a:tbl>
          </a:graphicData>
        </a:graphic>
      </p:graphicFrame>
      <p:sp>
        <p:nvSpPr>
          <p:cNvPr id="10" name="제목 1">
            <a:extLst>
              <a:ext uri="{FF2B5EF4-FFF2-40B4-BE49-F238E27FC236}">
                <a16:creationId xmlns:a16="http://schemas.microsoft.com/office/drawing/2014/main" id="{D396F389-0CD9-4CBE-08F7-8D3FFDF3520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526650" y="736468"/>
            <a:ext cx="4073148" cy="428402"/>
          </a:xfrm>
        </p:spPr>
        <p:txBody>
          <a:bodyPr>
            <a:normAutofit fontScale="90000"/>
          </a:bodyPr>
          <a:lstStyle/>
          <a:p>
            <a:r>
              <a:rPr lang="en-US" altLang="ko-KR" sz="1200" dirty="0">
                <a:solidFill>
                  <a:srgbClr val="FF0000"/>
                </a:solidFill>
              </a:rPr>
              <a:t>AI </a:t>
            </a:r>
            <a:r>
              <a:rPr lang="ko-KR" altLang="en-US" sz="1200" dirty="0">
                <a:solidFill>
                  <a:srgbClr val="FF0000"/>
                </a:solidFill>
              </a:rPr>
              <a:t>인식 영역 </a:t>
            </a:r>
            <a:r>
              <a:rPr lang="en-US" altLang="ko-KR" sz="1200" dirty="0">
                <a:solidFill>
                  <a:srgbClr val="FF0000"/>
                </a:solidFill>
              </a:rPr>
              <a:t>(</a:t>
            </a:r>
            <a:r>
              <a:rPr lang="ko-KR" altLang="en-US" sz="1200" dirty="0">
                <a:solidFill>
                  <a:srgbClr val="FF0000"/>
                </a:solidFill>
              </a:rPr>
              <a:t>붉은색 부분은 지우세요</a:t>
            </a:r>
            <a:r>
              <a:rPr lang="en-US" altLang="ko-KR" sz="1200" dirty="0">
                <a:solidFill>
                  <a:srgbClr val="FF0000"/>
                </a:solidFill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</a:rPr>
              <a:t>표 행은 추가 해도 됩니다</a:t>
            </a:r>
            <a:r>
              <a:rPr lang="en-US" altLang="ko-KR" sz="1200" dirty="0">
                <a:solidFill>
                  <a:srgbClr val="FF0000"/>
                </a:solidFill>
              </a:rPr>
              <a:t>)</a:t>
            </a:r>
            <a:endParaRPr lang="ko-KR" altLang="en-US" sz="1200" dirty="0">
              <a:solidFill>
                <a:srgbClr val="FF0000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CA8BCB01-BD99-CE4B-92D4-7EBDB97E0C61}"/>
              </a:ext>
            </a:extLst>
          </p:cNvPr>
          <p:cNvSpPr/>
          <p:nvPr/>
        </p:nvSpPr>
        <p:spPr>
          <a:xfrm>
            <a:off x="6515999" y="1137338"/>
            <a:ext cx="2772001" cy="468746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76148708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46" name="표 1245"/>
          <p:cNvGraphicFramePr>
            <a:graphicFrameLocks noGrp="1"/>
          </p:cNvGraphicFramePr>
          <p:nvPr/>
        </p:nvGraphicFramePr>
        <p:xfrm>
          <a:off x="2047190" y="1496078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81AB762D-3D8C-49B4-83CA-921B9367AE34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2039547" y="818764"/>
            <a:ext cx="5574158" cy="5441653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80" name="직선 연결선 779"/>
          <p:cNvCxnSpPr>
            <a:cxnSpLocks/>
          </p:cNvCxnSpPr>
          <p:nvPr/>
        </p:nvCxnSpPr>
        <p:spPr>
          <a:xfrm>
            <a:off x="511492" y="3336995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>
            <a:cxnSpLocks/>
          </p:cNvCxnSpPr>
          <p:nvPr/>
        </p:nvCxnSpPr>
        <p:spPr>
          <a:xfrm>
            <a:off x="511492" y="3597469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>
            <a:cxnSpLocks/>
          </p:cNvCxnSpPr>
          <p:nvPr/>
        </p:nvCxnSpPr>
        <p:spPr>
          <a:xfrm>
            <a:off x="513650" y="3635569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>
            <a:cxnSpLocks/>
          </p:cNvCxnSpPr>
          <p:nvPr/>
        </p:nvCxnSpPr>
        <p:spPr>
          <a:xfrm>
            <a:off x="655112" y="334131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>
            <a:cxnSpLocks/>
          </p:cNvCxnSpPr>
          <p:nvPr/>
        </p:nvCxnSpPr>
        <p:spPr>
          <a:xfrm>
            <a:off x="821710" y="333915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>
            <a:cxnSpLocks/>
          </p:cNvCxnSpPr>
          <p:nvPr/>
        </p:nvCxnSpPr>
        <p:spPr>
          <a:xfrm>
            <a:off x="979086" y="333915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>
            <a:cxnSpLocks/>
          </p:cNvCxnSpPr>
          <p:nvPr/>
        </p:nvCxnSpPr>
        <p:spPr>
          <a:xfrm>
            <a:off x="1141492" y="334118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>
            <a:cxnSpLocks/>
          </p:cNvCxnSpPr>
          <p:nvPr/>
        </p:nvCxnSpPr>
        <p:spPr>
          <a:xfrm>
            <a:off x="1300366" y="333699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>
            <a:cxnSpLocks/>
          </p:cNvCxnSpPr>
          <p:nvPr/>
        </p:nvCxnSpPr>
        <p:spPr>
          <a:xfrm>
            <a:off x="1457082" y="334334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>
            <a:cxnSpLocks/>
          </p:cNvCxnSpPr>
          <p:nvPr/>
        </p:nvCxnSpPr>
        <p:spPr>
          <a:xfrm>
            <a:off x="1620148" y="334550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3" name="모서리가 둥근 직사각형 872"/>
          <p:cNvSpPr/>
          <p:nvPr/>
        </p:nvSpPr>
        <p:spPr>
          <a:xfrm>
            <a:off x="1353815" y="367852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1518909" y="367750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1679144" y="367614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7" name="모서리가 둥근 직사각형 876"/>
          <p:cNvSpPr/>
          <p:nvPr/>
        </p:nvSpPr>
        <p:spPr>
          <a:xfrm>
            <a:off x="1353511" y="394137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모서리가 둥근 직사각형 877"/>
          <p:cNvSpPr/>
          <p:nvPr/>
        </p:nvSpPr>
        <p:spPr>
          <a:xfrm>
            <a:off x="1518605" y="394036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9" name="모서리가 둥근 직사각형 878"/>
          <p:cNvSpPr/>
          <p:nvPr/>
        </p:nvSpPr>
        <p:spPr>
          <a:xfrm>
            <a:off x="1678840" y="393899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" name="모서리가 둥근 직사각형 880"/>
          <p:cNvSpPr/>
          <p:nvPr/>
        </p:nvSpPr>
        <p:spPr>
          <a:xfrm>
            <a:off x="1357862" y="420401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1522956" y="420299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1683191" y="420162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353676" y="446880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1518770" y="446778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1679005" y="446641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" name="모서리가 둥근 직사각형 888"/>
          <p:cNvSpPr/>
          <p:nvPr/>
        </p:nvSpPr>
        <p:spPr>
          <a:xfrm>
            <a:off x="1353511" y="473346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" name="모서리가 둥근 직사각형 889"/>
          <p:cNvSpPr/>
          <p:nvPr/>
        </p:nvSpPr>
        <p:spPr>
          <a:xfrm>
            <a:off x="1518605" y="473244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" name="모서리가 둥근 직사각형 890"/>
          <p:cNvSpPr/>
          <p:nvPr/>
        </p:nvSpPr>
        <p:spPr>
          <a:xfrm>
            <a:off x="1678840" y="473108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" name="모서리가 둥근 직사각형 892"/>
          <p:cNvSpPr/>
          <p:nvPr/>
        </p:nvSpPr>
        <p:spPr>
          <a:xfrm>
            <a:off x="1355711" y="500244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" name="모서리가 둥근 직사각형 893"/>
          <p:cNvSpPr/>
          <p:nvPr/>
        </p:nvSpPr>
        <p:spPr>
          <a:xfrm>
            <a:off x="1520805" y="500143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" name="모서리가 둥근 직사각형 894"/>
          <p:cNvSpPr/>
          <p:nvPr/>
        </p:nvSpPr>
        <p:spPr>
          <a:xfrm>
            <a:off x="1681040" y="500006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" name="모서리가 둥근 직사각형 896"/>
          <p:cNvSpPr/>
          <p:nvPr/>
        </p:nvSpPr>
        <p:spPr>
          <a:xfrm>
            <a:off x="1355711" y="526803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8" name="모서리가 둥근 직사각형 897"/>
          <p:cNvSpPr/>
          <p:nvPr/>
        </p:nvSpPr>
        <p:spPr>
          <a:xfrm>
            <a:off x="1520805" y="526701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" name="모서리가 둥근 직사각형 898"/>
          <p:cNvSpPr/>
          <p:nvPr/>
        </p:nvSpPr>
        <p:spPr>
          <a:xfrm>
            <a:off x="1681040" y="526565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" name="모서리가 둥근 직사각형 900"/>
          <p:cNvSpPr/>
          <p:nvPr/>
        </p:nvSpPr>
        <p:spPr>
          <a:xfrm>
            <a:off x="1353511" y="553190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" name="모서리가 둥근 직사각형 901"/>
          <p:cNvSpPr/>
          <p:nvPr/>
        </p:nvSpPr>
        <p:spPr>
          <a:xfrm>
            <a:off x="1518605" y="553088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" name="모서리가 둥근 직사각형 902"/>
          <p:cNvSpPr/>
          <p:nvPr/>
        </p:nvSpPr>
        <p:spPr>
          <a:xfrm>
            <a:off x="1678840" y="552952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" name="모서리가 둥근 직사각형 904"/>
          <p:cNvSpPr/>
          <p:nvPr/>
        </p:nvSpPr>
        <p:spPr>
          <a:xfrm>
            <a:off x="1353511" y="579453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" name="모서리가 둥근 직사각형 905"/>
          <p:cNvSpPr/>
          <p:nvPr/>
        </p:nvSpPr>
        <p:spPr>
          <a:xfrm>
            <a:off x="1518605" y="579351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7" name="모서리가 둥근 직사각형 906"/>
          <p:cNvSpPr/>
          <p:nvPr/>
        </p:nvSpPr>
        <p:spPr>
          <a:xfrm>
            <a:off x="1678840" y="579215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" name="모서리가 둥근 직사각형 908"/>
          <p:cNvSpPr/>
          <p:nvPr/>
        </p:nvSpPr>
        <p:spPr>
          <a:xfrm>
            <a:off x="1349387" y="606329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" name="모서리가 둥근 직사각형 909"/>
          <p:cNvSpPr/>
          <p:nvPr/>
        </p:nvSpPr>
        <p:spPr>
          <a:xfrm>
            <a:off x="1514481" y="606227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1" name="모서리가 둥근 직사각형 910"/>
          <p:cNvSpPr/>
          <p:nvPr/>
        </p:nvSpPr>
        <p:spPr>
          <a:xfrm>
            <a:off x="1674716" y="606090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635825" y="3099338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응 시 번 호</a:t>
            </a:r>
          </a:p>
        </p:txBody>
      </p:sp>
      <p:sp>
        <p:nvSpPr>
          <p:cNvPr id="7" name="직사각형 6"/>
          <p:cNvSpPr/>
          <p:nvPr/>
        </p:nvSpPr>
        <p:spPr>
          <a:xfrm>
            <a:off x="506240" y="3133968"/>
            <a:ext cx="1283686" cy="3130275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3" name="모서리가 둥근 직사각형 492"/>
          <p:cNvSpPr/>
          <p:nvPr/>
        </p:nvSpPr>
        <p:spPr>
          <a:xfrm>
            <a:off x="522936" y="2491326"/>
            <a:ext cx="1267727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94" name="직선 연결선 493"/>
          <p:cNvCxnSpPr>
            <a:cxnSpLocks/>
          </p:cNvCxnSpPr>
          <p:nvPr/>
        </p:nvCxnSpPr>
        <p:spPr>
          <a:xfrm>
            <a:off x="522937" y="2718976"/>
            <a:ext cx="12677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5" name="TextBox 494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635825" y="2476523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    명</a:t>
            </a:r>
          </a:p>
        </p:txBody>
      </p:sp>
      <p:grpSp>
        <p:nvGrpSpPr>
          <p:cNvPr id="13" name="그룹 12"/>
          <p:cNvGrpSpPr/>
          <p:nvPr/>
        </p:nvGrpSpPr>
        <p:grpSpPr>
          <a:xfrm>
            <a:off x="2386624" y="1551637"/>
            <a:ext cx="696763" cy="1051376"/>
            <a:chOff x="2253600" y="1720832"/>
            <a:chExt cx="696763" cy="1051376"/>
          </a:xfrm>
        </p:grpSpPr>
        <p:grpSp>
          <p:nvGrpSpPr>
            <p:cNvPr id="501" name="그룹 50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502" name="모서리가 둥근 직사각형 5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" name="모서리가 둥근 직사각형 5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" name="모서리가 둥근 직사각형 5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" name="모서리가 둥근 직사각형 5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" name="모서리가 둥근 직사각형 5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7" name="그룹 506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508" name="모서리가 둥근 직사각형 50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" name="모서리가 둥근 직사각형 50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" name="모서리가 둥근 직사각형 50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" name="모서리가 둥근 직사각형 51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" name="모서리가 둥근 직사각형 51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13" name="그룹 5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514" name="모서리가 둥근 직사각형 51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" name="모서리가 둥근 직사각형 51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" name="모서리가 둥근 직사각형 51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" name="모서리가 둥근 직사각형 51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" name="모서리가 둥근 직사각형 51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19" name="그룹 518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520" name="모서리가 둥근 직사각형 51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" name="모서리가 둥근 직사각형 52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2" name="모서리가 둥근 직사각형 52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3" name="모서리가 둥근 직사각형 52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4" name="모서리가 둥근 직사각형 52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5" name="그룹 52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526" name="모서리가 둥근 직사각형 5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7" name="모서리가 둥근 직사각형 5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8" name="모서리가 둥근 직사각형 5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9" name="모서리가 둥근 직사각형 5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0" name="모서리가 둥근 직사각형 5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539" name="표 538"/>
          <p:cNvGraphicFramePr>
            <a:graphicFrameLocks noGrp="1"/>
          </p:cNvGraphicFramePr>
          <p:nvPr/>
        </p:nvGraphicFramePr>
        <p:xfrm>
          <a:off x="3155145" y="1496078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0" name="표 539"/>
          <p:cNvGraphicFramePr>
            <a:graphicFrameLocks noGrp="1"/>
          </p:cNvGraphicFramePr>
          <p:nvPr/>
        </p:nvGraphicFramePr>
        <p:xfrm>
          <a:off x="4273024" y="1496078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1" name="표 540"/>
          <p:cNvGraphicFramePr>
            <a:graphicFrameLocks noGrp="1"/>
          </p:cNvGraphicFramePr>
          <p:nvPr/>
        </p:nvGraphicFramePr>
        <p:xfrm>
          <a:off x="5392624" y="1495019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aphicFrame>
        <p:nvGraphicFramePr>
          <p:cNvPr id="542" name="표 541"/>
          <p:cNvGraphicFramePr>
            <a:graphicFrameLocks noGrp="1"/>
          </p:cNvGraphicFramePr>
          <p:nvPr/>
        </p:nvGraphicFramePr>
        <p:xfrm>
          <a:off x="6505024" y="1494528"/>
          <a:ext cx="1107955" cy="4764340"/>
        </p:xfrm>
        <a:graphic>
          <a:graphicData uri="http://schemas.openxmlformats.org/drawingml/2006/table">
            <a:tbl>
              <a:tblPr/>
              <a:tblGrid>
                <a:gridCol w="2893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186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3821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100</a:t>
                      </a:r>
                      <a:endParaRPr lang="ko-KR" altLang="en-US" sz="85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547" name="그룹 546"/>
          <p:cNvGrpSpPr/>
          <p:nvPr/>
        </p:nvGrpSpPr>
        <p:grpSpPr>
          <a:xfrm>
            <a:off x="2386624" y="2751329"/>
            <a:ext cx="696763" cy="1051376"/>
            <a:chOff x="2253600" y="1720832"/>
            <a:chExt cx="696763" cy="1051376"/>
          </a:xfrm>
        </p:grpSpPr>
        <p:grpSp>
          <p:nvGrpSpPr>
            <p:cNvPr id="548" name="그룹 547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574" name="모서리가 둥근 직사각형 5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" name="모서리가 둥근 직사각형 5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" name="모서리가 둥근 직사각형 5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" name="모서리가 둥근 직사각형 5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" name="모서리가 둥근 직사각형 5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" name="그룹 548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569" name="모서리가 둥근 직사각형 5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" name="모서리가 둥근 직사각형 5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" name="모서리가 둥근 직사각형 5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2" name="모서리가 둥근 직사각형 5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" name="모서리가 둥근 직사각형 5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" name="그룹 54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564" name="모서리가 둥근 직사각형 5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" name="모서리가 둥근 직사각형 5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" name="모서리가 둥근 직사각형 5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" name="모서리가 둥근 직사각형 5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" name="모서리가 둥근 직사각형 5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" name="그룹 550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559" name="모서리가 둥근 직사각형 5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" name="모서리가 둥근 직사각형 5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" name="모서리가 둥근 직사각형 5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" name="모서리가 둥근 직사각형 5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" name="모서리가 둥근 직사각형 5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" name="그룹 551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553" name="모서리가 둥근 직사각형 55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4" name="모서리가 둥근 직사각형 55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5" name="모서리가 둥근 직사각형 55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" name="모서리가 둥근 직사각형 5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" name="모서리가 둥근 직사각형 5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579" name="그룹 578"/>
          <p:cNvGrpSpPr/>
          <p:nvPr/>
        </p:nvGrpSpPr>
        <p:grpSpPr>
          <a:xfrm>
            <a:off x="2385378" y="3943789"/>
            <a:ext cx="696763" cy="1051376"/>
            <a:chOff x="2253600" y="1720832"/>
            <a:chExt cx="696763" cy="1051376"/>
          </a:xfrm>
        </p:grpSpPr>
        <p:grpSp>
          <p:nvGrpSpPr>
            <p:cNvPr id="580" name="그룹 579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605" name="모서리가 둥근 직사각형 60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" name="모서리가 둥근 직사각형 60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" name="모서리가 둥근 직사각형 60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" name="모서리가 둥근 직사각형 60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" name="모서리가 둥근 직사각형 60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1" name="그룹 580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600" name="모서리가 둥근 직사각형 59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1" name="모서리가 둥근 직사각형 60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2" name="모서리가 둥근 직사각형 60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" name="모서리가 둥근 직사각형 6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" name="모서리가 둥근 직사각형 6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2" name="그룹 581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595" name="모서리가 둥근 직사각형 59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6" name="모서리가 둥근 직사각형 59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7" name="모서리가 둥근 직사각형 59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8" name="모서리가 둥근 직사각형 59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9" name="모서리가 둥근 직사각형 59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3" name="그룹 582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590" name="모서리가 둥근 직사각형 58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1" name="모서리가 둥근 직사각형 59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2" name="모서리가 둥근 직사각형 59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3" name="모서리가 둥근 직사각형 59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4" name="모서리가 둥근 직사각형 59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4" name="그룹 583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585" name="모서리가 둥근 직사각형 58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" name="모서리가 둥근 직사각형 58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" name="모서리가 둥근 직사각형 58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8" name="모서리가 둥근 직사각형 58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9" name="모서리가 둥근 직사각형 58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610" name="그룹 609"/>
          <p:cNvGrpSpPr/>
          <p:nvPr/>
        </p:nvGrpSpPr>
        <p:grpSpPr>
          <a:xfrm>
            <a:off x="2385378" y="5136249"/>
            <a:ext cx="696763" cy="1051376"/>
            <a:chOff x="2253600" y="1720832"/>
            <a:chExt cx="696763" cy="1051376"/>
          </a:xfrm>
        </p:grpSpPr>
        <p:grpSp>
          <p:nvGrpSpPr>
            <p:cNvPr id="611" name="그룹 61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636" name="모서리가 둥근 직사각형 63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7" name="모서리가 둥근 직사각형 63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8" name="모서리가 둥근 직사각형 63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9" name="모서리가 둥근 직사각형 63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0" name="모서리가 둥근 직사각형 63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2" name="그룹 61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631" name="모서리가 둥근 직사각형 6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2" name="모서리가 둥근 직사각형 6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3" name="모서리가 둥근 직사각형 6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4" name="모서리가 둥근 직사각형 6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5" name="모서리가 둥근 직사각형 6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3" name="그룹 6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626" name="모서리가 둥근 직사각형 6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" name="모서리가 둥근 직사각형 6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" name="모서리가 둥근 직사각형 6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9" name="모서리가 둥근 직사각형 6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0" name="모서리가 둥근 직사각형 6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4" name="그룹 61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621" name="모서리가 둥근 직사각형 6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" name="모서리가 둥근 직사각형 6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" name="모서리가 둥근 직사각형 6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" name="모서리가 둥근 직사각형 6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" name="모서리가 둥근 직사각형 6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5" name="그룹 61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616" name="모서리가 둥근 직사각형 61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" name="모서리가 둥근 직사각형 6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" name="모서리가 둥근 직사각형 6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" name="모서리가 둥근 직사각형 6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" name="모서리가 둥근 직사각형 6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672" name="그룹 671"/>
          <p:cNvGrpSpPr/>
          <p:nvPr/>
        </p:nvGrpSpPr>
        <p:grpSpPr>
          <a:xfrm>
            <a:off x="3501585" y="1551637"/>
            <a:ext cx="696763" cy="1051376"/>
            <a:chOff x="2253600" y="1720832"/>
            <a:chExt cx="696763" cy="1051376"/>
          </a:xfrm>
        </p:grpSpPr>
        <p:grpSp>
          <p:nvGrpSpPr>
            <p:cNvPr id="673" name="그룹 672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698" name="모서리가 둥근 직사각형 69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9" name="모서리가 둥근 직사각형 69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0" name="모서리가 둥근 직사각형 69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1" name="모서리가 둥근 직사각형 70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2" name="모서리가 둥근 직사각형 70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4" name="그룹 673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693" name="모서리가 둥근 직사각형 6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4" name="모서리가 둥근 직사각형 6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5" name="모서리가 둥근 직사각형 6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6" name="모서리가 둥근 직사각형 6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7" name="모서리가 둥근 직사각형 6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5" name="그룹 674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688" name="모서리가 둥근 직사각형 68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9" name="모서리가 둥근 직사각형 68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0" name="모서리가 둥근 직사각형 68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1" name="모서리가 둥근 직사각형 69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2" name="모서리가 둥근 직사각형 69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6" name="그룹 675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683" name="모서리가 둥근 직사각형 68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4" name="모서리가 둥근 직사각형 68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5" name="모서리가 둥근 직사각형 68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6" name="모서리가 둥근 직사각형 68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7" name="모서리가 둥근 직사각형 68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7" name="그룹 676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678" name="모서리가 둥근 직사각형 67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9" name="모서리가 둥근 직사각형 67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0" name="모서리가 둥근 직사각형 67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1" name="모서리가 둥근 직사각형 68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2" name="모서리가 둥근 직사각형 68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03" name="그룹 702"/>
          <p:cNvGrpSpPr/>
          <p:nvPr/>
        </p:nvGrpSpPr>
        <p:grpSpPr>
          <a:xfrm>
            <a:off x="3501544" y="2751329"/>
            <a:ext cx="696763" cy="1051376"/>
            <a:chOff x="2253600" y="1720832"/>
            <a:chExt cx="696763" cy="1051376"/>
          </a:xfrm>
        </p:grpSpPr>
        <p:grpSp>
          <p:nvGrpSpPr>
            <p:cNvPr id="704" name="그룹 703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731" name="모서리가 둥근 직사각형 7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2" name="모서리가 둥근 직사각형 7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3" name="모서리가 둥근 직사각형 7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4" name="모서리가 둥근 직사각형 7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5" name="모서리가 둥근 직사각형 7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5" name="그룹 704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726" name="모서리가 둥근 직사각형 7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7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7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9" name="모서리가 둥근 직사각형 7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0" name="모서리가 둥근 직사각형 7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6" name="그룹 705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721" name="모서리가 둥근 직사각형 7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2" name="모서리가 둥근 직사각형 7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3" name="모서리가 둥근 직사각형 7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4" name="모서리가 둥근 직사각형 7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5" name="모서리가 둥근 직사각형 7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7" name="그룹 706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714" name="모서리가 둥근 직사각형 71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7" name="모서리가 둥근 직사각형 7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8" name="모서리가 둥근 직사각형 7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9" name="모서리가 둥근 직사각형 7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0" name="모서리가 둥근 직사각형 7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8" name="그룹 707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709" name="모서리가 둥근 직사각형 70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0" name="모서리가 둥근 직사각형 70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1" name="모서리가 둥근 직사각형 71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2" name="모서리가 둥근 직사각형 71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3" name="모서리가 둥근 직사각형 71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36" name="그룹 735"/>
          <p:cNvGrpSpPr/>
          <p:nvPr/>
        </p:nvGrpSpPr>
        <p:grpSpPr>
          <a:xfrm>
            <a:off x="3501544" y="3943789"/>
            <a:ext cx="696763" cy="1051376"/>
            <a:chOff x="2253600" y="1720832"/>
            <a:chExt cx="696763" cy="1051376"/>
          </a:xfrm>
        </p:grpSpPr>
        <p:grpSp>
          <p:nvGrpSpPr>
            <p:cNvPr id="737" name="그룹 736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762" name="모서리가 둥근 직사각형 76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3" name="모서리가 둥근 직사각형 76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4" name="모서리가 둥근 직사각형 76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5" name="모서리가 둥근 직사각형 76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6" name="모서리가 둥근 직사각형 76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8" name="그룹 737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757" name="모서리가 둥근 직사각형 75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8" name="모서리가 둥근 직사각형 75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9" name="모서리가 둥근 직사각형 75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75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1" name="모서리가 둥근 직사각형 76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9" name="그룹 738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752" name="모서리가 둥근 직사각형 7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3" name="모서리가 둥근 직사각형 7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4" name="모서리가 둥근 직사각형 7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5" name="모서리가 둥근 직사각형 7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6" name="모서리가 둥근 직사각형 7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40" name="그룹 739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747" name="모서리가 둥근 직사각형 74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8" name="모서리가 둥근 직사각형 74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9" name="모서리가 둥근 직사각형 74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74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1" name="모서리가 둥근 직사각형 75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41" name="그룹 740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742" name="모서리가 둥근 직사각형 74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3" name="모서리가 둥근 직사각형 74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4" name="모서리가 둥근 직사각형 74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74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6" name="모서리가 둥근 직사각형 74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767" name="그룹 766"/>
          <p:cNvGrpSpPr/>
          <p:nvPr/>
        </p:nvGrpSpPr>
        <p:grpSpPr>
          <a:xfrm>
            <a:off x="3501544" y="5132155"/>
            <a:ext cx="696763" cy="1051376"/>
            <a:chOff x="2253600" y="1720832"/>
            <a:chExt cx="696763" cy="1051376"/>
          </a:xfrm>
        </p:grpSpPr>
        <p:grpSp>
          <p:nvGrpSpPr>
            <p:cNvPr id="768" name="그룹 767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805" name="모서리가 둥근 직사각형 80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80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7" name="모서리가 둥근 직사각형 80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8" name="모서리가 둥근 직사각형 80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80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69" name="그룹 768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800" name="모서리가 둥근 직사각형 79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1" name="모서리가 둥근 직사각형 80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2" name="모서리가 둥근 직사각형 80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3" name="모서리가 둥근 직사각형 8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8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70" name="그룹 76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794" name="모서리가 둥근 직사각형 79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6" name="모서리가 둥근 직사각형 79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7" name="모서리가 둥근 직사각형 79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8" name="모서리가 둥근 직사각형 79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79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71" name="그룹 770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778" name="모서리가 둥근 직사각형 77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9" name="모서리가 둥근 직사각형 77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1" name="모서리가 둥근 직사각형 78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78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3" name="모서리가 둥근 직사각형 79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72" name="그룹 771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773" name="모서리가 둥근 직사각형 7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4" name="모서리가 둥근 직사각형 7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7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6" name="모서리가 둥근 직사각형 7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7" name="모서리가 둥근 직사각형 7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810" name="그룹 809"/>
          <p:cNvGrpSpPr/>
          <p:nvPr/>
        </p:nvGrpSpPr>
        <p:grpSpPr>
          <a:xfrm>
            <a:off x="4617298" y="1551637"/>
            <a:ext cx="696763" cy="1051376"/>
            <a:chOff x="2253600" y="1720832"/>
            <a:chExt cx="696763" cy="1051376"/>
          </a:xfrm>
        </p:grpSpPr>
        <p:grpSp>
          <p:nvGrpSpPr>
            <p:cNvPr id="811" name="그룹 81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918" name="모서리가 둥근 직사각형 91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2" name="모서리가 둥근 직사각형 9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6" name="모서리가 둥근 직사각형 92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0" name="모서리가 둥근 직사각형 92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4" name="모서리가 둥근 직사각형 93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2" name="그룹 81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831" name="모서리가 둥근 직사각형 8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" name="모서리가 둥근 직사각형 8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8" name="모서리가 둥근 직사각형 86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2" name="모서리가 둥근 직사각형 91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4" name="모서리가 둥근 직사각형 91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3" name="그룹 8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826" name="모서리가 둥근 직사각형 8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" name="모서리가 둥근 직사각형 8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" name="모서리가 둥근 직사각형 8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" name="모서리가 둥근 직사각형 8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" name="모서리가 둥근 직사각형 8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" name="그룹 81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821" name="모서리가 둥근 직사각형 8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" name="모서리가 둥근 직사각형 8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" name="모서리가 둥근 직사각형 8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" name="모서리가 둥근 직사각형 8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" name="모서리가 둥근 직사각형 8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" name="그룹 81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816" name="모서리가 둥근 직사각형 81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7" name="모서리가 둥근 직사각형 8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8" name="모서리가 둥근 직사각형 8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9" name="모서리가 둥근 직사각형 8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0" name="모서리가 둥근 직사각형 8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938" name="그룹 937"/>
          <p:cNvGrpSpPr/>
          <p:nvPr/>
        </p:nvGrpSpPr>
        <p:grpSpPr>
          <a:xfrm>
            <a:off x="4617767" y="2751329"/>
            <a:ext cx="696763" cy="1051376"/>
            <a:chOff x="2253600" y="1720832"/>
            <a:chExt cx="696763" cy="1051376"/>
          </a:xfrm>
        </p:grpSpPr>
        <p:grpSp>
          <p:nvGrpSpPr>
            <p:cNvPr id="942" name="그룹 941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974" name="모서리가 둥근 직사각형 9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5" name="모서리가 둥근 직사각형 9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6" name="모서리가 둥근 직사각형 9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" name="모서리가 둥근 직사각형 9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" name="모서리가 둥근 직사각형 9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46" name="그룹 945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969" name="모서리가 둥근 직사각형 9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0" name="모서리가 둥근 직사각형 9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1" name="모서리가 둥근 직사각형 9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2" name="모서리가 둥근 직사각형 9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3" name="모서리가 둥근 직사각형 9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0" name="그룹 94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964" name="모서리가 둥근 직사각형 9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5" name="모서리가 둥근 직사각형 9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6" name="모서리가 둥근 직사각형 9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7" name="모서리가 둥근 직사각형 9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8" name="모서리가 둥근 직사각형 9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2" name="그룹 951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959" name="모서리가 둥근 직사각형 9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0" name="모서리가 둥근 직사각형 9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1" name="모서리가 둥근 직사각형 9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2" name="모서리가 둥근 직사각형 9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3" name="모서리가 둥근 직사각형 9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3" name="그룹 952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954" name="모서리가 둥근 직사각형 95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5" name="모서리가 둥근 직사각형 95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6" name="모서리가 둥근 직사각형 95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7" name="모서리가 둥근 직사각형 9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8" name="모서리가 둥근 직사각형 9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979" name="그룹 978"/>
          <p:cNvGrpSpPr/>
          <p:nvPr/>
        </p:nvGrpSpPr>
        <p:grpSpPr>
          <a:xfrm>
            <a:off x="4617767" y="3943789"/>
            <a:ext cx="696763" cy="1051376"/>
            <a:chOff x="2253600" y="1720832"/>
            <a:chExt cx="696763" cy="1051376"/>
          </a:xfrm>
        </p:grpSpPr>
        <p:grpSp>
          <p:nvGrpSpPr>
            <p:cNvPr id="980" name="그룹 979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005" name="모서리가 둥근 직사각형 100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6" name="모서리가 둥근 직사각형 100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7" name="모서리가 둥근 직사각형 100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8" name="모서리가 둥근 직사각형 100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9" name="모서리가 둥근 직사각형 100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1" name="그룹 980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00" name="모서리가 둥근 직사각형 99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1" name="모서리가 둥근 직사각형 100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2" name="모서리가 둥근 직사각형 100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3" name="모서리가 둥근 직사각형 10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4" name="모서리가 둥근 직사각형 10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2" name="그룹 981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995" name="모서리가 둥근 직사각형 99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6" name="모서리가 둥근 직사각형 99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7" name="모서리가 둥근 직사각형 99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8" name="모서리가 둥근 직사각형 99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9" name="모서리가 둥근 직사각형 99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3" name="그룹 982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990" name="모서리가 둥근 직사각형 98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1" name="모서리가 둥근 직사각형 99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2" name="모서리가 둥근 직사각형 99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3" name="모서리가 둥근 직사각형 99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4" name="모서리가 둥근 직사각형 99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84" name="그룹 983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985" name="모서리가 둥근 직사각형 98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6" name="모서리가 둥근 직사각형 98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7" name="모서리가 둥근 직사각형 98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8" name="모서리가 둥근 직사각형 98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9" name="모서리가 둥근 직사각형 98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010" name="그룹 1009"/>
          <p:cNvGrpSpPr/>
          <p:nvPr/>
        </p:nvGrpSpPr>
        <p:grpSpPr>
          <a:xfrm>
            <a:off x="4617765" y="5132155"/>
            <a:ext cx="696763" cy="1051376"/>
            <a:chOff x="2253600" y="1720832"/>
            <a:chExt cx="696763" cy="1051376"/>
          </a:xfrm>
        </p:grpSpPr>
        <p:grpSp>
          <p:nvGrpSpPr>
            <p:cNvPr id="1011" name="그룹 101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036" name="모서리가 둥근 직사각형 103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7" name="모서리가 둥근 직사각형 103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8" name="모서리가 둥근 직사각형 103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0" name="모서리가 둥근 직사각형 10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2" name="모서리가 둥근 직사각형 104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2" name="그룹 101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31" name="모서리가 둥근 직사각형 10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10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3" name="모서리가 둥근 직사각형 10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4" name="모서리가 둥근 직사각형 10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5" name="모서리가 둥근 직사각형 10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3" name="그룹 101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26" name="모서리가 둥근 직사각형 102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7" name="모서리가 둥근 직사각형 102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8" name="모서리가 둥근 직사각형 102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9" name="모서리가 둥근 직사각형 102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0" name="모서리가 둥근 직사각형 102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4" name="그룹 101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21" name="모서리가 둥근 직사각형 102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2" name="모서리가 둥근 직사각형 102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3" name="모서리가 둥근 직사각형 102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4" name="모서리가 둥근 직사각형 102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5" name="모서리가 둥근 직사각형 102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5" name="그룹 101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16" name="모서리가 둥근 직사각형 101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7" name="모서리가 둥근 직사각형 101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8" name="모서리가 둥근 직사각형 101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9" name="모서리가 둥근 직사각형 101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0" name="모서리가 둥근 직사각형 101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043" name="그룹 1042"/>
          <p:cNvGrpSpPr/>
          <p:nvPr/>
        </p:nvGrpSpPr>
        <p:grpSpPr>
          <a:xfrm>
            <a:off x="5734096" y="1551931"/>
            <a:ext cx="696763" cy="1051376"/>
            <a:chOff x="2253600" y="1720832"/>
            <a:chExt cx="696763" cy="1051376"/>
          </a:xfrm>
        </p:grpSpPr>
        <p:grpSp>
          <p:nvGrpSpPr>
            <p:cNvPr id="1045" name="그룹 1044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071" name="모서리가 둥근 직사각형 107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107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3" name="모서리가 둥근 직사각형 107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107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5" name="모서리가 둥근 직사각형 107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7" name="그룹 1046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66" name="모서리가 둥근 직사각형 106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7" name="모서리가 둥근 직사각형 106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106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106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0" name="모서리가 둥근 직사각형 106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8" name="그룹 1047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61" name="모서리가 둥근 직사각형 10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10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10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4" name="모서리가 둥근 직사각형 10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5" name="모서리가 둥근 직사각형 10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49" name="그룹 1048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56" name="모서리가 둥근 직사각형 105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105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8" name="모서리가 둥근 직사각형 105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105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0" name="모서리가 둥근 직사각형 105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50" name="그룹 1049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51" name="모서리가 둥근 직사각형 105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2" name="모서리가 둥근 직사각형 105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105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105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5" name="모서리가 둥근 직사각형 105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076" name="그룹 1075"/>
          <p:cNvGrpSpPr/>
          <p:nvPr/>
        </p:nvGrpSpPr>
        <p:grpSpPr>
          <a:xfrm>
            <a:off x="5734096" y="2739637"/>
            <a:ext cx="696763" cy="1051376"/>
            <a:chOff x="2253600" y="1720832"/>
            <a:chExt cx="696763" cy="1051376"/>
          </a:xfrm>
        </p:grpSpPr>
        <p:grpSp>
          <p:nvGrpSpPr>
            <p:cNvPr id="1077" name="그룹 1076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02" name="모서리가 둥근 직사각형 11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11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11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5" name="모서리가 둥근 직사각형 11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11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8" name="그룹 1077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097" name="모서리가 둥근 직사각형 109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8" name="모서리가 둥근 직사각형 109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109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0" name="모서리가 둥근 직사각형 109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1" name="모서리가 둥근 직사각형 110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9" name="그룹 1078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092" name="모서리가 둥근 직사각형 109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109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109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5" name="모서리가 둥근 직사각형 109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109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0" name="그룹 1079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087" name="모서리가 둥근 직사각형 10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8" name="모서리가 둥근 직사각형 10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9" name="모서리가 둥근 직사각형 10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0" name="모서리가 둥근 직사각형 10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10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1" name="그룹 1080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082" name="모서리가 둥근 직사각형 108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3" name="모서리가 둥근 직사각형 108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4" name="모서리가 둥근 직사각형 108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5" name="모서리가 둥근 직사각형 108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6" name="모서리가 둥근 직사각형 108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07" name="그룹 1106"/>
          <p:cNvGrpSpPr/>
          <p:nvPr/>
        </p:nvGrpSpPr>
        <p:grpSpPr>
          <a:xfrm>
            <a:off x="5734624" y="3943789"/>
            <a:ext cx="696763" cy="1051376"/>
            <a:chOff x="2253600" y="1720832"/>
            <a:chExt cx="696763" cy="1051376"/>
          </a:xfrm>
        </p:grpSpPr>
        <p:grpSp>
          <p:nvGrpSpPr>
            <p:cNvPr id="1108" name="그룹 1107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33" name="모서리가 둥근 직사각형 113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4" name="모서리가 둥근 직사각형 113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5" name="모서리가 둥근 직사각형 113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6" name="모서리가 둥근 직사각형 113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7" name="모서리가 둥근 직사각형 113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09" name="그룹 1108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28" name="모서리가 둥근 직사각형 112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9" name="모서리가 둥근 직사각형 112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0" name="모서리가 둥근 직사각형 112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1" name="모서리가 둥근 직사각형 113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2" name="모서리가 둥근 직사각형 113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0" name="그룹 1109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23" name="모서리가 둥근 직사각형 112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4" name="모서리가 둥근 직사각형 112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5" name="모서리가 둥근 직사각형 112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6" name="모서리가 둥근 직사각형 112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7" name="모서리가 둥근 직사각형 112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1" name="그룹 1110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18" name="모서리가 둥근 직사각형 111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9" name="모서리가 둥근 직사각형 111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0" name="모서리가 둥근 직사각형 111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1" name="모서리가 둥근 직사각형 112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2" name="모서리가 둥근 직사각형 112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2" name="그룹 1111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13" name="모서리가 둥근 직사각형 11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4" name="모서리가 둥근 직사각형 11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5" name="모서리가 둥근 직사각형 11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6" name="모서리가 둥근 직사각형 11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7" name="모서리가 둥근 직사각형 11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38" name="그룹 1137"/>
          <p:cNvGrpSpPr/>
          <p:nvPr/>
        </p:nvGrpSpPr>
        <p:grpSpPr>
          <a:xfrm>
            <a:off x="5734624" y="5132155"/>
            <a:ext cx="696763" cy="1051376"/>
            <a:chOff x="2253600" y="1720832"/>
            <a:chExt cx="696763" cy="1051376"/>
          </a:xfrm>
        </p:grpSpPr>
        <p:grpSp>
          <p:nvGrpSpPr>
            <p:cNvPr id="1139" name="그룹 1138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65" name="모서리가 둥근 직사각형 116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6" name="모서리가 둥근 직사각형 116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7" name="모서리가 둥근 직사각형 116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116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9" name="모서리가 둥근 직사각형 116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0" name="그룹 1139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60" name="모서리가 둥근 직사각형 115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1" name="모서리가 둥근 직사각형 116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2" name="모서리가 둥근 직사각형 116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3" name="모서리가 둥근 직사각형 116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4" name="모서리가 둥근 직사각형 116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1" name="그룹 1140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55" name="모서리가 둥근 직사각형 11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6" name="모서리가 둥근 직사각형 11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7" name="모서리가 둥근 직사각형 11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8" name="모서리가 둥근 직사각형 11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9" name="모서리가 둥근 직사각형 11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3" name="그룹 1142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50" name="모서리가 둥근 직사각형 1149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1" name="모서리가 둥근 직사각형 1150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2" name="모서리가 둥근 직사각형 1151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3" name="모서리가 둥근 직사각형 115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4" name="모서리가 둥근 직사각형 115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4" name="그룹 1143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45" name="모서리가 둥근 직사각형 114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6" name="모서리가 둥근 직사각형 114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7" name="모서리가 둥근 직사각형 114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8" name="모서리가 둥근 직사각형 114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9" name="모서리가 둥근 직사각형 114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70" name="그룹 1169"/>
          <p:cNvGrpSpPr/>
          <p:nvPr/>
        </p:nvGrpSpPr>
        <p:grpSpPr>
          <a:xfrm>
            <a:off x="6843424" y="1551637"/>
            <a:ext cx="696763" cy="1051376"/>
            <a:chOff x="2253600" y="1720832"/>
            <a:chExt cx="696763" cy="1051376"/>
          </a:xfrm>
        </p:grpSpPr>
        <p:grpSp>
          <p:nvGrpSpPr>
            <p:cNvPr id="1171" name="그룹 1170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196" name="모서리가 둥근 직사각형 119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7" name="모서리가 둥근 직사각형 119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8" name="모서리가 둥근 직사각형 119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9" name="모서리가 둥근 직사각형 119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0" name="모서리가 둥근 직사각형 119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2" name="그룹 1171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191" name="모서리가 둥근 직사각형 119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2" name="모서리가 둥근 직사각형 119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3" name="모서리가 둥근 직사각형 119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4" name="모서리가 둥근 직사각형 119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5" name="모서리가 둥근 직사각형 119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3" name="그룹 1172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186" name="모서리가 둥근 직사각형 118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7" name="모서리가 둥근 직사각형 118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8" name="모서리가 둥근 직사각형 118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9" name="모서리가 둥근 직사각형 118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0" name="모서리가 둥근 직사각형 118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4" name="그룹 1173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181" name="모서리가 둥근 직사각형 11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2" name="모서리가 둥근 직사각형 11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11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11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5" name="모서리가 둥근 직사각형 11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75" name="그룹 1174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176" name="모서리가 둥근 직사각형 117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117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8" name="모서리가 둥근 직사각형 117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9" name="모서리가 둥근 직사각형 117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117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01" name="그룹 1200"/>
          <p:cNvGrpSpPr/>
          <p:nvPr/>
        </p:nvGrpSpPr>
        <p:grpSpPr>
          <a:xfrm>
            <a:off x="6843424" y="2746414"/>
            <a:ext cx="696763" cy="1051376"/>
            <a:chOff x="2253600" y="1720832"/>
            <a:chExt cx="696763" cy="1051376"/>
          </a:xfrm>
        </p:grpSpPr>
        <p:grpSp>
          <p:nvGrpSpPr>
            <p:cNvPr id="1202" name="그룹 1201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227" name="모서리가 둥근 직사각형 122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8" name="모서리가 둥근 직사각형 122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9" name="모서리가 둥근 직사각형 122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0" name="모서리가 둥근 직사각형 122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1" name="모서리가 둥근 직사각형 123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3" name="그룹 1202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222" name="모서리가 둥근 직사각형 122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3" name="모서리가 둥근 직사각형 122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4" name="모서리가 둥근 직사각형 122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5" name="모서리가 둥근 직사각형 122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6" name="모서리가 둥근 직사각형 122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4" name="그룹 1203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217" name="모서리가 둥근 직사각형 121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8" name="모서리가 둥근 직사각형 121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9" name="모서리가 둥근 직사각형 121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0" name="모서리가 둥근 직사각형 121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1" name="모서리가 둥근 직사각형 122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5" name="그룹 1204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212" name="모서리가 둥근 직사각형 121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3" name="모서리가 둥근 직사각형 121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4" name="모서리가 둥근 직사각형 121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5" name="모서리가 둥근 직사각형 121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6" name="모서리가 둥근 직사각형 121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06" name="그룹 1205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207" name="모서리가 둥근 직사각형 120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8" name="모서리가 둥근 직사각형 12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9" name="모서리가 둥근 직사각형 12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0" name="모서리가 둥근 직사각형 12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1" name="모서리가 둥근 직사각형 12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232" name="그룹 1231"/>
          <p:cNvGrpSpPr/>
          <p:nvPr/>
        </p:nvGrpSpPr>
        <p:grpSpPr>
          <a:xfrm>
            <a:off x="6843424" y="3943789"/>
            <a:ext cx="696763" cy="1051376"/>
            <a:chOff x="2253600" y="1720832"/>
            <a:chExt cx="696763" cy="1051376"/>
          </a:xfrm>
        </p:grpSpPr>
        <p:grpSp>
          <p:nvGrpSpPr>
            <p:cNvPr id="1233" name="그룹 1232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378" name="모서리가 둥근 직사각형 137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9" name="모서리가 둥근 직사각형 137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0" name="모서리가 둥근 직사각형 137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1" name="모서리가 둥근 직사각형 138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2" name="모서리가 둥근 직사각형 138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4" name="그룹 1233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259" name="모서리가 둥근 직사각형 12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0" name="모서리가 둥근 직사각형 12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1" name="모서리가 둥근 직사각형 12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3" name="모서리가 둥근 직사각형 1302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7" name="모서리가 둥근 직사각형 130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5" name="그룹 1234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249" name="모서리가 둥근 직사각형 12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0" name="모서리가 둥근 직사각형 12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1" name="모서리가 둥근 직사각형 12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7" name="모서리가 둥근 직사각형 12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8" name="모서리가 둥근 직사각형 12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6" name="그룹 1235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243" name="모서리가 둥근 직사각형 12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4" name="모서리가 둥근 직사각형 12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5" name="모서리가 둥근 직사각형 12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7" name="모서리가 둥근 직사각형 124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8" name="모서리가 둥근 직사각형 124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7" name="그룹 1236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238" name="모서리가 둥근 직사각형 1237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9" name="모서리가 둥근 직사각형 1238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0" name="모서리가 둥근 직사각형 1239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1" name="모서리가 둥근 직사각형 1240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2" name="모서리가 둥근 직사각형 1241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383" name="그룹 1382"/>
          <p:cNvGrpSpPr/>
          <p:nvPr/>
        </p:nvGrpSpPr>
        <p:grpSpPr>
          <a:xfrm>
            <a:off x="6843424" y="5132155"/>
            <a:ext cx="696763" cy="1051376"/>
            <a:chOff x="2253600" y="1720832"/>
            <a:chExt cx="696763" cy="1051376"/>
          </a:xfrm>
        </p:grpSpPr>
        <p:grpSp>
          <p:nvGrpSpPr>
            <p:cNvPr id="1384" name="그룹 1383"/>
            <p:cNvGrpSpPr/>
            <p:nvPr/>
          </p:nvGrpSpPr>
          <p:grpSpPr>
            <a:xfrm>
              <a:off x="2253600" y="2674800"/>
              <a:ext cx="696763" cy="97408"/>
              <a:chOff x="4158717" y="2946023"/>
              <a:chExt cx="696763" cy="97408"/>
            </a:xfrm>
          </p:grpSpPr>
          <p:sp>
            <p:nvSpPr>
              <p:cNvPr id="1409" name="모서리가 둥근 직사각형 140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0" name="모서리가 둥근 직사각형 140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1" name="모서리가 둥근 직사각형 141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2" name="모서리가 둥근 직사각형 141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3" name="모서리가 둥근 직사각형 141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5" name="그룹 1384"/>
            <p:cNvGrpSpPr/>
            <p:nvPr/>
          </p:nvGrpSpPr>
          <p:grpSpPr>
            <a:xfrm>
              <a:off x="2253600" y="2436308"/>
              <a:ext cx="696763" cy="97408"/>
              <a:chOff x="4158717" y="2946023"/>
              <a:chExt cx="696763" cy="97408"/>
            </a:xfrm>
          </p:grpSpPr>
          <p:sp>
            <p:nvSpPr>
              <p:cNvPr id="1404" name="모서리가 둥근 직사각형 140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5" name="모서리가 둥근 직사각형 140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6" name="모서리가 둥근 직사각형 140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7" name="모서리가 둥근 직사각형 140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8" name="모서리가 둥근 직사각형 140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6" name="그룹 1385"/>
            <p:cNvGrpSpPr/>
            <p:nvPr/>
          </p:nvGrpSpPr>
          <p:grpSpPr>
            <a:xfrm>
              <a:off x="2253600" y="2197816"/>
              <a:ext cx="696763" cy="97408"/>
              <a:chOff x="4158717" y="2946023"/>
              <a:chExt cx="696763" cy="97408"/>
            </a:xfrm>
          </p:grpSpPr>
          <p:sp>
            <p:nvSpPr>
              <p:cNvPr id="1399" name="모서리가 둥근 직사각형 13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0" name="모서리가 둥근 직사각형 13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1" name="모서리가 둥근 직사각형 14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2" name="모서리가 둥근 직사각형 14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3" name="모서리가 둥근 직사각형 140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7" name="그룹 1386"/>
            <p:cNvGrpSpPr/>
            <p:nvPr/>
          </p:nvGrpSpPr>
          <p:grpSpPr>
            <a:xfrm>
              <a:off x="2253600" y="1959324"/>
              <a:ext cx="696763" cy="97408"/>
              <a:chOff x="4158717" y="2946023"/>
              <a:chExt cx="696763" cy="97408"/>
            </a:xfrm>
          </p:grpSpPr>
          <p:sp>
            <p:nvSpPr>
              <p:cNvPr id="1394" name="모서리가 둥근 직사각형 139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5" name="모서리가 둥근 직사각형 139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6" name="모서리가 둥근 직사각형 139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7" name="모서리가 둥근 직사각형 139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8" name="모서리가 둥근 직사각형 139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8" name="그룹 1387"/>
            <p:cNvGrpSpPr/>
            <p:nvPr/>
          </p:nvGrpSpPr>
          <p:grpSpPr>
            <a:xfrm>
              <a:off x="2253600" y="1720832"/>
              <a:ext cx="696763" cy="97408"/>
              <a:chOff x="4158717" y="2946023"/>
              <a:chExt cx="696763" cy="97408"/>
            </a:xfrm>
          </p:grpSpPr>
          <p:sp>
            <p:nvSpPr>
              <p:cNvPr id="1389" name="모서리가 둥근 직사각형 138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0" name="모서리가 둥근 직사각형 138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1" name="모서리가 둥근 직사각형 139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2" name="모서리가 둥근 직사각형 139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3" name="모서리가 둥근 직사각형 139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1774" name="직선 연결선 1773"/>
          <p:cNvCxnSpPr/>
          <p:nvPr/>
        </p:nvCxnSpPr>
        <p:spPr>
          <a:xfrm flipV="1">
            <a:off x="2039547" y="807557"/>
            <a:ext cx="5574158" cy="1120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5" name="TextBox 1774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2039547" y="886663"/>
            <a:ext cx="56166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000" b="1" spc="6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전문임상병리사시험</a:t>
            </a:r>
            <a:r>
              <a:rPr lang="ko-KR" altLang="en-US" sz="2000" b="1" spc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답안카드</a:t>
            </a:r>
          </a:p>
        </p:txBody>
      </p:sp>
      <p:sp>
        <p:nvSpPr>
          <p:cNvPr id="1253" name="모서리가 둥근 직사각형 873">
            <a:extLst>
              <a:ext uri="{FF2B5EF4-FFF2-40B4-BE49-F238E27FC236}">
                <a16:creationId xmlns:a16="http://schemas.microsoft.com/office/drawing/2014/main" id="{16279EFE-ED83-460B-AD2D-3F89BD7BE080}"/>
              </a:ext>
            </a:extLst>
          </p:cNvPr>
          <p:cNvSpPr/>
          <p:nvPr/>
        </p:nvSpPr>
        <p:spPr>
          <a:xfrm>
            <a:off x="1041440" y="368045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4" name="모서리가 둥근 직사각형 874">
            <a:extLst>
              <a:ext uri="{FF2B5EF4-FFF2-40B4-BE49-F238E27FC236}">
                <a16:creationId xmlns:a16="http://schemas.microsoft.com/office/drawing/2014/main" id="{5B82DDD9-EAC7-4619-89BA-6E5A7C8055BC}"/>
              </a:ext>
            </a:extLst>
          </p:cNvPr>
          <p:cNvSpPr/>
          <p:nvPr/>
        </p:nvSpPr>
        <p:spPr>
          <a:xfrm>
            <a:off x="1201675" y="367908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4" name="모서리가 둥근 직사각형 877">
            <a:extLst>
              <a:ext uri="{FF2B5EF4-FFF2-40B4-BE49-F238E27FC236}">
                <a16:creationId xmlns:a16="http://schemas.microsoft.com/office/drawing/2014/main" id="{74AA3785-16C0-464D-8DF1-3F98B35F4AA5}"/>
              </a:ext>
            </a:extLst>
          </p:cNvPr>
          <p:cNvSpPr/>
          <p:nvPr/>
        </p:nvSpPr>
        <p:spPr>
          <a:xfrm>
            <a:off x="1041136" y="394330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5" name="모서리가 둥근 직사각형 878">
            <a:extLst>
              <a:ext uri="{FF2B5EF4-FFF2-40B4-BE49-F238E27FC236}">
                <a16:creationId xmlns:a16="http://schemas.microsoft.com/office/drawing/2014/main" id="{F726958D-A3CA-4C78-80A8-C8FB5DE41500}"/>
              </a:ext>
            </a:extLst>
          </p:cNvPr>
          <p:cNvSpPr/>
          <p:nvPr/>
        </p:nvSpPr>
        <p:spPr>
          <a:xfrm>
            <a:off x="1201371" y="394193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1" name="모서리가 둥근 직사각형 881">
            <a:extLst>
              <a:ext uri="{FF2B5EF4-FFF2-40B4-BE49-F238E27FC236}">
                <a16:creationId xmlns:a16="http://schemas.microsoft.com/office/drawing/2014/main" id="{15895C0C-3D67-475F-B338-66EC8BC89295}"/>
              </a:ext>
            </a:extLst>
          </p:cNvPr>
          <p:cNvSpPr/>
          <p:nvPr/>
        </p:nvSpPr>
        <p:spPr>
          <a:xfrm>
            <a:off x="1045487" y="420593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2" name="모서리가 둥근 직사각형 882">
            <a:extLst>
              <a:ext uri="{FF2B5EF4-FFF2-40B4-BE49-F238E27FC236}">
                <a16:creationId xmlns:a16="http://schemas.microsoft.com/office/drawing/2014/main" id="{DADC0BDB-EF26-411D-A90C-D4C5D8499392}"/>
              </a:ext>
            </a:extLst>
          </p:cNvPr>
          <p:cNvSpPr/>
          <p:nvPr/>
        </p:nvSpPr>
        <p:spPr>
          <a:xfrm>
            <a:off x="1205722" y="420457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8" name="모서리가 둥근 직사각형 885">
            <a:extLst>
              <a:ext uri="{FF2B5EF4-FFF2-40B4-BE49-F238E27FC236}">
                <a16:creationId xmlns:a16="http://schemas.microsoft.com/office/drawing/2014/main" id="{1DEBA95C-CB66-455D-BCEF-E97BCB7B2D82}"/>
              </a:ext>
            </a:extLst>
          </p:cNvPr>
          <p:cNvSpPr/>
          <p:nvPr/>
        </p:nvSpPr>
        <p:spPr>
          <a:xfrm>
            <a:off x="1041301" y="447072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9" name="모서리가 둥근 직사각형 886">
            <a:extLst>
              <a:ext uri="{FF2B5EF4-FFF2-40B4-BE49-F238E27FC236}">
                <a16:creationId xmlns:a16="http://schemas.microsoft.com/office/drawing/2014/main" id="{0EC331B5-86D1-40AA-91A2-C836C0D81B8B}"/>
              </a:ext>
            </a:extLst>
          </p:cNvPr>
          <p:cNvSpPr/>
          <p:nvPr/>
        </p:nvSpPr>
        <p:spPr>
          <a:xfrm>
            <a:off x="1201536" y="446936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5" name="모서리가 둥근 직사각형 889">
            <a:extLst>
              <a:ext uri="{FF2B5EF4-FFF2-40B4-BE49-F238E27FC236}">
                <a16:creationId xmlns:a16="http://schemas.microsoft.com/office/drawing/2014/main" id="{76CE46D8-BB7D-47E6-8CAE-B97814A73545}"/>
              </a:ext>
            </a:extLst>
          </p:cNvPr>
          <p:cNvSpPr/>
          <p:nvPr/>
        </p:nvSpPr>
        <p:spPr>
          <a:xfrm>
            <a:off x="1041136" y="473539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6" name="모서리가 둥근 직사각형 890">
            <a:extLst>
              <a:ext uri="{FF2B5EF4-FFF2-40B4-BE49-F238E27FC236}">
                <a16:creationId xmlns:a16="http://schemas.microsoft.com/office/drawing/2014/main" id="{76D57606-C527-4BC0-924E-C84658195DC9}"/>
              </a:ext>
            </a:extLst>
          </p:cNvPr>
          <p:cNvSpPr/>
          <p:nvPr/>
        </p:nvSpPr>
        <p:spPr>
          <a:xfrm>
            <a:off x="1201371" y="473402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2" name="모서리가 둥근 직사각형 893">
            <a:extLst>
              <a:ext uri="{FF2B5EF4-FFF2-40B4-BE49-F238E27FC236}">
                <a16:creationId xmlns:a16="http://schemas.microsoft.com/office/drawing/2014/main" id="{49B5390F-6EBF-4142-ABD1-088D0A6D137C}"/>
              </a:ext>
            </a:extLst>
          </p:cNvPr>
          <p:cNvSpPr/>
          <p:nvPr/>
        </p:nvSpPr>
        <p:spPr>
          <a:xfrm>
            <a:off x="1043336" y="500437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3" name="모서리가 둥근 직사각형 894">
            <a:extLst>
              <a:ext uri="{FF2B5EF4-FFF2-40B4-BE49-F238E27FC236}">
                <a16:creationId xmlns:a16="http://schemas.microsoft.com/office/drawing/2014/main" id="{EE331906-4BAF-445C-BEF2-81936BE59F3E}"/>
              </a:ext>
            </a:extLst>
          </p:cNvPr>
          <p:cNvSpPr/>
          <p:nvPr/>
        </p:nvSpPr>
        <p:spPr>
          <a:xfrm>
            <a:off x="1203571" y="500300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9" name="모서리가 둥근 직사각형 897">
            <a:extLst>
              <a:ext uri="{FF2B5EF4-FFF2-40B4-BE49-F238E27FC236}">
                <a16:creationId xmlns:a16="http://schemas.microsoft.com/office/drawing/2014/main" id="{3F9D61B0-7CE0-44D2-93EB-E34ED440FC40}"/>
              </a:ext>
            </a:extLst>
          </p:cNvPr>
          <p:cNvSpPr/>
          <p:nvPr/>
        </p:nvSpPr>
        <p:spPr>
          <a:xfrm>
            <a:off x="1043336" y="526996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0" name="모서리가 둥근 직사각형 898">
            <a:extLst>
              <a:ext uri="{FF2B5EF4-FFF2-40B4-BE49-F238E27FC236}">
                <a16:creationId xmlns:a16="http://schemas.microsoft.com/office/drawing/2014/main" id="{7158DCFF-C38F-4DC8-8AA4-CD655183DDFF}"/>
              </a:ext>
            </a:extLst>
          </p:cNvPr>
          <p:cNvSpPr/>
          <p:nvPr/>
        </p:nvSpPr>
        <p:spPr>
          <a:xfrm>
            <a:off x="1203571" y="526859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6" name="모서리가 둥근 직사각형 901">
            <a:extLst>
              <a:ext uri="{FF2B5EF4-FFF2-40B4-BE49-F238E27FC236}">
                <a16:creationId xmlns:a16="http://schemas.microsoft.com/office/drawing/2014/main" id="{854038D9-A11D-4B96-BF94-75FDEC8D7CE3}"/>
              </a:ext>
            </a:extLst>
          </p:cNvPr>
          <p:cNvSpPr/>
          <p:nvPr/>
        </p:nvSpPr>
        <p:spPr>
          <a:xfrm>
            <a:off x="1041136" y="553383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7" name="모서리가 둥근 직사각형 902">
            <a:extLst>
              <a:ext uri="{FF2B5EF4-FFF2-40B4-BE49-F238E27FC236}">
                <a16:creationId xmlns:a16="http://schemas.microsoft.com/office/drawing/2014/main" id="{1E4B0362-1D62-49DF-AFE2-7FE79B2368B4}"/>
              </a:ext>
            </a:extLst>
          </p:cNvPr>
          <p:cNvSpPr/>
          <p:nvPr/>
        </p:nvSpPr>
        <p:spPr>
          <a:xfrm>
            <a:off x="1201371" y="553246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3" name="모서리가 둥근 직사각형 905">
            <a:extLst>
              <a:ext uri="{FF2B5EF4-FFF2-40B4-BE49-F238E27FC236}">
                <a16:creationId xmlns:a16="http://schemas.microsoft.com/office/drawing/2014/main" id="{60D1741A-73C6-4940-86C3-F1AE7D8375B1}"/>
              </a:ext>
            </a:extLst>
          </p:cNvPr>
          <p:cNvSpPr/>
          <p:nvPr/>
        </p:nvSpPr>
        <p:spPr>
          <a:xfrm>
            <a:off x="1041136" y="579646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4" name="모서리가 둥근 직사각형 906">
            <a:extLst>
              <a:ext uri="{FF2B5EF4-FFF2-40B4-BE49-F238E27FC236}">
                <a16:creationId xmlns:a16="http://schemas.microsoft.com/office/drawing/2014/main" id="{B04D7B95-B29D-4E62-92F0-BF782F337400}"/>
              </a:ext>
            </a:extLst>
          </p:cNvPr>
          <p:cNvSpPr/>
          <p:nvPr/>
        </p:nvSpPr>
        <p:spPr>
          <a:xfrm>
            <a:off x="1201371" y="579509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0" name="모서리가 둥근 직사각형 909">
            <a:extLst>
              <a:ext uri="{FF2B5EF4-FFF2-40B4-BE49-F238E27FC236}">
                <a16:creationId xmlns:a16="http://schemas.microsoft.com/office/drawing/2014/main" id="{AB3E204D-09B4-412F-A094-BBD537D75EBA}"/>
              </a:ext>
            </a:extLst>
          </p:cNvPr>
          <p:cNvSpPr/>
          <p:nvPr/>
        </p:nvSpPr>
        <p:spPr>
          <a:xfrm>
            <a:off x="1037012" y="606521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1" name="모서리가 둥근 직사각형 910">
            <a:extLst>
              <a:ext uri="{FF2B5EF4-FFF2-40B4-BE49-F238E27FC236}">
                <a16:creationId xmlns:a16="http://schemas.microsoft.com/office/drawing/2014/main" id="{5D4B89E0-4A20-473F-A7D6-C64567D8C5E8}"/>
              </a:ext>
            </a:extLst>
          </p:cNvPr>
          <p:cNvSpPr/>
          <p:nvPr/>
        </p:nvSpPr>
        <p:spPr>
          <a:xfrm>
            <a:off x="1197247" y="606385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8" name="모서리가 둥근 직사각형 873">
            <a:extLst>
              <a:ext uri="{FF2B5EF4-FFF2-40B4-BE49-F238E27FC236}">
                <a16:creationId xmlns:a16="http://schemas.microsoft.com/office/drawing/2014/main" id="{35485B2D-A05A-4266-94F0-1567A8482E81}"/>
              </a:ext>
            </a:extLst>
          </p:cNvPr>
          <p:cNvSpPr/>
          <p:nvPr/>
        </p:nvSpPr>
        <p:spPr>
          <a:xfrm>
            <a:off x="554124" y="368181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9" name="모서리가 둥근 직사각형 874">
            <a:extLst>
              <a:ext uri="{FF2B5EF4-FFF2-40B4-BE49-F238E27FC236}">
                <a16:creationId xmlns:a16="http://schemas.microsoft.com/office/drawing/2014/main" id="{642AE436-88E2-4E72-B9EB-62BF1E39A591}"/>
              </a:ext>
            </a:extLst>
          </p:cNvPr>
          <p:cNvSpPr/>
          <p:nvPr/>
        </p:nvSpPr>
        <p:spPr>
          <a:xfrm>
            <a:off x="714359" y="368045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6" name="모서리가 둥근 직사각형 877">
            <a:extLst>
              <a:ext uri="{FF2B5EF4-FFF2-40B4-BE49-F238E27FC236}">
                <a16:creationId xmlns:a16="http://schemas.microsoft.com/office/drawing/2014/main" id="{B466F6B0-C72E-41DD-B6FE-A940AC10B70F}"/>
              </a:ext>
            </a:extLst>
          </p:cNvPr>
          <p:cNvSpPr/>
          <p:nvPr/>
        </p:nvSpPr>
        <p:spPr>
          <a:xfrm>
            <a:off x="553820" y="394466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7" name="모서리가 둥근 직사각형 878">
            <a:extLst>
              <a:ext uri="{FF2B5EF4-FFF2-40B4-BE49-F238E27FC236}">
                <a16:creationId xmlns:a16="http://schemas.microsoft.com/office/drawing/2014/main" id="{CFBD15D5-5819-4541-978A-4F46DE0FE0B3}"/>
              </a:ext>
            </a:extLst>
          </p:cNvPr>
          <p:cNvSpPr/>
          <p:nvPr/>
        </p:nvSpPr>
        <p:spPr>
          <a:xfrm>
            <a:off x="714055" y="394330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3" name="모서리가 둥근 직사각형 881">
            <a:extLst>
              <a:ext uri="{FF2B5EF4-FFF2-40B4-BE49-F238E27FC236}">
                <a16:creationId xmlns:a16="http://schemas.microsoft.com/office/drawing/2014/main" id="{903E04D3-7504-4AAF-840D-3A12800BC2A7}"/>
              </a:ext>
            </a:extLst>
          </p:cNvPr>
          <p:cNvSpPr/>
          <p:nvPr/>
        </p:nvSpPr>
        <p:spPr>
          <a:xfrm>
            <a:off x="558171" y="420730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4" name="모서리가 둥근 직사각형 882">
            <a:extLst>
              <a:ext uri="{FF2B5EF4-FFF2-40B4-BE49-F238E27FC236}">
                <a16:creationId xmlns:a16="http://schemas.microsoft.com/office/drawing/2014/main" id="{A7EAFD6A-D095-4D3B-876A-D4BAB4AC0017}"/>
              </a:ext>
            </a:extLst>
          </p:cNvPr>
          <p:cNvSpPr/>
          <p:nvPr/>
        </p:nvSpPr>
        <p:spPr>
          <a:xfrm>
            <a:off x="718406" y="420593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0" name="모서리가 둥근 직사각형 885">
            <a:extLst>
              <a:ext uri="{FF2B5EF4-FFF2-40B4-BE49-F238E27FC236}">
                <a16:creationId xmlns:a16="http://schemas.microsoft.com/office/drawing/2014/main" id="{BD032FC0-D934-4498-864F-25680CD18FC2}"/>
              </a:ext>
            </a:extLst>
          </p:cNvPr>
          <p:cNvSpPr/>
          <p:nvPr/>
        </p:nvSpPr>
        <p:spPr>
          <a:xfrm>
            <a:off x="553985" y="447209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1" name="모서리가 둥근 직사각형 886">
            <a:extLst>
              <a:ext uri="{FF2B5EF4-FFF2-40B4-BE49-F238E27FC236}">
                <a16:creationId xmlns:a16="http://schemas.microsoft.com/office/drawing/2014/main" id="{A480D142-5914-4B53-9F9E-97E1428F8096}"/>
              </a:ext>
            </a:extLst>
          </p:cNvPr>
          <p:cNvSpPr/>
          <p:nvPr/>
        </p:nvSpPr>
        <p:spPr>
          <a:xfrm>
            <a:off x="714220" y="447072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7" name="모서리가 둥근 직사각형 889">
            <a:extLst>
              <a:ext uri="{FF2B5EF4-FFF2-40B4-BE49-F238E27FC236}">
                <a16:creationId xmlns:a16="http://schemas.microsoft.com/office/drawing/2014/main" id="{38ED221A-1BA3-4FD3-AF75-F36ABA3C3393}"/>
              </a:ext>
            </a:extLst>
          </p:cNvPr>
          <p:cNvSpPr/>
          <p:nvPr/>
        </p:nvSpPr>
        <p:spPr>
          <a:xfrm>
            <a:off x="553820" y="473675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8" name="모서리가 둥근 직사각형 890">
            <a:extLst>
              <a:ext uri="{FF2B5EF4-FFF2-40B4-BE49-F238E27FC236}">
                <a16:creationId xmlns:a16="http://schemas.microsoft.com/office/drawing/2014/main" id="{ED2DA946-E540-492B-BB78-7DCD572752F3}"/>
              </a:ext>
            </a:extLst>
          </p:cNvPr>
          <p:cNvSpPr/>
          <p:nvPr/>
        </p:nvSpPr>
        <p:spPr>
          <a:xfrm>
            <a:off x="714055" y="473539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4" name="모서리가 둥근 직사각형 893">
            <a:extLst>
              <a:ext uri="{FF2B5EF4-FFF2-40B4-BE49-F238E27FC236}">
                <a16:creationId xmlns:a16="http://schemas.microsoft.com/office/drawing/2014/main" id="{CCA1CF03-B3EF-4A92-A5CA-80F28F7414F5}"/>
              </a:ext>
            </a:extLst>
          </p:cNvPr>
          <p:cNvSpPr/>
          <p:nvPr/>
        </p:nvSpPr>
        <p:spPr>
          <a:xfrm>
            <a:off x="556020" y="500573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5" name="모서리가 둥근 직사각형 894">
            <a:extLst>
              <a:ext uri="{FF2B5EF4-FFF2-40B4-BE49-F238E27FC236}">
                <a16:creationId xmlns:a16="http://schemas.microsoft.com/office/drawing/2014/main" id="{8AFC9F16-4E4B-49DA-82BF-B36290159E58}"/>
              </a:ext>
            </a:extLst>
          </p:cNvPr>
          <p:cNvSpPr/>
          <p:nvPr/>
        </p:nvSpPr>
        <p:spPr>
          <a:xfrm>
            <a:off x="716255" y="500437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1" name="모서리가 둥근 직사각형 897">
            <a:extLst>
              <a:ext uri="{FF2B5EF4-FFF2-40B4-BE49-F238E27FC236}">
                <a16:creationId xmlns:a16="http://schemas.microsoft.com/office/drawing/2014/main" id="{C8FDCE96-46C7-456F-9866-5B1C211CBF80}"/>
              </a:ext>
            </a:extLst>
          </p:cNvPr>
          <p:cNvSpPr/>
          <p:nvPr/>
        </p:nvSpPr>
        <p:spPr>
          <a:xfrm>
            <a:off x="556020" y="527132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2" name="모서리가 둥근 직사각형 898">
            <a:extLst>
              <a:ext uri="{FF2B5EF4-FFF2-40B4-BE49-F238E27FC236}">
                <a16:creationId xmlns:a16="http://schemas.microsoft.com/office/drawing/2014/main" id="{1383D9D1-3EF3-4224-92F4-3AB47772B543}"/>
              </a:ext>
            </a:extLst>
          </p:cNvPr>
          <p:cNvSpPr/>
          <p:nvPr/>
        </p:nvSpPr>
        <p:spPr>
          <a:xfrm>
            <a:off x="716255" y="526996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8" name="모서리가 둥근 직사각형 901">
            <a:extLst>
              <a:ext uri="{FF2B5EF4-FFF2-40B4-BE49-F238E27FC236}">
                <a16:creationId xmlns:a16="http://schemas.microsoft.com/office/drawing/2014/main" id="{0CFC7AD3-1955-4672-BF81-1B73C0C73599}"/>
              </a:ext>
            </a:extLst>
          </p:cNvPr>
          <p:cNvSpPr/>
          <p:nvPr/>
        </p:nvSpPr>
        <p:spPr>
          <a:xfrm>
            <a:off x="553820" y="553519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9" name="모서리가 둥근 직사각형 902">
            <a:extLst>
              <a:ext uri="{FF2B5EF4-FFF2-40B4-BE49-F238E27FC236}">
                <a16:creationId xmlns:a16="http://schemas.microsoft.com/office/drawing/2014/main" id="{21D90039-B322-45ED-BDB3-B7588D35A349}"/>
              </a:ext>
            </a:extLst>
          </p:cNvPr>
          <p:cNvSpPr/>
          <p:nvPr/>
        </p:nvSpPr>
        <p:spPr>
          <a:xfrm>
            <a:off x="714055" y="553383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5" name="모서리가 둥근 직사각형 905">
            <a:extLst>
              <a:ext uri="{FF2B5EF4-FFF2-40B4-BE49-F238E27FC236}">
                <a16:creationId xmlns:a16="http://schemas.microsoft.com/office/drawing/2014/main" id="{DA916D9B-A831-4576-BCB8-C9357233EFC3}"/>
              </a:ext>
            </a:extLst>
          </p:cNvPr>
          <p:cNvSpPr/>
          <p:nvPr/>
        </p:nvSpPr>
        <p:spPr>
          <a:xfrm>
            <a:off x="553820" y="579782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6" name="모서리가 둥근 직사각형 906">
            <a:extLst>
              <a:ext uri="{FF2B5EF4-FFF2-40B4-BE49-F238E27FC236}">
                <a16:creationId xmlns:a16="http://schemas.microsoft.com/office/drawing/2014/main" id="{F449EC26-B027-42DC-A263-C45AC5C0AD39}"/>
              </a:ext>
            </a:extLst>
          </p:cNvPr>
          <p:cNvSpPr/>
          <p:nvPr/>
        </p:nvSpPr>
        <p:spPr>
          <a:xfrm>
            <a:off x="714055" y="579646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2" name="모서리가 둥근 직사각형 909">
            <a:extLst>
              <a:ext uri="{FF2B5EF4-FFF2-40B4-BE49-F238E27FC236}">
                <a16:creationId xmlns:a16="http://schemas.microsoft.com/office/drawing/2014/main" id="{147322E2-FE9E-4112-8E79-C6C7077BB8E8}"/>
              </a:ext>
            </a:extLst>
          </p:cNvPr>
          <p:cNvSpPr/>
          <p:nvPr/>
        </p:nvSpPr>
        <p:spPr>
          <a:xfrm>
            <a:off x="549696" y="606658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3" name="모서리가 둥근 직사각형 910">
            <a:extLst>
              <a:ext uri="{FF2B5EF4-FFF2-40B4-BE49-F238E27FC236}">
                <a16:creationId xmlns:a16="http://schemas.microsoft.com/office/drawing/2014/main" id="{2C7C0438-12CF-454B-94E5-6EC0462977FF}"/>
              </a:ext>
            </a:extLst>
          </p:cNvPr>
          <p:cNvSpPr/>
          <p:nvPr/>
        </p:nvSpPr>
        <p:spPr>
          <a:xfrm>
            <a:off x="709931" y="606521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039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50116" y="5509803"/>
            <a:ext cx="1080120" cy="5187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" name="직선 연결선 5"/>
          <p:cNvCxnSpPr/>
          <p:nvPr/>
        </p:nvCxnSpPr>
        <p:spPr>
          <a:xfrm>
            <a:off x="830878" y="3475481"/>
            <a:ext cx="1482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4" name="모서리가 둥근 직사각형 1554">
            <a:extLst>
              <a:ext uri="{FF2B5EF4-FFF2-40B4-BE49-F238E27FC236}">
                <a16:creationId xmlns:a16="http://schemas.microsoft.com/office/drawing/2014/main" id="{E182F701-E0D2-BBDA-FEB3-7CCBC18851FA}"/>
              </a:ext>
            </a:extLst>
          </p:cNvPr>
          <p:cNvSpPr/>
          <p:nvPr/>
        </p:nvSpPr>
        <p:spPr>
          <a:xfrm>
            <a:off x="1349459" y="15814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5" name="모서리가 둥근 직사각형 1555">
            <a:extLst>
              <a:ext uri="{FF2B5EF4-FFF2-40B4-BE49-F238E27FC236}">
                <a16:creationId xmlns:a16="http://schemas.microsoft.com/office/drawing/2014/main" id="{4A79BF24-941E-A9EB-31B2-ECACEB0FC89C}"/>
              </a:ext>
            </a:extLst>
          </p:cNvPr>
          <p:cNvSpPr/>
          <p:nvPr/>
        </p:nvSpPr>
        <p:spPr>
          <a:xfrm>
            <a:off x="1515700" y="15804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6" name="모서리가 둥근 직사각형 1556">
            <a:extLst>
              <a:ext uri="{FF2B5EF4-FFF2-40B4-BE49-F238E27FC236}">
                <a16:creationId xmlns:a16="http://schemas.microsoft.com/office/drawing/2014/main" id="{ACD5CA36-A722-6FBB-501A-61E75D6B77F6}"/>
              </a:ext>
            </a:extLst>
          </p:cNvPr>
          <p:cNvSpPr/>
          <p:nvPr/>
        </p:nvSpPr>
        <p:spPr>
          <a:xfrm>
            <a:off x="1669241" y="15790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7" name="모서리가 둥근 직사각형 1560">
            <a:extLst>
              <a:ext uri="{FF2B5EF4-FFF2-40B4-BE49-F238E27FC236}">
                <a16:creationId xmlns:a16="http://schemas.microsoft.com/office/drawing/2014/main" id="{3924FA06-E160-EB54-7B44-1F6A55FD005C}"/>
              </a:ext>
            </a:extLst>
          </p:cNvPr>
          <p:cNvSpPr/>
          <p:nvPr/>
        </p:nvSpPr>
        <p:spPr>
          <a:xfrm>
            <a:off x="1349459" y="17667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8" name="모서리가 둥근 직사각형 1570">
            <a:extLst>
              <a:ext uri="{FF2B5EF4-FFF2-40B4-BE49-F238E27FC236}">
                <a16:creationId xmlns:a16="http://schemas.microsoft.com/office/drawing/2014/main" id="{96386F51-A152-4E95-6BDA-A076305B3391}"/>
              </a:ext>
            </a:extLst>
          </p:cNvPr>
          <p:cNvSpPr/>
          <p:nvPr/>
        </p:nvSpPr>
        <p:spPr>
          <a:xfrm>
            <a:off x="1515700" y="1765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9" name="모서리가 둥근 직사각형 1571">
            <a:extLst>
              <a:ext uri="{FF2B5EF4-FFF2-40B4-BE49-F238E27FC236}">
                <a16:creationId xmlns:a16="http://schemas.microsoft.com/office/drawing/2014/main" id="{43CC76B2-B3E3-F483-2DEF-8A06BFF594B2}"/>
              </a:ext>
            </a:extLst>
          </p:cNvPr>
          <p:cNvSpPr/>
          <p:nvPr/>
        </p:nvSpPr>
        <p:spPr>
          <a:xfrm>
            <a:off x="1669241" y="17643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0" name="모서리가 둥근 직사각형 1575">
            <a:extLst>
              <a:ext uri="{FF2B5EF4-FFF2-40B4-BE49-F238E27FC236}">
                <a16:creationId xmlns:a16="http://schemas.microsoft.com/office/drawing/2014/main" id="{BA2C1845-B3A0-AD6F-DC94-77421CF8C993}"/>
              </a:ext>
            </a:extLst>
          </p:cNvPr>
          <p:cNvSpPr/>
          <p:nvPr/>
        </p:nvSpPr>
        <p:spPr>
          <a:xfrm>
            <a:off x="1349459" y="19544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1" name="모서리가 둥근 직사각형 1576">
            <a:extLst>
              <a:ext uri="{FF2B5EF4-FFF2-40B4-BE49-F238E27FC236}">
                <a16:creationId xmlns:a16="http://schemas.microsoft.com/office/drawing/2014/main" id="{7022807C-9719-2654-5E6C-AE0AB60E8F62}"/>
              </a:ext>
            </a:extLst>
          </p:cNvPr>
          <p:cNvSpPr/>
          <p:nvPr/>
        </p:nvSpPr>
        <p:spPr>
          <a:xfrm>
            <a:off x="1515700" y="19533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2" name="모서리가 둥근 직사각형 1577">
            <a:extLst>
              <a:ext uri="{FF2B5EF4-FFF2-40B4-BE49-F238E27FC236}">
                <a16:creationId xmlns:a16="http://schemas.microsoft.com/office/drawing/2014/main" id="{0195E6E6-6C4F-3C4F-77CC-26A71EBF078A}"/>
              </a:ext>
            </a:extLst>
          </p:cNvPr>
          <p:cNvSpPr/>
          <p:nvPr/>
        </p:nvSpPr>
        <p:spPr>
          <a:xfrm>
            <a:off x="1669241" y="19520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3" name="모서리가 둥근 직사각형 1581">
            <a:extLst>
              <a:ext uri="{FF2B5EF4-FFF2-40B4-BE49-F238E27FC236}">
                <a16:creationId xmlns:a16="http://schemas.microsoft.com/office/drawing/2014/main" id="{77275FEC-F7DB-3729-CC94-F4512CA29985}"/>
              </a:ext>
            </a:extLst>
          </p:cNvPr>
          <p:cNvSpPr/>
          <p:nvPr/>
        </p:nvSpPr>
        <p:spPr>
          <a:xfrm>
            <a:off x="1348961" y="21450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4" name="모서리가 둥근 직사각형 1582">
            <a:extLst>
              <a:ext uri="{FF2B5EF4-FFF2-40B4-BE49-F238E27FC236}">
                <a16:creationId xmlns:a16="http://schemas.microsoft.com/office/drawing/2014/main" id="{6D702F02-C833-5B7F-8A81-B0BAF5E157DC}"/>
              </a:ext>
            </a:extLst>
          </p:cNvPr>
          <p:cNvSpPr/>
          <p:nvPr/>
        </p:nvSpPr>
        <p:spPr>
          <a:xfrm>
            <a:off x="1515202" y="21439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5" name="모서리가 둥근 직사각형 1583">
            <a:extLst>
              <a:ext uri="{FF2B5EF4-FFF2-40B4-BE49-F238E27FC236}">
                <a16:creationId xmlns:a16="http://schemas.microsoft.com/office/drawing/2014/main" id="{9B406FF1-70AA-B6E7-AF2C-427E3C1959A7}"/>
              </a:ext>
            </a:extLst>
          </p:cNvPr>
          <p:cNvSpPr/>
          <p:nvPr/>
        </p:nvSpPr>
        <p:spPr>
          <a:xfrm>
            <a:off x="1668743" y="2142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56" name="그룹 1555">
            <a:extLst>
              <a:ext uri="{FF2B5EF4-FFF2-40B4-BE49-F238E27FC236}">
                <a16:creationId xmlns:a16="http://schemas.microsoft.com/office/drawing/2014/main" id="{D8409C45-F831-4CFB-C5D1-0EAC1EB0031F}"/>
              </a:ext>
            </a:extLst>
          </p:cNvPr>
          <p:cNvGrpSpPr/>
          <p:nvPr/>
        </p:nvGrpSpPr>
        <p:grpSpPr>
          <a:xfrm>
            <a:off x="1452591" y="1213302"/>
            <a:ext cx="339251" cy="1121360"/>
            <a:chOff x="1126923" y="3998684"/>
            <a:chExt cx="339251" cy="2307304"/>
          </a:xfrm>
        </p:grpSpPr>
        <p:cxnSp>
          <p:nvCxnSpPr>
            <p:cNvPr id="1557" name="직선 연결선 1556">
              <a:extLst>
                <a:ext uri="{FF2B5EF4-FFF2-40B4-BE49-F238E27FC236}">
                  <a16:creationId xmlns:a16="http://schemas.microsoft.com/office/drawing/2014/main" id="{4F917643-4D9D-C93B-F972-E63CBB38FFE8}"/>
                </a:ext>
              </a:extLst>
            </p:cNvPr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직선 연결선 1557">
              <a:extLst>
                <a:ext uri="{FF2B5EF4-FFF2-40B4-BE49-F238E27FC236}">
                  <a16:creationId xmlns:a16="http://schemas.microsoft.com/office/drawing/2014/main" id="{CE7EBDDF-E154-7713-CB1D-F03AB02678F0}"/>
                </a:ext>
              </a:extLst>
            </p:cNvPr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직선 연결선 1558">
              <a:extLst>
                <a:ext uri="{FF2B5EF4-FFF2-40B4-BE49-F238E27FC236}">
                  <a16:creationId xmlns:a16="http://schemas.microsoft.com/office/drawing/2014/main" id="{45575DA3-503A-E3C0-F16D-6EA2EB11DBE6}"/>
                </a:ext>
              </a:extLst>
            </p:cNvPr>
            <p:cNvCxnSpPr/>
            <p:nvPr/>
          </p:nvCxnSpPr>
          <p:spPr>
            <a:xfrm>
              <a:off x="1450897" y="3998684"/>
              <a:ext cx="15277" cy="20705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60" name="그룹 1559">
            <a:extLst>
              <a:ext uri="{FF2B5EF4-FFF2-40B4-BE49-F238E27FC236}">
                <a16:creationId xmlns:a16="http://schemas.microsoft.com/office/drawing/2014/main" id="{E50DC2A3-3DCB-00E8-9A44-E289049342CB}"/>
              </a:ext>
            </a:extLst>
          </p:cNvPr>
          <p:cNvGrpSpPr/>
          <p:nvPr/>
        </p:nvGrpSpPr>
        <p:grpSpPr>
          <a:xfrm>
            <a:off x="1303371" y="1213302"/>
            <a:ext cx="488471" cy="298574"/>
            <a:chOff x="973510" y="3996969"/>
            <a:chExt cx="488066" cy="298574"/>
          </a:xfrm>
        </p:grpSpPr>
        <p:cxnSp>
          <p:nvCxnSpPr>
            <p:cNvPr id="1561" name="직선 연결선 1560">
              <a:extLst>
                <a:ext uri="{FF2B5EF4-FFF2-40B4-BE49-F238E27FC236}">
                  <a16:creationId xmlns:a16="http://schemas.microsoft.com/office/drawing/2014/main" id="{0F0F45B6-043D-CD58-44D0-709F3C5F8003}"/>
                </a:ext>
              </a:extLst>
            </p:cNvPr>
            <p:cNvCxnSpPr/>
            <p:nvPr/>
          </p:nvCxnSpPr>
          <p:spPr>
            <a:xfrm>
              <a:off x="973510" y="3996969"/>
              <a:ext cx="488065" cy="1048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2" name="직선 연결선 1561">
              <a:extLst>
                <a:ext uri="{FF2B5EF4-FFF2-40B4-BE49-F238E27FC236}">
                  <a16:creationId xmlns:a16="http://schemas.microsoft.com/office/drawing/2014/main" id="{B6071A4B-B936-DCE0-4E94-F1636216EDE3}"/>
                </a:ext>
              </a:extLst>
            </p:cNvPr>
            <p:cNvCxnSpPr/>
            <p:nvPr/>
          </p:nvCxnSpPr>
          <p:spPr>
            <a:xfrm>
              <a:off x="973510" y="4257443"/>
              <a:ext cx="488065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3" name="직선 연결선 1562">
              <a:extLst>
                <a:ext uri="{FF2B5EF4-FFF2-40B4-BE49-F238E27FC236}">
                  <a16:creationId xmlns:a16="http://schemas.microsoft.com/office/drawing/2014/main" id="{BF865005-87FF-3226-A7D8-7E6D5261B00E}"/>
                </a:ext>
              </a:extLst>
            </p:cNvPr>
            <p:cNvCxnSpPr/>
            <p:nvPr/>
          </p:nvCxnSpPr>
          <p:spPr>
            <a:xfrm>
              <a:off x="975192" y="4295543"/>
              <a:ext cx="486384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4" name="TextBox 1563">
            <a:extLst>
              <a:ext uri="{FF2B5EF4-FFF2-40B4-BE49-F238E27FC236}">
                <a16:creationId xmlns:a16="http://schemas.microsoft.com/office/drawing/2014/main" id="{A4B3FA6C-5E0D-9F46-471B-ACE06AAC6A3E}"/>
              </a:ext>
            </a:extLst>
          </p:cNvPr>
          <p:cNvSpPr txBox="1"/>
          <p:nvPr/>
        </p:nvSpPr>
        <p:spPr>
          <a:xfrm>
            <a:off x="1331164" y="829760"/>
            <a:ext cx="4276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</a:t>
            </a:r>
            <a:endParaRPr lang="en-US" altLang="ko-KR" sz="10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번호</a:t>
            </a:r>
          </a:p>
        </p:txBody>
      </p:sp>
      <p:sp>
        <p:nvSpPr>
          <p:cNvPr id="1565" name="모서리가 둥근 직사각형 2092">
            <a:extLst>
              <a:ext uri="{FF2B5EF4-FFF2-40B4-BE49-F238E27FC236}">
                <a16:creationId xmlns:a16="http://schemas.microsoft.com/office/drawing/2014/main" id="{99FCA414-E4C3-6D6C-3CCD-C66D401DBF9C}"/>
              </a:ext>
            </a:extLst>
          </p:cNvPr>
          <p:cNvSpPr/>
          <p:nvPr/>
        </p:nvSpPr>
        <p:spPr>
          <a:xfrm>
            <a:off x="1305528" y="829760"/>
            <a:ext cx="480205" cy="150490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9" name="모서리가 둥근 직사각형 1658"/>
          <p:cNvSpPr/>
          <p:nvPr/>
        </p:nvSpPr>
        <p:spPr>
          <a:xfrm>
            <a:off x="538478" y="571306"/>
            <a:ext cx="671575" cy="89662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1" name="TextBox 1660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507381" y="570807"/>
            <a:ext cx="7164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 독 관</a:t>
            </a:r>
            <a:endParaRPr lang="en-US" altLang="ko-KR" sz="10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 인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7656171" y="1489410"/>
            <a:ext cx="2109341" cy="30008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고유번호는 시험번호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– 1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교시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(1), 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교시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(2)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를  기재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응시번호는 응시분야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–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면허번호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(5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를 기재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문제유형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를 선택하여 표기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 작성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해당 답안에 보기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●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와 같이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바르게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표기하여 </a:t>
            </a:r>
            <a:r>
              <a:rPr lang="ko-KR" altLang="en-US" sz="9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주십시요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 수정은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답안지를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교체하여 작성하거나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“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수정테이프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”</a:t>
            </a: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만을 사용하여 답안을 수정합니다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답안카드는 반드시 시험시간 내에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작성을 완료합니다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종료 후 작성 시 해당교시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“0”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점 처리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).</a:t>
            </a:r>
          </a:p>
          <a:p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" name="직선 연결선 9"/>
          <p:cNvCxnSpPr/>
          <p:nvPr/>
        </p:nvCxnSpPr>
        <p:spPr>
          <a:xfrm>
            <a:off x="532155" y="954847"/>
            <a:ext cx="66509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7" name="모서리가 둥근 직사각형 866"/>
          <p:cNvSpPr/>
          <p:nvPr/>
        </p:nvSpPr>
        <p:spPr>
          <a:xfrm>
            <a:off x="546358" y="1569046"/>
            <a:ext cx="671575" cy="76561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9" name="TextBox 868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515261" y="1568546"/>
            <a:ext cx="71646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 제</a:t>
            </a:r>
            <a:endParaRPr lang="en-US" altLang="ko-KR" sz="10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유 형</a:t>
            </a:r>
          </a:p>
        </p:txBody>
      </p:sp>
      <p:cxnSp>
        <p:nvCxnSpPr>
          <p:cNvPr id="870" name="직선 연결선 869"/>
          <p:cNvCxnSpPr/>
          <p:nvPr/>
        </p:nvCxnSpPr>
        <p:spPr>
          <a:xfrm flipV="1">
            <a:off x="540035" y="1951854"/>
            <a:ext cx="683811" cy="73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1" name="TextBox 870"/>
          <p:cNvSpPr txBox="1"/>
          <p:nvPr/>
        </p:nvSpPr>
        <p:spPr>
          <a:xfrm>
            <a:off x="546166" y="1954841"/>
            <a:ext cx="51682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형  </a:t>
            </a:r>
            <a:endParaRPr lang="en-US" altLang="ko-KR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형</a:t>
            </a:r>
          </a:p>
        </p:txBody>
      </p:sp>
      <p:sp>
        <p:nvSpPr>
          <p:cNvPr id="872" name="모서리가 둥근 직사각형 871"/>
          <p:cNvSpPr/>
          <p:nvPr/>
        </p:nvSpPr>
        <p:spPr>
          <a:xfrm>
            <a:off x="983839" y="2002538"/>
            <a:ext cx="52658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6" name="모서리가 둥근 직사각형 875"/>
          <p:cNvSpPr/>
          <p:nvPr/>
        </p:nvSpPr>
        <p:spPr>
          <a:xfrm>
            <a:off x="988604" y="2186636"/>
            <a:ext cx="52658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909970D-4027-0C9E-FCCF-5278379FDF1A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7ED1610-223E-43D0-0DA1-1923611DECEE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D761F96B-0B08-8982-160E-C85F97A84D7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3EAFFA98-76C6-248A-ECE5-72FEAECAE8FE}"/>
              </a:ext>
            </a:extLst>
          </p:cNvPr>
          <p:cNvSpPr/>
          <p:nvPr/>
        </p:nvSpPr>
        <p:spPr>
          <a:xfrm>
            <a:off x="32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F401F31-A4F0-1694-CC68-8B48BDD5AC60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AD28AF1-CE85-DC01-7226-D45E3C216A58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3A06B902-D88A-52F9-E5D6-7D0336646F9D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07718713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직사각형 582">
            <a:extLst>
              <a:ext uri="{FF2B5EF4-FFF2-40B4-BE49-F238E27FC236}">
                <a16:creationId xmlns:a16="http://schemas.microsoft.com/office/drawing/2014/main" id="{7A3C37AA-DBB6-0D43-5962-97B1188667A5}"/>
              </a:ext>
            </a:extLst>
          </p:cNvPr>
          <p:cNvSpPr/>
          <p:nvPr/>
        </p:nvSpPr>
        <p:spPr>
          <a:xfrm>
            <a:off x="293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584" name="직사각형 583">
            <a:extLst>
              <a:ext uri="{FF2B5EF4-FFF2-40B4-BE49-F238E27FC236}">
                <a16:creationId xmlns:a16="http://schemas.microsoft.com/office/drawing/2014/main" id="{0598224E-0D5A-9591-8725-EE0EE90C3062}"/>
              </a:ext>
            </a:extLst>
          </p:cNvPr>
          <p:cNvSpPr/>
          <p:nvPr/>
        </p:nvSpPr>
        <p:spPr>
          <a:xfrm>
            <a:off x="9621614" y="657507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585" name="직사각형 584">
            <a:extLst>
              <a:ext uri="{FF2B5EF4-FFF2-40B4-BE49-F238E27FC236}">
                <a16:creationId xmlns:a16="http://schemas.microsoft.com/office/drawing/2014/main" id="{020BF7E4-379F-5643-E662-8BFCE4DC7ABA}"/>
              </a:ext>
            </a:extLst>
          </p:cNvPr>
          <p:cNvSpPr/>
          <p:nvPr/>
        </p:nvSpPr>
        <p:spPr>
          <a:xfrm>
            <a:off x="9623879" y="1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95" latinLnBrk="1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586" name="직사각형 585">
            <a:extLst>
              <a:ext uri="{FF2B5EF4-FFF2-40B4-BE49-F238E27FC236}">
                <a16:creationId xmlns:a16="http://schemas.microsoft.com/office/drawing/2014/main" id="{55A98A65-8F1A-050A-F5AF-A821EF33F29C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6B600528-B537-5113-15E4-864BE9B7F40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588" name="직사각형 587">
            <a:extLst>
              <a:ext uri="{FF2B5EF4-FFF2-40B4-BE49-F238E27FC236}">
                <a16:creationId xmlns:a16="http://schemas.microsoft.com/office/drawing/2014/main" id="{532D3BE6-B1A7-7BCD-9204-6119C116454E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9" name="직사각형 588">
            <a:extLst>
              <a:ext uri="{FF2B5EF4-FFF2-40B4-BE49-F238E27FC236}">
                <a16:creationId xmlns:a16="http://schemas.microsoft.com/office/drawing/2014/main" id="{F8F2752B-859E-2646-9D84-322B02F78DFD}"/>
              </a:ext>
            </a:extLst>
          </p:cNvPr>
          <p:cNvSpPr/>
          <p:nvPr/>
        </p:nvSpPr>
        <p:spPr>
          <a:xfrm>
            <a:off x="32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0" name="직사각형 589">
            <a:extLst>
              <a:ext uri="{FF2B5EF4-FFF2-40B4-BE49-F238E27FC236}">
                <a16:creationId xmlns:a16="http://schemas.microsoft.com/office/drawing/2014/main" id="{E9762E3E-0549-A412-29EE-4FF77DC42E66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1" name="직사각형 590">
            <a:extLst>
              <a:ext uri="{FF2B5EF4-FFF2-40B4-BE49-F238E27FC236}">
                <a16:creationId xmlns:a16="http://schemas.microsoft.com/office/drawing/2014/main" id="{6BD4680D-0732-9D94-7D9C-60260400D537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592" name="표 591">
            <a:extLst>
              <a:ext uri="{FF2B5EF4-FFF2-40B4-BE49-F238E27FC236}">
                <a16:creationId xmlns:a16="http://schemas.microsoft.com/office/drawing/2014/main" id="{C3A1BE4E-557C-2E16-34C3-66BDE92A20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2994017"/>
              </p:ext>
            </p:extLst>
          </p:nvPr>
        </p:nvGraphicFramePr>
        <p:xfrm>
          <a:off x="2038736" y="627315"/>
          <a:ext cx="4438338" cy="54925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21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7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9920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21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77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9920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462162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70575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YOUR CYTOLOGIC DIAGNOSIS</a:t>
                      </a:r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94407" marR="94407" marT="47204" marB="47204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YOUR CYTOLOGIC DIAGNOSIS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94407" marR="94407" marT="47204" marB="47204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YOUR CYTOLOGIC DIAGNOSIS</a:t>
                      </a:r>
                      <a:endParaRPr lang="en-US" sz="700" b="1" i="0" u="none" strike="noStrike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94407" marR="94407" marT="47204" marB="47204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644"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B w="12700" cmpd="sng"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A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B 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C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1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A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B 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C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1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lnB w="12700" cmpd="sng"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A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B 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C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575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1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4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7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575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2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i="0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i="0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i="0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i="0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i="0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i="0" u="none" strike="noStrike" dirty="0">
                          <a:effectLst/>
                        </a:rPr>
                        <a:t>5</a:t>
                      </a:r>
                    </a:p>
                    <a:p>
                      <a:pPr algn="l" fontAlgn="ctr"/>
                      <a:r>
                        <a:rPr lang="ko-KR" altLang="en-US" sz="900" b="1" i="0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i="0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800" b="1" i="0" u="none" strike="noStrike" dirty="0">
                          <a:effectLst/>
                        </a:rPr>
                        <a:t>　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8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575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3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en-US" altLang="ko-KR" sz="900" b="1" u="none" strike="noStrike" dirty="0">
                        <a:effectLst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6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9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9713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</a:tbl>
          </a:graphicData>
        </a:graphic>
      </p:graphicFrame>
      <p:cxnSp>
        <p:nvCxnSpPr>
          <p:cNvPr id="593" name="직선 연결선 592">
            <a:extLst>
              <a:ext uri="{FF2B5EF4-FFF2-40B4-BE49-F238E27FC236}">
                <a16:creationId xmlns:a16="http://schemas.microsoft.com/office/drawing/2014/main" id="{1066AB60-05BB-135D-B487-6906B875CB14}"/>
              </a:ext>
            </a:extLst>
          </p:cNvPr>
          <p:cNvCxnSpPr>
            <a:cxnSpLocks/>
          </p:cNvCxnSpPr>
          <p:nvPr/>
        </p:nvCxnSpPr>
        <p:spPr>
          <a:xfrm>
            <a:off x="558882" y="3325694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4" name="직선 연결선 593">
            <a:extLst>
              <a:ext uri="{FF2B5EF4-FFF2-40B4-BE49-F238E27FC236}">
                <a16:creationId xmlns:a16="http://schemas.microsoft.com/office/drawing/2014/main" id="{8E08B544-3D26-41EB-B1B2-03C25A3D69CC}"/>
              </a:ext>
            </a:extLst>
          </p:cNvPr>
          <p:cNvCxnSpPr>
            <a:cxnSpLocks/>
          </p:cNvCxnSpPr>
          <p:nvPr/>
        </p:nvCxnSpPr>
        <p:spPr>
          <a:xfrm>
            <a:off x="558882" y="3586168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DF74444F-E8E3-CBF1-65B2-215E3F01415E}"/>
              </a:ext>
            </a:extLst>
          </p:cNvPr>
          <p:cNvCxnSpPr>
            <a:cxnSpLocks/>
          </p:cNvCxnSpPr>
          <p:nvPr/>
        </p:nvCxnSpPr>
        <p:spPr>
          <a:xfrm>
            <a:off x="561040" y="3624268"/>
            <a:ext cx="126885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FBC5C552-A98B-45FF-D654-129F1E0D83C7}"/>
              </a:ext>
            </a:extLst>
          </p:cNvPr>
          <p:cNvCxnSpPr>
            <a:cxnSpLocks/>
          </p:cNvCxnSpPr>
          <p:nvPr/>
        </p:nvCxnSpPr>
        <p:spPr>
          <a:xfrm>
            <a:off x="702502" y="33300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7" name="직선 연결선 596">
            <a:extLst>
              <a:ext uri="{FF2B5EF4-FFF2-40B4-BE49-F238E27FC236}">
                <a16:creationId xmlns:a16="http://schemas.microsoft.com/office/drawing/2014/main" id="{99AB5400-B3F9-8998-9B92-FC7AF3484CEF}"/>
              </a:ext>
            </a:extLst>
          </p:cNvPr>
          <p:cNvCxnSpPr>
            <a:cxnSpLocks/>
          </p:cNvCxnSpPr>
          <p:nvPr/>
        </p:nvCxnSpPr>
        <p:spPr>
          <a:xfrm>
            <a:off x="869100" y="332785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43CAD2CF-33D8-BB65-3B77-AC13A3AD5CB7}"/>
              </a:ext>
            </a:extLst>
          </p:cNvPr>
          <p:cNvCxnSpPr>
            <a:cxnSpLocks/>
          </p:cNvCxnSpPr>
          <p:nvPr/>
        </p:nvCxnSpPr>
        <p:spPr>
          <a:xfrm>
            <a:off x="1026476" y="332785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9" name="직선 연결선 598">
            <a:extLst>
              <a:ext uri="{FF2B5EF4-FFF2-40B4-BE49-F238E27FC236}">
                <a16:creationId xmlns:a16="http://schemas.microsoft.com/office/drawing/2014/main" id="{C3C7D7B4-173A-F198-AE29-2223604A0F89}"/>
              </a:ext>
            </a:extLst>
          </p:cNvPr>
          <p:cNvCxnSpPr>
            <a:cxnSpLocks/>
          </p:cNvCxnSpPr>
          <p:nvPr/>
        </p:nvCxnSpPr>
        <p:spPr>
          <a:xfrm>
            <a:off x="1188882" y="33298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0" name="직선 연결선 599">
            <a:extLst>
              <a:ext uri="{FF2B5EF4-FFF2-40B4-BE49-F238E27FC236}">
                <a16:creationId xmlns:a16="http://schemas.microsoft.com/office/drawing/2014/main" id="{D54962B2-D56C-DB8D-89A5-F88153D28C7A}"/>
              </a:ext>
            </a:extLst>
          </p:cNvPr>
          <p:cNvCxnSpPr>
            <a:cxnSpLocks/>
          </p:cNvCxnSpPr>
          <p:nvPr/>
        </p:nvCxnSpPr>
        <p:spPr>
          <a:xfrm>
            <a:off x="1347756" y="332569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F3F0A152-1642-79A9-3B76-2725B9D04601}"/>
              </a:ext>
            </a:extLst>
          </p:cNvPr>
          <p:cNvCxnSpPr>
            <a:cxnSpLocks/>
          </p:cNvCxnSpPr>
          <p:nvPr/>
        </p:nvCxnSpPr>
        <p:spPr>
          <a:xfrm>
            <a:off x="1504472" y="33320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2" name="직선 연결선 601">
            <a:extLst>
              <a:ext uri="{FF2B5EF4-FFF2-40B4-BE49-F238E27FC236}">
                <a16:creationId xmlns:a16="http://schemas.microsoft.com/office/drawing/2014/main" id="{DD9AADA6-64D9-4BD9-AA94-38ED212014E4}"/>
              </a:ext>
            </a:extLst>
          </p:cNvPr>
          <p:cNvCxnSpPr>
            <a:cxnSpLocks/>
          </p:cNvCxnSpPr>
          <p:nvPr/>
        </p:nvCxnSpPr>
        <p:spPr>
          <a:xfrm>
            <a:off x="1667538" y="333420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3" name="모서리가 둥근 직사각형 1303">
            <a:extLst>
              <a:ext uri="{FF2B5EF4-FFF2-40B4-BE49-F238E27FC236}">
                <a16:creationId xmlns:a16="http://schemas.microsoft.com/office/drawing/2014/main" id="{81756C93-4589-5DE7-51F4-59016175EF5E}"/>
              </a:ext>
            </a:extLst>
          </p:cNvPr>
          <p:cNvSpPr/>
          <p:nvPr/>
        </p:nvSpPr>
        <p:spPr>
          <a:xfrm>
            <a:off x="1401205" y="366722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4" name="모서리가 둥근 직사각형 1304">
            <a:extLst>
              <a:ext uri="{FF2B5EF4-FFF2-40B4-BE49-F238E27FC236}">
                <a16:creationId xmlns:a16="http://schemas.microsoft.com/office/drawing/2014/main" id="{4E8227CD-2E26-1747-8134-5BDA1615ECAD}"/>
              </a:ext>
            </a:extLst>
          </p:cNvPr>
          <p:cNvSpPr/>
          <p:nvPr/>
        </p:nvSpPr>
        <p:spPr>
          <a:xfrm>
            <a:off x="1566299" y="366620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5" name="모서리가 둥근 직사각형 1307">
            <a:extLst>
              <a:ext uri="{FF2B5EF4-FFF2-40B4-BE49-F238E27FC236}">
                <a16:creationId xmlns:a16="http://schemas.microsoft.com/office/drawing/2014/main" id="{8F72A247-1F40-B62B-71C5-2A231E3D9F13}"/>
              </a:ext>
            </a:extLst>
          </p:cNvPr>
          <p:cNvSpPr/>
          <p:nvPr/>
        </p:nvSpPr>
        <p:spPr>
          <a:xfrm>
            <a:off x="1400901" y="393007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6" name="모서리가 둥근 직사각형 1308">
            <a:extLst>
              <a:ext uri="{FF2B5EF4-FFF2-40B4-BE49-F238E27FC236}">
                <a16:creationId xmlns:a16="http://schemas.microsoft.com/office/drawing/2014/main" id="{D6573593-ED61-F185-5A5B-40269642D499}"/>
              </a:ext>
            </a:extLst>
          </p:cNvPr>
          <p:cNvSpPr/>
          <p:nvPr/>
        </p:nvSpPr>
        <p:spPr>
          <a:xfrm>
            <a:off x="1565995" y="392905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7" name="모서리가 둥근 직사각형 1310">
            <a:extLst>
              <a:ext uri="{FF2B5EF4-FFF2-40B4-BE49-F238E27FC236}">
                <a16:creationId xmlns:a16="http://schemas.microsoft.com/office/drawing/2014/main" id="{C83E1AAB-EE2F-044D-6023-F03BB13615B9}"/>
              </a:ext>
            </a:extLst>
          </p:cNvPr>
          <p:cNvSpPr/>
          <p:nvPr/>
        </p:nvSpPr>
        <p:spPr>
          <a:xfrm>
            <a:off x="1405252" y="419271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8" name="모서리가 둥근 직사각형 1313">
            <a:extLst>
              <a:ext uri="{FF2B5EF4-FFF2-40B4-BE49-F238E27FC236}">
                <a16:creationId xmlns:a16="http://schemas.microsoft.com/office/drawing/2014/main" id="{EABBDDCB-8E98-7AC1-A1F4-4EA73E03663C}"/>
              </a:ext>
            </a:extLst>
          </p:cNvPr>
          <p:cNvSpPr/>
          <p:nvPr/>
        </p:nvSpPr>
        <p:spPr>
          <a:xfrm>
            <a:off x="1570346" y="419169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9" name="모서리가 둥근 직사각형 1316">
            <a:extLst>
              <a:ext uri="{FF2B5EF4-FFF2-40B4-BE49-F238E27FC236}">
                <a16:creationId xmlns:a16="http://schemas.microsoft.com/office/drawing/2014/main" id="{E1ECE639-0CAF-768E-F3C1-DAF1B11B8759}"/>
              </a:ext>
            </a:extLst>
          </p:cNvPr>
          <p:cNvSpPr/>
          <p:nvPr/>
        </p:nvSpPr>
        <p:spPr>
          <a:xfrm>
            <a:off x="1730581" y="419032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0" name="모서리가 둥근 직사각형 1319">
            <a:extLst>
              <a:ext uri="{FF2B5EF4-FFF2-40B4-BE49-F238E27FC236}">
                <a16:creationId xmlns:a16="http://schemas.microsoft.com/office/drawing/2014/main" id="{39D7AEFE-7823-5013-0957-56C96570AA7C}"/>
              </a:ext>
            </a:extLst>
          </p:cNvPr>
          <p:cNvSpPr/>
          <p:nvPr/>
        </p:nvSpPr>
        <p:spPr>
          <a:xfrm>
            <a:off x="1401066" y="445750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1" name="모서리가 둥근 직사각형 1322">
            <a:extLst>
              <a:ext uri="{FF2B5EF4-FFF2-40B4-BE49-F238E27FC236}">
                <a16:creationId xmlns:a16="http://schemas.microsoft.com/office/drawing/2014/main" id="{C67D7F03-ED27-DEF7-6224-B74938DC827B}"/>
              </a:ext>
            </a:extLst>
          </p:cNvPr>
          <p:cNvSpPr/>
          <p:nvPr/>
        </p:nvSpPr>
        <p:spPr>
          <a:xfrm>
            <a:off x="1566160" y="445648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2" name="모서리가 둥근 직사각형 1325">
            <a:extLst>
              <a:ext uri="{FF2B5EF4-FFF2-40B4-BE49-F238E27FC236}">
                <a16:creationId xmlns:a16="http://schemas.microsoft.com/office/drawing/2014/main" id="{C89BC959-803C-0D4C-8764-A83AE4A187AB}"/>
              </a:ext>
            </a:extLst>
          </p:cNvPr>
          <p:cNvSpPr/>
          <p:nvPr/>
        </p:nvSpPr>
        <p:spPr>
          <a:xfrm>
            <a:off x="1726395" y="445511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3" name="모서리가 둥근 직사각형 1328">
            <a:extLst>
              <a:ext uri="{FF2B5EF4-FFF2-40B4-BE49-F238E27FC236}">
                <a16:creationId xmlns:a16="http://schemas.microsoft.com/office/drawing/2014/main" id="{3C46A5E2-BF04-2A8B-AE40-CBBAA0CA1802}"/>
              </a:ext>
            </a:extLst>
          </p:cNvPr>
          <p:cNvSpPr/>
          <p:nvPr/>
        </p:nvSpPr>
        <p:spPr>
          <a:xfrm>
            <a:off x="1400901" y="472216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4" name="모서리가 둥근 직사각형 1331">
            <a:extLst>
              <a:ext uri="{FF2B5EF4-FFF2-40B4-BE49-F238E27FC236}">
                <a16:creationId xmlns:a16="http://schemas.microsoft.com/office/drawing/2014/main" id="{12F28D49-7B0A-BEA5-EAFB-20E2174281A7}"/>
              </a:ext>
            </a:extLst>
          </p:cNvPr>
          <p:cNvSpPr/>
          <p:nvPr/>
        </p:nvSpPr>
        <p:spPr>
          <a:xfrm>
            <a:off x="1565995" y="472114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5" name="모서리가 둥근 직사각형 1334">
            <a:extLst>
              <a:ext uri="{FF2B5EF4-FFF2-40B4-BE49-F238E27FC236}">
                <a16:creationId xmlns:a16="http://schemas.microsoft.com/office/drawing/2014/main" id="{9BAD985B-EF96-9099-0CD0-D8E345390022}"/>
              </a:ext>
            </a:extLst>
          </p:cNvPr>
          <p:cNvSpPr/>
          <p:nvPr/>
        </p:nvSpPr>
        <p:spPr>
          <a:xfrm>
            <a:off x="1726230" y="471978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모서리가 둥근 직사각형 1338">
            <a:extLst>
              <a:ext uri="{FF2B5EF4-FFF2-40B4-BE49-F238E27FC236}">
                <a16:creationId xmlns:a16="http://schemas.microsoft.com/office/drawing/2014/main" id="{6C7B8377-0DA7-D2F6-999A-A1EA5232715A}"/>
              </a:ext>
            </a:extLst>
          </p:cNvPr>
          <p:cNvSpPr/>
          <p:nvPr/>
        </p:nvSpPr>
        <p:spPr>
          <a:xfrm>
            <a:off x="1403101" y="499114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7" name="모서리가 둥근 직사각형 1339">
            <a:extLst>
              <a:ext uri="{FF2B5EF4-FFF2-40B4-BE49-F238E27FC236}">
                <a16:creationId xmlns:a16="http://schemas.microsoft.com/office/drawing/2014/main" id="{62906607-8EA2-44C4-817B-C69A12F5FE74}"/>
              </a:ext>
            </a:extLst>
          </p:cNvPr>
          <p:cNvSpPr/>
          <p:nvPr/>
        </p:nvSpPr>
        <p:spPr>
          <a:xfrm>
            <a:off x="1568195" y="499012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8" name="모서리가 둥근 직사각형 1340">
            <a:extLst>
              <a:ext uri="{FF2B5EF4-FFF2-40B4-BE49-F238E27FC236}">
                <a16:creationId xmlns:a16="http://schemas.microsoft.com/office/drawing/2014/main" id="{153F320F-E966-555A-E1C3-3386646808DB}"/>
              </a:ext>
            </a:extLst>
          </p:cNvPr>
          <p:cNvSpPr/>
          <p:nvPr/>
        </p:nvSpPr>
        <p:spPr>
          <a:xfrm>
            <a:off x="1728430" y="498876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9" name="모서리가 둥근 직사각형 1341">
            <a:extLst>
              <a:ext uri="{FF2B5EF4-FFF2-40B4-BE49-F238E27FC236}">
                <a16:creationId xmlns:a16="http://schemas.microsoft.com/office/drawing/2014/main" id="{851D39F2-0155-6377-F589-100C53501FAF}"/>
              </a:ext>
            </a:extLst>
          </p:cNvPr>
          <p:cNvSpPr/>
          <p:nvPr/>
        </p:nvSpPr>
        <p:spPr>
          <a:xfrm>
            <a:off x="1403101" y="525673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0" name="모서리가 둥근 직사각형 1342">
            <a:extLst>
              <a:ext uri="{FF2B5EF4-FFF2-40B4-BE49-F238E27FC236}">
                <a16:creationId xmlns:a16="http://schemas.microsoft.com/office/drawing/2014/main" id="{E3699233-71AE-6066-A188-77016EA8AA39}"/>
              </a:ext>
            </a:extLst>
          </p:cNvPr>
          <p:cNvSpPr/>
          <p:nvPr/>
        </p:nvSpPr>
        <p:spPr>
          <a:xfrm>
            <a:off x="1568195" y="525571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모서리가 둥근 직사각형 1343">
            <a:extLst>
              <a:ext uri="{FF2B5EF4-FFF2-40B4-BE49-F238E27FC236}">
                <a16:creationId xmlns:a16="http://schemas.microsoft.com/office/drawing/2014/main" id="{2A24017A-2A21-FCF6-4358-4072357C0DC9}"/>
              </a:ext>
            </a:extLst>
          </p:cNvPr>
          <p:cNvSpPr/>
          <p:nvPr/>
        </p:nvSpPr>
        <p:spPr>
          <a:xfrm>
            <a:off x="1728430" y="525435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2" name="모서리가 둥근 직사각형 1344">
            <a:extLst>
              <a:ext uri="{FF2B5EF4-FFF2-40B4-BE49-F238E27FC236}">
                <a16:creationId xmlns:a16="http://schemas.microsoft.com/office/drawing/2014/main" id="{E4CD612D-0464-8ED7-2051-1CDF3BB33B4E}"/>
              </a:ext>
            </a:extLst>
          </p:cNvPr>
          <p:cNvSpPr/>
          <p:nvPr/>
        </p:nvSpPr>
        <p:spPr>
          <a:xfrm>
            <a:off x="1400901" y="552060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3" name="모서리가 둥근 직사각형 1345">
            <a:extLst>
              <a:ext uri="{FF2B5EF4-FFF2-40B4-BE49-F238E27FC236}">
                <a16:creationId xmlns:a16="http://schemas.microsoft.com/office/drawing/2014/main" id="{1EE8773B-8190-E19B-F7F4-F99B4E5A0628}"/>
              </a:ext>
            </a:extLst>
          </p:cNvPr>
          <p:cNvSpPr/>
          <p:nvPr/>
        </p:nvSpPr>
        <p:spPr>
          <a:xfrm>
            <a:off x="1565995" y="551958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4" name="모서리가 둥근 직사각형 1346">
            <a:extLst>
              <a:ext uri="{FF2B5EF4-FFF2-40B4-BE49-F238E27FC236}">
                <a16:creationId xmlns:a16="http://schemas.microsoft.com/office/drawing/2014/main" id="{14D1028D-BBA3-E006-1AFA-416044BE3FDE}"/>
              </a:ext>
            </a:extLst>
          </p:cNvPr>
          <p:cNvSpPr/>
          <p:nvPr/>
        </p:nvSpPr>
        <p:spPr>
          <a:xfrm>
            <a:off x="1726230" y="551822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5" name="모서리가 둥근 직사각형 1347">
            <a:extLst>
              <a:ext uri="{FF2B5EF4-FFF2-40B4-BE49-F238E27FC236}">
                <a16:creationId xmlns:a16="http://schemas.microsoft.com/office/drawing/2014/main" id="{F4554577-48AF-BCF0-CF3D-DF8C66AF064E}"/>
              </a:ext>
            </a:extLst>
          </p:cNvPr>
          <p:cNvSpPr/>
          <p:nvPr/>
        </p:nvSpPr>
        <p:spPr>
          <a:xfrm>
            <a:off x="1400901" y="578323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모서리가 둥근 직사각형 1348">
            <a:extLst>
              <a:ext uri="{FF2B5EF4-FFF2-40B4-BE49-F238E27FC236}">
                <a16:creationId xmlns:a16="http://schemas.microsoft.com/office/drawing/2014/main" id="{E76E8AF6-25CD-E543-791F-C31609137930}"/>
              </a:ext>
            </a:extLst>
          </p:cNvPr>
          <p:cNvSpPr/>
          <p:nvPr/>
        </p:nvSpPr>
        <p:spPr>
          <a:xfrm>
            <a:off x="1565995" y="5782217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7" name="모서리가 둥근 직사각형 1349">
            <a:extLst>
              <a:ext uri="{FF2B5EF4-FFF2-40B4-BE49-F238E27FC236}">
                <a16:creationId xmlns:a16="http://schemas.microsoft.com/office/drawing/2014/main" id="{177EF768-C88D-484F-3A04-64D266864CA5}"/>
              </a:ext>
            </a:extLst>
          </p:cNvPr>
          <p:cNvSpPr/>
          <p:nvPr/>
        </p:nvSpPr>
        <p:spPr>
          <a:xfrm>
            <a:off x="1726230" y="5780852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8" name="모서리가 둥근 직사각형 1350">
            <a:extLst>
              <a:ext uri="{FF2B5EF4-FFF2-40B4-BE49-F238E27FC236}">
                <a16:creationId xmlns:a16="http://schemas.microsoft.com/office/drawing/2014/main" id="{3137F318-9E3D-6A41-DFA3-40A143D2DFA2}"/>
              </a:ext>
            </a:extLst>
          </p:cNvPr>
          <p:cNvSpPr/>
          <p:nvPr/>
        </p:nvSpPr>
        <p:spPr>
          <a:xfrm>
            <a:off x="1396777" y="605198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9" name="모서리가 둥근 직사각형 1351">
            <a:extLst>
              <a:ext uri="{FF2B5EF4-FFF2-40B4-BE49-F238E27FC236}">
                <a16:creationId xmlns:a16="http://schemas.microsoft.com/office/drawing/2014/main" id="{AAA40C2D-9637-3CE9-8AA7-9A6398964F93}"/>
              </a:ext>
            </a:extLst>
          </p:cNvPr>
          <p:cNvSpPr/>
          <p:nvPr/>
        </p:nvSpPr>
        <p:spPr>
          <a:xfrm>
            <a:off x="1561871" y="605097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0" name="모서리가 둥근 직사각형 1352">
            <a:extLst>
              <a:ext uri="{FF2B5EF4-FFF2-40B4-BE49-F238E27FC236}">
                <a16:creationId xmlns:a16="http://schemas.microsoft.com/office/drawing/2014/main" id="{C1B3ACA4-4063-AD4B-57CA-79D06E332A0E}"/>
              </a:ext>
            </a:extLst>
          </p:cNvPr>
          <p:cNvSpPr/>
          <p:nvPr/>
        </p:nvSpPr>
        <p:spPr>
          <a:xfrm>
            <a:off x="1722106" y="604960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1" name="TextBox 630">
            <a:extLst>
              <a:ext uri="{FF2B5EF4-FFF2-40B4-BE49-F238E27FC236}">
                <a16:creationId xmlns:a16="http://schemas.microsoft.com/office/drawing/2014/main" id="{4E053A06-7CC0-E409-4DA9-0554FAA8280B}"/>
              </a:ext>
            </a:extLst>
          </p:cNvPr>
          <p:cNvSpPr txBox="1"/>
          <p:nvPr/>
        </p:nvSpPr>
        <p:spPr>
          <a:xfrm>
            <a:off x="683215" y="3088037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응 시 번 호</a:t>
            </a:r>
          </a:p>
        </p:txBody>
      </p:sp>
      <p:sp>
        <p:nvSpPr>
          <p:cNvPr id="632" name="직사각형 631">
            <a:extLst>
              <a:ext uri="{FF2B5EF4-FFF2-40B4-BE49-F238E27FC236}">
                <a16:creationId xmlns:a16="http://schemas.microsoft.com/office/drawing/2014/main" id="{9647791F-0A8B-37C1-2B02-59EF965261B3}"/>
              </a:ext>
            </a:extLst>
          </p:cNvPr>
          <p:cNvSpPr/>
          <p:nvPr/>
        </p:nvSpPr>
        <p:spPr>
          <a:xfrm>
            <a:off x="553630" y="3122667"/>
            <a:ext cx="1283686" cy="3110109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3" name="모서리가 둥근 직사각형 1358">
            <a:extLst>
              <a:ext uri="{FF2B5EF4-FFF2-40B4-BE49-F238E27FC236}">
                <a16:creationId xmlns:a16="http://schemas.microsoft.com/office/drawing/2014/main" id="{3941A791-FE4A-DBB6-DAB6-7C424401F20D}"/>
              </a:ext>
            </a:extLst>
          </p:cNvPr>
          <p:cNvSpPr/>
          <p:nvPr/>
        </p:nvSpPr>
        <p:spPr>
          <a:xfrm>
            <a:off x="553629" y="2427186"/>
            <a:ext cx="1267727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34" name="직선 연결선 633">
            <a:extLst>
              <a:ext uri="{FF2B5EF4-FFF2-40B4-BE49-F238E27FC236}">
                <a16:creationId xmlns:a16="http://schemas.microsoft.com/office/drawing/2014/main" id="{D24A3209-1958-0A17-536A-E617D04A2B6E}"/>
              </a:ext>
            </a:extLst>
          </p:cNvPr>
          <p:cNvCxnSpPr>
            <a:cxnSpLocks/>
          </p:cNvCxnSpPr>
          <p:nvPr/>
        </p:nvCxnSpPr>
        <p:spPr>
          <a:xfrm>
            <a:off x="553630" y="2654836"/>
            <a:ext cx="12677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5" name="TextBox 634">
            <a:extLst>
              <a:ext uri="{FF2B5EF4-FFF2-40B4-BE49-F238E27FC236}">
                <a16:creationId xmlns:a16="http://schemas.microsoft.com/office/drawing/2014/main" id="{EC0AC1D8-DBDC-E92E-E1A6-301ED6427BEF}"/>
              </a:ext>
            </a:extLst>
          </p:cNvPr>
          <p:cNvSpPr txBox="1"/>
          <p:nvPr/>
        </p:nvSpPr>
        <p:spPr>
          <a:xfrm>
            <a:off x="666518" y="2412383"/>
            <a:ext cx="101481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      명</a:t>
            </a:r>
          </a:p>
        </p:txBody>
      </p:sp>
      <p:sp>
        <p:nvSpPr>
          <p:cNvPr id="636" name="모서리가 둥근 직사각형 873">
            <a:extLst>
              <a:ext uri="{FF2B5EF4-FFF2-40B4-BE49-F238E27FC236}">
                <a16:creationId xmlns:a16="http://schemas.microsoft.com/office/drawing/2014/main" id="{DFD11D43-9294-CA56-B81E-E5D9A6F3A744}"/>
              </a:ext>
            </a:extLst>
          </p:cNvPr>
          <p:cNvSpPr/>
          <p:nvPr/>
        </p:nvSpPr>
        <p:spPr>
          <a:xfrm>
            <a:off x="1088830" y="366915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7" name="모서리가 둥근 직사각형 874">
            <a:extLst>
              <a:ext uri="{FF2B5EF4-FFF2-40B4-BE49-F238E27FC236}">
                <a16:creationId xmlns:a16="http://schemas.microsoft.com/office/drawing/2014/main" id="{79B25FA2-E2D6-7865-235F-E2A457FFA6B1}"/>
              </a:ext>
            </a:extLst>
          </p:cNvPr>
          <p:cNvSpPr/>
          <p:nvPr/>
        </p:nvSpPr>
        <p:spPr>
          <a:xfrm>
            <a:off x="1249065" y="366778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8" name="모서리가 둥근 직사각형 877">
            <a:extLst>
              <a:ext uri="{FF2B5EF4-FFF2-40B4-BE49-F238E27FC236}">
                <a16:creationId xmlns:a16="http://schemas.microsoft.com/office/drawing/2014/main" id="{E0C27C40-ED95-E05D-9AC9-DC70E9375ACE}"/>
              </a:ext>
            </a:extLst>
          </p:cNvPr>
          <p:cNvSpPr/>
          <p:nvPr/>
        </p:nvSpPr>
        <p:spPr>
          <a:xfrm>
            <a:off x="1088526" y="393200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9" name="모서리가 둥근 직사각형 878">
            <a:extLst>
              <a:ext uri="{FF2B5EF4-FFF2-40B4-BE49-F238E27FC236}">
                <a16:creationId xmlns:a16="http://schemas.microsoft.com/office/drawing/2014/main" id="{74AF6ED2-10D1-7A7F-27DE-362F46AF4251}"/>
              </a:ext>
            </a:extLst>
          </p:cNvPr>
          <p:cNvSpPr/>
          <p:nvPr/>
        </p:nvSpPr>
        <p:spPr>
          <a:xfrm>
            <a:off x="1248761" y="393063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0" name="모서리가 둥근 직사각형 881">
            <a:extLst>
              <a:ext uri="{FF2B5EF4-FFF2-40B4-BE49-F238E27FC236}">
                <a16:creationId xmlns:a16="http://schemas.microsoft.com/office/drawing/2014/main" id="{E9709344-8F88-3508-B79B-7C7F4388EDEB}"/>
              </a:ext>
            </a:extLst>
          </p:cNvPr>
          <p:cNvSpPr/>
          <p:nvPr/>
        </p:nvSpPr>
        <p:spPr>
          <a:xfrm>
            <a:off x="1092877" y="419463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882">
            <a:extLst>
              <a:ext uri="{FF2B5EF4-FFF2-40B4-BE49-F238E27FC236}">
                <a16:creationId xmlns:a16="http://schemas.microsoft.com/office/drawing/2014/main" id="{6E14DDCE-9A85-0223-8067-9D21A8A97655}"/>
              </a:ext>
            </a:extLst>
          </p:cNvPr>
          <p:cNvSpPr/>
          <p:nvPr/>
        </p:nvSpPr>
        <p:spPr>
          <a:xfrm>
            <a:off x="1253112" y="419327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모서리가 둥근 직사각형 885">
            <a:extLst>
              <a:ext uri="{FF2B5EF4-FFF2-40B4-BE49-F238E27FC236}">
                <a16:creationId xmlns:a16="http://schemas.microsoft.com/office/drawing/2014/main" id="{857D13E5-A100-A1AD-F053-0D1D7DD5844C}"/>
              </a:ext>
            </a:extLst>
          </p:cNvPr>
          <p:cNvSpPr/>
          <p:nvPr/>
        </p:nvSpPr>
        <p:spPr>
          <a:xfrm>
            <a:off x="1088691" y="445942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3" name="모서리가 둥근 직사각형 886">
            <a:extLst>
              <a:ext uri="{FF2B5EF4-FFF2-40B4-BE49-F238E27FC236}">
                <a16:creationId xmlns:a16="http://schemas.microsoft.com/office/drawing/2014/main" id="{CA6B5D73-1B5F-B653-5762-BFCFB9AECA19}"/>
              </a:ext>
            </a:extLst>
          </p:cNvPr>
          <p:cNvSpPr/>
          <p:nvPr/>
        </p:nvSpPr>
        <p:spPr>
          <a:xfrm>
            <a:off x="1248926" y="445806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모서리가 둥근 직사각형 889">
            <a:extLst>
              <a:ext uri="{FF2B5EF4-FFF2-40B4-BE49-F238E27FC236}">
                <a16:creationId xmlns:a16="http://schemas.microsoft.com/office/drawing/2014/main" id="{832B4B25-443D-DE84-282D-236957E838C5}"/>
              </a:ext>
            </a:extLst>
          </p:cNvPr>
          <p:cNvSpPr/>
          <p:nvPr/>
        </p:nvSpPr>
        <p:spPr>
          <a:xfrm>
            <a:off x="1088526" y="472409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모서리가 둥근 직사각형 890">
            <a:extLst>
              <a:ext uri="{FF2B5EF4-FFF2-40B4-BE49-F238E27FC236}">
                <a16:creationId xmlns:a16="http://schemas.microsoft.com/office/drawing/2014/main" id="{44AFBFC0-4F47-5917-BA71-631B7D02DAD7}"/>
              </a:ext>
            </a:extLst>
          </p:cNvPr>
          <p:cNvSpPr/>
          <p:nvPr/>
        </p:nvSpPr>
        <p:spPr>
          <a:xfrm>
            <a:off x="1248761" y="472272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6" name="모서리가 둥근 직사각형 893">
            <a:extLst>
              <a:ext uri="{FF2B5EF4-FFF2-40B4-BE49-F238E27FC236}">
                <a16:creationId xmlns:a16="http://schemas.microsoft.com/office/drawing/2014/main" id="{12746362-41ED-41ED-2289-444CCA0ED5B9}"/>
              </a:ext>
            </a:extLst>
          </p:cNvPr>
          <p:cNvSpPr/>
          <p:nvPr/>
        </p:nvSpPr>
        <p:spPr>
          <a:xfrm>
            <a:off x="1090726" y="499307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모서리가 둥근 직사각형 894">
            <a:extLst>
              <a:ext uri="{FF2B5EF4-FFF2-40B4-BE49-F238E27FC236}">
                <a16:creationId xmlns:a16="http://schemas.microsoft.com/office/drawing/2014/main" id="{ED014D29-0BCF-A953-1E10-29BF34A33E57}"/>
              </a:ext>
            </a:extLst>
          </p:cNvPr>
          <p:cNvSpPr/>
          <p:nvPr/>
        </p:nvSpPr>
        <p:spPr>
          <a:xfrm>
            <a:off x="1250961" y="499170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8" name="모서리가 둥근 직사각형 897">
            <a:extLst>
              <a:ext uri="{FF2B5EF4-FFF2-40B4-BE49-F238E27FC236}">
                <a16:creationId xmlns:a16="http://schemas.microsoft.com/office/drawing/2014/main" id="{E378D7FE-4C0A-46C9-7B1D-3562F3D0720E}"/>
              </a:ext>
            </a:extLst>
          </p:cNvPr>
          <p:cNvSpPr/>
          <p:nvPr/>
        </p:nvSpPr>
        <p:spPr>
          <a:xfrm>
            <a:off x="1090726" y="525865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9" name="모서리가 둥근 직사각형 898">
            <a:extLst>
              <a:ext uri="{FF2B5EF4-FFF2-40B4-BE49-F238E27FC236}">
                <a16:creationId xmlns:a16="http://schemas.microsoft.com/office/drawing/2014/main" id="{0EEE7BB5-53B6-C894-F0B2-682B82FCF89F}"/>
              </a:ext>
            </a:extLst>
          </p:cNvPr>
          <p:cNvSpPr/>
          <p:nvPr/>
        </p:nvSpPr>
        <p:spPr>
          <a:xfrm>
            <a:off x="1250961" y="525729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0" name="모서리가 둥근 직사각형 901">
            <a:extLst>
              <a:ext uri="{FF2B5EF4-FFF2-40B4-BE49-F238E27FC236}">
                <a16:creationId xmlns:a16="http://schemas.microsoft.com/office/drawing/2014/main" id="{0FD3A582-53EB-D45D-5BB6-BCADBBEC347E}"/>
              </a:ext>
            </a:extLst>
          </p:cNvPr>
          <p:cNvSpPr/>
          <p:nvPr/>
        </p:nvSpPr>
        <p:spPr>
          <a:xfrm>
            <a:off x="1088526" y="552252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1" name="모서리가 둥근 직사각형 902">
            <a:extLst>
              <a:ext uri="{FF2B5EF4-FFF2-40B4-BE49-F238E27FC236}">
                <a16:creationId xmlns:a16="http://schemas.microsoft.com/office/drawing/2014/main" id="{B9644E77-C8F6-3E74-1AD4-605C8545C16E}"/>
              </a:ext>
            </a:extLst>
          </p:cNvPr>
          <p:cNvSpPr/>
          <p:nvPr/>
        </p:nvSpPr>
        <p:spPr>
          <a:xfrm>
            <a:off x="1248761" y="552116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2" name="모서리가 둥근 직사각형 905">
            <a:extLst>
              <a:ext uri="{FF2B5EF4-FFF2-40B4-BE49-F238E27FC236}">
                <a16:creationId xmlns:a16="http://schemas.microsoft.com/office/drawing/2014/main" id="{74C1F46D-598E-9783-DC32-327B123E7852}"/>
              </a:ext>
            </a:extLst>
          </p:cNvPr>
          <p:cNvSpPr/>
          <p:nvPr/>
        </p:nvSpPr>
        <p:spPr>
          <a:xfrm>
            <a:off x="1088526" y="578516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906">
            <a:extLst>
              <a:ext uri="{FF2B5EF4-FFF2-40B4-BE49-F238E27FC236}">
                <a16:creationId xmlns:a16="http://schemas.microsoft.com/office/drawing/2014/main" id="{DD1C64C3-3C34-1E68-380D-1B23596E8F85}"/>
              </a:ext>
            </a:extLst>
          </p:cNvPr>
          <p:cNvSpPr/>
          <p:nvPr/>
        </p:nvSpPr>
        <p:spPr>
          <a:xfrm>
            <a:off x="1248761" y="578379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4" name="모서리가 둥근 직사각형 909">
            <a:extLst>
              <a:ext uri="{FF2B5EF4-FFF2-40B4-BE49-F238E27FC236}">
                <a16:creationId xmlns:a16="http://schemas.microsoft.com/office/drawing/2014/main" id="{E4C9C5D6-ED47-4118-1369-8A71980F6CF5}"/>
              </a:ext>
            </a:extLst>
          </p:cNvPr>
          <p:cNvSpPr/>
          <p:nvPr/>
        </p:nvSpPr>
        <p:spPr>
          <a:xfrm>
            <a:off x="1084402" y="605391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910">
            <a:extLst>
              <a:ext uri="{FF2B5EF4-FFF2-40B4-BE49-F238E27FC236}">
                <a16:creationId xmlns:a16="http://schemas.microsoft.com/office/drawing/2014/main" id="{4E4D253D-E180-6389-C081-F7A7C5ACB1CD}"/>
              </a:ext>
            </a:extLst>
          </p:cNvPr>
          <p:cNvSpPr/>
          <p:nvPr/>
        </p:nvSpPr>
        <p:spPr>
          <a:xfrm>
            <a:off x="1244637" y="605254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6" name="모서리가 둥근 직사각형 873">
            <a:extLst>
              <a:ext uri="{FF2B5EF4-FFF2-40B4-BE49-F238E27FC236}">
                <a16:creationId xmlns:a16="http://schemas.microsoft.com/office/drawing/2014/main" id="{13CDC996-2654-C6DA-EC2F-1C4279AFB690}"/>
              </a:ext>
            </a:extLst>
          </p:cNvPr>
          <p:cNvSpPr/>
          <p:nvPr/>
        </p:nvSpPr>
        <p:spPr>
          <a:xfrm>
            <a:off x="601514" y="367051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7" name="모서리가 둥근 직사각형 874">
            <a:extLst>
              <a:ext uri="{FF2B5EF4-FFF2-40B4-BE49-F238E27FC236}">
                <a16:creationId xmlns:a16="http://schemas.microsoft.com/office/drawing/2014/main" id="{CC7E25C7-DA88-4B91-5AC8-0C46B3733F8B}"/>
              </a:ext>
            </a:extLst>
          </p:cNvPr>
          <p:cNvSpPr/>
          <p:nvPr/>
        </p:nvSpPr>
        <p:spPr>
          <a:xfrm>
            <a:off x="761749" y="366915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8" name="모서리가 둥근 직사각형 877">
            <a:extLst>
              <a:ext uri="{FF2B5EF4-FFF2-40B4-BE49-F238E27FC236}">
                <a16:creationId xmlns:a16="http://schemas.microsoft.com/office/drawing/2014/main" id="{A87C2C6C-E6C1-1208-792A-1616C990F2AC}"/>
              </a:ext>
            </a:extLst>
          </p:cNvPr>
          <p:cNvSpPr/>
          <p:nvPr/>
        </p:nvSpPr>
        <p:spPr>
          <a:xfrm>
            <a:off x="601210" y="393336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9" name="모서리가 둥근 직사각형 878">
            <a:extLst>
              <a:ext uri="{FF2B5EF4-FFF2-40B4-BE49-F238E27FC236}">
                <a16:creationId xmlns:a16="http://schemas.microsoft.com/office/drawing/2014/main" id="{59168CE7-D31A-D42D-92E7-FD3FECE9AB56}"/>
              </a:ext>
            </a:extLst>
          </p:cNvPr>
          <p:cNvSpPr/>
          <p:nvPr/>
        </p:nvSpPr>
        <p:spPr>
          <a:xfrm>
            <a:off x="761445" y="393200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0" name="모서리가 둥근 직사각형 881">
            <a:extLst>
              <a:ext uri="{FF2B5EF4-FFF2-40B4-BE49-F238E27FC236}">
                <a16:creationId xmlns:a16="http://schemas.microsoft.com/office/drawing/2014/main" id="{0E19AC8A-BF7B-A735-BB79-5FB30F6A9790}"/>
              </a:ext>
            </a:extLst>
          </p:cNvPr>
          <p:cNvSpPr/>
          <p:nvPr/>
        </p:nvSpPr>
        <p:spPr>
          <a:xfrm>
            <a:off x="605561" y="419600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1" name="모서리가 둥근 직사각형 882">
            <a:extLst>
              <a:ext uri="{FF2B5EF4-FFF2-40B4-BE49-F238E27FC236}">
                <a16:creationId xmlns:a16="http://schemas.microsoft.com/office/drawing/2014/main" id="{968E5A2A-3D79-4BA2-55E6-99EBB23DC6EF}"/>
              </a:ext>
            </a:extLst>
          </p:cNvPr>
          <p:cNvSpPr/>
          <p:nvPr/>
        </p:nvSpPr>
        <p:spPr>
          <a:xfrm>
            <a:off x="765796" y="419463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2" name="모서리가 둥근 직사각형 885">
            <a:extLst>
              <a:ext uri="{FF2B5EF4-FFF2-40B4-BE49-F238E27FC236}">
                <a16:creationId xmlns:a16="http://schemas.microsoft.com/office/drawing/2014/main" id="{55627FB9-9F36-3674-3DE8-7BA5472C0BA7}"/>
              </a:ext>
            </a:extLst>
          </p:cNvPr>
          <p:cNvSpPr/>
          <p:nvPr/>
        </p:nvSpPr>
        <p:spPr>
          <a:xfrm>
            <a:off x="601375" y="446079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886">
            <a:extLst>
              <a:ext uri="{FF2B5EF4-FFF2-40B4-BE49-F238E27FC236}">
                <a16:creationId xmlns:a16="http://schemas.microsoft.com/office/drawing/2014/main" id="{BBC1534E-5A71-5B18-4D6C-62FB0EB2567A}"/>
              </a:ext>
            </a:extLst>
          </p:cNvPr>
          <p:cNvSpPr/>
          <p:nvPr/>
        </p:nvSpPr>
        <p:spPr>
          <a:xfrm>
            <a:off x="761610" y="4459425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4" name="모서리가 둥근 직사각형 889">
            <a:extLst>
              <a:ext uri="{FF2B5EF4-FFF2-40B4-BE49-F238E27FC236}">
                <a16:creationId xmlns:a16="http://schemas.microsoft.com/office/drawing/2014/main" id="{D0E0AC26-6BBD-20D5-9DE1-BD28C5D2577E}"/>
              </a:ext>
            </a:extLst>
          </p:cNvPr>
          <p:cNvSpPr/>
          <p:nvPr/>
        </p:nvSpPr>
        <p:spPr>
          <a:xfrm>
            <a:off x="601210" y="472545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5" name="모서리가 둥근 직사각형 890">
            <a:extLst>
              <a:ext uri="{FF2B5EF4-FFF2-40B4-BE49-F238E27FC236}">
                <a16:creationId xmlns:a16="http://schemas.microsoft.com/office/drawing/2014/main" id="{DE597CFB-7736-397D-509A-5AEC9151D898}"/>
              </a:ext>
            </a:extLst>
          </p:cNvPr>
          <p:cNvSpPr/>
          <p:nvPr/>
        </p:nvSpPr>
        <p:spPr>
          <a:xfrm>
            <a:off x="761445" y="472409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6" name="모서리가 둥근 직사각형 893">
            <a:extLst>
              <a:ext uri="{FF2B5EF4-FFF2-40B4-BE49-F238E27FC236}">
                <a16:creationId xmlns:a16="http://schemas.microsoft.com/office/drawing/2014/main" id="{20CA89BA-9FDD-3595-3440-E24E1291CA0F}"/>
              </a:ext>
            </a:extLst>
          </p:cNvPr>
          <p:cNvSpPr/>
          <p:nvPr/>
        </p:nvSpPr>
        <p:spPr>
          <a:xfrm>
            <a:off x="603410" y="499443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7" name="모서리가 둥근 직사각형 894">
            <a:extLst>
              <a:ext uri="{FF2B5EF4-FFF2-40B4-BE49-F238E27FC236}">
                <a16:creationId xmlns:a16="http://schemas.microsoft.com/office/drawing/2014/main" id="{B7702352-2167-C484-92CD-D30ECF4B9620}"/>
              </a:ext>
            </a:extLst>
          </p:cNvPr>
          <p:cNvSpPr/>
          <p:nvPr/>
        </p:nvSpPr>
        <p:spPr>
          <a:xfrm>
            <a:off x="763645" y="4993073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8" name="모서리가 둥근 직사각형 897">
            <a:extLst>
              <a:ext uri="{FF2B5EF4-FFF2-40B4-BE49-F238E27FC236}">
                <a16:creationId xmlns:a16="http://schemas.microsoft.com/office/drawing/2014/main" id="{8A2CE9BE-718E-E703-6661-994D6F2077A8}"/>
              </a:ext>
            </a:extLst>
          </p:cNvPr>
          <p:cNvSpPr/>
          <p:nvPr/>
        </p:nvSpPr>
        <p:spPr>
          <a:xfrm>
            <a:off x="603410" y="526002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9" name="모서리가 둥근 직사각형 898">
            <a:extLst>
              <a:ext uri="{FF2B5EF4-FFF2-40B4-BE49-F238E27FC236}">
                <a16:creationId xmlns:a16="http://schemas.microsoft.com/office/drawing/2014/main" id="{12A46364-004C-5D88-28A7-BB4C911CF685}"/>
              </a:ext>
            </a:extLst>
          </p:cNvPr>
          <p:cNvSpPr/>
          <p:nvPr/>
        </p:nvSpPr>
        <p:spPr>
          <a:xfrm>
            <a:off x="763645" y="525865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0" name="모서리가 둥근 직사각형 901">
            <a:extLst>
              <a:ext uri="{FF2B5EF4-FFF2-40B4-BE49-F238E27FC236}">
                <a16:creationId xmlns:a16="http://schemas.microsoft.com/office/drawing/2014/main" id="{017B00FC-64C9-35CF-1DD8-1144F3EF10BE}"/>
              </a:ext>
            </a:extLst>
          </p:cNvPr>
          <p:cNvSpPr/>
          <p:nvPr/>
        </p:nvSpPr>
        <p:spPr>
          <a:xfrm>
            <a:off x="601210" y="552389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1" name="모서리가 둥근 직사각형 902">
            <a:extLst>
              <a:ext uri="{FF2B5EF4-FFF2-40B4-BE49-F238E27FC236}">
                <a16:creationId xmlns:a16="http://schemas.microsoft.com/office/drawing/2014/main" id="{95AF06F9-53D3-D1D5-B175-B77D07986DBA}"/>
              </a:ext>
            </a:extLst>
          </p:cNvPr>
          <p:cNvSpPr/>
          <p:nvPr/>
        </p:nvSpPr>
        <p:spPr>
          <a:xfrm>
            <a:off x="761445" y="552252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2" name="모서리가 둥근 직사각형 905">
            <a:extLst>
              <a:ext uri="{FF2B5EF4-FFF2-40B4-BE49-F238E27FC236}">
                <a16:creationId xmlns:a16="http://schemas.microsoft.com/office/drawing/2014/main" id="{A6F491D7-5C03-8A61-AEFB-D99191A17888}"/>
              </a:ext>
            </a:extLst>
          </p:cNvPr>
          <p:cNvSpPr/>
          <p:nvPr/>
        </p:nvSpPr>
        <p:spPr>
          <a:xfrm>
            <a:off x="601210" y="5786526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906">
            <a:extLst>
              <a:ext uri="{FF2B5EF4-FFF2-40B4-BE49-F238E27FC236}">
                <a16:creationId xmlns:a16="http://schemas.microsoft.com/office/drawing/2014/main" id="{A92CF640-EAEA-BC71-2AB9-BCB745588DD5}"/>
              </a:ext>
            </a:extLst>
          </p:cNvPr>
          <p:cNvSpPr/>
          <p:nvPr/>
        </p:nvSpPr>
        <p:spPr>
          <a:xfrm>
            <a:off x="761445" y="5785161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4" name="모서리가 둥근 직사각형 909">
            <a:extLst>
              <a:ext uri="{FF2B5EF4-FFF2-40B4-BE49-F238E27FC236}">
                <a16:creationId xmlns:a16="http://schemas.microsoft.com/office/drawing/2014/main" id="{C71F71E1-7EDE-1884-7F7E-EE27BC7FE0C9}"/>
              </a:ext>
            </a:extLst>
          </p:cNvPr>
          <p:cNvSpPr/>
          <p:nvPr/>
        </p:nvSpPr>
        <p:spPr>
          <a:xfrm>
            <a:off x="597086" y="6055279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5" name="모서리가 둥근 직사각형 910">
            <a:extLst>
              <a:ext uri="{FF2B5EF4-FFF2-40B4-BE49-F238E27FC236}">
                <a16:creationId xmlns:a16="http://schemas.microsoft.com/office/drawing/2014/main" id="{CC4DD67A-F9BA-9221-98CE-B0DADC93408C}"/>
              </a:ext>
            </a:extLst>
          </p:cNvPr>
          <p:cNvSpPr/>
          <p:nvPr/>
        </p:nvSpPr>
        <p:spPr>
          <a:xfrm>
            <a:off x="757321" y="6053914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676" name="Picture 2">
            <a:extLst>
              <a:ext uri="{FF2B5EF4-FFF2-40B4-BE49-F238E27FC236}">
                <a16:creationId xmlns:a16="http://schemas.microsoft.com/office/drawing/2014/main" id="{F8068588-5D55-B271-9EE8-3957C737D4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214" y="210277"/>
            <a:ext cx="995133" cy="477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77" name="직선 연결선 676">
            <a:extLst>
              <a:ext uri="{FF2B5EF4-FFF2-40B4-BE49-F238E27FC236}">
                <a16:creationId xmlns:a16="http://schemas.microsoft.com/office/drawing/2014/main" id="{8884C12E-3B51-D050-11BF-EE887B717775}"/>
              </a:ext>
            </a:extLst>
          </p:cNvPr>
          <p:cNvCxnSpPr/>
          <p:nvPr/>
        </p:nvCxnSpPr>
        <p:spPr>
          <a:xfrm>
            <a:off x="878268" y="3464180"/>
            <a:ext cx="14820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8" name="모서리가 둥근 직사각형 1554">
            <a:extLst>
              <a:ext uri="{FF2B5EF4-FFF2-40B4-BE49-F238E27FC236}">
                <a16:creationId xmlns:a16="http://schemas.microsoft.com/office/drawing/2014/main" id="{6E6E6A29-E0FE-9C84-F61E-860CDE929E01}"/>
              </a:ext>
            </a:extLst>
          </p:cNvPr>
          <p:cNvSpPr/>
          <p:nvPr/>
        </p:nvSpPr>
        <p:spPr>
          <a:xfrm>
            <a:off x="1346319" y="15820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1555">
            <a:extLst>
              <a:ext uri="{FF2B5EF4-FFF2-40B4-BE49-F238E27FC236}">
                <a16:creationId xmlns:a16="http://schemas.microsoft.com/office/drawing/2014/main" id="{04F123F9-5415-EFA0-32F9-B93DBB643D3B}"/>
              </a:ext>
            </a:extLst>
          </p:cNvPr>
          <p:cNvSpPr/>
          <p:nvPr/>
        </p:nvSpPr>
        <p:spPr>
          <a:xfrm>
            <a:off x="1512560" y="15810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0" name="모서리가 둥근 직사각형 1556">
            <a:extLst>
              <a:ext uri="{FF2B5EF4-FFF2-40B4-BE49-F238E27FC236}">
                <a16:creationId xmlns:a16="http://schemas.microsoft.com/office/drawing/2014/main" id="{3C3C188D-7A35-0530-684E-D9DAC03BC493}"/>
              </a:ext>
            </a:extLst>
          </p:cNvPr>
          <p:cNvSpPr/>
          <p:nvPr/>
        </p:nvSpPr>
        <p:spPr>
          <a:xfrm>
            <a:off x="1666101" y="15796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1560">
            <a:extLst>
              <a:ext uri="{FF2B5EF4-FFF2-40B4-BE49-F238E27FC236}">
                <a16:creationId xmlns:a16="http://schemas.microsoft.com/office/drawing/2014/main" id="{1ED16A25-5CF6-2CEB-D8BC-C095E647412A}"/>
              </a:ext>
            </a:extLst>
          </p:cNvPr>
          <p:cNvSpPr/>
          <p:nvPr/>
        </p:nvSpPr>
        <p:spPr>
          <a:xfrm>
            <a:off x="1346319" y="1767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1570">
            <a:extLst>
              <a:ext uri="{FF2B5EF4-FFF2-40B4-BE49-F238E27FC236}">
                <a16:creationId xmlns:a16="http://schemas.microsoft.com/office/drawing/2014/main" id="{9FD6EEA2-24CF-D06B-8341-FB2316E30CD1}"/>
              </a:ext>
            </a:extLst>
          </p:cNvPr>
          <p:cNvSpPr/>
          <p:nvPr/>
        </p:nvSpPr>
        <p:spPr>
          <a:xfrm>
            <a:off x="1512560" y="1766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3" name="모서리가 둥근 직사각형 1571">
            <a:extLst>
              <a:ext uri="{FF2B5EF4-FFF2-40B4-BE49-F238E27FC236}">
                <a16:creationId xmlns:a16="http://schemas.microsoft.com/office/drawing/2014/main" id="{B79BB21A-146D-F5B7-D07D-7169C57FE9AA}"/>
              </a:ext>
            </a:extLst>
          </p:cNvPr>
          <p:cNvSpPr/>
          <p:nvPr/>
        </p:nvSpPr>
        <p:spPr>
          <a:xfrm>
            <a:off x="1666101" y="17649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1575">
            <a:extLst>
              <a:ext uri="{FF2B5EF4-FFF2-40B4-BE49-F238E27FC236}">
                <a16:creationId xmlns:a16="http://schemas.microsoft.com/office/drawing/2014/main" id="{73CB2279-A658-A7EE-4116-18E0FF2D6285}"/>
              </a:ext>
            </a:extLst>
          </p:cNvPr>
          <p:cNvSpPr/>
          <p:nvPr/>
        </p:nvSpPr>
        <p:spPr>
          <a:xfrm>
            <a:off x="1346319" y="1955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1576">
            <a:extLst>
              <a:ext uri="{FF2B5EF4-FFF2-40B4-BE49-F238E27FC236}">
                <a16:creationId xmlns:a16="http://schemas.microsoft.com/office/drawing/2014/main" id="{FECF6567-2C7C-354A-C988-6E1B36A24344}"/>
              </a:ext>
            </a:extLst>
          </p:cNvPr>
          <p:cNvSpPr/>
          <p:nvPr/>
        </p:nvSpPr>
        <p:spPr>
          <a:xfrm>
            <a:off x="1512560" y="19539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모서리가 둥근 직사각형 1577">
            <a:extLst>
              <a:ext uri="{FF2B5EF4-FFF2-40B4-BE49-F238E27FC236}">
                <a16:creationId xmlns:a16="http://schemas.microsoft.com/office/drawing/2014/main" id="{66177C90-E328-F095-A562-00E9AC9B36DE}"/>
              </a:ext>
            </a:extLst>
          </p:cNvPr>
          <p:cNvSpPr/>
          <p:nvPr/>
        </p:nvSpPr>
        <p:spPr>
          <a:xfrm>
            <a:off x="1666101" y="19526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1581">
            <a:extLst>
              <a:ext uri="{FF2B5EF4-FFF2-40B4-BE49-F238E27FC236}">
                <a16:creationId xmlns:a16="http://schemas.microsoft.com/office/drawing/2014/main" id="{70FA12C1-2222-FECC-A5C3-3D5DC28C4A7B}"/>
              </a:ext>
            </a:extLst>
          </p:cNvPr>
          <p:cNvSpPr/>
          <p:nvPr/>
        </p:nvSpPr>
        <p:spPr>
          <a:xfrm>
            <a:off x="1345821" y="21456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1582">
            <a:extLst>
              <a:ext uri="{FF2B5EF4-FFF2-40B4-BE49-F238E27FC236}">
                <a16:creationId xmlns:a16="http://schemas.microsoft.com/office/drawing/2014/main" id="{8F6D5BB5-A334-D9AC-E40A-B25A2EA87CB9}"/>
              </a:ext>
            </a:extLst>
          </p:cNvPr>
          <p:cNvSpPr/>
          <p:nvPr/>
        </p:nvSpPr>
        <p:spPr>
          <a:xfrm>
            <a:off x="1512062" y="21446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모서리가 둥근 직사각형 1583">
            <a:extLst>
              <a:ext uri="{FF2B5EF4-FFF2-40B4-BE49-F238E27FC236}">
                <a16:creationId xmlns:a16="http://schemas.microsoft.com/office/drawing/2014/main" id="{B78B25B3-8678-7320-FBFA-54C751D09DBA}"/>
              </a:ext>
            </a:extLst>
          </p:cNvPr>
          <p:cNvSpPr/>
          <p:nvPr/>
        </p:nvSpPr>
        <p:spPr>
          <a:xfrm>
            <a:off x="1665603" y="2143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90" name="그룹 689">
            <a:extLst>
              <a:ext uri="{FF2B5EF4-FFF2-40B4-BE49-F238E27FC236}">
                <a16:creationId xmlns:a16="http://schemas.microsoft.com/office/drawing/2014/main" id="{2C35B824-5AE3-84EC-7D8D-B1D8FE02BF40}"/>
              </a:ext>
            </a:extLst>
          </p:cNvPr>
          <p:cNvGrpSpPr/>
          <p:nvPr/>
        </p:nvGrpSpPr>
        <p:grpSpPr>
          <a:xfrm>
            <a:off x="1449451" y="1213904"/>
            <a:ext cx="339251" cy="1121360"/>
            <a:chOff x="1227601" y="1721623"/>
            <a:chExt cx="339251" cy="1121360"/>
          </a:xfrm>
        </p:grpSpPr>
        <p:cxnSp>
          <p:nvCxnSpPr>
            <p:cNvPr id="691" name="직선 연결선 690">
              <a:extLst>
                <a:ext uri="{FF2B5EF4-FFF2-40B4-BE49-F238E27FC236}">
                  <a16:creationId xmlns:a16="http://schemas.microsoft.com/office/drawing/2014/main" id="{CEA5AC39-FB48-C9ED-AB64-541827E0C9DC}"/>
                </a:ext>
              </a:extLst>
            </p:cNvPr>
            <p:cNvCxnSpPr/>
            <p:nvPr/>
          </p:nvCxnSpPr>
          <p:spPr>
            <a:xfrm>
              <a:off x="1227601" y="1722456"/>
              <a:ext cx="9168" cy="112052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직선 연결선 691">
              <a:extLst>
                <a:ext uri="{FF2B5EF4-FFF2-40B4-BE49-F238E27FC236}">
                  <a16:creationId xmlns:a16="http://schemas.microsoft.com/office/drawing/2014/main" id="{DB9C031B-268A-76C3-D21C-186D35E8BDE2}"/>
                </a:ext>
              </a:extLst>
            </p:cNvPr>
            <p:cNvCxnSpPr/>
            <p:nvPr/>
          </p:nvCxnSpPr>
          <p:spPr>
            <a:xfrm>
              <a:off x="1394199" y="1721623"/>
              <a:ext cx="9168" cy="112052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직선 연결선 692">
              <a:extLst>
                <a:ext uri="{FF2B5EF4-FFF2-40B4-BE49-F238E27FC236}">
                  <a16:creationId xmlns:a16="http://schemas.microsoft.com/office/drawing/2014/main" id="{D10DEA02-C8CB-BF63-DE21-3FD8D15AAACF}"/>
                </a:ext>
              </a:extLst>
            </p:cNvPr>
            <p:cNvCxnSpPr/>
            <p:nvPr/>
          </p:nvCxnSpPr>
          <p:spPr>
            <a:xfrm>
              <a:off x="1551575" y="1721623"/>
              <a:ext cx="15277" cy="1006314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4" name="그룹 693">
            <a:extLst>
              <a:ext uri="{FF2B5EF4-FFF2-40B4-BE49-F238E27FC236}">
                <a16:creationId xmlns:a16="http://schemas.microsoft.com/office/drawing/2014/main" id="{A1801862-0675-A24F-E550-438E22F1EB77}"/>
              </a:ext>
            </a:extLst>
          </p:cNvPr>
          <p:cNvGrpSpPr/>
          <p:nvPr/>
        </p:nvGrpSpPr>
        <p:grpSpPr>
          <a:xfrm>
            <a:off x="1300231" y="1213904"/>
            <a:ext cx="488471" cy="298574"/>
            <a:chOff x="1078381" y="1721623"/>
            <a:chExt cx="488471" cy="298574"/>
          </a:xfrm>
        </p:grpSpPr>
        <p:cxnSp>
          <p:nvCxnSpPr>
            <p:cNvPr id="695" name="직선 연결선 694">
              <a:extLst>
                <a:ext uri="{FF2B5EF4-FFF2-40B4-BE49-F238E27FC236}">
                  <a16:creationId xmlns:a16="http://schemas.microsoft.com/office/drawing/2014/main" id="{A4CC3F75-146A-C71C-928D-2EDBC403FA29}"/>
                </a:ext>
              </a:extLst>
            </p:cNvPr>
            <p:cNvCxnSpPr/>
            <p:nvPr/>
          </p:nvCxnSpPr>
          <p:spPr>
            <a:xfrm>
              <a:off x="1078381" y="1721623"/>
              <a:ext cx="488470" cy="1048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6" name="직선 연결선 695">
              <a:extLst>
                <a:ext uri="{FF2B5EF4-FFF2-40B4-BE49-F238E27FC236}">
                  <a16:creationId xmlns:a16="http://schemas.microsoft.com/office/drawing/2014/main" id="{E15D9B59-5C92-EE74-C2C4-F4632E035E0E}"/>
                </a:ext>
              </a:extLst>
            </p:cNvPr>
            <p:cNvCxnSpPr/>
            <p:nvPr/>
          </p:nvCxnSpPr>
          <p:spPr>
            <a:xfrm>
              <a:off x="1078381" y="1982097"/>
              <a:ext cx="488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7" name="직선 연결선 696">
              <a:extLst>
                <a:ext uri="{FF2B5EF4-FFF2-40B4-BE49-F238E27FC236}">
                  <a16:creationId xmlns:a16="http://schemas.microsoft.com/office/drawing/2014/main" id="{159D7935-5DBF-F256-5C81-D78D54294E2D}"/>
                </a:ext>
              </a:extLst>
            </p:cNvPr>
            <p:cNvCxnSpPr/>
            <p:nvPr/>
          </p:nvCxnSpPr>
          <p:spPr>
            <a:xfrm>
              <a:off x="1080064" y="2020197"/>
              <a:ext cx="48678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8" name="TextBox 697">
            <a:extLst>
              <a:ext uri="{FF2B5EF4-FFF2-40B4-BE49-F238E27FC236}">
                <a16:creationId xmlns:a16="http://schemas.microsoft.com/office/drawing/2014/main" id="{9539FE56-FF60-0FC2-3BD8-6D38A86BA584}"/>
              </a:ext>
            </a:extLst>
          </p:cNvPr>
          <p:cNvSpPr txBox="1"/>
          <p:nvPr/>
        </p:nvSpPr>
        <p:spPr>
          <a:xfrm>
            <a:off x="1328024" y="830362"/>
            <a:ext cx="42760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</a:t>
            </a:r>
            <a:endParaRPr lang="en-US" altLang="ko-KR" sz="10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번호</a:t>
            </a:r>
          </a:p>
        </p:txBody>
      </p:sp>
      <p:sp>
        <p:nvSpPr>
          <p:cNvPr id="699" name="모서리가 둥근 직사각형 2092">
            <a:extLst>
              <a:ext uri="{FF2B5EF4-FFF2-40B4-BE49-F238E27FC236}">
                <a16:creationId xmlns:a16="http://schemas.microsoft.com/office/drawing/2014/main" id="{DEEC05DC-F8A7-E4B4-E17D-D2DE460AD9B5}"/>
              </a:ext>
            </a:extLst>
          </p:cNvPr>
          <p:cNvSpPr/>
          <p:nvPr/>
        </p:nvSpPr>
        <p:spPr>
          <a:xfrm>
            <a:off x="1302388" y="830362"/>
            <a:ext cx="480205" cy="150490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0" name="모서리가 둥근 직사각형 1522">
            <a:extLst>
              <a:ext uri="{FF2B5EF4-FFF2-40B4-BE49-F238E27FC236}">
                <a16:creationId xmlns:a16="http://schemas.microsoft.com/office/drawing/2014/main" id="{A518CC5C-F6B4-C9D9-5426-39B6D033160A}"/>
              </a:ext>
            </a:extLst>
          </p:cNvPr>
          <p:cNvSpPr/>
          <p:nvPr/>
        </p:nvSpPr>
        <p:spPr>
          <a:xfrm>
            <a:off x="601164" y="834754"/>
            <a:ext cx="576064" cy="1072525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1" name="TextBox 700">
            <a:extLst>
              <a:ext uri="{FF2B5EF4-FFF2-40B4-BE49-F238E27FC236}">
                <a16:creationId xmlns:a16="http://schemas.microsoft.com/office/drawing/2014/main" id="{585A8F66-4E4D-8567-4F1D-DF17F0469CB9}"/>
              </a:ext>
            </a:extLst>
          </p:cNvPr>
          <p:cNvSpPr txBox="1"/>
          <p:nvPr/>
        </p:nvSpPr>
        <p:spPr>
          <a:xfrm>
            <a:off x="539502" y="830362"/>
            <a:ext cx="68891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 독 관</a:t>
            </a:r>
            <a:endParaRPr lang="en-US" altLang="ko-KR" sz="1000" b="1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1000" b="1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 인</a:t>
            </a:r>
          </a:p>
        </p:txBody>
      </p:sp>
      <p:sp>
        <p:nvSpPr>
          <p:cNvPr id="702" name="직사각형 701">
            <a:extLst>
              <a:ext uri="{FF2B5EF4-FFF2-40B4-BE49-F238E27FC236}">
                <a16:creationId xmlns:a16="http://schemas.microsoft.com/office/drawing/2014/main" id="{6D979BAC-3C59-A6EA-4942-1FB891CF9A23}"/>
              </a:ext>
            </a:extLst>
          </p:cNvPr>
          <p:cNvSpPr/>
          <p:nvPr/>
        </p:nvSpPr>
        <p:spPr>
          <a:xfrm>
            <a:off x="2038736" y="603250"/>
            <a:ext cx="7450768" cy="5516604"/>
          </a:xfrm>
          <a:prstGeom prst="rect">
            <a:avLst/>
          </a:prstGeom>
          <a:noFill/>
          <a:ln w="952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703" name="표 702">
            <a:extLst>
              <a:ext uri="{FF2B5EF4-FFF2-40B4-BE49-F238E27FC236}">
                <a16:creationId xmlns:a16="http://schemas.microsoft.com/office/drawing/2014/main" id="{ABCFCD31-1502-C982-E8CE-B30782D041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4527693"/>
              </p:ext>
            </p:extLst>
          </p:nvPr>
        </p:nvGraphicFramePr>
        <p:xfrm>
          <a:off x="6471716" y="630213"/>
          <a:ext cx="2996076" cy="54659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9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21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77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9920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621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90446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577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70575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YOUR CYTOLOGIC DIAGNOSIS</a:t>
                      </a:r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94407" marR="94407" marT="47204" marB="472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YOUR CYTOLOGIC DIAGNOSIS</a:t>
                      </a:r>
                      <a:endParaRPr lang="en-US" sz="7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94407" marR="94407" marT="47204" marB="47204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644"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600" u="none" strike="noStrike" dirty="0">
                          <a:effectLst/>
                        </a:rPr>
                        <a:t>　</a:t>
                      </a:r>
                      <a:endParaRPr lang="ko-KR" alt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lnT w="12700" cmpd="sng">
                      <a:noFill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A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B 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C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T w="12700" cmpd="sng">
                      <a:noFill/>
                    </a:lnT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ko-KR" altLang="en-US" sz="600" u="none" strike="noStrike">
                          <a:effectLst/>
                        </a:rPr>
                        <a:t>　</a:t>
                      </a:r>
                      <a:endParaRPr lang="ko-KR" altLang="en-US" sz="600" b="1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A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B 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600" u="none" strike="noStrike" dirty="0">
                          <a:effectLst/>
                        </a:rPr>
                        <a:t>LEVEL C</a:t>
                      </a:r>
                      <a:endParaRPr lang="en-US" sz="600" b="1" i="0" u="none" strike="noStrike" dirty="0">
                        <a:solidFill>
                          <a:srgbClr val="000000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6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575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10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13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0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0" u="none" strike="noStrike" dirty="0">
                          <a:effectLst/>
                        </a:rPr>
                        <a:t>　</a:t>
                      </a:r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T w="12700" cmpd="sng">
                      <a:noFill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575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11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C0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14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C2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3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C4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C6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C8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0575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12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S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L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I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D</a:t>
                      </a:r>
                    </a:p>
                    <a:p>
                      <a:pPr algn="ctr" fontAlgn="ctr"/>
                      <a:r>
                        <a:rPr lang="en-US" sz="900" b="1" u="none" strike="noStrike" dirty="0">
                          <a:effectLst/>
                        </a:rPr>
                        <a:t>E</a:t>
                      </a:r>
                    </a:p>
                    <a:p>
                      <a:pPr algn="ctr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ctr" fontAlgn="ctr"/>
                      <a:r>
                        <a:rPr lang="en-US" altLang="ko-KR" sz="900" b="1" u="none" strike="noStrike" dirty="0">
                          <a:effectLst/>
                        </a:rPr>
                        <a:t>15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</a:p>
                    <a:p>
                      <a:pPr algn="l" fontAlgn="ctr"/>
                      <a:r>
                        <a:rPr lang="ko-KR" altLang="en-US" sz="900" b="1" u="none" strike="noStrike" dirty="0">
                          <a:effectLst/>
                        </a:rPr>
                        <a:t>　</a:t>
                      </a:r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A1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C0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C1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A3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C2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C3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C4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B5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 dirty="0">
                          <a:effectLst/>
                        </a:rPr>
                        <a:t> 5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C5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C6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7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C7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C8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0575"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>
                          <a:effectLst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C9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R w="12700" cmpd="sng">
                      <a:noFill/>
                    </a:lnR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305" marR="3305" marT="6896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u="none" strike="noStrike" dirty="0">
                          <a:effectLst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lnL w="12700" cmpd="sng">
                      <a:noFill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</a:rPr>
                        <a:t>B9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r>
                        <a:rPr lang="en-US" sz="700" u="none" strike="noStrike">
                          <a:effectLst/>
                        </a:rPr>
                        <a:t> 9 </a:t>
                      </a:r>
                      <a:r>
                        <a:rPr lang="en-US" sz="700" u="none" strike="noStrike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</a:rPr>
                        <a:t>C9 </a:t>
                      </a:r>
                      <a:r>
                        <a:rPr lang="en-US" sz="700" u="none" strike="noStrike" dirty="0">
                          <a:solidFill>
                            <a:srgbClr val="7A7A7A"/>
                          </a:solidFill>
                          <a:effectLst/>
                        </a:rPr>
                        <a:t>○</a:t>
                      </a:r>
                      <a:endParaRPr lang="en-US" sz="700" b="0" i="0" u="none" strike="noStrike" dirty="0">
                        <a:solidFill>
                          <a:srgbClr val="7A7A7A"/>
                        </a:solidFill>
                        <a:effectLst/>
                        <a:latin typeface="바탕"/>
                      </a:endParaRPr>
                    </a:p>
                  </a:txBody>
                  <a:tcPr marL="3305" marR="3305" marT="6896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맑은 고딕"/>
                      </a:endParaRPr>
                    </a:p>
                  </a:txBody>
                  <a:tcPr marL="3305" marR="3305" marT="6896" marB="0"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</a:tbl>
          </a:graphicData>
        </a:graphic>
      </p:graphicFrame>
      <p:cxnSp>
        <p:nvCxnSpPr>
          <p:cNvPr id="704" name="직선 연결선 703">
            <a:extLst>
              <a:ext uri="{FF2B5EF4-FFF2-40B4-BE49-F238E27FC236}">
                <a16:creationId xmlns:a16="http://schemas.microsoft.com/office/drawing/2014/main" id="{5DB7FA4C-B56C-ACD0-633E-CB33F5E690C5}"/>
              </a:ext>
            </a:extLst>
          </p:cNvPr>
          <p:cNvCxnSpPr/>
          <p:nvPr/>
        </p:nvCxnSpPr>
        <p:spPr>
          <a:xfrm>
            <a:off x="2038736" y="830362"/>
            <a:ext cx="745076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5" name="직선 연결선 704">
            <a:extLst>
              <a:ext uri="{FF2B5EF4-FFF2-40B4-BE49-F238E27FC236}">
                <a16:creationId xmlns:a16="http://schemas.microsoft.com/office/drawing/2014/main" id="{77675EA1-E61E-5CB6-B02E-CEAF1F2CCD0A}"/>
              </a:ext>
            </a:extLst>
          </p:cNvPr>
          <p:cNvCxnSpPr>
            <a:cxnSpLocks/>
          </p:cNvCxnSpPr>
          <p:nvPr/>
        </p:nvCxnSpPr>
        <p:spPr>
          <a:xfrm>
            <a:off x="3502082" y="599757"/>
            <a:ext cx="0" cy="552009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6" name="직선 연결선 705">
            <a:extLst>
              <a:ext uri="{FF2B5EF4-FFF2-40B4-BE49-F238E27FC236}">
                <a16:creationId xmlns:a16="http://schemas.microsoft.com/office/drawing/2014/main" id="{F405E194-7735-EB68-1496-69ECE90659A8}"/>
              </a:ext>
            </a:extLst>
          </p:cNvPr>
          <p:cNvCxnSpPr>
            <a:cxnSpLocks/>
          </p:cNvCxnSpPr>
          <p:nvPr/>
        </p:nvCxnSpPr>
        <p:spPr>
          <a:xfrm>
            <a:off x="5001409" y="600293"/>
            <a:ext cx="0" cy="551635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7" name="직선 연결선 706">
            <a:extLst>
              <a:ext uri="{FF2B5EF4-FFF2-40B4-BE49-F238E27FC236}">
                <a16:creationId xmlns:a16="http://schemas.microsoft.com/office/drawing/2014/main" id="{95F34ED9-14A4-619F-4480-53D4EE951B38}"/>
              </a:ext>
            </a:extLst>
          </p:cNvPr>
          <p:cNvCxnSpPr>
            <a:cxnSpLocks/>
          </p:cNvCxnSpPr>
          <p:nvPr/>
        </p:nvCxnSpPr>
        <p:spPr>
          <a:xfrm flipH="1">
            <a:off x="6446220" y="596184"/>
            <a:ext cx="1996" cy="552830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8" name="직선 연결선 707">
            <a:extLst>
              <a:ext uri="{FF2B5EF4-FFF2-40B4-BE49-F238E27FC236}">
                <a16:creationId xmlns:a16="http://schemas.microsoft.com/office/drawing/2014/main" id="{69C9C074-7E6A-C8B9-84DF-42B8180AE036}"/>
              </a:ext>
            </a:extLst>
          </p:cNvPr>
          <p:cNvCxnSpPr>
            <a:cxnSpLocks/>
          </p:cNvCxnSpPr>
          <p:nvPr/>
        </p:nvCxnSpPr>
        <p:spPr>
          <a:xfrm>
            <a:off x="7950997" y="603956"/>
            <a:ext cx="2621" cy="550917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9" name="직선 연결선 708">
            <a:extLst>
              <a:ext uri="{FF2B5EF4-FFF2-40B4-BE49-F238E27FC236}">
                <a16:creationId xmlns:a16="http://schemas.microsoft.com/office/drawing/2014/main" id="{0733AF12-763A-D476-BCB2-B3074FA61035}"/>
              </a:ext>
            </a:extLst>
          </p:cNvPr>
          <p:cNvCxnSpPr/>
          <p:nvPr/>
        </p:nvCxnSpPr>
        <p:spPr>
          <a:xfrm>
            <a:off x="2033974" y="982762"/>
            <a:ext cx="745076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0" name="직선 연결선 709">
            <a:extLst>
              <a:ext uri="{FF2B5EF4-FFF2-40B4-BE49-F238E27FC236}">
                <a16:creationId xmlns:a16="http://schemas.microsoft.com/office/drawing/2014/main" id="{326859D1-C548-7CB5-9430-69041742D732}"/>
              </a:ext>
            </a:extLst>
          </p:cNvPr>
          <p:cNvCxnSpPr/>
          <p:nvPr/>
        </p:nvCxnSpPr>
        <p:spPr>
          <a:xfrm>
            <a:off x="2044451" y="2689165"/>
            <a:ext cx="745076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1" name="직선 연결선 710">
            <a:extLst>
              <a:ext uri="{FF2B5EF4-FFF2-40B4-BE49-F238E27FC236}">
                <a16:creationId xmlns:a16="http://schemas.microsoft.com/office/drawing/2014/main" id="{B94C1378-7F06-69A5-84E0-45A7F494BC4B}"/>
              </a:ext>
            </a:extLst>
          </p:cNvPr>
          <p:cNvCxnSpPr/>
          <p:nvPr/>
        </p:nvCxnSpPr>
        <p:spPr>
          <a:xfrm>
            <a:off x="2044451" y="4397157"/>
            <a:ext cx="745076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2" name="직선 연결선 711">
            <a:extLst>
              <a:ext uri="{FF2B5EF4-FFF2-40B4-BE49-F238E27FC236}">
                <a16:creationId xmlns:a16="http://schemas.microsoft.com/office/drawing/2014/main" id="{2FE5F5FB-E561-ABDC-292D-3D9D34A393A1}"/>
              </a:ext>
            </a:extLst>
          </p:cNvPr>
          <p:cNvCxnSpPr>
            <a:cxnSpLocks/>
          </p:cNvCxnSpPr>
          <p:nvPr/>
        </p:nvCxnSpPr>
        <p:spPr>
          <a:xfrm flipH="1">
            <a:off x="3728864" y="826884"/>
            <a:ext cx="10365" cy="529297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3" name="직선 연결선 712">
            <a:extLst>
              <a:ext uri="{FF2B5EF4-FFF2-40B4-BE49-F238E27FC236}">
                <a16:creationId xmlns:a16="http://schemas.microsoft.com/office/drawing/2014/main" id="{1DC54E62-ECEE-5827-139D-16A46E592AF9}"/>
              </a:ext>
            </a:extLst>
          </p:cNvPr>
          <p:cNvCxnSpPr>
            <a:cxnSpLocks/>
          </p:cNvCxnSpPr>
          <p:nvPr/>
        </p:nvCxnSpPr>
        <p:spPr>
          <a:xfrm>
            <a:off x="5032022" y="601133"/>
            <a:ext cx="4818" cy="551872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4" name="직선 연결선 713">
            <a:extLst>
              <a:ext uri="{FF2B5EF4-FFF2-40B4-BE49-F238E27FC236}">
                <a16:creationId xmlns:a16="http://schemas.microsoft.com/office/drawing/2014/main" id="{ED07F848-2D81-7CCF-C002-83F36B7B777A}"/>
              </a:ext>
            </a:extLst>
          </p:cNvPr>
          <p:cNvCxnSpPr>
            <a:cxnSpLocks/>
          </p:cNvCxnSpPr>
          <p:nvPr/>
        </p:nvCxnSpPr>
        <p:spPr>
          <a:xfrm flipH="1">
            <a:off x="6471356" y="609600"/>
            <a:ext cx="8467" cy="551462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5" name="직선 연결선 714">
            <a:extLst>
              <a:ext uri="{FF2B5EF4-FFF2-40B4-BE49-F238E27FC236}">
                <a16:creationId xmlns:a16="http://schemas.microsoft.com/office/drawing/2014/main" id="{2750B1A5-258B-B18A-75A4-F8AA495DAEA7}"/>
              </a:ext>
            </a:extLst>
          </p:cNvPr>
          <p:cNvCxnSpPr>
            <a:cxnSpLocks/>
          </p:cNvCxnSpPr>
          <p:nvPr/>
        </p:nvCxnSpPr>
        <p:spPr>
          <a:xfrm flipH="1">
            <a:off x="7984066" y="608270"/>
            <a:ext cx="2420" cy="55159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6" name="직선 연결선 715">
            <a:extLst>
              <a:ext uri="{FF2B5EF4-FFF2-40B4-BE49-F238E27FC236}">
                <a16:creationId xmlns:a16="http://schemas.microsoft.com/office/drawing/2014/main" id="{431CB371-EE0A-E03F-A380-C6EBAD162FA0}"/>
              </a:ext>
            </a:extLst>
          </p:cNvPr>
          <p:cNvCxnSpPr>
            <a:cxnSpLocks/>
          </p:cNvCxnSpPr>
          <p:nvPr/>
        </p:nvCxnSpPr>
        <p:spPr>
          <a:xfrm>
            <a:off x="2238819" y="836712"/>
            <a:ext cx="0" cy="528314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7" name="직선 연결선 716">
            <a:extLst>
              <a:ext uri="{FF2B5EF4-FFF2-40B4-BE49-F238E27FC236}">
                <a16:creationId xmlns:a16="http://schemas.microsoft.com/office/drawing/2014/main" id="{9877310D-B012-C5F9-57B6-0B33468CCF83}"/>
              </a:ext>
            </a:extLst>
          </p:cNvPr>
          <p:cNvCxnSpPr>
            <a:cxnSpLocks/>
          </p:cNvCxnSpPr>
          <p:nvPr/>
        </p:nvCxnSpPr>
        <p:spPr>
          <a:xfrm>
            <a:off x="3532239" y="600997"/>
            <a:ext cx="3687" cy="552327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8" name="직선 연결선 717">
            <a:extLst>
              <a:ext uri="{FF2B5EF4-FFF2-40B4-BE49-F238E27FC236}">
                <a16:creationId xmlns:a16="http://schemas.microsoft.com/office/drawing/2014/main" id="{15C9BB07-6071-0938-7BA1-40CBEE433F6A}"/>
              </a:ext>
            </a:extLst>
          </p:cNvPr>
          <p:cNvCxnSpPr>
            <a:cxnSpLocks/>
          </p:cNvCxnSpPr>
          <p:nvPr/>
        </p:nvCxnSpPr>
        <p:spPr>
          <a:xfrm>
            <a:off x="5235677" y="836712"/>
            <a:ext cx="0" cy="529124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9" name="직선 연결선 718">
            <a:extLst>
              <a:ext uri="{FF2B5EF4-FFF2-40B4-BE49-F238E27FC236}">
                <a16:creationId xmlns:a16="http://schemas.microsoft.com/office/drawing/2014/main" id="{A2F811DA-24C3-A9BD-DA45-3D0DED69C8DA}"/>
              </a:ext>
            </a:extLst>
          </p:cNvPr>
          <p:cNvCxnSpPr>
            <a:cxnSpLocks/>
          </p:cNvCxnSpPr>
          <p:nvPr/>
        </p:nvCxnSpPr>
        <p:spPr>
          <a:xfrm flipH="1">
            <a:off x="6657622" y="824594"/>
            <a:ext cx="16459" cy="530245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0" name="직선 연결선 719">
            <a:extLst>
              <a:ext uri="{FF2B5EF4-FFF2-40B4-BE49-F238E27FC236}">
                <a16:creationId xmlns:a16="http://schemas.microsoft.com/office/drawing/2014/main" id="{7A6E30D9-C01F-E3BD-F85A-ED59C475498E}"/>
              </a:ext>
            </a:extLst>
          </p:cNvPr>
          <p:cNvCxnSpPr>
            <a:cxnSpLocks/>
          </p:cNvCxnSpPr>
          <p:nvPr/>
        </p:nvCxnSpPr>
        <p:spPr>
          <a:xfrm flipH="1">
            <a:off x="8164689" y="828245"/>
            <a:ext cx="6093" cy="529315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1" name="직선 연결선 720">
            <a:extLst>
              <a:ext uri="{FF2B5EF4-FFF2-40B4-BE49-F238E27FC236}">
                <a16:creationId xmlns:a16="http://schemas.microsoft.com/office/drawing/2014/main" id="{E1A78C7E-A3D0-4EA0-C7FE-A3DB94AFE76E}"/>
              </a:ext>
            </a:extLst>
          </p:cNvPr>
          <p:cNvCxnSpPr>
            <a:cxnSpLocks/>
          </p:cNvCxnSpPr>
          <p:nvPr/>
        </p:nvCxnSpPr>
        <p:spPr>
          <a:xfrm>
            <a:off x="2038736" y="599193"/>
            <a:ext cx="0" cy="55206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2" name="직선 연결선 721">
            <a:extLst>
              <a:ext uri="{FF2B5EF4-FFF2-40B4-BE49-F238E27FC236}">
                <a16:creationId xmlns:a16="http://schemas.microsoft.com/office/drawing/2014/main" id="{A8FF0617-F495-ADF6-84E9-D9310E7C1A14}"/>
              </a:ext>
            </a:extLst>
          </p:cNvPr>
          <p:cNvCxnSpPr>
            <a:cxnSpLocks/>
          </p:cNvCxnSpPr>
          <p:nvPr/>
        </p:nvCxnSpPr>
        <p:spPr>
          <a:xfrm>
            <a:off x="9444390" y="605671"/>
            <a:ext cx="11582" cy="552080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3" name="직선 연결선 722">
            <a:extLst>
              <a:ext uri="{FF2B5EF4-FFF2-40B4-BE49-F238E27FC236}">
                <a16:creationId xmlns:a16="http://schemas.microsoft.com/office/drawing/2014/main" id="{63321C2F-F0C4-F95A-39EA-8AA8E6D76B4E}"/>
              </a:ext>
            </a:extLst>
          </p:cNvPr>
          <p:cNvCxnSpPr/>
          <p:nvPr/>
        </p:nvCxnSpPr>
        <p:spPr>
          <a:xfrm>
            <a:off x="2627669" y="836712"/>
            <a:ext cx="0" cy="5287510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4" name="직선 연결선 723">
            <a:extLst>
              <a:ext uri="{FF2B5EF4-FFF2-40B4-BE49-F238E27FC236}">
                <a16:creationId xmlns:a16="http://schemas.microsoft.com/office/drawing/2014/main" id="{A26DD124-3F86-C31E-E9E0-435B5628EEFE}"/>
              </a:ext>
            </a:extLst>
          </p:cNvPr>
          <p:cNvCxnSpPr>
            <a:cxnSpLocks/>
          </p:cNvCxnSpPr>
          <p:nvPr/>
        </p:nvCxnSpPr>
        <p:spPr>
          <a:xfrm>
            <a:off x="3124222" y="832087"/>
            <a:ext cx="0" cy="5284036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5" name="직선 연결선 724">
            <a:extLst>
              <a:ext uri="{FF2B5EF4-FFF2-40B4-BE49-F238E27FC236}">
                <a16:creationId xmlns:a16="http://schemas.microsoft.com/office/drawing/2014/main" id="{A14A1DEB-F9EF-5B90-2998-9145EABC9336}"/>
              </a:ext>
            </a:extLst>
          </p:cNvPr>
          <p:cNvCxnSpPr/>
          <p:nvPr/>
        </p:nvCxnSpPr>
        <p:spPr>
          <a:xfrm>
            <a:off x="4128930" y="830616"/>
            <a:ext cx="0" cy="5287510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직선 연결선 725">
            <a:extLst>
              <a:ext uri="{FF2B5EF4-FFF2-40B4-BE49-F238E27FC236}">
                <a16:creationId xmlns:a16="http://schemas.microsoft.com/office/drawing/2014/main" id="{D7EF8289-D968-66A5-E738-29DFB60E92FE}"/>
              </a:ext>
            </a:extLst>
          </p:cNvPr>
          <p:cNvCxnSpPr>
            <a:cxnSpLocks/>
          </p:cNvCxnSpPr>
          <p:nvPr/>
        </p:nvCxnSpPr>
        <p:spPr>
          <a:xfrm>
            <a:off x="4623599" y="828326"/>
            <a:ext cx="0" cy="5295261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직선 연결선 726">
            <a:extLst>
              <a:ext uri="{FF2B5EF4-FFF2-40B4-BE49-F238E27FC236}">
                <a16:creationId xmlns:a16="http://schemas.microsoft.com/office/drawing/2014/main" id="{183413EF-C49C-8BFF-5E01-7AD47ABC9EC5}"/>
              </a:ext>
            </a:extLst>
          </p:cNvPr>
          <p:cNvCxnSpPr/>
          <p:nvPr/>
        </p:nvCxnSpPr>
        <p:spPr>
          <a:xfrm>
            <a:off x="5619734" y="828245"/>
            <a:ext cx="0" cy="5287510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직선 연결선 727">
            <a:extLst>
              <a:ext uri="{FF2B5EF4-FFF2-40B4-BE49-F238E27FC236}">
                <a16:creationId xmlns:a16="http://schemas.microsoft.com/office/drawing/2014/main" id="{2787EC3A-5553-6A51-F8A7-5D8AB293DF01}"/>
              </a:ext>
            </a:extLst>
          </p:cNvPr>
          <p:cNvCxnSpPr/>
          <p:nvPr/>
        </p:nvCxnSpPr>
        <p:spPr>
          <a:xfrm>
            <a:off x="6125602" y="831977"/>
            <a:ext cx="0" cy="5287510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9" name="직선 연결선 728">
            <a:extLst>
              <a:ext uri="{FF2B5EF4-FFF2-40B4-BE49-F238E27FC236}">
                <a16:creationId xmlns:a16="http://schemas.microsoft.com/office/drawing/2014/main" id="{9C7BC65A-B525-6D5B-A4DF-BF4221D57A03}"/>
              </a:ext>
            </a:extLst>
          </p:cNvPr>
          <p:cNvCxnSpPr>
            <a:cxnSpLocks/>
          </p:cNvCxnSpPr>
          <p:nvPr/>
        </p:nvCxnSpPr>
        <p:spPr>
          <a:xfrm>
            <a:off x="7059893" y="835819"/>
            <a:ext cx="0" cy="5284036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0" name="직선 연결선 729">
            <a:extLst>
              <a:ext uri="{FF2B5EF4-FFF2-40B4-BE49-F238E27FC236}">
                <a16:creationId xmlns:a16="http://schemas.microsoft.com/office/drawing/2014/main" id="{1C7086FA-4706-59A2-215B-6EF9C0508F1E}"/>
              </a:ext>
            </a:extLst>
          </p:cNvPr>
          <p:cNvCxnSpPr>
            <a:cxnSpLocks/>
          </p:cNvCxnSpPr>
          <p:nvPr/>
        </p:nvCxnSpPr>
        <p:spPr>
          <a:xfrm>
            <a:off x="7559968" y="833557"/>
            <a:ext cx="0" cy="5286298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직선 연결선 730">
            <a:extLst>
              <a:ext uri="{FF2B5EF4-FFF2-40B4-BE49-F238E27FC236}">
                <a16:creationId xmlns:a16="http://schemas.microsoft.com/office/drawing/2014/main" id="{846CB563-2027-EF7F-F5CA-EFA23F0471A8}"/>
              </a:ext>
            </a:extLst>
          </p:cNvPr>
          <p:cNvCxnSpPr>
            <a:cxnSpLocks/>
          </p:cNvCxnSpPr>
          <p:nvPr/>
        </p:nvCxnSpPr>
        <p:spPr>
          <a:xfrm>
            <a:off x="8557132" y="834891"/>
            <a:ext cx="0" cy="5277499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2" name="직선 연결선 731">
            <a:extLst>
              <a:ext uri="{FF2B5EF4-FFF2-40B4-BE49-F238E27FC236}">
                <a16:creationId xmlns:a16="http://schemas.microsoft.com/office/drawing/2014/main" id="{3D32621B-BB21-AB48-CB32-ADF867E0CC26}"/>
              </a:ext>
            </a:extLst>
          </p:cNvPr>
          <p:cNvCxnSpPr>
            <a:cxnSpLocks/>
          </p:cNvCxnSpPr>
          <p:nvPr/>
        </p:nvCxnSpPr>
        <p:spPr>
          <a:xfrm>
            <a:off x="9053474" y="831159"/>
            <a:ext cx="0" cy="5288696"/>
          </a:xfrm>
          <a:prstGeom prst="line">
            <a:avLst/>
          </a:prstGeom>
          <a:ln>
            <a:solidFill>
              <a:schemeClr val="accent6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3" name="모서리가 둥근 직사각형 874">
            <a:extLst>
              <a:ext uri="{FF2B5EF4-FFF2-40B4-BE49-F238E27FC236}">
                <a16:creationId xmlns:a16="http://schemas.microsoft.com/office/drawing/2014/main" id="{D43E6297-8389-DC01-7E73-F53D2C4B8A59}"/>
              </a:ext>
            </a:extLst>
          </p:cNvPr>
          <p:cNvSpPr/>
          <p:nvPr/>
        </p:nvSpPr>
        <p:spPr>
          <a:xfrm>
            <a:off x="1726230" y="3669000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모서리가 둥근 직사각형 1308">
            <a:extLst>
              <a:ext uri="{FF2B5EF4-FFF2-40B4-BE49-F238E27FC236}">
                <a16:creationId xmlns:a16="http://schemas.microsoft.com/office/drawing/2014/main" id="{661F8B47-56A6-AAE1-1DC0-87B3BDE17E03}"/>
              </a:ext>
            </a:extLst>
          </p:cNvPr>
          <p:cNvSpPr/>
          <p:nvPr/>
        </p:nvSpPr>
        <p:spPr>
          <a:xfrm>
            <a:off x="1722106" y="3933368"/>
            <a:ext cx="60696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35" name="직선 연결선 734">
            <a:extLst>
              <a:ext uri="{FF2B5EF4-FFF2-40B4-BE49-F238E27FC236}">
                <a16:creationId xmlns:a16="http://schemas.microsoft.com/office/drawing/2014/main" id="{DE1704E7-6F5A-2D84-E79F-C450CFD1BA20}"/>
              </a:ext>
            </a:extLst>
          </p:cNvPr>
          <p:cNvCxnSpPr>
            <a:cxnSpLocks/>
          </p:cNvCxnSpPr>
          <p:nvPr/>
        </p:nvCxnSpPr>
        <p:spPr>
          <a:xfrm>
            <a:off x="606028" y="1265425"/>
            <a:ext cx="57606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54534266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ABF582E7-2BFF-EC60-3117-58E8855EA45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1813" y="2250458"/>
            <a:ext cx="3825425" cy="2645115"/>
          </a:xfrm>
          <a:prstGeom prst="rect">
            <a:avLst/>
          </a:prstGeom>
        </p:spPr>
      </p:pic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1F6C51A-2CD5-4D40-B1B6-3946DEDEB0AE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5875556D-30A5-432A-8222-920925DBDD9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4005" r="10692" b="9530"/>
          <a:stretch/>
        </p:blipFill>
        <p:spPr>
          <a:xfrm>
            <a:off x="4304928" y="2564904"/>
            <a:ext cx="5250132" cy="3408202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72463B14-F43B-44E2-91C0-67FF2BC2A380}"/>
              </a:ext>
            </a:extLst>
          </p:cNvPr>
          <p:cNvSpPr txBox="1"/>
          <p:nvPr/>
        </p:nvSpPr>
        <p:spPr>
          <a:xfrm>
            <a:off x="4304928" y="868178"/>
            <a:ext cx="598642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영어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실제 시험 고유번호를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탭에서 설정해야 합니다</a:t>
            </a:r>
          </a:p>
        </p:txBody>
      </p: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77CFA3AC-3F38-4C32-9605-3E6F332E717D}"/>
              </a:ext>
            </a:extLst>
          </p:cNvPr>
          <p:cNvCxnSpPr>
            <a:cxnSpLocks/>
          </p:cNvCxnSpPr>
          <p:nvPr/>
        </p:nvCxnSpPr>
        <p:spPr>
          <a:xfrm flipH="1">
            <a:off x="5385048" y="2348880"/>
            <a:ext cx="72008" cy="122413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DF25E60B-959B-4F8A-97D0-DF6C3B3497CC}"/>
              </a:ext>
            </a:extLst>
          </p:cNvPr>
          <p:cNvCxnSpPr>
            <a:cxnSpLocks/>
          </p:cNvCxnSpPr>
          <p:nvPr/>
        </p:nvCxnSpPr>
        <p:spPr>
          <a:xfrm>
            <a:off x="883464" y="3347844"/>
            <a:ext cx="3705960" cy="26593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9423A2E8-253D-43FB-BF9D-6C09E2594B4F}"/>
              </a:ext>
            </a:extLst>
          </p:cNvPr>
          <p:cNvCxnSpPr>
            <a:cxnSpLocks/>
          </p:cNvCxnSpPr>
          <p:nvPr/>
        </p:nvCxnSpPr>
        <p:spPr>
          <a:xfrm>
            <a:off x="1449435" y="3717032"/>
            <a:ext cx="3180138" cy="32813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C191E613-1612-4694-998A-1D5796C529D1}"/>
              </a:ext>
            </a:extLst>
          </p:cNvPr>
          <p:cNvSpPr/>
          <p:nvPr/>
        </p:nvSpPr>
        <p:spPr>
          <a:xfrm>
            <a:off x="270981" y="3347844"/>
            <a:ext cx="612483" cy="1377300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24E32832-27BD-4EDA-916F-64A819B6401D}"/>
              </a:ext>
            </a:extLst>
          </p:cNvPr>
          <p:cNvSpPr/>
          <p:nvPr/>
        </p:nvSpPr>
        <p:spPr>
          <a:xfrm>
            <a:off x="893452" y="2380783"/>
            <a:ext cx="785636" cy="2408166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D210457-C15C-40A8-8B74-743AE00164E9}"/>
              </a:ext>
            </a:extLst>
          </p:cNvPr>
          <p:cNvSpPr/>
          <p:nvPr/>
        </p:nvSpPr>
        <p:spPr>
          <a:xfrm>
            <a:off x="2504728" y="2348880"/>
            <a:ext cx="1356643" cy="2376264"/>
          </a:xfrm>
          <a:prstGeom prst="roundRect">
            <a:avLst>
              <a:gd name="adj" fmla="val 6838"/>
            </a:avLst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49F130E-2078-4CBD-BEA1-9BFC97FFDE0E}"/>
              </a:ext>
            </a:extLst>
          </p:cNvPr>
          <p:cNvSpPr txBox="1"/>
          <p:nvPr/>
        </p:nvSpPr>
        <p:spPr>
          <a:xfrm>
            <a:off x="163718" y="4788949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</a:t>
            </a:r>
            <a:r>
              <a:rPr lang="ko-KR" altLang="en-US" sz="9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423BB2C-EB09-4231-9E03-BCCEFB89E390}"/>
              </a:ext>
            </a:extLst>
          </p:cNvPr>
          <p:cNvSpPr txBox="1"/>
          <p:nvPr/>
        </p:nvSpPr>
        <p:spPr>
          <a:xfrm>
            <a:off x="980633" y="4815833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7A80875-6732-4C40-8FB8-5D44094962C2}"/>
              </a:ext>
            </a:extLst>
          </p:cNvPr>
          <p:cNvSpPr txBox="1"/>
          <p:nvPr/>
        </p:nvSpPr>
        <p:spPr>
          <a:xfrm>
            <a:off x="1809540" y="4815833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6627042-EB87-4809-AA94-7F8D75E38EBF}"/>
              </a:ext>
            </a:extLst>
          </p:cNvPr>
          <p:cNvSpPr txBox="1"/>
          <p:nvPr/>
        </p:nvSpPr>
        <p:spPr>
          <a:xfrm>
            <a:off x="2765077" y="4809329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00ACDCA6-EED3-2F06-7D85-42355473FD28}"/>
              </a:ext>
            </a:extLst>
          </p:cNvPr>
          <p:cNvSpPr/>
          <p:nvPr/>
        </p:nvSpPr>
        <p:spPr>
          <a:xfrm>
            <a:off x="1720799" y="2380783"/>
            <a:ext cx="785636" cy="2408166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9599737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6B3F7F9-D563-47D9-99B8-A232334762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4488" y="1844824"/>
            <a:ext cx="4209824" cy="3139635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30D9D84-0899-49FA-A1B4-454E450A0F9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-603" t="12901" r="5424" b="5201"/>
          <a:stretch/>
        </p:blipFill>
        <p:spPr>
          <a:xfrm>
            <a:off x="5041334" y="2060848"/>
            <a:ext cx="4376162" cy="2808312"/>
          </a:xfrm>
          <a:prstGeom prst="rect">
            <a:avLst/>
          </a:prstGeom>
        </p:spPr>
      </p:pic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D490AAA1-76F0-4F77-97E7-D79CA3E32EFD}"/>
              </a:ext>
            </a:extLst>
          </p:cNvPr>
          <p:cNvSpPr/>
          <p:nvPr/>
        </p:nvSpPr>
        <p:spPr>
          <a:xfrm>
            <a:off x="416496" y="2996952"/>
            <a:ext cx="785636" cy="117088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0653279-9D64-448A-9412-49D1A16604F6}"/>
              </a:ext>
            </a:extLst>
          </p:cNvPr>
          <p:cNvSpPr txBox="1"/>
          <p:nvPr/>
        </p:nvSpPr>
        <p:spPr>
          <a:xfrm>
            <a:off x="153724" y="3198168"/>
            <a:ext cx="1467024" cy="23083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시험번호인식에 체크 해제</a:t>
            </a:r>
            <a:endParaRPr lang="ko-KR" altLang="en-US" sz="9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9898D33-0B30-4286-8A95-83935AF5904A}"/>
              </a:ext>
            </a:extLst>
          </p:cNvPr>
          <p:cNvSpPr txBox="1"/>
          <p:nvPr/>
        </p:nvSpPr>
        <p:spPr>
          <a:xfrm>
            <a:off x="5889104" y="2737064"/>
            <a:ext cx="2016224" cy="23083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 사용하기에 체크</a:t>
            </a:r>
            <a:endParaRPr lang="ko-KR" altLang="en-US" sz="900" dirty="0"/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AB5A7D0-7367-4106-AAE9-3A8692AABE43}"/>
              </a:ext>
            </a:extLst>
          </p:cNvPr>
          <p:cNvSpPr/>
          <p:nvPr/>
        </p:nvSpPr>
        <p:spPr>
          <a:xfrm>
            <a:off x="6212776" y="2204864"/>
            <a:ext cx="540424" cy="91296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B7D16CC-F362-47CE-8E0D-9A552DDD4086}"/>
              </a:ext>
            </a:extLst>
          </p:cNvPr>
          <p:cNvSpPr/>
          <p:nvPr/>
        </p:nvSpPr>
        <p:spPr>
          <a:xfrm>
            <a:off x="5241032" y="2492896"/>
            <a:ext cx="792088" cy="108064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D0C33B2-1137-4341-B53B-57FBE7E42164}"/>
              </a:ext>
            </a:extLst>
          </p:cNvPr>
          <p:cNvSpPr txBox="1"/>
          <p:nvPr/>
        </p:nvSpPr>
        <p:spPr>
          <a:xfrm>
            <a:off x="674794" y="654876"/>
            <a:ext cx="873467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/>
              <a:t>영어시험 </a:t>
            </a:r>
            <a:r>
              <a:rPr lang="en-US" altLang="ko-KR" sz="1800" dirty="0"/>
              <a:t>4</a:t>
            </a:r>
            <a:r>
              <a:rPr lang="ko-KR" altLang="en-US" sz="1800" dirty="0"/>
              <a:t>과목 </a:t>
            </a:r>
            <a:r>
              <a:rPr lang="en-US" altLang="ko-KR" sz="1800" dirty="0"/>
              <a:t>OMR </a:t>
            </a:r>
            <a:r>
              <a:rPr lang="ko-KR" altLang="en-US" sz="1800" dirty="0"/>
              <a:t>의 경우</a:t>
            </a:r>
            <a:r>
              <a:rPr lang="en-US" altLang="ko-KR" sz="1800" dirty="0"/>
              <a:t>, </a:t>
            </a:r>
            <a:r>
              <a:rPr lang="ko-KR" altLang="en-US" sz="1800" dirty="0"/>
              <a:t>시험고유번호 맵핑이 필요합니다</a:t>
            </a:r>
            <a:r>
              <a:rPr lang="en-US" altLang="ko-KR" sz="1800" dirty="0"/>
              <a:t>. </a:t>
            </a:r>
            <a:endParaRPr lang="ko-KR" altLang="en-US" dirty="0"/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3CE34CF-DF31-4E4D-A84E-37BEA6FB9A23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</p:spTree>
    <p:extLst>
      <p:ext uri="{BB962C8B-B14F-4D97-AF65-F5344CB8AC3E}">
        <p14:creationId xmlns:p14="http://schemas.microsoft.com/office/powerpoint/2010/main" val="3798709533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18" name="직선 연결선 1917">
            <a:extLst>
              <a:ext uri="{FF2B5EF4-FFF2-40B4-BE49-F238E27FC236}">
                <a16:creationId xmlns:a16="http://schemas.microsoft.com/office/drawing/2014/main" id="{7D6059C9-0057-62F1-520B-56D151078EC0}"/>
              </a:ext>
            </a:extLst>
          </p:cNvPr>
          <p:cNvCxnSpPr>
            <a:cxnSpLocks/>
          </p:cNvCxnSpPr>
          <p:nvPr/>
        </p:nvCxnSpPr>
        <p:spPr>
          <a:xfrm>
            <a:off x="893921" y="349370"/>
            <a:ext cx="0" cy="216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9" name="직선 연결선 1038"/>
          <p:cNvCxnSpPr/>
          <p:nvPr/>
        </p:nvCxnSpPr>
        <p:spPr>
          <a:xfrm>
            <a:off x="508824" y="56711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509484" y="74186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558253" y="554691"/>
            <a:ext cx="128776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전화번호</a:t>
            </a:r>
            <a:r>
              <a:rPr lang="en-US" altLang="ko-KR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(010</a:t>
            </a:r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제외</a:t>
            </a:r>
            <a:r>
              <a:rPr lang="en-US" altLang="ko-KR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)</a:t>
            </a:r>
            <a:endParaRPr lang="ko-KR" altLang="en-US" sz="700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cxnSp>
        <p:nvCxnSpPr>
          <p:cNvPr id="782" name="직선 연결선 781"/>
          <p:cNvCxnSpPr/>
          <p:nvPr/>
        </p:nvCxnSpPr>
        <p:spPr>
          <a:xfrm>
            <a:off x="503134" y="93566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505292" y="97376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5" name="모서리가 둥근 직사각형 714"/>
          <p:cNvSpPr/>
          <p:nvPr/>
        </p:nvSpPr>
        <p:spPr>
          <a:xfrm>
            <a:off x="508824" y="357545"/>
            <a:ext cx="1434470" cy="238777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13" name="그룹 1612">
            <a:extLst>
              <a:ext uri="{FF2B5EF4-FFF2-40B4-BE49-F238E27FC236}">
                <a16:creationId xmlns:a16="http://schemas.microsoft.com/office/drawing/2014/main" id="{B7A30FB6-8740-514C-E114-36357667960E}"/>
              </a:ext>
            </a:extLst>
          </p:cNvPr>
          <p:cNvGrpSpPr/>
          <p:nvPr/>
        </p:nvGrpSpPr>
        <p:grpSpPr>
          <a:xfrm>
            <a:off x="661224" y="740311"/>
            <a:ext cx="1125354" cy="2003530"/>
            <a:chOff x="639013" y="718033"/>
            <a:chExt cx="1125354" cy="2175950"/>
          </a:xfrm>
        </p:grpSpPr>
        <p:cxnSp>
          <p:nvCxnSpPr>
            <p:cNvPr id="784" name="직선 연결선 783"/>
            <p:cNvCxnSpPr/>
            <p:nvPr/>
          </p:nvCxnSpPr>
          <p:spPr>
            <a:xfrm>
              <a:off x="639013" y="722689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직선 연결선 785"/>
            <p:cNvCxnSpPr/>
            <p:nvPr/>
          </p:nvCxnSpPr>
          <p:spPr>
            <a:xfrm>
              <a:off x="790163" y="721261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직선 연결선 786"/>
            <p:cNvCxnSpPr/>
            <p:nvPr/>
          </p:nvCxnSpPr>
          <p:spPr>
            <a:xfrm>
              <a:off x="956761" y="719647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직선 연결선 787"/>
            <p:cNvCxnSpPr/>
            <p:nvPr/>
          </p:nvCxnSpPr>
          <p:spPr>
            <a:xfrm>
              <a:off x="1114137" y="719647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9" name="직선 연결선 788"/>
            <p:cNvCxnSpPr/>
            <p:nvPr/>
          </p:nvCxnSpPr>
          <p:spPr>
            <a:xfrm>
              <a:off x="1276543" y="721168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0" name="직선 연결선 789"/>
            <p:cNvCxnSpPr/>
            <p:nvPr/>
          </p:nvCxnSpPr>
          <p:spPr>
            <a:xfrm>
              <a:off x="1435417" y="718033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1" name="직선 연결선 790"/>
            <p:cNvCxnSpPr/>
            <p:nvPr/>
          </p:nvCxnSpPr>
          <p:spPr>
            <a:xfrm>
              <a:off x="1592133" y="722782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2" name="직선 연결선 791"/>
            <p:cNvCxnSpPr/>
            <p:nvPr/>
          </p:nvCxnSpPr>
          <p:spPr>
            <a:xfrm>
              <a:off x="1755199" y="724396"/>
              <a:ext cx="9168" cy="216958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44" name="직선 연결선 1043"/>
          <p:cNvCxnSpPr/>
          <p:nvPr/>
        </p:nvCxnSpPr>
        <p:spPr>
          <a:xfrm>
            <a:off x="1177266" y="83508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184546" y="183170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550907" y="10272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712833" y="10262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869993" y="10249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550609" y="11973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712535" y="11963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869695" y="1195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550113" y="13774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716802" y="13763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873962" y="13750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551180" y="15414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717869" y="15403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875029" y="15390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49" name="모서리가 둥근 직사각형 848"/>
          <p:cNvSpPr/>
          <p:nvPr/>
        </p:nvSpPr>
        <p:spPr>
          <a:xfrm>
            <a:off x="550609" y="1719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0" name="모서리가 둥근 직사각형 849"/>
          <p:cNvSpPr/>
          <p:nvPr/>
        </p:nvSpPr>
        <p:spPr>
          <a:xfrm>
            <a:off x="712535" y="17186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1" name="모서리가 둥근 직사각형 850"/>
          <p:cNvSpPr/>
          <p:nvPr/>
        </p:nvSpPr>
        <p:spPr>
          <a:xfrm>
            <a:off x="869695" y="17172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3" name="모서리가 둥근 직사각형 852"/>
          <p:cNvSpPr/>
          <p:nvPr/>
        </p:nvSpPr>
        <p:spPr>
          <a:xfrm>
            <a:off x="552767" y="18782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4" name="모서리가 둥근 직사각형 853"/>
          <p:cNvSpPr/>
          <p:nvPr/>
        </p:nvSpPr>
        <p:spPr>
          <a:xfrm>
            <a:off x="714693" y="1877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5" name="모서리가 둥근 직사각형 854"/>
          <p:cNvSpPr/>
          <p:nvPr/>
        </p:nvSpPr>
        <p:spPr>
          <a:xfrm>
            <a:off x="871853" y="18758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7" name="모서리가 둥근 직사각형 856"/>
          <p:cNvSpPr/>
          <p:nvPr/>
        </p:nvSpPr>
        <p:spPr>
          <a:xfrm>
            <a:off x="552767" y="2042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8" name="모서리가 둥근 직사각형 857"/>
          <p:cNvSpPr/>
          <p:nvPr/>
        </p:nvSpPr>
        <p:spPr>
          <a:xfrm>
            <a:off x="714693" y="2041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59" name="모서리가 둥근 직사각형 858"/>
          <p:cNvSpPr/>
          <p:nvPr/>
        </p:nvSpPr>
        <p:spPr>
          <a:xfrm>
            <a:off x="871853" y="2040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61" name="모서리가 둥근 직사각형 860"/>
          <p:cNvSpPr/>
          <p:nvPr/>
        </p:nvSpPr>
        <p:spPr>
          <a:xfrm>
            <a:off x="550609" y="22060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62" name="모서리가 둥근 직사각형 861"/>
          <p:cNvSpPr/>
          <p:nvPr/>
        </p:nvSpPr>
        <p:spPr>
          <a:xfrm>
            <a:off x="712535" y="22050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63" name="모서리가 둥근 직사각형 862"/>
          <p:cNvSpPr/>
          <p:nvPr/>
        </p:nvSpPr>
        <p:spPr>
          <a:xfrm>
            <a:off x="869695" y="22036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65" name="모서리가 둥근 직사각형 864"/>
          <p:cNvSpPr/>
          <p:nvPr/>
        </p:nvSpPr>
        <p:spPr>
          <a:xfrm>
            <a:off x="550609" y="23678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712535" y="23668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869695" y="23655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70" name="모서리가 둥근 직사각형 869"/>
          <p:cNvSpPr/>
          <p:nvPr/>
        </p:nvSpPr>
        <p:spPr>
          <a:xfrm>
            <a:off x="551327" y="25430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71" name="모서리가 둥근 직사각형 870"/>
          <p:cNvSpPr/>
          <p:nvPr/>
        </p:nvSpPr>
        <p:spPr>
          <a:xfrm>
            <a:off x="713253" y="25420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72" name="모서리가 둥근 직사각형 871"/>
          <p:cNvSpPr/>
          <p:nvPr/>
        </p:nvSpPr>
        <p:spPr>
          <a:xfrm>
            <a:off x="870413" y="25406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73" name="모서리가 둥근 직사각형 872"/>
          <p:cNvSpPr/>
          <p:nvPr/>
        </p:nvSpPr>
        <p:spPr>
          <a:xfrm>
            <a:off x="1503940" y="10229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1665866" y="1021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1823026" y="10205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503642" y="1190627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80" name="그룹 879"/>
          <p:cNvGrpSpPr/>
          <p:nvPr/>
        </p:nvGrpSpPr>
        <p:grpSpPr>
          <a:xfrm>
            <a:off x="1507909" y="1370651"/>
            <a:ext cx="378617" cy="99792"/>
            <a:chOff x="3538538" y="1078927"/>
            <a:chExt cx="378617" cy="99792"/>
          </a:xfrm>
        </p:grpSpPr>
        <p:sp>
          <p:nvSpPr>
            <p:cNvPr id="881" name="모서리가 둥근 직사각형 8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82" name="모서리가 둥근 직사각형 8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83" name="모서리가 둥근 직사각형 8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84" name="그룹 883"/>
          <p:cNvGrpSpPr/>
          <p:nvPr/>
        </p:nvGrpSpPr>
        <p:grpSpPr>
          <a:xfrm>
            <a:off x="1508976" y="1534641"/>
            <a:ext cx="378617" cy="99792"/>
            <a:chOff x="3538538" y="1078927"/>
            <a:chExt cx="378617" cy="99792"/>
          </a:xfrm>
        </p:grpSpPr>
        <p:sp>
          <p:nvSpPr>
            <p:cNvPr id="885" name="모서리가 둥근 직사각형 8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86" name="모서리가 둥근 직사각형 8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87" name="모서리가 둥근 직사각형 8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88" name="그룹 887"/>
          <p:cNvGrpSpPr/>
          <p:nvPr/>
        </p:nvGrpSpPr>
        <p:grpSpPr>
          <a:xfrm>
            <a:off x="1509992" y="1712907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505800" y="1871452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505800" y="2036238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503642" y="2199308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503642" y="2361140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504360" y="2536293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026172" y="10252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345258" y="10229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025874" y="11953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344960" y="11930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030141" y="13754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349227" y="13730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031208" y="1539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345531" y="15370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9" name="모서리가 둥근 직사각형 928"/>
          <p:cNvSpPr/>
          <p:nvPr/>
        </p:nvSpPr>
        <p:spPr>
          <a:xfrm>
            <a:off x="1025874" y="17176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1" name="모서리가 둥근 직사각형 930"/>
          <p:cNvSpPr/>
          <p:nvPr/>
        </p:nvSpPr>
        <p:spPr>
          <a:xfrm>
            <a:off x="1344960" y="17152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3" name="모서리가 둥근 직사각형 932"/>
          <p:cNvSpPr/>
          <p:nvPr/>
        </p:nvSpPr>
        <p:spPr>
          <a:xfrm>
            <a:off x="1028032" y="1876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5" name="모서리가 둥근 직사각형 934"/>
          <p:cNvSpPr/>
          <p:nvPr/>
        </p:nvSpPr>
        <p:spPr>
          <a:xfrm>
            <a:off x="1347118" y="1873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7" name="모서리가 둥근 직사각형 936"/>
          <p:cNvSpPr/>
          <p:nvPr/>
        </p:nvSpPr>
        <p:spPr>
          <a:xfrm>
            <a:off x="1028032" y="2040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9" name="모서리가 둥근 직사각형 938"/>
          <p:cNvSpPr/>
          <p:nvPr/>
        </p:nvSpPr>
        <p:spPr>
          <a:xfrm>
            <a:off x="1347118" y="2038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1" name="모서리가 둥근 직사각형 940"/>
          <p:cNvSpPr/>
          <p:nvPr/>
        </p:nvSpPr>
        <p:spPr>
          <a:xfrm>
            <a:off x="1025874" y="22040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3" name="모서리가 둥근 직사각형 942"/>
          <p:cNvSpPr/>
          <p:nvPr/>
        </p:nvSpPr>
        <p:spPr>
          <a:xfrm>
            <a:off x="1344960" y="2201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5" name="모서리가 둥근 직사각형 944"/>
          <p:cNvSpPr/>
          <p:nvPr/>
        </p:nvSpPr>
        <p:spPr>
          <a:xfrm>
            <a:off x="1025874" y="23659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7" name="모서리가 둥근 직사각형 946"/>
          <p:cNvSpPr/>
          <p:nvPr/>
        </p:nvSpPr>
        <p:spPr>
          <a:xfrm>
            <a:off x="1344960" y="23635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9" name="모서리가 둥근 직사각형 948"/>
          <p:cNvSpPr/>
          <p:nvPr/>
        </p:nvSpPr>
        <p:spPr>
          <a:xfrm>
            <a:off x="1026592" y="25410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1" name="모서리가 둥근 직사각형 950"/>
          <p:cNvSpPr/>
          <p:nvPr/>
        </p:nvSpPr>
        <p:spPr>
          <a:xfrm>
            <a:off x="1345678" y="25386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/>
          <p:cNvSpPr txBox="1"/>
          <p:nvPr/>
        </p:nvSpPr>
        <p:spPr>
          <a:xfrm>
            <a:off x="2353973" y="547800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924387" y="56293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9" name="직선 연결선 8"/>
          <p:cNvCxnSpPr>
            <a:cxnSpLocks/>
          </p:cNvCxnSpPr>
          <p:nvPr/>
        </p:nvCxnSpPr>
        <p:spPr>
          <a:xfrm>
            <a:off x="2223901" y="481833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6" name="TextBox 1315"/>
          <p:cNvSpPr txBox="1"/>
          <p:nvPr/>
        </p:nvSpPr>
        <p:spPr>
          <a:xfrm>
            <a:off x="3396600" y="561576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317" name="TextBox 1316"/>
          <p:cNvSpPr txBox="1"/>
          <p:nvPr/>
        </p:nvSpPr>
        <p:spPr>
          <a:xfrm>
            <a:off x="2981380" y="574710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1318" name="직선 연결선 1317"/>
          <p:cNvCxnSpPr>
            <a:cxnSpLocks/>
          </p:cNvCxnSpPr>
          <p:nvPr/>
        </p:nvCxnSpPr>
        <p:spPr>
          <a:xfrm>
            <a:off x="3261766" y="481321"/>
            <a:ext cx="0" cy="4048453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9" name="직선 연결선 1538"/>
          <p:cNvCxnSpPr/>
          <p:nvPr/>
        </p:nvCxnSpPr>
        <p:spPr>
          <a:xfrm>
            <a:off x="4347651" y="477961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9" name="직선 연결선 2208"/>
          <p:cNvCxnSpPr>
            <a:cxnSpLocks/>
          </p:cNvCxnSpPr>
          <p:nvPr/>
        </p:nvCxnSpPr>
        <p:spPr>
          <a:xfrm>
            <a:off x="5377653" y="477960"/>
            <a:ext cx="0" cy="4051814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3" name="직선 연결선 3032"/>
          <p:cNvCxnSpPr/>
          <p:nvPr/>
        </p:nvCxnSpPr>
        <p:spPr>
          <a:xfrm>
            <a:off x="6477933" y="477959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31" name="직선 연결선 3230"/>
          <p:cNvCxnSpPr/>
          <p:nvPr/>
        </p:nvCxnSpPr>
        <p:spPr>
          <a:xfrm>
            <a:off x="7516560" y="474211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27" name="직선 연결선 3626"/>
          <p:cNvCxnSpPr>
            <a:cxnSpLocks/>
          </p:cNvCxnSpPr>
          <p:nvPr/>
        </p:nvCxnSpPr>
        <p:spPr>
          <a:xfrm>
            <a:off x="8553734" y="477959"/>
            <a:ext cx="0" cy="4051815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1986064" y="732329"/>
            <a:ext cx="24558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861" name="TextBox 1860"/>
          <p:cNvSpPr txBox="1"/>
          <p:nvPr/>
        </p:nvSpPr>
        <p:spPr>
          <a:xfrm>
            <a:off x="1965549" y="1688373"/>
            <a:ext cx="309701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</a:t>
            </a:r>
          </a:p>
          <a:p>
            <a:pPr algn="ctr"/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862" name="TextBox 1861"/>
          <p:cNvSpPr txBox="1"/>
          <p:nvPr/>
        </p:nvSpPr>
        <p:spPr>
          <a:xfrm>
            <a:off x="1970860" y="2598494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</a:t>
            </a:r>
          </a:p>
        </p:txBody>
      </p:sp>
      <p:sp>
        <p:nvSpPr>
          <p:cNvPr id="1863" name="TextBox 1862"/>
          <p:cNvSpPr txBox="1"/>
          <p:nvPr/>
        </p:nvSpPr>
        <p:spPr>
          <a:xfrm>
            <a:off x="1969905" y="3543867"/>
            <a:ext cx="312906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865" name="TextBox 1864"/>
          <p:cNvSpPr txBox="1"/>
          <p:nvPr/>
        </p:nvSpPr>
        <p:spPr>
          <a:xfrm>
            <a:off x="1970743" y="4482571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25</a:t>
            </a:r>
          </a:p>
        </p:txBody>
      </p:sp>
      <p:sp>
        <p:nvSpPr>
          <p:cNvPr id="1305" name="TextBox 1304"/>
          <p:cNvSpPr txBox="1"/>
          <p:nvPr/>
        </p:nvSpPr>
        <p:spPr>
          <a:xfrm>
            <a:off x="1965946" y="5417662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30</a:t>
            </a:r>
          </a:p>
        </p:txBody>
      </p:sp>
      <p:sp>
        <p:nvSpPr>
          <p:cNvPr id="1320" name="TextBox 1319"/>
          <p:cNvSpPr txBox="1"/>
          <p:nvPr/>
        </p:nvSpPr>
        <p:spPr>
          <a:xfrm>
            <a:off x="3008027" y="731529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326" name="TextBox 1325"/>
          <p:cNvSpPr txBox="1"/>
          <p:nvPr/>
        </p:nvSpPr>
        <p:spPr>
          <a:xfrm>
            <a:off x="2999184" y="1680714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327" name="TextBox 1326"/>
          <p:cNvSpPr txBox="1"/>
          <p:nvPr/>
        </p:nvSpPr>
        <p:spPr>
          <a:xfrm>
            <a:off x="3001187" y="2598494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45</a:t>
            </a:r>
          </a:p>
        </p:txBody>
      </p:sp>
      <p:sp>
        <p:nvSpPr>
          <p:cNvPr id="1328" name="TextBox 1327"/>
          <p:cNvSpPr txBox="1"/>
          <p:nvPr/>
        </p:nvSpPr>
        <p:spPr>
          <a:xfrm>
            <a:off x="2997570" y="3536012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D6FEF7F-C419-41F9-9D89-1E4849D727C9}"/>
              </a:ext>
            </a:extLst>
          </p:cNvPr>
          <p:cNvSpPr/>
          <p:nvPr/>
        </p:nvSpPr>
        <p:spPr>
          <a:xfrm>
            <a:off x="1986064" y="480135"/>
            <a:ext cx="2102840" cy="5955120"/>
          </a:xfrm>
          <a:prstGeom prst="roundRect">
            <a:avLst>
              <a:gd name="adj" fmla="val 919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 w="12700">
                <a:solidFill>
                  <a:schemeClr val="tx1"/>
                </a:solidFill>
              </a:ln>
            </a:endParaRPr>
          </a:p>
        </p:txBody>
      </p:sp>
      <p:cxnSp>
        <p:nvCxnSpPr>
          <p:cNvPr id="1869" name="직선 연결선 1868">
            <a:extLst>
              <a:ext uri="{FF2B5EF4-FFF2-40B4-BE49-F238E27FC236}">
                <a16:creationId xmlns:a16="http://schemas.microsoft.com/office/drawing/2014/main" id="{23B08947-1C09-41FC-9A62-0133DBAD6FEB}"/>
              </a:ext>
            </a:extLst>
          </p:cNvPr>
          <p:cNvCxnSpPr/>
          <p:nvPr/>
        </p:nvCxnSpPr>
        <p:spPr>
          <a:xfrm>
            <a:off x="3046963" y="486296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1" name="직선 연결선 1870">
            <a:extLst>
              <a:ext uri="{FF2B5EF4-FFF2-40B4-BE49-F238E27FC236}">
                <a16:creationId xmlns:a16="http://schemas.microsoft.com/office/drawing/2014/main" id="{04738488-E5DF-4BCB-A54C-75A3AB31CE0B}"/>
              </a:ext>
            </a:extLst>
          </p:cNvPr>
          <p:cNvCxnSpPr/>
          <p:nvPr/>
        </p:nvCxnSpPr>
        <p:spPr>
          <a:xfrm>
            <a:off x="5164585" y="476882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4" name="직선 연결선 1873">
            <a:extLst>
              <a:ext uri="{FF2B5EF4-FFF2-40B4-BE49-F238E27FC236}">
                <a16:creationId xmlns:a16="http://schemas.microsoft.com/office/drawing/2014/main" id="{01A434E8-61E6-460C-993D-432472F2136C}"/>
              </a:ext>
            </a:extLst>
          </p:cNvPr>
          <p:cNvCxnSpPr/>
          <p:nvPr/>
        </p:nvCxnSpPr>
        <p:spPr>
          <a:xfrm>
            <a:off x="7294442" y="481321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5" name="직선 연결선 1874">
            <a:extLst>
              <a:ext uri="{FF2B5EF4-FFF2-40B4-BE49-F238E27FC236}">
                <a16:creationId xmlns:a16="http://schemas.microsoft.com/office/drawing/2014/main" id="{A1173738-8404-42B3-9AF0-B015EDFE9D7E}"/>
              </a:ext>
            </a:extLst>
          </p:cNvPr>
          <p:cNvCxnSpPr/>
          <p:nvPr/>
        </p:nvCxnSpPr>
        <p:spPr>
          <a:xfrm>
            <a:off x="8329188" y="476882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6" name="직선 연결선 1875">
            <a:extLst>
              <a:ext uri="{FF2B5EF4-FFF2-40B4-BE49-F238E27FC236}">
                <a16:creationId xmlns:a16="http://schemas.microsoft.com/office/drawing/2014/main" id="{9E9393F7-FE7B-4CC8-875D-B82E3EB1D7FB}"/>
              </a:ext>
            </a:extLst>
          </p:cNvPr>
          <p:cNvCxnSpPr>
            <a:cxnSpLocks/>
          </p:cNvCxnSpPr>
          <p:nvPr/>
        </p:nvCxnSpPr>
        <p:spPr>
          <a:xfrm>
            <a:off x="1987200" y="755861"/>
            <a:ext cx="7444800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0" name="그룹 1679"/>
          <p:cNvGrpSpPr/>
          <p:nvPr/>
        </p:nvGrpSpPr>
        <p:grpSpPr>
          <a:xfrm>
            <a:off x="2289183" y="828753"/>
            <a:ext cx="697759" cy="5526804"/>
            <a:chOff x="5672582" y="476672"/>
            <a:chExt cx="697759" cy="5526804"/>
          </a:xfrm>
        </p:grpSpPr>
        <p:grpSp>
          <p:nvGrpSpPr>
            <p:cNvPr id="1681" name="그룹 1680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1856" name="모서리가 둥근 직사각형 18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7" name="모서리가 둥근 직사각형 18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8" name="모서리가 둥근 직사각형 18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9" name="모서리가 둥근 직사각형 18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60" name="모서리가 둥근 직사각형 18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2" name="그룹 1681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1851" name="모서리가 둥근 직사각형 18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2" name="모서리가 둥근 직사각형 18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3" name="모서리가 둥근 직사각형 18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4" name="모서리가 둥근 직사각형 18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5" name="모서리가 둥근 직사각형 18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3" name="그룹 1682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1846" name="모서리가 둥근 직사각형 18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7" name="모서리가 둥근 직사각형 18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8" name="모서리가 둥근 직사각형 18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9" name="모서리가 둥근 직사각형 18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0" name="모서리가 둥근 직사각형 18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4" name="그룹 1683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1841" name="모서리가 둥근 직사각형 18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2" name="모서리가 둥근 직사각형 18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3" name="모서리가 둥근 직사각형 18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4" name="모서리가 둥근 직사각형 18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5" name="모서리가 둥근 직사각형 18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5" name="그룹 1684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1836" name="모서리가 둥근 직사각형 18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7" name="모서리가 둥근 직사각형 18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8" name="모서리가 둥근 직사각형 18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9" name="모서리가 둥근 직사각형 18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0" name="모서리가 둥근 직사각형 18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6" name="그룹 1685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1831" name="모서리가 둥근 직사각형 18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2" name="모서리가 둥근 직사각형 18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3" name="모서리가 둥근 직사각형 18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4" name="모서리가 둥근 직사각형 18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5" name="모서리가 둥근 직사각형 18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7" name="그룹 1686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1826" name="모서리가 둥근 직사각형 18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7" name="모서리가 둥근 직사각형 18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8" name="모서리가 둥근 직사각형 18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9" name="모서리가 둥근 직사각형 18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0" name="모서리가 둥근 직사각형 18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8" name="그룹 1687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1821" name="모서리가 둥근 직사각형 18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2" name="모서리가 둥근 직사각형 18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3" name="모서리가 둥근 직사각형 18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4" name="모서리가 둥근 직사각형 18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5" name="모서리가 둥근 직사각형 18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9" name="그룹 1688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1816" name="모서리가 둥근 직사각형 18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7" name="모서리가 둥근 직사각형 18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8" name="모서리가 둥근 직사각형 18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9" name="모서리가 둥근 직사각형 18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0" name="모서리가 둥근 직사각형 18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0" name="그룹 1689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1811" name="모서리가 둥근 직사각형 18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2" name="모서리가 둥근 직사각형 18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3" name="모서리가 둥근 직사각형 18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4" name="모서리가 둥근 직사각형 18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5" name="모서리가 둥근 직사각형 18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1" name="그룹 1690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1806" name="모서리가 둥근 직사각형 18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7" name="모서리가 둥근 직사각형 18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8" name="모서리가 둥근 직사각형 18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9" name="모서리가 둥근 직사각형 18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0" name="모서리가 둥근 직사각형 18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2" name="그룹 1691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1801" name="모서리가 둥근 직사각형 18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2" name="모서리가 둥근 직사각형 18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3" name="모서리가 둥근 직사각형 18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4" name="모서리가 둥근 직사각형 18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5" name="모서리가 둥근 직사각형 18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3" name="그룹 1692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1796" name="모서리가 둥근 직사각형 17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7" name="모서리가 둥근 직사각형 17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8" name="모서리가 둥근 직사각형 17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9" name="모서리가 둥근 직사각형 17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0" name="모서리가 둥근 직사각형 17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4" name="그룹 1693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1791" name="모서리가 둥근 직사각형 17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2" name="모서리가 둥근 직사각형 17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3" name="모서리가 둥근 직사각형 17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4" name="모서리가 둥근 직사각형 17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5" name="모서리가 둥근 직사각형 17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5" name="그룹 1694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1786" name="모서리가 둥근 직사각형 17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7" name="모서리가 둥근 직사각형 17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8" name="모서리가 둥근 직사각형 17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9" name="모서리가 둥근 직사각형 17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0" name="모서리가 둥근 직사각형 17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6" name="그룹 1695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1781" name="모서리가 둥근 직사각형 17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2" name="모서리가 둥근 직사각형 17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3" name="모서리가 둥근 직사각형 17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4" name="모서리가 둥근 직사각형 17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5" name="모서리가 둥근 직사각형 17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7" name="그룹 1696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1776" name="모서리가 둥근 직사각형 17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7" name="모서리가 둥근 직사각형 17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8" name="모서리가 둥근 직사각형 17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9" name="모서리가 둥근 직사각형 17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0" name="모서리가 둥근 직사각형 17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8" name="그룹 1697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1771" name="모서리가 둥근 직사각형 17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2" name="모서리가 둥근 직사각형 17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3" name="모서리가 둥근 직사각형 17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4" name="모서리가 둥근 직사각형 17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5" name="모서리가 둥근 직사각형 17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9" name="그룹 1698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1766" name="모서리가 둥근 직사각형 17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7" name="모서리가 둥근 직사각형 17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8" name="모서리가 둥근 직사각형 17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9" name="모서리가 둥근 직사각형 17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0" name="모서리가 둥근 직사각형 17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0" name="그룹 1699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1761" name="모서리가 둥근 직사각형 17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2" name="모서리가 둥근 직사각형 17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3" name="모서리가 둥근 직사각형 17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4" name="모서리가 둥근 직사각형 17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5" name="모서리가 둥근 직사각형 17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1" name="그룹 1700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1756" name="모서리가 둥근 직사각형 17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7" name="모서리가 둥근 직사각형 17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8" name="모서리가 둥근 직사각형 17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9" name="모서리가 둥근 직사각형 17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0" name="모서리가 둥근 직사각형 17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2" name="그룹 1701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1751" name="모서리가 둥근 직사각형 17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2" name="모서리가 둥근 직사각형 17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3" name="모서리가 둥근 직사각형 17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4" name="모서리가 둥근 직사각형 17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5" name="모서리가 둥근 직사각형 17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3" name="그룹 1702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1746" name="모서리가 둥근 직사각형 17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7" name="모서리가 둥근 직사각형 17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8" name="모서리가 둥근 직사각형 17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9" name="모서리가 둥근 직사각형 17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0" name="모서리가 둥근 직사각형 17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4" name="그룹 1703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741" name="모서리가 둥근 직사각형 17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2" name="모서리가 둥근 직사각형 17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3" name="모서리가 둥근 직사각형 17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4" name="모서리가 둥근 직사각형 17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5" name="모서리가 둥근 직사각형 17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5" name="그룹 1704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736" name="모서리가 둥근 직사각형 17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7" name="모서리가 둥근 직사각형 17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8" name="모서리가 둥근 직사각형 17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9" name="모서리가 둥근 직사각형 17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0" name="모서리가 둥근 직사각형 17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6" name="그룹 1705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731" name="모서리가 둥근 직사각형 17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2" name="모서리가 둥근 직사각형 17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3" name="모서리가 둥근 직사각형 17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4" name="모서리가 둥근 직사각형 17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5" name="모서리가 둥근 직사각형 17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7" name="그룹 1706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726" name="모서리가 둥근 직사각형 17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7" name="모서리가 둥근 직사각형 17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8" name="모서리가 둥근 직사각형 17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9" name="모서리가 둥근 직사각형 17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0" name="모서리가 둥근 직사각형 17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8" name="그룹 1707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721" name="모서리가 둥근 직사각형 17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2" name="모서리가 둥근 직사각형 17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3" name="모서리가 둥근 직사각형 17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4" name="모서리가 둥근 직사각형 17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5" name="모서리가 둥근 직사각형 17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9" name="그룹 1708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716" name="모서리가 둥근 직사각형 17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7" name="모서리가 둥근 직사각형 17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8" name="모서리가 둥근 직사각형 17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9" name="모서리가 둥근 직사각형 17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0" name="모서리가 둥근 직사각형 17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10" name="그룹 1709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711" name="모서리가 둥근 직사각형 17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2" name="모서리가 둥근 직사각형 17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3" name="모서리가 둥근 직사각형 17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4" name="모서리가 둥근 직사각형 17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5" name="모서리가 둥근 직사각형 17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1333" name="그룹 1332"/>
          <p:cNvGrpSpPr/>
          <p:nvPr/>
        </p:nvGrpSpPr>
        <p:grpSpPr>
          <a:xfrm>
            <a:off x="3327546" y="828241"/>
            <a:ext cx="696763" cy="100804"/>
            <a:chOff x="3538538" y="1077915"/>
            <a:chExt cx="696763" cy="100804"/>
          </a:xfrm>
        </p:grpSpPr>
        <p:sp>
          <p:nvSpPr>
            <p:cNvPr id="1531" name="모서리가 둥근 직사각형 153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32" name="모서리가 둥근 직사각형 153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33" name="모서리가 둥근 직사각형 153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34" name="모서리가 둥근 직사각형 153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35" name="모서리가 둥근 직사각형 1534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34" name="그룹 1333"/>
          <p:cNvGrpSpPr/>
          <p:nvPr/>
        </p:nvGrpSpPr>
        <p:grpSpPr>
          <a:xfrm>
            <a:off x="3327546" y="1015469"/>
            <a:ext cx="696763" cy="100804"/>
            <a:chOff x="3538538" y="1077915"/>
            <a:chExt cx="696763" cy="100804"/>
          </a:xfrm>
        </p:grpSpPr>
        <p:sp>
          <p:nvSpPr>
            <p:cNvPr id="1521" name="모서리가 둥근 직사각형 15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2" name="모서리가 둥근 직사각형 152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3" name="모서리가 둥근 직사각형 15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4" name="모서리가 둥근 직사각형 152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5" name="모서리가 둥근 직사각형 1524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35" name="그룹 1334"/>
          <p:cNvGrpSpPr/>
          <p:nvPr/>
        </p:nvGrpSpPr>
        <p:grpSpPr>
          <a:xfrm>
            <a:off x="3327546" y="1200981"/>
            <a:ext cx="696763" cy="100804"/>
            <a:chOff x="3538538" y="1077915"/>
            <a:chExt cx="696763" cy="100804"/>
          </a:xfrm>
        </p:grpSpPr>
        <p:sp>
          <p:nvSpPr>
            <p:cNvPr id="1516" name="모서리가 둥근 직사각형 151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17" name="모서리가 둥근 직사각형 151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18" name="모서리가 둥근 직사각형 151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19" name="모서리가 둥근 직사각형 151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0" name="모서리가 둥근 직사각형 151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36" name="그룹 1335"/>
          <p:cNvGrpSpPr/>
          <p:nvPr/>
        </p:nvGrpSpPr>
        <p:grpSpPr>
          <a:xfrm>
            <a:off x="3327546" y="1388209"/>
            <a:ext cx="696763" cy="100804"/>
            <a:chOff x="3538538" y="1077915"/>
            <a:chExt cx="696763" cy="100804"/>
          </a:xfrm>
        </p:grpSpPr>
        <p:sp>
          <p:nvSpPr>
            <p:cNvPr id="1504" name="모서리가 둥근 직사각형 150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5" name="모서리가 둥근 직사각형 150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6" name="모서리가 둥근 직사각형 150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7" name="모서리가 둥근 직사각형 150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9" name="모서리가 둥근 직사각형 150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37" name="그룹 1336"/>
          <p:cNvGrpSpPr/>
          <p:nvPr/>
        </p:nvGrpSpPr>
        <p:grpSpPr>
          <a:xfrm>
            <a:off x="3327546" y="1576899"/>
            <a:ext cx="696763" cy="100804"/>
            <a:chOff x="3538538" y="1077915"/>
            <a:chExt cx="696763" cy="100804"/>
          </a:xfrm>
        </p:grpSpPr>
        <p:sp>
          <p:nvSpPr>
            <p:cNvPr id="1499" name="모서리가 둥근 직사각형 149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0" name="모서리가 둥근 직사각형 149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1" name="모서리가 둥근 직사각형 150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2" name="모서리가 둥근 직사각형 150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03" name="모서리가 둥근 직사각형 150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38" name="그룹 1337"/>
          <p:cNvGrpSpPr/>
          <p:nvPr/>
        </p:nvGrpSpPr>
        <p:grpSpPr>
          <a:xfrm>
            <a:off x="3327546" y="1764127"/>
            <a:ext cx="696763" cy="100804"/>
            <a:chOff x="3538538" y="1077915"/>
            <a:chExt cx="696763" cy="100804"/>
          </a:xfrm>
        </p:grpSpPr>
        <p:sp>
          <p:nvSpPr>
            <p:cNvPr id="1494" name="모서리가 둥근 직사각형 149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5" name="모서리가 둥근 직사각형 149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6" name="모서리가 둥근 직사각형 149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7" name="모서리가 둥근 직사각형 149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8" name="모서리가 둥근 직사각형 149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39" name="그룹 1338"/>
          <p:cNvGrpSpPr/>
          <p:nvPr/>
        </p:nvGrpSpPr>
        <p:grpSpPr>
          <a:xfrm>
            <a:off x="3327546" y="1949418"/>
            <a:ext cx="696763" cy="100804"/>
            <a:chOff x="3538538" y="1077915"/>
            <a:chExt cx="696763" cy="100804"/>
          </a:xfrm>
        </p:grpSpPr>
        <p:sp>
          <p:nvSpPr>
            <p:cNvPr id="1489" name="모서리가 둥근 직사각형 14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0" name="모서리가 둥근 직사각형 14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1" name="모서리가 둥근 직사각형 14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2" name="모서리가 둥근 직사각형 149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93" name="모서리가 둥근 직사각형 149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0" name="그룹 1339"/>
          <p:cNvGrpSpPr/>
          <p:nvPr/>
        </p:nvGrpSpPr>
        <p:grpSpPr>
          <a:xfrm>
            <a:off x="3327546" y="2137088"/>
            <a:ext cx="696763" cy="100804"/>
            <a:chOff x="3538538" y="1077915"/>
            <a:chExt cx="696763" cy="100804"/>
          </a:xfrm>
        </p:grpSpPr>
        <p:sp>
          <p:nvSpPr>
            <p:cNvPr id="1484" name="모서리가 둥근 직사각형 14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5" name="모서리가 둥근 직사각형 14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6" name="모서리가 둥근 직사각형 14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7" name="모서리가 둥근 직사각형 148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8" name="모서리가 둥근 직사각형 148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1" name="그룹 1340"/>
          <p:cNvGrpSpPr/>
          <p:nvPr/>
        </p:nvGrpSpPr>
        <p:grpSpPr>
          <a:xfrm>
            <a:off x="3327048" y="2327706"/>
            <a:ext cx="696763" cy="100804"/>
            <a:chOff x="3538538" y="1077915"/>
            <a:chExt cx="696763" cy="100804"/>
          </a:xfrm>
        </p:grpSpPr>
        <p:sp>
          <p:nvSpPr>
            <p:cNvPr id="1479" name="모서리가 둥근 직사각형 147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0" name="모서리가 둥근 직사각형 147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1" name="모서리가 둥근 직사각형 148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2" name="모서리가 둥근 직사각형 148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83" name="모서리가 둥근 직사각형 148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2" name="그룹 1341"/>
          <p:cNvGrpSpPr/>
          <p:nvPr/>
        </p:nvGrpSpPr>
        <p:grpSpPr>
          <a:xfrm>
            <a:off x="3327048" y="2512997"/>
            <a:ext cx="696763" cy="100804"/>
            <a:chOff x="3538538" y="1077915"/>
            <a:chExt cx="696763" cy="100804"/>
          </a:xfrm>
        </p:grpSpPr>
        <p:sp>
          <p:nvSpPr>
            <p:cNvPr id="1474" name="모서리가 둥근 직사각형 147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5" name="모서리가 둥근 직사각형 147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6" name="모서리가 둥근 직사각형 147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7" name="모서리가 둥근 직사각형 147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8" name="모서리가 둥근 직사각형 147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3" name="그룹 1342"/>
          <p:cNvGrpSpPr/>
          <p:nvPr/>
        </p:nvGrpSpPr>
        <p:grpSpPr>
          <a:xfrm>
            <a:off x="3327048" y="2700225"/>
            <a:ext cx="696763" cy="100804"/>
            <a:chOff x="3538538" y="1077915"/>
            <a:chExt cx="696763" cy="100804"/>
          </a:xfrm>
        </p:grpSpPr>
        <p:sp>
          <p:nvSpPr>
            <p:cNvPr id="1469" name="모서리가 둥근 직사각형 14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0" name="모서리가 둥근 직사각형 14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1" name="모서리가 둥근 직사각형 14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2" name="모서리가 둥근 직사각형 147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73" name="모서리가 둥근 직사각형 147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4" name="그룹 1343"/>
          <p:cNvGrpSpPr/>
          <p:nvPr/>
        </p:nvGrpSpPr>
        <p:grpSpPr>
          <a:xfrm>
            <a:off x="3327048" y="2887674"/>
            <a:ext cx="696763" cy="100804"/>
            <a:chOff x="3538538" y="1077915"/>
            <a:chExt cx="696763" cy="100804"/>
          </a:xfrm>
        </p:grpSpPr>
        <p:sp>
          <p:nvSpPr>
            <p:cNvPr id="1464" name="모서리가 둥근 직사각형 14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5" name="모서리가 둥근 직사각형 14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6" name="모서리가 둥근 직사각형 14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7" name="모서리가 둥근 직사각형 14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8" name="모서리가 둥근 직사각형 14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5" name="그룹 1344"/>
          <p:cNvGrpSpPr/>
          <p:nvPr/>
        </p:nvGrpSpPr>
        <p:grpSpPr>
          <a:xfrm>
            <a:off x="3327546" y="3074778"/>
            <a:ext cx="696763" cy="100804"/>
            <a:chOff x="3538538" y="1077915"/>
            <a:chExt cx="696763" cy="100804"/>
          </a:xfrm>
        </p:grpSpPr>
        <p:sp>
          <p:nvSpPr>
            <p:cNvPr id="1459" name="모서리가 둥근 직사각형 145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0" name="모서리가 둥근 직사각형 145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1" name="모서리가 둥근 직사각형 146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2" name="모서리가 둥근 직사각형 146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63" name="모서리가 둥근 직사각형 146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6" name="그룹 1345"/>
          <p:cNvGrpSpPr/>
          <p:nvPr/>
        </p:nvGrpSpPr>
        <p:grpSpPr>
          <a:xfrm>
            <a:off x="3327546" y="3260069"/>
            <a:ext cx="696763" cy="100804"/>
            <a:chOff x="3538538" y="1077915"/>
            <a:chExt cx="696763" cy="100804"/>
          </a:xfrm>
        </p:grpSpPr>
        <p:sp>
          <p:nvSpPr>
            <p:cNvPr id="1454" name="모서리가 둥근 직사각형 145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5" name="모서리가 둥근 직사각형 145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6" name="모서리가 둥근 직사각형 145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7" name="모서리가 둥근 직사각형 145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8" name="모서리가 둥근 직사각형 145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7" name="그룹 1346"/>
          <p:cNvGrpSpPr/>
          <p:nvPr/>
        </p:nvGrpSpPr>
        <p:grpSpPr>
          <a:xfrm>
            <a:off x="3327546" y="3447297"/>
            <a:ext cx="696763" cy="100804"/>
            <a:chOff x="3538538" y="1077915"/>
            <a:chExt cx="696763" cy="100804"/>
          </a:xfrm>
        </p:grpSpPr>
        <p:sp>
          <p:nvSpPr>
            <p:cNvPr id="1449" name="모서리가 둥근 직사각형 14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0" name="모서리가 둥근 직사각형 14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1" name="모서리가 둥근 직사각형 14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2" name="모서리가 둥근 직사각형 145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53" name="모서리가 둥근 직사각형 145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8" name="그룹 1347"/>
          <p:cNvGrpSpPr/>
          <p:nvPr/>
        </p:nvGrpSpPr>
        <p:grpSpPr>
          <a:xfrm>
            <a:off x="3327546" y="3634746"/>
            <a:ext cx="696763" cy="100804"/>
            <a:chOff x="3538538" y="1077915"/>
            <a:chExt cx="696763" cy="100804"/>
          </a:xfrm>
        </p:grpSpPr>
        <p:sp>
          <p:nvSpPr>
            <p:cNvPr id="1444" name="모서리가 둥근 직사각형 144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45" name="모서리가 둥근 직사각형 144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46" name="모서리가 둥근 직사각형 144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47" name="모서리가 둥근 직사각형 144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48" name="모서리가 둥근 직사각형 144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49" name="그룹 1348"/>
          <p:cNvGrpSpPr/>
          <p:nvPr/>
        </p:nvGrpSpPr>
        <p:grpSpPr>
          <a:xfrm>
            <a:off x="3327546" y="3822195"/>
            <a:ext cx="696763" cy="100804"/>
            <a:chOff x="3538538" y="1077915"/>
            <a:chExt cx="696763" cy="100804"/>
          </a:xfrm>
        </p:grpSpPr>
        <p:sp>
          <p:nvSpPr>
            <p:cNvPr id="1437" name="모서리가 둥근 직사각형 14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8" name="모서리가 둥근 직사각형 14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9" name="모서리가 둥근 직사각형 14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40" name="모서리가 둥근 직사각형 143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41" name="모서리가 둥근 직사각형 144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50" name="그룹 1349"/>
          <p:cNvGrpSpPr/>
          <p:nvPr/>
        </p:nvGrpSpPr>
        <p:grpSpPr>
          <a:xfrm>
            <a:off x="3328044" y="4009641"/>
            <a:ext cx="696763" cy="100804"/>
            <a:chOff x="3538538" y="1077915"/>
            <a:chExt cx="696763" cy="100804"/>
          </a:xfrm>
        </p:grpSpPr>
        <p:sp>
          <p:nvSpPr>
            <p:cNvPr id="1432" name="모서리가 둥근 직사각형 143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3" name="모서리가 둥근 직사각형 143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4" name="모서리가 둥근 직사각형 143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5" name="모서리가 둥근 직사각형 143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6" name="모서리가 둥근 직사각형 143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51" name="그룹 1350"/>
          <p:cNvGrpSpPr/>
          <p:nvPr/>
        </p:nvGrpSpPr>
        <p:grpSpPr>
          <a:xfrm>
            <a:off x="3328044" y="4195153"/>
            <a:ext cx="696763" cy="100804"/>
            <a:chOff x="3538538" y="1077915"/>
            <a:chExt cx="696763" cy="100804"/>
          </a:xfrm>
        </p:grpSpPr>
        <p:sp>
          <p:nvSpPr>
            <p:cNvPr id="1427" name="모서리가 둥근 직사각형 142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28" name="모서리가 둥근 직사각형 142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29" name="모서리가 둥근 직사각형 142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0" name="모서리가 둥근 직사각형 142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31" name="모서리가 둥근 직사각형 143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352" name="그룹 1351"/>
          <p:cNvGrpSpPr/>
          <p:nvPr/>
        </p:nvGrpSpPr>
        <p:grpSpPr>
          <a:xfrm>
            <a:off x="3328044" y="4382381"/>
            <a:ext cx="696763" cy="100804"/>
            <a:chOff x="3538538" y="1077915"/>
            <a:chExt cx="696763" cy="100804"/>
          </a:xfrm>
        </p:grpSpPr>
        <p:sp>
          <p:nvSpPr>
            <p:cNvPr id="1422" name="모서리가 둥근 직사각형 14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23" name="모서리가 둥근 직사각형 14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24" name="모서리가 둥근 직사각형 14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25" name="모서리가 둥근 직사각형 14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426" name="모서리가 둥근 직사각형 14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587" name="그룹 1586"/>
          <p:cNvGrpSpPr/>
          <p:nvPr/>
        </p:nvGrpSpPr>
        <p:grpSpPr>
          <a:xfrm>
            <a:off x="4412933" y="824881"/>
            <a:ext cx="697759" cy="5526804"/>
            <a:chOff x="5672582" y="476672"/>
            <a:chExt cx="697759" cy="5526804"/>
          </a:xfrm>
        </p:grpSpPr>
        <p:grpSp>
          <p:nvGrpSpPr>
            <p:cNvPr id="1619" name="그룹 1618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2201" name="모서리가 둥근 직사각형 22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2" name="모서리가 둥근 직사각형 22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3" name="모서리가 둥근 직사각형 22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4" name="모서리가 둥근 직사각형 22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5" name="모서리가 둥근 직사각형 22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0" name="그룹 1619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2196" name="모서리가 둥근 직사각형 21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7" name="모서리가 둥근 직사각형 21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8" name="모서리가 둥근 직사각형 21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9" name="모서리가 둥근 직사각형 21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0" name="모서리가 둥근 직사각형 21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1" name="그룹 1620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2191" name="모서리가 둥근 직사각형 21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2" name="모서리가 둥근 직사각형 21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3" name="모서리가 둥근 직사각형 21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4" name="모서리가 둥근 직사각형 21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5" name="모서리가 둥근 직사각형 21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2" name="그룹 1621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2186" name="모서리가 둥근 직사각형 21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7" name="모서리가 둥근 직사각형 21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8" name="모서리가 둥근 직사각형 21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9" name="모서리가 둥근 직사각형 21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0" name="모서리가 둥근 직사각형 21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3" name="그룹 1622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2181" name="모서리가 둥근 직사각형 21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2" name="모서리가 둥근 직사각형 21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3" name="모서리가 둥근 직사각형 21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4" name="모서리가 둥근 직사각형 21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5" name="모서리가 둥근 직사각형 21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4" name="그룹 1623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2176" name="모서리가 둥근 직사각형 21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7" name="모서리가 둥근 직사각형 21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8" name="모서리가 둥근 직사각형 21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9" name="모서리가 둥근 직사각형 21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0" name="모서리가 둥근 직사각형 21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5" name="그룹 1624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2171" name="모서리가 둥근 직사각형 21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2" name="모서리가 둥근 직사각형 21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3" name="모서리가 둥근 직사각형 21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4" name="모서리가 둥근 직사각형 21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5" name="모서리가 둥근 직사각형 21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6" name="그룹 1625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166" name="모서리가 둥근 직사각형 21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7" name="모서리가 둥근 직사각형 21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8" name="모서리가 둥근 직사각형 21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9" name="모서리가 둥근 직사각형 21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0" name="모서리가 둥근 직사각형 21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7" name="그룹 1626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161" name="모서리가 둥근 직사각형 21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2" name="모서리가 둥근 직사각형 21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3" name="모서리가 둥근 직사각형 21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4" name="모서리가 둥근 직사각형 21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5" name="모서리가 둥근 직사각형 21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8" name="그룹 1627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156" name="모서리가 둥근 직사각형 21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7" name="모서리가 둥근 직사각형 21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8" name="모서리가 둥근 직사각형 21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9" name="모서리가 둥근 직사각형 21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0" name="모서리가 둥근 직사각형 21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9" name="그룹 1628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151" name="모서리가 둥근 직사각형 21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2" name="모서리가 둥근 직사각형 21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3" name="모서리가 둥근 직사각형 21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4" name="모서리가 둥근 직사각형 21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5" name="모서리가 둥근 직사각형 21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0" name="그룹 1629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146" name="모서리가 둥근 직사각형 21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7" name="모서리가 둥근 직사각형 21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8" name="모서리가 둥근 직사각형 21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9" name="모서리가 둥근 직사각형 21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0" name="모서리가 둥근 직사각형 21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1" name="그룹 1630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141" name="모서리가 둥근 직사각형 21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2" name="모서리가 둥근 직사각형 21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3" name="모서리가 둥근 직사각형 21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4" name="모서리가 둥근 직사각형 21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5" name="모서리가 둥근 직사각형 21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2" name="그룹 1631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2136" name="모서리가 둥근 직사각형 21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7" name="모서리가 둥근 직사각형 21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8" name="모서리가 둥근 직사각형 21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9" name="모서리가 둥근 직사각형 21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0" name="모서리가 둥근 직사각형 21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3" name="그룹 1632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2131" name="모서리가 둥근 직사각형 21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2" name="모서리가 둥근 직사각형 21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3" name="모서리가 둥근 직사각형 21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4" name="모서리가 둥근 직사각형 21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5" name="모서리가 둥근 직사각형 21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4" name="그룹 1633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2126" name="모서리가 둥근 직사각형 21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7" name="모서리가 둥근 직사각형 21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8" name="모서리가 둥근 직사각형 21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9" name="모서리가 둥근 직사각형 21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0" name="모서리가 둥근 직사각형 21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5" name="그룹 1634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2121" name="모서리가 둥근 직사각형 21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" name="모서리가 둥근 직사각형 21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3" name="모서리가 둥근 직사각형 21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4" name="모서리가 둥근 직사각형 21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5" name="모서리가 둥근 직사각형 21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6" name="그룹 1635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2116" name="모서리가 둥근 직사각형 21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7" name="모서리가 둥근 직사각형 21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8" name="모서리가 둥근 직사각형 21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9" name="모서리가 둥근 직사각형 21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0" name="모서리가 둥근 직사각형 21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7" name="그룹 1636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2111" name="모서리가 둥근 직사각형 21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2" name="모서리가 둥근 직사각형 21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3" name="모서리가 둥근 직사각형 21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4" name="모서리가 둥근 직사각형 21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5" name="모서리가 둥근 직사각형 21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8" name="그룹 1637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2106" name="모서리가 둥근 직사각형 21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7" name="모서리가 둥근 직사각형 21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8" name="모서리가 둥근 직사각형 21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9" name="모서리가 둥근 직사각형 21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0" name="모서리가 둥근 직사각형 21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9" name="그룹 1638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2101" name="모서리가 둥근 직사각형 21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2" name="모서리가 둥근 직사각형 21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3" name="모서리가 둥근 직사각형 21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4" name="모서리가 둥근 직사각형 21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5" name="모서리가 둥근 직사각형 21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0" name="그룹 1639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2096" name="모서리가 둥근 직사각형 20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7" name="모서리가 둥근 직사각형 20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8" name="모서리가 둥근 직사각형 20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9" name="모서리가 둥근 직사각형 20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0" name="모서리가 둥근 직사각형 20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1" name="그룹 1640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2079" name="모서리가 둥근 직사각형 20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82" name="모서리가 둥근 직사각형 20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88" name="모서리가 둥근 직사각형 20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0" name="모서리가 둥근 직사각형 208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1" name="모서리가 둥근 직사각형 209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2" name="그룹 1641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879" name="모서리가 둥근 직사각형 18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83" name="모서리가 둥근 직사각형 188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67" name="모서리가 둥근 직사각형 206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70" name="모서리가 둥근 직사각형 206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73" name="모서리가 둥근 직사각형 207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3" name="그룹 1642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674" name="모서리가 둥근 직사각형 167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5" name="모서리가 둥근 직사각형 167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6" name="모서리가 둥근 직사각형 167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7" name="모서리가 둥근 직사각형 167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67" name="모서리가 둥근 직사각형 186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4" name="그룹 1643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669" name="모서리가 둥근 직사각형 16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0" name="모서리가 둥근 직사각형 16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1" name="모서리가 둥근 직사각형 16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2" name="모서리가 둥근 직사각형 167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3" name="모서리가 둥근 직사각형 167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5" name="그룹 1644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664" name="모서리가 둥근 직사각형 16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5" name="모서리가 둥근 직사각형 16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6" name="모서리가 둥근 직사각형 16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7" name="모서리가 둥근 직사각형 166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8" name="모서리가 둥근 직사각형 166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6" name="그룹 1645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659" name="모서리가 둥근 직사각형 165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0" name="모서리가 둥근 직사각형 165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1" name="모서리가 둥근 직사각형 166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2" name="모서리가 둥근 직사각형 166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3" name="모서리가 둥근 직사각형 166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7" name="그룹 1646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654" name="모서리가 둥근 직사각형 16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5" name="모서리가 둥근 직사각형 16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6" name="모서리가 둥근 직사각형 16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7" name="모서리가 둥근 직사각형 165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8" name="모서리가 둥근 직사각형 165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8" name="그룹 1647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649" name="모서리가 둥근 직사각형 164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0" name="모서리가 둥근 직사각형 164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1" name="모서리가 둥근 직사각형 165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2" name="모서리가 둥근 직사각형 165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3" name="모서리가 둥근 직사각형 165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2224" name="그룹 2223"/>
          <p:cNvGrpSpPr/>
          <p:nvPr/>
        </p:nvGrpSpPr>
        <p:grpSpPr>
          <a:xfrm>
            <a:off x="5443433" y="824880"/>
            <a:ext cx="696763" cy="100804"/>
            <a:chOff x="3538538" y="1077915"/>
            <a:chExt cx="696763" cy="100804"/>
          </a:xfrm>
        </p:grpSpPr>
        <p:sp>
          <p:nvSpPr>
            <p:cNvPr id="3025" name="모서리가 둥근 직사각형 30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6" name="모서리가 둥근 직사각형 302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7" name="모서리가 둥근 직사각형 30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8" name="모서리가 둥근 직사각형 302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9" name="모서리가 둥근 직사각형 302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25" name="그룹 2224"/>
          <p:cNvGrpSpPr/>
          <p:nvPr/>
        </p:nvGrpSpPr>
        <p:grpSpPr>
          <a:xfrm>
            <a:off x="5443433" y="1012108"/>
            <a:ext cx="696763" cy="100804"/>
            <a:chOff x="3538538" y="1077915"/>
            <a:chExt cx="696763" cy="100804"/>
          </a:xfrm>
        </p:grpSpPr>
        <p:sp>
          <p:nvSpPr>
            <p:cNvPr id="3020" name="모서리가 둥근 직사각형 301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1" name="모서리가 둥근 직사각형 302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2" name="모서리가 둥근 직사각형 302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3" name="모서리가 둥근 직사각형 302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24" name="모서리가 둥근 직사각형 302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26" name="그룹 2225"/>
          <p:cNvGrpSpPr/>
          <p:nvPr/>
        </p:nvGrpSpPr>
        <p:grpSpPr>
          <a:xfrm>
            <a:off x="5443433" y="1197620"/>
            <a:ext cx="696763" cy="100804"/>
            <a:chOff x="3538538" y="1077915"/>
            <a:chExt cx="696763" cy="100804"/>
          </a:xfrm>
        </p:grpSpPr>
        <p:sp>
          <p:nvSpPr>
            <p:cNvPr id="3015" name="모서리가 둥근 직사각형 301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6" name="모서리가 둥근 직사각형 30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7" name="모서리가 둥근 직사각형 30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8" name="모서리가 둥근 직사각형 30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9" name="모서리가 둥근 직사각형 30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27" name="그룹 2226"/>
          <p:cNvGrpSpPr/>
          <p:nvPr/>
        </p:nvGrpSpPr>
        <p:grpSpPr>
          <a:xfrm>
            <a:off x="5443433" y="1384848"/>
            <a:ext cx="696763" cy="100804"/>
            <a:chOff x="3538538" y="1077915"/>
            <a:chExt cx="696763" cy="100804"/>
          </a:xfrm>
        </p:grpSpPr>
        <p:sp>
          <p:nvSpPr>
            <p:cNvPr id="3010" name="모서리가 둥근 직사각형 300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1" name="모서리가 둥근 직사각형 301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2" name="모서리가 둥근 직사각형 301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3" name="모서리가 둥근 직사각형 301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14" name="모서리가 둥근 직사각형 301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28" name="그룹 2227"/>
          <p:cNvGrpSpPr/>
          <p:nvPr/>
        </p:nvGrpSpPr>
        <p:grpSpPr>
          <a:xfrm>
            <a:off x="5443433" y="1573538"/>
            <a:ext cx="696763" cy="100804"/>
            <a:chOff x="3538538" y="1077915"/>
            <a:chExt cx="696763" cy="100804"/>
          </a:xfrm>
        </p:grpSpPr>
        <p:sp>
          <p:nvSpPr>
            <p:cNvPr id="3005" name="모서리가 둥근 직사각형 30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6" name="모서리가 둥근 직사각형 30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7" name="모서리가 둥근 직사각형 30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8" name="모서리가 둥근 직사각형 300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9" name="모서리가 둥근 직사각형 300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29" name="그룹 2228"/>
          <p:cNvGrpSpPr/>
          <p:nvPr/>
        </p:nvGrpSpPr>
        <p:grpSpPr>
          <a:xfrm>
            <a:off x="5443433" y="1760766"/>
            <a:ext cx="696763" cy="100804"/>
            <a:chOff x="3538538" y="1077915"/>
            <a:chExt cx="696763" cy="100804"/>
          </a:xfrm>
        </p:grpSpPr>
        <p:sp>
          <p:nvSpPr>
            <p:cNvPr id="3000" name="모서리가 둥근 직사각형 299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1" name="모서리가 둥근 직사각형 300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2" name="모서리가 둥근 직사각형 300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3" name="모서리가 둥근 직사각형 300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004" name="모서리가 둥근 직사각형 300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0" name="그룹 2229"/>
          <p:cNvGrpSpPr/>
          <p:nvPr/>
        </p:nvGrpSpPr>
        <p:grpSpPr>
          <a:xfrm>
            <a:off x="5443433" y="1946057"/>
            <a:ext cx="696763" cy="100804"/>
            <a:chOff x="3538538" y="1077915"/>
            <a:chExt cx="696763" cy="100804"/>
          </a:xfrm>
        </p:grpSpPr>
        <p:sp>
          <p:nvSpPr>
            <p:cNvPr id="2995" name="모서리가 둥근 직사각형 299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6" name="모서리가 둥근 직사각형 299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7" name="모서리가 둥근 직사각형 299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8" name="모서리가 둥근 직사각형 299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9" name="모서리가 둥근 직사각형 299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1" name="그룹 2230"/>
          <p:cNvGrpSpPr/>
          <p:nvPr/>
        </p:nvGrpSpPr>
        <p:grpSpPr>
          <a:xfrm>
            <a:off x="5443433" y="2133727"/>
            <a:ext cx="696763" cy="100804"/>
            <a:chOff x="3538538" y="1077915"/>
            <a:chExt cx="696763" cy="100804"/>
          </a:xfrm>
        </p:grpSpPr>
        <p:sp>
          <p:nvSpPr>
            <p:cNvPr id="2990" name="모서리가 둥근 직사각형 29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1" name="모서리가 둥근 직사각형 29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2" name="모서리가 둥근 직사각형 29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3" name="모서리가 둥근 직사각형 29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94" name="모서리가 둥근 직사각형 29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2" name="그룹 2231"/>
          <p:cNvGrpSpPr/>
          <p:nvPr/>
        </p:nvGrpSpPr>
        <p:grpSpPr>
          <a:xfrm>
            <a:off x="5442935" y="2324345"/>
            <a:ext cx="696763" cy="100804"/>
            <a:chOff x="3538538" y="1077915"/>
            <a:chExt cx="696763" cy="100804"/>
          </a:xfrm>
        </p:grpSpPr>
        <p:sp>
          <p:nvSpPr>
            <p:cNvPr id="2985" name="모서리가 둥근 직사각형 29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6" name="모서리가 둥근 직사각형 29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7" name="모서리가 둥근 직사각형 29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8" name="모서리가 둥근 직사각형 29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9" name="모서리가 둥근 직사각형 29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3" name="그룹 2232"/>
          <p:cNvGrpSpPr/>
          <p:nvPr/>
        </p:nvGrpSpPr>
        <p:grpSpPr>
          <a:xfrm>
            <a:off x="5442935" y="2509636"/>
            <a:ext cx="696763" cy="100804"/>
            <a:chOff x="3538538" y="1077915"/>
            <a:chExt cx="696763" cy="100804"/>
          </a:xfrm>
        </p:grpSpPr>
        <p:sp>
          <p:nvSpPr>
            <p:cNvPr id="2980" name="모서리가 둥근 직사각형 297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1" name="모서리가 둥근 직사각형 298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2" name="모서리가 둥근 직사각형 298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3" name="모서리가 둥근 직사각형 298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84" name="모서리가 둥근 직사각형 298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4" name="그룹 2233"/>
          <p:cNvGrpSpPr/>
          <p:nvPr/>
        </p:nvGrpSpPr>
        <p:grpSpPr>
          <a:xfrm>
            <a:off x="5442935" y="2696864"/>
            <a:ext cx="696763" cy="100804"/>
            <a:chOff x="3538538" y="1077915"/>
            <a:chExt cx="696763" cy="100804"/>
          </a:xfrm>
        </p:grpSpPr>
        <p:sp>
          <p:nvSpPr>
            <p:cNvPr id="2975" name="모서리가 둥근 직사각형 29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6" name="모서리가 둥근 직사각형 29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7" name="모서리가 둥근 직사각형 29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8" name="모서리가 둥근 직사각형 29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9" name="모서리가 둥근 직사각형 29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5" name="그룹 2234"/>
          <p:cNvGrpSpPr/>
          <p:nvPr/>
        </p:nvGrpSpPr>
        <p:grpSpPr>
          <a:xfrm>
            <a:off x="5442935" y="2884313"/>
            <a:ext cx="696763" cy="100804"/>
            <a:chOff x="3538538" y="1077915"/>
            <a:chExt cx="696763" cy="100804"/>
          </a:xfrm>
        </p:grpSpPr>
        <p:sp>
          <p:nvSpPr>
            <p:cNvPr id="2970" name="모서리가 둥근 직사각형 29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1" name="모서리가 둥근 직사각형 29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2" name="모서리가 둥근 직사각형 29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3" name="모서리가 둥근 직사각형 297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74" name="모서리가 둥근 직사각형 297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6" name="그룹 2235"/>
          <p:cNvGrpSpPr/>
          <p:nvPr/>
        </p:nvGrpSpPr>
        <p:grpSpPr>
          <a:xfrm>
            <a:off x="5443433" y="3071417"/>
            <a:ext cx="696763" cy="100804"/>
            <a:chOff x="3538538" y="1077915"/>
            <a:chExt cx="696763" cy="100804"/>
          </a:xfrm>
        </p:grpSpPr>
        <p:sp>
          <p:nvSpPr>
            <p:cNvPr id="2965" name="모서리가 둥근 직사각형 29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6" name="모서리가 둥근 직사각형 29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7" name="모서리가 둥근 직사각형 29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8" name="모서리가 둥근 직사각형 296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9" name="모서리가 둥근 직사각형 296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7" name="그룹 2236"/>
          <p:cNvGrpSpPr/>
          <p:nvPr/>
        </p:nvGrpSpPr>
        <p:grpSpPr>
          <a:xfrm>
            <a:off x="5443433" y="3256708"/>
            <a:ext cx="696763" cy="100804"/>
            <a:chOff x="3538538" y="1077915"/>
            <a:chExt cx="696763" cy="100804"/>
          </a:xfrm>
        </p:grpSpPr>
        <p:sp>
          <p:nvSpPr>
            <p:cNvPr id="2960" name="모서리가 둥근 직사각형 295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1" name="모서리가 둥근 직사각형 296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2" name="모서리가 둥근 직사각형 296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3" name="모서리가 둥근 직사각형 296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64" name="모서리가 둥근 직사각형 296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8" name="그룹 2237"/>
          <p:cNvGrpSpPr/>
          <p:nvPr/>
        </p:nvGrpSpPr>
        <p:grpSpPr>
          <a:xfrm>
            <a:off x="5443433" y="3443936"/>
            <a:ext cx="696763" cy="100804"/>
            <a:chOff x="3538538" y="1077915"/>
            <a:chExt cx="696763" cy="100804"/>
          </a:xfrm>
        </p:grpSpPr>
        <p:sp>
          <p:nvSpPr>
            <p:cNvPr id="2955" name="모서리가 둥근 직사각형 295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6" name="모서리가 둥근 직사각형 295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7" name="모서리가 둥근 직사각형 295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8" name="모서리가 둥근 직사각형 295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9" name="모서리가 둥근 직사각형 295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39" name="그룹 2238"/>
          <p:cNvGrpSpPr/>
          <p:nvPr/>
        </p:nvGrpSpPr>
        <p:grpSpPr>
          <a:xfrm>
            <a:off x="5443433" y="3631385"/>
            <a:ext cx="696763" cy="100804"/>
            <a:chOff x="3538538" y="1077915"/>
            <a:chExt cx="696763" cy="100804"/>
          </a:xfrm>
        </p:grpSpPr>
        <p:sp>
          <p:nvSpPr>
            <p:cNvPr id="2950" name="모서리가 둥근 직사각형 294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1" name="모서리가 둥근 직사각형 295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2" name="모서리가 둥근 직사각형 295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3" name="모서리가 둥근 직사각형 295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54" name="모서리가 둥근 직사각형 295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40" name="그룹 2239"/>
          <p:cNvGrpSpPr/>
          <p:nvPr/>
        </p:nvGrpSpPr>
        <p:grpSpPr>
          <a:xfrm>
            <a:off x="5443433" y="3818834"/>
            <a:ext cx="696763" cy="100804"/>
            <a:chOff x="3538538" y="1077915"/>
            <a:chExt cx="696763" cy="100804"/>
          </a:xfrm>
        </p:grpSpPr>
        <p:sp>
          <p:nvSpPr>
            <p:cNvPr id="2945" name="모서리가 둥근 직사각형 2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6" name="모서리가 둥근 직사각형 29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7" name="모서리가 둥근 직사각형 2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8" name="모서리가 둥근 직사각형 294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9" name="모서리가 둥근 직사각형 294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41" name="그룹 2240"/>
          <p:cNvGrpSpPr/>
          <p:nvPr/>
        </p:nvGrpSpPr>
        <p:grpSpPr>
          <a:xfrm>
            <a:off x="5443931" y="4006280"/>
            <a:ext cx="696763" cy="100804"/>
            <a:chOff x="3538538" y="1077915"/>
            <a:chExt cx="696763" cy="100804"/>
          </a:xfrm>
        </p:grpSpPr>
        <p:sp>
          <p:nvSpPr>
            <p:cNvPr id="2940" name="모서리가 둥근 직사각형 29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1" name="모서리가 둥근 직사각형 29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2" name="모서리가 둥근 직사각형 29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3" name="모서리가 둥근 직사각형 29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44" name="모서리가 둥근 직사각형 29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42" name="그룹 2241"/>
          <p:cNvGrpSpPr/>
          <p:nvPr/>
        </p:nvGrpSpPr>
        <p:grpSpPr>
          <a:xfrm>
            <a:off x="5443931" y="4191792"/>
            <a:ext cx="696763" cy="100804"/>
            <a:chOff x="3538538" y="1077915"/>
            <a:chExt cx="696763" cy="100804"/>
          </a:xfrm>
        </p:grpSpPr>
        <p:sp>
          <p:nvSpPr>
            <p:cNvPr id="2935" name="모서리가 둥근 직사각형 293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6" name="모서리가 둥근 직사각형 293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7" name="모서리가 둥근 직사각형 293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8" name="모서리가 둥근 직사각형 293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9" name="모서리가 둥근 직사각형 293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243" name="그룹 2242"/>
          <p:cNvGrpSpPr/>
          <p:nvPr/>
        </p:nvGrpSpPr>
        <p:grpSpPr>
          <a:xfrm>
            <a:off x="5443931" y="4379020"/>
            <a:ext cx="696763" cy="100804"/>
            <a:chOff x="3538538" y="1077915"/>
            <a:chExt cx="696763" cy="100804"/>
          </a:xfrm>
        </p:grpSpPr>
        <p:sp>
          <p:nvSpPr>
            <p:cNvPr id="2930" name="모서리가 둥근 직사각형 292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1" name="모서리가 둥근 직사각형 293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2" name="모서리가 둥근 직사각형 293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3" name="모서리가 둥근 직사각형 293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934" name="모서리가 둥근 직사각형 293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040" name="그룹 3039"/>
          <p:cNvGrpSpPr/>
          <p:nvPr/>
        </p:nvGrpSpPr>
        <p:grpSpPr>
          <a:xfrm>
            <a:off x="6543215" y="824879"/>
            <a:ext cx="697759" cy="5526804"/>
            <a:chOff x="5672582" y="476672"/>
            <a:chExt cx="697759" cy="5526804"/>
          </a:xfrm>
        </p:grpSpPr>
        <p:grpSp>
          <p:nvGrpSpPr>
            <p:cNvPr id="3048" name="그룹 3047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3223" name="모서리가 둥근 직사각형 322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4" name="모서리가 둥근 직사각형 322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5" name="모서리가 둥근 직사각형 322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6" name="모서리가 둥근 직사각형 322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7" name="모서리가 둥근 직사각형 322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49" name="그룹 3048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3218" name="모서리가 둥근 직사각형 32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9" name="모서리가 둥근 직사각형 32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0" name="모서리가 둥근 직사각형 32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1" name="모서리가 둥근 직사각형 322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2" name="모서리가 둥근 직사각형 322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0" name="그룹 3049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3213" name="모서리가 둥근 직사각형 32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4" name="모서리가 둥근 직사각형 32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5" name="모서리가 둥근 직사각형 32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6" name="모서리가 둥근 직사각형 321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7" name="모서리가 둥근 직사각형 321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1" name="그룹 3050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3208" name="모서리가 둥근 직사각형 320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9" name="모서리가 둥근 직사각형 320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0" name="모서리가 둥근 직사각형 320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1" name="모서리가 둥근 직사각형 321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2" name="모서리가 둥근 직사각형 321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2" name="그룹 3051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3203" name="모서리가 둥근 직사각형 32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4" name="모서리가 둥근 직사각형 32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5" name="모서리가 둥근 직사각형 32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6" name="모서리가 둥근 직사각형 320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7" name="모서리가 둥근 직사각형 320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3" name="그룹 3052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3198" name="모서리가 둥근 직사각형 31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9" name="모서리가 둥근 직사각형 31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0" name="모서리가 둥근 직사각형 31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1" name="모서리가 둥근 직사각형 320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2" name="모서리가 둥근 직사각형 320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4" name="그룹 3053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3193" name="모서리가 둥근 직사각형 31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4" name="모서리가 둥근 직사각형 31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5" name="모서리가 둥근 직사각형 31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6" name="모서리가 둥근 직사각형 319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7" name="모서리가 둥근 직사각형 319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5" name="그룹 3054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3188" name="모서리가 둥근 직사각형 318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9" name="모서리가 둥근 직사각형 318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0" name="모서리가 둥근 직사각형 318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1" name="모서리가 둥근 직사각형 319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2" name="모서리가 둥근 직사각형 319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6" name="그룹 3055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3183" name="모서리가 둥근 직사각형 318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4" name="모서리가 둥근 직사각형 318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5" name="모서리가 둥근 직사각형 318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6" name="모서리가 둥근 직사각형 318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7" name="모서리가 둥근 직사각형 318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7" name="그룹 3056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3178" name="모서리가 둥근 직사각형 31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9" name="모서리가 둥근 직사각형 31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0" name="모서리가 둥근 직사각형 31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1" name="모서리가 둥근 직사각형 318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2" name="모서리가 둥근 직사각형 318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8" name="그룹 3057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3173" name="모서리가 둥근 직사각형 317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4" name="모서리가 둥근 직사각형 317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5" name="모서리가 둥근 직사각형 317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6" name="모서리가 둥근 직사각형 317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7" name="모서리가 둥근 직사각형 317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9" name="그룹 3058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3168" name="모서리가 둥근 직사각형 316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9" name="모서리가 둥근 직사각형 316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0" name="모서리가 둥근 직사각형 316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1" name="모서리가 둥근 직사각형 317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2" name="모서리가 둥근 직사각형 317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0" name="그룹 3059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3163" name="모서리가 둥근 직사각형 31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4" name="모서리가 둥근 직사각형 31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5" name="모서리가 둥근 직사각형 31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6" name="모서리가 둥근 직사각형 316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7" name="모서리가 둥근 직사각형 316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1" name="그룹 3060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3158" name="모서리가 둥근 직사각형 31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9" name="모서리가 둥근 직사각형 31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0" name="모서리가 둥근 직사각형 31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1" name="모서리가 둥근 직사각형 316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2" name="모서리가 둥근 직사각형 316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2" name="그룹 3061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3153" name="모서리가 둥근 직사각형 315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4" name="모서리가 둥근 직사각형 315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5" name="모서리가 둥근 직사각형 315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6" name="모서리가 둥근 직사각형 315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7" name="모서리가 둥근 직사각형 315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3" name="그룹 3062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3148" name="모서리가 둥근 직사각형 31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9" name="모서리가 둥근 직사각형 31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0" name="모서리가 둥근 직사각형 31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1" name="모서리가 둥근 직사각형 315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2" name="모서리가 둥근 직사각형 315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4" name="그룹 3063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3143" name="모서리가 둥근 직사각형 31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4" name="모서리가 둥근 직사각형 31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5" name="모서리가 둥근 직사각형 31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6" name="모서리가 둥근 직사각형 314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7" name="모서리가 둥근 직사각형 314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5" name="그룹 3064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3138" name="모서리가 둥근 직사각형 313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9" name="모서리가 둥근 직사각형 313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0" name="모서리가 둥근 직사각형 313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1" name="모서리가 둥근 직사각형 314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2" name="모서리가 둥근 직사각형 314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6" name="그룹 3065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3133" name="모서리가 둥근 직사각형 31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4" name="모서리가 둥근 직사각형 31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5" name="모서리가 둥근 직사각형 31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6" name="모서리가 둥근 직사각형 313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7" name="모서리가 둥근 직사각형 313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7" name="그룹 3066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3128" name="모서리가 둥근 직사각형 31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9" name="모서리가 둥근 직사각형 31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0" name="모서리가 둥근 직사각형 31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1" name="모서리가 둥근 직사각형 313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2" name="모서리가 둥근 직사각형 313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8" name="그룹 3067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3123" name="모서리가 둥근 직사각형 312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4" name="모서리가 둥근 직사각형 312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5" name="모서리가 둥근 직사각형 312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6" name="모서리가 둥근 직사각형 312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7" name="모서리가 둥근 직사각형 312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9" name="그룹 3068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3118" name="모서리가 둥근 직사각형 31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9" name="모서리가 둥근 직사각형 31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0" name="모서리가 둥근 직사각형 31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1" name="모서리가 둥근 직사각형 312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2" name="모서리가 둥근 직사각형 312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0" name="그룹 3069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3113" name="모서리가 둥근 직사각형 31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4" name="모서리가 둥근 직사각형 31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5" name="모서리가 둥근 직사각형 31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6" name="모서리가 둥근 직사각형 311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7" name="모서리가 둥근 직사각형 311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1" name="그룹 3070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3108" name="모서리가 둥근 직사각형 310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9" name="모서리가 둥근 직사각형 310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0" name="모서리가 둥근 직사각형 310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1" name="모서리가 둥근 직사각형 311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2" name="모서리가 둥근 직사각형 311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2" name="그룹 3071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3103" name="모서리가 둥근 직사각형 31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4" name="모서리가 둥근 직사각형 31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5" name="모서리가 둥근 직사각형 31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6" name="모서리가 둥근 직사각형 310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7" name="모서리가 둥근 직사각형 310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3" name="그룹 3072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3098" name="모서리가 둥근 직사각형 30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9" name="모서리가 둥근 직사각형 30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0" name="모서리가 둥근 직사각형 30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1" name="모서리가 둥근 직사각형 310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2" name="모서리가 둥근 직사각형 310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4" name="그룹 3073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3093" name="모서리가 둥근 직사각형 30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4" name="모서리가 둥근 직사각형 30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5" name="모서리가 둥근 직사각형 30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6" name="모서리가 둥근 직사각형 309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7" name="모서리가 둥근 직사각형 309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5" name="그룹 3074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3088" name="모서리가 둥근 직사각형 308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9" name="모서리가 둥근 직사각형 308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0" name="모서리가 둥근 직사각형 308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1" name="모서리가 둥근 직사각형 309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2" name="모서리가 둥근 직사각형 309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6" name="그룹 3075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3083" name="모서리가 둥근 직사각형 308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4" name="모서리가 둥근 직사각형 308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5" name="모서리가 둥근 직사각형 308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6" name="모서리가 둥근 직사각형 308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7" name="모서리가 둥근 직사각형 308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7" name="그룹 3076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3078" name="모서리가 둥근 직사각형 30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79" name="모서리가 둥근 직사각형 30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0" name="모서리가 둥근 직사각형 30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1" name="모서리가 둥근 직사각형 308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2" name="모서리가 둥근 직사각형 308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3238" name="그룹 3237"/>
          <p:cNvGrpSpPr/>
          <p:nvPr/>
        </p:nvGrpSpPr>
        <p:grpSpPr>
          <a:xfrm>
            <a:off x="7581842" y="821131"/>
            <a:ext cx="697759" cy="5526804"/>
            <a:chOff x="5672582" y="476672"/>
            <a:chExt cx="697759" cy="5526804"/>
          </a:xfrm>
        </p:grpSpPr>
        <p:grpSp>
          <p:nvGrpSpPr>
            <p:cNvPr id="3246" name="그룹 3245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3421" name="모서리가 둥근 직사각형 34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2" name="모서리가 둥근 직사각형 34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3" name="모서리가 둥근 직사각형 34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4" name="모서리가 둥근 직사각형 34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5" name="모서리가 둥근 직사각형 34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47" name="그룹 3246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3416" name="모서리가 둥근 직사각형 34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7" name="모서리가 둥근 직사각형 34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8" name="모서리가 둥근 직사각형 34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9" name="모서리가 둥근 직사각형 34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0" name="모서리가 둥근 직사각형 34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48" name="그룹 3247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3411" name="모서리가 둥근 직사각형 34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2" name="모서리가 둥근 직사각형 34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3" name="모서리가 둥근 직사각형 34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4" name="모서리가 둥근 직사각형 34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5" name="모서리가 둥근 직사각형 34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49" name="그룹 3248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3406" name="모서리가 둥근 직사각형 34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7" name="모서리가 둥근 직사각형 34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8" name="모서리가 둥근 직사각형 34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9" name="모서리가 둥근 직사각형 34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0" name="모서리가 둥근 직사각형 34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0" name="그룹 3249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3401" name="모서리가 둥근 직사각형 34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2" name="모서리가 둥근 직사각형 34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3" name="모서리가 둥근 직사각형 34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4" name="모서리가 둥근 직사각형 34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5" name="모서리가 둥근 직사각형 34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1" name="그룹 3250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3396" name="모서리가 둥근 직사각형 33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7" name="모서리가 둥근 직사각형 33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8" name="모서리가 둥근 직사각형 33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9" name="모서리가 둥근 직사각형 33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0" name="모서리가 둥근 직사각형 33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2" name="그룹 3251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3391" name="모서리가 둥근 직사각형 33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2" name="모서리가 둥근 직사각형 33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3" name="모서리가 둥근 직사각형 33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4" name="모서리가 둥근 직사각형 33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5" name="모서리가 둥근 직사각형 33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3" name="그룹 3252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3386" name="모서리가 둥근 직사각형 33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7" name="모서리가 둥근 직사각형 33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8" name="모서리가 둥근 직사각형 33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9" name="모서리가 둥근 직사각형 33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0" name="모서리가 둥근 직사각형 33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4" name="그룹 3253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3381" name="모서리가 둥근 직사각형 33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2" name="모서리가 둥근 직사각형 33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3" name="모서리가 둥근 직사각형 33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4" name="모서리가 둥근 직사각형 33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5" name="모서리가 둥근 직사각형 33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5" name="그룹 3254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3376" name="모서리가 둥근 직사각형 33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7" name="모서리가 둥근 직사각형 33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8" name="모서리가 둥근 직사각형 33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9" name="모서리가 둥근 직사각형 33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0" name="모서리가 둥근 직사각형 33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6" name="그룹 3255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3371" name="모서리가 둥근 직사각형 33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2" name="모서리가 둥근 직사각형 33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3" name="모서리가 둥근 직사각형 33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4" name="모서리가 둥근 직사각형 33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5" name="모서리가 둥근 직사각형 33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7" name="그룹 3256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3366" name="모서리가 둥근 직사각형 33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7" name="모서리가 둥근 직사각형 33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8" name="모서리가 둥근 직사각형 33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9" name="모서리가 둥근 직사각형 33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0" name="모서리가 둥근 직사각형 33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8" name="그룹 3257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3361" name="모서리가 둥근 직사각형 33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2" name="모서리가 둥근 직사각형 33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3" name="모서리가 둥근 직사각형 33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4" name="모서리가 둥근 직사각형 33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5" name="모서리가 둥근 직사각형 33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9" name="그룹 3258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3356" name="모서리가 둥근 직사각형 33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7" name="모서리가 둥근 직사각형 33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8" name="모서리가 둥근 직사각형 33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9" name="모서리가 둥근 직사각형 33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0" name="모서리가 둥근 직사각형 33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0" name="그룹 3259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3351" name="모서리가 둥근 직사각형 33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2" name="모서리가 둥근 직사각형 33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3" name="모서리가 둥근 직사각형 33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4" name="모서리가 둥근 직사각형 33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5" name="모서리가 둥근 직사각형 33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1" name="그룹 3260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3346" name="모서리가 둥근 직사각형 33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7" name="모서리가 둥근 직사각형 33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8" name="모서리가 둥근 직사각형 33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9" name="모서리가 둥근 직사각형 33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0" name="모서리가 둥근 직사각형 33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2" name="그룹 3261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3341" name="모서리가 둥근 직사각형 33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2" name="모서리가 둥근 직사각형 33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3" name="모서리가 둥근 직사각형 33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4" name="모서리가 둥근 직사각형 33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5" name="모서리가 둥근 직사각형 33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3" name="그룹 3262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3336" name="모서리가 둥근 직사각형 33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7" name="모서리가 둥근 직사각형 33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8" name="모서리가 둥근 직사각형 33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9" name="모서리가 둥근 직사각형 33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0" name="모서리가 둥근 직사각형 33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4" name="그룹 3263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3331" name="모서리가 둥근 직사각형 33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2" name="모서리가 둥근 직사각형 33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3" name="모서리가 둥근 직사각형 33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4" name="모서리가 둥근 직사각형 33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5" name="모서리가 둥근 직사각형 33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5" name="그룹 3264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3326" name="모서리가 둥근 직사각형 33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7" name="모서리가 둥근 직사각형 33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8" name="모서리가 둥근 직사각형 33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9" name="모서리가 둥근 직사각형 33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0" name="모서리가 둥근 직사각형 33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6" name="그룹 3265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3321" name="모서리가 둥근 직사각형 33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2" name="모서리가 둥근 직사각형 33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3" name="모서리가 둥근 직사각형 33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4" name="모서리가 둥근 직사각형 33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5" name="모서리가 둥근 직사각형 33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7" name="그룹 3266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3316" name="모서리가 둥근 직사각형 33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7" name="모서리가 둥근 직사각형 33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8" name="모서리가 둥근 직사각형 33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9" name="모서리가 둥근 직사각형 33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0" name="모서리가 둥근 직사각형 33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8" name="그룹 3267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3311" name="모서리가 둥근 직사각형 33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2" name="모서리가 둥근 직사각형 33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3" name="모서리가 둥근 직사각형 33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4" name="모서리가 둥근 직사각형 33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5" name="모서리가 둥근 직사각형 33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9" name="그룹 3268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3306" name="모서리가 둥근 직사각형 33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7" name="모서리가 둥근 직사각형 33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8" name="모서리가 둥근 직사각형 33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9" name="모서리가 둥근 직사각형 33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0" name="모서리가 둥근 직사각형 33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0" name="그룹 3269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3301" name="모서리가 둥근 직사각형 33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2" name="모서리가 둥근 직사각형 33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3" name="모서리가 둥근 직사각형 33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4" name="모서리가 둥근 직사각형 33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5" name="모서리가 둥근 직사각형 33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1" name="그룹 3270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3296" name="모서리가 둥근 직사각형 32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7" name="모서리가 둥근 직사각형 32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8" name="모서리가 둥근 직사각형 32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9" name="모서리가 둥근 직사각형 32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0" name="모서리가 둥근 직사각형 32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2" name="그룹 3271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3291" name="모서리가 둥근 직사각형 32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2" name="모서리가 둥근 직사각형 32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3" name="모서리가 둥근 직사각형 32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4" name="모서리가 둥근 직사각형 32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5" name="모서리가 둥근 직사각형 32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3" name="그룹 3272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3286" name="모서리가 둥근 직사각형 32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7" name="모서리가 둥근 직사각형 32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8" name="모서리가 둥근 직사각형 32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9" name="모서리가 둥근 직사각형 32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0" name="모서리가 둥근 직사각형 32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4" name="그룹 3273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3281" name="모서리가 둥근 직사각형 32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2" name="모서리가 둥근 직사각형 32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3" name="모서리가 둥근 직사각형 32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4" name="모서리가 둥근 직사각형 32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5" name="모서리가 둥근 직사각형 32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5" name="그룹 3274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3276" name="모서리가 둥근 직사각형 32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77" name="모서리가 둥근 직사각형 32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78" name="모서리가 둥근 직사각형 32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79" name="모서리가 둥근 직사각형 32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0" name="모서리가 둥근 직사각형 32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3642" name="그룹 3641"/>
          <p:cNvGrpSpPr/>
          <p:nvPr/>
        </p:nvGrpSpPr>
        <p:grpSpPr>
          <a:xfrm>
            <a:off x="8619514" y="824879"/>
            <a:ext cx="696763" cy="100804"/>
            <a:chOff x="3538538" y="1077915"/>
            <a:chExt cx="696763" cy="100804"/>
          </a:xfrm>
        </p:grpSpPr>
        <p:sp>
          <p:nvSpPr>
            <p:cNvPr id="3817" name="모서리가 둥근 직사각형 38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8" name="모서리가 둥근 직사각형 381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9" name="모서리가 둥근 직사각형 38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0" name="모서리가 둥근 직사각형 381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1" name="모서리가 둥근 직사각형 382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43" name="그룹 3642"/>
          <p:cNvGrpSpPr/>
          <p:nvPr/>
        </p:nvGrpSpPr>
        <p:grpSpPr>
          <a:xfrm>
            <a:off x="8619514" y="1012107"/>
            <a:ext cx="696763" cy="100804"/>
            <a:chOff x="3538538" y="1077915"/>
            <a:chExt cx="696763" cy="100804"/>
          </a:xfrm>
        </p:grpSpPr>
        <p:sp>
          <p:nvSpPr>
            <p:cNvPr id="3812" name="모서리가 둥근 직사각형 381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3" name="모서리가 둥근 직사각형 381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4" name="모서리가 둥근 직사각형 381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5" name="모서리가 둥근 직사각형 381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6" name="모서리가 둥근 직사각형 381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44" name="그룹 3643"/>
          <p:cNvGrpSpPr/>
          <p:nvPr/>
        </p:nvGrpSpPr>
        <p:grpSpPr>
          <a:xfrm>
            <a:off x="8619514" y="1197619"/>
            <a:ext cx="696763" cy="100804"/>
            <a:chOff x="3538538" y="1077915"/>
            <a:chExt cx="696763" cy="100804"/>
          </a:xfrm>
        </p:grpSpPr>
        <p:sp>
          <p:nvSpPr>
            <p:cNvPr id="3807" name="모서리가 둥근 직사각형 380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8" name="모서리가 둥근 직사각형 380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9" name="모서리가 둥근 직사각형 380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0" name="모서리가 둥근 직사각형 380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11" name="모서리가 둥근 직사각형 381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45" name="그룹 3644"/>
          <p:cNvGrpSpPr/>
          <p:nvPr/>
        </p:nvGrpSpPr>
        <p:grpSpPr>
          <a:xfrm>
            <a:off x="8619514" y="1384847"/>
            <a:ext cx="696763" cy="100804"/>
            <a:chOff x="3538538" y="1077915"/>
            <a:chExt cx="696763" cy="100804"/>
          </a:xfrm>
        </p:grpSpPr>
        <p:sp>
          <p:nvSpPr>
            <p:cNvPr id="3802" name="모서리가 둥근 직사각형 380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3" name="모서리가 둥근 직사각형 380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4" name="모서리가 둥근 직사각형 380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5" name="모서리가 둥근 직사각형 380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6" name="모서리가 둥근 직사각형 380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46" name="그룹 3645"/>
          <p:cNvGrpSpPr/>
          <p:nvPr/>
        </p:nvGrpSpPr>
        <p:grpSpPr>
          <a:xfrm>
            <a:off x="8619514" y="1573537"/>
            <a:ext cx="696763" cy="100804"/>
            <a:chOff x="3538538" y="1077915"/>
            <a:chExt cx="696763" cy="100804"/>
          </a:xfrm>
        </p:grpSpPr>
        <p:sp>
          <p:nvSpPr>
            <p:cNvPr id="3797" name="모서리가 둥근 직사각형 37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8" name="모서리가 둥근 직사각형 37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9" name="모서리가 둥근 직사각형 37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0" name="모서리가 둥근 직사각형 379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01" name="모서리가 둥근 직사각형 380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47" name="그룹 3646"/>
          <p:cNvGrpSpPr/>
          <p:nvPr/>
        </p:nvGrpSpPr>
        <p:grpSpPr>
          <a:xfrm>
            <a:off x="8619514" y="1760765"/>
            <a:ext cx="696763" cy="100804"/>
            <a:chOff x="3538538" y="1077915"/>
            <a:chExt cx="696763" cy="100804"/>
          </a:xfrm>
        </p:grpSpPr>
        <p:sp>
          <p:nvSpPr>
            <p:cNvPr id="3792" name="모서리가 둥근 직사각형 379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3" name="모서리가 둥근 직사각형 379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4" name="모서리가 둥근 직사각형 379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5" name="모서리가 둥근 직사각형 379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6" name="모서리가 둥근 직사각형 379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48" name="그룹 3647"/>
          <p:cNvGrpSpPr/>
          <p:nvPr/>
        </p:nvGrpSpPr>
        <p:grpSpPr>
          <a:xfrm>
            <a:off x="8619514" y="1946056"/>
            <a:ext cx="696763" cy="100804"/>
            <a:chOff x="3538538" y="1077915"/>
            <a:chExt cx="696763" cy="100804"/>
          </a:xfrm>
        </p:grpSpPr>
        <p:sp>
          <p:nvSpPr>
            <p:cNvPr id="3787" name="모서리가 둥근 직사각형 378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8" name="모서리가 둥근 직사각형 378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9" name="모서리가 둥근 직사각형 378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0" name="모서리가 둥근 직사각형 378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91" name="모서리가 둥근 직사각형 379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49" name="그룹 3648"/>
          <p:cNvGrpSpPr/>
          <p:nvPr/>
        </p:nvGrpSpPr>
        <p:grpSpPr>
          <a:xfrm>
            <a:off x="8619514" y="2133726"/>
            <a:ext cx="696763" cy="100804"/>
            <a:chOff x="3538538" y="1077915"/>
            <a:chExt cx="696763" cy="100804"/>
          </a:xfrm>
        </p:grpSpPr>
        <p:sp>
          <p:nvSpPr>
            <p:cNvPr id="3782" name="모서리가 둥근 직사각형 378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3" name="모서리가 둥근 직사각형 378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4" name="모서리가 둥근 직사각형 378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5" name="모서리가 둥근 직사각형 378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6" name="모서리가 둥근 직사각형 378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0" name="그룹 3649"/>
          <p:cNvGrpSpPr/>
          <p:nvPr/>
        </p:nvGrpSpPr>
        <p:grpSpPr>
          <a:xfrm>
            <a:off x="8619016" y="2324344"/>
            <a:ext cx="696763" cy="100804"/>
            <a:chOff x="3538538" y="1077915"/>
            <a:chExt cx="696763" cy="100804"/>
          </a:xfrm>
        </p:grpSpPr>
        <p:sp>
          <p:nvSpPr>
            <p:cNvPr id="3777" name="모서리가 둥근 직사각형 37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8" name="모서리가 둥근 직사각형 37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9" name="모서리가 둥근 직사각형 37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0" name="모서리가 둥근 직사각형 377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81" name="모서리가 둥근 직사각형 378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1" name="그룹 3650"/>
          <p:cNvGrpSpPr/>
          <p:nvPr/>
        </p:nvGrpSpPr>
        <p:grpSpPr>
          <a:xfrm>
            <a:off x="8619016" y="2509635"/>
            <a:ext cx="696763" cy="100804"/>
            <a:chOff x="3538538" y="1077915"/>
            <a:chExt cx="696763" cy="100804"/>
          </a:xfrm>
        </p:grpSpPr>
        <p:sp>
          <p:nvSpPr>
            <p:cNvPr id="3772" name="모서리가 둥근 직사각형 377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3" name="모서리가 둥근 직사각형 377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4" name="모서리가 둥근 직사각형 377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5" name="모서리가 둥근 직사각형 377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6" name="모서리가 둥근 직사각형 377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2" name="그룹 3651"/>
          <p:cNvGrpSpPr/>
          <p:nvPr/>
        </p:nvGrpSpPr>
        <p:grpSpPr>
          <a:xfrm>
            <a:off x="8619016" y="2696863"/>
            <a:ext cx="696763" cy="100804"/>
            <a:chOff x="3538538" y="1077915"/>
            <a:chExt cx="696763" cy="100804"/>
          </a:xfrm>
        </p:grpSpPr>
        <p:sp>
          <p:nvSpPr>
            <p:cNvPr id="3767" name="모서리가 둥근 직사각형 376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8" name="모서리가 둥근 직사각형 376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9" name="모서리가 둥근 직사각형 376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0" name="모서리가 둥근 직사각형 376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71" name="모서리가 둥근 직사각형 377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3" name="그룹 3652"/>
          <p:cNvGrpSpPr/>
          <p:nvPr/>
        </p:nvGrpSpPr>
        <p:grpSpPr>
          <a:xfrm>
            <a:off x="8619016" y="2884312"/>
            <a:ext cx="696763" cy="100804"/>
            <a:chOff x="3538538" y="1077915"/>
            <a:chExt cx="696763" cy="100804"/>
          </a:xfrm>
        </p:grpSpPr>
        <p:sp>
          <p:nvSpPr>
            <p:cNvPr id="3762" name="모서리가 둥근 직사각형 376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3" name="모서리가 둥근 직사각형 376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4" name="모서리가 둥근 직사각형 376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5" name="모서리가 둥근 직사각형 376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6" name="모서리가 둥근 직사각형 376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4" name="그룹 3653"/>
          <p:cNvGrpSpPr/>
          <p:nvPr/>
        </p:nvGrpSpPr>
        <p:grpSpPr>
          <a:xfrm>
            <a:off x="8619514" y="3071416"/>
            <a:ext cx="696763" cy="100804"/>
            <a:chOff x="3538538" y="1077915"/>
            <a:chExt cx="696763" cy="100804"/>
          </a:xfrm>
        </p:grpSpPr>
        <p:sp>
          <p:nvSpPr>
            <p:cNvPr id="3757" name="모서리가 둥근 직사각형 37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8" name="모서리가 둥근 직사각형 37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9" name="모서리가 둥근 직사각형 37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0" name="모서리가 둥근 직사각형 375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61" name="모서리가 둥근 직사각형 376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5" name="그룹 3654"/>
          <p:cNvGrpSpPr/>
          <p:nvPr/>
        </p:nvGrpSpPr>
        <p:grpSpPr>
          <a:xfrm>
            <a:off x="8619514" y="3256707"/>
            <a:ext cx="696763" cy="100804"/>
            <a:chOff x="3538538" y="1077915"/>
            <a:chExt cx="696763" cy="100804"/>
          </a:xfrm>
        </p:grpSpPr>
        <p:sp>
          <p:nvSpPr>
            <p:cNvPr id="3752" name="모서리가 둥근 직사각형 37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3" name="모서리가 둥근 직사각형 37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4" name="모서리가 둥근 직사각형 37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5" name="모서리가 둥근 직사각형 37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6" name="모서리가 둥근 직사각형 37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6" name="그룹 3655"/>
          <p:cNvGrpSpPr/>
          <p:nvPr/>
        </p:nvGrpSpPr>
        <p:grpSpPr>
          <a:xfrm>
            <a:off x="8619514" y="3443935"/>
            <a:ext cx="696763" cy="100804"/>
            <a:chOff x="3538538" y="1077915"/>
            <a:chExt cx="696763" cy="100804"/>
          </a:xfrm>
        </p:grpSpPr>
        <p:sp>
          <p:nvSpPr>
            <p:cNvPr id="3747" name="모서리가 둥근 직사각형 374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8" name="모서리가 둥근 직사각형 374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9" name="모서리가 둥근 직사각형 374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0" name="모서리가 둥근 직사각형 374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51" name="모서리가 둥근 직사각형 375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7" name="그룹 3656"/>
          <p:cNvGrpSpPr/>
          <p:nvPr/>
        </p:nvGrpSpPr>
        <p:grpSpPr>
          <a:xfrm>
            <a:off x="8619514" y="3631384"/>
            <a:ext cx="696763" cy="100804"/>
            <a:chOff x="3538538" y="1077915"/>
            <a:chExt cx="696763" cy="100804"/>
          </a:xfrm>
        </p:grpSpPr>
        <p:sp>
          <p:nvSpPr>
            <p:cNvPr id="3742" name="모서리가 둥근 직사각형 374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3" name="모서리가 둥근 직사각형 374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4" name="모서리가 둥근 직사각형 374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5" name="모서리가 둥근 직사각형 374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6" name="모서리가 둥근 직사각형 374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8" name="그룹 3657"/>
          <p:cNvGrpSpPr/>
          <p:nvPr/>
        </p:nvGrpSpPr>
        <p:grpSpPr>
          <a:xfrm>
            <a:off x="8619514" y="3818833"/>
            <a:ext cx="696763" cy="100804"/>
            <a:chOff x="3538538" y="1077915"/>
            <a:chExt cx="696763" cy="100804"/>
          </a:xfrm>
        </p:grpSpPr>
        <p:sp>
          <p:nvSpPr>
            <p:cNvPr id="3737" name="모서리가 둥근 직사각형 37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8" name="모서리가 둥근 직사각형 37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9" name="모서리가 둥근 직사각형 37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0" name="모서리가 둥근 직사각형 373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41" name="모서리가 둥근 직사각형 374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59" name="그룹 3658"/>
          <p:cNvGrpSpPr/>
          <p:nvPr/>
        </p:nvGrpSpPr>
        <p:grpSpPr>
          <a:xfrm>
            <a:off x="8620012" y="4006279"/>
            <a:ext cx="696763" cy="100804"/>
            <a:chOff x="3538538" y="1077915"/>
            <a:chExt cx="696763" cy="100804"/>
          </a:xfrm>
        </p:grpSpPr>
        <p:sp>
          <p:nvSpPr>
            <p:cNvPr id="3732" name="모서리가 둥근 직사각형 373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3" name="모서리가 둥근 직사각형 373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4" name="모서리가 둥근 직사각형 373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5" name="모서리가 둥근 직사각형 373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6" name="모서리가 둥근 직사각형 373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60" name="그룹 3659"/>
          <p:cNvGrpSpPr/>
          <p:nvPr/>
        </p:nvGrpSpPr>
        <p:grpSpPr>
          <a:xfrm>
            <a:off x="8620012" y="4191791"/>
            <a:ext cx="696763" cy="100804"/>
            <a:chOff x="3538538" y="1077915"/>
            <a:chExt cx="696763" cy="100804"/>
          </a:xfrm>
        </p:grpSpPr>
        <p:sp>
          <p:nvSpPr>
            <p:cNvPr id="3727" name="모서리가 둥근 직사각형 372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28" name="모서리가 둥근 직사각형 372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29" name="모서리가 둥근 직사각형 372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0" name="모서리가 둥근 직사각형 372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31" name="모서리가 둥근 직사각형 373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661" name="그룹 3660"/>
          <p:cNvGrpSpPr/>
          <p:nvPr/>
        </p:nvGrpSpPr>
        <p:grpSpPr>
          <a:xfrm>
            <a:off x="8620012" y="4379019"/>
            <a:ext cx="696763" cy="100804"/>
            <a:chOff x="3538538" y="1077915"/>
            <a:chExt cx="696763" cy="100804"/>
          </a:xfrm>
        </p:grpSpPr>
        <p:sp>
          <p:nvSpPr>
            <p:cNvPr id="3722" name="모서리가 둥근 직사각형 37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23" name="모서리가 둥근 직사각형 37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24" name="모서리가 둥근 직사각형 37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25" name="모서리가 둥근 직사각형 37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726" name="모서리가 둥근 직사각형 37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cxnSp>
        <p:nvCxnSpPr>
          <p:cNvPr id="1877" name="직선 연결선 1876">
            <a:extLst>
              <a:ext uri="{FF2B5EF4-FFF2-40B4-BE49-F238E27FC236}">
                <a16:creationId xmlns:a16="http://schemas.microsoft.com/office/drawing/2014/main" id="{69D2E6FE-D56B-4CBD-B6D4-3A1B69BCDE2A}"/>
              </a:ext>
            </a:extLst>
          </p:cNvPr>
          <p:cNvCxnSpPr>
            <a:cxnSpLocks/>
          </p:cNvCxnSpPr>
          <p:nvPr/>
        </p:nvCxnSpPr>
        <p:spPr>
          <a:xfrm>
            <a:off x="1986064" y="1712975"/>
            <a:ext cx="7431433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4" name="직사각형 1883">
            <a:extLst>
              <a:ext uri="{FF2B5EF4-FFF2-40B4-BE49-F238E27FC236}">
                <a16:creationId xmlns:a16="http://schemas.microsoft.com/office/drawing/2014/main" id="{8CEA643E-D5D1-4A16-9389-E5EFE3873C8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6" name="직사각형 1885">
            <a:extLst>
              <a:ext uri="{FF2B5EF4-FFF2-40B4-BE49-F238E27FC236}">
                <a16:creationId xmlns:a16="http://schemas.microsoft.com/office/drawing/2014/main" id="{40540C10-498F-445C-B00F-68331E4CC97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7" name="직사각형 1886">
            <a:extLst>
              <a:ext uri="{FF2B5EF4-FFF2-40B4-BE49-F238E27FC236}">
                <a16:creationId xmlns:a16="http://schemas.microsoft.com/office/drawing/2014/main" id="{441D648F-2A2F-4A04-A4E1-B94EF7B4296B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8" name="직사각형 1887">
            <a:extLst>
              <a:ext uri="{FF2B5EF4-FFF2-40B4-BE49-F238E27FC236}">
                <a16:creationId xmlns:a16="http://schemas.microsoft.com/office/drawing/2014/main" id="{CD56934E-CF2A-47C3-98D0-FAC8D7601D50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0" name="직사각형 1889">
            <a:extLst>
              <a:ext uri="{FF2B5EF4-FFF2-40B4-BE49-F238E27FC236}">
                <a16:creationId xmlns:a16="http://schemas.microsoft.com/office/drawing/2014/main" id="{FFE57FC1-63B0-4308-BF99-9AAC62AA5DD4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881F5D8-E7E6-490A-1128-AFB775037E6F}"/>
              </a:ext>
            </a:extLst>
          </p:cNvPr>
          <p:cNvSpPr txBox="1"/>
          <p:nvPr/>
        </p:nvSpPr>
        <p:spPr>
          <a:xfrm>
            <a:off x="4119853" y="741697"/>
            <a:ext cx="24558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447920D-1FC9-88B2-1EE7-EF7D52CE9800}"/>
              </a:ext>
            </a:extLst>
          </p:cNvPr>
          <p:cNvSpPr txBox="1"/>
          <p:nvPr/>
        </p:nvSpPr>
        <p:spPr>
          <a:xfrm>
            <a:off x="4099338" y="1697741"/>
            <a:ext cx="309701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</a:t>
            </a:r>
          </a:p>
          <a:p>
            <a:pPr algn="ctr"/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C5A67F1-38BC-B652-4EFD-08D6266311E5}"/>
              </a:ext>
            </a:extLst>
          </p:cNvPr>
          <p:cNvSpPr txBox="1"/>
          <p:nvPr/>
        </p:nvSpPr>
        <p:spPr>
          <a:xfrm>
            <a:off x="4104649" y="2607862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D339E98-2329-21A5-6716-5CFB4101B8AD}"/>
              </a:ext>
            </a:extLst>
          </p:cNvPr>
          <p:cNvSpPr txBox="1"/>
          <p:nvPr/>
        </p:nvSpPr>
        <p:spPr>
          <a:xfrm>
            <a:off x="4103694" y="3553235"/>
            <a:ext cx="312906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EB910FD-D57C-393F-390A-B225EF95C8D8}"/>
              </a:ext>
            </a:extLst>
          </p:cNvPr>
          <p:cNvSpPr txBox="1"/>
          <p:nvPr/>
        </p:nvSpPr>
        <p:spPr>
          <a:xfrm>
            <a:off x="4104532" y="4491939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25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E236006-A582-AA0C-348F-56C0FA2436EE}"/>
              </a:ext>
            </a:extLst>
          </p:cNvPr>
          <p:cNvSpPr txBox="1"/>
          <p:nvPr/>
        </p:nvSpPr>
        <p:spPr>
          <a:xfrm>
            <a:off x="4099735" y="5427030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55A376B-840F-EB07-9172-4513B6B62050}"/>
              </a:ext>
            </a:extLst>
          </p:cNvPr>
          <p:cNvSpPr txBox="1"/>
          <p:nvPr/>
        </p:nvSpPr>
        <p:spPr>
          <a:xfrm>
            <a:off x="5120123" y="741697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292C4B5-F3E2-0CEC-535B-6EF890FDBDD7}"/>
              </a:ext>
            </a:extLst>
          </p:cNvPr>
          <p:cNvSpPr txBox="1"/>
          <p:nvPr/>
        </p:nvSpPr>
        <p:spPr>
          <a:xfrm>
            <a:off x="5111280" y="1690882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8205878-D5ED-8C87-DE71-ED7EE5898608}"/>
              </a:ext>
            </a:extLst>
          </p:cNvPr>
          <p:cNvSpPr txBox="1"/>
          <p:nvPr/>
        </p:nvSpPr>
        <p:spPr>
          <a:xfrm>
            <a:off x="5113283" y="2608662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45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864F16C-7587-723E-6BEF-38146F262BCD}"/>
              </a:ext>
            </a:extLst>
          </p:cNvPr>
          <p:cNvSpPr txBox="1"/>
          <p:nvPr/>
        </p:nvSpPr>
        <p:spPr>
          <a:xfrm>
            <a:off x="5109666" y="3546180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1415B1F-3C50-3992-89CC-DF88AF029874}"/>
              </a:ext>
            </a:extLst>
          </p:cNvPr>
          <p:cNvSpPr txBox="1"/>
          <p:nvPr/>
        </p:nvSpPr>
        <p:spPr>
          <a:xfrm>
            <a:off x="6249662" y="737408"/>
            <a:ext cx="24558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EFE7D75-3C5C-87E0-CC03-4595214931E0}"/>
              </a:ext>
            </a:extLst>
          </p:cNvPr>
          <p:cNvSpPr txBox="1"/>
          <p:nvPr/>
        </p:nvSpPr>
        <p:spPr>
          <a:xfrm>
            <a:off x="6229147" y="1693452"/>
            <a:ext cx="309701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</a:t>
            </a:r>
          </a:p>
          <a:p>
            <a:pPr algn="ctr"/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CA7E884-86F9-21E9-E69A-8FED071DE06F}"/>
              </a:ext>
            </a:extLst>
          </p:cNvPr>
          <p:cNvSpPr txBox="1"/>
          <p:nvPr/>
        </p:nvSpPr>
        <p:spPr>
          <a:xfrm>
            <a:off x="6234458" y="2603573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5C4CB1E-A48A-9A77-131D-B001CB68BB2F}"/>
              </a:ext>
            </a:extLst>
          </p:cNvPr>
          <p:cNvSpPr txBox="1"/>
          <p:nvPr/>
        </p:nvSpPr>
        <p:spPr>
          <a:xfrm>
            <a:off x="6233503" y="3548946"/>
            <a:ext cx="312906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FD0FB31-88C1-6698-1272-81A1B00AB9F7}"/>
              </a:ext>
            </a:extLst>
          </p:cNvPr>
          <p:cNvSpPr txBox="1"/>
          <p:nvPr/>
        </p:nvSpPr>
        <p:spPr>
          <a:xfrm>
            <a:off x="6234341" y="4487650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52CBC4B-9AEC-B838-313A-CB96160713CE}"/>
              </a:ext>
            </a:extLst>
          </p:cNvPr>
          <p:cNvSpPr txBox="1"/>
          <p:nvPr/>
        </p:nvSpPr>
        <p:spPr>
          <a:xfrm>
            <a:off x="6229544" y="5422741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30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22F2133-D084-AE65-373C-3CDC7AF6C25E}"/>
              </a:ext>
            </a:extLst>
          </p:cNvPr>
          <p:cNvSpPr txBox="1"/>
          <p:nvPr/>
        </p:nvSpPr>
        <p:spPr>
          <a:xfrm>
            <a:off x="7249932" y="737408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5C7F2BE-79E3-53FE-D522-44CA357C2E07}"/>
              </a:ext>
            </a:extLst>
          </p:cNvPr>
          <p:cNvSpPr txBox="1"/>
          <p:nvPr/>
        </p:nvSpPr>
        <p:spPr>
          <a:xfrm>
            <a:off x="7241089" y="1686593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6CBAACD-90B3-7D78-194C-08896B953C4B}"/>
              </a:ext>
            </a:extLst>
          </p:cNvPr>
          <p:cNvSpPr txBox="1"/>
          <p:nvPr/>
        </p:nvSpPr>
        <p:spPr>
          <a:xfrm>
            <a:off x="7243092" y="2604373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45</a:t>
            </a:r>
          </a:p>
        </p:txBody>
      </p:sp>
      <p:sp>
        <p:nvSpPr>
          <p:cNvPr id="2276" name="TextBox 2275">
            <a:extLst>
              <a:ext uri="{FF2B5EF4-FFF2-40B4-BE49-F238E27FC236}">
                <a16:creationId xmlns:a16="http://schemas.microsoft.com/office/drawing/2014/main" id="{D6CAD326-9CC1-1F75-A8D6-AAFB7E83F8A5}"/>
              </a:ext>
            </a:extLst>
          </p:cNvPr>
          <p:cNvSpPr txBox="1"/>
          <p:nvPr/>
        </p:nvSpPr>
        <p:spPr>
          <a:xfrm>
            <a:off x="7239475" y="3541891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633" name="TextBox 3632">
            <a:extLst>
              <a:ext uri="{FF2B5EF4-FFF2-40B4-BE49-F238E27FC236}">
                <a16:creationId xmlns:a16="http://schemas.microsoft.com/office/drawing/2014/main" id="{0B75131F-016E-4586-7BE9-E62DC74D674B}"/>
              </a:ext>
            </a:extLst>
          </p:cNvPr>
          <p:cNvSpPr txBox="1"/>
          <p:nvPr/>
        </p:nvSpPr>
        <p:spPr>
          <a:xfrm>
            <a:off x="7243478" y="4492332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55</a:t>
            </a:r>
          </a:p>
        </p:txBody>
      </p:sp>
      <p:sp>
        <p:nvSpPr>
          <p:cNvPr id="3638" name="TextBox 3637">
            <a:extLst>
              <a:ext uri="{FF2B5EF4-FFF2-40B4-BE49-F238E27FC236}">
                <a16:creationId xmlns:a16="http://schemas.microsoft.com/office/drawing/2014/main" id="{06BBA98A-DC48-C3B5-7E6E-76BAC9D92C22}"/>
              </a:ext>
            </a:extLst>
          </p:cNvPr>
          <p:cNvSpPr txBox="1"/>
          <p:nvPr/>
        </p:nvSpPr>
        <p:spPr>
          <a:xfrm>
            <a:off x="7238681" y="5427423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60</a:t>
            </a:r>
          </a:p>
        </p:txBody>
      </p:sp>
      <p:sp>
        <p:nvSpPr>
          <p:cNvPr id="3640" name="TextBox 3639">
            <a:extLst>
              <a:ext uri="{FF2B5EF4-FFF2-40B4-BE49-F238E27FC236}">
                <a16:creationId xmlns:a16="http://schemas.microsoft.com/office/drawing/2014/main" id="{D3FB01A2-259D-905A-56FE-C861D14286ED}"/>
              </a:ext>
            </a:extLst>
          </p:cNvPr>
          <p:cNvSpPr txBox="1"/>
          <p:nvPr/>
        </p:nvSpPr>
        <p:spPr>
          <a:xfrm>
            <a:off x="8306483" y="728545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413" name="TextBox 1412">
            <a:extLst>
              <a:ext uri="{FF2B5EF4-FFF2-40B4-BE49-F238E27FC236}">
                <a16:creationId xmlns:a16="http://schemas.microsoft.com/office/drawing/2014/main" id="{63B88818-7145-A136-6164-4FD39439602F}"/>
              </a:ext>
            </a:extLst>
          </p:cNvPr>
          <p:cNvSpPr txBox="1"/>
          <p:nvPr/>
        </p:nvSpPr>
        <p:spPr>
          <a:xfrm>
            <a:off x="8306368" y="1675778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414" name="TextBox 1413">
            <a:extLst>
              <a:ext uri="{FF2B5EF4-FFF2-40B4-BE49-F238E27FC236}">
                <a16:creationId xmlns:a16="http://schemas.microsoft.com/office/drawing/2014/main" id="{5E1F7D73-EB56-58D6-5B27-E0811443B72D}"/>
              </a:ext>
            </a:extLst>
          </p:cNvPr>
          <p:cNvSpPr txBox="1"/>
          <p:nvPr/>
        </p:nvSpPr>
        <p:spPr>
          <a:xfrm>
            <a:off x="8311773" y="2612468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75</a:t>
            </a:r>
          </a:p>
        </p:txBody>
      </p:sp>
      <p:sp>
        <p:nvSpPr>
          <p:cNvPr id="1415" name="TextBox 1414">
            <a:extLst>
              <a:ext uri="{FF2B5EF4-FFF2-40B4-BE49-F238E27FC236}">
                <a16:creationId xmlns:a16="http://schemas.microsoft.com/office/drawing/2014/main" id="{06338E49-6A7C-2A54-4F4D-3355662FA82E}"/>
              </a:ext>
            </a:extLst>
          </p:cNvPr>
          <p:cNvSpPr txBox="1"/>
          <p:nvPr/>
        </p:nvSpPr>
        <p:spPr>
          <a:xfrm>
            <a:off x="8299837" y="3555443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529FCE7A-689C-A6E9-1B27-43DADF435280}"/>
              </a:ext>
            </a:extLst>
          </p:cNvPr>
          <p:cNvSpPr/>
          <p:nvPr/>
        </p:nvSpPr>
        <p:spPr>
          <a:xfrm>
            <a:off x="4124813" y="474210"/>
            <a:ext cx="2102840" cy="5955120"/>
          </a:xfrm>
          <a:prstGeom prst="roundRect">
            <a:avLst>
              <a:gd name="adj" fmla="val 919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 w="12700">
                <a:solidFill>
                  <a:schemeClr val="tx1"/>
                </a:solidFill>
              </a:ln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74D11DB6-5654-4CAE-AC13-82E80B7A8D6A}"/>
              </a:ext>
            </a:extLst>
          </p:cNvPr>
          <p:cNvSpPr/>
          <p:nvPr/>
        </p:nvSpPr>
        <p:spPr>
          <a:xfrm>
            <a:off x="6264001" y="474210"/>
            <a:ext cx="3153496" cy="5955120"/>
          </a:xfrm>
          <a:prstGeom prst="roundRect">
            <a:avLst>
              <a:gd name="adj" fmla="val 919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 w="12700">
                <a:solidFill>
                  <a:schemeClr val="tx1"/>
                </a:solidFill>
              </a:ln>
            </a:endParaRPr>
          </a:p>
        </p:txBody>
      </p:sp>
      <p:cxnSp>
        <p:nvCxnSpPr>
          <p:cNvPr id="2275" name="직선 연결선 2274">
            <a:extLst>
              <a:ext uri="{FF2B5EF4-FFF2-40B4-BE49-F238E27FC236}">
                <a16:creationId xmlns:a16="http://schemas.microsoft.com/office/drawing/2014/main" id="{4739BBA6-3D22-56D0-8B4F-70E75D106810}"/>
              </a:ext>
            </a:extLst>
          </p:cNvPr>
          <p:cNvCxnSpPr>
            <a:cxnSpLocks/>
          </p:cNvCxnSpPr>
          <p:nvPr/>
        </p:nvCxnSpPr>
        <p:spPr>
          <a:xfrm>
            <a:off x="2001664" y="2642975"/>
            <a:ext cx="7431433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7" name="직선 연결선 2276">
            <a:extLst>
              <a:ext uri="{FF2B5EF4-FFF2-40B4-BE49-F238E27FC236}">
                <a16:creationId xmlns:a16="http://schemas.microsoft.com/office/drawing/2014/main" id="{3AEE8B8B-DEBF-FA13-406E-E77E0C2AEC3B}"/>
              </a:ext>
            </a:extLst>
          </p:cNvPr>
          <p:cNvCxnSpPr>
            <a:cxnSpLocks/>
          </p:cNvCxnSpPr>
          <p:nvPr/>
        </p:nvCxnSpPr>
        <p:spPr>
          <a:xfrm>
            <a:off x="1992083" y="3588426"/>
            <a:ext cx="7431433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9" name="직선 연결선 2458">
            <a:extLst>
              <a:ext uri="{FF2B5EF4-FFF2-40B4-BE49-F238E27FC236}">
                <a16:creationId xmlns:a16="http://schemas.microsoft.com/office/drawing/2014/main" id="{448EAA25-939F-9EB6-9686-DA64E6B4782E}"/>
              </a:ext>
            </a:extLst>
          </p:cNvPr>
          <p:cNvCxnSpPr>
            <a:cxnSpLocks/>
          </p:cNvCxnSpPr>
          <p:nvPr/>
        </p:nvCxnSpPr>
        <p:spPr>
          <a:xfrm>
            <a:off x="1994464" y="4522175"/>
            <a:ext cx="7431433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4" name="직선 연결선 2463">
            <a:extLst>
              <a:ext uri="{FF2B5EF4-FFF2-40B4-BE49-F238E27FC236}">
                <a16:creationId xmlns:a16="http://schemas.microsoft.com/office/drawing/2014/main" id="{9CD81BBB-4958-C50E-8D0C-39F3D2162323}"/>
              </a:ext>
            </a:extLst>
          </p:cNvPr>
          <p:cNvCxnSpPr>
            <a:cxnSpLocks/>
          </p:cNvCxnSpPr>
          <p:nvPr/>
        </p:nvCxnSpPr>
        <p:spPr>
          <a:xfrm>
            <a:off x="1987264" y="5465375"/>
            <a:ext cx="1059699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1" name="직선 연결선 2470">
            <a:extLst>
              <a:ext uri="{FF2B5EF4-FFF2-40B4-BE49-F238E27FC236}">
                <a16:creationId xmlns:a16="http://schemas.microsoft.com/office/drawing/2014/main" id="{4E72D0C5-975D-2645-ED53-AD5B6679BBDF}"/>
              </a:ext>
            </a:extLst>
          </p:cNvPr>
          <p:cNvCxnSpPr>
            <a:cxnSpLocks/>
          </p:cNvCxnSpPr>
          <p:nvPr/>
        </p:nvCxnSpPr>
        <p:spPr>
          <a:xfrm>
            <a:off x="4134064" y="5466575"/>
            <a:ext cx="103553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4" name="직선 연결선 2473">
            <a:extLst>
              <a:ext uri="{FF2B5EF4-FFF2-40B4-BE49-F238E27FC236}">
                <a16:creationId xmlns:a16="http://schemas.microsoft.com/office/drawing/2014/main" id="{8326F8D0-CA79-4A69-D5A6-1B2054D2F002}"/>
              </a:ext>
            </a:extLst>
          </p:cNvPr>
          <p:cNvCxnSpPr>
            <a:cxnSpLocks/>
          </p:cNvCxnSpPr>
          <p:nvPr/>
        </p:nvCxnSpPr>
        <p:spPr>
          <a:xfrm>
            <a:off x="6266464" y="5467775"/>
            <a:ext cx="103553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6" name="직선 연결선 2655">
            <a:extLst>
              <a:ext uri="{FF2B5EF4-FFF2-40B4-BE49-F238E27FC236}">
                <a16:creationId xmlns:a16="http://schemas.microsoft.com/office/drawing/2014/main" id="{D197561B-537F-099B-A30A-D466D3D2683C}"/>
              </a:ext>
            </a:extLst>
          </p:cNvPr>
          <p:cNvCxnSpPr>
            <a:cxnSpLocks/>
          </p:cNvCxnSpPr>
          <p:nvPr/>
        </p:nvCxnSpPr>
        <p:spPr>
          <a:xfrm>
            <a:off x="7303264" y="5467775"/>
            <a:ext cx="1035536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7" name="TextBox 2666">
            <a:extLst>
              <a:ext uri="{FF2B5EF4-FFF2-40B4-BE49-F238E27FC236}">
                <a16:creationId xmlns:a16="http://schemas.microsoft.com/office/drawing/2014/main" id="{9F992E7F-9175-CE2D-DC63-FBB663D65CF9}"/>
              </a:ext>
            </a:extLst>
          </p:cNvPr>
          <p:cNvSpPr txBox="1"/>
          <p:nvPr/>
        </p:nvSpPr>
        <p:spPr>
          <a:xfrm>
            <a:off x="1142558" y="3048216"/>
            <a:ext cx="535724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2668" name="TextBox 2667">
            <a:extLst>
              <a:ext uri="{FF2B5EF4-FFF2-40B4-BE49-F238E27FC236}">
                <a16:creationId xmlns:a16="http://schemas.microsoft.com/office/drawing/2014/main" id="{3D760189-E336-9755-DE73-4182478EE35F}"/>
              </a:ext>
            </a:extLst>
          </p:cNvPr>
          <p:cNvSpPr txBox="1"/>
          <p:nvPr/>
        </p:nvSpPr>
        <p:spPr>
          <a:xfrm>
            <a:off x="610920" y="3050971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2669" name="직선 연결선 2668">
            <a:extLst>
              <a:ext uri="{FF2B5EF4-FFF2-40B4-BE49-F238E27FC236}">
                <a16:creationId xmlns:a16="http://schemas.microsoft.com/office/drawing/2014/main" id="{7C34197E-6530-CC32-FFA7-762552CA8674}"/>
              </a:ext>
            </a:extLst>
          </p:cNvPr>
          <p:cNvCxnSpPr>
            <a:cxnSpLocks/>
          </p:cNvCxnSpPr>
          <p:nvPr/>
        </p:nvCxnSpPr>
        <p:spPr>
          <a:xfrm>
            <a:off x="964074" y="3008274"/>
            <a:ext cx="7476" cy="3426287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14" name="그룹 2913">
            <a:extLst>
              <a:ext uri="{FF2B5EF4-FFF2-40B4-BE49-F238E27FC236}">
                <a16:creationId xmlns:a16="http://schemas.microsoft.com/office/drawing/2014/main" id="{2904F185-027B-3E70-7480-757C2D4A279E}"/>
              </a:ext>
            </a:extLst>
          </p:cNvPr>
          <p:cNvGrpSpPr/>
          <p:nvPr/>
        </p:nvGrpSpPr>
        <p:grpSpPr>
          <a:xfrm>
            <a:off x="1087387" y="3336144"/>
            <a:ext cx="696763" cy="100804"/>
            <a:chOff x="3538538" y="1077915"/>
            <a:chExt cx="696763" cy="100804"/>
          </a:xfrm>
        </p:grpSpPr>
        <p:sp>
          <p:nvSpPr>
            <p:cNvPr id="1607" name="모서리가 둥근 직사각형 1855">
              <a:extLst>
                <a:ext uri="{FF2B5EF4-FFF2-40B4-BE49-F238E27FC236}">
                  <a16:creationId xmlns:a16="http://schemas.microsoft.com/office/drawing/2014/main" id="{46AAB806-31D8-765F-0C0E-AAFD883605F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8" name="모서리가 둥근 직사각형 1856">
              <a:extLst>
                <a:ext uri="{FF2B5EF4-FFF2-40B4-BE49-F238E27FC236}">
                  <a16:creationId xmlns:a16="http://schemas.microsoft.com/office/drawing/2014/main" id="{25B73274-507D-B289-5475-62BAC423337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9" name="모서리가 둥근 직사각형 1857">
              <a:extLst>
                <a:ext uri="{FF2B5EF4-FFF2-40B4-BE49-F238E27FC236}">
                  <a16:creationId xmlns:a16="http://schemas.microsoft.com/office/drawing/2014/main" id="{6B5B49D9-2C12-CD1B-DD63-F682A9EF817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0" name="모서리가 둥근 직사각형 1858">
              <a:extLst>
                <a:ext uri="{FF2B5EF4-FFF2-40B4-BE49-F238E27FC236}">
                  <a16:creationId xmlns:a16="http://schemas.microsoft.com/office/drawing/2014/main" id="{D44232D9-7BB8-15BA-4E5E-46F82966B7A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1" name="모서리가 둥근 직사각형 1859">
              <a:extLst>
                <a:ext uri="{FF2B5EF4-FFF2-40B4-BE49-F238E27FC236}">
                  <a16:creationId xmlns:a16="http://schemas.microsoft.com/office/drawing/2014/main" id="{1D5FB78B-30D6-06B5-8A6F-F51EC982EAE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15" name="그룹 2914">
            <a:extLst>
              <a:ext uri="{FF2B5EF4-FFF2-40B4-BE49-F238E27FC236}">
                <a16:creationId xmlns:a16="http://schemas.microsoft.com/office/drawing/2014/main" id="{32BDDBAC-AD05-2C56-6B0A-C3521C5542BE}"/>
              </a:ext>
            </a:extLst>
          </p:cNvPr>
          <p:cNvGrpSpPr/>
          <p:nvPr/>
        </p:nvGrpSpPr>
        <p:grpSpPr>
          <a:xfrm>
            <a:off x="1087387" y="3507686"/>
            <a:ext cx="696763" cy="100804"/>
            <a:chOff x="3538538" y="1077915"/>
            <a:chExt cx="696763" cy="100804"/>
          </a:xfrm>
        </p:grpSpPr>
        <p:sp>
          <p:nvSpPr>
            <p:cNvPr id="1602" name="모서리가 둥근 직사각형 1850">
              <a:extLst>
                <a:ext uri="{FF2B5EF4-FFF2-40B4-BE49-F238E27FC236}">
                  <a16:creationId xmlns:a16="http://schemas.microsoft.com/office/drawing/2014/main" id="{48BFA194-99CB-299D-083B-78F6CC1E49D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3" name="모서리가 둥근 직사각형 1851">
              <a:extLst>
                <a:ext uri="{FF2B5EF4-FFF2-40B4-BE49-F238E27FC236}">
                  <a16:creationId xmlns:a16="http://schemas.microsoft.com/office/drawing/2014/main" id="{25F19434-780A-3205-15E7-04EA169CAC5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4" name="모서리가 둥근 직사각형 1852">
              <a:extLst>
                <a:ext uri="{FF2B5EF4-FFF2-40B4-BE49-F238E27FC236}">
                  <a16:creationId xmlns:a16="http://schemas.microsoft.com/office/drawing/2014/main" id="{93A0A90D-711D-2141-2B40-67B21F4A522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5" name="모서리가 둥근 직사각형 1853">
              <a:extLst>
                <a:ext uri="{FF2B5EF4-FFF2-40B4-BE49-F238E27FC236}">
                  <a16:creationId xmlns:a16="http://schemas.microsoft.com/office/drawing/2014/main" id="{04E112E4-F588-81CA-257E-A271B19D542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6" name="모서리가 둥근 직사각형 1854">
              <a:extLst>
                <a:ext uri="{FF2B5EF4-FFF2-40B4-BE49-F238E27FC236}">
                  <a16:creationId xmlns:a16="http://schemas.microsoft.com/office/drawing/2014/main" id="{827DE701-BE8B-9191-7E6B-49368B3E559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16" name="그룹 2915">
            <a:extLst>
              <a:ext uri="{FF2B5EF4-FFF2-40B4-BE49-F238E27FC236}">
                <a16:creationId xmlns:a16="http://schemas.microsoft.com/office/drawing/2014/main" id="{249DC2FB-E478-894A-6930-74B6770172FA}"/>
              </a:ext>
            </a:extLst>
          </p:cNvPr>
          <p:cNvGrpSpPr/>
          <p:nvPr/>
        </p:nvGrpSpPr>
        <p:grpSpPr>
          <a:xfrm>
            <a:off x="1087387" y="3651702"/>
            <a:ext cx="696763" cy="100804"/>
            <a:chOff x="3538538" y="1077915"/>
            <a:chExt cx="696763" cy="100804"/>
          </a:xfrm>
        </p:grpSpPr>
        <p:sp>
          <p:nvSpPr>
            <p:cNvPr id="1597" name="모서리가 둥근 직사각형 1845">
              <a:extLst>
                <a:ext uri="{FF2B5EF4-FFF2-40B4-BE49-F238E27FC236}">
                  <a16:creationId xmlns:a16="http://schemas.microsoft.com/office/drawing/2014/main" id="{862243F8-1539-829A-314C-B84C4D30C50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8" name="모서리가 둥근 직사각형 1846">
              <a:extLst>
                <a:ext uri="{FF2B5EF4-FFF2-40B4-BE49-F238E27FC236}">
                  <a16:creationId xmlns:a16="http://schemas.microsoft.com/office/drawing/2014/main" id="{76700CD4-A4C9-1081-BF04-5F5E079288B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9" name="모서리가 둥근 직사각형 1847">
              <a:extLst>
                <a:ext uri="{FF2B5EF4-FFF2-40B4-BE49-F238E27FC236}">
                  <a16:creationId xmlns:a16="http://schemas.microsoft.com/office/drawing/2014/main" id="{50F4820A-72D5-925E-F1E0-1E7CDCE29CB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0" name="모서리가 둥근 직사각형 1848">
              <a:extLst>
                <a:ext uri="{FF2B5EF4-FFF2-40B4-BE49-F238E27FC236}">
                  <a16:creationId xmlns:a16="http://schemas.microsoft.com/office/drawing/2014/main" id="{5743A917-8BB5-620D-C501-FAD1C4255CF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1" name="모서리가 둥근 직사각형 1849">
              <a:extLst>
                <a:ext uri="{FF2B5EF4-FFF2-40B4-BE49-F238E27FC236}">
                  <a16:creationId xmlns:a16="http://schemas.microsoft.com/office/drawing/2014/main" id="{F835BB5A-CAFD-27FB-CD41-23CEEECDB06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17" name="그룹 2916">
            <a:extLst>
              <a:ext uri="{FF2B5EF4-FFF2-40B4-BE49-F238E27FC236}">
                <a16:creationId xmlns:a16="http://schemas.microsoft.com/office/drawing/2014/main" id="{572C0A23-1829-7E29-1A21-2931D4E1FCFE}"/>
              </a:ext>
            </a:extLst>
          </p:cNvPr>
          <p:cNvGrpSpPr/>
          <p:nvPr/>
        </p:nvGrpSpPr>
        <p:grpSpPr>
          <a:xfrm>
            <a:off x="1087387" y="3795718"/>
            <a:ext cx="696763" cy="100804"/>
            <a:chOff x="3538538" y="1077915"/>
            <a:chExt cx="696763" cy="100804"/>
          </a:xfrm>
        </p:grpSpPr>
        <p:sp>
          <p:nvSpPr>
            <p:cNvPr id="1592" name="모서리가 둥근 직사각형 1840">
              <a:extLst>
                <a:ext uri="{FF2B5EF4-FFF2-40B4-BE49-F238E27FC236}">
                  <a16:creationId xmlns:a16="http://schemas.microsoft.com/office/drawing/2014/main" id="{E90141EB-4AE8-00DF-2F1B-C287F7AA535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3" name="모서리가 둥근 직사각형 1841">
              <a:extLst>
                <a:ext uri="{FF2B5EF4-FFF2-40B4-BE49-F238E27FC236}">
                  <a16:creationId xmlns:a16="http://schemas.microsoft.com/office/drawing/2014/main" id="{48721991-5DD5-88BE-693F-91026FD6684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4" name="모서리가 둥근 직사각형 1842">
              <a:extLst>
                <a:ext uri="{FF2B5EF4-FFF2-40B4-BE49-F238E27FC236}">
                  <a16:creationId xmlns:a16="http://schemas.microsoft.com/office/drawing/2014/main" id="{335CCC9A-81FE-7240-11F5-CF3DF9B434B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5" name="모서리가 둥근 직사각형 1843">
              <a:extLst>
                <a:ext uri="{FF2B5EF4-FFF2-40B4-BE49-F238E27FC236}">
                  <a16:creationId xmlns:a16="http://schemas.microsoft.com/office/drawing/2014/main" id="{52E0CC82-77DC-38D8-6E99-EB2E4AC0D3F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6" name="모서리가 둥근 직사각형 1844">
              <a:extLst>
                <a:ext uri="{FF2B5EF4-FFF2-40B4-BE49-F238E27FC236}">
                  <a16:creationId xmlns:a16="http://schemas.microsoft.com/office/drawing/2014/main" id="{0EB6C217-756C-60CF-58B4-AEDE56CCAD5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18" name="그룹 2917">
            <a:extLst>
              <a:ext uri="{FF2B5EF4-FFF2-40B4-BE49-F238E27FC236}">
                <a16:creationId xmlns:a16="http://schemas.microsoft.com/office/drawing/2014/main" id="{3B440741-BE38-FAB6-4200-773BBCBF2117}"/>
              </a:ext>
            </a:extLst>
          </p:cNvPr>
          <p:cNvGrpSpPr/>
          <p:nvPr/>
        </p:nvGrpSpPr>
        <p:grpSpPr>
          <a:xfrm>
            <a:off x="1087387" y="3952528"/>
            <a:ext cx="696763" cy="100804"/>
            <a:chOff x="3538538" y="1077915"/>
            <a:chExt cx="696763" cy="100804"/>
          </a:xfrm>
        </p:grpSpPr>
        <p:sp>
          <p:nvSpPr>
            <p:cNvPr id="1586" name="모서리가 둥근 직사각형 1835">
              <a:extLst>
                <a:ext uri="{FF2B5EF4-FFF2-40B4-BE49-F238E27FC236}">
                  <a16:creationId xmlns:a16="http://schemas.microsoft.com/office/drawing/2014/main" id="{107C8CCF-2BE1-E7AA-1500-D5AA672080C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8" name="모서리가 둥근 직사각형 1836">
              <a:extLst>
                <a:ext uri="{FF2B5EF4-FFF2-40B4-BE49-F238E27FC236}">
                  <a16:creationId xmlns:a16="http://schemas.microsoft.com/office/drawing/2014/main" id="{D975898A-2CBB-488D-E2A4-45610280FD3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9" name="모서리가 둥근 직사각형 1837">
              <a:extLst>
                <a:ext uri="{FF2B5EF4-FFF2-40B4-BE49-F238E27FC236}">
                  <a16:creationId xmlns:a16="http://schemas.microsoft.com/office/drawing/2014/main" id="{3BB32F8E-DD7E-FD86-8A2D-69E3ABAEC69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0" name="모서리가 둥근 직사각형 1838">
              <a:extLst>
                <a:ext uri="{FF2B5EF4-FFF2-40B4-BE49-F238E27FC236}">
                  <a16:creationId xmlns:a16="http://schemas.microsoft.com/office/drawing/2014/main" id="{DF3D6FAC-ABA6-D2B8-E25A-2C48C0F36BE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1" name="모서리가 둥근 직사각형 1839">
              <a:extLst>
                <a:ext uri="{FF2B5EF4-FFF2-40B4-BE49-F238E27FC236}">
                  <a16:creationId xmlns:a16="http://schemas.microsoft.com/office/drawing/2014/main" id="{A0014E8B-3324-0849-E913-289CA4E7530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19" name="그룹 2918">
            <a:extLst>
              <a:ext uri="{FF2B5EF4-FFF2-40B4-BE49-F238E27FC236}">
                <a16:creationId xmlns:a16="http://schemas.microsoft.com/office/drawing/2014/main" id="{19EE36E6-A7A3-F9B3-5049-2554B12A3C36}"/>
              </a:ext>
            </a:extLst>
          </p:cNvPr>
          <p:cNvGrpSpPr/>
          <p:nvPr/>
        </p:nvGrpSpPr>
        <p:grpSpPr>
          <a:xfrm>
            <a:off x="1087387" y="4120357"/>
            <a:ext cx="696763" cy="100804"/>
            <a:chOff x="3538538" y="1077915"/>
            <a:chExt cx="696763" cy="100804"/>
          </a:xfrm>
        </p:grpSpPr>
        <p:sp>
          <p:nvSpPr>
            <p:cNvPr id="1581" name="모서리가 둥근 직사각형 1830">
              <a:extLst>
                <a:ext uri="{FF2B5EF4-FFF2-40B4-BE49-F238E27FC236}">
                  <a16:creationId xmlns:a16="http://schemas.microsoft.com/office/drawing/2014/main" id="{5AA17BE6-7021-EF63-97D5-4198395DCBC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2" name="모서리가 둥근 직사각형 1831">
              <a:extLst>
                <a:ext uri="{FF2B5EF4-FFF2-40B4-BE49-F238E27FC236}">
                  <a16:creationId xmlns:a16="http://schemas.microsoft.com/office/drawing/2014/main" id="{1601A88E-A606-0301-A883-220EEEF7DF9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3" name="모서리가 둥근 직사각형 1832">
              <a:extLst>
                <a:ext uri="{FF2B5EF4-FFF2-40B4-BE49-F238E27FC236}">
                  <a16:creationId xmlns:a16="http://schemas.microsoft.com/office/drawing/2014/main" id="{FCFD43CE-F397-1B4C-83A5-A6A8BF28124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4" name="모서리가 둥근 직사각형 1833">
              <a:extLst>
                <a:ext uri="{FF2B5EF4-FFF2-40B4-BE49-F238E27FC236}">
                  <a16:creationId xmlns:a16="http://schemas.microsoft.com/office/drawing/2014/main" id="{72D76AE1-D8F2-F422-3164-B2EEBDFEA62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5" name="모서리가 둥근 직사각형 1834">
              <a:extLst>
                <a:ext uri="{FF2B5EF4-FFF2-40B4-BE49-F238E27FC236}">
                  <a16:creationId xmlns:a16="http://schemas.microsoft.com/office/drawing/2014/main" id="{A0901087-FA84-56E0-4252-5DAAF08515B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0" name="그룹 2919">
            <a:extLst>
              <a:ext uri="{FF2B5EF4-FFF2-40B4-BE49-F238E27FC236}">
                <a16:creationId xmlns:a16="http://schemas.microsoft.com/office/drawing/2014/main" id="{AAF33E50-C83E-9416-34F1-E5A173C57C92}"/>
              </a:ext>
            </a:extLst>
          </p:cNvPr>
          <p:cNvGrpSpPr/>
          <p:nvPr/>
        </p:nvGrpSpPr>
        <p:grpSpPr>
          <a:xfrm>
            <a:off x="1087387" y="4271573"/>
            <a:ext cx="696763" cy="100804"/>
            <a:chOff x="3538538" y="1077915"/>
            <a:chExt cx="696763" cy="100804"/>
          </a:xfrm>
        </p:grpSpPr>
        <p:sp>
          <p:nvSpPr>
            <p:cNvPr id="1576" name="모서리가 둥근 직사각형 1825">
              <a:extLst>
                <a:ext uri="{FF2B5EF4-FFF2-40B4-BE49-F238E27FC236}">
                  <a16:creationId xmlns:a16="http://schemas.microsoft.com/office/drawing/2014/main" id="{39FDB386-A692-4CCE-6FC9-623F278B57A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7" name="모서리가 둥근 직사각형 1826">
              <a:extLst>
                <a:ext uri="{FF2B5EF4-FFF2-40B4-BE49-F238E27FC236}">
                  <a16:creationId xmlns:a16="http://schemas.microsoft.com/office/drawing/2014/main" id="{B3E1B67E-E9A6-CEA2-3B3B-25FD2F5690D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8" name="모서리가 둥근 직사각형 1827">
              <a:extLst>
                <a:ext uri="{FF2B5EF4-FFF2-40B4-BE49-F238E27FC236}">
                  <a16:creationId xmlns:a16="http://schemas.microsoft.com/office/drawing/2014/main" id="{49D41421-953C-08D1-2871-95A7C8B52FE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9" name="모서리가 둥근 직사각형 1828">
              <a:extLst>
                <a:ext uri="{FF2B5EF4-FFF2-40B4-BE49-F238E27FC236}">
                  <a16:creationId xmlns:a16="http://schemas.microsoft.com/office/drawing/2014/main" id="{4624E72C-AC27-B50E-2C4E-6DCD208ED4E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0" name="모서리가 둥근 직사각형 1829">
              <a:extLst>
                <a:ext uri="{FF2B5EF4-FFF2-40B4-BE49-F238E27FC236}">
                  <a16:creationId xmlns:a16="http://schemas.microsoft.com/office/drawing/2014/main" id="{E85D1E3B-D8E1-2007-436A-68552AF71C4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1" name="그룹 2920">
            <a:extLst>
              <a:ext uri="{FF2B5EF4-FFF2-40B4-BE49-F238E27FC236}">
                <a16:creationId xmlns:a16="http://schemas.microsoft.com/office/drawing/2014/main" id="{DEB56483-C3CB-3140-6539-1C30D7CE2782}"/>
              </a:ext>
            </a:extLst>
          </p:cNvPr>
          <p:cNvGrpSpPr/>
          <p:nvPr/>
        </p:nvGrpSpPr>
        <p:grpSpPr>
          <a:xfrm>
            <a:off x="1087387" y="4429989"/>
            <a:ext cx="696763" cy="100804"/>
            <a:chOff x="3538538" y="1077915"/>
            <a:chExt cx="696763" cy="100804"/>
          </a:xfrm>
        </p:grpSpPr>
        <p:sp>
          <p:nvSpPr>
            <p:cNvPr id="1571" name="모서리가 둥근 직사각형 1820">
              <a:extLst>
                <a:ext uri="{FF2B5EF4-FFF2-40B4-BE49-F238E27FC236}">
                  <a16:creationId xmlns:a16="http://schemas.microsoft.com/office/drawing/2014/main" id="{0C31561B-39C7-3463-6978-77912A5D66B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2" name="모서리가 둥근 직사각형 1821">
              <a:extLst>
                <a:ext uri="{FF2B5EF4-FFF2-40B4-BE49-F238E27FC236}">
                  <a16:creationId xmlns:a16="http://schemas.microsoft.com/office/drawing/2014/main" id="{77C1ED86-CE87-875E-1721-4E999147EB0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3" name="모서리가 둥근 직사각형 1822">
              <a:extLst>
                <a:ext uri="{FF2B5EF4-FFF2-40B4-BE49-F238E27FC236}">
                  <a16:creationId xmlns:a16="http://schemas.microsoft.com/office/drawing/2014/main" id="{4285AEAC-E129-A153-CD73-463143A91E4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4" name="모서리가 둥근 직사각형 1823">
              <a:extLst>
                <a:ext uri="{FF2B5EF4-FFF2-40B4-BE49-F238E27FC236}">
                  <a16:creationId xmlns:a16="http://schemas.microsoft.com/office/drawing/2014/main" id="{76F9F269-D698-5F26-BD4D-4BA60DD6337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5" name="모서리가 둥근 직사각형 1824">
              <a:extLst>
                <a:ext uri="{FF2B5EF4-FFF2-40B4-BE49-F238E27FC236}">
                  <a16:creationId xmlns:a16="http://schemas.microsoft.com/office/drawing/2014/main" id="{CF083158-0583-DDEF-6847-96EE4520318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2" name="그룹 2921">
            <a:extLst>
              <a:ext uri="{FF2B5EF4-FFF2-40B4-BE49-F238E27FC236}">
                <a16:creationId xmlns:a16="http://schemas.microsoft.com/office/drawing/2014/main" id="{A6696DD0-E2E8-7EA5-857C-0AA2049E0BB6}"/>
              </a:ext>
            </a:extLst>
          </p:cNvPr>
          <p:cNvGrpSpPr/>
          <p:nvPr/>
        </p:nvGrpSpPr>
        <p:grpSpPr>
          <a:xfrm>
            <a:off x="1086889" y="4581205"/>
            <a:ext cx="696763" cy="100804"/>
            <a:chOff x="3538538" y="1077915"/>
            <a:chExt cx="696763" cy="100804"/>
          </a:xfrm>
        </p:grpSpPr>
        <p:sp>
          <p:nvSpPr>
            <p:cNvPr id="3838" name="모서리가 둥근 직사각형 1815">
              <a:extLst>
                <a:ext uri="{FF2B5EF4-FFF2-40B4-BE49-F238E27FC236}">
                  <a16:creationId xmlns:a16="http://schemas.microsoft.com/office/drawing/2014/main" id="{F092604C-BB42-A554-2883-98F663693F2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9" name="모서리가 둥근 직사각형 1816">
              <a:extLst>
                <a:ext uri="{FF2B5EF4-FFF2-40B4-BE49-F238E27FC236}">
                  <a16:creationId xmlns:a16="http://schemas.microsoft.com/office/drawing/2014/main" id="{304D067B-ADE3-2A57-A4EE-D1DDAA62531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8" name="모서리가 둥근 직사각형 1817">
              <a:extLst>
                <a:ext uri="{FF2B5EF4-FFF2-40B4-BE49-F238E27FC236}">
                  <a16:creationId xmlns:a16="http://schemas.microsoft.com/office/drawing/2014/main" id="{3930EE71-D9E6-FBB2-0818-CB4EA17293C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9" name="모서리가 둥근 직사각형 1818">
              <a:extLst>
                <a:ext uri="{FF2B5EF4-FFF2-40B4-BE49-F238E27FC236}">
                  <a16:creationId xmlns:a16="http://schemas.microsoft.com/office/drawing/2014/main" id="{16E368EF-BDA9-A876-0E68-BB2387731F2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0" name="모서리가 둥근 직사각형 1819">
              <a:extLst>
                <a:ext uri="{FF2B5EF4-FFF2-40B4-BE49-F238E27FC236}">
                  <a16:creationId xmlns:a16="http://schemas.microsoft.com/office/drawing/2014/main" id="{C740C6A5-697A-3C27-6C66-2D8D24DA3EF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3" name="그룹 2922">
            <a:extLst>
              <a:ext uri="{FF2B5EF4-FFF2-40B4-BE49-F238E27FC236}">
                <a16:creationId xmlns:a16="http://schemas.microsoft.com/office/drawing/2014/main" id="{BD18CB26-6344-6443-79E7-D32B350DE6B8}"/>
              </a:ext>
            </a:extLst>
          </p:cNvPr>
          <p:cNvGrpSpPr/>
          <p:nvPr/>
        </p:nvGrpSpPr>
        <p:grpSpPr>
          <a:xfrm>
            <a:off x="1086889" y="4725221"/>
            <a:ext cx="696763" cy="100804"/>
            <a:chOff x="3538538" y="1077915"/>
            <a:chExt cx="696763" cy="100804"/>
          </a:xfrm>
        </p:grpSpPr>
        <p:sp>
          <p:nvSpPr>
            <p:cNvPr id="3833" name="모서리가 둥근 직사각형 1810">
              <a:extLst>
                <a:ext uri="{FF2B5EF4-FFF2-40B4-BE49-F238E27FC236}">
                  <a16:creationId xmlns:a16="http://schemas.microsoft.com/office/drawing/2014/main" id="{4A9E79AB-38CE-5B2E-7403-A55C2FB0207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4" name="모서리가 둥근 직사각형 1811">
              <a:extLst>
                <a:ext uri="{FF2B5EF4-FFF2-40B4-BE49-F238E27FC236}">
                  <a16:creationId xmlns:a16="http://schemas.microsoft.com/office/drawing/2014/main" id="{BF5FA4E4-DE5C-4D20-762C-EBB184B23F0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5" name="모서리가 둥근 직사각형 1812">
              <a:extLst>
                <a:ext uri="{FF2B5EF4-FFF2-40B4-BE49-F238E27FC236}">
                  <a16:creationId xmlns:a16="http://schemas.microsoft.com/office/drawing/2014/main" id="{E5E6CF29-D580-4C2F-F025-B5F6A49F832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6" name="모서리가 둥근 직사각형 1813">
              <a:extLst>
                <a:ext uri="{FF2B5EF4-FFF2-40B4-BE49-F238E27FC236}">
                  <a16:creationId xmlns:a16="http://schemas.microsoft.com/office/drawing/2014/main" id="{274F0C2F-70B8-087B-505F-53319B3A564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7" name="모서리가 둥근 직사각형 1814">
              <a:extLst>
                <a:ext uri="{FF2B5EF4-FFF2-40B4-BE49-F238E27FC236}">
                  <a16:creationId xmlns:a16="http://schemas.microsoft.com/office/drawing/2014/main" id="{ADAABF59-620C-DB7F-86E2-C7EAA06C765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4" name="그룹 2923">
            <a:extLst>
              <a:ext uri="{FF2B5EF4-FFF2-40B4-BE49-F238E27FC236}">
                <a16:creationId xmlns:a16="http://schemas.microsoft.com/office/drawing/2014/main" id="{892D8F71-506A-1B90-A5D9-301B4BC259A3}"/>
              </a:ext>
            </a:extLst>
          </p:cNvPr>
          <p:cNvGrpSpPr/>
          <p:nvPr/>
        </p:nvGrpSpPr>
        <p:grpSpPr>
          <a:xfrm>
            <a:off x="1086889" y="4893163"/>
            <a:ext cx="696763" cy="100804"/>
            <a:chOff x="3538538" y="1077915"/>
            <a:chExt cx="696763" cy="100804"/>
          </a:xfrm>
        </p:grpSpPr>
        <p:sp>
          <p:nvSpPr>
            <p:cNvPr id="3828" name="모서리가 둥근 직사각형 1805">
              <a:extLst>
                <a:ext uri="{FF2B5EF4-FFF2-40B4-BE49-F238E27FC236}">
                  <a16:creationId xmlns:a16="http://schemas.microsoft.com/office/drawing/2014/main" id="{E53B577B-4823-036D-7968-7990E3EF0C9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9" name="모서리가 둥근 직사각형 1806">
              <a:extLst>
                <a:ext uri="{FF2B5EF4-FFF2-40B4-BE49-F238E27FC236}">
                  <a16:creationId xmlns:a16="http://schemas.microsoft.com/office/drawing/2014/main" id="{2F5DB7BD-2F94-9307-2357-6C2FDE395A9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0" name="모서리가 둥근 직사각형 1807">
              <a:extLst>
                <a:ext uri="{FF2B5EF4-FFF2-40B4-BE49-F238E27FC236}">
                  <a16:creationId xmlns:a16="http://schemas.microsoft.com/office/drawing/2014/main" id="{35EF6FC1-0536-6F51-A254-DE1A2F5215C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1" name="모서리가 둥근 직사각형 1808">
              <a:extLst>
                <a:ext uri="{FF2B5EF4-FFF2-40B4-BE49-F238E27FC236}">
                  <a16:creationId xmlns:a16="http://schemas.microsoft.com/office/drawing/2014/main" id="{87524C76-6015-C2EB-4562-20315FBDAD2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32" name="모서리가 둥근 직사각형 1809">
              <a:extLst>
                <a:ext uri="{FF2B5EF4-FFF2-40B4-BE49-F238E27FC236}">
                  <a16:creationId xmlns:a16="http://schemas.microsoft.com/office/drawing/2014/main" id="{D6A17FF8-F2CD-1EFA-279C-912FF47333D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5" name="그룹 2924">
            <a:extLst>
              <a:ext uri="{FF2B5EF4-FFF2-40B4-BE49-F238E27FC236}">
                <a16:creationId xmlns:a16="http://schemas.microsoft.com/office/drawing/2014/main" id="{EF4B0114-6F3F-5692-AC44-37221D19F235}"/>
              </a:ext>
            </a:extLst>
          </p:cNvPr>
          <p:cNvGrpSpPr/>
          <p:nvPr/>
        </p:nvGrpSpPr>
        <p:grpSpPr>
          <a:xfrm>
            <a:off x="1086889" y="5044379"/>
            <a:ext cx="696763" cy="100804"/>
            <a:chOff x="3538538" y="1077915"/>
            <a:chExt cx="696763" cy="100804"/>
          </a:xfrm>
        </p:grpSpPr>
        <p:sp>
          <p:nvSpPr>
            <p:cNvPr id="3823" name="모서리가 둥근 직사각형 1800">
              <a:extLst>
                <a:ext uri="{FF2B5EF4-FFF2-40B4-BE49-F238E27FC236}">
                  <a16:creationId xmlns:a16="http://schemas.microsoft.com/office/drawing/2014/main" id="{69BD4B1A-33E7-7E1D-B831-828F7A42B65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4" name="모서리가 둥근 직사각형 1801">
              <a:extLst>
                <a:ext uri="{FF2B5EF4-FFF2-40B4-BE49-F238E27FC236}">
                  <a16:creationId xmlns:a16="http://schemas.microsoft.com/office/drawing/2014/main" id="{9054CB38-094B-03C4-A1E4-1FDAC560AA7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5" name="모서리가 둥근 직사각형 1802">
              <a:extLst>
                <a:ext uri="{FF2B5EF4-FFF2-40B4-BE49-F238E27FC236}">
                  <a16:creationId xmlns:a16="http://schemas.microsoft.com/office/drawing/2014/main" id="{74DE3912-42D3-F06B-22E9-846A1E6388F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6" name="모서리가 둥근 직사각형 1803">
              <a:extLst>
                <a:ext uri="{FF2B5EF4-FFF2-40B4-BE49-F238E27FC236}">
                  <a16:creationId xmlns:a16="http://schemas.microsoft.com/office/drawing/2014/main" id="{19E351BB-5311-6498-8DEC-777E2BDD8E7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7" name="모서리가 둥근 직사각형 1804">
              <a:extLst>
                <a:ext uri="{FF2B5EF4-FFF2-40B4-BE49-F238E27FC236}">
                  <a16:creationId xmlns:a16="http://schemas.microsoft.com/office/drawing/2014/main" id="{49F84418-1488-2ADC-230E-CABB14231EA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6" name="그룹 2925">
            <a:extLst>
              <a:ext uri="{FF2B5EF4-FFF2-40B4-BE49-F238E27FC236}">
                <a16:creationId xmlns:a16="http://schemas.microsoft.com/office/drawing/2014/main" id="{92676FEF-D0BC-6609-AD4D-08A58CE975AB}"/>
              </a:ext>
            </a:extLst>
          </p:cNvPr>
          <p:cNvGrpSpPr/>
          <p:nvPr/>
        </p:nvGrpSpPr>
        <p:grpSpPr>
          <a:xfrm>
            <a:off x="1087387" y="5195595"/>
            <a:ext cx="696763" cy="100804"/>
            <a:chOff x="3538538" y="1077915"/>
            <a:chExt cx="696763" cy="100804"/>
          </a:xfrm>
        </p:grpSpPr>
        <p:sp>
          <p:nvSpPr>
            <p:cNvPr id="1564" name="모서리가 둥근 직사각형 1795">
              <a:extLst>
                <a:ext uri="{FF2B5EF4-FFF2-40B4-BE49-F238E27FC236}">
                  <a16:creationId xmlns:a16="http://schemas.microsoft.com/office/drawing/2014/main" id="{68CCCCF7-34FD-814E-F607-8B98753B39B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5" name="모서리가 둥근 직사각형 1796">
              <a:extLst>
                <a:ext uri="{FF2B5EF4-FFF2-40B4-BE49-F238E27FC236}">
                  <a16:creationId xmlns:a16="http://schemas.microsoft.com/office/drawing/2014/main" id="{842FE353-BC8E-0790-80E3-1918EB1779C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6" name="모서리가 둥근 직사각형 1797">
              <a:extLst>
                <a:ext uri="{FF2B5EF4-FFF2-40B4-BE49-F238E27FC236}">
                  <a16:creationId xmlns:a16="http://schemas.microsoft.com/office/drawing/2014/main" id="{46CFA4E7-C4CA-F8B8-CEC3-AACE9880939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7" name="모서리가 둥근 직사각형 1798">
              <a:extLst>
                <a:ext uri="{FF2B5EF4-FFF2-40B4-BE49-F238E27FC236}">
                  <a16:creationId xmlns:a16="http://schemas.microsoft.com/office/drawing/2014/main" id="{F734B4A4-6AC7-01A7-ADC8-37F90AA50FC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3822" name="모서리가 둥근 직사각형 1799">
              <a:extLst>
                <a:ext uri="{FF2B5EF4-FFF2-40B4-BE49-F238E27FC236}">
                  <a16:creationId xmlns:a16="http://schemas.microsoft.com/office/drawing/2014/main" id="{389A0F06-27C7-EB3B-14BE-42C2F4774DE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7" name="그룹 2926">
            <a:extLst>
              <a:ext uri="{FF2B5EF4-FFF2-40B4-BE49-F238E27FC236}">
                <a16:creationId xmlns:a16="http://schemas.microsoft.com/office/drawing/2014/main" id="{96A08ECC-CD88-667B-EE4D-4C3208E8C941}"/>
              </a:ext>
            </a:extLst>
          </p:cNvPr>
          <p:cNvGrpSpPr/>
          <p:nvPr/>
        </p:nvGrpSpPr>
        <p:grpSpPr>
          <a:xfrm>
            <a:off x="1087387" y="5346811"/>
            <a:ext cx="696763" cy="100804"/>
            <a:chOff x="3538538" y="1077915"/>
            <a:chExt cx="696763" cy="100804"/>
          </a:xfrm>
        </p:grpSpPr>
        <p:sp>
          <p:nvSpPr>
            <p:cNvPr id="1559" name="모서리가 둥근 직사각형 1790">
              <a:extLst>
                <a:ext uri="{FF2B5EF4-FFF2-40B4-BE49-F238E27FC236}">
                  <a16:creationId xmlns:a16="http://schemas.microsoft.com/office/drawing/2014/main" id="{0D6ACCC2-F348-34FB-55C7-0EDAB61D38E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0" name="모서리가 둥근 직사각형 1791">
              <a:extLst>
                <a:ext uri="{FF2B5EF4-FFF2-40B4-BE49-F238E27FC236}">
                  <a16:creationId xmlns:a16="http://schemas.microsoft.com/office/drawing/2014/main" id="{3AE12A21-BA29-E21A-F341-D7ABC6354B3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1" name="모서리가 둥근 직사각형 1792">
              <a:extLst>
                <a:ext uri="{FF2B5EF4-FFF2-40B4-BE49-F238E27FC236}">
                  <a16:creationId xmlns:a16="http://schemas.microsoft.com/office/drawing/2014/main" id="{E81B5CAC-CA86-DFB8-2B61-1F60E787857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2" name="모서리가 둥근 직사각형 1793">
              <a:extLst>
                <a:ext uri="{FF2B5EF4-FFF2-40B4-BE49-F238E27FC236}">
                  <a16:creationId xmlns:a16="http://schemas.microsoft.com/office/drawing/2014/main" id="{A1128606-0C5A-5F80-D8D4-CA1996DAD74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3" name="모서리가 둥근 직사각형 1794">
              <a:extLst>
                <a:ext uri="{FF2B5EF4-FFF2-40B4-BE49-F238E27FC236}">
                  <a16:creationId xmlns:a16="http://schemas.microsoft.com/office/drawing/2014/main" id="{2B867639-8CBA-9722-791A-2BE36E87E76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8" name="그룹 2927">
            <a:extLst>
              <a:ext uri="{FF2B5EF4-FFF2-40B4-BE49-F238E27FC236}">
                <a16:creationId xmlns:a16="http://schemas.microsoft.com/office/drawing/2014/main" id="{67B2675E-9573-8393-2542-5FF6AE8473BB}"/>
              </a:ext>
            </a:extLst>
          </p:cNvPr>
          <p:cNvGrpSpPr/>
          <p:nvPr/>
        </p:nvGrpSpPr>
        <p:grpSpPr>
          <a:xfrm>
            <a:off x="1087387" y="5498027"/>
            <a:ext cx="696763" cy="100804"/>
            <a:chOff x="3538538" y="1077915"/>
            <a:chExt cx="696763" cy="100804"/>
          </a:xfrm>
        </p:grpSpPr>
        <p:sp>
          <p:nvSpPr>
            <p:cNvPr id="1554" name="모서리가 둥근 직사각형 1785">
              <a:extLst>
                <a:ext uri="{FF2B5EF4-FFF2-40B4-BE49-F238E27FC236}">
                  <a16:creationId xmlns:a16="http://schemas.microsoft.com/office/drawing/2014/main" id="{42866605-19B6-886D-FC65-B5AE21B88F0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5" name="모서리가 둥근 직사각형 1786">
              <a:extLst>
                <a:ext uri="{FF2B5EF4-FFF2-40B4-BE49-F238E27FC236}">
                  <a16:creationId xmlns:a16="http://schemas.microsoft.com/office/drawing/2014/main" id="{45FB9D4E-5EA7-946B-6E53-E351A7AD888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6" name="모서리가 둥근 직사각형 1787">
              <a:extLst>
                <a:ext uri="{FF2B5EF4-FFF2-40B4-BE49-F238E27FC236}">
                  <a16:creationId xmlns:a16="http://schemas.microsoft.com/office/drawing/2014/main" id="{23BC54DD-3C57-F892-65DB-B281A551FCC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7" name="모서리가 둥근 직사각형 1788">
              <a:extLst>
                <a:ext uri="{FF2B5EF4-FFF2-40B4-BE49-F238E27FC236}">
                  <a16:creationId xmlns:a16="http://schemas.microsoft.com/office/drawing/2014/main" id="{136F2763-D714-B05D-F0C1-2D1F1EFEBBC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8" name="모서리가 둥근 직사각형 1789">
              <a:extLst>
                <a:ext uri="{FF2B5EF4-FFF2-40B4-BE49-F238E27FC236}">
                  <a16:creationId xmlns:a16="http://schemas.microsoft.com/office/drawing/2014/main" id="{45B47510-10EB-4E16-1DAA-17770B9BF67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2929" name="그룹 2928">
            <a:extLst>
              <a:ext uri="{FF2B5EF4-FFF2-40B4-BE49-F238E27FC236}">
                <a16:creationId xmlns:a16="http://schemas.microsoft.com/office/drawing/2014/main" id="{8544D50F-958D-5D92-59DE-848646A5120C}"/>
              </a:ext>
            </a:extLst>
          </p:cNvPr>
          <p:cNvGrpSpPr/>
          <p:nvPr/>
        </p:nvGrpSpPr>
        <p:grpSpPr>
          <a:xfrm>
            <a:off x="1087387" y="5658769"/>
            <a:ext cx="696763" cy="100804"/>
            <a:chOff x="3538538" y="1077915"/>
            <a:chExt cx="696763" cy="100804"/>
          </a:xfrm>
        </p:grpSpPr>
        <p:sp>
          <p:nvSpPr>
            <p:cNvPr id="1549" name="모서리가 둥근 직사각형 1780">
              <a:extLst>
                <a:ext uri="{FF2B5EF4-FFF2-40B4-BE49-F238E27FC236}">
                  <a16:creationId xmlns:a16="http://schemas.microsoft.com/office/drawing/2014/main" id="{D5E09D48-5F02-E7A9-4F4B-5854465E742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0" name="모서리가 둥근 직사각형 1781">
              <a:extLst>
                <a:ext uri="{FF2B5EF4-FFF2-40B4-BE49-F238E27FC236}">
                  <a16:creationId xmlns:a16="http://schemas.microsoft.com/office/drawing/2014/main" id="{0B90D4E9-96AB-63F2-D0B6-6D5DA8FCCA5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1" name="모서리가 둥근 직사각형 1782">
              <a:extLst>
                <a:ext uri="{FF2B5EF4-FFF2-40B4-BE49-F238E27FC236}">
                  <a16:creationId xmlns:a16="http://schemas.microsoft.com/office/drawing/2014/main" id="{D25719D7-CA1C-7B19-9B96-CBCDD6FF0E3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2" name="모서리가 둥근 직사각형 1783">
              <a:extLst>
                <a:ext uri="{FF2B5EF4-FFF2-40B4-BE49-F238E27FC236}">
                  <a16:creationId xmlns:a16="http://schemas.microsoft.com/office/drawing/2014/main" id="{B5EF1FB0-A7E8-AF4B-DE90-9F378096017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3" name="모서리가 둥근 직사각형 1784">
              <a:extLst>
                <a:ext uri="{FF2B5EF4-FFF2-40B4-BE49-F238E27FC236}">
                  <a16:creationId xmlns:a16="http://schemas.microsoft.com/office/drawing/2014/main" id="{D186404D-2455-E70E-86E4-962BD019584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035" name="그룹 3034">
            <a:extLst>
              <a:ext uri="{FF2B5EF4-FFF2-40B4-BE49-F238E27FC236}">
                <a16:creationId xmlns:a16="http://schemas.microsoft.com/office/drawing/2014/main" id="{289204DB-E32A-150F-ADA7-A2BBB5F9F6B7}"/>
              </a:ext>
            </a:extLst>
          </p:cNvPr>
          <p:cNvGrpSpPr/>
          <p:nvPr/>
        </p:nvGrpSpPr>
        <p:grpSpPr>
          <a:xfrm>
            <a:off x="1087387" y="5817185"/>
            <a:ext cx="696763" cy="100804"/>
            <a:chOff x="3538538" y="1077915"/>
            <a:chExt cx="696763" cy="100804"/>
          </a:xfrm>
        </p:grpSpPr>
        <p:sp>
          <p:nvSpPr>
            <p:cNvPr id="1544" name="모서리가 둥근 직사각형 1775">
              <a:extLst>
                <a:ext uri="{FF2B5EF4-FFF2-40B4-BE49-F238E27FC236}">
                  <a16:creationId xmlns:a16="http://schemas.microsoft.com/office/drawing/2014/main" id="{41E0BEA9-93F8-84C5-6D3F-CA91CCABD8C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5" name="모서리가 둥근 직사각형 1776">
              <a:extLst>
                <a:ext uri="{FF2B5EF4-FFF2-40B4-BE49-F238E27FC236}">
                  <a16:creationId xmlns:a16="http://schemas.microsoft.com/office/drawing/2014/main" id="{60FA111E-0AE3-DEA0-2378-6FB9F0F69D1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6" name="모서리가 둥근 직사각형 1777">
              <a:extLst>
                <a:ext uri="{FF2B5EF4-FFF2-40B4-BE49-F238E27FC236}">
                  <a16:creationId xmlns:a16="http://schemas.microsoft.com/office/drawing/2014/main" id="{1237DBFA-138D-C16C-E41A-712E59E532A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7" name="모서리가 둥근 직사각형 1778">
              <a:extLst>
                <a:ext uri="{FF2B5EF4-FFF2-40B4-BE49-F238E27FC236}">
                  <a16:creationId xmlns:a16="http://schemas.microsoft.com/office/drawing/2014/main" id="{60860BFB-F6CF-9607-2663-9ADA7727917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8" name="모서리가 둥근 직사각형 1779">
              <a:extLst>
                <a:ext uri="{FF2B5EF4-FFF2-40B4-BE49-F238E27FC236}">
                  <a16:creationId xmlns:a16="http://schemas.microsoft.com/office/drawing/2014/main" id="{3D2D2AAC-6053-B76A-E3D2-4FD112510C2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041" name="그룹 3040">
            <a:extLst>
              <a:ext uri="{FF2B5EF4-FFF2-40B4-BE49-F238E27FC236}">
                <a16:creationId xmlns:a16="http://schemas.microsoft.com/office/drawing/2014/main" id="{6B4292FD-17B6-B9F0-02C3-E5B282EFF302}"/>
              </a:ext>
            </a:extLst>
          </p:cNvPr>
          <p:cNvGrpSpPr/>
          <p:nvPr/>
        </p:nvGrpSpPr>
        <p:grpSpPr>
          <a:xfrm>
            <a:off x="1087885" y="5975601"/>
            <a:ext cx="696763" cy="100804"/>
            <a:chOff x="3538538" y="1077915"/>
            <a:chExt cx="696763" cy="100804"/>
          </a:xfrm>
        </p:grpSpPr>
        <p:sp>
          <p:nvSpPr>
            <p:cNvPr id="1536" name="모서리가 둥근 직사각형 1770">
              <a:extLst>
                <a:ext uri="{FF2B5EF4-FFF2-40B4-BE49-F238E27FC236}">
                  <a16:creationId xmlns:a16="http://schemas.microsoft.com/office/drawing/2014/main" id="{F9FC523E-358D-A3E5-CBF5-FEC7784D5D4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0" name="모서리가 둥근 직사각형 1771">
              <a:extLst>
                <a:ext uri="{FF2B5EF4-FFF2-40B4-BE49-F238E27FC236}">
                  <a16:creationId xmlns:a16="http://schemas.microsoft.com/office/drawing/2014/main" id="{06818188-125A-1641-4EA9-8B6F360EE67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1" name="모서리가 둥근 직사각형 1772">
              <a:extLst>
                <a:ext uri="{FF2B5EF4-FFF2-40B4-BE49-F238E27FC236}">
                  <a16:creationId xmlns:a16="http://schemas.microsoft.com/office/drawing/2014/main" id="{9DF029E5-B6CA-1432-45C3-0DD3E40AEF7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2" name="모서리가 둥근 직사각형 1773">
              <a:extLst>
                <a:ext uri="{FF2B5EF4-FFF2-40B4-BE49-F238E27FC236}">
                  <a16:creationId xmlns:a16="http://schemas.microsoft.com/office/drawing/2014/main" id="{E5328C4C-CB43-885A-9C35-D0E6381FD5A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3" name="모서리가 둥근 직사각형 1774">
              <a:extLst>
                <a:ext uri="{FF2B5EF4-FFF2-40B4-BE49-F238E27FC236}">
                  <a16:creationId xmlns:a16="http://schemas.microsoft.com/office/drawing/2014/main" id="{72860EC7-A40A-5867-072E-ACE1B70CF89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042" name="그룹 3041">
            <a:extLst>
              <a:ext uri="{FF2B5EF4-FFF2-40B4-BE49-F238E27FC236}">
                <a16:creationId xmlns:a16="http://schemas.microsoft.com/office/drawing/2014/main" id="{8846C3B8-0A82-D852-3E85-C220CB24AF8E}"/>
              </a:ext>
            </a:extLst>
          </p:cNvPr>
          <p:cNvGrpSpPr/>
          <p:nvPr/>
        </p:nvGrpSpPr>
        <p:grpSpPr>
          <a:xfrm>
            <a:off x="1087885" y="6119617"/>
            <a:ext cx="696763" cy="100804"/>
            <a:chOff x="3538538" y="1077915"/>
            <a:chExt cx="696763" cy="100804"/>
          </a:xfrm>
        </p:grpSpPr>
        <p:sp>
          <p:nvSpPr>
            <p:cNvPr id="1526" name="모서리가 둥근 직사각형 1765">
              <a:extLst>
                <a:ext uri="{FF2B5EF4-FFF2-40B4-BE49-F238E27FC236}">
                  <a16:creationId xmlns:a16="http://schemas.microsoft.com/office/drawing/2014/main" id="{9D755878-3D68-1DA9-E792-75924CC07E4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7" name="모서리가 둥근 직사각형 1766">
              <a:extLst>
                <a:ext uri="{FF2B5EF4-FFF2-40B4-BE49-F238E27FC236}">
                  <a16:creationId xmlns:a16="http://schemas.microsoft.com/office/drawing/2014/main" id="{BF98428A-623C-B593-1077-07E7D842C5D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8" name="모서리가 둥근 직사각형 1767">
              <a:extLst>
                <a:ext uri="{FF2B5EF4-FFF2-40B4-BE49-F238E27FC236}">
                  <a16:creationId xmlns:a16="http://schemas.microsoft.com/office/drawing/2014/main" id="{7F0618FF-5BAF-5F4B-3505-D189BA9D9B0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29" name="모서리가 둥근 직사각형 1768">
              <a:extLst>
                <a:ext uri="{FF2B5EF4-FFF2-40B4-BE49-F238E27FC236}">
                  <a16:creationId xmlns:a16="http://schemas.microsoft.com/office/drawing/2014/main" id="{259EB9FC-56EC-0CE5-1056-5A8B9179B0E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30" name="모서리가 둥근 직사각형 1769">
              <a:extLst>
                <a:ext uri="{FF2B5EF4-FFF2-40B4-BE49-F238E27FC236}">
                  <a16:creationId xmlns:a16="http://schemas.microsoft.com/office/drawing/2014/main" id="{0524FE7E-2FF5-3909-EA84-BBD669532C5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3043" name="그룹 3042">
            <a:extLst>
              <a:ext uri="{FF2B5EF4-FFF2-40B4-BE49-F238E27FC236}">
                <a16:creationId xmlns:a16="http://schemas.microsoft.com/office/drawing/2014/main" id="{439116CB-565F-57C0-03C1-EA57E9BD943E}"/>
              </a:ext>
            </a:extLst>
          </p:cNvPr>
          <p:cNvGrpSpPr/>
          <p:nvPr/>
        </p:nvGrpSpPr>
        <p:grpSpPr>
          <a:xfrm>
            <a:off x="1087885" y="6263633"/>
            <a:ext cx="696763" cy="100804"/>
            <a:chOff x="3538538" y="1077915"/>
            <a:chExt cx="696763" cy="100804"/>
          </a:xfrm>
        </p:grpSpPr>
        <p:sp>
          <p:nvSpPr>
            <p:cNvPr id="1511" name="모서리가 둥근 직사각형 1760">
              <a:extLst>
                <a:ext uri="{FF2B5EF4-FFF2-40B4-BE49-F238E27FC236}">
                  <a16:creationId xmlns:a16="http://schemas.microsoft.com/office/drawing/2014/main" id="{7337D23A-D6F5-DF13-ECB4-90393AF1715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12" name="모서리가 둥근 직사각형 1761">
              <a:extLst>
                <a:ext uri="{FF2B5EF4-FFF2-40B4-BE49-F238E27FC236}">
                  <a16:creationId xmlns:a16="http://schemas.microsoft.com/office/drawing/2014/main" id="{0AF9FB02-E44D-9E33-B5F8-9DC16D23761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13" name="모서리가 둥근 직사각형 1762">
              <a:extLst>
                <a:ext uri="{FF2B5EF4-FFF2-40B4-BE49-F238E27FC236}">
                  <a16:creationId xmlns:a16="http://schemas.microsoft.com/office/drawing/2014/main" id="{09792A0A-61D1-A85A-A123-E40726F58E1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14" name="모서리가 둥근 직사각형 1763">
              <a:extLst>
                <a:ext uri="{FF2B5EF4-FFF2-40B4-BE49-F238E27FC236}">
                  <a16:creationId xmlns:a16="http://schemas.microsoft.com/office/drawing/2014/main" id="{1747476B-8F87-957F-990D-6177C006FDF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15" name="모서리가 둥근 직사각형 1764">
              <a:extLst>
                <a:ext uri="{FF2B5EF4-FFF2-40B4-BE49-F238E27FC236}">
                  <a16:creationId xmlns:a16="http://schemas.microsoft.com/office/drawing/2014/main" id="{A13B7810-CF99-D61B-FAD5-2A9ECC634C9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sp>
        <p:nvSpPr>
          <p:cNvPr id="1616" name="TextBox 1615">
            <a:extLst>
              <a:ext uri="{FF2B5EF4-FFF2-40B4-BE49-F238E27FC236}">
                <a16:creationId xmlns:a16="http://schemas.microsoft.com/office/drawing/2014/main" id="{0CB79EF7-5EBB-16A4-DF19-82AC716F1B07}"/>
              </a:ext>
            </a:extLst>
          </p:cNvPr>
          <p:cNvSpPr txBox="1"/>
          <p:nvPr/>
        </p:nvSpPr>
        <p:spPr>
          <a:xfrm>
            <a:off x="689644" y="3270702"/>
            <a:ext cx="247184" cy="8477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</a:t>
            </a:r>
          </a:p>
        </p:txBody>
      </p:sp>
      <p:sp>
        <p:nvSpPr>
          <p:cNvPr id="1868" name="사각형: 둥근 모서리 1867">
            <a:extLst>
              <a:ext uri="{FF2B5EF4-FFF2-40B4-BE49-F238E27FC236}">
                <a16:creationId xmlns:a16="http://schemas.microsoft.com/office/drawing/2014/main" id="{6515C9ED-FB67-C4EB-0D03-ADDF799F47FA}"/>
              </a:ext>
            </a:extLst>
          </p:cNvPr>
          <p:cNvSpPr/>
          <p:nvPr/>
        </p:nvSpPr>
        <p:spPr>
          <a:xfrm>
            <a:off x="655797" y="2996805"/>
            <a:ext cx="1209003" cy="3437756"/>
          </a:xfrm>
          <a:prstGeom prst="roundRect">
            <a:avLst>
              <a:gd name="adj" fmla="val 919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 w="12700">
                <a:solidFill>
                  <a:schemeClr val="tx1"/>
                </a:solidFill>
              </a:ln>
            </a:endParaRPr>
          </a:p>
        </p:txBody>
      </p:sp>
      <p:cxnSp>
        <p:nvCxnSpPr>
          <p:cNvPr id="1873" name="직선 연결선 1872">
            <a:extLst>
              <a:ext uri="{FF2B5EF4-FFF2-40B4-BE49-F238E27FC236}">
                <a16:creationId xmlns:a16="http://schemas.microsoft.com/office/drawing/2014/main" id="{98DF42C4-AE38-B293-C324-5D5471D416E5}"/>
              </a:ext>
            </a:extLst>
          </p:cNvPr>
          <p:cNvCxnSpPr>
            <a:cxnSpLocks/>
          </p:cNvCxnSpPr>
          <p:nvPr/>
        </p:nvCxnSpPr>
        <p:spPr>
          <a:xfrm>
            <a:off x="656464" y="3273216"/>
            <a:ext cx="1208336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1" name="직선 연결선 1880">
            <a:extLst>
              <a:ext uri="{FF2B5EF4-FFF2-40B4-BE49-F238E27FC236}">
                <a16:creationId xmlns:a16="http://schemas.microsoft.com/office/drawing/2014/main" id="{46FB0D71-4DBF-DEDF-EC1B-49A2767D6C52}"/>
              </a:ext>
            </a:extLst>
          </p:cNvPr>
          <p:cNvCxnSpPr>
            <a:cxnSpLocks/>
          </p:cNvCxnSpPr>
          <p:nvPr/>
        </p:nvCxnSpPr>
        <p:spPr>
          <a:xfrm>
            <a:off x="664864" y="4088016"/>
            <a:ext cx="120833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5" name="직선 연결선 1884">
            <a:extLst>
              <a:ext uri="{FF2B5EF4-FFF2-40B4-BE49-F238E27FC236}">
                <a16:creationId xmlns:a16="http://schemas.microsoft.com/office/drawing/2014/main" id="{4F5F82AA-71FD-B62E-8AA3-A508BDCA22BA}"/>
              </a:ext>
            </a:extLst>
          </p:cNvPr>
          <p:cNvCxnSpPr>
            <a:cxnSpLocks/>
          </p:cNvCxnSpPr>
          <p:nvPr/>
        </p:nvCxnSpPr>
        <p:spPr>
          <a:xfrm>
            <a:off x="658514" y="4857955"/>
            <a:ext cx="120833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9" name="직선 연결선 1888">
            <a:extLst>
              <a:ext uri="{FF2B5EF4-FFF2-40B4-BE49-F238E27FC236}">
                <a16:creationId xmlns:a16="http://schemas.microsoft.com/office/drawing/2014/main" id="{2882F0B4-3627-6CEC-848D-661377E8B096}"/>
              </a:ext>
            </a:extLst>
          </p:cNvPr>
          <p:cNvCxnSpPr>
            <a:cxnSpLocks/>
          </p:cNvCxnSpPr>
          <p:nvPr/>
        </p:nvCxnSpPr>
        <p:spPr>
          <a:xfrm>
            <a:off x="663277" y="5624847"/>
            <a:ext cx="1208336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4" name="TextBox 1893">
            <a:extLst>
              <a:ext uri="{FF2B5EF4-FFF2-40B4-BE49-F238E27FC236}">
                <a16:creationId xmlns:a16="http://schemas.microsoft.com/office/drawing/2014/main" id="{2E342496-5280-7841-F0D1-936C6EABD60D}"/>
              </a:ext>
            </a:extLst>
          </p:cNvPr>
          <p:cNvSpPr txBox="1"/>
          <p:nvPr/>
        </p:nvSpPr>
        <p:spPr>
          <a:xfrm>
            <a:off x="664492" y="4056778"/>
            <a:ext cx="309700" cy="8477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</a:t>
            </a:r>
          </a:p>
        </p:txBody>
      </p:sp>
      <p:sp>
        <p:nvSpPr>
          <p:cNvPr id="1895" name="TextBox 1894">
            <a:extLst>
              <a:ext uri="{FF2B5EF4-FFF2-40B4-BE49-F238E27FC236}">
                <a16:creationId xmlns:a16="http://schemas.microsoft.com/office/drawing/2014/main" id="{A5868771-8B66-E08F-7163-080A3211538E}"/>
              </a:ext>
            </a:extLst>
          </p:cNvPr>
          <p:cNvSpPr txBox="1"/>
          <p:nvPr/>
        </p:nvSpPr>
        <p:spPr>
          <a:xfrm>
            <a:off x="665694" y="4825866"/>
            <a:ext cx="309700" cy="16172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</a:t>
            </a:r>
          </a:p>
          <a:p>
            <a:pPr algn="ctr">
              <a:lnSpc>
                <a:spcPts val="12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</a:t>
            </a:r>
          </a:p>
        </p:txBody>
      </p:sp>
      <p:sp>
        <p:nvSpPr>
          <p:cNvPr id="1898" name="TextBox 1897">
            <a:extLst>
              <a:ext uri="{FF2B5EF4-FFF2-40B4-BE49-F238E27FC236}">
                <a16:creationId xmlns:a16="http://schemas.microsoft.com/office/drawing/2014/main" id="{96F174F1-957D-7D66-7397-1BCC6E0B80A0}"/>
              </a:ext>
            </a:extLst>
          </p:cNvPr>
          <p:cNvSpPr txBox="1"/>
          <p:nvPr/>
        </p:nvSpPr>
        <p:spPr>
          <a:xfrm>
            <a:off x="4487573" y="547800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899" name="TextBox 1898">
            <a:extLst>
              <a:ext uri="{FF2B5EF4-FFF2-40B4-BE49-F238E27FC236}">
                <a16:creationId xmlns:a16="http://schemas.microsoft.com/office/drawing/2014/main" id="{FD3FB741-2210-7731-C196-BFFCA3B04848}"/>
              </a:ext>
            </a:extLst>
          </p:cNvPr>
          <p:cNvSpPr txBox="1"/>
          <p:nvPr/>
        </p:nvSpPr>
        <p:spPr>
          <a:xfrm>
            <a:off x="4057987" y="56293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sp>
        <p:nvSpPr>
          <p:cNvPr id="1900" name="TextBox 1899">
            <a:extLst>
              <a:ext uri="{FF2B5EF4-FFF2-40B4-BE49-F238E27FC236}">
                <a16:creationId xmlns:a16="http://schemas.microsoft.com/office/drawing/2014/main" id="{6952915C-6989-7701-AF7A-C5006B0DAB55}"/>
              </a:ext>
            </a:extLst>
          </p:cNvPr>
          <p:cNvSpPr txBox="1"/>
          <p:nvPr/>
        </p:nvSpPr>
        <p:spPr>
          <a:xfrm>
            <a:off x="5530200" y="561576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901" name="TextBox 1900">
            <a:extLst>
              <a:ext uri="{FF2B5EF4-FFF2-40B4-BE49-F238E27FC236}">
                <a16:creationId xmlns:a16="http://schemas.microsoft.com/office/drawing/2014/main" id="{BB913F78-AF8C-A4FA-A666-539A4922A4DA}"/>
              </a:ext>
            </a:extLst>
          </p:cNvPr>
          <p:cNvSpPr txBox="1"/>
          <p:nvPr/>
        </p:nvSpPr>
        <p:spPr>
          <a:xfrm>
            <a:off x="5095928" y="574710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sp>
        <p:nvSpPr>
          <p:cNvPr id="1903" name="TextBox 1902">
            <a:extLst>
              <a:ext uri="{FF2B5EF4-FFF2-40B4-BE49-F238E27FC236}">
                <a16:creationId xmlns:a16="http://schemas.microsoft.com/office/drawing/2014/main" id="{17592BD2-F89E-8865-202A-AD46F1555864}"/>
              </a:ext>
            </a:extLst>
          </p:cNvPr>
          <p:cNvSpPr txBox="1"/>
          <p:nvPr/>
        </p:nvSpPr>
        <p:spPr>
          <a:xfrm>
            <a:off x="6625936" y="566850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904" name="TextBox 1903">
            <a:extLst>
              <a:ext uri="{FF2B5EF4-FFF2-40B4-BE49-F238E27FC236}">
                <a16:creationId xmlns:a16="http://schemas.microsoft.com/office/drawing/2014/main" id="{D2159273-5A1B-4FFB-107E-F90DDD238C48}"/>
              </a:ext>
            </a:extLst>
          </p:cNvPr>
          <p:cNvSpPr txBox="1"/>
          <p:nvPr/>
        </p:nvSpPr>
        <p:spPr>
          <a:xfrm>
            <a:off x="6196350" y="581983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sp>
        <p:nvSpPr>
          <p:cNvPr id="1905" name="TextBox 1904">
            <a:extLst>
              <a:ext uri="{FF2B5EF4-FFF2-40B4-BE49-F238E27FC236}">
                <a16:creationId xmlns:a16="http://schemas.microsoft.com/office/drawing/2014/main" id="{87DC72D7-320D-3142-C095-63A72F0485FE}"/>
              </a:ext>
            </a:extLst>
          </p:cNvPr>
          <p:cNvSpPr txBox="1"/>
          <p:nvPr/>
        </p:nvSpPr>
        <p:spPr>
          <a:xfrm>
            <a:off x="7668563" y="580626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906" name="TextBox 1905">
            <a:extLst>
              <a:ext uri="{FF2B5EF4-FFF2-40B4-BE49-F238E27FC236}">
                <a16:creationId xmlns:a16="http://schemas.microsoft.com/office/drawing/2014/main" id="{EF7843D1-8CFE-7AB6-5E41-25D884D2FA8E}"/>
              </a:ext>
            </a:extLst>
          </p:cNvPr>
          <p:cNvSpPr txBox="1"/>
          <p:nvPr/>
        </p:nvSpPr>
        <p:spPr>
          <a:xfrm>
            <a:off x="7234291" y="593760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sp>
        <p:nvSpPr>
          <p:cNvPr id="1907" name="TextBox 1906">
            <a:extLst>
              <a:ext uri="{FF2B5EF4-FFF2-40B4-BE49-F238E27FC236}">
                <a16:creationId xmlns:a16="http://schemas.microsoft.com/office/drawing/2014/main" id="{51459B22-D275-FBB4-8970-29D0F13645D0}"/>
              </a:ext>
            </a:extLst>
          </p:cNvPr>
          <p:cNvSpPr txBox="1"/>
          <p:nvPr/>
        </p:nvSpPr>
        <p:spPr>
          <a:xfrm>
            <a:off x="8702025" y="552051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908" name="TextBox 1907">
            <a:extLst>
              <a:ext uri="{FF2B5EF4-FFF2-40B4-BE49-F238E27FC236}">
                <a16:creationId xmlns:a16="http://schemas.microsoft.com/office/drawing/2014/main" id="{6A97B131-D5C1-4323-EACD-0332D48E28B3}"/>
              </a:ext>
            </a:extLst>
          </p:cNvPr>
          <p:cNvSpPr txBox="1"/>
          <p:nvPr/>
        </p:nvSpPr>
        <p:spPr>
          <a:xfrm>
            <a:off x="8267753" y="565185"/>
            <a:ext cx="364202" cy="2000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7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sp>
        <p:nvSpPr>
          <p:cNvPr id="1910" name="사각형: 둥근 위쪽 모서리 1909">
            <a:extLst>
              <a:ext uri="{FF2B5EF4-FFF2-40B4-BE49-F238E27FC236}">
                <a16:creationId xmlns:a16="http://schemas.microsoft.com/office/drawing/2014/main" id="{233FD966-4580-D8A5-FAEE-A485010ED365}"/>
              </a:ext>
            </a:extLst>
          </p:cNvPr>
          <p:cNvSpPr/>
          <p:nvPr/>
        </p:nvSpPr>
        <p:spPr>
          <a:xfrm>
            <a:off x="654591" y="2845045"/>
            <a:ext cx="1209600" cy="214839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385D8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1" name="사각형: 둥근 위쪽 모서리 1910">
            <a:extLst>
              <a:ext uri="{FF2B5EF4-FFF2-40B4-BE49-F238E27FC236}">
                <a16:creationId xmlns:a16="http://schemas.microsoft.com/office/drawing/2014/main" id="{BFA73B80-D884-F004-64CC-74C7CA4E34A2}"/>
              </a:ext>
            </a:extLst>
          </p:cNvPr>
          <p:cNvSpPr/>
          <p:nvPr/>
        </p:nvSpPr>
        <p:spPr>
          <a:xfrm>
            <a:off x="4123829" y="357545"/>
            <a:ext cx="2102400" cy="214839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385D8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12" name="사각형: 둥근 위쪽 모서리 1911">
            <a:extLst>
              <a:ext uri="{FF2B5EF4-FFF2-40B4-BE49-F238E27FC236}">
                <a16:creationId xmlns:a16="http://schemas.microsoft.com/office/drawing/2014/main" id="{9FAC07B6-42B8-5129-8FC5-204BD91E1AAE}"/>
              </a:ext>
            </a:extLst>
          </p:cNvPr>
          <p:cNvSpPr/>
          <p:nvPr/>
        </p:nvSpPr>
        <p:spPr>
          <a:xfrm>
            <a:off x="6264022" y="351704"/>
            <a:ext cx="3153475" cy="214839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385D8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13" name="사각형: 둥근 위쪽 모서리 1912">
            <a:extLst>
              <a:ext uri="{FF2B5EF4-FFF2-40B4-BE49-F238E27FC236}">
                <a16:creationId xmlns:a16="http://schemas.microsoft.com/office/drawing/2014/main" id="{047F88B4-5E89-C1C9-F3B7-F9B1B863CC25}"/>
              </a:ext>
            </a:extLst>
          </p:cNvPr>
          <p:cNvSpPr/>
          <p:nvPr/>
        </p:nvSpPr>
        <p:spPr>
          <a:xfrm>
            <a:off x="1987297" y="351195"/>
            <a:ext cx="2102400" cy="214839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385D8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17" name="TextBox 1916">
            <a:extLst>
              <a:ext uri="{FF2B5EF4-FFF2-40B4-BE49-F238E27FC236}">
                <a16:creationId xmlns:a16="http://schemas.microsoft.com/office/drawing/2014/main" id="{423FD388-E190-FAAF-CD5E-DFBEAC2E4520}"/>
              </a:ext>
            </a:extLst>
          </p:cNvPr>
          <p:cNvSpPr txBox="1"/>
          <p:nvPr/>
        </p:nvSpPr>
        <p:spPr>
          <a:xfrm>
            <a:off x="440768" y="344678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성 명</a:t>
            </a:r>
          </a:p>
        </p:txBody>
      </p:sp>
      <p:sp>
        <p:nvSpPr>
          <p:cNvPr id="2048" name="TextBox 2047">
            <a:extLst>
              <a:ext uri="{FF2B5EF4-FFF2-40B4-BE49-F238E27FC236}">
                <a16:creationId xmlns:a16="http://schemas.microsoft.com/office/drawing/2014/main" id="{DD167719-E21A-BC57-DC56-749A3BE3244B}"/>
              </a:ext>
            </a:extLst>
          </p:cNvPr>
          <p:cNvSpPr txBox="1"/>
          <p:nvPr/>
        </p:nvSpPr>
        <p:spPr>
          <a:xfrm>
            <a:off x="2738768" y="338656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 법</a:t>
            </a:r>
          </a:p>
        </p:txBody>
      </p:sp>
      <p:sp>
        <p:nvSpPr>
          <p:cNvPr id="2049" name="TextBox 2048">
            <a:extLst>
              <a:ext uri="{FF2B5EF4-FFF2-40B4-BE49-F238E27FC236}">
                <a16:creationId xmlns:a16="http://schemas.microsoft.com/office/drawing/2014/main" id="{FBC43CE7-6E81-4FC8-B71F-BFAF595F6210}"/>
              </a:ext>
            </a:extLst>
          </p:cNvPr>
          <p:cNvSpPr txBox="1"/>
          <p:nvPr/>
        </p:nvSpPr>
        <p:spPr>
          <a:xfrm>
            <a:off x="4964768" y="332656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독해</a:t>
            </a:r>
          </a:p>
        </p:txBody>
      </p:sp>
      <p:sp>
        <p:nvSpPr>
          <p:cNvPr id="2050" name="TextBox 2049">
            <a:extLst>
              <a:ext uri="{FF2B5EF4-FFF2-40B4-BE49-F238E27FC236}">
                <a16:creationId xmlns:a16="http://schemas.microsoft.com/office/drawing/2014/main" id="{8E49670F-011C-CF75-6E63-F2C934D3410D}"/>
              </a:ext>
            </a:extLst>
          </p:cNvPr>
          <p:cNvSpPr txBox="1"/>
          <p:nvPr/>
        </p:nvSpPr>
        <p:spPr>
          <a:xfrm>
            <a:off x="7673168" y="355456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>
                <a:latin typeface="굵은굴림체" panose="02030600000101010101" pitchFamily="18" charset="-127"/>
                <a:ea typeface="굵은굴림체" panose="02030600000101010101" pitchFamily="18" charset="-127"/>
              </a:rPr>
              <a:t>어휘</a:t>
            </a:r>
            <a:endParaRPr lang="ko-KR" altLang="en-US" sz="1100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051" name="TextBox 2050">
            <a:extLst>
              <a:ext uri="{FF2B5EF4-FFF2-40B4-BE49-F238E27FC236}">
                <a16:creationId xmlns:a16="http://schemas.microsoft.com/office/drawing/2014/main" id="{C71CD522-052B-5D25-EC67-AA8B1694DCF6}"/>
              </a:ext>
            </a:extLst>
          </p:cNvPr>
          <p:cNvSpPr txBox="1"/>
          <p:nvPr/>
        </p:nvSpPr>
        <p:spPr>
          <a:xfrm>
            <a:off x="1014368" y="2826256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듣기</a:t>
            </a:r>
          </a:p>
        </p:txBody>
      </p:sp>
      <p:sp>
        <p:nvSpPr>
          <p:cNvPr id="2055" name="직사각형 2054">
            <a:extLst>
              <a:ext uri="{FF2B5EF4-FFF2-40B4-BE49-F238E27FC236}">
                <a16:creationId xmlns:a16="http://schemas.microsoft.com/office/drawing/2014/main" id="{28B00699-F0C2-1F57-1991-589818F4116D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7" name="직사각형 2056">
            <a:extLst>
              <a:ext uri="{FF2B5EF4-FFF2-40B4-BE49-F238E27FC236}">
                <a16:creationId xmlns:a16="http://schemas.microsoft.com/office/drawing/2014/main" id="{824D5666-DD4C-55C1-1368-337EC79DB270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8" name="직사각형 2057">
            <a:extLst>
              <a:ext uri="{FF2B5EF4-FFF2-40B4-BE49-F238E27FC236}">
                <a16:creationId xmlns:a16="http://schemas.microsoft.com/office/drawing/2014/main" id="{8B65241C-0DF3-84A1-D29B-CB2A8E358DBC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228093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34924E1B-69E5-44E7-8DEF-82289236249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>
            <a:normAutofit fontScale="90000"/>
          </a:bodyPr>
          <a:lstStyle/>
          <a:p>
            <a:r>
              <a:rPr lang="en-US" altLang="ko-KR" dirty="0"/>
              <a:t>A4 </a:t>
            </a:r>
            <a:r>
              <a:rPr lang="ko-KR" altLang="en-US" dirty="0"/>
              <a:t>절반을 잘라서 사용하는 </a:t>
            </a:r>
            <a:r>
              <a:rPr lang="en-US" altLang="ko-KR" dirty="0"/>
              <a:t>OMR</a:t>
            </a:r>
            <a:br>
              <a:rPr lang="en-US" altLang="ko-KR" dirty="0"/>
            </a:br>
            <a:r>
              <a:rPr lang="en-US" altLang="ko-KR" dirty="0"/>
              <a:t>A4 </a:t>
            </a:r>
            <a:r>
              <a:rPr lang="ko-KR" altLang="en-US" dirty="0"/>
              <a:t>에 인쇄 후 작두나 칼로 </a:t>
            </a:r>
            <a:br>
              <a:rPr lang="en-US" altLang="ko-KR" dirty="0"/>
            </a:br>
            <a:r>
              <a:rPr lang="ko-KR" altLang="en-US" dirty="0"/>
              <a:t>절반을 잘라 사용합니다</a:t>
            </a:r>
          </a:p>
        </p:txBody>
      </p:sp>
    </p:spTree>
    <p:extLst>
      <p:ext uri="{BB962C8B-B14F-4D97-AF65-F5344CB8AC3E}">
        <p14:creationId xmlns:p14="http://schemas.microsoft.com/office/powerpoint/2010/main" val="281852869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7" name="직사각형 3736">
            <a:extLst>
              <a:ext uri="{FF2B5EF4-FFF2-40B4-BE49-F238E27FC236}">
                <a16:creationId xmlns:a16="http://schemas.microsoft.com/office/drawing/2014/main" id="{5CD5FD70-45D7-46B3-8BD2-E845BF9B13E7}"/>
              </a:ext>
            </a:extLst>
          </p:cNvPr>
          <p:cNvSpPr/>
          <p:nvPr/>
        </p:nvSpPr>
        <p:spPr>
          <a:xfrm rot="16200000">
            <a:off x="698023" y="6718029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38" name="직사각형 3737">
            <a:extLst>
              <a:ext uri="{FF2B5EF4-FFF2-40B4-BE49-F238E27FC236}">
                <a16:creationId xmlns:a16="http://schemas.microsoft.com/office/drawing/2014/main" id="{5D94234D-35ED-468A-8C58-71125651F353}"/>
              </a:ext>
            </a:extLst>
          </p:cNvPr>
          <p:cNvSpPr/>
          <p:nvPr/>
        </p:nvSpPr>
        <p:spPr>
          <a:xfrm rot="16200000">
            <a:off x="1437449" y="6720306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39" name="직사각형 3738">
            <a:extLst>
              <a:ext uri="{FF2B5EF4-FFF2-40B4-BE49-F238E27FC236}">
                <a16:creationId xmlns:a16="http://schemas.microsoft.com/office/drawing/2014/main" id="{F76C3B59-76F5-42D6-9F43-6E88846E34CE}"/>
              </a:ext>
            </a:extLst>
          </p:cNvPr>
          <p:cNvSpPr/>
          <p:nvPr/>
        </p:nvSpPr>
        <p:spPr>
          <a:xfrm rot="16200000">
            <a:off x="2181459" y="6722496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0" name="직사각형 3739">
            <a:extLst>
              <a:ext uri="{FF2B5EF4-FFF2-40B4-BE49-F238E27FC236}">
                <a16:creationId xmlns:a16="http://schemas.microsoft.com/office/drawing/2014/main" id="{E9F4B7A5-5CDC-4071-A964-F9D9CE997056}"/>
              </a:ext>
            </a:extLst>
          </p:cNvPr>
          <p:cNvSpPr/>
          <p:nvPr/>
        </p:nvSpPr>
        <p:spPr>
          <a:xfrm rot="16200000">
            <a:off x="1356" y="6652695"/>
            <a:ext cx="195915" cy="198625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1" name="직사각형 3740">
            <a:extLst>
              <a:ext uri="{FF2B5EF4-FFF2-40B4-BE49-F238E27FC236}">
                <a16:creationId xmlns:a16="http://schemas.microsoft.com/office/drawing/2014/main" id="{05A6C3DC-03A1-4E2E-89F1-887F7623C979}"/>
              </a:ext>
            </a:extLst>
          </p:cNvPr>
          <p:cNvSpPr/>
          <p:nvPr/>
        </p:nvSpPr>
        <p:spPr>
          <a:xfrm rot="16200000">
            <a:off x="879561" y="6716197"/>
            <a:ext cx="200842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2" name="직사각형 3741">
            <a:extLst>
              <a:ext uri="{FF2B5EF4-FFF2-40B4-BE49-F238E27FC236}">
                <a16:creationId xmlns:a16="http://schemas.microsoft.com/office/drawing/2014/main" id="{51975772-B015-4750-BB18-8A6EB2C07E77}"/>
              </a:ext>
            </a:extLst>
          </p:cNvPr>
          <p:cNvSpPr/>
          <p:nvPr/>
        </p:nvSpPr>
        <p:spPr>
          <a:xfrm rot="16200000">
            <a:off x="4611715" y="211"/>
            <a:ext cx="195915" cy="198625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3" name="직사각형 3742">
            <a:extLst>
              <a:ext uri="{FF2B5EF4-FFF2-40B4-BE49-F238E27FC236}">
                <a16:creationId xmlns:a16="http://schemas.microsoft.com/office/drawing/2014/main" id="{DFCC2C1C-890A-489A-899F-DEBE4543E160}"/>
              </a:ext>
            </a:extLst>
          </p:cNvPr>
          <p:cNvSpPr/>
          <p:nvPr/>
        </p:nvSpPr>
        <p:spPr>
          <a:xfrm rot="16200000">
            <a:off x="1355" y="-1355"/>
            <a:ext cx="195915" cy="198625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4" name="직사각형 3743">
            <a:extLst>
              <a:ext uri="{FF2B5EF4-FFF2-40B4-BE49-F238E27FC236}">
                <a16:creationId xmlns:a16="http://schemas.microsoft.com/office/drawing/2014/main" id="{28F0EE40-8197-4AEF-810D-54B2C81799BB}"/>
              </a:ext>
            </a:extLst>
          </p:cNvPr>
          <p:cNvSpPr/>
          <p:nvPr/>
        </p:nvSpPr>
        <p:spPr>
          <a:xfrm rot="16200000">
            <a:off x="1628471" y="6717701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746" name="그룹 3745">
            <a:extLst>
              <a:ext uri="{FF2B5EF4-FFF2-40B4-BE49-F238E27FC236}">
                <a16:creationId xmlns:a16="http://schemas.microsoft.com/office/drawing/2014/main" id="{FCBEDBC8-03F9-418F-9DB2-26F5CC260C60}"/>
              </a:ext>
            </a:extLst>
          </p:cNvPr>
          <p:cNvGrpSpPr/>
          <p:nvPr/>
        </p:nvGrpSpPr>
        <p:grpSpPr>
          <a:xfrm rot="16200000">
            <a:off x="1151270" y="1582948"/>
            <a:ext cx="2450093" cy="4643628"/>
            <a:chOff x="3104920" y="1079010"/>
            <a:chExt cx="2450093" cy="4643628"/>
          </a:xfrm>
        </p:grpSpPr>
        <p:sp>
          <p:nvSpPr>
            <p:cNvPr id="4166" name="TextBox 4165">
              <a:extLst>
                <a:ext uri="{FF2B5EF4-FFF2-40B4-BE49-F238E27FC236}">
                  <a16:creationId xmlns:a16="http://schemas.microsoft.com/office/drawing/2014/main" id="{F40D43C3-627E-44DA-BCA2-52B32A4A0BAD}"/>
                </a:ext>
              </a:extLst>
            </p:cNvPr>
            <p:cNvSpPr txBox="1"/>
            <p:nvPr/>
          </p:nvSpPr>
          <p:spPr>
            <a:xfrm>
              <a:off x="3104920" y="1079010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cxnSp>
          <p:nvCxnSpPr>
            <p:cNvPr id="4167" name="직선 연결선 4166">
              <a:extLst>
                <a:ext uri="{FF2B5EF4-FFF2-40B4-BE49-F238E27FC236}">
                  <a16:creationId xmlns:a16="http://schemas.microsoft.com/office/drawing/2014/main" id="{B1DD71C0-B872-4B9C-B7AA-44917F119331}"/>
                </a:ext>
              </a:extLst>
            </p:cNvPr>
            <p:cNvCxnSpPr>
              <a:cxnSpLocks/>
            </p:cNvCxnSpPr>
            <p:nvPr/>
          </p:nvCxnSpPr>
          <p:spPr>
            <a:xfrm>
              <a:off x="4347076" y="1314182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8" name="직선 연결선 4167">
              <a:extLst>
                <a:ext uri="{FF2B5EF4-FFF2-40B4-BE49-F238E27FC236}">
                  <a16:creationId xmlns:a16="http://schemas.microsoft.com/office/drawing/2014/main" id="{8F909E6C-82FC-4733-B266-849E33985D16}"/>
                </a:ext>
              </a:extLst>
            </p:cNvPr>
            <p:cNvCxnSpPr/>
            <p:nvPr/>
          </p:nvCxnSpPr>
          <p:spPr>
            <a:xfrm>
              <a:off x="4339044" y="2204864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69" name="직선 연결선 4168">
              <a:extLst>
                <a:ext uri="{FF2B5EF4-FFF2-40B4-BE49-F238E27FC236}">
                  <a16:creationId xmlns:a16="http://schemas.microsoft.com/office/drawing/2014/main" id="{52B87EF2-F863-4CCD-A446-15E0CDC66A8A}"/>
                </a:ext>
              </a:extLst>
            </p:cNvPr>
            <p:cNvCxnSpPr/>
            <p:nvPr/>
          </p:nvCxnSpPr>
          <p:spPr>
            <a:xfrm>
              <a:off x="4336007" y="3933056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0" name="직선 연결선 4169">
              <a:extLst>
                <a:ext uri="{FF2B5EF4-FFF2-40B4-BE49-F238E27FC236}">
                  <a16:creationId xmlns:a16="http://schemas.microsoft.com/office/drawing/2014/main" id="{EA256301-6BAB-4408-8605-86D4533DB116}"/>
                </a:ext>
              </a:extLst>
            </p:cNvPr>
            <p:cNvCxnSpPr/>
            <p:nvPr/>
          </p:nvCxnSpPr>
          <p:spPr>
            <a:xfrm>
              <a:off x="4334175" y="3068960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1" name="직선 연결선 4170">
              <a:extLst>
                <a:ext uri="{FF2B5EF4-FFF2-40B4-BE49-F238E27FC236}">
                  <a16:creationId xmlns:a16="http://schemas.microsoft.com/office/drawing/2014/main" id="{129B9A29-6B2C-451C-ABD3-44E1EC695209}"/>
                </a:ext>
              </a:extLst>
            </p:cNvPr>
            <p:cNvCxnSpPr/>
            <p:nvPr/>
          </p:nvCxnSpPr>
          <p:spPr>
            <a:xfrm>
              <a:off x="4334175" y="4797152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72" name="직선 연결선 4171">
              <a:extLst>
                <a:ext uri="{FF2B5EF4-FFF2-40B4-BE49-F238E27FC236}">
                  <a16:creationId xmlns:a16="http://schemas.microsoft.com/office/drawing/2014/main" id="{0B2FAD9E-D7DE-4BC6-923B-91BF2F7C037A}"/>
                </a:ext>
              </a:extLst>
            </p:cNvPr>
            <p:cNvCxnSpPr>
              <a:cxnSpLocks/>
            </p:cNvCxnSpPr>
            <p:nvPr/>
          </p:nvCxnSpPr>
          <p:spPr>
            <a:xfrm>
              <a:off x="4610773" y="1091426"/>
              <a:ext cx="0" cy="462677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73" name="TextBox 4172">
              <a:extLst>
                <a:ext uri="{FF2B5EF4-FFF2-40B4-BE49-F238E27FC236}">
                  <a16:creationId xmlns:a16="http://schemas.microsoft.com/office/drawing/2014/main" id="{230AADD2-A199-4012-8FA7-42080E7FCD9A}"/>
                </a:ext>
              </a:extLst>
            </p:cNvPr>
            <p:cNvSpPr txBox="1"/>
            <p:nvPr/>
          </p:nvSpPr>
          <p:spPr>
            <a:xfrm>
              <a:off x="3152946" y="1262298"/>
              <a:ext cx="319318" cy="195726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grpSp>
          <p:nvGrpSpPr>
            <p:cNvPr id="4174" name="그룹 4173">
              <a:extLst>
                <a:ext uri="{FF2B5EF4-FFF2-40B4-BE49-F238E27FC236}">
                  <a16:creationId xmlns:a16="http://schemas.microsoft.com/office/drawing/2014/main" id="{CFC4F4CB-0442-4907-BC21-038652BA987F}"/>
                </a:ext>
              </a:extLst>
            </p:cNvPr>
            <p:cNvGrpSpPr/>
            <p:nvPr/>
          </p:nvGrpSpPr>
          <p:grpSpPr>
            <a:xfrm>
              <a:off x="3506824" y="1355419"/>
              <a:ext cx="696763" cy="100804"/>
              <a:chOff x="3538538" y="1077915"/>
              <a:chExt cx="696763" cy="100804"/>
            </a:xfrm>
          </p:grpSpPr>
          <p:sp>
            <p:nvSpPr>
              <p:cNvPr id="4475" name="모서리가 둥근 직사각형 1855">
                <a:extLst>
                  <a:ext uri="{FF2B5EF4-FFF2-40B4-BE49-F238E27FC236}">
                    <a16:creationId xmlns:a16="http://schemas.microsoft.com/office/drawing/2014/main" id="{E8925D82-9912-41D5-8201-787FF044735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6" name="모서리가 둥근 직사각형 1856">
                <a:extLst>
                  <a:ext uri="{FF2B5EF4-FFF2-40B4-BE49-F238E27FC236}">
                    <a16:creationId xmlns:a16="http://schemas.microsoft.com/office/drawing/2014/main" id="{73FF903D-CBB6-4F0C-8573-44E018A4693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7" name="모서리가 둥근 직사각형 1857">
                <a:extLst>
                  <a:ext uri="{FF2B5EF4-FFF2-40B4-BE49-F238E27FC236}">
                    <a16:creationId xmlns:a16="http://schemas.microsoft.com/office/drawing/2014/main" id="{A882DA84-6C3B-4CFE-A706-84AA790547E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8" name="모서리가 둥근 직사각형 1858">
                <a:extLst>
                  <a:ext uri="{FF2B5EF4-FFF2-40B4-BE49-F238E27FC236}">
                    <a16:creationId xmlns:a16="http://schemas.microsoft.com/office/drawing/2014/main" id="{DE66BD9A-3A90-447C-A181-C346CD8F1D6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9" name="모서리가 둥근 직사각형 1859">
                <a:extLst>
                  <a:ext uri="{FF2B5EF4-FFF2-40B4-BE49-F238E27FC236}">
                    <a16:creationId xmlns:a16="http://schemas.microsoft.com/office/drawing/2014/main" id="{E9A7C37E-8804-4693-995B-1562B20FF3F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75" name="그룹 4174">
              <a:extLst>
                <a:ext uri="{FF2B5EF4-FFF2-40B4-BE49-F238E27FC236}">
                  <a16:creationId xmlns:a16="http://schemas.microsoft.com/office/drawing/2014/main" id="{72EF8BA6-25D5-44E8-87A6-E91097B97B40}"/>
                </a:ext>
              </a:extLst>
            </p:cNvPr>
            <p:cNvGrpSpPr/>
            <p:nvPr/>
          </p:nvGrpSpPr>
          <p:grpSpPr>
            <a:xfrm>
              <a:off x="3506824" y="1541765"/>
              <a:ext cx="696763" cy="100803"/>
              <a:chOff x="3538538" y="1077915"/>
              <a:chExt cx="696763" cy="100804"/>
            </a:xfrm>
          </p:grpSpPr>
          <p:sp>
            <p:nvSpPr>
              <p:cNvPr id="4470" name="모서리가 둥근 직사각형 1850">
                <a:extLst>
                  <a:ext uri="{FF2B5EF4-FFF2-40B4-BE49-F238E27FC236}">
                    <a16:creationId xmlns:a16="http://schemas.microsoft.com/office/drawing/2014/main" id="{A4983B18-F4D8-4E38-81F0-135583EA295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1" name="모서리가 둥근 직사각형 1851">
                <a:extLst>
                  <a:ext uri="{FF2B5EF4-FFF2-40B4-BE49-F238E27FC236}">
                    <a16:creationId xmlns:a16="http://schemas.microsoft.com/office/drawing/2014/main" id="{10972508-0149-4E6C-AF1F-AFBDFD92A90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2" name="모서리가 둥근 직사각형 1852">
                <a:extLst>
                  <a:ext uri="{FF2B5EF4-FFF2-40B4-BE49-F238E27FC236}">
                    <a16:creationId xmlns:a16="http://schemas.microsoft.com/office/drawing/2014/main" id="{EA509E9C-92A7-4D4B-A785-B6AD0DE8D22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3" name="모서리가 둥근 직사각형 1853">
                <a:extLst>
                  <a:ext uri="{FF2B5EF4-FFF2-40B4-BE49-F238E27FC236}">
                    <a16:creationId xmlns:a16="http://schemas.microsoft.com/office/drawing/2014/main" id="{3101A7C5-EF35-40D1-9D85-14470966CC6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4" name="모서리가 둥근 직사각형 1854">
                <a:extLst>
                  <a:ext uri="{FF2B5EF4-FFF2-40B4-BE49-F238E27FC236}">
                    <a16:creationId xmlns:a16="http://schemas.microsoft.com/office/drawing/2014/main" id="{7E6CF7E3-3DE1-40B8-8B55-F4551E8A864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76" name="그룹 4175">
              <a:extLst>
                <a:ext uri="{FF2B5EF4-FFF2-40B4-BE49-F238E27FC236}">
                  <a16:creationId xmlns:a16="http://schemas.microsoft.com/office/drawing/2014/main" id="{CAB8AF13-883D-49BA-B65A-22EE47964CB9}"/>
                </a:ext>
              </a:extLst>
            </p:cNvPr>
            <p:cNvGrpSpPr/>
            <p:nvPr/>
          </p:nvGrpSpPr>
          <p:grpSpPr>
            <a:xfrm>
              <a:off x="3506824" y="1728111"/>
              <a:ext cx="696763" cy="100804"/>
              <a:chOff x="3538538" y="1077915"/>
              <a:chExt cx="696763" cy="100804"/>
            </a:xfrm>
          </p:grpSpPr>
          <p:sp>
            <p:nvSpPr>
              <p:cNvPr id="4465" name="모서리가 둥근 직사각형 1845">
                <a:extLst>
                  <a:ext uri="{FF2B5EF4-FFF2-40B4-BE49-F238E27FC236}">
                    <a16:creationId xmlns:a16="http://schemas.microsoft.com/office/drawing/2014/main" id="{3AE6C25E-DCED-4687-984A-1A77E77590C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6" name="모서리가 둥근 직사각형 1846">
                <a:extLst>
                  <a:ext uri="{FF2B5EF4-FFF2-40B4-BE49-F238E27FC236}">
                    <a16:creationId xmlns:a16="http://schemas.microsoft.com/office/drawing/2014/main" id="{DD7DEC11-F596-4BF3-B227-0EC1021109A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7" name="모서리가 둥근 직사각형 1847">
                <a:extLst>
                  <a:ext uri="{FF2B5EF4-FFF2-40B4-BE49-F238E27FC236}">
                    <a16:creationId xmlns:a16="http://schemas.microsoft.com/office/drawing/2014/main" id="{E6A4E035-E4BF-46E7-A0DA-2B0EAFF83CD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8" name="모서리가 둥근 직사각형 1848">
                <a:extLst>
                  <a:ext uri="{FF2B5EF4-FFF2-40B4-BE49-F238E27FC236}">
                    <a16:creationId xmlns:a16="http://schemas.microsoft.com/office/drawing/2014/main" id="{684819DA-3AC5-40EC-9502-635CECA5BF1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9" name="모서리가 둥근 직사각형 1849">
                <a:extLst>
                  <a:ext uri="{FF2B5EF4-FFF2-40B4-BE49-F238E27FC236}">
                    <a16:creationId xmlns:a16="http://schemas.microsoft.com/office/drawing/2014/main" id="{80E6654C-AE15-4313-B421-81A2AF2D46A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77" name="그룹 4176">
              <a:extLst>
                <a:ext uri="{FF2B5EF4-FFF2-40B4-BE49-F238E27FC236}">
                  <a16:creationId xmlns:a16="http://schemas.microsoft.com/office/drawing/2014/main" id="{A2899429-7F79-40F9-B22D-6ACED9139AA6}"/>
                </a:ext>
              </a:extLst>
            </p:cNvPr>
            <p:cNvGrpSpPr/>
            <p:nvPr/>
          </p:nvGrpSpPr>
          <p:grpSpPr>
            <a:xfrm>
              <a:off x="3506824" y="1914457"/>
              <a:ext cx="696763" cy="100804"/>
              <a:chOff x="3538538" y="1077915"/>
              <a:chExt cx="696763" cy="100804"/>
            </a:xfrm>
          </p:grpSpPr>
          <p:sp>
            <p:nvSpPr>
              <p:cNvPr id="4460" name="모서리가 둥근 직사각형 1840">
                <a:extLst>
                  <a:ext uri="{FF2B5EF4-FFF2-40B4-BE49-F238E27FC236}">
                    <a16:creationId xmlns:a16="http://schemas.microsoft.com/office/drawing/2014/main" id="{87AE0605-0C8C-4E22-923E-9502DAAD3A3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1" name="모서리가 둥근 직사각형 1841">
                <a:extLst>
                  <a:ext uri="{FF2B5EF4-FFF2-40B4-BE49-F238E27FC236}">
                    <a16:creationId xmlns:a16="http://schemas.microsoft.com/office/drawing/2014/main" id="{EB8D8AEE-4A00-4D88-8204-133E1A4FCFD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2" name="모서리가 둥근 직사각형 1842">
                <a:extLst>
                  <a:ext uri="{FF2B5EF4-FFF2-40B4-BE49-F238E27FC236}">
                    <a16:creationId xmlns:a16="http://schemas.microsoft.com/office/drawing/2014/main" id="{0A7C0CB9-65DB-4CC2-9D8B-B5F472442F2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3" name="모서리가 둥근 직사각형 1843">
                <a:extLst>
                  <a:ext uri="{FF2B5EF4-FFF2-40B4-BE49-F238E27FC236}">
                    <a16:creationId xmlns:a16="http://schemas.microsoft.com/office/drawing/2014/main" id="{DEA2B1B3-22C0-4BB4-A8AD-9E73FFE0360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4" name="모서리가 둥근 직사각형 1844">
                <a:extLst>
                  <a:ext uri="{FF2B5EF4-FFF2-40B4-BE49-F238E27FC236}">
                    <a16:creationId xmlns:a16="http://schemas.microsoft.com/office/drawing/2014/main" id="{0EAD3881-14D1-4F22-90AF-06C04CDEF9D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78" name="그룹 4177">
              <a:extLst>
                <a:ext uri="{FF2B5EF4-FFF2-40B4-BE49-F238E27FC236}">
                  <a16:creationId xmlns:a16="http://schemas.microsoft.com/office/drawing/2014/main" id="{EAC4C763-8A2F-4419-B9E4-36212AB13970}"/>
                </a:ext>
              </a:extLst>
            </p:cNvPr>
            <p:cNvGrpSpPr/>
            <p:nvPr/>
          </p:nvGrpSpPr>
          <p:grpSpPr>
            <a:xfrm>
              <a:off x="3506824" y="2100803"/>
              <a:ext cx="696763" cy="100804"/>
              <a:chOff x="3538538" y="1077915"/>
              <a:chExt cx="696763" cy="100804"/>
            </a:xfrm>
          </p:grpSpPr>
          <p:sp>
            <p:nvSpPr>
              <p:cNvPr id="4455" name="모서리가 둥근 직사각형 1835">
                <a:extLst>
                  <a:ext uri="{FF2B5EF4-FFF2-40B4-BE49-F238E27FC236}">
                    <a16:creationId xmlns:a16="http://schemas.microsoft.com/office/drawing/2014/main" id="{5AD02C6C-7F38-4E5B-8A17-4B430F0C145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6" name="모서리가 둥근 직사각형 1836">
                <a:extLst>
                  <a:ext uri="{FF2B5EF4-FFF2-40B4-BE49-F238E27FC236}">
                    <a16:creationId xmlns:a16="http://schemas.microsoft.com/office/drawing/2014/main" id="{7FA38FD2-82D5-4CE2-BD73-90521E8F3BC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7" name="모서리가 둥근 직사각형 1837">
                <a:extLst>
                  <a:ext uri="{FF2B5EF4-FFF2-40B4-BE49-F238E27FC236}">
                    <a16:creationId xmlns:a16="http://schemas.microsoft.com/office/drawing/2014/main" id="{C8E8B6ED-738B-48CE-B446-44275CEAC41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8" name="모서리가 둥근 직사각형 1838">
                <a:extLst>
                  <a:ext uri="{FF2B5EF4-FFF2-40B4-BE49-F238E27FC236}">
                    <a16:creationId xmlns:a16="http://schemas.microsoft.com/office/drawing/2014/main" id="{CBAF3C9C-1831-45A1-948E-EB8883DA8FB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9" name="모서리가 둥근 직사각형 1839">
                <a:extLst>
                  <a:ext uri="{FF2B5EF4-FFF2-40B4-BE49-F238E27FC236}">
                    <a16:creationId xmlns:a16="http://schemas.microsoft.com/office/drawing/2014/main" id="{B7CBBFE7-86A7-4A64-B3BB-91A4794D6B7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79" name="그룹 4178">
              <a:extLst>
                <a:ext uri="{FF2B5EF4-FFF2-40B4-BE49-F238E27FC236}">
                  <a16:creationId xmlns:a16="http://schemas.microsoft.com/office/drawing/2014/main" id="{FD03DF60-4DE7-473A-AB8E-7EE2D91ED2CF}"/>
                </a:ext>
              </a:extLst>
            </p:cNvPr>
            <p:cNvGrpSpPr/>
            <p:nvPr/>
          </p:nvGrpSpPr>
          <p:grpSpPr>
            <a:xfrm>
              <a:off x="3506824" y="2287149"/>
              <a:ext cx="696763" cy="100804"/>
              <a:chOff x="3538538" y="1077915"/>
              <a:chExt cx="696763" cy="100804"/>
            </a:xfrm>
          </p:grpSpPr>
          <p:sp>
            <p:nvSpPr>
              <p:cNvPr id="4450" name="모서리가 둥근 직사각형 1830">
                <a:extLst>
                  <a:ext uri="{FF2B5EF4-FFF2-40B4-BE49-F238E27FC236}">
                    <a16:creationId xmlns:a16="http://schemas.microsoft.com/office/drawing/2014/main" id="{C8CC25B4-9DF1-449F-B66F-E543632B672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1" name="모서리가 둥근 직사각형 1831">
                <a:extLst>
                  <a:ext uri="{FF2B5EF4-FFF2-40B4-BE49-F238E27FC236}">
                    <a16:creationId xmlns:a16="http://schemas.microsoft.com/office/drawing/2014/main" id="{BF449B26-E498-4256-803E-7A0053365D8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2" name="모서리가 둥근 직사각형 1832">
                <a:extLst>
                  <a:ext uri="{FF2B5EF4-FFF2-40B4-BE49-F238E27FC236}">
                    <a16:creationId xmlns:a16="http://schemas.microsoft.com/office/drawing/2014/main" id="{29C57350-7843-454A-9FEA-C5CA2DA9817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3" name="모서리가 둥근 직사각형 1833">
                <a:extLst>
                  <a:ext uri="{FF2B5EF4-FFF2-40B4-BE49-F238E27FC236}">
                    <a16:creationId xmlns:a16="http://schemas.microsoft.com/office/drawing/2014/main" id="{CD775B88-DA5E-4262-88CD-E6082ADD54E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4" name="모서리가 둥근 직사각형 1834">
                <a:extLst>
                  <a:ext uri="{FF2B5EF4-FFF2-40B4-BE49-F238E27FC236}">
                    <a16:creationId xmlns:a16="http://schemas.microsoft.com/office/drawing/2014/main" id="{99358335-1449-4225-AA36-6B3BF4E66E3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0" name="그룹 4179">
              <a:extLst>
                <a:ext uri="{FF2B5EF4-FFF2-40B4-BE49-F238E27FC236}">
                  <a16:creationId xmlns:a16="http://schemas.microsoft.com/office/drawing/2014/main" id="{1CAA7F38-98B0-40E7-8363-00F5F10675BF}"/>
                </a:ext>
              </a:extLst>
            </p:cNvPr>
            <p:cNvGrpSpPr/>
            <p:nvPr/>
          </p:nvGrpSpPr>
          <p:grpSpPr>
            <a:xfrm>
              <a:off x="3506824" y="2473495"/>
              <a:ext cx="696763" cy="100804"/>
              <a:chOff x="3538538" y="1077915"/>
              <a:chExt cx="696763" cy="100804"/>
            </a:xfrm>
          </p:grpSpPr>
          <p:sp>
            <p:nvSpPr>
              <p:cNvPr id="4445" name="모서리가 둥근 직사각형 1825">
                <a:extLst>
                  <a:ext uri="{FF2B5EF4-FFF2-40B4-BE49-F238E27FC236}">
                    <a16:creationId xmlns:a16="http://schemas.microsoft.com/office/drawing/2014/main" id="{FBEB5BD3-FF07-45A4-A7D9-27C8032F901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6" name="모서리가 둥근 직사각형 1826">
                <a:extLst>
                  <a:ext uri="{FF2B5EF4-FFF2-40B4-BE49-F238E27FC236}">
                    <a16:creationId xmlns:a16="http://schemas.microsoft.com/office/drawing/2014/main" id="{873AB22D-B0CC-4D03-9912-5EBCBA40C30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7" name="모서리가 둥근 직사각형 1827">
                <a:extLst>
                  <a:ext uri="{FF2B5EF4-FFF2-40B4-BE49-F238E27FC236}">
                    <a16:creationId xmlns:a16="http://schemas.microsoft.com/office/drawing/2014/main" id="{A0434740-106E-4B68-B269-A35584A8995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8" name="모서리가 둥근 직사각형 1828">
                <a:extLst>
                  <a:ext uri="{FF2B5EF4-FFF2-40B4-BE49-F238E27FC236}">
                    <a16:creationId xmlns:a16="http://schemas.microsoft.com/office/drawing/2014/main" id="{14E06444-DC6F-4979-BB2A-AE7A0403816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9" name="모서리가 둥근 직사각형 1829">
                <a:extLst>
                  <a:ext uri="{FF2B5EF4-FFF2-40B4-BE49-F238E27FC236}">
                    <a16:creationId xmlns:a16="http://schemas.microsoft.com/office/drawing/2014/main" id="{8547CC4B-B735-4BB1-92D3-29AE5F958AB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1" name="그룹 4180">
              <a:extLst>
                <a:ext uri="{FF2B5EF4-FFF2-40B4-BE49-F238E27FC236}">
                  <a16:creationId xmlns:a16="http://schemas.microsoft.com/office/drawing/2014/main" id="{475102F3-08A8-4555-BB78-84E060EED86C}"/>
                </a:ext>
              </a:extLst>
            </p:cNvPr>
            <p:cNvGrpSpPr/>
            <p:nvPr/>
          </p:nvGrpSpPr>
          <p:grpSpPr>
            <a:xfrm>
              <a:off x="3506824" y="2659841"/>
              <a:ext cx="696763" cy="100804"/>
              <a:chOff x="3538538" y="1077915"/>
              <a:chExt cx="696763" cy="100804"/>
            </a:xfrm>
          </p:grpSpPr>
          <p:sp>
            <p:nvSpPr>
              <p:cNvPr id="4440" name="모서리가 둥근 직사각형 1820">
                <a:extLst>
                  <a:ext uri="{FF2B5EF4-FFF2-40B4-BE49-F238E27FC236}">
                    <a16:creationId xmlns:a16="http://schemas.microsoft.com/office/drawing/2014/main" id="{AB73D164-AF42-43FF-9D50-A8A0541C68C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1" name="모서리가 둥근 직사각형 1821">
                <a:extLst>
                  <a:ext uri="{FF2B5EF4-FFF2-40B4-BE49-F238E27FC236}">
                    <a16:creationId xmlns:a16="http://schemas.microsoft.com/office/drawing/2014/main" id="{0AA43664-1C45-44BE-A6F5-E7BAA1DF7F4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2" name="모서리가 둥근 직사각형 1822">
                <a:extLst>
                  <a:ext uri="{FF2B5EF4-FFF2-40B4-BE49-F238E27FC236}">
                    <a16:creationId xmlns:a16="http://schemas.microsoft.com/office/drawing/2014/main" id="{7A4E939E-79D6-413B-93F0-D0ECB74CF74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3" name="모서리가 둥근 직사각형 1823">
                <a:extLst>
                  <a:ext uri="{FF2B5EF4-FFF2-40B4-BE49-F238E27FC236}">
                    <a16:creationId xmlns:a16="http://schemas.microsoft.com/office/drawing/2014/main" id="{BB26A704-C3D4-4830-9B13-F038EF5E50A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4" name="모서리가 둥근 직사각형 1824">
                <a:extLst>
                  <a:ext uri="{FF2B5EF4-FFF2-40B4-BE49-F238E27FC236}">
                    <a16:creationId xmlns:a16="http://schemas.microsoft.com/office/drawing/2014/main" id="{316AD4DE-85D2-4584-940B-2646614B7BD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2" name="그룹 4181">
              <a:extLst>
                <a:ext uri="{FF2B5EF4-FFF2-40B4-BE49-F238E27FC236}">
                  <a16:creationId xmlns:a16="http://schemas.microsoft.com/office/drawing/2014/main" id="{D99B2734-4044-433F-864D-A6350862F311}"/>
                </a:ext>
              </a:extLst>
            </p:cNvPr>
            <p:cNvGrpSpPr/>
            <p:nvPr/>
          </p:nvGrpSpPr>
          <p:grpSpPr>
            <a:xfrm>
              <a:off x="3506824" y="2846187"/>
              <a:ext cx="696763" cy="100804"/>
              <a:chOff x="3538538" y="1077915"/>
              <a:chExt cx="696763" cy="100804"/>
            </a:xfrm>
          </p:grpSpPr>
          <p:sp>
            <p:nvSpPr>
              <p:cNvPr id="4435" name="모서리가 둥근 직사각형 1815">
                <a:extLst>
                  <a:ext uri="{FF2B5EF4-FFF2-40B4-BE49-F238E27FC236}">
                    <a16:creationId xmlns:a16="http://schemas.microsoft.com/office/drawing/2014/main" id="{F95D69AC-7488-450E-9605-27589A2A73C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6" name="모서리가 둥근 직사각형 1816">
                <a:extLst>
                  <a:ext uri="{FF2B5EF4-FFF2-40B4-BE49-F238E27FC236}">
                    <a16:creationId xmlns:a16="http://schemas.microsoft.com/office/drawing/2014/main" id="{552B9822-A75D-4496-A618-C0946008C2A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7" name="모서리가 둥근 직사각형 1817">
                <a:extLst>
                  <a:ext uri="{FF2B5EF4-FFF2-40B4-BE49-F238E27FC236}">
                    <a16:creationId xmlns:a16="http://schemas.microsoft.com/office/drawing/2014/main" id="{18850A13-E581-4B50-862E-E2EE70BC1FB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8" name="모서리가 둥근 직사각형 1818">
                <a:extLst>
                  <a:ext uri="{FF2B5EF4-FFF2-40B4-BE49-F238E27FC236}">
                    <a16:creationId xmlns:a16="http://schemas.microsoft.com/office/drawing/2014/main" id="{03826EEC-4745-4BC2-81F2-61380E02D1C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9" name="모서리가 둥근 직사각형 1819">
                <a:extLst>
                  <a:ext uri="{FF2B5EF4-FFF2-40B4-BE49-F238E27FC236}">
                    <a16:creationId xmlns:a16="http://schemas.microsoft.com/office/drawing/2014/main" id="{256D452E-1E21-4332-9F65-8C57A360F39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3" name="그룹 4182">
              <a:extLst>
                <a:ext uri="{FF2B5EF4-FFF2-40B4-BE49-F238E27FC236}">
                  <a16:creationId xmlns:a16="http://schemas.microsoft.com/office/drawing/2014/main" id="{0261C79A-9C2E-4638-9F86-C5EE9D87B1F9}"/>
                </a:ext>
              </a:extLst>
            </p:cNvPr>
            <p:cNvGrpSpPr/>
            <p:nvPr/>
          </p:nvGrpSpPr>
          <p:grpSpPr>
            <a:xfrm>
              <a:off x="3506824" y="3032533"/>
              <a:ext cx="696763" cy="100804"/>
              <a:chOff x="3538538" y="1077915"/>
              <a:chExt cx="696763" cy="100804"/>
            </a:xfrm>
          </p:grpSpPr>
          <p:sp>
            <p:nvSpPr>
              <p:cNvPr id="4430" name="모서리가 둥근 직사각형 1810">
                <a:extLst>
                  <a:ext uri="{FF2B5EF4-FFF2-40B4-BE49-F238E27FC236}">
                    <a16:creationId xmlns:a16="http://schemas.microsoft.com/office/drawing/2014/main" id="{82AEDEC9-4744-47BC-9B77-E6F99534D5D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1" name="모서리가 둥근 직사각형 1811">
                <a:extLst>
                  <a:ext uri="{FF2B5EF4-FFF2-40B4-BE49-F238E27FC236}">
                    <a16:creationId xmlns:a16="http://schemas.microsoft.com/office/drawing/2014/main" id="{F9C0672B-BDCC-4AB7-B6C9-30E6BC70173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2" name="모서리가 둥근 직사각형 1812">
                <a:extLst>
                  <a:ext uri="{FF2B5EF4-FFF2-40B4-BE49-F238E27FC236}">
                    <a16:creationId xmlns:a16="http://schemas.microsoft.com/office/drawing/2014/main" id="{53ECF122-D45A-4788-9DE4-24B5B38C87A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3" name="모서리가 둥근 직사각형 1813">
                <a:extLst>
                  <a:ext uri="{FF2B5EF4-FFF2-40B4-BE49-F238E27FC236}">
                    <a16:creationId xmlns:a16="http://schemas.microsoft.com/office/drawing/2014/main" id="{DFB4FAD7-0432-485B-9FC3-15D9180E39E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4" name="모서리가 둥근 직사각형 1814">
                <a:extLst>
                  <a:ext uri="{FF2B5EF4-FFF2-40B4-BE49-F238E27FC236}">
                    <a16:creationId xmlns:a16="http://schemas.microsoft.com/office/drawing/2014/main" id="{9EE310A1-487E-4CE9-B734-7447BF7E2CB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184" name="TextBox 4183">
              <a:extLst>
                <a:ext uri="{FF2B5EF4-FFF2-40B4-BE49-F238E27FC236}">
                  <a16:creationId xmlns:a16="http://schemas.microsoft.com/office/drawing/2014/main" id="{ECE38BF3-AF99-4B33-8FF7-6DC97B537E39}"/>
                </a:ext>
              </a:extLst>
            </p:cNvPr>
            <p:cNvSpPr txBox="1"/>
            <p:nvPr/>
          </p:nvSpPr>
          <p:spPr>
            <a:xfrm>
              <a:off x="4316434" y="1270907"/>
              <a:ext cx="319318" cy="44517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</p:txBody>
        </p:sp>
        <p:grpSp>
          <p:nvGrpSpPr>
            <p:cNvPr id="4185" name="그룹 4184">
              <a:extLst>
                <a:ext uri="{FF2B5EF4-FFF2-40B4-BE49-F238E27FC236}">
                  <a16:creationId xmlns:a16="http://schemas.microsoft.com/office/drawing/2014/main" id="{82B0BABE-0034-4651-88B8-52150EEDC765}"/>
                </a:ext>
              </a:extLst>
            </p:cNvPr>
            <p:cNvGrpSpPr/>
            <p:nvPr/>
          </p:nvGrpSpPr>
          <p:grpSpPr>
            <a:xfrm>
              <a:off x="4666563" y="1361815"/>
              <a:ext cx="696763" cy="100804"/>
              <a:chOff x="3538538" y="1077915"/>
              <a:chExt cx="696763" cy="100804"/>
            </a:xfrm>
          </p:grpSpPr>
          <p:sp>
            <p:nvSpPr>
              <p:cNvPr id="4425" name="모서리가 둥근 직사각형 1855">
                <a:extLst>
                  <a:ext uri="{FF2B5EF4-FFF2-40B4-BE49-F238E27FC236}">
                    <a16:creationId xmlns:a16="http://schemas.microsoft.com/office/drawing/2014/main" id="{DEAA0D07-2E53-48CC-B54E-582B5048B59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6" name="모서리가 둥근 직사각형 1856">
                <a:extLst>
                  <a:ext uri="{FF2B5EF4-FFF2-40B4-BE49-F238E27FC236}">
                    <a16:creationId xmlns:a16="http://schemas.microsoft.com/office/drawing/2014/main" id="{353039CF-3F9D-49EE-AE97-A9850FAD58B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7" name="모서리가 둥근 직사각형 1857">
                <a:extLst>
                  <a:ext uri="{FF2B5EF4-FFF2-40B4-BE49-F238E27FC236}">
                    <a16:creationId xmlns:a16="http://schemas.microsoft.com/office/drawing/2014/main" id="{9F5B39BA-76B6-4A9B-8792-32ED123A304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8" name="모서리가 둥근 직사각형 1858">
                <a:extLst>
                  <a:ext uri="{FF2B5EF4-FFF2-40B4-BE49-F238E27FC236}">
                    <a16:creationId xmlns:a16="http://schemas.microsoft.com/office/drawing/2014/main" id="{BE15DBB8-6C85-435C-A575-01BE90F2261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9" name="모서리가 둥근 직사각형 1859">
                <a:extLst>
                  <a:ext uri="{FF2B5EF4-FFF2-40B4-BE49-F238E27FC236}">
                    <a16:creationId xmlns:a16="http://schemas.microsoft.com/office/drawing/2014/main" id="{EBC8EEEC-AFDE-4C0F-848A-544B36EA130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6" name="그룹 4185">
              <a:extLst>
                <a:ext uri="{FF2B5EF4-FFF2-40B4-BE49-F238E27FC236}">
                  <a16:creationId xmlns:a16="http://schemas.microsoft.com/office/drawing/2014/main" id="{0CE03C8D-274C-447D-B742-C8BE2AE50932}"/>
                </a:ext>
              </a:extLst>
            </p:cNvPr>
            <p:cNvGrpSpPr/>
            <p:nvPr/>
          </p:nvGrpSpPr>
          <p:grpSpPr>
            <a:xfrm>
              <a:off x="4666563" y="1531470"/>
              <a:ext cx="696763" cy="100804"/>
              <a:chOff x="3538538" y="1077915"/>
              <a:chExt cx="696763" cy="100804"/>
            </a:xfrm>
          </p:grpSpPr>
          <p:sp>
            <p:nvSpPr>
              <p:cNvPr id="4420" name="모서리가 둥근 직사각형 1850">
                <a:extLst>
                  <a:ext uri="{FF2B5EF4-FFF2-40B4-BE49-F238E27FC236}">
                    <a16:creationId xmlns:a16="http://schemas.microsoft.com/office/drawing/2014/main" id="{D94772ED-F764-4B60-A5DF-8C93659BCBA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1" name="모서리가 둥근 직사각형 1851">
                <a:extLst>
                  <a:ext uri="{FF2B5EF4-FFF2-40B4-BE49-F238E27FC236}">
                    <a16:creationId xmlns:a16="http://schemas.microsoft.com/office/drawing/2014/main" id="{92F9D370-19D4-4CA5-B5CF-A039BC96844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2" name="모서리가 둥근 직사각형 1852">
                <a:extLst>
                  <a:ext uri="{FF2B5EF4-FFF2-40B4-BE49-F238E27FC236}">
                    <a16:creationId xmlns:a16="http://schemas.microsoft.com/office/drawing/2014/main" id="{338424B6-EBCD-415E-82FA-CD9F4E7D6B1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3" name="모서리가 둥근 직사각형 1853">
                <a:extLst>
                  <a:ext uri="{FF2B5EF4-FFF2-40B4-BE49-F238E27FC236}">
                    <a16:creationId xmlns:a16="http://schemas.microsoft.com/office/drawing/2014/main" id="{FAC6EEA6-F6D5-4EE3-ACF3-D898D548D1E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4" name="모서리가 둥근 직사각형 1854">
                <a:extLst>
                  <a:ext uri="{FF2B5EF4-FFF2-40B4-BE49-F238E27FC236}">
                    <a16:creationId xmlns:a16="http://schemas.microsoft.com/office/drawing/2014/main" id="{2481C6D5-C48D-4BCA-AC0A-3C67502928F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7" name="그룹 4186">
              <a:extLst>
                <a:ext uri="{FF2B5EF4-FFF2-40B4-BE49-F238E27FC236}">
                  <a16:creationId xmlns:a16="http://schemas.microsoft.com/office/drawing/2014/main" id="{D1A2E853-BA64-4E8C-9C23-B6A2F1565E2C}"/>
                </a:ext>
              </a:extLst>
            </p:cNvPr>
            <p:cNvGrpSpPr/>
            <p:nvPr/>
          </p:nvGrpSpPr>
          <p:grpSpPr>
            <a:xfrm>
              <a:off x="4666563" y="1710047"/>
              <a:ext cx="696763" cy="100804"/>
              <a:chOff x="3538538" y="1077915"/>
              <a:chExt cx="696763" cy="100804"/>
            </a:xfrm>
          </p:grpSpPr>
          <p:sp>
            <p:nvSpPr>
              <p:cNvPr id="4415" name="모서리가 둥근 직사각형 1845">
                <a:extLst>
                  <a:ext uri="{FF2B5EF4-FFF2-40B4-BE49-F238E27FC236}">
                    <a16:creationId xmlns:a16="http://schemas.microsoft.com/office/drawing/2014/main" id="{F52EAA47-E4CA-486F-B7C1-987C9A0B6D4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6" name="모서리가 둥근 직사각형 1846">
                <a:extLst>
                  <a:ext uri="{FF2B5EF4-FFF2-40B4-BE49-F238E27FC236}">
                    <a16:creationId xmlns:a16="http://schemas.microsoft.com/office/drawing/2014/main" id="{EB35EAB9-41B2-4C22-A3C2-97DACEC6EF3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7" name="모서리가 둥근 직사각형 1847">
                <a:extLst>
                  <a:ext uri="{FF2B5EF4-FFF2-40B4-BE49-F238E27FC236}">
                    <a16:creationId xmlns:a16="http://schemas.microsoft.com/office/drawing/2014/main" id="{82DCF6D1-A9D7-4EE8-AB01-ECC97C433F8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8" name="모서리가 둥근 직사각형 1848">
                <a:extLst>
                  <a:ext uri="{FF2B5EF4-FFF2-40B4-BE49-F238E27FC236}">
                    <a16:creationId xmlns:a16="http://schemas.microsoft.com/office/drawing/2014/main" id="{43919871-5480-4953-8F2D-BC3EF9FBABC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9" name="모서리가 둥근 직사각형 1849">
                <a:extLst>
                  <a:ext uri="{FF2B5EF4-FFF2-40B4-BE49-F238E27FC236}">
                    <a16:creationId xmlns:a16="http://schemas.microsoft.com/office/drawing/2014/main" id="{D41D738D-E7BF-4C6F-8EC6-B921D996895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8" name="그룹 4187">
              <a:extLst>
                <a:ext uri="{FF2B5EF4-FFF2-40B4-BE49-F238E27FC236}">
                  <a16:creationId xmlns:a16="http://schemas.microsoft.com/office/drawing/2014/main" id="{EADB44EC-8E8F-4ED9-BD17-C3B61B6798A8}"/>
                </a:ext>
              </a:extLst>
            </p:cNvPr>
            <p:cNvGrpSpPr/>
            <p:nvPr/>
          </p:nvGrpSpPr>
          <p:grpSpPr>
            <a:xfrm>
              <a:off x="4663992" y="1891673"/>
              <a:ext cx="696763" cy="100804"/>
              <a:chOff x="3538538" y="1077915"/>
              <a:chExt cx="696763" cy="100804"/>
            </a:xfrm>
          </p:grpSpPr>
          <p:sp>
            <p:nvSpPr>
              <p:cNvPr id="4410" name="모서리가 둥근 직사각형 1855">
                <a:extLst>
                  <a:ext uri="{FF2B5EF4-FFF2-40B4-BE49-F238E27FC236}">
                    <a16:creationId xmlns:a16="http://schemas.microsoft.com/office/drawing/2014/main" id="{F0DA56DB-A198-4FFD-9955-6448341A805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1" name="모서리가 둥근 직사각형 1856">
                <a:extLst>
                  <a:ext uri="{FF2B5EF4-FFF2-40B4-BE49-F238E27FC236}">
                    <a16:creationId xmlns:a16="http://schemas.microsoft.com/office/drawing/2014/main" id="{0261A671-D51E-418F-9B77-DF13AE1376E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2" name="모서리가 둥근 직사각형 1857">
                <a:extLst>
                  <a:ext uri="{FF2B5EF4-FFF2-40B4-BE49-F238E27FC236}">
                    <a16:creationId xmlns:a16="http://schemas.microsoft.com/office/drawing/2014/main" id="{B634CD99-F162-4FE0-A904-AFFC224D365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3" name="모서리가 둥근 직사각형 1858">
                <a:extLst>
                  <a:ext uri="{FF2B5EF4-FFF2-40B4-BE49-F238E27FC236}">
                    <a16:creationId xmlns:a16="http://schemas.microsoft.com/office/drawing/2014/main" id="{70657502-A329-436C-95E2-62205B2E474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4" name="모서리가 둥근 직사각형 1859">
                <a:extLst>
                  <a:ext uri="{FF2B5EF4-FFF2-40B4-BE49-F238E27FC236}">
                    <a16:creationId xmlns:a16="http://schemas.microsoft.com/office/drawing/2014/main" id="{2D467B74-6ADC-4178-9FE6-F452E3932B9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9" name="그룹 4188">
              <a:extLst>
                <a:ext uri="{FF2B5EF4-FFF2-40B4-BE49-F238E27FC236}">
                  <a16:creationId xmlns:a16="http://schemas.microsoft.com/office/drawing/2014/main" id="{67F295F0-79F2-49BF-AB75-07CDD6F0AC79}"/>
                </a:ext>
              </a:extLst>
            </p:cNvPr>
            <p:cNvGrpSpPr/>
            <p:nvPr/>
          </p:nvGrpSpPr>
          <p:grpSpPr>
            <a:xfrm>
              <a:off x="4663992" y="2061328"/>
              <a:ext cx="696763" cy="100804"/>
              <a:chOff x="3538538" y="1077915"/>
              <a:chExt cx="696763" cy="100804"/>
            </a:xfrm>
          </p:grpSpPr>
          <p:sp>
            <p:nvSpPr>
              <p:cNvPr id="4405" name="모서리가 둥근 직사각형 1850">
                <a:extLst>
                  <a:ext uri="{FF2B5EF4-FFF2-40B4-BE49-F238E27FC236}">
                    <a16:creationId xmlns:a16="http://schemas.microsoft.com/office/drawing/2014/main" id="{136392A4-8FAA-4AB5-9D35-BD824570EB3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6" name="모서리가 둥근 직사각형 1851">
                <a:extLst>
                  <a:ext uri="{FF2B5EF4-FFF2-40B4-BE49-F238E27FC236}">
                    <a16:creationId xmlns:a16="http://schemas.microsoft.com/office/drawing/2014/main" id="{94B121AE-C2BA-4627-9826-90937DF6C8B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7" name="모서리가 둥근 직사각형 1852">
                <a:extLst>
                  <a:ext uri="{FF2B5EF4-FFF2-40B4-BE49-F238E27FC236}">
                    <a16:creationId xmlns:a16="http://schemas.microsoft.com/office/drawing/2014/main" id="{7E474AC4-C471-43A4-98C1-E59A1D3332C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8" name="모서리가 둥근 직사각형 1853">
                <a:extLst>
                  <a:ext uri="{FF2B5EF4-FFF2-40B4-BE49-F238E27FC236}">
                    <a16:creationId xmlns:a16="http://schemas.microsoft.com/office/drawing/2014/main" id="{3958DCEF-E658-454C-9A92-77EF7D93733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9" name="모서리가 둥근 직사각형 1854">
                <a:extLst>
                  <a:ext uri="{FF2B5EF4-FFF2-40B4-BE49-F238E27FC236}">
                    <a16:creationId xmlns:a16="http://schemas.microsoft.com/office/drawing/2014/main" id="{31EE422C-8920-44C5-8D2A-38340AC98AB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0" name="그룹 4189">
              <a:extLst>
                <a:ext uri="{FF2B5EF4-FFF2-40B4-BE49-F238E27FC236}">
                  <a16:creationId xmlns:a16="http://schemas.microsoft.com/office/drawing/2014/main" id="{7EC86092-00B1-4E5D-9BE6-D8BBC464C51C}"/>
                </a:ext>
              </a:extLst>
            </p:cNvPr>
            <p:cNvGrpSpPr/>
            <p:nvPr/>
          </p:nvGrpSpPr>
          <p:grpSpPr>
            <a:xfrm>
              <a:off x="4663992" y="2239905"/>
              <a:ext cx="696763" cy="100804"/>
              <a:chOff x="3538538" y="1077915"/>
              <a:chExt cx="696763" cy="100804"/>
            </a:xfrm>
          </p:grpSpPr>
          <p:sp>
            <p:nvSpPr>
              <p:cNvPr id="4400" name="모서리가 둥근 직사각형 1845">
                <a:extLst>
                  <a:ext uri="{FF2B5EF4-FFF2-40B4-BE49-F238E27FC236}">
                    <a16:creationId xmlns:a16="http://schemas.microsoft.com/office/drawing/2014/main" id="{0AE9AFED-8FAE-4D50-97E4-FAD87344BA1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1" name="모서리가 둥근 직사각형 1846">
                <a:extLst>
                  <a:ext uri="{FF2B5EF4-FFF2-40B4-BE49-F238E27FC236}">
                    <a16:creationId xmlns:a16="http://schemas.microsoft.com/office/drawing/2014/main" id="{C90F7E7E-F28C-42E2-BE90-B21D61CF8C2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2" name="모서리가 둥근 직사각형 1847">
                <a:extLst>
                  <a:ext uri="{FF2B5EF4-FFF2-40B4-BE49-F238E27FC236}">
                    <a16:creationId xmlns:a16="http://schemas.microsoft.com/office/drawing/2014/main" id="{400120B8-3DDF-4AE2-88FD-2E82EB0E659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3" name="모서리가 둥근 직사각형 1848">
                <a:extLst>
                  <a:ext uri="{FF2B5EF4-FFF2-40B4-BE49-F238E27FC236}">
                    <a16:creationId xmlns:a16="http://schemas.microsoft.com/office/drawing/2014/main" id="{FF102A7A-1710-40C7-B3F5-D63527C03DC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4" name="모서리가 둥근 직사각형 1849">
                <a:extLst>
                  <a:ext uri="{FF2B5EF4-FFF2-40B4-BE49-F238E27FC236}">
                    <a16:creationId xmlns:a16="http://schemas.microsoft.com/office/drawing/2014/main" id="{9173739C-C74D-4045-AEA5-877A92CCDDC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1" name="그룹 4190">
              <a:extLst>
                <a:ext uri="{FF2B5EF4-FFF2-40B4-BE49-F238E27FC236}">
                  <a16:creationId xmlns:a16="http://schemas.microsoft.com/office/drawing/2014/main" id="{A6CCB6FF-0E0F-43D8-B098-79D47DF73D03}"/>
                </a:ext>
              </a:extLst>
            </p:cNvPr>
            <p:cNvGrpSpPr/>
            <p:nvPr/>
          </p:nvGrpSpPr>
          <p:grpSpPr>
            <a:xfrm>
              <a:off x="4663210" y="2401788"/>
              <a:ext cx="696763" cy="100804"/>
              <a:chOff x="3538538" y="1077915"/>
              <a:chExt cx="696763" cy="100804"/>
            </a:xfrm>
          </p:grpSpPr>
          <p:sp>
            <p:nvSpPr>
              <p:cNvPr id="4395" name="모서리가 둥근 직사각형 1855">
                <a:extLst>
                  <a:ext uri="{FF2B5EF4-FFF2-40B4-BE49-F238E27FC236}">
                    <a16:creationId xmlns:a16="http://schemas.microsoft.com/office/drawing/2014/main" id="{447CC61D-F63C-4E73-9D0E-9ACFCE72BD1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6" name="모서리가 둥근 직사각형 1856">
                <a:extLst>
                  <a:ext uri="{FF2B5EF4-FFF2-40B4-BE49-F238E27FC236}">
                    <a16:creationId xmlns:a16="http://schemas.microsoft.com/office/drawing/2014/main" id="{D7564621-FC2B-45F2-ABCD-5358E95EC98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7" name="모서리가 둥근 직사각형 1857">
                <a:extLst>
                  <a:ext uri="{FF2B5EF4-FFF2-40B4-BE49-F238E27FC236}">
                    <a16:creationId xmlns:a16="http://schemas.microsoft.com/office/drawing/2014/main" id="{BE7E4CE7-A8B2-4267-8C25-53223D26412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8" name="모서리가 둥근 직사각형 1858">
                <a:extLst>
                  <a:ext uri="{FF2B5EF4-FFF2-40B4-BE49-F238E27FC236}">
                    <a16:creationId xmlns:a16="http://schemas.microsoft.com/office/drawing/2014/main" id="{85F5E271-9EC5-4973-BD05-572602E2FD8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9" name="모서리가 둥근 직사각형 1859">
                <a:extLst>
                  <a:ext uri="{FF2B5EF4-FFF2-40B4-BE49-F238E27FC236}">
                    <a16:creationId xmlns:a16="http://schemas.microsoft.com/office/drawing/2014/main" id="{E3979250-034D-44B0-8A26-A34A9E74C42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2" name="그룹 4191">
              <a:extLst>
                <a:ext uri="{FF2B5EF4-FFF2-40B4-BE49-F238E27FC236}">
                  <a16:creationId xmlns:a16="http://schemas.microsoft.com/office/drawing/2014/main" id="{F82A894D-3BEE-4B28-93ED-71658B82947D}"/>
                </a:ext>
              </a:extLst>
            </p:cNvPr>
            <p:cNvGrpSpPr/>
            <p:nvPr/>
          </p:nvGrpSpPr>
          <p:grpSpPr>
            <a:xfrm>
              <a:off x="4663210" y="2571443"/>
              <a:ext cx="696763" cy="100804"/>
              <a:chOff x="3538538" y="1077915"/>
              <a:chExt cx="696763" cy="100804"/>
            </a:xfrm>
          </p:grpSpPr>
          <p:sp>
            <p:nvSpPr>
              <p:cNvPr id="4390" name="모서리가 둥근 직사각형 1850">
                <a:extLst>
                  <a:ext uri="{FF2B5EF4-FFF2-40B4-BE49-F238E27FC236}">
                    <a16:creationId xmlns:a16="http://schemas.microsoft.com/office/drawing/2014/main" id="{44DAB694-EB48-42F5-8807-DA9080FE741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1" name="모서리가 둥근 직사각형 1851">
                <a:extLst>
                  <a:ext uri="{FF2B5EF4-FFF2-40B4-BE49-F238E27FC236}">
                    <a16:creationId xmlns:a16="http://schemas.microsoft.com/office/drawing/2014/main" id="{44FE11BF-0864-451E-BE76-63719314022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2" name="모서리가 둥근 직사각형 1852">
                <a:extLst>
                  <a:ext uri="{FF2B5EF4-FFF2-40B4-BE49-F238E27FC236}">
                    <a16:creationId xmlns:a16="http://schemas.microsoft.com/office/drawing/2014/main" id="{A275C085-6309-462D-B456-BE6CA06361C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3" name="모서리가 둥근 직사각형 1853">
                <a:extLst>
                  <a:ext uri="{FF2B5EF4-FFF2-40B4-BE49-F238E27FC236}">
                    <a16:creationId xmlns:a16="http://schemas.microsoft.com/office/drawing/2014/main" id="{7012BEDD-22FE-450F-A0DE-CE3D1A090CC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4" name="모서리가 둥근 직사각형 1854">
                <a:extLst>
                  <a:ext uri="{FF2B5EF4-FFF2-40B4-BE49-F238E27FC236}">
                    <a16:creationId xmlns:a16="http://schemas.microsoft.com/office/drawing/2014/main" id="{01D3BE06-E961-464A-92EC-40E8BBD42B9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3" name="그룹 4192">
              <a:extLst>
                <a:ext uri="{FF2B5EF4-FFF2-40B4-BE49-F238E27FC236}">
                  <a16:creationId xmlns:a16="http://schemas.microsoft.com/office/drawing/2014/main" id="{577CE118-B630-4938-98D9-8588109ECA3A}"/>
                </a:ext>
              </a:extLst>
            </p:cNvPr>
            <p:cNvGrpSpPr/>
            <p:nvPr/>
          </p:nvGrpSpPr>
          <p:grpSpPr>
            <a:xfrm>
              <a:off x="4663210" y="2750020"/>
              <a:ext cx="696763" cy="100804"/>
              <a:chOff x="3538538" y="1077915"/>
              <a:chExt cx="696763" cy="100804"/>
            </a:xfrm>
          </p:grpSpPr>
          <p:sp>
            <p:nvSpPr>
              <p:cNvPr id="4385" name="모서리가 둥근 직사각형 1845">
                <a:extLst>
                  <a:ext uri="{FF2B5EF4-FFF2-40B4-BE49-F238E27FC236}">
                    <a16:creationId xmlns:a16="http://schemas.microsoft.com/office/drawing/2014/main" id="{71908FB8-CCA4-4DE0-BBC2-3D70A1AEC5F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6" name="모서리가 둥근 직사각형 1846">
                <a:extLst>
                  <a:ext uri="{FF2B5EF4-FFF2-40B4-BE49-F238E27FC236}">
                    <a16:creationId xmlns:a16="http://schemas.microsoft.com/office/drawing/2014/main" id="{3F2798B2-73F1-43DC-8F07-F613EE9CEDB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7" name="모서리가 둥근 직사각형 1847">
                <a:extLst>
                  <a:ext uri="{FF2B5EF4-FFF2-40B4-BE49-F238E27FC236}">
                    <a16:creationId xmlns:a16="http://schemas.microsoft.com/office/drawing/2014/main" id="{CE068C32-46AB-46E5-ACA7-BDCD6C91FA7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8" name="모서리가 둥근 직사각형 1848">
                <a:extLst>
                  <a:ext uri="{FF2B5EF4-FFF2-40B4-BE49-F238E27FC236}">
                    <a16:creationId xmlns:a16="http://schemas.microsoft.com/office/drawing/2014/main" id="{19AE4C29-D967-4372-9556-E4BF9AA33B1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9" name="모서리가 둥근 직사각형 1849">
                <a:extLst>
                  <a:ext uri="{FF2B5EF4-FFF2-40B4-BE49-F238E27FC236}">
                    <a16:creationId xmlns:a16="http://schemas.microsoft.com/office/drawing/2014/main" id="{01F5DFFC-7B49-4207-B3E9-79096CD44E4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4" name="그룹 4193">
              <a:extLst>
                <a:ext uri="{FF2B5EF4-FFF2-40B4-BE49-F238E27FC236}">
                  <a16:creationId xmlns:a16="http://schemas.microsoft.com/office/drawing/2014/main" id="{860A2864-27E7-4D95-A146-D5058B9A6F5E}"/>
                </a:ext>
              </a:extLst>
            </p:cNvPr>
            <p:cNvGrpSpPr/>
            <p:nvPr/>
          </p:nvGrpSpPr>
          <p:grpSpPr>
            <a:xfrm>
              <a:off x="4660639" y="2931646"/>
              <a:ext cx="696763" cy="100804"/>
              <a:chOff x="3538538" y="1077915"/>
              <a:chExt cx="696763" cy="100804"/>
            </a:xfrm>
          </p:grpSpPr>
          <p:sp>
            <p:nvSpPr>
              <p:cNvPr id="4380" name="모서리가 둥근 직사각형 1855">
                <a:extLst>
                  <a:ext uri="{FF2B5EF4-FFF2-40B4-BE49-F238E27FC236}">
                    <a16:creationId xmlns:a16="http://schemas.microsoft.com/office/drawing/2014/main" id="{0EAA742F-FE55-454B-B9F1-6F283458A15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1" name="모서리가 둥근 직사각형 1856">
                <a:extLst>
                  <a:ext uri="{FF2B5EF4-FFF2-40B4-BE49-F238E27FC236}">
                    <a16:creationId xmlns:a16="http://schemas.microsoft.com/office/drawing/2014/main" id="{51B0ED42-8F0F-4AB0-A7F2-3CE87E54FFA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2" name="모서리가 둥근 직사각형 1857">
                <a:extLst>
                  <a:ext uri="{FF2B5EF4-FFF2-40B4-BE49-F238E27FC236}">
                    <a16:creationId xmlns:a16="http://schemas.microsoft.com/office/drawing/2014/main" id="{D98EF24F-442F-4932-9EF6-0A53E66B655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3" name="모서리가 둥근 직사각형 1858">
                <a:extLst>
                  <a:ext uri="{FF2B5EF4-FFF2-40B4-BE49-F238E27FC236}">
                    <a16:creationId xmlns:a16="http://schemas.microsoft.com/office/drawing/2014/main" id="{5CCBE11F-C16F-4346-803B-EB681D055D7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4" name="모서리가 둥근 직사각형 1859">
                <a:extLst>
                  <a:ext uri="{FF2B5EF4-FFF2-40B4-BE49-F238E27FC236}">
                    <a16:creationId xmlns:a16="http://schemas.microsoft.com/office/drawing/2014/main" id="{FBCC668C-685C-42CC-9E31-6E81D719D08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5" name="그룹 4194">
              <a:extLst>
                <a:ext uri="{FF2B5EF4-FFF2-40B4-BE49-F238E27FC236}">
                  <a16:creationId xmlns:a16="http://schemas.microsoft.com/office/drawing/2014/main" id="{1B635953-979F-46EC-AA50-5C96C806B4C5}"/>
                </a:ext>
              </a:extLst>
            </p:cNvPr>
            <p:cNvGrpSpPr/>
            <p:nvPr/>
          </p:nvGrpSpPr>
          <p:grpSpPr>
            <a:xfrm>
              <a:off x="4660639" y="3101301"/>
              <a:ext cx="696763" cy="100804"/>
              <a:chOff x="3538538" y="1077915"/>
              <a:chExt cx="696763" cy="100804"/>
            </a:xfrm>
          </p:grpSpPr>
          <p:sp>
            <p:nvSpPr>
              <p:cNvPr id="4375" name="모서리가 둥근 직사각형 1850">
                <a:extLst>
                  <a:ext uri="{FF2B5EF4-FFF2-40B4-BE49-F238E27FC236}">
                    <a16:creationId xmlns:a16="http://schemas.microsoft.com/office/drawing/2014/main" id="{5AD8BDC6-A1E0-47AD-A7F5-0696552EB76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6" name="모서리가 둥근 직사각형 1851">
                <a:extLst>
                  <a:ext uri="{FF2B5EF4-FFF2-40B4-BE49-F238E27FC236}">
                    <a16:creationId xmlns:a16="http://schemas.microsoft.com/office/drawing/2014/main" id="{B9EF65CF-B959-41F1-A715-7B96DBE387C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7" name="모서리가 둥근 직사각형 1852">
                <a:extLst>
                  <a:ext uri="{FF2B5EF4-FFF2-40B4-BE49-F238E27FC236}">
                    <a16:creationId xmlns:a16="http://schemas.microsoft.com/office/drawing/2014/main" id="{D40EA9F5-8A5D-46B4-B8C5-2B84633AD0C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8" name="모서리가 둥근 직사각형 1853">
                <a:extLst>
                  <a:ext uri="{FF2B5EF4-FFF2-40B4-BE49-F238E27FC236}">
                    <a16:creationId xmlns:a16="http://schemas.microsoft.com/office/drawing/2014/main" id="{1D80A797-A7FD-466F-BFFE-D3D2FEB4973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9" name="모서리가 둥근 직사각형 1854">
                <a:extLst>
                  <a:ext uri="{FF2B5EF4-FFF2-40B4-BE49-F238E27FC236}">
                    <a16:creationId xmlns:a16="http://schemas.microsoft.com/office/drawing/2014/main" id="{CEE5EC42-989D-47AA-A783-402F2909EA0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6" name="그룹 4195">
              <a:extLst>
                <a:ext uri="{FF2B5EF4-FFF2-40B4-BE49-F238E27FC236}">
                  <a16:creationId xmlns:a16="http://schemas.microsoft.com/office/drawing/2014/main" id="{468CEECC-6518-43DB-863F-CDBEB0478632}"/>
                </a:ext>
              </a:extLst>
            </p:cNvPr>
            <p:cNvGrpSpPr/>
            <p:nvPr/>
          </p:nvGrpSpPr>
          <p:grpSpPr>
            <a:xfrm>
              <a:off x="4660639" y="3279878"/>
              <a:ext cx="696763" cy="100804"/>
              <a:chOff x="3538538" y="1077915"/>
              <a:chExt cx="696763" cy="100804"/>
            </a:xfrm>
          </p:grpSpPr>
          <p:sp>
            <p:nvSpPr>
              <p:cNvPr id="4370" name="모서리가 둥근 직사각형 1845">
                <a:extLst>
                  <a:ext uri="{FF2B5EF4-FFF2-40B4-BE49-F238E27FC236}">
                    <a16:creationId xmlns:a16="http://schemas.microsoft.com/office/drawing/2014/main" id="{BCD9E310-8139-4688-9CBB-E2216E55931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1" name="모서리가 둥근 직사각형 1846">
                <a:extLst>
                  <a:ext uri="{FF2B5EF4-FFF2-40B4-BE49-F238E27FC236}">
                    <a16:creationId xmlns:a16="http://schemas.microsoft.com/office/drawing/2014/main" id="{E35F42E5-BC03-4627-BEF1-A8DFA139817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2" name="모서리가 둥근 직사각형 1847">
                <a:extLst>
                  <a:ext uri="{FF2B5EF4-FFF2-40B4-BE49-F238E27FC236}">
                    <a16:creationId xmlns:a16="http://schemas.microsoft.com/office/drawing/2014/main" id="{E6727722-0463-4989-BD43-8A5B43F4530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3" name="모서리가 둥근 직사각형 1848">
                <a:extLst>
                  <a:ext uri="{FF2B5EF4-FFF2-40B4-BE49-F238E27FC236}">
                    <a16:creationId xmlns:a16="http://schemas.microsoft.com/office/drawing/2014/main" id="{9EE65FA2-94FC-4DF6-BDE1-B1A9E0B5FB1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4" name="모서리가 둥근 직사각형 1849">
                <a:extLst>
                  <a:ext uri="{FF2B5EF4-FFF2-40B4-BE49-F238E27FC236}">
                    <a16:creationId xmlns:a16="http://schemas.microsoft.com/office/drawing/2014/main" id="{95DD56FC-FBAA-4492-A043-2469D6FA89D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7" name="그룹 4196">
              <a:extLst>
                <a:ext uri="{FF2B5EF4-FFF2-40B4-BE49-F238E27FC236}">
                  <a16:creationId xmlns:a16="http://schemas.microsoft.com/office/drawing/2014/main" id="{BB092438-8BAD-474A-AEF0-1844D989E0CA}"/>
                </a:ext>
              </a:extLst>
            </p:cNvPr>
            <p:cNvGrpSpPr/>
            <p:nvPr/>
          </p:nvGrpSpPr>
          <p:grpSpPr>
            <a:xfrm>
              <a:off x="4661308" y="3440634"/>
              <a:ext cx="696763" cy="100804"/>
              <a:chOff x="3538538" y="1077915"/>
              <a:chExt cx="696763" cy="100804"/>
            </a:xfrm>
          </p:grpSpPr>
          <p:sp>
            <p:nvSpPr>
              <p:cNvPr id="4365" name="모서리가 둥근 직사각형 1855">
                <a:extLst>
                  <a:ext uri="{FF2B5EF4-FFF2-40B4-BE49-F238E27FC236}">
                    <a16:creationId xmlns:a16="http://schemas.microsoft.com/office/drawing/2014/main" id="{E8EABD5F-7A84-4630-8DE2-E0DCF378D51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6" name="모서리가 둥근 직사각형 1856">
                <a:extLst>
                  <a:ext uri="{FF2B5EF4-FFF2-40B4-BE49-F238E27FC236}">
                    <a16:creationId xmlns:a16="http://schemas.microsoft.com/office/drawing/2014/main" id="{B1C541AA-22C5-474A-B12D-321493D7FD0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7" name="모서리가 둥근 직사각형 1857">
                <a:extLst>
                  <a:ext uri="{FF2B5EF4-FFF2-40B4-BE49-F238E27FC236}">
                    <a16:creationId xmlns:a16="http://schemas.microsoft.com/office/drawing/2014/main" id="{840AC1A0-96B3-4AAD-BED9-0DC3F2AEC5B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8" name="모서리가 둥근 직사각형 1858">
                <a:extLst>
                  <a:ext uri="{FF2B5EF4-FFF2-40B4-BE49-F238E27FC236}">
                    <a16:creationId xmlns:a16="http://schemas.microsoft.com/office/drawing/2014/main" id="{0137F440-E60D-489C-BFEF-65A8573DC2E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9" name="모서리가 둥근 직사각형 1859">
                <a:extLst>
                  <a:ext uri="{FF2B5EF4-FFF2-40B4-BE49-F238E27FC236}">
                    <a16:creationId xmlns:a16="http://schemas.microsoft.com/office/drawing/2014/main" id="{ED07606F-2238-4AC0-96DD-43A28C178A8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8" name="그룹 4197">
              <a:extLst>
                <a:ext uri="{FF2B5EF4-FFF2-40B4-BE49-F238E27FC236}">
                  <a16:creationId xmlns:a16="http://schemas.microsoft.com/office/drawing/2014/main" id="{EA375B19-3E71-4885-92D2-FDEB26B802EF}"/>
                </a:ext>
              </a:extLst>
            </p:cNvPr>
            <p:cNvGrpSpPr/>
            <p:nvPr/>
          </p:nvGrpSpPr>
          <p:grpSpPr>
            <a:xfrm>
              <a:off x="4661308" y="3610289"/>
              <a:ext cx="696763" cy="100804"/>
              <a:chOff x="3538538" y="1077915"/>
              <a:chExt cx="696763" cy="100804"/>
            </a:xfrm>
          </p:grpSpPr>
          <p:sp>
            <p:nvSpPr>
              <p:cNvPr id="4360" name="모서리가 둥근 직사각형 1850">
                <a:extLst>
                  <a:ext uri="{FF2B5EF4-FFF2-40B4-BE49-F238E27FC236}">
                    <a16:creationId xmlns:a16="http://schemas.microsoft.com/office/drawing/2014/main" id="{6B4BBA89-BEEB-425B-A4FB-E6842F5AFC2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1" name="모서리가 둥근 직사각형 1851">
                <a:extLst>
                  <a:ext uri="{FF2B5EF4-FFF2-40B4-BE49-F238E27FC236}">
                    <a16:creationId xmlns:a16="http://schemas.microsoft.com/office/drawing/2014/main" id="{73E16B78-CA2F-4CB7-887D-7597C66BA37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2" name="모서리가 둥근 직사각형 1852">
                <a:extLst>
                  <a:ext uri="{FF2B5EF4-FFF2-40B4-BE49-F238E27FC236}">
                    <a16:creationId xmlns:a16="http://schemas.microsoft.com/office/drawing/2014/main" id="{DFABE6E0-5FC3-4F0F-B682-FE3E52C8F22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3" name="모서리가 둥근 직사각형 1853">
                <a:extLst>
                  <a:ext uri="{FF2B5EF4-FFF2-40B4-BE49-F238E27FC236}">
                    <a16:creationId xmlns:a16="http://schemas.microsoft.com/office/drawing/2014/main" id="{B56F42DF-5452-4D3C-8D95-7F584BDBEE1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4" name="모서리가 둥근 직사각형 1854">
                <a:extLst>
                  <a:ext uri="{FF2B5EF4-FFF2-40B4-BE49-F238E27FC236}">
                    <a16:creationId xmlns:a16="http://schemas.microsoft.com/office/drawing/2014/main" id="{AD052660-6651-4486-B5E1-6F593D864EA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9" name="그룹 4198">
              <a:extLst>
                <a:ext uri="{FF2B5EF4-FFF2-40B4-BE49-F238E27FC236}">
                  <a16:creationId xmlns:a16="http://schemas.microsoft.com/office/drawing/2014/main" id="{D3404E89-AC33-4C8D-93AB-402A605A2AD0}"/>
                </a:ext>
              </a:extLst>
            </p:cNvPr>
            <p:cNvGrpSpPr/>
            <p:nvPr/>
          </p:nvGrpSpPr>
          <p:grpSpPr>
            <a:xfrm>
              <a:off x="4661308" y="3788866"/>
              <a:ext cx="696763" cy="100804"/>
              <a:chOff x="3538538" y="1077915"/>
              <a:chExt cx="696763" cy="100804"/>
            </a:xfrm>
          </p:grpSpPr>
          <p:sp>
            <p:nvSpPr>
              <p:cNvPr id="4355" name="모서리가 둥근 직사각형 1845">
                <a:extLst>
                  <a:ext uri="{FF2B5EF4-FFF2-40B4-BE49-F238E27FC236}">
                    <a16:creationId xmlns:a16="http://schemas.microsoft.com/office/drawing/2014/main" id="{2F7F6F75-6AFD-41B5-A2E2-4E2BCC2F526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6" name="모서리가 둥근 직사각형 1846">
                <a:extLst>
                  <a:ext uri="{FF2B5EF4-FFF2-40B4-BE49-F238E27FC236}">
                    <a16:creationId xmlns:a16="http://schemas.microsoft.com/office/drawing/2014/main" id="{019E71E2-D6CA-413A-81BC-6D7B757FDF5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7" name="모서리가 둥근 직사각형 1847">
                <a:extLst>
                  <a:ext uri="{FF2B5EF4-FFF2-40B4-BE49-F238E27FC236}">
                    <a16:creationId xmlns:a16="http://schemas.microsoft.com/office/drawing/2014/main" id="{9F78D3C4-46B4-4F2C-9D6F-DCEF048BD6F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8" name="모서리가 둥근 직사각형 1848">
                <a:extLst>
                  <a:ext uri="{FF2B5EF4-FFF2-40B4-BE49-F238E27FC236}">
                    <a16:creationId xmlns:a16="http://schemas.microsoft.com/office/drawing/2014/main" id="{B7021750-BD91-48C7-BBC3-BD4A0CB1D61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9" name="모서리가 둥근 직사각형 1849">
                <a:extLst>
                  <a:ext uri="{FF2B5EF4-FFF2-40B4-BE49-F238E27FC236}">
                    <a16:creationId xmlns:a16="http://schemas.microsoft.com/office/drawing/2014/main" id="{49812182-3845-41B0-A4B3-9F49A80B411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0" name="그룹 4199">
              <a:extLst>
                <a:ext uri="{FF2B5EF4-FFF2-40B4-BE49-F238E27FC236}">
                  <a16:creationId xmlns:a16="http://schemas.microsoft.com/office/drawing/2014/main" id="{A2556B93-B935-4B6C-8A4D-6DF40547B0C8}"/>
                </a:ext>
              </a:extLst>
            </p:cNvPr>
            <p:cNvGrpSpPr/>
            <p:nvPr/>
          </p:nvGrpSpPr>
          <p:grpSpPr>
            <a:xfrm>
              <a:off x="4658737" y="3970492"/>
              <a:ext cx="696763" cy="100804"/>
              <a:chOff x="3538538" y="1077915"/>
              <a:chExt cx="696763" cy="100804"/>
            </a:xfrm>
          </p:grpSpPr>
          <p:sp>
            <p:nvSpPr>
              <p:cNvPr id="4350" name="모서리가 둥근 직사각형 1855">
                <a:extLst>
                  <a:ext uri="{FF2B5EF4-FFF2-40B4-BE49-F238E27FC236}">
                    <a16:creationId xmlns:a16="http://schemas.microsoft.com/office/drawing/2014/main" id="{A27BA4B2-946E-4C8D-9E21-9F14DFA0840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1" name="모서리가 둥근 직사각형 1856">
                <a:extLst>
                  <a:ext uri="{FF2B5EF4-FFF2-40B4-BE49-F238E27FC236}">
                    <a16:creationId xmlns:a16="http://schemas.microsoft.com/office/drawing/2014/main" id="{D3593523-55E9-4E6F-AD97-C9FC9C072CD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2" name="모서리가 둥근 직사각형 1857">
                <a:extLst>
                  <a:ext uri="{FF2B5EF4-FFF2-40B4-BE49-F238E27FC236}">
                    <a16:creationId xmlns:a16="http://schemas.microsoft.com/office/drawing/2014/main" id="{5EE114E7-32E0-47A0-9FC1-A4ED95BB07F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3" name="모서리가 둥근 직사각형 1858">
                <a:extLst>
                  <a:ext uri="{FF2B5EF4-FFF2-40B4-BE49-F238E27FC236}">
                    <a16:creationId xmlns:a16="http://schemas.microsoft.com/office/drawing/2014/main" id="{ED4136C1-424E-4763-87D0-6CC55B4F2F1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4" name="모서리가 둥근 직사각형 1859">
                <a:extLst>
                  <a:ext uri="{FF2B5EF4-FFF2-40B4-BE49-F238E27FC236}">
                    <a16:creationId xmlns:a16="http://schemas.microsoft.com/office/drawing/2014/main" id="{C7A20724-E5B2-4AFA-82FB-BFDAA0D53DB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1" name="그룹 4200">
              <a:extLst>
                <a:ext uri="{FF2B5EF4-FFF2-40B4-BE49-F238E27FC236}">
                  <a16:creationId xmlns:a16="http://schemas.microsoft.com/office/drawing/2014/main" id="{2D232B9C-5B21-4A66-8301-AD0E0B626683}"/>
                </a:ext>
              </a:extLst>
            </p:cNvPr>
            <p:cNvGrpSpPr/>
            <p:nvPr/>
          </p:nvGrpSpPr>
          <p:grpSpPr>
            <a:xfrm>
              <a:off x="4658737" y="4140147"/>
              <a:ext cx="696763" cy="100804"/>
              <a:chOff x="3538538" y="1077915"/>
              <a:chExt cx="696763" cy="100804"/>
            </a:xfrm>
          </p:grpSpPr>
          <p:sp>
            <p:nvSpPr>
              <p:cNvPr id="4345" name="모서리가 둥근 직사각형 1850">
                <a:extLst>
                  <a:ext uri="{FF2B5EF4-FFF2-40B4-BE49-F238E27FC236}">
                    <a16:creationId xmlns:a16="http://schemas.microsoft.com/office/drawing/2014/main" id="{D23AB9F4-C278-48F3-99EA-4B4BEDD3711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6" name="모서리가 둥근 직사각형 1851">
                <a:extLst>
                  <a:ext uri="{FF2B5EF4-FFF2-40B4-BE49-F238E27FC236}">
                    <a16:creationId xmlns:a16="http://schemas.microsoft.com/office/drawing/2014/main" id="{D3F9AD1A-A91B-426A-B604-AA1F7C4B213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7" name="모서리가 둥근 직사각형 1852">
                <a:extLst>
                  <a:ext uri="{FF2B5EF4-FFF2-40B4-BE49-F238E27FC236}">
                    <a16:creationId xmlns:a16="http://schemas.microsoft.com/office/drawing/2014/main" id="{B96ED549-4E8E-43AA-9B63-131D333D769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8" name="모서리가 둥근 직사각형 1853">
                <a:extLst>
                  <a:ext uri="{FF2B5EF4-FFF2-40B4-BE49-F238E27FC236}">
                    <a16:creationId xmlns:a16="http://schemas.microsoft.com/office/drawing/2014/main" id="{8B744A84-F9FD-46F4-9B02-8C4D638817C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9" name="모서리가 둥근 직사각형 1854">
                <a:extLst>
                  <a:ext uri="{FF2B5EF4-FFF2-40B4-BE49-F238E27FC236}">
                    <a16:creationId xmlns:a16="http://schemas.microsoft.com/office/drawing/2014/main" id="{D9082111-94F6-4585-8731-7BB967E3B6B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2" name="그룹 4201">
              <a:extLst>
                <a:ext uri="{FF2B5EF4-FFF2-40B4-BE49-F238E27FC236}">
                  <a16:creationId xmlns:a16="http://schemas.microsoft.com/office/drawing/2014/main" id="{518C11D3-95E7-4348-B41E-427B108D6D4A}"/>
                </a:ext>
              </a:extLst>
            </p:cNvPr>
            <p:cNvGrpSpPr/>
            <p:nvPr/>
          </p:nvGrpSpPr>
          <p:grpSpPr>
            <a:xfrm>
              <a:off x="4658737" y="4318724"/>
              <a:ext cx="696763" cy="100804"/>
              <a:chOff x="3538538" y="1077915"/>
              <a:chExt cx="696763" cy="100804"/>
            </a:xfrm>
          </p:grpSpPr>
          <p:sp>
            <p:nvSpPr>
              <p:cNvPr id="4340" name="모서리가 둥근 직사각형 1845">
                <a:extLst>
                  <a:ext uri="{FF2B5EF4-FFF2-40B4-BE49-F238E27FC236}">
                    <a16:creationId xmlns:a16="http://schemas.microsoft.com/office/drawing/2014/main" id="{192C0589-EE10-44D3-B7AC-8154254E0C5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1" name="모서리가 둥근 직사각형 1846">
                <a:extLst>
                  <a:ext uri="{FF2B5EF4-FFF2-40B4-BE49-F238E27FC236}">
                    <a16:creationId xmlns:a16="http://schemas.microsoft.com/office/drawing/2014/main" id="{42C4AE38-0970-4BDE-8504-A874ABBCD95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2" name="모서리가 둥근 직사각형 1847">
                <a:extLst>
                  <a:ext uri="{FF2B5EF4-FFF2-40B4-BE49-F238E27FC236}">
                    <a16:creationId xmlns:a16="http://schemas.microsoft.com/office/drawing/2014/main" id="{D98FE795-E04E-4D38-A460-4199C3A1926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3" name="모서리가 둥근 직사각형 1848">
                <a:extLst>
                  <a:ext uri="{FF2B5EF4-FFF2-40B4-BE49-F238E27FC236}">
                    <a16:creationId xmlns:a16="http://schemas.microsoft.com/office/drawing/2014/main" id="{02986900-87BA-4011-803F-E658D671686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4" name="모서리가 둥근 직사각형 1849">
                <a:extLst>
                  <a:ext uri="{FF2B5EF4-FFF2-40B4-BE49-F238E27FC236}">
                    <a16:creationId xmlns:a16="http://schemas.microsoft.com/office/drawing/2014/main" id="{D26608C9-92F4-4B84-8A4C-EBC630A533D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3" name="그룹 4202">
              <a:extLst>
                <a:ext uri="{FF2B5EF4-FFF2-40B4-BE49-F238E27FC236}">
                  <a16:creationId xmlns:a16="http://schemas.microsoft.com/office/drawing/2014/main" id="{C4AF2623-91DD-417A-AE41-35C18F7B330A}"/>
                </a:ext>
              </a:extLst>
            </p:cNvPr>
            <p:cNvGrpSpPr/>
            <p:nvPr/>
          </p:nvGrpSpPr>
          <p:grpSpPr>
            <a:xfrm>
              <a:off x="4657955" y="4480607"/>
              <a:ext cx="696763" cy="100804"/>
              <a:chOff x="3538538" y="1077915"/>
              <a:chExt cx="696763" cy="100804"/>
            </a:xfrm>
          </p:grpSpPr>
          <p:sp>
            <p:nvSpPr>
              <p:cNvPr id="4335" name="모서리가 둥근 직사각형 1855">
                <a:extLst>
                  <a:ext uri="{FF2B5EF4-FFF2-40B4-BE49-F238E27FC236}">
                    <a16:creationId xmlns:a16="http://schemas.microsoft.com/office/drawing/2014/main" id="{6375C91B-E6CA-45FC-977C-633DC023BD6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6" name="모서리가 둥근 직사각형 1856">
                <a:extLst>
                  <a:ext uri="{FF2B5EF4-FFF2-40B4-BE49-F238E27FC236}">
                    <a16:creationId xmlns:a16="http://schemas.microsoft.com/office/drawing/2014/main" id="{636FB6F9-D171-460C-B2A1-1A5EF0C5E36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7" name="모서리가 둥근 직사각형 1857">
                <a:extLst>
                  <a:ext uri="{FF2B5EF4-FFF2-40B4-BE49-F238E27FC236}">
                    <a16:creationId xmlns:a16="http://schemas.microsoft.com/office/drawing/2014/main" id="{48339635-E54A-44EB-8A4C-6D0E2773DDB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8" name="모서리가 둥근 직사각형 1858">
                <a:extLst>
                  <a:ext uri="{FF2B5EF4-FFF2-40B4-BE49-F238E27FC236}">
                    <a16:creationId xmlns:a16="http://schemas.microsoft.com/office/drawing/2014/main" id="{4A22EF13-DC45-4217-A42F-79F6F644363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9" name="모서리가 둥근 직사각형 1859">
                <a:extLst>
                  <a:ext uri="{FF2B5EF4-FFF2-40B4-BE49-F238E27FC236}">
                    <a16:creationId xmlns:a16="http://schemas.microsoft.com/office/drawing/2014/main" id="{CAC6369A-8F17-4485-A30F-115FA952867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4" name="그룹 4203">
              <a:extLst>
                <a:ext uri="{FF2B5EF4-FFF2-40B4-BE49-F238E27FC236}">
                  <a16:creationId xmlns:a16="http://schemas.microsoft.com/office/drawing/2014/main" id="{2799225E-7FA7-416F-9E03-E714AF1E2E8E}"/>
                </a:ext>
              </a:extLst>
            </p:cNvPr>
            <p:cNvGrpSpPr/>
            <p:nvPr/>
          </p:nvGrpSpPr>
          <p:grpSpPr>
            <a:xfrm>
              <a:off x="4657955" y="4650262"/>
              <a:ext cx="696763" cy="100804"/>
              <a:chOff x="3538538" y="1077915"/>
              <a:chExt cx="696763" cy="100804"/>
            </a:xfrm>
          </p:grpSpPr>
          <p:sp>
            <p:nvSpPr>
              <p:cNvPr id="4330" name="모서리가 둥근 직사각형 1850">
                <a:extLst>
                  <a:ext uri="{FF2B5EF4-FFF2-40B4-BE49-F238E27FC236}">
                    <a16:creationId xmlns:a16="http://schemas.microsoft.com/office/drawing/2014/main" id="{B8C1B3DC-9496-4935-AD6E-96B87D73B2A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1" name="모서리가 둥근 직사각형 1851">
                <a:extLst>
                  <a:ext uri="{FF2B5EF4-FFF2-40B4-BE49-F238E27FC236}">
                    <a16:creationId xmlns:a16="http://schemas.microsoft.com/office/drawing/2014/main" id="{CA7E8B53-E4EB-4BA3-AF72-5FE38C59E4B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2" name="모서리가 둥근 직사각형 1852">
                <a:extLst>
                  <a:ext uri="{FF2B5EF4-FFF2-40B4-BE49-F238E27FC236}">
                    <a16:creationId xmlns:a16="http://schemas.microsoft.com/office/drawing/2014/main" id="{E51A3BF4-2136-439E-9835-8449BC2DE6B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3" name="모서리가 둥근 직사각형 1853">
                <a:extLst>
                  <a:ext uri="{FF2B5EF4-FFF2-40B4-BE49-F238E27FC236}">
                    <a16:creationId xmlns:a16="http://schemas.microsoft.com/office/drawing/2014/main" id="{50E7587C-751C-4F3E-B638-BE33CA046DE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4" name="모서리가 둥근 직사각형 1854">
                <a:extLst>
                  <a:ext uri="{FF2B5EF4-FFF2-40B4-BE49-F238E27FC236}">
                    <a16:creationId xmlns:a16="http://schemas.microsoft.com/office/drawing/2014/main" id="{3255D918-1FAF-4BF5-AFE3-8F0D6B18610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5" name="그룹 4204">
              <a:extLst>
                <a:ext uri="{FF2B5EF4-FFF2-40B4-BE49-F238E27FC236}">
                  <a16:creationId xmlns:a16="http://schemas.microsoft.com/office/drawing/2014/main" id="{8F769E49-853E-47A6-A676-78E898916F97}"/>
                </a:ext>
              </a:extLst>
            </p:cNvPr>
            <p:cNvGrpSpPr/>
            <p:nvPr/>
          </p:nvGrpSpPr>
          <p:grpSpPr>
            <a:xfrm>
              <a:off x="4657955" y="4828839"/>
              <a:ext cx="696763" cy="100804"/>
              <a:chOff x="3538538" y="1077915"/>
              <a:chExt cx="696763" cy="100804"/>
            </a:xfrm>
          </p:grpSpPr>
          <p:sp>
            <p:nvSpPr>
              <p:cNvPr id="4325" name="모서리가 둥근 직사각형 1845">
                <a:extLst>
                  <a:ext uri="{FF2B5EF4-FFF2-40B4-BE49-F238E27FC236}">
                    <a16:creationId xmlns:a16="http://schemas.microsoft.com/office/drawing/2014/main" id="{BBF1D0A2-1747-4D42-8D01-94A16532898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6" name="모서리가 둥근 직사각형 1846">
                <a:extLst>
                  <a:ext uri="{FF2B5EF4-FFF2-40B4-BE49-F238E27FC236}">
                    <a16:creationId xmlns:a16="http://schemas.microsoft.com/office/drawing/2014/main" id="{46AEF9A8-C2A2-4E9F-A644-1B0FEC845B4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7" name="모서리가 둥근 직사각형 1847">
                <a:extLst>
                  <a:ext uri="{FF2B5EF4-FFF2-40B4-BE49-F238E27FC236}">
                    <a16:creationId xmlns:a16="http://schemas.microsoft.com/office/drawing/2014/main" id="{06BE0B24-AEC6-4122-8E85-91F2C30E9FD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8" name="모서리가 둥근 직사각형 1848">
                <a:extLst>
                  <a:ext uri="{FF2B5EF4-FFF2-40B4-BE49-F238E27FC236}">
                    <a16:creationId xmlns:a16="http://schemas.microsoft.com/office/drawing/2014/main" id="{053C2A52-6024-46DC-9CDE-AC5B1B2F57E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9" name="모서리가 둥근 직사각형 1849">
                <a:extLst>
                  <a:ext uri="{FF2B5EF4-FFF2-40B4-BE49-F238E27FC236}">
                    <a16:creationId xmlns:a16="http://schemas.microsoft.com/office/drawing/2014/main" id="{310BF77B-9C88-4184-8643-67031842BC2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6" name="그룹 4205">
              <a:extLst>
                <a:ext uri="{FF2B5EF4-FFF2-40B4-BE49-F238E27FC236}">
                  <a16:creationId xmlns:a16="http://schemas.microsoft.com/office/drawing/2014/main" id="{2C5E9746-C286-4954-AD8A-8E322507692C}"/>
                </a:ext>
              </a:extLst>
            </p:cNvPr>
            <p:cNvGrpSpPr/>
            <p:nvPr/>
          </p:nvGrpSpPr>
          <p:grpSpPr>
            <a:xfrm>
              <a:off x="4655384" y="5010465"/>
              <a:ext cx="696763" cy="100804"/>
              <a:chOff x="3538538" y="1077915"/>
              <a:chExt cx="696763" cy="100804"/>
            </a:xfrm>
          </p:grpSpPr>
          <p:sp>
            <p:nvSpPr>
              <p:cNvPr id="4320" name="모서리가 둥근 직사각형 1855">
                <a:extLst>
                  <a:ext uri="{FF2B5EF4-FFF2-40B4-BE49-F238E27FC236}">
                    <a16:creationId xmlns:a16="http://schemas.microsoft.com/office/drawing/2014/main" id="{EA48A5A4-F13C-4AF1-B284-EEDFDA80AF3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1" name="모서리가 둥근 직사각형 1856">
                <a:extLst>
                  <a:ext uri="{FF2B5EF4-FFF2-40B4-BE49-F238E27FC236}">
                    <a16:creationId xmlns:a16="http://schemas.microsoft.com/office/drawing/2014/main" id="{E8803D4C-AD26-4370-A9B6-B5856EB6516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2" name="모서리가 둥근 직사각형 1857">
                <a:extLst>
                  <a:ext uri="{FF2B5EF4-FFF2-40B4-BE49-F238E27FC236}">
                    <a16:creationId xmlns:a16="http://schemas.microsoft.com/office/drawing/2014/main" id="{42757735-A65C-41A7-8486-FEE0D8313F5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3" name="모서리가 둥근 직사각형 1858">
                <a:extLst>
                  <a:ext uri="{FF2B5EF4-FFF2-40B4-BE49-F238E27FC236}">
                    <a16:creationId xmlns:a16="http://schemas.microsoft.com/office/drawing/2014/main" id="{BA221D95-6762-4FE8-89B4-E4977E5B190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4" name="모서리가 둥근 직사각형 1859">
                <a:extLst>
                  <a:ext uri="{FF2B5EF4-FFF2-40B4-BE49-F238E27FC236}">
                    <a16:creationId xmlns:a16="http://schemas.microsoft.com/office/drawing/2014/main" id="{0170EF0A-6CB3-4448-B3DB-EFF4075ECDD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7" name="그룹 4206">
              <a:extLst>
                <a:ext uri="{FF2B5EF4-FFF2-40B4-BE49-F238E27FC236}">
                  <a16:creationId xmlns:a16="http://schemas.microsoft.com/office/drawing/2014/main" id="{EAE7A1D6-1D80-4D72-82BD-013CECA96611}"/>
                </a:ext>
              </a:extLst>
            </p:cNvPr>
            <p:cNvGrpSpPr/>
            <p:nvPr/>
          </p:nvGrpSpPr>
          <p:grpSpPr>
            <a:xfrm>
              <a:off x="4655384" y="5180120"/>
              <a:ext cx="696763" cy="100804"/>
              <a:chOff x="3538538" y="1077915"/>
              <a:chExt cx="696763" cy="100804"/>
            </a:xfrm>
          </p:grpSpPr>
          <p:sp>
            <p:nvSpPr>
              <p:cNvPr id="4315" name="모서리가 둥근 직사각형 1850">
                <a:extLst>
                  <a:ext uri="{FF2B5EF4-FFF2-40B4-BE49-F238E27FC236}">
                    <a16:creationId xmlns:a16="http://schemas.microsoft.com/office/drawing/2014/main" id="{8C6CB664-4A2F-47DE-8051-956DE7628D3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6" name="모서리가 둥근 직사각형 1851">
                <a:extLst>
                  <a:ext uri="{FF2B5EF4-FFF2-40B4-BE49-F238E27FC236}">
                    <a16:creationId xmlns:a16="http://schemas.microsoft.com/office/drawing/2014/main" id="{1EEAF3C4-3FED-48F6-8869-1A54B1D430E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7" name="모서리가 둥근 직사각형 1852">
                <a:extLst>
                  <a:ext uri="{FF2B5EF4-FFF2-40B4-BE49-F238E27FC236}">
                    <a16:creationId xmlns:a16="http://schemas.microsoft.com/office/drawing/2014/main" id="{3E377288-32C1-4341-80E3-0EF88F8481D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8" name="모서리가 둥근 직사각형 1853">
                <a:extLst>
                  <a:ext uri="{FF2B5EF4-FFF2-40B4-BE49-F238E27FC236}">
                    <a16:creationId xmlns:a16="http://schemas.microsoft.com/office/drawing/2014/main" id="{7B5801B3-E45D-4677-90AA-66AE7D07E5C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9" name="모서리가 둥근 직사각형 1854">
                <a:extLst>
                  <a:ext uri="{FF2B5EF4-FFF2-40B4-BE49-F238E27FC236}">
                    <a16:creationId xmlns:a16="http://schemas.microsoft.com/office/drawing/2014/main" id="{B63F20CB-25DA-436C-A5C0-30324CF7049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8" name="그룹 4207">
              <a:extLst>
                <a:ext uri="{FF2B5EF4-FFF2-40B4-BE49-F238E27FC236}">
                  <a16:creationId xmlns:a16="http://schemas.microsoft.com/office/drawing/2014/main" id="{8A6358F0-D0B2-41CD-B1AB-271327C39EFF}"/>
                </a:ext>
              </a:extLst>
            </p:cNvPr>
            <p:cNvGrpSpPr/>
            <p:nvPr/>
          </p:nvGrpSpPr>
          <p:grpSpPr>
            <a:xfrm>
              <a:off x="4655384" y="5358697"/>
              <a:ext cx="696763" cy="100804"/>
              <a:chOff x="3538538" y="1077915"/>
              <a:chExt cx="696763" cy="100804"/>
            </a:xfrm>
          </p:grpSpPr>
          <p:sp>
            <p:nvSpPr>
              <p:cNvPr id="4310" name="모서리가 둥근 직사각형 1845">
                <a:extLst>
                  <a:ext uri="{FF2B5EF4-FFF2-40B4-BE49-F238E27FC236}">
                    <a16:creationId xmlns:a16="http://schemas.microsoft.com/office/drawing/2014/main" id="{2396EFF5-493E-4282-B239-E93A5BD0B91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1" name="모서리가 둥근 직사각형 1846">
                <a:extLst>
                  <a:ext uri="{FF2B5EF4-FFF2-40B4-BE49-F238E27FC236}">
                    <a16:creationId xmlns:a16="http://schemas.microsoft.com/office/drawing/2014/main" id="{1578BC68-C7C1-472C-BCCE-9E128AE7745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2" name="모서리가 둥근 직사각형 1847">
                <a:extLst>
                  <a:ext uri="{FF2B5EF4-FFF2-40B4-BE49-F238E27FC236}">
                    <a16:creationId xmlns:a16="http://schemas.microsoft.com/office/drawing/2014/main" id="{73CACA87-ABFE-465D-99BF-960F2F8FE7D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3" name="모서리가 둥근 직사각형 1848">
                <a:extLst>
                  <a:ext uri="{FF2B5EF4-FFF2-40B4-BE49-F238E27FC236}">
                    <a16:creationId xmlns:a16="http://schemas.microsoft.com/office/drawing/2014/main" id="{06060EEC-5B16-43C2-AC36-BC0BDD23D6C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4" name="모서리가 둥근 직사각형 1849">
                <a:extLst>
                  <a:ext uri="{FF2B5EF4-FFF2-40B4-BE49-F238E27FC236}">
                    <a16:creationId xmlns:a16="http://schemas.microsoft.com/office/drawing/2014/main" id="{2D04B72B-C048-46A3-BF56-5A914E9C6D4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9" name="그룹 4208">
              <a:extLst>
                <a:ext uri="{FF2B5EF4-FFF2-40B4-BE49-F238E27FC236}">
                  <a16:creationId xmlns:a16="http://schemas.microsoft.com/office/drawing/2014/main" id="{103FE3E8-C347-46FC-A736-CE3D725C148D}"/>
                </a:ext>
              </a:extLst>
            </p:cNvPr>
            <p:cNvGrpSpPr/>
            <p:nvPr/>
          </p:nvGrpSpPr>
          <p:grpSpPr>
            <a:xfrm>
              <a:off x="4655384" y="5520465"/>
              <a:ext cx="696763" cy="100804"/>
              <a:chOff x="3538538" y="1077915"/>
              <a:chExt cx="696763" cy="100804"/>
            </a:xfrm>
          </p:grpSpPr>
          <p:sp>
            <p:nvSpPr>
              <p:cNvPr id="4305" name="모서리가 둥근 직사각형 1845">
                <a:extLst>
                  <a:ext uri="{FF2B5EF4-FFF2-40B4-BE49-F238E27FC236}">
                    <a16:creationId xmlns:a16="http://schemas.microsoft.com/office/drawing/2014/main" id="{CC691D37-0194-4FC3-85D6-585C51074BD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6" name="모서리가 둥근 직사각형 1846">
                <a:extLst>
                  <a:ext uri="{FF2B5EF4-FFF2-40B4-BE49-F238E27FC236}">
                    <a16:creationId xmlns:a16="http://schemas.microsoft.com/office/drawing/2014/main" id="{00C5B10E-38FB-4F4D-A7BB-64D35FE9CE6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7" name="모서리가 둥근 직사각형 1847">
                <a:extLst>
                  <a:ext uri="{FF2B5EF4-FFF2-40B4-BE49-F238E27FC236}">
                    <a16:creationId xmlns:a16="http://schemas.microsoft.com/office/drawing/2014/main" id="{B2394181-33B5-405E-85D8-F2BDAD6D43B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8" name="모서리가 둥근 직사각형 1848">
                <a:extLst>
                  <a:ext uri="{FF2B5EF4-FFF2-40B4-BE49-F238E27FC236}">
                    <a16:creationId xmlns:a16="http://schemas.microsoft.com/office/drawing/2014/main" id="{BB7FFB67-139A-4E6F-8643-84C4DD7A9A3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9" name="모서리가 둥근 직사각형 1849">
                <a:extLst>
                  <a:ext uri="{FF2B5EF4-FFF2-40B4-BE49-F238E27FC236}">
                    <a16:creationId xmlns:a16="http://schemas.microsoft.com/office/drawing/2014/main" id="{D28C3B47-8623-44F2-82FD-792C71AFCF1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210" name="직사각형 4209">
              <a:extLst>
                <a:ext uri="{FF2B5EF4-FFF2-40B4-BE49-F238E27FC236}">
                  <a16:creationId xmlns:a16="http://schemas.microsoft.com/office/drawing/2014/main" id="{DE2AC4F0-2707-4BF8-8268-192009A289B0}"/>
                </a:ext>
              </a:extLst>
            </p:cNvPr>
            <p:cNvSpPr/>
            <p:nvPr/>
          </p:nvSpPr>
          <p:spPr>
            <a:xfrm>
              <a:off x="4339057" y="1091426"/>
              <a:ext cx="1107056" cy="462677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211" name="직선 연결선 4210">
              <a:extLst>
                <a:ext uri="{FF2B5EF4-FFF2-40B4-BE49-F238E27FC236}">
                  <a16:creationId xmlns:a16="http://schemas.microsoft.com/office/drawing/2014/main" id="{ED15AD70-F6DE-4CFE-99A7-F259D5C2405D}"/>
                </a:ext>
              </a:extLst>
            </p:cNvPr>
            <p:cNvCxnSpPr>
              <a:cxnSpLocks/>
            </p:cNvCxnSpPr>
            <p:nvPr/>
          </p:nvCxnSpPr>
          <p:spPr>
            <a:xfrm>
              <a:off x="3442666" y="1091426"/>
              <a:ext cx="0" cy="217930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2" name="직사각형 4211">
              <a:extLst>
                <a:ext uri="{FF2B5EF4-FFF2-40B4-BE49-F238E27FC236}">
                  <a16:creationId xmlns:a16="http://schemas.microsoft.com/office/drawing/2014/main" id="{5F0A9CEB-3371-461F-91F8-3B2E6A836815}"/>
                </a:ext>
              </a:extLst>
            </p:cNvPr>
            <p:cNvSpPr/>
            <p:nvPr/>
          </p:nvSpPr>
          <p:spPr>
            <a:xfrm>
              <a:off x="3170950" y="1091426"/>
              <a:ext cx="1107056" cy="2187303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213" name="직선 연결선 4212">
              <a:extLst>
                <a:ext uri="{FF2B5EF4-FFF2-40B4-BE49-F238E27FC236}">
                  <a16:creationId xmlns:a16="http://schemas.microsoft.com/office/drawing/2014/main" id="{6C81ACB2-1BBB-40A6-8F2B-149DC90992AD}"/>
                </a:ext>
              </a:extLst>
            </p:cNvPr>
            <p:cNvCxnSpPr>
              <a:cxnSpLocks/>
            </p:cNvCxnSpPr>
            <p:nvPr/>
          </p:nvCxnSpPr>
          <p:spPr>
            <a:xfrm>
              <a:off x="3170799" y="1315089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4" name="직사각형 4213">
              <a:extLst>
                <a:ext uri="{FF2B5EF4-FFF2-40B4-BE49-F238E27FC236}">
                  <a16:creationId xmlns:a16="http://schemas.microsoft.com/office/drawing/2014/main" id="{FC83B8CE-6199-4535-8E13-11AAD8E8A7B0}"/>
                </a:ext>
              </a:extLst>
            </p:cNvPr>
            <p:cNvSpPr/>
            <p:nvPr/>
          </p:nvSpPr>
          <p:spPr>
            <a:xfrm>
              <a:off x="3163602" y="3565542"/>
              <a:ext cx="1111488" cy="213366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215" name="그룹 4214">
              <a:extLst>
                <a:ext uri="{FF2B5EF4-FFF2-40B4-BE49-F238E27FC236}">
                  <a16:creationId xmlns:a16="http://schemas.microsoft.com/office/drawing/2014/main" id="{8B00145D-23B6-4236-A0C1-3F61D05E3685}"/>
                </a:ext>
              </a:extLst>
            </p:cNvPr>
            <p:cNvGrpSpPr/>
            <p:nvPr/>
          </p:nvGrpSpPr>
          <p:grpSpPr>
            <a:xfrm>
              <a:off x="3157384" y="3744669"/>
              <a:ext cx="1122515" cy="180913"/>
              <a:chOff x="1762975" y="1613944"/>
              <a:chExt cx="1686426" cy="180913"/>
            </a:xfrm>
          </p:grpSpPr>
          <p:cxnSp>
            <p:nvCxnSpPr>
              <p:cNvPr id="4303" name="직선 연결선 4302">
                <a:extLst>
                  <a:ext uri="{FF2B5EF4-FFF2-40B4-BE49-F238E27FC236}">
                    <a16:creationId xmlns:a16="http://schemas.microsoft.com/office/drawing/2014/main" id="{DB052509-4A59-4CB3-B412-38B814F7C684}"/>
                  </a:ext>
                </a:extLst>
              </p:cNvPr>
              <p:cNvCxnSpPr/>
              <p:nvPr/>
            </p:nvCxnSpPr>
            <p:spPr>
              <a:xfrm>
                <a:off x="1762975" y="1613944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4" name="직선 연결선 4303">
                <a:extLst>
                  <a:ext uri="{FF2B5EF4-FFF2-40B4-BE49-F238E27FC236}">
                    <a16:creationId xmlns:a16="http://schemas.microsoft.com/office/drawing/2014/main" id="{326006E2-8B7C-42A8-A365-289933814679}"/>
                  </a:ext>
                </a:extLst>
              </p:cNvPr>
              <p:cNvCxnSpPr/>
              <p:nvPr/>
            </p:nvCxnSpPr>
            <p:spPr>
              <a:xfrm>
                <a:off x="1762975" y="1794857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16" name="TextBox 4215">
              <a:extLst>
                <a:ext uri="{FF2B5EF4-FFF2-40B4-BE49-F238E27FC236}">
                  <a16:creationId xmlns:a16="http://schemas.microsoft.com/office/drawing/2014/main" id="{3600B8E0-7F28-4B0E-B148-562E16C216ED}"/>
                </a:ext>
              </a:extLst>
            </p:cNvPr>
            <p:cNvSpPr txBox="1"/>
            <p:nvPr/>
          </p:nvSpPr>
          <p:spPr>
            <a:xfrm>
              <a:off x="3241498" y="3540419"/>
              <a:ext cx="98456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고유번호</a:t>
              </a:r>
            </a:p>
          </p:txBody>
        </p:sp>
        <p:cxnSp>
          <p:nvCxnSpPr>
            <p:cNvPr id="4217" name="직선 연결선 4216">
              <a:extLst>
                <a:ext uri="{FF2B5EF4-FFF2-40B4-BE49-F238E27FC236}">
                  <a16:creationId xmlns:a16="http://schemas.microsoft.com/office/drawing/2014/main" id="{837D23B4-E10B-414B-8D0B-B67859B50F48}"/>
                </a:ext>
              </a:extLst>
            </p:cNvPr>
            <p:cNvCxnSpPr>
              <a:cxnSpLocks/>
            </p:cNvCxnSpPr>
            <p:nvPr/>
          </p:nvCxnSpPr>
          <p:spPr>
            <a:xfrm>
              <a:off x="3944888" y="3752068"/>
              <a:ext cx="0" cy="194633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8" name="직선 연결선 4217">
              <a:extLst>
                <a:ext uri="{FF2B5EF4-FFF2-40B4-BE49-F238E27FC236}">
                  <a16:creationId xmlns:a16="http://schemas.microsoft.com/office/drawing/2014/main" id="{46422F00-EEDD-489B-96E0-EB2A575E2153}"/>
                </a:ext>
              </a:extLst>
            </p:cNvPr>
            <p:cNvCxnSpPr>
              <a:cxnSpLocks/>
            </p:cNvCxnSpPr>
            <p:nvPr/>
          </p:nvCxnSpPr>
          <p:spPr>
            <a:xfrm>
              <a:off x="3334176" y="3752576"/>
              <a:ext cx="0" cy="193609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9" name="직선 연결선 4218">
              <a:extLst>
                <a:ext uri="{FF2B5EF4-FFF2-40B4-BE49-F238E27FC236}">
                  <a16:creationId xmlns:a16="http://schemas.microsoft.com/office/drawing/2014/main" id="{8B0EC8C5-779C-43FE-B69F-C138CA64DE34}"/>
                </a:ext>
              </a:extLst>
            </p:cNvPr>
            <p:cNvCxnSpPr/>
            <p:nvPr/>
          </p:nvCxnSpPr>
          <p:spPr>
            <a:xfrm>
              <a:off x="3480881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0" name="직선 연결선 4219">
              <a:extLst>
                <a:ext uri="{FF2B5EF4-FFF2-40B4-BE49-F238E27FC236}">
                  <a16:creationId xmlns:a16="http://schemas.microsoft.com/office/drawing/2014/main" id="{3E39B412-8F7D-425B-95A4-8302692458E8}"/>
                </a:ext>
              </a:extLst>
            </p:cNvPr>
            <p:cNvCxnSpPr/>
            <p:nvPr/>
          </p:nvCxnSpPr>
          <p:spPr>
            <a:xfrm>
              <a:off x="3646637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1" name="직선 연결선 4220">
              <a:extLst>
                <a:ext uri="{FF2B5EF4-FFF2-40B4-BE49-F238E27FC236}">
                  <a16:creationId xmlns:a16="http://schemas.microsoft.com/office/drawing/2014/main" id="{E3F8060F-CA84-407F-9ADC-FDA2EB3CBF34}"/>
                </a:ext>
              </a:extLst>
            </p:cNvPr>
            <p:cNvCxnSpPr/>
            <p:nvPr/>
          </p:nvCxnSpPr>
          <p:spPr>
            <a:xfrm>
              <a:off x="3794522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2" name="직선 연결선 4221">
              <a:extLst>
                <a:ext uri="{FF2B5EF4-FFF2-40B4-BE49-F238E27FC236}">
                  <a16:creationId xmlns:a16="http://schemas.microsoft.com/office/drawing/2014/main" id="{A8226787-A3C4-4486-ACF5-EFB9E84A1ADB}"/>
                </a:ext>
              </a:extLst>
            </p:cNvPr>
            <p:cNvCxnSpPr/>
            <p:nvPr/>
          </p:nvCxnSpPr>
          <p:spPr>
            <a:xfrm>
              <a:off x="4088904" y="3740450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23" name="그룹 4222">
              <a:extLst>
                <a:ext uri="{FF2B5EF4-FFF2-40B4-BE49-F238E27FC236}">
                  <a16:creationId xmlns:a16="http://schemas.microsoft.com/office/drawing/2014/main" id="{1D30A094-98BC-45B5-B716-D53A4DCAF02A}"/>
                </a:ext>
              </a:extLst>
            </p:cNvPr>
            <p:cNvGrpSpPr/>
            <p:nvPr/>
          </p:nvGrpSpPr>
          <p:grpSpPr>
            <a:xfrm>
              <a:off x="3217981" y="3970485"/>
              <a:ext cx="64997" cy="1645389"/>
              <a:chOff x="5473880" y="3101301"/>
              <a:chExt cx="64997" cy="1645389"/>
            </a:xfrm>
          </p:grpSpPr>
          <p:sp>
            <p:nvSpPr>
              <p:cNvPr id="4293" name="모서리가 둥근 직사각형 1616">
                <a:extLst>
                  <a:ext uri="{FF2B5EF4-FFF2-40B4-BE49-F238E27FC236}">
                    <a16:creationId xmlns:a16="http://schemas.microsoft.com/office/drawing/2014/main" id="{1B065A3B-C985-4CDD-B942-1E64FE83FF17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4" name="모서리가 둥근 직사각형 1618">
                <a:extLst>
                  <a:ext uri="{FF2B5EF4-FFF2-40B4-BE49-F238E27FC236}">
                    <a16:creationId xmlns:a16="http://schemas.microsoft.com/office/drawing/2014/main" id="{E3C177BD-4922-4196-84AF-52FE3C1842BA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5" name="모서리가 둥근 직사각형 1620">
                <a:extLst>
                  <a:ext uri="{FF2B5EF4-FFF2-40B4-BE49-F238E27FC236}">
                    <a16:creationId xmlns:a16="http://schemas.microsoft.com/office/drawing/2014/main" id="{82F83ADB-A255-4871-B592-9C083DBAC654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6" name="모서리가 둥근 직사각형 1622">
                <a:extLst>
                  <a:ext uri="{FF2B5EF4-FFF2-40B4-BE49-F238E27FC236}">
                    <a16:creationId xmlns:a16="http://schemas.microsoft.com/office/drawing/2014/main" id="{B7374D23-05B5-4462-A863-15BE05954B32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7" name="모서리가 둥근 직사각형 1624">
                <a:extLst>
                  <a:ext uri="{FF2B5EF4-FFF2-40B4-BE49-F238E27FC236}">
                    <a16:creationId xmlns:a16="http://schemas.microsoft.com/office/drawing/2014/main" id="{E77A3E14-B950-4DE8-897D-4736965CAD61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8" name="모서리가 둥근 직사각형 1626">
                <a:extLst>
                  <a:ext uri="{FF2B5EF4-FFF2-40B4-BE49-F238E27FC236}">
                    <a16:creationId xmlns:a16="http://schemas.microsoft.com/office/drawing/2014/main" id="{B3592A09-1B74-4AA3-B17A-E703AE9174BC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9" name="모서리가 둥근 직사각형 1628">
                <a:extLst>
                  <a:ext uri="{FF2B5EF4-FFF2-40B4-BE49-F238E27FC236}">
                    <a16:creationId xmlns:a16="http://schemas.microsoft.com/office/drawing/2014/main" id="{1C84946B-2990-4E99-AF09-6FD1C5ACCD1E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0" name="모서리가 둥근 직사각형 1631">
                <a:extLst>
                  <a:ext uri="{FF2B5EF4-FFF2-40B4-BE49-F238E27FC236}">
                    <a16:creationId xmlns:a16="http://schemas.microsoft.com/office/drawing/2014/main" id="{F2F46A25-D4FD-460B-A115-5C4AEC21FEA3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1" name="모서리가 둥근 직사각형 1633">
                <a:extLst>
                  <a:ext uri="{FF2B5EF4-FFF2-40B4-BE49-F238E27FC236}">
                    <a16:creationId xmlns:a16="http://schemas.microsoft.com/office/drawing/2014/main" id="{A7E4574C-09E8-446B-8CF9-80D7D7B3BF4D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2" name="모서리가 둥근 직사각형 1635">
                <a:extLst>
                  <a:ext uri="{FF2B5EF4-FFF2-40B4-BE49-F238E27FC236}">
                    <a16:creationId xmlns:a16="http://schemas.microsoft.com/office/drawing/2014/main" id="{198AC30D-42B5-4B95-AC2E-BBD9C8448789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24" name="그룹 4223">
              <a:extLst>
                <a:ext uri="{FF2B5EF4-FFF2-40B4-BE49-F238E27FC236}">
                  <a16:creationId xmlns:a16="http://schemas.microsoft.com/office/drawing/2014/main" id="{DA13F1B9-4492-4BF4-90ED-89ECC4BC455A}"/>
                </a:ext>
              </a:extLst>
            </p:cNvPr>
            <p:cNvGrpSpPr/>
            <p:nvPr/>
          </p:nvGrpSpPr>
          <p:grpSpPr>
            <a:xfrm>
              <a:off x="3377332" y="3970485"/>
              <a:ext cx="64997" cy="1645389"/>
              <a:chOff x="5473880" y="3101301"/>
              <a:chExt cx="64997" cy="1645389"/>
            </a:xfrm>
          </p:grpSpPr>
          <p:sp>
            <p:nvSpPr>
              <p:cNvPr id="4283" name="모서리가 둥근 직사각형 1616">
                <a:extLst>
                  <a:ext uri="{FF2B5EF4-FFF2-40B4-BE49-F238E27FC236}">
                    <a16:creationId xmlns:a16="http://schemas.microsoft.com/office/drawing/2014/main" id="{0C82A504-D1D0-4919-939E-575831C54B8E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4" name="모서리가 둥근 직사각형 1618">
                <a:extLst>
                  <a:ext uri="{FF2B5EF4-FFF2-40B4-BE49-F238E27FC236}">
                    <a16:creationId xmlns:a16="http://schemas.microsoft.com/office/drawing/2014/main" id="{B8B197C0-8E14-4211-9DE8-AF6E1A28A010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5" name="모서리가 둥근 직사각형 1620">
                <a:extLst>
                  <a:ext uri="{FF2B5EF4-FFF2-40B4-BE49-F238E27FC236}">
                    <a16:creationId xmlns:a16="http://schemas.microsoft.com/office/drawing/2014/main" id="{076B7179-766D-4960-AD4B-47F64C5148E6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6" name="모서리가 둥근 직사각형 1622">
                <a:extLst>
                  <a:ext uri="{FF2B5EF4-FFF2-40B4-BE49-F238E27FC236}">
                    <a16:creationId xmlns:a16="http://schemas.microsoft.com/office/drawing/2014/main" id="{A900859C-997F-4A97-80DB-8ACA0CCBC202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7" name="모서리가 둥근 직사각형 1624">
                <a:extLst>
                  <a:ext uri="{FF2B5EF4-FFF2-40B4-BE49-F238E27FC236}">
                    <a16:creationId xmlns:a16="http://schemas.microsoft.com/office/drawing/2014/main" id="{E40701AE-73FE-4322-AA9B-7ED4A48BCE4A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8" name="모서리가 둥근 직사각형 1626">
                <a:extLst>
                  <a:ext uri="{FF2B5EF4-FFF2-40B4-BE49-F238E27FC236}">
                    <a16:creationId xmlns:a16="http://schemas.microsoft.com/office/drawing/2014/main" id="{47AE1497-F4FC-4721-A58B-F7EF71AF344C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9" name="모서리가 둥근 직사각형 1628">
                <a:extLst>
                  <a:ext uri="{FF2B5EF4-FFF2-40B4-BE49-F238E27FC236}">
                    <a16:creationId xmlns:a16="http://schemas.microsoft.com/office/drawing/2014/main" id="{85D90D81-35E5-46DC-BB3B-475AD88D829E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0" name="모서리가 둥근 직사각형 1631">
                <a:extLst>
                  <a:ext uri="{FF2B5EF4-FFF2-40B4-BE49-F238E27FC236}">
                    <a16:creationId xmlns:a16="http://schemas.microsoft.com/office/drawing/2014/main" id="{68F0D986-F418-4E7B-8031-4AEEDDD2435D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1" name="모서리가 둥근 직사각형 1633">
                <a:extLst>
                  <a:ext uri="{FF2B5EF4-FFF2-40B4-BE49-F238E27FC236}">
                    <a16:creationId xmlns:a16="http://schemas.microsoft.com/office/drawing/2014/main" id="{A72E7C00-EEF9-49F4-A7E2-5BB059A02211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2" name="모서리가 둥근 직사각형 1635">
                <a:extLst>
                  <a:ext uri="{FF2B5EF4-FFF2-40B4-BE49-F238E27FC236}">
                    <a16:creationId xmlns:a16="http://schemas.microsoft.com/office/drawing/2014/main" id="{75456F72-04FC-4FFA-A777-54B51753D529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25" name="그룹 4224">
              <a:extLst>
                <a:ext uri="{FF2B5EF4-FFF2-40B4-BE49-F238E27FC236}">
                  <a16:creationId xmlns:a16="http://schemas.microsoft.com/office/drawing/2014/main" id="{4EA81EB9-1A16-4C5C-AF91-5A02EACC07C5}"/>
                </a:ext>
              </a:extLst>
            </p:cNvPr>
            <p:cNvGrpSpPr/>
            <p:nvPr/>
          </p:nvGrpSpPr>
          <p:grpSpPr>
            <a:xfrm>
              <a:off x="3681470" y="3970823"/>
              <a:ext cx="64997" cy="1645389"/>
              <a:chOff x="5473880" y="3101301"/>
              <a:chExt cx="64997" cy="1645389"/>
            </a:xfrm>
          </p:grpSpPr>
          <p:sp>
            <p:nvSpPr>
              <p:cNvPr id="4273" name="모서리가 둥근 직사각형 1616">
                <a:extLst>
                  <a:ext uri="{FF2B5EF4-FFF2-40B4-BE49-F238E27FC236}">
                    <a16:creationId xmlns:a16="http://schemas.microsoft.com/office/drawing/2014/main" id="{69AB54D6-898F-445D-A369-9ECFE6576C83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4" name="모서리가 둥근 직사각형 1618">
                <a:extLst>
                  <a:ext uri="{FF2B5EF4-FFF2-40B4-BE49-F238E27FC236}">
                    <a16:creationId xmlns:a16="http://schemas.microsoft.com/office/drawing/2014/main" id="{5C1396CA-B687-454E-ABF1-41B58823A269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5" name="모서리가 둥근 직사각형 1620">
                <a:extLst>
                  <a:ext uri="{FF2B5EF4-FFF2-40B4-BE49-F238E27FC236}">
                    <a16:creationId xmlns:a16="http://schemas.microsoft.com/office/drawing/2014/main" id="{519BC989-A3C1-4343-8B78-DDB52169D20D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6" name="모서리가 둥근 직사각형 1622">
                <a:extLst>
                  <a:ext uri="{FF2B5EF4-FFF2-40B4-BE49-F238E27FC236}">
                    <a16:creationId xmlns:a16="http://schemas.microsoft.com/office/drawing/2014/main" id="{465945B3-EEAC-437C-AF6E-6048516D80FE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7" name="모서리가 둥근 직사각형 1624">
                <a:extLst>
                  <a:ext uri="{FF2B5EF4-FFF2-40B4-BE49-F238E27FC236}">
                    <a16:creationId xmlns:a16="http://schemas.microsoft.com/office/drawing/2014/main" id="{BBB31BE8-B99A-4B0F-A564-02804368C281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8" name="모서리가 둥근 직사각형 1626">
                <a:extLst>
                  <a:ext uri="{FF2B5EF4-FFF2-40B4-BE49-F238E27FC236}">
                    <a16:creationId xmlns:a16="http://schemas.microsoft.com/office/drawing/2014/main" id="{F9420CD0-C00D-4985-8CD2-A5C82FEAFD4B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9" name="모서리가 둥근 직사각형 1628">
                <a:extLst>
                  <a:ext uri="{FF2B5EF4-FFF2-40B4-BE49-F238E27FC236}">
                    <a16:creationId xmlns:a16="http://schemas.microsoft.com/office/drawing/2014/main" id="{2A4409E5-D578-49BD-A564-17533441A930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0" name="모서리가 둥근 직사각형 1631">
                <a:extLst>
                  <a:ext uri="{FF2B5EF4-FFF2-40B4-BE49-F238E27FC236}">
                    <a16:creationId xmlns:a16="http://schemas.microsoft.com/office/drawing/2014/main" id="{80D4A48A-5B13-46E3-AC2C-4D04AAC03B0D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1" name="모서리가 둥근 직사각형 1633">
                <a:extLst>
                  <a:ext uri="{FF2B5EF4-FFF2-40B4-BE49-F238E27FC236}">
                    <a16:creationId xmlns:a16="http://schemas.microsoft.com/office/drawing/2014/main" id="{D141C68C-789F-4906-88A6-58BD7C0BE937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2" name="모서리가 둥근 직사각형 1635">
                <a:extLst>
                  <a:ext uri="{FF2B5EF4-FFF2-40B4-BE49-F238E27FC236}">
                    <a16:creationId xmlns:a16="http://schemas.microsoft.com/office/drawing/2014/main" id="{CF2E90B8-583B-4B0B-B7BC-43004457E7F2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26" name="그룹 4225">
              <a:extLst>
                <a:ext uri="{FF2B5EF4-FFF2-40B4-BE49-F238E27FC236}">
                  <a16:creationId xmlns:a16="http://schemas.microsoft.com/office/drawing/2014/main" id="{5F18DA7C-05C4-4D9C-8EF6-C7759EF44F89}"/>
                </a:ext>
              </a:extLst>
            </p:cNvPr>
            <p:cNvGrpSpPr/>
            <p:nvPr/>
          </p:nvGrpSpPr>
          <p:grpSpPr>
            <a:xfrm>
              <a:off x="3529298" y="3970485"/>
              <a:ext cx="64997" cy="1645389"/>
              <a:chOff x="5473880" y="3101301"/>
              <a:chExt cx="64997" cy="1645389"/>
            </a:xfrm>
          </p:grpSpPr>
          <p:sp>
            <p:nvSpPr>
              <p:cNvPr id="4263" name="모서리가 둥근 직사각형 1616">
                <a:extLst>
                  <a:ext uri="{FF2B5EF4-FFF2-40B4-BE49-F238E27FC236}">
                    <a16:creationId xmlns:a16="http://schemas.microsoft.com/office/drawing/2014/main" id="{48FDD7BF-8CC7-4B9D-AC50-46A3E9F399DB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4" name="모서리가 둥근 직사각형 1618">
                <a:extLst>
                  <a:ext uri="{FF2B5EF4-FFF2-40B4-BE49-F238E27FC236}">
                    <a16:creationId xmlns:a16="http://schemas.microsoft.com/office/drawing/2014/main" id="{E0DD39AA-36CD-4EEC-AAF4-63F6C679DA5B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5" name="모서리가 둥근 직사각형 1620">
                <a:extLst>
                  <a:ext uri="{FF2B5EF4-FFF2-40B4-BE49-F238E27FC236}">
                    <a16:creationId xmlns:a16="http://schemas.microsoft.com/office/drawing/2014/main" id="{408B83C9-E2B6-457B-99F5-26A4EEB711B5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6" name="모서리가 둥근 직사각형 1622">
                <a:extLst>
                  <a:ext uri="{FF2B5EF4-FFF2-40B4-BE49-F238E27FC236}">
                    <a16:creationId xmlns:a16="http://schemas.microsoft.com/office/drawing/2014/main" id="{873C1687-4ED3-499B-A973-649293BC1416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7" name="모서리가 둥근 직사각형 1624">
                <a:extLst>
                  <a:ext uri="{FF2B5EF4-FFF2-40B4-BE49-F238E27FC236}">
                    <a16:creationId xmlns:a16="http://schemas.microsoft.com/office/drawing/2014/main" id="{3054B8B2-D694-4B22-94B9-F9DA4A833D76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8" name="모서리가 둥근 직사각형 1626">
                <a:extLst>
                  <a:ext uri="{FF2B5EF4-FFF2-40B4-BE49-F238E27FC236}">
                    <a16:creationId xmlns:a16="http://schemas.microsoft.com/office/drawing/2014/main" id="{6BA4DE64-58A8-49DF-9917-EEBA465F1E8B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9" name="모서리가 둥근 직사각형 1628">
                <a:extLst>
                  <a:ext uri="{FF2B5EF4-FFF2-40B4-BE49-F238E27FC236}">
                    <a16:creationId xmlns:a16="http://schemas.microsoft.com/office/drawing/2014/main" id="{954D7684-918E-41A5-97B3-171DA8BE88B4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0" name="모서리가 둥근 직사각형 1631">
                <a:extLst>
                  <a:ext uri="{FF2B5EF4-FFF2-40B4-BE49-F238E27FC236}">
                    <a16:creationId xmlns:a16="http://schemas.microsoft.com/office/drawing/2014/main" id="{114F0CED-C9A4-4EEC-AA25-C36CA1DE1005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1" name="모서리가 둥근 직사각형 1633">
                <a:extLst>
                  <a:ext uri="{FF2B5EF4-FFF2-40B4-BE49-F238E27FC236}">
                    <a16:creationId xmlns:a16="http://schemas.microsoft.com/office/drawing/2014/main" id="{4177E3B7-2964-47CA-8B33-78A006D028C6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2" name="모서리가 둥근 직사각형 1635">
                <a:extLst>
                  <a:ext uri="{FF2B5EF4-FFF2-40B4-BE49-F238E27FC236}">
                    <a16:creationId xmlns:a16="http://schemas.microsoft.com/office/drawing/2014/main" id="{3C1A6246-2F36-4ED5-8139-1FE595F17F83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27" name="그룹 4226">
              <a:extLst>
                <a:ext uri="{FF2B5EF4-FFF2-40B4-BE49-F238E27FC236}">
                  <a16:creationId xmlns:a16="http://schemas.microsoft.com/office/drawing/2014/main" id="{1096F702-F3BE-44D8-B9F6-3EB4F7538110}"/>
                </a:ext>
              </a:extLst>
            </p:cNvPr>
            <p:cNvGrpSpPr/>
            <p:nvPr/>
          </p:nvGrpSpPr>
          <p:grpSpPr>
            <a:xfrm>
              <a:off x="3828934" y="3970147"/>
              <a:ext cx="64997" cy="1645389"/>
              <a:chOff x="5473880" y="3101301"/>
              <a:chExt cx="64997" cy="1645389"/>
            </a:xfrm>
          </p:grpSpPr>
          <p:sp>
            <p:nvSpPr>
              <p:cNvPr id="4253" name="모서리가 둥근 직사각형 1616">
                <a:extLst>
                  <a:ext uri="{FF2B5EF4-FFF2-40B4-BE49-F238E27FC236}">
                    <a16:creationId xmlns:a16="http://schemas.microsoft.com/office/drawing/2014/main" id="{0CA9E3F1-2928-4A87-9B79-18804B298089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4" name="모서리가 둥근 직사각형 1618">
                <a:extLst>
                  <a:ext uri="{FF2B5EF4-FFF2-40B4-BE49-F238E27FC236}">
                    <a16:creationId xmlns:a16="http://schemas.microsoft.com/office/drawing/2014/main" id="{7DD86155-4894-4C40-8C08-BD371FC660CF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5" name="모서리가 둥근 직사각형 1620">
                <a:extLst>
                  <a:ext uri="{FF2B5EF4-FFF2-40B4-BE49-F238E27FC236}">
                    <a16:creationId xmlns:a16="http://schemas.microsoft.com/office/drawing/2014/main" id="{070C5F6C-B564-4688-867A-22597EE5FB27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6" name="모서리가 둥근 직사각형 1622">
                <a:extLst>
                  <a:ext uri="{FF2B5EF4-FFF2-40B4-BE49-F238E27FC236}">
                    <a16:creationId xmlns:a16="http://schemas.microsoft.com/office/drawing/2014/main" id="{07F63D88-5598-4765-A034-DE3AB69C536E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7" name="모서리가 둥근 직사각형 1624">
                <a:extLst>
                  <a:ext uri="{FF2B5EF4-FFF2-40B4-BE49-F238E27FC236}">
                    <a16:creationId xmlns:a16="http://schemas.microsoft.com/office/drawing/2014/main" id="{02D787B8-6439-468E-9CDC-4CD68DB801E9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8" name="모서리가 둥근 직사각형 1626">
                <a:extLst>
                  <a:ext uri="{FF2B5EF4-FFF2-40B4-BE49-F238E27FC236}">
                    <a16:creationId xmlns:a16="http://schemas.microsoft.com/office/drawing/2014/main" id="{EAA7883A-B71F-43C1-85F4-57DD564299FE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9" name="모서리가 둥근 직사각형 1628">
                <a:extLst>
                  <a:ext uri="{FF2B5EF4-FFF2-40B4-BE49-F238E27FC236}">
                    <a16:creationId xmlns:a16="http://schemas.microsoft.com/office/drawing/2014/main" id="{77A401E9-A76A-47CF-BA4D-8C511DF46019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0" name="모서리가 둥근 직사각형 1631">
                <a:extLst>
                  <a:ext uri="{FF2B5EF4-FFF2-40B4-BE49-F238E27FC236}">
                    <a16:creationId xmlns:a16="http://schemas.microsoft.com/office/drawing/2014/main" id="{467E5A85-617B-408A-B7C2-E9394E04A6F1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1" name="모서리가 둥근 직사각형 1633">
                <a:extLst>
                  <a:ext uri="{FF2B5EF4-FFF2-40B4-BE49-F238E27FC236}">
                    <a16:creationId xmlns:a16="http://schemas.microsoft.com/office/drawing/2014/main" id="{B96E153F-9B47-4031-90D3-746246209C8F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2" name="모서리가 둥근 직사각형 1635">
                <a:extLst>
                  <a:ext uri="{FF2B5EF4-FFF2-40B4-BE49-F238E27FC236}">
                    <a16:creationId xmlns:a16="http://schemas.microsoft.com/office/drawing/2014/main" id="{B681BDD5-A3AA-41AB-A327-626C3A60D3A0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28" name="그룹 4227">
              <a:extLst>
                <a:ext uri="{FF2B5EF4-FFF2-40B4-BE49-F238E27FC236}">
                  <a16:creationId xmlns:a16="http://schemas.microsoft.com/office/drawing/2014/main" id="{5CFE106E-4EF5-414F-AE12-AD65B053248A}"/>
                </a:ext>
              </a:extLst>
            </p:cNvPr>
            <p:cNvGrpSpPr/>
            <p:nvPr/>
          </p:nvGrpSpPr>
          <p:grpSpPr>
            <a:xfrm>
              <a:off x="4139422" y="3970485"/>
              <a:ext cx="64997" cy="1645389"/>
              <a:chOff x="5473880" y="3101301"/>
              <a:chExt cx="64997" cy="1645389"/>
            </a:xfrm>
          </p:grpSpPr>
          <p:sp>
            <p:nvSpPr>
              <p:cNvPr id="4243" name="모서리가 둥근 직사각형 1616">
                <a:extLst>
                  <a:ext uri="{FF2B5EF4-FFF2-40B4-BE49-F238E27FC236}">
                    <a16:creationId xmlns:a16="http://schemas.microsoft.com/office/drawing/2014/main" id="{BBB6977A-C028-4000-BBD8-82F87EE0A387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4" name="모서리가 둥근 직사각형 1618">
                <a:extLst>
                  <a:ext uri="{FF2B5EF4-FFF2-40B4-BE49-F238E27FC236}">
                    <a16:creationId xmlns:a16="http://schemas.microsoft.com/office/drawing/2014/main" id="{ADAD674A-E0AD-4063-9995-A3C5D5216DDD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5" name="모서리가 둥근 직사각형 1620">
                <a:extLst>
                  <a:ext uri="{FF2B5EF4-FFF2-40B4-BE49-F238E27FC236}">
                    <a16:creationId xmlns:a16="http://schemas.microsoft.com/office/drawing/2014/main" id="{79E6C3B2-0E84-4EB6-A3BF-1A8CC7F9691D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6" name="모서리가 둥근 직사각형 1622">
                <a:extLst>
                  <a:ext uri="{FF2B5EF4-FFF2-40B4-BE49-F238E27FC236}">
                    <a16:creationId xmlns:a16="http://schemas.microsoft.com/office/drawing/2014/main" id="{EA4DA079-24E9-4F59-A376-403390163377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7" name="모서리가 둥근 직사각형 1624">
                <a:extLst>
                  <a:ext uri="{FF2B5EF4-FFF2-40B4-BE49-F238E27FC236}">
                    <a16:creationId xmlns:a16="http://schemas.microsoft.com/office/drawing/2014/main" id="{9A38BECE-6015-4A14-866F-DBE6D5EA1F4A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8" name="모서리가 둥근 직사각형 1626">
                <a:extLst>
                  <a:ext uri="{FF2B5EF4-FFF2-40B4-BE49-F238E27FC236}">
                    <a16:creationId xmlns:a16="http://schemas.microsoft.com/office/drawing/2014/main" id="{1E5D88E3-CF20-4528-ADB8-BAC8CF028990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9" name="모서리가 둥근 직사각형 1628">
                <a:extLst>
                  <a:ext uri="{FF2B5EF4-FFF2-40B4-BE49-F238E27FC236}">
                    <a16:creationId xmlns:a16="http://schemas.microsoft.com/office/drawing/2014/main" id="{00FBD312-8AB8-4A42-910C-F5E0A284FC9A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0" name="모서리가 둥근 직사각형 1631">
                <a:extLst>
                  <a:ext uri="{FF2B5EF4-FFF2-40B4-BE49-F238E27FC236}">
                    <a16:creationId xmlns:a16="http://schemas.microsoft.com/office/drawing/2014/main" id="{648F7350-FA66-4705-AC3F-7DCDED0EC85E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1" name="모서리가 둥근 직사각형 1633">
                <a:extLst>
                  <a:ext uri="{FF2B5EF4-FFF2-40B4-BE49-F238E27FC236}">
                    <a16:creationId xmlns:a16="http://schemas.microsoft.com/office/drawing/2014/main" id="{5A0A4E60-F2BD-403E-AB4F-4AC5C1E630EF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2" name="모서리가 둥근 직사각형 1635">
                <a:extLst>
                  <a:ext uri="{FF2B5EF4-FFF2-40B4-BE49-F238E27FC236}">
                    <a16:creationId xmlns:a16="http://schemas.microsoft.com/office/drawing/2014/main" id="{EFCCAC3F-84B2-4ED4-9D5F-AC9D6DAE45BA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29" name="그룹 4228">
              <a:extLst>
                <a:ext uri="{FF2B5EF4-FFF2-40B4-BE49-F238E27FC236}">
                  <a16:creationId xmlns:a16="http://schemas.microsoft.com/office/drawing/2014/main" id="{254F1154-701D-40B1-A35E-7D9423BB5AF0}"/>
                </a:ext>
              </a:extLst>
            </p:cNvPr>
            <p:cNvGrpSpPr/>
            <p:nvPr/>
          </p:nvGrpSpPr>
          <p:grpSpPr>
            <a:xfrm>
              <a:off x="3980900" y="3970147"/>
              <a:ext cx="64997" cy="1645389"/>
              <a:chOff x="5473880" y="3101301"/>
              <a:chExt cx="64997" cy="1645389"/>
            </a:xfrm>
          </p:grpSpPr>
          <p:sp>
            <p:nvSpPr>
              <p:cNvPr id="4233" name="모서리가 둥근 직사각형 1616">
                <a:extLst>
                  <a:ext uri="{FF2B5EF4-FFF2-40B4-BE49-F238E27FC236}">
                    <a16:creationId xmlns:a16="http://schemas.microsoft.com/office/drawing/2014/main" id="{5E41BED1-20E6-46A1-8CBD-035758747CB2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4" name="모서리가 둥근 직사각형 1618">
                <a:extLst>
                  <a:ext uri="{FF2B5EF4-FFF2-40B4-BE49-F238E27FC236}">
                    <a16:creationId xmlns:a16="http://schemas.microsoft.com/office/drawing/2014/main" id="{73115C27-F796-421A-9824-F0866A9B296A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5" name="모서리가 둥근 직사각형 1620">
                <a:extLst>
                  <a:ext uri="{FF2B5EF4-FFF2-40B4-BE49-F238E27FC236}">
                    <a16:creationId xmlns:a16="http://schemas.microsoft.com/office/drawing/2014/main" id="{DB17F291-4629-4D2F-A342-0E31714A12AA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6" name="모서리가 둥근 직사각형 1622">
                <a:extLst>
                  <a:ext uri="{FF2B5EF4-FFF2-40B4-BE49-F238E27FC236}">
                    <a16:creationId xmlns:a16="http://schemas.microsoft.com/office/drawing/2014/main" id="{D7DE50C0-129A-41CF-A3AB-83908BABEFA7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7" name="모서리가 둥근 직사각형 1624">
                <a:extLst>
                  <a:ext uri="{FF2B5EF4-FFF2-40B4-BE49-F238E27FC236}">
                    <a16:creationId xmlns:a16="http://schemas.microsoft.com/office/drawing/2014/main" id="{95C4F1BA-7FD8-4F2B-80C6-301219DC0077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8" name="모서리가 둥근 직사각형 1626">
                <a:extLst>
                  <a:ext uri="{FF2B5EF4-FFF2-40B4-BE49-F238E27FC236}">
                    <a16:creationId xmlns:a16="http://schemas.microsoft.com/office/drawing/2014/main" id="{3762B4CB-D7D0-415A-A18B-19657D35D40B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9" name="모서리가 둥근 직사각형 1628">
                <a:extLst>
                  <a:ext uri="{FF2B5EF4-FFF2-40B4-BE49-F238E27FC236}">
                    <a16:creationId xmlns:a16="http://schemas.microsoft.com/office/drawing/2014/main" id="{5DE24607-E9BF-4920-B91C-A4071F9F8B66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0" name="모서리가 둥근 직사각형 1631">
                <a:extLst>
                  <a:ext uri="{FF2B5EF4-FFF2-40B4-BE49-F238E27FC236}">
                    <a16:creationId xmlns:a16="http://schemas.microsoft.com/office/drawing/2014/main" id="{519F6D78-9931-419E-9069-0FEB0462364A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1" name="모서리가 둥근 직사각형 1633">
                <a:extLst>
                  <a:ext uri="{FF2B5EF4-FFF2-40B4-BE49-F238E27FC236}">
                    <a16:creationId xmlns:a16="http://schemas.microsoft.com/office/drawing/2014/main" id="{6A542471-0926-40E3-A141-CC1371605413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2" name="모서리가 둥근 직사각형 1635">
                <a:extLst>
                  <a:ext uri="{FF2B5EF4-FFF2-40B4-BE49-F238E27FC236}">
                    <a16:creationId xmlns:a16="http://schemas.microsoft.com/office/drawing/2014/main" id="{D06A6D11-DCCD-4A50-B2A9-AD2F2FD6E0ED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230" name="TextBox 4229">
              <a:extLst>
                <a:ext uri="{FF2B5EF4-FFF2-40B4-BE49-F238E27FC236}">
                  <a16:creationId xmlns:a16="http://schemas.microsoft.com/office/drawing/2014/main" id="{2E4FFF41-DDA5-4D17-BCAB-6BB12601EC2B}"/>
                </a:ext>
              </a:extLst>
            </p:cNvPr>
            <p:cNvSpPr txBox="1"/>
            <p:nvPr/>
          </p:nvSpPr>
          <p:spPr>
            <a:xfrm>
              <a:off x="4272692" y="1086019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sp>
          <p:nvSpPr>
            <p:cNvPr id="4231" name="TextBox 4230">
              <a:extLst>
                <a:ext uri="{FF2B5EF4-FFF2-40B4-BE49-F238E27FC236}">
                  <a16:creationId xmlns:a16="http://schemas.microsoft.com/office/drawing/2014/main" id="{B63F5444-AAF3-4022-B888-22791DD12217}"/>
                </a:ext>
              </a:extLst>
            </p:cNvPr>
            <p:cNvSpPr txBox="1"/>
            <p:nvPr/>
          </p:nvSpPr>
          <p:spPr>
            <a:xfrm>
              <a:off x="3474278" y="1091129"/>
              <a:ext cx="86455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  <p:sp>
          <p:nvSpPr>
            <p:cNvPr id="4232" name="TextBox 4231">
              <a:extLst>
                <a:ext uri="{FF2B5EF4-FFF2-40B4-BE49-F238E27FC236}">
                  <a16:creationId xmlns:a16="http://schemas.microsoft.com/office/drawing/2014/main" id="{96D4E352-5881-4C46-84CD-94D384D5E28B}"/>
                </a:ext>
              </a:extLst>
            </p:cNvPr>
            <p:cNvSpPr txBox="1"/>
            <p:nvPr/>
          </p:nvSpPr>
          <p:spPr>
            <a:xfrm>
              <a:off x="4637876" y="1085425"/>
              <a:ext cx="917137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</p:grpSp>
      <p:grpSp>
        <p:nvGrpSpPr>
          <p:cNvPr id="3747" name="그룹 3746">
            <a:extLst>
              <a:ext uri="{FF2B5EF4-FFF2-40B4-BE49-F238E27FC236}">
                <a16:creationId xmlns:a16="http://schemas.microsoft.com/office/drawing/2014/main" id="{9E6800DA-32B8-4CEB-93B4-FDDD1C05B92C}"/>
              </a:ext>
            </a:extLst>
          </p:cNvPr>
          <p:cNvGrpSpPr/>
          <p:nvPr/>
        </p:nvGrpSpPr>
        <p:grpSpPr>
          <a:xfrm rot="16200000">
            <a:off x="774135" y="4738682"/>
            <a:ext cx="1377951" cy="2155847"/>
            <a:chOff x="1695450" y="1409694"/>
            <a:chExt cx="1377951" cy="2155847"/>
          </a:xfrm>
        </p:grpSpPr>
        <p:sp>
          <p:nvSpPr>
            <p:cNvPr id="4063" name="직사각형 4062">
              <a:extLst>
                <a:ext uri="{FF2B5EF4-FFF2-40B4-BE49-F238E27FC236}">
                  <a16:creationId xmlns:a16="http://schemas.microsoft.com/office/drawing/2014/main" id="{4B87C242-DF5B-4ED8-8574-96374B2B7638}"/>
                </a:ext>
              </a:extLst>
            </p:cNvPr>
            <p:cNvSpPr/>
            <p:nvPr/>
          </p:nvSpPr>
          <p:spPr>
            <a:xfrm>
              <a:off x="1695450" y="1434816"/>
              <a:ext cx="1371600" cy="2130725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064" name="그룹 4063">
              <a:extLst>
                <a:ext uri="{FF2B5EF4-FFF2-40B4-BE49-F238E27FC236}">
                  <a16:creationId xmlns:a16="http://schemas.microsoft.com/office/drawing/2014/main" id="{00050A93-15E0-4442-9BF4-3D1C83A3AC11}"/>
                </a:ext>
              </a:extLst>
            </p:cNvPr>
            <p:cNvGrpSpPr/>
            <p:nvPr/>
          </p:nvGrpSpPr>
          <p:grpSpPr>
            <a:xfrm>
              <a:off x="1701801" y="1613944"/>
              <a:ext cx="1371600" cy="180913"/>
              <a:chOff x="1762975" y="1613944"/>
              <a:chExt cx="1686426" cy="180913"/>
            </a:xfrm>
          </p:grpSpPr>
          <p:cxnSp>
            <p:nvCxnSpPr>
              <p:cNvPr id="4164" name="직선 연결선 4163">
                <a:extLst>
                  <a:ext uri="{FF2B5EF4-FFF2-40B4-BE49-F238E27FC236}">
                    <a16:creationId xmlns:a16="http://schemas.microsoft.com/office/drawing/2014/main" id="{D93DE53F-9006-4DA0-B415-553B921A88BF}"/>
                  </a:ext>
                </a:extLst>
              </p:cNvPr>
              <p:cNvCxnSpPr/>
              <p:nvPr/>
            </p:nvCxnSpPr>
            <p:spPr>
              <a:xfrm>
                <a:off x="1762975" y="1613944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5" name="직선 연결선 4164">
                <a:extLst>
                  <a:ext uri="{FF2B5EF4-FFF2-40B4-BE49-F238E27FC236}">
                    <a16:creationId xmlns:a16="http://schemas.microsoft.com/office/drawing/2014/main" id="{EEB54F1D-4B5E-44CA-AF8C-C2FC948D0D3D}"/>
                  </a:ext>
                </a:extLst>
              </p:cNvPr>
              <p:cNvCxnSpPr/>
              <p:nvPr/>
            </p:nvCxnSpPr>
            <p:spPr>
              <a:xfrm>
                <a:off x="1762975" y="1794857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065" name="TextBox 4064">
              <a:extLst>
                <a:ext uri="{FF2B5EF4-FFF2-40B4-BE49-F238E27FC236}">
                  <a16:creationId xmlns:a16="http://schemas.microsoft.com/office/drawing/2014/main" id="{D3CBADD6-93DB-42C1-809D-0D6DF37FEC70}"/>
                </a:ext>
              </a:extLst>
            </p:cNvPr>
            <p:cNvSpPr txBox="1"/>
            <p:nvPr/>
          </p:nvSpPr>
          <p:spPr>
            <a:xfrm>
              <a:off x="1766136" y="1409694"/>
              <a:ext cx="124264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 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(010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제외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066" name="직선 연결선 4065">
              <a:extLst>
                <a:ext uri="{FF2B5EF4-FFF2-40B4-BE49-F238E27FC236}">
                  <a16:creationId xmlns:a16="http://schemas.microsoft.com/office/drawing/2014/main" id="{829441AC-5E18-4019-8FBA-3CF2E024A9C4}"/>
                </a:ext>
              </a:extLst>
            </p:cNvPr>
            <p:cNvCxnSpPr/>
            <p:nvPr/>
          </p:nvCxnSpPr>
          <p:spPr>
            <a:xfrm>
              <a:off x="1859191" y="1621833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7" name="직선 연결선 4066">
              <a:extLst>
                <a:ext uri="{FF2B5EF4-FFF2-40B4-BE49-F238E27FC236}">
                  <a16:creationId xmlns:a16="http://schemas.microsoft.com/office/drawing/2014/main" id="{85E16429-4FC4-4F11-8A9E-6281DC8EBAB5}"/>
                </a:ext>
              </a:extLst>
            </p:cNvPr>
            <p:cNvCxnSpPr/>
            <p:nvPr/>
          </p:nvCxnSpPr>
          <p:spPr>
            <a:xfrm>
              <a:off x="2004310" y="1621833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8" name="직선 연결선 4067">
              <a:extLst>
                <a:ext uri="{FF2B5EF4-FFF2-40B4-BE49-F238E27FC236}">
                  <a16:creationId xmlns:a16="http://schemas.microsoft.com/office/drawing/2014/main" id="{8AE2DFBD-F39C-4AAE-A766-AD58EB23798C}"/>
                </a:ext>
              </a:extLst>
            </p:cNvPr>
            <p:cNvCxnSpPr/>
            <p:nvPr/>
          </p:nvCxnSpPr>
          <p:spPr>
            <a:xfrm>
              <a:off x="2144666" y="1621833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9" name="직선 연결선 4068">
              <a:extLst>
                <a:ext uri="{FF2B5EF4-FFF2-40B4-BE49-F238E27FC236}">
                  <a16:creationId xmlns:a16="http://schemas.microsoft.com/office/drawing/2014/main" id="{39DC5B06-74C1-4D35-A4E7-445D14442EF4}"/>
                </a:ext>
              </a:extLst>
            </p:cNvPr>
            <p:cNvCxnSpPr/>
            <p:nvPr/>
          </p:nvCxnSpPr>
          <p:spPr>
            <a:xfrm>
              <a:off x="2739802" y="1623026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0" name="직선 연결선 4069">
              <a:extLst>
                <a:ext uri="{FF2B5EF4-FFF2-40B4-BE49-F238E27FC236}">
                  <a16:creationId xmlns:a16="http://schemas.microsoft.com/office/drawing/2014/main" id="{426AF431-6A3B-4167-BED9-2A37E26C10B5}"/>
                </a:ext>
              </a:extLst>
            </p:cNvPr>
            <p:cNvCxnSpPr/>
            <p:nvPr/>
          </p:nvCxnSpPr>
          <p:spPr>
            <a:xfrm>
              <a:off x="2302484" y="16105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1" name="직선 연결선 4070">
              <a:extLst>
                <a:ext uri="{FF2B5EF4-FFF2-40B4-BE49-F238E27FC236}">
                  <a16:creationId xmlns:a16="http://schemas.microsoft.com/office/drawing/2014/main" id="{2D7C392D-6D2A-4A58-A6D8-5E37D7B190DE}"/>
                </a:ext>
              </a:extLst>
            </p:cNvPr>
            <p:cNvCxnSpPr/>
            <p:nvPr/>
          </p:nvCxnSpPr>
          <p:spPr>
            <a:xfrm>
              <a:off x="2425377" y="16105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2" name="직선 연결선 4071">
              <a:extLst>
                <a:ext uri="{FF2B5EF4-FFF2-40B4-BE49-F238E27FC236}">
                  <a16:creationId xmlns:a16="http://schemas.microsoft.com/office/drawing/2014/main" id="{8E9EA0E2-C11A-4ACD-85B5-957803C442E8}"/>
                </a:ext>
              </a:extLst>
            </p:cNvPr>
            <p:cNvCxnSpPr/>
            <p:nvPr/>
          </p:nvCxnSpPr>
          <p:spPr>
            <a:xfrm>
              <a:off x="2584783" y="16105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3" name="직선 연결선 4072">
              <a:extLst>
                <a:ext uri="{FF2B5EF4-FFF2-40B4-BE49-F238E27FC236}">
                  <a16:creationId xmlns:a16="http://schemas.microsoft.com/office/drawing/2014/main" id="{3D9873B2-88CD-41A6-AB07-92D9398BB262}"/>
                </a:ext>
              </a:extLst>
            </p:cNvPr>
            <p:cNvCxnSpPr/>
            <p:nvPr/>
          </p:nvCxnSpPr>
          <p:spPr>
            <a:xfrm>
              <a:off x="2883890" y="16097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74" name="TextBox 4073">
              <a:extLst>
                <a:ext uri="{FF2B5EF4-FFF2-40B4-BE49-F238E27FC236}">
                  <a16:creationId xmlns:a16="http://schemas.microsoft.com/office/drawing/2014/main" id="{74A4FA1A-9811-41CC-BE1F-677F2704F56E}"/>
                </a:ext>
              </a:extLst>
            </p:cNvPr>
            <p:cNvSpPr txBox="1"/>
            <p:nvPr/>
          </p:nvSpPr>
          <p:spPr>
            <a:xfrm>
              <a:off x="2229473" y="1521196"/>
              <a:ext cx="226682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1600" dirty="0"/>
                <a:t>-</a:t>
              </a:r>
              <a:endParaRPr lang="ko-KR" altLang="en-US" sz="1600" dirty="0"/>
            </a:p>
          </p:txBody>
        </p:sp>
        <p:grpSp>
          <p:nvGrpSpPr>
            <p:cNvPr id="4075" name="그룹 4074">
              <a:extLst>
                <a:ext uri="{FF2B5EF4-FFF2-40B4-BE49-F238E27FC236}">
                  <a16:creationId xmlns:a16="http://schemas.microsoft.com/office/drawing/2014/main" id="{22D4961C-0D0B-4363-842E-56D52D086E5A}"/>
                </a:ext>
              </a:extLst>
            </p:cNvPr>
            <p:cNvGrpSpPr/>
            <p:nvPr/>
          </p:nvGrpSpPr>
          <p:grpSpPr>
            <a:xfrm>
              <a:off x="1736438" y="1836977"/>
              <a:ext cx="64997" cy="1645389"/>
              <a:chOff x="5473880" y="3101301"/>
              <a:chExt cx="64997" cy="1645389"/>
            </a:xfrm>
          </p:grpSpPr>
          <p:sp>
            <p:nvSpPr>
              <p:cNvPr id="4154" name="모서리가 둥근 직사각형 1616">
                <a:extLst>
                  <a:ext uri="{FF2B5EF4-FFF2-40B4-BE49-F238E27FC236}">
                    <a16:creationId xmlns:a16="http://schemas.microsoft.com/office/drawing/2014/main" id="{599AA077-6F30-44B1-AE14-B67ECA58511B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5" name="모서리가 둥근 직사각형 1618">
                <a:extLst>
                  <a:ext uri="{FF2B5EF4-FFF2-40B4-BE49-F238E27FC236}">
                    <a16:creationId xmlns:a16="http://schemas.microsoft.com/office/drawing/2014/main" id="{9B608184-1641-48E8-9DB9-5D27DA63B3D3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6" name="모서리가 둥근 직사각형 1620">
                <a:extLst>
                  <a:ext uri="{FF2B5EF4-FFF2-40B4-BE49-F238E27FC236}">
                    <a16:creationId xmlns:a16="http://schemas.microsoft.com/office/drawing/2014/main" id="{CBFBAB0C-29D6-4587-AD2F-A992EA9E14F2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7" name="모서리가 둥근 직사각형 1622">
                <a:extLst>
                  <a:ext uri="{FF2B5EF4-FFF2-40B4-BE49-F238E27FC236}">
                    <a16:creationId xmlns:a16="http://schemas.microsoft.com/office/drawing/2014/main" id="{D59DFBC0-5C15-4F6C-9E82-EB5D385A04EE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8" name="모서리가 둥근 직사각형 1624">
                <a:extLst>
                  <a:ext uri="{FF2B5EF4-FFF2-40B4-BE49-F238E27FC236}">
                    <a16:creationId xmlns:a16="http://schemas.microsoft.com/office/drawing/2014/main" id="{3F6DFA80-CF46-4576-84F8-570360A7D337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9" name="모서리가 둥근 직사각형 1626">
                <a:extLst>
                  <a:ext uri="{FF2B5EF4-FFF2-40B4-BE49-F238E27FC236}">
                    <a16:creationId xmlns:a16="http://schemas.microsoft.com/office/drawing/2014/main" id="{0461366D-520A-426E-9729-FC1B2F7C4FC0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60" name="모서리가 둥근 직사각형 1628">
                <a:extLst>
                  <a:ext uri="{FF2B5EF4-FFF2-40B4-BE49-F238E27FC236}">
                    <a16:creationId xmlns:a16="http://schemas.microsoft.com/office/drawing/2014/main" id="{F5F793E7-396D-4C48-8A38-F96234DD80B3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61" name="모서리가 둥근 직사각형 1631">
                <a:extLst>
                  <a:ext uri="{FF2B5EF4-FFF2-40B4-BE49-F238E27FC236}">
                    <a16:creationId xmlns:a16="http://schemas.microsoft.com/office/drawing/2014/main" id="{80F2C76D-F9BA-4926-8805-4F2D0E12E26A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62" name="모서리가 둥근 직사각형 1633">
                <a:extLst>
                  <a:ext uri="{FF2B5EF4-FFF2-40B4-BE49-F238E27FC236}">
                    <a16:creationId xmlns:a16="http://schemas.microsoft.com/office/drawing/2014/main" id="{358C6074-06C7-43A6-9A91-D7423B3901B1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63" name="모서리가 둥근 직사각형 1635">
                <a:extLst>
                  <a:ext uri="{FF2B5EF4-FFF2-40B4-BE49-F238E27FC236}">
                    <a16:creationId xmlns:a16="http://schemas.microsoft.com/office/drawing/2014/main" id="{867D45EC-6FBB-4DCD-AED0-AF6180AB5137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76" name="그룹 4075">
              <a:extLst>
                <a:ext uri="{FF2B5EF4-FFF2-40B4-BE49-F238E27FC236}">
                  <a16:creationId xmlns:a16="http://schemas.microsoft.com/office/drawing/2014/main" id="{ADAE7A68-CD83-442D-9BD0-1F0F3F4276A0}"/>
                </a:ext>
              </a:extLst>
            </p:cNvPr>
            <p:cNvGrpSpPr/>
            <p:nvPr/>
          </p:nvGrpSpPr>
          <p:grpSpPr>
            <a:xfrm>
              <a:off x="1895789" y="1836977"/>
              <a:ext cx="64997" cy="1645389"/>
              <a:chOff x="5473880" y="3101301"/>
              <a:chExt cx="64997" cy="1645389"/>
            </a:xfrm>
          </p:grpSpPr>
          <p:sp>
            <p:nvSpPr>
              <p:cNvPr id="4144" name="모서리가 둥근 직사각형 1616">
                <a:extLst>
                  <a:ext uri="{FF2B5EF4-FFF2-40B4-BE49-F238E27FC236}">
                    <a16:creationId xmlns:a16="http://schemas.microsoft.com/office/drawing/2014/main" id="{59D70045-88FA-4D88-99F6-A9A14C7CAB52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5" name="모서리가 둥근 직사각형 1618">
                <a:extLst>
                  <a:ext uri="{FF2B5EF4-FFF2-40B4-BE49-F238E27FC236}">
                    <a16:creationId xmlns:a16="http://schemas.microsoft.com/office/drawing/2014/main" id="{B80BE752-A784-4778-B299-98C160211930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6" name="모서리가 둥근 직사각형 1620">
                <a:extLst>
                  <a:ext uri="{FF2B5EF4-FFF2-40B4-BE49-F238E27FC236}">
                    <a16:creationId xmlns:a16="http://schemas.microsoft.com/office/drawing/2014/main" id="{F7627241-50A2-49DE-BD75-8C0F58D5B256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7" name="모서리가 둥근 직사각형 1622">
                <a:extLst>
                  <a:ext uri="{FF2B5EF4-FFF2-40B4-BE49-F238E27FC236}">
                    <a16:creationId xmlns:a16="http://schemas.microsoft.com/office/drawing/2014/main" id="{202EA50D-C7FD-42DE-95DF-EDFCE4A266A5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8" name="모서리가 둥근 직사각형 1624">
                <a:extLst>
                  <a:ext uri="{FF2B5EF4-FFF2-40B4-BE49-F238E27FC236}">
                    <a16:creationId xmlns:a16="http://schemas.microsoft.com/office/drawing/2014/main" id="{8ACC55DA-9240-4044-9163-6CCF785D60FA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9" name="모서리가 둥근 직사각형 1626">
                <a:extLst>
                  <a:ext uri="{FF2B5EF4-FFF2-40B4-BE49-F238E27FC236}">
                    <a16:creationId xmlns:a16="http://schemas.microsoft.com/office/drawing/2014/main" id="{3B960854-BE13-4C4F-BBED-20F5424E41A0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0" name="모서리가 둥근 직사각형 1628">
                <a:extLst>
                  <a:ext uri="{FF2B5EF4-FFF2-40B4-BE49-F238E27FC236}">
                    <a16:creationId xmlns:a16="http://schemas.microsoft.com/office/drawing/2014/main" id="{88CCBFEE-6E46-48C6-889E-4F9743AF5844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1" name="모서리가 둥근 직사각형 1631">
                <a:extLst>
                  <a:ext uri="{FF2B5EF4-FFF2-40B4-BE49-F238E27FC236}">
                    <a16:creationId xmlns:a16="http://schemas.microsoft.com/office/drawing/2014/main" id="{CEFD23F2-2D1D-444A-AE88-3A2AFD00B0D6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2" name="모서리가 둥근 직사각형 1633">
                <a:extLst>
                  <a:ext uri="{FF2B5EF4-FFF2-40B4-BE49-F238E27FC236}">
                    <a16:creationId xmlns:a16="http://schemas.microsoft.com/office/drawing/2014/main" id="{6688D4F5-A37C-4E5D-BC62-C861A9AC63C7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3" name="모서리가 둥근 직사각형 1635">
                <a:extLst>
                  <a:ext uri="{FF2B5EF4-FFF2-40B4-BE49-F238E27FC236}">
                    <a16:creationId xmlns:a16="http://schemas.microsoft.com/office/drawing/2014/main" id="{CD5B74FD-B848-4223-9440-AAC395A3ECAA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77" name="그룹 4076">
              <a:extLst>
                <a:ext uri="{FF2B5EF4-FFF2-40B4-BE49-F238E27FC236}">
                  <a16:creationId xmlns:a16="http://schemas.microsoft.com/office/drawing/2014/main" id="{C915EB6D-4DEE-4D66-A44F-67CEB526E550}"/>
                </a:ext>
              </a:extLst>
            </p:cNvPr>
            <p:cNvGrpSpPr/>
            <p:nvPr/>
          </p:nvGrpSpPr>
          <p:grpSpPr>
            <a:xfrm>
              <a:off x="2199927" y="1837315"/>
              <a:ext cx="64997" cy="1645389"/>
              <a:chOff x="5473880" y="3101301"/>
              <a:chExt cx="64997" cy="1645389"/>
            </a:xfrm>
          </p:grpSpPr>
          <p:sp>
            <p:nvSpPr>
              <p:cNvPr id="4134" name="모서리가 둥근 직사각형 1616">
                <a:extLst>
                  <a:ext uri="{FF2B5EF4-FFF2-40B4-BE49-F238E27FC236}">
                    <a16:creationId xmlns:a16="http://schemas.microsoft.com/office/drawing/2014/main" id="{C7C52E76-0846-4DE0-B6FD-1A6F51A8AA98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5" name="모서리가 둥근 직사각형 1618">
                <a:extLst>
                  <a:ext uri="{FF2B5EF4-FFF2-40B4-BE49-F238E27FC236}">
                    <a16:creationId xmlns:a16="http://schemas.microsoft.com/office/drawing/2014/main" id="{C7C38B24-E1E4-4EBB-9E22-147011CEA5CD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6" name="모서리가 둥근 직사각형 1620">
                <a:extLst>
                  <a:ext uri="{FF2B5EF4-FFF2-40B4-BE49-F238E27FC236}">
                    <a16:creationId xmlns:a16="http://schemas.microsoft.com/office/drawing/2014/main" id="{03D66D49-F13E-4245-BAF9-6A84D72DB3F1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7" name="모서리가 둥근 직사각형 1622">
                <a:extLst>
                  <a:ext uri="{FF2B5EF4-FFF2-40B4-BE49-F238E27FC236}">
                    <a16:creationId xmlns:a16="http://schemas.microsoft.com/office/drawing/2014/main" id="{CB1CCA87-0467-4037-93CB-F14F4FCF6C64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8" name="모서리가 둥근 직사각형 1624">
                <a:extLst>
                  <a:ext uri="{FF2B5EF4-FFF2-40B4-BE49-F238E27FC236}">
                    <a16:creationId xmlns:a16="http://schemas.microsoft.com/office/drawing/2014/main" id="{46937C95-16D8-4859-BE88-C9355C4C228D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9" name="모서리가 둥근 직사각형 1626">
                <a:extLst>
                  <a:ext uri="{FF2B5EF4-FFF2-40B4-BE49-F238E27FC236}">
                    <a16:creationId xmlns:a16="http://schemas.microsoft.com/office/drawing/2014/main" id="{16F2A364-AC68-4EB4-8381-488CE83787D5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0" name="모서리가 둥근 직사각형 1628">
                <a:extLst>
                  <a:ext uri="{FF2B5EF4-FFF2-40B4-BE49-F238E27FC236}">
                    <a16:creationId xmlns:a16="http://schemas.microsoft.com/office/drawing/2014/main" id="{255E4D4E-C6DE-49F6-84D4-F5078C6DD729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1" name="모서리가 둥근 직사각형 1631">
                <a:extLst>
                  <a:ext uri="{FF2B5EF4-FFF2-40B4-BE49-F238E27FC236}">
                    <a16:creationId xmlns:a16="http://schemas.microsoft.com/office/drawing/2014/main" id="{99B493AA-0747-4F5A-AFF3-FF7F7ECC0319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2" name="모서리가 둥근 직사각형 1633">
                <a:extLst>
                  <a:ext uri="{FF2B5EF4-FFF2-40B4-BE49-F238E27FC236}">
                    <a16:creationId xmlns:a16="http://schemas.microsoft.com/office/drawing/2014/main" id="{8511F243-DACB-41FA-9445-36AD9C6ABE30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3" name="모서리가 둥근 직사각형 1635">
                <a:extLst>
                  <a:ext uri="{FF2B5EF4-FFF2-40B4-BE49-F238E27FC236}">
                    <a16:creationId xmlns:a16="http://schemas.microsoft.com/office/drawing/2014/main" id="{DB656FFA-9F0E-4661-B8DB-BF06603ED36C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78" name="그룹 4077">
              <a:extLst>
                <a:ext uri="{FF2B5EF4-FFF2-40B4-BE49-F238E27FC236}">
                  <a16:creationId xmlns:a16="http://schemas.microsoft.com/office/drawing/2014/main" id="{90C8EC7E-9654-4EAC-A876-0BA6B9DEE8FE}"/>
                </a:ext>
              </a:extLst>
            </p:cNvPr>
            <p:cNvGrpSpPr/>
            <p:nvPr/>
          </p:nvGrpSpPr>
          <p:grpSpPr>
            <a:xfrm>
              <a:off x="2047755" y="1836977"/>
              <a:ext cx="64997" cy="1645389"/>
              <a:chOff x="5473880" y="3101301"/>
              <a:chExt cx="64997" cy="1645389"/>
            </a:xfrm>
          </p:grpSpPr>
          <p:sp>
            <p:nvSpPr>
              <p:cNvPr id="4124" name="모서리가 둥근 직사각형 1616">
                <a:extLst>
                  <a:ext uri="{FF2B5EF4-FFF2-40B4-BE49-F238E27FC236}">
                    <a16:creationId xmlns:a16="http://schemas.microsoft.com/office/drawing/2014/main" id="{31052DA4-89D9-4BC6-B3E9-D59C889C7FA3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25" name="모서리가 둥근 직사각형 1618">
                <a:extLst>
                  <a:ext uri="{FF2B5EF4-FFF2-40B4-BE49-F238E27FC236}">
                    <a16:creationId xmlns:a16="http://schemas.microsoft.com/office/drawing/2014/main" id="{8235CD63-9D72-456A-9B23-621D3A2ED285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26" name="모서리가 둥근 직사각형 1620">
                <a:extLst>
                  <a:ext uri="{FF2B5EF4-FFF2-40B4-BE49-F238E27FC236}">
                    <a16:creationId xmlns:a16="http://schemas.microsoft.com/office/drawing/2014/main" id="{F68D922B-2E67-4BB6-B6D6-90F957C0DE51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27" name="모서리가 둥근 직사각형 1622">
                <a:extLst>
                  <a:ext uri="{FF2B5EF4-FFF2-40B4-BE49-F238E27FC236}">
                    <a16:creationId xmlns:a16="http://schemas.microsoft.com/office/drawing/2014/main" id="{21C79D2F-83BE-40C4-9465-2B7D7850C3DE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28" name="모서리가 둥근 직사각형 1624">
                <a:extLst>
                  <a:ext uri="{FF2B5EF4-FFF2-40B4-BE49-F238E27FC236}">
                    <a16:creationId xmlns:a16="http://schemas.microsoft.com/office/drawing/2014/main" id="{117EA8DA-F8A6-4D4A-A35B-97E272B424A7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29" name="모서리가 둥근 직사각형 1626">
                <a:extLst>
                  <a:ext uri="{FF2B5EF4-FFF2-40B4-BE49-F238E27FC236}">
                    <a16:creationId xmlns:a16="http://schemas.microsoft.com/office/drawing/2014/main" id="{7CF2A2D3-32F9-4638-A04E-B253B4EB8DCA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0" name="모서리가 둥근 직사각형 1628">
                <a:extLst>
                  <a:ext uri="{FF2B5EF4-FFF2-40B4-BE49-F238E27FC236}">
                    <a16:creationId xmlns:a16="http://schemas.microsoft.com/office/drawing/2014/main" id="{A63549AF-CDB5-43CA-94DE-F645215E0156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1" name="모서리가 둥근 직사각형 1631">
                <a:extLst>
                  <a:ext uri="{FF2B5EF4-FFF2-40B4-BE49-F238E27FC236}">
                    <a16:creationId xmlns:a16="http://schemas.microsoft.com/office/drawing/2014/main" id="{FA67C7E1-1250-4A58-A3BE-0A97C74956B8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2" name="모서리가 둥근 직사각형 1633">
                <a:extLst>
                  <a:ext uri="{FF2B5EF4-FFF2-40B4-BE49-F238E27FC236}">
                    <a16:creationId xmlns:a16="http://schemas.microsoft.com/office/drawing/2014/main" id="{66421C65-2B87-434A-A01B-9384E43BF859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3" name="모서리가 둥근 직사각형 1635">
                <a:extLst>
                  <a:ext uri="{FF2B5EF4-FFF2-40B4-BE49-F238E27FC236}">
                    <a16:creationId xmlns:a16="http://schemas.microsoft.com/office/drawing/2014/main" id="{E385CCEF-13C4-43BE-98F7-64CAB782E239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79" name="그룹 4078">
              <a:extLst>
                <a:ext uri="{FF2B5EF4-FFF2-40B4-BE49-F238E27FC236}">
                  <a16:creationId xmlns:a16="http://schemas.microsoft.com/office/drawing/2014/main" id="{A010C3F1-A45F-4FE8-BF54-5CCC7A7872C2}"/>
                </a:ext>
              </a:extLst>
            </p:cNvPr>
            <p:cNvGrpSpPr/>
            <p:nvPr/>
          </p:nvGrpSpPr>
          <p:grpSpPr>
            <a:xfrm>
              <a:off x="2466722" y="1836977"/>
              <a:ext cx="528486" cy="1645727"/>
              <a:chOff x="3370381" y="4122885"/>
              <a:chExt cx="528486" cy="1645727"/>
            </a:xfrm>
          </p:grpSpPr>
          <p:grpSp>
            <p:nvGrpSpPr>
              <p:cNvPr id="4080" name="그룹 4079">
                <a:extLst>
                  <a:ext uri="{FF2B5EF4-FFF2-40B4-BE49-F238E27FC236}">
                    <a16:creationId xmlns:a16="http://schemas.microsoft.com/office/drawing/2014/main" id="{3BB29A32-D52C-417A-BE06-BFBE7560A2CE}"/>
                  </a:ext>
                </a:extLst>
              </p:cNvPr>
              <p:cNvGrpSpPr/>
              <p:nvPr/>
            </p:nvGrpSpPr>
            <p:grpSpPr>
              <a:xfrm>
                <a:off x="3370381" y="4122885"/>
                <a:ext cx="64997" cy="1645389"/>
                <a:chOff x="5473880" y="3101301"/>
                <a:chExt cx="64997" cy="1645389"/>
              </a:xfrm>
            </p:grpSpPr>
            <p:sp>
              <p:nvSpPr>
                <p:cNvPr id="4114" name="모서리가 둥근 직사각형 1616">
                  <a:extLst>
                    <a:ext uri="{FF2B5EF4-FFF2-40B4-BE49-F238E27FC236}">
                      <a16:creationId xmlns:a16="http://schemas.microsoft.com/office/drawing/2014/main" id="{98E6F604-A25C-4D3E-AC33-B17F82310316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5" name="모서리가 둥근 직사각형 1618">
                  <a:extLst>
                    <a:ext uri="{FF2B5EF4-FFF2-40B4-BE49-F238E27FC236}">
                      <a16:creationId xmlns:a16="http://schemas.microsoft.com/office/drawing/2014/main" id="{F68E5AAD-597D-4C78-9757-A02584648D7D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6" name="모서리가 둥근 직사각형 1620">
                  <a:extLst>
                    <a:ext uri="{FF2B5EF4-FFF2-40B4-BE49-F238E27FC236}">
                      <a16:creationId xmlns:a16="http://schemas.microsoft.com/office/drawing/2014/main" id="{B1735E8D-3ACA-43DD-9D40-43A51CDFA2EB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7" name="모서리가 둥근 직사각형 1622">
                  <a:extLst>
                    <a:ext uri="{FF2B5EF4-FFF2-40B4-BE49-F238E27FC236}">
                      <a16:creationId xmlns:a16="http://schemas.microsoft.com/office/drawing/2014/main" id="{80D4018B-5A96-428F-9071-B4963EE45620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8" name="모서리가 둥근 직사각형 1624">
                  <a:extLst>
                    <a:ext uri="{FF2B5EF4-FFF2-40B4-BE49-F238E27FC236}">
                      <a16:creationId xmlns:a16="http://schemas.microsoft.com/office/drawing/2014/main" id="{677E0164-6C0F-4F8B-A0B7-FF16B8B7947E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9" name="모서리가 둥근 직사각형 1626">
                  <a:extLst>
                    <a:ext uri="{FF2B5EF4-FFF2-40B4-BE49-F238E27FC236}">
                      <a16:creationId xmlns:a16="http://schemas.microsoft.com/office/drawing/2014/main" id="{671C62AD-A1B9-465F-BA87-377E81C383A4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20" name="모서리가 둥근 직사각형 1628">
                  <a:extLst>
                    <a:ext uri="{FF2B5EF4-FFF2-40B4-BE49-F238E27FC236}">
                      <a16:creationId xmlns:a16="http://schemas.microsoft.com/office/drawing/2014/main" id="{B9D6F76E-3D32-4B45-888E-432AFFBE066E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21" name="모서리가 둥근 직사각형 1631">
                  <a:extLst>
                    <a:ext uri="{FF2B5EF4-FFF2-40B4-BE49-F238E27FC236}">
                      <a16:creationId xmlns:a16="http://schemas.microsoft.com/office/drawing/2014/main" id="{B1FBC523-76FC-482D-B47F-E02982E6D053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22" name="모서리가 둥근 직사각형 1633">
                  <a:extLst>
                    <a:ext uri="{FF2B5EF4-FFF2-40B4-BE49-F238E27FC236}">
                      <a16:creationId xmlns:a16="http://schemas.microsoft.com/office/drawing/2014/main" id="{DFA12BAD-2241-4322-8D06-16C1ECF9F7C7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23" name="모서리가 둥근 직사각형 1635">
                  <a:extLst>
                    <a:ext uri="{FF2B5EF4-FFF2-40B4-BE49-F238E27FC236}">
                      <a16:creationId xmlns:a16="http://schemas.microsoft.com/office/drawing/2014/main" id="{5B8E434E-6934-47DA-91E6-7A5F1C427EB5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81" name="그룹 4080">
                <a:extLst>
                  <a:ext uri="{FF2B5EF4-FFF2-40B4-BE49-F238E27FC236}">
                    <a16:creationId xmlns:a16="http://schemas.microsoft.com/office/drawing/2014/main" id="{C749785B-653F-4ED6-BA51-9710912A1B81}"/>
                  </a:ext>
                </a:extLst>
              </p:cNvPr>
              <p:cNvGrpSpPr/>
              <p:nvPr/>
            </p:nvGrpSpPr>
            <p:grpSpPr>
              <a:xfrm>
                <a:off x="3529732" y="4122885"/>
                <a:ext cx="64997" cy="1645389"/>
                <a:chOff x="5473880" y="3101301"/>
                <a:chExt cx="64997" cy="1645389"/>
              </a:xfrm>
            </p:grpSpPr>
            <p:sp>
              <p:nvSpPr>
                <p:cNvPr id="4104" name="모서리가 둥근 직사각형 1616">
                  <a:extLst>
                    <a:ext uri="{FF2B5EF4-FFF2-40B4-BE49-F238E27FC236}">
                      <a16:creationId xmlns:a16="http://schemas.microsoft.com/office/drawing/2014/main" id="{158E2F06-4D95-4376-B3A1-FD9A21B4FC81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5" name="모서리가 둥근 직사각형 1618">
                  <a:extLst>
                    <a:ext uri="{FF2B5EF4-FFF2-40B4-BE49-F238E27FC236}">
                      <a16:creationId xmlns:a16="http://schemas.microsoft.com/office/drawing/2014/main" id="{C00CDFD6-DE86-402B-A267-437D3F63F0B7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6" name="모서리가 둥근 직사각형 1620">
                  <a:extLst>
                    <a:ext uri="{FF2B5EF4-FFF2-40B4-BE49-F238E27FC236}">
                      <a16:creationId xmlns:a16="http://schemas.microsoft.com/office/drawing/2014/main" id="{C1245BFB-35A2-4D3A-97EB-B4E2F46C471B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7" name="모서리가 둥근 직사각형 1622">
                  <a:extLst>
                    <a:ext uri="{FF2B5EF4-FFF2-40B4-BE49-F238E27FC236}">
                      <a16:creationId xmlns:a16="http://schemas.microsoft.com/office/drawing/2014/main" id="{72BBD67B-4D48-498B-83F1-3812E21DC5A3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8" name="모서리가 둥근 직사각형 1624">
                  <a:extLst>
                    <a:ext uri="{FF2B5EF4-FFF2-40B4-BE49-F238E27FC236}">
                      <a16:creationId xmlns:a16="http://schemas.microsoft.com/office/drawing/2014/main" id="{1FF5452B-808C-4FA1-AE80-478A1033715E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9" name="모서리가 둥근 직사각형 1626">
                  <a:extLst>
                    <a:ext uri="{FF2B5EF4-FFF2-40B4-BE49-F238E27FC236}">
                      <a16:creationId xmlns:a16="http://schemas.microsoft.com/office/drawing/2014/main" id="{D6EBE134-A9CB-46DD-BE70-1CA73643F62A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0" name="모서리가 둥근 직사각형 1628">
                  <a:extLst>
                    <a:ext uri="{FF2B5EF4-FFF2-40B4-BE49-F238E27FC236}">
                      <a16:creationId xmlns:a16="http://schemas.microsoft.com/office/drawing/2014/main" id="{7C1C4445-A919-4643-BD85-5D7B0B69720C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1" name="모서리가 둥근 직사각형 1631">
                  <a:extLst>
                    <a:ext uri="{FF2B5EF4-FFF2-40B4-BE49-F238E27FC236}">
                      <a16:creationId xmlns:a16="http://schemas.microsoft.com/office/drawing/2014/main" id="{EB0EE437-9745-4C92-A531-C54E57B0D23F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2" name="모서리가 둥근 직사각형 1633">
                  <a:extLst>
                    <a:ext uri="{FF2B5EF4-FFF2-40B4-BE49-F238E27FC236}">
                      <a16:creationId xmlns:a16="http://schemas.microsoft.com/office/drawing/2014/main" id="{C1074603-00BC-4F53-9005-03CA719ACEA7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13" name="모서리가 둥근 직사각형 1635">
                  <a:extLst>
                    <a:ext uri="{FF2B5EF4-FFF2-40B4-BE49-F238E27FC236}">
                      <a16:creationId xmlns:a16="http://schemas.microsoft.com/office/drawing/2014/main" id="{398F86F4-918A-4EAF-804F-AD36AE8B1F14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82" name="그룹 4081">
                <a:extLst>
                  <a:ext uri="{FF2B5EF4-FFF2-40B4-BE49-F238E27FC236}">
                    <a16:creationId xmlns:a16="http://schemas.microsoft.com/office/drawing/2014/main" id="{E6092094-A191-4851-894E-98D30DD326C7}"/>
                  </a:ext>
                </a:extLst>
              </p:cNvPr>
              <p:cNvGrpSpPr/>
              <p:nvPr/>
            </p:nvGrpSpPr>
            <p:grpSpPr>
              <a:xfrm>
                <a:off x="3833870" y="4123223"/>
                <a:ext cx="64997" cy="1645389"/>
                <a:chOff x="5473880" y="3101301"/>
                <a:chExt cx="64997" cy="1645389"/>
              </a:xfrm>
            </p:grpSpPr>
            <p:sp>
              <p:nvSpPr>
                <p:cNvPr id="4094" name="모서리가 둥근 직사각형 1616">
                  <a:extLst>
                    <a:ext uri="{FF2B5EF4-FFF2-40B4-BE49-F238E27FC236}">
                      <a16:creationId xmlns:a16="http://schemas.microsoft.com/office/drawing/2014/main" id="{EBC1E71A-9409-4FF1-A18F-D980E7D4AC04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5" name="모서리가 둥근 직사각형 1618">
                  <a:extLst>
                    <a:ext uri="{FF2B5EF4-FFF2-40B4-BE49-F238E27FC236}">
                      <a16:creationId xmlns:a16="http://schemas.microsoft.com/office/drawing/2014/main" id="{F849049A-3565-43F4-B9B5-8AF5C37AA48F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6" name="모서리가 둥근 직사각형 1620">
                  <a:extLst>
                    <a:ext uri="{FF2B5EF4-FFF2-40B4-BE49-F238E27FC236}">
                      <a16:creationId xmlns:a16="http://schemas.microsoft.com/office/drawing/2014/main" id="{F37A6209-4465-4819-BE07-A66BF4BB7CA5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7" name="모서리가 둥근 직사각형 1622">
                  <a:extLst>
                    <a:ext uri="{FF2B5EF4-FFF2-40B4-BE49-F238E27FC236}">
                      <a16:creationId xmlns:a16="http://schemas.microsoft.com/office/drawing/2014/main" id="{0937590F-F7DE-4392-A65C-20CF7C0648B7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8" name="모서리가 둥근 직사각형 1624">
                  <a:extLst>
                    <a:ext uri="{FF2B5EF4-FFF2-40B4-BE49-F238E27FC236}">
                      <a16:creationId xmlns:a16="http://schemas.microsoft.com/office/drawing/2014/main" id="{116FAD69-B552-465D-9E38-54238211A855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9" name="모서리가 둥근 직사각형 1626">
                  <a:extLst>
                    <a:ext uri="{FF2B5EF4-FFF2-40B4-BE49-F238E27FC236}">
                      <a16:creationId xmlns:a16="http://schemas.microsoft.com/office/drawing/2014/main" id="{E9500B4A-DB5E-4E71-A2F6-A0DC4BB4B71D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0" name="모서리가 둥근 직사각형 1628">
                  <a:extLst>
                    <a:ext uri="{FF2B5EF4-FFF2-40B4-BE49-F238E27FC236}">
                      <a16:creationId xmlns:a16="http://schemas.microsoft.com/office/drawing/2014/main" id="{3D64DF1C-838C-4E37-BB0F-D0B6480B199C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1" name="모서리가 둥근 직사각형 1631">
                  <a:extLst>
                    <a:ext uri="{FF2B5EF4-FFF2-40B4-BE49-F238E27FC236}">
                      <a16:creationId xmlns:a16="http://schemas.microsoft.com/office/drawing/2014/main" id="{3C9B742D-DFC0-4621-A2A2-E9BFB5CF51E1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2" name="모서리가 둥근 직사각형 1633">
                  <a:extLst>
                    <a:ext uri="{FF2B5EF4-FFF2-40B4-BE49-F238E27FC236}">
                      <a16:creationId xmlns:a16="http://schemas.microsoft.com/office/drawing/2014/main" id="{5CF2661E-6821-440C-8559-93DFCC408D5F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103" name="모서리가 둥근 직사각형 1635">
                  <a:extLst>
                    <a:ext uri="{FF2B5EF4-FFF2-40B4-BE49-F238E27FC236}">
                      <a16:creationId xmlns:a16="http://schemas.microsoft.com/office/drawing/2014/main" id="{32AC4AF3-4FAC-4B4E-BA6A-EB6C07E663EC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83" name="그룹 4082">
                <a:extLst>
                  <a:ext uri="{FF2B5EF4-FFF2-40B4-BE49-F238E27FC236}">
                    <a16:creationId xmlns:a16="http://schemas.microsoft.com/office/drawing/2014/main" id="{4D414FFE-D288-495C-ABB3-B18635C13364}"/>
                  </a:ext>
                </a:extLst>
              </p:cNvPr>
              <p:cNvGrpSpPr/>
              <p:nvPr/>
            </p:nvGrpSpPr>
            <p:grpSpPr>
              <a:xfrm>
                <a:off x="3681698" y="4122885"/>
                <a:ext cx="64997" cy="1645389"/>
                <a:chOff x="5473880" y="3101301"/>
                <a:chExt cx="64997" cy="1645389"/>
              </a:xfrm>
            </p:grpSpPr>
            <p:sp>
              <p:nvSpPr>
                <p:cNvPr id="4084" name="모서리가 둥근 직사각형 1616">
                  <a:extLst>
                    <a:ext uri="{FF2B5EF4-FFF2-40B4-BE49-F238E27FC236}">
                      <a16:creationId xmlns:a16="http://schemas.microsoft.com/office/drawing/2014/main" id="{9D8D4370-D51F-485F-8604-09495DE13955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85" name="모서리가 둥근 직사각형 1618">
                  <a:extLst>
                    <a:ext uri="{FF2B5EF4-FFF2-40B4-BE49-F238E27FC236}">
                      <a16:creationId xmlns:a16="http://schemas.microsoft.com/office/drawing/2014/main" id="{49ECD7AE-4E90-4A8B-8C24-79E4A106818F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86" name="모서리가 둥근 직사각형 1620">
                  <a:extLst>
                    <a:ext uri="{FF2B5EF4-FFF2-40B4-BE49-F238E27FC236}">
                      <a16:creationId xmlns:a16="http://schemas.microsoft.com/office/drawing/2014/main" id="{65839D3A-A693-41CE-A332-79CD92BE992D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87" name="모서리가 둥근 직사각형 1622">
                  <a:extLst>
                    <a:ext uri="{FF2B5EF4-FFF2-40B4-BE49-F238E27FC236}">
                      <a16:creationId xmlns:a16="http://schemas.microsoft.com/office/drawing/2014/main" id="{51BED013-2ABB-4102-B5D5-1F4BA297DE04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88" name="모서리가 둥근 직사각형 1624">
                  <a:extLst>
                    <a:ext uri="{FF2B5EF4-FFF2-40B4-BE49-F238E27FC236}">
                      <a16:creationId xmlns:a16="http://schemas.microsoft.com/office/drawing/2014/main" id="{B6B3E5CD-E762-4B6A-A721-2FC64FB721E1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89" name="모서리가 둥근 직사각형 1626">
                  <a:extLst>
                    <a:ext uri="{FF2B5EF4-FFF2-40B4-BE49-F238E27FC236}">
                      <a16:creationId xmlns:a16="http://schemas.microsoft.com/office/drawing/2014/main" id="{CFAE83F6-18FC-4DE1-B439-8EB5C0BC809E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0" name="모서리가 둥근 직사각형 1628">
                  <a:extLst>
                    <a:ext uri="{FF2B5EF4-FFF2-40B4-BE49-F238E27FC236}">
                      <a16:creationId xmlns:a16="http://schemas.microsoft.com/office/drawing/2014/main" id="{80B3BB8D-F653-4080-9B0D-899F3BE84293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1" name="모서리가 둥근 직사각형 1631">
                  <a:extLst>
                    <a:ext uri="{FF2B5EF4-FFF2-40B4-BE49-F238E27FC236}">
                      <a16:creationId xmlns:a16="http://schemas.microsoft.com/office/drawing/2014/main" id="{B97FC645-3EA3-4028-9D4F-638045C55CA9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2" name="모서리가 둥근 직사각형 1633">
                  <a:extLst>
                    <a:ext uri="{FF2B5EF4-FFF2-40B4-BE49-F238E27FC236}">
                      <a16:creationId xmlns:a16="http://schemas.microsoft.com/office/drawing/2014/main" id="{94C2CBAF-C383-4177-A3BC-FFC4DC886434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093" name="모서리가 둥근 직사각형 1635">
                  <a:extLst>
                    <a:ext uri="{FF2B5EF4-FFF2-40B4-BE49-F238E27FC236}">
                      <a16:creationId xmlns:a16="http://schemas.microsoft.com/office/drawing/2014/main" id="{4153E836-561E-4DBB-9DD2-E61480F871D9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</p:grpSp>
      <p:grpSp>
        <p:nvGrpSpPr>
          <p:cNvPr id="3748" name="그룹 3747">
            <a:extLst>
              <a:ext uri="{FF2B5EF4-FFF2-40B4-BE49-F238E27FC236}">
                <a16:creationId xmlns:a16="http://schemas.microsoft.com/office/drawing/2014/main" id="{2255D963-6D6C-4895-B2AA-CED1BDF68BEA}"/>
              </a:ext>
            </a:extLst>
          </p:cNvPr>
          <p:cNvGrpSpPr/>
          <p:nvPr/>
        </p:nvGrpSpPr>
        <p:grpSpPr>
          <a:xfrm rot="16200000">
            <a:off x="1157685" y="-793316"/>
            <a:ext cx="2450093" cy="4643628"/>
            <a:chOff x="3104920" y="1079010"/>
            <a:chExt cx="2450093" cy="4643628"/>
          </a:xfrm>
        </p:grpSpPr>
        <p:sp>
          <p:nvSpPr>
            <p:cNvPr id="3749" name="TextBox 3748">
              <a:extLst>
                <a:ext uri="{FF2B5EF4-FFF2-40B4-BE49-F238E27FC236}">
                  <a16:creationId xmlns:a16="http://schemas.microsoft.com/office/drawing/2014/main" id="{079CA1B1-89B9-4302-8D88-2CEE61E4B7B8}"/>
                </a:ext>
              </a:extLst>
            </p:cNvPr>
            <p:cNvSpPr txBox="1"/>
            <p:nvPr/>
          </p:nvSpPr>
          <p:spPr>
            <a:xfrm>
              <a:off x="3104920" y="1079010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cxnSp>
          <p:nvCxnSpPr>
            <p:cNvPr id="3750" name="직선 연결선 3749">
              <a:extLst>
                <a:ext uri="{FF2B5EF4-FFF2-40B4-BE49-F238E27FC236}">
                  <a16:creationId xmlns:a16="http://schemas.microsoft.com/office/drawing/2014/main" id="{0B7E4735-366A-4487-B92B-4BCF4E3CA761}"/>
                </a:ext>
              </a:extLst>
            </p:cNvPr>
            <p:cNvCxnSpPr>
              <a:cxnSpLocks/>
            </p:cNvCxnSpPr>
            <p:nvPr/>
          </p:nvCxnSpPr>
          <p:spPr>
            <a:xfrm>
              <a:off x="4347076" y="1314182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1" name="직선 연결선 3750">
              <a:extLst>
                <a:ext uri="{FF2B5EF4-FFF2-40B4-BE49-F238E27FC236}">
                  <a16:creationId xmlns:a16="http://schemas.microsoft.com/office/drawing/2014/main" id="{C6DAEE29-F474-44D2-924D-BB18DF34D4B3}"/>
                </a:ext>
              </a:extLst>
            </p:cNvPr>
            <p:cNvCxnSpPr/>
            <p:nvPr/>
          </p:nvCxnSpPr>
          <p:spPr>
            <a:xfrm>
              <a:off x="4339044" y="2204864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2" name="직선 연결선 3751">
              <a:extLst>
                <a:ext uri="{FF2B5EF4-FFF2-40B4-BE49-F238E27FC236}">
                  <a16:creationId xmlns:a16="http://schemas.microsoft.com/office/drawing/2014/main" id="{6BD97D45-E2D9-40B4-9930-CCFE150B10D2}"/>
                </a:ext>
              </a:extLst>
            </p:cNvPr>
            <p:cNvCxnSpPr/>
            <p:nvPr/>
          </p:nvCxnSpPr>
          <p:spPr>
            <a:xfrm>
              <a:off x="4336007" y="3933056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3" name="직선 연결선 3752">
              <a:extLst>
                <a:ext uri="{FF2B5EF4-FFF2-40B4-BE49-F238E27FC236}">
                  <a16:creationId xmlns:a16="http://schemas.microsoft.com/office/drawing/2014/main" id="{8B47ABE1-6FB6-43E0-AB09-99DFE2AC0D06}"/>
                </a:ext>
              </a:extLst>
            </p:cNvPr>
            <p:cNvCxnSpPr/>
            <p:nvPr/>
          </p:nvCxnSpPr>
          <p:spPr>
            <a:xfrm>
              <a:off x="4334175" y="3068960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4" name="직선 연결선 3753">
              <a:extLst>
                <a:ext uri="{FF2B5EF4-FFF2-40B4-BE49-F238E27FC236}">
                  <a16:creationId xmlns:a16="http://schemas.microsoft.com/office/drawing/2014/main" id="{DDB5BC3C-BFF7-4554-B8F4-0D56DF497C8D}"/>
                </a:ext>
              </a:extLst>
            </p:cNvPr>
            <p:cNvCxnSpPr/>
            <p:nvPr/>
          </p:nvCxnSpPr>
          <p:spPr>
            <a:xfrm>
              <a:off x="4334175" y="4797152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5" name="직선 연결선 3754">
              <a:extLst>
                <a:ext uri="{FF2B5EF4-FFF2-40B4-BE49-F238E27FC236}">
                  <a16:creationId xmlns:a16="http://schemas.microsoft.com/office/drawing/2014/main" id="{1C58080F-6DF1-4EFB-B1F8-4A1F4C537BAB}"/>
                </a:ext>
              </a:extLst>
            </p:cNvPr>
            <p:cNvCxnSpPr>
              <a:cxnSpLocks/>
            </p:cNvCxnSpPr>
            <p:nvPr/>
          </p:nvCxnSpPr>
          <p:spPr>
            <a:xfrm>
              <a:off x="4610773" y="1091426"/>
              <a:ext cx="0" cy="462677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56" name="TextBox 3755">
              <a:extLst>
                <a:ext uri="{FF2B5EF4-FFF2-40B4-BE49-F238E27FC236}">
                  <a16:creationId xmlns:a16="http://schemas.microsoft.com/office/drawing/2014/main" id="{4C589B07-24B0-48BD-96B8-3C4EAC6D628A}"/>
                </a:ext>
              </a:extLst>
            </p:cNvPr>
            <p:cNvSpPr txBox="1"/>
            <p:nvPr/>
          </p:nvSpPr>
          <p:spPr>
            <a:xfrm>
              <a:off x="3152946" y="1262298"/>
              <a:ext cx="319318" cy="195726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grpSp>
          <p:nvGrpSpPr>
            <p:cNvPr id="3757" name="그룹 3756">
              <a:extLst>
                <a:ext uri="{FF2B5EF4-FFF2-40B4-BE49-F238E27FC236}">
                  <a16:creationId xmlns:a16="http://schemas.microsoft.com/office/drawing/2014/main" id="{A855BAE2-B496-4BFF-9827-3493B518F379}"/>
                </a:ext>
              </a:extLst>
            </p:cNvPr>
            <p:cNvGrpSpPr/>
            <p:nvPr/>
          </p:nvGrpSpPr>
          <p:grpSpPr>
            <a:xfrm>
              <a:off x="3506824" y="1355419"/>
              <a:ext cx="696763" cy="100804"/>
              <a:chOff x="3538538" y="1077915"/>
              <a:chExt cx="696763" cy="100804"/>
            </a:xfrm>
          </p:grpSpPr>
          <p:sp>
            <p:nvSpPr>
              <p:cNvPr id="4058" name="모서리가 둥근 직사각형 1855">
                <a:extLst>
                  <a:ext uri="{FF2B5EF4-FFF2-40B4-BE49-F238E27FC236}">
                    <a16:creationId xmlns:a16="http://schemas.microsoft.com/office/drawing/2014/main" id="{6E9E426E-7863-474E-9F21-74D6BDD1F09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9" name="모서리가 둥근 직사각형 1856">
                <a:extLst>
                  <a:ext uri="{FF2B5EF4-FFF2-40B4-BE49-F238E27FC236}">
                    <a16:creationId xmlns:a16="http://schemas.microsoft.com/office/drawing/2014/main" id="{A0EF4073-BE89-40DA-AA96-67DAC5FABEB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60" name="모서리가 둥근 직사각형 1857">
                <a:extLst>
                  <a:ext uri="{FF2B5EF4-FFF2-40B4-BE49-F238E27FC236}">
                    <a16:creationId xmlns:a16="http://schemas.microsoft.com/office/drawing/2014/main" id="{C1311A3B-607A-46D6-A247-F05B31E8158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61" name="모서리가 둥근 직사각형 1858">
                <a:extLst>
                  <a:ext uri="{FF2B5EF4-FFF2-40B4-BE49-F238E27FC236}">
                    <a16:creationId xmlns:a16="http://schemas.microsoft.com/office/drawing/2014/main" id="{F0FB2A94-AB38-44E1-BF68-9AE46E4E8C1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62" name="모서리가 둥근 직사각형 1859">
                <a:extLst>
                  <a:ext uri="{FF2B5EF4-FFF2-40B4-BE49-F238E27FC236}">
                    <a16:creationId xmlns:a16="http://schemas.microsoft.com/office/drawing/2014/main" id="{0CF8486F-123A-4591-9617-9C19D7996D7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58" name="그룹 3757">
              <a:extLst>
                <a:ext uri="{FF2B5EF4-FFF2-40B4-BE49-F238E27FC236}">
                  <a16:creationId xmlns:a16="http://schemas.microsoft.com/office/drawing/2014/main" id="{07EE6D7B-100D-4C3C-A16D-1D1651C09FB9}"/>
                </a:ext>
              </a:extLst>
            </p:cNvPr>
            <p:cNvGrpSpPr/>
            <p:nvPr/>
          </p:nvGrpSpPr>
          <p:grpSpPr>
            <a:xfrm>
              <a:off x="3506824" y="1541765"/>
              <a:ext cx="696763" cy="100803"/>
              <a:chOff x="3538538" y="1077915"/>
              <a:chExt cx="696763" cy="100804"/>
            </a:xfrm>
          </p:grpSpPr>
          <p:sp>
            <p:nvSpPr>
              <p:cNvPr id="4053" name="모서리가 둥근 직사각형 1850">
                <a:extLst>
                  <a:ext uri="{FF2B5EF4-FFF2-40B4-BE49-F238E27FC236}">
                    <a16:creationId xmlns:a16="http://schemas.microsoft.com/office/drawing/2014/main" id="{2599290F-AAD6-4E67-B2B6-284645F13C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4" name="모서리가 둥근 직사각형 1851">
                <a:extLst>
                  <a:ext uri="{FF2B5EF4-FFF2-40B4-BE49-F238E27FC236}">
                    <a16:creationId xmlns:a16="http://schemas.microsoft.com/office/drawing/2014/main" id="{F76009A5-92D7-42CB-96D0-D1A0C88EF2E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5" name="모서리가 둥근 직사각형 1852">
                <a:extLst>
                  <a:ext uri="{FF2B5EF4-FFF2-40B4-BE49-F238E27FC236}">
                    <a16:creationId xmlns:a16="http://schemas.microsoft.com/office/drawing/2014/main" id="{8239A8AB-451B-4B49-951F-3DD67BB4614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6" name="모서리가 둥근 직사각형 1853">
                <a:extLst>
                  <a:ext uri="{FF2B5EF4-FFF2-40B4-BE49-F238E27FC236}">
                    <a16:creationId xmlns:a16="http://schemas.microsoft.com/office/drawing/2014/main" id="{F76F0689-311E-4E23-84F0-ABF1AA074B7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7" name="모서리가 둥근 직사각형 1854">
                <a:extLst>
                  <a:ext uri="{FF2B5EF4-FFF2-40B4-BE49-F238E27FC236}">
                    <a16:creationId xmlns:a16="http://schemas.microsoft.com/office/drawing/2014/main" id="{BE52D732-38F5-43F2-86FF-4FF3CE6BF16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59" name="그룹 3758">
              <a:extLst>
                <a:ext uri="{FF2B5EF4-FFF2-40B4-BE49-F238E27FC236}">
                  <a16:creationId xmlns:a16="http://schemas.microsoft.com/office/drawing/2014/main" id="{FBF6BADC-9A55-4642-9130-35537E023FFB}"/>
                </a:ext>
              </a:extLst>
            </p:cNvPr>
            <p:cNvGrpSpPr/>
            <p:nvPr/>
          </p:nvGrpSpPr>
          <p:grpSpPr>
            <a:xfrm>
              <a:off x="3506824" y="1728111"/>
              <a:ext cx="696763" cy="100804"/>
              <a:chOff x="3538538" y="1077915"/>
              <a:chExt cx="696763" cy="100804"/>
            </a:xfrm>
          </p:grpSpPr>
          <p:sp>
            <p:nvSpPr>
              <p:cNvPr id="4048" name="모서리가 둥근 직사각형 1845">
                <a:extLst>
                  <a:ext uri="{FF2B5EF4-FFF2-40B4-BE49-F238E27FC236}">
                    <a16:creationId xmlns:a16="http://schemas.microsoft.com/office/drawing/2014/main" id="{0F6E6771-B937-4762-9E8C-C3F1514CF8E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9" name="모서리가 둥근 직사각형 1846">
                <a:extLst>
                  <a:ext uri="{FF2B5EF4-FFF2-40B4-BE49-F238E27FC236}">
                    <a16:creationId xmlns:a16="http://schemas.microsoft.com/office/drawing/2014/main" id="{F446EC83-59F4-4649-97AC-CE9B6B773AA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0" name="모서리가 둥근 직사각형 1847">
                <a:extLst>
                  <a:ext uri="{FF2B5EF4-FFF2-40B4-BE49-F238E27FC236}">
                    <a16:creationId xmlns:a16="http://schemas.microsoft.com/office/drawing/2014/main" id="{8474FE83-7AE6-423F-8532-488B613A05F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1" name="모서리가 둥근 직사각형 1848">
                <a:extLst>
                  <a:ext uri="{FF2B5EF4-FFF2-40B4-BE49-F238E27FC236}">
                    <a16:creationId xmlns:a16="http://schemas.microsoft.com/office/drawing/2014/main" id="{7B7E3B4E-64A8-4678-9BA2-5A5E6B10CAF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2" name="모서리가 둥근 직사각형 1849">
                <a:extLst>
                  <a:ext uri="{FF2B5EF4-FFF2-40B4-BE49-F238E27FC236}">
                    <a16:creationId xmlns:a16="http://schemas.microsoft.com/office/drawing/2014/main" id="{0A5C8A55-CB94-438A-AAA0-91DE969B340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0" name="그룹 3759">
              <a:extLst>
                <a:ext uri="{FF2B5EF4-FFF2-40B4-BE49-F238E27FC236}">
                  <a16:creationId xmlns:a16="http://schemas.microsoft.com/office/drawing/2014/main" id="{381F93CD-2A64-46FC-994A-41864BFCAE8B}"/>
                </a:ext>
              </a:extLst>
            </p:cNvPr>
            <p:cNvGrpSpPr/>
            <p:nvPr/>
          </p:nvGrpSpPr>
          <p:grpSpPr>
            <a:xfrm>
              <a:off x="3506824" y="1914457"/>
              <a:ext cx="696763" cy="100804"/>
              <a:chOff x="3538538" y="1077915"/>
              <a:chExt cx="696763" cy="100804"/>
            </a:xfrm>
          </p:grpSpPr>
          <p:sp>
            <p:nvSpPr>
              <p:cNvPr id="4043" name="모서리가 둥근 직사각형 1840">
                <a:extLst>
                  <a:ext uri="{FF2B5EF4-FFF2-40B4-BE49-F238E27FC236}">
                    <a16:creationId xmlns:a16="http://schemas.microsoft.com/office/drawing/2014/main" id="{6399B382-AE11-422F-94DD-F4799F323F3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4" name="모서리가 둥근 직사각형 1841">
                <a:extLst>
                  <a:ext uri="{FF2B5EF4-FFF2-40B4-BE49-F238E27FC236}">
                    <a16:creationId xmlns:a16="http://schemas.microsoft.com/office/drawing/2014/main" id="{EA4D13C8-1DF5-45B0-B98A-0C6AD13B099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5" name="모서리가 둥근 직사각형 1842">
                <a:extLst>
                  <a:ext uri="{FF2B5EF4-FFF2-40B4-BE49-F238E27FC236}">
                    <a16:creationId xmlns:a16="http://schemas.microsoft.com/office/drawing/2014/main" id="{D0097C78-5F8B-4714-8BD9-59B6CAFE0CC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6" name="모서리가 둥근 직사각형 1843">
                <a:extLst>
                  <a:ext uri="{FF2B5EF4-FFF2-40B4-BE49-F238E27FC236}">
                    <a16:creationId xmlns:a16="http://schemas.microsoft.com/office/drawing/2014/main" id="{2049E402-9FDA-4E30-B415-72E5E4EF1B4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7" name="모서리가 둥근 직사각형 1844">
                <a:extLst>
                  <a:ext uri="{FF2B5EF4-FFF2-40B4-BE49-F238E27FC236}">
                    <a16:creationId xmlns:a16="http://schemas.microsoft.com/office/drawing/2014/main" id="{3746A669-F84D-4529-AE2A-887B51B1189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1" name="그룹 3760">
              <a:extLst>
                <a:ext uri="{FF2B5EF4-FFF2-40B4-BE49-F238E27FC236}">
                  <a16:creationId xmlns:a16="http://schemas.microsoft.com/office/drawing/2014/main" id="{27951A0F-E769-4E91-AAC6-683C1E54D2F2}"/>
                </a:ext>
              </a:extLst>
            </p:cNvPr>
            <p:cNvGrpSpPr/>
            <p:nvPr/>
          </p:nvGrpSpPr>
          <p:grpSpPr>
            <a:xfrm>
              <a:off x="3506824" y="2100803"/>
              <a:ext cx="696763" cy="100804"/>
              <a:chOff x="3538538" y="1077915"/>
              <a:chExt cx="696763" cy="100804"/>
            </a:xfrm>
          </p:grpSpPr>
          <p:sp>
            <p:nvSpPr>
              <p:cNvPr id="4038" name="모서리가 둥근 직사각형 1835">
                <a:extLst>
                  <a:ext uri="{FF2B5EF4-FFF2-40B4-BE49-F238E27FC236}">
                    <a16:creationId xmlns:a16="http://schemas.microsoft.com/office/drawing/2014/main" id="{1AA20512-48E8-46E4-BDBB-6B23C6B5DC5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9" name="모서리가 둥근 직사각형 1836">
                <a:extLst>
                  <a:ext uri="{FF2B5EF4-FFF2-40B4-BE49-F238E27FC236}">
                    <a16:creationId xmlns:a16="http://schemas.microsoft.com/office/drawing/2014/main" id="{C6C173F0-5130-42C6-BEFB-6C089460789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0" name="모서리가 둥근 직사각형 1837">
                <a:extLst>
                  <a:ext uri="{FF2B5EF4-FFF2-40B4-BE49-F238E27FC236}">
                    <a16:creationId xmlns:a16="http://schemas.microsoft.com/office/drawing/2014/main" id="{EF268850-FCFF-4ADC-A0A6-A0EF5943911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1" name="모서리가 둥근 직사각형 1838">
                <a:extLst>
                  <a:ext uri="{FF2B5EF4-FFF2-40B4-BE49-F238E27FC236}">
                    <a16:creationId xmlns:a16="http://schemas.microsoft.com/office/drawing/2014/main" id="{887C4238-4BE5-47F3-B29C-244E8804988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2" name="모서리가 둥근 직사각형 1839">
                <a:extLst>
                  <a:ext uri="{FF2B5EF4-FFF2-40B4-BE49-F238E27FC236}">
                    <a16:creationId xmlns:a16="http://schemas.microsoft.com/office/drawing/2014/main" id="{C459D332-4101-4876-8FB4-23625D1A11F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2" name="그룹 3761">
              <a:extLst>
                <a:ext uri="{FF2B5EF4-FFF2-40B4-BE49-F238E27FC236}">
                  <a16:creationId xmlns:a16="http://schemas.microsoft.com/office/drawing/2014/main" id="{0016E30B-7B48-4100-99F3-E1FD41D7E59A}"/>
                </a:ext>
              </a:extLst>
            </p:cNvPr>
            <p:cNvGrpSpPr/>
            <p:nvPr/>
          </p:nvGrpSpPr>
          <p:grpSpPr>
            <a:xfrm>
              <a:off x="3506824" y="2287149"/>
              <a:ext cx="696763" cy="100804"/>
              <a:chOff x="3538538" y="1077915"/>
              <a:chExt cx="696763" cy="100804"/>
            </a:xfrm>
          </p:grpSpPr>
          <p:sp>
            <p:nvSpPr>
              <p:cNvPr id="4033" name="모서리가 둥근 직사각형 1830">
                <a:extLst>
                  <a:ext uri="{FF2B5EF4-FFF2-40B4-BE49-F238E27FC236}">
                    <a16:creationId xmlns:a16="http://schemas.microsoft.com/office/drawing/2014/main" id="{BFEE8FDE-F446-4DA1-B020-C48C8E6C838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4" name="모서리가 둥근 직사각형 1831">
                <a:extLst>
                  <a:ext uri="{FF2B5EF4-FFF2-40B4-BE49-F238E27FC236}">
                    <a16:creationId xmlns:a16="http://schemas.microsoft.com/office/drawing/2014/main" id="{D8023894-8F20-4091-B4BE-C786DBA5256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5" name="모서리가 둥근 직사각형 1832">
                <a:extLst>
                  <a:ext uri="{FF2B5EF4-FFF2-40B4-BE49-F238E27FC236}">
                    <a16:creationId xmlns:a16="http://schemas.microsoft.com/office/drawing/2014/main" id="{A26E452F-DD96-4147-BFAA-5911EB4EFBF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6" name="모서리가 둥근 직사각형 1833">
                <a:extLst>
                  <a:ext uri="{FF2B5EF4-FFF2-40B4-BE49-F238E27FC236}">
                    <a16:creationId xmlns:a16="http://schemas.microsoft.com/office/drawing/2014/main" id="{68E6435D-4289-43B8-BE8D-2C5CB2203F5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7" name="모서리가 둥근 직사각형 1834">
                <a:extLst>
                  <a:ext uri="{FF2B5EF4-FFF2-40B4-BE49-F238E27FC236}">
                    <a16:creationId xmlns:a16="http://schemas.microsoft.com/office/drawing/2014/main" id="{0B55F711-FD8F-40C0-AD59-D626BA60F89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3" name="그룹 3762">
              <a:extLst>
                <a:ext uri="{FF2B5EF4-FFF2-40B4-BE49-F238E27FC236}">
                  <a16:creationId xmlns:a16="http://schemas.microsoft.com/office/drawing/2014/main" id="{0DADC54E-E6CA-452B-ACAA-02F1C63F07DB}"/>
                </a:ext>
              </a:extLst>
            </p:cNvPr>
            <p:cNvGrpSpPr/>
            <p:nvPr/>
          </p:nvGrpSpPr>
          <p:grpSpPr>
            <a:xfrm>
              <a:off x="3506824" y="2473495"/>
              <a:ext cx="696763" cy="100804"/>
              <a:chOff x="3538538" y="1077915"/>
              <a:chExt cx="696763" cy="100804"/>
            </a:xfrm>
          </p:grpSpPr>
          <p:sp>
            <p:nvSpPr>
              <p:cNvPr id="4028" name="모서리가 둥근 직사각형 1825">
                <a:extLst>
                  <a:ext uri="{FF2B5EF4-FFF2-40B4-BE49-F238E27FC236}">
                    <a16:creationId xmlns:a16="http://schemas.microsoft.com/office/drawing/2014/main" id="{23027B3D-99B7-4E92-93E3-C30924F238F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9" name="모서리가 둥근 직사각형 1826">
                <a:extLst>
                  <a:ext uri="{FF2B5EF4-FFF2-40B4-BE49-F238E27FC236}">
                    <a16:creationId xmlns:a16="http://schemas.microsoft.com/office/drawing/2014/main" id="{1A0CB9EA-7154-428D-A165-AACB7A158C0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0" name="모서리가 둥근 직사각형 1827">
                <a:extLst>
                  <a:ext uri="{FF2B5EF4-FFF2-40B4-BE49-F238E27FC236}">
                    <a16:creationId xmlns:a16="http://schemas.microsoft.com/office/drawing/2014/main" id="{0DDA5ADA-724E-46C3-ABBF-4A9560CF99F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1" name="모서리가 둥근 직사각형 1828">
                <a:extLst>
                  <a:ext uri="{FF2B5EF4-FFF2-40B4-BE49-F238E27FC236}">
                    <a16:creationId xmlns:a16="http://schemas.microsoft.com/office/drawing/2014/main" id="{8C5B2D02-D627-47A1-83EF-D609ED8FA0B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2" name="모서리가 둥근 직사각형 1829">
                <a:extLst>
                  <a:ext uri="{FF2B5EF4-FFF2-40B4-BE49-F238E27FC236}">
                    <a16:creationId xmlns:a16="http://schemas.microsoft.com/office/drawing/2014/main" id="{C90FBEBB-C8B5-450D-8E6B-77D63DEA527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4" name="그룹 3763">
              <a:extLst>
                <a:ext uri="{FF2B5EF4-FFF2-40B4-BE49-F238E27FC236}">
                  <a16:creationId xmlns:a16="http://schemas.microsoft.com/office/drawing/2014/main" id="{5B83CEF9-BE7D-4CB8-AC70-397AAAEDA1EC}"/>
                </a:ext>
              </a:extLst>
            </p:cNvPr>
            <p:cNvGrpSpPr/>
            <p:nvPr/>
          </p:nvGrpSpPr>
          <p:grpSpPr>
            <a:xfrm>
              <a:off x="3506824" y="2659841"/>
              <a:ext cx="696763" cy="100804"/>
              <a:chOff x="3538538" y="1077915"/>
              <a:chExt cx="696763" cy="100804"/>
            </a:xfrm>
          </p:grpSpPr>
          <p:sp>
            <p:nvSpPr>
              <p:cNvPr id="4023" name="모서리가 둥근 직사각형 1820">
                <a:extLst>
                  <a:ext uri="{FF2B5EF4-FFF2-40B4-BE49-F238E27FC236}">
                    <a16:creationId xmlns:a16="http://schemas.microsoft.com/office/drawing/2014/main" id="{57CF4A5F-7BDB-4EF0-B47B-6067477EDDD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4" name="모서리가 둥근 직사각형 1821">
                <a:extLst>
                  <a:ext uri="{FF2B5EF4-FFF2-40B4-BE49-F238E27FC236}">
                    <a16:creationId xmlns:a16="http://schemas.microsoft.com/office/drawing/2014/main" id="{F80BE897-4A6F-4A66-B317-48382812505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5" name="모서리가 둥근 직사각형 1822">
                <a:extLst>
                  <a:ext uri="{FF2B5EF4-FFF2-40B4-BE49-F238E27FC236}">
                    <a16:creationId xmlns:a16="http://schemas.microsoft.com/office/drawing/2014/main" id="{FA2DE50F-64A6-4718-BBEE-06789C03B61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6" name="모서리가 둥근 직사각형 1823">
                <a:extLst>
                  <a:ext uri="{FF2B5EF4-FFF2-40B4-BE49-F238E27FC236}">
                    <a16:creationId xmlns:a16="http://schemas.microsoft.com/office/drawing/2014/main" id="{E104B5EF-1A20-41E0-90A3-D0FFE4C2BF6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7" name="모서리가 둥근 직사각형 1824">
                <a:extLst>
                  <a:ext uri="{FF2B5EF4-FFF2-40B4-BE49-F238E27FC236}">
                    <a16:creationId xmlns:a16="http://schemas.microsoft.com/office/drawing/2014/main" id="{6EF54BC4-525F-4C98-AF63-15C53A7FF21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5" name="그룹 3764">
              <a:extLst>
                <a:ext uri="{FF2B5EF4-FFF2-40B4-BE49-F238E27FC236}">
                  <a16:creationId xmlns:a16="http://schemas.microsoft.com/office/drawing/2014/main" id="{C32EFB42-5C41-4AF2-BD90-62CC5F49866B}"/>
                </a:ext>
              </a:extLst>
            </p:cNvPr>
            <p:cNvGrpSpPr/>
            <p:nvPr/>
          </p:nvGrpSpPr>
          <p:grpSpPr>
            <a:xfrm>
              <a:off x="3506824" y="2846187"/>
              <a:ext cx="696763" cy="100804"/>
              <a:chOff x="3538538" y="1077915"/>
              <a:chExt cx="696763" cy="100804"/>
            </a:xfrm>
          </p:grpSpPr>
          <p:sp>
            <p:nvSpPr>
              <p:cNvPr id="4018" name="모서리가 둥근 직사각형 1815">
                <a:extLst>
                  <a:ext uri="{FF2B5EF4-FFF2-40B4-BE49-F238E27FC236}">
                    <a16:creationId xmlns:a16="http://schemas.microsoft.com/office/drawing/2014/main" id="{F48319E6-50F4-4B80-9941-6831A91314A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9" name="모서리가 둥근 직사각형 1816">
                <a:extLst>
                  <a:ext uri="{FF2B5EF4-FFF2-40B4-BE49-F238E27FC236}">
                    <a16:creationId xmlns:a16="http://schemas.microsoft.com/office/drawing/2014/main" id="{9F57DF66-7DEB-431E-A1FA-18E8A38525D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0" name="모서리가 둥근 직사각형 1817">
                <a:extLst>
                  <a:ext uri="{FF2B5EF4-FFF2-40B4-BE49-F238E27FC236}">
                    <a16:creationId xmlns:a16="http://schemas.microsoft.com/office/drawing/2014/main" id="{6DF3E50B-0A0E-4237-8D8D-83FC97851BF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1" name="모서리가 둥근 직사각형 1818">
                <a:extLst>
                  <a:ext uri="{FF2B5EF4-FFF2-40B4-BE49-F238E27FC236}">
                    <a16:creationId xmlns:a16="http://schemas.microsoft.com/office/drawing/2014/main" id="{1D4DEA41-02BD-43DA-A0CC-EFCCA4B473D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2" name="모서리가 둥근 직사각형 1819">
                <a:extLst>
                  <a:ext uri="{FF2B5EF4-FFF2-40B4-BE49-F238E27FC236}">
                    <a16:creationId xmlns:a16="http://schemas.microsoft.com/office/drawing/2014/main" id="{4C1103BC-335F-4478-AC93-99F2393B4F0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6" name="그룹 3765">
              <a:extLst>
                <a:ext uri="{FF2B5EF4-FFF2-40B4-BE49-F238E27FC236}">
                  <a16:creationId xmlns:a16="http://schemas.microsoft.com/office/drawing/2014/main" id="{34F34FDA-E636-4782-8CA2-49AECF2324ED}"/>
                </a:ext>
              </a:extLst>
            </p:cNvPr>
            <p:cNvGrpSpPr/>
            <p:nvPr/>
          </p:nvGrpSpPr>
          <p:grpSpPr>
            <a:xfrm>
              <a:off x="3506824" y="3032533"/>
              <a:ext cx="696763" cy="100804"/>
              <a:chOff x="3538538" y="1077915"/>
              <a:chExt cx="696763" cy="100804"/>
            </a:xfrm>
          </p:grpSpPr>
          <p:sp>
            <p:nvSpPr>
              <p:cNvPr id="4013" name="모서리가 둥근 직사각형 1810">
                <a:extLst>
                  <a:ext uri="{FF2B5EF4-FFF2-40B4-BE49-F238E27FC236}">
                    <a16:creationId xmlns:a16="http://schemas.microsoft.com/office/drawing/2014/main" id="{8DE56447-8612-45D8-9236-BBBA570E64A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4" name="모서리가 둥근 직사각형 1811">
                <a:extLst>
                  <a:ext uri="{FF2B5EF4-FFF2-40B4-BE49-F238E27FC236}">
                    <a16:creationId xmlns:a16="http://schemas.microsoft.com/office/drawing/2014/main" id="{D4052535-0241-4F98-BC13-928EBD8F473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5" name="모서리가 둥근 직사각형 1812">
                <a:extLst>
                  <a:ext uri="{FF2B5EF4-FFF2-40B4-BE49-F238E27FC236}">
                    <a16:creationId xmlns:a16="http://schemas.microsoft.com/office/drawing/2014/main" id="{70666ADC-7B7C-427C-A27E-C84EBABFB3A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6" name="모서리가 둥근 직사각형 1813">
                <a:extLst>
                  <a:ext uri="{FF2B5EF4-FFF2-40B4-BE49-F238E27FC236}">
                    <a16:creationId xmlns:a16="http://schemas.microsoft.com/office/drawing/2014/main" id="{EB3271C3-F380-441B-B320-EA27C4D4AD5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7" name="모서리가 둥근 직사각형 1814">
                <a:extLst>
                  <a:ext uri="{FF2B5EF4-FFF2-40B4-BE49-F238E27FC236}">
                    <a16:creationId xmlns:a16="http://schemas.microsoft.com/office/drawing/2014/main" id="{2FF65D5D-6EF4-49AE-97C3-D6B2B616AC1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3767" name="TextBox 3766">
              <a:extLst>
                <a:ext uri="{FF2B5EF4-FFF2-40B4-BE49-F238E27FC236}">
                  <a16:creationId xmlns:a16="http://schemas.microsoft.com/office/drawing/2014/main" id="{DCBA3630-EDFA-4756-A925-4399D6E99514}"/>
                </a:ext>
              </a:extLst>
            </p:cNvPr>
            <p:cNvSpPr txBox="1"/>
            <p:nvPr/>
          </p:nvSpPr>
          <p:spPr>
            <a:xfrm>
              <a:off x="4316434" y="1270907"/>
              <a:ext cx="319318" cy="44517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</p:txBody>
        </p:sp>
        <p:grpSp>
          <p:nvGrpSpPr>
            <p:cNvPr id="3768" name="그룹 3767">
              <a:extLst>
                <a:ext uri="{FF2B5EF4-FFF2-40B4-BE49-F238E27FC236}">
                  <a16:creationId xmlns:a16="http://schemas.microsoft.com/office/drawing/2014/main" id="{402B5318-4043-4D31-9491-19630EEA63B8}"/>
                </a:ext>
              </a:extLst>
            </p:cNvPr>
            <p:cNvGrpSpPr/>
            <p:nvPr/>
          </p:nvGrpSpPr>
          <p:grpSpPr>
            <a:xfrm>
              <a:off x="4666563" y="1361815"/>
              <a:ext cx="696763" cy="100804"/>
              <a:chOff x="3538538" y="1077915"/>
              <a:chExt cx="696763" cy="100804"/>
            </a:xfrm>
          </p:grpSpPr>
          <p:sp>
            <p:nvSpPr>
              <p:cNvPr id="4008" name="모서리가 둥근 직사각형 1855">
                <a:extLst>
                  <a:ext uri="{FF2B5EF4-FFF2-40B4-BE49-F238E27FC236}">
                    <a16:creationId xmlns:a16="http://schemas.microsoft.com/office/drawing/2014/main" id="{15A0CBD4-46C8-40B6-9359-DC8ABA565D2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9" name="모서리가 둥근 직사각형 1856">
                <a:extLst>
                  <a:ext uri="{FF2B5EF4-FFF2-40B4-BE49-F238E27FC236}">
                    <a16:creationId xmlns:a16="http://schemas.microsoft.com/office/drawing/2014/main" id="{BD2BF0AD-FB01-4611-94E0-4490DB32446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0" name="모서리가 둥근 직사각형 1857">
                <a:extLst>
                  <a:ext uri="{FF2B5EF4-FFF2-40B4-BE49-F238E27FC236}">
                    <a16:creationId xmlns:a16="http://schemas.microsoft.com/office/drawing/2014/main" id="{8185274B-224D-4275-83B2-B4AC0A32287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1" name="모서리가 둥근 직사각형 1858">
                <a:extLst>
                  <a:ext uri="{FF2B5EF4-FFF2-40B4-BE49-F238E27FC236}">
                    <a16:creationId xmlns:a16="http://schemas.microsoft.com/office/drawing/2014/main" id="{E147F5DB-F0BE-4523-A8A9-DFF8733FFE3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12" name="모서리가 둥근 직사각형 1859">
                <a:extLst>
                  <a:ext uri="{FF2B5EF4-FFF2-40B4-BE49-F238E27FC236}">
                    <a16:creationId xmlns:a16="http://schemas.microsoft.com/office/drawing/2014/main" id="{64B1250F-043B-4AA7-86EE-850FBB1E01B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69" name="그룹 3768">
              <a:extLst>
                <a:ext uri="{FF2B5EF4-FFF2-40B4-BE49-F238E27FC236}">
                  <a16:creationId xmlns:a16="http://schemas.microsoft.com/office/drawing/2014/main" id="{345D9743-BD5C-4265-94CA-4800971DA267}"/>
                </a:ext>
              </a:extLst>
            </p:cNvPr>
            <p:cNvGrpSpPr/>
            <p:nvPr/>
          </p:nvGrpSpPr>
          <p:grpSpPr>
            <a:xfrm>
              <a:off x="4666563" y="1531470"/>
              <a:ext cx="696763" cy="100804"/>
              <a:chOff x="3538538" y="1077915"/>
              <a:chExt cx="696763" cy="100804"/>
            </a:xfrm>
          </p:grpSpPr>
          <p:sp>
            <p:nvSpPr>
              <p:cNvPr id="4003" name="모서리가 둥근 직사각형 1850">
                <a:extLst>
                  <a:ext uri="{FF2B5EF4-FFF2-40B4-BE49-F238E27FC236}">
                    <a16:creationId xmlns:a16="http://schemas.microsoft.com/office/drawing/2014/main" id="{E0C1B5FC-32D3-40F4-9395-2B213781B82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4" name="모서리가 둥근 직사각형 1851">
                <a:extLst>
                  <a:ext uri="{FF2B5EF4-FFF2-40B4-BE49-F238E27FC236}">
                    <a16:creationId xmlns:a16="http://schemas.microsoft.com/office/drawing/2014/main" id="{FA354525-2425-4237-92AF-2692F1F6951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5" name="모서리가 둥근 직사각형 1852">
                <a:extLst>
                  <a:ext uri="{FF2B5EF4-FFF2-40B4-BE49-F238E27FC236}">
                    <a16:creationId xmlns:a16="http://schemas.microsoft.com/office/drawing/2014/main" id="{A43528A5-86B3-4BCC-9A02-2F4F448F36E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6" name="모서리가 둥근 직사각형 1853">
                <a:extLst>
                  <a:ext uri="{FF2B5EF4-FFF2-40B4-BE49-F238E27FC236}">
                    <a16:creationId xmlns:a16="http://schemas.microsoft.com/office/drawing/2014/main" id="{213985C4-902E-4E4D-9871-015AF0D56B0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7" name="모서리가 둥근 직사각형 1854">
                <a:extLst>
                  <a:ext uri="{FF2B5EF4-FFF2-40B4-BE49-F238E27FC236}">
                    <a16:creationId xmlns:a16="http://schemas.microsoft.com/office/drawing/2014/main" id="{889A2C8F-101D-4BF5-8460-2270134CC16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0" name="그룹 3769">
              <a:extLst>
                <a:ext uri="{FF2B5EF4-FFF2-40B4-BE49-F238E27FC236}">
                  <a16:creationId xmlns:a16="http://schemas.microsoft.com/office/drawing/2014/main" id="{1711AE48-95E5-4AE1-B219-6375F77785BF}"/>
                </a:ext>
              </a:extLst>
            </p:cNvPr>
            <p:cNvGrpSpPr/>
            <p:nvPr/>
          </p:nvGrpSpPr>
          <p:grpSpPr>
            <a:xfrm>
              <a:off x="4666563" y="1710047"/>
              <a:ext cx="696763" cy="100804"/>
              <a:chOff x="3538538" y="1077915"/>
              <a:chExt cx="696763" cy="100804"/>
            </a:xfrm>
          </p:grpSpPr>
          <p:sp>
            <p:nvSpPr>
              <p:cNvPr id="3998" name="모서리가 둥근 직사각형 1845">
                <a:extLst>
                  <a:ext uri="{FF2B5EF4-FFF2-40B4-BE49-F238E27FC236}">
                    <a16:creationId xmlns:a16="http://schemas.microsoft.com/office/drawing/2014/main" id="{7B7BA463-20DE-417E-B185-40F6DB9FFC4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9" name="모서리가 둥근 직사각형 1846">
                <a:extLst>
                  <a:ext uri="{FF2B5EF4-FFF2-40B4-BE49-F238E27FC236}">
                    <a16:creationId xmlns:a16="http://schemas.microsoft.com/office/drawing/2014/main" id="{812D067E-7E7D-40B3-8078-C1B65462E1A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0" name="모서리가 둥근 직사각형 1847">
                <a:extLst>
                  <a:ext uri="{FF2B5EF4-FFF2-40B4-BE49-F238E27FC236}">
                    <a16:creationId xmlns:a16="http://schemas.microsoft.com/office/drawing/2014/main" id="{080B9F46-34DB-498E-A6FD-EC50792A1C5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1" name="모서리가 둥근 직사각형 1848">
                <a:extLst>
                  <a:ext uri="{FF2B5EF4-FFF2-40B4-BE49-F238E27FC236}">
                    <a16:creationId xmlns:a16="http://schemas.microsoft.com/office/drawing/2014/main" id="{36EE0F87-9B0F-4F9A-90AC-30B9926CFCB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2" name="모서리가 둥근 직사각형 1849">
                <a:extLst>
                  <a:ext uri="{FF2B5EF4-FFF2-40B4-BE49-F238E27FC236}">
                    <a16:creationId xmlns:a16="http://schemas.microsoft.com/office/drawing/2014/main" id="{B9F51E3E-7C1F-4F30-9AA4-EB1CCE20400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1" name="그룹 3770">
              <a:extLst>
                <a:ext uri="{FF2B5EF4-FFF2-40B4-BE49-F238E27FC236}">
                  <a16:creationId xmlns:a16="http://schemas.microsoft.com/office/drawing/2014/main" id="{38C90811-29FA-48DE-BFB4-D3757C828376}"/>
                </a:ext>
              </a:extLst>
            </p:cNvPr>
            <p:cNvGrpSpPr/>
            <p:nvPr/>
          </p:nvGrpSpPr>
          <p:grpSpPr>
            <a:xfrm>
              <a:off x="4663992" y="1891673"/>
              <a:ext cx="696763" cy="100804"/>
              <a:chOff x="3538538" y="1077915"/>
              <a:chExt cx="696763" cy="100804"/>
            </a:xfrm>
          </p:grpSpPr>
          <p:sp>
            <p:nvSpPr>
              <p:cNvPr id="3993" name="모서리가 둥근 직사각형 1855">
                <a:extLst>
                  <a:ext uri="{FF2B5EF4-FFF2-40B4-BE49-F238E27FC236}">
                    <a16:creationId xmlns:a16="http://schemas.microsoft.com/office/drawing/2014/main" id="{59EE3478-25AF-451E-A29C-49C6C3292C9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4" name="모서리가 둥근 직사각형 1856">
                <a:extLst>
                  <a:ext uri="{FF2B5EF4-FFF2-40B4-BE49-F238E27FC236}">
                    <a16:creationId xmlns:a16="http://schemas.microsoft.com/office/drawing/2014/main" id="{736CB07D-C0F9-40FF-8975-4A9D4B0B7B2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5" name="모서리가 둥근 직사각형 1857">
                <a:extLst>
                  <a:ext uri="{FF2B5EF4-FFF2-40B4-BE49-F238E27FC236}">
                    <a16:creationId xmlns:a16="http://schemas.microsoft.com/office/drawing/2014/main" id="{F0888B2F-AED5-4BA1-AF31-E1BB7FE67DD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6" name="모서리가 둥근 직사각형 1858">
                <a:extLst>
                  <a:ext uri="{FF2B5EF4-FFF2-40B4-BE49-F238E27FC236}">
                    <a16:creationId xmlns:a16="http://schemas.microsoft.com/office/drawing/2014/main" id="{928DE483-D797-45BF-81BF-D65C2E14172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7" name="모서리가 둥근 직사각형 1859">
                <a:extLst>
                  <a:ext uri="{FF2B5EF4-FFF2-40B4-BE49-F238E27FC236}">
                    <a16:creationId xmlns:a16="http://schemas.microsoft.com/office/drawing/2014/main" id="{6A40061F-0606-4C21-ABC5-E49968CDFD8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2" name="그룹 3771">
              <a:extLst>
                <a:ext uri="{FF2B5EF4-FFF2-40B4-BE49-F238E27FC236}">
                  <a16:creationId xmlns:a16="http://schemas.microsoft.com/office/drawing/2014/main" id="{C3995A70-46DA-4575-8209-C254C9276536}"/>
                </a:ext>
              </a:extLst>
            </p:cNvPr>
            <p:cNvGrpSpPr/>
            <p:nvPr/>
          </p:nvGrpSpPr>
          <p:grpSpPr>
            <a:xfrm>
              <a:off x="4663992" y="2061328"/>
              <a:ext cx="696763" cy="100804"/>
              <a:chOff x="3538538" y="1077915"/>
              <a:chExt cx="696763" cy="100804"/>
            </a:xfrm>
          </p:grpSpPr>
          <p:sp>
            <p:nvSpPr>
              <p:cNvPr id="3988" name="모서리가 둥근 직사각형 1850">
                <a:extLst>
                  <a:ext uri="{FF2B5EF4-FFF2-40B4-BE49-F238E27FC236}">
                    <a16:creationId xmlns:a16="http://schemas.microsoft.com/office/drawing/2014/main" id="{D1396CA7-AD6B-4F04-AA22-57B7354C20A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9" name="모서리가 둥근 직사각형 1851">
                <a:extLst>
                  <a:ext uri="{FF2B5EF4-FFF2-40B4-BE49-F238E27FC236}">
                    <a16:creationId xmlns:a16="http://schemas.microsoft.com/office/drawing/2014/main" id="{ADDAEB65-7FCA-49A9-9E87-9872514DEF6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0" name="모서리가 둥근 직사각형 1852">
                <a:extLst>
                  <a:ext uri="{FF2B5EF4-FFF2-40B4-BE49-F238E27FC236}">
                    <a16:creationId xmlns:a16="http://schemas.microsoft.com/office/drawing/2014/main" id="{67E7995F-AB00-4B7A-9B7D-DCB09B70AD9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1" name="모서리가 둥근 직사각형 1853">
                <a:extLst>
                  <a:ext uri="{FF2B5EF4-FFF2-40B4-BE49-F238E27FC236}">
                    <a16:creationId xmlns:a16="http://schemas.microsoft.com/office/drawing/2014/main" id="{3F219008-1092-43C5-8348-0120B6B2C1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2" name="모서리가 둥근 직사각형 1854">
                <a:extLst>
                  <a:ext uri="{FF2B5EF4-FFF2-40B4-BE49-F238E27FC236}">
                    <a16:creationId xmlns:a16="http://schemas.microsoft.com/office/drawing/2014/main" id="{8FF15212-9C11-4998-A818-2C3E45B11EA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3" name="그룹 3772">
              <a:extLst>
                <a:ext uri="{FF2B5EF4-FFF2-40B4-BE49-F238E27FC236}">
                  <a16:creationId xmlns:a16="http://schemas.microsoft.com/office/drawing/2014/main" id="{B1D3A63E-2BFE-44C3-9F38-4B4EE0D3FE38}"/>
                </a:ext>
              </a:extLst>
            </p:cNvPr>
            <p:cNvGrpSpPr/>
            <p:nvPr/>
          </p:nvGrpSpPr>
          <p:grpSpPr>
            <a:xfrm>
              <a:off x="4663992" y="2239905"/>
              <a:ext cx="696763" cy="100804"/>
              <a:chOff x="3538538" y="1077915"/>
              <a:chExt cx="696763" cy="100804"/>
            </a:xfrm>
          </p:grpSpPr>
          <p:sp>
            <p:nvSpPr>
              <p:cNvPr id="3983" name="모서리가 둥근 직사각형 1845">
                <a:extLst>
                  <a:ext uri="{FF2B5EF4-FFF2-40B4-BE49-F238E27FC236}">
                    <a16:creationId xmlns:a16="http://schemas.microsoft.com/office/drawing/2014/main" id="{C9E160D8-18D2-41B9-84BE-C2C7E2DC9EB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4" name="모서리가 둥근 직사각형 1846">
                <a:extLst>
                  <a:ext uri="{FF2B5EF4-FFF2-40B4-BE49-F238E27FC236}">
                    <a16:creationId xmlns:a16="http://schemas.microsoft.com/office/drawing/2014/main" id="{65671D69-E421-470C-A5D3-F3C423367A2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5" name="모서리가 둥근 직사각형 1847">
                <a:extLst>
                  <a:ext uri="{FF2B5EF4-FFF2-40B4-BE49-F238E27FC236}">
                    <a16:creationId xmlns:a16="http://schemas.microsoft.com/office/drawing/2014/main" id="{5D10989D-6E18-472C-A634-DD5623C68F0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6" name="모서리가 둥근 직사각형 1848">
                <a:extLst>
                  <a:ext uri="{FF2B5EF4-FFF2-40B4-BE49-F238E27FC236}">
                    <a16:creationId xmlns:a16="http://schemas.microsoft.com/office/drawing/2014/main" id="{EDCFB7AE-0D16-4003-B714-F4D011D105E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7" name="모서리가 둥근 직사각형 1849">
                <a:extLst>
                  <a:ext uri="{FF2B5EF4-FFF2-40B4-BE49-F238E27FC236}">
                    <a16:creationId xmlns:a16="http://schemas.microsoft.com/office/drawing/2014/main" id="{D763227D-4F77-4038-95D9-EDC7F5BF7B3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4" name="그룹 3773">
              <a:extLst>
                <a:ext uri="{FF2B5EF4-FFF2-40B4-BE49-F238E27FC236}">
                  <a16:creationId xmlns:a16="http://schemas.microsoft.com/office/drawing/2014/main" id="{709AA9C9-4744-4649-825C-1D8C2C6E14F0}"/>
                </a:ext>
              </a:extLst>
            </p:cNvPr>
            <p:cNvGrpSpPr/>
            <p:nvPr/>
          </p:nvGrpSpPr>
          <p:grpSpPr>
            <a:xfrm>
              <a:off x="4663210" y="2401788"/>
              <a:ext cx="696763" cy="100804"/>
              <a:chOff x="3538538" y="1077915"/>
              <a:chExt cx="696763" cy="100804"/>
            </a:xfrm>
          </p:grpSpPr>
          <p:sp>
            <p:nvSpPr>
              <p:cNvPr id="3978" name="모서리가 둥근 직사각형 1855">
                <a:extLst>
                  <a:ext uri="{FF2B5EF4-FFF2-40B4-BE49-F238E27FC236}">
                    <a16:creationId xmlns:a16="http://schemas.microsoft.com/office/drawing/2014/main" id="{E1645832-6F25-4FE1-B9C5-19CCD11D676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9" name="모서리가 둥근 직사각형 1856">
                <a:extLst>
                  <a:ext uri="{FF2B5EF4-FFF2-40B4-BE49-F238E27FC236}">
                    <a16:creationId xmlns:a16="http://schemas.microsoft.com/office/drawing/2014/main" id="{85E313CA-CFC3-4C54-B9FE-F40635C7EE3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0" name="모서리가 둥근 직사각형 1857">
                <a:extLst>
                  <a:ext uri="{FF2B5EF4-FFF2-40B4-BE49-F238E27FC236}">
                    <a16:creationId xmlns:a16="http://schemas.microsoft.com/office/drawing/2014/main" id="{0BA45D84-72CA-4981-9950-0C06A383D7D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1" name="모서리가 둥근 직사각형 1858">
                <a:extLst>
                  <a:ext uri="{FF2B5EF4-FFF2-40B4-BE49-F238E27FC236}">
                    <a16:creationId xmlns:a16="http://schemas.microsoft.com/office/drawing/2014/main" id="{1E2270AF-3AAF-41C3-93C5-0B690EF68DB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2" name="모서리가 둥근 직사각형 1859">
                <a:extLst>
                  <a:ext uri="{FF2B5EF4-FFF2-40B4-BE49-F238E27FC236}">
                    <a16:creationId xmlns:a16="http://schemas.microsoft.com/office/drawing/2014/main" id="{E0D433CB-3B47-4813-9270-E39A149CD1A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5" name="그룹 3774">
              <a:extLst>
                <a:ext uri="{FF2B5EF4-FFF2-40B4-BE49-F238E27FC236}">
                  <a16:creationId xmlns:a16="http://schemas.microsoft.com/office/drawing/2014/main" id="{D80F4F1A-7604-4775-BA80-D0DB65C4DC0D}"/>
                </a:ext>
              </a:extLst>
            </p:cNvPr>
            <p:cNvGrpSpPr/>
            <p:nvPr/>
          </p:nvGrpSpPr>
          <p:grpSpPr>
            <a:xfrm>
              <a:off x="4663210" y="2571443"/>
              <a:ext cx="696763" cy="100804"/>
              <a:chOff x="3538538" y="1077915"/>
              <a:chExt cx="696763" cy="100804"/>
            </a:xfrm>
          </p:grpSpPr>
          <p:sp>
            <p:nvSpPr>
              <p:cNvPr id="3973" name="모서리가 둥근 직사각형 1850">
                <a:extLst>
                  <a:ext uri="{FF2B5EF4-FFF2-40B4-BE49-F238E27FC236}">
                    <a16:creationId xmlns:a16="http://schemas.microsoft.com/office/drawing/2014/main" id="{B4C466BE-5756-4EE3-AC61-98A81869675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4" name="모서리가 둥근 직사각형 1851">
                <a:extLst>
                  <a:ext uri="{FF2B5EF4-FFF2-40B4-BE49-F238E27FC236}">
                    <a16:creationId xmlns:a16="http://schemas.microsoft.com/office/drawing/2014/main" id="{FAEAFAB7-36E9-4497-9B92-52E748ACF35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5" name="모서리가 둥근 직사각형 1852">
                <a:extLst>
                  <a:ext uri="{FF2B5EF4-FFF2-40B4-BE49-F238E27FC236}">
                    <a16:creationId xmlns:a16="http://schemas.microsoft.com/office/drawing/2014/main" id="{22FA4356-B4BF-440C-B505-BBA57343E26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6" name="모서리가 둥근 직사각형 1853">
                <a:extLst>
                  <a:ext uri="{FF2B5EF4-FFF2-40B4-BE49-F238E27FC236}">
                    <a16:creationId xmlns:a16="http://schemas.microsoft.com/office/drawing/2014/main" id="{7506DDDE-5F3E-420C-82FE-F0C1905A33A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7" name="모서리가 둥근 직사각형 1854">
                <a:extLst>
                  <a:ext uri="{FF2B5EF4-FFF2-40B4-BE49-F238E27FC236}">
                    <a16:creationId xmlns:a16="http://schemas.microsoft.com/office/drawing/2014/main" id="{C4E07BDB-E1F1-4055-9160-D5A686E1E9B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6" name="그룹 3775">
              <a:extLst>
                <a:ext uri="{FF2B5EF4-FFF2-40B4-BE49-F238E27FC236}">
                  <a16:creationId xmlns:a16="http://schemas.microsoft.com/office/drawing/2014/main" id="{E04961D2-CB14-4197-9090-3A6E84C1E21F}"/>
                </a:ext>
              </a:extLst>
            </p:cNvPr>
            <p:cNvGrpSpPr/>
            <p:nvPr/>
          </p:nvGrpSpPr>
          <p:grpSpPr>
            <a:xfrm>
              <a:off x="4663210" y="2750020"/>
              <a:ext cx="696763" cy="100804"/>
              <a:chOff x="3538538" y="1077915"/>
              <a:chExt cx="696763" cy="100804"/>
            </a:xfrm>
          </p:grpSpPr>
          <p:sp>
            <p:nvSpPr>
              <p:cNvPr id="3968" name="모서리가 둥근 직사각형 1845">
                <a:extLst>
                  <a:ext uri="{FF2B5EF4-FFF2-40B4-BE49-F238E27FC236}">
                    <a16:creationId xmlns:a16="http://schemas.microsoft.com/office/drawing/2014/main" id="{79D8F367-C58C-4A17-94F4-B56D582EFE1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9" name="모서리가 둥근 직사각형 1846">
                <a:extLst>
                  <a:ext uri="{FF2B5EF4-FFF2-40B4-BE49-F238E27FC236}">
                    <a16:creationId xmlns:a16="http://schemas.microsoft.com/office/drawing/2014/main" id="{93A71F7D-D65C-4B0B-B3CD-23268C8D361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0" name="모서리가 둥근 직사각형 1847">
                <a:extLst>
                  <a:ext uri="{FF2B5EF4-FFF2-40B4-BE49-F238E27FC236}">
                    <a16:creationId xmlns:a16="http://schemas.microsoft.com/office/drawing/2014/main" id="{DC24485D-F6A4-40BC-9D2F-C2F41D2BCE5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1" name="모서리가 둥근 직사각형 1848">
                <a:extLst>
                  <a:ext uri="{FF2B5EF4-FFF2-40B4-BE49-F238E27FC236}">
                    <a16:creationId xmlns:a16="http://schemas.microsoft.com/office/drawing/2014/main" id="{34D159D7-8C72-4642-AD5D-C45A0BC55DA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2" name="모서리가 둥근 직사각형 1849">
                <a:extLst>
                  <a:ext uri="{FF2B5EF4-FFF2-40B4-BE49-F238E27FC236}">
                    <a16:creationId xmlns:a16="http://schemas.microsoft.com/office/drawing/2014/main" id="{41C793EC-D82E-46EC-A376-D0A9C4E8A4C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7" name="그룹 3776">
              <a:extLst>
                <a:ext uri="{FF2B5EF4-FFF2-40B4-BE49-F238E27FC236}">
                  <a16:creationId xmlns:a16="http://schemas.microsoft.com/office/drawing/2014/main" id="{1C023EDD-FC4C-444F-9BB0-B155009E9090}"/>
                </a:ext>
              </a:extLst>
            </p:cNvPr>
            <p:cNvGrpSpPr/>
            <p:nvPr/>
          </p:nvGrpSpPr>
          <p:grpSpPr>
            <a:xfrm>
              <a:off x="4660639" y="2931646"/>
              <a:ext cx="696763" cy="100804"/>
              <a:chOff x="3538538" y="1077915"/>
              <a:chExt cx="696763" cy="100804"/>
            </a:xfrm>
          </p:grpSpPr>
          <p:sp>
            <p:nvSpPr>
              <p:cNvPr id="3963" name="모서리가 둥근 직사각형 1855">
                <a:extLst>
                  <a:ext uri="{FF2B5EF4-FFF2-40B4-BE49-F238E27FC236}">
                    <a16:creationId xmlns:a16="http://schemas.microsoft.com/office/drawing/2014/main" id="{5E2192D6-026A-4561-88C1-5801CDFCACB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4" name="모서리가 둥근 직사각형 1856">
                <a:extLst>
                  <a:ext uri="{FF2B5EF4-FFF2-40B4-BE49-F238E27FC236}">
                    <a16:creationId xmlns:a16="http://schemas.microsoft.com/office/drawing/2014/main" id="{93337C7A-5911-456D-A52A-8AFD875616F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5" name="모서리가 둥근 직사각형 1857">
                <a:extLst>
                  <a:ext uri="{FF2B5EF4-FFF2-40B4-BE49-F238E27FC236}">
                    <a16:creationId xmlns:a16="http://schemas.microsoft.com/office/drawing/2014/main" id="{33CC86BC-ECF9-407E-82B9-EFDA525763E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6" name="모서리가 둥근 직사각형 1858">
                <a:extLst>
                  <a:ext uri="{FF2B5EF4-FFF2-40B4-BE49-F238E27FC236}">
                    <a16:creationId xmlns:a16="http://schemas.microsoft.com/office/drawing/2014/main" id="{43659DDD-B80F-4AD2-8016-788234B8D8C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7" name="모서리가 둥근 직사각형 1859">
                <a:extLst>
                  <a:ext uri="{FF2B5EF4-FFF2-40B4-BE49-F238E27FC236}">
                    <a16:creationId xmlns:a16="http://schemas.microsoft.com/office/drawing/2014/main" id="{F5EDECF9-7000-4D0D-A14B-8D4BC95B220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8" name="그룹 3777">
              <a:extLst>
                <a:ext uri="{FF2B5EF4-FFF2-40B4-BE49-F238E27FC236}">
                  <a16:creationId xmlns:a16="http://schemas.microsoft.com/office/drawing/2014/main" id="{CEC4B825-CF1F-4562-8E86-8A3B9C7C2025}"/>
                </a:ext>
              </a:extLst>
            </p:cNvPr>
            <p:cNvGrpSpPr/>
            <p:nvPr/>
          </p:nvGrpSpPr>
          <p:grpSpPr>
            <a:xfrm>
              <a:off x="4660639" y="3101301"/>
              <a:ext cx="696763" cy="100804"/>
              <a:chOff x="3538538" y="1077915"/>
              <a:chExt cx="696763" cy="100804"/>
            </a:xfrm>
          </p:grpSpPr>
          <p:sp>
            <p:nvSpPr>
              <p:cNvPr id="3958" name="모서리가 둥근 직사각형 1850">
                <a:extLst>
                  <a:ext uri="{FF2B5EF4-FFF2-40B4-BE49-F238E27FC236}">
                    <a16:creationId xmlns:a16="http://schemas.microsoft.com/office/drawing/2014/main" id="{F729673C-0E62-4736-B453-5573D92BBE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9" name="모서리가 둥근 직사각형 1851">
                <a:extLst>
                  <a:ext uri="{FF2B5EF4-FFF2-40B4-BE49-F238E27FC236}">
                    <a16:creationId xmlns:a16="http://schemas.microsoft.com/office/drawing/2014/main" id="{FA7E7B87-DBA6-4FEC-8163-AF93F885E93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0" name="모서리가 둥근 직사각형 1852">
                <a:extLst>
                  <a:ext uri="{FF2B5EF4-FFF2-40B4-BE49-F238E27FC236}">
                    <a16:creationId xmlns:a16="http://schemas.microsoft.com/office/drawing/2014/main" id="{F5FB7C15-E5D1-4F42-9235-1AA71F89BD5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1" name="모서리가 둥근 직사각형 1853">
                <a:extLst>
                  <a:ext uri="{FF2B5EF4-FFF2-40B4-BE49-F238E27FC236}">
                    <a16:creationId xmlns:a16="http://schemas.microsoft.com/office/drawing/2014/main" id="{3BA254B2-03C0-46EE-A016-A54055CF19C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62" name="모서리가 둥근 직사각형 1854">
                <a:extLst>
                  <a:ext uri="{FF2B5EF4-FFF2-40B4-BE49-F238E27FC236}">
                    <a16:creationId xmlns:a16="http://schemas.microsoft.com/office/drawing/2014/main" id="{11625CE3-5246-4B26-93B9-45693432B84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79" name="그룹 3778">
              <a:extLst>
                <a:ext uri="{FF2B5EF4-FFF2-40B4-BE49-F238E27FC236}">
                  <a16:creationId xmlns:a16="http://schemas.microsoft.com/office/drawing/2014/main" id="{E283F61B-857A-455A-B4C3-4F7911EEE204}"/>
                </a:ext>
              </a:extLst>
            </p:cNvPr>
            <p:cNvGrpSpPr/>
            <p:nvPr/>
          </p:nvGrpSpPr>
          <p:grpSpPr>
            <a:xfrm>
              <a:off x="4660639" y="3279878"/>
              <a:ext cx="696763" cy="100804"/>
              <a:chOff x="3538538" y="1077915"/>
              <a:chExt cx="696763" cy="100804"/>
            </a:xfrm>
          </p:grpSpPr>
          <p:sp>
            <p:nvSpPr>
              <p:cNvPr id="3953" name="모서리가 둥근 직사각형 1845">
                <a:extLst>
                  <a:ext uri="{FF2B5EF4-FFF2-40B4-BE49-F238E27FC236}">
                    <a16:creationId xmlns:a16="http://schemas.microsoft.com/office/drawing/2014/main" id="{D271E891-4635-416A-9D48-1DEE1E79C36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4" name="모서리가 둥근 직사각형 1846">
                <a:extLst>
                  <a:ext uri="{FF2B5EF4-FFF2-40B4-BE49-F238E27FC236}">
                    <a16:creationId xmlns:a16="http://schemas.microsoft.com/office/drawing/2014/main" id="{CFCACF2E-EAC6-4657-A1F8-5CAF3D7100F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5" name="모서리가 둥근 직사각형 1847">
                <a:extLst>
                  <a:ext uri="{FF2B5EF4-FFF2-40B4-BE49-F238E27FC236}">
                    <a16:creationId xmlns:a16="http://schemas.microsoft.com/office/drawing/2014/main" id="{E49CAE1E-ED4A-48F1-ABB4-CED623268B7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6" name="모서리가 둥근 직사각형 1848">
                <a:extLst>
                  <a:ext uri="{FF2B5EF4-FFF2-40B4-BE49-F238E27FC236}">
                    <a16:creationId xmlns:a16="http://schemas.microsoft.com/office/drawing/2014/main" id="{D4A9BCF1-0E59-4391-A3EF-B12C48E9595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7" name="모서리가 둥근 직사각형 1849">
                <a:extLst>
                  <a:ext uri="{FF2B5EF4-FFF2-40B4-BE49-F238E27FC236}">
                    <a16:creationId xmlns:a16="http://schemas.microsoft.com/office/drawing/2014/main" id="{1DA9E9F6-98A2-417F-922B-BCE86D061B5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0" name="그룹 3779">
              <a:extLst>
                <a:ext uri="{FF2B5EF4-FFF2-40B4-BE49-F238E27FC236}">
                  <a16:creationId xmlns:a16="http://schemas.microsoft.com/office/drawing/2014/main" id="{BECC3AB3-371F-405E-9DBF-6FAA9947212D}"/>
                </a:ext>
              </a:extLst>
            </p:cNvPr>
            <p:cNvGrpSpPr/>
            <p:nvPr/>
          </p:nvGrpSpPr>
          <p:grpSpPr>
            <a:xfrm>
              <a:off x="4661308" y="3440634"/>
              <a:ext cx="696763" cy="100804"/>
              <a:chOff x="3538538" y="1077915"/>
              <a:chExt cx="696763" cy="100804"/>
            </a:xfrm>
          </p:grpSpPr>
          <p:sp>
            <p:nvSpPr>
              <p:cNvPr id="3948" name="모서리가 둥근 직사각형 1855">
                <a:extLst>
                  <a:ext uri="{FF2B5EF4-FFF2-40B4-BE49-F238E27FC236}">
                    <a16:creationId xmlns:a16="http://schemas.microsoft.com/office/drawing/2014/main" id="{37CED7BA-5979-458E-A9B5-69518EAEA69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9" name="모서리가 둥근 직사각형 1856">
                <a:extLst>
                  <a:ext uri="{FF2B5EF4-FFF2-40B4-BE49-F238E27FC236}">
                    <a16:creationId xmlns:a16="http://schemas.microsoft.com/office/drawing/2014/main" id="{015133AA-8895-47F2-86D7-98FE88D3680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0" name="모서리가 둥근 직사각형 1857">
                <a:extLst>
                  <a:ext uri="{FF2B5EF4-FFF2-40B4-BE49-F238E27FC236}">
                    <a16:creationId xmlns:a16="http://schemas.microsoft.com/office/drawing/2014/main" id="{5E116949-C432-4E94-9825-1DADB1254A5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1" name="모서리가 둥근 직사각형 1858">
                <a:extLst>
                  <a:ext uri="{FF2B5EF4-FFF2-40B4-BE49-F238E27FC236}">
                    <a16:creationId xmlns:a16="http://schemas.microsoft.com/office/drawing/2014/main" id="{76F56DF9-835B-4012-8DA0-10200A72110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2" name="모서리가 둥근 직사각형 1859">
                <a:extLst>
                  <a:ext uri="{FF2B5EF4-FFF2-40B4-BE49-F238E27FC236}">
                    <a16:creationId xmlns:a16="http://schemas.microsoft.com/office/drawing/2014/main" id="{DA69BF87-DB0E-470F-9351-18AE4C3E126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1" name="그룹 3780">
              <a:extLst>
                <a:ext uri="{FF2B5EF4-FFF2-40B4-BE49-F238E27FC236}">
                  <a16:creationId xmlns:a16="http://schemas.microsoft.com/office/drawing/2014/main" id="{0335E7C9-005E-432B-B8BE-E3A0545F3384}"/>
                </a:ext>
              </a:extLst>
            </p:cNvPr>
            <p:cNvGrpSpPr/>
            <p:nvPr/>
          </p:nvGrpSpPr>
          <p:grpSpPr>
            <a:xfrm>
              <a:off x="4661308" y="3610289"/>
              <a:ext cx="696763" cy="100804"/>
              <a:chOff x="3538538" y="1077915"/>
              <a:chExt cx="696763" cy="100804"/>
            </a:xfrm>
          </p:grpSpPr>
          <p:sp>
            <p:nvSpPr>
              <p:cNvPr id="3943" name="모서리가 둥근 직사각형 1850">
                <a:extLst>
                  <a:ext uri="{FF2B5EF4-FFF2-40B4-BE49-F238E27FC236}">
                    <a16:creationId xmlns:a16="http://schemas.microsoft.com/office/drawing/2014/main" id="{A924393D-FEDF-4810-A5D1-A6D4A4B3AD5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4" name="모서리가 둥근 직사각형 1851">
                <a:extLst>
                  <a:ext uri="{FF2B5EF4-FFF2-40B4-BE49-F238E27FC236}">
                    <a16:creationId xmlns:a16="http://schemas.microsoft.com/office/drawing/2014/main" id="{B61805B8-9FFA-4F53-8D75-EAC17D71E40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5" name="모서리가 둥근 직사각형 1852">
                <a:extLst>
                  <a:ext uri="{FF2B5EF4-FFF2-40B4-BE49-F238E27FC236}">
                    <a16:creationId xmlns:a16="http://schemas.microsoft.com/office/drawing/2014/main" id="{AB83996D-3C14-4C9D-AC92-9DDAF506259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6" name="모서리가 둥근 직사각형 1853">
                <a:extLst>
                  <a:ext uri="{FF2B5EF4-FFF2-40B4-BE49-F238E27FC236}">
                    <a16:creationId xmlns:a16="http://schemas.microsoft.com/office/drawing/2014/main" id="{1436B888-451E-4D71-ABF2-69483F22C85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7" name="모서리가 둥근 직사각형 1854">
                <a:extLst>
                  <a:ext uri="{FF2B5EF4-FFF2-40B4-BE49-F238E27FC236}">
                    <a16:creationId xmlns:a16="http://schemas.microsoft.com/office/drawing/2014/main" id="{E594D3E3-A04C-45F6-BEFC-80F6CD5E21E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2" name="그룹 3781">
              <a:extLst>
                <a:ext uri="{FF2B5EF4-FFF2-40B4-BE49-F238E27FC236}">
                  <a16:creationId xmlns:a16="http://schemas.microsoft.com/office/drawing/2014/main" id="{160516AC-F272-4B40-B177-7D669ADB1DA1}"/>
                </a:ext>
              </a:extLst>
            </p:cNvPr>
            <p:cNvGrpSpPr/>
            <p:nvPr/>
          </p:nvGrpSpPr>
          <p:grpSpPr>
            <a:xfrm>
              <a:off x="4661308" y="3788866"/>
              <a:ext cx="696763" cy="100804"/>
              <a:chOff x="3538538" y="1077915"/>
              <a:chExt cx="696763" cy="100804"/>
            </a:xfrm>
          </p:grpSpPr>
          <p:sp>
            <p:nvSpPr>
              <p:cNvPr id="3938" name="모서리가 둥근 직사각형 1845">
                <a:extLst>
                  <a:ext uri="{FF2B5EF4-FFF2-40B4-BE49-F238E27FC236}">
                    <a16:creationId xmlns:a16="http://schemas.microsoft.com/office/drawing/2014/main" id="{3265EA73-AD3D-4B24-98AE-3EBA037D319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9" name="모서리가 둥근 직사각형 1846">
                <a:extLst>
                  <a:ext uri="{FF2B5EF4-FFF2-40B4-BE49-F238E27FC236}">
                    <a16:creationId xmlns:a16="http://schemas.microsoft.com/office/drawing/2014/main" id="{B099458C-073D-4DFB-99C5-481364778CE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0" name="모서리가 둥근 직사각형 1847">
                <a:extLst>
                  <a:ext uri="{FF2B5EF4-FFF2-40B4-BE49-F238E27FC236}">
                    <a16:creationId xmlns:a16="http://schemas.microsoft.com/office/drawing/2014/main" id="{CACD0C7E-7B0D-49F5-BE83-02E1E112B95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1" name="모서리가 둥근 직사각형 1848">
                <a:extLst>
                  <a:ext uri="{FF2B5EF4-FFF2-40B4-BE49-F238E27FC236}">
                    <a16:creationId xmlns:a16="http://schemas.microsoft.com/office/drawing/2014/main" id="{EC324F2E-66E4-4164-A08D-C941D6A81B8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2" name="모서리가 둥근 직사각형 1849">
                <a:extLst>
                  <a:ext uri="{FF2B5EF4-FFF2-40B4-BE49-F238E27FC236}">
                    <a16:creationId xmlns:a16="http://schemas.microsoft.com/office/drawing/2014/main" id="{FFBA8D9B-DA1C-432E-A0FA-FF14B8DBA06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3" name="그룹 3782">
              <a:extLst>
                <a:ext uri="{FF2B5EF4-FFF2-40B4-BE49-F238E27FC236}">
                  <a16:creationId xmlns:a16="http://schemas.microsoft.com/office/drawing/2014/main" id="{E5B92EAA-651A-41E8-BE8D-10151CCFED8B}"/>
                </a:ext>
              </a:extLst>
            </p:cNvPr>
            <p:cNvGrpSpPr/>
            <p:nvPr/>
          </p:nvGrpSpPr>
          <p:grpSpPr>
            <a:xfrm>
              <a:off x="4658737" y="3970492"/>
              <a:ext cx="696763" cy="100804"/>
              <a:chOff x="3538538" y="1077915"/>
              <a:chExt cx="696763" cy="100804"/>
            </a:xfrm>
          </p:grpSpPr>
          <p:sp>
            <p:nvSpPr>
              <p:cNvPr id="3933" name="모서리가 둥근 직사각형 1855">
                <a:extLst>
                  <a:ext uri="{FF2B5EF4-FFF2-40B4-BE49-F238E27FC236}">
                    <a16:creationId xmlns:a16="http://schemas.microsoft.com/office/drawing/2014/main" id="{A2FEB300-910F-4956-A4BD-D850051A61F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4" name="모서리가 둥근 직사각형 1856">
                <a:extLst>
                  <a:ext uri="{FF2B5EF4-FFF2-40B4-BE49-F238E27FC236}">
                    <a16:creationId xmlns:a16="http://schemas.microsoft.com/office/drawing/2014/main" id="{8A817E49-0927-4F2E-B46A-283C135D382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5" name="모서리가 둥근 직사각형 1857">
                <a:extLst>
                  <a:ext uri="{FF2B5EF4-FFF2-40B4-BE49-F238E27FC236}">
                    <a16:creationId xmlns:a16="http://schemas.microsoft.com/office/drawing/2014/main" id="{95C3464F-FB42-463C-B289-77C008F86B5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6" name="모서리가 둥근 직사각형 1858">
                <a:extLst>
                  <a:ext uri="{FF2B5EF4-FFF2-40B4-BE49-F238E27FC236}">
                    <a16:creationId xmlns:a16="http://schemas.microsoft.com/office/drawing/2014/main" id="{FBCF2B34-243D-4345-AFF5-68F3760B575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7" name="모서리가 둥근 직사각형 1859">
                <a:extLst>
                  <a:ext uri="{FF2B5EF4-FFF2-40B4-BE49-F238E27FC236}">
                    <a16:creationId xmlns:a16="http://schemas.microsoft.com/office/drawing/2014/main" id="{975165CB-FF65-4232-9FE0-3BB39E63C1C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4" name="그룹 3783">
              <a:extLst>
                <a:ext uri="{FF2B5EF4-FFF2-40B4-BE49-F238E27FC236}">
                  <a16:creationId xmlns:a16="http://schemas.microsoft.com/office/drawing/2014/main" id="{87BF4686-8C60-48F5-8D45-6F2A9A7BA6EA}"/>
                </a:ext>
              </a:extLst>
            </p:cNvPr>
            <p:cNvGrpSpPr/>
            <p:nvPr/>
          </p:nvGrpSpPr>
          <p:grpSpPr>
            <a:xfrm>
              <a:off x="4658737" y="4140147"/>
              <a:ext cx="696763" cy="100804"/>
              <a:chOff x="3538538" y="1077915"/>
              <a:chExt cx="696763" cy="100804"/>
            </a:xfrm>
          </p:grpSpPr>
          <p:sp>
            <p:nvSpPr>
              <p:cNvPr id="3928" name="모서리가 둥근 직사각형 1850">
                <a:extLst>
                  <a:ext uri="{FF2B5EF4-FFF2-40B4-BE49-F238E27FC236}">
                    <a16:creationId xmlns:a16="http://schemas.microsoft.com/office/drawing/2014/main" id="{06FA7CA9-BC18-4180-8D30-728F44B38E6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9" name="모서리가 둥근 직사각형 1851">
                <a:extLst>
                  <a:ext uri="{FF2B5EF4-FFF2-40B4-BE49-F238E27FC236}">
                    <a16:creationId xmlns:a16="http://schemas.microsoft.com/office/drawing/2014/main" id="{60BAB91A-C0B6-48C1-B21F-615565DB56C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0" name="모서리가 둥근 직사각형 1852">
                <a:extLst>
                  <a:ext uri="{FF2B5EF4-FFF2-40B4-BE49-F238E27FC236}">
                    <a16:creationId xmlns:a16="http://schemas.microsoft.com/office/drawing/2014/main" id="{CC5022C5-9D12-4F0E-BE21-10324058076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1" name="모서리가 둥근 직사각형 1853">
                <a:extLst>
                  <a:ext uri="{FF2B5EF4-FFF2-40B4-BE49-F238E27FC236}">
                    <a16:creationId xmlns:a16="http://schemas.microsoft.com/office/drawing/2014/main" id="{13D3D9FF-590B-4BA0-BB65-6E44CD15CD3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2" name="모서리가 둥근 직사각형 1854">
                <a:extLst>
                  <a:ext uri="{FF2B5EF4-FFF2-40B4-BE49-F238E27FC236}">
                    <a16:creationId xmlns:a16="http://schemas.microsoft.com/office/drawing/2014/main" id="{40F5C34F-82FA-4A5B-AD1D-4708C0B1F1B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5" name="그룹 3784">
              <a:extLst>
                <a:ext uri="{FF2B5EF4-FFF2-40B4-BE49-F238E27FC236}">
                  <a16:creationId xmlns:a16="http://schemas.microsoft.com/office/drawing/2014/main" id="{C40D1631-EB02-42D8-91E4-B18666B51CA4}"/>
                </a:ext>
              </a:extLst>
            </p:cNvPr>
            <p:cNvGrpSpPr/>
            <p:nvPr/>
          </p:nvGrpSpPr>
          <p:grpSpPr>
            <a:xfrm>
              <a:off x="4658737" y="4318724"/>
              <a:ext cx="696763" cy="100804"/>
              <a:chOff x="3538538" y="1077915"/>
              <a:chExt cx="696763" cy="100804"/>
            </a:xfrm>
          </p:grpSpPr>
          <p:sp>
            <p:nvSpPr>
              <p:cNvPr id="3923" name="모서리가 둥근 직사각형 1845">
                <a:extLst>
                  <a:ext uri="{FF2B5EF4-FFF2-40B4-BE49-F238E27FC236}">
                    <a16:creationId xmlns:a16="http://schemas.microsoft.com/office/drawing/2014/main" id="{0849711F-E629-433D-A4D7-E7226068D35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4" name="모서리가 둥근 직사각형 1846">
                <a:extLst>
                  <a:ext uri="{FF2B5EF4-FFF2-40B4-BE49-F238E27FC236}">
                    <a16:creationId xmlns:a16="http://schemas.microsoft.com/office/drawing/2014/main" id="{5FEE0641-A091-4186-9E6F-641D6B848B9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5" name="모서리가 둥근 직사각형 1847">
                <a:extLst>
                  <a:ext uri="{FF2B5EF4-FFF2-40B4-BE49-F238E27FC236}">
                    <a16:creationId xmlns:a16="http://schemas.microsoft.com/office/drawing/2014/main" id="{15583649-F285-47B9-B36A-128CD1E4E93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6" name="모서리가 둥근 직사각형 1848">
                <a:extLst>
                  <a:ext uri="{FF2B5EF4-FFF2-40B4-BE49-F238E27FC236}">
                    <a16:creationId xmlns:a16="http://schemas.microsoft.com/office/drawing/2014/main" id="{091EB404-5C38-4EF6-86BA-BD238AF3558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7" name="모서리가 둥근 직사각형 1849">
                <a:extLst>
                  <a:ext uri="{FF2B5EF4-FFF2-40B4-BE49-F238E27FC236}">
                    <a16:creationId xmlns:a16="http://schemas.microsoft.com/office/drawing/2014/main" id="{A817DF66-3DCB-4D01-A11E-B1727F8EA4B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6" name="그룹 3785">
              <a:extLst>
                <a:ext uri="{FF2B5EF4-FFF2-40B4-BE49-F238E27FC236}">
                  <a16:creationId xmlns:a16="http://schemas.microsoft.com/office/drawing/2014/main" id="{54E10ED1-B96C-4582-A888-53C9ACFE6C96}"/>
                </a:ext>
              </a:extLst>
            </p:cNvPr>
            <p:cNvGrpSpPr/>
            <p:nvPr/>
          </p:nvGrpSpPr>
          <p:grpSpPr>
            <a:xfrm>
              <a:off x="4657955" y="4480607"/>
              <a:ext cx="696763" cy="100804"/>
              <a:chOff x="3538538" y="1077915"/>
              <a:chExt cx="696763" cy="100804"/>
            </a:xfrm>
          </p:grpSpPr>
          <p:sp>
            <p:nvSpPr>
              <p:cNvPr id="3918" name="모서리가 둥근 직사각형 1855">
                <a:extLst>
                  <a:ext uri="{FF2B5EF4-FFF2-40B4-BE49-F238E27FC236}">
                    <a16:creationId xmlns:a16="http://schemas.microsoft.com/office/drawing/2014/main" id="{A468A16B-06B5-41B3-B4A4-DC44460F117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9" name="모서리가 둥근 직사각형 1856">
                <a:extLst>
                  <a:ext uri="{FF2B5EF4-FFF2-40B4-BE49-F238E27FC236}">
                    <a16:creationId xmlns:a16="http://schemas.microsoft.com/office/drawing/2014/main" id="{AF32685F-097F-45C3-B620-B2B5AABAE3A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0" name="모서리가 둥근 직사각형 1857">
                <a:extLst>
                  <a:ext uri="{FF2B5EF4-FFF2-40B4-BE49-F238E27FC236}">
                    <a16:creationId xmlns:a16="http://schemas.microsoft.com/office/drawing/2014/main" id="{E6C27AD3-1312-42AF-8FC2-D63A48EC0FA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1" name="모서리가 둥근 직사각형 1858">
                <a:extLst>
                  <a:ext uri="{FF2B5EF4-FFF2-40B4-BE49-F238E27FC236}">
                    <a16:creationId xmlns:a16="http://schemas.microsoft.com/office/drawing/2014/main" id="{47D972FD-DE1C-45A2-865A-22AC67952DC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2" name="모서리가 둥근 직사각형 1859">
                <a:extLst>
                  <a:ext uri="{FF2B5EF4-FFF2-40B4-BE49-F238E27FC236}">
                    <a16:creationId xmlns:a16="http://schemas.microsoft.com/office/drawing/2014/main" id="{8C317856-A7E9-4B6B-85E6-A330E6781C0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7" name="그룹 3786">
              <a:extLst>
                <a:ext uri="{FF2B5EF4-FFF2-40B4-BE49-F238E27FC236}">
                  <a16:creationId xmlns:a16="http://schemas.microsoft.com/office/drawing/2014/main" id="{FDD145B9-FE10-4959-B5E2-78CEBE55AD93}"/>
                </a:ext>
              </a:extLst>
            </p:cNvPr>
            <p:cNvGrpSpPr/>
            <p:nvPr/>
          </p:nvGrpSpPr>
          <p:grpSpPr>
            <a:xfrm>
              <a:off x="4657955" y="4650262"/>
              <a:ext cx="696763" cy="100804"/>
              <a:chOff x="3538538" y="1077915"/>
              <a:chExt cx="696763" cy="100804"/>
            </a:xfrm>
          </p:grpSpPr>
          <p:sp>
            <p:nvSpPr>
              <p:cNvPr id="3913" name="모서리가 둥근 직사각형 1850">
                <a:extLst>
                  <a:ext uri="{FF2B5EF4-FFF2-40B4-BE49-F238E27FC236}">
                    <a16:creationId xmlns:a16="http://schemas.microsoft.com/office/drawing/2014/main" id="{5F465DD4-2A44-4476-908D-20A8819635F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4" name="모서리가 둥근 직사각형 1851">
                <a:extLst>
                  <a:ext uri="{FF2B5EF4-FFF2-40B4-BE49-F238E27FC236}">
                    <a16:creationId xmlns:a16="http://schemas.microsoft.com/office/drawing/2014/main" id="{E7A88DF3-BDD8-4695-B01B-542C65DE550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5" name="모서리가 둥근 직사각형 1852">
                <a:extLst>
                  <a:ext uri="{FF2B5EF4-FFF2-40B4-BE49-F238E27FC236}">
                    <a16:creationId xmlns:a16="http://schemas.microsoft.com/office/drawing/2014/main" id="{3AFFAEA9-628E-4715-AE1F-3E561D6B203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6" name="모서리가 둥근 직사각형 1853">
                <a:extLst>
                  <a:ext uri="{FF2B5EF4-FFF2-40B4-BE49-F238E27FC236}">
                    <a16:creationId xmlns:a16="http://schemas.microsoft.com/office/drawing/2014/main" id="{8AB7B1D6-C796-4A05-9128-1ED9983C524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7" name="모서리가 둥근 직사각형 1854">
                <a:extLst>
                  <a:ext uri="{FF2B5EF4-FFF2-40B4-BE49-F238E27FC236}">
                    <a16:creationId xmlns:a16="http://schemas.microsoft.com/office/drawing/2014/main" id="{D76AB5B1-0D0D-4601-A755-F0AB6F48D1D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8" name="그룹 3787">
              <a:extLst>
                <a:ext uri="{FF2B5EF4-FFF2-40B4-BE49-F238E27FC236}">
                  <a16:creationId xmlns:a16="http://schemas.microsoft.com/office/drawing/2014/main" id="{AC6029AC-6100-4F86-9DCD-0DCE943900E5}"/>
                </a:ext>
              </a:extLst>
            </p:cNvPr>
            <p:cNvGrpSpPr/>
            <p:nvPr/>
          </p:nvGrpSpPr>
          <p:grpSpPr>
            <a:xfrm>
              <a:off x="4657955" y="4828839"/>
              <a:ext cx="696763" cy="100804"/>
              <a:chOff x="3538538" y="1077915"/>
              <a:chExt cx="696763" cy="100804"/>
            </a:xfrm>
          </p:grpSpPr>
          <p:sp>
            <p:nvSpPr>
              <p:cNvPr id="3908" name="모서리가 둥근 직사각형 1845">
                <a:extLst>
                  <a:ext uri="{FF2B5EF4-FFF2-40B4-BE49-F238E27FC236}">
                    <a16:creationId xmlns:a16="http://schemas.microsoft.com/office/drawing/2014/main" id="{DCDEC1A2-3857-45C1-A4E8-3FA62B026F8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9" name="모서리가 둥근 직사각형 1846">
                <a:extLst>
                  <a:ext uri="{FF2B5EF4-FFF2-40B4-BE49-F238E27FC236}">
                    <a16:creationId xmlns:a16="http://schemas.microsoft.com/office/drawing/2014/main" id="{22FFC458-2235-4A13-8318-74D27E6D030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0" name="모서리가 둥근 직사각형 1847">
                <a:extLst>
                  <a:ext uri="{FF2B5EF4-FFF2-40B4-BE49-F238E27FC236}">
                    <a16:creationId xmlns:a16="http://schemas.microsoft.com/office/drawing/2014/main" id="{C35DBCBE-318A-48B9-B19D-1ED10CD6B79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1" name="모서리가 둥근 직사각형 1848">
                <a:extLst>
                  <a:ext uri="{FF2B5EF4-FFF2-40B4-BE49-F238E27FC236}">
                    <a16:creationId xmlns:a16="http://schemas.microsoft.com/office/drawing/2014/main" id="{0C99CAD6-33A9-4935-9FA1-6BF1185348F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12" name="모서리가 둥근 직사각형 1849">
                <a:extLst>
                  <a:ext uri="{FF2B5EF4-FFF2-40B4-BE49-F238E27FC236}">
                    <a16:creationId xmlns:a16="http://schemas.microsoft.com/office/drawing/2014/main" id="{B72B28DC-70CA-49AD-B3B7-7F2B4C652B6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89" name="그룹 3788">
              <a:extLst>
                <a:ext uri="{FF2B5EF4-FFF2-40B4-BE49-F238E27FC236}">
                  <a16:creationId xmlns:a16="http://schemas.microsoft.com/office/drawing/2014/main" id="{F609E051-48B2-4095-9079-1444AA556430}"/>
                </a:ext>
              </a:extLst>
            </p:cNvPr>
            <p:cNvGrpSpPr/>
            <p:nvPr/>
          </p:nvGrpSpPr>
          <p:grpSpPr>
            <a:xfrm>
              <a:off x="4655384" y="5010465"/>
              <a:ext cx="696763" cy="100804"/>
              <a:chOff x="3538538" y="1077915"/>
              <a:chExt cx="696763" cy="100804"/>
            </a:xfrm>
          </p:grpSpPr>
          <p:sp>
            <p:nvSpPr>
              <p:cNvPr id="3903" name="모서리가 둥근 직사각형 1855">
                <a:extLst>
                  <a:ext uri="{FF2B5EF4-FFF2-40B4-BE49-F238E27FC236}">
                    <a16:creationId xmlns:a16="http://schemas.microsoft.com/office/drawing/2014/main" id="{2B31708A-EE45-4ED6-8D83-3F05D21C848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4" name="모서리가 둥근 직사각형 1856">
                <a:extLst>
                  <a:ext uri="{FF2B5EF4-FFF2-40B4-BE49-F238E27FC236}">
                    <a16:creationId xmlns:a16="http://schemas.microsoft.com/office/drawing/2014/main" id="{71FE6FA9-FEEC-435D-8142-6D78DFC46F8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5" name="모서리가 둥근 직사각형 1857">
                <a:extLst>
                  <a:ext uri="{FF2B5EF4-FFF2-40B4-BE49-F238E27FC236}">
                    <a16:creationId xmlns:a16="http://schemas.microsoft.com/office/drawing/2014/main" id="{580ED8F1-000E-4BFD-BD1B-A156B47471B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6" name="모서리가 둥근 직사각형 1858">
                <a:extLst>
                  <a:ext uri="{FF2B5EF4-FFF2-40B4-BE49-F238E27FC236}">
                    <a16:creationId xmlns:a16="http://schemas.microsoft.com/office/drawing/2014/main" id="{D129C613-8E84-4425-960D-33C7E22C8C8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7" name="모서리가 둥근 직사각형 1859">
                <a:extLst>
                  <a:ext uri="{FF2B5EF4-FFF2-40B4-BE49-F238E27FC236}">
                    <a16:creationId xmlns:a16="http://schemas.microsoft.com/office/drawing/2014/main" id="{E79D1820-9D5A-4036-B8AB-53B962969EB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90" name="그룹 3789">
              <a:extLst>
                <a:ext uri="{FF2B5EF4-FFF2-40B4-BE49-F238E27FC236}">
                  <a16:creationId xmlns:a16="http://schemas.microsoft.com/office/drawing/2014/main" id="{B4E7CA4D-303E-40A3-A3DD-F104FC355B6C}"/>
                </a:ext>
              </a:extLst>
            </p:cNvPr>
            <p:cNvGrpSpPr/>
            <p:nvPr/>
          </p:nvGrpSpPr>
          <p:grpSpPr>
            <a:xfrm>
              <a:off x="4655384" y="5180120"/>
              <a:ext cx="696763" cy="100804"/>
              <a:chOff x="3538538" y="1077915"/>
              <a:chExt cx="696763" cy="100804"/>
            </a:xfrm>
          </p:grpSpPr>
          <p:sp>
            <p:nvSpPr>
              <p:cNvPr id="3898" name="모서리가 둥근 직사각형 1850">
                <a:extLst>
                  <a:ext uri="{FF2B5EF4-FFF2-40B4-BE49-F238E27FC236}">
                    <a16:creationId xmlns:a16="http://schemas.microsoft.com/office/drawing/2014/main" id="{86CA073A-D79D-4BB4-82BB-8195C073D59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9" name="모서리가 둥근 직사각형 1851">
                <a:extLst>
                  <a:ext uri="{FF2B5EF4-FFF2-40B4-BE49-F238E27FC236}">
                    <a16:creationId xmlns:a16="http://schemas.microsoft.com/office/drawing/2014/main" id="{4697005F-6406-4084-8C9D-C5FBE9BDA99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0" name="모서리가 둥근 직사각형 1852">
                <a:extLst>
                  <a:ext uri="{FF2B5EF4-FFF2-40B4-BE49-F238E27FC236}">
                    <a16:creationId xmlns:a16="http://schemas.microsoft.com/office/drawing/2014/main" id="{1367BC9C-7521-4414-9707-932BB8BCD44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1" name="모서리가 둥근 직사각형 1853">
                <a:extLst>
                  <a:ext uri="{FF2B5EF4-FFF2-40B4-BE49-F238E27FC236}">
                    <a16:creationId xmlns:a16="http://schemas.microsoft.com/office/drawing/2014/main" id="{036D9EBE-7401-46E4-AB89-6D995341193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2" name="모서리가 둥근 직사각형 1854">
                <a:extLst>
                  <a:ext uri="{FF2B5EF4-FFF2-40B4-BE49-F238E27FC236}">
                    <a16:creationId xmlns:a16="http://schemas.microsoft.com/office/drawing/2014/main" id="{18275B6D-C124-47FE-A649-959F89247FD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91" name="그룹 3790">
              <a:extLst>
                <a:ext uri="{FF2B5EF4-FFF2-40B4-BE49-F238E27FC236}">
                  <a16:creationId xmlns:a16="http://schemas.microsoft.com/office/drawing/2014/main" id="{5C8D2AD3-D42E-4BF6-976D-9CE8F1735DF4}"/>
                </a:ext>
              </a:extLst>
            </p:cNvPr>
            <p:cNvGrpSpPr/>
            <p:nvPr/>
          </p:nvGrpSpPr>
          <p:grpSpPr>
            <a:xfrm>
              <a:off x="4655384" y="5358697"/>
              <a:ext cx="696763" cy="100804"/>
              <a:chOff x="3538538" y="1077915"/>
              <a:chExt cx="696763" cy="100804"/>
            </a:xfrm>
          </p:grpSpPr>
          <p:sp>
            <p:nvSpPr>
              <p:cNvPr id="3893" name="모서리가 둥근 직사각형 1845">
                <a:extLst>
                  <a:ext uri="{FF2B5EF4-FFF2-40B4-BE49-F238E27FC236}">
                    <a16:creationId xmlns:a16="http://schemas.microsoft.com/office/drawing/2014/main" id="{6DE470DF-1792-448D-A74C-C824E5C1FDF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4" name="모서리가 둥근 직사각형 1846">
                <a:extLst>
                  <a:ext uri="{FF2B5EF4-FFF2-40B4-BE49-F238E27FC236}">
                    <a16:creationId xmlns:a16="http://schemas.microsoft.com/office/drawing/2014/main" id="{BCFFF1A8-4E4B-453B-8A0F-C138467F103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5" name="모서리가 둥근 직사각형 1847">
                <a:extLst>
                  <a:ext uri="{FF2B5EF4-FFF2-40B4-BE49-F238E27FC236}">
                    <a16:creationId xmlns:a16="http://schemas.microsoft.com/office/drawing/2014/main" id="{3769DD8C-AAE3-44C4-BA21-88A165B32FE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6" name="모서리가 둥근 직사각형 1848">
                <a:extLst>
                  <a:ext uri="{FF2B5EF4-FFF2-40B4-BE49-F238E27FC236}">
                    <a16:creationId xmlns:a16="http://schemas.microsoft.com/office/drawing/2014/main" id="{68184717-A6A1-407C-A61E-56DCB78061E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7" name="모서리가 둥근 직사각형 1849">
                <a:extLst>
                  <a:ext uri="{FF2B5EF4-FFF2-40B4-BE49-F238E27FC236}">
                    <a16:creationId xmlns:a16="http://schemas.microsoft.com/office/drawing/2014/main" id="{768F4F7A-1F2B-4989-A17E-EF73511B73B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792" name="그룹 3791">
              <a:extLst>
                <a:ext uri="{FF2B5EF4-FFF2-40B4-BE49-F238E27FC236}">
                  <a16:creationId xmlns:a16="http://schemas.microsoft.com/office/drawing/2014/main" id="{B19CA5AD-3D6F-4B6E-A59F-A7611BD184AD}"/>
                </a:ext>
              </a:extLst>
            </p:cNvPr>
            <p:cNvGrpSpPr/>
            <p:nvPr/>
          </p:nvGrpSpPr>
          <p:grpSpPr>
            <a:xfrm>
              <a:off x="4655384" y="5520465"/>
              <a:ext cx="696763" cy="100804"/>
              <a:chOff x="3538538" y="1077915"/>
              <a:chExt cx="696763" cy="100804"/>
            </a:xfrm>
          </p:grpSpPr>
          <p:sp>
            <p:nvSpPr>
              <p:cNvPr id="3888" name="모서리가 둥근 직사각형 1845">
                <a:extLst>
                  <a:ext uri="{FF2B5EF4-FFF2-40B4-BE49-F238E27FC236}">
                    <a16:creationId xmlns:a16="http://schemas.microsoft.com/office/drawing/2014/main" id="{5EDE175A-FC9C-41A2-AA1E-CC55F49EC68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9" name="모서리가 둥근 직사각형 1846">
                <a:extLst>
                  <a:ext uri="{FF2B5EF4-FFF2-40B4-BE49-F238E27FC236}">
                    <a16:creationId xmlns:a16="http://schemas.microsoft.com/office/drawing/2014/main" id="{5D5A1B3E-DA7C-4C74-BEEB-62F6395977C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0" name="모서리가 둥근 직사각형 1847">
                <a:extLst>
                  <a:ext uri="{FF2B5EF4-FFF2-40B4-BE49-F238E27FC236}">
                    <a16:creationId xmlns:a16="http://schemas.microsoft.com/office/drawing/2014/main" id="{85E55651-9A22-4E0D-8A3C-03B16AEA751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1" name="모서리가 둥근 직사각형 1848">
                <a:extLst>
                  <a:ext uri="{FF2B5EF4-FFF2-40B4-BE49-F238E27FC236}">
                    <a16:creationId xmlns:a16="http://schemas.microsoft.com/office/drawing/2014/main" id="{1E941866-0717-478C-805B-B743FBDF45D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2" name="모서리가 둥근 직사각형 1849">
                <a:extLst>
                  <a:ext uri="{FF2B5EF4-FFF2-40B4-BE49-F238E27FC236}">
                    <a16:creationId xmlns:a16="http://schemas.microsoft.com/office/drawing/2014/main" id="{9E01EEAA-2AD0-4540-8000-EA5D113B560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3793" name="직사각형 3792">
              <a:extLst>
                <a:ext uri="{FF2B5EF4-FFF2-40B4-BE49-F238E27FC236}">
                  <a16:creationId xmlns:a16="http://schemas.microsoft.com/office/drawing/2014/main" id="{CBA55D5E-FE4A-47A1-81B1-235E7EAC9A9D}"/>
                </a:ext>
              </a:extLst>
            </p:cNvPr>
            <p:cNvSpPr/>
            <p:nvPr/>
          </p:nvSpPr>
          <p:spPr>
            <a:xfrm>
              <a:off x="4339057" y="1091426"/>
              <a:ext cx="1107056" cy="462677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794" name="직선 연결선 3793">
              <a:extLst>
                <a:ext uri="{FF2B5EF4-FFF2-40B4-BE49-F238E27FC236}">
                  <a16:creationId xmlns:a16="http://schemas.microsoft.com/office/drawing/2014/main" id="{42DCB714-C024-463D-A6D2-3B6FE6479762}"/>
                </a:ext>
              </a:extLst>
            </p:cNvPr>
            <p:cNvCxnSpPr>
              <a:cxnSpLocks/>
            </p:cNvCxnSpPr>
            <p:nvPr/>
          </p:nvCxnSpPr>
          <p:spPr>
            <a:xfrm>
              <a:off x="3442666" y="1091426"/>
              <a:ext cx="0" cy="217930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95" name="직사각형 3794">
              <a:extLst>
                <a:ext uri="{FF2B5EF4-FFF2-40B4-BE49-F238E27FC236}">
                  <a16:creationId xmlns:a16="http://schemas.microsoft.com/office/drawing/2014/main" id="{87E3BC91-D3A8-4598-AC6F-ABFF9C137D14}"/>
                </a:ext>
              </a:extLst>
            </p:cNvPr>
            <p:cNvSpPr/>
            <p:nvPr/>
          </p:nvSpPr>
          <p:spPr>
            <a:xfrm>
              <a:off x="3170950" y="1091426"/>
              <a:ext cx="1107056" cy="2187303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796" name="직선 연결선 3795">
              <a:extLst>
                <a:ext uri="{FF2B5EF4-FFF2-40B4-BE49-F238E27FC236}">
                  <a16:creationId xmlns:a16="http://schemas.microsoft.com/office/drawing/2014/main" id="{D9CFF506-D297-4F25-BFC5-32AEAA263632}"/>
                </a:ext>
              </a:extLst>
            </p:cNvPr>
            <p:cNvCxnSpPr>
              <a:cxnSpLocks/>
            </p:cNvCxnSpPr>
            <p:nvPr/>
          </p:nvCxnSpPr>
          <p:spPr>
            <a:xfrm>
              <a:off x="3170799" y="1315089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97" name="직사각형 3796">
              <a:extLst>
                <a:ext uri="{FF2B5EF4-FFF2-40B4-BE49-F238E27FC236}">
                  <a16:creationId xmlns:a16="http://schemas.microsoft.com/office/drawing/2014/main" id="{93B79C25-CCCF-4018-BA01-57F6894ED02D}"/>
                </a:ext>
              </a:extLst>
            </p:cNvPr>
            <p:cNvSpPr/>
            <p:nvPr/>
          </p:nvSpPr>
          <p:spPr>
            <a:xfrm>
              <a:off x="3163602" y="3565542"/>
              <a:ext cx="1111488" cy="213366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3798" name="그룹 3797">
              <a:extLst>
                <a:ext uri="{FF2B5EF4-FFF2-40B4-BE49-F238E27FC236}">
                  <a16:creationId xmlns:a16="http://schemas.microsoft.com/office/drawing/2014/main" id="{B8D717E7-E4F7-4CA9-8D58-E9CC09F91810}"/>
                </a:ext>
              </a:extLst>
            </p:cNvPr>
            <p:cNvGrpSpPr/>
            <p:nvPr/>
          </p:nvGrpSpPr>
          <p:grpSpPr>
            <a:xfrm>
              <a:off x="3157384" y="3744669"/>
              <a:ext cx="1122515" cy="180913"/>
              <a:chOff x="1762975" y="1613944"/>
              <a:chExt cx="1686426" cy="180913"/>
            </a:xfrm>
          </p:grpSpPr>
          <p:cxnSp>
            <p:nvCxnSpPr>
              <p:cNvPr id="3886" name="직선 연결선 3885">
                <a:extLst>
                  <a:ext uri="{FF2B5EF4-FFF2-40B4-BE49-F238E27FC236}">
                    <a16:creationId xmlns:a16="http://schemas.microsoft.com/office/drawing/2014/main" id="{B64D74FC-46BA-4FDF-8E70-6BD8A7A56AC3}"/>
                  </a:ext>
                </a:extLst>
              </p:cNvPr>
              <p:cNvCxnSpPr/>
              <p:nvPr/>
            </p:nvCxnSpPr>
            <p:spPr>
              <a:xfrm>
                <a:off x="1762975" y="1613944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7" name="직선 연결선 3886">
                <a:extLst>
                  <a:ext uri="{FF2B5EF4-FFF2-40B4-BE49-F238E27FC236}">
                    <a16:creationId xmlns:a16="http://schemas.microsoft.com/office/drawing/2014/main" id="{F38D3BA7-ACC6-4C05-9BAE-0BF515454045}"/>
                  </a:ext>
                </a:extLst>
              </p:cNvPr>
              <p:cNvCxnSpPr/>
              <p:nvPr/>
            </p:nvCxnSpPr>
            <p:spPr>
              <a:xfrm>
                <a:off x="1762975" y="1794857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99" name="TextBox 3798">
              <a:extLst>
                <a:ext uri="{FF2B5EF4-FFF2-40B4-BE49-F238E27FC236}">
                  <a16:creationId xmlns:a16="http://schemas.microsoft.com/office/drawing/2014/main" id="{050FD18A-7049-4B6F-8CAD-9EA0904B1CF4}"/>
                </a:ext>
              </a:extLst>
            </p:cNvPr>
            <p:cNvSpPr txBox="1"/>
            <p:nvPr/>
          </p:nvSpPr>
          <p:spPr>
            <a:xfrm>
              <a:off x="3241498" y="3540419"/>
              <a:ext cx="98456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고유번호</a:t>
              </a:r>
            </a:p>
          </p:txBody>
        </p:sp>
        <p:cxnSp>
          <p:nvCxnSpPr>
            <p:cNvPr id="3800" name="직선 연결선 3799">
              <a:extLst>
                <a:ext uri="{FF2B5EF4-FFF2-40B4-BE49-F238E27FC236}">
                  <a16:creationId xmlns:a16="http://schemas.microsoft.com/office/drawing/2014/main" id="{5BA0C2E8-A2D9-4C16-9748-69F4801114DE}"/>
                </a:ext>
              </a:extLst>
            </p:cNvPr>
            <p:cNvCxnSpPr>
              <a:cxnSpLocks/>
            </p:cNvCxnSpPr>
            <p:nvPr/>
          </p:nvCxnSpPr>
          <p:spPr>
            <a:xfrm>
              <a:off x="3944888" y="3752068"/>
              <a:ext cx="0" cy="194633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1" name="직선 연결선 3800">
              <a:extLst>
                <a:ext uri="{FF2B5EF4-FFF2-40B4-BE49-F238E27FC236}">
                  <a16:creationId xmlns:a16="http://schemas.microsoft.com/office/drawing/2014/main" id="{EA56ED98-3EC6-4C1E-9257-1195ADA370A4}"/>
                </a:ext>
              </a:extLst>
            </p:cNvPr>
            <p:cNvCxnSpPr>
              <a:cxnSpLocks/>
            </p:cNvCxnSpPr>
            <p:nvPr/>
          </p:nvCxnSpPr>
          <p:spPr>
            <a:xfrm>
              <a:off x="3334176" y="3752576"/>
              <a:ext cx="0" cy="193609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2" name="직선 연결선 3801">
              <a:extLst>
                <a:ext uri="{FF2B5EF4-FFF2-40B4-BE49-F238E27FC236}">
                  <a16:creationId xmlns:a16="http://schemas.microsoft.com/office/drawing/2014/main" id="{89FA060E-76ED-4778-A5FC-CB23C684A79A}"/>
                </a:ext>
              </a:extLst>
            </p:cNvPr>
            <p:cNvCxnSpPr/>
            <p:nvPr/>
          </p:nvCxnSpPr>
          <p:spPr>
            <a:xfrm>
              <a:off x="3480881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3" name="직선 연결선 3802">
              <a:extLst>
                <a:ext uri="{FF2B5EF4-FFF2-40B4-BE49-F238E27FC236}">
                  <a16:creationId xmlns:a16="http://schemas.microsoft.com/office/drawing/2014/main" id="{D045EEAB-7E96-4DE8-B1A1-A7392E632926}"/>
                </a:ext>
              </a:extLst>
            </p:cNvPr>
            <p:cNvCxnSpPr/>
            <p:nvPr/>
          </p:nvCxnSpPr>
          <p:spPr>
            <a:xfrm>
              <a:off x="3646637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4" name="직선 연결선 3803">
              <a:extLst>
                <a:ext uri="{FF2B5EF4-FFF2-40B4-BE49-F238E27FC236}">
                  <a16:creationId xmlns:a16="http://schemas.microsoft.com/office/drawing/2014/main" id="{74A1E37A-E773-4763-A67E-142A31F5A76F}"/>
                </a:ext>
              </a:extLst>
            </p:cNvPr>
            <p:cNvCxnSpPr/>
            <p:nvPr/>
          </p:nvCxnSpPr>
          <p:spPr>
            <a:xfrm>
              <a:off x="3794522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05" name="직선 연결선 3804">
              <a:extLst>
                <a:ext uri="{FF2B5EF4-FFF2-40B4-BE49-F238E27FC236}">
                  <a16:creationId xmlns:a16="http://schemas.microsoft.com/office/drawing/2014/main" id="{3082EFCF-B8CA-4875-AE42-EB8430E18EE6}"/>
                </a:ext>
              </a:extLst>
            </p:cNvPr>
            <p:cNvCxnSpPr/>
            <p:nvPr/>
          </p:nvCxnSpPr>
          <p:spPr>
            <a:xfrm>
              <a:off x="4088904" y="3740450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06" name="그룹 3805">
              <a:extLst>
                <a:ext uri="{FF2B5EF4-FFF2-40B4-BE49-F238E27FC236}">
                  <a16:creationId xmlns:a16="http://schemas.microsoft.com/office/drawing/2014/main" id="{6AE48332-69A4-4A3D-BC16-4623A2E12136}"/>
                </a:ext>
              </a:extLst>
            </p:cNvPr>
            <p:cNvGrpSpPr/>
            <p:nvPr/>
          </p:nvGrpSpPr>
          <p:grpSpPr>
            <a:xfrm>
              <a:off x="3217981" y="3970485"/>
              <a:ext cx="64997" cy="1645389"/>
              <a:chOff x="5473880" y="3101301"/>
              <a:chExt cx="64997" cy="1645389"/>
            </a:xfrm>
          </p:grpSpPr>
          <p:sp>
            <p:nvSpPr>
              <p:cNvPr id="3876" name="모서리가 둥근 직사각형 1616">
                <a:extLst>
                  <a:ext uri="{FF2B5EF4-FFF2-40B4-BE49-F238E27FC236}">
                    <a16:creationId xmlns:a16="http://schemas.microsoft.com/office/drawing/2014/main" id="{649E009D-E7A7-410D-9F06-2FD9DC21CB00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7" name="모서리가 둥근 직사각형 1618">
                <a:extLst>
                  <a:ext uri="{FF2B5EF4-FFF2-40B4-BE49-F238E27FC236}">
                    <a16:creationId xmlns:a16="http://schemas.microsoft.com/office/drawing/2014/main" id="{B3B428A4-482B-4E63-886B-BCD700DAA89E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8" name="모서리가 둥근 직사각형 1620">
                <a:extLst>
                  <a:ext uri="{FF2B5EF4-FFF2-40B4-BE49-F238E27FC236}">
                    <a16:creationId xmlns:a16="http://schemas.microsoft.com/office/drawing/2014/main" id="{7A42321C-EC95-424E-A072-21B255D99C62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9" name="모서리가 둥근 직사각형 1622">
                <a:extLst>
                  <a:ext uri="{FF2B5EF4-FFF2-40B4-BE49-F238E27FC236}">
                    <a16:creationId xmlns:a16="http://schemas.microsoft.com/office/drawing/2014/main" id="{83446573-00DD-4A25-A57C-A9AC39917840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0" name="모서리가 둥근 직사각형 1624">
                <a:extLst>
                  <a:ext uri="{FF2B5EF4-FFF2-40B4-BE49-F238E27FC236}">
                    <a16:creationId xmlns:a16="http://schemas.microsoft.com/office/drawing/2014/main" id="{A88B0310-FE9E-422F-853C-090CB5BAA8D2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1" name="모서리가 둥근 직사각형 1626">
                <a:extLst>
                  <a:ext uri="{FF2B5EF4-FFF2-40B4-BE49-F238E27FC236}">
                    <a16:creationId xmlns:a16="http://schemas.microsoft.com/office/drawing/2014/main" id="{937F69BA-CD00-40F1-B935-A47BE6D4A54C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2" name="모서리가 둥근 직사각형 1628">
                <a:extLst>
                  <a:ext uri="{FF2B5EF4-FFF2-40B4-BE49-F238E27FC236}">
                    <a16:creationId xmlns:a16="http://schemas.microsoft.com/office/drawing/2014/main" id="{10E60847-DCBC-4353-9C48-56709BBAD90D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3" name="모서리가 둥근 직사각형 1631">
                <a:extLst>
                  <a:ext uri="{FF2B5EF4-FFF2-40B4-BE49-F238E27FC236}">
                    <a16:creationId xmlns:a16="http://schemas.microsoft.com/office/drawing/2014/main" id="{D952BAA1-B66E-40D6-9CC8-370DDB3C124B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4" name="모서리가 둥근 직사각형 1633">
                <a:extLst>
                  <a:ext uri="{FF2B5EF4-FFF2-40B4-BE49-F238E27FC236}">
                    <a16:creationId xmlns:a16="http://schemas.microsoft.com/office/drawing/2014/main" id="{AB81166A-4DFE-42AA-A7E3-9C75F1FDD9C2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5" name="모서리가 둥근 직사각형 1635">
                <a:extLst>
                  <a:ext uri="{FF2B5EF4-FFF2-40B4-BE49-F238E27FC236}">
                    <a16:creationId xmlns:a16="http://schemas.microsoft.com/office/drawing/2014/main" id="{DD362255-92A7-49E7-B53F-49FAF9729EB1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807" name="그룹 3806">
              <a:extLst>
                <a:ext uri="{FF2B5EF4-FFF2-40B4-BE49-F238E27FC236}">
                  <a16:creationId xmlns:a16="http://schemas.microsoft.com/office/drawing/2014/main" id="{A504B0C9-E324-49F2-8448-0098F19015D4}"/>
                </a:ext>
              </a:extLst>
            </p:cNvPr>
            <p:cNvGrpSpPr/>
            <p:nvPr/>
          </p:nvGrpSpPr>
          <p:grpSpPr>
            <a:xfrm>
              <a:off x="3377332" y="3970485"/>
              <a:ext cx="64997" cy="1645389"/>
              <a:chOff x="5473880" y="3101301"/>
              <a:chExt cx="64997" cy="1645389"/>
            </a:xfrm>
          </p:grpSpPr>
          <p:sp>
            <p:nvSpPr>
              <p:cNvPr id="3866" name="모서리가 둥근 직사각형 1616">
                <a:extLst>
                  <a:ext uri="{FF2B5EF4-FFF2-40B4-BE49-F238E27FC236}">
                    <a16:creationId xmlns:a16="http://schemas.microsoft.com/office/drawing/2014/main" id="{B054BFE1-039F-4727-A5BC-3DE39D10BB3B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7" name="모서리가 둥근 직사각형 1618">
                <a:extLst>
                  <a:ext uri="{FF2B5EF4-FFF2-40B4-BE49-F238E27FC236}">
                    <a16:creationId xmlns:a16="http://schemas.microsoft.com/office/drawing/2014/main" id="{E4067D63-F069-4D40-84A7-B975423AFC13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8" name="모서리가 둥근 직사각형 1620">
                <a:extLst>
                  <a:ext uri="{FF2B5EF4-FFF2-40B4-BE49-F238E27FC236}">
                    <a16:creationId xmlns:a16="http://schemas.microsoft.com/office/drawing/2014/main" id="{C7BA60B0-523A-4D5D-B882-51D675EEFF60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9" name="모서리가 둥근 직사각형 1622">
                <a:extLst>
                  <a:ext uri="{FF2B5EF4-FFF2-40B4-BE49-F238E27FC236}">
                    <a16:creationId xmlns:a16="http://schemas.microsoft.com/office/drawing/2014/main" id="{01B55DA3-3767-48AB-BB7E-F51327CB299E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0" name="모서리가 둥근 직사각형 1624">
                <a:extLst>
                  <a:ext uri="{FF2B5EF4-FFF2-40B4-BE49-F238E27FC236}">
                    <a16:creationId xmlns:a16="http://schemas.microsoft.com/office/drawing/2014/main" id="{126B1FE7-A291-4441-9137-D92E217A0C31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1" name="모서리가 둥근 직사각형 1626">
                <a:extLst>
                  <a:ext uri="{FF2B5EF4-FFF2-40B4-BE49-F238E27FC236}">
                    <a16:creationId xmlns:a16="http://schemas.microsoft.com/office/drawing/2014/main" id="{C6C6FB07-D6FD-4793-9489-88C277B3F76A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2" name="모서리가 둥근 직사각형 1628">
                <a:extLst>
                  <a:ext uri="{FF2B5EF4-FFF2-40B4-BE49-F238E27FC236}">
                    <a16:creationId xmlns:a16="http://schemas.microsoft.com/office/drawing/2014/main" id="{E6642DD9-12EF-484D-8B2D-FF4F29E9CD21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3" name="모서리가 둥근 직사각형 1631">
                <a:extLst>
                  <a:ext uri="{FF2B5EF4-FFF2-40B4-BE49-F238E27FC236}">
                    <a16:creationId xmlns:a16="http://schemas.microsoft.com/office/drawing/2014/main" id="{ECC56C7B-3739-4B2A-B750-6E069ACDB5CB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4" name="모서리가 둥근 직사각형 1633">
                <a:extLst>
                  <a:ext uri="{FF2B5EF4-FFF2-40B4-BE49-F238E27FC236}">
                    <a16:creationId xmlns:a16="http://schemas.microsoft.com/office/drawing/2014/main" id="{87406795-6EA5-43A4-BBAD-BB5DA241531B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5" name="모서리가 둥근 직사각형 1635">
                <a:extLst>
                  <a:ext uri="{FF2B5EF4-FFF2-40B4-BE49-F238E27FC236}">
                    <a16:creationId xmlns:a16="http://schemas.microsoft.com/office/drawing/2014/main" id="{1687CA71-EA0E-46F0-8722-3BC4F5D9947E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808" name="그룹 3807">
              <a:extLst>
                <a:ext uri="{FF2B5EF4-FFF2-40B4-BE49-F238E27FC236}">
                  <a16:creationId xmlns:a16="http://schemas.microsoft.com/office/drawing/2014/main" id="{BA69AEBD-DE67-4FB2-8593-32D0009A954B}"/>
                </a:ext>
              </a:extLst>
            </p:cNvPr>
            <p:cNvGrpSpPr/>
            <p:nvPr/>
          </p:nvGrpSpPr>
          <p:grpSpPr>
            <a:xfrm>
              <a:off x="3681470" y="3970823"/>
              <a:ext cx="64997" cy="1645389"/>
              <a:chOff x="5473880" y="3101301"/>
              <a:chExt cx="64997" cy="1645389"/>
            </a:xfrm>
          </p:grpSpPr>
          <p:sp>
            <p:nvSpPr>
              <p:cNvPr id="3856" name="모서리가 둥근 직사각형 1616">
                <a:extLst>
                  <a:ext uri="{FF2B5EF4-FFF2-40B4-BE49-F238E27FC236}">
                    <a16:creationId xmlns:a16="http://schemas.microsoft.com/office/drawing/2014/main" id="{D9833D10-753D-4EA1-9272-CCB8DBDD36D6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7" name="모서리가 둥근 직사각형 1618">
                <a:extLst>
                  <a:ext uri="{FF2B5EF4-FFF2-40B4-BE49-F238E27FC236}">
                    <a16:creationId xmlns:a16="http://schemas.microsoft.com/office/drawing/2014/main" id="{A086A4E9-554E-41B0-9684-846C127FE1C2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8" name="모서리가 둥근 직사각형 1620">
                <a:extLst>
                  <a:ext uri="{FF2B5EF4-FFF2-40B4-BE49-F238E27FC236}">
                    <a16:creationId xmlns:a16="http://schemas.microsoft.com/office/drawing/2014/main" id="{03899914-AC5E-478D-95EC-380790C6C879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9" name="모서리가 둥근 직사각형 1622">
                <a:extLst>
                  <a:ext uri="{FF2B5EF4-FFF2-40B4-BE49-F238E27FC236}">
                    <a16:creationId xmlns:a16="http://schemas.microsoft.com/office/drawing/2014/main" id="{C9E89BAC-8CC2-482D-962C-A1C3D39DF8D5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0" name="모서리가 둥근 직사각형 1624">
                <a:extLst>
                  <a:ext uri="{FF2B5EF4-FFF2-40B4-BE49-F238E27FC236}">
                    <a16:creationId xmlns:a16="http://schemas.microsoft.com/office/drawing/2014/main" id="{8043BC59-8003-47AD-A2DE-3565548DBCEB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1" name="모서리가 둥근 직사각형 1626">
                <a:extLst>
                  <a:ext uri="{FF2B5EF4-FFF2-40B4-BE49-F238E27FC236}">
                    <a16:creationId xmlns:a16="http://schemas.microsoft.com/office/drawing/2014/main" id="{7FAB8026-7ED5-447A-898F-71A802993164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2" name="모서리가 둥근 직사각형 1628">
                <a:extLst>
                  <a:ext uri="{FF2B5EF4-FFF2-40B4-BE49-F238E27FC236}">
                    <a16:creationId xmlns:a16="http://schemas.microsoft.com/office/drawing/2014/main" id="{4447D7CE-F067-40D0-973C-CEB58F39149D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3" name="모서리가 둥근 직사각형 1631">
                <a:extLst>
                  <a:ext uri="{FF2B5EF4-FFF2-40B4-BE49-F238E27FC236}">
                    <a16:creationId xmlns:a16="http://schemas.microsoft.com/office/drawing/2014/main" id="{29B4D650-E620-42CE-967A-06AF05EE4567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4" name="모서리가 둥근 직사각형 1633">
                <a:extLst>
                  <a:ext uri="{FF2B5EF4-FFF2-40B4-BE49-F238E27FC236}">
                    <a16:creationId xmlns:a16="http://schemas.microsoft.com/office/drawing/2014/main" id="{014B7D09-5337-4C8D-9601-421B1059B63F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65" name="모서리가 둥근 직사각형 1635">
                <a:extLst>
                  <a:ext uri="{FF2B5EF4-FFF2-40B4-BE49-F238E27FC236}">
                    <a16:creationId xmlns:a16="http://schemas.microsoft.com/office/drawing/2014/main" id="{64D4CC68-1900-4A4B-8CEC-4F393D09C77E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809" name="그룹 3808">
              <a:extLst>
                <a:ext uri="{FF2B5EF4-FFF2-40B4-BE49-F238E27FC236}">
                  <a16:creationId xmlns:a16="http://schemas.microsoft.com/office/drawing/2014/main" id="{3239EB18-C1C6-4603-8099-65B6E93C0529}"/>
                </a:ext>
              </a:extLst>
            </p:cNvPr>
            <p:cNvGrpSpPr/>
            <p:nvPr/>
          </p:nvGrpSpPr>
          <p:grpSpPr>
            <a:xfrm>
              <a:off x="3529298" y="3970485"/>
              <a:ext cx="64997" cy="1645389"/>
              <a:chOff x="5473880" y="3101301"/>
              <a:chExt cx="64997" cy="1645389"/>
            </a:xfrm>
          </p:grpSpPr>
          <p:sp>
            <p:nvSpPr>
              <p:cNvPr id="3846" name="모서리가 둥근 직사각형 1616">
                <a:extLst>
                  <a:ext uri="{FF2B5EF4-FFF2-40B4-BE49-F238E27FC236}">
                    <a16:creationId xmlns:a16="http://schemas.microsoft.com/office/drawing/2014/main" id="{01FA5797-DC90-40AA-9BE5-DF173335FF01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7" name="모서리가 둥근 직사각형 1618">
                <a:extLst>
                  <a:ext uri="{FF2B5EF4-FFF2-40B4-BE49-F238E27FC236}">
                    <a16:creationId xmlns:a16="http://schemas.microsoft.com/office/drawing/2014/main" id="{4A0491C7-C25D-405E-9DCA-921F1BA328D4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8" name="모서리가 둥근 직사각형 1620">
                <a:extLst>
                  <a:ext uri="{FF2B5EF4-FFF2-40B4-BE49-F238E27FC236}">
                    <a16:creationId xmlns:a16="http://schemas.microsoft.com/office/drawing/2014/main" id="{95A01F81-961A-44AD-8633-C4BCF2885340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9" name="모서리가 둥근 직사각형 1622">
                <a:extLst>
                  <a:ext uri="{FF2B5EF4-FFF2-40B4-BE49-F238E27FC236}">
                    <a16:creationId xmlns:a16="http://schemas.microsoft.com/office/drawing/2014/main" id="{D9DD8314-89B7-44EF-A5F9-D4A881B6A3C4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0" name="모서리가 둥근 직사각형 1624">
                <a:extLst>
                  <a:ext uri="{FF2B5EF4-FFF2-40B4-BE49-F238E27FC236}">
                    <a16:creationId xmlns:a16="http://schemas.microsoft.com/office/drawing/2014/main" id="{785439A5-BABE-48C3-AEE0-A4FAA796B7AC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1" name="모서리가 둥근 직사각형 1626">
                <a:extLst>
                  <a:ext uri="{FF2B5EF4-FFF2-40B4-BE49-F238E27FC236}">
                    <a16:creationId xmlns:a16="http://schemas.microsoft.com/office/drawing/2014/main" id="{D086CB2D-D775-4D89-BC92-2E1A664D48F6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2" name="모서리가 둥근 직사각형 1628">
                <a:extLst>
                  <a:ext uri="{FF2B5EF4-FFF2-40B4-BE49-F238E27FC236}">
                    <a16:creationId xmlns:a16="http://schemas.microsoft.com/office/drawing/2014/main" id="{FD222531-85E7-467E-A9DB-2DDA615E82A7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3" name="모서리가 둥근 직사각형 1631">
                <a:extLst>
                  <a:ext uri="{FF2B5EF4-FFF2-40B4-BE49-F238E27FC236}">
                    <a16:creationId xmlns:a16="http://schemas.microsoft.com/office/drawing/2014/main" id="{26EE58F6-8E06-419E-ABFF-7971BBABAA56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4" name="모서리가 둥근 직사각형 1633">
                <a:extLst>
                  <a:ext uri="{FF2B5EF4-FFF2-40B4-BE49-F238E27FC236}">
                    <a16:creationId xmlns:a16="http://schemas.microsoft.com/office/drawing/2014/main" id="{A6154668-D4D4-4532-8369-F328197A09F8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5" name="모서리가 둥근 직사각형 1635">
                <a:extLst>
                  <a:ext uri="{FF2B5EF4-FFF2-40B4-BE49-F238E27FC236}">
                    <a16:creationId xmlns:a16="http://schemas.microsoft.com/office/drawing/2014/main" id="{5094E58C-87E7-436F-8FC6-4A09FE420F52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810" name="그룹 3809">
              <a:extLst>
                <a:ext uri="{FF2B5EF4-FFF2-40B4-BE49-F238E27FC236}">
                  <a16:creationId xmlns:a16="http://schemas.microsoft.com/office/drawing/2014/main" id="{F5F57577-5DB6-4212-9C93-24901A22D37A}"/>
                </a:ext>
              </a:extLst>
            </p:cNvPr>
            <p:cNvGrpSpPr/>
            <p:nvPr/>
          </p:nvGrpSpPr>
          <p:grpSpPr>
            <a:xfrm>
              <a:off x="3828934" y="3970147"/>
              <a:ext cx="64997" cy="1645389"/>
              <a:chOff x="5473880" y="3101301"/>
              <a:chExt cx="64997" cy="1645389"/>
            </a:xfrm>
          </p:grpSpPr>
          <p:sp>
            <p:nvSpPr>
              <p:cNvPr id="3836" name="모서리가 둥근 직사각형 1616">
                <a:extLst>
                  <a:ext uri="{FF2B5EF4-FFF2-40B4-BE49-F238E27FC236}">
                    <a16:creationId xmlns:a16="http://schemas.microsoft.com/office/drawing/2014/main" id="{5D5D193B-C04B-4143-AAFD-6233E98A98FD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7" name="모서리가 둥근 직사각형 1618">
                <a:extLst>
                  <a:ext uri="{FF2B5EF4-FFF2-40B4-BE49-F238E27FC236}">
                    <a16:creationId xmlns:a16="http://schemas.microsoft.com/office/drawing/2014/main" id="{58F0675B-55A6-4E54-AD3B-D96C75B82BDF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8" name="모서리가 둥근 직사각형 1620">
                <a:extLst>
                  <a:ext uri="{FF2B5EF4-FFF2-40B4-BE49-F238E27FC236}">
                    <a16:creationId xmlns:a16="http://schemas.microsoft.com/office/drawing/2014/main" id="{9AD01443-3BBE-4A41-9B68-6FA772CD77FE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9" name="모서리가 둥근 직사각형 1622">
                <a:extLst>
                  <a:ext uri="{FF2B5EF4-FFF2-40B4-BE49-F238E27FC236}">
                    <a16:creationId xmlns:a16="http://schemas.microsoft.com/office/drawing/2014/main" id="{630C9AFA-D535-4B2B-9539-16B593F26D5C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0" name="모서리가 둥근 직사각형 1624">
                <a:extLst>
                  <a:ext uri="{FF2B5EF4-FFF2-40B4-BE49-F238E27FC236}">
                    <a16:creationId xmlns:a16="http://schemas.microsoft.com/office/drawing/2014/main" id="{9DFF7062-3A58-4871-ACB5-57234BE1451B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1" name="모서리가 둥근 직사각형 1626">
                <a:extLst>
                  <a:ext uri="{FF2B5EF4-FFF2-40B4-BE49-F238E27FC236}">
                    <a16:creationId xmlns:a16="http://schemas.microsoft.com/office/drawing/2014/main" id="{3C0DC0E1-794A-4075-88D7-8AF3D05BC275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2" name="모서리가 둥근 직사각형 1628">
                <a:extLst>
                  <a:ext uri="{FF2B5EF4-FFF2-40B4-BE49-F238E27FC236}">
                    <a16:creationId xmlns:a16="http://schemas.microsoft.com/office/drawing/2014/main" id="{B0D5F86A-8756-4116-BDBE-02120920E090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3" name="모서리가 둥근 직사각형 1631">
                <a:extLst>
                  <a:ext uri="{FF2B5EF4-FFF2-40B4-BE49-F238E27FC236}">
                    <a16:creationId xmlns:a16="http://schemas.microsoft.com/office/drawing/2014/main" id="{C10876A2-80C8-45F6-B705-A88FCF683D70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4" name="모서리가 둥근 직사각형 1633">
                <a:extLst>
                  <a:ext uri="{FF2B5EF4-FFF2-40B4-BE49-F238E27FC236}">
                    <a16:creationId xmlns:a16="http://schemas.microsoft.com/office/drawing/2014/main" id="{25C5004D-9D41-42C9-A471-D572446DB618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5" name="모서리가 둥근 직사각형 1635">
                <a:extLst>
                  <a:ext uri="{FF2B5EF4-FFF2-40B4-BE49-F238E27FC236}">
                    <a16:creationId xmlns:a16="http://schemas.microsoft.com/office/drawing/2014/main" id="{90BC81CE-7F01-4C8A-90C5-B67ABC7BD7C7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811" name="그룹 3810">
              <a:extLst>
                <a:ext uri="{FF2B5EF4-FFF2-40B4-BE49-F238E27FC236}">
                  <a16:creationId xmlns:a16="http://schemas.microsoft.com/office/drawing/2014/main" id="{9185F187-6139-44CC-BA72-235D74A85DA2}"/>
                </a:ext>
              </a:extLst>
            </p:cNvPr>
            <p:cNvGrpSpPr/>
            <p:nvPr/>
          </p:nvGrpSpPr>
          <p:grpSpPr>
            <a:xfrm>
              <a:off x="4139422" y="3970485"/>
              <a:ext cx="64997" cy="1645389"/>
              <a:chOff x="5473880" y="3101301"/>
              <a:chExt cx="64997" cy="1645389"/>
            </a:xfrm>
          </p:grpSpPr>
          <p:sp>
            <p:nvSpPr>
              <p:cNvPr id="3826" name="모서리가 둥근 직사각형 1616">
                <a:extLst>
                  <a:ext uri="{FF2B5EF4-FFF2-40B4-BE49-F238E27FC236}">
                    <a16:creationId xmlns:a16="http://schemas.microsoft.com/office/drawing/2014/main" id="{FF0342CC-0ADC-42CC-8712-00DEDA1F3A6E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7" name="모서리가 둥근 직사각형 1618">
                <a:extLst>
                  <a:ext uri="{FF2B5EF4-FFF2-40B4-BE49-F238E27FC236}">
                    <a16:creationId xmlns:a16="http://schemas.microsoft.com/office/drawing/2014/main" id="{F6D25F57-57FB-485D-9D0D-9C1D383FDD94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8" name="모서리가 둥근 직사각형 1620">
                <a:extLst>
                  <a:ext uri="{FF2B5EF4-FFF2-40B4-BE49-F238E27FC236}">
                    <a16:creationId xmlns:a16="http://schemas.microsoft.com/office/drawing/2014/main" id="{F8BA6591-AB65-44F1-8BCE-E426574AC5B0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9" name="모서리가 둥근 직사각형 1622">
                <a:extLst>
                  <a:ext uri="{FF2B5EF4-FFF2-40B4-BE49-F238E27FC236}">
                    <a16:creationId xmlns:a16="http://schemas.microsoft.com/office/drawing/2014/main" id="{2DB16738-3239-4E6C-AC76-8A5D833D7A58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0" name="모서리가 둥근 직사각형 1624">
                <a:extLst>
                  <a:ext uri="{FF2B5EF4-FFF2-40B4-BE49-F238E27FC236}">
                    <a16:creationId xmlns:a16="http://schemas.microsoft.com/office/drawing/2014/main" id="{5DD3E315-F790-4160-9EF3-6A68E42FA78E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1" name="모서리가 둥근 직사각형 1626">
                <a:extLst>
                  <a:ext uri="{FF2B5EF4-FFF2-40B4-BE49-F238E27FC236}">
                    <a16:creationId xmlns:a16="http://schemas.microsoft.com/office/drawing/2014/main" id="{29D12A1B-E29D-425C-9DE1-955EB89ACF22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2" name="모서리가 둥근 직사각형 1628">
                <a:extLst>
                  <a:ext uri="{FF2B5EF4-FFF2-40B4-BE49-F238E27FC236}">
                    <a16:creationId xmlns:a16="http://schemas.microsoft.com/office/drawing/2014/main" id="{FFEF601C-23B6-4655-AD15-71A7A61D27F5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3" name="모서리가 둥근 직사각형 1631">
                <a:extLst>
                  <a:ext uri="{FF2B5EF4-FFF2-40B4-BE49-F238E27FC236}">
                    <a16:creationId xmlns:a16="http://schemas.microsoft.com/office/drawing/2014/main" id="{A17374A5-0F3C-4B4D-A3DF-980B0E5FF097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4" name="모서리가 둥근 직사각형 1633">
                <a:extLst>
                  <a:ext uri="{FF2B5EF4-FFF2-40B4-BE49-F238E27FC236}">
                    <a16:creationId xmlns:a16="http://schemas.microsoft.com/office/drawing/2014/main" id="{FD30CD27-32A4-4255-965E-2999620F69CF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5" name="모서리가 둥근 직사각형 1635">
                <a:extLst>
                  <a:ext uri="{FF2B5EF4-FFF2-40B4-BE49-F238E27FC236}">
                    <a16:creationId xmlns:a16="http://schemas.microsoft.com/office/drawing/2014/main" id="{4F67B3D6-BA77-4C48-B89F-71C79AF5BC2C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812" name="그룹 3811">
              <a:extLst>
                <a:ext uri="{FF2B5EF4-FFF2-40B4-BE49-F238E27FC236}">
                  <a16:creationId xmlns:a16="http://schemas.microsoft.com/office/drawing/2014/main" id="{E5B551EB-EE0F-43A4-9691-FAA21786F1E3}"/>
                </a:ext>
              </a:extLst>
            </p:cNvPr>
            <p:cNvGrpSpPr/>
            <p:nvPr/>
          </p:nvGrpSpPr>
          <p:grpSpPr>
            <a:xfrm>
              <a:off x="3980900" y="3970147"/>
              <a:ext cx="64997" cy="1645389"/>
              <a:chOff x="5473880" y="3101301"/>
              <a:chExt cx="64997" cy="1645389"/>
            </a:xfrm>
          </p:grpSpPr>
          <p:sp>
            <p:nvSpPr>
              <p:cNvPr id="3816" name="모서리가 둥근 직사각형 1616">
                <a:extLst>
                  <a:ext uri="{FF2B5EF4-FFF2-40B4-BE49-F238E27FC236}">
                    <a16:creationId xmlns:a16="http://schemas.microsoft.com/office/drawing/2014/main" id="{6E994096-37D1-4AE0-A49C-8023B940AFFA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17" name="모서리가 둥근 직사각형 1618">
                <a:extLst>
                  <a:ext uri="{FF2B5EF4-FFF2-40B4-BE49-F238E27FC236}">
                    <a16:creationId xmlns:a16="http://schemas.microsoft.com/office/drawing/2014/main" id="{F155A245-7A86-4514-A080-059C2BD39F6A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18" name="모서리가 둥근 직사각형 1620">
                <a:extLst>
                  <a:ext uri="{FF2B5EF4-FFF2-40B4-BE49-F238E27FC236}">
                    <a16:creationId xmlns:a16="http://schemas.microsoft.com/office/drawing/2014/main" id="{EF00B97F-22C0-4A45-A79C-A71A00483EE8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19" name="모서리가 둥근 직사각형 1622">
                <a:extLst>
                  <a:ext uri="{FF2B5EF4-FFF2-40B4-BE49-F238E27FC236}">
                    <a16:creationId xmlns:a16="http://schemas.microsoft.com/office/drawing/2014/main" id="{64E2F0DE-6045-4ADE-9511-F13511C5FBE7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0" name="모서리가 둥근 직사각형 1624">
                <a:extLst>
                  <a:ext uri="{FF2B5EF4-FFF2-40B4-BE49-F238E27FC236}">
                    <a16:creationId xmlns:a16="http://schemas.microsoft.com/office/drawing/2014/main" id="{3900C657-C913-4C55-BA57-262C8DE09477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1" name="모서리가 둥근 직사각형 1626">
                <a:extLst>
                  <a:ext uri="{FF2B5EF4-FFF2-40B4-BE49-F238E27FC236}">
                    <a16:creationId xmlns:a16="http://schemas.microsoft.com/office/drawing/2014/main" id="{147DE7F4-00E7-462C-8D33-785C991FB6ED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2" name="모서리가 둥근 직사각형 1628">
                <a:extLst>
                  <a:ext uri="{FF2B5EF4-FFF2-40B4-BE49-F238E27FC236}">
                    <a16:creationId xmlns:a16="http://schemas.microsoft.com/office/drawing/2014/main" id="{BCA3883F-37AA-4667-BBE5-20A8FC4EA1E0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3" name="모서리가 둥근 직사각형 1631">
                <a:extLst>
                  <a:ext uri="{FF2B5EF4-FFF2-40B4-BE49-F238E27FC236}">
                    <a16:creationId xmlns:a16="http://schemas.microsoft.com/office/drawing/2014/main" id="{6F3636BD-98C9-4CEB-B2B4-998030C22170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4" name="모서리가 둥근 직사각형 1633">
                <a:extLst>
                  <a:ext uri="{FF2B5EF4-FFF2-40B4-BE49-F238E27FC236}">
                    <a16:creationId xmlns:a16="http://schemas.microsoft.com/office/drawing/2014/main" id="{6B53AE55-FD73-4D06-BD72-E92644F6A848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5" name="모서리가 둥근 직사각형 1635">
                <a:extLst>
                  <a:ext uri="{FF2B5EF4-FFF2-40B4-BE49-F238E27FC236}">
                    <a16:creationId xmlns:a16="http://schemas.microsoft.com/office/drawing/2014/main" id="{965C7AB4-81C2-4542-B66B-1E4A70CCEC43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3813" name="TextBox 3812">
              <a:extLst>
                <a:ext uri="{FF2B5EF4-FFF2-40B4-BE49-F238E27FC236}">
                  <a16:creationId xmlns:a16="http://schemas.microsoft.com/office/drawing/2014/main" id="{853D1A56-397A-4AC6-AD8B-FAA810FD0E01}"/>
                </a:ext>
              </a:extLst>
            </p:cNvPr>
            <p:cNvSpPr txBox="1"/>
            <p:nvPr/>
          </p:nvSpPr>
          <p:spPr>
            <a:xfrm>
              <a:off x="4272692" y="1086019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sp>
          <p:nvSpPr>
            <p:cNvPr id="3814" name="TextBox 3813">
              <a:extLst>
                <a:ext uri="{FF2B5EF4-FFF2-40B4-BE49-F238E27FC236}">
                  <a16:creationId xmlns:a16="http://schemas.microsoft.com/office/drawing/2014/main" id="{C7AED4AA-264C-4C87-A938-371BDF33F4FA}"/>
                </a:ext>
              </a:extLst>
            </p:cNvPr>
            <p:cNvSpPr txBox="1"/>
            <p:nvPr/>
          </p:nvSpPr>
          <p:spPr>
            <a:xfrm>
              <a:off x="3474278" y="1091129"/>
              <a:ext cx="86455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  <p:sp>
          <p:nvSpPr>
            <p:cNvPr id="3815" name="TextBox 3814">
              <a:extLst>
                <a:ext uri="{FF2B5EF4-FFF2-40B4-BE49-F238E27FC236}">
                  <a16:creationId xmlns:a16="http://schemas.microsoft.com/office/drawing/2014/main" id="{8AB9F82E-67E3-468E-9906-CCC67E32537C}"/>
                </a:ext>
              </a:extLst>
            </p:cNvPr>
            <p:cNvSpPr txBox="1"/>
            <p:nvPr/>
          </p:nvSpPr>
          <p:spPr>
            <a:xfrm>
              <a:off x="4637876" y="1085425"/>
              <a:ext cx="917137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</p:grpSp>
      <p:sp>
        <p:nvSpPr>
          <p:cNvPr id="4481" name="직사각형 4480">
            <a:extLst>
              <a:ext uri="{FF2B5EF4-FFF2-40B4-BE49-F238E27FC236}">
                <a16:creationId xmlns:a16="http://schemas.microsoft.com/office/drawing/2014/main" id="{E925B65A-0AE5-4925-8A2C-71375F0D2246}"/>
              </a:ext>
            </a:extLst>
          </p:cNvPr>
          <p:cNvSpPr/>
          <p:nvPr/>
        </p:nvSpPr>
        <p:spPr>
          <a:xfrm rot="16200000">
            <a:off x="5775502" y="6709995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2" name="직사각형 4481">
            <a:extLst>
              <a:ext uri="{FF2B5EF4-FFF2-40B4-BE49-F238E27FC236}">
                <a16:creationId xmlns:a16="http://schemas.microsoft.com/office/drawing/2014/main" id="{427F3271-84CD-4D8F-A744-3C6247630000}"/>
              </a:ext>
            </a:extLst>
          </p:cNvPr>
          <p:cNvSpPr/>
          <p:nvPr/>
        </p:nvSpPr>
        <p:spPr>
          <a:xfrm rot="16200000">
            <a:off x="6514928" y="6712272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3" name="직사각형 4482">
            <a:extLst>
              <a:ext uri="{FF2B5EF4-FFF2-40B4-BE49-F238E27FC236}">
                <a16:creationId xmlns:a16="http://schemas.microsoft.com/office/drawing/2014/main" id="{EB465248-F3A4-4A5B-BA45-AFBF72511381}"/>
              </a:ext>
            </a:extLst>
          </p:cNvPr>
          <p:cNvSpPr/>
          <p:nvPr/>
        </p:nvSpPr>
        <p:spPr>
          <a:xfrm rot="16200000">
            <a:off x="7258938" y="6714462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4" name="직사각형 4483">
            <a:extLst>
              <a:ext uri="{FF2B5EF4-FFF2-40B4-BE49-F238E27FC236}">
                <a16:creationId xmlns:a16="http://schemas.microsoft.com/office/drawing/2014/main" id="{A5FBE61F-4197-4500-8367-B0E6D59F11A1}"/>
              </a:ext>
            </a:extLst>
          </p:cNvPr>
          <p:cNvSpPr/>
          <p:nvPr/>
        </p:nvSpPr>
        <p:spPr>
          <a:xfrm rot="16200000">
            <a:off x="5078835" y="6644661"/>
            <a:ext cx="195915" cy="198625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5" name="직사각형 4484">
            <a:extLst>
              <a:ext uri="{FF2B5EF4-FFF2-40B4-BE49-F238E27FC236}">
                <a16:creationId xmlns:a16="http://schemas.microsoft.com/office/drawing/2014/main" id="{E48EB796-0CFE-4821-820E-3C18C8986FBD}"/>
              </a:ext>
            </a:extLst>
          </p:cNvPr>
          <p:cNvSpPr/>
          <p:nvPr/>
        </p:nvSpPr>
        <p:spPr>
          <a:xfrm rot="16200000">
            <a:off x="5957040" y="6708163"/>
            <a:ext cx="200842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6" name="직사각형 4485">
            <a:extLst>
              <a:ext uri="{FF2B5EF4-FFF2-40B4-BE49-F238E27FC236}">
                <a16:creationId xmlns:a16="http://schemas.microsoft.com/office/drawing/2014/main" id="{6F90DEDB-1080-44F4-864B-66294961F425}"/>
              </a:ext>
            </a:extLst>
          </p:cNvPr>
          <p:cNvSpPr/>
          <p:nvPr/>
        </p:nvSpPr>
        <p:spPr>
          <a:xfrm rot="16200000">
            <a:off x="9689195" y="-7824"/>
            <a:ext cx="195915" cy="198625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7" name="직사각형 4486">
            <a:extLst>
              <a:ext uri="{FF2B5EF4-FFF2-40B4-BE49-F238E27FC236}">
                <a16:creationId xmlns:a16="http://schemas.microsoft.com/office/drawing/2014/main" id="{DD004D20-D81F-4894-AAE0-9A8BAAC2105E}"/>
              </a:ext>
            </a:extLst>
          </p:cNvPr>
          <p:cNvSpPr/>
          <p:nvPr/>
        </p:nvSpPr>
        <p:spPr>
          <a:xfrm rot="16200000">
            <a:off x="5078835" y="-9389"/>
            <a:ext cx="195915" cy="198625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8" name="직사각형 4487">
            <a:extLst>
              <a:ext uri="{FF2B5EF4-FFF2-40B4-BE49-F238E27FC236}">
                <a16:creationId xmlns:a16="http://schemas.microsoft.com/office/drawing/2014/main" id="{084A207D-F55A-4A9B-BE35-56C9A3073A98}"/>
              </a:ext>
            </a:extLst>
          </p:cNvPr>
          <p:cNvSpPr/>
          <p:nvPr/>
        </p:nvSpPr>
        <p:spPr>
          <a:xfrm rot="16200000">
            <a:off x="6705950" y="6709667"/>
            <a:ext cx="199209" cy="69684"/>
          </a:xfrm>
          <a:prstGeom prst="rect">
            <a:avLst/>
          </a:prstGeom>
          <a:solidFill>
            <a:schemeClr val="tx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490" name="그룹 4489">
            <a:extLst>
              <a:ext uri="{FF2B5EF4-FFF2-40B4-BE49-F238E27FC236}">
                <a16:creationId xmlns:a16="http://schemas.microsoft.com/office/drawing/2014/main" id="{5F2153FC-D99F-4F06-AADF-8111B87503C7}"/>
              </a:ext>
            </a:extLst>
          </p:cNvPr>
          <p:cNvGrpSpPr/>
          <p:nvPr/>
        </p:nvGrpSpPr>
        <p:grpSpPr>
          <a:xfrm rot="16200000">
            <a:off x="6228749" y="1574914"/>
            <a:ext cx="2450093" cy="4643628"/>
            <a:chOff x="3104920" y="1079010"/>
            <a:chExt cx="2450093" cy="4643628"/>
          </a:xfrm>
        </p:grpSpPr>
        <p:sp>
          <p:nvSpPr>
            <p:cNvPr id="4910" name="TextBox 4909">
              <a:extLst>
                <a:ext uri="{FF2B5EF4-FFF2-40B4-BE49-F238E27FC236}">
                  <a16:creationId xmlns:a16="http://schemas.microsoft.com/office/drawing/2014/main" id="{D0605CE7-EEBE-44AB-89AB-016B61E001E1}"/>
                </a:ext>
              </a:extLst>
            </p:cNvPr>
            <p:cNvSpPr txBox="1"/>
            <p:nvPr/>
          </p:nvSpPr>
          <p:spPr>
            <a:xfrm>
              <a:off x="3104920" y="1079010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cxnSp>
          <p:nvCxnSpPr>
            <p:cNvPr id="4911" name="직선 연결선 4910">
              <a:extLst>
                <a:ext uri="{FF2B5EF4-FFF2-40B4-BE49-F238E27FC236}">
                  <a16:creationId xmlns:a16="http://schemas.microsoft.com/office/drawing/2014/main" id="{DE9432A0-8BC0-4CD6-AEAD-990D4C8276C7}"/>
                </a:ext>
              </a:extLst>
            </p:cNvPr>
            <p:cNvCxnSpPr>
              <a:cxnSpLocks/>
            </p:cNvCxnSpPr>
            <p:nvPr/>
          </p:nvCxnSpPr>
          <p:spPr>
            <a:xfrm>
              <a:off x="4347076" y="1314182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2" name="직선 연결선 4911">
              <a:extLst>
                <a:ext uri="{FF2B5EF4-FFF2-40B4-BE49-F238E27FC236}">
                  <a16:creationId xmlns:a16="http://schemas.microsoft.com/office/drawing/2014/main" id="{A63597A0-4AA4-415C-B8D6-66AF323C94B8}"/>
                </a:ext>
              </a:extLst>
            </p:cNvPr>
            <p:cNvCxnSpPr/>
            <p:nvPr/>
          </p:nvCxnSpPr>
          <p:spPr>
            <a:xfrm>
              <a:off x="4339044" y="2204864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3" name="직선 연결선 4912">
              <a:extLst>
                <a:ext uri="{FF2B5EF4-FFF2-40B4-BE49-F238E27FC236}">
                  <a16:creationId xmlns:a16="http://schemas.microsoft.com/office/drawing/2014/main" id="{3E2D22FD-BFA3-48C8-8BEC-12C71DB7D768}"/>
                </a:ext>
              </a:extLst>
            </p:cNvPr>
            <p:cNvCxnSpPr/>
            <p:nvPr/>
          </p:nvCxnSpPr>
          <p:spPr>
            <a:xfrm>
              <a:off x="4336007" y="3933056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4" name="직선 연결선 4913">
              <a:extLst>
                <a:ext uri="{FF2B5EF4-FFF2-40B4-BE49-F238E27FC236}">
                  <a16:creationId xmlns:a16="http://schemas.microsoft.com/office/drawing/2014/main" id="{591BBE84-4629-4FED-A1ED-EB8A956B6D2F}"/>
                </a:ext>
              </a:extLst>
            </p:cNvPr>
            <p:cNvCxnSpPr/>
            <p:nvPr/>
          </p:nvCxnSpPr>
          <p:spPr>
            <a:xfrm>
              <a:off x="4334175" y="3068960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5" name="직선 연결선 4914">
              <a:extLst>
                <a:ext uri="{FF2B5EF4-FFF2-40B4-BE49-F238E27FC236}">
                  <a16:creationId xmlns:a16="http://schemas.microsoft.com/office/drawing/2014/main" id="{1DE87751-4D53-4328-B8AE-F32C4F06A974}"/>
                </a:ext>
              </a:extLst>
            </p:cNvPr>
            <p:cNvCxnSpPr/>
            <p:nvPr/>
          </p:nvCxnSpPr>
          <p:spPr>
            <a:xfrm>
              <a:off x="4334175" y="4797152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16" name="직선 연결선 4915">
              <a:extLst>
                <a:ext uri="{FF2B5EF4-FFF2-40B4-BE49-F238E27FC236}">
                  <a16:creationId xmlns:a16="http://schemas.microsoft.com/office/drawing/2014/main" id="{55E778B7-508C-45EF-887E-136ED51444BE}"/>
                </a:ext>
              </a:extLst>
            </p:cNvPr>
            <p:cNvCxnSpPr>
              <a:cxnSpLocks/>
            </p:cNvCxnSpPr>
            <p:nvPr/>
          </p:nvCxnSpPr>
          <p:spPr>
            <a:xfrm>
              <a:off x="4610773" y="1091426"/>
              <a:ext cx="0" cy="462677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17" name="TextBox 4916">
              <a:extLst>
                <a:ext uri="{FF2B5EF4-FFF2-40B4-BE49-F238E27FC236}">
                  <a16:creationId xmlns:a16="http://schemas.microsoft.com/office/drawing/2014/main" id="{E695C66E-F6B2-4C76-87E0-EC4FA92B4823}"/>
                </a:ext>
              </a:extLst>
            </p:cNvPr>
            <p:cNvSpPr txBox="1"/>
            <p:nvPr/>
          </p:nvSpPr>
          <p:spPr>
            <a:xfrm>
              <a:off x="3152946" y="1262298"/>
              <a:ext cx="319318" cy="195726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grpSp>
          <p:nvGrpSpPr>
            <p:cNvPr id="4918" name="그룹 4917">
              <a:extLst>
                <a:ext uri="{FF2B5EF4-FFF2-40B4-BE49-F238E27FC236}">
                  <a16:creationId xmlns:a16="http://schemas.microsoft.com/office/drawing/2014/main" id="{214D2A5F-B5F1-47D8-9EA0-BF391B566C3F}"/>
                </a:ext>
              </a:extLst>
            </p:cNvPr>
            <p:cNvGrpSpPr/>
            <p:nvPr/>
          </p:nvGrpSpPr>
          <p:grpSpPr>
            <a:xfrm>
              <a:off x="3506824" y="1355419"/>
              <a:ext cx="696763" cy="100804"/>
              <a:chOff x="3538538" y="1077915"/>
              <a:chExt cx="696763" cy="100804"/>
            </a:xfrm>
          </p:grpSpPr>
          <p:sp>
            <p:nvSpPr>
              <p:cNvPr id="5219" name="모서리가 둥근 직사각형 1855">
                <a:extLst>
                  <a:ext uri="{FF2B5EF4-FFF2-40B4-BE49-F238E27FC236}">
                    <a16:creationId xmlns:a16="http://schemas.microsoft.com/office/drawing/2014/main" id="{9E572F79-6593-49B1-B9FF-E4771222BE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20" name="모서리가 둥근 직사각형 1856">
                <a:extLst>
                  <a:ext uri="{FF2B5EF4-FFF2-40B4-BE49-F238E27FC236}">
                    <a16:creationId xmlns:a16="http://schemas.microsoft.com/office/drawing/2014/main" id="{9B05BC4B-C59A-401E-8E32-B06BE077E9C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21" name="모서리가 둥근 직사각형 1857">
                <a:extLst>
                  <a:ext uri="{FF2B5EF4-FFF2-40B4-BE49-F238E27FC236}">
                    <a16:creationId xmlns:a16="http://schemas.microsoft.com/office/drawing/2014/main" id="{A88C51C5-95FA-4B17-9A64-1533C5269EC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22" name="모서리가 둥근 직사각형 1858">
                <a:extLst>
                  <a:ext uri="{FF2B5EF4-FFF2-40B4-BE49-F238E27FC236}">
                    <a16:creationId xmlns:a16="http://schemas.microsoft.com/office/drawing/2014/main" id="{1145832C-BD9A-4B56-B31D-CF250C92F91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23" name="모서리가 둥근 직사각형 1859">
                <a:extLst>
                  <a:ext uri="{FF2B5EF4-FFF2-40B4-BE49-F238E27FC236}">
                    <a16:creationId xmlns:a16="http://schemas.microsoft.com/office/drawing/2014/main" id="{00FE59CB-A1C7-4D81-98C2-DFFEB0A05B2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19" name="그룹 4918">
              <a:extLst>
                <a:ext uri="{FF2B5EF4-FFF2-40B4-BE49-F238E27FC236}">
                  <a16:creationId xmlns:a16="http://schemas.microsoft.com/office/drawing/2014/main" id="{1A1F3014-1D7C-425B-8A74-4092FA739D61}"/>
                </a:ext>
              </a:extLst>
            </p:cNvPr>
            <p:cNvGrpSpPr/>
            <p:nvPr/>
          </p:nvGrpSpPr>
          <p:grpSpPr>
            <a:xfrm>
              <a:off x="3506824" y="1541765"/>
              <a:ext cx="696763" cy="100803"/>
              <a:chOff x="3538538" y="1077915"/>
              <a:chExt cx="696763" cy="100804"/>
            </a:xfrm>
          </p:grpSpPr>
          <p:sp>
            <p:nvSpPr>
              <p:cNvPr id="5214" name="모서리가 둥근 직사각형 1850">
                <a:extLst>
                  <a:ext uri="{FF2B5EF4-FFF2-40B4-BE49-F238E27FC236}">
                    <a16:creationId xmlns:a16="http://schemas.microsoft.com/office/drawing/2014/main" id="{00D29EEA-6229-485C-B405-19A6F348DAB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5" name="모서리가 둥근 직사각형 1851">
                <a:extLst>
                  <a:ext uri="{FF2B5EF4-FFF2-40B4-BE49-F238E27FC236}">
                    <a16:creationId xmlns:a16="http://schemas.microsoft.com/office/drawing/2014/main" id="{96566686-8B6C-4258-AAE4-8033D75934C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6" name="모서리가 둥근 직사각형 1852">
                <a:extLst>
                  <a:ext uri="{FF2B5EF4-FFF2-40B4-BE49-F238E27FC236}">
                    <a16:creationId xmlns:a16="http://schemas.microsoft.com/office/drawing/2014/main" id="{0C11048C-2906-4D8D-8A85-3FE1B35D783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7" name="모서리가 둥근 직사각형 1853">
                <a:extLst>
                  <a:ext uri="{FF2B5EF4-FFF2-40B4-BE49-F238E27FC236}">
                    <a16:creationId xmlns:a16="http://schemas.microsoft.com/office/drawing/2014/main" id="{6D23AC5A-8EF9-42FA-9D9C-1337B6D363E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8" name="모서리가 둥근 직사각형 1854">
                <a:extLst>
                  <a:ext uri="{FF2B5EF4-FFF2-40B4-BE49-F238E27FC236}">
                    <a16:creationId xmlns:a16="http://schemas.microsoft.com/office/drawing/2014/main" id="{8F5A28C1-436A-4551-94F5-81710110259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0" name="그룹 4919">
              <a:extLst>
                <a:ext uri="{FF2B5EF4-FFF2-40B4-BE49-F238E27FC236}">
                  <a16:creationId xmlns:a16="http://schemas.microsoft.com/office/drawing/2014/main" id="{28ECBA0A-F747-4556-972F-29059BCB5083}"/>
                </a:ext>
              </a:extLst>
            </p:cNvPr>
            <p:cNvGrpSpPr/>
            <p:nvPr/>
          </p:nvGrpSpPr>
          <p:grpSpPr>
            <a:xfrm>
              <a:off x="3506824" y="1728111"/>
              <a:ext cx="696763" cy="100804"/>
              <a:chOff x="3538538" y="1077915"/>
              <a:chExt cx="696763" cy="100804"/>
            </a:xfrm>
          </p:grpSpPr>
          <p:sp>
            <p:nvSpPr>
              <p:cNvPr id="5209" name="모서리가 둥근 직사각형 1845">
                <a:extLst>
                  <a:ext uri="{FF2B5EF4-FFF2-40B4-BE49-F238E27FC236}">
                    <a16:creationId xmlns:a16="http://schemas.microsoft.com/office/drawing/2014/main" id="{36C2F1DD-AD77-42F6-8B14-FF4F6A5C828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0" name="모서리가 둥근 직사각형 1846">
                <a:extLst>
                  <a:ext uri="{FF2B5EF4-FFF2-40B4-BE49-F238E27FC236}">
                    <a16:creationId xmlns:a16="http://schemas.microsoft.com/office/drawing/2014/main" id="{1A44FD85-F005-4868-8D4B-19D04ECFDEB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1" name="모서리가 둥근 직사각형 1847">
                <a:extLst>
                  <a:ext uri="{FF2B5EF4-FFF2-40B4-BE49-F238E27FC236}">
                    <a16:creationId xmlns:a16="http://schemas.microsoft.com/office/drawing/2014/main" id="{63D37AAB-24B5-41A2-A670-B766556FFFB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2" name="모서리가 둥근 직사각형 1848">
                <a:extLst>
                  <a:ext uri="{FF2B5EF4-FFF2-40B4-BE49-F238E27FC236}">
                    <a16:creationId xmlns:a16="http://schemas.microsoft.com/office/drawing/2014/main" id="{C5AD33EA-BE2F-45DF-8D9E-023FAA5EB0D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3" name="모서리가 둥근 직사각형 1849">
                <a:extLst>
                  <a:ext uri="{FF2B5EF4-FFF2-40B4-BE49-F238E27FC236}">
                    <a16:creationId xmlns:a16="http://schemas.microsoft.com/office/drawing/2014/main" id="{CF5135A6-5ACD-47F4-ACAC-348081EE90C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1" name="그룹 4920">
              <a:extLst>
                <a:ext uri="{FF2B5EF4-FFF2-40B4-BE49-F238E27FC236}">
                  <a16:creationId xmlns:a16="http://schemas.microsoft.com/office/drawing/2014/main" id="{5B5E8B22-E531-4D8C-BA56-03221FA545C6}"/>
                </a:ext>
              </a:extLst>
            </p:cNvPr>
            <p:cNvGrpSpPr/>
            <p:nvPr/>
          </p:nvGrpSpPr>
          <p:grpSpPr>
            <a:xfrm>
              <a:off x="3506824" y="1914457"/>
              <a:ext cx="696763" cy="100804"/>
              <a:chOff x="3538538" y="1077915"/>
              <a:chExt cx="696763" cy="100804"/>
            </a:xfrm>
          </p:grpSpPr>
          <p:sp>
            <p:nvSpPr>
              <p:cNvPr id="5204" name="모서리가 둥근 직사각형 1840">
                <a:extLst>
                  <a:ext uri="{FF2B5EF4-FFF2-40B4-BE49-F238E27FC236}">
                    <a16:creationId xmlns:a16="http://schemas.microsoft.com/office/drawing/2014/main" id="{69F91298-3FF9-4165-9B3C-394654416AE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5" name="모서리가 둥근 직사각형 1841">
                <a:extLst>
                  <a:ext uri="{FF2B5EF4-FFF2-40B4-BE49-F238E27FC236}">
                    <a16:creationId xmlns:a16="http://schemas.microsoft.com/office/drawing/2014/main" id="{9CB4C9B0-0B0F-4A90-825F-516E103A0BE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6" name="모서리가 둥근 직사각형 1842">
                <a:extLst>
                  <a:ext uri="{FF2B5EF4-FFF2-40B4-BE49-F238E27FC236}">
                    <a16:creationId xmlns:a16="http://schemas.microsoft.com/office/drawing/2014/main" id="{40127225-47FE-4246-8CAF-75284091ACA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7" name="모서리가 둥근 직사각형 1843">
                <a:extLst>
                  <a:ext uri="{FF2B5EF4-FFF2-40B4-BE49-F238E27FC236}">
                    <a16:creationId xmlns:a16="http://schemas.microsoft.com/office/drawing/2014/main" id="{F545D87C-FB8C-41D9-A79A-C72E79340DB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8" name="모서리가 둥근 직사각형 1844">
                <a:extLst>
                  <a:ext uri="{FF2B5EF4-FFF2-40B4-BE49-F238E27FC236}">
                    <a16:creationId xmlns:a16="http://schemas.microsoft.com/office/drawing/2014/main" id="{B865FEF4-55EA-4CAF-86D5-7B040C14A8D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2" name="그룹 4921">
              <a:extLst>
                <a:ext uri="{FF2B5EF4-FFF2-40B4-BE49-F238E27FC236}">
                  <a16:creationId xmlns:a16="http://schemas.microsoft.com/office/drawing/2014/main" id="{418B62DD-60CB-4F38-BA9F-AF0202554929}"/>
                </a:ext>
              </a:extLst>
            </p:cNvPr>
            <p:cNvGrpSpPr/>
            <p:nvPr/>
          </p:nvGrpSpPr>
          <p:grpSpPr>
            <a:xfrm>
              <a:off x="3506824" y="2100803"/>
              <a:ext cx="696763" cy="100804"/>
              <a:chOff x="3538538" y="1077915"/>
              <a:chExt cx="696763" cy="100804"/>
            </a:xfrm>
          </p:grpSpPr>
          <p:sp>
            <p:nvSpPr>
              <p:cNvPr id="5199" name="모서리가 둥근 직사각형 1835">
                <a:extLst>
                  <a:ext uri="{FF2B5EF4-FFF2-40B4-BE49-F238E27FC236}">
                    <a16:creationId xmlns:a16="http://schemas.microsoft.com/office/drawing/2014/main" id="{9BF99E34-FB94-449E-9937-4E0A668585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0" name="모서리가 둥근 직사각형 1836">
                <a:extLst>
                  <a:ext uri="{FF2B5EF4-FFF2-40B4-BE49-F238E27FC236}">
                    <a16:creationId xmlns:a16="http://schemas.microsoft.com/office/drawing/2014/main" id="{EC8BE42F-DB82-4F2D-980C-0FE5CE9F0D7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1" name="모서리가 둥근 직사각형 1837">
                <a:extLst>
                  <a:ext uri="{FF2B5EF4-FFF2-40B4-BE49-F238E27FC236}">
                    <a16:creationId xmlns:a16="http://schemas.microsoft.com/office/drawing/2014/main" id="{ACCE7C9F-0326-469B-9ECA-F33FB25002E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2" name="모서리가 둥근 직사각형 1838">
                <a:extLst>
                  <a:ext uri="{FF2B5EF4-FFF2-40B4-BE49-F238E27FC236}">
                    <a16:creationId xmlns:a16="http://schemas.microsoft.com/office/drawing/2014/main" id="{2424D046-BAF7-4ABB-9DDB-97818DCCBEA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3" name="모서리가 둥근 직사각형 1839">
                <a:extLst>
                  <a:ext uri="{FF2B5EF4-FFF2-40B4-BE49-F238E27FC236}">
                    <a16:creationId xmlns:a16="http://schemas.microsoft.com/office/drawing/2014/main" id="{B6FC0DC5-1556-41FB-8841-C2898881533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3" name="그룹 4922">
              <a:extLst>
                <a:ext uri="{FF2B5EF4-FFF2-40B4-BE49-F238E27FC236}">
                  <a16:creationId xmlns:a16="http://schemas.microsoft.com/office/drawing/2014/main" id="{E2001D51-4E72-403D-A42C-78D4F3AAB645}"/>
                </a:ext>
              </a:extLst>
            </p:cNvPr>
            <p:cNvGrpSpPr/>
            <p:nvPr/>
          </p:nvGrpSpPr>
          <p:grpSpPr>
            <a:xfrm>
              <a:off x="3506824" y="2287149"/>
              <a:ext cx="696763" cy="100804"/>
              <a:chOff x="3538538" y="1077915"/>
              <a:chExt cx="696763" cy="100804"/>
            </a:xfrm>
          </p:grpSpPr>
          <p:sp>
            <p:nvSpPr>
              <p:cNvPr id="5194" name="모서리가 둥근 직사각형 1830">
                <a:extLst>
                  <a:ext uri="{FF2B5EF4-FFF2-40B4-BE49-F238E27FC236}">
                    <a16:creationId xmlns:a16="http://schemas.microsoft.com/office/drawing/2014/main" id="{8CF1FB61-F97C-43E8-9C74-00D965729F5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5" name="모서리가 둥근 직사각형 1831">
                <a:extLst>
                  <a:ext uri="{FF2B5EF4-FFF2-40B4-BE49-F238E27FC236}">
                    <a16:creationId xmlns:a16="http://schemas.microsoft.com/office/drawing/2014/main" id="{5DE46C04-68FF-4430-8417-67870C31741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6" name="모서리가 둥근 직사각형 1832">
                <a:extLst>
                  <a:ext uri="{FF2B5EF4-FFF2-40B4-BE49-F238E27FC236}">
                    <a16:creationId xmlns:a16="http://schemas.microsoft.com/office/drawing/2014/main" id="{71AEC486-52D4-433B-A45E-4E9E6B0A19A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7" name="모서리가 둥근 직사각형 1833">
                <a:extLst>
                  <a:ext uri="{FF2B5EF4-FFF2-40B4-BE49-F238E27FC236}">
                    <a16:creationId xmlns:a16="http://schemas.microsoft.com/office/drawing/2014/main" id="{6C0D20EA-FB6A-4075-A087-D5B4AC122A3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8" name="모서리가 둥근 직사각형 1834">
                <a:extLst>
                  <a:ext uri="{FF2B5EF4-FFF2-40B4-BE49-F238E27FC236}">
                    <a16:creationId xmlns:a16="http://schemas.microsoft.com/office/drawing/2014/main" id="{6C7EE0AF-7721-4946-ACBD-FA1615646E0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4" name="그룹 4923">
              <a:extLst>
                <a:ext uri="{FF2B5EF4-FFF2-40B4-BE49-F238E27FC236}">
                  <a16:creationId xmlns:a16="http://schemas.microsoft.com/office/drawing/2014/main" id="{5E36C00B-BC34-4F26-BB9E-695F7FCAAA4F}"/>
                </a:ext>
              </a:extLst>
            </p:cNvPr>
            <p:cNvGrpSpPr/>
            <p:nvPr/>
          </p:nvGrpSpPr>
          <p:grpSpPr>
            <a:xfrm>
              <a:off x="3506824" y="2473495"/>
              <a:ext cx="696763" cy="100804"/>
              <a:chOff x="3538538" y="1077915"/>
              <a:chExt cx="696763" cy="100804"/>
            </a:xfrm>
          </p:grpSpPr>
          <p:sp>
            <p:nvSpPr>
              <p:cNvPr id="5189" name="모서리가 둥근 직사각형 1825">
                <a:extLst>
                  <a:ext uri="{FF2B5EF4-FFF2-40B4-BE49-F238E27FC236}">
                    <a16:creationId xmlns:a16="http://schemas.microsoft.com/office/drawing/2014/main" id="{D6F2157B-7162-47CB-9370-42D49EC6839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0" name="모서리가 둥근 직사각형 1826">
                <a:extLst>
                  <a:ext uri="{FF2B5EF4-FFF2-40B4-BE49-F238E27FC236}">
                    <a16:creationId xmlns:a16="http://schemas.microsoft.com/office/drawing/2014/main" id="{39084E1B-E7AD-4603-92E7-FBE5113E3AA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1" name="모서리가 둥근 직사각형 1827">
                <a:extLst>
                  <a:ext uri="{FF2B5EF4-FFF2-40B4-BE49-F238E27FC236}">
                    <a16:creationId xmlns:a16="http://schemas.microsoft.com/office/drawing/2014/main" id="{9C4A7FD7-10D2-4AAC-8B33-85D33428D2B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2" name="모서리가 둥근 직사각형 1828">
                <a:extLst>
                  <a:ext uri="{FF2B5EF4-FFF2-40B4-BE49-F238E27FC236}">
                    <a16:creationId xmlns:a16="http://schemas.microsoft.com/office/drawing/2014/main" id="{8B6C5946-1318-4DB1-9899-986064C6ECF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3" name="모서리가 둥근 직사각형 1829">
                <a:extLst>
                  <a:ext uri="{FF2B5EF4-FFF2-40B4-BE49-F238E27FC236}">
                    <a16:creationId xmlns:a16="http://schemas.microsoft.com/office/drawing/2014/main" id="{0EA35202-BE9E-4519-ABCC-33493179A16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5" name="그룹 4924">
              <a:extLst>
                <a:ext uri="{FF2B5EF4-FFF2-40B4-BE49-F238E27FC236}">
                  <a16:creationId xmlns:a16="http://schemas.microsoft.com/office/drawing/2014/main" id="{9F093F56-AA92-48DF-A80C-C6B9571DE255}"/>
                </a:ext>
              </a:extLst>
            </p:cNvPr>
            <p:cNvGrpSpPr/>
            <p:nvPr/>
          </p:nvGrpSpPr>
          <p:grpSpPr>
            <a:xfrm>
              <a:off x="3506824" y="2659841"/>
              <a:ext cx="696763" cy="100804"/>
              <a:chOff x="3538538" y="1077915"/>
              <a:chExt cx="696763" cy="100804"/>
            </a:xfrm>
          </p:grpSpPr>
          <p:sp>
            <p:nvSpPr>
              <p:cNvPr id="5184" name="모서리가 둥근 직사각형 1820">
                <a:extLst>
                  <a:ext uri="{FF2B5EF4-FFF2-40B4-BE49-F238E27FC236}">
                    <a16:creationId xmlns:a16="http://schemas.microsoft.com/office/drawing/2014/main" id="{86535C07-BB4E-4E28-84F6-EB66C6CDF5C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5" name="모서리가 둥근 직사각형 1821">
                <a:extLst>
                  <a:ext uri="{FF2B5EF4-FFF2-40B4-BE49-F238E27FC236}">
                    <a16:creationId xmlns:a16="http://schemas.microsoft.com/office/drawing/2014/main" id="{011610C4-609A-4EEC-B1AB-1BE14E66B09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6" name="모서리가 둥근 직사각형 1822">
                <a:extLst>
                  <a:ext uri="{FF2B5EF4-FFF2-40B4-BE49-F238E27FC236}">
                    <a16:creationId xmlns:a16="http://schemas.microsoft.com/office/drawing/2014/main" id="{5F6FD191-2DB6-46EF-94F1-6699520E066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7" name="모서리가 둥근 직사각형 1823">
                <a:extLst>
                  <a:ext uri="{FF2B5EF4-FFF2-40B4-BE49-F238E27FC236}">
                    <a16:creationId xmlns:a16="http://schemas.microsoft.com/office/drawing/2014/main" id="{0A1D2032-5EAC-478A-84F2-1DD4FDEFF0F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8" name="모서리가 둥근 직사각형 1824">
                <a:extLst>
                  <a:ext uri="{FF2B5EF4-FFF2-40B4-BE49-F238E27FC236}">
                    <a16:creationId xmlns:a16="http://schemas.microsoft.com/office/drawing/2014/main" id="{94125CB0-C987-446B-8754-AE7944BBCA6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6" name="그룹 4925">
              <a:extLst>
                <a:ext uri="{FF2B5EF4-FFF2-40B4-BE49-F238E27FC236}">
                  <a16:creationId xmlns:a16="http://schemas.microsoft.com/office/drawing/2014/main" id="{7DDF6E43-9D68-46E9-B818-B48D46B30095}"/>
                </a:ext>
              </a:extLst>
            </p:cNvPr>
            <p:cNvGrpSpPr/>
            <p:nvPr/>
          </p:nvGrpSpPr>
          <p:grpSpPr>
            <a:xfrm>
              <a:off x="3506824" y="2846187"/>
              <a:ext cx="696763" cy="100804"/>
              <a:chOff x="3538538" y="1077915"/>
              <a:chExt cx="696763" cy="100804"/>
            </a:xfrm>
          </p:grpSpPr>
          <p:sp>
            <p:nvSpPr>
              <p:cNvPr id="5179" name="모서리가 둥근 직사각형 1815">
                <a:extLst>
                  <a:ext uri="{FF2B5EF4-FFF2-40B4-BE49-F238E27FC236}">
                    <a16:creationId xmlns:a16="http://schemas.microsoft.com/office/drawing/2014/main" id="{1A8B74DD-DD2B-45E7-82EA-78B38A500F4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0" name="모서리가 둥근 직사각형 1816">
                <a:extLst>
                  <a:ext uri="{FF2B5EF4-FFF2-40B4-BE49-F238E27FC236}">
                    <a16:creationId xmlns:a16="http://schemas.microsoft.com/office/drawing/2014/main" id="{F7F0B421-28ED-484E-90DB-06F499EEBA0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1" name="모서리가 둥근 직사각형 1817">
                <a:extLst>
                  <a:ext uri="{FF2B5EF4-FFF2-40B4-BE49-F238E27FC236}">
                    <a16:creationId xmlns:a16="http://schemas.microsoft.com/office/drawing/2014/main" id="{044F6D62-1AD8-4EEC-B6EA-25AC811E84A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2" name="모서리가 둥근 직사각형 1818">
                <a:extLst>
                  <a:ext uri="{FF2B5EF4-FFF2-40B4-BE49-F238E27FC236}">
                    <a16:creationId xmlns:a16="http://schemas.microsoft.com/office/drawing/2014/main" id="{EA02C84F-918F-4D16-B9EC-DC437C7E75F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3" name="모서리가 둥근 직사각형 1819">
                <a:extLst>
                  <a:ext uri="{FF2B5EF4-FFF2-40B4-BE49-F238E27FC236}">
                    <a16:creationId xmlns:a16="http://schemas.microsoft.com/office/drawing/2014/main" id="{6751A200-21CB-48D8-9136-A59798298F5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7" name="그룹 4926">
              <a:extLst>
                <a:ext uri="{FF2B5EF4-FFF2-40B4-BE49-F238E27FC236}">
                  <a16:creationId xmlns:a16="http://schemas.microsoft.com/office/drawing/2014/main" id="{BA92C1B8-A1A2-4041-980D-71B5C3415FFC}"/>
                </a:ext>
              </a:extLst>
            </p:cNvPr>
            <p:cNvGrpSpPr/>
            <p:nvPr/>
          </p:nvGrpSpPr>
          <p:grpSpPr>
            <a:xfrm>
              <a:off x="3506824" y="3032533"/>
              <a:ext cx="696763" cy="100804"/>
              <a:chOff x="3538538" y="1077915"/>
              <a:chExt cx="696763" cy="100804"/>
            </a:xfrm>
          </p:grpSpPr>
          <p:sp>
            <p:nvSpPr>
              <p:cNvPr id="5174" name="모서리가 둥근 직사각형 1810">
                <a:extLst>
                  <a:ext uri="{FF2B5EF4-FFF2-40B4-BE49-F238E27FC236}">
                    <a16:creationId xmlns:a16="http://schemas.microsoft.com/office/drawing/2014/main" id="{C42CEF7B-217D-401B-ACBC-A4BA283729D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5" name="모서리가 둥근 직사각형 1811">
                <a:extLst>
                  <a:ext uri="{FF2B5EF4-FFF2-40B4-BE49-F238E27FC236}">
                    <a16:creationId xmlns:a16="http://schemas.microsoft.com/office/drawing/2014/main" id="{9C961688-D9F2-41EF-B194-6179F57A67D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6" name="모서리가 둥근 직사각형 1812">
                <a:extLst>
                  <a:ext uri="{FF2B5EF4-FFF2-40B4-BE49-F238E27FC236}">
                    <a16:creationId xmlns:a16="http://schemas.microsoft.com/office/drawing/2014/main" id="{427CEAE2-41E7-4A29-BEDF-C38DCBCB1CC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7" name="모서리가 둥근 직사각형 1813">
                <a:extLst>
                  <a:ext uri="{FF2B5EF4-FFF2-40B4-BE49-F238E27FC236}">
                    <a16:creationId xmlns:a16="http://schemas.microsoft.com/office/drawing/2014/main" id="{D4402AA9-61ED-49C1-80F2-53667665F07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8" name="모서리가 둥근 직사각형 1814">
                <a:extLst>
                  <a:ext uri="{FF2B5EF4-FFF2-40B4-BE49-F238E27FC236}">
                    <a16:creationId xmlns:a16="http://schemas.microsoft.com/office/drawing/2014/main" id="{521827D3-53E2-4353-A9B1-3C376E70CCB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928" name="TextBox 4927">
              <a:extLst>
                <a:ext uri="{FF2B5EF4-FFF2-40B4-BE49-F238E27FC236}">
                  <a16:creationId xmlns:a16="http://schemas.microsoft.com/office/drawing/2014/main" id="{66E88530-F4AE-4BAD-A447-C150C7CDAA9F}"/>
                </a:ext>
              </a:extLst>
            </p:cNvPr>
            <p:cNvSpPr txBox="1"/>
            <p:nvPr/>
          </p:nvSpPr>
          <p:spPr>
            <a:xfrm>
              <a:off x="4316434" y="1270907"/>
              <a:ext cx="319318" cy="44517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</p:txBody>
        </p:sp>
        <p:grpSp>
          <p:nvGrpSpPr>
            <p:cNvPr id="4929" name="그룹 4928">
              <a:extLst>
                <a:ext uri="{FF2B5EF4-FFF2-40B4-BE49-F238E27FC236}">
                  <a16:creationId xmlns:a16="http://schemas.microsoft.com/office/drawing/2014/main" id="{E082EEFE-3D41-436E-8059-1B9620F90B7C}"/>
                </a:ext>
              </a:extLst>
            </p:cNvPr>
            <p:cNvGrpSpPr/>
            <p:nvPr/>
          </p:nvGrpSpPr>
          <p:grpSpPr>
            <a:xfrm>
              <a:off x="4666563" y="1361815"/>
              <a:ext cx="696763" cy="100804"/>
              <a:chOff x="3538538" y="1077915"/>
              <a:chExt cx="696763" cy="100804"/>
            </a:xfrm>
          </p:grpSpPr>
          <p:sp>
            <p:nvSpPr>
              <p:cNvPr id="5169" name="모서리가 둥근 직사각형 1855">
                <a:extLst>
                  <a:ext uri="{FF2B5EF4-FFF2-40B4-BE49-F238E27FC236}">
                    <a16:creationId xmlns:a16="http://schemas.microsoft.com/office/drawing/2014/main" id="{B1F53220-15F7-47BE-BC73-ADC51FFCB79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0" name="모서리가 둥근 직사각형 1856">
                <a:extLst>
                  <a:ext uri="{FF2B5EF4-FFF2-40B4-BE49-F238E27FC236}">
                    <a16:creationId xmlns:a16="http://schemas.microsoft.com/office/drawing/2014/main" id="{D24FCCCB-6886-48B5-9CD3-0E421BDC5FC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1" name="모서리가 둥근 직사각형 1857">
                <a:extLst>
                  <a:ext uri="{FF2B5EF4-FFF2-40B4-BE49-F238E27FC236}">
                    <a16:creationId xmlns:a16="http://schemas.microsoft.com/office/drawing/2014/main" id="{2A48A100-91F6-40C8-880F-47CFDCDEB3C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2" name="모서리가 둥근 직사각형 1858">
                <a:extLst>
                  <a:ext uri="{FF2B5EF4-FFF2-40B4-BE49-F238E27FC236}">
                    <a16:creationId xmlns:a16="http://schemas.microsoft.com/office/drawing/2014/main" id="{FDCE9628-F56E-4715-881B-60300BE7436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3" name="모서리가 둥근 직사각형 1859">
                <a:extLst>
                  <a:ext uri="{FF2B5EF4-FFF2-40B4-BE49-F238E27FC236}">
                    <a16:creationId xmlns:a16="http://schemas.microsoft.com/office/drawing/2014/main" id="{59F52DB0-C3E0-418B-A66D-88E56FCF250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0" name="그룹 4929">
              <a:extLst>
                <a:ext uri="{FF2B5EF4-FFF2-40B4-BE49-F238E27FC236}">
                  <a16:creationId xmlns:a16="http://schemas.microsoft.com/office/drawing/2014/main" id="{D4F56708-3A78-4C9C-AC11-E54B44FB99A8}"/>
                </a:ext>
              </a:extLst>
            </p:cNvPr>
            <p:cNvGrpSpPr/>
            <p:nvPr/>
          </p:nvGrpSpPr>
          <p:grpSpPr>
            <a:xfrm>
              <a:off x="4666563" y="1531470"/>
              <a:ext cx="696763" cy="100804"/>
              <a:chOff x="3538538" y="1077915"/>
              <a:chExt cx="696763" cy="100804"/>
            </a:xfrm>
          </p:grpSpPr>
          <p:sp>
            <p:nvSpPr>
              <p:cNvPr id="5164" name="모서리가 둥근 직사각형 1850">
                <a:extLst>
                  <a:ext uri="{FF2B5EF4-FFF2-40B4-BE49-F238E27FC236}">
                    <a16:creationId xmlns:a16="http://schemas.microsoft.com/office/drawing/2014/main" id="{D8B35954-CA96-499F-ABF8-07EC5E816CC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5" name="모서리가 둥근 직사각형 1851">
                <a:extLst>
                  <a:ext uri="{FF2B5EF4-FFF2-40B4-BE49-F238E27FC236}">
                    <a16:creationId xmlns:a16="http://schemas.microsoft.com/office/drawing/2014/main" id="{BC641281-7BA2-45C2-9E81-1D8889CD781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6" name="모서리가 둥근 직사각형 1852">
                <a:extLst>
                  <a:ext uri="{FF2B5EF4-FFF2-40B4-BE49-F238E27FC236}">
                    <a16:creationId xmlns:a16="http://schemas.microsoft.com/office/drawing/2014/main" id="{CEE850D6-B73D-412B-998E-59B6BF2741D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7" name="모서리가 둥근 직사각형 1853">
                <a:extLst>
                  <a:ext uri="{FF2B5EF4-FFF2-40B4-BE49-F238E27FC236}">
                    <a16:creationId xmlns:a16="http://schemas.microsoft.com/office/drawing/2014/main" id="{BE8659DA-40BF-4515-B26F-029FF818CAC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8" name="모서리가 둥근 직사각형 1854">
                <a:extLst>
                  <a:ext uri="{FF2B5EF4-FFF2-40B4-BE49-F238E27FC236}">
                    <a16:creationId xmlns:a16="http://schemas.microsoft.com/office/drawing/2014/main" id="{19C106C4-3523-431A-8071-22A240B1B5F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1" name="그룹 4930">
              <a:extLst>
                <a:ext uri="{FF2B5EF4-FFF2-40B4-BE49-F238E27FC236}">
                  <a16:creationId xmlns:a16="http://schemas.microsoft.com/office/drawing/2014/main" id="{5FD6C906-1D5E-4C84-968F-DF82A245B721}"/>
                </a:ext>
              </a:extLst>
            </p:cNvPr>
            <p:cNvGrpSpPr/>
            <p:nvPr/>
          </p:nvGrpSpPr>
          <p:grpSpPr>
            <a:xfrm>
              <a:off x="4666563" y="1710047"/>
              <a:ext cx="696763" cy="100804"/>
              <a:chOff x="3538538" y="1077915"/>
              <a:chExt cx="696763" cy="100804"/>
            </a:xfrm>
          </p:grpSpPr>
          <p:sp>
            <p:nvSpPr>
              <p:cNvPr id="5159" name="모서리가 둥근 직사각형 1845">
                <a:extLst>
                  <a:ext uri="{FF2B5EF4-FFF2-40B4-BE49-F238E27FC236}">
                    <a16:creationId xmlns:a16="http://schemas.microsoft.com/office/drawing/2014/main" id="{693E245F-C917-4208-8F4B-DFA8149DD20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0" name="모서리가 둥근 직사각형 1846">
                <a:extLst>
                  <a:ext uri="{FF2B5EF4-FFF2-40B4-BE49-F238E27FC236}">
                    <a16:creationId xmlns:a16="http://schemas.microsoft.com/office/drawing/2014/main" id="{5C320DBE-6C22-438D-9E53-FDD687A7DA4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1" name="모서리가 둥근 직사각형 1847">
                <a:extLst>
                  <a:ext uri="{FF2B5EF4-FFF2-40B4-BE49-F238E27FC236}">
                    <a16:creationId xmlns:a16="http://schemas.microsoft.com/office/drawing/2014/main" id="{B74D50C5-1F8C-47B8-8E5D-F5E37400FCA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2" name="모서리가 둥근 직사각형 1848">
                <a:extLst>
                  <a:ext uri="{FF2B5EF4-FFF2-40B4-BE49-F238E27FC236}">
                    <a16:creationId xmlns:a16="http://schemas.microsoft.com/office/drawing/2014/main" id="{EA76F557-5578-4070-A3AA-EFE630282F0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3" name="모서리가 둥근 직사각형 1849">
                <a:extLst>
                  <a:ext uri="{FF2B5EF4-FFF2-40B4-BE49-F238E27FC236}">
                    <a16:creationId xmlns:a16="http://schemas.microsoft.com/office/drawing/2014/main" id="{659BBB19-4088-4A46-85A8-D220FC8F634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2" name="그룹 4931">
              <a:extLst>
                <a:ext uri="{FF2B5EF4-FFF2-40B4-BE49-F238E27FC236}">
                  <a16:creationId xmlns:a16="http://schemas.microsoft.com/office/drawing/2014/main" id="{99630E00-DA44-425C-8E23-1420000C4631}"/>
                </a:ext>
              </a:extLst>
            </p:cNvPr>
            <p:cNvGrpSpPr/>
            <p:nvPr/>
          </p:nvGrpSpPr>
          <p:grpSpPr>
            <a:xfrm>
              <a:off x="4663992" y="1891673"/>
              <a:ext cx="696763" cy="100804"/>
              <a:chOff x="3538538" y="1077915"/>
              <a:chExt cx="696763" cy="100804"/>
            </a:xfrm>
          </p:grpSpPr>
          <p:sp>
            <p:nvSpPr>
              <p:cNvPr id="5154" name="모서리가 둥근 직사각형 1855">
                <a:extLst>
                  <a:ext uri="{FF2B5EF4-FFF2-40B4-BE49-F238E27FC236}">
                    <a16:creationId xmlns:a16="http://schemas.microsoft.com/office/drawing/2014/main" id="{ED8D4B6B-8D97-4EC4-9D43-A62CDA657FE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5" name="모서리가 둥근 직사각형 1856">
                <a:extLst>
                  <a:ext uri="{FF2B5EF4-FFF2-40B4-BE49-F238E27FC236}">
                    <a16:creationId xmlns:a16="http://schemas.microsoft.com/office/drawing/2014/main" id="{7E894F0D-6647-4E24-B1FC-E76AE5EB8B3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6" name="모서리가 둥근 직사각형 1857">
                <a:extLst>
                  <a:ext uri="{FF2B5EF4-FFF2-40B4-BE49-F238E27FC236}">
                    <a16:creationId xmlns:a16="http://schemas.microsoft.com/office/drawing/2014/main" id="{8252A12E-11BB-4F19-88E8-D700C0DA5FF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7" name="모서리가 둥근 직사각형 1858">
                <a:extLst>
                  <a:ext uri="{FF2B5EF4-FFF2-40B4-BE49-F238E27FC236}">
                    <a16:creationId xmlns:a16="http://schemas.microsoft.com/office/drawing/2014/main" id="{824C9B84-9DC5-4D0B-9A10-EEC46AF2F28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8" name="모서리가 둥근 직사각형 1859">
                <a:extLst>
                  <a:ext uri="{FF2B5EF4-FFF2-40B4-BE49-F238E27FC236}">
                    <a16:creationId xmlns:a16="http://schemas.microsoft.com/office/drawing/2014/main" id="{A1B9AD53-9295-4BDE-8FA5-4228E5D1558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3" name="그룹 4932">
              <a:extLst>
                <a:ext uri="{FF2B5EF4-FFF2-40B4-BE49-F238E27FC236}">
                  <a16:creationId xmlns:a16="http://schemas.microsoft.com/office/drawing/2014/main" id="{99C34E29-FB4B-4A05-BDA3-776D9637B306}"/>
                </a:ext>
              </a:extLst>
            </p:cNvPr>
            <p:cNvGrpSpPr/>
            <p:nvPr/>
          </p:nvGrpSpPr>
          <p:grpSpPr>
            <a:xfrm>
              <a:off x="4663992" y="2061328"/>
              <a:ext cx="696763" cy="100804"/>
              <a:chOff x="3538538" y="1077915"/>
              <a:chExt cx="696763" cy="100804"/>
            </a:xfrm>
          </p:grpSpPr>
          <p:sp>
            <p:nvSpPr>
              <p:cNvPr id="5149" name="모서리가 둥근 직사각형 1850">
                <a:extLst>
                  <a:ext uri="{FF2B5EF4-FFF2-40B4-BE49-F238E27FC236}">
                    <a16:creationId xmlns:a16="http://schemas.microsoft.com/office/drawing/2014/main" id="{01F1A337-50B0-4564-9D67-362178611C7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0" name="모서리가 둥근 직사각형 1851">
                <a:extLst>
                  <a:ext uri="{FF2B5EF4-FFF2-40B4-BE49-F238E27FC236}">
                    <a16:creationId xmlns:a16="http://schemas.microsoft.com/office/drawing/2014/main" id="{819E5FA4-DEE8-479E-9192-B1DF8E639AE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1" name="모서리가 둥근 직사각형 1852">
                <a:extLst>
                  <a:ext uri="{FF2B5EF4-FFF2-40B4-BE49-F238E27FC236}">
                    <a16:creationId xmlns:a16="http://schemas.microsoft.com/office/drawing/2014/main" id="{AA370B4C-B1DB-4BC2-9BF9-46ACC06E5CF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2" name="모서리가 둥근 직사각형 1853">
                <a:extLst>
                  <a:ext uri="{FF2B5EF4-FFF2-40B4-BE49-F238E27FC236}">
                    <a16:creationId xmlns:a16="http://schemas.microsoft.com/office/drawing/2014/main" id="{06F0008A-9A56-472F-BC61-E33DA6736E6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3" name="모서리가 둥근 직사각형 1854">
                <a:extLst>
                  <a:ext uri="{FF2B5EF4-FFF2-40B4-BE49-F238E27FC236}">
                    <a16:creationId xmlns:a16="http://schemas.microsoft.com/office/drawing/2014/main" id="{57E48577-5D74-4315-AA53-72163734A6E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4" name="그룹 4933">
              <a:extLst>
                <a:ext uri="{FF2B5EF4-FFF2-40B4-BE49-F238E27FC236}">
                  <a16:creationId xmlns:a16="http://schemas.microsoft.com/office/drawing/2014/main" id="{51B2FB28-ACD0-4153-8849-27F85CAE68FC}"/>
                </a:ext>
              </a:extLst>
            </p:cNvPr>
            <p:cNvGrpSpPr/>
            <p:nvPr/>
          </p:nvGrpSpPr>
          <p:grpSpPr>
            <a:xfrm>
              <a:off x="4663992" y="2239905"/>
              <a:ext cx="696763" cy="100804"/>
              <a:chOff x="3538538" y="1077915"/>
              <a:chExt cx="696763" cy="100804"/>
            </a:xfrm>
          </p:grpSpPr>
          <p:sp>
            <p:nvSpPr>
              <p:cNvPr id="5144" name="모서리가 둥근 직사각형 1845">
                <a:extLst>
                  <a:ext uri="{FF2B5EF4-FFF2-40B4-BE49-F238E27FC236}">
                    <a16:creationId xmlns:a16="http://schemas.microsoft.com/office/drawing/2014/main" id="{95145C3B-23DD-4004-BD97-DB05C171A8B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5" name="모서리가 둥근 직사각형 1846">
                <a:extLst>
                  <a:ext uri="{FF2B5EF4-FFF2-40B4-BE49-F238E27FC236}">
                    <a16:creationId xmlns:a16="http://schemas.microsoft.com/office/drawing/2014/main" id="{2EF8FFBF-BFA3-4909-AF0B-BB1ADC2246B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6" name="모서리가 둥근 직사각형 1847">
                <a:extLst>
                  <a:ext uri="{FF2B5EF4-FFF2-40B4-BE49-F238E27FC236}">
                    <a16:creationId xmlns:a16="http://schemas.microsoft.com/office/drawing/2014/main" id="{DFB00855-382C-4855-8E78-96E0F8F41F0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7" name="모서리가 둥근 직사각형 1848">
                <a:extLst>
                  <a:ext uri="{FF2B5EF4-FFF2-40B4-BE49-F238E27FC236}">
                    <a16:creationId xmlns:a16="http://schemas.microsoft.com/office/drawing/2014/main" id="{931BBF9F-2A79-4099-9BA7-36E8F03195C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8" name="모서리가 둥근 직사각형 1849">
                <a:extLst>
                  <a:ext uri="{FF2B5EF4-FFF2-40B4-BE49-F238E27FC236}">
                    <a16:creationId xmlns:a16="http://schemas.microsoft.com/office/drawing/2014/main" id="{C847F820-6968-44AA-9318-A084CE79FD6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5" name="그룹 4934">
              <a:extLst>
                <a:ext uri="{FF2B5EF4-FFF2-40B4-BE49-F238E27FC236}">
                  <a16:creationId xmlns:a16="http://schemas.microsoft.com/office/drawing/2014/main" id="{DC6F8C20-6B50-4CAB-8F22-BA8159A2FDFC}"/>
                </a:ext>
              </a:extLst>
            </p:cNvPr>
            <p:cNvGrpSpPr/>
            <p:nvPr/>
          </p:nvGrpSpPr>
          <p:grpSpPr>
            <a:xfrm>
              <a:off x="4663210" y="2401788"/>
              <a:ext cx="696763" cy="100804"/>
              <a:chOff x="3538538" y="1077915"/>
              <a:chExt cx="696763" cy="100804"/>
            </a:xfrm>
          </p:grpSpPr>
          <p:sp>
            <p:nvSpPr>
              <p:cNvPr id="5139" name="모서리가 둥근 직사각형 1855">
                <a:extLst>
                  <a:ext uri="{FF2B5EF4-FFF2-40B4-BE49-F238E27FC236}">
                    <a16:creationId xmlns:a16="http://schemas.microsoft.com/office/drawing/2014/main" id="{E5E2573E-5050-47C3-9DCE-10E65620704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0" name="모서리가 둥근 직사각형 1856">
                <a:extLst>
                  <a:ext uri="{FF2B5EF4-FFF2-40B4-BE49-F238E27FC236}">
                    <a16:creationId xmlns:a16="http://schemas.microsoft.com/office/drawing/2014/main" id="{95BB8D29-A67A-461E-89E5-182AC3D4C99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1" name="모서리가 둥근 직사각형 1857">
                <a:extLst>
                  <a:ext uri="{FF2B5EF4-FFF2-40B4-BE49-F238E27FC236}">
                    <a16:creationId xmlns:a16="http://schemas.microsoft.com/office/drawing/2014/main" id="{9336A58B-0BFA-4304-91F0-E7D0505283D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2" name="모서리가 둥근 직사각형 1858">
                <a:extLst>
                  <a:ext uri="{FF2B5EF4-FFF2-40B4-BE49-F238E27FC236}">
                    <a16:creationId xmlns:a16="http://schemas.microsoft.com/office/drawing/2014/main" id="{D412222E-DF9E-4F9B-A358-B7419AB8863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3" name="모서리가 둥근 직사각형 1859">
                <a:extLst>
                  <a:ext uri="{FF2B5EF4-FFF2-40B4-BE49-F238E27FC236}">
                    <a16:creationId xmlns:a16="http://schemas.microsoft.com/office/drawing/2014/main" id="{F54E39AE-E538-4B79-8132-4ED77EE576D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6" name="그룹 4935">
              <a:extLst>
                <a:ext uri="{FF2B5EF4-FFF2-40B4-BE49-F238E27FC236}">
                  <a16:creationId xmlns:a16="http://schemas.microsoft.com/office/drawing/2014/main" id="{1AD51690-8584-46B3-8018-11B7D879C2D4}"/>
                </a:ext>
              </a:extLst>
            </p:cNvPr>
            <p:cNvGrpSpPr/>
            <p:nvPr/>
          </p:nvGrpSpPr>
          <p:grpSpPr>
            <a:xfrm>
              <a:off x="4663210" y="2571443"/>
              <a:ext cx="696763" cy="100804"/>
              <a:chOff x="3538538" y="1077915"/>
              <a:chExt cx="696763" cy="100804"/>
            </a:xfrm>
          </p:grpSpPr>
          <p:sp>
            <p:nvSpPr>
              <p:cNvPr id="5134" name="모서리가 둥근 직사각형 1850">
                <a:extLst>
                  <a:ext uri="{FF2B5EF4-FFF2-40B4-BE49-F238E27FC236}">
                    <a16:creationId xmlns:a16="http://schemas.microsoft.com/office/drawing/2014/main" id="{2BD12A5C-3259-484B-BD48-3BCF192DC5D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5" name="모서리가 둥근 직사각형 1851">
                <a:extLst>
                  <a:ext uri="{FF2B5EF4-FFF2-40B4-BE49-F238E27FC236}">
                    <a16:creationId xmlns:a16="http://schemas.microsoft.com/office/drawing/2014/main" id="{FB6F3562-9C00-414B-B702-1206863DFF3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6" name="모서리가 둥근 직사각형 1852">
                <a:extLst>
                  <a:ext uri="{FF2B5EF4-FFF2-40B4-BE49-F238E27FC236}">
                    <a16:creationId xmlns:a16="http://schemas.microsoft.com/office/drawing/2014/main" id="{27D11140-5F60-4D02-BD7B-47E19D09507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7" name="모서리가 둥근 직사각형 1853">
                <a:extLst>
                  <a:ext uri="{FF2B5EF4-FFF2-40B4-BE49-F238E27FC236}">
                    <a16:creationId xmlns:a16="http://schemas.microsoft.com/office/drawing/2014/main" id="{09E70D99-C030-4AE3-8538-3FD79A3EF1F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8" name="모서리가 둥근 직사각형 1854">
                <a:extLst>
                  <a:ext uri="{FF2B5EF4-FFF2-40B4-BE49-F238E27FC236}">
                    <a16:creationId xmlns:a16="http://schemas.microsoft.com/office/drawing/2014/main" id="{3870CF0E-7760-4C50-AD1D-0E711FE912E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7" name="그룹 4936">
              <a:extLst>
                <a:ext uri="{FF2B5EF4-FFF2-40B4-BE49-F238E27FC236}">
                  <a16:creationId xmlns:a16="http://schemas.microsoft.com/office/drawing/2014/main" id="{CEB8E850-7A53-42E4-B72B-6F135FF7A8BF}"/>
                </a:ext>
              </a:extLst>
            </p:cNvPr>
            <p:cNvGrpSpPr/>
            <p:nvPr/>
          </p:nvGrpSpPr>
          <p:grpSpPr>
            <a:xfrm>
              <a:off x="4663210" y="2750020"/>
              <a:ext cx="696763" cy="100804"/>
              <a:chOff x="3538538" y="1077915"/>
              <a:chExt cx="696763" cy="100804"/>
            </a:xfrm>
          </p:grpSpPr>
          <p:sp>
            <p:nvSpPr>
              <p:cNvPr id="5129" name="모서리가 둥근 직사각형 1845">
                <a:extLst>
                  <a:ext uri="{FF2B5EF4-FFF2-40B4-BE49-F238E27FC236}">
                    <a16:creationId xmlns:a16="http://schemas.microsoft.com/office/drawing/2014/main" id="{B55B2B37-5033-4109-895B-6FE9D51B94E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0" name="모서리가 둥근 직사각형 1846">
                <a:extLst>
                  <a:ext uri="{FF2B5EF4-FFF2-40B4-BE49-F238E27FC236}">
                    <a16:creationId xmlns:a16="http://schemas.microsoft.com/office/drawing/2014/main" id="{43E7A826-8092-4FB0-83A1-BB51D9CF4FF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1" name="모서리가 둥근 직사각형 1847">
                <a:extLst>
                  <a:ext uri="{FF2B5EF4-FFF2-40B4-BE49-F238E27FC236}">
                    <a16:creationId xmlns:a16="http://schemas.microsoft.com/office/drawing/2014/main" id="{B33D7244-BDC1-4AD4-BAC1-20DF582256F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2" name="모서리가 둥근 직사각형 1848">
                <a:extLst>
                  <a:ext uri="{FF2B5EF4-FFF2-40B4-BE49-F238E27FC236}">
                    <a16:creationId xmlns:a16="http://schemas.microsoft.com/office/drawing/2014/main" id="{DBDB2D23-F31F-429C-8362-9F9B4F38A1E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3" name="모서리가 둥근 직사각형 1849">
                <a:extLst>
                  <a:ext uri="{FF2B5EF4-FFF2-40B4-BE49-F238E27FC236}">
                    <a16:creationId xmlns:a16="http://schemas.microsoft.com/office/drawing/2014/main" id="{6B5D7082-D3F3-40FD-9F6C-10299B5C491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8" name="그룹 4937">
              <a:extLst>
                <a:ext uri="{FF2B5EF4-FFF2-40B4-BE49-F238E27FC236}">
                  <a16:creationId xmlns:a16="http://schemas.microsoft.com/office/drawing/2014/main" id="{25569606-6D6C-46C9-8C14-00D5D28CB647}"/>
                </a:ext>
              </a:extLst>
            </p:cNvPr>
            <p:cNvGrpSpPr/>
            <p:nvPr/>
          </p:nvGrpSpPr>
          <p:grpSpPr>
            <a:xfrm>
              <a:off x="4660639" y="2931646"/>
              <a:ext cx="696763" cy="100804"/>
              <a:chOff x="3538538" y="1077915"/>
              <a:chExt cx="696763" cy="100804"/>
            </a:xfrm>
          </p:grpSpPr>
          <p:sp>
            <p:nvSpPr>
              <p:cNvPr id="5124" name="모서리가 둥근 직사각형 1855">
                <a:extLst>
                  <a:ext uri="{FF2B5EF4-FFF2-40B4-BE49-F238E27FC236}">
                    <a16:creationId xmlns:a16="http://schemas.microsoft.com/office/drawing/2014/main" id="{B24AA6A0-0860-49BB-8A31-E12BD75BF31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5" name="모서리가 둥근 직사각형 1856">
                <a:extLst>
                  <a:ext uri="{FF2B5EF4-FFF2-40B4-BE49-F238E27FC236}">
                    <a16:creationId xmlns:a16="http://schemas.microsoft.com/office/drawing/2014/main" id="{887D63E0-5D73-4080-9489-5F40FEA31FC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6" name="모서리가 둥근 직사각형 1857">
                <a:extLst>
                  <a:ext uri="{FF2B5EF4-FFF2-40B4-BE49-F238E27FC236}">
                    <a16:creationId xmlns:a16="http://schemas.microsoft.com/office/drawing/2014/main" id="{9C2585E7-3027-4568-9825-A930D326650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7" name="모서리가 둥근 직사각형 1858">
                <a:extLst>
                  <a:ext uri="{FF2B5EF4-FFF2-40B4-BE49-F238E27FC236}">
                    <a16:creationId xmlns:a16="http://schemas.microsoft.com/office/drawing/2014/main" id="{D394511C-4269-47BF-9748-2E95F2715FD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8" name="모서리가 둥근 직사각형 1859">
                <a:extLst>
                  <a:ext uri="{FF2B5EF4-FFF2-40B4-BE49-F238E27FC236}">
                    <a16:creationId xmlns:a16="http://schemas.microsoft.com/office/drawing/2014/main" id="{226168BB-9386-4EFE-A158-292537B8560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9" name="그룹 4938">
              <a:extLst>
                <a:ext uri="{FF2B5EF4-FFF2-40B4-BE49-F238E27FC236}">
                  <a16:creationId xmlns:a16="http://schemas.microsoft.com/office/drawing/2014/main" id="{77CA7327-D0BF-4B39-916E-B961514D7EAC}"/>
                </a:ext>
              </a:extLst>
            </p:cNvPr>
            <p:cNvGrpSpPr/>
            <p:nvPr/>
          </p:nvGrpSpPr>
          <p:grpSpPr>
            <a:xfrm>
              <a:off x="4660639" y="3101301"/>
              <a:ext cx="696763" cy="100804"/>
              <a:chOff x="3538538" y="1077915"/>
              <a:chExt cx="696763" cy="100804"/>
            </a:xfrm>
          </p:grpSpPr>
          <p:sp>
            <p:nvSpPr>
              <p:cNvPr id="5119" name="모서리가 둥근 직사각형 1850">
                <a:extLst>
                  <a:ext uri="{FF2B5EF4-FFF2-40B4-BE49-F238E27FC236}">
                    <a16:creationId xmlns:a16="http://schemas.microsoft.com/office/drawing/2014/main" id="{89F30B20-8AEC-410F-8DC9-2BFF6B487C6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0" name="모서리가 둥근 직사각형 1851">
                <a:extLst>
                  <a:ext uri="{FF2B5EF4-FFF2-40B4-BE49-F238E27FC236}">
                    <a16:creationId xmlns:a16="http://schemas.microsoft.com/office/drawing/2014/main" id="{EEDFF903-45E8-4804-9F8C-9D342000B17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1" name="모서리가 둥근 직사각형 1852">
                <a:extLst>
                  <a:ext uri="{FF2B5EF4-FFF2-40B4-BE49-F238E27FC236}">
                    <a16:creationId xmlns:a16="http://schemas.microsoft.com/office/drawing/2014/main" id="{79C4FB1C-684E-4E37-824F-BC953E49138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2" name="모서리가 둥근 직사각형 1853">
                <a:extLst>
                  <a:ext uri="{FF2B5EF4-FFF2-40B4-BE49-F238E27FC236}">
                    <a16:creationId xmlns:a16="http://schemas.microsoft.com/office/drawing/2014/main" id="{D7043A8C-6B5E-4A75-B41C-CD48718A914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3" name="모서리가 둥근 직사각형 1854">
                <a:extLst>
                  <a:ext uri="{FF2B5EF4-FFF2-40B4-BE49-F238E27FC236}">
                    <a16:creationId xmlns:a16="http://schemas.microsoft.com/office/drawing/2014/main" id="{26A57A51-FDDF-4F4D-8DD1-D0BBB04C4B0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0" name="그룹 4939">
              <a:extLst>
                <a:ext uri="{FF2B5EF4-FFF2-40B4-BE49-F238E27FC236}">
                  <a16:creationId xmlns:a16="http://schemas.microsoft.com/office/drawing/2014/main" id="{97A678E4-5EB0-4682-9A48-160B24E0702C}"/>
                </a:ext>
              </a:extLst>
            </p:cNvPr>
            <p:cNvGrpSpPr/>
            <p:nvPr/>
          </p:nvGrpSpPr>
          <p:grpSpPr>
            <a:xfrm>
              <a:off x="4660639" y="3279878"/>
              <a:ext cx="696763" cy="100804"/>
              <a:chOff x="3538538" y="1077915"/>
              <a:chExt cx="696763" cy="100804"/>
            </a:xfrm>
          </p:grpSpPr>
          <p:sp>
            <p:nvSpPr>
              <p:cNvPr id="5114" name="모서리가 둥근 직사각형 1845">
                <a:extLst>
                  <a:ext uri="{FF2B5EF4-FFF2-40B4-BE49-F238E27FC236}">
                    <a16:creationId xmlns:a16="http://schemas.microsoft.com/office/drawing/2014/main" id="{43C54811-671D-4DC2-A414-351D648FD07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5" name="모서리가 둥근 직사각형 1846">
                <a:extLst>
                  <a:ext uri="{FF2B5EF4-FFF2-40B4-BE49-F238E27FC236}">
                    <a16:creationId xmlns:a16="http://schemas.microsoft.com/office/drawing/2014/main" id="{B26C0C3F-D8CE-48CD-ADB1-8811EFEE566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6" name="모서리가 둥근 직사각형 1847">
                <a:extLst>
                  <a:ext uri="{FF2B5EF4-FFF2-40B4-BE49-F238E27FC236}">
                    <a16:creationId xmlns:a16="http://schemas.microsoft.com/office/drawing/2014/main" id="{DAFD25A2-3902-41BD-B1C2-F16DD27E898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7" name="모서리가 둥근 직사각형 1848">
                <a:extLst>
                  <a:ext uri="{FF2B5EF4-FFF2-40B4-BE49-F238E27FC236}">
                    <a16:creationId xmlns:a16="http://schemas.microsoft.com/office/drawing/2014/main" id="{AEBE53FF-9BF4-4AAC-9D31-5994CD76682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8" name="모서리가 둥근 직사각형 1849">
                <a:extLst>
                  <a:ext uri="{FF2B5EF4-FFF2-40B4-BE49-F238E27FC236}">
                    <a16:creationId xmlns:a16="http://schemas.microsoft.com/office/drawing/2014/main" id="{69F8B2B7-F74E-4C9F-BCA6-4E3EA8CBA64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1" name="그룹 4940">
              <a:extLst>
                <a:ext uri="{FF2B5EF4-FFF2-40B4-BE49-F238E27FC236}">
                  <a16:creationId xmlns:a16="http://schemas.microsoft.com/office/drawing/2014/main" id="{8F0569E1-9595-4F01-AFD6-FAC97E348A67}"/>
                </a:ext>
              </a:extLst>
            </p:cNvPr>
            <p:cNvGrpSpPr/>
            <p:nvPr/>
          </p:nvGrpSpPr>
          <p:grpSpPr>
            <a:xfrm>
              <a:off x="4661308" y="3440634"/>
              <a:ext cx="696763" cy="100804"/>
              <a:chOff x="3538538" y="1077915"/>
              <a:chExt cx="696763" cy="100804"/>
            </a:xfrm>
          </p:grpSpPr>
          <p:sp>
            <p:nvSpPr>
              <p:cNvPr id="5109" name="모서리가 둥근 직사각형 1855">
                <a:extLst>
                  <a:ext uri="{FF2B5EF4-FFF2-40B4-BE49-F238E27FC236}">
                    <a16:creationId xmlns:a16="http://schemas.microsoft.com/office/drawing/2014/main" id="{A7570800-4C4F-4322-AF32-102FD724B0A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0" name="모서리가 둥근 직사각형 1856">
                <a:extLst>
                  <a:ext uri="{FF2B5EF4-FFF2-40B4-BE49-F238E27FC236}">
                    <a16:creationId xmlns:a16="http://schemas.microsoft.com/office/drawing/2014/main" id="{3D9129DE-8A35-4705-8D0D-E554808A51D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1" name="모서리가 둥근 직사각형 1857">
                <a:extLst>
                  <a:ext uri="{FF2B5EF4-FFF2-40B4-BE49-F238E27FC236}">
                    <a16:creationId xmlns:a16="http://schemas.microsoft.com/office/drawing/2014/main" id="{F1A907BF-77F4-4505-A26A-70971ABE561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2" name="모서리가 둥근 직사각형 1858">
                <a:extLst>
                  <a:ext uri="{FF2B5EF4-FFF2-40B4-BE49-F238E27FC236}">
                    <a16:creationId xmlns:a16="http://schemas.microsoft.com/office/drawing/2014/main" id="{0A9B2ACD-6705-4252-AD19-5C2C14022C2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3" name="모서리가 둥근 직사각형 1859">
                <a:extLst>
                  <a:ext uri="{FF2B5EF4-FFF2-40B4-BE49-F238E27FC236}">
                    <a16:creationId xmlns:a16="http://schemas.microsoft.com/office/drawing/2014/main" id="{B9935B39-1E31-4B93-90F2-210B2FA4660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2" name="그룹 4941">
              <a:extLst>
                <a:ext uri="{FF2B5EF4-FFF2-40B4-BE49-F238E27FC236}">
                  <a16:creationId xmlns:a16="http://schemas.microsoft.com/office/drawing/2014/main" id="{070617C1-27D4-4D47-A100-924A71BB60C7}"/>
                </a:ext>
              </a:extLst>
            </p:cNvPr>
            <p:cNvGrpSpPr/>
            <p:nvPr/>
          </p:nvGrpSpPr>
          <p:grpSpPr>
            <a:xfrm>
              <a:off x="4661308" y="3610289"/>
              <a:ext cx="696763" cy="100804"/>
              <a:chOff x="3538538" y="1077915"/>
              <a:chExt cx="696763" cy="100804"/>
            </a:xfrm>
          </p:grpSpPr>
          <p:sp>
            <p:nvSpPr>
              <p:cNvPr id="5104" name="모서리가 둥근 직사각형 1850">
                <a:extLst>
                  <a:ext uri="{FF2B5EF4-FFF2-40B4-BE49-F238E27FC236}">
                    <a16:creationId xmlns:a16="http://schemas.microsoft.com/office/drawing/2014/main" id="{D0C38153-A5BC-4659-8770-AB17100362D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5" name="모서리가 둥근 직사각형 1851">
                <a:extLst>
                  <a:ext uri="{FF2B5EF4-FFF2-40B4-BE49-F238E27FC236}">
                    <a16:creationId xmlns:a16="http://schemas.microsoft.com/office/drawing/2014/main" id="{D4C90F11-7A69-4E25-887E-1ABDDFEE71F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6" name="모서리가 둥근 직사각형 1852">
                <a:extLst>
                  <a:ext uri="{FF2B5EF4-FFF2-40B4-BE49-F238E27FC236}">
                    <a16:creationId xmlns:a16="http://schemas.microsoft.com/office/drawing/2014/main" id="{350CAC38-94CC-42B6-9816-FF2F8A8079A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7" name="모서리가 둥근 직사각형 1853">
                <a:extLst>
                  <a:ext uri="{FF2B5EF4-FFF2-40B4-BE49-F238E27FC236}">
                    <a16:creationId xmlns:a16="http://schemas.microsoft.com/office/drawing/2014/main" id="{A7EE5972-0668-40BD-898B-367BDED96D9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8" name="모서리가 둥근 직사각형 1854">
                <a:extLst>
                  <a:ext uri="{FF2B5EF4-FFF2-40B4-BE49-F238E27FC236}">
                    <a16:creationId xmlns:a16="http://schemas.microsoft.com/office/drawing/2014/main" id="{4AE31A29-24C2-4D45-A3C6-94140BE8955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3" name="그룹 4942">
              <a:extLst>
                <a:ext uri="{FF2B5EF4-FFF2-40B4-BE49-F238E27FC236}">
                  <a16:creationId xmlns:a16="http://schemas.microsoft.com/office/drawing/2014/main" id="{4C6ECB20-58AC-4C46-9C0E-04C576993F8C}"/>
                </a:ext>
              </a:extLst>
            </p:cNvPr>
            <p:cNvGrpSpPr/>
            <p:nvPr/>
          </p:nvGrpSpPr>
          <p:grpSpPr>
            <a:xfrm>
              <a:off x="4661308" y="3788866"/>
              <a:ext cx="696763" cy="100804"/>
              <a:chOff x="3538538" y="1077915"/>
              <a:chExt cx="696763" cy="100804"/>
            </a:xfrm>
          </p:grpSpPr>
          <p:sp>
            <p:nvSpPr>
              <p:cNvPr id="5099" name="모서리가 둥근 직사각형 1845">
                <a:extLst>
                  <a:ext uri="{FF2B5EF4-FFF2-40B4-BE49-F238E27FC236}">
                    <a16:creationId xmlns:a16="http://schemas.microsoft.com/office/drawing/2014/main" id="{57CCF4D5-2835-4120-958A-4F0A528E0FD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0" name="모서리가 둥근 직사각형 1846">
                <a:extLst>
                  <a:ext uri="{FF2B5EF4-FFF2-40B4-BE49-F238E27FC236}">
                    <a16:creationId xmlns:a16="http://schemas.microsoft.com/office/drawing/2014/main" id="{81182F36-7250-40DE-BA61-7B82F8671BC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1" name="모서리가 둥근 직사각형 1847">
                <a:extLst>
                  <a:ext uri="{FF2B5EF4-FFF2-40B4-BE49-F238E27FC236}">
                    <a16:creationId xmlns:a16="http://schemas.microsoft.com/office/drawing/2014/main" id="{481AEAB1-6F9F-4A7B-9256-9937438D2E9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2" name="모서리가 둥근 직사각형 1848">
                <a:extLst>
                  <a:ext uri="{FF2B5EF4-FFF2-40B4-BE49-F238E27FC236}">
                    <a16:creationId xmlns:a16="http://schemas.microsoft.com/office/drawing/2014/main" id="{66067A0A-BF21-4841-94FB-EAD50172E69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3" name="모서리가 둥근 직사각형 1849">
                <a:extLst>
                  <a:ext uri="{FF2B5EF4-FFF2-40B4-BE49-F238E27FC236}">
                    <a16:creationId xmlns:a16="http://schemas.microsoft.com/office/drawing/2014/main" id="{4E15C773-B384-44E0-A59E-42E24629DA0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4" name="그룹 4943">
              <a:extLst>
                <a:ext uri="{FF2B5EF4-FFF2-40B4-BE49-F238E27FC236}">
                  <a16:creationId xmlns:a16="http://schemas.microsoft.com/office/drawing/2014/main" id="{CBA5BCF5-BD89-4544-A021-E05F708364BB}"/>
                </a:ext>
              </a:extLst>
            </p:cNvPr>
            <p:cNvGrpSpPr/>
            <p:nvPr/>
          </p:nvGrpSpPr>
          <p:grpSpPr>
            <a:xfrm>
              <a:off x="4658737" y="3970492"/>
              <a:ext cx="696763" cy="100804"/>
              <a:chOff x="3538538" y="1077915"/>
              <a:chExt cx="696763" cy="100804"/>
            </a:xfrm>
          </p:grpSpPr>
          <p:sp>
            <p:nvSpPr>
              <p:cNvPr id="5094" name="모서리가 둥근 직사각형 1855">
                <a:extLst>
                  <a:ext uri="{FF2B5EF4-FFF2-40B4-BE49-F238E27FC236}">
                    <a16:creationId xmlns:a16="http://schemas.microsoft.com/office/drawing/2014/main" id="{D3F35307-AC6F-473A-9AC8-B960A3B9CA7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5" name="모서리가 둥근 직사각형 1856">
                <a:extLst>
                  <a:ext uri="{FF2B5EF4-FFF2-40B4-BE49-F238E27FC236}">
                    <a16:creationId xmlns:a16="http://schemas.microsoft.com/office/drawing/2014/main" id="{5C34A5AB-0030-42F1-959F-F38F1B35A57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6" name="모서리가 둥근 직사각형 1857">
                <a:extLst>
                  <a:ext uri="{FF2B5EF4-FFF2-40B4-BE49-F238E27FC236}">
                    <a16:creationId xmlns:a16="http://schemas.microsoft.com/office/drawing/2014/main" id="{A1F2E987-C30A-40E2-A014-343D9A9CADE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7" name="모서리가 둥근 직사각형 1858">
                <a:extLst>
                  <a:ext uri="{FF2B5EF4-FFF2-40B4-BE49-F238E27FC236}">
                    <a16:creationId xmlns:a16="http://schemas.microsoft.com/office/drawing/2014/main" id="{A4084EDD-4F73-4B4C-B605-A08BB9C82C7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8" name="모서리가 둥근 직사각형 1859">
                <a:extLst>
                  <a:ext uri="{FF2B5EF4-FFF2-40B4-BE49-F238E27FC236}">
                    <a16:creationId xmlns:a16="http://schemas.microsoft.com/office/drawing/2014/main" id="{F5033818-E4FF-482D-9AEE-48F71C229E4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5" name="그룹 4944">
              <a:extLst>
                <a:ext uri="{FF2B5EF4-FFF2-40B4-BE49-F238E27FC236}">
                  <a16:creationId xmlns:a16="http://schemas.microsoft.com/office/drawing/2014/main" id="{9A5C24F0-78D6-42AF-9BCB-B148DAD31AF7}"/>
                </a:ext>
              </a:extLst>
            </p:cNvPr>
            <p:cNvGrpSpPr/>
            <p:nvPr/>
          </p:nvGrpSpPr>
          <p:grpSpPr>
            <a:xfrm>
              <a:off x="4658737" y="4140147"/>
              <a:ext cx="696763" cy="100804"/>
              <a:chOff x="3538538" y="1077915"/>
              <a:chExt cx="696763" cy="100804"/>
            </a:xfrm>
          </p:grpSpPr>
          <p:sp>
            <p:nvSpPr>
              <p:cNvPr id="5089" name="모서리가 둥근 직사각형 1850">
                <a:extLst>
                  <a:ext uri="{FF2B5EF4-FFF2-40B4-BE49-F238E27FC236}">
                    <a16:creationId xmlns:a16="http://schemas.microsoft.com/office/drawing/2014/main" id="{5CC7DC21-EC16-40F4-A6D9-E5937F4C13F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0" name="모서리가 둥근 직사각형 1851">
                <a:extLst>
                  <a:ext uri="{FF2B5EF4-FFF2-40B4-BE49-F238E27FC236}">
                    <a16:creationId xmlns:a16="http://schemas.microsoft.com/office/drawing/2014/main" id="{2C943F64-510F-4E14-B54E-9AFCCF996B7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1" name="모서리가 둥근 직사각형 1852">
                <a:extLst>
                  <a:ext uri="{FF2B5EF4-FFF2-40B4-BE49-F238E27FC236}">
                    <a16:creationId xmlns:a16="http://schemas.microsoft.com/office/drawing/2014/main" id="{B0CCA729-D658-470E-90E2-4E4C23E63B4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2" name="모서리가 둥근 직사각형 1853">
                <a:extLst>
                  <a:ext uri="{FF2B5EF4-FFF2-40B4-BE49-F238E27FC236}">
                    <a16:creationId xmlns:a16="http://schemas.microsoft.com/office/drawing/2014/main" id="{477D0C9C-6055-4213-B7C5-907089C3BD9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3" name="모서리가 둥근 직사각형 1854">
                <a:extLst>
                  <a:ext uri="{FF2B5EF4-FFF2-40B4-BE49-F238E27FC236}">
                    <a16:creationId xmlns:a16="http://schemas.microsoft.com/office/drawing/2014/main" id="{C2F627E8-A5B4-442E-801C-81DB292907C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6" name="그룹 4945">
              <a:extLst>
                <a:ext uri="{FF2B5EF4-FFF2-40B4-BE49-F238E27FC236}">
                  <a16:creationId xmlns:a16="http://schemas.microsoft.com/office/drawing/2014/main" id="{A6910347-F1CC-4D88-96F9-E33F2D0057BA}"/>
                </a:ext>
              </a:extLst>
            </p:cNvPr>
            <p:cNvGrpSpPr/>
            <p:nvPr/>
          </p:nvGrpSpPr>
          <p:grpSpPr>
            <a:xfrm>
              <a:off x="4658737" y="4318724"/>
              <a:ext cx="696763" cy="100804"/>
              <a:chOff x="3538538" y="1077915"/>
              <a:chExt cx="696763" cy="100804"/>
            </a:xfrm>
          </p:grpSpPr>
          <p:sp>
            <p:nvSpPr>
              <p:cNvPr id="5084" name="모서리가 둥근 직사각형 1845">
                <a:extLst>
                  <a:ext uri="{FF2B5EF4-FFF2-40B4-BE49-F238E27FC236}">
                    <a16:creationId xmlns:a16="http://schemas.microsoft.com/office/drawing/2014/main" id="{100B3DAB-C726-4273-B4AF-AB6ADC1662C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5" name="모서리가 둥근 직사각형 1846">
                <a:extLst>
                  <a:ext uri="{FF2B5EF4-FFF2-40B4-BE49-F238E27FC236}">
                    <a16:creationId xmlns:a16="http://schemas.microsoft.com/office/drawing/2014/main" id="{3052106C-F482-4911-B6A1-A21C3320C24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6" name="모서리가 둥근 직사각형 1847">
                <a:extLst>
                  <a:ext uri="{FF2B5EF4-FFF2-40B4-BE49-F238E27FC236}">
                    <a16:creationId xmlns:a16="http://schemas.microsoft.com/office/drawing/2014/main" id="{94D69EEA-49DD-498A-A9B0-E52162F294C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7" name="모서리가 둥근 직사각형 1848">
                <a:extLst>
                  <a:ext uri="{FF2B5EF4-FFF2-40B4-BE49-F238E27FC236}">
                    <a16:creationId xmlns:a16="http://schemas.microsoft.com/office/drawing/2014/main" id="{9A371328-0C60-4F0E-901A-FFF40998EC3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8" name="모서리가 둥근 직사각형 1849">
                <a:extLst>
                  <a:ext uri="{FF2B5EF4-FFF2-40B4-BE49-F238E27FC236}">
                    <a16:creationId xmlns:a16="http://schemas.microsoft.com/office/drawing/2014/main" id="{28F5E730-072F-424D-95D5-9F5D5260B04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7" name="그룹 4946">
              <a:extLst>
                <a:ext uri="{FF2B5EF4-FFF2-40B4-BE49-F238E27FC236}">
                  <a16:creationId xmlns:a16="http://schemas.microsoft.com/office/drawing/2014/main" id="{693A6DB4-DA85-4BCB-8D6C-182577BC978C}"/>
                </a:ext>
              </a:extLst>
            </p:cNvPr>
            <p:cNvGrpSpPr/>
            <p:nvPr/>
          </p:nvGrpSpPr>
          <p:grpSpPr>
            <a:xfrm>
              <a:off x="4657955" y="4480607"/>
              <a:ext cx="696763" cy="100804"/>
              <a:chOff x="3538538" y="1077915"/>
              <a:chExt cx="696763" cy="100804"/>
            </a:xfrm>
          </p:grpSpPr>
          <p:sp>
            <p:nvSpPr>
              <p:cNvPr id="5079" name="모서리가 둥근 직사각형 1855">
                <a:extLst>
                  <a:ext uri="{FF2B5EF4-FFF2-40B4-BE49-F238E27FC236}">
                    <a16:creationId xmlns:a16="http://schemas.microsoft.com/office/drawing/2014/main" id="{CC000F33-5AE2-4666-ADD0-962A6A7E253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0" name="모서리가 둥근 직사각형 1856">
                <a:extLst>
                  <a:ext uri="{FF2B5EF4-FFF2-40B4-BE49-F238E27FC236}">
                    <a16:creationId xmlns:a16="http://schemas.microsoft.com/office/drawing/2014/main" id="{5773F59E-033B-496E-937A-B1B30AC99C1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1" name="모서리가 둥근 직사각형 1857">
                <a:extLst>
                  <a:ext uri="{FF2B5EF4-FFF2-40B4-BE49-F238E27FC236}">
                    <a16:creationId xmlns:a16="http://schemas.microsoft.com/office/drawing/2014/main" id="{FD8F8F00-39A6-4538-83FC-EBAD84A7F72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2" name="모서리가 둥근 직사각형 1858">
                <a:extLst>
                  <a:ext uri="{FF2B5EF4-FFF2-40B4-BE49-F238E27FC236}">
                    <a16:creationId xmlns:a16="http://schemas.microsoft.com/office/drawing/2014/main" id="{D6A68D54-A7C9-44E3-9FCC-64DF07CA4A4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3" name="모서리가 둥근 직사각형 1859">
                <a:extLst>
                  <a:ext uri="{FF2B5EF4-FFF2-40B4-BE49-F238E27FC236}">
                    <a16:creationId xmlns:a16="http://schemas.microsoft.com/office/drawing/2014/main" id="{0A1198C7-4188-46FF-A3C0-14BEE2979ED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8" name="그룹 4947">
              <a:extLst>
                <a:ext uri="{FF2B5EF4-FFF2-40B4-BE49-F238E27FC236}">
                  <a16:creationId xmlns:a16="http://schemas.microsoft.com/office/drawing/2014/main" id="{CAF1D44C-464D-4A9F-A945-AECB0740F33F}"/>
                </a:ext>
              </a:extLst>
            </p:cNvPr>
            <p:cNvGrpSpPr/>
            <p:nvPr/>
          </p:nvGrpSpPr>
          <p:grpSpPr>
            <a:xfrm>
              <a:off x="4657955" y="4650262"/>
              <a:ext cx="696763" cy="100804"/>
              <a:chOff x="3538538" y="1077915"/>
              <a:chExt cx="696763" cy="100804"/>
            </a:xfrm>
          </p:grpSpPr>
          <p:sp>
            <p:nvSpPr>
              <p:cNvPr id="5074" name="모서리가 둥근 직사각형 1850">
                <a:extLst>
                  <a:ext uri="{FF2B5EF4-FFF2-40B4-BE49-F238E27FC236}">
                    <a16:creationId xmlns:a16="http://schemas.microsoft.com/office/drawing/2014/main" id="{7DBF9496-2B7A-4390-A658-8044081C7DD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5" name="모서리가 둥근 직사각형 1851">
                <a:extLst>
                  <a:ext uri="{FF2B5EF4-FFF2-40B4-BE49-F238E27FC236}">
                    <a16:creationId xmlns:a16="http://schemas.microsoft.com/office/drawing/2014/main" id="{641E795A-9AD6-407A-882C-E12E64C54C7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6" name="모서리가 둥근 직사각형 1852">
                <a:extLst>
                  <a:ext uri="{FF2B5EF4-FFF2-40B4-BE49-F238E27FC236}">
                    <a16:creationId xmlns:a16="http://schemas.microsoft.com/office/drawing/2014/main" id="{E401B931-E6D4-4FDF-8FD0-C2DDBEB244D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7" name="모서리가 둥근 직사각형 1853">
                <a:extLst>
                  <a:ext uri="{FF2B5EF4-FFF2-40B4-BE49-F238E27FC236}">
                    <a16:creationId xmlns:a16="http://schemas.microsoft.com/office/drawing/2014/main" id="{BEFB4273-A111-4F7F-A3D0-5D6FF593F4E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8" name="모서리가 둥근 직사각형 1854">
                <a:extLst>
                  <a:ext uri="{FF2B5EF4-FFF2-40B4-BE49-F238E27FC236}">
                    <a16:creationId xmlns:a16="http://schemas.microsoft.com/office/drawing/2014/main" id="{6897D256-1561-49F5-85EC-E248E093EAA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9" name="그룹 4948">
              <a:extLst>
                <a:ext uri="{FF2B5EF4-FFF2-40B4-BE49-F238E27FC236}">
                  <a16:creationId xmlns:a16="http://schemas.microsoft.com/office/drawing/2014/main" id="{DDA178D6-1561-4CC2-B0C6-A65ACF6A9E00}"/>
                </a:ext>
              </a:extLst>
            </p:cNvPr>
            <p:cNvGrpSpPr/>
            <p:nvPr/>
          </p:nvGrpSpPr>
          <p:grpSpPr>
            <a:xfrm>
              <a:off x="4657955" y="4828839"/>
              <a:ext cx="696763" cy="100804"/>
              <a:chOff x="3538538" y="1077915"/>
              <a:chExt cx="696763" cy="100804"/>
            </a:xfrm>
          </p:grpSpPr>
          <p:sp>
            <p:nvSpPr>
              <p:cNvPr id="5069" name="모서리가 둥근 직사각형 1845">
                <a:extLst>
                  <a:ext uri="{FF2B5EF4-FFF2-40B4-BE49-F238E27FC236}">
                    <a16:creationId xmlns:a16="http://schemas.microsoft.com/office/drawing/2014/main" id="{E84C3110-CBC8-4CDA-B309-4618E7999BF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0" name="모서리가 둥근 직사각형 1846">
                <a:extLst>
                  <a:ext uri="{FF2B5EF4-FFF2-40B4-BE49-F238E27FC236}">
                    <a16:creationId xmlns:a16="http://schemas.microsoft.com/office/drawing/2014/main" id="{6FE4CF64-16A1-435F-830B-2C4F1668650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1" name="모서리가 둥근 직사각형 1847">
                <a:extLst>
                  <a:ext uri="{FF2B5EF4-FFF2-40B4-BE49-F238E27FC236}">
                    <a16:creationId xmlns:a16="http://schemas.microsoft.com/office/drawing/2014/main" id="{A8DCD150-4FE3-4105-A2E2-539F836C40B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2" name="모서리가 둥근 직사각형 1848">
                <a:extLst>
                  <a:ext uri="{FF2B5EF4-FFF2-40B4-BE49-F238E27FC236}">
                    <a16:creationId xmlns:a16="http://schemas.microsoft.com/office/drawing/2014/main" id="{327FBE15-A263-4717-812C-4F134933D2D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3" name="모서리가 둥근 직사각형 1849">
                <a:extLst>
                  <a:ext uri="{FF2B5EF4-FFF2-40B4-BE49-F238E27FC236}">
                    <a16:creationId xmlns:a16="http://schemas.microsoft.com/office/drawing/2014/main" id="{B9BC403E-DE5B-4A81-9A45-2AA842FF378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50" name="그룹 4949">
              <a:extLst>
                <a:ext uri="{FF2B5EF4-FFF2-40B4-BE49-F238E27FC236}">
                  <a16:creationId xmlns:a16="http://schemas.microsoft.com/office/drawing/2014/main" id="{A9FF566A-C643-4AB6-87F2-0F48A27FD333}"/>
                </a:ext>
              </a:extLst>
            </p:cNvPr>
            <p:cNvGrpSpPr/>
            <p:nvPr/>
          </p:nvGrpSpPr>
          <p:grpSpPr>
            <a:xfrm>
              <a:off x="4655384" y="5010465"/>
              <a:ext cx="696763" cy="100804"/>
              <a:chOff x="3538538" y="1077915"/>
              <a:chExt cx="696763" cy="100804"/>
            </a:xfrm>
          </p:grpSpPr>
          <p:sp>
            <p:nvSpPr>
              <p:cNvPr id="5064" name="모서리가 둥근 직사각형 1855">
                <a:extLst>
                  <a:ext uri="{FF2B5EF4-FFF2-40B4-BE49-F238E27FC236}">
                    <a16:creationId xmlns:a16="http://schemas.microsoft.com/office/drawing/2014/main" id="{4FF7D844-2DF8-43BC-AD40-20F962DF14E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5" name="모서리가 둥근 직사각형 1856">
                <a:extLst>
                  <a:ext uri="{FF2B5EF4-FFF2-40B4-BE49-F238E27FC236}">
                    <a16:creationId xmlns:a16="http://schemas.microsoft.com/office/drawing/2014/main" id="{22CFB564-3516-4386-B03C-4724EE3D3EF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6" name="모서리가 둥근 직사각형 1857">
                <a:extLst>
                  <a:ext uri="{FF2B5EF4-FFF2-40B4-BE49-F238E27FC236}">
                    <a16:creationId xmlns:a16="http://schemas.microsoft.com/office/drawing/2014/main" id="{C78D1A2D-83C7-47C3-84A6-CEDE3D7669F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7" name="모서리가 둥근 직사각형 1858">
                <a:extLst>
                  <a:ext uri="{FF2B5EF4-FFF2-40B4-BE49-F238E27FC236}">
                    <a16:creationId xmlns:a16="http://schemas.microsoft.com/office/drawing/2014/main" id="{B5DB7493-ACAB-4E60-9402-6DF89D8BD63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8" name="모서리가 둥근 직사각형 1859">
                <a:extLst>
                  <a:ext uri="{FF2B5EF4-FFF2-40B4-BE49-F238E27FC236}">
                    <a16:creationId xmlns:a16="http://schemas.microsoft.com/office/drawing/2014/main" id="{D5802758-B7DC-496C-9D5A-C3C1BBA9ED7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51" name="그룹 4950">
              <a:extLst>
                <a:ext uri="{FF2B5EF4-FFF2-40B4-BE49-F238E27FC236}">
                  <a16:creationId xmlns:a16="http://schemas.microsoft.com/office/drawing/2014/main" id="{2BFEE10B-294D-4FAE-AF52-B5B08C54C168}"/>
                </a:ext>
              </a:extLst>
            </p:cNvPr>
            <p:cNvGrpSpPr/>
            <p:nvPr/>
          </p:nvGrpSpPr>
          <p:grpSpPr>
            <a:xfrm>
              <a:off x="4655384" y="5180120"/>
              <a:ext cx="696763" cy="100804"/>
              <a:chOff x="3538538" y="1077915"/>
              <a:chExt cx="696763" cy="100804"/>
            </a:xfrm>
          </p:grpSpPr>
          <p:sp>
            <p:nvSpPr>
              <p:cNvPr id="5059" name="모서리가 둥근 직사각형 1850">
                <a:extLst>
                  <a:ext uri="{FF2B5EF4-FFF2-40B4-BE49-F238E27FC236}">
                    <a16:creationId xmlns:a16="http://schemas.microsoft.com/office/drawing/2014/main" id="{8A23E646-BDAA-4D63-9D1C-50CBAEEE380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0" name="모서리가 둥근 직사각형 1851">
                <a:extLst>
                  <a:ext uri="{FF2B5EF4-FFF2-40B4-BE49-F238E27FC236}">
                    <a16:creationId xmlns:a16="http://schemas.microsoft.com/office/drawing/2014/main" id="{1B762E52-5548-45BE-BE2E-1BA7B1DAD68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1" name="모서리가 둥근 직사각형 1852">
                <a:extLst>
                  <a:ext uri="{FF2B5EF4-FFF2-40B4-BE49-F238E27FC236}">
                    <a16:creationId xmlns:a16="http://schemas.microsoft.com/office/drawing/2014/main" id="{A91856E1-2DC9-4448-809D-C49D94D6769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2" name="모서리가 둥근 직사각형 1853">
                <a:extLst>
                  <a:ext uri="{FF2B5EF4-FFF2-40B4-BE49-F238E27FC236}">
                    <a16:creationId xmlns:a16="http://schemas.microsoft.com/office/drawing/2014/main" id="{A13F2CC8-CF15-424F-BD81-187D1C5BD0E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3" name="모서리가 둥근 직사각형 1854">
                <a:extLst>
                  <a:ext uri="{FF2B5EF4-FFF2-40B4-BE49-F238E27FC236}">
                    <a16:creationId xmlns:a16="http://schemas.microsoft.com/office/drawing/2014/main" id="{F15F0823-29FD-4580-964E-32CE3D49EE3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52" name="그룹 4951">
              <a:extLst>
                <a:ext uri="{FF2B5EF4-FFF2-40B4-BE49-F238E27FC236}">
                  <a16:creationId xmlns:a16="http://schemas.microsoft.com/office/drawing/2014/main" id="{435F3CD8-98C5-486B-846C-2C5BBDEEE191}"/>
                </a:ext>
              </a:extLst>
            </p:cNvPr>
            <p:cNvGrpSpPr/>
            <p:nvPr/>
          </p:nvGrpSpPr>
          <p:grpSpPr>
            <a:xfrm>
              <a:off x="4655384" y="5358697"/>
              <a:ext cx="696763" cy="100804"/>
              <a:chOff x="3538538" y="1077915"/>
              <a:chExt cx="696763" cy="100804"/>
            </a:xfrm>
          </p:grpSpPr>
          <p:sp>
            <p:nvSpPr>
              <p:cNvPr id="5054" name="모서리가 둥근 직사각형 1845">
                <a:extLst>
                  <a:ext uri="{FF2B5EF4-FFF2-40B4-BE49-F238E27FC236}">
                    <a16:creationId xmlns:a16="http://schemas.microsoft.com/office/drawing/2014/main" id="{BB8F516B-6402-423F-9FDC-D09C0FD7A5A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5" name="모서리가 둥근 직사각형 1846">
                <a:extLst>
                  <a:ext uri="{FF2B5EF4-FFF2-40B4-BE49-F238E27FC236}">
                    <a16:creationId xmlns:a16="http://schemas.microsoft.com/office/drawing/2014/main" id="{94F9E51F-7266-4F28-813D-D77BB4113F9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6" name="모서리가 둥근 직사각형 1847">
                <a:extLst>
                  <a:ext uri="{FF2B5EF4-FFF2-40B4-BE49-F238E27FC236}">
                    <a16:creationId xmlns:a16="http://schemas.microsoft.com/office/drawing/2014/main" id="{C0AE576C-8BA1-4F1A-9CF6-AD37D08604B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7" name="모서리가 둥근 직사각형 1848">
                <a:extLst>
                  <a:ext uri="{FF2B5EF4-FFF2-40B4-BE49-F238E27FC236}">
                    <a16:creationId xmlns:a16="http://schemas.microsoft.com/office/drawing/2014/main" id="{5C0618C4-0A4E-49A8-8C14-B52863D8869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8" name="모서리가 둥근 직사각형 1849">
                <a:extLst>
                  <a:ext uri="{FF2B5EF4-FFF2-40B4-BE49-F238E27FC236}">
                    <a16:creationId xmlns:a16="http://schemas.microsoft.com/office/drawing/2014/main" id="{C3167F32-00EA-466A-8DFD-5F58DAA3BF9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53" name="그룹 4952">
              <a:extLst>
                <a:ext uri="{FF2B5EF4-FFF2-40B4-BE49-F238E27FC236}">
                  <a16:creationId xmlns:a16="http://schemas.microsoft.com/office/drawing/2014/main" id="{6F70AE1D-2E2D-40C8-9ADC-199DDD4E9D83}"/>
                </a:ext>
              </a:extLst>
            </p:cNvPr>
            <p:cNvGrpSpPr/>
            <p:nvPr/>
          </p:nvGrpSpPr>
          <p:grpSpPr>
            <a:xfrm>
              <a:off x="4655384" y="5520465"/>
              <a:ext cx="696763" cy="100804"/>
              <a:chOff x="3538538" y="1077915"/>
              <a:chExt cx="696763" cy="100804"/>
            </a:xfrm>
          </p:grpSpPr>
          <p:sp>
            <p:nvSpPr>
              <p:cNvPr id="5049" name="모서리가 둥근 직사각형 1845">
                <a:extLst>
                  <a:ext uri="{FF2B5EF4-FFF2-40B4-BE49-F238E27FC236}">
                    <a16:creationId xmlns:a16="http://schemas.microsoft.com/office/drawing/2014/main" id="{8B6B8193-BBEC-4BEB-9055-95076A12B55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0" name="모서리가 둥근 직사각형 1846">
                <a:extLst>
                  <a:ext uri="{FF2B5EF4-FFF2-40B4-BE49-F238E27FC236}">
                    <a16:creationId xmlns:a16="http://schemas.microsoft.com/office/drawing/2014/main" id="{AF50048D-AFAE-454E-A8D0-BA2E62D55D4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1" name="모서리가 둥근 직사각형 1847">
                <a:extLst>
                  <a:ext uri="{FF2B5EF4-FFF2-40B4-BE49-F238E27FC236}">
                    <a16:creationId xmlns:a16="http://schemas.microsoft.com/office/drawing/2014/main" id="{CBEF1C7C-D10E-4644-BD70-D91FC3CE9F5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2" name="모서리가 둥근 직사각형 1848">
                <a:extLst>
                  <a:ext uri="{FF2B5EF4-FFF2-40B4-BE49-F238E27FC236}">
                    <a16:creationId xmlns:a16="http://schemas.microsoft.com/office/drawing/2014/main" id="{3FBBECBA-AC54-45A2-A6A5-9E34BAF1008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3" name="모서리가 둥근 직사각형 1849">
                <a:extLst>
                  <a:ext uri="{FF2B5EF4-FFF2-40B4-BE49-F238E27FC236}">
                    <a16:creationId xmlns:a16="http://schemas.microsoft.com/office/drawing/2014/main" id="{90CA163F-DF53-4321-B787-977FE7B3076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954" name="직사각형 4953">
              <a:extLst>
                <a:ext uri="{FF2B5EF4-FFF2-40B4-BE49-F238E27FC236}">
                  <a16:creationId xmlns:a16="http://schemas.microsoft.com/office/drawing/2014/main" id="{61BBC417-D0C4-4CB4-9B29-844C154A12EB}"/>
                </a:ext>
              </a:extLst>
            </p:cNvPr>
            <p:cNvSpPr/>
            <p:nvPr/>
          </p:nvSpPr>
          <p:spPr>
            <a:xfrm>
              <a:off x="4339057" y="1091426"/>
              <a:ext cx="1107056" cy="462677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955" name="직선 연결선 4954">
              <a:extLst>
                <a:ext uri="{FF2B5EF4-FFF2-40B4-BE49-F238E27FC236}">
                  <a16:creationId xmlns:a16="http://schemas.microsoft.com/office/drawing/2014/main" id="{E10AC1B5-05D2-41D3-B403-66B2CE82B96C}"/>
                </a:ext>
              </a:extLst>
            </p:cNvPr>
            <p:cNvCxnSpPr>
              <a:cxnSpLocks/>
            </p:cNvCxnSpPr>
            <p:nvPr/>
          </p:nvCxnSpPr>
          <p:spPr>
            <a:xfrm>
              <a:off x="3442666" y="1091426"/>
              <a:ext cx="0" cy="217930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56" name="직사각형 4955">
              <a:extLst>
                <a:ext uri="{FF2B5EF4-FFF2-40B4-BE49-F238E27FC236}">
                  <a16:creationId xmlns:a16="http://schemas.microsoft.com/office/drawing/2014/main" id="{B341438B-B903-4A0F-B539-CEEE9C947682}"/>
                </a:ext>
              </a:extLst>
            </p:cNvPr>
            <p:cNvSpPr/>
            <p:nvPr/>
          </p:nvSpPr>
          <p:spPr>
            <a:xfrm>
              <a:off x="3170950" y="1091426"/>
              <a:ext cx="1107056" cy="2187303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957" name="직선 연결선 4956">
              <a:extLst>
                <a:ext uri="{FF2B5EF4-FFF2-40B4-BE49-F238E27FC236}">
                  <a16:creationId xmlns:a16="http://schemas.microsoft.com/office/drawing/2014/main" id="{FE3EB2C8-D284-4702-B915-6A69A03EDA09}"/>
                </a:ext>
              </a:extLst>
            </p:cNvPr>
            <p:cNvCxnSpPr>
              <a:cxnSpLocks/>
            </p:cNvCxnSpPr>
            <p:nvPr/>
          </p:nvCxnSpPr>
          <p:spPr>
            <a:xfrm>
              <a:off x="3170799" y="1315089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58" name="직사각형 4957">
              <a:extLst>
                <a:ext uri="{FF2B5EF4-FFF2-40B4-BE49-F238E27FC236}">
                  <a16:creationId xmlns:a16="http://schemas.microsoft.com/office/drawing/2014/main" id="{92A1A559-BBED-4019-8125-1976211000CB}"/>
                </a:ext>
              </a:extLst>
            </p:cNvPr>
            <p:cNvSpPr/>
            <p:nvPr/>
          </p:nvSpPr>
          <p:spPr>
            <a:xfrm>
              <a:off x="3163602" y="3565542"/>
              <a:ext cx="1111488" cy="213366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959" name="그룹 4958">
              <a:extLst>
                <a:ext uri="{FF2B5EF4-FFF2-40B4-BE49-F238E27FC236}">
                  <a16:creationId xmlns:a16="http://schemas.microsoft.com/office/drawing/2014/main" id="{857978D8-B16E-47D2-9CC1-E5C00378F354}"/>
                </a:ext>
              </a:extLst>
            </p:cNvPr>
            <p:cNvGrpSpPr/>
            <p:nvPr/>
          </p:nvGrpSpPr>
          <p:grpSpPr>
            <a:xfrm>
              <a:off x="3157384" y="3744669"/>
              <a:ext cx="1122515" cy="180913"/>
              <a:chOff x="1762975" y="1613944"/>
              <a:chExt cx="1686426" cy="180913"/>
            </a:xfrm>
          </p:grpSpPr>
          <p:cxnSp>
            <p:nvCxnSpPr>
              <p:cNvPr id="5047" name="직선 연결선 5046">
                <a:extLst>
                  <a:ext uri="{FF2B5EF4-FFF2-40B4-BE49-F238E27FC236}">
                    <a16:creationId xmlns:a16="http://schemas.microsoft.com/office/drawing/2014/main" id="{1FFA640E-8E5E-444C-90C1-A8ED247A05B1}"/>
                  </a:ext>
                </a:extLst>
              </p:cNvPr>
              <p:cNvCxnSpPr/>
              <p:nvPr/>
            </p:nvCxnSpPr>
            <p:spPr>
              <a:xfrm>
                <a:off x="1762975" y="1613944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8" name="직선 연결선 5047">
                <a:extLst>
                  <a:ext uri="{FF2B5EF4-FFF2-40B4-BE49-F238E27FC236}">
                    <a16:creationId xmlns:a16="http://schemas.microsoft.com/office/drawing/2014/main" id="{FEE34C8C-CF14-40FB-B581-701FAF962A8C}"/>
                  </a:ext>
                </a:extLst>
              </p:cNvPr>
              <p:cNvCxnSpPr/>
              <p:nvPr/>
            </p:nvCxnSpPr>
            <p:spPr>
              <a:xfrm>
                <a:off x="1762975" y="1794857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960" name="TextBox 4959">
              <a:extLst>
                <a:ext uri="{FF2B5EF4-FFF2-40B4-BE49-F238E27FC236}">
                  <a16:creationId xmlns:a16="http://schemas.microsoft.com/office/drawing/2014/main" id="{18238D22-3C8A-490C-AA17-5E5CB818B3EF}"/>
                </a:ext>
              </a:extLst>
            </p:cNvPr>
            <p:cNvSpPr txBox="1"/>
            <p:nvPr/>
          </p:nvSpPr>
          <p:spPr>
            <a:xfrm>
              <a:off x="3241498" y="3540419"/>
              <a:ext cx="98456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고유번호</a:t>
              </a:r>
            </a:p>
          </p:txBody>
        </p:sp>
        <p:cxnSp>
          <p:nvCxnSpPr>
            <p:cNvPr id="4961" name="직선 연결선 4960">
              <a:extLst>
                <a:ext uri="{FF2B5EF4-FFF2-40B4-BE49-F238E27FC236}">
                  <a16:creationId xmlns:a16="http://schemas.microsoft.com/office/drawing/2014/main" id="{B1D1AA8E-BCAC-4EAA-8E95-01C4B13C0635}"/>
                </a:ext>
              </a:extLst>
            </p:cNvPr>
            <p:cNvCxnSpPr>
              <a:cxnSpLocks/>
            </p:cNvCxnSpPr>
            <p:nvPr/>
          </p:nvCxnSpPr>
          <p:spPr>
            <a:xfrm>
              <a:off x="3944888" y="3752068"/>
              <a:ext cx="0" cy="194633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2" name="직선 연결선 4961">
              <a:extLst>
                <a:ext uri="{FF2B5EF4-FFF2-40B4-BE49-F238E27FC236}">
                  <a16:creationId xmlns:a16="http://schemas.microsoft.com/office/drawing/2014/main" id="{FFD59A2F-2961-429D-9924-2D0BF74DAA85}"/>
                </a:ext>
              </a:extLst>
            </p:cNvPr>
            <p:cNvCxnSpPr>
              <a:cxnSpLocks/>
            </p:cNvCxnSpPr>
            <p:nvPr/>
          </p:nvCxnSpPr>
          <p:spPr>
            <a:xfrm>
              <a:off x="3334176" y="3752576"/>
              <a:ext cx="0" cy="193609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3" name="직선 연결선 4962">
              <a:extLst>
                <a:ext uri="{FF2B5EF4-FFF2-40B4-BE49-F238E27FC236}">
                  <a16:creationId xmlns:a16="http://schemas.microsoft.com/office/drawing/2014/main" id="{5B44BFE5-0A2B-4BBA-99D0-CF74666FFA1E}"/>
                </a:ext>
              </a:extLst>
            </p:cNvPr>
            <p:cNvCxnSpPr/>
            <p:nvPr/>
          </p:nvCxnSpPr>
          <p:spPr>
            <a:xfrm>
              <a:off x="3480881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4" name="직선 연결선 4963">
              <a:extLst>
                <a:ext uri="{FF2B5EF4-FFF2-40B4-BE49-F238E27FC236}">
                  <a16:creationId xmlns:a16="http://schemas.microsoft.com/office/drawing/2014/main" id="{AB95E3A7-51AC-435A-9B12-7F5E0C048FC4}"/>
                </a:ext>
              </a:extLst>
            </p:cNvPr>
            <p:cNvCxnSpPr/>
            <p:nvPr/>
          </p:nvCxnSpPr>
          <p:spPr>
            <a:xfrm>
              <a:off x="3646637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5" name="직선 연결선 4964">
              <a:extLst>
                <a:ext uri="{FF2B5EF4-FFF2-40B4-BE49-F238E27FC236}">
                  <a16:creationId xmlns:a16="http://schemas.microsoft.com/office/drawing/2014/main" id="{17333D0C-1931-46F2-9B85-22A9771C3B5B}"/>
                </a:ext>
              </a:extLst>
            </p:cNvPr>
            <p:cNvCxnSpPr/>
            <p:nvPr/>
          </p:nvCxnSpPr>
          <p:spPr>
            <a:xfrm>
              <a:off x="3794522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66" name="직선 연결선 4965">
              <a:extLst>
                <a:ext uri="{FF2B5EF4-FFF2-40B4-BE49-F238E27FC236}">
                  <a16:creationId xmlns:a16="http://schemas.microsoft.com/office/drawing/2014/main" id="{975BA8EB-80F9-42B5-880B-50EB1CB50519}"/>
                </a:ext>
              </a:extLst>
            </p:cNvPr>
            <p:cNvCxnSpPr/>
            <p:nvPr/>
          </p:nvCxnSpPr>
          <p:spPr>
            <a:xfrm>
              <a:off x="4088904" y="3740450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67" name="그룹 4966">
              <a:extLst>
                <a:ext uri="{FF2B5EF4-FFF2-40B4-BE49-F238E27FC236}">
                  <a16:creationId xmlns:a16="http://schemas.microsoft.com/office/drawing/2014/main" id="{C72F2F7B-D69F-4611-897C-A4B2105D4007}"/>
                </a:ext>
              </a:extLst>
            </p:cNvPr>
            <p:cNvGrpSpPr/>
            <p:nvPr/>
          </p:nvGrpSpPr>
          <p:grpSpPr>
            <a:xfrm>
              <a:off x="3217981" y="3970485"/>
              <a:ext cx="64997" cy="1645389"/>
              <a:chOff x="5473880" y="3101301"/>
              <a:chExt cx="64997" cy="1645389"/>
            </a:xfrm>
          </p:grpSpPr>
          <p:sp>
            <p:nvSpPr>
              <p:cNvPr id="5037" name="모서리가 둥근 직사각형 1616">
                <a:extLst>
                  <a:ext uri="{FF2B5EF4-FFF2-40B4-BE49-F238E27FC236}">
                    <a16:creationId xmlns:a16="http://schemas.microsoft.com/office/drawing/2014/main" id="{81EF5FC9-E260-47C2-8B80-04BD0E5692A4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8" name="모서리가 둥근 직사각형 1618">
                <a:extLst>
                  <a:ext uri="{FF2B5EF4-FFF2-40B4-BE49-F238E27FC236}">
                    <a16:creationId xmlns:a16="http://schemas.microsoft.com/office/drawing/2014/main" id="{A5A1765F-BC02-4B12-A6D9-FD6069F8E0F5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9" name="모서리가 둥근 직사각형 1620">
                <a:extLst>
                  <a:ext uri="{FF2B5EF4-FFF2-40B4-BE49-F238E27FC236}">
                    <a16:creationId xmlns:a16="http://schemas.microsoft.com/office/drawing/2014/main" id="{BA3CCE38-1975-4BE6-97B8-F09355376FBA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0" name="모서리가 둥근 직사각형 1622">
                <a:extLst>
                  <a:ext uri="{FF2B5EF4-FFF2-40B4-BE49-F238E27FC236}">
                    <a16:creationId xmlns:a16="http://schemas.microsoft.com/office/drawing/2014/main" id="{38B64EA0-E0B3-4FBC-A6FC-32BD53E70710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1" name="모서리가 둥근 직사각형 1624">
                <a:extLst>
                  <a:ext uri="{FF2B5EF4-FFF2-40B4-BE49-F238E27FC236}">
                    <a16:creationId xmlns:a16="http://schemas.microsoft.com/office/drawing/2014/main" id="{7FE6446E-3195-4D12-84A6-62E2E979FCDB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2" name="모서리가 둥근 직사각형 1626">
                <a:extLst>
                  <a:ext uri="{FF2B5EF4-FFF2-40B4-BE49-F238E27FC236}">
                    <a16:creationId xmlns:a16="http://schemas.microsoft.com/office/drawing/2014/main" id="{85F11286-7508-4C61-A2E1-B12726FCECED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3" name="모서리가 둥근 직사각형 1628">
                <a:extLst>
                  <a:ext uri="{FF2B5EF4-FFF2-40B4-BE49-F238E27FC236}">
                    <a16:creationId xmlns:a16="http://schemas.microsoft.com/office/drawing/2014/main" id="{DD774B91-C03C-4590-BD9D-243D62BB6C2B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4" name="모서리가 둥근 직사각형 1631">
                <a:extLst>
                  <a:ext uri="{FF2B5EF4-FFF2-40B4-BE49-F238E27FC236}">
                    <a16:creationId xmlns:a16="http://schemas.microsoft.com/office/drawing/2014/main" id="{A3C0416C-E38F-45B8-BDFA-9DB086745D40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5" name="모서리가 둥근 직사각형 1633">
                <a:extLst>
                  <a:ext uri="{FF2B5EF4-FFF2-40B4-BE49-F238E27FC236}">
                    <a16:creationId xmlns:a16="http://schemas.microsoft.com/office/drawing/2014/main" id="{BFAF4DAC-AE60-4FFC-BC11-60C3A726DABE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6" name="모서리가 둥근 직사각형 1635">
                <a:extLst>
                  <a:ext uri="{FF2B5EF4-FFF2-40B4-BE49-F238E27FC236}">
                    <a16:creationId xmlns:a16="http://schemas.microsoft.com/office/drawing/2014/main" id="{A6975821-F605-486F-9650-7AAC6F55193A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68" name="그룹 4967">
              <a:extLst>
                <a:ext uri="{FF2B5EF4-FFF2-40B4-BE49-F238E27FC236}">
                  <a16:creationId xmlns:a16="http://schemas.microsoft.com/office/drawing/2014/main" id="{BD30FB27-D716-4A74-B583-C5A3A1B19CF5}"/>
                </a:ext>
              </a:extLst>
            </p:cNvPr>
            <p:cNvGrpSpPr/>
            <p:nvPr/>
          </p:nvGrpSpPr>
          <p:grpSpPr>
            <a:xfrm>
              <a:off x="3377332" y="3970485"/>
              <a:ext cx="64997" cy="1645389"/>
              <a:chOff x="5473880" y="3101301"/>
              <a:chExt cx="64997" cy="1645389"/>
            </a:xfrm>
          </p:grpSpPr>
          <p:sp>
            <p:nvSpPr>
              <p:cNvPr id="5027" name="모서리가 둥근 직사각형 1616">
                <a:extLst>
                  <a:ext uri="{FF2B5EF4-FFF2-40B4-BE49-F238E27FC236}">
                    <a16:creationId xmlns:a16="http://schemas.microsoft.com/office/drawing/2014/main" id="{A89AD5A9-0ABA-43DF-825A-B83CDB165299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8" name="모서리가 둥근 직사각형 1618">
                <a:extLst>
                  <a:ext uri="{FF2B5EF4-FFF2-40B4-BE49-F238E27FC236}">
                    <a16:creationId xmlns:a16="http://schemas.microsoft.com/office/drawing/2014/main" id="{E5A540DD-2001-4BD9-9DA9-F40D044BFBD1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9" name="모서리가 둥근 직사각형 1620">
                <a:extLst>
                  <a:ext uri="{FF2B5EF4-FFF2-40B4-BE49-F238E27FC236}">
                    <a16:creationId xmlns:a16="http://schemas.microsoft.com/office/drawing/2014/main" id="{961A4379-8BA2-4CC5-A2BC-A5FA1138C5DA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0" name="모서리가 둥근 직사각형 1622">
                <a:extLst>
                  <a:ext uri="{FF2B5EF4-FFF2-40B4-BE49-F238E27FC236}">
                    <a16:creationId xmlns:a16="http://schemas.microsoft.com/office/drawing/2014/main" id="{2927C0B1-AACF-4A93-A187-576A87B42C17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1" name="모서리가 둥근 직사각형 1624">
                <a:extLst>
                  <a:ext uri="{FF2B5EF4-FFF2-40B4-BE49-F238E27FC236}">
                    <a16:creationId xmlns:a16="http://schemas.microsoft.com/office/drawing/2014/main" id="{4D5F9E65-5B86-4F82-8DAE-9B7CF2F8EA93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2" name="모서리가 둥근 직사각형 1626">
                <a:extLst>
                  <a:ext uri="{FF2B5EF4-FFF2-40B4-BE49-F238E27FC236}">
                    <a16:creationId xmlns:a16="http://schemas.microsoft.com/office/drawing/2014/main" id="{7FF25158-3E90-4421-B7B6-4513422475FC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3" name="모서리가 둥근 직사각형 1628">
                <a:extLst>
                  <a:ext uri="{FF2B5EF4-FFF2-40B4-BE49-F238E27FC236}">
                    <a16:creationId xmlns:a16="http://schemas.microsoft.com/office/drawing/2014/main" id="{94A9CAA7-71F3-44AB-BDA7-B35FB2308A1A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4" name="모서리가 둥근 직사각형 1631">
                <a:extLst>
                  <a:ext uri="{FF2B5EF4-FFF2-40B4-BE49-F238E27FC236}">
                    <a16:creationId xmlns:a16="http://schemas.microsoft.com/office/drawing/2014/main" id="{7EA17BDC-777B-4B7B-A8C7-DBB38841F1E4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5" name="모서리가 둥근 직사각형 1633">
                <a:extLst>
                  <a:ext uri="{FF2B5EF4-FFF2-40B4-BE49-F238E27FC236}">
                    <a16:creationId xmlns:a16="http://schemas.microsoft.com/office/drawing/2014/main" id="{5EA094E4-E9C3-4B43-8245-AE415ECC75D1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6" name="모서리가 둥근 직사각형 1635">
                <a:extLst>
                  <a:ext uri="{FF2B5EF4-FFF2-40B4-BE49-F238E27FC236}">
                    <a16:creationId xmlns:a16="http://schemas.microsoft.com/office/drawing/2014/main" id="{A3F39243-42F9-4B0D-8B73-647D76C41A57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69" name="그룹 4968">
              <a:extLst>
                <a:ext uri="{FF2B5EF4-FFF2-40B4-BE49-F238E27FC236}">
                  <a16:creationId xmlns:a16="http://schemas.microsoft.com/office/drawing/2014/main" id="{ECFC72A1-8830-4F61-8FBC-E0F7F238C6E1}"/>
                </a:ext>
              </a:extLst>
            </p:cNvPr>
            <p:cNvGrpSpPr/>
            <p:nvPr/>
          </p:nvGrpSpPr>
          <p:grpSpPr>
            <a:xfrm>
              <a:off x="3681470" y="3970823"/>
              <a:ext cx="64997" cy="1645389"/>
              <a:chOff x="5473880" y="3101301"/>
              <a:chExt cx="64997" cy="1645389"/>
            </a:xfrm>
          </p:grpSpPr>
          <p:sp>
            <p:nvSpPr>
              <p:cNvPr id="5017" name="모서리가 둥근 직사각형 1616">
                <a:extLst>
                  <a:ext uri="{FF2B5EF4-FFF2-40B4-BE49-F238E27FC236}">
                    <a16:creationId xmlns:a16="http://schemas.microsoft.com/office/drawing/2014/main" id="{A848011E-4266-4314-AAA7-2EA25C164017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8" name="모서리가 둥근 직사각형 1618">
                <a:extLst>
                  <a:ext uri="{FF2B5EF4-FFF2-40B4-BE49-F238E27FC236}">
                    <a16:creationId xmlns:a16="http://schemas.microsoft.com/office/drawing/2014/main" id="{70CE8F2E-E687-436B-9E7F-7136A2BF7B5B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9" name="모서리가 둥근 직사각형 1620">
                <a:extLst>
                  <a:ext uri="{FF2B5EF4-FFF2-40B4-BE49-F238E27FC236}">
                    <a16:creationId xmlns:a16="http://schemas.microsoft.com/office/drawing/2014/main" id="{A13906E4-253C-4089-823E-169D56C524BE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0" name="모서리가 둥근 직사각형 1622">
                <a:extLst>
                  <a:ext uri="{FF2B5EF4-FFF2-40B4-BE49-F238E27FC236}">
                    <a16:creationId xmlns:a16="http://schemas.microsoft.com/office/drawing/2014/main" id="{6A3AAFA8-B4CC-4380-9A27-2E07973354D6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1" name="모서리가 둥근 직사각형 1624">
                <a:extLst>
                  <a:ext uri="{FF2B5EF4-FFF2-40B4-BE49-F238E27FC236}">
                    <a16:creationId xmlns:a16="http://schemas.microsoft.com/office/drawing/2014/main" id="{C637203E-8910-46CD-B231-4C70D77228A2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2" name="모서리가 둥근 직사각형 1626">
                <a:extLst>
                  <a:ext uri="{FF2B5EF4-FFF2-40B4-BE49-F238E27FC236}">
                    <a16:creationId xmlns:a16="http://schemas.microsoft.com/office/drawing/2014/main" id="{C2A6ED54-BD02-4A24-B777-189CDD1F5F5C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3" name="모서리가 둥근 직사각형 1628">
                <a:extLst>
                  <a:ext uri="{FF2B5EF4-FFF2-40B4-BE49-F238E27FC236}">
                    <a16:creationId xmlns:a16="http://schemas.microsoft.com/office/drawing/2014/main" id="{E3BCA815-B3D6-415A-AD89-2EAF84379054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4" name="모서리가 둥근 직사각형 1631">
                <a:extLst>
                  <a:ext uri="{FF2B5EF4-FFF2-40B4-BE49-F238E27FC236}">
                    <a16:creationId xmlns:a16="http://schemas.microsoft.com/office/drawing/2014/main" id="{CD145663-F5FF-4EEF-898D-BCE1364FB2E6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5" name="모서리가 둥근 직사각형 1633">
                <a:extLst>
                  <a:ext uri="{FF2B5EF4-FFF2-40B4-BE49-F238E27FC236}">
                    <a16:creationId xmlns:a16="http://schemas.microsoft.com/office/drawing/2014/main" id="{C9ECF08D-0760-4E65-8B6A-712AC58FC863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6" name="모서리가 둥근 직사각형 1635">
                <a:extLst>
                  <a:ext uri="{FF2B5EF4-FFF2-40B4-BE49-F238E27FC236}">
                    <a16:creationId xmlns:a16="http://schemas.microsoft.com/office/drawing/2014/main" id="{E4218E96-51AF-45CF-B2E7-574D9DB06930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70" name="그룹 4969">
              <a:extLst>
                <a:ext uri="{FF2B5EF4-FFF2-40B4-BE49-F238E27FC236}">
                  <a16:creationId xmlns:a16="http://schemas.microsoft.com/office/drawing/2014/main" id="{C7136480-C82A-4EAD-8766-4D6A4C5ADDA5}"/>
                </a:ext>
              </a:extLst>
            </p:cNvPr>
            <p:cNvGrpSpPr/>
            <p:nvPr/>
          </p:nvGrpSpPr>
          <p:grpSpPr>
            <a:xfrm>
              <a:off x="3529298" y="3970485"/>
              <a:ext cx="64997" cy="1645389"/>
              <a:chOff x="5473880" y="3101301"/>
              <a:chExt cx="64997" cy="1645389"/>
            </a:xfrm>
          </p:grpSpPr>
          <p:sp>
            <p:nvSpPr>
              <p:cNvPr id="5007" name="모서리가 둥근 직사각형 1616">
                <a:extLst>
                  <a:ext uri="{FF2B5EF4-FFF2-40B4-BE49-F238E27FC236}">
                    <a16:creationId xmlns:a16="http://schemas.microsoft.com/office/drawing/2014/main" id="{52314924-81D8-4895-8B89-FD3DBB1EE6E5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8" name="모서리가 둥근 직사각형 1618">
                <a:extLst>
                  <a:ext uri="{FF2B5EF4-FFF2-40B4-BE49-F238E27FC236}">
                    <a16:creationId xmlns:a16="http://schemas.microsoft.com/office/drawing/2014/main" id="{20909D4D-602A-4B58-880B-E4F0DD4CEEFC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9" name="모서리가 둥근 직사각형 1620">
                <a:extLst>
                  <a:ext uri="{FF2B5EF4-FFF2-40B4-BE49-F238E27FC236}">
                    <a16:creationId xmlns:a16="http://schemas.microsoft.com/office/drawing/2014/main" id="{438CB477-6FDB-4E6A-AED2-6D947B9DD053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0" name="모서리가 둥근 직사각형 1622">
                <a:extLst>
                  <a:ext uri="{FF2B5EF4-FFF2-40B4-BE49-F238E27FC236}">
                    <a16:creationId xmlns:a16="http://schemas.microsoft.com/office/drawing/2014/main" id="{86F02BBD-379E-41CA-8E1A-FF972A41DBC7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1" name="모서리가 둥근 직사각형 1624">
                <a:extLst>
                  <a:ext uri="{FF2B5EF4-FFF2-40B4-BE49-F238E27FC236}">
                    <a16:creationId xmlns:a16="http://schemas.microsoft.com/office/drawing/2014/main" id="{05FF02EC-1A4A-4F93-AC88-2188FBE0DF12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2" name="모서리가 둥근 직사각형 1626">
                <a:extLst>
                  <a:ext uri="{FF2B5EF4-FFF2-40B4-BE49-F238E27FC236}">
                    <a16:creationId xmlns:a16="http://schemas.microsoft.com/office/drawing/2014/main" id="{150A8F3E-2ACF-430C-A605-19E265EC0552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3" name="모서리가 둥근 직사각형 1628">
                <a:extLst>
                  <a:ext uri="{FF2B5EF4-FFF2-40B4-BE49-F238E27FC236}">
                    <a16:creationId xmlns:a16="http://schemas.microsoft.com/office/drawing/2014/main" id="{A6C824BE-BF7F-415A-803F-32FA121558CA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4" name="모서리가 둥근 직사각형 1631">
                <a:extLst>
                  <a:ext uri="{FF2B5EF4-FFF2-40B4-BE49-F238E27FC236}">
                    <a16:creationId xmlns:a16="http://schemas.microsoft.com/office/drawing/2014/main" id="{54FE5C96-AA73-4363-A7B6-44BC7971DA31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5" name="모서리가 둥근 직사각형 1633">
                <a:extLst>
                  <a:ext uri="{FF2B5EF4-FFF2-40B4-BE49-F238E27FC236}">
                    <a16:creationId xmlns:a16="http://schemas.microsoft.com/office/drawing/2014/main" id="{51542BDD-37B9-47F6-9816-283934B22F37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6" name="모서리가 둥근 직사각형 1635">
                <a:extLst>
                  <a:ext uri="{FF2B5EF4-FFF2-40B4-BE49-F238E27FC236}">
                    <a16:creationId xmlns:a16="http://schemas.microsoft.com/office/drawing/2014/main" id="{C0BE1856-78A9-410B-B19C-7339C8C0E0BF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71" name="그룹 4970">
              <a:extLst>
                <a:ext uri="{FF2B5EF4-FFF2-40B4-BE49-F238E27FC236}">
                  <a16:creationId xmlns:a16="http://schemas.microsoft.com/office/drawing/2014/main" id="{20E22E7C-16EC-4111-84AF-104F2CC1A4FE}"/>
                </a:ext>
              </a:extLst>
            </p:cNvPr>
            <p:cNvGrpSpPr/>
            <p:nvPr/>
          </p:nvGrpSpPr>
          <p:grpSpPr>
            <a:xfrm>
              <a:off x="3828934" y="3970147"/>
              <a:ext cx="64997" cy="1645389"/>
              <a:chOff x="5473880" y="3101301"/>
              <a:chExt cx="64997" cy="1645389"/>
            </a:xfrm>
          </p:grpSpPr>
          <p:sp>
            <p:nvSpPr>
              <p:cNvPr id="4997" name="모서리가 둥근 직사각형 1616">
                <a:extLst>
                  <a:ext uri="{FF2B5EF4-FFF2-40B4-BE49-F238E27FC236}">
                    <a16:creationId xmlns:a16="http://schemas.microsoft.com/office/drawing/2014/main" id="{AED02743-B797-4806-9945-B89846F9FAF1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8" name="모서리가 둥근 직사각형 1618">
                <a:extLst>
                  <a:ext uri="{FF2B5EF4-FFF2-40B4-BE49-F238E27FC236}">
                    <a16:creationId xmlns:a16="http://schemas.microsoft.com/office/drawing/2014/main" id="{99FFC8F8-643F-48B3-9EB5-55DEB60A2DBB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9" name="모서리가 둥근 직사각형 1620">
                <a:extLst>
                  <a:ext uri="{FF2B5EF4-FFF2-40B4-BE49-F238E27FC236}">
                    <a16:creationId xmlns:a16="http://schemas.microsoft.com/office/drawing/2014/main" id="{FEA538E6-A0B9-4E32-9F30-20859A5952A9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0" name="모서리가 둥근 직사각형 1622">
                <a:extLst>
                  <a:ext uri="{FF2B5EF4-FFF2-40B4-BE49-F238E27FC236}">
                    <a16:creationId xmlns:a16="http://schemas.microsoft.com/office/drawing/2014/main" id="{B9270B66-D3F8-4106-949A-748451CEDF2C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1" name="모서리가 둥근 직사각형 1624">
                <a:extLst>
                  <a:ext uri="{FF2B5EF4-FFF2-40B4-BE49-F238E27FC236}">
                    <a16:creationId xmlns:a16="http://schemas.microsoft.com/office/drawing/2014/main" id="{F2B3F6E1-C6A0-4B24-93A8-63379750D160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2" name="모서리가 둥근 직사각형 1626">
                <a:extLst>
                  <a:ext uri="{FF2B5EF4-FFF2-40B4-BE49-F238E27FC236}">
                    <a16:creationId xmlns:a16="http://schemas.microsoft.com/office/drawing/2014/main" id="{244567D8-3438-4229-A2FA-8B2FC79C6E90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3" name="모서리가 둥근 직사각형 1628">
                <a:extLst>
                  <a:ext uri="{FF2B5EF4-FFF2-40B4-BE49-F238E27FC236}">
                    <a16:creationId xmlns:a16="http://schemas.microsoft.com/office/drawing/2014/main" id="{26499E8C-D956-47B2-AEC4-7FDED79582B9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4" name="모서리가 둥근 직사각형 1631">
                <a:extLst>
                  <a:ext uri="{FF2B5EF4-FFF2-40B4-BE49-F238E27FC236}">
                    <a16:creationId xmlns:a16="http://schemas.microsoft.com/office/drawing/2014/main" id="{D6F5226F-EB76-447E-BA60-524027CCDAE9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5" name="모서리가 둥근 직사각형 1633">
                <a:extLst>
                  <a:ext uri="{FF2B5EF4-FFF2-40B4-BE49-F238E27FC236}">
                    <a16:creationId xmlns:a16="http://schemas.microsoft.com/office/drawing/2014/main" id="{3CA34176-E389-4396-A3CE-D887FA3BF203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6" name="모서리가 둥근 직사각형 1635">
                <a:extLst>
                  <a:ext uri="{FF2B5EF4-FFF2-40B4-BE49-F238E27FC236}">
                    <a16:creationId xmlns:a16="http://schemas.microsoft.com/office/drawing/2014/main" id="{5FCA5A30-D405-44C9-AD86-EFA4605BC266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72" name="그룹 4971">
              <a:extLst>
                <a:ext uri="{FF2B5EF4-FFF2-40B4-BE49-F238E27FC236}">
                  <a16:creationId xmlns:a16="http://schemas.microsoft.com/office/drawing/2014/main" id="{042114E7-1FB2-454B-94F4-E1CBBE48E4D9}"/>
                </a:ext>
              </a:extLst>
            </p:cNvPr>
            <p:cNvGrpSpPr/>
            <p:nvPr/>
          </p:nvGrpSpPr>
          <p:grpSpPr>
            <a:xfrm>
              <a:off x="4139422" y="3970485"/>
              <a:ext cx="64997" cy="1645389"/>
              <a:chOff x="5473880" y="3101301"/>
              <a:chExt cx="64997" cy="1645389"/>
            </a:xfrm>
          </p:grpSpPr>
          <p:sp>
            <p:nvSpPr>
              <p:cNvPr id="4987" name="모서리가 둥근 직사각형 1616">
                <a:extLst>
                  <a:ext uri="{FF2B5EF4-FFF2-40B4-BE49-F238E27FC236}">
                    <a16:creationId xmlns:a16="http://schemas.microsoft.com/office/drawing/2014/main" id="{A477DCF9-0F1C-4498-9610-7CF4583775D4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8" name="모서리가 둥근 직사각형 1618">
                <a:extLst>
                  <a:ext uri="{FF2B5EF4-FFF2-40B4-BE49-F238E27FC236}">
                    <a16:creationId xmlns:a16="http://schemas.microsoft.com/office/drawing/2014/main" id="{C39F11D3-6A87-4991-A039-DD184279D0C9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9" name="모서리가 둥근 직사각형 1620">
                <a:extLst>
                  <a:ext uri="{FF2B5EF4-FFF2-40B4-BE49-F238E27FC236}">
                    <a16:creationId xmlns:a16="http://schemas.microsoft.com/office/drawing/2014/main" id="{A94C1DC7-E3A0-4A29-989B-7FCFAD9F6617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0" name="모서리가 둥근 직사각형 1622">
                <a:extLst>
                  <a:ext uri="{FF2B5EF4-FFF2-40B4-BE49-F238E27FC236}">
                    <a16:creationId xmlns:a16="http://schemas.microsoft.com/office/drawing/2014/main" id="{875B4393-E82B-413D-B147-EBCCF218291D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1" name="모서리가 둥근 직사각형 1624">
                <a:extLst>
                  <a:ext uri="{FF2B5EF4-FFF2-40B4-BE49-F238E27FC236}">
                    <a16:creationId xmlns:a16="http://schemas.microsoft.com/office/drawing/2014/main" id="{D89C1B73-670C-44D1-AD34-2947FADD25CC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2" name="모서리가 둥근 직사각형 1626">
                <a:extLst>
                  <a:ext uri="{FF2B5EF4-FFF2-40B4-BE49-F238E27FC236}">
                    <a16:creationId xmlns:a16="http://schemas.microsoft.com/office/drawing/2014/main" id="{21DFF5A7-0C75-495B-9F41-D831DE0257C1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3" name="모서리가 둥근 직사각형 1628">
                <a:extLst>
                  <a:ext uri="{FF2B5EF4-FFF2-40B4-BE49-F238E27FC236}">
                    <a16:creationId xmlns:a16="http://schemas.microsoft.com/office/drawing/2014/main" id="{0DB08F55-9009-4086-91DE-DFE385ED2BD1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4" name="모서리가 둥근 직사각형 1631">
                <a:extLst>
                  <a:ext uri="{FF2B5EF4-FFF2-40B4-BE49-F238E27FC236}">
                    <a16:creationId xmlns:a16="http://schemas.microsoft.com/office/drawing/2014/main" id="{B9705BC2-D14F-49A9-81C0-C69D9798DBE2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5" name="모서리가 둥근 직사각형 1633">
                <a:extLst>
                  <a:ext uri="{FF2B5EF4-FFF2-40B4-BE49-F238E27FC236}">
                    <a16:creationId xmlns:a16="http://schemas.microsoft.com/office/drawing/2014/main" id="{E5A42727-B438-401F-B7F7-4ECD154D328C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6" name="모서리가 둥근 직사각형 1635">
                <a:extLst>
                  <a:ext uri="{FF2B5EF4-FFF2-40B4-BE49-F238E27FC236}">
                    <a16:creationId xmlns:a16="http://schemas.microsoft.com/office/drawing/2014/main" id="{0E44464C-D67F-44C5-893F-9E7CEA87BAF9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73" name="그룹 4972">
              <a:extLst>
                <a:ext uri="{FF2B5EF4-FFF2-40B4-BE49-F238E27FC236}">
                  <a16:creationId xmlns:a16="http://schemas.microsoft.com/office/drawing/2014/main" id="{4B813D52-0648-4EAD-BCDF-00CBD5873F05}"/>
                </a:ext>
              </a:extLst>
            </p:cNvPr>
            <p:cNvGrpSpPr/>
            <p:nvPr/>
          </p:nvGrpSpPr>
          <p:grpSpPr>
            <a:xfrm>
              <a:off x="3980900" y="3970147"/>
              <a:ext cx="64997" cy="1645389"/>
              <a:chOff x="5473880" y="3101301"/>
              <a:chExt cx="64997" cy="1645389"/>
            </a:xfrm>
          </p:grpSpPr>
          <p:sp>
            <p:nvSpPr>
              <p:cNvPr id="4977" name="모서리가 둥근 직사각형 1616">
                <a:extLst>
                  <a:ext uri="{FF2B5EF4-FFF2-40B4-BE49-F238E27FC236}">
                    <a16:creationId xmlns:a16="http://schemas.microsoft.com/office/drawing/2014/main" id="{DB9F8700-8B11-4520-8FCD-41F90E939844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78" name="모서리가 둥근 직사각형 1618">
                <a:extLst>
                  <a:ext uri="{FF2B5EF4-FFF2-40B4-BE49-F238E27FC236}">
                    <a16:creationId xmlns:a16="http://schemas.microsoft.com/office/drawing/2014/main" id="{40298DF6-6132-4B4E-924E-9874CB1E70DE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79" name="모서리가 둥근 직사각형 1620">
                <a:extLst>
                  <a:ext uri="{FF2B5EF4-FFF2-40B4-BE49-F238E27FC236}">
                    <a16:creationId xmlns:a16="http://schemas.microsoft.com/office/drawing/2014/main" id="{BDBAA780-A705-43C2-A038-F013D5473D7A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0" name="모서리가 둥근 직사각형 1622">
                <a:extLst>
                  <a:ext uri="{FF2B5EF4-FFF2-40B4-BE49-F238E27FC236}">
                    <a16:creationId xmlns:a16="http://schemas.microsoft.com/office/drawing/2014/main" id="{B2A72BF3-77AE-4674-9C9E-5EEAF133346D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1" name="모서리가 둥근 직사각형 1624">
                <a:extLst>
                  <a:ext uri="{FF2B5EF4-FFF2-40B4-BE49-F238E27FC236}">
                    <a16:creationId xmlns:a16="http://schemas.microsoft.com/office/drawing/2014/main" id="{D74EE31A-D892-46CF-A6C4-CFBC69A03DFC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2" name="모서리가 둥근 직사각형 1626">
                <a:extLst>
                  <a:ext uri="{FF2B5EF4-FFF2-40B4-BE49-F238E27FC236}">
                    <a16:creationId xmlns:a16="http://schemas.microsoft.com/office/drawing/2014/main" id="{FCCF152C-ECBA-47CA-A280-8043B58DDA4C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3" name="모서리가 둥근 직사각형 1628">
                <a:extLst>
                  <a:ext uri="{FF2B5EF4-FFF2-40B4-BE49-F238E27FC236}">
                    <a16:creationId xmlns:a16="http://schemas.microsoft.com/office/drawing/2014/main" id="{80FE745A-AD6E-4CC8-A737-0501C70C3486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4" name="모서리가 둥근 직사각형 1631">
                <a:extLst>
                  <a:ext uri="{FF2B5EF4-FFF2-40B4-BE49-F238E27FC236}">
                    <a16:creationId xmlns:a16="http://schemas.microsoft.com/office/drawing/2014/main" id="{511DDDED-384D-45D9-A086-2133B01A6BF3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5" name="모서리가 둥근 직사각형 1633">
                <a:extLst>
                  <a:ext uri="{FF2B5EF4-FFF2-40B4-BE49-F238E27FC236}">
                    <a16:creationId xmlns:a16="http://schemas.microsoft.com/office/drawing/2014/main" id="{E2272BA7-9329-4AEE-B966-FA261D34598C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6" name="모서리가 둥근 직사각형 1635">
                <a:extLst>
                  <a:ext uri="{FF2B5EF4-FFF2-40B4-BE49-F238E27FC236}">
                    <a16:creationId xmlns:a16="http://schemas.microsoft.com/office/drawing/2014/main" id="{9E1BB773-FBC9-4E50-9111-8BA86AE059AD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974" name="TextBox 4973">
              <a:extLst>
                <a:ext uri="{FF2B5EF4-FFF2-40B4-BE49-F238E27FC236}">
                  <a16:creationId xmlns:a16="http://schemas.microsoft.com/office/drawing/2014/main" id="{DE3AE9BA-ADB9-4BC2-AE39-F601C77A045D}"/>
                </a:ext>
              </a:extLst>
            </p:cNvPr>
            <p:cNvSpPr txBox="1"/>
            <p:nvPr/>
          </p:nvSpPr>
          <p:spPr>
            <a:xfrm>
              <a:off x="4272692" y="1086019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sp>
          <p:nvSpPr>
            <p:cNvPr id="4975" name="TextBox 4974">
              <a:extLst>
                <a:ext uri="{FF2B5EF4-FFF2-40B4-BE49-F238E27FC236}">
                  <a16:creationId xmlns:a16="http://schemas.microsoft.com/office/drawing/2014/main" id="{E37D0CF6-4B03-46B3-BC6E-8A9C6250C195}"/>
                </a:ext>
              </a:extLst>
            </p:cNvPr>
            <p:cNvSpPr txBox="1"/>
            <p:nvPr/>
          </p:nvSpPr>
          <p:spPr>
            <a:xfrm>
              <a:off x="3474278" y="1091129"/>
              <a:ext cx="86455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  <p:sp>
          <p:nvSpPr>
            <p:cNvPr id="4976" name="TextBox 4975">
              <a:extLst>
                <a:ext uri="{FF2B5EF4-FFF2-40B4-BE49-F238E27FC236}">
                  <a16:creationId xmlns:a16="http://schemas.microsoft.com/office/drawing/2014/main" id="{012FAB15-7CCD-4510-B6C9-97BFE0727AB0}"/>
                </a:ext>
              </a:extLst>
            </p:cNvPr>
            <p:cNvSpPr txBox="1"/>
            <p:nvPr/>
          </p:nvSpPr>
          <p:spPr>
            <a:xfrm>
              <a:off x="4637876" y="1085425"/>
              <a:ext cx="917137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</p:grpSp>
      <p:grpSp>
        <p:nvGrpSpPr>
          <p:cNvPr id="4491" name="그룹 4490">
            <a:extLst>
              <a:ext uri="{FF2B5EF4-FFF2-40B4-BE49-F238E27FC236}">
                <a16:creationId xmlns:a16="http://schemas.microsoft.com/office/drawing/2014/main" id="{5E5915EA-8B78-488A-AB48-86DDF02A2543}"/>
              </a:ext>
            </a:extLst>
          </p:cNvPr>
          <p:cNvGrpSpPr/>
          <p:nvPr/>
        </p:nvGrpSpPr>
        <p:grpSpPr>
          <a:xfrm rot="16200000">
            <a:off x="5851614" y="4730648"/>
            <a:ext cx="1377951" cy="2155847"/>
            <a:chOff x="1695450" y="1409694"/>
            <a:chExt cx="1377951" cy="2155847"/>
          </a:xfrm>
        </p:grpSpPr>
        <p:sp>
          <p:nvSpPr>
            <p:cNvPr id="4807" name="직사각형 4806">
              <a:extLst>
                <a:ext uri="{FF2B5EF4-FFF2-40B4-BE49-F238E27FC236}">
                  <a16:creationId xmlns:a16="http://schemas.microsoft.com/office/drawing/2014/main" id="{BDB24672-4A79-4352-AD59-CEF3CA384CC9}"/>
                </a:ext>
              </a:extLst>
            </p:cNvPr>
            <p:cNvSpPr/>
            <p:nvPr/>
          </p:nvSpPr>
          <p:spPr>
            <a:xfrm>
              <a:off x="1695450" y="1434816"/>
              <a:ext cx="1371600" cy="2130725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808" name="그룹 4807">
              <a:extLst>
                <a:ext uri="{FF2B5EF4-FFF2-40B4-BE49-F238E27FC236}">
                  <a16:creationId xmlns:a16="http://schemas.microsoft.com/office/drawing/2014/main" id="{51C5DFE6-6ACB-40A1-A7F1-AD27A115B3D9}"/>
                </a:ext>
              </a:extLst>
            </p:cNvPr>
            <p:cNvGrpSpPr/>
            <p:nvPr/>
          </p:nvGrpSpPr>
          <p:grpSpPr>
            <a:xfrm>
              <a:off x="1701801" y="1613944"/>
              <a:ext cx="1371600" cy="180913"/>
              <a:chOff x="1762975" y="1613944"/>
              <a:chExt cx="1686426" cy="180913"/>
            </a:xfrm>
          </p:grpSpPr>
          <p:cxnSp>
            <p:nvCxnSpPr>
              <p:cNvPr id="4908" name="직선 연결선 4907">
                <a:extLst>
                  <a:ext uri="{FF2B5EF4-FFF2-40B4-BE49-F238E27FC236}">
                    <a16:creationId xmlns:a16="http://schemas.microsoft.com/office/drawing/2014/main" id="{73E317E9-9608-49AE-80DC-2C15B6E23300}"/>
                  </a:ext>
                </a:extLst>
              </p:cNvPr>
              <p:cNvCxnSpPr/>
              <p:nvPr/>
            </p:nvCxnSpPr>
            <p:spPr>
              <a:xfrm>
                <a:off x="1762975" y="1613944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09" name="직선 연결선 4908">
                <a:extLst>
                  <a:ext uri="{FF2B5EF4-FFF2-40B4-BE49-F238E27FC236}">
                    <a16:creationId xmlns:a16="http://schemas.microsoft.com/office/drawing/2014/main" id="{C3FE565F-3BF3-47DA-8EEB-DA79649AE1E5}"/>
                  </a:ext>
                </a:extLst>
              </p:cNvPr>
              <p:cNvCxnSpPr/>
              <p:nvPr/>
            </p:nvCxnSpPr>
            <p:spPr>
              <a:xfrm>
                <a:off x="1762975" y="1794857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09" name="TextBox 4808">
              <a:extLst>
                <a:ext uri="{FF2B5EF4-FFF2-40B4-BE49-F238E27FC236}">
                  <a16:creationId xmlns:a16="http://schemas.microsoft.com/office/drawing/2014/main" id="{8836BF50-C228-4FBE-8C29-AB50C9E38D24}"/>
                </a:ext>
              </a:extLst>
            </p:cNvPr>
            <p:cNvSpPr txBox="1"/>
            <p:nvPr/>
          </p:nvSpPr>
          <p:spPr>
            <a:xfrm>
              <a:off x="1766136" y="1409694"/>
              <a:ext cx="124264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전화번호 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(010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제외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4810" name="직선 연결선 4809">
              <a:extLst>
                <a:ext uri="{FF2B5EF4-FFF2-40B4-BE49-F238E27FC236}">
                  <a16:creationId xmlns:a16="http://schemas.microsoft.com/office/drawing/2014/main" id="{2DA252B4-C07B-4459-905B-4061FCF59346}"/>
                </a:ext>
              </a:extLst>
            </p:cNvPr>
            <p:cNvCxnSpPr/>
            <p:nvPr/>
          </p:nvCxnSpPr>
          <p:spPr>
            <a:xfrm>
              <a:off x="1859191" y="1621833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1" name="직선 연결선 4810">
              <a:extLst>
                <a:ext uri="{FF2B5EF4-FFF2-40B4-BE49-F238E27FC236}">
                  <a16:creationId xmlns:a16="http://schemas.microsoft.com/office/drawing/2014/main" id="{FECB8C7B-F266-4C91-8890-39D720E91A9E}"/>
                </a:ext>
              </a:extLst>
            </p:cNvPr>
            <p:cNvCxnSpPr/>
            <p:nvPr/>
          </p:nvCxnSpPr>
          <p:spPr>
            <a:xfrm>
              <a:off x="2004310" y="1621833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2" name="직선 연결선 4811">
              <a:extLst>
                <a:ext uri="{FF2B5EF4-FFF2-40B4-BE49-F238E27FC236}">
                  <a16:creationId xmlns:a16="http://schemas.microsoft.com/office/drawing/2014/main" id="{D1346404-E8D4-4A1C-AD04-8DAA07284196}"/>
                </a:ext>
              </a:extLst>
            </p:cNvPr>
            <p:cNvCxnSpPr/>
            <p:nvPr/>
          </p:nvCxnSpPr>
          <p:spPr>
            <a:xfrm>
              <a:off x="2144666" y="1621833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3" name="직선 연결선 4812">
              <a:extLst>
                <a:ext uri="{FF2B5EF4-FFF2-40B4-BE49-F238E27FC236}">
                  <a16:creationId xmlns:a16="http://schemas.microsoft.com/office/drawing/2014/main" id="{7C98A31E-8865-49D0-B833-5884A763FD78}"/>
                </a:ext>
              </a:extLst>
            </p:cNvPr>
            <p:cNvCxnSpPr/>
            <p:nvPr/>
          </p:nvCxnSpPr>
          <p:spPr>
            <a:xfrm>
              <a:off x="2739802" y="1623026"/>
              <a:ext cx="0" cy="19331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4" name="직선 연결선 4813">
              <a:extLst>
                <a:ext uri="{FF2B5EF4-FFF2-40B4-BE49-F238E27FC236}">
                  <a16:creationId xmlns:a16="http://schemas.microsoft.com/office/drawing/2014/main" id="{83DBEDAE-77DE-4148-AF9E-8ACFBC908FD7}"/>
                </a:ext>
              </a:extLst>
            </p:cNvPr>
            <p:cNvCxnSpPr/>
            <p:nvPr/>
          </p:nvCxnSpPr>
          <p:spPr>
            <a:xfrm>
              <a:off x="2302484" y="16105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5" name="직선 연결선 4814">
              <a:extLst>
                <a:ext uri="{FF2B5EF4-FFF2-40B4-BE49-F238E27FC236}">
                  <a16:creationId xmlns:a16="http://schemas.microsoft.com/office/drawing/2014/main" id="{67D76BF7-5775-4A92-9D40-10D470CF2172}"/>
                </a:ext>
              </a:extLst>
            </p:cNvPr>
            <p:cNvCxnSpPr/>
            <p:nvPr/>
          </p:nvCxnSpPr>
          <p:spPr>
            <a:xfrm>
              <a:off x="2425377" y="16105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6" name="직선 연결선 4815">
              <a:extLst>
                <a:ext uri="{FF2B5EF4-FFF2-40B4-BE49-F238E27FC236}">
                  <a16:creationId xmlns:a16="http://schemas.microsoft.com/office/drawing/2014/main" id="{A48D81E4-C4D1-4AFA-81E8-F4A38E1B8B7C}"/>
                </a:ext>
              </a:extLst>
            </p:cNvPr>
            <p:cNvCxnSpPr/>
            <p:nvPr/>
          </p:nvCxnSpPr>
          <p:spPr>
            <a:xfrm>
              <a:off x="2584783" y="16105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7" name="직선 연결선 4816">
              <a:extLst>
                <a:ext uri="{FF2B5EF4-FFF2-40B4-BE49-F238E27FC236}">
                  <a16:creationId xmlns:a16="http://schemas.microsoft.com/office/drawing/2014/main" id="{322BFD55-4991-4294-AA89-B9D23D578483}"/>
                </a:ext>
              </a:extLst>
            </p:cNvPr>
            <p:cNvCxnSpPr/>
            <p:nvPr/>
          </p:nvCxnSpPr>
          <p:spPr>
            <a:xfrm>
              <a:off x="2883890" y="1609725"/>
              <a:ext cx="0" cy="195501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18" name="TextBox 4817">
              <a:extLst>
                <a:ext uri="{FF2B5EF4-FFF2-40B4-BE49-F238E27FC236}">
                  <a16:creationId xmlns:a16="http://schemas.microsoft.com/office/drawing/2014/main" id="{64296877-4659-4B9F-8132-AB5FAF42B06C}"/>
                </a:ext>
              </a:extLst>
            </p:cNvPr>
            <p:cNvSpPr txBox="1"/>
            <p:nvPr/>
          </p:nvSpPr>
          <p:spPr>
            <a:xfrm>
              <a:off x="2229473" y="1521196"/>
              <a:ext cx="226682" cy="33855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1600" dirty="0"/>
                <a:t>-</a:t>
              </a:r>
              <a:endParaRPr lang="ko-KR" altLang="en-US" sz="1600" dirty="0"/>
            </a:p>
          </p:txBody>
        </p:sp>
        <p:grpSp>
          <p:nvGrpSpPr>
            <p:cNvPr id="4819" name="그룹 4818">
              <a:extLst>
                <a:ext uri="{FF2B5EF4-FFF2-40B4-BE49-F238E27FC236}">
                  <a16:creationId xmlns:a16="http://schemas.microsoft.com/office/drawing/2014/main" id="{BF01EC48-6AAC-44D3-B826-AFFF0D5CEFAF}"/>
                </a:ext>
              </a:extLst>
            </p:cNvPr>
            <p:cNvGrpSpPr/>
            <p:nvPr/>
          </p:nvGrpSpPr>
          <p:grpSpPr>
            <a:xfrm>
              <a:off x="1736438" y="1836977"/>
              <a:ext cx="64997" cy="1645389"/>
              <a:chOff x="5473880" y="3101301"/>
              <a:chExt cx="64997" cy="1645389"/>
            </a:xfrm>
          </p:grpSpPr>
          <p:sp>
            <p:nvSpPr>
              <p:cNvPr id="4898" name="모서리가 둥근 직사각형 1616">
                <a:extLst>
                  <a:ext uri="{FF2B5EF4-FFF2-40B4-BE49-F238E27FC236}">
                    <a16:creationId xmlns:a16="http://schemas.microsoft.com/office/drawing/2014/main" id="{0CDBA7B4-362F-48E0-B7C3-E0CB71791AA3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9" name="모서리가 둥근 직사각형 1618">
                <a:extLst>
                  <a:ext uri="{FF2B5EF4-FFF2-40B4-BE49-F238E27FC236}">
                    <a16:creationId xmlns:a16="http://schemas.microsoft.com/office/drawing/2014/main" id="{AA202458-138E-4081-B19F-C8BE9D7FC2B3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0" name="모서리가 둥근 직사각형 1620">
                <a:extLst>
                  <a:ext uri="{FF2B5EF4-FFF2-40B4-BE49-F238E27FC236}">
                    <a16:creationId xmlns:a16="http://schemas.microsoft.com/office/drawing/2014/main" id="{ECD2AAD2-6C1E-4F2F-B2C5-C61514252F6D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1" name="모서리가 둥근 직사각형 1622">
                <a:extLst>
                  <a:ext uri="{FF2B5EF4-FFF2-40B4-BE49-F238E27FC236}">
                    <a16:creationId xmlns:a16="http://schemas.microsoft.com/office/drawing/2014/main" id="{A40CD8DC-B86E-4616-9058-0C554827133A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2" name="모서리가 둥근 직사각형 1624">
                <a:extLst>
                  <a:ext uri="{FF2B5EF4-FFF2-40B4-BE49-F238E27FC236}">
                    <a16:creationId xmlns:a16="http://schemas.microsoft.com/office/drawing/2014/main" id="{097986D8-AE11-4D81-AAE1-DF73C0DB78FE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3" name="모서리가 둥근 직사각형 1626">
                <a:extLst>
                  <a:ext uri="{FF2B5EF4-FFF2-40B4-BE49-F238E27FC236}">
                    <a16:creationId xmlns:a16="http://schemas.microsoft.com/office/drawing/2014/main" id="{BCC34CCA-3BF4-4D5C-BAEE-A0A93D8C0055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4" name="모서리가 둥근 직사각형 1628">
                <a:extLst>
                  <a:ext uri="{FF2B5EF4-FFF2-40B4-BE49-F238E27FC236}">
                    <a16:creationId xmlns:a16="http://schemas.microsoft.com/office/drawing/2014/main" id="{F9384BD5-2ADC-403E-BCCE-7DD1311D15EB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5" name="모서리가 둥근 직사각형 1631">
                <a:extLst>
                  <a:ext uri="{FF2B5EF4-FFF2-40B4-BE49-F238E27FC236}">
                    <a16:creationId xmlns:a16="http://schemas.microsoft.com/office/drawing/2014/main" id="{00889EEA-9C15-4D1F-89A0-01D192E50485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6" name="모서리가 둥근 직사각형 1633">
                <a:extLst>
                  <a:ext uri="{FF2B5EF4-FFF2-40B4-BE49-F238E27FC236}">
                    <a16:creationId xmlns:a16="http://schemas.microsoft.com/office/drawing/2014/main" id="{4F894858-020B-4C52-A0CD-71CA050B885F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7" name="모서리가 둥근 직사각형 1635">
                <a:extLst>
                  <a:ext uri="{FF2B5EF4-FFF2-40B4-BE49-F238E27FC236}">
                    <a16:creationId xmlns:a16="http://schemas.microsoft.com/office/drawing/2014/main" id="{93AFC107-1A45-43CE-8A1F-F56C850EC37B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820" name="그룹 4819">
              <a:extLst>
                <a:ext uri="{FF2B5EF4-FFF2-40B4-BE49-F238E27FC236}">
                  <a16:creationId xmlns:a16="http://schemas.microsoft.com/office/drawing/2014/main" id="{38526DE4-FE6F-4F1F-9D91-CEE63C950B8C}"/>
                </a:ext>
              </a:extLst>
            </p:cNvPr>
            <p:cNvGrpSpPr/>
            <p:nvPr/>
          </p:nvGrpSpPr>
          <p:grpSpPr>
            <a:xfrm>
              <a:off x="1895789" y="1836977"/>
              <a:ext cx="64997" cy="1645389"/>
              <a:chOff x="5473880" y="3101301"/>
              <a:chExt cx="64997" cy="1645389"/>
            </a:xfrm>
          </p:grpSpPr>
          <p:sp>
            <p:nvSpPr>
              <p:cNvPr id="4888" name="모서리가 둥근 직사각형 1616">
                <a:extLst>
                  <a:ext uri="{FF2B5EF4-FFF2-40B4-BE49-F238E27FC236}">
                    <a16:creationId xmlns:a16="http://schemas.microsoft.com/office/drawing/2014/main" id="{BA3566D5-F339-496B-8441-9446216366EB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9" name="모서리가 둥근 직사각형 1618">
                <a:extLst>
                  <a:ext uri="{FF2B5EF4-FFF2-40B4-BE49-F238E27FC236}">
                    <a16:creationId xmlns:a16="http://schemas.microsoft.com/office/drawing/2014/main" id="{65150342-26EB-47D3-8ACF-7AA404EB83A0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0" name="모서리가 둥근 직사각형 1620">
                <a:extLst>
                  <a:ext uri="{FF2B5EF4-FFF2-40B4-BE49-F238E27FC236}">
                    <a16:creationId xmlns:a16="http://schemas.microsoft.com/office/drawing/2014/main" id="{77FF883B-5448-41AE-BA0C-78E42881BD5D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1" name="모서리가 둥근 직사각형 1622">
                <a:extLst>
                  <a:ext uri="{FF2B5EF4-FFF2-40B4-BE49-F238E27FC236}">
                    <a16:creationId xmlns:a16="http://schemas.microsoft.com/office/drawing/2014/main" id="{9C4F26A9-8C87-4C9C-8FFD-15F2942E645D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2" name="모서리가 둥근 직사각형 1624">
                <a:extLst>
                  <a:ext uri="{FF2B5EF4-FFF2-40B4-BE49-F238E27FC236}">
                    <a16:creationId xmlns:a16="http://schemas.microsoft.com/office/drawing/2014/main" id="{B813F6E6-4973-460C-BA5B-8F3283B2D038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3" name="모서리가 둥근 직사각형 1626">
                <a:extLst>
                  <a:ext uri="{FF2B5EF4-FFF2-40B4-BE49-F238E27FC236}">
                    <a16:creationId xmlns:a16="http://schemas.microsoft.com/office/drawing/2014/main" id="{1C92B7BB-BFB2-4103-9580-AAA99BF52E44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4" name="모서리가 둥근 직사각형 1628">
                <a:extLst>
                  <a:ext uri="{FF2B5EF4-FFF2-40B4-BE49-F238E27FC236}">
                    <a16:creationId xmlns:a16="http://schemas.microsoft.com/office/drawing/2014/main" id="{1B3A38CA-5F1D-4977-9EA3-A17C8D9FFCD1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5" name="모서리가 둥근 직사각형 1631">
                <a:extLst>
                  <a:ext uri="{FF2B5EF4-FFF2-40B4-BE49-F238E27FC236}">
                    <a16:creationId xmlns:a16="http://schemas.microsoft.com/office/drawing/2014/main" id="{5C5DE618-1A7B-48E2-A350-C47EFE74E1D6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6" name="모서리가 둥근 직사각형 1633">
                <a:extLst>
                  <a:ext uri="{FF2B5EF4-FFF2-40B4-BE49-F238E27FC236}">
                    <a16:creationId xmlns:a16="http://schemas.microsoft.com/office/drawing/2014/main" id="{38CC553A-4ED8-4D0E-9A5D-669D7AB9D621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7" name="모서리가 둥근 직사각형 1635">
                <a:extLst>
                  <a:ext uri="{FF2B5EF4-FFF2-40B4-BE49-F238E27FC236}">
                    <a16:creationId xmlns:a16="http://schemas.microsoft.com/office/drawing/2014/main" id="{A4380212-051C-4A29-97DB-40A99DE97F3F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821" name="그룹 4820">
              <a:extLst>
                <a:ext uri="{FF2B5EF4-FFF2-40B4-BE49-F238E27FC236}">
                  <a16:creationId xmlns:a16="http://schemas.microsoft.com/office/drawing/2014/main" id="{EC102B70-F259-4B38-BE50-A4BAB897908F}"/>
                </a:ext>
              </a:extLst>
            </p:cNvPr>
            <p:cNvGrpSpPr/>
            <p:nvPr/>
          </p:nvGrpSpPr>
          <p:grpSpPr>
            <a:xfrm>
              <a:off x="2199927" y="1837315"/>
              <a:ext cx="64997" cy="1645389"/>
              <a:chOff x="5473880" y="3101301"/>
              <a:chExt cx="64997" cy="1645389"/>
            </a:xfrm>
          </p:grpSpPr>
          <p:sp>
            <p:nvSpPr>
              <p:cNvPr id="4878" name="모서리가 둥근 직사각형 1616">
                <a:extLst>
                  <a:ext uri="{FF2B5EF4-FFF2-40B4-BE49-F238E27FC236}">
                    <a16:creationId xmlns:a16="http://schemas.microsoft.com/office/drawing/2014/main" id="{7F998950-8284-48BD-93C3-4E1A69A6D604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9" name="모서리가 둥근 직사각형 1618">
                <a:extLst>
                  <a:ext uri="{FF2B5EF4-FFF2-40B4-BE49-F238E27FC236}">
                    <a16:creationId xmlns:a16="http://schemas.microsoft.com/office/drawing/2014/main" id="{E7CDFD7F-A895-4994-8702-6D21C897162F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0" name="모서리가 둥근 직사각형 1620">
                <a:extLst>
                  <a:ext uri="{FF2B5EF4-FFF2-40B4-BE49-F238E27FC236}">
                    <a16:creationId xmlns:a16="http://schemas.microsoft.com/office/drawing/2014/main" id="{91DD3418-5358-460D-913F-51D3E4E88083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1" name="모서리가 둥근 직사각형 1622">
                <a:extLst>
                  <a:ext uri="{FF2B5EF4-FFF2-40B4-BE49-F238E27FC236}">
                    <a16:creationId xmlns:a16="http://schemas.microsoft.com/office/drawing/2014/main" id="{139E9FF7-7EA9-4C78-9A2C-54B5B48BBAAF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2" name="모서리가 둥근 직사각형 1624">
                <a:extLst>
                  <a:ext uri="{FF2B5EF4-FFF2-40B4-BE49-F238E27FC236}">
                    <a16:creationId xmlns:a16="http://schemas.microsoft.com/office/drawing/2014/main" id="{937FEB48-76AC-4030-A0EC-6F77668FD08E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3" name="모서리가 둥근 직사각형 1626">
                <a:extLst>
                  <a:ext uri="{FF2B5EF4-FFF2-40B4-BE49-F238E27FC236}">
                    <a16:creationId xmlns:a16="http://schemas.microsoft.com/office/drawing/2014/main" id="{DE34929D-6E48-4D46-A846-5FF34C1117EE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4" name="모서리가 둥근 직사각형 1628">
                <a:extLst>
                  <a:ext uri="{FF2B5EF4-FFF2-40B4-BE49-F238E27FC236}">
                    <a16:creationId xmlns:a16="http://schemas.microsoft.com/office/drawing/2014/main" id="{4751E3E9-9DBC-4F60-A975-65B8B9F942B0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5" name="모서리가 둥근 직사각형 1631">
                <a:extLst>
                  <a:ext uri="{FF2B5EF4-FFF2-40B4-BE49-F238E27FC236}">
                    <a16:creationId xmlns:a16="http://schemas.microsoft.com/office/drawing/2014/main" id="{89CBC190-C86E-4F52-9B2A-C8C27AA7C1BD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6" name="모서리가 둥근 직사각형 1633">
                <a:extLst>
                  <a:ext uri="{FF2B5EF4-FFF2-40B4-BE49-F238E27FC236}">
                    <a16:creationId xmlns:a16="http://schemas.microsoft.com/office/drawing/2014/main" id="{643BEC25-DF0A-40B8-8866-6AA5DCE83F4A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7" name="모서리가 둥근 직사각형 1635">
                <a:extLst>
                  <a:ext uri="{FF2B5EF4-FFF2-40B4-BE49-F238E27FC236}">
                    <a16:creationId xmlns:a16="http://schemas.microsoft.com/office/drawing/2014/main" id="{4DE5B85A-494E-4EF2-BE58-677782EA7190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822" name="그룹 4821">
              <a:extLst>
                <a:ext uri="{FF2B5EF4-FFF2-40B4-BE49-F238E27FC236}">
                  <a16:creationId xmlns:a16="http://schemas.microsoft.com/office/drawing/2014/main" id="{162E2A35-C097-455B-BB50-AE9DDF2740ED}"/>
                </a:ext>
              </a:extLst>
            </p:cNvPr>
            <p:cNvGrpSpPr/>
            <p:nvPr/>
          </p:nvGrpSpPr>
          <p:grpSpPr>
            <a:xfrm>
              <a:off x="2047755" y="1836977"/>
              <a:ext cx="64997" cy="1645389"/>
              <a:chOff x="5473880" y="3101301"/>
              <a:chExt cx="64997" cy="1645389"/>
            </a:xfrm>
          </p:grpSpPr>
          <p:sp>
            <p:nvSpPr>
              <p:cNvPr id="4868" name="모서리가 둥근 직사각형 1616">
                <a:extLst>
                  <a:ext uri="{FF2B5EF4-FFF2-40B4-BE49-F238E27FC236}">
                    <a16:creationId xmlns:a16="http://schemas.microsoft.com/office/drawing/2014/main" id="{51993E9B-E929-4D1D-9ADD-CE7FD216D1D6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69" name="모서리가 둥근 직사각형 1618">
                <a:extLst>
                  <a:ext uri="{FF2B5EF4-FFF2-40B4-BE49-F238E27FC236}">
                    <a16:creationId xmlns:a16="http://schemas.microsoft.com/office/drawing/2014/main" id="{3891C003-DC71-48B8-807D-34BF98AE5DF4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0" name="모서리가 둥근 직사각형 1620">
                <a:extLst>
                  <a:ext uri="{FF2B5EF4-FFF2-40B4-BE49-F238E27FC236}">
                    <a16:creationId xmlns:a16="http://schemas.microsoft.com/office/drawing/2014/main" id="{1F3310FC-67AE-416A-8BB3-2439399EB928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1" name="모서리가 둥근 직사각형 1622">
                <a:extLst>
                  <a:ext uri="{FF2B5EF4-FFF2-40B4-BE49-F238E27FC236}">
                    <a16:creationId xmlns:a16="http://schemas.microsoft.com/office/drawing/2014/main" id="{B70C7F34-8BDF-4074-B679-A3017187F616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2" name="모서리가 둥근 직사각형 1624">
                <a:extLst>
                  <a:ext uri="{FF2B5EF4-FFF2-40B4-BE49-F238E27FC236}">
                    <a16:creationId xmlns:a16="http://schemas.microsoft.com/office/drawing/2014/main" id="{8EA4DBD5-2884-4F5E-BF17-989ED2A064BD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3" name="모서리가 둥근 직사각형 1626">
                <a:extLst>
                  <a:ext uri="{FF2B5EF4-FFF2-40B4-BE49-F238E27FC236}">
                    <a16:creationId xmlns:a16="http://schemas.microsoft.com/office/drawing/2014/main" id="{B17978EB-517D-4911-BB0C-A4ED8B5D18BB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4" name="모서리가 둥근 직사각형 1628">
                <a:extLst>
                  <a:ext uri="{FF2B5EF4-FFF2-40B4-BE49-F238E27FC236}">
                    <a16:creationId xmlns:a16="http://schemas.microsoft.com/office/drawing/2014/main" id="{5FECEB96-0BF7-4CC5-93D2-389893B23C31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5" name="모서리가 둥근 직사각형 1631">
                <a:extLst>
                  <a:ext uri="{FF2B5EF4-FFF2-40B4-BE49-F238E27FC236}">
                    <a16:creationId xmlns:a16="http://schemas.microsoft.com/office/drawing/2014/main" id="{4080048A-0E67-4872-869C-D632E02312B0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6" name="모서리가 둥근 직사각형 1633">
                <a:extLst>
                  <a:ext uri="{FF2B5EF4-FFF2-40B4-BE49-F238E27FC236}">
                    <a16:creationId xmlns:a16="http://schemas.microsoft.com/office/drawing/2014/main" id="{03B611C0-8FBB-4972-B5FB-4BC17D484091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7" name="모서리가 둥근 직사각형 1635">
                <a:extLst>
                  <a:ext uri="{FF2B5EF4-FFF2-40B4-BE49-F238E27FC236}">
                    <a16:creationId xmlns:a16="http://schemas.microsoft.com/office/drawing/2014/main" id="{26B19257-701C-483A-B1DA-B2635A5A23B0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823" name="그룹 4822">
              <a:extLst>
                <a:ext uri="{FF2B5EF4-FFF2-40B4-BE49-F238E27FC236}">
                  <a16:creationId xmlns:a16="http://schemas.microsoft.com/office/drawing/2014/main" id="{42B3DF86-B3F7-4576-92FE-B11F8E32A0AF}"/>
                </a:ext>
              </a:extLst>
            </p:cNvPr>
            <p:cNvGrpSpPr/>
            <p:nvPr/>
          </p:nvGrpSpPr>
          <p:grpSpPr>
            <a:xfrm>
              <a:off x="2466722" y="1836977"/>
              <a:ext cx="528486" cy="1645727"/>
              <a:chOff x="3370381" y="4122885"/>
              <a:chExt cx="528486" cy="1645727"/>
            </a:xfrm>
          </p:grpSpPr>
          <p:grpSp>
            <p:nvGrpSpPr>
              <p:cNvPr id="4824" name="그룹 4823">
                <a:extLst>
                  <a:ext uri="{FF2B5EF4-FFF2-40B4-BE49-F238E27FC236}">
                    <a16:creationId xmlns:a16="http://schemas.microsoft.com/office/drawing/2014/main" id="{6934AE3B-1918-4EE3-81DB-CFBB96212A9E}"/>
                  </a:ext>
                </a:extLst>
              </p:cNvPr>
              <p:cNvGrpSpPr/>
              <p:nvPr/>
            </p:nvGrpSpPr>
            <p:grpSpPr>
              <a:xfrm>
                <a:off x="3370381" y="4122885"/>
                <a:ext cx="64997" cy="1645389"/>
                <a:chOff x="5473880" y="3101301"/>
                <a:chExt cx="64997" cy="1645389"/>
              </a:xfrm>
            </p:grpSpPr>
            <p:sp>
              <p:nvSpPr>
                <p:cNvPr id="4858" name="모서리가 둥근 직사각형 1616">
                  <a:extLst>
                    <a:ext uri="{FF2B5EF4-FFF2-40B4-BE49-F238E27FC236}">
                      <a16:creationId xmlns:a16="http://schemas.microsoft.com/office/drawing/2014/main" id="{4797DDFF-ABF5-4AC1-A0E7-8CBA7190CFCA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9" name="모서리가 둥근 직사각형 1618">
                  <a:extLst>
                    <a:ext uri="{FF2B5EF4-FFF2-40B4-BE49-F238E27FC236}">
                      <a16:creationId xmlns:a16="http://schemas.microsoft.com/office/drawing/2014/main" id="{DF59E242-7E11-4D09-A23D-3DC5F2BF5B7B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0" name="모서리가 둥근 직사각형 1620">
                  <a:extLst>
                    <a:ext uri="{FF2B5EF4-FFF2-40B4-BE49-F238E27FC236}">
                      <a16:creationId xmlns:a16="http://schemas.microsoft.com/office/drawing/2014/main" id="{852BA6E1-01C2-4E31-9936-12A5795CA348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1" name="모서리가 둥근 직사각형 1622">
                  <a:extLst>
                    <a:ext uri="{FF2B5EF4-FFF2-40B4-BE49-F238E27FC236}">
                      <a16:creationId xmlns:a16="http://schemas.microsoft.com/office/drawing/2014/main" id="{9C37E0BF-C8B4-4155-AC40-E270CC4EC10F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2" name="모서리가 둥근 직사각형 1624">
                  <a:extLst>
                    <a:ext uri="{FF2B5EF4-FFF2-40B4-BE49-F238E27FC236}">
                      <a16:creationId xmlns:a16="http://schemas.microsoft.com/office/drawing/2014/main" id="{B657984F-D6C9-42BA-912B-76C66240E8C9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3" name="모서리가 둥근 직사각형 1626">
                  <a:extLst>
                    <a:ext uri="{FF2B5EF4-FFF2-40B4-BE49-F238E27FC236}">
                      <a16:creationId xmlns:a16="http://schemas.microsoft.com/office/drawing/2014/main" id="{96C9DD4A-85AF-4231-8FB1-013E86680975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4" name="모서리가 둥근 직사각형 1628">
                  <a:extLst>
                    <a:ext uri="{FF2B5EF4-FFF2-40B4-BE49-F238E27FC236}">
                      <a16:creationId xmlns:a16="http://schemas.microsoft.com/office/drawing/2014/main" id="{F89D806F-BC52-404D-9B61-76767335EBC6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5" name="모서리가 둥근 직사각형 1631">
                  <a:extLst>
                    <a:ext uri="{FF2B5EF4-FFF2-40B4-BE49-F238E27FC236}">
                      <a16:creationId xmlns:a16="http://schemas.microsoft.com/office/drawing/2014/main" id="{25847161-0677-4C34-ADB7-E9A7FA864A75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6" name="모서리가 둥근 직사각형 1633">
                  <a:extLst>
                    <a:ext uri="{FF2B5EF4-FFF2-40B4-BE49-F238E27FC236}">
                      <a16:creationId xmlns:a16="http://schemas.microsoft.com/office/drawing/2014/main" id="{5A8C0532-F0F5-442C-83D0-4B40A618C1D7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7" name="모서리가 둥근 직사각형 1635">
                  <a:extLst>
                    <a:ext uri="{FF2B5EF4-FFF2-40B4-BE49-F238E27FC236}">
                      <a16:creationId xmlns:a16="http://schemas.microsoft.com/office/drawing/2014/main" id="{756E3DE0-CDFC-4E85-A813-EE3945C9B85B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825" name="그룹 4824">
                <a:extLst>
                  <a:ext uri="{FF2B5EF4-FFF2-40B4-BE49-F238E27FC236}">
                    <a16:creationId xmlns:a16="http://schemas.microsoft.com/office/drawing/2014/main" id="{AAE76C6C-CA3E-4D98-8269-1945376FA6C6}"/>
                  </a:ext>
                </a:extLst>
              </p:cNvPr>
              <p:cNvGrpSpPr/>
              <p:nvPr/>
            </p:nvGrpSpPr>
            <p:grpSpPr>
              <a:xfrm>
                <a:off x="3529732" y="4122885"/>
                <a:ext cx="64997" cy="1645389"/>
                <a:chOff x="5473880" y="3101301"/>
                <a:chExt cx="64997" cy="1645389"/>
              </a:xfrm>
            </p:grpSpPr>
            <p:sp>
              <p:nvSpPr>
                <p:cNvPr id="4848" name="모서리가 둥근 직사각형 1616">
                  <a:extLst>
                    <a:ext uri="{FF2B5EF4-FFF2-40B4-BE49-F238E27FC236}">
                      <a16:creationId xmlns:a16="http://schemas.microsoft.com/office/drawing/2014/main" id="{45E3094D-D7BE-4DFD-A715-F0B201250643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9" name="모서리가 둥근 직사각형 1618">
                  <a:extLst>
                    <a:ext uri="{FF2B5EF4-FFF2-40B4-BE49-F238E27FC236}">
                      <a16:creationId xmlns:a16="http://schemas.microsoft.com/office/drawing/2014/main" id="{45B28B17-DCED-465A-B3CC-350824BF16B5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0" name="모서리가 둥근 직사각형 1620">
                  <a:extLst>
                    <a:ext uri="{FF2B5EF4-FFF2-40B4-BE49-F238E27FC236}">
                      <a16:creationId xmlns:a16="http://schemas.microsoft.com/office/drawing/2014/main" id="{3998A8A7-C3B7-4B76-9AD7-70813EF01880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1" name="모서리가 둥근 직사각형 1622">
                  <a:extLst>
                    <a:ext uri="{FF2B5EF4-FFF2-40B4-BE49-F238E27FC236}">
                      <a16:creationId xmlns:a16="http://schemas.microsoft.com/office/drawing/2014/main" id="{7C470CBA-69E8-4DE0-989E-A21DA3C9CAEC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2" name="모서리가 둥근 직사각형 1624">
                  <a:extLst>
                    <a:ext uri="{FF2B5EF4-FFF2-40B4-BE49-F238E27FC236}">
                      <a16:creationId xmlns:a16="http://schemas.microsoft.com/office/drawing/2014/main" id="{51600144-9B61-4A85-B0E5-9E939B2239C8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3" name="모서리가 둥근 직사각형 1626">
                  <a:extLst>
                    <a:ext uri="{FF2B5EF4-FFF2-40B4-BE49-F238E27FC236}">
                      <a16:creationId xmlns:a16="http://schemas.microsoft.com/office/drawing/2014/main" id="{69889B78-1F37-40C0-9C6C-7F24F354B89D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4" name="모서리가 둥근 직사각형 1628">
                  <a:extLst>
                    <a:ext uri="{FF2B5EF4-FFF2-40B4-BE49-F238E27FC236}">
                      <a16:creationId xmlns:a16="http://schemas.microsoft.com/office/drawing/2014/main" id="{B9593354-C0FB-4B41-A75C-AC0640B7B37B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5" name="모서리가 둥근 직사각형 1631">
                  <a:extLst>
                    <a:ext uri="{FF2B5EF4-FFF2-40B4-BE49-F238E27FC236}">
                      <a16:creationId xmlns:a16="http://schemas.microsoft.com/office/drawing/2014/main" id="{75AD1772-6E68-42B4-B979-F348537F97FB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6" name="모서리가 둥근 직사각형 1633">
                  <a:extLst>
                    <a:ext uri="{FF2B5EF4-FFF2-40B4-BE49-F238E27FC236}">
                      <a16:creationId xmlns:a16="http://schemas.microsoft.com/office/drawing/2014/main" id="{C6DF046D-5A62-4420-AB3B-11F6E9EBE3D3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57" name="모서리가 둥근 직사각형 1635">
                  <a:extLst>
                    <a:ext uri="{FF2B5EF4-FFF2-40B4-BE49-F238E27FC236}">
                      <a16:creationId xmlns:a16="http://schemas.microsoft.com/office/drawing/2014/main" id="{C71ECD38-534E-4839-9DA4-121A05D02FF0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826" name="그룹 4825">
                <a:extLst>
                  <a:ext uri="{FF2B5EF4-FFF2-40B4-BE49-F238E27FC236}">
                    <a16:creationId xmlns:a16="http://schemas.microsoft.com/office/drawing/2014/main" id="{FD492FEA-6DDF-4C17-A2F0-0818835E03C6}"/>
                  </a:ext>
                </a:extLst>
              </p:cNvPr>
              <p:cNvGrpSpPr/>
              <p:nvPr/>
            </p:nvGrpSpPr>
            <p:grpSpPr>
              <a:xfrm>
                <a:off x="3833870" y="4123223"/>
                <a:ext cx="64997" cy="1645389"/>
                <a:chOff x="5473880" y="3101301"/>
                <a:chExt cx="64997" cy="1645389"/>
              </a:xfrm>
            </p:grpSpPr>
            <p:sp>
              <p:nvSpPr>
                <p:cNvPr id="4838" name="모서리가 둥근 직사각형 1616">
                  <a:extLst>
                    <a:ext uri="{FF2B5EF4-FFF2-40B4-BE49-F238E27FC236}">
                      <a16:creationId xmlns:a16="http://schemas.microsoft.com/office/drawing/2014/main" id="{AF153C18-9705-48B6-A6F8-08DC73E7CE3B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9" name="모서리가 둥근 직사각형 1618">
                  <a:extLst>
                    <a:ext uri="{FF2B5EF4-FFF2-40B4-BE49-F238E27FC236}">
                      <a16:creationId xmlns:a16="http://schemas.microsoft.com/office/drawing/2014/main" id="{835A6158-F66D-4BFC-9E66-5CE977F6D403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0" name="모서리가 둥근 직사각형 1620">
                  <a:extLst>
                    <a:ext uri="{FF2B5EF4-FFF2-40B4-BE49-F238E27FC236}">
                      <a16:creationId xmlns:a16="http://schemas.microsoft.com/office/drawing/2014/main" id="{9B023F69-10B1-4764-A3D8-3B95C67E9198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1" name="모서리가 둥근 직사각형 1622">
                  <a:extLst>
                    <a:ext uri="{FF2B5EF4-FFF2-40B4-BE49-F238E27FC236}">
                      <a16:creationId xmlns:a16="http://schemas.microsoft.com/office/drawing/2014/main" id="{9FA2615C-D7F5-48B1-B5E6-389148D86CD3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2" name="모서리가 둥근 직사각형 1624">
                  <a:extLst>
                    <a:ext uri="{FF2B5EF4-FFF2-40B4-BE49-F238E27FC236}">
                      <a16:creationId xmlns:a16="http://schemas.microsoft.com/office/drawing/2014/main" id="{B7929EC3-EA58-435C-97FF-2FC81C1ABCBD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3" name="모서리가 둥근 직사각형 1626">
                  <a:extLst>
                    <a:ext uri="{FF2B5EF4-FFF2-40B4-BE49-F238E27FC236}">
                      <a16:creationId xmlns:a16="http://schemas.microsoft.com/office/drawing/2014/main" id="{4352563A-AD3E-4C15-A5EA-BF55CB8FDD87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4" name="모서리가 둥근 직사각형 1628">
                  <a:extLst>
                    <a:ext uri="{FF2B5EF4-FFF2-40B4-BE49-F238E27FC236}">
                      <a16:creationId xmlns:a16="http://schemas.microsoft.com/office/drawing/2014/main" id="{1F4E732B-4760-4245-80F1-345419923817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5" name="모서리가 둥근 직사각형 1631">
                  <a:extLst>
                    <a:ext uri="{FF2B5EF4-FFF2-40B4-BE49-F238E27FC236}">
                      <a16:creationId xmlns:a16="http://schemas.microsoft.com/office/drawing/2014/main" id="{90A1B225-9941-4D9C-B04D-359F05960739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6" name="모서리가 둥근 직사각형 1633">
                  <a:extLst>
                    <a:ext uri="{FF2B5EF4-FFF2-40B4-BE49-F238E27FC236}">
                      <a16:creationId xmlns:a16="http://schemas.microsoft.com/office/drawing/2014/main" id="{4539BD51-375E-4BB4-B5EF-D9BB0FA8D99D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7" name="모서리가 둥근 직사각형 1635">
                  <a:extLst>
                    <a:ext uri="{FF2B5EF4-FFF2-40B4-BE49-F238E27FC236}">
                      <a16:creationId xmlns:a16="http://schemas.microsoft.com/office/drawing/2014/main" id="{E4C91E1A-5AED-4B01-A06E-58C47B4F903C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827" name="그룹 4826">
                <a:extLst>
                  <a:ext uri="{FF2B5EF4-FFF2-40B4-BE49-F238E27FC236}">
                    <a16:creationId xmlns:a16="http://schemas.microsoft.com/office/drawing/2014/main" id="{D9B053D7-AA61-4707-ACD7-24298199F279}"/>
                  </a:ext>
                </a:extLst>
              </p:cNvPr>
              <p:cNvGrpSpPr/>
              <p:nvPr/>
            </p:nvGrpSpPr>
            <p:grpSpPr>
              <a:xfrm>
                <a:off x="3681698" y="4122885"/>
                <a:ext cx="64997" cy="1645389"/>
                <a:chOff x="5473880" y="3101301"/>
                <a:chExt cx="64997" cy="1645389"/>
              </a:xfrm>
            </p:grpSpPr>
            <p:sp>
              <p:nvSpPr>
                <p:cNvPr id="4828" name="모서리가 둥근 직사각형 1616">
                  <a:extLst>
                    <a:ext uri="{FF2B5EF4-FFF2-40B4-BE49-F238E27FC236}">
                      <a16:creationId xmlns:a16="http://schemas.microsoft.com/office/drawing/2014/main" id="{109C5EA0-CA38-4098-834A-35BBEB33C3D6}"/>
                    </a:ext>
                  </a:extLst>
                </p:cNvPr>
                <p:cNvSpPr/>
                <p:nvPr/>
              </p:nvSpPr>
              <p:spPr>
                <a:xfrm>
                  <a:off x="5479346" y="31013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29" name="모서리가 둥근 직사각형 1618">
                  <a:extLst>
                    <a:ext uri="{FF2B5EF4-FFF2-40B4-BE49-F238E27FC236}">
                      <a16:creationId xmlns:a16="http://schemas.microsoft.com/office/drawing/2014/main" id="{F0968F19-657D-4779-8F50-C50A5F7B8256}"/>
                    </a:ext>
                  </a:extLst>
                </p:cNvPr>
                <p:cNvSpPr/>
                <p:nvPr/>
              </p:nvSpPr>
              <p:spPr>
                <a:xfrm>
                  <a:off x="5478848" y="328195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0" name="모서리가 둥근 직사각형 1620">
                  <a:extLst>
                    <a:ext uri="{FF2B5EF4-FFF2-40B4-BE49-F238E27FC236}">
                      <a16:creationId xmlns:a16="http://schemas.microsoft.com/office/drawing/2014/main" id="{72723E83-723E-402C-846F-9D691D652A2D}"/>
                    </a:ext>
                  </a:extLst>
                </p:cNvPr>
                <p:cNvSpPr/>
                <p:nvPr/>
              </p:nvSpPr>
              <p:spPr>
                <a:xfrm>
                  <a:off x="5478848" y="3448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1" name="모서리가 둥근 직사각형 1622">
                  <a:extLst>
                    <a:ext uri="{FF2B5EF4-FFF2-40B4-BE49-F238E27FC236}">
                      <a16:creationId xmlns:a16="http://schemas.microsoft.com/office/drawing/2014/main" id="{15B2E698-71ED-4012-8967-E0D0CFB229F0}"/>
                    </a:ext>
                  </a:extLst>
                </p:cNvPr>
                <p:cNvSpPr/>
                <p:nvPr/>
              </p:nvSpPr>
              <p:spPr>
                <a:xfrm>
                  <a:off x="5478848" y="36165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2" name="모서리가 둥근 직사각형 1624">
                  <a:extLst>
                    <a:ext uri="{FF2B5EF4-FFF2-40B4-BE49-F238E27FC236}">
                      <a16:creationId xmlns:a16="http://schemas.microsoft.com/office/drawing/2014/main" id="{A868E37F-BA0C-4A9E-9969-B4E8DB001862}"/>
                    </a:ext>
                  </a:extLst>
                </p:cNvPr>
                <p:cNvSpPr/>
                <p:nvPr/>
              </p:nvSpPr>
              <p:spPr>
                <a:xfrm>
                  <a:off x="5478848" y="379124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3" name="모서리가 둥근 직사각형 1626">
                  <a:extLst>
                    <a:ext uri="{FF2B5EF4-FFF2-40B4-BE49-F238E27FC236}">
                      <a16:creationId xmlns:a16="http://schemas.microsoft.com/office/drawing/2014/main" id="{1B18F304-8FCC-4A0A-B41A-AB8475008DFF}"/>
                    </a:ext>
                  </a:extLst>
                </p:cNvPr>
                <p:cNvSpPr/>
                <p:nvPr/>
              </p:nvSpPr>
              <p:spPr>
                <a:xfrm>
                  <a:off x="5478848" y="396787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4" name="모서리가 둥근 직사각형 1628">
                  <a:extLst>
                    <a:ext uri="{FF2B5EF4-FFF2-40B4-BE49-F238E27FC236}">
                      <a16:creationId xmlns:a16="http://schemas.microsoft.com/office/drawing/2014/main" id="{4665932E-C37A-457D-8A70-848355AC6C1C}"/>
                    </a:ext>
                  </a:extLst>
                </p:cNvPr>
                <p:cNvSpPr/>
                <p:nvPr/>
              </p:nvSpPr>
              <p:spPr>
                <a:xfrm>
                  <a:off x="5478848" y="414001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5" name="모서리가 둥근 직사각형 1631">
                  <a:extLst>
                    <a:ext uri="{FF2B5EF4-FFF2-40B4-BE49-F238E27FC236}">
                      <a16:creationId xmlns:a16="http://schemas.microsoft.com/office/drawing/2014/main" id="{D727FB71-81F0-4272-AC65-BA26E3E4D7C4}"/>
                    </a:ext>
                  </a:extLst>
                </p:cNvPr>
                <p:cNvSpPr/>
                <p:nvPr/>
              </p:nvSpPr>
              <p:spPr>
                <a:xfrm>
                  <a:off x="5474085" y="431872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6" name="모서리가 둥근 직사각형 1633">
                  <a:extLst>
                    <a:ext uri="{FF2B5EF4-FFF2-40B4-BE49-F238E27FC236}">
                      <a16:creationId xmlns:a16="http://schemas.microsoft.com/office/drawing/2014/main" id="{D7E09DA3-58B3-412F-827F-39A4F4AA016D}"/>
                    </a:ext>
                  </a:extLst>
                </p:cNvPr>
                <p:cNvSpPr/>
                <p:nvPr/>
              </p:nvSpPr>
              <p:spPr>
                <a:xfrm>
                  <a:off x="5473881" y="448400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7" name="모서리가 둥근 직사각형 1635">
                  <a:extLst>
                    <a:ext uri="{FF2B5EF4-FFF2-40B4-BE49-F238E27FC236}">
                      <a16:creationId xmlns:a16="http://schemas.microsoft.com/office/drawing/2014/main" id="{F30653FE-212B-4E4C-9B6B-A5135D9AA5AE}"/>
                    </a:ext>
                  </a:extLst>
                </p:cNvPr>
                <p:cNvSpPr/>
                <p:nvPr/>
              </p:nvSpPr>
              <p:spPr>
                <a:xfrm>
                  <a:off x="5473880" y="464928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</p:grpSp>
      <p:grpSp>
        <p:nvGrpSpPr>
          <p:cNvPr id="4492" name="그룹 4491">
            <a:extLst>
              <a:ext uri="{FF2B5EF4-FFF2-40B4-BE49-F238E27FC236}">
                <a16:creationId xmlns:a16="http://schemas.microsoft.com/office/drawing/2014/main" id="{DE272086-EE2A-40F6-BD14-B59C182311A0}"/>
              </a:ext>
            </a:extLst>
          </p:cNvPr>
          <p:cNvGrpSpPr/>
          <p:nvPr/>
        </p:nvGrpSpPr>
        <p:grpSpPr>
          <a:xfrm rot="16200000">
            <a:off x="6235164" y="-801350"/>
            <a:ext cx="2450093" cy="4643628"/>
            <a:chOff x="3104920" y="1079010"/>
            <a:chExt cx="2450093" cy="4643628"/>
          </a:xfrm>
        </p:grpSpPr>
        <p:sp>
          <p:nvSpPr>
            <p:cNvPr id="4493" name="TextBox 4492">
              <a:extLst>
                <a:ext uri="{FF2B5EF4-FFF2-40B4-BE49-F238E27FC236}">
                  <a16:creationId xmlns:a16="http://schemas.microsoft.com/office/drawing/2014/main" id="{70731A7C-306D-482E-B884-84E42BF6A8ED}"/>
                </a:ext>
              </a:extLst>
            </p:cNvPr>
            <p:cNvSpPr txBox="1"/>
            <p:nvPr/>
          </p:nvSpPr>
          <p:spPr>
            <a:xfrm>
              <a:off x="3104920" y="1079010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cxnSp>
          <p:nvCxnSpPr>
            <p:cNvPr id="4494" name="직선 연결선 4493">
              <a:extLst>
                <a:ext uri="{FF2B5EF4-FFF2-40B4-BE49-F238E27FC236}">
                  <a16:creationId xmlns:a16="http://schemas.microsoft.com/office/drawing/2014/main" id="{E9F810D8-B0C0-4378-9C52-EAEA0DAF02A9}"/>
                </a:ext>
              </a:extLst>
            </p:cNvPr>
            <p:cNvCxnSpPr>
              <a:cxnSpLocks/>
            </p:cNvCxnSpPr>
            <p:nvPr/>
          </p:nvCxnSpPr>
          <p:spPr>
            <a:xfrm>
              <a:off x="4347076" y="1314182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5" name="직선 연결선 4494">
              <a:extLst>
                <a:ext uri="{FF2B5EF4-FFF2-40B4-BE49-F238E27FC236}">
                  <a16:creationId xmlns:a16="http://schemas.microsoft.com/office/drawing/2014/main" id="{8568EFA0-136E-40B2-927D-52EF0BAEB7F7}"/>
                </a:ext>
              </a:extLst>
            </p:cNvPr>
            <p:cNvCxnSpPr/>
            <p:nvPr/>
          </p:nvCxnSpPr>
          <p:spPr>
            <a:xfrm>
              <a:off x="4339044" y="2204864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6" name="직선 연결선 4495">
              <a:extLst>
                <a:ext uri="{FF2B5EF4-FFF2-40B4-BE49-F238E27FC236}">
                  <a16:creationId xmlns:a16="http://schemas.microsoft.com/office/drawing/2014/main" id="{487D1288-B2B3-4C12-A7D5-C062751135D0}"/>
                </a:ext>
              </a:extLst>
            </p:cNvPr>
            <p:cNvCxnSpPr/>
            <p:nvPr/>
          </p:nvCxnSpPr>
          <p:spPr>
            <a:xfrm>
              <a:off x="4336007" y="3933056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7" name="직선 연결선 4496">
              <a:extLst>
                <a:ext uri="{FF2B5EF4-FFF2-40B4-BE49-F238E27FC236}">
                  <a16:creationId xmlns:a16="http://schemas.microsoft.com/office/drawing/2014/main" id="{CE7FDD88-D86B-4D74-8A5E-D844E2A3548D}"/>
                </a:ext>
              </a:extLst>
            </p:cNvPr>
            <p:cNvCxnSpPr/>
            <p:nvPr/>
          </p:nvCxnSpPr>
          <p:spPr>
            <a:xfrm>
              <a:off x="4334175" y="3068960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8" name="직선 연결선 4497">
              <a:extLst>
                <a:ext uri="{FF2B5EF4-FFF2-40B4-BE49-F238E27FC236}">
                  <a16:creationId xmlns:a16="http://schemas.microsoft.com/office/drawing/2014/main" id="{E12E4A61-374C-4163-A3BE-3E839C6955CF}"/>
                </a:ext>
              </a:extLst>
            </p:cNvPr>
            <p:cNvCxnSpPr/>
            <p:nvPr/>
          </p:nvCxnSpPr>
          <p:spPr>
            <a:xfrm>
              <a:off x="4334175" y="4797152"/>
              <a:ext cx="1108561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99" name="직선 연결선 4498">
              <a:extLst>
                <a:ext uri="{FF2B5EF4-FFF2-40B4-BE49-F238E27FC236}">
                  <a16:creationId xmlns:a16="http://schemas.microsoft.com/office/drawing/2014/main" id="{B4F619B2-2300-4DF8-B912-1F478A85B226}"/>
                </a:ext>
              </a:extLst>
            </p:cNvPr>
            <p:cNvCxnSpPr>
              <a:cxnSpLocks/>
            </p:cNvCxnSpPr>
            <p:nvPr/>
          </p:nvCxnSpPr>
          <p:spPr>
            <a:xfrm>
              <a:off x="4610773" y="1091426"/>
              <a:ext cx="0" cy="4626774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00" name="TextBox 4499">
              <a:extLst>
                <a:ext uri="{FF2B5EF4-FFF2-40B4-BE49-F238E27FC236}">
                  <a16:creationId xmlns:a16="http://schemas.microsoft.com/office/drawing/2014/main" id="{2B28F4C9-6E8E-48E3-9C90-6F3367C5A4F9}"/>
                </a:ext>
              </a:extLst>
            </p:cNvPr>
            <p:cNvSpPr txBox="1"/>
            <p:nvPr/>
          </p:nvSpPr>
          <p:spPr>
            <a:xfrm>
              <a:off x="3152946" y="1262298"/>
              <a:ext cx="319318" cy="195726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 algn="ctr">
                <a:lnSpc>
                  <a:spcPct val="14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grpSp>
          <p:nvGrpSpPr>
            <p:cNvPr id="4501" name="그룹 4500">
              <a:extLst>
                <a:ext uri="{FF2B5EF4-FFF2-40B4-BE49-F238E27FC236}">
                  <a16:creationId xmlns:a16="http://schemas.microsoft.com/office/drawing/2014/main" id="{24CE8F1C-B86A-442C-A172-B3FE97DDDBAB}"/>
                </a:ext>
              </a:extLst>
            </p:cNvPr>
            <p:cNvGrpSpPr/>
            <p:nvPr/>
          </p:nvGrpSpPr>
          <p:grpSpPr>
            <a:xfrm>
              <a:off x="3506824" y="1355419"/>
              <a:ext cx="696763" cy="100804"/>
              <a:chOff x="3538538" y="1077915"/>
              <a:chExt cx="696763" cy="100804"/>
            </a:xfrm>
          </p:grpSpPr>
          <p:sp>
            <p:nvSpPr>
              <p:cNvPr id="4802" name="모서리가 둥근 직사각형 1855">
                <a:extLst>
                  <a:ext uri="{FF2B5EF4-FFF2-40B4-BE49-F238E27FC236}">
                    <a16:creationId xmlns:a16="http://schemas.microsoft.com/office/drawing/2014/main" id="{0B0E3362-4F9A-4672-87D4-DEDF0362C66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3" name="모서리가 둥근 직사각형 1856">
                <a:extLst>
                  <a:ext uri="{FF2B5EF4-FFF2-40B4-BE49-F238E27FC236}">
                    <a16:creationId xmlns:a16="http://schemas.microsoft.com/office/drawing/2014/main" id="{325276C3-F183-4173-8C7D-8F97141C0C6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4" name="모서리가 둥근 직사각형 1857">
                <a:extLst>
                  <a:ext uri="{FF2B5EF4-FFF2-40B4-BE49-F238E27FC236}">
                    <a16:creationId xmlns:a16="http://schemas.microsoft.com/office/drawing/2014/main" id="{A47C6C71-798D-43D7-96D6-14EAF818B53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5" name="모서리가 둥근 직사각형 1858">
                <a:extLst>
                  <a:ext uri="{FF2B5EF4-FFF2-40B4-BE49-F238E27FC236}">
                    <a16:creationId xmlns:a16="http://schemas.microsoft.com/office/drawing/2014/main" id="{10AE3366-A8C5-4E77-8F3F-647D3C549D1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6" name="모서리가 둥근 직사각형 1859">
                <a:extLst>
                  <a:ext uri="{FF2B5EF4-FFF2-40B4-BE49-F238E27FC236}">
                    <a16:creationId xmlns:a16="http://schemas.microsoft.com/office/drawing/2014/main" id="{4172BB8E-2930-4D58-B053-C9F35ADD6C1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2" name="그룹 4501">
              <a:extLst>
                <a:ext uri="{FF2B5EF4-FFF2-40B4-BE49-F238E27FC236}">
                  <a16:creationId xmlns:a16="http://schemas.microsoft.com/office/drawing/2014/main" id="{A4F54B72-FD48-4CB7-A21E-DB0659679102}"/>
                </a:ext>
              </a:extLst>
            </p:cNvPr>
            <p:cNvGrpSpPr/>
            <p:nvPr/>
          </p:nvGrpSpPr>
          <p:grpSpPr>
            <a:xfrm>
              <a:off x="3506824" y="1541765"/>
              <a:ext cx="696763" cy="100803"/>
              <a:chOff x="3538538" y="1077915"/>
              <a:chExt cx="696763" cy="100804"/>
            </a:xfrm>
          </p:grpSpPr>
          <p:sp>
            <p:nvSpPr>
              <p:cNvPr id="4797" name="모서리가 둥근 직사각형 1850">
                <a:extLst>
                  <a:ext uri="{FF2B5EF4-FFF2-40B4-BE49-F238E27FC236}">
                    <a16:creationId xmlns:a16="http://schemas.microsoft.com/office/drawing/2014/main" id="{D3E669D3-B045-4240-A245-8ED969C61C9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8" name="모서리가 둥근 직사각형 1851">
                <a:extLst>
                  <a:ext uri="{FF2B5EF4-FFF2-40B4-BE49-F238E27FC236}">
                    <a16:creationId xmlns:a16="http://schemas.microsoft.com/office/drawing/2014/main" id="{56BFB0CF-AFE9-4D71-898B-483C1708298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9" name="모서리가 둥근 직사각형 1852">
                <a:extLst>
                  <a:ext uri="{FF2B5EF4-FFF2-40B4-BE49-F238E27FC236}">
                    <a16:creationId xmlns:a16="http://schemas.microsoft.com/office/drawing/2014/main" id="{464B8885-535D-42D6-A06C-46E7F95F625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0" name="모서리가 둥근 직사각형 1853">
                <a:extLst>
                  <a:ext uri="{FF2B5EF4-FFF2-40B4-BE49-F238E27FC236}">
                    <a16:creationId xmlns:a16="http://schemas.microsoft.com/office/drawing/2014/main" id="{A7C70295-1AD3-41FE-8F02-5C10DF2F4F9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1" name="모서리가 둥근 직사각형 1854">
                <a:extLst>
                  <a:ext uri="{FF2B5EF4-FFF2-40B4-BE49-F238E27FC236}">
                    <a16:creationId xmlns:a16="http://schemas.microsoft.com/office/drawing/2014/main" id="{DA64EB44-D9D8-43D2-B7A8-633B5F26F0C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3" name="그룹 4502">
              <a:extLst>
                <a:ext uri="{FF2B5EF4-FFF2-40B4-BE49-F238E27FC236}">
                  <a16:creationId xmlns:a16="http://schemas.microsoft.com/office/drawing/2014/main" id="{ED8501D5-5B03-4694-9055-9C1CFE94A9C5}"/>
                </a:ext>
              </a:extLst>
            </p:cNvPr>
            <p:cNvGrpSpPr/>
            <p:nvPr/>
          </p:nvGrpSpPr>
          <p:grpSpPr>
            <a:xfrm>
              <a:off x="3506824" y="1728111"/>
              <a:ext cx="696763" cy="100804"/>
              <a:chOff x="3538538" y="1077915"/>
              <a:chExt cx="696763" cy="100804"/>
            </a:xfrm>
          </p:grpSpPr>
          <p:sp>
            <p:nvSpPr>
              <p:cNvPr id="4792" name="모서리가 둥근 직사각형 1845">
                <a:extLst>
                  <a:ext uri="{FF2B5EF4-FFF2-40B4-BE49-F238E27FC236}">
                    <a16:creationId xmlns:a16="http://schemas.microsoft.com/office/drawing/2014/main" id="{78C2DE12-598E-446E-B553-C100DCB98B5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3" name="모서리가 둥근 직사각형 1846">
                <a:extLst>
                  <a:ext uri="{FF2B5EF4-FFF2-40B4-BE49-F238E27FC236}">
                    <a16:creationId xmlns:a16="http://schemas.microsoft.com/office/drawing/2014/main" id="{71CF6349-9949-4F19-B4B0-975DD072DF0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4" name="모서리가 둥근 직사각형 1847">
                <a:extLst>
                  <a:ext uri="{FF2B5EF4-FFF2-40B4-BE49-F238E27FC236}">
                    <a16:creationId xmlns:a16="http://schemas.microsoft.com/office/drawing/2014/main" id="{4418566A-F28D-40DB-AF0E-6C1501C522C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5" name="모서리가 둥근 직사각형 1848">
                <a:extLst>
                  <a:ext uri="{FF2B5EF4-FFF2-40B4-BE49-F238E27FC236}">
                    <a16:creationId xmlns:a16="http://schemas.microsoft.com/office/drawing/2014/main" id="{B7D24C34-E141-4C36-9EE4-9B42EC64E74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6" name="모서리가 둥근 직사각형 1849">
                <a:extLst>
                  <a:ext uri="{FF2B5EF4-FFF2-40B4-BE49-F238E27FC236}">
                    <a16:creationId xmlns:a16="http://schemas.microsoft.com/office/drawing/2014/main" id="{0EC4EFB1-48A4-4A46-A484-8992DEF7F15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4" name="그룹 4503">
              <a:extLst>
                <a:ext uri="{FF2B5EF4-FFF2-40B4-BE49-F238E27FC236}">
                  <a16:creationId xmlns:a16="http://schemas.microsoft.com/office/drawing/2014/main" id="{143E54A7-1D0D-40EE-B585-FB495B5A0FC6}"/>
                </a:ext>
              </a:extLst>
            </p:cNvPr>
            <p:cNvGrpSpPr/>
            <p:nvPr/>
          </p:nvGrpSpPr>
          <p:grpSpPr>
            <a:xfrm>
              <a:off x="3506824" y="1914457"/>
              <a:ext cx="696763" cy="100804"/>
              <a:chOff x="3538538" y="1077915"/>
              <a:chExt cx="696763" cy="100804"/>
            </a:xfrm>
          </p:grpSpPr>
          <p:sp>
            <p:nvSpPr>
              <p:cNvPr id="4787" name="모서리가 둥근 직사각형 1840">
                <a:extLst>
                  <a:ext uri="{FF2B5EF4-FFF2-40B4-BE49-F238E27FC236}">
                    <a16:creationId xmlns:a16="http://schemas.microsoft.com/office/drawing/2014/main" id="{ADA9431C-177D-4F06-A9DC-F3FF9201244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8" name="모서리가 둥근 직사각형 1841">
                <a:extLst>
                  <a:ext uri="{FF2B5EF4-FFF2-40B4-BE49-F238E27FC236}">
                    <a16:creationId xmlns:a16="http://schemas.microsoft.com/office/drawing/2014/main" id="{615BB6FF-C0A1-4956-87F2-480A3CBDEF4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9" name="모서리가 둥근 직사각형 1842">
                <a:extLst>
                  <a:ext uri="{FF2B5EF4-FFF2-40B4-BE49-F238E27FC236}">
                    <a16:creationId xmlns:a16="http://schemas.microsoft.com/office/drawing/2014/main" id="{36CBD764-1BB1-4237-9567-A8B4FBEB821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0" name="모서리가 둥근 직사각형 1843">
                <a:extLst>
                  <a:ext uri="{FF2B5EF4-FFF2-40B4-BE49-F238E27FC236}">
                    <a16:creationId xmlns:a16="http://schemas.microsoft.com/office/drawing/2014/main" id="{EBA6CB81-29A5-4427-A5B4-34288B80049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1" name="모서리가 둥근 직사각형 1844">
                <a:extLst>
                  <a:ext uri="{FF2B5EF4-FFF2-40B4-BE49-F238E27FC236}">
                    <a16:creationId xmlns:a16="http://schemas.microsoft.com/office/drawing/2014/main" id="{F0C35C9D-0FA7-4959-8A7D-6B8B08FFE96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5" name="그룹 4504">
              <a:extLst>
                <a:ext uri="{FF2B5EF4-FFF2-40B4-BE49-F238E27FC236}">
                  <a16:creationId xmlns:a16="http://schemas.microsoft.com/office/drawing/2014/main" id="{1012CEF0-B5EA-46A6-8EAE-0F9D26CC3B51}"/>
                </a:ext>
              </a:extLst>
            </p:cNvPr>
            <p:cNvGrpSpPr/>
            <p:nvPr/>
          </p:nvGrpSpPr>
          <p:grpSpPr>
            <a:xfrm>
              <a:off x="3506824" y="2100803"/>
              <a:ext cx="696763" cy="100804"/>
              <a:chOff x="3538538" y="1077915"/>
              <a:chExt cx="696763" cy="100804"/>
            </a:xfrm>
          </p:grpSpPr>
          <p:sp>
            <p:nvSpPr>
              <p:cNvPr id="4782" name="모서리가 둥근 직사각형 1835">
                <a:extLst>
                  <a:ext uri="{FF2B5EF4-FFF2-40B4-BE49-F238E27FC236}">
                    <a16:creationId xmlns:a16="http://schemas.microsoft.com/office/drawing/2014/main" id="{5B12963B-8F40-453D-9B6C-674ABF9009A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3" name="모서리가 둥근 직사각형 1836">
                <a:extLst>
                  <a:ext uri="{FF2B5EF4-FFF2-40B4-BE49-F238E27FC236}">
                    <a16:creationId xmlns:a16="http://schemas.microsoft.com/office/drawing/2014/main" id="{7055BBD5-9B87-41CD-960E-AB8405F7A92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4" name="모서리가 둥근 직사각형 1837">
                <a:extLst>
                  <a:ext uri="{FF2B5EF4-FFF2-40B4-BE49-F238E27FC236}">
                    <a16:creationId xmlns:a16="http://schemas.microsoft.com/office/drawing/2014/main" id="{FD9B1BF6-D8BC-4087-A5CD-B54EA798FAE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5" name="모서리가 둥근 직사각형 1838">
                <a:extLst>
                  <a:ext uri="{FF2B5EF4-FFF2-40B4-BE49-F238E27FC236}">
                    <a16:creationId xmlns:a16="http://schemas.microsoft.com/office/drawing/2014/main" id="{7463567C-4AD2-4821-B6D0-8AD8C15AAEA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6" name="모서리가 둥근 직사각형 1839">
                <a:extLst>
                  <a:ext uri="{FF2B5EF4-FFF2-40B4-BE49-F238E27FC236}">
                    <a16:creationId xmlns:a16="http://schemas.microsoft.com/office/drawing/2014/main" id="{A910993B-B400-40EC-B03F-2038F56C211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6" name="그룹 4505">
              <a:extLst>
                <a:ext uri="{FF2B5EF4-FFF2-40B4-BE49-F238E27FC236}">
                  <a16:creationId xmlns:a16="http://schemas.microsoft.com/office/drawing/2014/main" id="{5A43BD4B-A25E-4CA5-B79F-B12C1C6D5894}"/>
                </a:ext>
              </a:extLst>
            </p:cNvPr>
            <p:cNvGrpSpPr/>
            <p:nvPr/>
          </p:nvGrpSpPr>
          <p:grpSpPr>
            <a:xfrm>
              <a:off x="3506824" y="2287149"/>
              <a:ext cx="696763" cy="100804"/>
              <a:chOff x="3538538" y="1077915"/>
              <a:chExt cx="696763" cy="100804"/>
            </a:xfrm>
          </p:grpSpPr>
          <p:sp>
            <p:nvSpPr>
              <p:cNvPr id="4777" name="모서리가 둥근 직사각형 1830">
                <a:extLst>
                  <a:ext uri="{FF2B5EF4-FFF2-40B4-BE49-F238E27FC236}">
                    <a16:creationId xmlns:a16="http://schemas.microsoft.com/office/drawing/2014/main" id="{8528EA1D-B5EA-4F91-BFCB-6C03E3F083F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8" name="모서리가 둥근 직사각형 1831">
                <a:extLst>
                  <a:ext uri="{FF2B5EF4-FFF2-40B4-BE49-F238E27FC236}">
                    <a16:creationId xmlns:a16="http://schemas.microsoft.com/office/drawing/2014/main" id="{3137C758-B50B-4C04-9C16-E0EACE82C45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9" name="모서리가 둥근 직사각형 1832">
                <a:extLst>
                  <a:ext uri="{FF2B5EF4-FFF2-40B4-BE49-F238E27FC236}">
                    <a16:creationId xmlns:a16="http://schemas.microsoft.com/office/drawing/2014/main" id="{E2911241-4590-48E7-8201-137771FC4D3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0" name="모서리가 둥근 직사각형 1833">
                <a:extLst>
                  <a:ext uri="{FF2B5EF4-FFF2-40B4-BE49-F238E27FC236}">
                    <a16:creationId xmlns:a16="http://schemas.microsoft.com/office/drawing/2014/main" id="{3D4AB870-D785-4D49-AC34-69A0DD7C377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1" name="모서리가 둥근 직사각형 1834">
                <a:extLst>
                  <a:ext uri="{FF2B5EF4-FFF2-40B4-BE49-F238E27FC236}">
                    <a16:creationId xmlns:a16="http://schemas.microsoft.com/office/drawing/2014/main" id="{5BA55621-4A6F-460B-8E21-DF78C1AE273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7" name="그룹 4506">
              <a:extLst>
                <a:ext uri="{FF2B5EF4-FFF2-40B4-BE49-F238E27FC236}">
                  <a16:creationId xmlns:a16="http://schemas.microsoft.com/office/drawing/2014/main" id="{CB473325-3BEE-4CC7-BC01-7C7C75B44AF8}"/>
                </a:ext>
              </a:extLst>
            </p:cNvPr>
            <p:cNvGrpSpPr/>
            <p:nvPr/>
          </p:nvGrpSpPr>
          <p:grpSpPr>
            <a:xfrm>
              <a:off x="3506824" y="2473495"/>
              <a:ext cx="696763" cy="100804"/>
              <a:chOff x="3538538" y="1077915"/>
              <a:chExt cx="696763" cy="100804"/>
            </a:xfrm>
          </p:grpSpPr>
          <p:sp>
            <p:nvSpPr>
              <p:cNvPr id="4772" name="모서리가 둥근 직사각형 1825">
                <a:extLst>
                  <a:ext uri="{FF2B5EF4-FFF2-40B4-BE49-F238E27FC236}">
                    <a16:creationId xmlns:a16="http://schemas.microsoft.com/office/drawing/2014/main" id="{36B0DEB2-5372-47DF-94A8-D7C6480A97B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3" name="모서리가 둥근 직사각형 1826">
                <a:extLst>
                  <a:ext uri="{FF2B5EF4-FFF2-40B4-BE49-F238E27FC236}">
                    <a16:creationId xmlns:a16="http://schemas.microsoft.com/office/drawing/2014/main" id="{8ABF44A1-7F41-4802-A6CD-EEC23064FA3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4" name="모서리가 둥근 직사각형 1827">
                <a:extLst>
                  <a:ext uri="{FF2B5EF4-FFF2-40B4-BE49-F238E27FC236}">
                    <a16:creationId xmlns:a16="http://schemas.microsoft.com/office/drawing/2014/main" id="{6744901A-641F-4AB3-8EC0-1C0AD969826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5" name="모서리가 둥근 직사각형 1828">
                <a:extLst>
                  <a:ext uri="{FF2B5EF4-FFF2-40B4-BE49-F238E27FC236}">
                    <a16:creationId xmlns:a16="http://schemas.microsoft.com/office/drawing/2014/main" id="{BFAADCC6-1177-4741-A515-FD2EDA7E470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6" name="모서리가 둥근 직사각형 1829">
                <a:extLst>
                  <a:ext uri="{FF2B5EF4-FFF2-40B4-BE49-F238E27FC236}">
                    <a16:creationId xmlns:a16="http://schemas.microsoft.com/office/drawing/2014/main" id="{4A70A736-6300-4A24-9A34-D287D12DC59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8" name="그룹 4507">
              <a:extLst>
                <a:ext uri="{FF2B5EF4-FFF2-40B4-BE49-F238E27FC236}">
                  <a16:creationId xmlns:a16="http://schemas.microsoft.com/office/drawing/2014/main" id="{E11BB42F-A1A9-485C-ABFC-E4CD838325EC}"/>
                </a:ext>
              </a:extLst>
            </p:cNvPr>
            <p:cNvGrpSpPr/>
            <p:nvPr/>
          </p:nvGrpSpPr>
          <p:grpSpPr>
            <a:xfrm>
              <a:off x="3506824" y="2659841"/>
              <a:ext cx="696763" cy="100804"/>
              <a:chOff x="3538538" y="1077915"/>
              <a:chExt cx="696763" cy="100804"/>
            </a:xfrm>
          </p:grpSpPr>
          <p:sp>
            <p:nvSpPr>
              <p:cNvPr id="4767" name="모서리가 둥근 직사각형 1820">
                <a:extLst>
                  <a:ext uri="{FF2B5EF4-FFF2-40B4-BE49-F238E27FC236}">
                    <a16:creationId xmlns:a16="http://schemas.microsoft.com/office/drawing/2014/main" id="{6A7EC5AA-DF81-447D-84CE-AD1861A77DA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8" name="모서리가 둥근 직사각형 1821">
                <a:extLst>
                  <a:ext uri="{FF2B5EF4-FFF2-40B4-BE49-F238E27FC236}">
                    <a16:creationId xmlns:a16="http://schemas.microsoft.com/office/drawing/2014/main" id="{558C3721-AA1B-4C5A-97AE-F7519C3C7FC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9" name="모서리가 둥근 직사각형 1822">
                <a:extLst>
                  <a:ext uri="{FF2B5EF4-FFF2-40B4-BE49-F238E27FC236}">
                    <a16:creationId xmlns:a16="http://schemas.microsoft.com/office/drawing/2014/main" id="{52BE6CAF-8BC8-4636-B456-4C8F18D9A89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0" name="모서리가 둥근 직사각형 1823">
                <a:extLst>
                  <a:ext uri="{FF2B5EF4-FFF2-40B4-BE49-F238E27FC236}">
                    <a16:creationId xmlns:a16="http://schemas.microsoft.com/office/drawing/2014/main" id="{A9C71E48-6AD7-4DD8-94D1-77E0EF8A0BA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1" name="모서리가 둥근 직사각형 1824">
                <a:extLst>
                  <a:ext uri="{FF2B5EF4-FFF2-40B4-BE49-F238E27FC236}">
                    <a16:creationId xmlns:a16="http://schemas.microsoft.com/office/drawing/2014/main" id="{01858536-8B09-4EE7-8E92-7E8CCBC0EEB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09" name="그룹 4508">
              <a:extLst>
                <a:ext uri="{FF2B5EF4-FFF2-40B4-BE49-F238E27FC236}">
                  <a16:creationId xmlns:a16="http://schemas.microsoft.com/office/drawing/2014/main" id="{BF24B4F7-BEF8-41C2-BDF0-360F049DCCDF}"/>
                </a:ext>
              </a:extLst>
            </p:cNvPr>
            <p:cNvGrpSpPr/>
            <p:nvPr/>
          </p:nvGrpSpPr>
          <p:grpSpPr>
            <a:xfrm>
              <a:off x="3506824" y="2846187"/>
              <a:ext cx="696763" cy="100804"/>
              <a:chOff x="3538538" y="1077915"/>
              <a:chExt cx="696763" cy="100804"/>
            </a:xfrm>
          </p:grpSpPr>
          <p:sp>
            <p:nvSpPr>
              <p:cNvPr id="4762" name="모서리가 둥근 직사각형 1815">
                <a:extLst>
                  <a:ext uri="{FF2B5EF4-FFF2-40B4-BE49-F238E27FC236}">
                    <a16:creationId xmlns:a16="http://schemas.microsoft.com/office/drawing/2014/main" id="{B97E831D-E460-4FA9-908C-EFA91C0AC14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3" name="모서리가 둥근 직사각형 1816">
                <a:extLst>
                  <a:ext uri="{FF2B5EF4-FFF2-40B4-BE49-F238E27FC236}">
                    <a16:creationId xmlns:a16="http://schemas.microsoft.com/office/drawing/2014/main" id="{929B047E-DE85-4C26-ADDC-7DC40DF1D42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4" name="모서리가 둥근 직사각형 1817">
                <a:extLst>
                  <a:ext uri="{FF2B5EF4-FFF2-40B4-BE49-F238E27FC236}">
                    <a16:creationId xmlns:a16="http://schemas.microsoft.com/office/drawing/2014/main" id="{83D9C824-4930-448F-A916-3DCDBB3A0B8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5" name="모서리가 둥근 직사각형 1818">
                <a:extLst>
                  <a:ext uri="{FF2B5EF4-FFF2-40B4-BE49-F238E27FC236}">
                    <a16:creationId xmlns:a16="http://schemas.microsoft.com/office/drawing/2014/main" id="{1F16BAAD-8902-45BE-A3BC-7A0A088DEFA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6" name="모서리가 둥근 직사각형 1819">
                <a:extLst>
                  <a:ext uri="{FF2B5EF4-FFF2-40B4-BE49-F238E27FC236}">
                    <a16:creationId xmlns:a16="http://schemas.microsoft.com/office/drawing/2014/main" id="{EE065E0A-B23C-4709-9F08-ED3FE0CE43B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0" name="그룹 4509">
              <a:extLst>
                <a:ext uri="{FF2B5EF4-FFF2-40B4-BE49-F238E27FC236}">
                  <a16:creationId xmlns:a16="http://schemas.microsoft.com/office/drawing/2014/main" id="{39B68A7E-0A9C-4ECA-8844-557D8F2FAA59}"/>
                </a:ext>
              </a:extLst>
            </p:cNvPr>
            <p:cNvGrpSpPr/>
            <p:nvPr/>
          </p:nvGrpSpPr>
          <p:grpSpPr>
            <a:xfrm>
              <a:off x="3506824" y="3032533"/>
              <a:ext cx="696763" cy="100804"/>
              <a:chOff x="3538538" y="1077915"/>
              <a:chExt cx="696763" cy="100804"/>
            </a:xfrm>
          </p:grpSpPr>
          <p:sp>
            <p:nvSpPr>
              <p:cNvPr id="4757" name="모서리가 둥근 직사각형 1810">
                <a:extLst>
                  <a:ext uri="{FF2B5EF4-FFF2-40B4-BE49-F238E27FC236}">
                    <a16:creationId xmlns:a16="http://schemas.microsoft.com/office/drawing/2014/main" id="{061A82D6-6BF7-4639-A742-409DF14F3E9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8" name="모서리가 둥근 직사각형 1811">
                <a:extLst>
                  <a:ext uri="{FF2B5EF4-FFF2-40B4-BE49-F238E27FC236}">
                    <a16:creationId xmlns:a16="http://schemas.microsoft.com/office/drawing/2014/main" id="{13F6545C-FF17-4ECF-A87F-AC2ED9B36E5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9" name="모서리가 둥근 직사각형 1812">
                <a:extLst>
                  <a:ext uri="{FF2B5EF4-FFF2-40B4-BE49-F238E27FC236}">
                    <a16:creationId xmlns:a16="http://schemas.microsoft.com/office/drawing/2014/main" id="{3468AE87-6E23-4393-B7DF-5433BA73063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0" name="모서리가 둥근 직사각형 1813">
                <a:extLst>
                  <a:ext uri="{FF2B5EF4-FFF2-40B4-BE49-F238E27FC236}">
                    <a16:creationId xmlns:a16="http://schemas.microsoft.com/office/drawing/2014/main" id="{D3CE98CB-74ED-41C8-9B24-C07685E1FCE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1" name="모서리가 둥근 직사각형 1814">
                <a:extLst>
                  <a:ext uri="{FF2B5EF4-FFF2-40B4-BE49-F238E27FC236}">
                    <a16:creationId xmlns:a16="http://schemas.microsoft.com/office/drawing/2014/main" id="{B6DD8627-C112-4B0A-BFA1-91751A40FEC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511" name="TextBox 4510">
              <a:extLst>
                <a:ext uri="{FF2B5EF4-FFF2-40B4-BE49-F238E27FC236}">
                  <a16:creationId xmlns:a16="http://schemas.microsoft.com/office/drawing/2014/main" id="{387482B8-8ED1-47DC-BF78-7FB174D8A706}"/>
                </a:ext>
              </a:extLst>
            </p:cNvPr>
            <p:cNvSpPr txBox="1"/>
            <p:nvPr/>
          </p:nvSpPr>
          <p:spPr>
            <a:xfrm>
              <a:off x="4316434" y="1270907"/>
              <a:ext cx="319318" cy="44517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0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</p:txBody>
        </p:sp>
        <p:grpSp>
          <p:nvGrpSpPr>
            <p:cNvPr id="4512" name="그룹 4511">
              <a:extLst>
                <a:ext uri="{FF2B5EF4-FFF2-40B4-BE49-F238E27FC236}">
                  <a16:creationId xmlns:a16="http://schemas.microsoft.com/office/drawing/2014/main" id="{9E8B1F8F-94A4-4778-9430-8E107A229884}"/>
                </a:ext>
              </a:extLst>
            </p:cNvPr>
            <p:cNvGrpSpPr/>
            <p:nvPr/>
          </p:nvGrpSpPr>
          <p:grpSpPr>
            <a:xfrm>
              <a:off x="4666563" y="1361815"/>
              <a:ext cx="696763" cy="100804"/>
              <a:chOff x="3538538" y="1077915"/>
              <a:chExt cx="696763" cy="100804"/>
            </a:xfrm>
          </p:grpSpPr>
          <p:sp>
            <p:nvSpPr>
              <p:cNvPr id="4752" name="모서리가 둥근 직사각형 1855">
                <a:extLst>
                  <a:ext uri="{FF2B5EF4-FFF2-40B4-BE49-F238E27FC236}">
                    <a16:creationId xmlns:a16="http://schemas.microsoft.com/office/drawing/2014/main" id="{4703BAC3-0266-4D0A-988E-9CA51F5B95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3" name="모서리가 둥근 직사각형 1856">
                <a:extLst>
                  <a:ext uri="{FF2B5EF4-FFF2-40B4-BE49-F238E27FC236}">
                    <a16:creationId xmlns:a16="http://schemas.microsoft.com/office/drawing/2014/main" id="{BD00CE0A-254D-4F15-B537-1D72F22AB1C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4" name="모서리가 둥근 직사각형 1857">
                <a:extLst>
                  <a:ext uri="{FF2B5EF4-FFF2-40B4-BE49-F238E27FC236}">
                    <a16:creationId xmlns:a16="http://schemas.microsoft.com/office/drawing/2014/main" id="{6192E4A6-7442-4EB2-BA42-70CBB509128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5" name="모서리가 둥근 직사각형 1858">
                <a:extLst>
                  <a:ext uri="{FF2B5EF4-FFF2-40B4-BE49-F238E27FC236}">
                    <a16:creationId xmlns:a16="http://schemas.microsoft.com/office/drawing/2014/main" id="{AD34A13C-FAFA-4BE1-95EE-1829FDC742A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6" name="모서리가 둥근 직사각형 1859">
                <a:extLst>
                  <a:ext uri="{FF2B5EF4-FFF2-40B4-BE49-F238E27FC236}">
                    <a16:creationId xmlns:a16="http://schemas.microsoft.com/office/drawing/2014/main" id="{A5BD669E-F389-42EC-81AD-CEA3921C048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3" name="그룹 4512">
              <a:extLst>
                <a:ext uri="{FF2B5EF4-FFF2-40B4-BE49-F238E27FC236}">
                  <a16:creationId xmlns:a16="http://schemas.microsoft.com/office/drawing/2014/main" id="{060C7A60-C286-4FE6-A8B5-494FA435E1F7}"/>
                </a:ext>
              </a:extLst>
            </p:cNvPr>
            <p:cNvGrpSpPr/>
            <p:nvPr/>
          </p:nvGrpSpPr>
          <p:grpSpPr>
            <a:xfrm>
              <a:off x="4666563" y="1531470"/>
              <a:ext cx="696763" cy="100804"/>
              <a:chOff x="3538538" y="1077915"/>
              <a:chExt cx="696763" cy="100804"/>
            </a:xfrm>
          </p:grpSpPr>
          <p:sp>
            <p:nvSpPr>
              <p:cNvPr id="4747" name="모서리가 둥근 직사각형 1850">
                <a:extLst>
                  <a:ext uri="{FF2B5EF4-FFF2-40B4-BE49-F238E27FC236}">
                    <a16:creationId xmlns:a16="http://schemas.microsoft.com/office/drawing/2014/main" id="{52FF1227-EB40-40EE-8216-F4224A6400A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8" name="모서리가 둥근 직사각형 1851">
                <a:extLst>
                  <a:ext uri="{FF2B5EF4-FFF2-40B4-BE49-F238E27FC236}">
                    <a16:creationId xmlns:a16="http://schemas.microsoft.com/office/drawing/2014/main" id="{849756FE-1C3C-42B4-A854-BB0E99D3A75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9" name="모서리가 둥근 직사각형 1852">
                <a:extLst>
                  <a:ext uri="{FF2B5EF4-FFF2-40B4-BE49-F238E27FC236}">
                    <a16:creationId xmlns:a16="http://schemas.microsoft.com/office/drawing/2014/main" id="{CB523516-9E33-4BA5-B953-35880D026FA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0" name="모서리가 둥근 직사각형 1853">
                <a:extLst>
                  <a:ext uri="{FF2B5EF4-FFF2-40B4-BE49-F238E27FC236}">
                    <a16:creationId xmlns:a16="http://schemas.microsoft.com/office/drawing/2014/main" id="{313ED983-A5C3-4A7D-BF10-6B1900555AC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1" name="모서리가 둥근 직사각형 1854">
                <a:extLst>
                  <a:ext uri="{FF2B5EF4-FFF2-40B4-BE49-F238E27FC236}">
                    <a16:creationId xmlns:a16="http://schemas.microsoft.com/office/drawing/2014/main" id="{82B4B0F3-9198-4843-B0E1-F596ADFE1AB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4" name="그룹 4513">
              <a:extLst>
                <a:ext uri="{FF2B5EF4-FFF2-40B4-BE49-F238E27FC236}">
                  <a16:creationId xmlns:a16="http://schemas.microsoft.com/office/drawing/2014/main" id="{86460A66-E07D-4B44-B73C-90707AC0A5F6}"/>
                </a:ext>
              </a:extLst>
            </p:cNvPr>
            <p:cNvGrpSpPr/>
            <p:nvPr/>
          </p:nvGrpSpPr>
          <p:grpSpPr>
            <a:xfrm>
              <a:off x="4666563" y="1710047"/>
              <a:ext cx="696763" cy="100804"/>
              <a:chOff x="3538538" y="1077915"/>
              <a:chExt cx="696763" cy="100804"/>
            </a:xfrm>
          </p:grpSpPr>
          <p:sp>
            <p:nvSpPr>
              <p:cNvPr id="4742" name="모서리가 둥근 직사각형 1845">
                <a:extLst>
                  <a:ext uri="{FF2B5EF4-FFF2-40B4-BE49-F238E27FC236}">
                    <a16:creationId xmlns:a16="http://schemas.microsoft.com/office/drawing/2014/main" id="{2550A5DC-4893-4623-A96F-F422585C063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3" name="모서리가 둥근 직사각형 1846">
                <a:extLst>
                  <a:ext uri="{FF2B5EF4-FFF2-40B4-BE49-F238E27FC236}">
                    <a16:creationId xmlns:a16="http://schemas.microsoft.com/office/drawing/2014/main" id="{133B188C-B283-422F-A729-079EE43A0D2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4" name="모서리가 둥근 직사각형 1847">
                <a:extLst>
                  <a:ext uri="{FF2B5EF4-FFF2-40B4-BE49-F238E27FC236}">
                    <a16:creationId xmlns:a16="http://schemas.microsoft.com/office/drawing/2014/main" id="{7892723B-6FAD-4965-AED3-8C2E4E23084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5" name="모서리가 둥근 직사각형 1848">
                <a:extLst>
                  <a:ext uri="{FF2B5EF4-FFF2-40B4-BE49-F238E27FC236}">
                    <a16:creationId xmlns:a16="http://schemas.microsoft.com/office/drawing/2014/main" id="{53EB3D0F-1D42-4A46-872E-DC922E7AEA7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6" name="모서리가 둥근 직사각형 1849">
                <a:extLst>
                  <a:ext uri="{FF2B5EF4-FFF2-40B4-BE49-F238E27FC236}">
                    <a16:creationId xmlns:a16="http://schemas.microsoft.com/office/drawing/2014/main" id="{6AA5DE36-CFDC-489E-88C0-9F8F7FADED5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5" name="그룹 4514">
              <a:extLst>
                <a:ext uri="{FF2B5EF4-FFF2-40B4-BE49-F238E27FC236}">
                  <a16:creationId xmlns:a16="http://schemas.microsoft.com/office/drawing/2014/main" id="{1962A39D-A4BB-4C70-8078-EA8D3C255004}"/>
                </a:ext>
              </a:extLst>
            </p:cNvPr>
            <p:cNvGrpSpPr/>
            <p:nvPr/>
          </p:nvGrpSpPr>
          <p:grpSpPr>
            <a:xfrm>
              <a:off x="4663992" y="1891673"/>
              <a:ext cx="696763" cy="100804"/>
              <a:chOff x="3538538" y="1077915"/>
              <a:chExt cx="696763" cy="100804"/>
            </a:xfrm>
          </p:grpSpPr>
          <p:sp>
            <p:nvSpPr>
              <p:cNvPr id="4737" name="모서리가 둥근 직사각형 1855">
                <a:extLst>
                  <a:ext uri="{FF2B5EF4-FFF2-40B4-BE49-F238E27FC236}">
                    <a16:creationId xmlns:a16="http://schemas.microsoft.com/office/drawing/2014/main" id="{08373ED1-749A-43CD-B354-24A561368CC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8" name="모서리가 둥근 직사각형 1856">
                <a:extLst>
                  <a:ext uri="{FF2B5EF4-FFF2-40B4-BE49-F238E27FC236}">
                    <a16:creationId xmlns:a16="http://schemas.microsoft.com/office/drawing/2014/main" id="{DD035CAD-5044-4DEE-93FE-D5630DAD966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9" name="모서리가 둥근 직사각형 1857">
                <a:extLst>
                  <a:ext uri="{FF2B5EF4-FFF2-40B4-BE49-F238E27FC236}">
                    <a16:creationId xmlns:a16="http://schemas.microsoft.com/office/drawing/2014/main" id="{7D483BFB-B167-4D1C-88CE-AD0CCD12507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0" name="모서리가 둥근 직사각형 1858">
                <a:extLst>
                  <a:ext uri="{FF2B5EF4-FFF2-40B4-BE49-F238E27FC236}">
                    <a16:creationId xmlns:a16="http://schemas.microsoft.com/office/drawing/2014/main" id="{CA59CCE6-B99E-4031-A752-6A62C85FC4C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1" name="모서리가 둥근 직사각형 1859">
                <a:extLst>
                  <a:ext uri="{FF2B5EF4-FFF2-40B4-BE49-F238E27FC236}">
                    <a16:creationId xmlns:a16="http://schemas.microsoft.com/office/drawing/2014/main" id="{40B96F26-A412-40CD-A408-6C9C68BF0F6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6" name="그룹 4515">
              <a:extLst>
                <a:ext uri="{FF2B5EF4-FFF2-40B4-BE49-F238E27FC236}">
                  <a16:creationId xmlns:a16="http://schemas.microsoft.com/office/drawing/2014/main" id="{1F751494-F2E0-4D4B-AA2D-236465E7E083}"/>
                </a:ext>
              </a:extLst>
            </p:cNvPr>
            <p:cNvGrpSpPr/>
            <p:nvPr/>
          </p:nvGrpSpPr>
          <p:grpSpPr>
            <a:xfrm>
              <a:off x="4663992" y="2061328"/>
              <a:ext cx="696763" cy="100804"/>
              <a:chOff x="3538538" y="1077915"/>
              <a:chExt cx="696763" cy="100804"/>
            </a:xfrm>
          </p:grpSpPr>
          <p:sp>
            <p:nvSpPr>
              <p:cNvPr id="4732" name="모서리가 둥근 직사각형 1850">
                <a:extLst>
                  <a:ext uri="{FF2B5EF4-FFF2-40B4-BE49-F238E27FC236}">
                    <a16:creationId xmlns:a16="http://schemas.microsoft.com/office/drawing/2014/main" id="{F4E5682C-63E7-4AB5-BF0D-0012BE0C79D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3" name="모서리가 둥근 직사각형 1851">
                <a:extLst>
                  <a:ext uri="{FF2B5EF4-FFF2-40B4-BE49-F238E27FC236}">
                    <a16:creationId xmlns:a16="http://schemas.microsoft.com/office/drawing/2014/main" id="{4D986E64-0B0A-437B-A64A-A335D0E0FF2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4" name="모서리가 둥근 직사각형 1852">
                <a:extLst>
                  <a:ext uri="{FF2B5EF4-FFF2-40B4-BE49-F238E27FC236}">
                    <a16:creationId xmlns:a16="http://schemas.microsoft.com/office/drawing/2014/main" id="{F3716947-FB43-4627-BDEC-7B400C5F6C0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5" name="모서리가 둥근 직사각형 1853">
                <a:extLst>
                  <a:ext uri="{FF2B5EF4-FFF2-40B4-BE49-F238E27FC236}">
                    <a16:creationId xmlns:a16="http://schemas.microsoft.com/office/drawing/2014/main" id="{A806473F-61BB-4644-8CED-753B8ACBA14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6" name="모서리가 둥근 직사각형 1854">
                <a:extLst>
                  <a:ext uri="{FF2B5EF4-FFF2-40B4-BE49-F238E27FC236}">
                    <a16:creationId xmlns:a16="http://schemas.microsoft.com/office/drawing/2014/main" id="{53C31A91-8A16-408E-90BE-24A7B992C1E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7" name="그룹 4516">
              <a:extLst>
                <a:ext uri="{FF2B5EF4-FFF2-40B4-BE49-F238E27FC236}">
                  <a16:creationId xmlns:a16="http://schemas.microsoft.com/office/drawing/2014/main" id="{FD3E79A0-9F1C-4850-94D1-A21FE9FFFC63}"/>
                </a:ext>
              </a:extLst>
            </p:cNvPr>
            <p:cNvGrpSpPr/>
            <p:nvPr/>
          </p:nvGrpSpPr>
          <p:grpSpPr>
            <a:xfrm>
              <a:off x="4663992" y="2239905"/>
              <a:ext cx="696763" cy="100804"/>
              <a:chOff x="3538538" y="1077915"/>
              <a:chExt cx="696763" cy="100804"/>
            </a:xfrm>
          </p:grpSpPr>
          <p:sp>
            <p:nvSpPr>
              <p:cNvPr id="4727" name="모서리가 둥근 직사각형 1845">
                <a:extLst>
                  <a:ext uri="{FF2B5EF4-FFF2-40B4-BE49-F238E27FC236}">
                    <a16:creationId xmlns:a16="http://schemas.microsoft.com/office/drawing/2014/main" id="{ECDBD165-0908-4F1A-AFC5-A30DD1BFA37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8" name="모서리가 둥근 직사각형 1846">
                <a:extLst>
                  <a:ext uri="{FF2B5EF4-FFF2-40B4-BE49-F238E27FC236}">
                    <a16:creationId xmlns:a16="http://schemas.microsoft.com/office/drawing/2014/main" id="{A890BBD7-EEDC-484C-9599-6F4BFDB3163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9" name="모서리가 둥근 직사각형 1847">
                <a:extLst>
                  <a:ext uri="{FF2B5EF4-FFF2-40B4-BE49-F238E27FC236}">
                    <a16:creationId xmlns:a16="http://schemas.microsoft.com/office/drawing/2014/main" id="{1A66FCC2-DFEB-4AB4-B5B2-FE1AD85F5BF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0" name="모서리가 둥근 직사각형 1848">
                <a:extLst>
                  <a:ext uri="{FF2B5EF4-FFF2-40B4-BE49-F238E27FC236}">
                    <a16:creationId xmlns:a16="http://schemas.microsoft.com/office/drawing/2014/main" id="{6A144CEB-CBB0-4D68-9884-959F9D53BF0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1" name="모서리가 둥근 직사각형 1849">
                <a:extLst>
                  <a:ext uri="{FF2B5EF4-FFF2-40B4-BE49-F238E27FC236}">
                    <a16:creationId xmlns:a16="http://schemas.microsoft.com/office/drawing/2014/main" id="{8D728489-DE9E-4C00-85E6-8B3553D6848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8" name="그룹 4517">
              <a:extLst>
                <a:ext uri="{FF2B5EF4-FFF2-40B4-BE49-F238E27FC236}">
                  <a16:creationId xmlns:a16="http://schemas.microsoft.com/office/drawing/2014/main" id="{E02E5B3F-0647-49F9-A6FA-55A41B63808E}"/>
                </a:ext>
              </a:extLst>
            </p:cNvPr>
            <p:cNvGrpSpPr/>
            <p:nvPr/>
          </p:nvGrpSpPr>
          <p:grpSpPr>
            <a:xfrm>
              <a:off x="4663210" y="2401788"/>
              <a:ext cx="696763" cy="100804"/>
              <a:chOff x="3538538" y="1077915"/>
              <a:chExt cx="696763" cy="100804"/>
            </a:xfrm>
          </p:grpSpPr>
          <p:sp>
            <p:nvSpPr>
              <p:cNvPr id="4722" name="모서리가 둥근 직사각형 1855">
                <a:extLst>
                  <a:ext uri="{FF2B5EF4-FFF2-40B4-BE49-F238E27FC236}">
                    <a16:creationId xmlns:a16="http://schemas.microsoft.com/office/drawing/2014/main" id="{C433A9CD-6F49-4EDF-AAEF-F9AF559ACA5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3" name="모서리가 둥근 직사각형 1856">
                <a:extLst>
                  <a:ext uri="{FF2B5EF4-FFF2-40B4-BE49-F238E27FC236}">
                    <a16:creationId xmlns:a16="http://schemas.microsoft.com/office/drawing/2014/main" id="{458432A8-17DA-49F0-A956-D0A158D2A4B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4" name="모서리가 둥근 직사각형 1857">
                <a:extLst>
                  <a:ext uri="{FF2B5EF4-FFF2-40B4-BE49-F238E27FC236}">
                    <a16:creationId xmlns:a16="http://schemas.microsoft.com/office/drawing/2014/main" id="{D4098C77-2BCD-4CA0-990F-468C938CEAA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5" name="모서리가 둥근 직사각형 1858">
                <a:extLst>
                  <a:ext uri="{FF2B5EF4-FFF2-40B4-BE49-F238E27FC236}">
                    <a16:creationId xmlns:a16="http://schemas.microsoft.com/office/drawing/2014/main" id="{4373A26F-E86D-46C8-B768-1D402789E8F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6" name="모서리가 둥근 직사각형 1859">
                <a:extLst>
                  <a:ext uri="{FF2B5EF4-FFF2-40B4-BE49-F238E27FC236}">
                    <a16:creationId xmlns:a16="http://schemas.microsoft.com/office/drawing/2014/main" id="{8F8CF2A3-E198-48F0-968F-37780934335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19" name="그룹 4518">
              <a:extLst>
                <a:ext uri="{FF2B5EF4-FFF2-40B4-BE49-F238E27FC236}">
                  <a16:creationId xmlns:a16="http://schemas.microsoft.com/office/drawing/2014/main" id="{7D1C3AAB-81EE-474A-A54B-F2DE52A0174A}"/>
                </a:ext>
              </a:extLst>
            </p:cNvPr>
            <p:cNvGrpSpPr/>
            <p:nvPr/>
          </p:nvGrpSpPr>
          <p:grpSpPr>
            <a:xfrm>
              <a:off x="4663210" y="2571443"/>
              <a:ext cx="696763" cy="100804"/>
              <a:chOff x="3538538" y="1077915"/>
              <a:chExt cx="696763" cy="100804"/>
            </a:xfrm>
          </p:grpSpPr>
          <p:sp>
            <p:nvSpPr>
              <p:cNvPr id="4717" name="모서리가 둥근 직사각형 1850">
                <a:extLst>
                  <a:ext uri="{FF2B5EF4-FFF2-40B4-BE49-F238E27FC236}">
                    <a16:creationId xmlns:a16="http://schemas.microsoft.com/office/drawing/2014/main" id="{0F54415C-57DF-42E6-92CC-C357117E3CF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8" name="모서리가 둥근 직사각형 1851">
                <a:extLst>
                  <a:ext uri="{FF2B5EF4-FFF2-40B4-BE49-F238E27FC236}">
                    <a16:creationId xmlns:a16="http://schemas.microsoft.com/office/drawing/2014/main" id="{5D22B293-6BC7-4ABE-B79A-DC081B61541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9" name="모서리가 둥근 직사각형 1852">
                <a:extLst>
                  <a:ext uri="{FF2B5EF4-FFF2-40B4-BE49-F238E27FC236}">
                    <a16:creationId xmlns:a16="http://schemas.microsoft.com/office/drawing/2014/main" id="{5690959F-64F3-4749-AF48-FB8766FBB81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0" name="모서리가 둥근 직사각형 1853">
                <a:extLst>
                  <a:ext uri="{FF2B5EF4-FFF2-40B4-BE49-F238E27FC236}">
                    <a16:creationId xmlns:a16="http://schemas.microsoft.com/office/drawing/2014/main" id="{0605DCFC-BD92-4DE1-BA0B-AFAD34F20DA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1" name="모서리가 둥근 직사각형 1854">
                <a:extLst>
                  <a:ext uri="{FF2B5EF4-FFF2-40B4-BE49-F238E27FC236}">
                    <a16:creationId xmlns:a16="http://schemas.microsoft.com/office/drawing/2014/main" id="{48C21EB3-205E-4F69-BAF0-14D0AB98977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0" name="그룹 4519">
              <a:extLst>
                <a:ext uri="{FF2B5EF4-FFF2-40B4-BE49-F238E27FC236}">
                  <a16:creationId xmlns:a16="http://schemas.microsoft.com/office/drawing/2014/main" id="{B108B8C4-EDBF-4612-B7DB-A7347262C39F}"/>
                </a:ext>
              </a:extLst>
            </p:cNvPr>
            <p:cNvGrpSpPr/>
            <p:nvPr/>
          </p:nvGrpSpPr>
          <p:grpSpPr>
            <a:xfrm>
              <a:off x="4663210" y="2750020"/>
              <a:ext cx="696763" cy="100804"/>
              <a:chOff x="3538538" y="1077915"/>
              <a:chExt cx="696763" cy="100804"/>
            </a:xfrm>
          </p:grpSpPr>
          <p:sp>
            <p:nvSpPr>
              <p:cNvPr id="4712" name="모서리가 둥근 직사각형 1845">
                <a:extLst>
                  <a:ext uri="{FF2B5EF4-FFF2-40B4-BE49-F238E27FC236}">
                    <a16:creationId xmlns:a16="http://schemas.microsoft.com/office/drawing/2014/main" id="{DFBA4376-A008-41B6-9437-106B77EAE14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3" name="모서리가 둥근 직사각형 1846">
                <a:extLst>
                  <a:ext uri="{FF2B5EF4-FFF2-40B4-BE49-F238E27FC236}">
                    <a16:creationId xmlns:a16="http://schemas.microsoft.com/office/drawing/2014/main" id="{604C3AC2-A2E4-4C6A-ADE1-F11E9E1A7E9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4" name="모서리가 둥근 직사각형 1847">
                <a:extLst>
                  <a:ext uri="{FF2B5EF4-FFF2-40B4-BE49-F238E27FC236}">
                    <a16:creationId xmlns:a16="http://schemas.microsoft.com/office/drawing/2014/main" id="{09A5E415-CBB1-4547-8CD5-7FFE2B3BBAC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5" name="모서리가 둥근 직사각형 1848">
                <a:extLst>
                  <a:ext uri="{FF2B5EF4-FFF2-40B4-BE49-F238E27FC236}">
                    <a16:creationId xmlns:a16="http://schemas.microsoft.com/office/drawing/2014/main" id="{706FFA1F-0C35-4A21-AC81-30E381747BE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6" name="모서리가 둥근 직사각형 1849">
                <a:extLst>
                  <a:ext uri="{FF2B5EF4-FFF2-40B4-BE49-F238E27FC236}">
                    <a16:creationId xmlns:a16="http://schemas.microsoft.com/office/drawing/2014/main" id="{A9CC5E94-328D-46E7-BE70-C1DC57CCAED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1" name="그룹 4520">
              <a:extLst>
                <a:ext uri="{FF2B5EF4-FFF2-40B4-BE49-F238E27FC236}">
                  <a16:creationId xmlns:a16="http://schemas.microsoft.com/office/drawing/2014/main" id="{36F5AEE4-B976-4635-9F33-D47149C27F61}"/>
                </a:ext>
              </a:extLst>
            </p:cNvPr>
            <p:cNvGrpSpPr/>
            <p:nvPr/>
          </p:nvGrpSpPr>
          <p:grpSpPr>
            <a:xfrm>
              <a:off x="4660639" y="2931646"/>
              <a:ext cx="696763" cy="100804"/>
              <a:chOff x="3538538" y="1077915"/>
              <a:chExt cx="696763" cy="100804"/>
            </a:xfrm>
          </p:grpSpPr>
          <p:sp>
            <p:nvSpPr>
              <p:cNvPr id="4707" name="모서리가 둥근 직사각형 1855">
                <a:extLst>
                  <a:ext uri="{FF2B5EF4-FFF2-40B4-BE49-F238E27FC236}">
                    <a16:creationId xmlns:a16="http://schemas.microsoft.com/office/drawing/2014/main" id="{E4425828-E193-4B3B-8AFB-69DE02DB63B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8" name="모서리가 둥근 직사각형 1856">
                <a:extLst>
                  <a:ext uri="{FF2B5EF4-FFF2-40B4-BE49-F238E27FC236}">
                    <a16:creationId xmlns:a16="http://schemas.microsoft.com/office/drawing/2014/main" id="{DFC5AD33-D13F-4F57-8869-5A0B5A9B324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9" name="모서리가 둥근 직사각형 1857">
                <a:extLst>
                  <a:ext uri="{FF2B5EF4-FFF2-40B4-BE49-F238E27FC236}">
                    <a16:creationId xmlns:a16="http://schemas.microsoft.com/office/drawing/2014/main" id="{940E96CB-88F4-4B0E-8090-1C929719BD7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0" name="모서리가 둥근 직사각형 1858">
                <a:extLst>
                  <a:ext uri="{FF2B5EF4-FFF2-40B4-BE49-F238E27FC236}">
                    <a16:creationId xmlns:a16="http://schemas.microsoft.com/office/drawing/2014/main" id="{E46157B5-8971-4D65-A9F0-92F4C49DD3F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1" name="모서리가 둥근 직사각형 1859">
                <a:extLst>
                  <a:ext uri="{FF2B5EF4-FFF2-40B4-BE49-F238E27FC236}">
                    <a16:creationId xmlns:a16="http://schemas.microsoft.com/office/drawing/2014/main" id="{9E0CF265-D36D-4ED4-90DD-DD04486CB49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2" name="그룹 4521">
              <a:extLst>
                <a:ext uri="{FF2B5EF4-FFF2-40B4-BE49-F238E27FC236}">
                  <a16:creationId xmlns:a16="http://schemas.microsoft.com/office/drawing/2014/main" id="{6EE92E12-99D7-4E0C-BD73-82BE6A970CA2}"/>
                </a:ext>
              </a:extLst>
            </p:cNvPr>
            <p:cNvGrpSpPr/>
            <p:nvPr/>
          </p:nvGrpSpPr>
          <p:grpSpPr>
            <a:xfrm>
              <a:off x="4660639" y="3101301"/>
              <a:ext cx="696763" cy="100804"/>
              <a:chOff x="3538538" y="1077915"/>
              <a:chExt cx="696763" cy="100804"/>
            </a:xfrm>
          </p:grpSpPr>
          <p:sp>
            <p:nvSpPr>
              <p:cNvPr id="4702" name="모서리가 둥근 직사각형 1850">
                <a:extLst>
                  <a:ext uri="{FF2B5EF4-FFF2-40B4-BE49-F238E27FC236}">
                    <a16:creationId xmlns:a16="http://schemas.microsoft.com/office/drawing/2014/main" id="{35983DFA-FF00-4EF5-9236-DD408572C46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3" name="모서리가 둥근 직사각형 1851">
                <a:extLst>
                  <a:ext uri="{FF2B5EF4-FFF2-40B4-BE49-F238E27FC236}">
                    <a16:creationId xmlns:a16="http://schemas.microsoft.com/office/drawing/2014/main" id="{3492D41C-4A3D-43B5-9872-B0DDBC5986C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4" name="모서리가 둥근 직사각형 1852">
                <a:extLst>
                  <a:ext uri="{FF2B5EF4-FFF2-40B4-BE49-F238E27FC236}">
                    <a16:creationId xmlns:a16="http://schemas.microsoft.com/office/drawing/2014/main" id="{5893178B-8F54-4A53-8262-4B65B1A570C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5" name="모서리가 둥근 직사각형 1853">
                <a:extLst>
                  <a:ext uri="{FF2B5EF4-FFF2-40B4-BE49-F238E27FC236}">
                    <a16:creationId xmlns:a16="http://schemas.microsoft.com/office/drawing/2014/main" id="{10817161-89AF-4ADA-84DF-E9904BAC600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6" name="모서리가 둥근 직사각형 1854">
                <a:extLst>
                  <a:ext uri="{FF2B5EF4-FFF2-40B4-BE49-F238E27FC236}">
                    <a16:creationId xmlns:a16="http://schemas.microsoft.com/office/drawing/2014/main" id="{8E08117B-6AAD-41CF-963C-47DBAA0081F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3" name="그룹 4522">
              <a:extLst>
                <a:ext uri="{FF2B5EF4-FFF2-40B4-BE49-F238E27FC236}">
                  <a16:creationId xmlns:a16="http://schemas.microsoft.com/office/drawing/2014/main" id="{2FFB0908-7451-48D6-A7E5-F1168A5E8FA3}"/>
                </a:ext>
              </a:extLst>
            </p:cNvPr>
            <p:cNvGrpSpPr/>
            <p:nvPr/>
          </p:nvGrpSpPr>
          <p:grpSpPr>
            <a:xfrm>
              <a:off x="4660639" y="3279878"/>
              <a:ext cx="696763" cy="100804"/>
              <a:chOff x="3538538" y="1077915"/>
              <a:chExt cx="696763" cy="100804"/>
            </a:xfrm>
          </p:grpSpPr>
          <p:sp>
            <p:nvSpPr>
              <p:cNvPr id="4697" name="모서리가 둥근 직사각형 1845">
                <a:extLst>
                  <a:ext uri="{FF2B5EF4-FFF2-40B4-BE49-F238E27FC236}">
                    <a16:creationId xmlns:a16="http://schemas.microsoft.com/office/drawing/2014/main" id="{B61F2FCF-2700-4A2D-BE7F-2B4F4BC3729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8" name="모서리가 둥근 직사각형 1846">
                <a:extLst>
                  <a:ext uri="{FF2B5EF4-FFF2-40B4-BE49-F238E27FC236}">
                    <a16:creationId xmlns:a16="http://schemas.microsoft.com/office/drawing/2014/main" id="{987BF251-0BB9-4EFF-93A7-7204219480B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9" name="모서리가 둥근 직사각형 1847">
                <a:extLst>
                  <a:ext uri="{FF2B5EF4-FFF2-40B4-BE49-F238E27FC236}">
                    <a16:creationId xmlns:a16="http://schemas.microsoft.com/office/drawing/2014/main" id="{43B62E7E-7B1D-4FB7-82A2-1A76E832BC5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0" name="모서리가 둥근 직사각형 1848">
                <a:extLst>
                  <a:ext uri="{FF2B5EF4-FFF2-40B4-BE49-F238E27FC236}">
                    <a16:creationId xmlns:a16="http://schemas.microsoft.com/office/drawing/2014/main" id="{370D3149-08EE-46CA-A6B5-99E5CED02AB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1" name="모서리가 둥근 직사각형 1849">
                <a:extLst>
                  <a:ext uri="{FF2B5EF4-FFF2-40B4-BE49-F238E27FC236}">
                    <a16:creationId xmlns:a16="http://schemas.microsoft.com/office/drawing/2014/main" id="{3C964F02-DEA6-4559-91F6-453900AAE87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4" name="그룹 4523">
              <a:extLst>
                <a:ext uri="{FF2B5EF4-FFF2-40B4-BE49-F238E27FC236}">
                  <a16:creationId xmlns:a16="http://schemas.microsoft.com/office/drawing/2014/main" id="{DDF1A40A-823D-4A2C-84DE-A20446354931}"/>
                </a:ext>
              </a:extLst>
            </p:cNvPr>
            <p:cNvGrpSpPr/>
            <p:nvPr/>
          </p:nvGrpSpPr>
          <p:grpSpPr>
            <a:xfrm>
              <a:off x="4661308" y="3440634"/>
              <a:ext cx="696763" cy="100804"/>
              <a:chOff x="3538538" y="1077915"/>
              <a:chExt cx="696763" cy="100804"/>
            </a:xfrm>
          </p:grpSpPr>
          <p:sp>
            <p:nvSpPr>
              <p:cNvPr id="4692" name="모서리가 둥근 직사각형 1855">
                <a:extLst>
                  <a:ext uri="{FF2B5EF4-FFF2-40B4-BE49-F238E27FC236}">
                    <a16:creationId xmlns:a16="http://schemas.microsoft.com/office/drawing/2014/main" id="{4437F5C3-15E7-4BF5-8371-129BEF13E7A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3" name="모서리가 둥근 직사각형 1856">
                <a:extLst>
                  <a:ext uri="{FF2B5EF4-FFF2-40B4-BE49-F238E27FC236}">
                    <a16:creationId xmlns:a16="http://schemas.microsoft.com/office/drawing/2014/main" id="{52456A5C-2831-47EF-B896-71D7AFC0EEC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4" name="모서리가 둥근 직사각형 1857">
                <a:extLst>
                  <a:ext uri="{FF2B5EF4-FFF2-40B4-BE49-F238E27FC236}">
                    <a16:creationId xmlns:a16="http://schemas.microsoft.com/office/drawing/2014/main" id="{618884C5-60C6-44EF-9820-FE8A9E5248D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5" name="모서리가 둥근 직사각형 1858">
                <a:extLst>
                  <a:ext uri="{FF2B5EF4-FFF2-40B4-BE49-F238E27FC236}">
                    <a16:creationId xmlns:a16="http://schemas.microsoft.com/office/drawing/2014/main" id="{858E13D7-9194-4091-832E-3D5A07B1554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6" name="모서리가 둥근 직사각형 1859">
                <a:extLst>
                  <a:ext uri="{FF2B5EF4-FFF2-40B4-BE49-F238E27FC236}">
                    <a16:creationId xmlns:a16="http://schemas.microsoft.com/office/drawing/2014/main" id="{B6CA8E67-0D3F-43D3-8D53-FDCD6D1A4CF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5" name="그룹 4524">
              <a:extLst>
                <a:ext uri="{FF2B5EF4-FFF2-40B4-BE49-F238E27FC236}">
                  <a16:creationId xmlns:a16="http://schemas.microsoft.com/office/drawing/2014/main" id="{FA0B0F88-9DCB-4DA5-B760-DE874E4075E1}"/>
                </a:ext>
              </a:extLst>
            </p:cNvPr>
            <p:cNvGrpSpPr/>
            <p:nvPr/>
          </p:nvGrpSpPr>
          <p:grpSpPr>
            <a:xfrm>
              <a:off x="4661308" y="3610289"/>
              <a:ext cx="696763" cy="100804"/>
              <a:chOff x="3538538" y="1077915"/>
              <a:chExt cx="696763" cy="100804"/>
            </a:xfrm>
          </p:grpSpPr>
          <p:sp>
            <p:nvSpPr>
              <p:cNvPr id="4687" name="모서리가 둥근 직사각형 1850">
                <a:extLst>
                  <a:ext uri="{FF2B5EF4-FFF2-40B4-BE49-F238E27FC236}">
                    <a16:creationId xmlns:a16="http://schemas.microsoft.com/office/drawing/2014/main" id="{37B967FD-EA78-40C4-82A5-F351D84E7D0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8" name="모서리가 둥근 직사각형 1851">
                <a:extLst>
                  <a:ext uri="{FF2B5EF4-FFF2-40B4-BE49-F238E27FC236}">
                    <a16:creationId xmlns:a16="http://schemas.microsoft.com/office/drawing/2014/main" id="{97656410-7129-41DD-AF7F-94BA3EABF7C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9" name="모서리가 둥근 직사각형 1852">
                <a:extLst>
                  <a:ext uri="{FF2B5EF4-FFF2-40B4-BE49-F238E27FC236}">
                    <a16:creationId xmlns:a16="http://schemas.microsoft.com/office/drawing/2014/main" id="{CF1AC00C-0304-4C61-897B-50EE3329142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0" name="모서리가 둥근 직사각형 1853">
                <a:extLst>
                  <a:ext uri="{FF2B5EF4-FFF2-40B4-BE49-F238E27FC236}">
                    <a16:creationId xmlns:a16="http://schemas.microsoft.com/office/drawing/2014/main" id="{A491932F-1841-4AE6-B34A-C66ED28F826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1" name="모서리가 둥근 직사각형 1854">
                <a:extLst>
                  <a:ext uri="{FF2B5EF4-FFF2-40B4-BE49-F238E27FC236}">
                    <a16:creationId xmlns:a16="http://schemas.microsoft.com/office/drawing/2014/main" id="{AE99CB41-7876-4DC9-8BD3-325A44B9E46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6" name="그룹 4525">
              <a:extLst>
                <a:ext uri="{FF2B5EF4-FFF2-40B4-BE49-F238E27FC236}">
                  <a16:creationId xmlns:a16="http://schemas.microsoft.com/office/drawing/2014/main" id="{1BCD8CC1-D29F-465E-9361-C7F5F204C44E}"/>
                </a:ext>
              </a:extLst>
            </p:cNvPr>
            <p:cNvGrpSpPr/>
            <p:nvPr/>
          </p:nvGrpSpPr>
          <p:grpSpPr>
            <a:xfrm>
              <a:off x="4661308" y="3788866"/>
              <a:ext cx="696763" cy="100804"/>
              <a:chOff x="3538538" y="1077915"/>
              <a:chExt cx="696763" cy="100804"/>
            </a:xfrm>
          </p:grpSpPr>
          <p:sp>
            <p:nvSpPr>
              <p:cNvPr id="4682" name="모서리가 둥근 직사각형 1845">
                <a:extLst>
                  <a:ext uri="{FF2B5EF4-FFF2-40B4-BE49-F238E27FC236}">
                    <a16:creationId xmlns:a16="http://schemas.microsoft.com/office/drawing/2014/main" id="{52666ED5-7658-4922-8293-95DB6B0C912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3" name="모서리가 둥근 직사각형 1846">
                <a:extLst>
                  <a:ext uri="{FF2B5EF4-FFF2-40B4-BE49-F238E27FC236}">
                    <a16:creationId xmlns:a16="http://schemas.microsoft.com/office/drawing/2014/main" id="{C5A86F89-AF8B-4242-A7A4-48809E10291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4" name="모서리가 둥근 직사각형 1847">
                <a:extLst>
                  <a:ext uri="{FF2B5EF4-FFF2-40B4-BE49-F238E27FC236}">
                    <a16:creationId xmlns:a16="http://schemas.microsoft.com/office/drawing/2014/main" id="{F06F48FE-B358-45DD-A3DF-447FBED29B4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5" name="모서리가 둥근 직사각형 1848">
                <a:extLst>
                  <a:ext uri="{FF2B5EF4-FFF2-40B4-BE49-F238E27FC236}">
                    <a16:creationId xmlns:a16="http://schemas.microsoft.com/office/drawing/2014/main" id="{449DE12D-EE0F-464C-8CB9-E51121EAF0A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6" name="모서리가 둥근 직사각형 1849">
                <a:extLst>
                  <a:ext uri="{FF2B5EF4-FFF2-40B4-BE49-F238E27FC236}">
                    <a16:creationId xmlns:a16="http://schemas.microsoft.com/office/drawing/2014/main" id="{F707AD54-6309-4508-AD14-BD85104C134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7" name="그룹 4526">
              <a:extLst>
                <a:ext uri="{FF2B5EF4-FFF2-40B4-BE49-F238E27FC236}">
                  <a16:creationId xmlns:a16="http://schemas.microsoft.com/office/drawing/2014/main" id="{FC38250C-DC7B-43CD-8B0E-22A4E9DE65BD}"/>
                </a:ext>
              </a:extLst>
            </p:cNvPr>
            <p:cNvGrpSpPr/>
            <p:nvPr/>
          </p:nvGrpSpPr>
          <p:grpSpPr>
            <a:xfrm>
              <a:off x="4658737" y="3970492"/>
              <a:ext cx="696763" cy="100804"/>
              <a:chOff x="3538538" y="1077915"/>
              <a:chExt cx="696763" cy="100804"/>
            </a:xfrm>
          </p:grpSpPr>
          <p:sp>
            <p:nvSpPr>
              <p:cNvPr id="4677" name="모서리가 둥근 직사각형 1855">
                <a:extLst>
                  <a:ext uri="{FF2B5EF4-FFF2-40B4-BE49-F238E27FC236}">
                    <a16:creationId xmlns:a16="http://schemas.microsoft.com/office/drawing/2014/main" id="{4081237B-991A-445A-9C1B-1428B2A92C2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8" name="모서리가 둥근 직사각형 1856">
                <a:extLst>
                  <a:ext uri="{FF2B5EF4-FFF2-40B4-BE49-F238E27FC236}">
                    <a16:creationId xmlns:a16="http://schemas.microsoft.com/office/drawing/2014/main" id="{12910AB3-C2A2-42BB-98F3-38063C3AFAD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9" name="모서리가 둥근 직사각형 1857">
                <a:extLst>
                  <a:ext uri="{FF2B5EF4-FFF2-40B4-BE49-F238E27FC236}">
                    <a16:creationId xmlns:a16="http://schemas.microsoft.com/office/drawing/2014/main" id="{2C0E0E44-6BAC-43FB-B78E-A82B84139A5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0" name="모서리가 둥근 직사각형 1858">
                <a:extLst>
                  <a:ext uri="{FF2B5EF4-FFF2-40B4-BE49-F238E27FC236}">
                    <a16:creationId xmlns:a16="http://schemas.microsoft.com/office/drawing/2014/main" id="{5A4C8AD5-EE56-4FEF-AC6C-BD42F677EE0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1" name="모서리가 둥근 직사각형 1859">
                <a:extLst>
                  <a:ext uri="{FF2B5EF4-FFF2-40B4-BE49-F238E27FC236}">
                    <a16:creationId xmlns:a16="http://schemas.microsoft.com/office/drawing/2014/main" id="{E8056D25-6ED2-45D8-9107-585DE3CAEAE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8" name="그룹 4527">
              <a:extLst>
                <a:ext uri="{FF2B5EF4-FFF2-40B4-BE49-F238E27FC236}">
                  <a16:creationId xmlns:a16="http://schemas.microsoft.com/office/drawing/2014/main" id="{CE7968E0-DB9C-47CC-884D-3FCD64378FE3}"/>
                </a:ext>
              </a:extLst>
            </p:cNvPr>
            <p:cNvGrpSpPr/>
            <p:nvPr/>
          </p:nvGrpSpPr>
          <p:grpSpPr>
            <a:xfrm>
              <a:off x="4658737" y="4140147"/>
              <a:ext cx="696763" cy="100804"/>
              <a:chOff x="3538538" y="1077915"/>
              <a:chExt cx="696763" cy="100804"/>
            </a:xfrm>
          </p:grpSpPr>
          <p:sp>
            <p:nvSpPr>
              <p:cNvPr id="4672" name="모서리가 둥근 직사각형 1850">
                <a:extLst>
                  <a:ext uri="{FF2B5EF4-FFF2-40B4-BE49-F238E27FC236}">
                    <a16:creationId xmlns:a16="http://schemas.microsoft.com/office/drawing/2014/main" id="{A07807A3-271B-426F-95FA-A7B32A5FB57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3" name="모서리가 둥근 직사각형 1851">
                <a:extLst>
                  <a:ext uri="{FF2B5EF4-FFF2-40B4-BE49-F238E27FC236}">
                    <a16:creationId xmlns:a16="http://schemas.microsoft.com/office/drawing/2014/main" id="{624B416B-8B9E-43DF-971C-E5CF6BC2807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4" name="모서리가 둥근 직사각형 1852">
                <a:extLst>
                  <a:ext uri="{FF2B5EF4-FFF2-40B4-BE49-F238E27FC236}">
                    <a16:creationId xmlns:a16="http://schemas.microsoft.com/office/drawing/2014/main" id="{2CBA571F-A416-4093-B6FC-D29D254059F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5" name="모서리가 둥근 직사각형 1853">
                <a:extLst>
                  <a:ext uri="{FF2B5EF4-FFF2-40B4-BE49-F238E27FC236}">
                    <a16:creationId xmlns:a16="http://schemas.microsoft.com/office/drawing/2014/main" id="{F82D4D5C-4BDD-48DC-9093-07ED3B360DC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6" name="모서리가 둥근 직사각형 1854">
                <a:extLst>
                  <a:ext uri="{FF2B5EF4-FFF2-40B4-BE49-F238E27FC236}">
                    <a16:creationId xmlns:a16="http://schemas.microsoft.com/office/drawing/2014/main" id="{13DA075E-F9B1-465A-955F-34D3DD3B8E1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29" name="그룹 4528">
              <a:extLst>
                <a:ext uri="{FF2B5EF4-FFF2-40B4-BE49-F238E27FC236}">
                  <a16:creationId xmlns:a16="http://schemas.microsoft.com/office/drawing/2014/main" id="{43C4D4E3-1B86-4244-A4DA-4F74E40B5501}"/>
                </a:ext>
              </a:extLst>
            </p:cNvPr>
            <p:cNvGrpSpPr/>
            <p:nvPr/>
          </p:nvGrpSpPr>
          <p:grpSpPr>
            <a:xfrm>
              <a:off x="4658737" y="4318724"/>
              <a:ext cx="696763" cy="100804"/>
              <a:chOff x="3538538" y="1077915"/>
              <a:chExt cx="696763" cy="100804"/>
            </a:xfrm>
          </p:grpSpPr>
          <p:sp>
            <p:nvSpPr>
              <p:cNvPr id="4667" name="모서리가 둥근 직사각형 1845">
                <a:extLst>
                  <a:ext uri="{FF2B5EF4-FFF2-40B4-BE49-F238E27FC236}">
                    <a16:creationId xmlns:a16="http://schemas.microsoft.com/office/drawing/2014/main" id="{C4A171C8-6723-42A7-875E-FEB30425D1F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8" name="모서리가 둥근 직사각형 1846">
                <a:extLst>
                  <a:ext uri="{FF2B5EF4-FFF2-40B4-BE49-F238E27FC236}">
                    <a16:creationId xmlns:a16="http://schemas.microsoft.com/office/drawing/2014/main" id="{11EC30EC-72EA-4D8D-AF68-CBD6F7AE122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9" name="모서리가 둥근 직사각형 1847">
                <a:extLst>
                  <a:ext uri="{FF2B5EF4-FFF2-40B4-BE49-F238E27FC236}">
                    <a16:creationId xmlns:a16="http://schemas.microsoft.com/office/drawing/2014/main" id="{11414CC3-A24E-437B-BC6A-ABF0B9997CE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0" name="모서리가 둥근 직사각형 1848">
                <a:extLst>
                  <a:ext uri="{FF2B5EF4-FFF2-40B4-BE49-F238E27FC236}">
                    <a16:creationId xmlns:a16="http://schemas.microsoft.com/office/drawing/2014/main" id="{9D1BE5DB-86E7-49AF-BEF7-7410EFA79C7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1" name="모서리가 둥근 직사각형 1849">
                <a:extLst>
                  <a:ext uri="{FF2B5EF4-FFF2-40B4-BE49-F238E27FC236}">
                    <a16:creationId xmlns:a16="http://schemas.microsoft.com/office/drawing/2014/main" id="{563F8D23-068C-41DA-AFF1-4E1437CB9E1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30" name="그룹 4529">
              <a:extLst>
                <a:ext uri="{FF2B5EF4-FFF2-40B4-BE49-F238E27FC236}">
                  <a16:creationId xmlns:a16="http://schemas.microsoft.com/office/drawing/2014/main" id="{4635DE51-E64A-46A4-8B56-74034DDDCF25}"/>
                </a:ext>
              </a:extLst>
            </p:cNvPr>
            <p:cNvGrpSpPr/>
            <p:nvPr/>
          </p:nvGrpSpPr>
          <p:grpSpPr>
            <a:xfrm>
              <a:off x="4657955" y="4480607"/>
              <a:ext cx="696763" cy="100804"/>
              <a:chOff x="3538538" y="1077915"/>
              <a:chExt cx="696763" cy="100804"/>
            </a:xfrm>
          </p:grpSpPr>
          <p:sp>
            <p:nvSpPr>
              <p:cNvPr id="4662" name="모서리가 둥근 직사각형 1855">
                <a:extLst>
                  <a:ext uri="{FF2B5EF4-FFF2-40B4-BE49-F238E27FC236}">
                    <a16:creationId xmlns:a16="http://schemas.microsoft.com/office/drawing/2014/main" id="{EC1D5246-C9C2-498C-BF24-E410EE602FE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3" name="모서리가 둥근 직사각형 1856">
                <a:extLst>
                  <a:ext uri="{FF2B5EF4-FFF2-40B4-BE49-F238E27FC236}">
                    <a16:creationId xmlns:a16="http://schemas.microsoft.com/office/drawing/2014/main" id="{62B6285D-BA46-464F-8E2D-83EB910F6E3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4" name="모서리가 둥근 직사각형 1857">
                <a:extLst>
                  <a:ext uri="{FF2B5EF4-FFF2-40B4-BE49-F238E27FC236}">
                    <a16:creationId xmlns:a16="http://schemas.microsoft.com/office/drawing/2014/main" id="{390501F7-A61E-4B97-A5DA-5C3FC1CCB7B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5" name="모서리가 둥근 직사각형 1858">
                <a:extLst>
                  <a:ext uri="{FF2B5EF4-FFF2-40B4-BE49-F238E27FC236}">
                    <a16:creationId xmlns:a16="http://schemas.microsoft.com/office/drawing/2014/main" id="{43A49D82-4FC1-42CE-AE9C-D82E86FB944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6" name="모서리가 둥근 직사각형 1859">
                <a:extLst>
                  <a:ext uri="{FF2B5EF4-FFF2-40B4-BE49-F238E27FC236}">
                    <a16:creationId xmlns:a16="http://schemas.microsoft.com/office/drawing/2014/main" id="{A5F2EB4E-1367-4B94-A8FE-023996BCAD6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31" name="그룹 4530">
              <a:extLst>
                <a:ext uri="{FF2B5EF4-FFF2-40B4-BE49-F238E27FC236}">
                  <a16:creationId xmlns:a16="http://schemas.microsoft.com/office/drawing/2014/main" id="{873F0310-2495-4D3B-B112-F7806D9393F2}"/>
                </a:ext>
              </a:extLst>
            </p:cNvPr>
            <p:cNvGrpSpPr/>
            <p:nvPr/>
          </p:nvGrpSpPr>
          <p:grpSpPr>
            <a:xfrm>
              <a:off x="4657955" y="4650262"/>
              <a:ext cx="696763" cy="100804"/>
              <a:chOff x="3538538" y="1077915"/>
              <a:chExt cx="696763" cy="100804"/>
            </a:xfrm>
          </p:grpSpPr>
          <p:sp>
            <p:nvSpPr>
              <p:cNvPr id="4657" name="모서리가 둥근 직사각형 1850">
                <a:extLst>
                  <a:ext uri="{FF2B5EF4-FFF2-40B4-BE49-F238E27FC236}">
                    <a16:creationId xmlns:a16="http://schemas.microsoft.com/office/drawing/2014/main" id="{08F19719-09A2-480C-847F-AD215B661CF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8" name="모서리가 둥근 직사각형 1851">
                <a:extLst>
                  <a:ext uri="{FF2B5EF4-FFF2-40B4-BE49-F238E27FC236}">
                    <a16:creationId xmlns:a16="http://schemas.microsoft.com/office/drawing/2014/main" id="{8097CBB8-E2FB-4779-8DDD-5559D7FD03D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9" name="모서리가 둥근 직사각형 1852">
                <a:extLst>
                  <a:ext uri="{FF2B5EF4-FFF2-40B4-BE49-F238E27FC236}">
                    <a16:creationId xmlns:a16="http://schemas.microsoft.com/office/drawing/2014/main" id="{EEC2B26F-27F9-4094-8214-FC94BEFA3B9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0" name="모서리가 둥근 직사각형 1853">
                <a:extLst>
                  <a:ext uri="{FF2B5EF4-FFF2-40B4-BE49-F238E27FC236}">
                    <a16:creationId xmlns:a16="http://schemas.microsoft.com/office/drawing/2014/main" id="{9378EBA7-8CC2-4A33-9348-96D54BB7274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1" name="모서리가 둥근 직사각형 1854">
                <a:extLst>
                  <a:ext uri="{FF2B5EF4-FFF2-40B4-BE49-F238E27FC236}">
                    <a16:creationId xmlns:a16="http://schemas.microsoft.com/office/drawing/2014/main" id="{AE6051C2-DFDF-426A-9E53-FC6B80B4ECD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32" name="그룹 4531">
              <a:extLst>
                <a:ext uri="{FF2B5EF4-FFF2-40B4-BE49-F238E27FC236}">
                  <a16:creationId xmlns:a16="http://schemas.microsoft.com/office/drawing/2014/main" id="{5AF5C17C-F5BE-460C-A78D-F3D28B3223DF}"/>
                </a:ext>
              </a:extLst>
            </p:cNvPr>
            <p:cNvGrpSpPr/>
            <p:nvPr/>
          </p:nvGrpSpPr>
          <p:grpSpPr>
            <a:xfrm>
              <a:off x="4657955" y="4828839"/>
              <a:ext cx="696763" cy="100804"/>
              <a:chOff x="3538538" y="1077915"/>
              <a:chExt cx="696763" cy="100804"/>
            </a:xfrm>
          </p:grpSpPr>
          <p:sp>
            <p:nvSpPr>
              <p:cNvPr id="4652" name="모서리가 둥근 직사각형 1845">
                <a:extLst>
                  <a:ext uri="{FF2B5EF4-FFF2-40B4-BE49-F238E27FC236}">
                    <a16:creationId xmlns:a16="http://schemas.microsoft.com/office/drawing/2014/main" id="{E2FC634C-58CB-43D4-9844-70AC405CF8C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3" name="모서리가 둥근 직사각형 1846">
                <a:extLst>
                  <a:ext uri="{FF2B5EF4-FFF2-40B4-BE49-F238E27FC236}">
                    <a16:creationId xmlns:a16="http://schemas.microsoft.com/office/drawing/2014/main" id="{E3C8EF63-1BFC-4C43-A84A-AA62EFEAB34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4" name="모서리가 둥근 직사각형 1847">
                <a:extLst>
                  <a:ext uri="{FF2B5EF4-FFF2-40B4-BE49-F238E27FC236}">
                    <a16:creationId xmlns:a16="http://schemas.microsoft.com/office/drawing/2014/main" id="{7E4F756C-E74A-4871-9BB0-ADDCB66CDF1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5" name="모서리가 둥근 직사각형 1848">
                <a:extLst>
                  <a:ext uri="{FF2B5EF4-FFF2-40B4-BE49-F238E27FC236}">
                    <a16:creationId xmlns:a16="http://schemas.microsoft.com/office/drawing/2014/main" id="{D3DFA656-23F3-4DBE-AC84-C6B416C5144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6" name="모서리가 둥근 직사각형 1849">
                <a:extLst>
                  <a:ext uri="{FF2B5EF4-FFF2-40B4-BE49-F238E27FC236}">
                    <a16:creationId xmlns:a16="http://schemas.microsoft.com/office/drawing/2014/main" id="{924768B5-44BE-4FAE-9BDD-0C58DF7708F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33" name="그룹 4532">
              <a:extLst>
                <a:ext uri="{FF2B5EF4-FFF2-40B4-BE49-F238E27FC236}">
                  <a16:creationId xmlns:a16="http://schemas.microsoft.com/office/drawing/2014/main" id="{9D0244FF-1D14-4823-85BD-677C5F66B25E}"/>
                </a:ext>
              </a:extLst>
            </p:cNvPr>
            <p:cNvGrpSpPr/>
            <p:nvPr/>
          </p:nvGrpSpPr>
          <p:grpSpPr>
            <a:xfrm>
              <a:off x="4655384" y="5010465"/>
              <a:ext cx="696763" cy="100804"/>
              <a:chOff x="3538538" y="1077915"/>
              <a:chExt cx="696763" cy="100804"/>
            </a:xfrm>
          </p:grpSpPr>
          <p:sp>
            <p:nvSpPr>
              <p:cNvPr id="4647" name="모서리가 둥근 직사각형 1855">
                <a:extLst>
                  <a:ext uri="{FF2B5EF4-FFF2-40B4-BE49-F238E27FC236}">
                    <a16:creationId xmlns:a16="http://schemas.microsoft.com/office/drawing/2014/main" id="{918CD473-5291-4D3F-ABFB-1D989C7AF84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8" name="모서리가 둥근 직사각형 1856">
                <a:extLst>
                  <a:ext uri="{FF2B5EF4-FFF2-40B4-BE49-F238E27FC236}">
                    <a16:creationId xmlns:a16="http://schemas.microsoft.com/office/drawing/2014/main" id="{F460BA58-C017-4BA5-AF4B-25A46B92F8B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9" name="모서리가 둥근 직사각형 1857">
                <a:extLst>
                  <a:ext uri="{FF2B5EF4-FFF2-40B4-BE49-F238E27FC236}">
                    <a16:creationId xmlns:a16="http://schemas.microsoft.com/office/drawing/2014/main" id="{8AACBCFB-5C33-4360-A8A6-D68F2F20948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0" name="모서리가 둥근 직사각형 1858">
                <a:extLst>
                  <a:ext uri="{FF2B5EF4-FFF2-40B4-BE49-F238E27FC236}">
                    <a16:creationId xmlns:a16="http://schemas.microsoft.com/office/drawing/2014/main" id="{6C8075E0-C48C-4553-943F-1EAA40AFCB4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1" name="모서리가 둥근 직사각형 1859">
                <a:extLst>
                  <a:ext uri="{FF2B5EF4-FFF2-40B4-BE49-F238E27FC236}">
                    <a16:creationId xmlns:a16="http://schemas.microsoft.com/office/drawing/2014/main" id="{7CD64E68-2C0F-4FA0-87E4-37AD415B915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34" name="그룹 4533">
              <a:extLst>
                <a:ext uri="{FF2B5EF4-FFF2-40B4-BE49-F238E27FC236}">
                  <a16:creationId xmlns:a16="http://schemas.microsoft.com/office/drawing/2014/main" id="{017F9B83-DAD3-4F63-83B9-2CAF28EB19B4}"/>
                </a:ext>
              </a:extLst>
            </p:cNvPr>
            <p:cNvGrpSpPr/>
            <p:nvPr/>
          </p:nvGrpSpPr>
          <p:grpSpPr>
            <a:xfrm>
              <a:off x="4655384" y="5180120"/>
              <a:ext cx="696763" cy="100804"/>
              <a:chOff x="3538538" y="1077915"/>
              <a:chExt cx="696763" cy="100804"/>
            </a:xfrm>
          </p:grpSpPr>
          <p:sp>
            <p:nvSpPr>
              <p:cNvPr id="4642" name="모서리가 둥근 직사각형 1850">
                <a:extLst>
                  <a:ext uri="{FF2B5EF4-FFF2-40B4-BE49-F238E27FC236}">
                    <a16:creationId xmlns:a16="http://schemas.microsoft.com/office/drawing/2014/main" id="{39697036-CA47-48C5-8EB2-059E6B74D22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3" name="모서리가 둥근 직사각형 1851">
                <a:extLst>
                  <a:ext uri="{FF2B5EF4-FFF2-40B4-BE49-F238E27FC236}">
                    <a16:creationId xmlns:a16="http://schemas.microsoft.com/office/drawing/2014/main" id="{E9C061ED-5F88-4CC6-A0BE-8B94F06BE56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4" name="모서리가 둥근 직사각형 1852">
                <a:extLst>
                  <a:ext uri="{FF2B5EF4-FFF2-40B4-BE49-F238E27FC236}">
                    <a16:creationId xmlns:a16="http://schemas.microsoft.com/office/drawing/2014/main" id="{6CA3EB6D-7C53-4985-B98B-029F561CBAA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5" name="모서리가 둥근 직사각형 1853">
                <a:extLst>
                  <a:ext uri="{FF2B5EF4-FFF2-40B4-BE49-F238E27FC236}">
                    <a16:creationId xmlns:a16="http://schemas.microsoft.com/office/drawing/2014/main" id="{5DDFBC21-4C8C-4897-8158-4C723A38674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6" name="모서리가 둥근 직사각형 1854">
                <a:extLst>
                  <a:ext uri="{FF2B5EF4-FFF2-40B4-BE49-F238E27FC236}">
                    <a16:creationId xmlns:a16="http://schemas.microsoft.com/office/drawing/2014/main" id="{7FC64AEC-F470-48FA-B052-8B4E6157EDD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35" name="그룹 4534">
              <a:extLst>
                <a:ext uri="{FF2B5EF4-FFF2-40B4-BE49-F238E27FC236}">
                  <a16:creationId xmlns:a16="http://schemas.microsoft.com/office/drawing/2014/main" id="{B186FD65-5E92-4332-AE98-7A4C1672F406}"/>
                </a:ext>
              </a:extLst>
            </p:cNvPr>
            <p:cNvGrpSpPr/>
            <p:nvPr/>
          </p:nvGrpSpPr>
          <p:grpSpPr>
            <a:xfrm>
              <a:off x="4655384" y="5358697"/>
              <a:ext cx="696763" cy="100804"/>
              <a:chOff x="3538538" y="1077915"/>
              <a:chExt cx="696763" cy="100804"/>
            </a:xfrm>
          </p:grpSpPr>
          <p:sp>
            <p:nvSpPr>
              <p:cNvPr id="4637" name="모서리가 둥근 직사각형 1845">
                <a:extLst>
                  <a:ext uri="{FF2B5EF4-FFF2-40B4-BE49-F238E27FC236}">
                    <a16:creationId xmlns:a16="http://schemas.microsoft.com/office/drawing/2014/main" id="{45C4DA1C-76B4-4F14-9AB5-003F60FB29E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8" name="모서리가 둥근 직사각형 1846">
                <a:extLst>
                  <a:ext uri="{FF2B5EF4-FFF2-40B4-BE49-F238E27FC236}">
                    <a16:creationId xmlns:a16="http://schemas.microsoft.com/office/drawing/2014/main" id="{B69B7349-E640-48CB-A7A8-30C25D7021B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9" name="모서리가 둥근 직사각형 1847">
                <a:extLst>
                  <a:ext uri="{FF2B5EF4-FFF2-40B4-BE49-F238E27FC236}">
                    <a16:creationId xmlns:a16="http://schemas.microsoft.com/office/drawing/2014/main" id="{7E01A87E-357F-42F5-BC9D-01AC655074B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0" name="모서리가 둥근 직사각형 1848">
                <a:extLst>
                  <a:ext uri="{FF2B5EF4-FFF2-40B4-BE49-F238E27FC236}">
                    <a16:creationId xmlns:a16="http://schemas.microsoft.com/office/drawing/2014/main" id="{389BF92F-2836-440D-A96C-FEEF22BC094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1" name="모서리가 둥근 직사각형 1849">
                <a:extLst>
                  <a:ext uri="{FF2B5EF4-FFF2-40B4-BE49-F238E27FC236}">
                    <a16:creationId xmlns:a16="http://schemas.microsoft.com/office/drawing/2014/main" id="{70502BFE-B224-4BD2-96F6-BDDAC377468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36" name="그룹 4535">
              <a:extLst>
                <a:ext uri="{FF2B5EF4-FFF2-40B4-BE49-F238E27FC236}">
                  <a16:creationId xmlns:a16="http://schemas.microsoft.com/office/drawing/2014/main" id="{EDF9D201-237A-479D-B909-EE2232989D29}"/>
                </a:ext>
              </a:extLst>
            </p:cNvPr>
            <p:cNvGrpSpPr/>
            <p:nvPr/>
          </p:nvGrpSpPr>
          <p:grpSpPr>
            <a:xfrm>
              <a:off x="4655384" y="5520465"/>
              <a:ext cx="696763" cy="100804"/>
              <a:chOff x="3538538" y="1077915"/>
              <a:chExt cx="696763" cy="100804"/>
            </a:xfrm>
          </p:grpSpPr>
          <p:sp>
            <p:nvSpPr>
              <p:cNvPr id="4632" name="모서리가 둥근 직사각형 1845">
                <a:extLst>
                  <a:ext uri="{FF2B5EF4-FFF2-40B4-BE49-F238E27FC236}">
                    <a16:creationId xmlns:a16="http://schemas.microsoft.com/office/drawing/2014/main" id="{998B2EEB-0265-4B88-9F54-5A3E9A9960D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3" name="모서리가 둥근 직사각형 1846">
                <a:extLst>
                  <a:ext uri="{FF2B5EF4-FFF2-40B4-BE49-F238E27FC236}">
                    <a16:creationId xmlns:a16="http://schemas.microsoft.com/office/drawing/2014/main" id="{B81C7B07-64C0-4797-8E61-9B282BED065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4" name="모서리가 둥근 직사각형 1847">
                <a:extLst>
                  <a:ext uri="{FF2B5EF4-FFF2-40B4-BE49-F238E27FC236}">
                    <a16:creationId xmlns:a16="http://schemas.microsoft.com/office/drawing/2014/main" id="{737A179C-B32B-47FF-8965-89CA581BF13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5" name="모서리가 둥근 직사각형 1848">
                <a:extLst>
                  <a:ext uri="{FF2B5EF4-FFF2-40B4-BE49-F238E27FC236}">
                    <a16:creationId xmlns:a16="http://schemas.microsoft.com/office/drawing/2014/main" id="{4CFD8873-72E1-4F24-8DDD-BF9243A89DB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6" name="모서리가 둥근 직사각형 1849">
                <a:extLst>
                  <a:ext uri="{FF2B5EF4-FFF2-40B4-BE49-F238E27FC236}">
                    <a16:creationId xmlns:a16="http://schemas.microsoft.com/office/drawing/2014/main" id="{0B05C614-3597-46EF-81D9-F79FF5BC9F8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537" name="직사각형 4536">
              <a:extLst>
                <a:ext uri="{FF2B5EF4-FFF2-40B4-BE49-F238E27FC236}">
                  <a16:creationId xmlns:a16="http://schemas.microsoft.com/office/drawing/2014/main" id="{4C26A188-916A-4679-9B43-C200686B3A0D}"/>
                </a:ext>
              </a:extLst>
            </p:cNvPr>
            <p:cNvSpPr/>
            <p:nvPr/>
          </p:nvSpPr>
          <p:spPr>
            <a:xfrm>
              <a:off x="4339057" y="1091426"/>
              <a:ext cx="1107056" cy="462677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38" name="직선 연결선 4537">
              <a:extLst>
                <a:ext uri="{FF2B5EF4-FFF2-40B4-BE49-F238E27FC236}">
                  <a16:creationId xmlns:a16="http://schemas.microsoft.com/office/drawing/2014/main" id="{F3B893FB-6678-4C6B-BDF8-9F005804E4A8}"/>
                </a:ext>
              </a:extLst>
            </p:cNvPr>
            <p:cNvCxnSpPr>
              <a:cxnSpLocks/>
            </p:cNvCxnSpPr>
            <p:nvPr/>
          </p:nvCxnSpPr>
          <p:spPr>
            <a:xfrm>
              <a:off x="3442666" y="1091426"/>
              <a:ext cx="0" cy="2179303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39" name="직사각형 4538">
              <a:extLst>
                <a:ext uri="{FF2B5EF4-FFF2-40B4-BE49-F238E27FC236}">
                  <a16:creationId xmlns:a16="http://schemas.microsoft.com/office/drawing/2014/main" id="{9EBBEE6D-B417-48FB-B865-B5393C03D7F4}"/>
                </a:ext>
              </a:extLst>
            </p:cNvPr>
            <p:cNvSpPr/>
            <p:nvPr/>
          </p:nvSpPr>
          <p:spPr>
            <a:xfrm>
              <a:off x="3170950" y="1091426"/>
              <a:ext cx="1107056" cy="2187303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4540" name="직선 연결선 4539">
              <a:extLst>
                <a:ext uri="{FF2B5EF4-FFF2-40B4-BE49-F238E27FC236}">
                  <a16:creationId xmlns:a16="http://schemas.microsoft.com/office/drawing/2014/main" id="{8E1885C3-F046-4461-A3A1-904A4BBFEFD7}"/>
                </a:ext>
              </a:extLst>
            </p:cNvPr>
            <p:cNvCxnSpPr>
              <a:cxnSpLocks/>
            </p:cNvCxnSpPr>
            <p:nvPr/>
          </p:nvCxnSpPr>
          <p:spPr>
            <a:xfrm>
              <a:off x="3170799" y="1315089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41" name="직사각형 4540">
              <a:extLst>
                <a:ext uri="{FF2B5EF4-FFF2-40B4-BE49-F238E27FC236}">
                  <a16:creationId xmlns:a16="http://schemas.microsoft.com/office/drawing/2014/main" id="{666AC29E-5EFA-4B89-84D5-CDF1BE4AB9BF}"/>
                </a:ext>
              </a:extLst>
            </p:cNvPr>
            <p:cNvSpPr/>
            <p:nvPr/>
          </p:nvSpPr>
          <p:spPr>
            <a:xfrm>
              <a:off x="3163602" y="3565542"/>
              <a:ext cx="1111488" cy="2133664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4542" name="그룹 4541">
              <a:extLst>
                <a:ext uri="{FF2B5EF4-FFF2-40B4-BE49-F238E27FC236}">
                  <a16:creationId xmlns:a16="http://schemas.microsoft.com/office/drawing/2014/main" id="{1A0E43E5-E58B-4865-B677-846FB21E2227}"/>
                </a:ext>
              </a:extLst>
            </p:cNvPr>
            <p:cNvGrpSpPr/>
            <p:nvPr/>
          </p:nvGrpSpPr>
          <p:grpSpPr>
            <a:xfrm>
              <a:off x="3157384" y="3744669"/>
              <a:ext cx="1122515" cy="180913"/>
              <a:chOff x="1762975" y="1613944"/>
              <a:chExt cx="1686426" cy="180913"/>
            </a:xfrm>
          </p:grpSpPr>
          <p:cxnSp>
            <p:nvCxnSpPr>
              <p:cNvPr id="4630" name="직선 연결선 4629">
                <a:extLst>
                  <a:ext uri="{FF2B5EF4-FFF2-40B4-BE49-F238E27FC236}">
                    <a16:creationId xmlns:a16="http://schemas.microsoft.com/office/drawing/2014/main" id="{FA073873-EDB8-4A67-84DD-30FD40F5EEA7}"/>
                  </a:ext>
                </a:extLst>
              </p:cNvPr>
              <p:cNvCxnSpPr/>
              <p:nvPr/>
            </p:nvCxnSpPr>
            <p:spPr>
              <a:xfrm>
                <a:off x="1762975" y="1613944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31" name="직선 연결선 4630">
                <a:extLst>
                  <a:ext uri="{FF2B5EF4-FFF2-40B4-BE49-F238E27FC236}">
                    <a16:creationId xmlns:a16="http://schemas.microsoft.com/office/drawing/2014/main" id="{F9219C7F-3E0E-437E-ACE9-2137D0BF7A63}"/>
                  </a:ext>
                </a:extLst>
              </p:cNvPr>
              <p:cNvCxnSpPr/>
              <p:nvPr/>
            </p:nvCxnSpPr>
            <p:spPr>
              <a:xfrm>
                <a:off x="1762975" y="1794857"/>
                <a:ext cx="168642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543" name="TextBox 4542">
              <a:extLst>
                <a:ext uri="{FF2B5EF4-FFF2-40B4-BE49-F238E27FC236}">
                  <a16:creationId xmlns:a16="http://schemas.microsoft.com/office/drawing/2014/main" id="{0B0F1FBB-54BE-4151-A81A-DDDD72012AEF}"/>
                </a:ext>
              </a:extLst>
            </p:cNvPr>
            <p:cNvSpPr txBox="1"/>
            <p:nvPr/>
          </p:nvSpPr>
          <p:spPr>
            <a:xfrm>
              <a:off x="3241498" y="3540419"/>
              <a:ext cx="984565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고유번호</a:t>
              </a:r>
            </a:p>
          </p:txBody>
        </p:sp>
        <p:cxnSp>
          <p:nvCxnSpPr>
            <p:cNvPr id="4544" name="직선 연결선 4543">
              <a:extLst>
                <a:ext uri="{FF2B5EF4-FFF2-40B4-BE49-F238E27FC236}">
                  <a16:creationId xmlns:a16="http://schemas.microsoft.com/office/drawing/2014/main" id="{CDDCBB8A-9FA0-419F-80B8-0BAB0FEA0B04}"/>
                </a:ext>
              </a:extLst>
            </p:cNvPr>
            <p:cNvCxnSpPr>
              <a:cxnSpLocks/>
            </p:cNvCxnSpPr>
            <p:nvPr/>
          </p:nvCxnSpPr>
          <p:spPr>
            <a:xfrm>
              <a:off x="3944888" y="3752068"/>
              <a:ext cx="0" cy="1946337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5" name="직선 연결선 4544">
              <a:extLst>
                <a:ext uri="{FF2B5EF4-FFF2-40B4-BE49-F238E27FC236}">
                  <a16:creationId xmlns:a16="http://schemas.microsoft.com/office/drawing/2014/main" id="{515E336D-10DC-49C7-AF30-4359DC5FBEDE}"/>
                </a:ext>
              </a:extLst>
            </p:cNvPr>
            <p:cNvCxnSpPr>
              <a:cxnSpLocks/>
            </p:cNvCxnSpPr>
            <p:nvPr/>
          </p:nvCxnSpPr>
          <p:spPr>
            <a:xfrm>
              <a:off x="3334176" y="3752576"/>
              <a:ext cx="0" cy="193609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6" name="직선 연결선 4545">
              <a:extLst>
                <a:ext uri="{FF2B5EF4-FFF2-40B4-BE49-F238E27FC236}">
                  <a16:creationId xmlns:a16="http://schemas.microsoft.com/office/drawing/2014/main" id="{72F74F0C-971B-4F81-8C46-C4CCA2927907}"/>
                </a:ext>
              </a:extLst>
            </p:cNvPr>
            <p:cNvCxnSpPr/>
            <p:nvPr/>
          </p:nvCxnSpPr>
          <p:spPr>
            <a:xfrm>
              <a:off x="3480881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7" name="직선 연결선 4546">
              <a:extLst>
                <a:ext uri="{FF2B5EF4-FFF2-40B4-BE49-F238E27FC236}">
                  <a16:creationId xmlns:a16="http://schemas.microsoft.com/office/drawing/2014/main" id="{157767BA-687A-4EF7-B84A-D24179BD688D}"/>
                </a:ext>
              </a:extLst>
            </p:cNvPr>
            <p:cNvCxnSpPr/>
            <p:nvPr/>
          </p:nvCxnSpPr>
          <p:spPr>
            <a:xfrm>
              <a:off x="3646637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8" name="직선 연결선 4547">
              <a:extLst>
                <a:ext uri="{FF2B5EF4-FFF2-40B4-BE49-F238E27FC236}">
                  <a16:creationId xmlns:a16="http://schemas.microsoft.com/office/drawing/2014/main" id="{F83AD45D-BAF1-476D-BD6D-AEAF4C7EB704}"/>
                </a:ext>
              </a:extLst>
            </p:cNvPr>
            <p:cNvCxnSpPr/>
            <p:nvPr/>
          </p:nvCxnSpPr>
          <p:spPr>
            <a:xfrm>
              <a:off x="3794522" y="3741251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49" name="직선 연결선 4548">
              <a:extLst>
                <a:ext uri="{FF2B5EF4-FFF2-40B4-BE49-F238E27FC236}">
                  <a16:creationId xmlns:a16="http://schemas.microsoft.com/office/drawing/2014/main" id="{71A5B296-7F15-4A87-9F0E-2EDCEB35D862}"/>
                </a:ext>
              </a:extLst>
            </p:cNvPr>
            <p:cNvCxnSpPr/>
            <p:nvPr/>
          </p:nvCxnSpPr>
          <p:spPr>
            <a:xfrm>
              <a:off x="4088904" y="3740450"/>
              <a:ext cx="0" cy="1957955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50" name="그룹 4549">
              <a:extLst>
                <a:ext uri="{FF2B5EF4-FFF2-40B4-BE49-F238E27FC236}">
                  <a16:creationId xmlns:a16="http://schemas.microsoft.com/office/drawing/2014/main" id="{74FEAC6D-9FF5-4FE6-874F-28141D28C144}"/>
                </a:ext>
              </a:extLst>
            </p:cNvPr>
            <p:cNvGrpSpPr/>
            <p:nvPr/>
          </p:nvGrpSpPr>
          <p:grpSpPr>
            <a:xfrm>
              <a:off x="3217981" y="3970485"/>
              <a:ext cx="64997" cy="1645389"/>
              <a:chOff x="5473880" y="3101301"/>
              <a:chExt cx="64997" cy="1645389"/>
            </a:xfrm>
          </p:grpSpPr>
          <p:sp>
            <p:nvSpPr>
              <p:cNvPr id="4620" name="모서리가 둥근 직사각형 1616">
                <a:extLst>
                  <a:ext uri="{FF2B5EF4-FFF2-40B4-BE49-F238E27FC236}">
                    <a16:creationId xmlns:a16="http://schemas.microsoft.com/office/drawing/2014/main" id="{1BCDB9B0-137C-4CC3-AF33-696801206FC2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1" name="모서리가 둥근 직사각형 1618">
                <a:extLst>
                  <a:ext uri="{FF2B5EF4-FFF2-40B4-BE49-F238E27FC236}">
                    <a16:creationId xmlns:a16="http://schemas.microsoft.com/office/drawing/2014/main" id="{18C4649B-A24A-4A61-8752-C6D7B98C8D29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2" name="모서리가 둥근 직사각형 1620">
                <a:extLst>
                  <a:ext uri="{FF2B5EF4-FFF2-40B4-BE49-F238E27FC236}">
                    <a16:creationId xmlns:a16="http://schemas.microsoft.com/office/drawing/2014/main" id="{27401B15-257A-4D0C-BAC6-A033804B85D5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3" name="모서리가 둥근 직사각형 1622">
                <a:extLst>
                  <a:ext uri="{FF2B5EF4-FFF2-40B4-BE49-F238E27FC236}">
                    <a16:creationId xmlns:a16="http://schemas.microsoft.com/office/drawing/2014/main" id="{12CC4574-BBB7-4F37-8407-2AEF40F214D6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4" name="모서리가 둥근 직사각형 1624">
                <a:extLst>
                  <a:ext uri="{FF2B5EF4-FFF2-40B4-BE49-F238E27FC236}">
                    <a16:creationId xmlns:a16="http://schemas.microsoft.com/office/drawing/2014/main" id="{C542B496-30F9-42E4-83C2-40519165EB3B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5" name="모서리가 둥근 직사각형 1626">
                <a:extLst>
                  <a:ext uri="{FF2B5EF4-FFF2-40B4-BE49-F238E27FC236}">
                    <a16:creationId xmlns:a16="http://schemas.microsoft.com/office/drawing/2014/main" id="{41CED52C-5C68-4453-A0B9-DD431BADED7E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6" name="모서리가 둥근 직사각형 1628">
                <a:extLst>
                  <a:ext uri="{FF2B5EF4-FFF2-40B4-BE49-F238E27FC236}">
                    <a16:creationId xmlns:a16="http://schemas.microsoft.com/office/drawing/2014/main" id="{5D401403-33D7-437B-94F8-DFD2C511C107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7" name="모서리가 둥근 직사각형 1631">
                <a:extLst>
                  <a:ext uri="{FF2B5EF4-FFF2-40B4-BE49-F238E27FC236}">
                    <a16:creationId xmlns:a16="http://schemas.microsoft.com/office/drawing/2014/main" id="{B500CD45-EA9E-4599-8427-49CA92A2FDB3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8" name="모서리가 둥근 직사각형 1633">
                <a:extLst>
                  <a:ext uri="{FF2B5EF4-FFF2-40B4-BE49-F238E27FC236}">
                    <a16:creationId xmlns:a16="http://schemas.microsoft.com/office/drawing/2014/main" id="{35AE4517-5830-4D00-A884-D010984918EE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9" name="모서리가 둥근 직사각형 1635">
                <a:extLst>
                  <a:ext uri="{FF2B5EF4-FFF2-40B4-BE49-F238E27FC236}">
                    <a16:creationId xmlns:a16="http://schemas.microsoft.com/office/drawing/2014/main" id="{2EFF7372-006B-4AA0-A24C-AC976748CE86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51" name="그룹 4550">
              <a:extLst>
                <a:ext uri="{FF2B5EF4-FFF2-40B4-BE49-F238E27FC236}">
                  <a16:creationId xmlns:a16="http://schemas.microsoft.com/office/drawing/2014/main" id="{938AC919-D581-4D9E-A3EB-E2CAE60BE952}"/>
                </a:ext>
              </a:extLst>
            </p:cNvPr>
            <p:cNvGrpSpPr/>
            <p:nvPr/>
          </p:nvGrpSpPr>
          <p:grpSpPr>
            <a:xfrm>
              <a:off x="3377332" y="3970485"/>
              <a:ext cx="64997" cy="1645389"/>
              <a:chOff x="5473880" y="3101301"/>
              <a:chExt cx="64997" cy="1645389"/>
            </a:xfrm>
          </p:grpSpPr>
          <p:sp>
            <p:nvSpPr>
              <p:cNvPr id="4610" name="모서리가 둥근 직사각형 1616">
                <a:extLst>
                  <a:ext uri="{FF2B5EF4-FFF2-40B4-BE49-F238E27FC236}">
                    <a16:creationId xmlns:a16="http://schemas.microsoft.com/office/drawing/2014/main" id="{FF7362DC-6C74-4AB0-85F2-09D98DD7B6E2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1" name="모서리가 둥근 직사각형 1618">
                <a:extLst>
                  <a:ext uri="{FF2B5EF4-FFF2-40B4-BE49-F238E27FC236}">
                    <a16:creationId xmlns:a16="http://schemas.microsoft.com/office/drawing/2014/main" id="{9C376112-EF07-40B7-B550-DA9AD0E34BC7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2" name="모서리가 둥근 직사각형 1620">
                <a:extLst>
                  <a:ext uri="{FF2B5EF4-FFF2-40B4-BE49-F238E27FC236}">
                    <a16:creationId xmlns:a16="http://schemas.microsoft.com/office/drawing/2014/main" id="{C48B5CAE-36B7-4210-8E8F-2388727547FA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3" name="모서리가 둥근 직사각형 1622">
                <a:extLst>
                  <a:ext uri="{FF2B5EF4-FFF2-40B4-BE49-F238E27FC236}">
                    <a16:creationId xmlns:a16="http://schemas.microsoft.com/office/drawing/2014/main" id="{245605B2-9CB1-48A3-9AF7-09CBC5C6FC0B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4" name="모서리가 둥근 직사각형 1624">
                <a:extLst>
                  <a:ext uri="{FF2B5EF4-FFF2-40B4-BE49-F238E27FC236}">
                    <a16:creationId xmlns:a16="http://schemas.microsoft.com/office/drawing/2014/main" id="{630A0724-F7AA-44CE-B78A-C5A6227C9347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5" name="모서리가 둥근 직사각형 1626">
                <a:extLst>
                  <a:ext uri="{FF2B5EF4-FFF2-40B4-BE49-F238E27FC236}">
                    <a16:creationId xmlns:a16="http://schemas.microsoft.com/office/drawing/2014/main" id="{1DCBC26E-AB97-4CBD-9C8E-D1F2AE435040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6" name="모서리가 둥근 직사각형 1628">
                <a:extLst>
                  <a:ext uri="{FF2B5EF4-FFF2-40B4-BE49-F238E27FC236}">
                    <a16:creationId xmlns:a16="http://schemas.microsoft.com/office/drawing/2014/main" id="{B445C06C-9340-4C9F-9F45-6CDEA76634A1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7" name="모서리가 둥근 직사각형 1631">
                <a:extLst>
                  <a:ext uri="{FF2B5EF4-FFF2-40B4-BE49-F238E27FC236}">
                    <a16:creationId xmlns:a16="http://schemas.microsoft.com/office/drawing/2014/main" id="{64FEA9F7-3112-443F-85AC-FF9932E24382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8" name="모서리가 둥근 직사각형 1633">
                <a:extLst>
                  <a:ext uri="{FF2B5EF4-FFF2-40B4-BE49-F238E27FC236}">
                    <a16:creationId xmlns:a16="http://schemas.microsoft.com/office/drawing/2014/main" id="{E85B1C86-1F5A-4D7F-ACC4-5E45D978C99B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9" name="모서리가 둥근 직사각형 1635">
                <a:extLst>
                  <a:ext uri="{FF2B5EF4-FFF2-40B4-BE49-F238E27FC236}">
                    <a16:creationId xmlns:a16="http://schemas.microsoft.com/office/drawing/2014/main" id="{CFC697C0-DE16-42AD-9F06-1158BB20443C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52" name="그룹 4551">
              <a:extLst>
                <a:ext uri="{FF2B5EF4-FFF2-40B4-BE49-F238E27FC236}">
                  <a16:creationId xmlns:a16="http://schemas.microsoft.com/office/drawing/2014/main" id="{955883E9-B55F-4251-B9D0-8BDF68B55560}"/>
                </a:ext>
              </a:extLst>
            </p:cNvPr>
            <p:cNvGrpSpPr/>
            <p:nvPr/>
          </p:nvGrpSpPr>
          <p:grpSpPr>
            <a:xfrm>
              <a:off x="3681470" y="3970823"/>
              <a:ext cx="64997" cy="1645389"/>
              <a:chOff x="5473880" y="3101301"/>
              <a:chExt cx="64997" cy="1645389"/>
            </a:xfrm>
          </p:grpSpPr>
          <p:sp>
            <p:nvSpPr>
              <p:cNvPr id="4600" name="모서리가 둥근 직사각형 1616">
                <a:extLst>
                  <a:ext uri="{FF2B5EF4-FFF2-40B4-BE49-F238E27FC236}">
                    <a16:creationId xmlns:a16="http://schemas.microsoft.com/office/drawing/2014/main" id="{B53DB39A-8D4F-43AD-B8F4-AF8958F6F6F4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1" name="모서리가 둥근 직사각형 1618">
                <a:extLst>
                  <a:ext uri="{FF2B5EF4-FFF2-40B4-BE49-F238E27FC236}">
                    <a16:creationId xmlns:a16="http://schemas.microsoft.com/office/drawing/2014/main" id="{C6684E25-7E82-40D2-80BE-DDC7E37BFFF4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2" name="모서리가 둥근 직사각형 1620">
                <a:extLst>
                  <a:ext uri="{FF2B5EF4-FFF2-40B4-BE49-F238E27FC236}">
                    <a16:creationId xmlns:a16="http://schemas.microsoft.com/office/drawing/2014/main" id="{9215401B-BC67-4C48-8E66-9D67B69281D7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3" name="모서리가 둥근 직사각형 1622">
                <a:extLst>
                  <a:ext uri="{FF2B5EF4-FFF2-40B4-BE49-F238E27FC236}">
                    <a16:creationId xmlns:a16="http://schemas.microsoft.com/office/drawing/2014/main" id="{16E120D7-6956-4D4E-91CC-4EC908D8FF68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4" name="모서리가 둥근 직사각형 1624">
                <a:extLst>
                  <a:ext uri="{FF2B5EF4-FFF2-40B4-BE49-F238E27FC236}">
                    <a16:creationId xmlns:a16="http://schemas.microsoft.com/office/drawing/2014/main" id="{04E9B01C-7A73-4258-BBD6-84C4232D0ADD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5" name="모서리가 둥근 직사각형 1626">
                <a:extLst>
                  <a:ext uri="{FF2B5EF4-FFF2-40B4-BE49-F238E27FC236}">
                    <a16:creationId xmlns:a16="http://schemas.microsoft.com/office/drawing/2014/main" id="{2FA41003-5F3E-44FC-98EA-C07A3C9783DA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6" name="모서리가 둥근 직사각형 1628">
                <a:extLst>
                  <a:ext uri="{FF2B5EF4-FFF2-40B4-BE49-F238E27FC236}">
                    <a16:creationId xmlns:a16="http://schemas.microsoft.com/office/drawing/2014/main" id="{3B19F8E4-9BF9-4143-A8B8-E2586AB7B3DD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7" name="모서리가 둥근 직사각형 1631">
                <a:extLst>
                  <a:ext uri="{FF2B5EF4-FFF2-40B4-BE49-F238E27FC236}">
                    <a16:creationId xmlns:a16="http://schemas.microsoft.com/office/drawing/2014/main" id="{21EBC25E-79AB-4032-B697-AC29054D9E58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8" name="모서리가 둥근 직사각형 1633">
                <a:extLst>
                  <a:ext uri="{FF2B5EF4-FFF2-40B4-BE49-F238E27FC236}">
                    <a16:creationId xmlns:a16="http://schemas.microsoft.com/office/drawing/2014/main" id="{BA542EE3-5BB1-4B65-9B02-70F0FDDC9E78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9" name="모서리가 둥근 직사각형 1635">
                <a:extLst>
                  <a:ext uri="{FF2B5EF4-FFF2-40B4-BE49-F238E27FC236}">
                    <a16:creationId xmlns:a16="http://schemas.microsoft.com/office/drawing/2014/main" id="{7EFFA0F9-2802-43D4-A120-FC86576836B8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53" name="그룹 4552">
              <a:extLst>
                <a:ext uri="{FF2B5EF4-FFF2-40B4-BE49-F238E27FC236}">
                  <a16:creationId xmlns:a16="http://schemas.microsoft.com/office/drawing/2014/main" id="{BD5C5E3B-7C38-4350-9245-1D7132C22E23}"/>
                </a:ext>
              </a:extLst>
            </p:cNvPr>
            <p:cNvGrpSpPr/>
            <p:nvPr/>
          </p:nvGrpSpPr>
          <p:grpSpPr>
            <a:xfrm>
              <a:off x="3529298" y="3970485"/>
              <a:ext cx="64997" cy="1645389"/>
              <a:chOff x="5473880" y="3101301"/>
              <a:chExt cx="64997" cy="1645389"/>
            </a:xfrm>
          </p:grpSpPr>
          <p:sp>
            <p:nvSpPr>
              <p:cNvPr id="4590" name="모서리가 둥근 직사각형 1616">
                <a:extLst>
                  <a:ext uri="{FF2B5EF4-FFF2-40B4-BE49-F238E27FC236}">
                    <a16:creationId xmlns:a16="http://schemas.microsoft.com/office/drawing/2014/main" id="{B4E235DB-5A35-43E7-8FA5-30659CC2BD47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1" name="모서리가 둥근 직사각형 1618">
                <a:extLst>
                  <a:ext uri="{FF2B5EF4-FFF2-40B4-BE49-F238E27FC236}">
                    <a16:creationId xmlns:a16="http://schemas.microsoft.com/office/drawing/2014/main" id="{1A963FF5-E0BA-4796-AF32-4C37CA2D19E5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2" name="모서리가 둥근 직사각형 1620">
                <a:extLst>
                  <a:ext uri="{FF2B5EF4-FFF2-40B4-BE49-F238E27FC236}">
                    <a16:creationId xmlns:a16="http://schemas.microsoft.com/office/drawing/2014/main" id="{04D522DF-9E08-49F2-87DC-C5FA77274475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3" name="모서리가 둥근 직사각형 1622">
                <a:extLst>
                  <a:ext uri="{FF2B5EF4-FFF2-40B4-BE49-F238E27FC236}">
                    <a16:creationId xmlns:a16="http://schemas.microsoft.com/office/drawing/2014/main" id="{73907691-C961-4FFD-AE4D-499CECD91275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4" name="모서리가 둥근 직사각형 1624">
                <a:extLst>
                  <a:ext uri="{FF2B5EF4-FFF2-40B4-BE49-F238E27FC236}">
                    <a16:creationId xmlns:a16="http://schemas.microsoft.com/office/drawing/2014/main" id="{AF271390-9D6D-476F-9AB5-EB3A31319538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5" name="모서리가 둥근 직사각형 1626">
                <a:extLst>
                  <a:ext uri="{FF2B5EF4-FFF2-40B4-BE49-F238E27FC236}">
                    <a16:creationId xmlns:a16="http://schemas.microsoft.com/office/drawing/2014/main" id="{38E16B2E-A4B3-480C-8EE0-00587FB0BAC0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6" name="모서리가 둥근 직사각형 1628">
                <a:extLst>
                  <a:ext uri="{FF2B5EF4-FFF2-40B4-BE49-F238E27FC236}">
                    <a16:creationId xmlns:a16="http://schemas.microsoft.com/office/drawing/2014/main" id="{DC1E8FC1-915D-4263-BFC8-464EAA514BA2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7" name="모서리가 둥근 직사각형 1631">
                <a:extLst>
                  <a:ext uri="{FF2B5EF4-FFF2-40B4-BE49-F238E27FC236}">
                    <a16:creationId xmlns:a16="http://schemas.microsoft.com/office/drawing/2014/main" id="{C5A9179E-47A7-4C21-A73D-ACD69550AFDA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8" name="모서리가 둥근 직사각형 1633">
                <a:extLst>
                  <a:ext uri="{FF2B5EF4-FFF2-40B4-BE49-F238E27FC236}">
                    <a16:creationId xmlns:a16="http://schemas.microsoft.com/office/drawing/2014/main" id="{A4925D2F-ED72-4343-BDB2-37262CBF91FF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9" name="모서리가 둥근 직사각형 1635">
                <a:extLst>
                  <a:ext uri="{FF2B5EF4-FFF2-40B4-BE49-F238E27FC236}">
                    <a16:creationId xmlns:a16="http://schemas.microsoft.com/office/drawing/2014/main" id="{C558C847-6931-4272-8C68-AC766F5C8B6B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54" name="그룹 4553">
              <a:extLst>
                <a:ext uri="{FF2B5EF4-FFF2-40B4-BE49-F238E27FC236}">
                  <a16:creationId xmlns:a16="http://schemas.microsoft.com/office/drawing/2014/main" id="{83306813-E07C-431F-AE30-11831C30508A}"/>
                </a:ext>
              </a:extLst>
            </p:cNvPr>
            <p:cNvGrpSpPr/>
            <p:nvPr/>
          </p:nvGrpSpPr>
          <p:grpSpPr>
            <a:xfrm>
              <a:off x="3828934" y="3970147"/>
              <a:ext cx="64997" cy="1645389"/>
              <a:chOff x="5473880" y="3101301"/>
              <a:chExt cx="64997" cy="1645389"/>
            </a:xfrm>
          </p:grpSpPr>
          <p:sp>
            <p:nvSpPr>
              <p:cNvPr id="4580" name="모서리가 둥근 직사각형 1616">
                <a:extLst>
                  <a:ext uri="{FF2B5EF4-FFF2-40B4-BE49-F238E27FC236}">
                    <a16:creationId xmlns:a16="http://schemas.microsoft.com/office/drawing/2014/main" id="{1AF4EB7D-557A-4372-B894-5AB482C5C0B9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1" name="모서리가 둥근 직사각형 1618">
                <a:extLst>
                  <a:ext uri="{FF2B5EF4-FFF2-40B4-BE49-F238E27FC236}">
                    <a16:creationId xmlns:a16="http://schemas.microsoft.com/office/drawing/2014/main" id="{ECEA7312-484E-44E8-B28E-875D25C935D9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2" name="모서리가 둥근 직사각형 1620">
                <a:extLst>
                  <a:ext uri="{FF2B5EF4-FFF2-40B4-BE49-F238E27FC236}">
                    <a16:creationId xmlns:a16="http://schemas.microsoft.com/office/drawing/2014/main" id="{413AFD3C-4D92-4AE9-9B2B-ABB20474414B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3" name="모서리가 둥근 직사각형 1622">
                <a:extLst>
                  <a:ext uri="{FF2B5EF4-FFF2-40B4-BE49-F238E27FC236}">
                    <a16:creationId xmlns:a16="http://schemas.microsoft.com/office/drawing/2014/main" id="{1A541BD5-35F7-41EE-9164-B4B3D6B9D181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4" name="모서리가 둥근 직사각형 1624">
                <a:extLst>
                  <a:ext uri="{FF2B5EF4-FFF2-40B4-BE49-F238E27FC236}">
                    <a16:creationId xmlns:a16="http://schemas.microsoft.com/office/drawing/2014/main" id="{688F420B-BD53-421E-8A26-49F45CA2061D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5" name="모서리가 둥근 직사각형 1626">
                <a:extLst>
                  <a:ext uri="{FF2B5EF4-FFF2-40B4-BE49-F238E27FC236}">
                    <a16:creationId xmlns:a16="http://schemas.microsoft.com/office/drawing/2014/main" id="{8CB9F99F-2C8E-4DD4-970E-223A6B2FFB57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6" name="모서리가 둥근 직사각형 1628">
                <a:extLst>
                  <a:ext uri="{FF2B5EF4-FFF2-40B4-BE49-F238E27FC236}">
                    <a16:creationId xmlns:a16="http://schemas.microsoft.com/office/drawing/2014/main" id="{2269187A-8991-4840-9E9D-25ED3D090119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7" name="모서리가 둥근 직사각형 1631">
                <a:extLst>
                  <a:ext uri="{FF2B5EF4-FFF2-40B4-BE49-F238E27FC236}">
                    <a16:creationId xmlns:a16="http://schemas.microsoft.com/office/drawing/2014/main" id="{6C263BA3-8FA2-43F0-B3E0-DD627B2E8574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8" name="모서리가 둥근 직사각형 1633">
                <a:extLst>
                  <a:ext uri="{FF2B5EF4-FFF2-40B4-BE49-F238E27FC236}">
                    <a16:creationId xmlns:a16="http://schemas.microsoft.com/office/drawing/2014/main" id="{CF633A97-9785-40D7-968E-2F21DB6A9507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9" name="모서리가 둥근 직사각형 1635">
                <a:extLst>
                  <a:ext uri="{FF2B5EF4-FFF2-40B4-BE49-F238E27FC236}">
                    <a16:creationId xmlns:a16="http://schemas.microsoft.com/office/drawing/2014/main" id="{ABCEEC60-1040-4B16-AD85-56E4B861F56E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55" name="그룹 4554">
              <a:extLst>
                <a:ext uri="{FF2B5EF4-FFF2-40B4-BE49-F238E27FC236}">
                  <a16:creationId xmlns:a16="http://schemas.microsoft.com/office/drawing/2014/main" id="{E1B9E934-C8F0-4EDA-BC8A-D33C1A6CB8E1}"/>
                </a:ext>
              </a:extLst>
            </p:cNvPr>
            <p:cNvGrpSpPr/>
            <p:nvPr/>
          </p:nvGrpSpPr>
          <p:grpSpPr>
            <a:xfrm>
              <a:off x="4139422" y="3970485"/>
              <a:ext cx="64997" cy="1645389"/>
              <a:chOff x="5473880" y="3101301"/>
              <a:chExt cx="64997" cy="1645389"/>
            </a:xfrm>
          </p:grpSpPr>
          <p:sp>
            <p:nvSpPr>
              <p:cNvPr id="4570" name="모서리가 둥근 직사각형 1616">
                <a:extLst>
                  <a:ext uri="{FF2B5EF4-FFF2-40B4-BE49-F238E27FC236}">
                    <a16:creationId xmlns:a16="http://schemas.microsoft.com/office/drawing/2014/main" id="{96435BAE-4AE6-405B-8362-E89619A252FE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1" name="모서리가 둥근 직사각형 1618">
                <a:extLst>
                  <a:ext uri="{FF2B5EF4-FFF2-40B4-BE49-F238E27FC236}">
                    <a16:creationId xmlns:a16="http://schemas.microsoft.com/office/drawing/2014/main" id="{7E9DD518-972C-48AC-B7DF-72BD1808FD35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2" name="모서리가 둥근 직사각형 1620">
                <a:extLst>
                  <a:ext uri="{FF2B5EF4-FFF2-40B4-BE49-F238E27FC236}">
                    <a16:creationId xmlns:a16="http://schemas.microsoft.com/office/drawing/2014/main" id="{8EF8153F-80CF-4DF6-8F91-5B898740DE3D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3" name="모서리가 둥근 직사각형 1622">
                <a:extLst>
                  <a:ext uri="{FF2B5EF4-FFF2-40B4-BE49-F238E27FC236}">
                    <a16:creationId xmlns:a16="http://schemas.microsoft.com/office/drawing/2014/main" id="{4BCD230D-5004-4589-A192-8E43A61EFB91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4" name="모서리가 둥근 직사각형 1624">
                <a:extLst>
                  <a:ext uri="{FF2B5EF4-FFF2-40B4-BE49-F238E27FC236}">
                    <a16:creationId xmlns:a16="http://schemas.microsoft.com/office/drawing/2014/main" id="{387CA609-F303-4D85-9F7C-DD44D9B14B3C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5" name="모서리가 둥근 직사각형 1626">
                <a:extLst>
                  <a:ext uri="{FF2B5EF4-FFF2-40B4-BE49-F238E27FC236}">
                    <a16:creationId xmlns:a16="http://schemas.microsoft.com/office/drawing/2014/main" id="{02AF3F13-4447-4C7C-A8AB-6825A6E501E6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6" name="모서리가 둥근 직사각형 1628">
                <a:extLst>
                  <a:ext uri="{FF2B5EF4-FFF2-40B4-BE49-F238E27FC236}">
                    <a16:creationId xmlns:a16="http://schemas.microsoft.com/office/drawing/2014/main" id="{7C48347F-96F4-44EB-BD1C-FAE24BDF157D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7" name="모서리가 둥근 직사각형 1631">
                <a:extLst>
                  <a:ext uri="{FF2B5EF4-FFF2-40B4-BE49-F238E27FC236}">
                    <a16:creationId xmlns:a16="http://schemas.microsoft.com/office/drawing/2014/main" id="{86032FB6-4C60-4508-81B2-2E7394ECF8FD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8" name="모서리가 둥근 직사각형 1633">
                <a:extLst>
                  <a:ext uri="{FF2B5EF4-FFF2-40B4-BE49-F238E27FC236}">
                    <a16:creationId xmlns:a16="http://schemas.microsoft.com/office/drawing/2014/main" id="{3E95FFD3-6745-40D7-8118-0B399F89DCD8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9" name="모서리가 둥근 직사각형 1635">
                <a:extLst>
                  <a:ext uri="{FF2B5EF4-FFF2-40B4-BE49-F238E27FC236}">
                    <a16:creationId xmlns:a16="http://schemas.microsoft.com/office/drawing/2014/main" id="{CD5EB824-77E1-4E12-827C-76BFA0E2CA52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556" name="그룹 4555">
              <a:extLst>
                <a:ext uri="{FF2B5EF4-FFF2-40B4-BE49-F238E27FC236}">
                  <a16:creationId xmlns:a16="http://schemas.microsoft.com/office/drawing/2014/main" id="{20AA51AF-729F-4BF1-A965-7C3B78CF25E0}"/>
                </a:ext>
              </a:extLst>
            </p:cNvPr>
            <p:cNvGrpSpPr/>
            <p:nvPr/>
          </p:nvGrpSpPr>
          <p:grpSpPr>
            <a:xfrm>
              <a:off x="3980900" y="3970147"/>
              <a:ext cx="64997" cy="1645389"/>
              <a:chOff x="5473880" y="3101301"/>
              <a:chExt cx="64997" cy="1645389"/>
            </a:xfrm>
          </p:grpSpPr>
          <p:sp>
            <p:nvSpPr>
              <p:cNvPr id="4560" name="모서리가 둥근 직사각형 1616">
                <a:extLst>
                  <a:ext uri="{FF2B5EF4-FFF2-40B4-BE49-F238E27FC236}">
                    <a16:creationId xmlns:a16="http://schemas.microsoft.com/office/drawing/2014/main" id="{548D9CB7-1BFB-4990-BC47-7A0DBA270885}"/>
                  </a:ext>
                </a:extLst>
              </p:cNvPr>
              <p:cNvSpPr/>
              <p:nvPr/>
            </p:nvSpPr>
            <p:spPr>
              <a:xfrm>
                <a:off x="5479346" y="3101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1" name="모서리가 둥근 직사각형 1618">
                <a:extLst>
                  <a:ext uri="{FF2B5EF4-FFF2-40B4-BE49-F238E27FC236}">
                    <a16:creationId xmlns:a16="http://schemas.microsoft.com/office/drawing/2014/main" id="{B8C2F653-D126-43E9-B318-FAACF4A25F05}"/>
                  </a:ext>
                </a:extLst>
              </p:cNvPr>
              <p:cNvSpPr/>
              <p:nvPr/>
            </p:nvSpPr>
            <p:spPr>
              <a:xfrm>
                <a:off x="5478848" y="32819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2" name="모서리가 둥근 직사각형 1620">
                <a:extLst>
                  <a:ext uri="{FF2B5EF4-FFF2-40B4-BE49-F238E27FC236}">
                    <a16:creationId xmlns:a16="http://schemas.microsoft.com/office/drawing/2014/main" id="{EA168FE8-7B93-4237-917F-B89A4F157370}"/>
                  </a:ext>
                </a:extLst>
              </p:cNvPr>
              <p:cNvSpPr/>
              <p:nvPr/>
            </p:nvSpPr>
            <p:spPr>
              <a:xfrm>
                <a:off x="5478848" y="3448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3" name="모서리가 둥근 직사각형 1622">
                <a:extLst>
                  <a:ext uri="{FF2B5EF4-FFF2-40B4-BE49-F238E27FC236}">
                    <a16:creationId xmlns:a16="http://schemas.microsoft.com/office/drawing/2014/main" id="{DB3B7EAE-536D-49AC-9618-2D338A997F16}"/>
                  </a:ext>
                </a:extLst>
              </p:cNvPr>
              <p:cNvSpPr/>
              <p:nvPr/>
            </p:nvSpPr>
            <p:spPr>
              <a:xfrm>
                <a:off x="5478848" y="3616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4" name="모서리가 둥근 직사각형 1624">
                <a:extLst>
                  <a:ext uri="{FF2B5EF4-FFF2-40B4-BE49-F238E27FC236}">
                    <a16:creationId xmlns:a16="http://schemas.microsoft.com/office/drawing/2014/main" id="{377BCA1F-DD4C-4343-B810-4A8835B7C34F}"/>
                  </a:ext>
                </a:extLst>
              </p:cNvPr>
              <p:cNvSpPr/>
              <p:nvPr/>
            </p:nvSpPr>
            <p:spPr>
              <a:xfrm>
                <a:off x="5478848" y="37912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5" name="모서리가 둥근 직사각형 1626">
                <a:extLst>
                  <a:ext uri="{FF2B5EF4-FFF2-40B4-BE49-F238E27FC236}">
                    <a16:creationId xmlns:a16="http://schemas.microsoft.com/office/drawing/2014/main" id="{C35E1CEA-0E76-4809-9AF5-3B7999BAE309}"/>
                  </a:ext>
                </a:extLst>
              </p:cNvPr>
              <p:cNvSpPr/>
              <p:nvPr/>
            </p:nvSpPr>
            <p:spPr>
              <a:xfrm>
                <a:off x="5478848" y="39678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6" name="모서리가 둥근 직사각형 1628">
                <a:extLst>
                  <a:ext uri="{FF2B5EF4-FFF2-40B4-BE49-F238E27FC236}">
                    <a16:creationId xmlns:a16="http://schemas.microsoft.com/office/drawing/2014/main" id="{B8BAAD8A-55F6-4042-9235-1DDFF5EDF078}"/>
                  </a:ext>
                </a:extLst>
              </p:cNvPr>
              <p:cNvSpPr/>
              <p:nvPr/>
            </p:nvSpPr>
            <p:spPr>
              <a:xfrm>
                <a:off x="5478848" y="414001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7" name="모서리가 둥근 직사각형 1631">
                <a:extLst>
                  <a:ext uri="{FF2B5EF4-FFF2-40B4-BE49-F238E27FC236}">
                    <a16:creationId xmlns:a16="http://schemas.microsoft.com/office/drawing/2014/main" id="{D1F2F290-4651-4C82-B02D-7971278475BC}"/>
                  </a:ext>
                </a:extLst>
              </p:cNvPr>
              <p:cNvSpPr/>
              <p:nvPr/>
            </p:nvSpPr>
            <p:spPr>
              <a:xfrm>
                <a:off x="5474085" y="43187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8" name="모서리가 둥근 직사각형 1633">
                <a:extLst>
                  <a:ext uri="{FF2B5EF4-FFF2-40B4-BE49-F238E27FC236}">
                    <a16:creationId xmlns:a16="http://schemas.microsoft.com/office/drawing/2014/main" id="{2F9218E4-3919-400A-A9D1-B2ACFC2B8747}"/>
                  </a:ext>
                </a:extLst>
              </p:cNvPr>
              <p:cNvSpPr/>
              <p:nvPr/>
            </p:nvSpPr>
            <p:spPr>
              <a:xfrm>
                <a:off x="5473881" y="44840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9" name="모서리가 둥근 직사각형 1635">
                <a:extLst>
                  <a:ext uri="{FF2B5EF4-FFF2-40B4-BE49-F238E27FC236}">
                    <a16:creationId xmlns:a16="http://schemas.microsoft.com/office/drawing/2014/main" id="{9815DE64-C3A3-4482-B718-231EC2C37299}"/>
                  </a:ext>
                </a:extLst>
              </p:cNvPr>
              <p:cNvSpPr/>
              <p:nvPr/>
            </p:nvSpPr>
            <p:spPr>
              <a:xfrm>
                <a:off x="5473880" y="464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557" name="TextBox 4556">
              <a:extLst>
                <a:ext uri="{FF2B5EF4-FFF2-40B4-BE49-F238E27FC236}">
                  <a16:creationId xmlns:a16="http://schemas.microsoft.com/office/drawing/2014/main" id="{3A146945-575F-4B75-87A2-458969605E28}"/>
                </a:ext>
              </a:extLst>
            </p:cNvPr>
            <p:cNvSpPr txBox="1"/>
            <p:nvPr/>
          </p:nvSpPr>
          <p:spPr>
            <a:xfrm>
              <a:off x="4272692" y="1086019"/>
              <a:ext cx="483910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문번</a:t>
              </a:r>
              <a:endParaRPr lang="ko-KR" altLang="en-US" sz="900" dirty="0"/>
            </a:p>
          </p:txBody>
        </p:sp>
        <p:sp>
          <p:nvSpPr>
            <p:cNvPr id="4558" name="TextBox 4557">
              <a:extLst>
                <a:ext uri="{FF2B5EF4-FFF2-40B4-BE49-F238E27FC236}">
                  <a16:creationId xmlns:a16="http://schemas.microsoft.com/office/drawing/2014/main" id="{C2355C40-5686-4386-9E43-7B195425BCDF}"/>
                </a:ext>
              </a:extLst>
            </p:cNvPr>
            <p:cNvSpPr txBox="1"/>
            <p:nvPr/>
          </p:nvSpPr>
          <p:spPr>
            <a:xfrm>
              <a:off x="3474278" y="1091129"/>
              <a:ext cx="864558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  <p:sp>
          <p:nvSpPr>
            <p:cNvPr id="4559" name="TextBox 4558">
              <a:extLst>
                <a:ext uri="{FF2B5EF4-FFF2-40B4-BE49-F238E27FC236}">
                  <a16:creationId xmlns:a16="http://schemas.microsoft.com/office/drawing/2014/main" id="{92D3776E-5C87-45CA-9715-748A6E897C9E}"/>
                </a:ext>
              </a:extLst>
            </p:cNvPr>
            <p:cNvSpPr txBox="1"/>
            <p:nvPr/>
          </p:nvSpPr>
          <p:spPr>
            <a:xfrm>
              <a:off x="4637876" y="1085425"/>
              <a:ext cx="917137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 </a:t>
              </a: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답 란</a:t>
              </a:r>
              <a:endParaRPr lang="ko-KR" altLang="en-US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61052141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714">
            <a:extLst>
              <a:ext uri="{FF2B5EF4-FFF2-40B4-BE49-F238E27FC236}">
                <a16:creationId xmlns:a16="http://schemas.microsoft.com/office/drawing/2014/main" id="{9CC4ADFF-FD4C-D0CE-1448-3FDD8C22433C}"/>
              </a:ext>
            </a:extLst>
          </p:cNvPr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4D8CD1A-5923-3378-8FBC-A3983645AAA3}"/>
              </a:ext>
            </a:extLst>
          </p:cNvPr>
          <p:cNvSpPr txBox="1"/>
          <p:nvPr/>
        </p:nvSpPr>
        <p:spPr>
          <a:xfrm>
            <a:off x="905694" y="283508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64922377-07F3-0E3E-5AA9-BB1DE39DE10B}"/>
              </a:ext>
            </a:extLst>
          </p:cNvPr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F8C8E4A-4A91-2908-D28C-D0F162F65D9F}"/>
              </a:ext>
            </a:extLst>
          </p:cNvPr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74A0B284-5AFA-7271-9C5F-C23822A07604}"/>
              </a:ext>
            </a:extLst>
          </p:cNvPr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DCA3BA3B-A605-828B-27FF-9821FDD0B987}"/>
              </a:ext>
            </a:extLst>
          </p:cNvPr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BD38B28E-BE15-BCAC-0F18-3A978510668E}"/>
              </a:ext>
            </a:extLst>
          </p:cNvPr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DAA12DD1-E7DC-3318-9C16-D142DD58C757}"/>
              </a:ext>
            </a:extLst>
          </p:cNvPr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2E9A331B-0092-EE41-8C24-9779173512F3}"/>
              </a:ext>
            </a:extLst>
          </p:cNvPr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C4F5E243-0944-7EB5-FE17-5FF7C21B95C4}"/>
              </a:ext>
            </a:extLst>
          </p:cNvPr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B9B7F96B-3481-50AF-30A5-AE02FB84DF62}"/>
              </a:ext>
            </a:extLst>
          </p:cNvPr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3CDD61A8-6A22-1301-2B10-B5B992AD5318}"/>
              </a:ext>
            </a:extLst>
          </p:cNvPr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EA0B0F66-5708-65E8-FA2B-EA4437F77EB0}"/>
              </a:ext>
            </a:extLst>
          </p:cNvPr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F8320AA9-B94C-BC70-0028-4B436294A374}"/>
              </a:ext>
            </a:extLst>
          </p:cNvPr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03569828-C455-5781-43A1-C24224B05B8B}"/>
              </a:ext>
            </a:extLst>
          </p:cNvPr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6E9D0F1D-FB08-F61F-2630-3C44BBE87BBB}"/>
              </a:ext>
            </a:extLst>
          </p:cNvPr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E8ABD2F0-899C-1D94-9E26-9E64AF9F80D8}"/>
              </a:ext>
            </a:extLst>
          </p:cNvPr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9F67CD77-8A49-F0F5-F65C-171B96C34FFA}"/>
              </a:ext>
            </a:extLst>
          </p:cNvPr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모서리가 둥근 직사각형 832">
            <a:extLst>
              <a:ext uri="{FF2B5EF4-FFF2-40B4-BE49-F238E27FC236}">
                <a16:creationId xmlns:a16="http://schemas.microsoft.com/office/drawing/2014/main" id="{4EC8DF61-F6FC-A2AE-9BC6-08F84712933E}"/>
              </a:ext>
            </a:extLst>
          </p:cNvPr>
          <p:cNvSpPr/>
          <p:nvPr/>
        </p:nvSpPr>
        <p:spPr>
          <a:xfrm>
            <a:off x="1025475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833">
            <a:extLst>
              <a:ext uri="{FF2B5EF4-FFF2-40B4-BE49-F238E27FC236}">
                <a16:creationId xmlns:a16="http://schemas.microsoft.com/office/drawing/2014/main" id="{B995B5D3-08FC-9D8A-BD63-4D21DD7A350F}"/>
              </a:ext>
            </a:extLst>
          </p:cNvPr>
          <p:cNvSpPr/>
          <p:nvPr/>
        </p:nvSpPr>
        <p:spPr>
          <a:xfrm>
            <a:off x="1187401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834">
            <a:extLst>
              <a:ext uri="{FF2B5EF4-FFF2-40B4-BE49-F238E27FC236}">
                <a16:creationId xmlns:a16="http://schemas.microsoft.com/office/drawing/2014/main" id="{CB22E59D-78FF-8C59-DF9D-E9098F09ED3F}"/>
              </a:ext>
            </a:extLst>
          </p:cNvPr>
          <p:cNvSpPr/>
          <p:nvPr/>
        </p:nvSpPr>
        <p:spPr>
          <a:xfrm>
            <a:off x="1344561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F887977E-3996-3CA9-9CDB-1EDD7BF87310}"/>
              </a:ext>
            </a:extLst>
          </p:cNvPr>
          <p:cNvGrpSpPr/>
          <p:nvPr/>
        </p:nvGrpSpPr>
        <p:grpSpPr>
          <a:xfrm>
            <a:off x="1025177" y="1348316"/>
            <a:ext cx="378617" cy="99792"/>
            <a:chOff x="3538538" y="1078927"/>
            <a:chExt cx="378617" cy="99792"/>
          </a:xfrm>
        </p:grpSpPr>
        <p:sp>
          <p:nvSpPr>
            <p:cNvPr id="26" name="모서리가 둥근 직사각형 836">
              <a:extLst>
                <a:ext uri="{FF2B5EF4-FFF2-40B4-BE49-F238E27FC236}">
                  <a16:creationId xmlns:a16="http://schemas.microsoft.com/office/drawing/2014/main" id="{0FBE0448-FBE7-501E-F737-E684B16727E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837">
              <a:extLst>
                <a:ext uri="{FF2B5EF4-FFF2-40B4-BE49-F238E27FC236}">
                  <a16:creationId xmlns:a16="http://schemas.microsoft.com/office/drawing/2014/main" id="{3CE11110-9168-23D1-DD7E-4ADE652BCE3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838">
              <a:extLst>
                <a:ext uri="{FF2B5EF4-FFF2-40B4-BE49-F238E27FC236}">
                  <a16:creationId xmlns:a16="http://schemas.microsoft.com/office/drawing/2014/main" id="{38BAF971-61B0-7EFB-4D46-E39F49F5EA6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E1F824E-0F09-F8C7-0456-C8490B5B0E83}"/>
              </a:ext>
            </a:extLst>
          </p:cNvPr>
          <p:cNvGrpSpPr/>
          <p:nvPr/>
        </p:nvGrpSpPr>
        <p:grpSpPr>
          <a:xfrm>
            <a:off x="1029444" y="1610948"/>
            <a:ext cx="378617" cy="99792"/>
            <a:chOff x="3538538" y="1078927"/>
            <a:chExt cx="378617" cy="99792"/>
          </a:xfrm>
        </p:grpSpPr>
        <p:sp>
          <p:nvSpPr>
            <p:cNvPr id="30" name="모서리가 둥근 직사각형 840">
              <a:extLst>
                <a:ext uri="{FF2B5EF4-FFF2-40B4-BE49-F238E27FC236}">
                  <a16:creationId xmlns:a16="http://schemas.microsoft.com/office/drawing/2014/main" id="{1D74217E-69CB-DF93-48E6-4C467004D5F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841">
              <a:extLst>
                <a:ext uri="{FF2B5EF4-FFF2-40B4-BE49-F238E27FC236}">
                  <a16:creationId xmlns:a16="http://schemas.microsoft.com/office/drawing/2014/main" id="{B3BF928C-D354-671A-1378-C3BA3961544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842">
              <a:extLst>
                <a:ext uri="{FF2B5EF4-FFF2-40B4-BE49-F238E27FC236}">
                  <a16:creationId xmlns:a16="http://schemas.microsoft.com/office/drawing/2014/main" id="{41CCE65B-779D-D19C-AE21-88CAB6DA548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5B4CA4ED-3D43-B2AA-7D66-9EDAAEFB13B1}"/>
              </a:ext>
            </a:extLst>
          </p:cNvPr>
          <p:cNvGrpSpPr/>
          <p:nvPr/>
        </p:nvGrpSpPr>
        <p:grpSpPr>
          <a:xfrm>
            <a:off x="1020985" y="1875738"/>
            <a:ext cx="378617" cy="99792"/>
            <a:chOff x="3538538" y="1078927"/>
            <a:chExt cx="378617" cy="99792"/>
          </a:xfrm>
        </p:grpSpPr>
        <p:sp>
          <p:nvSpPr>
            <p:cNvPr id="34" name="모서리가 둥근 직사각형 844">
              <a:extLst>
                <a:ext uri="{FF2B5EF4-FFF2-40B4-BE49-F238E27FC236}">
                  <a16:creationId xmlns:a16="http://schemas.microsoft.com/office/drawing/2014/main" id="{16C9DAE1-2B66-0247-CA92-D308E2C15C1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845">
              <a:extLst>
                <a:ext uri="{FF2B5EF4-FFF2-40B4-BE49-F238E27FC236}">
                  <a16:creationId xmlns:a16="http://schemas.microsoft.com/office/drawing/2014/main" id="{187FCC5F-006D-A21C-2663-43B41A09F34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846">
              <a:extLst>
                <a:ext uri="{FF2B5EF4-FFF2-40B4-BE49-F238E27FC236}">
                  <a16:creationId xmlns:a16="http://schemas.microsoft.com/office/drawing/2014/main" id="{ED28592E-9DEC-CF28-E3B0-5B3D8CEEAD4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EA37AC9-4076-EF6B-8264-79FB5DD3766E}"/>
              </a:ext>
            </a:extLst>
          </p:cNvPr>
          <p:cNvGrpSpPr/>
          <p:nvPr/>
        </p:nvGrpSpPr>
        <p:grpSpPr>
          <a:xfrm>
            <a:off x="1025177" y="2140404"/>
            <a:ext cx="378617" cy="99792"/>
            <a:chOff x="3538538" y="1078927"/>
            <a:chExt cx="378617" cy="99792"/>
          </a:xfrm>
        </p:grpSpPr>
        <p:sp>
          <p:nvSpPr>
            <p:cNvPr id="38" name="모서리가 둥근 직사각형 848">
              <a:extLst>
                <a:ext uri="{FF2B5EF4-FFF2-40B4-BE49-F238E27FC236}">
                  <a16:creationId xmlns:a16="http://schemas.microsoft.com/office/drawing/2014/main" id="{1B26F6D9-2841-1D6F-19B1-29BB6D88F3E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모서리가 둥근 직사각형 849">
              <a:extLst>
                <a:ext uri="{FF2B5EF4-FFF2-40B4-BE49-F238E27FC236}">
                  <a16:creationId xmlns:a16="http://schemas.microsoft.com/office/drawing/2014/main" id="{8F297E84-E96D-8641-85CB-7ECF0A37C18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모서리가 둥근 직사각형 850">
              <a:extLst>
                <a:ext uri="{FF2B5EF4-FFF2-40B4-BE49-F238E27FC236}">
                  <a16:creationId xmlns:a16="http://schemas.microsoft.com/office/drawing/2014/main" id="{58CAC531-388D-1679-0979-7C019A6559A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FD7B80CF-B170-6B14-505B-2A01845A7A2C}"/>
              </a:ext>
            </a:extLst>
          </p:cNvPr>
          <p:cNvGrpSpPr/>
          <p:nvPr/>
        </p:nvGrpSpPr>
        <p:grpSpPr>
          <a:xfrm>
            <a:off x="1027335" y="2409386"/>
            <a:ext cx="378617" cy="99792"/>
            <a:chOff x="3538538" y="1078927"/>
            <a:chExt cx="378617" cy="99792"/>
          </a:xfrm>
        </p:grpSpPr>
        <p:sp>
          <p:nvSpPr>
            <p:cNvPr id="42" name="모서리가 둥근 직사각형 852">
              <a:extLst>
                <a:ext uri="{FF2B5EF4-FFF2-40B4-BE49-F238E27FC236}">
                  <a16:creationId xmlns:a16="http://schemas.microsoft.com/office/drawing/2014/main" id="{9EFB6AEC-FB4B-8CED-3471-024968ED730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853">
              <a:extLst>
                <a:ext uri="{FF2B5EF4-FFF2-40B4-BE49-F238E27FC236}">
                  <a16:creationId xmlns:a16="http://schemas.microsoft.com/office/drawing/2014/main" id="{E82ACA0C-CFC1-E1F7-D70E-BDC3F036AC4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854">
              <a:extLst>
                <a:ext uri="{FF2B5EF4-FFF2-40B4-BE49-F238E27FC236}">
                  <a16:creationId xmlns:a16="http://schemas.microsoft.com/office/drawing/2014/main" id="{651979D1-A04E-4B55-9CDF-DDB2F8440EB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F7BFFE63-9311-A9FF-49F6-140E7E4CEE01}"/>
              </a:ext>
            </a:extLst>
          </p:cNvPr>
          <p:cNvGrpSpPr/>
          <p:nvPr/>
        </p:nvGrpSpPr>
        <p:grpSpPr>
          <a:xfrm>
            <a:off x="1027335" y="2674972"/>
            <a:ext cx="378617" cy="99792"/>
            <a:chOff x="3538538" y="1078927"/>
            <a:chExt cx="378617" cy="99792"/>
          </a:xfrm>
        </p:grpSpPr>
        <p:sp>
          <p:nvSpPr>
            <p:cNvPr id="46" name="모서리가 둥근 직사각형 856">
              <a:extLst>
                <a:ext uri="{FF2B5EF4-FFF2-40B4-BE49-F238E27FC236}">
                  <a16:creationId xmlns:a16="http://schemas.microsoft.com/office/drawing/2014/main" id="{73C26270-A3E7-57BE-8700-492607405DA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857">
              <a:extLst>
                <a:ext uri="{FF2B5EF4-FFF2-40B4-BE49-F238E27FC236}">
                  <a16:creationId xmlns:a16="http://schemas.microsoft.com/office/drawing/2014/main" id="{55D6DE97-56D1-642B-9316-289559C0F8D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858">
              <a:extLst>
                <a:ext uri="{FF2B5EF4-FFF2-40B4-BE49-F238E27FC236}">
                  <a16:creationId xmlns:a16="http://schemas.microsoft.com/office/drawing/2014/main" id="{E31401F9-CFC2-0DDA-008C-28F301A07DE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CCBB9DF8-9241-D06E-ACA8-685B3EEADD72}"/>
              </a:ext>
            </a:extLst>
          </p:cNvPr>
          <p:cNvGrpSpPr/>
          <p:nvPr/>
        </p:nvGrpSpPr>
        <p:grpSpPr>
          <a:xfrm>
            <a:off x="1025177" y="2938842"/>
            <a:ext cx="378617" cy="99792"/>
            <a:chOff x="3538538" y="1078927"/>
            <a:chExt cx="378617" cy="99792"/>
          </a:xfrm>
        </p:grpSpPr>
        <p:sp>
          <p:nvSpPr>
            <p:cNvPr id="50" name="모서리가 둥근 직사각형 860">
              <a:extLst>
                <a:ext uri="{FF2B5EF4-FFF2-40B4-BE49-F238E27FC236}">
                  <a16:creationId xmlns:a16="http://schemas.microsoft.com/office/drawing/2014/main" id="{9F2C33FB-8815-2E95-0D24-38F827AB346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모서리가 둥근 직사각형 861">
              <a:extLst>
                <a:ext uri="{FF2B5EF4-FFF2-40B4-BE49-F238E27FC236}">
                  <a16:creationId xmlns:a16="http://schemas.microsoft.com/office/drawing/2014/main" id="{1302FD1A-A444-CA52-4372-06BFA9EAB75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모서리가 둥근 직사각형 862">
              <a:extLst>
                <a:ext uri="{FF2B5EF4-FFF2-40B4-BE49-F238E27FC236}">
                  <a16:creationId xmlns:a16="http://schemas.microsoft.com/office/drawing/2014/main" id="{3EC7CE2E-9931-7FD8-C12A-7AE7E81F8D6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0F417F60-A697-697A-E410-BCCDA74EFDB0}"/>
              </a:ext>
            </a:extLst>
          </p:cNvPr>
          <p:cNvGrpSpPr/>
          <p:nvPr/>
        </p:nvGrpSpPr>
        <p:grpSpPr>
          <a:xfrm>
            <a:off x="1025177" y="3201474"/>
            <a:ext cx="378617" cy="99792"/>
            <a:chOff x="3538538" y="1078927"/>
            <a:chExt cx="378617" cy="99792"/>
          </a:xfrm>
        </p:grpSpPr>
        <p:sp>
          <p:nvSpPr>
            <p:cNvPr id="54" name="모서리가 둥근 직사각형 864">
              <a:extLst>
                <a:ext uri="{FF2B5EF4-FFF2-40B4-BE49-F238E27FC236}">
                  <a16:creationId xmlns:a16="http://schemas.microsoft.com/office/drawing/2014/main" id="{DE95748D-523F-3D1C-76ED-593909776DF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865">
              <a:extLst>
                <a:ext uri="{FF2B5EF4-FFF2-40B4-BE49-F238E27FC236}">
                  <a16:creationId xmlns:a16="http://schemas.microsoft.com/office/drawing/2014/main" id="{C8715757-DFC5-E9F6-BF81-DC415C41456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866">
              <a:extLst>
                <a:ext uri="{FF2B5EF4-FFF2-40B4-BE49-F238E27FC236}">
                  <a16:creationId xmlns:a16="http://schemas.microsoft.com/office/drawing/2014/main" id="{EAE8EFAE-4962-D3CD-37B7-22B0836CFEA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51FBECD9-F6E7-099D-19ED-185171679710}"/>
              </a:ext>
            </a:extLst>
          </p:cNvPr>
          <p:cNvGrpSpPr/>
          <p:nvPr/>
        </p:nvGrpSpPr>
        <p:grpSpPr>
          <a:xfrm>
            <a:off x="1021132" y="3470227"/>
            <a:ext cx="378617" cy="99792"/>
            <a:chOff x="3538538" y="1078927"/>
            <a:chExt cx="378617" cy="99792"/>
          </a:xfrm>
        </p:grpSpPr>
        <p:sp>
          <p:nvSpPr>
            <p:cNvPr id="58" name="모서리가 둥근 직사각형 869">
              <a:extLst>
                <a:ext uri="{FF2B5EF4-FFF2-40B4-BE49-F238E27FC236}">
                  <a16:creationId xmlns:a16="http://schemas.microsoft.com/office/drawing/2014/main" id="{DDEC5F3A-276C-194C-0BDE-7FCC13E89F8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870">
              <a:extLst>
                <a:ext uri="{FF2B5EF4-FFF2-40B4-BE49-F238E27FC236}">
                  <a16:creationId xmlns:a16="http://schemas.microsoft.com/office/drawing/2014/main" id="{CE7993FF-CE7F-77FF-D5AD-539A0843FBC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871">
              <a:extLst>
                <a:ext uri="{FF2B5EF4-FFF2-40B4-BE49-F238E27FC236}">
                  <a16:creationId xmlns:a16="http://schemas.microsoft.com/office/drawing/2014/main" id="{80DA1CDA-734F-B3DA-4C07-BD5F98AE7E8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181BD3D-934D-F7A0-9800-D0B71A7974FD}"/>
              </a:ext>
            </a:extLst>
          </p:cNvPr>
          <p:cNvGrpSpPr/>
          <p:nvPr/>
        </p:nvGrpSpPr>
        <p:grpSpPr>
          <a:xfrm>
            <a:off x="1974018" y="1081088"/>
            <a:ext cx="387076" cy="2484556"/>
            <a:chOff x="900211" y="3492723"/>
            <a:chExt cx="387076" cy="2484556"/>
          </a:xfrm>
        </p:grpSpPr>
        <p:sp>
          <p:nvSpPr>
            <p:cNvPr id="62" name="모서리가 둥근 직사각형 872">
              <a:extLst>
                <a:ext uri="{FF2B5EF4-FFF2-40B4-BE49-F238E27FC236}">
                  <a16:creationId xmlns:a16="http://schemas.microsoft.com/office/drawing/2014/main" id="{0A1F6F66-FF8D-F9AF-FA2F-E3AB2141056C}"/>
                </a:ext>
              </a:extLst>
            </p:cNvPr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모서리가 둥근 직사각형 873">
              <a:extLst>
                <a:ext uri="{FF2B5EF4-FFF2-40B4-BE49-F238E27FC236}">
                  <a16:creationId xmlns:a16="http://schemas.microsoft.com/office/drawing/2014/main" id="{4D61816E-195C-1B3E-530E-9DD39FFD0493}"/>
                </a:ext>
              </a:extLst>
            </p:cNvPr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모서리가 둥근 직사각형 874">
              <a:extLst>
                <a:ext uri="{FF2B5EF4-FFF2-40B4-BE49-F238E27FC236}">
                  <a16:creationId xmlns:a16="http://schemas.microsoft.com/office/drawing/2014/main" id="{52D0E150-1B08-7242-FF46-9A2FF8D82D1B}"/>
                </a:ext>
              </a:extLst>
            </p:cNvPr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F199719E-BDAD-6B67-515C-612E89F6EDF6}"/>
                </a:ext>
              </a:extLst>
            </p:cNvPr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98" name="모서리가 둥근 직사각형 876">
                <a:extLst>
                  <a:ext uri="{FF2B5EF4-FFF2-40B4-BE49-F238E27FC236}">
                    <a16:creationId xmlns:a16="http://schemas.microsoft.com/office/drawing/2014/main" id="{A1460374-F782-87B5-EAC9-599200C86A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" name="모서리가 둥근 직사각형 877">
                <a:extLst>
                  <a:ext uri="{FF2B5EF4-FFF2-40B4-BE49-F238E27FC236}">
                    <a16:creationId xmlns:a16="http://schemas.microsoft.com/office/drawing/2014/main" id="{6EC1775F-4673-0EF9-3072-D15838E4E71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" name="모서리가 둥근 직사각형 878">
                <a:extLst>
                  <a:ext uri="{FF2B5EF4-FFF2-40B4-BE49-F238E27FC236}">
                    <a16:creationId xmlns:a16="http://schemas.microsoft.com/office/drawing/2014/main" id="{075066BA-7516-5ABE-D93A-72CF153F83F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3990CD15-1A10-BED8-99E5-5A741F7F531F}"/>
                </a:ext>
              </a:extLst>
            </p:cNvPr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95" name="모서리가 둥근 직사각형 880">
                <a:extLst>
                  <a:ext uri="{FF2B5EF4-FFF2-40B4-BE49-F238E27FC236}">
                    <a16:creationId xmlns:a16="http://schemas.microsoft.com/office/drawing/2014/main" id="{BB21866B-814A-F300-5E90-FFD315748DF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" name="모서리가 둥근 직사각형 881">
                <a:extLst>
                  <a:ext uri="{FF2B5EF4-FFF2-40B4-BE49-F238E27FC236}">
                    <a16:creationId xmlns:a16="http://schemas.microsoft.com/office/drawing/2014/main" id="{3C340F75-DB01-2FEA-E6B5-3EDE4847C12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" name="모서리가 둥근 직사각형 882">
                <a:extLst>
                  <a:ext uri="{FF2B5EF4-FFF2-40B4-BE49-F238E27FC236}">
                    <a16:creationId xmlns:a16="http://schemas.microsoft.com/office/drawing/2014/main" id="{E406B7D5-47FB-D23E-587D-60F1CCCD0C0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AD0BF429-766D-6F5D-8B48-7057F97B9E04}"/>
                </a:ext>
              </a:extLst>
            </p:cNvPr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92" name="모서리가 둥근 직사각형 884">
                <a:extLst>
                  <a:ext uri="{FF2B5EF4-FFF2-40B4-BE49-F238E27FC236}">
                    <a16:creationId xmlns:a16="http://schemas.microsoft.com/office/drawing/2014/main" id="{3943C34A-8E78-518E-0B90-C6CB8AA44AF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" name="모서리가 둥근 직사각형 885">
                <a:extLst>
                  <a:ext uri="{FF2B5EF4-FFF2-40B4-BE49-F238E27FC236}">
                    <a16:creationId xmlns:a16="http://schemas.microsoft.com/office/drawing/2014/main" id="{EF8208C4-0518-2207-C208-045519EC28C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" name="모서리가 둥근 직사각형 886">
                <a:extLst>
                  <a:ext uri="{FF2B5EF4-FFF2-40B4-BE49-F238E27FC236}">
                    <a16:creationId xmlns:a16="http://schemas.microsoft.com/office/drawing/2014/main" id="{40122ED4-5336-41B8-208F-0C6E6DCFE2C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CCEDF998-9781-CBF7-2F35-6DC06CD0E25C}"/>
                </a:ext>
              </a:extLst>
            </p:cNvPr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9" name="모서리가 둥근 직사각형 888">
                <a:extLst>
                  <a:ext uri="{FF2B5EF4-FFF2-40B4-BE49-F238E27FC236}">
                    <a16:creationId xmlns:a16="http://schemas.microsoft.com/office/drawing/2014/main" id="{DDB0C45F-83B3-0E33-180A-935F238E1D9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" name="모서리가 둥근 직사각형 889">
                <a:extLst>
                  <a:ext uri="{FF2B5EF4-FFF2-40B4-BE49-F238E27FC236}">
                    <a16:creationId xmlns:a16="http://schemas.microsoft.com/office/drawing/2014/main" id="{A9E2479A-02AF-7725-84BA-2FB63FE221B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" name="모서리가 둥근 직사각형 890">
                <a:extLst>
                  <a:ext uri="{FF2B5EF4-FFF2-40B4-BE49-F238E27FC236}">
                    <a16:creationId xmlns:a16="http://schemas.microsoft.com/office/drawing/2014/main" id="{65EC0317-E4C9-511F-3790-962EAC0FD90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E97E8915-AAB7-BC0E-C11E-43A1852D9640}"/>
                </a:ext>
              </a:extLst>
            </p:cNvPr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6" name="모서리가 둥근 직사각형 892">
                <a:extLst>
                  <a:ext uri="{FF2B5EF4-FFF2-40B4-BE49-F238E27FC236}">
                    <a16:creationId xmlns:a16="http://schemas.microsoft.com/office/drawing/2014/main" id="{1E608917-7453-E5EF-6514-4A7F91EF742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" name="모서리가 둥근 직사각형 893">
                <a:extLst>
                  <a:ext uri="{FF2B5EF4-FFF2-40B4-BE49-F238E27FC236}">
                    <a16:creationId xmlns:a16="http://schemas.microsoft.com/office/drawing/2014/main" id="{08EC6332-1935-6B7D-B824-283C617BE9B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" name="모서리가 둥근 직사각형 894">
                <a:extLst>
                  <a:ext uri="{FF2B5EF4-FFF2-40B4-BE49-F238E27FC236}">
                    <a16:creationId xmlns:a16="http://schemas.microsoft.com/office/drawing/2014/main" id="{DF05FC94-54EC-D6DC-FC35-41E905C6CD5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097A1DF9-BC70-4C69-F569-6483AE75232E}"/>
                </a:ext>
              </a:extLst>
            </p:cNvPr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3" name="모서리가 둥근 직사각형 896">
                <a:extLst>
                  <a:ext uri="{FF2B5EF4-FFF2-40B4-BE49-F238E27FC236}">
                    <a16:creationId xmlns:a16="http://schemas.microsoft.com/office/drawing/2014/main" id="{32DFA99E-92F0-D918-44D5-D7E42D71A28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" name="모서리가 둥근 직사각형 897">
                <a:extLst>
                  <a:ext uri="{FF2B5EF4-FFF2-40B4-BE49-F238E27FC236}">
                    <a16:creationId xmlns:a16="http://schemas.microsoft.com/office/drawing/2014/main" id="{228926B2-3B11-A7E9-2EBB-929BCF6F519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" name="모서리가 둥근 직사각형 898">
                <a:extLst>
                  <a:ext uri="{FF2B5EF4-FFF2-40B4-BE49-F238E27FC236}">
                    <a16:creationId xmlns:a16="http://schemas.microsoft.com/office/drawing/2014/main" id="{BE455468-9382-9368-FFF3-49A63A3A39F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5A02F08E-CE1B-4B7F-1DF9-76D6355971D7}"/>
                </a:ext>
              </a:extLst>
            </p:cNvPr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80" name="모서리가 둥근 직사각형 900">
                <a:extLst>
                  <a:ext uri="{FF2B5EF4-FFF2-40B4-BE49-F238E27FC236}">
                    <a16:creationId xmlns:a16="http://schemas.microsoft.com/office/drawing/2014/main" id="{31C3C3AC-7036-CAF6-2A2F-238BFAFE9AD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" name="모서리가 둥근 직사각형 901">
                <a:extLst>
                  <a:ext uri="{FF2B5EF4-FFF2-40B4-BE49-F238E27FC236}">
                    <a16:creationId xmlns:a16="http://schemas.microsoft.com/office/drawing/2014/main" id="{8C3AE252-40F3-06FE-C20B-D84F3209799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" name="모서리가 둥근 직사각형 902">
                <a:extLst>
                  <a:ext uri="{FF2B5EF4-FFF2-40B4-BE49-F238E27FC236}">
                    <a16:creationId xmlns:a16="http://schemas.microsoft.com/office/drawing/2014/main" id="{E2EEA12F-0DB4-CFB2-ADCC-97C1F52DE98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2AB1A979-D0C0-0AE8-7376-E3AEAB4957D8}"/>
                </a:ext>
              </a:extLst>
            </p:cNvPr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77" name="모서리가 둥근 직사각형 904">
                <a:extLst>
                  <a:ext uri="{FF2B5EF4-FFF2-40B4-BE49-F238E27FC236}">
                    <a16:creationId xmlns:a16="http://schemas.microsoft.com/office/drawing/2014/main" id="{479F1874-FBEB-5C12-DB0C-319B389C0F2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" name="모서리가 둥근 직사각형 905">
                <a:extLst>
                  <a:ext uri="{FF2B5EF4-FFF2-40B4-BE49-F238E27FC236}">
                    <a16:creationId xmlns:a16="http://schemas.microsoft.com/office/drawing/2014/main" id="{ED702B9B-A3CF-B3D6-A363-1A03FCD17F1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" name="모서리가 둥근 직사각형 906">
                <a:extLst>
                  <a:ext uri="{FF2B5EF4-FFF2-40B4-BE49-F238E27FC236}">
                    <a16:creationId xmlns:a16="http://schemas.microsoft.com/office/drawing/2014/main" id="{C4EFCC2B-584C-3CAD-9DE2-2E9FF20F4C1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BA8A639A-453A-923F-8C9D-5DCB1B854201}"/>
                </a:ext>
              </a:extLst>
            </p:cNvPr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74" name="모서리가 둥근 직사각형 908">
                <a:extLst>
                  <a:ext uri="{FF2B5EF4-FFF2-40B4-BE49-F238E27FC236}">
                    <a16:creationId xmlns:a16="http://schemas.microsoft.com/office/drawing/2014/main" id="{97653E30-4FD0-3BFD-6AE5-BD3C5B30D6C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" name="모서리가 둥근 직사각형 909">
                <a:extLst>
                  <a:ext uri="{FF2B5EF4-FFF2-40B4-BE49-F238E27FC236}">
                    <a16:creationId xmlns:a16="http://schemas.microsoft.com/office/drawing/2014/main" id="{5A74B060-A7D6-DEA3-2345-6476BD810B2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" name="모서리가 둥근 직사각형 910">
                <a:extLst>
                  <a:ext uri="{FF2B5EF4-FFF2-40B4-BE49-F238E27FC236}">
                    <a16:creationId xmlns:a16="http://schemas.microsoft.com/office/drawing/2014/main" id="{F247287A-8CE8-137E-7992-E999595A87D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01" name="모서리가 둥근 직사각형 912">
            <a:extLst>
              <a:ext uri="{FF2B5EF4-FFF2-40B4-BE49-F238E27FC236}">
                <a16:creationId xmlns:a16="http://schemas.microsoft.com/office/drawing/2014/main" id="{DBA7A337-FB3C-1547-B58B-FEADC1AAB7BD}"/>
              </a:ext>
            </a:extLst>
          </p:cNvPr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모서리가 둥근 직사각형 914">
            <a:extLst>
              <a:ext uri="{FF2B5EF4-FFF2-40B4-BE49-F238E27FC236}">
                <a16:creationId xmlns:a16="http://schemas.microsoft.com/office/drawing/2014/main" id="{414212D3-D81C-4B19-6810-8589FA6E9495}"/>
              </a:ext>
            </a:extLst>
          </p:cNvPr>
          <p:cNvSpPr/>
          <p:nvPr/>
        </p:nvSpPr>
        <p:spPr>
          <a:xfrm>
            <a:off x="1819826" y="1083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9AC3FA7A-5F58-14B9-67B1-8AE40970F33B}"/>
              </a:ext>
            </a:extLst>
          </p:cNvPr>
          <p:cNvGrpSpPr/>
          <p:nvPr/>
        </p:nvGrpSpPr>
        <p:grpSpPr>
          <a:xfrm>
            <a:off x="1500442" y="1346317"/>
            <a:ext cx="378617" cy="99792"/>
            <a:chOff x="3538538" y="1078927"/>
            <a:chExt cx="378617" cy="99792"/>
          </a:xfrm>
        </p:grpSpPr>
        <p:sp>
          <p:nvSpPr>
            <p:cNvPr id="104" name="모서리가 둥근 직사각형 916">
              <a:extLst>
                <a:ext uri="{FF2B5EF4-FFF2-40B4-BE49-F238E27FC236}">
                  <a16:creationId xmlns:a16="http://schemas.microsoft.com/office/drawing/2014/main" id="{4DB9A261-C54A-1D4D-83C7-DCC0ACA45DC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모서리가 둥근 직사각형 918">
              <a:extLst>
                <a:ext uri="{FF2B5EF4-FFF2-40B4-BE49-F238E27FC236}">
                  <a16:creationId xmlns:a16="http://schemas.microsoft.com/office/drawing/2014/main" id="{9CA0CA8C-279A-AF03-4109-D71F0F82B97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E531F039-DCE7-30C8-1203-22EE31B8A1E4}"/>
              </a:ext>
            </a:extLst>
          </p:cNvPr>
          <p:cNvGrpSpPr/>
          <p:nvPr/>
        </p:nvGrpSpPr>
        <p:grpSpPr>
          <a:xfrm>
            <a:off x="1504709" y="1608949"/>
            <a:ext cx="378617" cy="99792"/>
            <a:chOff x="3538538" y="1078927"/>
            <a:chExt cx="378617" cy="99792"/>
          </a:xfrm>
        </p:grpSpPr>
        <p:sp>
          <p:nvSpPr>
            <p:cNvPr id="107" name="모서리가 둥근 직사각형 920">
              <a:extLst>
                <a:ext uri="{FF2B5EF4-FFF2-40B4-BE49-F238E27FC236}">
                  <a16:creationId xmlns:a16="http://schemas.microsoft.com/office/drawing/2014/main" id="{B1B5D3C1-8EEA-8ABA-01F2-877A10D39D0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922">
              <a:extLst>
                <a:ext uri="{FF2B5EF4-FFF2-40B4-BE49-F238E27FC236}">
                  <a16:creationId xmlns:a16="http://schemas.microsoft.com/office/drawing/2014/main" id="{5F4BC5A6-F386-2BE1-DDC8-139DE80D4DE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DB7CAC90-0580-50B6-E691-E46D6D5803DF}"/>
              </a:ext>
            </a:extLst>
          </p:cNvPr>
          <p:cNvGrpSpPr/>
          <p:nvPr/>
        </p:nvGrpSpPr>
        <p:grpSpPr>
          <a:xfrm>
            <a:off x="1496250" y="1873739"/>
            <a:ext cx="378617" cy="99792"/>
            <a:chOff x="3538538" y="1078927"/>
            <a:chExt cx="378617" cy="99792"/>
          </a:xfrm>
        </p:grpSpPr>
        <p:sp>
          <p:nvSpPr>
            <p:cNvPr id="110" name="모서리가 둥근 직사각형 924">
              <a:extLst>
                <a:ext uri="{FF2B5EF4-FFF2-40B4-BE49-F238E27FC236}">
                  <a16:creationId xmlns:a16="http://schemas.microsoft.com/office/drawing/2014/main" id="{835BA063-54A3-910A-758D-BC6DA3CFDBB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" name="모서리가 둥근 직사각형 926">
              <a:extLst>
                <a:ext uri="{FF2B5EF4-FFF2-40B4-BE49-F238E27FC236}">
                  <a16:creationId xmlns:a16="http://schemas.microsoft.com/office/drawing/2014/main" id="{A5FD37CC-AB93-BB79-F834-E966EFC3DD5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31E39272-939B-643B-C7B8-3649B66BDF16}"/>
              </a:ext>
            </a:extLst>
          </p:cNvPr>
          <p:cNvGrpSpPr/>
          <p:nvPr/>
        </p:nvGrpSpPr>
        <p:grpSpPr>
          <a:xfrm>
            <a:off x="1500442" y="2138405"/>
            <a:ext cx="378617" cy="99792"/>
            <a:chOff x="3538538" y="1078927"/>
            <a:chExt cx="378617" cy="99792"/>
          </a:xfrm>
        </p:grpSpPr>
        <p:sp>
          <p:nvSpPr>
            <p:cNvPr id="113" name="모서리가 둥근 직사각형 928">
              <a:extLst>
                <a:ext uri="{FF2B5EF4-FFF2-40B4-BE49-F238E27FC236}">
                  <a16:creationId xmlns:a16="http://schemas.microsoft.com/office/drawing/2014/main" id="{9BF567DE-1C2E-66ED-6108-B1E115B987F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" name="모서리가 둥근 직사각형 930">
              <a:extLst>
                <a:ext uri="{FF2B5EF4-FFF2-40B4-BE49-F238E27FC236}">
                  <a16:creationId xmlns:a16="http://schemas.microsoft.com/office/drawing/2014/main" id="{2119988E-DE8B-BF9D-4D4B-F2A6B8560A3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172B02E5-C7CC-E93E-AA6D-C0E6D8B90A9A}"/>
              </a:ext>
            </a:extLst>
          </p:cNvPr>
          <p:cNvGrpSpPr/>
          <p:nvPr/>
        </p:nvGrpSpPr>
        <p:grpSpPr>
          <a:xfrm>
            <a:off x="1502600" y="2407387"/>
            <a:ext cx="378617" cy="99792"/>
            <a:chOff x="3538538" y="1078927"/>
            <a:chExt cx="378617" cy="99792"/>
          </a:xfrm>
        </p:grpSpPr>
        <p:sp>
          <p:nvSpPr>
            <p:cNvPr id="116" name="모서리가 둥근 직사각형 932">
              <a:extLst>
                <a:ext uri="{FF2B5EF4-FFF2-40B4-BE49-F238E27FC236}">
                  <a16:creationId xmlns:a16="http://schemas.microsoft.com/office/drawing/2014/main" id="{E6026163-7CDF-94CA-1ECF-9B64A60FA32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" name="모서리가 둥근 직사각형 934">
              <a:extLst>
                <a:ext uri="{FF2B5EF4-FFF2-40B4-BE49-F238E27FC236}">
                  <a16:creationId xmlns:a16="http://schemas.microsoft.com/office/drawing/2014/main" id="{EEF6663C-A346-1155-5456-A6531FA13EF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BA19DD52-D985-0548-C6AE-CB8F8D34AF33}"/>
              </a:ext>
            </a:extLst>
          </p:cNvPr>
          <p:cNvGrpSpPr/>
          <p:nvPr/>
        </p:nvGrpSpPr>
        <p:grpSpPr>
          <a:xfrm>
            <a:off x="1502600" y="2672973"/>
            <a:ext cx="378617" cy="99792"/>
            <a:chOff x="3538538" y="1078927"/>
            <a:chExt cx="378617" cy="99792"/>
          </a:xfrm>
        </p:grpSpPr>
        <p:sp>
          <p:nvSpPr>
            <p:cNvPr id="119" name="모서리가 둥근 직사각형 936">
              <a:extLst>
                <a:ext uri="{FF2B5EF4-FFF2-40B4-BE49-F238E27FC236}">
                  <a16:creationId xmlns:a16="http://schemas.microsoft.com/office/drawing/2014/main" id="{79D467FA-B556-E157-D36D-0E59323E3F6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" name="모서리가 둥근 직사각형 938">
              <a:extLst>
                <a:ext uri="{FF2B5EF4-FFF2-40B4-BE49-F238E27FC236}">
                  <a16:creationId xmlns:a16="http://schemas.microsoft.com/office/drawing/2014/main" id="{2509B55A-AE3F-C205-796A-62E26B0FE0A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083AB510-4388-3EFC-7BC9-CD5F2A41CC92}"/>
              </a:ext>
            </a:extLst>
          </p:cNvPr>
          <p:cNvGrpSpPr/>
          <p:nvPr/>
        </p:nvGrpSpPr>
        <p:grpSpPr>
          <a:xfrm>
            <a:off x="1500442" y="2936843"/>
            <a:ext cx="378617" cy="99792"/>
            <a:chOff x="3538538" y="1078927"/>
            <a:chExt cx="378617" cy="99792"/>
          </a:xfrm>
        </p:grpSpPr>
        <p:sp>
          <p:nvSpPr>
            <p:cNvPr id="122" name="모서리가 둥근 직사각형 940">
              <a:extLst>
                <a:ext uri="{FF2B5EF4-FFF2-40B4-BE49-F238E27FC236}">
                  <a16:creationId xmlns:a16="http://schemas.microsoft.com/office/drawing/2014/main" id="{F6302C08-01B9-49D7-586F-083A026B14E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" name="모서리가 둥근 직사각형 942">
              <a:extLst>
                <a:ext uri="{FF2B5EF4-FFF2-40B4-BE49-F238E27FC236}">
                  <a16:creationId xmlns:a16="http://schemas.microsoft.com/office/drawing/2014/main" id="{6F698FE5-20F9-EF6D-6A5C-CCC56385018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F1EAAC2E-AE5A-2B13-C4E0-63CCFA43C4BE}"/>
              </a:ext>
            </a:extLst>
          </p:cNvPr>
          <p:cNvGrpSpPr/>
          <p:nvPr/>
        </p:nvGrpSpPr>
        <p:grpSpPr>
          <a:xfrm>
            <a:off x="1500442" y="3199475"/>
            <a:ext cx="378617" cy="99792"/>
            <a:chOff x="3538538" y="1078927"/>
            <a:chExt cx="378617" cy="99792"/>
          </a:xfrm>
        </p:grpSpPr>
        <p:sp>
          <p:nvSpPr>
            <p:cNvPr id="125" name="모서리가 둥근 직사각형 944">
              <a:extLst>
                <a:ext uri="{FF2B5EF4-FFF2-40B4-BE49-F238E27FC236}">
                  <a16:creationId xmlns:a16="http://schemas.microsoft.com/office/drawing/2014/main" id="{854310A9-301C-BEFA-B04D-37CCA0178FA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" name="모서리가 둥근 직사각형 946">
              <a:extLst>
                <a:ext uri="{FF2B5EF4-FFF2-40B4-BE49-F238E27FC236}">
                  <a16:creationId xmlns:a16="http://schemas.microsoft.com/office/drawing/2014/main" id="{0DE50A10-0117-4274-B045-DD80A42A18F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9C531330-E2AC-906E-0641-ADBE080DF08C}"/>
              </a:ext>
            </a:extLst>
          </p:cNvPr>
          <p:cNvGrpSpPr/>
          <p:nvPr/>
        </p:nvGrpSpPr>
        <p:grpSpPr>
          <a:xfrm>
            <a:off x="1496397" y="3468228"/>
            <a:ext cx="378617" cy="99792"/>
            <a:chOff x="3538538" y="1078927"/>
            <a:chExt cx="378617" cy="99792"/>
          </a:xfrm>
        </p:grpSpPr>
        <p:sp>
          <p:nvSpPr>
            <p:cNvPr id="128" name="모서리가 둥근 직사각형 948">
              <a:extLst>
                <a:ext uri="{FF2B5EF4-FFF2-40B4-BE49-F238E27FC236}">
                  <a16:creationId xmlns:a16="http://schemas.microsoft.com/office/drawing/2014/main" id="{ACCD6FF8-EE6E-B771-00DF-3FAE8D280E8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" name="모서리가 둥근 직사각형 950">
              <a:extLst>
                <a:ext uri="{FF2B5EF4-FFF2-40B4-BE49-F238E27FC236}">
                  <a16:creationId xmlns:a16="http://schemas.microsoft.com/office/drawing/2014/main" id="{CDA3F0F9-AF91-F114-42BC-5982D070B0B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E275CF9E-F132-2B8E-A68E-4B26A760AD27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D04E669-20D5-5C55-00FC-932153DBD59F}"/>
              </a:ext>
            </a:extLst>
          </p:cNvPr>
          <p:cNvSpPr txBox="1"/>
          <p:nvPr/>
        </p:nvSpPr>
        <p:spPr>
          <a:xfrm>
            <a:off x="3031423" y="33265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6DD23E16-F4D0-7879-886A-920DE675F14E}"/>
              </a:ext>
            </a:extLst>
          </p:cNvPr>
          <p:cNvSpPr txBox="1"/>
          <p:nvPr/>
        </p:nvSpPr>
        <p:spPr>
          <a:xfrm>
            <a:off x="2576736" y="33265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DF7C0640-CD38-D55A-B433-D192610105C0}"/>
              </a:ext>
            </a:extLst>
          </p:cNvPr>
          <p:cNvCxnSpPr/>
          <p:nvPr/>
        </p:nvCxnSpPr>
        <p:spPr>
          <a:xfrm>
            <a:off x="2653834" y="152345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8F34C2E3-ED25-B699-DA76-0F233C918FF6}"/>
              </a:ext>
            </a:extLst>
          </p:cNvPr>
          <p:cNvSpPr txBox="1"/>
          <p:nvPr/>
        </p:nvSpPr>
        <p:spPr>
          <a:xfrm>
            <a:off x="2664130" y="541851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D8D307D0-85E3-50F2-D9D9-33C3D094DD96}"/>
              </a:ext>
            </a:extLst>
          </p:cNvPr>
          <p:cNvCxnSpPr/>
          <p:nvPr/>
        </p:nvCxnSpPr>
        <p:spPr>
          <a:xfrm>
            <a:off x="2651919" y="596306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모서리가 둥근 직사각형 3">
            <a:extLst>
              <a:ext uri="{FF2B5EF4-FFF2-40B4-BE49-F238E27FC236}">
                <a16:creationId xmlns:a16="http://schemas.microsoft.com/office/drawing/2014/main" id="{44809082-E9EF-EA29-9B72-3A6B39BD80FD}"/>
              </a:ext>
            </a:extLst>
          </p:cNvPr>
          <p:cNvSpPr/>
          <p:nvPr/>
        </p:nvSpPr>
        <p:spPr>
          <a:xfrm>
            <a:off x="2654434" y="310044"/>
            <a:ext cx="1158240" cy="5941119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3F9FE3BA-639F-CE54-19CF-A1BFC0FD07A4}"/>
              </a:ext>
            </a:extLst>
          </p:cNvPr>
          <p:cNvCxnSpPr/>
          <p:nvPr/>
        </p:nvCxnSpPr>
        <p:spPr>
          <a:xfrm>
            <a:off x="2650659" y="338461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F8F8CD3D-975C-4DED-C09C-C4CB7C697808}"/>
              </a:ext>
            </a:extLst>
          </p:cNvPr>
          <p:cNvCxnSpPr/>
          <p:nvPr/>
        </p:nvCxnSpPr>
        <p:spPr>
          <a:xfrm>
            <a:off x="2648744" y="246717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D503ADE7-0E2A-0847-5260-CB6F67D85F3B}"/>
              </a:ext>
            </a:extLst>
          </p:cNvPr>
          <p:cNvGrpSpPr/>
          <p:nvPr/>
        </p:nvGrpSpPr>
        <p:grpSpPr>
          <a:xfrm>
            <a:off x="3031105" y="625447"/>
            <a:ext cx="697759" cy="5526804"/>
            <a:chOff x="5672582" y="476672"/>
            <a:chExt cx="697759" cy="5526804"/>
          </a:xfrm>
        </p:grpSpPr>
        <p:grpSp>
          <p:nvGrpSpPr>
            <p:cNvPr id="156" name="그룹 155">
              <a:extLst>
                <a:ext uri="{FF2B5EF4-FFF2-40B4-BE49-F238E27FC236}">
                  <a16:creationId xmlns:a16="http://schemas.microsoft.com/office/drawing/2014/main" id="{A962825B-AA35-ABB6-6748-8CA0FA54332B}"/>
                </a:ext>
              </a:extLst>
            </p:cNvPr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331" name="모서리가 둥근 직사각형 1855">
                <a:extLst>
                  <a:ext uri="{FF2B5EF4-FFF2-40B4-BE49-F238E27FC236}">
                    <a16:creationId xmlns:a16="http://schemas.microsoft.com/office/drawing/2014/main" id="{1E5FCB54-DCDF-C15F-416C-BCF18EEBEE2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2" name="모서리가 둥근 직사각형 1856">
                <a:extLst>
                  <a:ext uri="{FF2B5EF4-FFF2-40B4-BE49-F238E27FC236}">
                    <a16:creationId xmlns:a16="http://schemas.microsoft.com/office/drawing/2014/main" id="{7C9FD009-80FE-A1B8-2446-9ED2761498C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3" name="모서리가 둥근 직사각형 1857">
                <a:extLst>
                  <a:ext uri="{FF2B5EF4-FFF2-40B4-BE49-F238E27FC236}">
                    <a16:creationId xmlns:a16="http://schemas.microsoft.com/office/drawing/2014/main" id="{A56EDF3F-3788-4F22-439B-66E83A2C54E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4" name="모서리가 둥근 직사각형 1858">
                <a:extLst>
                  <a:ext uri="{FF2B5EF4-FFF2-40B4-BE49-F238E27FC236}">
                    <a16:creationId xmlns:a16="http://schemas.microsoft.com/office/drawing/2014/main" id="{550F71B4-F647-73EE-00AE-8F1F9846F74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5" name="모서리가 둥근 직사각형 1859">
                <a:extLst>
                  <a:ext uri="{FF2B5EF4-FFF2-40B4-BE49-F238E27FC236}">
                    <a16:creationId xmlns:a16="http://schemas.microsoft.com/office/drawing/2014/main" id="{0321D594-517E-F3F4-FB52-1D6586BCCB1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7" name="그룹 156">
              <a:extLst>
                <a:ext uri="{FF2B5EF4-FFF2-40B4-BE49-F238E27FC236}">
                  <a16:creationId xmlns:a16="http://schemas.microsoft.com/office/drawing/2014/main" id="{14D3EF55-EC2A-F12A-D6FE-885239FB7E41}"/>
                </a:ext>
              </a:extLst>
            </p:cNvPr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326" name="모서리가 둥근 직사각형 1850">
                <a:extLst>
                  <a:ext uri="{FF2B5EF4-FFF2-40B4-BE49-F238E27FC236}">
                    <a16:creationId xmlns:a16="http://schemas.microsoft.com/office/drawing/2014/main" id="{4F17623B-6598-6129-2B77-B4F73219A4C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7" name="모서리가 둥근 직사각형 1851">
                <a:extLst>
                  <a:ext uri="{FF2B5EF4-FFF2-40B4-BE49-F238E27FC236}">
                    <a16:creationId xmlns:a16="http://schemas.microsoft.com/office/drawing/2014/main" id="{3391C136-0BA1-83FB-4B51-48C9431CD15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8" name="모서리가 둥근 직사각형 1852">
                <a:extLst>
                  <a:ext uri="{FF2B5EF4-FFF2-40B4-BE49-F238E27FC236}">
                    <a16:creationId xmlns:a16="http://schemas.microsoft.com/office/drawing/2014/main" id="{9E26B87D-CAAF-E3C5-CE62-B7DE765886F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9" name="모서리가 둥근 직사각형 1853">
                <a:extLst>
                  <a:ext uri="{FF2B5EF4-FFF2-40B4-BE49-F238E27FC236}">
                    <a16:creationId xmlns:a16="http://schemas.microsoft.com/office/drawing/2014/main" id="{DAF9DE49-5F80-66B4-7B37-7F283C0A592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0" name="모서리가 둥근 직사각형 1854">
                <a:extLst>
                  <a:ext uri="{FF2B5EF4-FFF2-40B4-BE49-F238E27FC236}">
                    <a16:creationId xmlns:a16="http://schemas.microsoft.com/office/drawing/2014/main" id="{9AD1B505-8C85-6620-A3A1-5A2A05C1E10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8" name="그룹 157">
              <a:extLst>
                <a:ext uri="{FF2B5EF4-FFF2-40B4-BE49-F238E27FC236}">
                  <a16:creationId xmlns:a16="http://schemas.microsoft.com/office/drawing/2014/main" id="{07303BB2-8E2B-F01F-D42C-5E3B432EEAA2}"/>
                </a:ext>
              </a:extLst>
            </p:cNvPr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321" name="모서리가 둥근 직사각형 1845">
                <a:extLst>
                  <a:ext uri="{FF2B5EF4-FFF2-40B4-BE49-F238E27FC236}">
                    <a16:creationId xmlns:a16="http://schemas.microsoft.com/office/drawing/2014/main" id="{F8FDDB64-D6E1-79BD-CBB3-CB0FE5B0F7E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2" name="모서리가 둥근 직사각형 1846">
                <a:extLst>
                  <a:ext uri="{FF2B5EF4-FFF2-40B4-BE49-F238E27FC236}">
                    <a16:creationId xmlns:a16="http://schemas.microsoft.com/office/drawing/2014/main" id="{AB7EADF0-7F8F-D2CA-C41C-8D3C0267322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3" name="모서리가 둥근 직사각형 1847">
                <a:extLst>
                  <a:ext uri="{FF2B5EF4-FFF2-40B4-BE49-F238E27FC236}">
                    <a16:creationId xmlns:a16="http://schemas.microsoft.com/office/drawing/2014/main" id="{9D5A25B3-D707-7B6C-4F84-01160ABC51E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4" name="모서리가 둥근 직사각형 1848">
                <a:extLst>
                  <a:ext uri="{FF2B5EF4-FFF2-40B4-BE49-F238E27FC236}">
                    <a16:creationId xmlns:a16="http://schemas.microsoft.com/office/drawing/2014/main" id="{25668321-14C5-6237-897F-43AF420AF26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5" name="모서리가 둥근 직사각형 1849">
                <a:extLst>
                  <a:ext uri="{FF2B5EF4-FFF2-40B4-BE49-F238E27FC236}">
                    <a16:creationId xmlns:a16="http://schemas.microsoft.com/office/drawing/2014/main" id="{73505D07-F1AA-7C57-B4EB-20B434516F6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9" name="그룹 158">
              <a:extLst>
                <a:ext uri="{FF2B5EF4-FFF2-40B4-BE49-F238E27FC236}">
                  <a16:creationId xmlns:a16="http://schemas.microsoft.com/office/drawing/2014/main" id="{F5384958-A38B-5C38-814E-472991F7E797}"/>
                </a:ext>
              </a:extLst>
            </p:cNvPr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316" name="모서리가 둥근 직사각형 1840">
                <a:extLst>
                  <a:ext uri="{FF2B5EF4-FFF2-40B4-BE49-F238E27FC236}">
                    <a16:creationId xmlns:a16="http://schemas.microsoft.com/office/drawing/2014/main" id="{C020C02F-2E7B-0130-4437-8EDB8DFF23C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7" name="모서리가 둥근 직사각형 1841">
                <a:extLst>
                  <a:ext uri="{FF2B5EF4-FFF2-40B4-BE49-F238E27FC236}">
                    <a16:creationId xmlns:a16="http://schemas.microsoft.com/office/drawing/2014/main" id="{EDD595A1-F84B-B00C-9E4E-8B8E76DF937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8" name="모서리가 둥근 직사각형 1842">
                <a:extLst>
                  <a:ext uri="{FF2B5EF4-FFF2-40B4-BE49-F238E27FC236}">
                    <a16:creationId xmlns:a16="http://schemas.microsoft.com/office/drawing/2014/main" id="{7BC2DE1E-79D6-5B83-5B44-5A32D000ADE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9" name="모서리가 둥근 직사각형 1843">
                <a:extLst>
                  <a:ext uri="{FF2B5EF4-FFF2-40B4-BE49-F238E27FC236}">
                    <a16:creationId xmlns:a16="http://schemas.microsoft.com/office/drawing/2014/main" id="{2EE6F20E-63A3-C67B-29FA-160768C1492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0" name="모서리가 둥근 직사각형 1844">
                <a:extLst>
                  <a:ext uri="{FF2B5EF4-FFF2-40B4-BE49-F238E27FC236}">
                    <a16:creationId xmlns:a16="http://schemas.microsoft.com/office/drawing/2014/main" id="{EC0A1BBF-5058-DBDC-9736-65BC593B0CD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A0812C21-CFBF-C854-0695-759E1C92753F}"/>
                </a:ext>
              </a:extLst>
            </p:cNvPr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311" name="모서리가 둥근 직사각형 1835">
                <a:extLst>
                  <a:ext uri="{FF2B5EF4-FFF2-40B4-BE49-F238E27FC236}">
                    <a16:creationId xmlns:a16="http://schemas.microsoft.com/office/drawing/2014/main" id="{A0802672-74F2-E3AB-9BDF-7B99272E03E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2" name="모서리가 둥근 직사각형 1836">
                <a:extLst>
                  <a:ext uri="{FF2B5EF4-FFF2-40B4-BE49-F238E27FC236}">
                    <a16:creationId xmlns:a16="http://schemas.microsoft.com/office/drawing/2014/main" id="{9BCDE143-7307-3E14-8F29-13CABE8B0BC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3" name="모서리가 둥근 직사각형 1837">
                <a:extLst>
                  <a:ext uri="{FF2B5EF4-FFF2-40B4-BE49-F238E27FC236}">
                    <a16:creationId xmlns:a16="http://schemas.microsoft.com/office/drawing/2014/main" id="{9B3A8733-C3FC-8F1D-5267-B9D36CFA392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4" name="모서리가 둥근 직사각형 1838">
                <a:extLst>
                  <a:ext uri="{FF2B5EF4-FFF2-40B4-BE49-F238E27FC236}">
                    <a16:creationId xmlns:a16="http://schemas.microsoft.com/office/drawing/2014/main" id="{4FB14578-AA9A-6EBA-E4C7-37274A24782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5" name="모서리가 둥근 직사각형 1839">
                <a:extLst>
                  <a:ext uri="{FF2B5EF4-FFF2-40B4-BE49-F238E27FC236}">
                    <a16:creationId xmlns:a16="http://schemas.microsoft.com/office/drawing/2014/main" id="{2F0ECFA8-36E3-562B-40DE-DD59EDDB075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71FEE3DD-AEC7-6EA3-4BF8-DCE2D7C085A8}"/>
                </a:ext>
              </a:extLst>
            </p:cNvPr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306" name="모서리가 둥근 직사각형 1830">
                <a:extLst>
                  <a:ext uri="{FF2B5EF4-FFF2-40B4-BE49-F238E27FC236}">
                    <a16:creationId xmlns:a16="http://schemas.microsoft.com/office/drawing/2014/main" id="{BDB4AA11-DE3F-3223-0763-066D8943724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7" name="모서리가 둥근 직사각형 1831">
                <a:extLst>
                  <a:ext uri="{FF2B5EF4-FFF2-40B4-BE49-F238E27FC236}">
                    <a16:creationId xmlns:a16="http://schemas.microsoft.com/office/drawing/2014/main" id="{4BE9140F-2014-A97B-7907-1E095EC49D6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8" name="모서리가 둥근 직사각형 1832">
                <a:extLst>
                  <a:ext uri="{FF2B5EF4-FFF2-40B4-BE49-F238E27FC236}">
                    <a16:creationId xmlns:a16="http://schemas.microsoft.com/office/drawing/2014/main" id="{521BCA12-E095-8BB1-CE24-39672F5BA6C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9" name="모서리가 둥근 직사각형 1833">
                <a:extLst>
                  <a:ext uri="{FF2B5EF4-FFF2-40B4-BE49-F238E27FC236}">
                    <a16:creationId xmlns:a16="http://schemas.microsoft.com/office/drawing/2014/main" id="{797F55C5-AD9C-9579-27DB-AA8B5370580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0" name="모서리가 둥근 직사각형 1834">
                <a:extLst>
                  <a:ext uri="{FF2B5EF4-FFF2-40B4-BE49-F238E27FC236}">
                    <a16:creationId xmlns:a16="http://schemas.microsoft.com/office/drawing/2014/main" id="{7102E3AB-6014-209E-6B6D-4EB891DD221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2" name="그룹 161">
              <a:extLst>
                <a:ext uri="{FF2B5EF4-FFF2-40B4-BE49-F238E27FC236}">
                  <a16:creationId xmlns:a16="http://schemas.microsoft.com/office/drawing/2014/main" id="{F11A0523-E2DC-229E-274F-893E7DA96805}"/>
                </a:ext>
              </a:extLst>
            </p:cNvPr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301" name="모서리가 둥근 직사각형 1825">
                <a:extLst>
                  <a:ext uri="{FF2B5EF4-FFF2-40B4-BE49-F238E27FC236}">
                    <a16:creationId xmlns:a16="http://schemas.microsoft.com/office/drawing/2014/main" id="{04B6DBC0-D1F6-5C29-FA89-499F0372EF4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2" name="모서리가 둥근 직사각형 1826">
                <a:extLst>
                  <a:ext uri="{FF2B5EF4-FFF2-40B4-BE49-F238E27FC236}">
                    <a16:creationId xmlns:a16="http://schemas.microsoft.com/office/drawing/2014/main" id="{89EFBA28-133A-49D3-6225-45B6856C5AE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3" name="모서리가 둥근 직사각형 1827">
                <a:extLst>
                  <a:ext uri="{FF2B5EF4-FFF2-40B4-BE49-F238E27FC236}">
                    <a16:creationId xmlns:a16="http://schemas.microsoft.com/office/drawing/2014/main" id="{90F120C1-252B-654E-2D1F-DC5256160D1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4" name="모서리가 둥근 직사각형 1828">
                <a:extLst>
                  <a:ext uri="{FF2B5EF4-FFF2-40B4-BE49-F238E27FC236}">
                    <a16:creationId xmlns:a16="http://schemas.microsoft.com/office/drawing/2014/main" id="{6257EEF3-EA95-D306-0BDC-D50F3C2FD4C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5" name="모서리가 둥근 직사각형 1829">
                <a:extLst>
                  <a:ext uri="{FF2B5EF4-FFF2-40B4-BE49-F238E27FC236}">
                    <a16:creationId xmlns:a16="http://schemas.microsoft.com/office/drawing/2014/main" id="{6B7A5874-C3E7-971C-D95D-92936787D2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84BFACA3-63EC-A8E6-4B51-208318AFF772}"/>
                </a:ext>
              </a:extLst>
            </p:cNvPr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96" name="모서리가 둥근 직사각형 1820">
                <a:extLst>
                  <a:ext uri="{FF2B5EF4-FFF2-40B4-BE49-F238E27FC236}">
                    <a16:creationId xmlns:a16="http://schemas.microsoft.com/office/drawing/2014/main" id="{85728B30-5010-03A6-448F-867EC5C6CCF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7" name="모서리가 둥근 직사각형 1821">
                <a:extLst>
                  <a:ext uri="{FF2B5EF4-FFF2-40B4-BE49-F238E27FC236}">
                    <a16:creationId xmlns:a16="http://schemas.microsoft.com/office/drawing/2014/main" id="{79B11297-EDAF-32DE-74CC-3FD2507BAA0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8" name="모서리가 둥근 직사각형 1822">
                <a:extLst>
                  <a:ext uri="{FF2B5EF4-FFF2-40B4-BE49-F238E27FC236}">
                    <a16:creationId xmlns:a16="http://schemas.microsoft.com/office/drawing/2014/main" id="{983CF945-81FC-D215-C2FA-40993A909A1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9" name="모서리가 둥근 직사각형 1823">
                <a:extLst>
                  <a:ext uri="{FF2B5EF4-FFF2-40B4-BE49-F238E27FC236}">
                    <a16:creationId xmlns:a16="http://schemas.microsoft.com/office/drawing/2014/main" id="{36BEF3BE-F78F-E4E6-94E8-A30D282B5D1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0" name="모서리가 둥근 직사각형 1824">
                <a:extLst>
                  <a:ext uri="{FF2B5EF4-FFF2-40B4-BE49-F238E27FC236}">
                    <a16:creationId xmlns:a16="http://schemas.microsoft.com/office/drawing/2014/main" id="{E57F8ECD-6C8B-FC58-AF66-7B8F1A6795D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41A9FEF6-C22C-03CD-19FA-C3A4366B24CE}"/>
                </a:ext>
              </a:extLst>
            </p:cNvPr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91" name="모서리가 둥근 직사각형 1815">
                <a:extLst>
                  <a:ext uri="{FF2B5EF4-FFF2-40B4-BE49-F238E27FC236}">
                    <a16:creationId xmlns:a16="http://schemas.microsoft.com/office/drawing/2014/main" id="{6EBF7BB3-AC55-D57A-5473-1ECD58C4288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2" name="모서리가 둥근 직사각형 1816">
                <a:extLst>
                  <a:ext uri="{FF2B5EF4-FFF2-40B4-BE49-F238E27FC236}">
                    <a16:creationId xmlns:a16="http://schemas.microsoft.com/office/drawing/2014/main" id="{8FA9FB83-8BD7-B78A-375F-DFD84F8C5F6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3" name="모서리가 둥근 직사각형 1817">
                <a:extLst>
                  <a:ext uri="{FF2B5EF4-FFF2-40B4-BE49-F238E27FC236}">
                    <a16:creationId xmlns:a16="http://schemas.microsoft.com/office/drawing/2014/main" id="{D9DAB14A-00C4-34A0-734E-11D46433537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4" name="모서리가 둥근 직사각형 1818">
                <a:extLst>
                  <a:ext uri="{FF2B5EF4-FFF2-40B4-BE49-F238E27FC236}">
                    <a16:creationId xmlns:a16="http://schemas.microsoft.com/office/drawing/2014/main" id="{8CCDBB94-4B3C-B852-D68A-89CBE8178C6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5" name="모서리가 둥근 직사각형 1819">
                <a:extLst>
                  <a:ext uri="{FF2B5EF4-FFF2-40B4-BE49-F238E27FC236}">
                    <a16:creationId xmlns:a16="http://schemas.microsoft.com/office/drawing/2014/main" id="{65B2357D-09C0-5B63-7193-97557A9E824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4EF1913C-22C8-90B6-737F-00B1F0A78F95}"/>
                </a:ext>
              </a:extLst>
            </p:cNvPr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86" name="모서리가 둥근 직사각형 1810">
                <a:extLst>
                  <a:ext uri="{FF2B5EF4-FFF2-40B4-BE49-F238E27FC236}">
                    <a16:creationId xmlns:a16="http://schemas.microsoft.com/office/drawing/2014/main" id="{2FE547ED-F007-9D73-0AEB-68194F3BEAD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7" name="모서리가 둥근 직사각형 1811">
                <a:extLst>
                  <a:ext uri="{FF2B5EF4-FFF2-40B4-BE49-F238E27FC236}">
                    <a16:creationId xmlns:a16="http://schemas.microsoft.com/office/drawing/2014/main" id="{7E9D9BBD-A896-BEE4-96EC-3EB4B7BA54D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8" name="모서리가 둥근 직사각형 1812">
                <a:extLst>
                  <a:ext uri="{FF2B5EF4-FFF2-40B4-BE49-F238E27FC236}">
                    <a16:creationId xmlns:a16="http://schemas.microsoft.com/office/drawing/2014/main" id="{368B45D6-69AA-46E9-CB24-807D68DC00E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9" name="모서리가 둥근 직사각형 1813">
                <a:extLst>
                  <a:ext uri="{FF2B5EF4-FFF2-40B4-BE49-F238E27FC236}">
                    <a16:creationId xmlns:a16="http://schemas.microsoft.com/office/drawing/2014/main" id="{2AE08B60-091A-D178-90EE-7C4F2A371C8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0" name="모서리가 둥근 직사각형 1814">
                <a:extLst>
                  <a:ext uri="{FF2B5EF4-FFF2-40B4-BE49-F238E27FC236}">
                    <a16:creationId xmlns:a16="http://schemas.microsoft.com/office/drawing/2014/main" id="{3946F296-090F-AA4B-64EB-CE2214D017E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F77C290B-6A59-B187-63AA-3A36D9845153}"/>
                </a:ext>
              </a:extLst>
            </p:cNvPr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81" name="모서리가 둥근 직사각형 1805">
                <a:extLst>
                  <a:ext uri="{FF2B5EF4-FFF2-40B4-BE49-F238E27FC236}">
                    <a16:creationId xmlns:a16="http://schemas.microsoft.com/office/drawing/2014/main" id="{AEFF34BD-F657-E123-8E5A-EBC29CC9F51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" name="모서리가 둥근 직사각형 1806">
                <a:extLst>
                  <a:ext uri="{FF2B5EF4-FFF2-40B4-BE49-F238E27FC236}">
                    <a16:creationId xmlns:a16="http://schemas.microsoft.com/office/drawing/2014/main" id="{FDCCF3C1-C398-A7F3-FC84-1D2D660641A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" name="모서리가 둥근 직사각형 1807">
                <a:extLst>
                  <a:ext uri="{FF2B5EF4-FFF2-40B4-BE49-F238E27FC236}">
                    <a16:creationId xmlns:a16="http://schemas.microsoft.com/office/drawing/2014/main" id="{AD19794A-23B4-09D1-B286-BBC18DB4565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" name="모서리가 둥근 직사각형 1808">
                <a:extLst>
                  <a:ext uri="{FF2B5EF4-FFF2-40B4-BE49-F238E27FC236}">
                    <a16:creationId xmlns:a16="http://schemas.microsoft.com/office/drawing/2014/main" id="{C7467A27-0705-3225-E72C-D8D88532DE2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5" name="모서리가 둥근 직사각형 1809">
                <a:extLst>
                  <a:ext uri="{FF2B5EF4-FFF2-40B4-BE49-F238E27FC236}">
                    <a16:creationId xmlns:a16="http://schemas.microsoft.com/office/drawing/2014/main" id="{443BA9EA-7482-1037-9F75-FBA80EC0C5F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5C7088DD-CB97-6D86-E1CB-3A8B544F23A9}"/>
                </a:ext>
              </a:extLst>
            </p:cNvPr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76" name="모서리가 둥근 직사각형 1800">
                <a:extLst>
                  <a:ext uri="{FF2B5EF4-FFF2-40B4-BE49-F238E27FC236}">
                    <a16:creationId xmlns:a16="http://schemas.microsoft.com/office/drawing/2014/main" id="{E839063D-60DE-AEF3-10A5-7DFA6F69FE0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" name="모서리가 둥근 직사각형 1801">
                <a:extLst>
                  <a:ext uri="{FF2B5EF4-FFF2-40B4-BE49-F238E27FC236}">
                    <a16:creationId xmlns:a16="http://schemas.microsoft.com/office/drawing/2014/main" id="{42BFC722-AC7F-61A4-0E19-89353A121C2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" name="모서리가 둥근 직사각형 1802">
                <a:extLst>
                  <a:ext uri="{FF2B5EF4-FFF2-40B4-BE49-F238E27FC236}">
                    <a16:creationId xmlns:a16="http://schemas.microsoft.com/office/drawing/2014/main" id="{4DB5F4B6-2081-021E-ECA9-3F1370A03CD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" name="모서리가 둥근 직사각형 1803">
                <a:extLst>
                  <a:ext uri="{FF2B5EF4-FFF2-40B4-BE49-F238E27FC236}">
                    <a16:creationId xmlns:a16="http://schemas.microsoft.com/office/drawing/2014/main" id="{70BD9977-5C8B-4B02-3406-AC1781467B9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" name="모서리가 둥근 직사각형 1804">
                <a:extLst>
                  <a:ext uri="{FF2B5EF4-FFF2-40B4-BE49-F238E27FC236}">
                    <a16:creationId xmlns:a16="http://schemas.microsoft.com/office/drawing/2014/main" id="{1DAC0774-6CEB-36E8-2542-8C31BD32ED2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22CCD073-3AC3-DB29-6ED2-26A577088C56}"/>
                </a:ext>
              </a:extLst>
            </p:cNvPr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71" name="모서리가 둥근 직사각형 1795">
                <a:extLst>
                  <a:ext uri="{FF2B5EF4-FFF2-40B4-BE49-F238E27FC236}">
                    <a16:creationId xmlns:a16="http://schemas.microsoft.com/office/drawing/2014/main" id="{3251A8A9-1B2D-F651-FA15-ABC83093D8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" name="모서리가 둥근 직사각형 1796">
                <a:extLst>
                  <a:ext uri="{FF2B5EF4-FFF2-40B4-BE49-F238E27FC236}">
                    <a16:creationId xmlns:a16="http://schemas.microsoft.com/office/drawing/2014/main" id="{7CD16D3B-4251-9CCC-7B4F-1866F1E2293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" name="모서리가 둥근 직사각형 1797">
                <a:extLst>
                  <a:ext uri="{FF2B5EF4-FFF2-40B4-BE49-F238E27FC236}">
                    <a16:creationId xmlns:a16="http://schemas.microsoft.com/office/drawing/2014/main" id="{E6D0CE2B-6178-CE22-26CC-79E2EFB8865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" name="모서리가 둥근 직사각형 1798">
                <a:extLst>
                  <a:ext uri="{FF2B5EF4-FFF2-40B4-BE49-F238E27FC236}">
                    <a16:creationId xmlns:a16="http://schemas.microsoft.com/office/drawing/2014/main" id="{D4A42CD4-0089-CFAC-9D3A-884BFD47241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" name="모서리가 둥근 직사각형 1799">
                <a:extLst>
                  <a:ext uri="{FF2B5EF4-FFF2-40B4-BE49-F238E27FC236}">
                    <a16:creationId xmlns:a16="http://schemas.microsoft.com/office/drawing/2014/main" id="{F242AFC1-40EE-359B-1FD3-69B6A256648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895B1263-1659-7C1B-46FF-A08242A26450}"/>
                </a:ext>
              </a:extLst>
            </p:cNvPr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266" name="모서리가 둥근 직사각형 1790">
                <a:extLst>
                  <a:ext uri="{FF2B5EF4-FFF2-40B4-BE49-F238E27FC236}">
                    <a16:creationId xmlns:a16="http://schemas.microsoft.com/office/drawing/2014/main" id="{9D8745A8-671A-938D-F7DE-150E8956F57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7" name="모서리가 둥근 직사각형 1791">
                <a:extLst>
                  <a:ext uri="{FF2B5EF4-FFF2-40B4-BE49-F238E27FC236}">
                    <a16:creationId xmlns:a16="http://schemas.microsoft.com/office/drawing/2014/main" id="{6D20834D-3BE0-31E6-E99B-1FAEA38B267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" name="모서리가 둥근 직사각형 1792">
                <a:extLst>
                  <a:ext uri="{FF2B5EF4-FFF2-40B4-BE49-F238E27FC236}">
                    <a16:creationId xmlns:a16="http://schemas.microsoft.com/office/drawing/2014/main" id="{EB533D76-633F-669F-0AB6-9BCE78CC5D4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9" name="모서리가 둥근 직사각형 1793">
                <a:extLst>
                  <a:ext uri="{FF2B5EF4-FFF2-40B4-BE49-F238E27FC236}">
                    <a16:creationId xmlns:a16="http://schemas.microsoft.com/office/drawing/2014/main" id="{ED4AF81C-C2C9-4475-E8CF-647E703BD73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" name="모서리가 둥근 직사각형 1794">
                <a:extLst>
                  <a:ext uri="{FF2B5EF4-FFF2-40B4-BE49-F238E27FC236}">
                    <a16:creationId xmlns:a16="http://schemas.microsoft.com/office/drawing/2014/main" id="{91D52590-6C4F-ADF9-5062-B71ED42E8DD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7AA53915-2B42-46F1-4778-BB5AEB6AC555}"/>
                </a:ext>
              </a:extLst>
            </p:cNvPr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261" name="모서리가 둥근 직사각형 1785">
                <a:extLst>
                  <a:ext uri="{FF2B5EF4-FFF2-40B4-BE49-F238E27FC236}">
                    <a16:creationId xmlns:a16="http://schemas.microsoft.com/office/drawing/2014/main" id="{C0AD34BD-22DE-3245-FCD4-24D45ED8083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" name="모서리가 둥근 직사각형 1786">
                <a:extLst>
                  <a:ext uri="{FF2B5EF4-FFF2-40B4-BE49-F238E27FC236}">
                    <a16:creationId xmlns:a16="http://schemas.microsoft.com/office/drawing/2014/main" id="{5270A8E3-ACE7-A55B-BD16-20497E5FA1B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" name="모서리가 둥근 직사각형 1787">
                <a:extLst>
                  <a:ext uri="{FF2B5EF4-FFF2-40B4-BE49-F238E27FC236}">
                    <a16:creationId xmlns:a16="http://schemas.microsoft.com/office/drawing/2014/main" id="{96F212FB-CDAB-142A-F69A-FF69C1EAF43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" name="모서리가 둥근 직사각형 1788">
                <a:extLst>
                  <a:ext uri="{FF2B5EF4-FFF2-40B4-BE49-F238E27FC236}">
                    <a16:creationId xmlns:a16="http://schemas.microsoft.com/office/drawing/2014/main" id="{E54BCB98-C726-7C43-3474-0F54F551CC6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5" name="모서리가 둥근 직사각형 1789">
                <a:extLst>
                  <a:ext uri="{FF2B5EF4-FFF2-40B4-BE49-F238E27FC236}">
                    <a16:creationId xmlns:a16="http://schemas.microsoft.com/office/drawing/2014/main" id="{C5C5EAAB-449F-B144-F042-6846ED29F97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943E09EA-4E52-421B-2E52-7FAB0F6020DD}"/>
                </a:ext>
              </a:extLst>
            </p:cNvPr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256" name="모서리가 둥근 직사각형 1780">
                <a:extLst>
                  <a:ext uri="{FF2B5EF4-FFF2-40B4-BE49-F238E27FC236}">
                    <a16:creationId xmlns:a16="http://schemas.microsoft.com/office/drawing/2014/main" id="{0BA50042-0364-AD22-6B08-DB14B90E570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" name="모서리가 둥근 직사각형 1781">
                <a:extLst>
                  <a:ext uri="{FF2B5EF4-FFF2-40B4-BE49-F238E27FC236}">
                    <a16:creationId xmlns:a16="http://schemas.microsoft.com/office/drawing/2014/main" id="{DE42609A-9563-28EB-FA48-316368F69A2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" name="모서리가 둥근 직사각형 1782">
                <a:extLst>
                  <a:ext uri="{FF2B5EF4-FFF2-40B4-BE49-F238E27FC236}">
                    <a16:creationId xmlns:a16="http://schemas.microsoft.com/office/drawing/2014/main" id="{F2D853B4-AFA5-D71E-FC5A-707FBFFC13C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" name="모서리가 둥근 직사각형 1783">
                <a:extLst>
                  <a:ext uri="{FF2B5EF4-FFF2-40B4-BE49-F238E27FC236}">
                    <a16:creationId xmlns:a16="http://schemas.microsoft.com/office/drawing/2014/main" id="{2E5D7A9C-5C7B-402F-697D-77A5032E099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" name="모서리가 둥근 직사각형 1784">
                <a:extLst>
                  <a:ext uri="{FF2B5EF4-FFF2-40B4-BE49-F238E27FC236}">
                    <a16:creationId xmlns:a16="http://schemas.microsoft.com/office/drawing/2014/main" id="{BF8DFA95-F373-BD9A-1C30-66C4B12DEEA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" name="그룹 171">
              <a:extLst>
                <a:ext uri="{FF2B5EF4-FFF2-40B4-BE49-F238E27FC236}">
                  <a16:creationId xmlns:a16="http://schemas.microsoft.com/office/drawing/2014/main" id="{5EFFB6EA-D0FC-6D34-ADF6-9D0EFEFE6323}"/>
                </a:ext>
              </a:extLst>
            </p:cNvPr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251" name="모서리가 둥근 직사각형 1775">
                <a:extLst>
                  <a:ext uri="{FF2B5EF4-FFF2-40B4-BE49-F238E27FC236}">
                    <a16:creationId xmlns:a16="http://schemas.microsoft.com/office/drawing/2014/main" id="{C9B34A08-1030-9AFE-B803-B6F6E44C48C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" name="모서리가 둥근 직사각형 1776">
                <a:extLst>
                  <a:ext uri="{FF2B5EF4-FFF2-40B4-BE49-F238E27FC236}">
                    <a16:creationId xmlns:a16="http://schemas.microsoft.com/office/drawing/2014/main" id="{C6416D83-8F22-0B89-4BC8-38402F37549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" name="모서리가 둥근 직사각형 1777">
                <a:extLst>
                  <a:ext uri="{FF2B5EF4-FFF2-40B4-BE49-F238E27FC236}">
                    <a16:creationId xmlns:a16="http://schemas.microsoft.com/office/drawing/2014/main" id="{180C6EBE-AB2F-E150-40A5-A18E5C97F35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" name="모서리가 둥근 직사각형 1778">
                <a:extLst>
                  <a:ext uri="{FF2B5EF4-FFF2-40B4-BE49-F238E27FC236}">
                    <a16:creationId xmlns:a16="http://schemas.microsoft.com/office/drawing/2014/main" id="{6DDCE4C2-806E-D59D-1E77-E0C10F182EB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" name="모서리가 둥근 직사각형 1779">
                <a:extLst>
                  <a:ext uri="{FF2B5EF4-FFF2-40B4-BE49-F238E27FC236}">
                    <a16:creationId xmlns:a16="http://schemas.microsoft.com/office/drawing/2014/main" id="{E2D89636-21E0-79AA-6797-1F81F2B55CA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FD41516A-7159-ECC1-ED08-E550E7C90B1B}"/>
                </a:ext>
              </a:extLst>
            </p:cNvPr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246" name="모서리가 둥근 직사각형 1770">
                <a:extLst>
                  <a:ext uri="{FF2B5EF4-FFF2-40B4-BE49-F238E27FC236}">
                    <a16:creationId xmlns:a16="http://schemas.microsoft.com/office/drawing/2014/main" id="{3D1DC849-E092-1C10-AF7E-C5509B1864A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7" name="모서리가 둥근 직사각형 1771">
                <a:extLst>
                  <a:ext uri="{FF2B5EF4-FFF2-40B4-BE49-F238E27FC236}">
                    <a16:creationId xmlns:a16="http://schemas.microsoft.com/office/drawing/2014/main" id="{01CCDDA7-8207-8258-963E-78D23F7703A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8" name="모서리가 둥근 직사각형 1772">
                <a:extLst>
                  <a:ext uri="{FF2B5EF4-FFF2-40B4-BE49-F238E27FC236}">
                    <a16:creationId xmlns:a16="http://schemas.microsoft.com/office/drawing/2014/main" id="{E682CEFA-4717-8580-4EB4-1116D359A50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9" name="모서리가 둥근 직사각형 1773">
                <a:extLst>
                  <a:ext uri="{FF2B5EF4-FFF2-40B4-BE49-F238E27FC236}">
                    <a16:creationId xmlns:a16="http://schemas.microsoft.com/office/drawing/2014/main" id="{57A68A4E-3813-F7AD-5C42-A3F361C1DBC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" name="모서리가 둥근 직사각형 1774">
                <a:extLst>
                  <a:ext uri="{FF2B5EF4-FFF2-40B4-BE49-F238E27FC236}">
                    <a16:creationId xmlns:a16="http://schemas.microsoft.com/office/drawing/2014/main" id="{2FE7EA45-4999-7EEE-0A40-C2DCC908E6B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D3B34261-BF81-511E-B37F-F06711FB4CFA}"/>
                </a:ext>
              </a:extLst>
            </p:cNvPr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241" name="모서리가 둥근 직사각형 1765">
                <a:extLst>
                  <a:ext uri="{FF2B5EF4-FFF2-40B4-BE49-F238E27FC236}">
                    <a16:creationId xmlns:a16="http://schemas.microsoft.com/office/drawing/2014/main" id="{24CDBAE3-110A-9F58-F679-196F60E05CE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2" name="모서리가 둥근 직사각형 1766">
                <a:extLst>
                  <a:ext uri="{FF2B5EF4-FFF2-40B4-BE49-F238E27FC236}">
                    <a16:creationId xmlns:a16="http://schemas.microsoft.com/office/drawing/2014/main" id="{3FF182DC-32FE-C640-139F-1638B4E7A43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3" name="모서리가 둥근 직사각형 1767">
                <a:extLst>
                  <a:ext uri="{FF2B5EF4-FFF2-40B4-BE49-F238E27FC236}">
                    <a16:creationId xmlns:a16="http://schemas.microsoft.com/office/drawing/2014/main" id="{1B348CE2-174F-61A7-DB23-E93514F2C8C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4" name="모서리가 둥근 직사각형 1768">
                <a:extLst>
                  <a:ext uri="{FF2B5EF4-FFF2-40B4-BE49-F238E27FC236}">
                    <a16:creationId xmlns:a16="http://schemas.microsoft.com/office/drawing/2014/main" id="{FA340367-A0ED-D4EF-E835-8E5ACFC82DD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" name="모서리가 둥근 직사각형 1769">
                <a:extLst>
                  <a:ext uri="{FF2B5EF4-FFF2-40B4-BE49-F238E27FC236}">
                    <a16:creationId xmlns:a16="http://schemas.microsoft.com/office/drawing/2014/main" id="{AD8479D0-7520-27C6-5BEB-27E66AEA9E3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086F35FF-7F2D-083B-5AF0-3B9047DA8671}"/>
                </a:ext>
              </a:extLst>
            </p:cNvPr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236" name="모서리가 둥근 직사각형 1760">
                <a:extLst>
                  <a:ext uri="{FF2B5EF4-FFF2-40B4-BE49-F238E27FC236}">
                    <a16:creationId xmlns:a16="http://schemas.microsoft.com/office/drawing/2014/main" id="{BC394FE6-7D28-54ED-4509-74B4AC3416D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7" name="모서리가 둥근 직사각형 1761">
                <a:extLst>
                  <a:ext uri="{FF2B5EF4-FFF2-40B4-BE49-F238E27FC236}">
                    <a16:creationId xmlns:a16="http://schemas.microsoft.com/office/drawing/2014/main" id="{BE17004F-7A07-36E4-2D11-74AAE7C279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8" name="모서리가 둥근 직사각형 1762">
                <a:extLst>
                  <a:ext uri="{FF2B5EF4-FFF2-40B4-BE49-F238E27FC236}">
                    <a16:creationId xmlns:a16="http://schemas.microsoft.com/office/drawing/2014/main" id="{44861244-35A6-1002-9A5D-D830D50E7B6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9" name="모서리가 둥근 직사각형 1763">
                <a:extLst>
                  <a:ext uri="{FF2B5EF4-FFF2-40B4-BE49-F238E27FC236}">
                    <a16:creationId xmlns:a16="http://schemas.microsoft.com/office/drawing/2014/main" id="{6AF2A4CA-F2D2-5AB3-6451-37896235EFE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" name="모서리가 둥근 직사각형 1764">
                <a:extLst>
                  <a:ext uri="{FF2B5EF4-FFF2-40B4-BE49-F238E27FC236}">
                    <a16:creationId xmlns:a16="http://schemas.microsoft.com/office/drawing/2014/main" id="{D072A487-FFEE-4649-EE5A-059E175794A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89DC9BE6-8431-A074-89E9-C070DDDB618E}"/>
                </a:ext>
              </a:extLst>
            </p:cNvPr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231" name="모서리가 둥근 직사각형 1755">
                <a:extLst>
                  <a:ext uri="{FF2B5EF4-FFF2-40B4-BE49-F238E27FC236}">
                    <a16:creationId xmlns:a16="http://schemas.microsoft.com/office/drawing/2014/main" id="{3257DA94-6FB7-7739-7B01-D952ED70FB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2" name="모서리가 둥근 직사각형 1756">
                <a:extLst>
                  <a:ext uri="{FF2B5EF4-FFF2-40B4-BE49-F238E27FC236}">
                    <a16:creationId xmlns:a16="http://schemas.microsoft.com/office/drawing/2014/main" id="{90D7CDBC-E5F1-E9D0-9A08-E7C036142C4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3" name="모서리가 둥근 직사각형 1757">
                <a:extLst>
                  <a:ext uri="{FF2B5EF4-FFF2-40B4-BE49-F238E27FC236}">
                    <a16:creationId xmlns:a16="http://schemas.microsoft.com/office/drawing/2014/main" id="{97C02695-C28C-3D6E-0F0A-1293B4753DA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4" name="모서리가 둥근 직사각형 1758">
                <a:extLst>
                  <a:ext uri="{FF2B5EF4-FFF2-40B4-BE49-F238E27FC236}">
                    <a16:creationId xmlns:a16="http://schemas.microsoft.com/office/drawing/2014/main" id="{B597485F-7726-A968-3B4E-C4288710357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" name="모서리가 둥근 직사각형 1759">
                <a:extLst>
                  <a:ext uri="{FF2B5EF4-FFF2-40B4-BE49-F238E27FC236}">
                    <a16:creationId xmlns:a16="http://schemas.microsoft.com/office/drawing/2014/main" id="{23455757-DB5F-54B1-2025-830A1526E0F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" name="그룹 176">
              <a:extLst>
                <a:ext uri="{FF2B5EF4-FFF2-40B4-BE49-F238E27FC236}">
                  <a16:creationId xmlns:a16="http://schemas.microsoft.com/office/drawing/2014/main" id="{34ED4DA9-CF73-7CD1-DC97-BE5CE51A1EF4}"/>
                </a:ext>
              </a:extLst>
            </p:cNvPr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226" name="모서리가 둥근 직사각형 1750">
                <a:extLst>
                  <a:ext uri="{FF2B5EF4-FFF2-40B4-BE49-F238E27FC236}">
                    <a16:creationId xmlns:a16="http://schemas.microsoft.com/office/drawing/2014/main" id="{DFDF4F38-BB40-92CF-AE64-AADD767F3C9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7" name="모서리가 둥근 직사각형 1751">
                <a:extLst>
                  <a:ext uri="{FF2B5EF4-FFF2-40B4-BE49-F238E27FC236}">
                    <a16:creationId xmlns:a16="http://schemas.microsoft.com/office/drawing/2014/main" id="{55F2171B-CBF6-570D-B220-7510F1AA9FC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8" name="모서리가 둥근 직사각형 1752">
                <a:extLst>
                  <a:ext uri="{FF2B5EF4-FFF2-40B4-BE49-F238E27FC236}">
                    <a16:creationId xmlns:a16="http://schemas.microsoft.com/office/drawing/2014/main" id="{88EE296D-B2FE-6F58-757D-14355767E9A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9" name="모서리가 둥근 직사각형 1753">
                <a:extLst>
                  <a:ext uri="{FF2B5EF4-FFF2-40B4-BE49-F238E27FC236}">
                    <a16:creationId xmlns:a16="http://schemas.microsoft.com/office/drawing/2014/main" id="{0D6B7CD9-135C-A483-CE5A-D4018048E77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" name="모서리가 둥근 직사각형 1754">
                <a:extLst>
                  <a:ext uri="{FF2B5EF4-FFF2-40B4-BE49-F238E27FC236}">
                    <a16:creationId xmlns:a16="http://schemas.microsoft.com/office/drawing/2014/main" id="{E8AE1DCC-7B09-6E2D-4038-1C5C73BB308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8" name="그룹 177">
              <a:extLst>
                <a:ext uri="{FF2B5EF4-FFF2-40B4-BE49-F238E27FC236}">
                  <a16:creationId xmlns:a16="http://schemas.microsoft.com/office/drawing/2014/main" id="{63FAEC7B-9059-2FE7-404E-79B7114FF1AD}"/>
                </a:ext>
              </a:extLst>
            </p:cNvPr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221" name="모서리가 둥근 직사각형 1745">
                <a:extLst>
                  <a:ext uri="{FF2B5EF4-FFF2-40B4-BE49-F238E27FC236}">
                    <a16:creationId xmlns:a16="http://schemas.microsoft.com/office/drawing/2014/main" id="{42554F10-9F11-7B66-1D38-FA26CB558F7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2" name="모서리가 둥근 직사각형 1746">
                <a:extLst>
                  <a:ext uri="{FF2B5EF4-FFF2-40B4-BE49-F238E27FC236}">
                    <a16:creationId xmlns:a16="http://schemas.microsoft.com/office/drawing/2014/main" id="{3C48140E-534B-3BA8-A6CF-90B0E2422E2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3" name="모서리가 둥근 직사각형 1747">
                <a:extLst>
                  <a:ext uri="{FF2B5EF4-FFF2-40B4-BE49-F238E27FC236}">
                    <a16:creationId xmlns:a16="http://schemas.microsoft.com/office/drawing/2014/main" id="{AA4C5FF7-98CF-BDAB-B2DD-59DD2E1F195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4" name="모서리가 둥근 직사각형 1748">
                <a:extLst>
                  <a:ext uri="{FF2B5EF4-FFF2-40B4-BE49-F238E27FC236}">
                    <a16:creationId xmlns:a16="http://schemas.microsoft.com/office/drawing/2014/main" id="{2B3F89D4-90A9-F569-9D0D-8FB03D8AF04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" name="모서리가 둥근 직사각형 1749">
                <a:extLst>
                  <a:ext uri="{FF2B5EF4-FFF2-40B4-BE49-F238E27FC236}">
                    <a16:creationId xmlns:a16="http://schemas.microsoft.com/office/drawing/2014/main" id="{52989859-CC1F-E4E8-F192-23BAA946B88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9" name="그룹 178">
              <a:extLst>
                <a:ext uri="{FF2B5EF4-FFF2-40B4-BE49-F238E27FC236}">
                  <a16:creationId xmlns:a16="http://schemas.microsoft.com/office/drawing/2014/main" id="{4681B445-DACD-6A8F-3894-EE15C5D0B8FB}"/>
                </a:ext>
              </a:extLst>
            </p:cNvPr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216" name="모서리가 둥근 직사각형 1740">
                <a:extLst>
                  <a:ext uri="{FF2B5EF4-FFF2-40B4-BE49-F238E27FC236}">
                    <a16:creationId xmlns:a16="http://schemas.microsoft.com/office/drawing/2014/main" id="{0EEF40A5-2D4A-1E53-9C15-F24E3AA722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7" name="모서리가 둥근 직사각형 1741">
                <a:extLst>
                  <a:ext uri="{FF2B5EF4-FFF2-40B4-BE49-F238E27FC236}">
                    <a16:creationId xmlns:a16="http://schemas.microsoft.com/office/drawing/2014/main" id="{C0576EF1-18E2-F5F2-7AEA-B3024027031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8" name="모서리가 둥근 직사각형 1742">
                <a:extLst>
                  <a:ext uri="{FF2B5EF4-FFF2-40B4-BE49-F238E27FC236}">
                    <a16:creationId xmlns:a16="http://schemas.microsoft.com/office/drawing/2014/main" id="{851FC7EF-7993-7254-CDD9-0604F3E5E3C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9" name="모서리가 둥근 직사각형 1743">
                <a:extLst>
                  <a:ext uri="{FF2B5EF4-FFF2-40B4-BE49-F238E27FC236}">
                    <a16:creationId xmlns:a16="http://schemas.microsoft.com/office/drawing/2014/main" id="{CDF5DBF4-47D5-1DFD-6F60-A8012D43707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" name="모서리가 둥근 직사각형 1744">
                <a:extLst>
                  <a:ext uri="{FF2B5EF4-FFF2-40B4-BE49-F238E27FC236}">
                    <a16:creationId xmlns:a16="http://schemas.microsoft.com/office/drawing/2014/main" id="{F68F44CD-8B8D-46AA-9C55-55F3C531594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F0277C5D-3B16-074D-1713-7BC2117E891D}"/>
                </a:ext>
              </a:extLst>
            </p:cNvPr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211" name="모서리가 둥근 직사각형 1735">
                <a:extLst>
                  <a:ext uri="{FF2B5EF4-FFF2-40B4-BE49-F238E27FC236}">
                    <a16:creationId xmlns:a16="http://schemas.microsoft.com/office/drawing/2014/main" id="{90D391BF-7CCE-F0C4-3396-C453C9951A8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2" name="모서리가 둥근 직사각형 1736">
                <a:extLst>
                  <a:ext uri="{FF2B5EF4-FFF2-40B4-BE49-F238E27FC236}">
                    <a16:creationId xmlns:a16="http://schemas.microsoft.com/office/drawing/2014/main" id="{31262F30-F548-03BF-ED91-EDB93F0B0D0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3" name="모서리가 둥근 직사각형 1737">
                <a:extLst>
                  <a:ext uri="{FF2B5EF4-FFF2-40B4-BE49-F238E27FC236}">
                    <a16:creationId xmlns:a16="http://schemas.microsoft.com/office/drawing/2014/main" id="{685B3B41-1DFA-3229-545A-E46E92E92FD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4" name="모서리가 둥근 직사각형 1738">
                <a:extLst>
                  <a:ext uri="{FF2B5EF4-FFF2-40B4-BE49-F238E27FC236}">
                    <a16:creationId xmlns:a16="http://schemas.microsoft.com/office/drawing/2014/main" id="{23ECC9F9-E70C-F379-A9A6-C65907DEBB2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" name="모서리가 둥근 직사각형 1739">
                <a:extLst>
                  <a:ext uri="{FF2B5EF4-FFF2-40B4-BE49-F238E27FC236}">
                    <a16:creationId xmlns:a16="http://schemas.microsoft.com/office/drawing/2014/main" id="{57DF1C41-917A-BDA6-E17D-213B86E6D84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BAD1429B-65EF-ECF5-63FF-8D1232900E44}"/>
                </a:ext>
              </a:extLst>
            </p:cNvPr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206" name="모서리가 둥근 직사각형 1730">
                <a:extLst>
                  <a:ext uri="{FF2B5EF4-FFF2-40B4-BE49-F238E27FC236}">
                    <a16:creationId xmlns:a16="http://schemas.microsoft.com/office/drawing/2014/main" id="{7B0992B2-CEAF-9F58-E639-2D5DFC608D5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7" name="모서리가 둥근 직사각형 1731">
                <a:extLst>
                  <a:ext uri="{FF2B5EF4-FFF2-40B4-BE49-F238E27FC236}">
                    <a16:creationId xmlns:a16="http://schemas.microsoft.com/office/drawing/2014/main" id="{DF5C0040-66A4-1F31-FE20-011C9148496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8" name="모서리가 둥근 직사각형 1732">
                <a:extLst>
                  <a:ext uri="{FF2B5EF4-FFF2-40B4-BE49-F238E27FC236}">
                    <a16:creationId xmlns:a16="http://schemas.microsoft.com/office/drawing/2014/main" id="{F9A315A8-ED38-714D-FA51-29F68A83DD8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9" name="모서리가 둥근 직사각형 1733">
                <a:extLst>
                  <a:ext uri="{FF2B5EF4-FFF2-40B4-BE49-F238E27FC236}">
                    <a16:creationId xmlns:a16="http://schemas.microsoft.com/office/drawing/2014/main" id="{073AAD3D-5051-5DEB-5276-7262ACA6838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" name="모서리가 둥근 직사각형 1734">
                <a:extLst>
                  <a:ext uri="{FF2B5EF4-FFF2-40B4-BE49-F238E27FC236}">
                    <a16:creationId xmlns:a16="http://schemas.microsoft.com/office/drawing/2014/main" id="{B78B5498-E2B2-2930-1CB6-0E6EAEC2721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9AF8D905-8878-CCC1-3B3C-4731D6E3C610}"/>
                </a:ext>
              </a:extLst>
            </p:cNvPr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201" name="모서리가 둥근 직사각형 1725">
                <a:extLst>
                  <a:ext uri="{FF2B5EF4-FFF2-40B4-BE49-F238E27FC236}">
                    <a16:creationId xmlns:a16="http://schemas.microsoft.com/office/drawing/2014/main" id="{E295BA84-56E1-A58C-4675-02EB3317634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" name="모서리가 둥근 직사각형 1726">
                <a:extLst>
                  <a:ext uri="{FF2B5EF4-FFF2-40B4-BE49-F238E27FC236}">
                    <a16:creationId xmlns:a16="http://schemas.microsoft.com/office/drawing/2014/main" id="{881AD309-23A4-BD1D-0625-81F749D97A4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" name="모서리가 둥근 직사각형 1727">
                <a:extLst>
                  <a:ext uri="{FF2B5EF4-FFF2-40B4-BE49-F238E27FC236}">
                    <a16:creationId xmlns:a16="http://schemas.microsoft.com/office/drawing/2014/main" id="{B2BDB416-6B71-63DF-AA54-F0C1D481564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" name="모서리가 둥근 직사각형 1728">
                <a:extLst>
                  <a:ext uri="{FF2B5EF4-FFF2-40B4-BE49-F238E27FC236}">
                    <a16:creationId xmlns:a16="http://schemas.microsoft.com/office/drawing/2014/main" id="{8C71C168-C2A9-1DB9-F7CF-DF6ABF9DE32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" name="모서리가 둥근 직사각형 1729">
                <a:extLst>
                  <a:ext uri="{FF2B5EF4-FFF2-40B4-BE49-F238E27FC236}">
                    <a16:creationId xmlns:a16="http://schemas.microsoft.com/office/drawing/2014/main" id="{EC0EB077-52C7-45AF-F795-328BB03EFBA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94A53CA7-DF65-A5B2-69EB-9BB279D4422A}"/>
                </a:ext>
              </a:extLst>
            </p:cNvPr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96" name="모서리가 둥근 직사각형 1720">
                <a:extLst>
                  <a:ext uri="{FF2B5EF4-FFF2-40B4-BE49-F238E27FC236}">
                    <a16:creationId xmlns:a16="http://schemas.microsoft.com/office/drawing/2014/main" id="{B48EFF7D-BBFB-E57E-57FE-96C30ABB72C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" name="모서리가 둥근 직사각형 1721">
                <a:extLst>
                  <a:ext uri="{FF2B5EF4-FFF2-40B4-BE49-F238E27FC236}">
                    <a16:creationId xmlns:a16="http://schemas.microsoft.com/office/drawing/2014/main" id="{58AB08CE-729C-8F26-0A28-1BDCC648B70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" name="모서리가 둥근 직사각형 1722">
                <a:extLst>
                  <a:ext uri="{FF2B5EF4-FFF2-40B4-BE49-F238E27FC236}">
                    <a16:creationId xmlns:a16="http://schemas.microsoft.com/office/drawing/2014/main" id="{65747BB6-1FF1-D8C1-ADC8-8A9D0B0041A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" name="모서리가 둥근 직사각형 1723">
                <a:extLst>
                  <a:ext uri="{FF2B5EF4-FFF2-40B4-BE49-F238E27FC236}">
                    <a16:creationId xmlns:a16="http://schemas.microsoft.com/office/drawing/2014/main" id="{4C61BE6E-AFCC-E72C-91CA-ADCA4826B64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" name="모서리가 둥근 직사각형 1724">
                <a:extLst>
                  <a:ext uri="{FF2B5EF4-FFF2-40B4-BE49-F238E27FC236}">
                    <a16:creationId xmlns:a16="http://schemas.microsoft.com/office/drawing/2014/main" id="{A87460EF-9441-6AD5-79D1-050BB121199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DEB95CCD-0233-7F17-09A6-324137E20AA6}"/>
                </a:ext>
              </a:extLst>
            </p:cNvPr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91" name="모서리가 둥근 직사각형 1715">
                <a:extLst>
                  <a:ext uri="{FF2B5EF4-FFF2-40B4-BE49-F238E27FC236}">
                    <a16:creationId xmlns:a16="http://schemas.microsoft.com/office/drawing/2014/main" id="{FFA3D205-833B-760B-892E-D73CBA49001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" name="모서리가 둥근 직사각형 1716">
                <a:extLst>
                  <a:ext uri="{FF2B5EF4-FFF2-40B4-BE49-F238E27FC236}">
                    <a16:creationId xmlns:a16="http://schemas.microsoft.com/office/drawing/2014/main" id="{EC49D3FD-40D3-3D9E-9EA2-DD1EFBE0A7D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" name="모서리가 둥근 직사각형 1717">
                <a:extLst>
                  <a:ext uri="{FF2B5EF4-FFF2-40B4-BE49-F238E27FC236}">
                    <a16:creationId xmlns:a16="http://schemas.microsoft.com/office/drawing/2014/main" id="{3B2321B6-4B42-ED45-8A28-01FFFDCF2C5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" name="모서리가 둥근 직사각형 1718">
                <a:extLst>
                  <a:ext uri="{FF2B5EF4-FFF2-40B4-BE49-F238E27FC236}">
                    <a16:creationId xmlns:a16="http://schemas.microsoft.com/office/drawing/2014/main" id="{36FC7EEF-8C87-0BAD-4456-2FD83A9400B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" name="모서리가 둥근 직사각형 1719">
                <a:extLst>
                  <a:ext uri="{FF2B5EF4-FFF2-40B4-BE49-F238E27FC236}">
                    <a16:creationId xmlns:a16="http://schemas.microsoft.com/office/drawing/2014/main" id="{58E59D19-1F00-307B-DBA6-2F59C6A1863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5" name="그룹 184">
              <a:extLst>
                <a:ext uri="{FF2B5EF4-FFF2-40B4-BE49-F238E27FC236}">
                  <a16:creationId xmlns:a16="http://schemas.microsoft.com/office/drawing/2014/main" id="{9D7E6C08-335A-768B-AC16-799824E94E55}"/>
                </a:ext>
              </a:extLst>
            </p:cNvPr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86" name="모서리가 둥근 직사각형 1710">
                <a:extLst>
                  <a:ext uri="{FF2B5EF4-FFF2-40B4-BE49-F238E27FC236}">
                    <a16:creationId xmlns:a16="http://schemas.microsoft.com/office/drawing/2014/main" id="{B40A939F-86F0-F888-B8E4-91E30CEDDB0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" name="모서리가 둥근 직사각형 1711">
                <a:extLst>
                  <a:ext uri="{FF2B5EF4-FFF2-40B4-BE49-F238E27FC236}">
                    <a16:creationId xmlns:a16="http://schemas.microsoft.com/office/drawing/2014/main" id="{26F931A2-19E3-9840-9540-7F8A4178F9D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" name="모서리가 둥근 직사각형 1712">
                <a:extLst>
                  <a:ext uri="{FF2B5EF4-FFF2-40B4-BE49-F238E27FC236}">
                    <a16:creationId xmlns:a16="http://schemas.microsoft.com/office/drawing/2014/main" id="{B5728308-5326-CF08-C6B3-6215BD0C0AF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" name="모서리가 둥근 직사각형 1713">
                <a:extLst>
                  <a:ext uri="{FF2B5EF4-FFF2-40B4-BE49-F238E27FC236}">
                    <a16:creationId xmlns:a16="http://schemas.microsoft.com/office/drawing/2014/main" id="{57066623-B72C-CB6D-A112-D657DF76D0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" name="모서리가 둥근 직사각형 1714">
                <a:extLst>
                  <a:ext uri="{FF2B5EF4-FFF2-40B4-BE49-F238E27FC236}">
                    <a16:creationId xmlns:a16="http://schemas.microsoft.com/office/drawing/2014/main" id="{649B9E47-758D-D49D-7F79-04E1BF672E5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5F6FA6E0-B0FB-AB21-2437-9AF1E716D3CC}"/>
              </a:ext>
            </a:extLst>
          </p:cNvPr>
          <p:cNvSpPr txBox="1"/>
          <p:nvPr/>
        </p:nvSpPr>
        <p:spPr>
          <a:xfrm>
            <a:off x="2663984" y="147123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1E1250A5-C6F9-AB46-33C7-086FC5AA7D08}"/>
              </a:ext>
            </a:extLst>
          </p:cNvPr>
          <p:cNvSpPr txBox="1"/>
          <p:nvPr/>
        </p:nvSpPr>
        <p:spPr>
          <a:xfrm>
            <a:off x="2648744" y="2414956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59DF0647-34EB-F2B5-C293-C89634ECBA6E}"/>
              </a:ext>
            </a:extLst>
          </p:cNvPr>
          <p:cNvSpPr txBox="1"/>
          <p:nvPr/>
        </p:nvSpPr>
        <p:spPr>
          <a:xfrm>
            <a:off x="2648744" y="335106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10A2676B-CEE9-1CD9-4F96-CBDD61DCE89F}"/>
              </a:ext>
            </a:extLst>
          </p:cNvPr>
          <p:cNvCxnSpPr/>
          <p:nvPr/>
        </p:nvCxnSpPr>
        <p:spPr>
          <a:xfrm>
            <a:off x="2648744" y="4331763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TextBox 153">
            <a:extLst>
              <a:ext uri="{FF2B5EF4-FFF2-40B4-BE49-F238E27FC236}">
                <a16:creationId xmlns:a16="http://schemas.microsoft.com/office/drawing/2014/main" id="{B028D1D4-23FD-8D8E-16EA-4A96BB671997}"/>
              </a:ext>
            </a:extLst>
          </p:cNvPr>
          <p:cNvSpPr txBox="1"/>
          <p:nvPr/>
        </p:nvSpPr>
        <p:spPr>
          <a:xfrm>
            <a:off x="2648744" y="4287164"/>
            <a:ext cx="319318" cy="19417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</p:txBody>
      </p: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A51A5066-2A36-07DF-4E0B-CF4993F06921}"/>
              </a:ext>
            </a:extLst>
          </p:cNvPr>
          <p:cNvCxnSpPr/>
          <p:nvPr/>
        </p:nvCxnSpPr>
        <p:spPr>
          <a:xfrm>
            <a:off x="2648744" y="52602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6" name="TextBox 335">
            <a:extLst>
              <a:ext uri="{FF2B5EF4-FFF2-40B4-BE49-F238E27FC236}">
                <a16:creationId xmlns:a16="http://schemas.microsoft.com/office/drawing/2014/main" id="{B3FD6452-DA17-9B71-BB57-A28DED1DEB18}"/>
              </a:ext>
            </a:extLst>
          </p:cNvPr>
          <p:cNvSpPr txBox="1"/>
          <p:nvPr/>
        </p:nvSpPr>
        <p:spPr>
          <a:xfrm>
            <a:off x="4387773" y="33265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2845ED38-EC67-D6EE-CFF1-C02B83455EF4}"/>
              </a:ext>
            </a:extLst>
          </p:cNvPr>
          <p:cNvSpPr txBox="1"/>
          <p:nvPr/>
        </p:nvSpPr>
        <p:spPr>
          <a:xfrm>
            <a:off x="3933086" y="33265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9248D668-E537-F8FD-2E6E-EDC819E7C915}"/>
              </a:ext>
            </a:extLst>
          </p:cNvPr>
          <p:cNvGrpSpPr/>
          <p:nvPr/>
        </p:nvGrpSpPr>
        <p:grpSpPr>
          <a:xfrm>
            <a:off x="2952016" y="316799"/>
            <a:ext cx="1356350" cy="5934363"/>
            <a:chOff x="2952016" y="265407"/>
            <a:chExt cx="1356350" cy="5985756"/>
          </a:xfrm>
        </p:grpSpPr>
        <p:cxnSp>
          <p:nvCxnSpPr>
            <p:cNvPr id="142" name="직선 연결선 141">
              <a:extLst>
                <a:ext uri="{FF2B5EF4-FFF2-40B4-BE49-F238E27FC236}">
                  <a16:creationId xmlns:a16="http://schemas.microsoft.com/office/drawing/2014/main" id="{C8A870A7-62E1-248F-4BE3-01FDC478B010}"/>
                </a:ext>
              </a:extLst>
            </p:cNvPr>
            <p:cNvCxnSpPr/>
            <p:nvPr/>
          </p:nvCxnSpPr>
          <p:spPr>
            <a:xfrm>
              <a:off x="2952016" y="265407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직선 연결선 337">
              <a:extLst>
                <a:ext uri="{FF2B5EF4-FFF2-40B4-BE49-F238E27FC236}">
                  <a16:creationId xmlns:a16="http://schemas.microsoft.com/office/drawing/2014/main" id="{7A48C084-3131-3EF0-17E9-AC752BB3BDF3}"/>
                </a:ext>
              </a:extLst>
            </p:cNvPr>
            <p:cNvCxnSpPr/>
            <p:nvPr/>
          </p:nvCxnSpPr>
          <p:spPr>
            <a:xfrm>
              <a:off x="4308366" y="265407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39" name="직선 연결선 338">
            <a:extLst>
              <a:ext uri="{FF2B5EF4-FFF2-40B4-BE49-F238E27FC236}">
                <a16:creationId xmlns:a16="http://schemas.microsoft.com/office/drawing/2014/main" id="{545A4C5B-672A-BCC9-1AA2-FBFD63710092}"/>
              </a:ext>
            </a:extLst>
          </p:cNvPr>
          <p:cNvCxnSpPr/>
          <p:nvPr/>
        </p:nvCxnSpPr>
        <p:spPr>
          <a:xfrm>
            <a:off x="4010184" y="152345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0" name="직선 연결선 339">
            <a:extLst>
              <a:ext uri="{FF2B5EF4-FFF2-40B4-BE49-F238E27FC236}">
                <a16:creationId xmlns:a16="http://schemas.microsoft.com/office/drawing/2014/main" id="{79D34670-F0E8-B171-480A-5F3378510CF0}"/>
              </a:ext>
            </a:extLst>
          </p:cNvPr>
          <p:cNvCxnSpPr/>
          <p:nvPr/>
        </p:nvCxnSpPr>
        <p:spPr>
          <a:xfrm>
            <a:off x="4008269" y="596306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모서리가 둥근 직사각형 1874">
            <a:extLst>
              <a:ext uri="{FF2B5EF4-FFF2-40B4-BE49-F238E27FC236}">
                <a16:creationId xmlns:a16="http://schemas.microsoft.com/office/drawing/2014/main" id="{28B8BCE1-C4CD-CDD2-A1AC-FAE5C80507FA}"/>
              </a:ext>
            </a:extLst>
          </p:cNvPr>
          <p:cNvSpPr/>
          <p:nvPr/>
        </p:nvSpPr>
        <p:spPr>
          <a:xfrm>
            <a:off x="4010784" y="332657"/>
            <a:ext cx="1158240" cy="591850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42" name="직선 연결선 341">
            <a:extLst>
              <a:ext uri="{FF2B5EF4-FFF2-40B4-BE49-F238E27FC236}">
                <a16:creationId xmlns:a16="http://schemas.microsoft.com/office/drawing/2014/main" id="{4BAC7583-7E38-7895-C45F-CB702CF18485}"/>
              </a:ext>
            </a:extLst>
          </p:cNvPr>
          <p:cNvCxnSpPr/>
          <p:nvPr/>
        </p:nvCxnSpPr>
        <p:spPr>
          <a:xfrm>
            <a:off x="4007009" y="338461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3" name="직선 연결선 342">
            <a:extLst>
              <a:ext uri="{FF2B5EF4-FFF2-40B4-BE49-F238E27FC236}">
                <a16:creationId xmlns:a16="http://schemas.microsoft.com/office/drawing/2014/main" id="{E137866B-2AA3-8D85-3C70-98D067E333D7}"/>
              </a:ext>
            </a:extLst>
          </p:cNvPr>
          <p:cNvCxnSpPr/>
          <p:nvPr/>
        </p:nvCxnSpPr>
        <p:spPr>
          <a:xfrm>
            <a:off x="4005094" y="246717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5" name="그룹 344">
            <a:extLst>
              <a:ext uri="{FF2B5EF4-FFF2-40B4-BE49-F238E27FC236}">
                <a16:creationId xmlns:a16="http://schemas.microsoft.com/office/drawing/2014/main" id="{33FC293F-B100-EE8C-7787-F9F8B5621B6C}"/>
              </a:ext>
            </a:extLst>
          </p:cNvPr>
          <p:cNvGrpSpPr/>
          <p:nvPr/>
        </p:nvGrpSpPr>
        <p:grpSpPr>
          <a:xfrm>
            <a:off x="4387953" y="625447"/>
            <a:ext cx="696763" cy="100804"/>
            <a:chOff x="3538538" y="1077915"/>
            <a:chExt cx="696763" cy="100804"/>
          </a:xfrm>
        </p:grpSpPr>
        <p:sp>
          <p:nvSpPr>
            <p:cNvPr id="520" name="모서리가 둥근 직사각형 2059">
              <a:extLst>
                <a:ext uri="{FF2B5EF4-FFF2-40B4-BE49-F238E27FC236}">
                  <a16:creationId xmlns:a16="http://schemas.microsoft.com/office/drawing/2014/main" id="{898E35E6-5092-E581-D5D8-C23C480EE71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" name="모서리가 둥근 직사각형 2060">
              <a:extLst>
                <a:ext uri="{FF2B5EF4-FFF2-40B4-BE49-F238E27FC236}">
                  <a16:creationId xmlns:a16="http://schemas.microsoft.com/office/drawing/2014/main" id="{FBD8241A-BE8A-83BC-7389-BAD11762CB3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" name="모서리가 둥근 직사각형 2061">
              <a:extLst>
                <a:ext uri="{FF2B5EF4-FFF2-40B4-BE49-F238E27FC236}">
                  <a16:creationId xmlns:a16="http://schemas.microsoft.com/office/drawing/2014/main" id="{A4B1DD72-E90A-A97E-3459-E666E91D6E2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" name="모서리가 둥근 직사각형 2062">
              <a:extLst>
                <a:ext uri="{FF2B5EF4-FFF2-40B4-BE49-F238E27FC236}">
                  <a16:creationId xmlns:a16="http://schemas.microsoft.com/office/drawing/2014/main" id="{2233F4A5-1340-1A5D-06F7-3353963D3D0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" name="모서리가 둥근 직사각형 2063">
              <a:extLst>
                <a:ext uri="{FF2B5EF4-FFF2-40B4-BE49-F238E27FC236}">
                  <a16:creationId xmlns:a16="http://schemas.microsoft.com/office/drawing/2014/main" id="{C44AA9D2-5D98-5797-79FB-C363965E7F3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6" name="그룹 345">
            <a:extLst>
              <a:ext uri="{FF2B5EF4-FFF2-40B4-BE49-F238E27FC236}">
                <a16:creationId xmlns:a16="http://schemas.microsoft.com/office/drawing/2014/main" id="{21E82796-8418-670C-10A9-029185EB9B12}"/>
              </a:ext>
            </a:extLst>
          </p:cNvPr>
          <p:cNvGrpSpPr/>
          <p:nvPr/>
        </p:nvGrpSpPr>
        <p:grpSpPr>
          <a:xfrm>
            <a:off x="4387953" y="812675"/>
            <a:ext cx="696763" cy="100804"/>
            <a:chOff x="3538538" y="1077915"/>
            <a:chExt cx="696763" cy="100804"/>
          </a:xfrm>
        </p:grpSpPr>
        <p:sp>
          <p:nvSpPr>
            <p:cNvPr id="515" name="모서리가 둥근 직사각형 2054">
              <a:extLst>
                <a:ext uri="{FF2B5EF4-FFF2-40B4-BE49-F238E27FC236}">
                  <a16:creationId xmlns:a16="http://schemas.microsoft.com/office/drawing/2014/main" id="{93891634-DDF3-7F0B-D063-0622DE9D440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" name="모서리가 둥근 직사각형 2055">
              <a:extLst>
                <a:ext uri="{FF2B5EF4-FFF2-40B4-BE49-F238E27FC236}">
                  <a16:creationId xmlns:a16="http://schemas.microsoft.com/office/drawing/2014/main" id="{0CA3ACC6-D668-B4DE-3D26-60917029D65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" name="모서리가 둥근 직사각형 2056">
              <a:extLst>
                <a:ext uri="{FF2B5EF4-FFF2-40B4-BE49-F238E27FC236}">
                  <a16:creationId xmlns:a16="http://schemas.microsoft.com/office/drawing/2014/main" id="{6C11EEB2-2236-1FC8-AE22-316F4197C32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" name="모서리가 둥근 직사각형 2057">
              <a:extLst>
                <a:ext uri="{FF2B5EF4-FFF2-40B4-BE49-F238E27FC236}">
                  <a16:creationId xmlns:a16="http://schemas.microsoft.com/office/drawing/2014/main" id="{5046FFEF-A748-CE16-A445-622621E1ADF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" name="모서리가 둥근 직사각형 2058">
              <a:extLst>
                <a:ext uri="{FF2B5EF4-FFF2-40B4-BE49-F238E27FC236}">
                  <a16:creationId xmlns:a16="http://schemas.microsoft.com/office/drawing/2014/main" id="{644BDCEB-874B-E2C8-236E-A838D682958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7" name="그룹 346">
            <a:extLst>
              <a:ext uri="{FF2B5EF4-FFF2-40B4-BE49-F238E27FC236}">
                <a16:creationId xmlns:a16="http://schemas.microsoft.com/office/drawing/2014/main" id="{6D8148BC-C87D-ADCA-CA82-59FDDFD77DED}"/>
              </a:ext>
            </a:extLst>
          </p:cNvPr>
          <p:cNvGrpSpPr/>
          <p:nvPr/>
        </p:nvGrpSpPr>
        <p:grpSpPr>
          <a:xfrm>
            <a:off x="4387953" y="998187"/>
            <a:ext cx="696763" cy="100804"/>
            <a:chOff x="3538538" y="1077915"/>
            <a:chExt cx="696763" cy="100804"/>
          </a:xfrm>
        </p:grpSpPr>
        <p:sp>
          <p:nvSpPr>
            <p:cNvPr id="510" name="모서리가 둥근 직사각형 2049">
              <a:extLst>
                <a:ext uri="{FF2B5EF4-FFF2-40B4-BE49-F238E27FC236}">
                  <a16:creationId xmlns:a16="http://schemas.microsoft.com/office/drawing/2014/main" id="{71D85581-6B69-E08C-3F72-4A5A05535AE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" name="모서리가 둥근 직사각형 2050">
              <a:extLst>
                <a:ext uri="{FF2B5EF4-FFF2-40B4-BE49-F238E27FC236}">
                  <a16:creationId xmlns:a16="http://schemas.microsoft.com/office/drawing/2014/main" id="{DF45014D-5A28-AF08-C60A-CFAE77B2955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" name="모서리가 둥근 직사각형 2051">
              <a:extLst>
                <a:ext uri="{FF2B5EF4-FFF2-40B4-BE49-F238E27FC236}">
                  <a16:creationId xmlns:a16="http://schemas.microsoft.com/office/drawing/2014/main" id="{ECC10C7F-B051-ADA7-8C8C-243F2182E7C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" name="모서리가 둥근 직사각형 2052">
              <a:extLst>
                <a:ext uri="{FF2B5EF4-FFF2-40B4-BE49-F238E27FC236}">
                  <a16:creationId xmlns:a16="http://schemas.microsoft.com/office/drawing/2014/main" id="{BA9C144B-09CF-EDED-560F-D91E3535503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" name="모서리가 둥근 직사각형 2053">
              <a:extLst>
                <a:ext uri="{FF2B5EF4-FFF2-40B4-BE49-F238E27FC236}">
                  <a16:creationId xmlns:a16="http://schemas.microsoft.com/office/drawing/2014/main" id="{57B189E1-658B-32A0-22C4-6D0FDFD9BDF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8" name="그룹 347">
            <a:extLst>
              <a:ext uri="{FF2B5EF4-FFF2-40B4-BE49-F238E27FC236}">
                <a16:creationId xmlns:a16="http://schemas.microsoft.com/office/drawing/2014/main" id="{8866CEB7-878B-4524-5232-7EBD149889A2}"/>
              </a:ext>
            </a:extLst>
          </p:cNvPr>
          <p:cNvGrpSpPr/>
          <p:nvPr/>
        </p:nvGrpSpPr>
        <p:grpSpPr>
          <a:xfrm>
            <a:off x="4387953" y="1185415"/>
            <a:ext cx="696763" cy="100804"/>
            <a:chOff x="3538538" y="1077915"/>
            <a:chExt cx="696763" cy="100804"/>
          </a:xfrm>
        </p:grpSpPr>
        <p:sp>
          <p:nvSpPr>
            <p:cNvPr id="505" name="모서리가 둥근 직사각형 2044">
              <a:extLst>
                <a:ext uri="{FF2B5EF4-FFF2-40B4-BE49-F238E27FC236}">
                  <a16:creationId xmlns:a16="http://schemas.microsoft.com/office/drawing/2014/main" id="{D6345F67-1A3A-6A10-ED7B-B7E1BFF0EB4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6" name="모서리가 둥근 직사각형 2045">
              <a:extLst>
                <a:ext uri="{FF2B5EF4-FFF2-40B4-BE49-F238E27FC236}">
                  <a16:creationId xmlns:a16="http://schemas.microsoft.com/office/drawing/2014/main" id="{F9340401-F3AA-5E13-BCBB-10877A6594A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7" name="모서리가 둥근 직사각형 2046">
              <a:extLst>
                <a:ext uri="{FF2B5EF4-FFF2-40B4-BE49-F238E27FC236}">
                  <a16:creationId xmlns:a16="http://schemas.microsoft.com/office/drawing/2014/main" id="{858BB378-944F-A468-0B35-2AFEC6092BE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" name="모서리가 둥근 직사각형 2047">
              <a:extLst>
                <a:ext uri="{FF2B5EF4-FFF2-40B4-BE49-F238E27FC236}">
                  <a16:creationId xmlns:a16="http://schemas.microsoft.com/office/drawing/2014/main" id="{4582A6CD-803E-135B-43C3-90A959779EF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" name="모서리가 둥근 직사각형 2048">
              <a:extLst>
                <a:ext uri="{FF2B5EF4-FFF2-40B4-BE49-F238E27FC236}">
                  <a16:creationId xmlns:a16="http://schemas.microsoft.com/office/drawing/2014/main" id="{30788F6D-ABDD-D5BB-F9B3-8DB326D1142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FFF06090-18BF-797A-DCEE-3B7FAD414FF8}"/>
              </a:ext>
            </a:extLst>
          </p:cNvPr>
          <p:cNvGrpSpPr/>
          <p:nvPr/>
        </p:nvGrpSpPr>
        <p:grpSpPr>
          <a:xfrm>
            <a:off x="4387953" y="1374105"/>
            <a:ext cx="696763" cy="100804"/>
            <a:chOff x="3538538" y="1077915"/>
            <a:chExt cx="696763" cy="100804"/>
          </a:xfrm>
        </p:grpSpPr>
        <p:sp>
          <p:nvSpPr>
            <p:cNvPr id="500" name="모서리가 둥근 직사각형 2039">
              <a:extLst>
                <a:ext uri="{FF2B5EF4-FFF2-40B4-BE49-F238E27FC236}">
                  <a16:creationId xmlns:a16="http://schemas.microsoft.com/office/drawing/2014/main" id="{136C63B4-D025-6AE7-CD43-59742B5653D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1" name="모서리가 둥근 직사각형 2040">
              <a:extLst>
                <a:ext uri="{FF2B5EF4-FFF2-40B4-BE49-F238E27FC236}">
                  <a16:creationId xmlns:a16="http://schemas.microsoft.com/office/drawing/2014/main" id="{DE81B1ED-9B47-BAFD-7F4D-E9F2C7FA555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2" name="모서리가 둥근 직사각형 2041">
              <a:extLst>
                <a:ext uri="{FF2B5EF4-FFF2-40B4-BE49-F238E27FC236}">
                  <a16:creationId xmlns:a16="http://schemas.microsoft.com/office/drawing/2014/main" id="{E5B4868D-6856-2CF3-9AC7-829EECFA851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3" name="모서리가 둥근 직사각형 2042">
              <a:extLst>
                <a:ext uri="{FF2B5EF4-FFF2-40B4-BE49-F238E27FC236}">
                  <a16:creationId xmlns:a16="http://schemas.microsoft.com/office/drawing/2014/main" id="{105AD0A8-4801-3070-24B8-BB7407F4FC0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4" name="모서리가 둥근 직사각형 2043">
              <a:extLst>
                <a:ext uri="{FF2B5EF4-FFF2-40B4-BE49-F238E27FC236}">
                  <a16:creationId xmlns:a16="http://schemas.microsoft.com/office/drawing/2014/main" id="{2D1D06F2-3ACF-37D3-5A55-315F49CC770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0" name="그룹 349">
            <a:extLst>
              <a:ext uri="{FF2B5EF4-FFF2-40B4-BE49-F238E27FC236}">
                <a16:creationId xmlns:a16="http://schemas.microsoft.com/office/drawing/2014/main" id="{FDB99EF2-3805-7974-1C08-76F75E6505D4}"/>
              </a:ext>
            </a:extLst>
          </p:cNvPr>
          <p:cNvGrpSpPr/>
          <p:nvPr/>
        </p:nvGrpSpPr>
        <p:grpSpPr>
          <a:xfrm>
            <a:off x="4387953" y="1561333"/>
            <a:ext cx="696763" cy="100804"/>
            <a:chOff x="3538538" y="1077915"/>
            <a:chExt cx="696763" cy="100804"/>
          </a:xfrm>
        </p:grpSpPr>
        <p:sp>
          <p:nvSpPr>
            <p:cNvPr id="495" name="모서리가 둥근 직사각형 2034">
              <a:extLst>
                <a:ext uri="{FF2B5EF4-FFF2-40B4-BE49-F238E27FC236}">
                  <a16:creationId xmlns:a16="http://schemas.microsoft.com/office/drawing/2014/main" id="{AED820ED-0D37-5072-8AC3-4F48BE85C77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6" name="모서리가 둥근 직사각형 2035">
              <a:extLst>
                <a:ext uri="{FF2B5EF4-FFF2-40B4-BE49-F238E27FC236}">
                  <a16:creationId xmlns:a16="http://schemas.microsoft.com/office/drawing/2014/main" id="{86E9382D-17CF-A3E1-B726-E42CBF9F1FF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7" name="모서리가 둥근 직사각형 2036">
              <a:extLst>
                <a:ext uri="{FF2B5EF4-FFF2-40B4-BE49-F238E27FC236}">
                  <a16:creationId xmlns:a16="http://schemas.microsoft.com/office/drawing/2014/main" id="{D852F26C-0515-4F62-DD3B-D9633FB7E77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8" name="모서리가 둥근 직사각형 2037">
              <a:extLst>
                <a:ext uri="{FF2B5EF4-FFF2-40B4-BE49-F238E27FC236}">
                  <a16:creationId xmlns:a16="http://schemas.microsoft.com/office/drawing/2014/main" id="{6B90C4A3-C7EC-7C9E-4C47-725DB39E4DD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9" name="모서리가 둥근 직사각형 2038">
              <a:extLst>
                <a:ext uri="{FF2B5EF4-FFF2-40B4-BE49-F238E27FC236}">
                  <a16:creationId xmlns:a16="http://schemas.microsoft.com/office/drawing/2014/main" id="{1CD42B5A-6F3C-A51F-1FE8-86315961228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5C3F2B03-A901-2950-03A5-D846CA788956}"/>
              </a:ext>
            </a:extLst>
          </p:cNvPr>
          <p:cNvGrpSpPr/>
          <p:nvPr/>
        </p:nvGrpSpPr>
        <p:grpSpPr>
          <a:xfrm>
            <a:off x="4387953" y="1746624"/>
            <a:ext cx="696763" cy="100804"/>
            <a:chOff x="3538538" y="1077915"/>
            <a:chExt cx="696763" cy="100804"/>
          </a:xfrm>
        </p:grpSpPr>
        <p:sp>
          <p:nvSpPr>
            <p:cNvPr id="490" name="모서리가 둥근 직사각형 2029">
              <a:extLst>
                <a:ext uri="{FF2B5EF4-FFF2-40B4-BE49-F238E27FC236}">
                  <a16:creationId xmlns:a16="http://schemas.microsoft.com/office/drawing/2014/main" id="{07B97727-A3C5-316A-080D-0B1D125A645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" name="모서리가 둥근 직사각형 2030">
              <a:extLst>
                <a:ext uri="{FF2B5EF4-FFF2-40B4-BE49-F238E27FC236}">
                  <a16:creationId xmlns:a16="http://schemas.microsoft.com/office/drawing/2014/main" id="{84BBC5CC-0780-C6DD-8141-453B83CDE6E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" name="모서리가 둥근 직사각형 2031">
              <a:extLst>
                <a:ext uri="{FF2B5EF4-FFF2-40B4-BE49-F238E27FC236}">
                  <a16:creationId xmlns:a16="http://schemas.microsoft.com/office/drawing/2014/main" id="{86A65E5B-5C6F-BC23-E261-0851D6C8C66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" name="모서리가 둥근 직사각형 2032">
              <a:extLst>
                <a:ext uri="{FF2B5EF4-FFF2-40B4-BE49-F238E27FC236}">
                  <a16:creationId xmlns:a16="http://schemas.microsoft.com/office/drawing/2014/main" id="{704E99D9-25CB-4F3E-69E6-15846127FF5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" name="모서리가 둥근 직사각형 2033">
              <a:extLst>
                <a:ext uri="{FF2B5EF4-FFF2-40B4-BE49-F238E27FC236}">
                  <a16:creationId xmlns:a16="http://schemas.microsoft.com/office/drawing/2014/main" id="{48B50C19-2F46-80B7-A400-A9298C83FF1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2" name="그룹 351">
            <a:extLst>
              <a:ext uri="{FF2B5EF4-FFF2-40B4-BE49-F238E27FC236}">
                <a16:creationId xmlns:a16="http://schemas.microsoft.com/office/drawing/2014/main" id="{2A7EB4E7-2DE9-AD55-2CD6-CB04EC1ED29E}"/>
              </a:ext>
            </a:extLst>
          </p:cNvPr>
          <p:cNvGrpSpPr/>
          <p:nvPr/>
        </p:nvGrpSpPr>
        <p:grpSpPr>
          <a:xfrm>
            <a:off x="4387953" y="1934294"/>
            <a:ext cx="696763" cy="100804"/>
            <a:chOff x="3538538" y="1077915"/>
            <a:chExt cx="696763" cy="100804"/>
          </a:xfrm>
        </p:grpSpPr>
        <p:sp>
          <p:nvSpPr>
            <p:cNvPr id="485" name="모서리가 둥근 직사각형 2024">
              <a:extLst>
                <a:ext uri="{FF2B5EF4-FFF2-40B4-BE49-F238E27FC236}">
                  <a16:creationId xmlns:a16="http://schemas.microsoft.com/office/drawing/2014/main" id="{71EBC4F8-174D-27D9-D664-A7C35CC53A9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" name="모서리가 둥근 직사각형 2025">
              <a:extLst>
                <a:ext uri="{FF2B5EF4-FFF2-40B4-BE49-F238E27FC236}">
                  <a16:creationId xmlns:a16="http://schemas.microsoft.com/office/drawing/2014/main" id="{4C599AD6-2F30-0C97-DE2A-0FBF5F239F4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" name="모서리가 둥근 직사각형 2026">
              <a:extLst>
                <a:ext uri="{FF2B5EF4-FFF2-40B4-BE49-F238E27FC236}">
                  <a16:creationId xmlns:a16="http://schemas.microsoft.com/office/drawing/2014/main" id="{EBBAB25F-7F7E-29CE-40C1-922E3CA6DCA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" name="모서리가 둥근 직사각형 2027">
              <a:extLst>
                <a:ext uri="{FF2B5EF4-FFF2-40B4-BE49-F238E27FC236}">
                  <a16:creationId xmlns:a16="http://schemas.microsoft.com/office/drawing/2014/main" id="{1DF29ECB-A6F8-4A5F-6B21-8665C20069D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" name="모서리가 둥근 직사각형 2028">
              <a:extLst>
                <a:ext uri="{FF2B5EF4-FFF2-40B4-BE49-F238E27FC236}">
                  <a16:creationId xmlns:a16="http://schemas.microsoft.com/office/drawing/2014/main" id="{3A7B60BC-F8CE-1A4D-17C9-425C24487F3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3" name="그룹 352">
            <a:extLst>
              <a:ext uri="{FF2B5EF4-FFF2-40B4-BE49-F238E27FC236}">
                <a16:creationId xmlns:a16="http://schemas.microsoft.com/office/drawing/2014/main" id="{5F80D9FE-DE5E-76F9-8D71-C846FE1071ED}"/>
              </a:ext>
            </a:extLst>
          </p:cNvPr>
          <p:cNvGrpSpPr/>
          <p:nvPr/>
        </p:nvGrpSpPr>
        <p:grpSpPr>
          <a:xfrm>
            <a:off x="4387455" y="2124912"/>
            <a:ext cx="696763" cy="100804"/>
            <a:chOff x="3538538" y="1077915"/>
            <a:chExt cx="696763" cy="100804"/>
          </a:xfrm>
        </p:grpSpPr>
        <p:sp>
          <p:nvSpPr>
            <p:cNvPr id="480" name="모서리가 둥근 직사각형 2019">
              <a:extLst>
                <a:ext uri="{FF2B5EF4-FFF2-40B4-BE49-F238E27FC236}">
                  <a16:creationId xmlns:a16="http://schemas.microsoft.com/office/drawing/2014/main" id="{B70C43EE-3200-515A-9226-7DF2C13D188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" name="모서리가 둥근 직사각형 2020">
              <a:extLst>
                <a:ext uri="{FF2B5EF4-FFF2-40B4-BE49-F238E27FC236}">
                  <a16:creationId xmlns:a16="http://schemas.microsoft.com/office/drawing/2014/main" id="{42668523-B287-9FF1-DC84-2BC63FA7D8A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" name="모서리가 둥근 직사각형 2021">
              <a:extLst>
                <a:ext uri="{FF2B5EF4-FFF2-40B4-BE49-F238E27FC236}">
                  <a16:creationId xmlns:a16="http://schemas.microsoft.com/office/drawing/2014/main" id="{EE160D64-6323-056C-4BB3-0998A13D874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3" name="모서리가 둥근 직사각형 2022">
              <a:extLst>
                <a:ext uri="{FF2B5EF4-FFF2-40B4-BE49-F238E27FC236}">
                  <a16:creationId xmlns:a16="http://schemas.microsoft.com/office/drawing/2014/main" id="{2C1E63FE-4FF8-AB37-EC30-9DD22E58150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4" name="모서리가 둥근 직사각형 2023">
              <a:extLst>
                <a:ext uri="{FF2B5EF4-FFF2-40B4-BE49-F238E27FC236}">
                  <a16:creationId xmlns:a16="http://schemas.microsoft.com/office/drawing/2014/main" id="{0E858979-9A32-96F8-55FC-DA5C99EE694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4" name="그룹 353">
            <a:extLst>
              <a:ext uri="{FF2B5EF4-FFF2-40B4-BE49-F238E27FC236}">
                <a16:creationId xmlns:a16="http://schemas.microsoft.com/office/drawing/2014/main" id="{CC6826A4-ED4C-AFFC-522F-7DA3662BE45E}"/>
              </a:ext>
            </a:extLst>
          </p:cNvPr>
          <p:cNvGrpSpPr/>
          <p:nvPr/>
        </p:nvGrpSpPr>
        <p:grpSpPr>
          <a:xfrm>
            <a:off x="4387455" y="2310203"/>
            <a:ext cx="696763" cy="100804"/>
            <a:chOff x="3538538" y="1077915"/>
            <a:chExt cx="696763" cy="100804"/>
          </a:xfrm>
        </p:grpSpPr>
        <p:sp>
          <p:nvSpPr>
            <p:cNvPr id="475" name="모서리가 둥근 직사각형 2014">
              <a:extLst>
                <a:ext uri="{FF2B5EF4-FFF2-40B4-BE49-F238E27FC236}">
                  <a16:creationId xmlns:a16="http://schemas.microsoft.com/office/drawing/2014/main" id="{F355E2AC-061A-579B-8E0E-0256BC280D6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" name="모서리가 둥근 직사각형 2015">
              <a:extLst>
                <a:ext uri="{FF2B5EF4-FFF2-40B4-BE49-F238E27FC236}">
                  <a16:creationId xmlns:a16="http://schemas.microsoft.com/office/drawing/2014/main" id="{662C07C4-92E6-54C8-5DC1-2F4CBE7F45C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" name="모서리가 둥근 직사각형 2016">
              <a:extLst>
                <a:ext uri="{FF2B5EF4-FFF2-40B4-BE49-F238E27FC236}">
                  <a16:creationId xmlns:a16="http://schemas.microsoft.com/office/drawing/2014/main" id="{568D6854-FA10-126D-1EAB-DEDAE40D958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" name="모서리가 둥근 직사각형 2017">
              <a:extLst>
                <a:ext uri="{FF2B5EF4-FFF2-40B4-BE49-F238E27FC236}">
                  <a16:creationId xmlns:a16="http://schemas.microsoft.com/office/drawing/2014/main" id="{29D4772E-2E5A-5A96-9853-B7F6CF41926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" name="모서리가 둥근 직사각형 2018">
              <a:extLst>
                <a:ext uri="{FF2B5EF4-FFF2-40B4-BE49-F238E27FC236}">
                  <a16:creationId xmlns:a16="http://schemas.microsoft.com/office/drawing/2014/main" id="{970C25FC-EA6A-96D1-CE3D-3ED164832CD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57F47958-E09A-284E-7121-E8727C628E9A}"/>
              </a:ext>
            </a:extLst>
          </p:cNvPr>
          <p:cNvGrpSpPr/>
          <p:nvPr/>
        </p:nvGrpSpPr>
        <p:grpSpPr>
          <a:xfrm>
            <a:off x="4387455" y="2497431"/>
            <a:ext cx="696763" cy="100804"/>
            <a:chOff x="3538538" y="1077915"/>
            <a:chExt cx="696763" cy="100804"/>
          </a:xfrm>
        </p:grpSpPr>
        <p:sp>
          <p:nvSpPr>
            <p:cNvPr id="470" name="모서리가 둥근 직사각형 2009">
              <a:extLst>
                <a:ext uri="{FF2B5EF4-FFF2-40B4-BE49-F238E27FC236}">
                  <a16:creationId xmlns:a16="http://schemas.microsoft.com/office/drawing/2014/main" id="{E7BF3CC0-FB43-4C7D-5258-BDD8C53BEAA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" name="모서리가 둥근 직사각형 2010">
              <a:extLst>
                <a:ext uri="{FF2B5EF4-FFF2-40B4-BE49-F238E27FC236}">
                  <a16:creationId xmlns:a16="http://schemas.microsoft.com/office/drawing/2014/main" id="{727A4758-D1DA-80B9-C93A-A9F82683560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2" name="모서리가 둥근 직사각형 2011">
              <a:extLst>
                <a:ext uri="{FF2B5EF4-FFF2-40B4-BE49-F238E27FC236}">
                  <a16:creationId xmlns:a16="http://schemas.microsoft.com/office/drawing/2014/main" id="{3795A920-D40A-D88F-EBA3-82441AF00AE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3" name="모서리가 둥근 직사각형 2012">
              <a:extLst>
                <a:ext uri="{FF2B5EF4-FFF2-40B4-BE49-F238E27FC236}">
                  <a16:creationId xmlns:a16="http://schemas.microsoft.com/office/drawing/2014/main" id="{A1588ECD-D1D4-1F20-2494-CA856206552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" name="모서리가 둥근 직사각형 2013">
              <a:extLst>
                <a:ext uri="{FF2B5EF4-FFF2-40B4-BE49-F238E27FC236}">
                  <a16:creationId xmlns:a16="http://schemas.microsoft.com/office/drawing/2014/main" id="{B02C8ACF-DBD1-8D90-D4E5-493DE1375A9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6" name="그룹 355">
            <a:extLst>
              <a:ext uri="{FF2B5EF4-FFF2-40B4-BE49-F238E27FC236}">
                <a16:creationId xmlns:a16="http://schemas.microsoft.com/office/drawing/2014/main" id="{7D054C96-7F10-6B9C-7570-268E4CBFCAA8}"/>
              </a:ext>
            </a:extLst>
          </p:cNvPr>
          <p:cNvGrpSpPr/>
          <p:nvPr/>
        </p:nvGrpSpPr>
        <p:grpSpPr>
          <a:xfrm>
            <a:off x="4387455" y="2684880"/>
            <a:ext cx="696763" cy="100804"/>
            <a:chOff x="3538538" y="1077915"/>
            <a:chExt cx="696763" cy="100804"/>
          </a:xfrm>
        </p:grpSpPr>
        <p:sp>
          <p:nvSpPr>
            <p:cNvPr id="465" name="모서리가 둥근 직사각형 2004">
              <a:extLst>
                <a:ext uri="{FF2B5EF4-FFF2-40B4-BE49-F238E27FC236}">
                  <a16:creationId xmlns:a16="http://schemas.microsoft.com/office/drawing/2014/main" id="{74D5194A-84F3-D83B-757F-75231B254F3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" name="모서리가 둥근 직사각형 2005">
              <a:extLst>
                <a:ext uri="{FF2B5EF4-FFF2-40B4-BE49-F238E27FC236}">
                  <a16:creationId xmlns:a16="http://schemas.microsoft.com/office/drawing/2014/main" id="{601A2F9F-837B-6F47-AD94-9B6D8747D12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" name="모서리가 둥근 직사각형 2006">
              <a:extLst>
                <a:ext uri="{FF2B5EF4-FFF2-40B4-BE49-F238E27FC236}">
                  <a16:creationId xmlns:a16="http://schemas.microsoft.com/office/drawing/2014/main" id="{43FA4182-CE2A-3AC9-EBB1-344A12FA17B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" name="모서리가 둥근 직사각형 2007">
              <a:extLst>
                <a:ext uri="{FF2B5EF4-FFF2-40B4-BE49-F238E27FC236}">
                  <a16:creationId xmlns:a16="http://schemas.microsoft.com/office/drawing/2014/main" id="{F0E3C39B-CE4E-06E0-9344-A9C41E26608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" name="모서리가 둥근 직사각형 2008">
              <a:extLst>
                <a:ext uri="{FF2B5EF4-FFF2-40B4-BE49-F238E27FC236}">
                  <a16:creationId xmlns:a16="http://schemas.microsoft.com/office/drawing/2014/main" id="{1ECF9D7B-1D54-0A30-D220-3120D19F903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7" name="그룹 356">
            <a:extLst>
              <a:ext uri="{FF2B5EF4-FFF2-40B4-BE49-F238E27FC236}">
                <a16:creationId xmlns:a16="http://schemas.microsoft.com/office/drawing/2014/main" id="{F07C1964-7630-DAC0-F153-5E2553B3A18D}"/>
              </a:ext>
            </a:extLst>
          </p:cNvPr>
          <p:cNvGrpSpPr/>
          <p:nvPr/>
        </p:nvGrpSpPr>
        <p:grpSpPr>
          <a:xfrm>
            <a:off x="4387953" y="2871984"/>
            <a:ext cx="696763" cy="100804"/>
            <a:chOff x="3538538" y="1077915"/>
            <a:chExt cx="696763" cy="100804"/>
          </a:xfrm>
        </p:grpSpPr>
        <p:sp>
          <p:nvSpPr>
            <p:cNvPr id="460" name="모서리가 둥근 직사각형 1999">
              <a:extLst>
                <a:ext uri="{FF2B5EF4-FFF2-40B4-BE49-F238E27FC236}">
                  <a16:creationId xmlns:a16="http://schemas.microsoft.com/office/drawing/2014/main" id="{09F34846-EEFC-E040-6FB5-E0AE4D0B539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1" name="모서리가 둥근 직사각형 2000">
              <a:extLst>
                <a:ext uri="{FF2B5EF4-FFF2-40B4-BE49-F238E27FC236}">
                  <a16:creationId xmlns:a16="http://schemas.microsoft.com/office/drawing/2014/main" id="{28B62C9A-451B-89E6-9088-798C4C20604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2" name="모서리가 둥근 직사각형 2001">
              <a:extLst>
                <a:ext uri="{FF2B5EF4-FFF2-40B4-BE49-F238E27FC236}">
                  <a16:creationId xmlns:a16="http://schemas.microsoft.com/office/drawing/2014/main" id="{BCC4C349-C221-CFE6-2C26-EBC89227CF4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" name="모서리가 둥근 직사각형 2002">
              <a:extLst>
                <a:ext uri="{FF2B5EF4-FFF2-40B4-BE49-F238E27FC236}">
                  <a16:creationId xmlns:a16="http://schemas.microsoft.com/office/drawing/2014/main" id="{684D3FE6-81D4-3E6F-3E3A-14F4875A54C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" name="모서리가 둥근 직사각형 2003">
              <a:extLst>
                <a:ext uri="{FF2B5EF4-FFF2-40B4-BE49-F238E27FC236}">
                  <a16:creationId xmlns:a16="http://schemas.microsoft.com/office/drawing/2014/main" id="{0D1E9756-BB5D-D995-EF5E-27D0DF29AB1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8" name="그룹 357">
            <a:extLst>
              <a:ext uri="{FF2B5EF4-FFF2-40B4-BE49-F238E27FC236}">
                <a16:creationId xmlns:a16="http://schemas.microsoft.com/office/drawing/2014/main" id="{3651F15E-4EE5-39AC-2EA8-17016F1DDFAF}"/>
              </a:ext>
            </a:extLst>
          </p:cNvPr>
          <p:cNvGrpSpPr/>
          <p:nvPr/>
        </p:nvGrpSpPr>
        <p:grpSpPr>
          <a:xfrm>
            <a:off x="4387953" y="3057275"/>
            <a:ext cx="696763" cy="100804"/>
            <a:chOff x="3538538" y="1077915"/>
            <a:chExt cx="696763" cy="100804"/>
          </a:xfrm>
        </p:grpSpPr>
        <p:sp>
          <p:nvSpPr>
            <p:cNvPr id="455" name="모서리가 둥근 직사각형 1994">
              <a:extLst>
                <a:ext uri="{FF2B5EF4-FFF2-40B4-BE49-F238E27FC236}">
                  <a16:creationId xmlns:a16="http://schemas.microsoft.com/office/drawing/2014/main" id="{39EBA3F4-E30A-74CD-5D41-C8321F49D87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" name="모서리가 둥근 직사각형 1995">
              <a:extLst>
                <a:ext uri="{FF2B5EF4-FFF2-40B4-BE49-F238E27FC236}">
                  <a16:creationId xmlns:a16="http://schemas.microsoft.com/office/drawing/2014/main" id="{4E6E82F3-61A6-1E2E-8BF4-93343D0B093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" name="모서리가 둥근 직사각형 1996">
              <a:extLst>
                <a:ext uri="{FF2B5EF4-FFF2-40B4-BE49-F238E27FC236}">
                  <a16:creationId xmlns:a16="http://schemas.microsoft.com/office/drawing/2014/main" id="{64C655E2-4ACB-541B-7057-F2458BA6071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" name="모서리가 둥근 직사각형 1997">
              <a:extLst>
                <a:ext uri="{FF2B5EF4-FFF2-40B4-BE49-F238E27FC236}">
                  <a16:creationId xmlns:a16="http://schemas.microsoft.com/office/drawing/2014/main" id="{C1DF9C47-F04E-4451-E3F8-8827B3CB31D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" name="모서리가 둥근 직사각형 1998">
              <a:extLst>
                <a:ext uri="{FF2B5EF4-FFF2-40B4-BE49-F238E27FC236}">
                  <a16:creationId xmlns:a16="http://schemas.microsoft.com/office/drawing/2014/main" id="{CA51A98D-84CA-CA35-DDD5-57883933D2B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98E4E96A-C4DE-DEA9-1B43-7F0BE690918F}"/>
              </a:ext>
            </a:extLst>
          </p:cNvPr>
          <p:cNvGrpSpPr/>
          <p:nvPr/>
        </p:nvGrpSpPr>
        <p:grpSpPr>
          <a:xfrm>
            <a:off x="4387953" y="3244503"/>
            <a:ext cx="696763" cy="100804"/>
            <a:chOff x="3538538" y="1077915"/>
            <a:chExt cx="696763" cy="100804"/>
          </a:xfrm>
        </p:grpSpPr>
        <p:sp>
          <p:nvSpPr>
            <p:cNvPr id="450" name="모서리가 둥근 직사각형 1989">
              <a:extLst>
                <a:ext uri="{FF2B5EF4-FFF2-40B4-BE49-F238E27FC236}">
                  <a16:creationId xmlns:a16="http://schemas.microsoft.com/office/drawing/2014/main" id="{6C8B3B53-3CA6-30B2-6D00-945B36FBA08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1" name="모서리가 둥근 직사각형 1990">
              <a:extLst>
                <a:ext uri="{FF2B5EF4-FFF2-40B4-BE49-F238E27FC236}">
                  <a16:creationId xmlns:a16="http://schemas.microsoft.com/office/drawing/2014/main" id="{CF8F5263-443C-79AB-A251-DAB9CA53A7C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2" name="모서리가 둥근 직사각형 1991">
              <a:extLst>
                <a:ext uri="{FF2B5EF4-FFF2-40B4-BE49-F238E27FC236}">
                  <a16:creationId xmlns:a16="http://schemas.microsoft.com/office/drawing/2014/main" id="{E3DFC179-7A89-D507-E0D5-8ABE2136AEE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" name="모서리가 둥근 직사각형 1992">
              <a:extLst>
                <a:ext uri="{FF2B5EF4-FFF2-40B4-BE49-F238E27FC236}">
                  <a16:creationId xmlns:a16="http://schemas.microsoft.com/office/drawing/2014/main" id="{6BA2C5F0-ECED-3C73-67F2-2ED2039F99A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" name="모서리가 둥근 직사각형 1993">
              <a:extLst>
                <a:ext uri="{FF2B5EF4-FFF2-40B4-BE49-F238E27FC236}">
                  <a16:creationId xmlns:a16="http://schemas.microsoft.com/office/drawing/2014/main" id="{2209BA0D-F69D-D20F-77A7-5C154C2A4AC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0" name="그룹 359">
            <a:extLst>
              <a:ext uri="{FF2B5EF4-FFF2-40B4-BE49-F238E27FC236}">
                <a16:creationId xmlns:a16="http://schemas.microsoft.com/office/drawing/2014/main" id="{AA2A0075-B3B8-257E-6440-46C0298A3198}"/>
              </a:ext>
            </a:extLst>
          </p:cNvPr>
          <p:cNvGrpSpPr/>
          <p:nvPr/>
        </p:nvGrpSpPr>
        <p:grpSpPr>
          <a:xfrm>
            <a:off x="4387953" y="3431952"/>
            <a:ext cx="696763" cy="100804"/>
            <a:chOff x="3538538" y="1077915"/>
            <a:chExt cx="696763" cy="100804"/>
          </a:xfrm>
        </p:grpSpPr>
        <p:sp>
          <p:nvSpPr>
            <p:cNvPr id="445" name="모서리가 둥근 직사각형 1984">
              <a:extLst>
                <a:ext uri="{FF2B5EF4-FFF2-40B4-BE49-F238E27FC236}">
                  <a16:creationId xmlns:a16="http://schemas.microsoft.com/office/drawing/2014/main" id="{F6EFA59F-9405-C5FD-812D-CD2E52C1286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6" name="모서리가 둥근 직사각형 1985">
              <a:extLst>
                <a:ext uri="{FF2B5EF4-FFF2-40B4-BE49-F238E27FC236}">
                  <a16:creationId xmlns:a16="http://schemas.microsoft.com/office/drawing/2014/main" id="{69C89D44-16FE-D43C-4C43-BECF51FFDE7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7" name="모서리가 둥근 직사각형 1986">
              <a:extLst>
                <a:ext uri="{FF2B5EF4-FFF2-40B4-BE49-F238E27FC236}">
                  <a16:creationId xmlns:a16="http://schemas.microsoft.com/office/drawing/2014/main" id="{9322E673-EC2F-94C6-558F-353A0276E5F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8" name="모서리가 둥근 직사각형 1987">
              <a:extLst>
                <a:ext uri="{FF2B5EF4-FFF2-40B4-BE49-F238E27FC236}">
                  <a16:creationId xmlns:a16="http://schemas.microsoft.com/office/drawing/2014/main" id="{0E1AD094-A478-13EA-BE9D-3DAA44F6D72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9" name="모서리가 둥근 직사각형 1988">
              <a:extLst>
                <a:ext uri="{FF2B5EF4-FFF2-40B4-BE49-F238E27FC236}">
                  <a16:creationId xmlns:a16="http://schemas.microsoft.com/office/drawing/2014/main" id="{47CCA900-8F9A-C9C4-0388-8A8DB3E1724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85C0ED19-171C-E59D-6CF2-30E564384244}"/>
              </a:ext>
            </a:extLst>
          </p:cNvPr>
          <p:cNvGrpSpPr/>
          <p:nvPr/>
        </p:nvGrpSpPr>
        <p:grpSpPr>
          <a:xfrm>
            <a:off x="4387953" y="3619401"/>
            <a:ext cx="696763" cy="100804"/>
            <a:chOff x="3538538" y="1077915"/>
            <a:chExt cx="696763" cy="100804"/>
          </a:xfrm>
        </p:grpSpPr>
        <p:sp>
          <p:nvSpPr>
            <p:cNvPr id="440" name="모서리가 둥근 직사각형 1979">
              <a:extLst>
                <a:ext uri="{FF2B5EF4-FFF2-40B4-BE49-F238E27FC236}">
                  <a16:creationId xmlns:a16="http://schemas.microsoft.com/office/drawing/2014/main" id="{E96ED66D-E006-1A00-42FB-D9728D7090A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1" name="모서리가 둥근 직사각형 1980">
              <a:extLst>
                <a:ext uri="{FF2B5EF4-FFF2-40B4-BE49-F238E27FC236}">
                  <a16:creationId xmlns:a16="http://schemas.microsoft.com/office/drawing/2014/main" id="{7AD4EF35-5722-79AC-CBA5-0E2F7E77C24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2" name="모서리가 둥근 직사각형 1981">
              <a:extLst>
                <a:ext uri="{FF2B5EF4-FFF2-40B4-BE49-F238E27FC236}">
                  <a16:creationId xmlns:a16="http://schemas.microsoft.com/office/drawing/2014/main" id="{A7E8B2C5-D113-E94C-DA7D-4CEBF1D4D15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3" name="모서리가 둥근 직사각형 1982">
              <a:extLst>
                <a:ext uri="{FF2B5EF4-FFF2-40B4-BE49-F238E27FC236}">
                  <a16:creationId xmlns:a16="http://schemas.microsoft.com/office/drawing/2014/main" id="{9509B3E7-F526-773B-DE51-A7A06DD50CA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4" name="모서리가 둥근 직사각형 1983">
              <a:extLst>
                <a:ext uri="{FF2B5EF4-FFF2-40B4-BE49-F238E27FC236}">
                  <a16:creationId xmlns:a16="http://schemas.microsoft.com/office/drawing/2014/main" id="{64F67729-41E2-1717-3197-6E314A9CE96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2" name="그룹 361">
            <a:extLst>
              <a:ext uri="{FF2B5EF4-FFF2-40B4-BE49-F238E27FC236}">
                <a16:creationId xmlns:a16="http://schemas.microsoft.com/office/drawing/2014/main" id="{B374CA40-CD12-02E0-8BD6-400675C81AF9}"/>
              </a:ext>
            </a:extLst>
          </p:cNvPr>
          <p:cNvGrpSpPr/>
          <p:nvPr/>
        </p:nvGrpSpPr>
        <p:grpSpPr>
          <a:xfrm>
            <a:off x="4388451" y="3806847"/>
            <a:ext cx="696763" cy="100804"/>
            <a:chOff x="3538538" y="1077915"/>
            <a:chExt cx="696763" cy="100804"/>
          </a:xfrm>
        </p:grpSpPr>
        <p:sp>
          <p:nvSpPr>
            <p:cNvPr id="435" name="모서리가 둥근 직사각형 1974">
              <a:extLst>
                <a:ext uri="{FF2B5EF4-FFF2-40B4-BE49-F238E27FC236}">
                  <a16:creationId xmlns:a16="http://schemas.microsoft.com/office/drawing/2014/main" id="{B71A57FA-E890-4225-8322-71771AF569D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6" name="모서리가 둥근 직사각형 1975">
              <a:extLst>
                <a:ext uri="{FF2B5EF4-FFF2-40B4-BE49-F238E27FC236}">
                  <a16:creationId xmlns:a16="http://schemas.microsoft.com/office/drawing/2014/main" id="{61E77A83-4A27-5C0C-C1CD-3A1D0033536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7" name="모서리가 둥근 직사각형 1976">
              <a:extLst>
                <a:ext uri="{FF2B5EF4-FFF2-40B4-BE49-F238E27FC236}">
                  <a16:creationId xmlns:a16="http://schemas.microsoft.com/office/drawing/2014/main" id="{DE0A38D3-D6A3-A88A-CC40-1AFF17BEDF8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8" name="모서리가 둥근 직사각형 1977">
              <a:extLst>
                <a:ext uri="{FF2B5EF4-FFF2-40B4-BE49-F238E27FC236}">
                  <a16:creationId xmlns:a16="http://schemas.microsoft.com/office/drawing/2014/main" id="{CAE94C43-7A4B-65E2-DD65-84CE32F8493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9" name="모서리가 둥근 직사각형 1978">
              <a:extLst>
                <a:ext uri="{FF2B5EF4-FFF2-40B4-BE49-F238E27FC236}">
                  <a16:creationId xmlns:a16="http://schemas.microsoft.com/office/drawing/2014/main" id="{B8A3EE0D-BEDC-8300-BBD6-54FC0F60272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3" name="그룹 362">
            <a:extLst>
              <a:ext uri="{FF2B5EF4-FFF2-40B4-BE49-F238E27FC236}">
                <a16:creationId xmlns:a16="http://schemas.microsoft.com/office/drawing/2014/main" id="{D13C714C-BBBA-C3DE-4C49-247DB48D8D57}"/>
              </a:ext>
            </a:extLst>
          </p:cNvPr>
          <p:cNvGrpSpPr/>
          <p:nvPr/>
        </p:nvGrpSpPr>
        <p:grpSpPr>
          <a:xfrm>
            <a:off x="4388451" y="3992359"/>
            <a:ext cx="696763" cy="100804"/>
            <a:chOff x="3538538" y="1077915"/>
            <a:chExt cx="696763" cy="100804"/>
          </a:xfrm>
        </p:grpSpPr>
        <p:sp>
          <p:nvSpPr>
            <p:cNvPr id="430" name="모서리가 둥근 직사각형 1969">
              <a:extLst>
                <a:ext uri="{FF2B5EF4-FFF2-40B4-BE49-F238E27FC236}">
                  <a16:creationId xmlns:a16="http://schemas.microsoft.com/office/drawing/2014/main" id="{B40F551F-9C39-5154-3036-C4E9D63BC5E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1" name="모서리가 둥근 직사각형 1970">
              <a:extLst>
                <a:ext uri="{FF2B5EF4-FFF2-40B4-BE49-F238E27FC236}">
                  <a16:creationId xmlns:a16="http://schemas.microsoft.com/office/drawing/2014/main" id="{F2320C68-C665-0095-00BD-5E289E00F5F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2" name="모서리가 둥근 직사각형 1971">
              <a:extLst>
                <a:ext uri="{FF2B5EF4-FFF2-40B4-BE49-F238E27FC236}">
                  <a16:creationId xmlns:a16="http://schemas.microsoft.com/office/drawing/2014/main" id="{5059E363-F8A9-D12E-16AE-1FF85092013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3" name="모서리가 둥근 직사각형 1972">
              <a:extLst>
                <a:ext uri="{FF2B5EF4-FFF2-40B4-BE49-F238E27FC236}">
                  <a16:creationId xmlns:a16="http://schemas.microsoft.com/office/drawing/2014/main" id="{47C80815-274F-E818-9490-A1FCF49E82D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4" name="모서리가 둥근 직사각형 1973">
              <a:extLst>
                <a:ext uri="{FF2B5EF4-FFF2-40B4-BE49-F238E27FC236}">
                  <a16:creationId xmlns:a16="http://schemas.microsoft.com/office/drawing/2014/main" id="{2D859C54-F037-7946-0FC4-014CA8F916B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4" name="그룹 363">
            <a:extLst>
              <a:ext uri="{FF2B5EF4-FFF2-40B4-BE49-F238E27FC236}">
                <a16:creationId xmlns:a16="http://schemas.microsoft.com/office/drawing/2014/main" id="{FB2B2B8D-D996-2CD1-99C1-A8B1A2BDA002}"/>
              </a:ext>
            </a:extLst>
          </p:cNvPr>
          <p:cNvGrpSpPr/>
          <p:nvPr/>
        </p:nvGrpSpPr>
        <p:grpSpPr>
          <a:xfrm>
            <a:off x="4388451" y="4179587"/>
            <a:ext cx="696763" cy="100804"/>
            <a:chOff x="3538538" y="1077915"/>
            <a:chExt cx="696763" cy="100804"/>
          </a:xfrm>
        </p:grpSpPr>
        <p:sp>
          <p:nvSpPr>
            <p:cNvPr id="425" name="모서리가 둥근 직사각형 1964">
              <a:extLst>
                <a:ext uri="{FF2B5EF4-FFF2-40B4-BE49-F238E27FC236}">
                  <a16:creationId xmlns:a16="http://schemas.microsoft.com/office/drawing/2014/main" id="{DE6A8633-70F3-EBFE-1A5B-1F8509E0A97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" name="모서리가 둥근 직사각형 1965">
              <a:extLst>
                <a:ext uri="{FF2B5EF4-FFF2-40B4-BE49-F238E27FC236}">
                  <a16:creationId xmlns:a16="http://schemas.microsoft.com/office/drawing/2014/main" id="{7FBDFC8A-7B6B-4626-AA96-85DBBF5C8CE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" name="모서리가 둥근 직사각형 1966">
              <a:extLst>
                <a:ext uri="{FF2B5EF4-FFF2-40B4-BE49-F238E27FC236}">
                  <a16:creationId xmlns:a16="http://schemas.microsoft.com/office/drawing/2014/main" id="{5F295B6F-E266-0769-0745-4B0487221A3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8" name="모서리가 둥근 직사각형 1967">
              <a:extLst>
                <a:ext uri="{FF2B5EF4-FFF2-40B4-BE49-F238E27FC236}">
                  <a16:creationId xmlns:a16="http://schemas.microsoft.com/office/drawing/2014/main" id="{81FBFFEB-D0B4-1D5C-91BF-BA6DB753871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9" name="모서리가 둥근 직사각형 1968">
              <a:extLst>
                <a:ext uri="{FF2B5EF4-FFF2-40B4-BE49-F238E27FC236}">
                  <a16:creationId xmlns:a16="http://schemas.microsoft.com/office/drawing/2014/main" id="{0F9A9CF2-CB12-32BB-5964-E0CB4D29891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5" name="그룹 364">
            <a:extLst>
              <a:ext uri="{FF2B5EF4-FFF2-40B4-BE49-F238E27FC236}">
                <a16:creationId xmlns:a16="http://schemas.microsoft.com/office/drawing/2014/main" id="{A3D9611C-E472-A619-39D6-A445C31B8BFA}"/>
              </a:ext>
            </a:extLst>
          </p:cNvPr>
          <p:cNvGrpSpPr/>
          <p:nvPr/>
        </p:nvGrpSpPr>
        <p:grpSpPr>
          <a:xfrm>
            <a:off x="4388451" y="4368277"/>
            <a:ext cx="696763" cy="100804"/>
            <a:chOff x="3538538" y="1077915"/>
            <a:chExt cx="696763" cy="100804"/>
          </a:xfrm>
        </p:grpSpPr>
        <p:sp>
          <p:nvSpPr>
            <p:cNvPr id="420" name="모서리가 둥근 직사각형 1959">
              <a:extLst>
                <a:ext uri="{FF2B5EF4-FFF2-40B4-BE49-F238E27FC236}">
                  <a16:creationId xmlns:a16="http://schemas.microsoft.com/office/drawing/2014/main" id="{765B643F-30A6-24A9-9BB4-DFA2E9E98AD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1" name="모서리가 둥근 직사각형 1960">
              <a:extLst>
                <a:ext uri="{FF2B5EF4-FFF2-40B4-BE49-F238E27FC236}">
                  <a16:creationId xmlns:a16="http://schemas.microsoft.com/office/drawing/2014/main" id="{11559F55-2644-13D0-068F-5DBE7FAE28A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2" name="모서리가 둥근 직사각형 1961">
              <a:extLst>
                <a:ext uri="{FF2B5EF4-FFF2-40B4-BE49-F238E27FC236}">
                  <a16:creationId xmlns:a16="http://schemas.microsoft.com/office/drawing/2014/main" id="{0C943E34-F956-CE6D-3FCA-F50FAC3ACF4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3" name="모서리가 둥근 직사각형 1962">
              <a:extLst>
                <a:ext uri="{FF2B5EF4-FFF2-40B4-BE49-F238E27FC236}">
                  <a16:creationId xmlns:a16="http://schemas.microsoft.com/office/drawing/2014/main" id="{59110D4C-3BBA-2D19-64C4-7AFB93458FE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4" name="모서리가 둥근 직사각형 1963">
              <a:extLst>
                <a:ext uri="{FF2B5EF4-FFF2-40B4-BE49-F238E27FC236}">
                  <a16:creationId xmlns:a16="http://schemas.microsoft.com/office/drawing/2014/main" id="{A31049D8-75C3-41D8-D036-73D2CE46998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6" name="그룹 365">
            <a:extLst>
              <a:ext uri="{FF2B5EF4-FFF2-40B4-BE49-F238E27FC236}">
                <a16:creationId xmlns:a16="http://schemas.microsoft.com/office/drawing/2014/main" id="{6C6AB6D2-4003-5107-B784-B6F2D62936AB}"/>
              </a:ext>
            </a:extLst>
          </p:cNvPr>
          <p:cNvGrpSpPr/>
          <p:nvPr/>
        </p:nvGrpSpPr>
        <p:grpSpPr>
          <a:xfrm>
            <a:off x="4388451" y="4555505"/>
            <a:ext cx="696763" cy="100804"/>
            <a:chOff x="3538538" y="1077915"/>
            <a:chExt cx="696763" cy="100804"/>
          </a:xfrm>
        </p:grpSpPr>
        <p:sp>
          <p:nvSpPr>
            <p:cNvPr id="415" name="모서리가 둥근 직사각형 1954">
              <a:extLst>
                <a:ext uri="{FF2B5EF4-FFF2-40B4-BE49-F238E27FC236}">
                  <a16:creationId xmlns:a16="http://schemas.microsoft.com/office/drawing/2014/main" id="{BD6F3A69-E996-E00B-0CEB-C8F8F328889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6" name="모서리가 둥근 직사각형 1955">
              <a:extLst>
                <a:ext uri="{FF2B5EF4-FFF2-40B4-BE49-F238E27FC236}">
                  <a16:creationId xmlns:a16="http://schemas.microsoft.com/office/drawing/2014/main" id="{8928F23E-A51B-33D3-1B47-202F9B2BFA3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7" name="모서리가 둥근 직사각형 1956">
              <a:extLst>
                <a:ext uri="{FF2B5EF4-FFF2-40B4-BE49-F238E27FC236}">
                  <a16:creationId xmlns:a16="http://schemas.microsoft.com/office/drawing/2014/main" id="{277B2E92-F51E-1A07-FACA-68561ED6496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8" name="모서리가 둥근 직사각형 1957">
              <a:extLst>
                <a:ext uri="{FF2B5EF4-FFF2-40B4-BE49-F238E27FC236}">
                  <a16:creationId xmlns:a16="http://schemas.microsoft.com/office/drawing/2014/main" id="{6984797B-3C40-64D5-0E05-36C50FAE3A1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9" name="모서리가 둥근 직사각형 1958">
              <a:extLst>
                <a:ext uri="{FF2B5EF4-FFF2-40B4-BE49-F238E27FC236}">
                  <a16:creationId xmlns:a16="http://schemas.microsoft.com/office/drawing/2014/main" id="{C32C5083-FE24-73E1-6CA3-C5FA98E116B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AE44BA63-7343-FD33-96F7-A53B9A42E194}"/>
              </a:ext>
            </a:extLst>
          </p:cNvPr>
          <p:cNvGrpSpPr/>
          <p:nvPr/>
        </p:nvGrpSpPr>
        <p:grpSpPr>
          <a:xfrm>
            <a:off x="4388451" y="4740796"/>
            <a:ext cx="696763" cy="100804"/>
            <a:chOff x="3538538" y="1077915"/>
            <a:chExt cx="696763" cy="100804"/>
          </a:xfrm>
        </p:grpSpPr>
        <p:sp>
          <p:nvSpPr>
            <p:cNvPr id="410" name="모서리가 둥근 직사각형 1949">
              <a:extLst>
                <a:ext uri="{FF2B5EF4-FFF2-40B4-BE49-F238E27FC236}">
                  <a16:creationId xmlns:a16="http://schemas.microsoft.com/office/drawing/2014/main" id="{0AF06F5F-62E9-8598-2288-8C4F54E2DB9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1" name="모서리가 둥근 직사각형 1950">
              <a:extLst>
                <a:ext uri="{FF2B5EF4-FFF2-40B4-BE49-F238E27FC236}">
                  <a16:creationId xmlns:a16="http://schemas.microsoft.com/office/drawing/2014/main" id="{36AD2C84-8B7E-1E6D-F7E3-BD5E2368DAA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2" name="모서리가 둥근 직사각형 1951">
              <a:extLst>
                <a:ext uri="{FF2B5EF4-FFF2-40B4-BE49-F238E27FC236}">
                  <a16:creationId xmlns:a16="http://schemas.microsoft.com/office/drawing/2014/main" id="{3BF1A46C-A639-5246-8047-B902955308C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3" name="모서리가 둥근 직사각형 1952">
              <a:extLst>
                <a:ext uri="{FF2B5EF4-FFF2-40B4-BE49-F238E27FC236}">
                  <a16:creationId xmlns:a16="http://schemas.microsoft.com/office/drawing/2014/main" id="{E0D6327D-9EF5-5DB8-EEBE-418C9D493B9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" name="모서리가 둥근 직사각형 1953">
              <a:extLst>
                <a:ext uri="{FF2B5EF4-FFF2-40B4-BE49-F238E27FC236}">
                  <a16:creationId xmlns:a16="http://schemas.microsoft.com/office/drawing/2014/main" id="{4B7C01F9-6BBB-3FEF-0A14-1F10A88CC5D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8" name="그룹 367">
            <a:extLst>
              <a:ext uri="{FF2B5EF4-FFF2-40B4-BE49-F238E27FC236}">
                <a16:creationId xmlns:a16="http://schemas.microsoft.com/office/drawing/2014/main" id="{A871C929-3132-A11B-511C-0BC200575B90}"/>
              </a:ext>
            </a:extLst>
          </p:cNvPr>
          <p:cNvGrpSpPr/>
          <p:nvPr/>
        </p:nvGrpSpPr>
        <p:grpSpPr>
          <a:xfrm>
            <a:off x="4388451" y="4928466"/>
            <a:ext cx="696763" cy="100804"/>
            <a:chOff x="3538538" y="1077915"/>
            <a:chExt cx="696763" cy="100804"/>
          </a:xfrm>
        </p:grpSpPr>
        <p:sp>
          <p:nvSpPr>
            <p:cNvPr id="405" name="모서리가 둥근 직사각형 1944">
              <a:extLst>
                <a:ext uri="{FF2B5EF4-FFF2-40B4-BE49-F238E27FC236}">
                  <a16:creationId xmlns:a16="http://schemas.microsoft.com/office/drawing/2014/main" id="{01E116FB-0B2C-52B6-F45F-65CEBCC996B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6" name="모서리가 둥근 직사각형 1945">
              <a:extLst>
                <a:ext uri="{FF2B5EF4-FFF2-40B4-BE49-F238E27FC236}">
                  <a16:creationId xmlns:a16="http://schemas.microsoft.com/office/drawing/2014/main" id="{A4DE5BC0-AFFF-87DB-7E91-3A39111CEC1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7" name="모서리가 둥근 직사각형 1946">
              <a:extLst>
                <a:ext uri="{FF2B5EF4-FFF2-40B4-BE49-F238E27FC236}">
                  <a16:creationId xmlns:a16="http://schemas.microsoft.com/office/drawing/2014/main" id="{BFF9C410-D19A-31ED-53E6-BE46498F16A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8" name="모서리가 둥근 직사각형 1947">
              <a:extLst>
                <a:ext uri="{FF2B5EF4-FFF2-40B4-BE49-F238E27FC236}">
                  <a16:creationId xmlns:a16="http://schemas.microsoft.com/office/drawing/2014/main" id="{504FC61F-299A-6F73-3E8F-262815AD7B8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9" name="모서리가 둥근 직사각형 1948">
              <a:extLst>
                <a:ext uri="{FF2B5EF4-FFF2-40B4-BE49-F238E27FC236}">
                  <a16:creationId xmlns:a16="http://schemas.microsoft.com/office/drawing/2014/main" id="{743443F5-85E0-8969-D738-27E096FBBA3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69" name="그룹 368">
            <a:extLst>
              <a:ext uri="{FF2B5EF4-FFF2-40B4-BE49-F238E27FC236}">
                <a16:creationId xmlns:a16="http://schemas.microsoft.com/office/drawing/2014/main" id="{7EC05EC0-606F-4645-9A9D-E61AE728DEDB}"/>
              </a:ext>
            </a:extLst>
          </p:cNvPr>
          <p:cNvGrpSpPr/>
          <p:nvPr/>
        </p:nvGrpSpPr>
        <p:grpSpPr>
          <a:xfrm>
            <a:off x="4387953" y="5119084"/>
            <a:ext cx="696763" cy="100804"/>
            <a:chOff x="3538538" y="1077915"/>
            <a:chExt cx="696763" cy="100804"/>
          </a:xfrm>
        </p:grpSpPr>
        <p:sp>
          <p:nvSpPr>
            <p:cNvPr id="400" name="모서리가 둥근 직사각형 1939">
              <a:extLst>
                <a:ext uri="{FF2B5EF4-FFF2-40B4-BE49-F238E27FC236}">
                  <a16:creationId xmlns:a16="http://schemas.microsoft.com/office/drawing/2014/main" id="{1382C179-DDF4-FB01-B177-C6198D911A4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1" name="모서리가 둥근 직사각형 1940">
              <a:extLst>
                <a:ext uri="{FF2B5EF4-FFF2-40B4-BE49-F238E27FC236}">
                  <a16:creationId xmlns:a16="http://schemas.microsoft.com/office/drawing/2014/main" id="{CE472DEA-7A42-4B18-318D-D92A77DD0F9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2" name="모서리가 둥근 직사각형 1941">
              <a:extLst>
                <a:ext uri="{FF2B5EF4-FFF2-40B4-BE49-F238E27FC236}">
                  <a16:creationId xmlns:a16="http://schemas.microsoft.com/office/drawing/2014/main" id="{17AB04F4-8106-C74C-87D9-8A386710956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3" name="모서리가 둥근 직사각형 1942">
              <a:extLst>
                <a:ext uri="{FF2B5EF4-FFF2-40B4-BE49-F238E27FC236}">
                  <a16:creationId xmlns:a16="http://schemas.microsoft.com/office/drawing/2014/main" id="{732029E9-7C12-FD4F-D899-4753936D4EB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4" name="모서리가 둥근 직사각형 1943">
              <a:extLst>
                <a:ext uri="{FF2B5EF4-FFF2-40B4-BE49-F238E27FC236}">
                  <a16:creationId xmlns:a16="http://schemas.microsoft.com/office/drawing/2014/main" id="{8DA6DF31-7CEE-156D-3D19-927F055A674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0" name="그룹 369">
            <a:extLst>
              <a:ext uri="{FF2B5EF4-FFF2-40B4-BE49-F238E27FC236}">
                <a16:creationId xmlns:a16="http://schemas.microsoft.com/office/drawing/2014/main" id="{EC4A3D80-86FC-12A0-C147-3E2029B04EC8}"/>
              </a:ext>
            </a:extLst>
          </p:cNvPr>
          <p:cNvGrpSpPr/>
          <p:nvPr/>
        </p:nvGrpSpPr>
        <p:grpSpPr>
          <a:xfrm>
            <a:off x="4387953" y="5304375"/>
            <a:ext cx="696763" cy="100804"/>
            <a:chOff x="3538538" y="1077915"/>
            <a:chExt cx="696763" cy="100804"/>
          </a:xfrm>
        </p:grpSpPr>
        <p:sp>
          <p:nvSpPr>
            <p:cNvPr id="395" name="모서리가 둥근 직사각형 1934">
              <a:extLst>
                <a:ext uri="{FF2B5EF4-FFF2-40B4-BE49-F238E27FC236}">
                  <a16:creationId xmlns:a16="http://schemas.microsoft.com/office/drawing/2014/main" id="{3DEB29CA-FE6B-4070-D230-57B0BD677D2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6" name="모서리가 둥근 직사각형 1935">
              <a:extLst>
                <a:ext uri="{FF2B5EF4-FFF2-40B4-BE49-F238E27FC236}">
                  <a16:creationId xmlns:a16="http://schemas.microsoft.com/office/drawing/2014/main" id="{22477468-D825-46A3-DAA5-924388FEB60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7" name="모서리가 둥근 직사각형 1936">
              <a:extLst>
                <a:ext uri="{FF2B5EF4-FFF2-40B4-BE49-F238E27FC236}">
                  <a16:creationId xmlns:a16="http://schemas.microsoft.com/office/drawing/2014/main" id="{AADE2D7F-6B35-758A-C02D-13D413D688C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8" name="모서리가 둥근 직사각형 1937">
              <a:extLst>
                <a:ext uri="{FF2B5EF4-FFF2-40B4-BE49-F238E27FC236}">
                  <a16:creationId xmlns:a16="http://schemas.microsoft.com/office/drawing/2014/main" id="{B531F53B-CAA0-77A9-2044-3031781AC33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9" name="모서리가 둥근 직사각형 1938">
              <a:extLst>
                <a:ext uri="{FF2B5EF4-FFF2-40B4-BE49-F238E27FC236}">
                  <a16:creationId xmlns:a16="http://schemas.microsoft.com/office/drawing/2014/main" id="{DEC1DAB6-E71E-3C72-5814-BC507929167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1" name="그룹 370">
            <a:extLst>
              <a:ext uri="{FF2B5EF4-FFF2-40B4-BE49-F238E27FC236}">
                <a16:creationId xmlns:a16="http://schemas.microsoft.com/office/drawing/2014/main" id="{86EDF617-64F7-D811-7873-836DAD6EC0A7}"/>
              </a:ext>
            </a:extLst>
          </p:cNvPr>
          <p:cNvGrpSpPr/>
          <p:nvPr/>
        </p:nvGrpSpPr>
        <p:grpSpPr>
          <a:xfrm>
            <a:off x="4387953" y="5491603"/>
            <a:ext cx="696763" cy="100804"/>
            <a:chOff x="3538538" y="1077915"/>
            <a:chExt cx="696763" cy="100804"/>
          </a:xfrm>
        </p:grpSpPr>
        <p:sp>
          <p:nvSpPr>
            <p:cNvPr id="390" name="모서리가 둥근 직사각형 1929">
              <a:extLst>
                <a:ext uri="{FF2B5EF4-FFF2-40B4-BE49-F238E27FC236}">
                  <a16:creationId xmlns:a16="http://schemas.microsoft.com/office/drawing/2014/main" id="{9678FCF2-68A5-2C22-BF42-CD5490199EE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1" name="모서리가 둥근 직사각형 1930">
              <a:extLst>
                <a:ext uri="{FF2B5EF4-FFF2-40B4-BE49-F238E27FC236}">
                  <a16:creationId xmlns:a16="http://schemas.microsoft.com/office/drawing/2014/main" id="{5F0E0EC0-7709-897C-3D99-2B4806AE010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2" name="모서리가 둥근 직사각형 1931">
              <a:extLst>
                <a:ext uri="{FF2B5EF4-FFF2-40B4-BE49-F238E27FC236}">
                  <a16:creationId xmlns:a16="http://schemas.microsoft.com/office/drawing/2014/main" id="{B978DE1C-4D1B-A737-9AA4-08A9C74DA51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3" name="모서리가 둥근 직사각형 1932">
              <a:extLst>
                <a:ext uri="{FF2B5EF4-FFF2-40B4-BE49-F238E27FC236}">
                  <a16:creationId xmlns:a16="http://schemas.microsoft.com/office/drawing/2014/main" id="{9050DFF4-916A-CBA2-2FE5-7967D566C7D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4" name="모서리가 둥근 직사각형 1933">
              <a:extLst>
                <a:ext uri="{FF2B5EF4-FFF2-40B4-BE49-F238E27FC236}">
                  <a16:creationId xmlns:a16="http://schemas.microsoft.com/office/drawing/2014/main" id="{EDD74EB0-7457-7E8F-3A27-15D78619D1A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9620A0F1-40B2-B35D-37A1-B41CE06B9621}"/>
              </a:ext>
            </a:extLst>
          </p:cNvPr>
          <p:cNvGrpSpPr/>
          <p:nvPr/>
        </p:nvGrpSpPr>
        <p:grpSpPr>
          <a:xfrm>
            <a:off x="4387953" y="5679052"/>
            <a:ext cx="696763" cy="100804"/>
            <a:chOff x="3538538" y="1077915"/>
            <a:chExt cx="696763" cy="100804"/>
          </a:xfrm>
        </p:grpSpPr>
        <p:sp>
          <p:nvSpPr>
            <p:cNvPr id="385" name="모서리가 둥근 직사각형 1924">
              <a:extLst>
                <a:ext uri="{FF2B5EF4-FFF2-40B4-BE49-F238E27FC236}">
                  <a16:creationId xmlns:a16="http://schemas.microsoft.com/office/drawing/2014/main" id="{A3DD24A8-031D-05E0-3AAC-B27CFC67D76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6" name="모서리가 둥근 직사각형 1925">
              <a:extLst>
                <a:ext uri="{FF2B5EF4-FFF2-40B4-BE49-F238E27FC236}">
                  <a16:creationId xmlns:a16="http://schemas.microsoft.com/office/drawing/2014/main" id="{C5904BAA-A096-062A-1A99-171CAF239D2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7" name="모서리가 둥근 직사각형 1926">
              <a:extLst>
                <a:ext uri="{FF2B5EF4-FFF2-40B4-BE49-F238E27FC236}">
                  <a16:creationId xmlns:a16="http://schemas.microsoft.com/office/drawing/2014/main" id="{239A182B-AA84-5FB6-F2C8-22C0D3AB542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8" name="모서리가 둥근 직사각형 1927">
              <a:extLst>
                <a:ext uri="{FF2B5EF4-FFF2-40B4-BE49-F238E27FC236}">
                  <a16:creationId xmlns:a16="http://schemas.microsoft.com/office/drawing/2014/main" id="{E08C0AAA-A42B-D1AD-3E4A-49F242BCAA5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9" name="모서리가 둥근 직사각형 1928">
              <a:extLst>
                <a:ext uri="{FF2B5EF4-FFF2-40B4-BE49-F238E27FC236}">
                  <a16:creationId xmlns:a16="http://schemas.microsoft.com/office/drawing/2014/main" id="{18A5C793-1F01-9132-0756-7292AB852B5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3" name="그룹 372">
            <a:extLst>
              <a:ext uri="{FF2B5EF4-FFF2-40B4-BE49-F238E27FC236}">
                <a16:creationId xmlns:a16="http://schemas.microsoft.com/office/drawing/2014/main" id="{15B0A30B-EB6D-A11C-8BCF-967DFAFAD41F}"/>
              </a:ext>
            </a:extLst>
          </p:cNvPr>
          <p:cNvGrpSpPr/>
          <p:nvPr/>
        </p:nvGrpSpPr>
        <p:grpSpPr>
          <a:xfrm>
            <a:off x="4388451" y="5866156"/>
            <a:ext cx="696763" cy="100804"/>
            <a:chOff x="3538538" y="1077915"/>
            <a:chExt cx="696763" cy="100804"/>
          </a:xfrm>
        </p:grpSpPr>
        <p:sp>
          <p:nvSpPr>
            <p:cNvPr id="380" name="모서리가 둥근 직사각형 1919">
              <a:extLst>
                <a:ext uri="{FF2B5EF4-FFF2-40B4-BE49-F238E27FC236}">
                  <a16:creationId xmlns:a16="http://schemas.microsoft.com/office/drawing/2014/main" id="{50902B1C-91F3-CAA9-84F4-73F3A82E0B0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1" name="모서리가 둥근 직사각형 1920">
              <a:extLst>
                <a:ext uri="{FF2B5EF4-FFF2-40B4-BE49-F238E27FC236}">
                  <a16:creationId xmlns:a16="http://schemas.microsoft.com/office/drawing/2014/main" id="{C208BCEC-9EEE-44D7-6A51-65D1D0DC6D6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2" name="모서리가 둥근 직사각형 1921">
              <a:extLst>
                <a:ext uri="{FF2B5EF4-FFF2-40B4-BE49-F238E27FC236}">
                  <a16:creationId xmlns:a16="http://schemas.microsoft.com/office/drawing/2014/main" id="{0BC846F9-ADFE-2BE0-811C-267A6A3988D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3" name="모서리가 둥근 직사각형 1922">
              <a:extLst>
                <a:ext uri="{FF2B5EF4-FFF2-40B4-BE49-F238E27FC236}">
                  <a16:creationId xmlns:a16="http://schemas.microsoft.com/office/drawing/2014/main" id="{9AFBA57D-A3FF-8657-85D5-89FDFF0388C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4" name="모서리가 둥근 직사각형 1923">
              <a:extLst>
                <a:ext uri="{FF2B5EF4-FFF2-40B4-BE49-F238E27FC236}">
                  <a16:creationId xmlns:a16="http://schemas.microsoft.com/office/drawing/2014/main" id="{4E23E74A-982C-D069-D220-20AC7669D9F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4" name="그룹 373">
            <a:extLst>
              <a:ext uri="{FF2B5EF4-FFF2-40B4-BE49-F238E27FC236}">
                <a16:creationId xmlns:a16="http://schemas.microsoft.com/office/drawing/2014/main" id="{F158A102-2701-DD98-2906-BCB431FBD1D9}"/>
              </a:ext>
            </a:extLst>
          </p:cNvPr>
          <p:cNvGrpSpPr/>
          <p:nvPr/>
        </p:nvGrpSpPr>
        <p:grpSpPr>
          <a:xfrm>
            <a:off x="4388451" y="6051447"/>
            <a:ext cx="696763" cy="100804"/>
            <a:chOff x="3538538" y="1077915"/>
            <a:chExt cx="696763" cy="100804"/>
          </a:xfrm>
        </p:grpSpPr>
        <p:sp>
          <p:nvSpPr>
            <p:cNvPr id="375" name="모서리가 둥근 직사각형 1914">
              <a:extLst>
                <a:ext uri="{FF2B5EF4-FFF2-40B4-BE49-F238E27FC236}">
                  <a16:creationId xmlns:a16="http://schemas.microsoft.com/office/drawing/2014/main" id="{A728FF72-E81E-B030-0798-DA5B8086E47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6" name="모서리가 둥근 직사각형 1915">
              <a:extLst>
                <a:ext uri="{FF2B5EF4-FFF2-40B4-BE49-F238E27FC236}">
                  <a16:creationId xmlns:a16="http://schemas.microsoft.com/office/drawing/2014/main" id="{6AF9A00B-E379-FF96-149F-BC732A32002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7" name="모서리가 둥근 직사각형 1916">
              <a:extLst>
                <a:ext uri="{FF2B5EF4-FFF2-40B4-BE49-F238E27FC236}">
                  <a16:creationId xmlns:a16="http://schemas.microsoft.com/office/drawing/2014/main" id="{E9745335-FFF5-6F42-D64A-020FEC4D0BF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8" name="모서리가 둥근 직사각형 1917">
              <a:extLst>
                <a:ext uri="{FF2B5EF4-FFF2-40B4-BE49-F238E27FC236}">
                  <a16:creationId xmlns:a16="http://schemas.microsoft.com/office/drawing/2014/main" id="{26B771B3-4208-B5AD-E496-1ABC04ECA8F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9" name="모서리가 둥근 직사각형 1918">
              <a:extLst>
                <a:ext uri="{FF2B5EF4-FFF2-40B4-BE49-F238E27FC236}">
                  <a16:creationId xmlns:a16="http://schemas.microsoft.com/office/drawing/2014/main" id="{188B9224-9221-18AA-620D-D8F78C5B11A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525" name="직선 연결선 524">
            <a:extLst>
              <a:ext uri="{FF2B5EF4-FFF2-40B4-BE49-F238E27FC236}">
                <a16:creationId xmlns:a16="http://schemas.microsoft.com/office/drawing/2014/main" id="{7EF4FEF9-93D2-9A41-35F0-4CFC616123C9}"/>
              </a:ext>
            </a:extLst>
          </p:cNvPr>
          <p:cNvCxnSpPr/>
          <p:nvPr/>
        </p:nvCxnSpPr>
        <p:spPr>
          <a:xfrm>
            <a:off x="4005094" y="4331763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6" name="직선 연결선 525">
            <a:extLst>
              <a:ext uri="{FF2B5EF4-FFF2-40B4-BE49-F238E27FC236}">
                <a16:creationId xmlns:a16="http://schemas.microsoft.com/office/drawing/2014/main" id="{7FC29A37-D390-28CD-82ED-52575B0E01AE}"/>
              </a:ext>
            </a:extLst>
          </p:cNvPr>
          <p:cNvCxnSpPr/>
          <p:nvPr/>
        </p:nvCxnSpPr>
        <p:spPr>
          <a:xfrm>
            <a:off x="4005094" y="52602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7" name="직사각형 526">
            <a:extLst>
              <a:ext uri="{FF2B5EF4-FFF2-40B4-BE49-F238E27FC236}">
                <a16:creationId xmlns:a16="http://schemas.microsoft.com/office/drawing/2014/main" id="{4FF0DF07-2F61-C874-3DA6-7980CA63D986}"/>
              </a:ext>
            </a:extLst>
          </p:cNvPr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8" name="TextBox 527">
            <a:extLst>
              <a:ext uri="{FF2B5EF4-FFF2-40B4-BE49-F238E27FC236}">
                <a16:creationId xmlns:a16="http://schemas.microsoft.com/office/drawing/2014/main" id="{4DFC5752-B84D-C40E-54A5-7E51592F8910}"/>
              </a:ext>
            </a:extLst>
          </p:cNvPr>
          <p:cNvSpPr txBox="1"/>
          <p:nvPr/>
        </p:nvSpPr>
        <p:spPr>
          <a:xfrm>
            <a:off x="4020480" y="54185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9" name="TextBox 528">
            <a:extLst>
              <a:ext uri="{FF2B5EF4-FFF2-40B4-BE49-F238E27FC236}">
                <a16:creationId xmlns:a16="http://schemas.microsoft.com/office/drawing/2014/main" id="{34592325-10CF-3EBC-4D8B-5A90E289FD82}"/>
              </a:ext>
            </a:extLst>
          </p:cNvPr>
          <p:cNvSpPr txBox="1"/>
          <p:nvPr/>
        </p:nvSpPr>
        <p:spPr>
          <a:xfrm>
            <a:off x="4020334" y="147123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0" name="TextBox 529">
            <a:extLst>
              <a:ext uri="{FF2B5EF4-FFF2-40B4-BE49-F238E27FC236}">
                <a16:creationId xmlns:a16="http://schemas.microsoft.com/office/drawing/2014/main" id="{25E29157-B350-7C5F-507A-4EF0B0D06034}"/>
              </a:ext>
            </a:extLst>
          </p:cNvPr>
          <p:cNvSpPr txBox="1"/>
          <p:nvPr/>
        </p:nvSpPr>
        <p:spPr>
          <a:xfrm>
            <a:off x="4005094" y="2414956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</p:txBody>
      </p:sp>
      <p:sp>
        <p:nvSpPr>
          <p:cNvPr id="531" name="TextBox 530">
            <a:extLst>
              <a:ext uri="{FF2B5EF4-FFF2-40B4-BE49-F238E27FC236}">
                <a16:creationId xmlns:a16="http://schemas.microsoft.com/office/drawing/2014/main" id="{DB4F805C-957D-E4DF-6AB6-65153FA61A67}"/>
              </a:ext>
            </a:extLst>
          </p:cNvPr>
          <p:cNvSpPr txBox="1"/>
          <p:nvPr/>
        </p:nvSpPr>
        <p:spPr>
          <a:xfrm>
            <a:off x="4005094" y="335106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2" name="TextBox 531">
            <a:extLst>
              <a:ext uri="{FF2B5EF4-FFF2-40B4-BE49-F238E27FC236}">
                <a16:creationId xmlns:a16="http://schemas.microsoft.com/office/drawing/2014/main" id="{6C1CB3C8-1FA3-2094-99AE-C0B29F4FB178}"/>
              </a:ext>
            </a:extLst>
          </p:cNvPr>
          <p:cNvSpPr txBox="1"/>
          <p:nvPr/>
        </p:nvSpPr>
        <p:spPr>
          <a:xfrm>
            <a:off x="4005094" y="4287164"/>
            <a:ext cx="319318" cy="19417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60</a:t>
            </a:r>
          </a:p>
        </p:txBody>
      </p:sp>
      <p:sp>
        <p:nvSpPr>
          <p:cNvPr id="533" name="모서리가 둥근 직사각형 1540">
            <a:extLst>
              <a:ext uri="{FF2B5EF4-FFF2-40B4-BE49-F238E27FC236}">
                <a16:creationId xmlns:a16="http://schemas.microsoft.com/office/drawing/2014/main" id="{D7873FCE-772F-8EE0-CBA8-5BCE4AC8B9C9}"/>
              </a:ext>
            </a:extLst>
          </p:cNvPr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모서리가 둥근 직사각형 1541">
            <a:extLst>
              <a:ext uri="{FF2B5EF4-FFF2-40B4-BE49-F238E27FC236}">
                <a16:creationId xmlns:a16="http://schemas.microsoft.com/office/drawing/2014/main" id="{D5B0C7DA-266B-A2B2-2072-67A660A6E142}"/>
              </a:ext>
            </a:extLst>
          </p:cNvPr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5" name="모서리가 둥근 직사각형 1542">
            <a:extLst>
              <a:ext uri="{FF2B5EF4-FFF2-40B4-BE49-F238E27FC236}">
                <a16:creationId xmlns:a16="http://schemas.microsoft.com/office/drawing/2014/main" id="{7412ACF6-9BB5-553D-D77A-D1CB827869BB}"/>
              </a:ext>
            </a:extLst>
          </p:cNvPr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6" name="모서리가 둥근 직사각형 1543">
            <a:extLst>
              <a:ext uri="{FF2B5EF4-FFF2-40B4-BE49-F238E27FC236}">
                <a16:creationId xmlns:a16="http://schemas.microsoft.com/office/drawing/2014/main" id="{5C312DDD-5343-F93B-9142-DCF2C48013A3}"/>
              </a:ext>
            </a:extLst>
          </p:cNvPr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7" name="모서리가 둥근 직사각형 1544">
            <a:extLst>
              <a:ext uri="{FF2B5EF4-FFF2-40B4-BE49-F238E27FC236}">
                <a16:creationId xmlns:a16="http://schemas.microsoft.com/office/drawing/2014/main" id="{65359077-D7D8-23BC-788C-469521BDA060}"/>
              </a:ext>
            </a:extLst>
          </p:cNvPr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8" name="모서리가 둥근 직사각형 1554">
            <a:extLst>
              <a:ext uri="{FF2B5EF4-FFF2-40B4-BE49-F238E27FC236}">
                <a16:creationId xmlns:a16="http://schemas.microsoft.com/office/drawing/2014/main" id="{704F11E8-7C9D-4BD9-4976-8C8265B13610}"/>
              </a:ext>
            </a:extLst>
          </p:cNvPr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9" name="모서리가 둥근 직사각형 1555">
            <a:extLst>
              <a:ext uri="{FF2B5EF4-FFF2-40B4-BE49-F238E27FC236}">
                <a16:creationId xmlns:a16="http://schemas.microsoft.com/office/drawing/2014/main" id="{83DEE13D-4088-8071-74C5-E66DE288DC01}"/>
              </a:ext>
            </a:extLst>
          </p:cNvPr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0" name="모서리가 둥근 직사각형 1556">
            <a:extLst>
              <a:ext uri="{FF2B5EF4-FFF2-40B4-BE49-F238E27FC236}">
                <a16:creationId xmlns:a16="http://schemas.microsoft.com/office/drawing/2014/main" id="{9B76F9CA-5010-66B2-00C9-D1DEFFA2C6BA}"/>
              </a:ext>
            </a:extLst>
          </p:cNvPr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1" name="모서리가 둥근 직사각형 1557">
            <a:extLst>
              <a:ext uri="{FF2B5EF4-FFF2-40B4-BE49-F238E27FC236}">
                <a16:creationId xmlns:a16="http://schemas.microsoft.com/office/drawing/2014/main" id="{D88FFE64-B6CE-CD14-F327-51CFBB210A65}"/>
              </a:ext>
            </a:extLst>
          </p:cNvPr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2" name="모서리가 둥근 직사각형 1558">
            <a:extLst>
              <a:ext uri="{FF2B5EF4-FFF2-40B4-BE49-F238E27FC236}">
                <a16:creationId xmlns:a16="http://schemas.microsoft.com/office/drawing/2014/main" id="{457EA0F9-3664-E713-9B82-40F29DE9186B}"/>
              </a:ext>
            </a:extLst>
          </p:cNvPr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3" name="모서리가 둥근 직사각형 1560">
            <a:extLst>
              <a:ext uri="{FF2B5EF4-FFF2-40B4-BE49-F238E27FC236}">
                <a16:creationId xmlns:a16="http://schemas.microsoft.com/office/drawing/2014/main" id="{7D23D758-2E25-5103-A99D-F9FA8A2DE8A1}"/>
              </a:ext>
            </a:extLst>
          </p:cNvPr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" name="모서리가 둥근 직사각형 1570">
            <a:extLst>
              <a:ext uri="{FF2B5EF4-FFF2-40B4-BE49-F238E27FC236}">
                <a16:creationId xmlns:a16="http://schemas.microsoft.com/office/drawing/2014/main" id="{897480D6-2320-1DF7-8F86-AD22AF46974D}"/>
              </a:ext>
            </a:extLst>
          </p:cNvPr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" name="모서리가 둥근 직사각형 1571">
            <a:extLst>
              <a:ext uri="{FF2B5EF4-FFF2-40B4-BE49-F238E27FC236}">
                <a16:creationId xmlns:a16="http://schemas.microsoft.com/office/drawing/2014/main" id="{AC890397-FDA0-B4A0-ABA2-82BE5A125367}"/>
              </a:ext>
            </a:extLst>
          </p:cNvPr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" name="모서리가 둥근 직사각형 1572">
            <a:extLst>
              <a:ext uri="{FF2B5EF4-FFF2-40B4-BE49-F238E27FC236}">
                <a16:creationId xmlns:a16="http://schemas.microsoft.com/office/drawing/2014/main" id="{3D2BCF9E-F7FA-AB75-49E1-BA3084E4CC7D}"/>
              </a:ext>
            </a:extLst>
          </p:cNvPr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" name="모서리가 둥근 직사각형 1573">
            <a:extLst>
              <a:ext uri="{FF2B5EF4-FFF2-40B4-BE49-F238E27FC236}">
                <a16:creationId xmlns:a16="http://schemas.microsoft.com/office/drawing/2014/main" id="{F464F139-7862-53B9-3064-A9C1F1EDE842}"/>
              </a:ext>
            </a:extLst>
          </p:cNvPr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8" name="모서리가 둥근 직사각형 1575">
            <a:extLst>
              <a:ext uri="{FF2B5EF4-FFF2-40B4-BE49-F238E27FC236}">
                <a16:creationId xmlns:a16="http://schemas.microsoft.com/office/drawing/2014/main" id="{3DD3D9C2-4A69-2093-2368-B8BBE72C757C}"/>
              </a:ext>
            </a:extLst>
          </p:cNvPr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9" name="모서리가 둥근 직사각형 1576">
            <a:extLst>
              <a:ext uri="{FF2B5EF4-FFF2-40B4-BE49-F238E27FC236}">
                <a16:creationId xmlns:a16="http://schemas.microsoft.com/office/drawing/2014/main" id="{969D66CE-47F6-4FDF-2DF6-3D0519990AAB}"/>
              </a:ext>
            </a:extLst>
          </p:cNvPr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" name="모서리가 둥근 직사각형 1577">
            <a:extLst>
              <a:ext uri="{FF2B5EF4-FFF2-40B4-BE49-F238E27FC236}">
                <a16:creationId xmlns:a16="http://schemas.microsoft.com/office/drawing/2014/main" id="{8F90B1BC-779D-843B-EA9D-9C76CD67B948}"/>
              </a:ext>
            </a:extLst>
          </p:cNvPr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" name="모서리가 둥근 직사각형 1578">
            <a:extLst>
              <a:ext uri="{FF2B5EF4-FFF2-40B4-BE49-F238E27FC236}">
                <a16:creationId xmlns:a16="http://schemas.microsoft.com/office/drawing/2014/main" id="{8229A602-0099-5058-1823-B89FCAFBB207}"/>
              </a:ext>
            </a:extLst>
          </p:cNvPr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" name="모서리가 둥근 직사각형 1579">
            <a:extLst>
              <a:ext uri="{FF2B5EF4-FFF2-40B4-BE49-F238E27FC236}">
                <a16:creationId xmlns:a16="http://schemas.microsoft.com/office/drawing/2014/main" id="{733029D3-C2D8-C6CD-BE15-038513DE826F}"/>
              </a:ext>
            </a:extLst>
          </p:cNvPr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3" name="모서리가 둥근 직사각형 1581">
            <a:extLst>
              <a:ext uri="{FF2B5EF4-FFF2-40B4-BE49-F238E27FC236}">
                <a16:creationId xmlns:a16="http://schemas.microsoft.com/office/drawing/2014/main" id="{4C6BC394-CBC7-C2D7-B2E5-811C4CFFFFB3}"/>
              </a:ext>
            </a:extLst>
          </p:cNvPr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4" name="모서리가 둥근 직사각형 1582">
            <a:extLst>
              <a:ext uri="{FF2B5EF4-FFF2-40B4-BE49-F238E27FC236}">
                <a16:creationId xmlns:a16="http://schemas.microsoft.com/office/drawing/2014/main" id="{82A9B8CB-DB26-CD96-1A61-18F56738DC72}"/>
              </a:ext>
            </a:extLst>
          </p:cNvPr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5" name="모서리가 둥근 직사각형 1583">
            <a:extLst>
              <a:ext uri="{FF2B5EF4-FFF2-40B4-BE49-F238E27FC236}">
                <a16:creationId xmlns:a16="http://schemas.microsoft.com/office/drawing/2014/main" id="{B84DA18D-052C-7585-5A0B-17231185744A}"/>
              </a:ext>
            </a:extLst>
          </p:cNvPr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모서리가 둥근 직사각형 1584">
            <a:extLst>
              <a:ext uri="{FF2B5EF4-FFF2-40B4-BE49-F238E27FC236}">
                <a16:creationId xmlns:a16="http://schemas.microsoft.com/office/drawing/2014/main" id="{CC133961-58AD-E7C9-28C7-394E28B269B1}"/>
              </a:ext>
            </a:extLst>
          </p:cNvPr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7" name="모서리가 둥근 직사각형 1585">
            <a:extLst>
              <a:ext uri="{FF2B5EF4-FFF2-40B4-BE49-F238E27FC236}">
                <a16:creationId xmlns:a16="http://schemas.microsoft.com/office/drawing/2014/main" id="{08D398B0-B244-BC31-DEAB-8F4C76ABDCBA}"/>
              </a:ext>
            </a:extLst>
          </p:cNvPr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8" name="모서리가 둥근 직사각형 1587">
            <a:extLst>
              <a:ext uri="{FF2B5EF4-FFF2-40B4-BE49-F238E27FC236}">
                <a16:creationId xmlns:a16="http://schemas.microsoft.com/office/drawing/2014/main" id="{93583A7A-7C01-DF4A-3DCE-EF9799D37B29}"/>
              </a:ext>
            </a:extLst>
          </p:cNvPr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9" name="모서리가 둥근 직사각형 1588">
            <a:extLst>
              <a:ext uri="{FF2B5EF4-FFF2-40B4-BE49-F238E27FC236}">
                <a16:creationId xmlns:a16="http://schemas.microsoft.com/office/drawing/2014/main" id="{31B58634-958E-B347-9A18-93FC716B110C}"/>
              </a:ext>
            </a:extLst>
          </p:cNvPr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0" name="모서리가 둥근 직사각형 1589">
            <a:extLst>
              <a:ext uri="{FF2B5EF4-FFF2-40B4-BE49-F238E27FC236}">
                <a16:creationId xmlns:a16="http://schemas.microsoft.com/office/drawing/2014/main" id="{F1D55013-BC7B-9B28-3227-FD28FFFA1940}"/>
              </a:ext>
            </a:extLst>
          </p:cNvPr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1" name="모서리가 둥근 직사각형 1590">
            <a:extLst>
              <a:ext uri="{FF2B5EF4-FFF2-40B4-BE49-F238E27FC236}">
                <a16:creationId xmlns:a16="http://schemas.microsoft.com/office/drawing/2014/main" id="{C855B0A9-769C-B1DA-8514-5CCF338423A3}"/>
              </a:ext>
            </a:extLst>
          </p:cNvPr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모서리가 둥근 직사각형 1591">
            <a:extLst>
              <a:ext uri="{FF2B5EF4-FFF2-40B4-BE49-F238E27FC236}">
                <a16:creationId xmlns:a16="http://schemas.microsoft.com/office/drawing/2014/main" id="{B0341E6F-6EBE-E9AE-DE25-4B45728D7A6C}"/>
              </a:ext>
            </a:extLst>
          </p:cNvPr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모서리가 둥근 직사각형 1593">
            <a:extLst>
              <a:ext uri="{FF2B5EF4-FFF2-40B4-BE49-F238E27FC236}">
                <a16:creationId xmlns:a16="http://schemas.microsoft.com/office/drawing/2014/main" id="{7C4436AD-A7F2-BBA6-B5B7-57D18E5BB6F5}"/>
              </a:ext>
            </a:extLst>
          </p:cNvPr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4" name="모서리가 둥근 직사각형 1594">
            <a:extLst>
              <a:ext uri="{FF2B5EF4-FFF2-40B4-BE49-F238E27FC236}">
                <a16:creationId xmlns:a16="http://schemas.microsoft.com/office/drawing/2014/main" id="{70276F53-B42E-7F68-8B69-9222FD485756}"/>
              </a:ext>
            </a:extLst>
          </p:cNvPr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5" name="모서리가 둥근 직사각형 1595">
            <a:extLst>
              <a:ext uri="{FF2B5EF4-FFF2-40B4-BE49-F238E27FC236}">
                <a16:creationId xmlns:a16="http://schemas.microsoft.com/office/drawing/2014/main" id="{EFD96140-AB55-A6CF-3A59-9276361B7F56}"/>
              </a:ext>
            </a:extLst>
          </p:cNvPr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6" name="모서리가 둥근 직사각형 1596">
            <a:extLst>
              <a:ext uri="{FF2B5EF4-FFF2-40B4-BE49-F238E27FC236}">
                <a16:creationId xmlns:a16="http://schemas.microsoft.com/office/drawing/2014/main" id="{057E368E-0CA1-B553-6BCD-F26B97E1A6DF}"/>
              </a:ext>
            </a:extLst>
          </p:cNvPr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7" name="모서리가 둥근 직사각형 1597">
            <a:extLst>
              <a:ext uri="{FF2B5EF4-FFF2-40B4-BE49-F238E27FC236}">
                <a16:creationId xmlns:a16="http://schemas.microsoft.com/office/drawing/2014/main" id="{1828973A-DD43-1CCE-F2C8-37D808675E3D}"/>
              </a:ext>
            </a:extLst>
          </p:cNvPr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8" name="모서리가 둥근 직사각형 1599">
            <a:extLst>
              <a:ext uri="{FF2B5EF4-FFF2-40B4-BE49-F238E27FC236}">
                <a16:creationId xmlns:a16="http://schemas.microsoft.com/office/drawing/2014/main" id="{E5E45C5A-0974-D287-3A56-7664F8FDCE4D}"/>
              </a:ext>
            </a:extLst>
          </p:cNvPr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모서리가 둥근 직사각형 1600">
            <a:extLst>
              <a:ext uri="{FF2B5EF4-FFF2-40B4-BE49-F238E27FC236}">
                <a16:creationId xmlns:a16="http://schemas.microsoft.com/office/drawing/2014/main" id="{A3E0B9D7-773B-4273-4A41-A532BED4DF91}"/>
              </a:ext>
            </a:extLst>
          </p:cNvPr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0" name="모서리가 둥근 직사각형 1601">
            <a:extLst>
              <a:ext uri="{FF2B5EF4-FFF2-40B4-BE49-F238E27FC236}">
                <a16:creationId xmlns:a16="http://schemas.microsoft.com/office/drawing/2014/main" id="{2C9F0412-C777-7D78-30C1-C06794D0C1F2}"/>
              </a:ext>
            </a:extLst>
          </p:cNvPr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모서리가 둥근 직사각형 1602">
            <a:extLst>
              <a:ext uri="{FF2B5EF4-FFF2-40B4-BE49-F238E27FC236}">
                <a16:creationId xmlns:a16="http://schemas.microsoft.com/office/drawing/2014/main" id="{B8564524-15D8-F160-E892-BE86B857FFE6}"/>
              </a:ext>
            </a:extLst>
          </p:cNvPr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2" name="모서리가 둥근 직사각형 1605">
            <a:extLst>
              <a:ext uri="{FF2B5EF4-FFF2-40B4-BE49-F238E27FC236}">
                <a16:creationId xmlns:a16="http://schemas.microsoft.com/office/drawing/2014/main" id="{D45B999C-1A91-F34D-3E28-F8E5960B98E1}"/>
              </a:ext>
            </a:extLst>
          </p:cNvPr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3" name="모서리가 둥근 직사각형 1606">
            <a:extLst>
              <a:ext uri="{FF2B5EF4-FFF2-40B4-BE49-F238E27FC236}">
                <a16:creationId xmlns:a16="http://schemas.microsoft.com/office/drawing/2014/main" id="{62E9DF93-1192-DEF6-486E-44EA42A96CD5}"/>
              </a:ext>
            </a:extLst>
          </p:cNvPr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4" name="모서리가 둥근 직사각형 1607">
            <a:extLst>
              <a:ext uri="{FF2B5EF4-FFF2-40B4-BE49-F238E27FC236}">
                <a16:creationId xmlns:a16="http://schemas.microsoft.com/office/drawing/2014/main" id="{7116E3A4-019D-0AAE-C3DE-49AD99F8AE3F}"/>
              </a:ext>
            </a:extLst>
          </p:cNvPr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5" name="모서리가 둥근 직사각형 1608">
            <a:extLst>
              <a:ext uri="{FF2B5EF4-FFF2-40B4-BE49-F238E27FC236}">
                <a16:creationId xmlns:a16="http://schemas.microsoft.com/office/drawing/2014/main" id="{EBB258CD-7699-37F6-0003-528603D6F175}"/>
              </a:ext>
            </a:extLst>
          </p:cNvPr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6" name="모서리가 둥근 직사각형 1609">
            <a:extLst>
              <a:ext uri="{FF2B5EF4-FFF2-40B4-BE49-F238E27FC236}">
                <a16:creationId xmlns:a16="http://schemas.microsoft.com/office/drawing/2014/main" id="{FA3398FE-5D11-1B30-1508-42421D8973F6}"/>
              </a:ext>
            </a:extLst>
          </p:cNvPr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모서리가 둥근 직사각형 1611">
            <a:extLst>
              <a:ext uri="{FF2B5EF4-FFF2-40B4-BE49-F238E27FC236}">
                <a16:creationId xmlns:a16="http://schemas.microsoft.com/office/drawing/2014/main" id="{F6A93B7B-BE53-A61C-CA20-5599273BEE6A}"/>
              </a:ext>
            </a:extLst>
          </p:cNvPr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8" name="모서리가 둥근 직사각형 1612">
            <a:extLst>
              <a:ext uri="{FF2B5EF4-FFF2-40B4-BE49-F238E27FC236}">
                <a16:creationId xmlns:a16="http://schemas.microsoft.com/office/drawing/2014/main" id="{355EDA90-6AD2-C35B-5BFE-E651A7AAF7AF}"/>
              </a:ext>
            </a:extLst>
          </p:cNvPr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9" name="모서리가 둥근 직사각형 1613">
            <a:extLst>
              <a:ext uri="{FF2B5EF4-FFF2-40B4-BE49-F238E27FC236}">
                <a16:creationId xmlns:a16="http://schemas.microsoft.com/office/drawing/2014/main" id="{C765AB39-16C2-379E-B023-A662135CCC93}"/>
              </a:ext>
            </a:extLst>
          </p:cNvPr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0" name="모서리가 둥근 직사각형 1614">
            <a:extLst>
              <a:ext uri="{FF2B5EF4-FFF2-40B4-BE49-F238E27FC236}">
                <a16:creationId xmlns:a16="http://schemas.microsoft.com/office/drawing/2014/main" id="{B79087BE-B119-015C-FA91-D9E16FB4AB33}"/>
              </a:ext>
            </a:extLst>
          </p:cNvPr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모서리가 둥근 직사각형 1615">
            <a:extLst>
              <a:ext uri="{FF2B5EF4-FFF2-40B4-BE49-F238E27FC236}">
                <a16:creationId xmlns:a16="http://schemas.microsoft.com/office/drawing/2014/main" id="{2F87F2F3-C1E3-43F9-C9B0-EDCD872C8DAC}"/>
              </a:ext>
            </a:extLst>
          </p:cNvPr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2" name="모서리가 둥근 직사각형 1677">
            <a:extLst>
              <a:ext uri="{FF2B5EF4-FFF2-40B4-BE49-F238E27FC236}">
                <a16:creationId xmlns:a16="http://schemas.microsoft.com/office/drawing/2014/main" id="{2E42D20B-E805-61DE-AC9D-914CA8DF9CAA}"/>
              </a:ext>
            </a:extLst>
          </p:cNvPr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" name="모서리가 둥근 직사각형 1678">
            <a:extLst>
              <a:ext uri="{FF2B5EF4-FFF2-40B4-BE49-F238E27FC236}">
                <a16:creationId xmlns:a16="http://schemas.microsoft.com/office/drawing/2014/main" id="{F0B45897-4FF1-31AD-EE37-834F7307BA36}"/>
              </a:ext>
            </a:extLst>
          </p:cNvPr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4" name="모서리가 둥근 직사각형 1867">
            <a:extLst>
              <a:ext uri="{FF2B5EF4-FFF2-40B4-BE49-F238E27FC236}">
                <a16:creationId xmlns:a16="http://schemas.microsoft.com/office/drawing/2014/main" id="{604AC79A-73B2-A9DE-6FE2-F7332A25CB9F}"/>
              </a:ext>
            </a:extLst>
          </p:cNvPr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5" name="모서리가 둥근 직사각형 1872">
            <a:extLst>
              <a:ext uri="{FF2B5EF4-FFF2-40B4-BE49-F238E27FC236}">
                <a16:creationId xmlns:a16="http://schemas.microsoft.com/office/drawing/2014/main" id="{BF825E30-7FFD-C6A3-330F-E2B9B2BD6C1C}"/>
              </a:ext>
            </a:extLst>
          </p:cNvPr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6" name="모서리가 둥근 직사각형 1879">
            <a:extLst>
              <a:ext uri="{FF2B5EF4-FFF2-40B4-BE49-F238E27FC236}">
                <a16:creationId xmlns:a16="http://schemas.microsoft.com/office/drawing/2014/main" id="{DBDB60D2-7CC9-21E9-A4DE-2E1233688908}"/>
              </a:ext>
            </a:extLst>
          </p:cNvPr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7" name="모서리가 둥근 직사각형 1880">
            <a:extLst>
              <a:ext uri="{FF2B5EF4-FFF2-40B4-BE49-F238E27FC236}">
                <a16:creationId xmlns:a16="http://schemas.microsoft.com/office/drawing/2014/main" id="{0632C8E2-69B1-8F9C-4342-14113DDA61AC}"/>
              </a:ext>
            </a:extLst>
          </p:cNvPr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8" name="모서리가 둥근 직사각형 2064">
            <a:extLst>
              <a:ext uri="{FF2B5EF4-FFF2-40B4-BE49-F238E27FC236}">
                <a16:creationId xmlns:a16="http://schemas.microsoft.com/office/drawing/2014/main" id="{4D0A95BD-405D-ACC4-8E6D-81BBB205C30C}"/>
              </a:ext>
            </a:extLst>
          </p:cNvPr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9" name="모서리가 둥근 직사각형 2065">
            <a:extLst>
              <a:ext uri="{FF2B5EF4-FFF2-40B4-BE49-F238E27FC236}">
                <a16:creationId xmlns:a16="http://schemas.microsoft.com/office/drawing/2014/main" id="{695ACB0E-980A-B1F6-246D-BC99D0B230E3}"/>
              </a:ext>
            </a:extLst>
          </p:cNvPr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0" name="모서리가 둥근 직사각형 2067">
            <a:extLst>
              <a:ext uri="{FF2B5EF4-FFF2-40B4-BE49-F238E27FC236}">
                <a16:creationId xmlns:a16="http://schemas.microsoft.com/office/drawing/2014/main" id="{B84C2DFC-916C-7502-E698-74E966501667}"/>
              </a:ext>
            </a:extLst>
          </p:cNvPr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1" name="모서리가 둥근 직사각형 2068">
            <a:extLst>
              <a:ext uri="{FF2B5EF4-FFF2-40B4-BE49-F238E27FC236}">
                <a16:creationId xmlns:a16="http://schemas.microsoft.com/office/drawing/2014/main" id="{7CC18C3F-54BE-CCE8-0069-61560E9BFC41}"/>
              </a:ext>
            </a:extLst>
          </p:cNvPr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2" name="모서리가 둥근 직사각형 2070">
            <a:extLst>
              <a:ext uri="{FF2B5EF4-FFF2-40B4-BE49-F238E27FC236}">
                <a16:creationId xmlns:a16="http://schemas.microsoft.com/office/drawing/2014/main" id="{5DABDD9E-2465-F588-203B-2AABE04CCF73}"/>
              </a:ext>
            </a:extLst>
          </p:cNvPr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3" name="모서리가 둥근 직사각형 2071">
            <a:extLst>
              <a:ext uri="{FF2B5EF4-FFF2-40B4-BE49-F238E27FC236}">
                <a16:creationId xmlns:a16="http://schemas.microsoft.com/office/drawing/2014/main" id="{B35C66E4-B263-5AC4-9F1A-82EB4845D054}"/>
              </a:ext>
            </a:extLst>
          </p:cNvPr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4" name="모서리가 둥근 직사각형 2073">
            <a:extLst>
              <a:ext uri="{FF2B5EF4-FFF2-40B4-BE49-F238E27FC236}">
                <a16:creationId xmlns:a16="http://schemas.microsoft.com/office/drawing/2014/main" id="{0CA087D6-3214-086F-F941-5C6071C6FE2A}"/>
              </a:ext>
            </a:extLst>
          </p:cNvPr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5" name="모서리가 둥근 직사각형 2074">
            <a:extLst>
              <a:ext uri="{FF2B5EF4-FFF2-40B4-BE49-F238E27FC236}">
                <a16:creationId xmlns:a16="http://schemas.microsoft.com/office/drawing/2014/main" id="{C0DEA289-1842-FCCA-3C31-1483B296C261}"/>
              </a:ext>
            </a:extLst>
          </p:cNvPr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6" name="모서리가 둥근 직사각형 2075">
            <a:extLst>
              <a:ext uri="{FF2B5EF4-FFF2-40B4-BE49-F238E27FC236}">
                <a16:creationId xmlns:a16="http://schemas.microsoft.com/office/drawing/2014/main" id="{AB22DD21-430F-F003-2192-235254A7685E}"/>
              </a:ext>
            </a:extLst>
          </p:cNvPr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7" name="모서리가 둥근 직사각형 2076">
            <a:extLst>
              <a:ext uri="{FF2B5EF4-FFF2-40B4-BE49-F238E27FC236}">
                <a16:creationId xmlns:a16="http://schemas.microsoft.com/office/drawing/2014/main" id="{3EC208C6-50D3-6289-9CEA-CB349CDBD72E}"/>
              </a:ext>
            </a:extLst>
          </p:cNvPr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8" name="모서리가 둥근 직사각형 2077">
            <a:extLst>
              <a:ext uri="{FF2B5EF4-FFF2-40B4-BE49-F238E27FC236}">
                <a16:creationId xmlns:a16="http://schemas.microsoft.com/office/drawing/2014/main" id="{9B62F312-2900-A15D-8BF6-B72E8259A1B5}"/>
              </a:ext>
            </a:extLst>
          </p:cNvPr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9" name="모서리가 둥근 직사각형 2079">
            <a:extLst>
              <a:ext uri="{FF2B5EF4-FFF2-40B4-BE49-F238E27FC236}">
                <a16:creationId xmlns:a16="http://schemas.microsoft.com/office/drawing/2014/main" id="{5FCF5AD9-32F8-49B7-A1D6-50937E602E76}"/>
              </a:ext>
            </a:extLst>
          </p:cNvPr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0" name="모서리가 둥근 직사각형 2080">
            <a:extLst>
              <a:ext uri="{FF2B5EF4-FFF2-40B4-BE49-F238E27FC236}">
                <a16:creationId xmlns:a16="http://schemas.microsoft.com/office/drawing/2014/main" id="{0327F5C8-5E0F-F497-809E-21DA4398DBE0}"/>
              </a:ext>
            </a:extLst>
          </p:cNvPr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1" name="모서리가 둥근 직사각형 2082">
            <a:extLst>
              <a:ext uri="{FF2B5EF4-FFF2-40B4-BE49-F238E27FC236}">
                <a16:creationId xmlns:a16="http://schemas.microsoft.com/office/drawing/2014/main" id="{DEE5672B-B640-0AAC-9227-23F1CA298B58}"/>
              </a:ext>
            </a:extLst>
          </p:cNvPr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2" name="모서리가 둥근 직사각형 2083">
            <a:extLst>
              <a:ext uri="{FF2B5EF4-FFF2-40B4-BE49-F238E27FC236}">
                <a16:creationId xmlns:a16="http://schemas.microsoft.com/office/drawing/2014/main" id="{6BED3030-9FB7-0773-C330-0F7248923530}"/>
              </a:ext>
            </a:extLst>
          </p:cNvPr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03" name="그룹 602">
            <a:extLst>
              <a:ext uri="{FF2B5EF4-FFF2-40B4-BE49-F238E27FC236}">
                <a16:creationId xmlns:a16="http://schemas.microsoft.com/office/drawing/2014/main" id="{2F4FA957-8082-58A4-4D49-27732CB22628}"/>
              </a:ext>
            </a:extLst>
          </p:cNvPr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604" name="직선 연결선 603">
              <a:extLst>
                <a:ext uri="{FF2B5EF4-FFF2-40B4-BE49-F238E27FC236}">
                  <a16:creationId xmlns:a16="http://schemas.microsoft.com/office/drawing/2014/main" id="{E782C22B-82E6-399D-91BC-E5DDF2567A41}"/>
                </a:ext>
              </a:extLst>
            </p:cNvPr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5" name="직선 연결선 604">
              <a:extLst>
                <a:ext uri="{FF2B5EF4-FFF2-40B4-BE49-F238E27FC236}">
                  <a16:creationId xmlns:a16="http://schemas.microsoft.com/office/drawing/2014/main" id="{7303F20D-69E0-893E-1DE3-49627D97DA41}"/>
                </a:ext>
              </a:extLst>
            </p:cNvPr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6" name="직선 연결선 605">
              <a:extLst>
                <a:ext uri="{FF2B5EF4-FFF2-40B4-BE49-F238E27FC236}">
                  <a16:creationId xmlns:a16="http://schemas.microsoft.com/office/drawing/2014/main" id="{526CC048-CE0D-AAC7-84B6-5EC603E9701C}"/>
                </a:ext>
              </a:extLst>
            </p:cNvPr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7" name="직선 연결선 606">
              <a:extLst>
                <a:ext uri="{FF2B5EF4-FFF2-40B4-BE49-F238E27FC236}">
                  <a16:creationId xmlns:a16="http://schemas.microsoft.com/office/drawing/2014/main" id="{16931158-73B4-FF32-A95F-C6AF288AC3ED}"/>
                </a:ext>
              </a:extLst>
            </p:cNvPr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8" name="직선 연결선 607">
              <a:extLst>
                <a:ext uri="{FF2B5EF4-FFF2-40B4-BE49-F238E27FC236}">
                  <a16:creationId xmlns:a16="http://schemas.microsoft.com/office/drawing/2014/main" id="{8C8E0D49-EA83-43F5-1E54-58A56053BF77}"/>
                </a:ext>
              </a:extLst>
            </p:cNvPr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9" name="직선 연결선 608">
              <a:extLst>
                <a:ext uri="{FF2B5EF4-FFF2-40B4-BE49-F238E27FC236}">
                  <a16:creationId xmlns:a16="http://schemas.microsoft.com/office/drawing/2014/main" id="{B527F71F-6C9A-58A0-E98E-8A77FDC960C2}"/>
                </a:ext>
              </a:extLst>
            </p:cNvPr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0" name="그룹 609">
            <a:extLst>
              <a:ext uri="{FF2B5EF4-FFF2-40B4-BE49-F238E27FC236}">
                <a16:creationId xmlns:a16="http://schemas.microsoft.com/office/drawing/2014/main" id="{A5AFB06E-28F8-7B36-9783-1E8764C31D14}"/>
              </a:ext>
            </a:extLst>
          </p:cNvPr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611" name="직선 연결선 610">
              <a:extLst>
                <a:ext uri="{FF2B5EF4-FFF2-40B4-BE49-F238E27FC236}">
                  <a16:creationId xmlns:a16="http://schemas.microsoft.com/office/drawing/2014/main" id="{659ABECC-D5B7-5EC4-1919-289B190E3E04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2" name="직선 연결선 611">
              <a:extLst>
                <a:ext uri="{FF2B5EF4-FFF2-40B4-BE49-F238E27FC236}">
                  <a16:creationId xmlns:a16="http://schemas.microsoft.com/office/drawing/2014/main" id="{9C4E5C13-4293-B5F5-D8D8-FCF69CEBA619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508944AD-5320-FBE6-7D51-F3C2A8A496D0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4" name="TextBox 613">
            <a:extLst>
              <a:ext uri="{FF2B5EF4-FFF2-40B4-BE49-F238E27FC236}">
                <a16:creationId xmlns:a16="http://schemas.microsoft.com/office/drawing/2014/main" id="{2FF86F6A-6B87-E21F-500A-E2A495E3B2C0}"/>
              </a:ext>
            </a:extLst>
          </p:cNvPr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615" name="모서리가 둥근 직사각형 2092">
            <a:extLst>
              <a:ext uri="{FF2B5EF4-FFF2-40B4-BE49-F238E27FC236}">
                <a16:creationId xmlns:a16="http://schemas.microsoft.com/office/drawing/2014/main" id="{2F560275-D510-6202-5715-C860152D042E}"/>
              </a:ext>
            </a:extLst>
          </p:cNvPr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TextBox 615">
            <a:extLst>
              <a:ext uri="{FF2B5EF4-FFF2-40B4-BE49-F238E27FC236}">
                <a16:creationId xmlns:a16="http://schemas.microsoft.com/office/drawing/2014/main" id="{C7D06DD8-99F3-409D-EFBC-7E3BCAED3C3C}"/>
              </a:ext>
            </a:extLst>
          </p:cNvPr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617" name="TextBox 616">
            <a:extLst>
              <a:ext uri="{FF2B5EF4-FFF2-40B4-BE49-F238E27FC236}">
                <a16:creationId xmlns:a16="http://schemas.microsoft.com/office/drawing/2014/main" id="{6C14069C-4C76-1B7C-A9FA-ADE61659BEA5}"/>
              </a:ext>
            </a:extLst>
          </p:cNvPr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618" name="TextBox 617">
            <a:extLst>
              <a:ext uri="{FF2B5EF4-FFF2-40B4-BE49-F238E27FC236}">
                <a16:creationId xmlns:a16="http://schemas.microsoft.com/office/drawing/2014/main" id="{494E5A47-5D6C-DCC1-691C-F7545AEB5FA6}"/>
              </a:ext>
            </a:extLst>
          </p:cNvPr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619" name="TextBox 618">
            <a:extLst>
              <a:ext uri="{FF2B5EF4-FFF2-40B4-BE49-F238E27FC236}">
                <a16:creationId xmlns:a16="http://schemas.microsoft.com/office/drawing/2014/main" id="{6525BD95-5CCB-4AE9-FD23-433AF1F51F50}"/>
              </a:ext>
            </a:extLst>
          </p:cNvPr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620" name="TextBox 619">
            <a:extLst>
              <a:ext uri="{FF2B5EF4-FFF2-40B4-BE49-F238E27FC236}">
                <a16:creationId xmlns:a16="http://schemas.microsoft.com/office/drawing/2014/main" id="{07029552-C8E8-26A0-6D1E-1FD9E30FF7DD}"/>
              </a:ext>
            </a:extLst>
          </p:cNvPr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624" name="직사각형 623">
            <a:extLst>
              <a:ext uri="{FF2B5EF4-FFF2-40B4-BE49-F238E27FC236}">
                <a16:creationId xmlns:a16="http://schemas.microsoft.com/office/drawing/2014/main" id="{2BF10B5F-6A62-EFFA-0AC5-53647533C324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36" name="표 635">
            <a:extLst>
              <a:ext uri="{FF2B5EF4-FFF2-40B4-BE49-F238E27FC236}">
                <a16:creationId xmlns:a16="http://schemas.microsoft.com/office/drawing/2014/main" id="{A8AAC7A4-3EBB-4905-9497-123A51A865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2944368"/>
              </p:ext>
            </p:extLst>
          </p:nvPr>
        </p:nvGraphicFramePr>
        <p:xfrm>
          <a:off x="5386276" y="437959"/>
          <a:ext cx="3887204" cy="581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55860">
                  <a:extLst>
                    <a:ext uri="{9D8B030D-6E8A-4147-A177-3AD203B41FA5}">
                      <a16:colId xmlns:a16="http://schemas.microsoft.com/office/drawing/2014/main" val="4262100483"/>
                    </a:ext>
                  </a:extLst>
                </a:gridCol>
                <a:gridCol w="3031344">
                  <a:extLst>
                    <a:ext uri="{9D8B030D-6E8A-4147-A177-3AD203B41FA5}">
                      <a16:colId xmlns:a16="http://schemas.microsoft.com/office/drawing/2014/main" val="1686487260"/>
                    </a:ext>
                  </a:extLst>
                </a:gridCol>
              </a:tblGrid>
              <a:tr h="45467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dirty="0" err="1"/>
                        <a:t>문번</a:t>
                      </a:r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dirty="0" err="1"/>
                        <a:t>작성답</a:t>
                      </a:r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8413313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0428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734929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682004881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91603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138294682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304945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737794338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91685912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28944735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2516634"/>
                  </a:ext>
                </a:extLst>
              </a:tr>
            </a:tbl>
          </a:graphicData>
        </a:graphic>
      </p:graphicFrame>
      <p:sp>
        <p:nvSpPr>
          <p:cNvPr id="639" name="직사각형 638">
            <a:extLst>
              <a:ext uri="{FF2B5EF4-FFF2-40B4-BE49-F238E27FC236}">
                <a16:creationId xmlns:a16="http://schemas.microsoft.com/office/drawing/2014/main" id="{DC04FB9B-207D-45FF-4459-7B14BCC23337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927E91F5-E795-0163-64BB-F06138F261FF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56F7B51A-F029-9179-BF16-533DE9FD467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3D116FE1-6B86-BD51-80D1-59A602C1D457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20103062-A887-181E-89C2-AE385EEA4D85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8" name="직사각형 647">
            <a:extLst>
              <a:ext uri="{FF2B5EF4-FFF2-40B4-BE49-F238E27FC236}">
                <a16:creationId xmlns:a16="http://schemas.microsoft.com/office/drawing/2014/main" id="{A17D58E9-1254-2854-BEF4-E629E65B9569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407BCA2F-C64E-63E9-4A4E-02817BADFE1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82413" y="-35413"/>
            <a:ext cx="4073148" cy="428402"/>
          </a:xfrm>
        </p:spPr>
        <p:txBody>
          <a:bodyPr>
            <a:normAutofit fontScale="90000"/>
          </a:bodyPr>
          <a:lstStyle/>
          <a:p>
            <a:r>
              <a:rPr lang="en-US" altLang="ko-KR" sz="1200" dirty="0">
                <a:solidFill>
                  <a:srgbClr val="FF0000"/>
                </a:solidFill>
              </a:rPr>
              <a:t>AI </a:t>
            </a:r>
            <a:r>
              <a:rPr lang="ko-KR" altLang="en-US" sz="1200" dirty="0">
                <a:solidFill>
                  <a:srgbClr val="FF0000"/>
                </a:solidFill>
              </a:rPr>
              <a:t>인식 영역 </a:t>
            </a:r>
            <a:r>
              <a:rPr lang="en-US" altLang="ko-KR" sz="1200" dirty="0">
                <a:solidFill>
                  <a:srgbClr val="FF0000"/>
                </a:solidFill>
              </a:rPr>
              <a:t>(</a:t>
            </a:r>
            <a:r>
              <a:rPr lang="ko-KR" altLang="en-US" sz="1200" dirty="0">
                <a:solidFill>
                  <a:srgbClr val="FF0000"/>
                </a:solidFill>
              </a:rPr>
              <a:t>붉은색 부분은 지우세요</a:t>
            </a:r>
            <a:r>
              <a:rPr lang="en-US" altLang="ko-KR" sz="1200" dirty="0">
                <a:solidFill>
                  <a:srgbClr val="FF0000"/>
                </a:solidFill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</a:rPr>
              <a:t>표 행은 추가 해도 됩니다</a:t>
            </a:r>
            <a:r>
              <a:rPr lang="en-US" altLang="ko-KR" sz="1200" dirty="0">
                <a:solidFill>
                  <a:srgbClr val="FF0000"/>
                </a:solidFill>
              </a:rPr>
              <a:t>)</a:t>
            </a:r>
            <a:endParaRPr lang="ko-KR" altLang="en-US" sz="1200" dirty="0">
              <a:solidFill>
                <a:srgbClr val="FF0000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6ADB9B3-B8C8-93C8-A1BE-F326153F520E}"/>
              </a:ext>
            </a:extLst>
          </p:cNvPr>
          <p:cNvSpPr/>
          <p:nvPr/>
        </p:nvSpPr>
        <p:spPr>
          <a:xfrm>
            <a:off x="5241032" y="310044"/>
            <a:ext cx="4248472" cy="6267407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B83513B0-2BD9-6B3B-5948-4EB0AC080129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7560394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55198" cy="25299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0" name="모서리가 둥근 직사각형 169"/>
          <p:cNvSpPr/>
          <p:nvPr/>
        </p:nvSpPr>
        <p:spPr>
          <a:xfrm>
            <a:off x="4727555" y="2143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4889481" y="21423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049816" y="2141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206184" y="21400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5364787" y="21404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4727332" y="2409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4889258" y="2408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5049593" y="2407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5209136" y="24066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5364564" y="24070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4727332" y="2677743"/>
            <a:ext cx="696763" cy="100804"/>
            <a:chOff x="3538538" y="1077915"/>
            <a:chExt cx="696763" cy="100804"/>
          </a:xfrm>
        </p:grpSpPr>
        <p:sp>
          <p:nvSpPr>
            <p:cNvPr id="160" name="모서리가 둥근 직사각형 15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" name="모서리가 둥근 직사각형 16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99" name="그룹 1398"/>
          <p:cNvGrpSpPr/>
          <p:nvPr/>
        </p:nvGrpSpPr>
        <p:grpSpPr>
          <a:xfrm>
            <a:off x="4727555" y="2939584"/>
            <a:ext cx="696763" cy="99785"/>
            <a:chOff x="4731524" y="2941965"/>
            <a:chExt cx="696763" cy="99785"/>
          </a:xfrm>
        </p:grpSpPr>
        <p:sp>
          <p:nvSpPr>
            <p:cNvPr id="155" name="모서리가 둥근 직사각형 154"/>
            <p:cNvSpPr/>
            <p:nvPr/>
          </p:nvSpPr>
          <p:spPr>
            <a:xfrm>
              <a:off x="4731524" y="294298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모서리가 둥근 직사각형 155"/>
            <p:cNvSpPr/>
            <p:nvPr/>
          </p:nvSpPr>
          <p:spPr>
            <a:xfrm>
              <a:off x="4893450" y="29443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" name="모서리가 둥근 직사각형 156"/>
            <p:cNvSpPr/>
            <p:nvPr/>
          </p:nvSpPr>
          <p:spPr>
            <a:xfrm>
              <a:off x="5050610" y="29429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" name="모서리가 둥근 직사각형 157"/>
            <p:cNvSpPr/>
            <p:nvPr/>
          </p:nvSpPr>
          <p:spPr>
            <a:xfrm>
              <a:off x="5210153" y="29419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" name="모서리가 둥근 직사각형 158"/>
            <p:cNvSpPr/>
            <p:nvPr/>
          </p:nvSpPr>
          <p:spPr>
            <a:xfrm>
              <a:off x="5368756" y="29423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0" name="그룹 1399"/>
          <p:cNvGrpSpPr/>
          <p:nvPr/>
        </p:nvGrpSpPr>
        <p:grpSpPr>
          <a:xfrm>
            <a:off x="4729936" y="3203451"/>
            <a:ext cx="696763" cy="99785"/>
            <a:chOff x="4736286" y="3203451"/>
            <a:chExt cx="696763" cy="99785"/>
          </a:xfrm>
        </p:grpSpPr>
        <p:sp>
          <p:nvSpPr>
            <p:cNvPr id="150" name="모서리가 둥근 직사각형 149"/>
            <p:cNvSpPr/>
            <p:nvPr/>
          </p:nvSpPr>
          <p:spPr>
            <a:xfrm>
              <a:off x="4736286" y="32044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" name="모서리가 둥근 직사각형 150"/>
            <p:cNvSpPr/>
            <p:nvPr/>
          </p:nvSpPr>
          <p:spPr>
            <a:xfrm>
              <a:off x="4898212" y="32058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" name="모서리가 둥근 직사각형 151"/>
            <p:cNvSpPr/>
            <p:nvPr/>
          </p:nvSpPr>
          <p:spPr>
            <a:xfrm>
              <a:off x="5055372" y="32044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" name="모서리가 둥근 직사각형 152"/>
            <p:cNvSpPr/>
            <p:nvPr/>
          </p:nvSpPr>
          <p:spPr>
            <a:xfrm>
              <a:off x="5214915" y="32034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" name="모서리가 둥근 직사각형 153"/>
            <p:cNvSpPr/>
            <p:nvPr/>
          </p:nvSpPr>
          <p:spPr>
            <a:xfrm>
              <a:off x="5373518" y="320388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7" name="TextBox 196"/>
          <p:cNvSpPr txBox="1"/>
          <p:nvPr/>
        </p:nvSpPr>
        <p:spPr>
          <a:xfrm>
            <a:off x="5937143" y="764704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5482456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99" name="직선 연결선 198"/>
          <p:cNvCxnSpPr/>
          <p:nvPr/>
        </p:nvCxnSpPr>
        <p:spPr>
          <a:xfrm>
            <a:off x="5836146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5569850" y="1004993"/>
            <a:ext cx="31931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02" name="그룹 201"/>
          <p:cNvGrpSpPr/>
          <p:nvPr/>
        </p:nvGrpSpPr>
        <p:grpSpPr>
          <a:xfrm>
            <a:off x="5914802" y="1084043"/>
            <a:ext cx="696763" cy="100804"/>
            <a:chOff x="3538538" y="1077915"/>
            <a:chExt cx="696763" cy="100804"/>
          </a:xfrm>
        </p:grpSpPr>
        <p:sp>
          <p:nvSpPr>
            <p:cNvPr id="252" name="모서리가 둥근 직사각형 2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3" name="모서리가 둥근 직사각형 2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4" name="모서리가 둥근 직사각형 2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" name="모서리가 둥근 직사각형 2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" name="모서리가 둥근 직사각형 2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3" name="그룹 202"/>
          <p:cNvGrpSpPr/>
          <p:nvPr/>
        </p:nvGrpSpPr>
        <p:grpSpPr>
          <a:xfrm>
            <a:off x="5916885" y="1345530"/>
            <a:ext cx="696763" cy="100804"/>
            <a:chOff x="3538538" y="1077915"/>
            <a:chExt cx="696763" cy="100804"/>
          </a:xfrm>
        </p:grpSpPr>
        <p:sp>
          <p:nvSpPr>
            <p:cNvPr id="247" name="모서리가 둥근 직사각형 24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8" name="모서리가 둥근 직사각형 24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9" name="모서리가 둥근 직사각형 24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0" name="모서리가 둥근 직사각형 24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1" name="모서리가 둥근 직사각형 25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4" name="그룹 203"/>
          <p:cNvGrpSpPr/>
          <p:nvPr/>
        </p:nvGrpSpPr>
        <p:grpSpPr>
          <a:xfrm>
            <a:off x="5915596" y="1610543"/>
            <a:ext cx="696763" cy="100804"/>
            <a:chOff x="3538538" y="1077915"/>
            <a:chExt cx="696763" cy="100804"/>
          </a:xfrm>
        </p:grpSpPr>
        <p:sp>
          <p:nvSpPr>
            <p:cNvPr id="242" name="모서리가 둥근 직사각형 24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" name="모서리가 둥근 직사각형 24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" name="모서리가 둥근 직사각형 24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" name="모서리가 둥근 직사각형 24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6" name="모서리가 둥근 직사각형 24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704" name="직선 연결선 703"/>
          <p:cNvCxnSpPr/>
          <p:nvPr/>
        </p:nvCxnSpPr>
        <p:spPr>
          <a:xfrm>
            <a:off x="8108652" y="90872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그룹 11"/>
          <p:cNvGrpSpPr/>
          <p:nvPr/>
        </p:nvGrpSpPr>
        <p:grpSpPr>
          <a:xfrm>
            <a:off x="7893402" y="764703"/>
            <a:ext cx="594340" cy="2942803"/>
            <a:chOff x="7893402" y="764704"/>
            <a:chExt cx="594340" cy="2861146"/>
          </a:xfrm>
        </p:grpSpPr>
        <p:cxnSp>
          <p:nvCxnSpPr>
            <p:cNvPr id="634" name="직선 연결선 633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직선 연결선 644"/>
            <p:cNvCxnSpPr/>
            <p:nvPr/>
          </p:nvCxnSpPr>
          <p:spPr>
            <a:xfrm>
              <a:off x="7952041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0" name="모서리가 둥근 직사각형 629"/>
            <p:cNvSpPr/>
            <p:nvPr/>
          </p:nvSpPr>
          <p:spPr>
            <a:xfrm>
              <a:off x="7948072" y="764704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701" name="직선 연결선 700"/>
            <p:cNvCxnSpPr/>
            <p:nvPr/>
          </p:nvCxnSpPr>
          <p:spPr>
            <a:xfrm>
              <a:off x="7950127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" name="그룹 1"/>
            <p:cNvGrpSpPr/>
            <p:nvPr/>
          </p:nvGrpSpPr>
          <p:grpSpPr>
            <a:xfrm>
              <a:off x="7893402" y="849412"/>
              <a:ext cx="594340" cy="221579"/>
              <a:chOff x="7893402" y="849412"/>
              <a:chExt cx="594340" cy="221579"/>
            </a:xfrm>
          </p:grpSpPr>
          <p:sp>
            <p:nvSpPr>
              <p:cNvPr id="1037" name="직사각형 1036"/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711" name="직사각형 710"/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712" name="직사각형 711"/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713" name="직사각형 712"/>
          <p:cNvSpPr/>
          <p:nvPr/>
        </p:nvSpPr>
        <p:spPr>
          <a:xfrm>
            <a:off x="7970986" y="711796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954" name="직선 연결선 953"/>
          <p:cNvCxnSpPr/>
          <p:nvPr/>
        </p:nvCxnSpPr>
        <p:spPr>
          <a:xfrm>
            <a:off x="6840066" y="2314922"/>
            <a:ext cx="45913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4" name="직선 연결선 963"/>
          <p:cNvCxnSpPr/>
          <p:nvPr/>
        </p:nvCxnSpPr>
        <p:spPr>
          <a:xfrm>
            <a:off x="6840066" y="1028303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2" name="모서리가 둥근 직사각형 971"/>
          <p:cNvSpPr/>
          <p:nvPr/>
        </p:nvSpPr>
        <p:spPr>
          <a:xfrm>
            <a:off x="6840066" y="764653"/>
            <a:ext cx="467592" cy="294280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" name="모서리가 둥근 직사각형 1001"/>
          <p:cNvSpPr/>
          <p:nvPr/>
        </p:nvSpPr>
        <p:spPr>
          <a:xfrm>
            <a:off x="7039716" y="10865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" name="모서리가 둥근 직사각형 1002"/>
          <p:cNvSpPr/>
          <p:nvPr/>
        </p:nvSpPr>
        <p:spPr>
          <a:xfrm>
            <a:off x="7196876" y="10852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56" name="그룹 955"/>
          <p:cNvGrpSpPr/>
          <p:nvPr/>
        </p:nvGrpSpPr>
        <p:grpSpPr>
          <a:xfrm>
            <a:off x="6873877" y="1343943"/>
            <a:ext cx="378617" cy="99792"/>
            <a:chOff x="3538538" y="1078927"/>
            <a:chExt cx="378617" cy="99792"/>
          </a:xfrm>
        </p:grpSpPr>
        <p:sp>
          <p:nvSpPr>
            <p:cNvPr id="998" name="모서리가 둥근 직사각형 9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9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9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7" name="그룹 956"/>
          <p:cNvGrpSpPr/>
          <p:nvPr/>
        </p:nvGrpSpPr>
        <p:grpSpPr>
          <a:xfrm>
            <a:off x="6874615" y="1612925"/>
            <a:ext cx="378617" cy="99792"/>
            <a:chOff x="3538538" y="1078927"/>
            <a:chExt cx="378617" cy="99792"/>
          </a:xfrm>
        </p:grpSpPr>
        <p:sp>
          <p:nvSpPr>
            <p:cNvPr id="995" name="모서리가 둥근 직사각형 99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6" name="모서리가 둥근 직사각형 99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7" name="모서리가 둥근 직사각형 99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8" name="그룹 957"/>
          <p:cNvGrpSpPr/>
          <p:nvPr/>
        </p:nvGrpSpPr>
        <p:grpSpPr>
          <a:xfrm>
            <a:off x="6875681" y="1875502"/>
            <a:ext cx="378617" cy="99792"/>
            <a:chOff x="3538538" y="1078927"/>
            <a:chExt cx="378617" cy="99792"/>
          </a:xfrm>
        </p:grpSpPr>
        <p:sp>
          <p:nvSpPr>
            <p:cNvPr id="992" name="모서리가 둥근 직사각형 99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99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99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89" name="모서리가 둥근 직사각형 988"/>
          <p:cNvSpPr/>
          <p:nvPr/>
        </p:nvSpPr>
        <p:spPr>
          <a:xfrm>
            <a:off x="6877052" y="21384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" name="모서리가 둥근 직사각형 989"/>
          <p:cNvSpPr/>
          <p:nvPr/>
        </p:nvSpPr>
        <p:spPr>
          <a:xfrm>
            <a:off x="7038978" y="2137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" name="모서리가 둥근 직사각형 990"/>
          <p:cNvSpPr/>
          <p:nvPr/>
        </p:nvSpPr>
        <p:spPr>
          <a:xfrm>
            <a:off x="7196138" y="21384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60" name="그룹 959"/>
          <p:cNvGrpSpPr/>
          <p:nvPr/>
        </p:nvGrpSpPr>
        <p:grpSpPr>
          <a:xfrm>
            <a:off x="6878856" y="2405975"/>
            <a:ext cx="378617" cy="99792"/>
            <a:chOff x="3538538" y="1078927"/>
            <a:chExt cx="378617" cy="99792"/>
          </a:xfrm>
        </p:grpSpPr>
        <p:sp>
          <p:nvSpPr>
            <p:cNvPr id="986" name="모서리가 둥근 직사각형 98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98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8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1" name="그룹 960"/>
          <p:cNvGrpSpPr/>
          <p:nvPr/>
        </p:nvGrpSpPr>
        <p:grpSpPr>
          <a:xfrm>
            <a:off x="6875681" y="2677961"/>
            <a:ext cx="378617" cy="99792"/>
            <a:chOff x="3538538" y="1078927"/>
            <a:chExt cx="378617" cy="99792"/>
          </a:xfrm>
        </p:grpSpPr>
        <p:sp>
          <p:nvSpPr>
            <p:cNvPr id="983" name="모서리가 둥근 직사각형 9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4" name="모서리가 둥근 직사각형 9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5" name="모서리가 둥근 직사각형 9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1" name="그룹 1400"/>
          <p:cNvGrpSpPr/>
          <p:nvPr/>
        </p:nvGrpSpPr>
        <p:grpSpPr>
          <a:xfrm>
            <a:off x="6873877" y="2939009"/>
            <a:ext cx="382015" cy="99218"/>
            <a:chOff x="6878639" y="2939009"/>
            <a:chExt cx="382015" cy="99218"/>
          </a:xfrm>
        </p:grpSpPr>
        <p:sp>
          <p:nvSpPr>
            <p:cNvPr id="980" name="모서리가 둥근 직사각형 979"/>
            <p:cNvSpPr/>
            <p:nvPr/>
          </p:nvSpPr>
          <p:spPr>
            <a:xfrm>
              <a:off x="6878639" y="29400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980"/>
            <p:cNvSpPr/>
            <p:nvPr/>
          </p:nvSpPr>
          <p:spPr>
            <a:xfrm>
              <a:off x="7040565" y="29390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/>
            <p:cNvSpPr/>
            <p:nvPr/>
          </p:nvSpPr>
          <p:spPr>
            <a:xfrm>
              <a:off x="7201123" y="29408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3" name="그룹 962"/>
          <p:cNvGrpSpPr/>
          <p:nvPr/>
        </p:nvGrpSpPr>
        <p:grpSpPr>
          <a:xfrm>
            <a:off x="6876698" y="3201238"/>
            <a:ext cx="378617" cy="99792"/>
            <a:chOff x="3538538" y="1078927"/>
            <a:chExt cx="378617" cy="99792"/>
          </a:xfrm>
        </p:grpSpPr>
        <p:sp>
          <p:nvSpPr>
            <p:cNvPr id="977" name="모서리가 둥근 직사각형 9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3" name="그룹 972"/>
          <p:cNvGrpSpPr/>
          <p:nvPr/>
        </p:nvGrpSpPr>
        <p:grpSpPr>
          <a:xfrm>
            <a:off x="6877373" y="3475605"/>
            <a:ext cx="378617" cy="99792"/>
            <a:chOff x="3538538" y="1078927"/>
            <a:chExt cx="378617" cy="99792"/>
          </a:xfrm>
        </p:grpSpPr>
        <p:sp>
          <p:nvSpPr>
            <p:cNvPr id="974" name="모서리가 둥근 직사각형 97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97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6" name="모서리가 둥근 직사각형 97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966" name="직선 연결선 965"/>
          <p:cNvCxnSpPr/>
          <p:nvPr/>
        </p:nvCxnSpPr>
        <p:spPr>
          <a:xfrm>
            <a:off x="6838152" y="908670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7" name="직선 연결선 966"/>
          <p:cNvCxnSpPr/>
          <p:nvPr/>
        </p:nvCxnSpPr>
        <p:spPr>
          <a:xfrm>
            <a:off x="6989534" y="90867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8" name="직선 연결선 967"/>
          <p:cNvCxnSpPr/>
          <p:nvPr/>
        </p:nvCxnSpPr>
        <p:spPr>
          <a:xfrm>
            <a:off x="7146250" y="90447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1" name="직사각형 970"/>
          <p:cNvSpPr/>
          <p:nvPr/>
        </p:nvSpPr>
        <p:spPr>
          <a:xfrm>
            <a:off x="6851868" y="711746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005" name="직선 연결선 1004"/>
          <p:cNvCxnSpPr/>
          <p:nvPr/>
        </p:nvCxnSpPr>
        <p:spPr>
          <a:xfrm>
            <a:off x="7390730" y="2314303"/>
            <a:ext cx="45913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5" name="직선 연결선 1014"/>
          <p:cNvCxnSpPr/>
          <p:nvPr/>
        </p:nvCxnSpPr>
        <p:spPr>
          <a:xfrm>
            <a:off x="7377166" y="1027684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3" name="모서리가 둥근 직사각형 1022"/>
          <p:cNvSpPr/>
          <p:nvPr/>
        </p:nvSpPr>
        <p:spPr>
          <a:xfrm>
            <a:off x="7381205" y="764034"/>
            <a:ext cx="467592" cy="294280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17" name="직선 연결선 1016"/>
          <p:cNvCxnSpPr/>
          <p:nvPr/>
        </p:nvCxnSpPr>
        <p:spPr>
          <a:xfrm>
            <a:off x="7380014" y="910432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8" name="직선 연결선 1017"/>
          <p:cNvCxnSpPr/>
          <p:nvPr/>
        </p:nvCxnSpPr>
        <p:spPr>
          <a:xfrm>
            <a:off x="7540198" y="91281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9" name="직선 연결선 1018"/>
          <p:cNvCxnSpPr/>
          <p:nvPr/>
        </p:nvCxnSpPr>
        <p:spPr>
          <a:xfrm>
            <a:off x="7696914" y="91100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2" name="직사각형 1021"/>
          <p:cNvSpPr/>
          <p:nvPr/>
        </p:nvSpPr>
        <p:spPr>
          <a:xfrm>
            <a:off x="7402532" y="718270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093" name="직선 연결선 1092"/>
          <p:cNvCxnSpPr/>
          <p:nvPr/>
        </p:nvCxnSpPr>
        <p:spPr>
          <a:xfrm>
            <a:off x="4526285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4" name="직선 연결선 1093"/>
          <p:cNvCxnSpPr/>
          <p:nvPr/>
        </p:nvCxnSpPr>
        <p:spPr>
          <a:xfrm>
            <a:off x="4683001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7" name="직사각형 1096"/>
          <p:cNvSpPr/>
          <p:nvPr/>
        </p:nvSpPr>
        <p:spPr>
          <a:xfrm>
            <a:off x="4388619" y="3635499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44" name="직선 연결선 1143"/>
          <p:cNvCxnSpPr/>
          <p:nvPr/>
        </p:nvCxnSpPr>
        <p:spPr>
          <a:xfrm>
            <a:off x="3966215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4122931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901331" y="3789620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828549" y="3635499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3302531" y="38375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3459247" y="38333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3164865" y="3640666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246" name="직선 연결선 1245"/>
          <p:cNvCxnSpPr/>
          <p:nvPr/>
        </p:nvCxnSpPr>
        <p:spPr>
          <a:xfrm>
            <a:off x="5159499" y="38270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7" name="직선 연결선 1246"/>
          <p:cNvCxnSpPr/>
          <p:nvPr/>
        </p:nvCxnSpPr>
        <p:spPr>
          <a:xfrm>
            <a:off x="5316215" y="38228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0" name="직사각형 1249"/>
          <p:cNvSpPr/>
          <p:nvPr/>
        </p:nvSpPr>
        <p:spPr>
          <a:xfrm>
            <a:off x="5021833" y="3630166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297" name="직선 연결선 1296"/>
          <p:cNvCxnSpPr/>
          <p:nvPr/>
        </p:nvCxnSpPr>
        <p:spPr>
          <a:xfrm>
            <a:off x="5716513" y="381773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8" name="직선 연결선 1297"/>
          <p:cNvCxnSpPr/>
          <p:nvPr/>
        </p:nvCxnSpPr>
        <p:spPr>
          <a:xfrm>
            <a:off x="5873229" y="381354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1" name="직사각형 1300"/>
          <p:cNvSpPr/>
          <p:nvPr/>
        </p:nvSpPr>
        <p:spPr>
          <a:xfrm>
            <a:off x="5578847" y="3639865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348" name="직선 연결선 1347"/>
          <p:cNvCxnSpPr/>
          <p:nvPr/>
        </p:nvCxnSpPr>
        <p:spPr>
          <a:xfrm>
            <a:off x="6355060" y="381337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9" name="직선 연결선 1348"/>
          <p:cNvCxnSpPr/>
          <p:nvPr/>
        </p:nvCxnSpPr>
        <p:spPr>
          <a:xfrm>
            <a:off x="6511776" y="380918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52" name="직사각형 1351"/>
          <p:cNvSpPr/>
          <p:nvPr/>
        </p:nvSpPr>
        <p:spPr>
          <a:xfrm>
            <a:off x="6217394" y="3635499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직사각형 1506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직사각형 1510"/>
          <p:cNvSpPr/>
          <p:nvPr/>
        </p:nvSpPr>
        <p:spPr>
          <a:xfrm>
            <a:off x="774" y="2408756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직사각형 1511"/>
          <p:cNvSpPr/>
          <p:nvPr/>
        </p:nvSpPr>
        <p:spPr>
          <a:xfrm>
            <a:off x="775" y="2679779"/>
            <a:ext cx="291325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직사각형 1512"/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직사각형 1513"/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직사각형 1514"/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938" name="TextBox 937"/>
          <p:cNvSpPr txBox="1"/>
          <p:nvPr/>
        </p:nvSpPr>
        <p:spPr>
          <a:xfrm>
            <a:off x="6790632" y="4923165"/>
            <a:ext cx="311536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있습니다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만약 시험고유번호가 없는 경우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주관식 정답은 마킹을 반드시 꽊 채워서 해주세요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942" name="그림 94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45288" y="6381328"/>
            <a:ext cx="1765991" cy="397746"/>
          </a:xfrm>
          <a:prstGeom prst="rect">
            <a:avLst/>
          </a:prstGeom>
        </p:spPr>
      </p:pic>
      <p:sp>
        <p:nvSpPr>
          <p:cNvPr id="1444" name="모서리가 둥근 직사각형 1443"/>
          <p:cNvSpPr/>
          <p:nvPr/>
        </p:nvSpPr>
        <p:spPr>
          <a:xfrm>
            <a:off x="7584086" y="10865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5" name="모서리가 둥근 직사각형 1444"/>
          <p:cNvSpPr/>
          <p:nvPr/>
        </p:nvSpPr>
        <p:spPr>
          <a:xfrm>
            <a:off x="7741246" y="10852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07" name="그룹 1406"/>
          <p:cNvGrpSpPr/>
          <p:nvPr/>
        </p:nvGrpSpPr>
        <p:grpSpPr>
          <a:xfrm>
            <a:off x="7420628" y="1346324"/>
            <a:ext cx="378617" cy="99792"/>
            <a:chOff x="3538538" y="1078927"/>
            <a:chExt cx="378617" cy="99792"/>
          </a:xfrm>
        </p:grpSpPr>
        <p:sp>
          <p:nvSpPr>
            <p:cNvPr id="1440" name="모서리가 둥근 직사각형 14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1" name="모서리가 둥근 직사각형 14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2" name="모서리가 둥근 직사각형 14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8" name="그룹 1407"/>
          <p:cNvGrpSpPr/>
          <p:nvPr/>
        </p:nvGrpSpPr>
        <p:grpSpPr>
          <a:xfrm>
            <a:off x="7418985" y="1612925"/>
            <a:ext cx="378617" cy="99792"/>
            <a:chOff x="3538538" y="1078927"/>
            <a:chExt cx="378617" cy="99792"/>
          </a:xfrm>
        </p:grpSpPr>
        <p:sp>
          <p:nvSpPr>
            <p:cNvPr id="1437" name="모서리가 둥근 직사각형 14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8" name="모서리가 둥근 직사각형 14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9" name="모서리가 둥근 직사각형 14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9" name="그룹 1408"/>
          <p:cNvGrpSpPr/>
          <p:nvPr/>
        </p:nvGrpSpPr>
        <p:grpSpPr>
          <a:xfrm>
            <a:off x="7420051" y="1875502"/>
            <a:ext cx="378617" cy="99792"/>
            <a:chOff x="3538538" y="1078927"/>
            <a:chExt cx="378617" cy="99792"/>
          </a:xfrm>
        </p:grpSpPr>
        <p:sp>
          <p:nvSpPr>
            <p:cNvPr id="1434" name="모서리가 둥근 직사각형 14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5" name="모서리가 둥근 직사각형 14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6" name="모서리가 둥근 직사각형 14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31" name="모서리가 둥근 직사각형 1430"/>
          <p:cNvSpPr/>
          <p:nvPr/>
        </p:nvSpPr>
        <p:spPr>
          <a:xfrm>
            <a:off x="7421422" y="21384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2" name="모서리가 둥근 직사각형 1431"/>
          <p:cNvSpPr/>
          <p:nvPr/>
        </p:nvSpPr>
        <p:spPr>
          <a:xfrm>
            <a:off x="7583348" y="2137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3" name="모서리가 둥근 직사각형 1432"/>
          <p:cNvSpPr/>
          <p:nvPr/>
        </p:nvSpPr>
        <p:spPr>
          <a:xfrm>
            <a:off x="7740508" y="21384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11" name="그룹 1410"/>
          <p:cNvGrpSpPr/>
          <p:nvPr/>
        </p:nvGrpSpPr>
        <p:grpSpPr>
          <a:xfrm>
            <a:off x="7423226" y="2405975"/>
            <a:ext cx="378617" cy="99792"/>
            <a:chOff x="3538538" y="1078927"/>
            <a:chExt cx="378617" cy="99792"/>
          </a:xfrm>
        </p:grpSpPr>
        <p:sp>
          <p:nvSpPr>
            <p:cNvPr id="1428" name="모서리가 둥근 직사각형 14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9" name="모서리가 둥근 직사각형 14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0" name="모서리가 둥근 직사각형 14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2" name="그룹 1411"/>
          <p:cNvGrpSpPr/>
          <p:nvPr/>
        </p:nvGrpSpPr>
        <p:grpSpPr>
          <a:xfrm>
            <a:off x="7420051" y="2677961"/>
            <a:ext cx="378617" cy="99792"/>
            <a:chOff x="3538538" y="1078927"/>
            <a:chExt cx="378617" cy="99792"/>
          </a:xfrm>
        </p:grpSpPr>
        <p:sp>
          <p:nvSpPr>
            <p:cNvPr id="1425" name="모서리가 둥근 직사각형 14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6" name="모서리가 둥근 직사각형 142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7" name="모서리가 둥근 직사각형 14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3" name="그룹 1412"/>
          <p:cNvGrpSpPr/>
          <p:nvPr/>
        </p:nvGrpSpPr>
        <p:grpSpPr>
          <a:xfrm>
            <a:off x="7418247" y="2939009"/>
            <a:ext cx="382015" cy="99218"/>
            <a:chOff x="6878639" y="2939009"/>
            <a:chExt cx="382015" cy="99218"/>
          </a:xfrm>
        </p:grpSpPr>
        <p:sp>
          <p:nvSpPr>
            <p:cNvPr id="1422" name="모서리가 둥근 직사각형 1421"/>
            <p:cNvSpPr/>
            <p:nvPr/>
          </p:nvSpPr>
          <p:spPr>
            <a:xfrm>
              <a:off x="6878639" y="29400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3" name="모서리가 둥근 직사각형 1422"/>
            <p:cNvSpPr/>
            <p:nvPr/>
          </p:nvSpPr>
          <p:spPr>
            <a:xfrm>
              <a:off x="7040565" y="29390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4" name="모서리가 둥근 직사각형 1423"/>
            <p:cNvSpPr/>
            <p:nvPr/>
          </p:nvSpPr>
          <p:spPr>
            <a:xfrm>
              <a:off x="7201123" y="29408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4" name="그룹 1413"/>
          <p:cNvGrpSpPr/>
          <p:nvPr/>
        </p:nvGrpSpPr>
        <p:grpSpPr>
          <a:xfrm>
            <a:off x="7421068" y="3201238"/>
            <a:ext cx="378617" cy="99792"/>
            <a:chOff x="3538538" y="1078927"/>
            <a:chExt cx="378617" cy="99792"/>
          </a:xfrm>
        </p:grpSpPr>
        <p:sp>
          <p:nvSpPr>
            <p:cNvPr id="1419" name="모서리가 둥근 직사각형 141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0" name="모서리가 둥근 직사각형 141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1" name="모서리가 둥근 직사각형 142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5" name="그룹 1414"/>
          <p:cNvGrpSpPr/>
          <p:nvPr/>
        </p:nvGrpSpPr>
        <p:grpSpPr>
          <a:xfrm>
            <a:off x="7421743" y="3475605"/>
            <a:ext cx="378617" cy="99792"/>
            <a:chOff x="3538538" y="1078927"/>
            <a:chExt cx="378617" cy="99792"/>
          </a:xfrm>
        </p:grpSpPr>
        <p:sp>
          <p:nvSpPr>
            <p:cNvPr id="1416" name="모서리가 둥근 직사각형 141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7" name="모서리가 둥근 직사각형 141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8" name="모서리가 둥근 직사각형 141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660" name="모서리가 둥근 직사각형 1659"/>
          <p:cNvSpPr/>
          <p:nvPr/>
        </p:nvSpPr>
        <p:spPr>
          <a:xfrm>
            <a:off x="8152699" y="1088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1" name="모서리가 둥근 직사각형 1660"/>
          <p:cNvSpPr/>
          <p:nvPr/>
        </p:nvSpPr>
        <p:spPr>
          <a:xfrm>
            <a:off x="8309859" y="10876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77" name="그룹 1476"/>
          <p:cNvGrpSpPr/>
          <p:nvPr/>
        </p:nvGrpSpPr>
        <p:grpSpPr>
          <a:xfrm>
            <a:off x="7991622" y="1346324"/>
            <a:ext cx="378617" cy="99792"/>
            <a:chOff x="3538538" y="1078927"/>
            <a:chExt cx="378617" cy="99792"/>
          </a:xfrm>
        </p:grpSpPr>
        <p:sp>
          <p:nvSpPr>
            <p:cNvPr id="1656" name="모서리가 둥근 직사각형 165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7" name="모서리가 둥근 직사각형 165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58" name="모서리가 둥근 직사각형 165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78" name="그룹 1477"/>
          <p:cNvGrpSpPr/>
          <p:nvPr/>
        </p:nvGrpSpPr>
        <p:grpSpPr>
          <a:xfrm>
            <a:off x="7992360" y="1615306"/>
            <a:ext cx="378617" cy="99792"/>
            <a:chOff x="3538538" y="1078927"/>
            <a:chExt cx="378617" cy="99792"/>
          </a:xfrm>
        </p:grpSpPr>
        <p:sp>
          <p:nvSpPr>
            <p:cNvPr id="1541" name="모서리가 둥근 직사각형 15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2" name="모서리가 둥근 직사각형 15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3" name="모서리가 둥근 직사각형 15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79" name="그룹 1478"/>
          <p:cNvGrpSpPr/>
          <p:nvPr/>
        </p:nvGrpSpPr>
        <p:grpSpPr>
          <a:xfrm>
            <a:off x="7993426" y="1877883"/>
            <a:ext cx="378617" cy="99792"/>
            <a:chOff x="3538538" y="1078927"/>
            <a:chExt cx="378617" cy="99792"/>
          </a:xfrm>
        </p:grpSpPr>
        <p:sp>
          <p:nvSpPr>
            <p:cNvPr id="1504" name="모서리가 둥근 직사각형 150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9" name="모서리가 둥근 직사각형 153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0" name="모서리가 둥근 직사각형 153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501" name="모서리가 둥근 직사각형 1500"/>
          <p:cNvSpPr/>
          <p:nvPr/>
        </p:nvSpPr>
        <p:spPr>
          <a:xfrm>
            <a:off x="7994797" y="2140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2" name="모서리가 둥근 직사각형 1501"/>
          <p:cNvSpPr/>
          <p:nvPr/>
        </p:nvSpPr>
        <p:spPr>
          <a:xfrm>
            <a:off x="8156723" y="21397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3" name="모서리가 둥근 직사각형 1502"/>
          <p:cNvSpPr/>
          <p:nvPr/>
        </p:nvSpPr>
        <p:spPr>
          <a:xfrm>
            <a:off x="8313883" y="21407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81" name="그룹 1480"/>
          <p:cNvGrpSpPr/>
          <p:nvPr/>
        </p:nvGrpSpPr>
        <p:grpSpPr>
          <a:xfrm>
            <a:off x="7996601" y="2408356"/>
            <a:ext cx="378617" cy="99792"/>
            <a:chOff x="3538538" y="1078927"/>
            <a:chExt cx="378617" cy="99792"/>
          </a:xfrm>
        </p:grpSpPr>
        <p:sp>
          <p:nvSpPr>
            <p:cNvPr id="1498" name="모서리가 둥근 직사각형 14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9" name="모서리가 둥근 직사각형 14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0" name="모서리가 둥근 직사각형 14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82" name="그룹 1481"/>
          <p:cNvGrpSpPr/>
          <p:nvPr/>
        </p:nvGrpSpPr>
        <p:grpSpPr>
          <a:xfrm>
            <a:off x="7993426" y="2680342"/>
            <a:ext cx="378617" cy="99792"/>
            <a:chOff x="3538538" y="1078927"/>
            <a:chExt cx="378617" cy="99792"/>
          </a:xfrm>
        </p:grpSpPr>
        <p:sp>
          <p:nvSpPr>
            <p:cNvPr id="1495" name="모서리가 둥근 직사각형 149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6" name="모서리가 둥근 직사각형 149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7" name="모서리가 둥근 직사각형 149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83" name="그룹 1482"/>
          <p:cNvGrpSpPr/>
          <p:nvPr/>
        </p:nvGrpSpPr>
        <p:grpSpPr>
          <a:xfrm>
            <a:off x="7991622" y="2941390"/>
            <a:ext cx="382015" cy="99218"/>
            <a:chOff x="6878639" y="2939009"/>
            <a:chExt cx="382015" cy="99218"/>
          </a:xfrm>
        </p:grpSpPr>
        <p:sp>
          <p:nvSpPr>
            <p:cNvPr id="1492" name="모서리가 둥근 직사각형 1491"/>
            <p:cNvSpPr/>
            <p:nvPr/>
          </p:nvSpPr>
          <p:spPr>
            <a:xfrm>
              <a:off x="6878639" y="29400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3" name="모서리가 둥근 직사각형 1492"/>
            <p:cNvSpPr/>
            <p:nvPr/>
          </p:nvSpPr>
          <p:spPr>
            <a:xfrm>
              <a:off x="7040565" y="29390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4" name="모서리가 둥근 직사각형 1493"/>
            <p:cNvSpPr/>
            <p:nvPr/>
          </p:nvSpPr>
          <p:spPr>
            <a:xfrm>
              <a:off x="7201123" y="29408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84" name="그룹 1483"/>
          <p:cNvGrpSpPr/>
          <p:nvPr/>
        </p:nvGrpSpPr>
        <p:grpSpPr>
          <a:xfrm>
            <a:off x="7994443" y="3203619"/>
            <a:ext cx="378617" cy="99792"/>
            <a:chOff x="3538538" y="1078927"/>
            <a:chExt cx="378617" cy="99792"/>
          </a:xfrm>
        </p:grpSpPr>
        <p:sp>
          <p:nvSpPr>
            <p:cNvPr id="1489" name="모서리가 둥근 직사각형 14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0" name="모서리가 둥근 직사각형 14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1" name="모서리가 둥근 직사각형 14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85" name="그룹 1484"/>
          <p:cNvGrpSpPr/>
          <p:nvPr/>
        </p:nvGrpSpPr>
        <p:grpSpPr>
          <a:xfrm>
            <a:off x="7992737" y="3475605"/>
            <a:ext cx="378617" cy="99792"/>
            <a:chOff x="3538538" y="1078927"/>
            <a:chExt cx="378617" cy="99792"/>
          </a:xfrm>
        </p:grpSpPr>
        <p:sp>
          <p:nvSpPr>
            <p:cNvPr id="1486" name="모서리가 둥근 직사각형 148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7" name="모서리가 둥근 직사각형 148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8" name="모서리가 둥근 직사각형 148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42" name="모서리가 둥근 직사각형 1741"/>
          <p:cNvSpPr/>
          <p:nvPr/>
        </p:nvSpPr>
        <p:spPr>
          <a:xfrm>
            <a:off x="3353870" y="40070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3535010" y="4005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3185650" y="42668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3350751" y="4265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3536653" y="42644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3186388" y="4535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3351489" y="4534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3534216" y="4533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3187454" y="4798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3352555" y="47973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3535282" y="4795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3188825" y="5058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3350751" y="5057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3536653" y="5056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3190629" y="53288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3352555" y="5327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3538457" y="5326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3190629" y="56008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3352555" y="5599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3535282" y="55984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3185650" y="58605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3350751" y="5859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3536876" y="58612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3188471" y="61240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3350397" y="61230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3536299" y="6121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3191527" y="63960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3353453" y="63950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3536974" y="6393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4016896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4171008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858593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4020519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4172917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859331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4021257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4171274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860397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4019942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4174721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857006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4016551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4173711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858810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4018355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4175515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858016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4017561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4177102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853831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4015757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4176315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856652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4018578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4175738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85732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4016872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4174032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4" name="모서리가 둥근 직사각형 1823"/>
          <p:cNvSpPr/>
          <p:nvPr/>
        </p:nvSpPr>
        <p:spPr>
          <a:xfrm>
            <a:off x="4573243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5" name="모서리가 둥근 직사각형 1824"/>
          <p:cNvSpPr/>
          <p:nvPr/>
        </p:nvSpPr>
        <p:spPr>
          <a:xfrm>
            <a:off x="4724053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0" name="모서리가 둥근 직사각형 1819"/>
          <p:cNvSpPr/>
          <p:nvPr/>
        </p:nvSpPr>
        <p:spPr>
          <a:xfrm>
            <a:off x="4405023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1" name="모서리가 둥근 직사각형 1820"/>
          <p:cNvSpPr/>
          <p:nvPr/>
        </p:nvSpPr>
        <p:spPr>
          <a:xfrm>
            <a:off x="4573299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2" name="모서리가 둥근 직사각형 1821"/>
          <p:cNvSpPr/>
          <p:nvPr/>
        </p:nvSpPr>
        <p:spPr>
          <a:xfrm>
            <a:off x="4727284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7" name="모서리가 둥근 직사각형 1816"/>
          <p:cNvSpPr/>
          <p:nvPr/>
        </p:nvSpPr>
        <p:spPr>
          <a:xfrm>
            <a:off x="4405761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8" name="모서리가 둥근 직사각형 1817"/>
          <p:cNvSpPr/>
          <p:nvPr/>
        </p:nvSpPr>
        <p:spPr>
          <a:xfrm>
            <a:off x="4567687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9" name="모서리가 둥근 직사각형 1818"/>
          <p:cNvSpPr/>
          <p:nvPr/>
        </p:nvSpPr>
        <p:spPr>
          <a:xfrm>
            <a:off x="4724847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4" name="모서리가 둥근 직사각형 1813"/>
          <p:cNvSpPr/>
          <p:nvPr/>
        </p:nvSpPr>
        <p:spPr>
          <a:xfrm>
            <a:off x="4406827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5" name="모서리가 둥근 직사각형 1814"/>
          <p:cNvSpPr/>
          <p:nvPr/>
        </p:nvSpPr>
        <p:spPr>
          <a:xfrm>
            <a:off x="4568753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6" name="모서리가 둥근 직사각형 1815"/>
          <p:cNvSpPr/>
          <p:nvPr/>
        </p:nvSpPr>
        <p:spPr>
          <a:xfrm>
            <a:off x="4729088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1" name="모서리가 둥근 직사각형 1810"/>
          <p:cNvSpPr/>
          <p:nvPr/>
        </p:nvSpPr>
        <p:spPr>
          <a:xfrm>
            <a:off x="4408198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2" name="모서리가 둥근 직사각형 1811"/>
          <p:cNvSpPr/>
          <p:nvPr/>
        </p:nvSpPr>
        <p:spPr>
          <a:xfrm>
            <a:off x="4570124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3" name="모서리가 둥근 직사각형 1812"/>
          <p:cNvSpPr/>
          <p:nvPr/>
        </p:nvSpPr>
        <p:spPr>
          <a:xfrm>
            <a:off x="4727284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8" name="모서리가 둥근 직사각형 1807"/>
          <p:cNvSpPr/>
          <p:nvPr/>
        </p:nvSpPr>
        <p:spPr>
          <a:xfrm>
            <a:off x="4406827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9" name="모서리가 둥근 직사각형 1808"/>
          <p:cNvSpPr/>
          <p:nvPr/>
        </p:nvSpPr>
        <p:spPr>
          <a:xfrm>
            <a:off x="4568753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0" name="모서리가 둥근 직사각형 1809"/>
          <p:cNvSpPr/>
          <p:nvPr/>
        </p:nvSpPr>
        <p:spPr>
          <a:xfrm>
            <a:off x="4725913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5" name="모서리가 둥근 직사각형 1804"/>
          <p:cNvSpPr/>
          <p:nvPr/>
        </p:nvSpPr>
        <p:spPr>
          <a:xfrm>
            <a:off x="4410002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6" name="모서리가 둥근 직사각형 1805"/>
          <p:cNvSpPr/>
          <p:nvPr/>
        </p:nvSpPr>
        <p:spPr>
          <a:xfrm>
            <a:off x="4571928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7" name="모서리가 둥근 직사각형 1806"/>
          <p:cNvSpPr/>
          <p:nvPr/>
        </p:nvSpPr>
        <p:spPr>
          <a:xfrm>
            <a:off x="4729088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2" name="모서리가 둥근 직사각형 1801"/>
          <p:cNvSpPr/>
          <p:nvPr/>
        </p:nvSpPr>
        <p:spPr>
          <a:xfrm>
            <a:off x="4408198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3" name="모서리가 둥근 직사각형 1802"/>
          <p:cNvSpPr/>
          <p:nvPr/>
        </p:nvSpPr>
        <p:spPr>
          <a:xfrm>
            <a:off x="4570124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4" name="모서리가 둥근 직사각형 1803"/>
          <p:cNvSpPr/>
          <p:nvPr/>
        </p:nvSpPr>
        <p:spPr>
          <a:xfrm>
            <a:off x="4727507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9" name="모서리가 둥근 직사각형 1798"/>
          <p:cNvSpPr/>
          <p:nvPr/>
        </p:nvSpPr>
        <p:spPr>
          <a:xfrm>
            <a:off x="4404669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0" name="모서리가 둥근 직사각형 1799"/>
          <p:cNvSpPr/>
          <p:nvPr/>
        </p:nvSpPr>
        <p:spPr>
          <a:xfrm>
            <a:off x="4572945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1" name="모서리가 둥근 직사각형 1800"/>
          <p:cNvSpPr/>
          <p:nvPr/>
        </p:nvSpPr>
        <p:spPr>
          <a:xfrm>
            <a:off x="4723755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6" name="모서리가 둥근 직사각형 1795"/>
          <p:cNvSpPr/>
          <p:nvPr/>
        </p:nvSpPr>
        <p:spPr>
          <a:xfrm>
            <a:off x="4407725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7" name="모서리가 둥근 직사각형 1796"/>
          <p:cNvSpPr/>
          <p:nvPr/>
        </p:nvSpPr>
        <p:spPr>
          <a:xfrm>
            <a:off x="4569651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8" name="모서리가 둥근 직사각형 1797"/>
          <p:cNvSpPr/>
          <p:nvPr/>
        </p:nvSpPr>
        <p:spPr>
          <a:xfrm>
            <a:off x="4726811" y="6396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5" name="모서리가 둥근 직사각형 1864"/>
          <p:cNvSpPr/>
          <p:nvPr/>
        </p:nvSpPr>
        <p:spPr>
          <a:xfrm>
            <a:off x="5208616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6" name="모서리가 둥근 직사각형 1865"/>
          <p:cNvSpPr/>
          <p:nvPr/>
        </p:nvSpPr>
        <p:spPr>
          <a:xfrm>
            <a:off x="5368157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1" name="모서리가 둥근 직사각형 1860"/>
          <p:cNvSpPr/>
          <p:nvPr/>
        </p:nvSpPr>
        <p:spPr>
          <a:xfrm>
            <a:off x="5045952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2" name="모서리가 둥근 직사각형 1861"/>
          <p:cNvSpPr/>
          <p:nvPr/>
        </p:nvSpPr>
        <p:spPr>
          <a:xfrm>
            <a:off x="5207878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3" name="모서리가 둥근 직사각형 1862"/>
          <p:cNvSpPr/>
          <p:nvPr/>
        </p:nvSpPr>
        <p:spPr>
          <a:xfrm>
            <a:off x="5361863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8" name="모서리가 둥근 직사각형 1857"/>
          <p:cNvSpPr/>
          <p:nvPr/>
        </p:nvSpPr>
        <p:spPr>
          <a:xfrm>
            <a:off x="5048277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9" name="모서리가 둥근 직사각형 1858"/>
          <p:cNvSpPr/>
          <p:nvPr/>
        </p:nvSpPr>
        <p:spPr>
          <a:xfrm>
            <a:off x="5207822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0" name="모서리가 둥근 직사각형 1859"/>
          <p:cNvSpPr/>
          <p:nvPr/>
        </p:nvSpPr>
        <p:spPr>
          <a:xfrm>
            <a:off x="5361807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5" name="모서리가 둥근 직사각형 1854"/>
          <p:cNvSpPr/>
          <p:nvPr/>
        </p:nvSpPr>
        <p:spPr>
          <a:xfrm>
            <a:off x="5049343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6" name="모서리가 둥근 직사각형 1855"/>
          <p:cNvSpPr/>
          <p:nvPr/>
        </p:nvSpPr>
        <p:spPr>
          <a:xfrm>
            <a:off x="5208888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7" name="모서리가 둥근 직사각형 1856"/>
          <p:cNvSpPr/>
          <p:nvPr/>
        </p:nvSpPr>
        <p:spPr>
          <a:xfrm>
            <a:off x="5362079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2" name="모서리가 둥근 직사각형 1851"/>
          <p:cNvSpPr/>
          <p:nvPr/>
        </p:nvSpPr>
        <p:spPr>
          <a:xfrm>
            <a:off x="5050714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3" name="모서리가 둥근 직사각형 1852"/>
          <p:cNvSpPr/>
          <p:nvPr/>
        </p:nvSpPr>
        <p:spPr>
          <a:xfrm>
            <a:off x="5207878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4" name="모서리가 둥근 직사각형 1853"/>
          <p:cNvSpPr/>
          <p:nvPr/>
        </p:nvSpPr>
        <p:spPr>
          <a:xfrm>
            <a:off x="5361863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9" name="모서리가 둥근 직사각형 1848"/>
          <p:cNvSpPr/>
          <p:nvPr/>
        </p:nvSpPr>
        <p:spPr>
          <a:xfrm>
            <a:off x="5050137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0" name="모서리가 둥근 직사각형 1849"/>
          <p:cNvSpPr/>
          <p:nvPr/>
        </p:nvSpPr>
        <p:spPr>
          <a:xfrm>
            <a:off x="5207301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1" name="모서리가 둥근 직사각형 1850"/>
          <p:cNvSpPr/>
          <p:nvPr/>
        </p:nvSpPr>
        <p:spPr>
          <a:xfrm>
            <a:off x="5364461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6" name="모서리가 둥근 직사각형 1845"/>
          <p:cNvSpPr/>
          <p:nvPr/>
        </p:nvSpPr>
        <p:spPr>
          <a:xfrm>
            <a:off x="5051724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7" name="모서리가 둥근 직사각형 1846"/>
          <p:cNvSpPr/>
          <p:nvPr/>
        </p:nvSpPr>
        <p:spPr>
          <a:xfrm>
            <a:off x="5208888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8" name="모서리가 둥근 직사각형 1847"/>
          <p:cNvSpPr/>
          <p:nvPr/>
        </p:nvSpPr>
        <p:spPr>
          <a:xfrm>
            <a:off x="5362873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3" name="모서리가 둥근 직사각형 1842"/>
          <p:cNvSpPr/>
          <p:nvPr/>
        </p:nvSpPr>
        <p:spPr>
          <a:xfrm>
            <a:off x="5049920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4" name="모서리가 둥근 직사각형 1843"/>
          <p:cNvSpPr/>
          <p:nvPr/>
        </p:nvSpPr>
        <p:spPr>
          <a:xfrm>
            <a:off x="5207084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5" name="모서리가 둥근 직사각형 1844"/>
          <p:cNvSpPr/>
          <p:nvPr/>
        </p:nvSpPr>
        <p:spPr>
          <a:xfrm>
            <a:off x="5364467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0" name="모서리가 둥근 직사각형 1839"/>
          <p:cNvSpPr/>
          <p:nvPr/>
        </p:nvSpPr>
        <p:spPr>
          <a:xfrm>
            <a:off x="5047979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1" name="모서리가 둥근 직사각형 1840"/>
          <p:cNvSpPr/>
          <p:nvPr/>
        </p:nvSpPr>
        <p:spPr>
          <a:xfrm>
            <a:off x="5207524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2" name="모서리가 둥근 직사각형 1841"/>
          <p:cNvSpPr/>
          <p:nvPr/>
        </p:nvSpPr>
        <p:spPr>
          <a:xfrm>
            <a:off x="5363890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7" name="모서리가 둥근 직사각형 1836"/>
          <p:cNvSpPr/>
          <p:nvPr/>
        </p:nvSpPr>
        <p:spPr>
          <a:xfrm>
            <a:off x="5051035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8" name="모서리가 둥근 직사각형 1837"/>
          <p:cNvSpPr/>
          <p:nvPr/>
        </p:nvSpPr>
        <p:spPr>
          <a:xfrm>
            <a:off x="5210580" y="63968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9" name="모서리가 둥근 직사각형 1838"/>
          <p:cNvSpPr/>
          <p:nvPr/>
        </p:nvSpPr>
        <p:spPr>
          <a:xfrm>
            <a:off x="5365359" y="63954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6" name="모서리가 둥근 직사각형 1905"/>
          <p:cNvSpPr/>
          <p:nvPr/>
        </p:nvSpPr>
        <p:spPr>
          <a:xfrm>
            <a:off x="5770880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7" name="모서리가 둥근 직사각형 1906"/>
          <p:cNvSpPr/>
          <p:nvPr/>
        </p:nvSpPr>
        <p:spPr>
          <a:xfrm>
            <a:off x="5916135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2" name="모서리가 둥근 직사각형 1901"/>
          <p:cNvSpPr/>
          <p:nvPr/>
        </p:nvSpPr>
        <p:spPr>
          <a:xfrm>
            <a:off x="5602660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3" name="모서리가 둥근 직사각형 1902"/>
          <p:cNvSpPr/>
          <p:nvPr/>
        </p:nvSpPr>
        <p:spPr>
          <a:xfrm>
            <a:off x="5769348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4" name="모서리가 둥근 직사각형 1903"/>
          <p:cNvSpPr/>
          <p:nvPr/>
        </p:nvSpPr>
        <p:spPr>
          <a:xfrm>
            <a:off x="5916984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9" name="모서리가 둥근 직사각형 1898"/>
          <p:cNvSpPr/>
          <p:nvPr/>
        </p:nvSpPr>
        <p:spPr>
          <a:xfrm>
            <a:off x="5603398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0" name="모서리가 둥근 직사각형 1899"/>
          <p:cNvSpPr/>
          <p:nvPr/>
        </p:nvSpPr>
        <p:spPr>
          <a:xfrm>
            <a:off x="5770086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1" name="모서리가 둥근 직사각형 1900"/>
          <p:cNvSpPr/>
          <p:nvPr/>
        </p:nvSpPr>
        <p:spPr>
          <a:xfrm>
            <a:off x="5915341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6" name="모서리가 둥근 직사각형 1895"/>
          <p:cNvSpPr/>
          <p:nvPr/>
        </p:nvSpPr>
        <p:spPr>
          <a:xfrm>
            <a:off x="5604464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7" name="모서리가 둥근 직사각형 1896"/>
          <p:cNvSpPr/>
          <p:nvPr/>
        </p:nvSpPr>
        <p:spPr>
          <a:xfrm>
            <a:off x="5768771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8" name="모서리가 둥근 직사각형 1897"/>
          <p:cNvSpPr/>
          <p:nvPr/>
        </p:nvSpPr>
        <p:spPr>
          <a:xfrm>
            <a:off x="5914026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3" name="모서리가 둥근 직사각형 1892"/>
          <p:cNvSpPr/>
          <p:nvPr/>
        </p:nvSpPr>
        <p:spPr>
          <a:xfrm>
            <a:off x="5605835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4" name="모서리가 둥근 직사각형 1893"/>
          <p:cNvSpPr/>
          <p:nvPr/>
        </p:nvSpPr>
        <p:spPr>
          <a:xfrm>
            <a:off x="5770142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5" name="모서리가 둥근 직사각형 1894"/>
          <p:cNvSpPr/>
          <p:nvPr/>
        </p:nvSpPr>
        <p:spPr>
          <a:xfrm>
            <a:off x="5917778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0" name="모서리가 둥근 직사각형 1889"/>
          <p:cNvSpPr/>
          <p:nvPr/>
        </p:nvSpPr>
        <p:spPr>
          <a:xfrm>
            <a:off x="5605258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1" name="모서리가 둥근 직사각형 1890"/>
          <p:cNvSpPr/>
          <p:nvPr/>
        </p:nvSpPr>
        <p:spPr>
          <a:xfrm>
            <a:off x="5767184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2" name="모서리가 둥근 직사각형 1891"/>
          <p:cNvSpPr/>
          <p:nvPr/>
        </p:nvSpPr>
        <p:spPr>
          <a:xfrm>
            <a:off x="5917201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7" name="모서리가 둥근 직사각형 1886"/>
          <p:cNvSpPr/>
          <p:nvPr/>
        </p:nvSpPr>
        <p:spPr>
          <a:xfrm>
            <a:off x="5602083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8" name="모서리가 둥근 직사각형 1887"/>
          <p:cNvSpPr/>
          <p:nvPr/>
        </p:nvSpPr>
        <p:spPr>
          <a:xfrm>
            <a:off x="5764009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9" name="모서리가 둥근 직사각형 1888"/>
          <p:cNvSpPr/>
          <p:nvPr/>
        </p:nvSpPr>
        <p:spPr>
          <a:xfrm>
            <a:off x="5914026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4" name="모서리가 둥근 직사각형 1883"/>
          <p:cNvSpPr/>
          <p:nvPr/>
        </p:nvSpPr>
        <p:spPr>
          <a:xfrm>
            <a:off x="5600279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5" name="모서리가 둥근 직사각형 1884"/>
          <p:cNvSpPr/>
          <p:nvPr/>
        </p:nvSpPr>
        <p:spPr>
          <a:xfrm>
            <a:off x="5764586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6" name="모서리가 둥근 직사각형 1885"/>
          <p:cNvSpPr/>
          <p:nvPr/>
        </p:nvSpPr>
        <p:spPr>
          <a:xfrm>
            <a:off x="5915620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1" name="모서리가 둥근 직사각형 1880"/>
          <p:cNvSpPr/>
          <p:nvPr/>
        </p:nvSpPr>
        <p:spPr>
          <a:xfrm>
            <a:off x="5603100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2" name="모서리가 둥근 직사각형 1881"/>
          <p:cNvSpPr/>
          <p:nvPr/>
        </p:nvSpPr>
        <p:spPr>
          <a:xfrm>
            <a:off x="5767407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3" name="모서리가 둥근 직사각형 1882"/>
          <p:cNvSpPr/>
          <p:nvPr/>
        </p:nvSpPr>
        <p:spPr>
          <a:xfrm>
            <a:off x="5917424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8" name="모서리가 둥근 직사각형 1877"/>
          <p:cNvSpPr/>
          <p:nvPr/>
        </p:nvSpPr>
        <p:spPr>
          <a:xfrm>
            <a:off x="5606156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9" name="모서리가 둥근 직사각형 1878"/>
          <p:cNvSpPr/>
          <p:nvPr/>
        </p:nvSpPr>
        <p:spPr>
          <a:xfrm>
            <a:off x="5768082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0" name="모서리가 둥근 직사각형 1879"/>
          <p:cNvSpPr/>
          <p:nvPr/>
        </p:nvSpPr>
        <p:spPr>
          <a:xfrm>
            <a:off x="5918099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7" name="모서리가 둥근 직사각형 1946"/>
          <p:cNvSpPr/>
          <p:nvPr/>
        </p:nvSpPr>
        <p:spPr>
          <a:xfrm>
            <a:off x="6400696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8" name="모서리가 둥근 직사각형 1947"/>
          <p:cNvSpPr/>
          <p:nvPr/>
        </p:nvSpPr>
        <p:spPr>
          <a:xfrm>
            <a:off x="6557856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3" name="모서리가 둥근 직사각형 1942"/>
          <p:cNvSpPr/>
          <p:nvPr/>
        </p:nvSpPr>
        <p:spPr>
          <a:xfrm>
            <a:off x="6237238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4" name="모서리가 둥근 직사각형 1943"/>
          <p:cNvSpPr/>
          <p:nvPr/>
        </p:nvSpPr>
        <p:spPr>
          <a:xfrm>
            <a:off x="6394402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5" name="모서리가 둥근 직사각형 1944"/>
          <p:cNvSpPr/>
          <p:nvPr/>
        </p:nvSpPr>
        <p:spPr>
          <a:xfrm>
            <a:off x="6551562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0" name="모서리가 둥근 직사각형 1939"/>
          <p:cNvSpPr/>
          <p:nvPr/>
        </p:nvSpPr>
        <p:spPr>
          <a:xfrm>
            <a:off x="6237976" y="45327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1" name="모서리가 둥근 직사각형 1940"/>
          <p:cNvSpPr/>
          <p:nvPr/>
        </p:nvSpPr>
        <p:spPr>
          <a:xfrm>
            <a:off x="6395140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2" name="모서리가 둥근 직사각형 1941"/>
          <p:cNvSpPr/>
          <p:nvPr/>
        </p:nvSpPr>
        <p:spPr>
          <a:xfrm>
            <a:off x="6552300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7" name="모서리가 둥근 직사각형 1936"/>
          <p:cNvSpPr/>
          <p:nvPr/>
        </p:nvSpPr>
        <p:spPr>
          <a:xfrm>
            <a:off x="6236661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8" name="모서리가 둥근 직사각형 1937"/>
          <p:cNvSpPr/>
          <p:nvPr/>
        </p:nvSpPr>
        <p:spPr>
          <a:xfrm>
            <a:off x="6396206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9" name="모서리가 둥근 직사각형 1938"/>
          <p:cNvSpPr/>
          <p:nvPr/>
        </p:nvSpPr>
        <p:spPr>
          <a:xfrm>
            <a:off x="6553366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4" name="모서리가 둥근 직사각형 1933"/>
          <p:cNvSpPr/>
          <p:nvPr/>
        </p:nvSpPr>
        <p:spPr>
          <a:xfrm>
            <a:off x="6235651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5" name="모서리가 둥근 직사각형 1934"/>
          <p:cNvSpPr/>
          <p:nvPr/>
        </p:nvSpPr>
        <p:spPr>
          <a:xfrm>
            <a:off x="6397577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6" name="모서리가 둥근 직사각형 1935"/>
          <p:cNvSpPr/>
          <p:nvPr/>
        </p:nvSpPr>
        <p:spPr>
          <a:xfrm>
            <a:off x="6554737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1" name="모서리가 둥근 직사각형 1930"/>
          <p:cNvSpPr/>
          <p:nvPr/>
        </p:nvSpPr>
        <p:spPr>
          <a:xfrm>
            <a:off x="6237455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2" name="모서리가 둥근 직사각형 1931"/>
          <p:cNvSpPr/>
          <p:nvPr/>
        </p:nvSpPr>
        <p:spPr>
          <a:xfrm>
            <a:off x="6399381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3" name="모서리가 둥근 직사각형 1932"/>
          <p:cNvSpPr/>
          <p:nvPr/>
        </p:nvSpPr>
        <p:spPr>
          <a:xfrm>
            <a:off x="6556541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8" name="모서리가 둥근 직사각형 1927"/>
          <p:cNvSpPr/>
          <p:nvPr/>
        </p:nvSpPr>
        <p:spPr>
          <a:xfrm>
            <a:off x="6234280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9" name="모서리가 둥근 직사각형 1928"/>
          <p:cNvSpPr/>
          <p:nvPr/>
        </p:nvSpPr>
        <p:spPr>
          <a:xfrm>
            <a:off x="6396206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0" name="모서리가 둥근 직사각형 1929"/>
          <p:cNvSpPr/>
          <p:nvPr/>
        </p:nvSpPr>
        <p:spPr>
          <a:xfrm>
            <a:off x="6553366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5" name="모서리가 둥근 직사각형 1924"/>
          <p:cNvSpPr/>
          <p:nvPr/>
        </p:nvSpPr>
        <p:spPr>
          <a:xfrm>
            <a:off x="6232476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6" name="모서리가 둥근 직사각형 1925"/>
          <p:cNvSpPr/>
          <p:nvPr/>
        </p:nvSpPr>
        <p:spPr>
          <a:xfrm>
            <a:off x="6394402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7" name="모서리가 둥근 직사각형 1926"/>
          <p:cNvSpPr/>
          <p:nvPr/>
        </p:nvSpPr>
        <p:spPr>
          <a:xfrm>
            <a:off x="6554960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2" name="모서리가 둥근 직사각형 1921"/>
          <p:cNvSpPr/>
          <p:nvPr/>
        </p:nvSpPr>
        <p:spPr>
          <a:xfrm>
            <a:off x="6235297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3" name="모서리가 둥근 직사각형 1922"/>
          <p:cNvSpPr/>
          <p:nvPr/>
        </p:nvSpPr>
        <p:spPr>
          <a:xfrm>
            <a:off x="6397223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4" name="모서리가 둥근 직사각형 1923"/>
          <p:cNvSpPr/>
          <p:nvPr/>
        </p:nvSpPr>
        <p:spPr>
          <a:xfrm>
            <a:off x="6554383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19" name="모서리가 둥근 직사각형 1918"/>
          <p:cNvSpPr/>
          <p:nvPr/>
        </p:nvSpPr>
        <p:spPr>
          <a:xfrm>
            <a:off x="6238353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0" name="모서리가 둥근 직사각형 1919"/>
          <p:cNvSpPr/>
          <p:nvPr/>
        </p:nvSpPr>
        <p:spPr>
          <a:xfrm>
            <a:off x="6397898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1" name="모서리가 둥근 직사각형 1920"/>
          <p:cNvSpPr/>
          <p:nvPr/>
        </p:nvSpPr>
        <p:spPr>
          <a:xfrm>
            <a:off x="6555058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69" name="그룹 1968"/>
          <p:cNvGrpSpPr/>
          <p:nvPr/>
        </p:nvGrpSpPr>
        <p:grpSpPr>
          <a:xfrm>
            <a:off x="5551170" y="764704"/>
            <a:ext cx="1160755" cy="2592288"/>
            <a:chOff x="3175025" y="764704"/>
            <a:chExt cx="1160755" cy="2592288"/>
          </a:xfrm>
        </p:grpSpPr>
        <p:cxnSp>
          <p:nvCxnSpPr>
            <p:cNvPr id="1970" name="직선 연결선 1969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1" name="그룹 1970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72" name="모서리가 둥근 직사각형 1971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73" name="직선 연결선 1972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19" name="그룹 818"/>
          <p:cNvGrpSpPr/>
          <p:nvPr/>
        </p:nvGrpSpPr>
        <p:grpSpPr>
          <a:xfrm>
            <a:off x="7312147" y="854553"/>
            <a:ext cx="594340" cy="221579"/>
            <a:chOff x="7893402" y="849412"/>
            <a:chExt cx="594340" cy="221579"/>
          </a:xfrm>
        </p:grpSpPr>
        <p:sp>
          <p:nvSpPr>
            <p:cNvPr id="820" name="직사각형 819"/>
            <p:cNvSpPr/>
            <p:nvPr/>
          </p:nvSpPr>
          <p:spPr>
            <a:xfrm>
              <a:off x="7893402" y="84941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21" name="직사각형 820"/>
            <p:cNvSpPr/>
            <p:nvPr/>
          </p:nvSpPr>
          <p:spPr>
            <a:xfrm>
              <a:off x="8043768" y="855547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22" name="직사각형 821"/>
            <p:cNvSpPr/>
            <p:nvPr/>
          </p:nvSpPr>
          <p:spPr>
            <a:xfrm>
              <a:off x="8200484" y="854754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823" name="그룹 822"/>
          <p:cNvGrpSpPr/>
          <p:nvPr/>
        </p:nvGrpSpPr>
        <p:grpSpPr>
          <a:xfrm>
            <a:off x="6775174" y="851485"/>
            <a:ext cx="594340" cy="221579"/>
            <a:chOff x="7893402" y="849412"/>
            <a:chExt cx="594340" cy="221579"/>
          </a:xfrm>
        </p:grpSpPr>
        <p:sp>
          <p:nvSpPr>
            <p:cNvPr id="824" name="직사각형 823"/>
            <p:cNvSpPr/>
            <p:nvPr/>
          </p:nvSpPr>
          <p:spPr>
            <a:xfrm>
              <a:off x="7893402" y="84941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25" name="직사각형 824"/>
            <p:cNvSpPr/>
            <p:nvPr/>
          </p:nvSpPr>
          <p:spPr>
            <a:xfrm>
              <a:off x="8043768" y="855547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26" name="직사각형 825"/>
            <p:cNvSpPr/>
            <p:nvPr/>
          </p:nvSpPr>
          <p:spPr>
            <a:xfrm>
              <a:off x="8200484" y="854754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376" name="그룹 1375"/>
          <p:cNvGrpSpPr/>
          <p:nvPr/>
        </p:nvGrpSpPr>
        <p:grpSpPr>
          <a:xfrm>
            <a:off x="3059586" y="3698605"/>
            <a:ext cx="636386" cy="2861146"/>
            <a:chOff x="7036026" y="3256891"/>
            <a:chExt cx="549650" cy="2861146"/>
          </a:xfrm>
        </p:grpSpPr>
        <p:cxnSp>
          <p:nvCxnSpPr>
            <p:cNvPr id="832" name="직선 연결선 831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6" name="직선 연결선 835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0" name="모서리가 둥근 직사각형 839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44" name="직선 연결선 843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8" name="그룹 867"/>
            <p:cNvGrpSpPr/>
            <p:nvPr/>
          </p:nvGrpSpPr>
          <p:grpSpPr>
            <a:xfrm>
              <a:off x="7036026" y="3341599"/>
              <a:ext cx="549650" cy="221579"/>
              <a:chOff x="7893402" y="849412"/>
              <a:chExt cx="549650" cy="221579"/>
            </a:xfrm>
          </p:grpSpPr>
          <p:sp>
            <p:nvSpPr>
              <p:cNvPr id="880" name="직사각형 879"/>
              <p:cNvSpPr/>
              <p:nvPr/>
            </p:nvSpPr>
            <p:spPr>
              <a:xfrm>
                <a:off x="7893402" y="849412"/>
                <a:ext cx="24256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884" name="직사각형 883"/>
              <p:cNvSpPr/>
              <p:nvPr/>
            </p:nvSpPr>
            <p:spPr>
              <a:xfrm>
                <a:off x="8043768" y="855547"/>
                <a:ext cx="24256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12" name="직사각형 911"/>
              <p:cNvSpPr/>
              <p:nvPr/>
            </p:nvSpPr>
            <p:spPr>
              <a:xfrm>
                <a:off x="8200484" y="854754"/>
                <a:ext cx="24256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cxnSp>
        <p:nvCxnSpPr>
          <p:cNvPr id="916" name="직선 연결선 915"/>
          <p:cNvCxnSpPr/>
          <p:nvPr/>
        </p:nvCxnSpPr>
        <p:spPr>
          <a:xfrm>
            <a:off x="3801472" y="5248374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793587" y="396175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789207" y="3698106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791475" y="384212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728864" y="378281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4067809" y="3788156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grpSp>
        <p:nvGrpSpPr>
          <p:cNvPr id="946" name="그룹 945"/>
          <p:cNvGrpSpPr/>
          <p:nvPr/>
        </p:nvGrpSpPr>
        <p:grpSpPr>
          <a:xfrm>
            <a:off x="4292224" y="3697982"/>
            <a:ext cx="619791" cy="2861146"/>
            <a:chOff x="7036026" y="3256891"/>
            <a:chExt cx="561527" cy="2861146"/>
          </a:xfrm>
        </p:grpSpPr>
        <p:cxnSp>
          <p:nvCxnSpPr>
            <p:cNvPr id="950" name="직선 연결선 949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2" name="직선 연결선 951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3" name="모서리가 둥근 직사각형 952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55" name="직선 연결선 954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9" name="그룹 958"/>
            <p:cNvGrpSpPr/>
            <p:nvPr/>
          </p:nvGrpSpPr>
          <p:grpSpPr>
            <a:xfrm>
              <a:off x="7036026" y="3341599"/>
              <a:ext cx="561527" cy="221579"/>
              <a:chOff x="7893402" y="849412"/>
              <a:chExt cx="561527" cy="221579"/>
            </a:xfrm>
          </p:grpSpPr>
          <p:sp>
            <p:nvSpPr>
              <p:cNvPr id="962" name="직사각형 961"/>
              <p:cNvSpPr/>
              <p:nvPr/>
            </p:nvSpPr>
            <p:spPr>
              <a:xfrm>
                <a:off x="7893402" y="849412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65" name="직사각형 964"/>
              <p:cNvSpPr/>
              <p:nvPr/>
            </p:nvSpPr>
            <p:spPr>
              <a:xfrm>
                <a:off x="8043768" y="855547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01" name="직사각형 1000"/>
              <p:cNvSpPr/>
              <p:nvPr/>
            </p:nvSpPr>
            <p:spPr>
              <a:xfrm>
                <a:off x="8200484" y="854754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1004" name="그룹 1003"/>
          <p:cNvGrpSpPr/>
          <p:nvPr/>
        </p:nvGrpSpPr>
        <p:grpSpPr>
          <a:xfrm>
            <a:off x="4913309" y="3697982"/>
            <a:ext cx="619791" cy="2861146"/>
            <a:chOff x="7036026" y="3256891"/>
            <a:chExt cx="561527" cy="2861146"/>
          </a:xfrm>
        </p:grpSpPr>
        <p:cxnSp>
          <p:nvCxnSpPr>
            <p:cNvPr id="1006" name="직선 연결선 1005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7" name="직선 연결선 1006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8" name="모서리가 둥근 직사각형 1007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09" name="직선 연결선 1008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10" name="그룹 1009"/>
            <p:cNvGrpSpPr/>
            <p:nvPr/>
          </p:nvGrpSpPr>
          <p:grpSpPr>
            <a:xfrm>
              <a:off x="7036026" y="3341599"/>
              <a:ext cx="561527" cy="221579"/>
              <a:chOff x="7893402" y="849412"/>
              <a:chExt cx="561527" cy="221579"/>
            </a:xfrm>
          </p:grpSpPr>
          <p:sp>
            <p:nvSpPr>
              <p:cNvPr id="1011" name="직사각형 1010"/>
              <p:cNvSpPr/>
              <p:nvPr/>
            </p:nvSpPr>
            <p:spPr>
              <a:xfrm>
                <a:off x="7893402" y="849412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12" name="직사각형 1011"/>
              <p:cNvSpPr/>
              <p:nvPr/>
            </p:nvSpPr>
            <p:spPr>
              <a:xfrm>
                <a:off x="8043768" y="855547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13" name="직사각형 1012"/>
              <p:cNvSpPr/>
              <p:nvPr/>
            </p:nvSpPr>
            <p:spPr>
              <a:xfrm>
                <a:off x="8200484" y="854754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1014" name="그룹 1013"/>
          <p:cNvGrpSpPr/>
          <p:nvPr/>
        </p:nvGrpSpPr>
        <p:grpSpPr>
          <a:xfrm>
            <a:off x="5482660" y="3699211"/>
            <a:ext cx="619791" cy="2861146"/>
            <a:chOff x="7036026" y="3256891"/>
            <a:chExt cx="561527" cy="2861146"/>
          </a:xfrm>
        </p:grpSpPr>
        <p:cxnSp>
          <p:nvCxnSpPr>
            <p:cNvPr id="1016" name="직선 연결선 1015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직선 연결선 1023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5" name="모서리가 둥근 직사각형 1024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26" name="직선 연결선 1025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27" name="그룹 1026"/>
            <p:cNvGrpSpPr/>
            <p:nvPr/>
          </p:nvGrpSpPr>
          <p:grpSpPr>
            <a:xfrm>
              <a:off x="7036026" y="3341599"/>
              <a:ext cx="561527" cy="221579"/>
              <a:chOff x="7893402" y="849412"/>
              <a:chExt cx="561527" cy="221579"/>
            </a:xfrm>
          </p:grpSpPr>
          <p:sp>
            <p:nvSpPr>
              <p:cNvPr id="1028" name="직사각형 1027"/>
              <p:cNvSpPr/>
              <p:nvPr/>
            </p:nvSpPr>
            <p:spPr>
              <a:xfrm>
                <a:off x="7893402" y="849412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0" name="직사각형 1029"/>
              <p:cNvSpPr/>
              <p:nvPr/>
            </p:nvSpPr>
            <p:spPr>
              <a:xfrm>
                <a:off x="8043768" y="855547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1" name="직사각형 1030"/>
              <p:cNvSpPr/>
              <p:nvPr/>
            </p:nvSpPr>
            <p:spPr>
              <a:xfrm>
                <a:off x="8200484" y="854754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1032" name="그룹 1031"/>
          <p:cNvGrpSpPr/>
          <p:nvPr/>
        </p:nvGrpSpPr>
        <p:grpSpPr>
          <a:xfrm>
            <a:off x="6111223" y="3698605"/>
            <a:ext cx="619791" cy="2861146"/>
            <a:chOff x="7036026" y="3256891"/>
            <a:chExt cx="561527" cy="2861146"/>
          </a:xfrm>
        </p:grpSpPr>
        <p:cxnSp>
          <p:nvCxnSpPr>
            <p:cNvPr id="1033" name="직선 연결선 1032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4" name="직선 연결선 1033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5" name="모서리가 둥근 직사각형 1034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36" name="직선 연결선 1035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8" name="그룹 1037"/>
            <p:cNvGrpSpPr/>
            <p:nvPr/>
          </p:nvGrpSpPr>
          <p:grpSpPr>
            <a:xfrm>
              <a:off x="7036026" y="3341599"/>
              <a:ext cx="561527" cy="221579"/>
              <a:chOff x="7893402" y="849412"/>
              <a:chExt cx="561527" cy="221579"/>
            </a:xfrm>
          </p:grpSpPr>
          <p:sp>
            <p:nvSpPr>
              <p:cNvPr id="1040" name="직사각형 1039"/>
              <p:cNvSpPr/>
              <p:nvPr/>
            </p:nvSpPr>
            <p:spPr>
              <a:xfrm>
                <a:off x="7893402" y="849412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2" name="직사각형 1041"/>
              <p:cNvSpPr/>
              <p:nvPr/>
            </p:nvSpPr>
            <p:spPr>
              <a:xfrm>
                <a:off x="8043768" y="855547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3" name="직사각형 1042"/>
              <p:cNvSpPr/>
              <p:nvPr/>
            </p:nvSpPr>
            <p:spPr>
              <a:xfrm>
                <a:off x="8200484" y="854754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" name="모서리가 둥근 직사각형 913"/>
          <p:cNvSpPr/>
          <p:nvPr/>
        </p:nvSpPr>
        <p:spPr>
          <a:xfrm>
            <a:off x="6876367" y="1088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4" name="모서리가 둥근 직사각형 923"/>
          <p:cNvSpPr/>
          <p:nvPr/>
        </p:nvSpPr>
        <p:spPr>
          <a:xfrm>
            <a:off x="7422991" y="10860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" name="모서리가 둥근 직사각형 929"/>
          <p:cNvSpPr/>
          <p:nvPr/>
        </p:nvSpPr>
        <p:spPr>
          <a:xfrm>
            <a:off x="7991621" y="1086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3186183" y="4008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856111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1" name="모서리가 둥근 직사각형 1020"/>
          <p:cNvSpPr/>
          <p:nvPr/>
        </p:nvSpPr>
        <p:spPr>
          <a:xfrm>
            <a:off x="4407303" y="4006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5" name="모서리가 둥근 직사각형 1044"/>
          <p:cNvSpPr/>
          <p:nvPr/>
        </p:nvSpPr>
        <p:spPr>
          <a:xfrm>
            <a:off x="5046586" y="40046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6" name="모서리가 둥근 직사각형 1045"/>
          <p:cNvSpPr/>
          <p:nvPr/>
        </p:nvSpPr>
        <p:spPr>
          <a:xfrm>
            <a:off x="5602082" y="4003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7" name="모서리가 둥근 직사각형 1046"/>
          <p:cNvSpPr/>
          <p:nvPr/>
        </p:nvSpPr>
        <p:spPr>
          <a:xfrm>
            <a:off x="6239348" y="4008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36193542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714">
            <a:extLst>
              <a:ext uri="{FF2B5EF4-FFF2-40B4-BE49-F238E27FC236}">
                <a16:creationId xmlns:a16="http://schemas.microsoft.com/office/drawing/2014/main" id="{F7BCC22E-CD07-F527-6F80-20818FF19382}"/>
              </a:ext>
            </a:extLst>
          </p:cNvPr>
          <p:cNvSpPr/>
          <p:nvPr/>
        </p:nvSpPr>
        <p:spPr>
          <a:xfrm>
            <a:off x="616205" y="366837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8AFCA41-EB3F-8D64-576A-352CEB37C2EE}"/>
              </a:ext>
            </a:extLst>
          </p:cNvPr>
          <p:cNvSpPr txBox="1"/>
          <p:nvPr/>
        </p:nvSpPr>
        <p:spPr>
          <a:xfrm>
            <a:off x="538507" y="34030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05C097C5-4C6B-F953-B8BA-53DFB2365B20}"/>
              </a:ext>
            </a:extLst>
          </p:cNvPr>
          <p:cNvCxnSpPr/>
          <p:nvPr/>
        </p:nvCxnSpPr>
        <p:spPr>
          <a:xfrm>
            <a:off x="616205" y="60191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C99B824C-77D9-C8B9-EA2C-46506392B6F2}"/>
              </a:ext>
            </a:extLst>
          </p:cNvPr>
          <p:cNvCxnSpPr/>
          <p:nvPr/>
        </p:nvCxnSpPr>
        <p:spPr>
          <a:xfrm>
            <a:off x="1023513" y="366837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8D98AAAB-DFC9-04F2-51A2-80F4E1A243A4}"/>
              </a:ext>
            </a:extLst>
          </p:cNvPr>
          <p:cNvCxnSpPr/>
          <p:nvPr/>
        </p:nvCxnSpPr>
        <p:spPr>
          <a:xfrm>
            <a:off x="610515" y="79253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5F9D6435-6D03-7653-8CF1-BD14AD60E691}"/>
              </a:ext>
            </a:extLst>
          </p:cNvPr>
          <p:cNvSpPr txBox="1"/>
          <p:nvPr/>
        </p:nvSpPr>
        <p:spPr>
          <a:xfrm>
            <a:off x="777773" y="563811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D072D3E3-A30F-0FF3-BA1B-00236A05DB7D}"/>
              </a:ext>
            </a:extLst>
          </p:cNvPr>
          <p:cNvCxnSpPr/>
          <p:nvPr/>
        </p:nvCxnSpPr>
        <p:spPr>
          <a:xfrm>
            <a:off x="610515" y="105300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B844A1C6-8CCA-3B2D-D5B9-B10394C72182}"/>
              </a:ext>
            </a:extLst>
          </p:cNvPr>
          <p:cNvCxnSpPr/>
          <p:nvPr/>
        </p:nvCxnSpPr>
        <p:spPr>
          <a:xfrm>
            <a:off x="612673" y="109110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DA4A6E1-074F-2E1C-96A9-A87B14EAB2CE}"/>
              </a:ext>
            </a:extLst>
          </p:cNvPr>
          <p:cNvCxnSpPr/>
          <p:nvPr/>
        </p:nvCxnSpPr>
        <p:spPr>
          <a:xfrm>
            <a:off x="768605" y="79876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D8A8BFA1-9226-92DD-8457-9A17F36DB4F9}"/>
              </a:ext>
            </a:extLst>
          </p:cNvPr>
          <p:cNvCxnSpPr/>
          <p:nvPr/>
        </p:nvCxnSpPr>
        <p:spPr>
          <a:xfrm>
            <a:off x="919755" y="79685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8BFB2E75-AC7F-E72A-2E1D-ED1EAECB154D}"/>
              </a:ext>
            </a:extLst>
          </p:cNvPr>
          <p:cNvCxnSpPr/>
          <p:nvPr/>
        </p:nvCxnSpPr>
        <p:spPr>
          <a:xfrm>
            <a:off x="1086353" y="79469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ABC74A5D-7F67-DEE0-9855-A848EEF2BA04}"/>
              </a:ext>
            </a:extLst>
          </p:cNvPr>
          <p:cNvCxnSpPr/>
          <p:nvPr/>
        </p:nvCxnSpPr>
        <p:spPr>
          <a:xfrm>
            <a:off x="1243729" y="79469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3AB3F063-0089-D926-82B5-6132C6CF7521}"/>
              </a:ext>
            </a:extLst>
          </p:cNvPr>
          <p:cNvCxnSpPr/>
          <p:nvPr/>
        </p:nvCxnSpPr>
        <p:spPr>
          <a:xfrm>
            <a:off x="1406135" y="7967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3C3BB2F8-A1C2-8ECC-A120-6A661E3D1AEF}"/>
              </a:ext>
            </a:extLst>
          </p:cNvPr>
          <p:cNvCxnSpPr/>
          <p:nvPr/>
        </p:nvCxnSpPr>
        <p:spPr>
          <a:xfrm>
            <a:off x="1565009" y="79253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FE2A828A-4B41-FCD1-1CC2-8A4FBA60855D}"/>
              </a:ext>
            </a:extLst>
          </p:cNvPr>
          <p:cNvCxnSpPr/>
          <p:nvPr/>
        </p:nvCxnSpPr>
        <p:spPr>
          <a:xfrm>
            <a:off x="1721725" y="79888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CA3F1FCE-EAE7-CD70-59A3-8C92D6EC623D}"/>
              </a:ext>
            </a:extLst>
          </p:cNvPr>
          <p:cNvCxnSpPr/>
          <p:nvPr/>
        </p:nvCxnSpPr>
        <p:spPr>
          <a:xfrm>
            <a:off x="1884791" y="80104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F8018DAF-22EF-2837-3124-F80562575CFB}"/>
              </a:ext>
            </a:extLst>
          </p:cNvPr>
          <p:cNvCxnSpPr/>
          <p:nvPr/>
        </p:nvCxnSpPr>
        <p:spPr>
          <a:xfrm>
            <a:off x="1281472" y="920676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E01400FC-56DD-7B78-2D45-6EE169775323}"/>
              </a:ext>
            </a:extLst>
          </p:cNvPr>
          <p:cNvCxnSpPr/>
          <p:nvPr/>
        </p:nvCxnSpPr>
        <p:spPr>
          <a:xfrm>
            <a:off x="1282402" y="2373535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모서리가 둥근 직사각형 832">
            <a:extLst>
              <a:ext uri="{FF2B5EF4-FFF2-40B4-BE49-F238E27FC236}">
                <a16:creationId xmlns:a16="http://schemas.microsoft.com/office/drawing/2014/main" id="{6004947E-AD0B-8F17-7226-2A0DFA7AF233}"/>
              </a:ext>
            </a:extLst>
          </p:cNvPr>
          <p:cNvSpPr/>
          <p:nvPr/>
        </p:nvSpPr>
        <p:spPr>
          <a:xfrm>
            <a:off x="658288" y="11446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833">
            <a:extLst>
              <a:ext uri="{FF2B5EF4-FFF2-40B4-BE49-F238E27FC236}">
                <a16:creationId xmlns:a16="http://schemas.microsoft.com/office/drawing/2014/main" id="{FF585E71-E9F5-C445-EDD5-377022FC32B8}"/>
              </a:ext>
            </a:extLst>
          </p:cNvPr>
          <p:cNvSpPr/>
          <p:nvPr/>
        </p:nvSpPr>
        <p:spPr>
          <a:xfrm>
            <a:off x="820214" y="11436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834">
            <a:extLst>
              <a:ext uri="{FF2B5EF4-FFF2-40B4-BE49-F238E27FC236}">
                <a16:creationId xmlns:a16="http://schemas.microsoft.com/office/drawing/2014/main" id="{DE2A3FE5-A996-CDDC-D0C2-38AC74828BE2}"/>
              </a:ext>
            </a:extLst>
          </p:cNvPr>
          <p:cNvSpPr/>
          <p:nvPr/>
        </p:nvSpPr>
        <p:spPr>
          <a:xfrm>
            <a:off x="977374" y="11422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CA86CF5-9B9D-3C6D-937D-BDD3E2C04AA7}"/>
              </a:ext>
            </a:extLst>
          </p:cNvPr>
          <p:cNvGrpSpPr/>
          <p:nvPr/>
        </p:nvGrpSpPr>
        <p:grpSpPr>
          <a:xfrm>
            <a:off x="657990" y="1405109"/>
            <a:ext cx="378617" cy="99792"/>
            <a:chOff x="3538538" y="1078927"/>
            <a:chExt cx="378617" cy="99792"/>
          </a:xfrm>
        </p:grpSpPr>
        <p:sp>
          <p:nvSpPr>
            <p:cNvPr id="26" name="모서리가 둥근 직사각형 836">
              <a:extLst>
                <a:ext uri="{FF2B5EF4-FFF2-40B4-BE49-F238E27FC236}">
                  <a16:creationId xmlns:a16="http://schemas.microsoft.com/office/drawing/2014/main" id="{B28A5A95-A074-F168-7463-E203BA0D18C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837">
              <a:extLst>
                <a:ext uri="{FF2B5EF4-FFF2-40B4-BE49-F238E27FC236}">
                  <a16:creationId xmlns:a16="http://schemas.microsoft.com/office/drawing/2014/main" id="{CD32BD41-5F03-C262-8B4E-7695FB7EAA2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838">
              <a:extLst>
                <a:ext uri="{FF2B5EF4-FFF2-40B4-BE49-F238E27FC236}">
                  <a16:creationId xmlns:a16="http://schemas.microsoft.com/office/drawing/2014/main" id="{5D58477F-F111-C174-4BD0-82627ED3646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591B2A73-CD27-437E-F360-BBA7E0BACFE1}"/>
              </a:ext>
            </a:extLst>
          </p:cNvPr>
          <p:cNvGrpSpPr/>
          <p:nvPr/>
        </p:nvGrpSpPr>
        <p:grpSpPr>
          <a:xfrm>
            <a:off x="662257" y="1667741"/>
            <a:ext cx="378617" cy="99792"/>
            <a:chOff x="3538538" y="1078927"/>
            <a:chExt cx="378617" cy="99792"/>
          </a:xfrm>
        </p:grpSpPr>
        <p:sp>
          <p:nvSpPr>
            <p:cNvPr id="30" name="모서리가 둥근 직사각형 840">
              <a:extLst>
                <a:ext uri="{FF2B5EF4-FFF2-40B4-BE49-F238E27FC236}">
                  <a16:creationId xmlns:a16="http://schemas.microsoft.com/office/drawing/2014/main" id="{5D06478C-7196-81A4-1AA2-C360C1003EC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841">
              <a:extLst>
                <a:ext uri="{FF2B5EF4-FFF2-40B4-BE49-F238E27FC236}">
                  <a16:creationId xmlns:a16="http://schemas.microsoft.com/office/drawing/2014/main" id="{31D21841-9135-9F50-EEE9-F6D688F516E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842">
              <a:extLst>
                <a:ext uri="{FF2B5EF4-FFF2-40B4-BE49-F238E27FC236}">
                  <a16:creationId xmlns:a16="http://schemas.microsoft.com/office/drawing/2014/main" id="{F212F8A7-15B5-1FA3-2019-CA900334CC1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DDD10B61-6194-73CD-4684-D86972B71597}"/>
              </a:ext>
            </a:extLst>
          </p:cNvPr>
          <p:cNvGrpSpPr/>
          <p:nvPr/>
        </p:nvGrpSpPr>
        <p:grpSpPr>
          <a:xfrm>
            <a:off x="653798" y="1932531"/>
            <a:ext cx="378617" cy="99792"/>
            <a:chOff x="3538538" y="1078927"/>
            <a:chExt cx="378617" cy="99792"/>
          </a:xfrm>
        </p:grpSpPr>
        <p:sp>
          <p:nvSpPr>
            <p:cNvPr id="34" name="모서리가 둥근 직사각형 844">
              <a:extLst>
                <a:ext uri="{FF2B5EF4-FFF2-40B4-BE49-F238E27FC236}">
                  <a16:creationId xmlns:a16="http://schemas.microsoft.com/office/drawing/2014/main" id="{8E531001-67A5-C525-8532-6B7FBA8694E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845">
              <a:extLst>
                <a:ext uri="{FF2B5EF4-FFF2-40B4-BE49-F238E27FC236}">
                  <a16:creationId xmlns:a16="http://schemas.microsoft.com/office/drawing/2014/main" id="{5AF98613-CD01-DE96-57B9-67C13A897D4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846">
              <a:extLst>
                <a:ext uri="{FF2B5EF4-FFF2-40B4-BE49-F238E27FC236}">
                  <a16:creationId xmlns:a16="http://schemas.microsoft.com/office/drawing/2014/main" id="{88AD5C89-1A89-5C3D-B8BD-56B7573294C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EA22615C-C579-6525-E57F-0A6CC0EFA147}"/>
              </a:ext>
            </a:extLst>
          </p:cNvPr>
          <p:cNvGrpSpPr/>
          <p:nvPr/>
        </p:nvGrpSpPr>
        <p:grpSpPr>
          <a:xfrm>
            <a:off x="657990" y="2197197"/>
            <a:ext cx="378617" cy="99792"/>
            <a:chOff x="3538538" y="1078927"/>
            <a:chExt cx="378617" cy="99792"/>
          </a:xfrm>
        </p:grpSpPr>
        <p:sp>
          <p:nvSpPr>
            <p:cNvPr id="38" name="모서리가 둥근 직사각형 848">
              <a:extLst>
                <a:ext uri="{FF2B5EF4-FFF2-40B4-BE49-F238E27FC236}">
                  <a16:creationId xmlns:a16="http://schemas.microsoft.com/office/drawing/2014/main" id="{8A2B8AA7-EED4-40C6-FBE7-05B06C39445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모서리가 둥근 직사각형 849">
              <a:extLst>
                <a:ext uri="{FF2B5EF4-FFF2-40B4-BE49-F238E27FC236}">
                  <a16:creationId xmlns:a16="http://schemas.microsoft.com/office/drawing/2014/main" id="{90EAF2E0-6603-B24E-2BA8-EB8990C4339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모서리가 둥근 직사각형 850">
              <a:extLst>
                <a:ext uri="{FF2B5EF4-FFF2-40B4-BE49-F238E27FC236}">
                  <a16:creationId xmlns:a16="http://schemas.microsoft.com/office/drawing/2014/main" id="{6917A58F-5A67-DB39-B185-646530AAB1A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160A2999-2A90-1010-6B8C-7055911A01C0}"/>
              </a:ext>
            </a:extLst>
          </p:cNvPr>
          <p:cNvGrpSpPr/>
          <p:nvPr/>
        </p:nvGrpSpPr>
        <p:grpSpPr>
          <a:xfrm>
            <a:off x="660148" y="2466179"/>
            <a:ext cx="378617" cy="99792"/>
            <a:chOff x="3538538" y="1078927"/>
            <a:chExt cx="378617" cy="99792"/>
          </a:xfrm>
        </p:grpSpPr>
        <p:sp>
          <p:nvSpPr>
            <p:cNvPr id="42" name="모서리가 둥근 직사각형 852">
              <a:extLst>
                <a:ext uri="{FF2B5EF4-FFF2-40B4-BE49-F238E27FC236}">
                  <a16:creationId xmlns:a16="http://schemas.microsoft.com/office/drawing/2014/main" id="{2ED4918C-8C08-BC89-B9C1-F8B3B281E44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853">
              <a:extLst>
                <a:ext uri="{FF2B5EF4-FFF2-40B4-BE49-F238E27FC236}">
                  <a16:creationId xmlns:a16="http://schemas.microsoft.com/office/drawing/2014/main" id="{8428972D-364C-D611-CDE8-D3425EB7BEE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854">
              <a:extLst>
                <a:ext uri="{FF2B5EF4-FFF2-40B4-BE49-F238E27FC236}">
                  <a16:creationId xmlns:a16="http://schemas.microsoft.com/office/drawing/2014/main" id="{59C5EBF7-2AC7-8D6B-6C47-8277851D819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871BCFE9-7D35-81FA-2E63-0186738E4BD8}"/>
              </a:ext>
            </a:extLst>
          </p:cNvPr>
          <p:cNvGrpSpPr/>
          <p:nvPr/>
        </p:nvGrpSpPr>
        <p:grpSpPr>
          <a:xfrm>
            <a:off x="660148" y="2731765"/>
            <a:ext cx="378617" cy="99792"/>
            <a:chOff x="3538538" y="1078927"/>
            <a:chExt cx="378617" cy="99792"/>
          </a:xfrm>
        </p:grpSpPr>
        <p:sp>
          <p:nvSpPr>
            <p:cNvPr id="46" name="모서리가 둥근 직사각형 856">
              <a:extLst>
                <a:ext uri="{FF2B5EF4-FFF2-40B4-BE49-F238E27FC236}">
                  <a16:creationId xmlns:a16="http://schemas.microsoft.com/office/drawing/2014/main" id="{72FDC69D-C833-1AB7-2A6E-EE4C9070D2F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857">
              <a:extLst>
                <a:ext uri="{FF2B5EF4-FFF2-40B4-BE49-F238E27FC236}">
                  <a16:creationId xmlns:a16="http://schemas.microsoft.com/office/drawing/2014/main" id="{FF951AF3-E605-442F-C450-E314C98E680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858">
              <a:extLst>
                <a:ext uri="{FF2B5EF4-FFF2-40B4-BE49-F238E27FC236}">
                  <a16:creationId xmlns:a16="http://schemas.microsoft.com/office/drawing/2014/main" id="{5286D8AC-3F7E-53FE-81CB-F8ED5F2A2C2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C94A12CB-5C6A-D944-7CBB-7903CEBA7146}"/>
              </a:ext>
            </a:extLst>
          </p:cNvPr>
          <p:cNvGrpSpPr/>
          <p:nvPr/>
        </p:nvGrpSpPr>
        <p:grpSpPr>
          <a:xfrm>
            <a:off x="657990" y="2995635"/>
            <a:ext cx="378617" cy="99792"/>
            <a:chOff x="3538538" y="1078927"/>
            <a:chExt cx="378617" cy="99792"/>
          </a:xfrm>
        </p:grpSpPr>
        <p:sp>
          <p:nvSpPr>
            <p:cNvPr id="50" name="모서리가 둥근 직사각형 860">
              <a:extLst>
                <a:ext uri="{FF2B5EF4-FFF2-40B4-BE49-F238E27FC236}">
                  <a16:creationId xmlns:a16="http://schemas.microsoft.com/office/drawing/2014/main" id="{5D594A45-FFD4-975A-3205-A317F3807EB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모서리가 둥근 직사각형 861">
              <a:extLst>
                <a:ext uri="{FF2B5EF4-FFF2-40B4-BE49-F238E27FC236}">
                  <a16:creationId xmlns:a16="http://schemas.microsoft.com/office/drawing/2014/main" id="{01BF256A-620C-2232-91D6-7ABF39700AA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모서리가 둥근 직사각형 862">
              <a:extLst>
                <a:ext uri="{FF2B5EF4-FFF2-40B4-BE49-F238E27FC236}">
                  <a16:creationId xmlns:a16="http://schemas.microsoft.com/office/drawing/2014/main" id="{F10B6939-BDC3-1DD3-6D23-78FDBC278B4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C5E5152D-AE0C-C73C-E078-D8224F9D9286}"/>
              </a:ext>
            </a:extLst>
          </p:cNvPr>
          <p:cNvGrpSpPr/>
          <p:nvPr/>
        </p:nvGrpSpPr>
        <p:grpSpPr>
          <a:xfrm>
            <a:off x="657990" y="3258267"/>
            <a:ext cx="378617" cy="99792"/>
            <a:chOff x="3538538" y="1078927"/>
            <a:chExt cx="378617" cy="99792"/>
          </a:xfrm>
        </p:grpSpPr>
        <p:sp>
          <p:nvSpPr>
            <p:cNvPr id="54" name="모서리가 둥근 직사각형 864">
              <a:extLst>
                <a:ext uri="{FF2B5EF4-FFF2-40B4-BE49-F238E27FC236}">
                  <a16:creationId xmlns:a16="http://schemas.microsoft.com/office/drawing/2014/main" id="{27EC9F05-9DBF-2E6D-A114-3B5F97CD836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865">
              <a:extLst>
                <a:ext uri="{FF2B5EF4-FFF2-40B4-BE49-F238E27FC236}">
                  <a16:creationId xmlns:a16="http://schemas.microsoft.com/office/drawing/2014/main" id="{80D8C509-DD05-8DFE-B459-D17546082F4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866">
              <a:extLst>
                <a:ext uri="{FF2B5EF4-FFF2-40B4-BE49-F238E27FC236}">
                  <a16:creationId xmlns:a16="http://schemas.microsoft.com/office/drawing/2014/main" id="{834C4C2E-8E80-646D-7887-5E6979A1B19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8275E975-9D35-4022-2CC1-544C1322E24B}"/>
              </a:ext>
            </a:extLst>
          </p:cNvPr>
          <p:cNvGrpSpPr/>
          <p:nvPr/>
        </p:nvGrpSpPr>
        <p:grpSpPr>
          <a:xfrm>
            <a:off x="653945" y="3527020"/>
            <a:ext cx="378617" cy="99792"/>
            <a:chOff x="3538538" y="1078927"/>
            <a:chExt cx="378617" cy="99792"/>
          </a:xfrm>
        </p:grpSpPr>
        <p:sp>
          <p:nvSpPr>
            <p:cNvPr id="58" name="모서리가 둥근 직사각형 869">
              <a:extLst>
                <a:ext uri="{FF2B5EF4-FFF2-40B4-BE49-F238E27FC236}">
                  <a16:creationId xmlns:a16="http://schemas.microsoft.com/office/drawing/2014/main" id="{70670DBC-5C42-4A23-973F-8D38FC9FCF9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870">
              <a:extLst>
                <a:ext uri="{FF2B5EF4-FFF2-40B4-BE49-F238E27FC236}">
                  <a16:creationId xmlns:a16="http://schemas.microsoft.com/office/drawing/2014/main" id="{97A0B6DE-5245-0AFF-97B6-4AC188FADC5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871">
              <a:extLst>
                <a:ext uri="{FF2B5EF4-FFF2-40B4-BE49-F238E27FC236}">
                  <a16:creationId xmlns:a16="http://schemas.microsoft.com/office/drawing/2014/main" id="{2C2980F1-5662-158F-8D52-89D39E0D4BE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947AB9A2-57FB-2236-B61F-296A5E1D129E}"/>
              </a:ext>
            </a:extLst>
          </p:cNvPr>
          <p:cNvGrpSpPr/>
          <p:nvPr/>
        </p:nvGrpSpPr>
        <p:grpSpPr>
          <a:xfrm>
            <a:off x="1606831" y="1137881"/>
            <a:ext cx="387076" cy="2484556"/>
            <a:chOff x="900211" y="3492723"/>
            <a:chExt cx="387076" cy="2484556"/>
          </a:xfrm>
        </p:grpSpPr>
        <p:sp>
          <p:nvSpPr>
            <p:cNvPr id="62" name="모서리가 둥근 직사각형 872">
              <a:extLst>
                <a:ext uri="{FF2B5EF4-FFF2-40B4-BE49-F238E27FC236}">
                  <a16:creationId xmlns:a16="http://schemas.microsoft.com/office/drawing/2014/main" id="{42E0EF15-23A5-B08A-BF42-E4497B62D598}"/>
                </a:ext>
              </a:extLst>
            </p:cNvPr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모서리가 둥근 직사각형 873">
              <a:extLst>
                <a:ext uri="{FF2B5EF4-FFF2-40B4-BE49-F238E27FC236}">
                  <a16:creationId xmlns:a16="http://schemas.microsoft.com/office/drawing/2014/main" id="{6AD2E83D-7EA8-6905-60D0-9605A86159A2}"/>
                </a:ext>
              </a:extLst>
            </p:cNvPr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모서리가 둥근 직사각형 874">
              <a:extLst>
                <a:ext uri="{FF2B5EF4-FFF2-40B4-BE49-F238E27FC236}">
                  <a16:creationId xmlns:a16="http://schemas.microsoft.com/office/drawing/2014/main" id="{36401E49-9CCC-56F8-54E7-E4ADA91D0E8C}"/>
                </a:ext>
              </a:extLst>
            </p:cNvPr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2314646C-8535-213F-C852-52D8DB73B96F}"/>
                </a:ext>
              </a:extLst>
            </p:cNvPr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98" name="모서리가 둥근 직사각형 876">
                <a:extLst>
                  <a:ext uri="{FF2B5EF4-FFF2-40B4-BE49-F238E27FC236}">
                    <a16:creationId xmlns:a16="http://schemas.microsoft.com/office/drawing/2014/main" id="{9B412699-4AF2-56F5-92D5-62EA8A08D82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" name="모서리가 둥근 직사각형 877">
                <a:extLst>
                  <a:ext uri="{FF2B5EF4-FFF2-40B4-BE49-F238E27FC236}">
                    <a16:creationId xmlns:a16="http://schemas.microsoft.com/office/drawing/2014/main" id="{C251B941-4B40-F1BA-C259-0426CACDE9E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" name="모서리가 둥근 직사각형 878">
                <a:extLst>
                  <a:ext uri="{FF2B5EF4-FFF2-40B4-BE49-F238E27FC236}">
                    <a16:creationId xmlns:a16="http://schemas.microsoft.com/office/drawing/2014/main" id="{7CF2D24F-9DD4-17A3-1995-EF05289D1BC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7997D1E2-DE62-F996-C436-50344801B225}"/>
                </a:ext>
              </a:extLst>
            </p:cNvPr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95" name="모서리가 둥근 직사각형 880">
                <a:extLst>
                  <a:ext uri="{FF2B5EF4-FFF2-40B4-BE49-F238E27FC236}">
                    <a16:creationId xmlns:a16="http://schemas.microsoft.com/office/drawing/2014/main" id="{296DF139-87F5-ADFF-5B9C-ED24E79ECBE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" name="모서리가 둥근 직사각형 881">
                <a:extLst>
                  <a:ext uri="{FF2B5EF4-FFF2-40B4-BE49-F238E27FC236}">
                    <a16:creationId xmlns:a16="http://schemas.microsoft.com/office/drawing/2014/main" id="{A8044625-E78F-FDD9-3041-AD9DFFE6530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" name="모서리가 둥근 직사각형 882">
                <a:extLst>
                  <a:ext uri="{FF2B5EF4-FFF2-40B4-BE49-F238E27FC236}">
                    <a16:creationId xmlns:a16="http://schemas.microsoft.com/office/drawing/2014/main" id="{3E87769B-66AB-A9B1-9068-65EE32EF96F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4E9F0DDE-CB3A-E1B9-A2D0-035F4A51EDDB}"/>
                </a:ext>
              </a:extLst>
            </p:cNvPr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92" name="모서리가 둥근 직사각형 884">
                <a:extLst>
                  <a:ext uri="{FF2B5EF4-FFF2-40B4-BE49-F238E27FC236}">
                    <a16:creationId xmlns:a16="http://schemas.microsoft.com/office/drawing/2014/main" id="{33D650C5-BF98-9617-E848-DAB8619022B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" name="모서리가 둥근 직사각형 885">
                <a:extLst>
                  <a:ext uri="{FF2B5EF4-FFF2-40B4-BE49-F238E27FC236}">
                    <a16:creationId xmlns:a16="http://schemas.microsoft.com/office/drawing/2014/main" id="{05975FE5-1498-716F-7217-FC45D498B1E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" name="모서리가 둥근 직사각형 886">
                <a:extLst>
                  <a:ext uri="{FF2B5EF4-FFF2-40B4-BE49-F238E27FC236}">
                    <a16:creationId xmlns:a16="http://schemas.microsoft.com/office/drawing/2014/main" id="{4AD1CF42-EF6F-65A8-0AE8-40EDBF79A38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90CD5253-CF59-DC62-B5A8-D791292D54FA}"/>
                </a:ext>
              </a:extLst>
            </p:cNvPr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9" name="모서리가 둥근 직사각형 888">
                <a:extLst>
                  <a:ext uri="{FF2B5EF4-FFF2-40B4-BE49-F238E27FC236}">
                    <a16:creationId xmlns:a16="http://schemas.microsoft.com/office/drawing/2014/main" id="{431FD1E7-630C-57F3-C50A-8AB7C5FFBBD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" name="모서리가 둥근 직사각형 889">
                <a:extLst>
                  <a:ext uri="{FF2B5EF4-FFF2-40B4-BE49-F238E27FC236}">
                    <a16:creationId xmlns:a16="http://schemas.microsoft.com/office/drawing/2014/main" id="{3E20D923-3AB6-14D8-E9D0-FA3E7F92786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" name="모서리가 둥근 직사각형 890">
                <a:extLst>
                  <a:ext uri="{FF2B5EF4-FFF2-40B4-BE49-F238E27FC236}">
                    <a16:creationId xmlns:a16="http://schemas.microsoft.com/office/drawing/2014/main" id="{E3AEEF91-50E3-A1F0-A5F1-C486DCE2D40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ECA6032C-EC84-9783-4BD2-4AE4A56C7D75}"/>
                </a:ext>
              </a:extLst>
            </p:cNvPr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6" name="모서리가 둥근 직사각형 892">
                <a:extLst>
                  <a:ext uri="{FF2B5EF4-FFF2-40B4-BE49-F238E27FC236}">
                    <a16:creationId xmlns:a16="http://schemas.microsoft.com/office/drawing/2014/main" id="{6DDDB5B5-BD91-37E3-4501-B72E88D0CB9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" name="모서리가 둥근 직사각형 893">
                <a:extLst>
                  <a:ext uri="{FF2B5EF4-FFF2-40B4-BE49-F238E27FC236}">
                    <a16:creationId xmlns:a16="http://schemas.microsoft.com/office/drawing/2014/main" id="{842F8600-D5CA-C400-64C6-6850172BE3A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" name="모서리가 둥근 직사각형 894">
                <a:extLst>
                  <a:ext uri="{FF2B5EF4-FFF2-40B4-BE49-F238E27FC236}">
                    <a16:creationId xmlns:a16="http://schemas.microsoft.com/office/drawing/2014/main" id="{95A10A0F-928E-95C6-7F24-C909321453E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15CD341A-9C1F-154E-5AB6-01B47C0292EE}"/>
                </a:ext>
              </a:extLst>
            </p:cNvPr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3" name="모서리가 둥근 직사각형 896">
                <a:extLst>
                  <a:ext uri="{FF2B5EF4-FFF2-40B4-BE49-F238E27FC236}">
                    <a16:creationId xmlns:a16="http://schemas.microsoft.com/office/drawing/2014/main" id="{795FB383-16A0-121D-41D6-78C0E958442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" name="모서리가 둥근 직사각형 897">
                <a:extLst>
                  <a:ext uri="{FF2B5EF4-FFF2-40B4-BE49-F238E27FC236}">
                    <a16:creationId xmlns:a16="http://schemas.microsoft.com/office/drawing/2014/main" id="{126BD2BE-A644-50C1-341E-8ECE8082AA9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" name="모서리가 둥근 직사각형 898">
                <a:extLst>
                  <a:ext uri="{FF2B5EF4-FFF2-40B4-BE49-F238E27FC236}">
                    <a16:creationId xmlns:a16="http://schemas.microsoft.com/office/drawing/2014/main" id="{3807EA8A-9E0E-BB2F-1765-CDA32FC055A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473A887A-162E-E5D6-17AE-2A37E28DDA1E}"/>
                </a:ext>
              </a:extLst>
            </p:cNvPr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80" name="모서리가 둥근 직사각형 900">
                <a:extLst>
                  <a:ext uri="{FF2B5EF4-FFF2-40B4-BE49-F238E27FC236}">
                    <a16:creationId xmlns:a16="http://schemas.microsoft.com/office/drawing/2014/main" id="{CDA669FD-EC13-37C4-25FA-078D78AFF83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" name="모서리가 둥근 직사각형 901">
                <a:extLst>
                  <a:ext uri="{FF2B5EF4-FFF2-40B4-BE49-F238E27FC236}">
                    <a16:creationId xmlns:a16="http://schemas.microsoft.com/office/drawing/2014/main" id="{8CC40B32-8EB4-412F-6CF6-8D51B4AB321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" name="모서리가 둥근 직사각형 902">
                <a:extLst>
                  <a:ext uri="{FF2B5EF4-FFF2-40B4-BE49-F238E27FC236}">
                    <a16:creationId xmlns:a16="http://schemas.microsoft.com/office/drawing/2014/main" id="{C0EEC163-CA23-9559-DA8D-0AEC1500FA6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8CB852CD-ACE9-B4DD-6040-02A41EE7761E}"/>
                </a:ext>
              </a:extLst>
            </p:cNvPr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77" name="모서리가 둥근 직사각형 904">
                <a:extLst>
                  <a:ext uri="{FF2B5EF4-FFF2-40B4-BE49-F238E27FC236}">
                    <a16:creationId xmlns:a16="http://schemas.microsoft.com/office/drawing/2014/main" id="{8AB87AC2-26E4-7961-BF36-74C2CBCD98A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" name="모서리가 둥근 직사각형 905">
                <a:extLst>
                  <a:ext uri="{FF2B5EF4-FFF2-40B4-BE49-F238E27FC236}">
                    <a16:creationId xmlns:a16="http://schemas.microsoft.com/office/drawing/2014/main" id="{4F0061FA-2252-E9DD-7F93-9B9F6724F52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" name="모서리가 둥근 직사각형 906">
                <a:extLst>
                  <a:ext uri="{FF2B5EF4-FFF2-40B4-BE49-F238E27FC236}">
                    <a16:creationId xmlns:a16="http://schemas.microsoft.com/office/drawing/2014/main" id="{A4B445C0-DD29-318B-0F4A-065DB96EB12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364BC95D-4E62-1242-3299-A08D6B3DB76D}"/>
                </a:ext>
              </a:extLst>
            </p:cNvPr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74" name="모서리가 둥근 직사각형 908">
                <a:extLst>
                  <a:ext uri="{FF2B5EF4-FFF2-40B4-BE49-F238E27FC236}">
                    <a16:creationId xmlns:a16="http://schemas.microsoft.com/office/drawing/2014/main" id="{4E014860-488A-90BE-C9D1-64A810CCE97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" name="모서리가 둥근 직사각형 909">
                <a:extLst>
                  <a:ext uri="{FF2B5EF4-FFF2-40B4-BE49-F238E27FC236}">
                    <a16:creationId xmlns:a16="http://schemas.microsoft.com/office/drawing/2014/main" id="{50F6F814-6409-2D8F-49E9-294E6538593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" name="모서리가 둥근 직사각형 910">
                <a:extLst>
                  <a:ext uri="{FF2B5EF4-FFF2-40B4-BE49-F238E27FC236}">
                    <a16:creationId xmlns:a16="http://schemas.microsoft.com/office/drawing/2014/main" id="{A98EFED4-7DB7-AA34-DFDC-43F9AB072B1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01" name="모서리가 둥근 직사각형 912">
            <a:extLst>
              <a:ext uri="{FF2B5EF4-FFF2-40B4-BE49-F238E27FC236}">
                <a16:creationId xmlns:a16="http://schemas.microsoft.com/office/drawing/2014/main" id="{DED46E13-6449-41C6-895A-9C45995627F3}"/>
              </a:ext>
            </a:extLst>
          </p:cNvPr>
          <p:cNvSpPr/>
          <p:nvPr/>
        </p:nvSpPr>
        <p:spPr>
          <a:xfrm>
            <a:off x="1133553" y="11426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모서리가 둥근 직사각형 914">
            <a:extLst>
              <a:ext uri="{FF2B5EF4-FFF2-40B4-BE49-F238E27FC236}">
                <a16:creationId xmlns:a16="http://schemas.microsoft.com/office/drawing/2014/main" id="{D2B3D776-8F90-3FF4-E549-0371D6603EB3}"/>
              </a:ext>
            </a:extLst>
          </p:cNvPr>
          <p:cNvSpPr/>
          <p:nvPr/>
        </p:nvSpPr>
        <p:spPr>
          <a:xfrm>
            <a:off x="1452639" y="11402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1F66AA85-B076-7966-4C90-44BE214CE6CB}"/>
              </a:ext>
            </a:extLst>
          </p:cNvPr>
          <p:cNvGrpSpPr/>
          <p:nvPr/>
        </p:nvGrpSpPr>
        <p:grpSpPr>
          <a:xfrm>
            <a:off x="1133255" y="1403110"/>
            <a:ext cx="378617" cy="99792"/>
            <a:chOff x="3538538" y="1078927"/>
            <a:chExt cx="378617" cy="99792"/>
          </a:xfrm>
        </p:grpSpPr>
        <p:sp>
          <p:nvSpPr>
            <p:cNvPr id="104" name="모서리가 둥근 직사각형 916">
              <a:extLst>
                <a:ext uri="{FF2B5EF4-FFF2-40B4-BE49-F238E27FC236}">
                  <a16:creationId xmlns:a16="http://schemas.microsoft.com/office/drawing/2014/main" id="{89FC125C-5B93-ED98-674E-FD3A94CE46D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모서리가 둥근 직사각형 918">
              <a:extLst>
                <a:ext uri="{FF2B5EF4-FFF2-40B4-BE49-F238E27FC236}">
                  <a16:creationId xmlns:a16="http://schemas.microsoft.com/office/drawing/2014/main" id="{CC96FAFA-1E7A-4B15-6D33-9897F7CCC34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55BBD7BB-2B4A-F8C5-15ED-A69AFBA6D642}"/>
              </a:ext>
            </a:extLst>
          </p:cNvPr>
          <p:cNvGrpSpPr/>
          <p:nvPr/>
        </p:nvGrpSpPr>
        <p:grpSpPr>
          <a:xfrm>
            <a:off x="1137522" y="1665742"/>
            <a:ext cx="378617" cy="99792"/>
            <a:chOff x="3538538" y="1078927"/>
            <a:chExt cx="378617" cy="99792"/>
          </a:xfrm>
        </p:grpSpPr>
        <p:sp>
          <p:nvSpPr>
            <p:cNvPr id="107" name="모서리가 둥근 직사각형 920">
              <a:extLst>
                <a:ext uri="{FF2B5EF4-FFF2-40B4-BE49-F238E27FC236}">
                  <a16:creationId xmlns:a16="http://schemas.microsoft.com/office/drawing/2014/main" id="{CDA9F059-D111-3852-FE33-4F052356929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922">
              <a:extLst>
                <a:ext uri="{FF2B5EF4-FFF2-40B4-BE49-F238E27FC236}">
                  <a16:creationId xmlns:a16="http://schemas.microsoft.com/office/drawing/2014/main" id="{59AEBC47-1E3C-C843-28DE-C148F8EEC39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1A4C278B-4428-C11F-CFE8-ABD2B06A911E}"/>
              </a:ext>
            </a:extLst>
          </p:cNvPr>
          <p:cNvGrpSpPr/>
          <p:nvPr/>
        </p:nvGrpSpPr>
        <p:grpSpPr>
          <a:xfrm>
            <a:off x="1129063" y="1930532"/>
            <a:ext cx="378617" cy="99792"/>
            <a:chOff x="3538538" y="1078927"/>
            <a:chExt cx="378617" cy="99792"/>
          </a:xfrm>
        </p:grpSpPr>
        <p:sp>
          <p:nvSpPr>
            <p:cNvPr id="110" name="모서리가 둥근 직사각형 924">
              <a:extLst>
                <a:ext uri="{FF2B5EF4-FFF2-40B4-BE49-F238E27FC236}">
                  <a16:creationId xmlns:a16="http://schemas.microsoft.com/office/drawing/2014/main" id="{46DE6C6F-6D6D-DF8A-5C6E-B0070E2AC1F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" name="모서리가 둥근 직사각형 926">
              <a:extLst>
                <a:ext uri="{FF2B5EF4-FFF2-40B4-BE49-F238E27FC236}">
                  <a16:creationId xmlns:a16="http://schemas.microsoft.com/office/drawing/2014/main" id="{1E83C56D-17E4-A8FE-208E-1A9D7170C13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3A9A8E0F-674C-89E2-1E00-E7DE525ABDD1}"/>
              </a:ext>
            </a:extLst>
          </p:cNvPr>
          <p:cNvGrpSpPr/>
          <p:nvPr/>
        </p:nvGrpSpPr>
        <p:grpSpPr>
          <a:xfrm>
            <a:off x="1133255" y="2195198"/>
            <a:ext cx="378617" cy="99792"/>
            <a:chOff x="3538538" y="1078927"/>
            <a:chExt cx="378617" cy="99792"/>
          </a:xfrm>
        </p:grpSpPr>
        <p:sp>
          <p:nvSpPr>
            <p:cNvPr id="113" name="모서리가 둥근 직사각형 928">
              <a:extLst>
                <a:ext uri="{FF2B5EF4-FFF2-40B4-BE49-F238E27FC236}">
                  <a16:creationId xmlns:a16="http://schemas.microsoft.com/office/drawing/2014/main" id="{099F0958-60BF-92C3-E43E-35C18E0C397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" name="모서리가 둥근 직사각형 930">
              <a:extLst>
                <a:ext uri="{FF2B5EF4-FFF2-40B4-BE49-F238E27FC236}">
                  <a16:creationId xmlns:a16="http://schemas.microsoft.com/office/drawing/2014/main" id="{99B887BC-96D3-B1CC-C030-B3465A5E5C4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89A200BF-FBAE-AEC0-7742-A525EEE37FC2}"/>
              </a:ext>
            </a:extLst>
          </p:cNvPr>
          <p:cNvGrpSpPr/>
          <p:nvPr/>
        </p:nvGrpSpPr>
        <p:grpSpPr>
          <a:xfrm>
            <a:off x="1135413" y="2464180"/>
            <a:ext cx="378617" cy="99792"/>
            <a:chOff x="3538538" y="1078927"/>
            <a:chExt cx="378617" cy="99792"/>
          </a:xfrm>
        </p:grpSpPr>
        <p:sp>
          <p:nvSpPr>
            <p:cNvPr id="116" name="모서리가 둥근 직사각형 932">
              <a:extLst>
                <a:ext uri="{FF2B5EF4-FFF2-40B4-BE49-F238E27FC236}">
                  <a16:creationId xmlns:a16="http://schemas.microsoft.com/office/drawing/2014/main" id="{D98088DD-3816-61EA-AFFD-D05BBD96FDB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" name="모서리가 둥근 직사각형 934">
              <a:extLst>
                <a:ext uri="{FF2B5EF4-FFF2-40B4-BE49-F238E27FC236}">
                  <a16:creationId xmlns:a16="http://schemas.microsoft.com/office/drawing/2014/main" id="{8C2F81EB-CF35-E953-5AE8-23C8066ED71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7C48299C-00A2-5FE7-D5A0-595601912DE7}"/>
              </a:ext>
            </a:extLst>
          </p:cNvPr>
          <p:cNvGrpSpPr/>
          <p:nvPr/>
        </p:nvGrpSpPr>
        <p:grpSpPr>
          <a:xfrm>
            <a:off x="1135413" y="2729766"/>
            <a:ext cx="378617" cy="99792"/>
            <a:chOff x="3538538" y="1078927"/>
            <a:chExt cx="378617" cy="99792"/>
          </a:xfrm>
        </p:grpSpPr>
        <p:sp>
          <p:nvSpPr>
            <p:cNvPr id="119" name="모서리가 둥근 직사각형 936">
              <a:extLst>
                <a:ext uri="{FF2B5EF4-FFF2-40B4-BE49-F238E27FC236}">
                  <a16:creationId xmlns:a16="http://schemas.microsoft.com/office/drawing/2014/main" id="{EC1DA257-D63E-2DAA-C618-C4F4D429685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" name="모서리가 둥근 직사각형 938">
              <a:extLst>
                <a:ext uri="{FF2B5EF4-FFF2-40B4-BE49-F238E27FC236}">
                  <a16:creationId xmlns:a16="http://schemas.microsoft.com/office/drawing/2014/main" id="{A9BDD9FA-6E05-8FAA-1AF0-BCDDCEC0449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7C266122-2C52-30C6-913D-702DB3AEDF74}"/>
              </a:ext>
            </a:extLst>
          </p:cNvPr>
          <p:cNvGrpSpPr/>
          <p:nvPr/>
        </p:nvGrpSpPr>
        <p:grpSpPr>
          <a:xfrm>
            <a:off x="1133255" y="2993636"/>
            <a:ext cx="378617" cy="99792"/>
            <a:chOff x="3538538" y="1078927"/>
            <a:chExt cx="378617" cy="99792"/>
          </a:xfrm>
        </p:grpSpPr>
        <p:sp>
          <p:nvSpPr>
            <p:cNvPr id="122" name="모서리가 둥근 직사각형 940">
              <a:extLst>
                <a:ext uri="{FF2B5EF4-FFF2-40B4-BE49-F238E27FC236}">
                  <a16:creationId xmlns:a16="http://schemas.microsoft.com/office/drawing/2014/main" id="{3C44DC96-E47C-208F-0F9D-C50AEC4AE31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" name="모서리가 둥근 직사각형 942">
              <a:extLst>
                <a:ext uri="{FF2B5EF4-FFF2-40B4-BE49-F238E27FC236}">
                  <a16:creationId xmlns:a16="http://schemas.microsoft.com/office/drawing/2014/main" id="{0B7E4250-A362-D55E-A25E-AC91271DDC1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1EBF5E4A-78CA-DA8E-E4D8-5632860F7B98}"/>
              </a:ext>
            </a:extLst>
          </p:cNvPr>
          <p:cNvGrpSpPr/>
          <p:nvPr/>
        </p:nvGrpSpPr>
        <p:grpSpPr>
          <a:xfrm>
            <a:off x="1133255" y="3256268"/>
            <a:ext cx="378617" cy="99792"/>
            <a:chOff x="3538538" y="1078927"/>
            <a:chExt cx="378617" cy="99792"/>
          </a:xfrm>
        </p:grpSpPr>
        <p:sp>
          <p:nvSpPr>
            <p:cNvPr id="125" name="모서리가 둥근 직사각형 944">
              <a:extLst>
                <a:ext uri="{FF2B5EF4-FFF2-40B4-BE49-F238E27FC236}">
                  <a16:creationId xmlns:a16="http://schemas.microsoft.com/office/drawing/2014/main" id="{ED84CB17-9112-E86E-3EE1-64E11CF0533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" name="모서리가 둥근 직사각형 946">
              <a:extLst>
                <a:ext uri="{FF2B5EF4-FFF2-40B4-BE49-F238E27FC236}">
                  <a16:creationId xmlns:a16="http://schemas.microsoft.com/office/drawing/2014/main" id="{2596E6D2-426F-1E66-413D-F26CE1F1BDA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2B9BA63C-AD37-A603-E106-0EAAB7AED545}"/>
              </a:ext>
            </a:extLst>
          </p:cNvPr>
          <p:cNvGrpSpPr/>
          <p:nvPr/>
        </p:nvGrpSpPr>
        <p:grpSpPr>
          <a:xfrm>
            <a:off x="1129210" y="3525021"/>
            <a:ext cx="378617" cy="99792"/>
            <a:chOff x="3538538" y="1078927"/>
            <a:chExt cx="378617" cy="99792"/>
          </a:xfrm>
        </p:grpSpPr>
        <p:sp>
          <p:nvSpPr>
            <p:cNvPr id="128" name="모서리가 둥근 직사각형 948">
              <a:extLst>
                <a:ext uri="{FF2B5EF4-FFF2-40B4-BE49-F238E27FC236}">
                  <a16:creationId xmlns:a16="http://schemas.microsoft.com/office/drawing/2014/main" id="{1119B7F5-97DD-3D74-AED5-18203440C45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" name="모서리가 둥근 직사각형 950">
              <a:extLst>
                <a:ext uri="{FF2B5EF4-FFF2-40B4-BE49-F238E27FC236}">
                  <a16:creationId xmlns:a16="http://schemas.microsoft.com/office/drawing/2014/main" id="{6F16BC76-30DA-E7B8-BB6B-DC4474A59EF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78FB615-DF95-B4B8-2C60-78D2721BE571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0CC14ABE-7001-AD29-DD2F-B457E423B294}"/>
              </a:ext>
            </a:extLst>
          </p:cNvPr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4" name="모서리가 둥근 직사각형 1540">
            <a:extLst>
              <a:ext uri="{FF2B5EF4-FFF2-40B4-BE49-F238E27FC236}">
                <a16:creationId xmlns:a16="http://schemas.microsoft.com/office/drawing/2014/main" id="{CF877545-469E-9F4E-DB8E-E9E65D356AE3}"/>
              </a:ext>
            </a:extLst>
          </p:cNvPr>
          <p:cNvSpPr/>
          <p:nvPr/>
        </p:nvSpPr>
        <p:spPr>
          <a:xfrm>
            <a:off x="656604" y="44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5" name="모서리가 둥근 직사각형 1541">
            <a:extLst>
              <a:ext uri="{FF2B5EF4-FFF2-40B4-BE49-F238E27FC236}">
                <a16:creationId xmlns:a16="http://schemas.microsoft.com/office/drawing/2014/main" id="{BC6960DD-D28E-5EAE-3266-73FEA92AF2BF}"/>
              </a:ext>
            </a:extLst>
          </p:cNvPr>
          <p:cNvSpPr/>
          <p:nvPr/>
        </p:nvSpPr>
        <p:spPr>
          <a:xfrm>
            <a:off x="822845" y="4422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6" name="모서리가 둥근 직사각형 1542">
            <a:extLst>
              <a:ext uri="{FF2B5EF4-FFF2-40B4-BE49-F238E27FC236}">
                <a16:creationId xmlns:a16="http://schemas.microsoft.com/office/drawing/2014/main" id="{87484371-3156-3A2C-5FBB-F8F0A26E7EF9}"/>
              </a:ext>
            </a:extLst>
          </p:cNvPr>
          <p:cNvSpPr/>
          <p:nvPr/>
        </p:nvSpPr>
        <p:spPr>
          <a:xfrm>
            <a:off x="976386" y="44213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7" name="모서리가 둥근 직사각형 1543">
            <a:extLst>
              <a:ext uri="{FF2B5EF4-FFF2-40B4-BE49-F238E27FC236}">
                <a16:creationId xmlns:a16="http://schemas.microsoft.com/office/drawing/2014/main" id="{77DD2BF7-1D96-9686-DD3C-1B5BDD8F45C3}"/>
              </a:ext>
            </a:extLst>
          </p:cNvPr>
          <p:cNvSpPr/>
          <p:nvPr/>
        </p:nvSpPr>
        <p:spPr>
          <a:xfrm>
            <a:off x="1136277" y="4420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8" name="모서리가 둥근 직사각형 1544">
            <a:extLst>
              <a:ext uri="{FF2B5EF4-FFF2-40B4-BE49-F238E27FC236}">
                <a16:creationId xmlns:a16="http://schemas.microsoft.com/office/drawing/2014/main" id="{1553050E-7AC6-3653-9D1A-C36D495B7B22}"/>
              </a:ext>
            </a:extLst>
          </p:cNvPr>
          <p:cNvSpPr/>
          <p:nvPr/>
        </p:nvSpPr>
        <p:spPr>
          <a:xfrm>
            <a:off x="1295372" y="44207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9" name="모서리가 둥근 직사각형 1554">
            <a:extLst>
              <a:ext uri="{FF2B5EF4-FFF2-40B4-BE49-F238E27FC236}">
                <a16:creationId xmlns:a16="http://schemas.microsoft.com/office/drawing/2014/main" id="{E182F701-E0D2-BBDA-FEB3-7CCBC18851FA}"/>
              </a:ext>
            </a:extLst>
          </p:cNvPr>
          <p:cNvSpPr/>
          <p:nvPr/>
        </p:nvSpPr>
        <p:spPr>
          <a:xfrm>
            <a:off x="656604" y="46109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0" name="모서리가 둥근 직사각형 1555">
            <a:extLst>
              <a:ext uri="{FF2B5EF4-FFF2-40B4-BE49-F238E27FC236}">
                <a16:creationId xmlns:a16="http://schemas.microsoft.com/office/drawing/2014/main" id="{4A79BF24-941E-A9EB-31B2-ECACEB0FC89C}"/>
              </a:ext>
            </a:extLst>
          </p:cNvPr>
          <p:cNvSpPr/>
          <p:nvPr/>
        </p:nvSpPr>
        <p:spPr>
          <a:xfrm>
            <a:off x="822845" y="46099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1" name="모서리가 둥근 직사각형 1556">
            <a:extLst>
              <a:ext uri="{FF2B5EF4-FFF2-40B4-BE49-F238E27FC236}">
                <a16:creationId xmlns:a16="http://schemas.microsoft.com/office/drawing/2014/main" id="{ACD5CA36-A722-6FBB-501A-61E75D6B77F6}"/>
              </a:ext>
            </a:extLst>
          </p:cNvPr>
          <p:cNvSpPr/>
          <p:nvPr/>
        </p:nvSpPr>
        <p:spPr>
          <a:xfrm>
            <a:off x="976386" y="46085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2" name="모서리가 둥근 직사각형 1557">
            <a:extLst>
              <a:ext uri="{FF2B5EF4-FFF2-40B4-BE49-F238E27FC236}">
                <a16:creationId xmlns:a16="http://schemas.microsoft.com/office/drawing/2014/main" id="{B6A5FE24-90FE-311F-D492-F64A8D283264}"/>
              </a:ext>
            </a:extLst>
          </p:cNvPr>
          <p:cNvSpPr/>
          <p:nvPr/>
        </p:nvSpPr>
        <p:spPr>
          <a:xfrm>
            <a:off x="1136277" y="46075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3" name="모서리가 둥근 직사각형 1558">
            <a:extLst>
              <a:ext uri="{FF2B5EF4-FFF2-40B4-BE49-F238E27FC236}">
                <a16:creationId xmlns:a16="http://schemas.microsoft.com/office/drawing/2014/main" id="{8F06124A-06AF-3BC3-123A-5EEF5AC0C5A9}"/>
              </a:ext>
            </a:extLst>
          </p:cNvPr>
          <p:cNvSpPr/>
          <p:nvPr/>
        </p:nvSpPr>
        <p:spPr>
          <a:xfrm>
            <a:off x="1295372" y="46079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모서리가 둥근 직사각형 1560">
            <a:extLst>
              <a:ext uri="{FF2B5EF4-FFF2-40B4-BE49-F238E27FC236}">
                <a16:creationId xmlns:a16="http://schemas.microsoft.com/office/drawing/2014/main" id="{3924FA06-E160-EB54-7B44-1F6A55FD005C}"/>
              </a:ext>
            </a:extLst>
          </p:cNvPr>
          <p:cNvSpPr/>
          <p:nvPr/>
        </p:nvSpPr>
        <p:spPr>
          <a:xfrm>
            <a:off x="656604" y="4796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5" name="모서리가 둥근 직사각형 1570">
            <a:extLst>
              <a:ext uri="{FF2B5EF4-FFF2-40B4-BE49-F238E27FC236}">
                <a16:creationId xmlns:a16="http://schemas.microsoft.com/office/drawing/2014/main" id="{96386F51-A152-4E95-6BDA-A076305B3391}"/>
              </a:ext>
            </a:extLst>
          </p:cNvPr>
          <p:cNvSpPr/>
          <p:nvPr/>
        </p:nvSpPr>
        <p:spPr>
          <a:xfrm>
            <a:off x="822845" y="4795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6" name="모서리가 둥근 직사각형 1571">
            <a:extLst>
              <a:ext uri="{FF2B5EF4-FFF2-40B4-BE49-F238E27FC236}">
                <a16:creationId xmlns:a16="http://schemas.microsoft.com/office/drawing/2014/main" id="{43CC76B2-B3E3-F483-2DEF-8A06BFF594B2}"/>
              </a:ext>
            </a:extLst>
          </p:cNvPr>
          <p:cNvSpPr/>
          <p:nvPr/>
        </p:nvSpPr>
        <p:spPr>
          <a:xfrm>
            <a:off x="976386" y="4793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7" name="모서리가 둥근 직사각형 1572">
            <a:extLst>
              <a:ext uri="{FF2B5EF4-FFF2-40B4-BE49-F238E27FC236}">
                <a16:creationId xmlns:a16="http://schemas.microsoft.com/office/drawing/2014/main" id="{3C41C608-AD77-8EA6-A84B-3C9A696191CD}"/>
              </a:ext>
            </a:extLst>
          </p:cNvPr>
          <p:cNvSpPr/>
          <p:nvPr/>
        </p:nvSpPr>
        <p:spPr>
          <a:xfrm>
            <a:off x="1136277" y="4792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8" name="모서리가 둥근 직사각형 1573">
            <a:extLst>
              <a:ext uri="{FF2B5EF4-FFF2-40B4-BE49-F238E27FC236}">
                <a16:creationId xmlns:a16="http://schemas.microsoft.com/office/drawing/2014/main" id="{5BB0AA36-F98F-CB4D-409E-48E4F61D0ECE}"/>
              </a:ext>
            </a:extLst>
          </p:cNvPr>
          <p:cNvSpPr/>
          <p:nvPr/>
        </p:nvSpPr>
        <p:spPr>
          <a:xfrm>
            <a:off x="1295372" y="47932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9" name="모서리가 둥근 직사각형 1575">
            <a:extLst>
              <a:ext uri="{FF2B5EF4-FFF2-40B4-BE49-F238E27FC236}">
                <a16:creationId xmlns:a16="http://schemas.microsoft.com/office/drawing/2014/main" id="{BA2C1845-B3A0-AD6F-DC94-77421CF8C993}"/>
              </a:ext>
            </a:extLst>
          </p:cNvPr>
          <p:cNvSpPr/>
          <p:nvPr/>
        </p:nvSpPr>
        <p:spPr>
          <a:xfrm>
            <a:off x="656604" y="49839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0" name="모서리가 둥근 직사각형 1576">
            <a:extLst>
              <a:ext uri="{FF2B5EF4-FFF2-40B4-BE49-F238E27FC236}">
                <a16:creationId xmlns:a16="http://schemas.microsoft.com/office/drawing/2014/main" id="{7022807C-9719-2654-5E6C-AE0AB60E8F62}"/>
              </a:ext>
            </a:extLst>
          </p:cNvPr>
          <p:cNvSpPr/>
          <p:nvPr/>
        </p:nvSpPr>
        <p:spPr>
          <a:xfrm>
            <a:off x="822845" y="49828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1" name="모서리가 둥근 직사각형 1577">
            <a:extLst>
              <a:ext uri="{FF2B5EF4-FFF2-40B4-BE49-F238E27FC236}">
                <a16:creationId xmlns:a16="http://schemas.microsoft.com/office/drawing/2014/main" id="{0195E6E6-6C4F-3C4F-77CC-26A71EBF078A}"/>
              </a:ext>
            </a:extLst>
          </p:cNvPr>
          <p:cNvSpPr/>
          <p:nvPr/>
        </p:nvSpPr>
        <p:spPr>
          <a:xfrm>
            <a:off x="976386" y="49815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2" name="모서리가 둥근 직사각형 1578">
            <a:extLst>
              <a:ext uri="{FF2B5EF4-FFF2-40B4-BE49-F238E27FC236}">
                <a16:creationId xmlns:a16="http://schemas.microsoft.com/office/drawing/2014/main" id="{9A54EEF3-FA5C-2834-A0FC-BA837B1A6998}"/>
              </a:ext>
            </a:extLst>
          </p:cNvPr>
          <p:cNvSpPr/>
          <p:nvPr/>
        </p:nvSpPr>
        <p:spPr>
          <a:xfrm>
            <a:off x="1136277" y="49805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3" name="모서리가 둥근 직사각형 1579">
            <a:extLst>
              <a:ext uri="{FF2B5EF4-FFF2-40B4-BE49-F238E27FC236}">
                <a16:creationId xmlns:a16="http://schemas.microsoft.com/office/drawing/2014/main" id="{65C0CD4A-3020-B0B5-DC5E-7EDA60A4C875}"/>
              </a:ext>
            </a:extLst>
          </p:cNvPr>
          <p:cNvSpPr/>
          <p:nvPr/>
        </p:nvSpPr>
        <p:spPr>
          <a:xfrm>
            <a:off x="1295372" y="49809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" name="모서리가 둥근 직사각형 1581">
            <a:extLst>
              <a:ext uri="{FF2B5EF4-FFF2-40B4-BE49-F238E27FC236}">
                <a16:creationId xmlns:a16="http://schemas.microsoft.com/office/drawing/2014/main" id="{77275FEC-F7DB-3729-CC94-F4512CA29985}"/>
              </a:ext>
            </a:extLst>
          </p:cNvPr>
          <p:cNvSpPr/>
          <p:nvPr/>
        </p:nvSpPr>
        <p:spPr>
          <a:xfrm>
            <a:off x="656106" y="51745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" name="모서리가 둥근 직사각형 1582">
            <a:extLst>
              <a:ext uri="{FF2B5EF4-FFF2-40B4-BE49-F238E27FC236}">
                <a16:creationId xmlns:a16="http://schemas.microsoft.com/office/drawing/2014/main" id="{6D702F02-C833-5B7F-8A81-B0BAF5E157DC}"/>
              </a:ext>
            </a:extLst>
          </p:cNvPr>
          <p:cNvSpPr/>
          <p:nvPr/>
        </p:nvSpPr>
        <p:spPr>
          <a:xfrm>
            <a:off x="822347" y="51735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" name="모서리가 둥근 직사각형 1583">
            <a:extLst>
              <a:ext uri="{FF2B5EF4-FFF2-40B4-BE49-F238E27FC236}">
                <a16:creationId xmlns:a16="http://schemas.microsoft.com/office/drawing/2014/main" id="{9B406FF1-70AA-B6E7-AF2C-427E3C1959A7}"/>
              </a:ext>
            </a:extLst>
          </p:cNvPr>
          <p:cNvSpPr/>
          <p:nvPr/>
        </p:nvSpPr>
        <p:spPr>
          <a:xfrm>
            <a:off x="975888" y="51721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" name="모서리가 둥근 직사각형 1584">
            <a:extLst>
              <a:ext uri="{FF2B5EF4-FFF2-40B4-BE49-F238E27FC236}">
                <a16:creationId xmlns:a16="http://schemas.microsoft.com/office/drawing/2014/main" id="{8948532B-D3B3-92E5-D92F-C939D5427329}"/>
              </a:ext>
            </a:extLst>
          </p:cNvPr>
          <p:cNvSpPr/>
          <p:nvPr/>
        </p:nvSpPr>
        <p:spPr>
          <a:xfrm>
            <a:off x="1135779" y="51711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8" name="모서리가 둥근 직사각형 1585">
            <a:extLst>
              <a:ext uri="{FF2B5EF4-FFF2-40B4-BE49-F238E27FC236}">
                <a16:creationId xmlns:a16="http://schemas.microsoft.com/office/drawing/2014/main" id="{7B0E07D5-41FB-8F6C-091B-0C65FA2A4DC7}"/>
              </a:ext>
            </a:extLst>
          </p:cNvPr>
          <p:cNvSpPr/>
          <p:nvPr/>
        </p:nvSpPr>
        <p:spPr>
          <a:xfrm>
            <a:off x="1294874" y="51715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9" name="모서리가 둥근 직사각형 1587">
            <a:extLst>
              <a:ext uri="{FF2B5EF4-FFF2-40B4-BE49-F238E27FC236}">
                <a16:creationId xmlns:a16="http://schemas.microsoft.com/office/drawing/2014/main" id="{E228976B-853A-E18B-157D-4D6E5E99CC26}"/>
              </a:ext>
            </a:extLst>
          </p:cNvPr>
          <p:cNvSpPr/>
          <p:nvPr/>
        </p:nvSpPr>
        <p:spPr>
          <a:xfrm>
            <a:off x="656106" y="53598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" name="모서리가 둥근 직사각형 1588">
            <a:extLst>
              <a:ext uri="{FF2B5EF4-FFF2-40B4-BE49-F238E27FC236}">
                <a16:creationId xmlns:a16="http://schemas.microsoft.com/office/drawing/2014/main" id="{3191A1A7-A014-C864-1424-F5ED4ED671A8}"/>
              </a:ext>
            </a:extLst>
          </p:cNvPr>
          <p:cNvSpPr/>
          <p:nvPr/>
        </p:nvSpPr>
        <p:spPr>
          <a:xfrm>
            <a:off x="822347" y="53587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" name="모서리가 둥근 직사각형 1589">
            <a:extLst>
              <a:ext uri="{FF2B5EF4-FFF2-40B4-BE49-F238E27FC236}">
                <a16:creationId xmlns:a16="http://schemas.microsoft.com/office/drawing/2014/main" id="{6E4B184D-F9C6-8363-69A3-4F917DE06F36}"/>
              </a:ext>
            </a:extLst>
          </p:cNvPr>
          <p:cNvSpPr/>
          <p:nvPr/>
        </p:nvSpPr>
        <p:spPr>
          <a:xfrm>
            <a:off x="975888" y="5357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" name="모서리가 둥근 직사각형 1590">
            <a:extLst>
              <a:ext uri="{FF2B5EF4-FFF2-40B4-BE49-F238E27FC236}">
                <a16:creationId xmlns:a16="http://schemas.microsoft.com/office/drawing/2014/main" id="{76BB49A7-CF3F-7B12-FD8B-936960512777}"/>
              </a:ext>
            </a:extLst>
          </p:cNvPr>
          <p:cNvSpPr/>
          <p:nvPr/>
        </p:nvSpPr>
        <p:spPr>
          <a:xfrm>
            <a:off x="1135779" y="5356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3" name="모서리가 둥근 직사각형 1591">
            <a:extLst>
              <a:ext uri="{FF2B5EF4-FFF2-40B4-BE49-F238E27FC236}">
                <a16:creationId xmlns:a16="http://schemas.microsoft.com/office/drawing/2014/main" id="{05ECBE5A-7029-6D76-8839-0371533045D7}"/>
              </a:ext>
            </a:extLst>
          </p:cNvPr>
          <p:cNvSpPr/>
          <p:nvPr/>
        </p:nvSpPr>
        <p:spPr>
          <a:xfrm>
            <a:off x="1294874" y="53568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4" name="모서리가 둥근 직사각형 1593">
            <a:extLst>
              <a:ext uri="{FF2B5EF4-FFF2-40B4-BE49-F238E27FC236}">
                <a16:creationId xmlns:a16="http://schemas.microsoft.com/office/drawing/2014/main" id="{F8236796-63D5-AAD3-CBD3-9A9449684CC1}"/>
              </a:ext>
            </a:extLst>
          </p:cNvPr>
          <p:cNvSpPr/>
          <p:nvPr/>
        </p:nvSpPr>
        <p:spPr>
          <a:xfrm>
            <a:off x="656106" y="55470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5" name="모서리가 둥근 직사각형 1594">
            <a:extLst>
              <a:ext uri="{FF2B5EF4-FFF2-40B4-BE49-F238E27FC236}">
                <a16:creationId xmlns:a16="http://schemas.microsoft.com/office/drawing/2014/main" id="{B187410B-BA46-2305-50D8-65856B584F9B}"/>
              </a:ext>
            </a:extLst>
          </p:cNvPr>
          <p:cNvSpPr/>
          <p:nvPr/>
        </p:nvSpPr>
        <p:spPr>
          <a:xfrm>
            <a:off x="822347" y="55460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모서리가 둥근 직사각형 1595">
            <a:extLst>
              <a:ext uri="{FF2B5EF4-FFF2-40B4-BE49-F238E27FC236}">
                <a16:creationId xmlns:a16="http://schemas.microsoft.com/office/drawing/2014/main" id="{7779625E-AFD1-B95E-A4AD-51B7A78FEBF2}"/>
              </a:ext>
            </a:extLst>
          </p:cNvPr>
          <p:cNvSpPr/>
          <p:nvPr/>
        </p:nvSpPr>
        <p:spPr>
          <a:xfrm>
            <a:off x="975888" y="55446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7" name="모서리가 둥근 직사각형 1596">
            <a:extLst>
              <a:ext uri="{FF2B5EF4-FFF2-40B4-BE49-F238E27FC236}">
                <a16:creationId xmlns:a16="http://schemas.microsoft.com/office/drawing/2014/main" id="{3C611060-6D84-8097-7A1B-3EAABDC8F015}"/>
              </a:ext>
            </a:extLst>
          </p:cNvPr>
          <p:cNvSpPr/>
          <p:nvPr/>
        </p:nvSpPr>
        <p:spPr>
          <a:xfrm>
            <a:off x="1135779" y="55436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8" name="모서리가 둥근 직사각형 1597">
            <a:extLst>
              <a:ext uri="{FF2B5EF4-FFF2-40B4-BE49-F238E27FC236}">
                <a16:creationId xmlns:a16="http://schemas.microsoft.com/office/drawing/2014/main" id="{6AEE5904-488C-54D8-1A8F-154CBE2896E7}"/>
              </a:ext>
            </a:extLst>
          </p:cNvPr>
          <p:cNvSpPr/>
          <p:nvPr/>
        </p:nvSpPr>
        <p:spPr>
          <a:xfrm>
            <a:off x="1294874" y="55440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9" name="모서리가 둥근 직사각형 1599">
            <a:extLst>
              <a:ext uri="{FF2B5EF4-FFF2-40B4-BE49-F238E27FC236}">
                <a16:creationId xmlns:a16="http://schemas.microsoft.com/office/drawing/2014/main" id="{7802661E-0A46-EFD9-F50D-FC6DF459B3A5}"/>
              </a:ext>
            </a:extLst>
          </p:cNvPr>
          <p:cNvSpPr/>
          <p:nvPr/>
        </p:nvSpPr>
        <p:spPr>
          <a:xfrm>
            <a:off x="656106" y="5734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0" name="모서리가 둥근 직사각형 1600">
            <a:extLst>
              <a:ext uri="{FF2B5EF4-FFF2-40B4-BE49-F238E27FC236}">
                <a16:creationId xmlns:a16="http://schemas.microsoft.com/office/drawing/2014/main" id="{0DAE4001-B029-EFBF-B757-60CD938F1A0E}"/>
              </a:ext>
            </a:extLst>
          </p:cNvPr>
          <p:cNvSpPr/>
          <p:nvPr/>
        </p:nvSpPr>
        <p:spPr>
          <a:xfrm>
            <a:off x="822347" y="57334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1" name="모서리가 둥근 직사각형 1601">
            <a:extLst>
              <a:ext uri="{FF2B5EF4-FFF2-40B4-BE49-F238E27FC236}">
                <a16:creationId xmlns:a16="http://schemas.microsoft.com/office/drawing/2014/main" id="{109F7441-B530-FF38-6608-D0C603763123}"/>
              </a:ext>
            </a:extLst>
          </p:cNvPr>
          <p:cNvSpPr/>
          <p:nvPr/>
        </p:nvSpPr>
        <p:spPr>
          <a:xfrm>
            <a:off x="975888" y="57321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모서리가 둥근 직사각형 1602">
            <a:extLst>
              <a:ext uri="{FF2B5EF4-FFF2-40B4-BE49-F238E27FC236}">
                <a16:creationId xmlns:a16="http://schemas.microsoft.com/office/drawing/2014/main" id="{7C96C6C2-C78C-ADFB-84BC-051383BC6096}"/>
              </a:ext>
            </a:extLst>
          </p:cNvPr>
          <p:cNvSpPr/>
          <p:nvPr/>
        </p:nvSpPr>
        <p:spPr>
          <a:xfrm>
            <a:off x="1135779" y="57310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모서리가 둥근 직사각형 1605">
            <a:extLst>
              <a:ext uri="{FF2B5EF4-FFF2-40B4-BE49-F238E27FC236}">
                <a16:creationId xmlns:a16="http://schemas.microsoft.com/office/drawing/2014/main" id="{18E7F01B-C34B-9F51-2320-0A6DF5253743}"/>
              </a:ext>
            </a:extLst>
          </p:cNvPr>
          <p:cNvSpPr/>
          <p:nvPr/>
        </p:nvSpPr>
        <p:spPr>
          <a:xfrm>
            <a:off x="656604" y="5921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4" name="모서리가 둥근 직사각형 1606">
            <a:extLst>
              <a:ext uri="{FF2B5EF4-FFF2-40B4-BE49-F238E27FC236}">
                <a16:creationId xmlns:a16="http://schemas.microsoft.com/office/drawing/2014/main" id="{E318EE2D-58E8-4ADC-8939-2CB800C261CD}"/>
              </a:ext>
            </a:extLst>
          </p:cNvPr>
          <p:cNvSpPr/>
          <p:nvPr/>
        </p:nvSpPr>
        <p:spPr>
          <a:xfrm>
            <a:off x="822845" y="59205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5" name="모서리가 둥근 직사각형 1607">
            <a:extLst>
              <a:ext uri="{FF2B5EF4-FFF2-40B4-BE49-F238E27FC236}">
                <a16:creationId xmlns:a16="http://schemas.microsoft.com/office/drawing/2014/main" id="{520CFF79-25BB-0FEA-601E-75644ADA9B5E}"/>
              </a:ext>
            </a:extLst>
          </p:cNvPr>
          <p:cNvSpPr/>
          <p:nvPr/>
        </p:nvSpPr>
        <p:spPr>
          <a:xfrm>
            <a:off x="976386" y="59192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6" name="모서리가 둥근 직사각형 1608">
            <a:extLst>
              <a:ext uri="{FF2B5EF4-FFF2-40B4-BE49-F238E27FC236}">
                <a16:creationId xmlns:a16="http://schemas.microsoft.com/office/drawing/2014/main" id="{19717975-D95C-F8D3-7849-196FDB39D0C2}"/>
              </a:ext>
            </a:extLst>
          </p:cNvPr>
          <p:cNvSpPr/>
          <p:nvPr/>
        </p:nvSpPr>
        <p:spPr>
          <a:xfrm>
            <a:off x="1136277" y="59181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7" name="모서리가 둥근 직사각형 1609">
            <a:extLst>
              <a:ext uri="{FF2B5EF4-FFF2-40B4-BE49-F238E27FC236}">
                <a16:creationId xmlns:a16="http://schemas.microsoft.com/office/drawing/2014/main" id="{2AFE1B8B-C2C4-AF0E-42E8-C1C516B90D48}"/>
              </a:ext>
            </a:extLst>
          </p:cNvPr>
          <p:cNvSpPr/>
          <p:nvPr/>
        </p:nvSpPr>
        <p:spPr>
          <a:xfrm>
            <a:off x="1295372" y="5918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8" name="모서리가 둥근 직사각형 1611">
            <a:extLst>
              <a:ext uri="{FF2B5EF4-FFF2-40B4-BE49-F238E27FC236}">
                <a16:creationId xmlns:a16="http://schemas.microsoft.com/office/drawing/2014/main" id="{FF33FCBE-3829-282E-D296-455CB001650C}"/>
              </a:ext>
            </a:extLst>
          </p:cNvPr>
          <p:cNvSpPr/>
          <p:nvPr/>
        </p:nvSpPr>
        <p:spPr>
          <a:xfrm>
            <a:off x="656604" y="61068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모서리가 둥근 직사각형 1612">
            <a:extLst>
              <a:ext uri="{FF2B5EF4-FFF2-40B4-BE49-F238E27FC236}">
                <a16:creationId xmlns:a16="http://schemas.microsoft.com/office/drawing/2014/main" id="{A5237AC5-31CA-247E-36F5-0A3949B7F76F}"/>
              </a:ext>
            </a:extLst>
          </p:cNvPr>
          <p:cNvSpPr/>
          <p:nvPr/>
        </p:nvSpPr>
        <p:spPr>
          <a:xfrm>
            <a:off x="822845" y="61058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0" name="모서리가 둥근 직사각형 1613">
            <a:extLst>
              <a:ext uri="{FF2B5EF4-FFF2-40B4-BE49-F238E27FC236}">
                <a16:creationId xmlns:a16="http://schemas.microsoft.com/office/drawing/2014/main" id="{AA60567C-1C9A-C17E-D8AF-FE1289DDAE4C}"/>
              </a:ext>
            </a:extLst>
          </p:cNvPr>
          <p:cNvSpPr/>
          <p:nvPr/>
        </p:nvSpPr>
        <p:spPr>
          <a:xfrm>
            <a:off x="976386" y="6104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모서리가 둥근 직사각형 1614">
            <a:extLst>
              <a:ext uri="{FF2B5EF4-FFF2-40B4-BE49-F238E27FC236}">
                <a16:creationId xmlns:a16="http://schemas.microsoft.com/office/drawing/2014/main" id="{10F352F7-339E-CE64-F408-8602227ED956}"/>
              </a:ext>
            </a:extLst>
          </p:cNvPr>
          <p:cNvSpPr/>
          <p:nvPr/>
        </p:nvSpPr>
        <p:spPr>
          <a:xfrm>
            <a:off x="1136277" y="61034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2" name="모서리가 둥근 직사각형 1615">
            <a:extLst>
              <a:ext uri="{FF2B5EF4-FFF2-40B4-BE49-F238E27FC236}">
                <a16:creationId xmlns:a16="http://schemas.microsoft.com/office/drawing/2014/main" id="{FE8E6245-81D7-3C66-75D3-76B62BD2F8A4}"/>
              </a:ext>
            </a:extLst>
          </p:cNvPr>
          <p:cNvSpPr/>
          <p:nvPr/>
        </p:nvSpPr>
        <p:spPr>
          <a:xfrm>
            <a:off x="1295372" y="61039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3" name="모서리가 둥근 직사각형 1677">
            <a:extLst>
              <a:ext uri="{FF2B5EF4-FFF2-40B4-BE49-F238E27FC236}">
                <a16:creationId xmlns:a16="http://schemas.microsoft.com/office/drawing/2014/main" id="{27377311-3C76-EEBC-E993-F54576452B37}"/>
              </a:ext>
            </a:extLst>
          </p:cNvPr>
          <p:cNvSpPr/>
          <p:nvPr/>
        </p:nvSpPr>
        <p:spPr>
          <a:xfrm>
            <a:off x="1456707" y="44183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4" name="모서리가 둥근 직사각형 1678">
            <a:extLst>
              <a:ext uri="{FF2B5EF4-FFF2-40B4-BE49-F238E27FC236}">
                <a16:creationId xmlns:a16="http://schemas.microsoft.com/office/drawing/2014/main" id="{9FD18C30-8E14-48FD-DF08-F1D93E294C21}"/>
              </a:ext>
            </a:extLst>
          </p:cNvPr>
          <p:cNvSpPr/>
          <p:nvPr/>
        </p:nvSpPr>
        <p:spPr>
          <a:xfrm>
            <a:off x="1614931" y="4418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5" name="모서리가 둥근 직사각형 1867">
            <a:extLst>
              <a:ext uri="{FF2B5EF4-FFF2-40B4-BE49-F238E27FC236}">
                <a16:creationId xmlns:a16="http://schemas.microsoft.com/office/drawing/2014/main" id="{EE2DA6C9-69ED-1D42-DD10-14BAA430A52A}"/>
              </a:ext>
            </a:extLst>
          </p:cNvPr>
          <p:cNvSpPr/>
          <p:nvPr/>
        </p:nvSpPr>
        <p:spPr>
          <a:xfrm>
            <a:off x="1456707" y="46056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6" name="모서리가 둥근 직사각형 1872">
            <a:extLst>
              <a:ext uri="{FF2B5EF4-FFF2-40B4-BE49-F238E27FC236}">
                <a16:creationId xmlns:a16="http://schemas.microsoft.com/office/drawing/2014/main" id="{D2BBDE48-A48C-E5DA-6841-1D3CF0F4E7BF}"/>
              </a:ext>
            </a:extLst>
          </p:cNvPr>
          <p:cNvSpPr/>
          <p:nvPr/>
        </p:nvSpPr>
        <p:spPr>
          <a:xfrm>
            <a:off x="1614931" y="46060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모서리가 둥근 직사각형 1879">
            <a:extLst>
              <a:ext uri="{FF2B5EF4-FFF2-40B4-BE49-F238E27FC236}">
                <a16:creationId xmlns:a16="http://schemas.microsoft.com/office/drawing/2014/main" id="{77C85E33-66BD-AD5F-4626-6F34DE467E3F}"/>
              </a:ext>
            </a:extLst>
          </p:cNvPr>
          <p:cNvSpPr/>
          <p:nvPr/>
        </p:nvSpPr>
        <p:spPr>
          <a:xfrm>
            <a:off x="1456707" y="4790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8" name="모서리가 둥근 직사각형 1880">
            <a:extLst>
              <a:ext uri="{FF2B5EF4-FFF2-40B4-BE49-F238E27FC236}">
                <a16:creationId xmlns:a16="http://schemas.microsoft.com/office/drawing/2014/main" id="{4341D65D-9AFA-B7EB-10F0-CCD7833C182F}"/>
              </a:ext>
            </a:extLst>
          </p:cNvPr>
          <p:cNvSpPr/>
          <p:nvPr/>
        </p:nvSpPr>
        <p:spPr>
          <a:xfrm>
            <a:off x="1614931" y="479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9" name="모서리가 둥근 직사각형 2064">
            <a:extLst>
              <a:ext uri="{FF2B5EF4-FFF2-40B4-BE49-F238E27FC236}">
                <a16:creationId xmlns:a16="http://schemas.microsoft.com/office/drawing/2014/main" id="{8514B08F-3661-AABB-B52A-28FC27D75501}"/>
              </a:ext>
            </a:extLst>
          </p:cNvPr>
          <p:cNvSpPr/>
          <p:nvPr/>
        </p:nvSpPr>
        <p:spPr>
          <a:xfrm>
            <a:off x="1456707" y="49785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0" name="모서리가 둥근 직사각형 2065">
            <a:extLst>
              <a:ext uri="{FF2B5EF4-FFF2-40B4-BE49-F238E27FC236}">
                <a16:creationId xmlns:a16="http://schemas.microsoft.com/office/drawing/2014/main" id="{1C404CE1-2DAD-3DE9-4DED-85AD7BFE084A}"/>
              </a:ext>
            </a:extLst>
          </p:cNvPr>
          <p:cNvSpPr/>
          <p:nvPr/>
        </p:nvSpPr>
        <p:spPr>
          <a:xfrm>
            <a:off x="1614931" y="49790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모서리가 둥근 직사각형 2067">
            <a:extLst>
              <a:ext uri="{FF2B5EF4-FFF2-40B4-BE49-F238E27FC236}">
                <a16:creationId xmlns:a16="http://schemas.microsoft.com/office/drawing/2014/main" id="{6982BACC-3998-0A20-C662-5829F858F430}"/>
              </a:ext>
            </a:extLst>
          </p:cNvPr>
          <p:cNvSpPr/>
          <p:nvPr/>
        </p:nvSpPr>
        <p:spPr>
          <a:xfrm>
            <a:off x="1456209" y="51691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2" name="모서리가 둥근 직사각형 2068">
            <a:extLst>
              <a:ext uri="{FF2B5EF4-FFF2-40B4-BE49-F238E27FC236}">
                <a16:creationId xmlns:a16="http://schemas.microsoft.com/office/drawing/2014/main" id="{BBCD0889-E50D-B098-6B6E-197B23875B57}"/>
              </a:ext>
            </a:extLst>
          </p:cNvPr>
          <p:cNvSpPr/>
          <p:nvPr/>
        </p:nvSpPr>
        <p:spPr>
          <a:xfrm>
            <a:off x="1614433" y="5169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" name="모서리가 둥근 직사각형 2070">
            <a:extLst>
              <a:ext uri="{FF2B5EF4-FFF2-40B4-BE49-F238E27FC236}">
                <a16:creationId xmlns:a16="http://schemas.microsoft.com/office/drawing/2014/main" id="{5BBFA496-12A9-348C-6A59-C5D32AD520B8}"/>
              </a:ext>
            </a:extLst>
          </p:cNvPr>
          <p:cNvSpPr/>
          <p:nvPr/>
        </p:nvSpPr>
        <p:spPr>
          <a:xfrm>
            <a:off x="1456209" y="53544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4" name="모서리가 둥근 직사각형 2071">
            <a:extLst>
              <a:ext uri="{FF2B5EF4-FFF2-40B4-BE49-F238E27FC236}">
                <a16:creationId xmlns:a16="http://schemas.microsoft.com/office/drawing/2014/main" id="{D2D6058B-5375-20C2-9CCE-9D825A8AD80C}"/>
              </a:ext>
            </a:extLst>
          </p:cNvPr>
          <p:cNvSpPr/>
          <p:nvPr/>
        </p:nvSpPr>
        <p:spPr>
          <a:xfrm>
            <a:off x="1614433" y="53549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5" name="모서리가 둥근 직사각형 2073">
            <a:extLst>
              <a:ext uri="{FF2B5EF4-FFF2-40B4-BE49-F238E27FC236}">
                <a16:creationId xmlns:a16="http://schemas.microsoft.com/office/drawing/2014/main" id="{82609D44-16B6-73CF-5651-9FDB1FA0556D}"/>
              </a:ext>
            </a:extLst>
          </p:cNvPr>
          <p:cNvSpPr/>
          <p:nvPr/>
        </p:nvSpPr>
        <p:spPr>
          <a:xfrm>
            <a:off x="1456209" y="5541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6" name="모서리가 둥근 직사각형 2074">
            <a:extLst>
              <a:ext uri="{FF2B5EF4-FFF2-40B4-BE49-F238E27FC236}">
                <a16:creationId xmlns:a16="http://schemas.microsoft.com/office/drawing/2014/main" id="{68FABA6D-2114-D904-C65D-95154F67C747}"/>
              </a:ext>
            </a:extLst>
          </p:cNvPr>
          <p:cNvSpPr/>
          <p:nvPr/>
        </p:nvSpPr>
        <p:spPr>
          <a:xfrm>
            <a:off x="1614433" y="55421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7" name="모서리가 둥근 직사각형 2075">
            <a:extLst>
              <a:ext uri="{FF2B5EF4-FFF2-40B4-BE49-F238E27FC236}">
                <a16:creationId xmlns:a16="http://schemas.microsoft.com/office/drawing/2014/main" id="{0CDFD6A8-D4FD-4E5D-1CA3-A8687E04F701}"/>
              </a:ext>
            </a:extLst>
          </p:cNvPr>
          <p:cNvSpPr/>
          <p:nvPr/>
        </p:nvSpPr>
        <p:spPr>
          <a:xfrm>
            <a:off x="1297091" y="57301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8" name="모서리가 둥근 직사각형 2076">
            <a:extLst>
              <a:ext uri="{FF2B5EF4-FFF2-40B4-BE49-F238E27FC236}">
                <a16:creationId xmlns:a16="http://schemas.microsoft.com/office/drawing/2014/main" id="{2ADB748E-429F-9532-BA47-91C1E0D60F4D}"/>
              </a:ext>
            </a:extLst>
          </p:cNvPr>
          <p:cNvSpPr/>
          <p:nvPr/>
        </p:nvSpPr>
        <p:spPr>
          <a:xfrm>
            <a:off x="1456209" y="57291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9" name="모서리가 둥근 직사각형 2077">
            <a:extLst>
              <a:ext uri="{FF2B5EF4-FFF2-40B4-BE49-F238E27FC236}">
                <a16:creationId xmlns:a16="http://schemas.microsoft.com/office/drawing/2014/main" id="{273AD46E-465E-EB1A-F4D5-824087A0E2FA}"/>
              </a:ext>
            </a:extLst>
          </p:cNvPr>
          <p:cNvSpPr/>
          <p:nvPr/>
        </p:nvSpPr>
        <p:spPr>
          <a:xfrm>
            <a:off x="1614433" y="5729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0" name="모서리가 둥근 직사각형 2079">
            <a:extLst>
              <a:ext uri="{FF2B5EF4-FFF2-40B4-BE49-F238E27FC236}">
                <a16:creationId xmlns:a16="http://schemas.microsoft.com/office/drawing/2014/main" id="{BD5149F9-1F57-7E78-2013-9F21FA8E422A}"/>
              </a:ext>
            </a:extLst>
          </p:cNvPr>
          <p:cNvSpPr/>
          <p:nvPr/>
        </p:nvSpPr>
        <p:spPr>
          <a:xfrm>
            <a:off x="1456707" y="59162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1" name="모서리가 둥근 직사각형 2080">
            <a:extLst>
              <a:ext uri="{FF2B5EF4-FFF2-40B4-BE49-F238E27FC236}">
                <a16:creationId xmlns:a16="http://schemas.microsoft.com/office/drawing/2014/main" id="{363776A3-07AA-4D7D-634B-3A08610950EE}"/>
              </a:ext>
            </a:extLst>
          </p:cNvPr>
          <p:cNvSpPr/>
          <p:nvPr/>
        </p:nvSpPr>
        <p:spPr>
          <a:xfrm>
            <a:off x="1614931" y="59166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2" name="모서리가 둥근 직사각형 2082">
            <a:extLst>
              <a:ext uri="{FF2B5EF4-FFF2-40B4-BE49-F238E27FC236}">
                <a16:creationId xmlns:a16="http://schemas.microsoft.com/office/drawing/2014/main" id="{5FDF4AEF-75AF-D4B3-B770-FA426FB64F7C}"/>
              </a:ext>
            </a:extLst>
          </p:cNvPr>
          <p:cNvSpPr/>
          <p:nvPr/>
        </p:nvSpPr>
        <p:spPr>
          <a:xfrm>
            <a:off x="1456707" y="61015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3" name="모서리가 둥근 직사각형 2083">
            <a:extLst>
              <a:ext uri="{FF2B5EF4-FFF2-40B4-BE49-F238E27FC236}">
                <a16:creationId xmlns:a16="http://schemas.microsoft.com/office/drawing/2014/main" id="{A1A4F0CA-1B36-3AAF-4AD0-CD8C2854F80D}"/>
              </a:ext>
            </a:extLst>
          </p:cNvPr>
          <p:cNvSpPr/>
          <p:nvPr/>
        </p:nvSpPr>
        <p:spPr>
          <a:xfrm>
            <a:off x="1614931" y="61019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94" name="그룹 593">
            <a:extLst>
              <a:ext uri="{FF2B5EF4-FFF2-40B4-BE49-F238E27FC236}">
                <a16:creationId xmlns:a16="http://schemas.microsoft.com/office/drawing/2014/main" id="{D8409C45-F831-4CFB-C5D1-0EAC1EB0031F}"/>
              </a:ext>
            </a:extLst>
          </p:cNvPr>
          <p:cNvGrpSpPr/>
          <p:nvPr/>
        </p:nvGrpSpPr>
        <p:grpSpPr>
          <a:xfrm>
            <a:off x="759736" y="4053762"/>
            <a:ext cx="811138" cy="2254195"/>
            <a:chOff x="1126923" y="3996969"/>
            <a:chExt cx="811138" cy="2310636"/>
          </a:xfrm>
        </p:grpSpPr>
        <p:cxnSp>
          <p:nvCxnSpPr>
            <p:cNvPr id="595" name="직선 연결선 594">
              <a:extLst>
                <a:ext uri="{FF2B5EF4-FFF2-40B4-BE49-F238E27FC236}">
                  <a16:creationId xmlns:a16="http://schemas.microsoft.com/office/drawing/2014/main" id="{4F917643-4D9D-C93B-F972-E63CBB38FFE8}"/>
                </a:ext>
              </a:extLst>
            </p:cNvPr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6" name="직선 연결선 595">
              <a:extLst>
                <a:ext uri="{FF2B5EF4-FFF2-40B4-BE49-F238E27FC236}">
                  <a16:creationId xmlns:a16="http://schemas.microsoft.com/office/drawing/2014/main" id="{CE7EBDDF-E154-7713-CB1D-F03AB02678F0}"/>
                </a:ext>
              </a:extLst>
            </p:cNvPr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직선 연결선 596">
              <a:extLst>
                <a:ext uri="{FF2B5EF4-FFF2-40B4-BE49-F238E27FC236}">
                  <a16:creationId xmlns:a16="http://schemas.microsoft.com/office/drawing/2014/main" id="{45575DA3-503A-E3C0-F16D-6EA2EB11DBE6}"/>
                </a:ext>
              </a:extLst>
            </p:cNvPr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직선 연결선 597">
              <a:extLst>
                <a:ext uri="{FF2B5EF4-FFF2-40B4-BE49-F238E27FC236}">
                  <a16:creationId xmlns:a16="http://schemas.microsoft.com/office/drawing/2014/main" id="{EB8D4F6D-D5FB-CB62-ECFD-9DADF92AD1BB}"/>
                </a:ext>
              </a:extLst>
            </p:cNvPr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직선 연결선 598">
              <a:extLst>
                <a:ext uri="{FF2B5EF4-FFF2-40B4-BE49-F238E27FC236}">
                  <a16:creationId xmlns:a16="http://schemas.microsoft.com/office/drawing/2014/main" id="{A8314608-45B6-00FD-C89C-40324573B393}"/>
                </a:ext>
              </a:extLst>
            </p:cNvPr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직선 연결선 599">
              <a:extLst>
                <a:ext uri="{FF2B5EF4-FFF2-40B4-BE49-F238E27FC236}">
                  <a16:creationId xmlns:a16="http://schemas.microsoft.com/office/drawing/2014/main" id="{321BDEE7-78FC-D33A-C37F-94323F1ACABD}"/>
                </a:ext>
              </a:extLst>
            </p:cNvPr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01" name="그룹 600">
            <a:extLst>
              <a:ext uri="{FF2B5EF4-FFF2-40B4-BE49-F238E27FC236}">
                <a16:creationId xmlns:a16="http://schemas.microsoft.com/office/drawing/2014/main" id="{E50DC2A3-3DCB-00E8-9A44-E289049342CB}"/>
              </a:ext>
            </a:extLst>
          </p:cNvPr>
          <p:cNvGrpSpPr/>
          <p:nvPr/>
        </p:nvGrpSpPr>
        <p:grpSpPr>
          <a:xfrm>
            <a:off x="610515" y="4053762"/>
            <a:ext cx="1120378" cy="298574"/>
            <a:chOff x="973510" y="3996969"/>
            <a:chExt cx="1119450" cy="298574"/>
          </a:xfrm>
        </p:grpSpPr>
        <p:cxnSp>
          <p:nvCxnSpPr>
            <p:cNvPr id="602" name="직선 연결선 601">
              <a:extLst>
                <a:ext uri="{FF2B5EF4-FFF2-40B4-BE49-F238E27FC236}">
                  <a16:creationId xmlns:a16="http://schemas.microsoft.com/office/drawing/2014/main" id="{0F0F45B6-043D-CD58-44D0-709F3C5F8003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직선 연결선 602">
              <a:extLst>
                <a:ext uri="{FF2B5EF4-FFF2-40B4-BE49-F238E27FC236}">
                  <a16:creationId xmlns:a16="http://schemas.microsoft.com/office/drawing/2014/main" id="{B6071A4B-B936-DCE0-4E94-F1636216EDE3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4" name="직선 연결선 603">
              <a:extLst>
                <a:ext uri="{FF2B5EF4-FFF2-40B4-BE49-F238E27FC236}">
                  <a16:creationId xmlns:a16="http://schemas.microsoft.com/office/drawing/2014/main" id="{BF865005-87FF-3226-A7D8-7E6D5261B00E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5" name="TextBox 604">
            <a:extLst>
              <a:ext uri="{FF2B5EF4-FFF2-40B4-BE49-F238E27FC236}">
                <a16:creationId xmlns:a16="http://schemas.microsoft.com/office/drawing/2014/main" id="{A4B3FA6C-5E0D-9F46-471B-ACE06AAC6A3E}"/>
              </a:ext>
            </a:extLst>
          </p:cNvPr>
          <p:cNvSpPr txBox="1"/>
          <p:nvPr/>
        </p:nvSpPr>
        <p:spPr>
          <a:xfrm>
            <a:off x="656929" y="3764300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606" name="모서리가 둥근 직사각형 2092">
            <a:extLst>
              <a:ext uri="{FF2B5EF4-FFF2-40B4-BE49-F238E27FC236}">
                <a16:creationId xmlns:a16="http://schemas.microsoft.com/office/drawing/2014/main" id="{99FCA414-E4C3-6D6C-3CCD-C66D401DBF9C}"/>
              </a:ext>
            </a:extLst>
          </p:cNvPr>
          <p:cNvSpPr/>
          <p:nvPr/>
        </p:nvSpPr>
        <p:spPr>
          <a:xfrm>
            <a:off x="612673" y="3796587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7" name="TextBox 606">
            <a:extLst>
              <a:ext uri="{FF2B5EF4-FFF2-40B4-BE49-F238E27FC236}">
                <a16:creationId xmlns:a16="http://schemas.microsoft.com/office/drawing/2014/main" id="{765509C3-BC87-165C-6DB4-41A4EDAB9E28}"/>
              </a:ext>
            </a:extLst>
          </p:cNvPr>
          <p:cNvSpPr txBox="1"/>
          <p:nvPr/>
        </p:nvSpPr>
        <p:spPr>
          <a:xfrm>
            <a:off x="1508519" y="391784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608" name="TextBox 607">
            <a:extLst>
              <a:ext uri="{FF2B5EF4-FFF2-40B4-BE49-F238E27FC236}">
                <a16:creationId xmlns:a16="http://schemas.microsoft.com/office/drawing/2014/main" id="{80ACB543-7DA5-F82F-5BD9-48F86C80929C}"/>
              </a:ext>
            </a:extLst>
          </p:cNvPr>
          <p:cNvSpPr txBox="1"/>
          <p:nvPr/>
        </p:nvSpPr>
        <p:spPr>
          <a:xfrm>
            <a:off x="1362474" y="392101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609" name="TextBox 608">
            <a:extLst>
              <a:ext uri="{FF2B5EF4-FFF2-40B4-BE49-F238E27FC236}">
                <a16:creationId xmlns:a16="http://schemas.microsoft.com/office/drawing/2014/main" id="{7D010AB5-6900-C8B6-9B2E-DEAC19FD1007}"/>
              </a:ext>
            </a:extLst>
          </p:cNvPr>
          <p:cNvSpPr txBox="1"/>
          <p:nvPr/>
        </p:nvSpPr>
        <p:spPr>
          <a:xfrm>
            <a:off x="1194075" y="392115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610" name="TextBox 609">
            <a:extLst>
              <a:ext uri="{FF2B5EF4-FFF2-40B4-BE49-F238E27FC236}">
                <a16:creationId xmlns:a16="http://schemas.microsoft.com/office/drawing/2014/main" id="{68DCE55A-FEEB-6BA6-F01D-27C0AA0E242E}"/>
              </a:ext>
            </a:extLst>
          </p:cNvPr>
          <p:cNvSpPr txBox="1"/>
          <p:nvPr/>
        </p:nvSpPr>
        <p:spPr>
          <a:xfrm>
            <a:off x="1041546" y="392101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611" name="TextBox 610">
            <a:extLst>
              <a:ext uri="{FF2B5EF4-FFF2-40B4-BE49-F238E27FC236}">
                <a16:creationId xmlns:a16="http://schemas.microsoft.com/office/drawing/2014/main" id="{868C7B1C-488F-B41E-F6B6-1438977FCEA4}"/>
              </a:ext>
            </a:extLst>
          </p:cNvPr>
          <p:cNvSpPr txBox="1"/>
          <p:nvPr/>
        </p:nvSpPr>
        <p:spPr>
          <a:xfrm>
            <a:off x="880643" y="392101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612" name="직사각형 611">
            <a:extLst>
              <a:ext uri="{FF2B5EF4-FFF2-40B4-BE49-F238E27FC236}">
                <a16:creationId xmlns:a16="http://schemas.microsoft.com/office/drawing/2014/main" id="{D0FBAD24-64A0-17AE-4D37-ED25A1BF2644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13" name="표 612">
            <a:extLst>
              <a:ext uri="{FF2B5EF4-FFF2-40B4-BE49-F238E27FC236}">
                <a16:creationId xmlns:a16="http://schemas.microsoft.com/office/drawing/2014/main" id="{9953317D-3B7B-BAF5-96CF-C62C6056C1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8850181"/>
              </p:ext>
            </p:extLst>
          </p:nvPr>
        </p:nvGraphicFramePr>
        <p:xfrm>
          <a:off x="2287497" y="476672"/>
          <a:ext cx="3541852" cy="581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9823">
                  <a:extLst>
                    <a:ext uri="{9D8B030D-6E8A-4147-A177-3AD203B41FA5}">
                      <a16:colId xmlns:a16="http://schemas.microsoft.com/office/drawing/2014/main" val="4262100483"/>
                    </a:ext>
                  </a:extLst>
                </a:gridCol>
                <a:gridCol w="2762029">
                  <a:extLst>
                    <a:ext uri="{9D8B030D-6E8A-4147-A177-3AD203B41FA5}">
                      <a16:colId xmlns:a16="http://schemas.microsoft.com/office/drawing/2014/main" val="1686487260"/>
                    </a:ext>
                  </a:extLst>
                </a:gridCol>
              </a:tblGrid>
              <a:tr h="45467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dirty="0" err="1"/>
                        <a:t>문번</a:t>
                      </a:r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dirty="0" err="1"/>
                        <a:t>작성답</a:t>
                      </a:r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8413313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0428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734929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682004881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91603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138294682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304945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737794338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91685912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28944735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2516634"/>
                  </a:ext>
                </a:extLst>
              </a:tr>
            </a:tbl>
          </a:graphicData>
        </a:graphic>
      </p:graphicFrame>
      <p:sp>
        <p:nvSpPr>
          <p:cNvPr id="614" name="직사각형 613">
            <a:extLst>
              <a:ext uri="{FF2B5EF4-FFF2-40B4-BE49-F238E27FC236}">
                <a16:creationId xmlns:a16="http://schemas.microsoft.com/office/drawing/2014/main" id="{C75E5D8B-F908-9CCF-3F7C-BBFD9606128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5" name="직사각형 614">
            <a:extLst>
              <a:ext uri="{FF2B5EF4-FFF2-40B4-BE49-F238E27FC236}">
                <a16:creationId xmlns:a16="http://schemas.microsoft.com/office/drawing/2014/main" id="{4CB70A17-F0BB-5A4A-3E49-7BA1F6542706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7" name="직사각형 616">
            <a:extLst>
              <a:ext uri="{FF2B5EF4-FFF2-40B4-BE49-F238E27FC236}">
                <a16:creationId xmlns:a16="http://schemas.microsoft.com/office/drawing/2014/main" id="{5E6C034E-1DB0-5BA4-9E7E-83E433B129FA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8" name="직사각형 617">
            <a:extLst>
              <a:ext uri="{FF2B5EF4-FFF2-40B4-BE49-F238E27FC236}">
                <a16:creationId xmlns:a16="http://schemas.microsoft.com/office/drawing/2014/main" id="{D35B9E49-5578-89D9-8317-A075FA9FA53E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9" name="직사각형 618">
            <a:extLst>
              <a:ext uri="{FF2B5EF4-FFF2-40B4-BE49-F238E27FC236}">
                <a16:creationId xmlns:a16="http://schemas.microsoft.com/office/drawing/2014/main" id="{088DA1CB-CF40-ECF2-3EA3-3604779FA65A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0" name="직사각형 619">
            <a:extLst>
              <a:ext uri="{FF2B5EF4-FFF2-40B4-BE49-F238E27FC236}">
                <a16:creationId xmlns:a16="http://schemas.microsoft.com/office/drawing/2014/main" id="{A062ED8A-283A-3404-6DB8-07A9F6FB8CD5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제목 1">
            <a:extLst>
              <a:ext uri="{FF2B5EF4-FFF2-40B4-BE49-F238E27FC236}">
                <a16:creationId xmlns:a16="http://schemas.microsoft.com/office/drawing/2014/main" id="{774FAFB5-F87D-1EF0-8953-150C34B39B7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792760" y="-30743"/>
            <a:ext cx="4073148" cy="428402"/>
          </a:xfrm>
        </p:spPr>
        <p:txBody>
          <a:bodyPr>
            <a:normAutofit fontScale="90000"/>
          </a:bodyPr>
          <a:lstStyle/>
          <a:p>
            <a:r>
              <a:rPr lang="en-US" altLang="ko-KR" sz="1200" dirty="0">
                <a:solidFill>
                  <a:srgbClr val="FF0000"/>
                </a:solidFill>
              </a:rPr>
              <a:t>AI </a:t>
            </a:r>
            <a:r>
              <a:rPr lang="ko-KR" altLang="en-US" sz="1200" dirty="0">
                <a:solidFill>
                  <a:srgbClr val="FF0000"/>
                </a:solidFill>
              </a:rPr>
              <a:t>인식 영역 </a:t>
            </a:r>
            <a:r>
              <a:rPr lang="en-US" altLang="ko-KR" sz="1200" dirty="0">
                <a:solidFill>
                  <a:srgbClr val="FF0000"/>
                </a:solidFill>
              </a:rPr>
              <a:t>(</a:t>
            </a:r>
            <a:r>
              <a:rPr lang="ko-KR" altLang="en-US" sz="1200" dirty="0">
                <a:solidFill>
                  <a:srgbClr val="FF0000"/>
                </a:solidFill>
              </a:rPr>
              <a:t>붉은색 부분은 지우세요</a:t>
            </a:r>
            <a:r>
              <a:rPr lang="en-US" altLang="ko-KR" sz="1200" dirty="0">
                <a:solidFill>
                  <a:srgbClr val="FF0000"/>
                </a:solidFill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</a:rPr>
              <a:t>표 행은 추가 해도 됩니다</a:t>
            </a:r>
            <a:r>
              <a:rPr lang="en-US" altLang="ko-KR" sz="1200" dirty="0">
                <a:solidFill>
                  <a:srgbClr val="FF0000"/>
                </a:solidFill>
              </a:rPr>
              <a:t>)</a:t>
            </a:r>
            <a:endParaRPr lang="ko-KR" altLang="en-US" sz="1200" dirty="0">
              <a:solidFill>
                <a:srgbClr val="FF0000"/>
              </a:solidFill>
            </a:endParaRPr>
          </a:p>
        </p:txBody>
      </p:sp>
      <p:sp>
        <p:nvSpPr>
          <p:cNvPr id="622" name="직사각형 621">
            <a:extLst>
              <a:ext uri="{FF2B5EF4-FFF2-40B4-BE49-F238E27FC236}">
                <a16:creationId xmlns:a16="http://schemas.microsoft.com/office/drawing/2014/main" id="{5ECF97EC-36C9-05D3-E861-D99B94793957}"/>
              </a:ext>
            </a:extLst>
          </p:cNvPr>
          <p:cNvSpPr/>
          <p:nvPr/>
        </p:nvSpPr>
        <p:spPr>
          <a:xfrm>
            <a:off x="2222963" y="310044"/>
            <a:ext cx="7266541" cy="6267407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624" name="표 623">
            <a:extLst>
              <a:ext uri="{FF2B5EF4-FFF2-40B4-BE49-F238E27FC236}">
                <a16:creationId xmlns:a16="http://schemas.microsoft.com/office/drawing/2014/main" id="{2FE1FA05-022D-E99A-2D31-B664AE940C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5259413"/>
              </p:ext>
            </p:extLst>
          </p:nvPr>
        </p:nvGraphicFramePr>
        <p:xfrm>
          <a:off x="5875644" y="476672"/>
          <a:ext cx="3541852" cy="5813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79823">
                  <a:extLst>
                    <a:ext uri="{9D8B030D-6E8A-4147-A177-3AD203B41FA5}">
                      <a16:colId xmlns:a16="http://schemas.microsoft.com/office/drawing/2014/main" val="4262100483"/>
                    </a:ext>
                  </a:extLst>
                </a:gridCol>
                <a:gridCol w="2762029">
                  <a:extLst>
                    <a:ext uri="{9D8B030D-6E8A-4147-A177-3AD203B41FA5}">
                      <a16:colId xmlns:a16="http://schemas.microsoft.com/office/drawing/2014/main" val="1686487260"/>
                    </a:ext>
                  </a:extLst>
                </a:gridCol>
              </a:tblGrid>
              <a:tr h="45467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dirty="0" err="1"/>
                        <a:t>문번</a:t>
                      </a:r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dirty="0" err="1"/>
                        <a:t>작성답</a:t>
                      </a:r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8413313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80428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23734929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682004881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591603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138294682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3049457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737794338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91685912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28944735"/>
                  </a:ext>
                </a:extLst>
              </a:tr>
              <a:tr h="535853">
                <a:tc>
                  <a:txBody>
                    <a:bodyPr/>
                    <a:lstStyle/>
                    <a:p>
                      <a:pPr algn="ctr" latinLnBrk="1"/>
                      <a:endParaRPr lang="ko-KR" altLang="en-US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2516634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85DB528C-4F7C-8B6C-3C49-0F09D2CC9022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4171694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32520" y="116632"/>
            <a:ext cx="8420100" cy="1470025"/>
          </a:xfrm>
        </p:spPr>
        <p:txBody>
          <a:bodyPr/>
          <a:lstStyle/>
          <a:p>
            <a:r>
              <a:rPr lang="ko-KR" altLang="en-US" dirty="0"/>
              <a:t>공식 </a:t>
            </a:r>
            <a:r>
              <a:rPr lang="en-US" altLang="ko-KR" dirty="0"/>
              <a:t>OMR </a:t>
            </a:r>
            <a:r>
              <a:rPr lang="ko-KR" altLang="en-US" dirty="0"/>
              <a:t>추가 요청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416496" y="2780928"/>
            <a:ext cx="9284782" cy="2569840"/>
          </a:xfrm>
        </p:spPr>
        <p:txBody>
          <a:bodyPr>
            <a:noAutofit/>
          </a:bodyPr>
          <a:lstStyle/>
          <a:p>
            <a:pPr algn="l"/>
            <a:r>
              <a:rPr lang="ko-KR" altLang="en-US" sz="2800" dirty="0"/>
              <a:t>현재 파워포인트 파일을 이용하여 </a:t>
            </a:r>
            <a:r>
              <a:rPr lang="en-US" altLang="ko-KR" sz="2800" dirty="0"/>
              <a:t>OMR </a:t>
            </a:r>
            <a:r>
              <a:rPr lang="ko-KR" altLang="en-US" sz="2800" dirty="0"/>
              <a:t>양식을 만든 뒤</a:t>
            </a:r>
            <a:r>
              <a:rPr lang="en-US" altLang="ko-KR" sz="2800" dirty="0"/>
              <a:t>,</a:t>
            </a:r>
          </a:p>
          <a:p>
            <a:pPr algn="l"/>
            <a:r>
              <a:rPr lang="ko-KR" altLang="en-US" sz="2800" dirty="0"/>
              <a:t>이메일</a:t>
            </a:r>
            <a:r>
              <a:rPr lang="en-US" altLang="ko-KR" sz="2800" dirty="0"/>
              <a:t>: </a:t>
            </a:r>
            <a:r>
              <a:rPr lang="en-US" altLang="ko-KR" sz="2800" dirty="0">
                <a:hlinkClick r:id="rId2"/>
              </a:rPr>
              <a:t>eduhub@eduhub.co.kr</a:t>
            </a:r>
            <a:r>
              <a:rPr lang="en-US" altLang="ko-KR" sz="2800" dirty="0"/>
              <a:t> </a:t>
            </a:r>
            <a:r>
              <a:rPr lang="ko-KR" altLang="en-US" sz="2800" dirty="0"/>
              <a:t>로 보내주세요</a:t>
            </a:r>
            <a:endParaRPr lang="en-US" altLang="ko-KR" sz="2800" dirty="0"/>
          </a:p>
          <a:p>
            <a:pPr algn="l"/>
            <a:r>
              <a:rPr lang="en-US" altLang="ko-KR" sz="2800" dirty="0"/>
              <a:t>(</a:t>
            </a:r>
            <a:r>
              <a:rPr lang="ko-KR" altLang="en-US" sz="2800" dirty="0"/>
              <a:t>라이선스를 구매한 유료회원만 가능합니다</a:t>
            </a:r>
            <a:r>
              <a:rPr lang="en-US" altLang="ko-KR" sz="2800" dirty="0"/>
              <a:t>)</a:t>
            </a:r>
            <a:endParaRPr lang="ko-KR" altLang="en-US" sz="2800" dirty="0"/>
          </a:p>
        </p:txBody>
      </p:sp>
    </p:spTree>
    <p:extLst>
      <p:ext uri="{BB962C8B-B14F-4D97-AF65-F5344CB8AC3E}">
        <p14:creationId xmlns:p14="http://schemas.microsoft.com/office/powerpoint/2010/main" val="49988109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6" name="직사각형 8545">
            <a:extLst>
              <a:ext uri="{FF2B5EF4-FFF2-40B4-BE49-F238E27FC236}">
                <a16:creationId xmlns:a16="http://schemas.microsoft.com/office/drawing/2014/main" id="{9C05C196-7049-C140-F64F-A9876BDFB2C6}"/>
              </a:ext>
            </a:extLst>
          </p:cNvPr>
          <p:cNvSpPr/>
          <p:nvPr/>
        </p:nvSpPr>
        <p:spPr>
          <a:xfrm>
            <a:off x="774" y="0"/>
            <a:ext cx="9902287" cy="6858000"/>
          </a:xfrm>
          <a:prstGeom prst="rect">
            <a:avLst/>
          </a:prstGeom>
          <a:solidFill>
            <a:srgbClr val="F8F9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133" name="그룹 8132">
            <a:extLst>
              <a:ext uri="{FF2B5EF4-FFF2-40B4-BE49-F238E27FC236}">
                <a16:creationId xmlns:a16="http://schemas.microsoft.com/office/drawing/2014/main" id="{0A95E959-2654-6AEB-FA86-845E0B839528}"/>
              </a:ext>
            </a:extLst>
          </p:cNvPr>
          <p:cNvGrpSpPr/>
          <p:nvPr/>
        </p:nvGrpSpPr>
        <p:grpSpPr>
          <a:xfrm>
            <a:off x="2134409" y="320568"/>
            <a:ext cx="2359327" cy="6258751"/>
            <a:chOff x="4594914" y="328093"/>
            <a:chExt cx="2359327" cy="6258751"/>
          </a:xfrm>
        </p:grpSpPr>
        <p:sp>
          <p:nvSpPr>
            <p:cNvPr id="8134" name="사각형: 둥근 위쪽 모서리 8133">
              <a:extLst>
                <a:ext uri="{FF2B5EF4-FFF2-40B4-BE49-F238E27FC236}">
                  <a16:creationId xmlns:a16="http://schemas.microsoft.com/office/drawing/2014/main" id="{C1F04003-7B31-670E-4D67-9E216F732415}"/>
                </a:ext>
              </a:extLst>
            </p:cNvPr>
            <p:cNvSpPr/>
            <p:nvPr/>
          </p:nvSpPr>
          <p:spPr>
            <a:xfrm>
              <a:off x="4625415" y="337504"/>
              <a:ext cx="1105043" cy="268510"/>
            </a:xfrm>
            <a:prstGeom prst="round2SameRect">
              <a:avLst/>
            </a:prstGeom>
            <a:solidFill>
              <a:srgbClr val="F6F1F7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35" name="사각형: 둥근 위쪽 모서리 8134">
              <a:extLst>
                <a:ext uri="{FF2B5EF4-FFF2-40B4-BE49-F238E27FC236}">
                  <a16:creationId xmlns:a16="http://schemas.microsoft.com/office/drawing/2014/main" id="{F1074E5D-58C5-9621-A6B4-8B7731647F03}"/>
                </a:ext>
              </a:extLst>
            </p:cNvPr>
            <p:cNvSpPr/>
            <p:nvPr/>
          </p:nvSpPr>
          <p:spPr>
            <a:xfrm>
              <a:off x="5831163" y="328093"/>
              <a:ext cx="1105043" cy="268510"/>
            </a:xfrm>
            <a:prstGeom prst="round2SameRect">
              <a:avLst/>
            </a:prstGeom>
            <a:solidFill>
              <a:srgbClr val="F6F1F7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36" name="사각형: 둥근 한쪽 모서리 8135">
              <a:extLst>
                <a:ext uri="{FF2B5EF4-FFF2-40B4-BE49-F238E27FC236}">
                  <a16:creationId xmlns:a16="http://schemas.microsoft.com/office/drawing/2014/main" id="{5EFE1ECE-8D78-0CA1-3E78-A2EDFF332212}"/>
                </a:ext>
              </a:extLst>
            </p:cNvPr>
            <p:cNvSpPr/>
            <p:nvPr/>
          </p:nvSpPr>
          <p:spPr>
            <a:xfrm rot="10800000">
              <a:off x="4625339" y="610382"/>
              <a:ext cx="261931" cy="3731043"/>
            </a:xfrm>
            <a:prstGeom prst="round1Rect">
              <a:avLst/>
            </a:prstGeom>
            <a:solidFill>
              <a:srgbClr val="F6F1F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37" name="사각형: 둥근 한쪽 모서리 8136">
              <a:extLst>
                <a:ext uri="{FF2B5EF4-FFF2-40B4-BE49-F238E27FC236}">
                  <a16:creationId xmlns:a16="http://schemas.microsoft.com/office/drawing/2014/main" id="{ECA7F2B9-C2FE-515F-8C7A-42B43B9B3213}"/>
                </a:ext>
              </a:extLst>
            </p:cNvPr>
            <p:cNvSpPr/>
            <p:nvPr/>
          </p:nvSpPr>
          <p:spPr>
            <a:xfrm rot="10800000">
              <a:off x="5841997" y="610381"/>
              <a:ext cx="251771" cy="5622948"/>
            </a:xfrm>
            <a:prstGeom prst="round1Rect">
              <a:avLst/>
            </a:prstGeom>
            <a:solidFill>
              <a:srgbClr val="F6F1F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38" name="TextBox 8137">
              <a:extLst>
                <a:ext uri="{FF2B5EF4-FFF2-40B4-BE49-F238E27FC236}">
                  <a16:creationId xmlns:a16="http://schemas.microsoft.com/office/drawing/2014/main" id="{9AEBFE4E-8259-8605-C701-FAE676DE63FB}"/>
                </a:ext>
              </a:extLst>
            </p:cNvPr>
            <p:cNvSpPr txBox="1"/>
            <p:nvPr/>
          </p:nvSpPr>
          <p:spPr>
            <a:xfrm>
              <a:off x="6070119" y="357743"/>
              <a:ext cx="841897" cy="261610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 </a:t>
              </a:r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8139" name="TextBox 8138">
              <a:extLst>
                <a:ext uri="{FF2B5EF4-FFF2-40B4-BE49-F238E27FC236}">
                  <a16:creationId xmlns:a16="http://schemas.microsoft.com/office/drawing/2014/main" id="{D57BB3FB-A069-5DFD-22D7-124A7E39FD3F}"/>
                </a:ext>
              </a:extLst>
            </p:cNvPr>
            <p:cNvSpPr txBox="1"/>
            <p:nvPr/>
          </p:nvSpPr>
          <p:spPr>
            <a:xfrm>
              <a:off x="5769268" y="364093"/>
              <a:ext cx="389850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8140" name="직선 연결선 8139">
              <a:extLst>
                <a:ext uri="{FF2B5EF4-FFF2-40B4-BE49-F238E27FC236}">
                  <a16:creationId xmlns:a16="http://schemas.microsoft.com/office/drawing/2014/main" id="{DFF6D3FC-32FA-C101-5C6C-A498F187D6C2}"/>
                </a:ext>
              </a:extLst>
            </p:cNvPr>
            <p:cNvCxnSpPr>
              <a:cxnSpLocks/>
            </p:cNvCxnSpPr>
            <p:nvPr/>
          </p:nvCxnSpPr>
          <p:spPr>
            <a:xfrm>
              <a:off x="5831801" y="612724"/>
              <a:ext cx="1095543" cy="0"/>
            </a:xfrm>
            <a:prstGeom prst="line">
              <a:avLst/>
            </a:prstGeom>
            <a:ln w="12700"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41" name="모서리가 둥근 직사각형 3">
              <a:extLst>
                <a:ext uri="{FF2B5EF4-FFF2-40B4-BE49-F238E27FC236}">
                  <a16:creationId xmlns:a16="http://schemas.microsoft.com/office/drawing/2014/main" id="{6E9736A9-5F3B-10B3-DD72-C30CED9DCC98}"/>
                </a:ext>
              </a:extLst>
            </p:cNvPr>
            <p:cNvSpPr/>
            <p:nvPr/>
          </p:nvSpPr>
          <p:spPr>
            <a:xfrm>
              <a:off x="5831801" y="339557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142" name="그룹 8141">
              <a:extLst>
                <a:ext uri="{FF2B5EF4-FFF2-40B4-BE49-F238E27FC236}">
                  <a16:creationId xmlns:a16="http://schemas.microsoft.com/office/drawing/2014/main" id="{25A2C7AE-7F30-982B-17D2-C47B199FFB0C}"/>
                </a:ext>
              </a:extLst>
            </p:cNvPr>
            <p:cNvGrpSpPr/>
            <p:nvPr/>
          </p:nvGrpSpPr>
          <p:grpSpPr>
            <a:xfrm>
              <a:off x="6146009" y="650533"/>
              <a:ext cx="696763" cy="100804"/>
              <a:chOff x="3538538" y="1077915"/>
              <a:chExt cx="696763" cy="100804"/>
            </a:xfrm>
          </p:grpSpPr>
          <p:sp>
            <p:nvSpPr>
              <p:cNvPr id="8541" name="모서리가 둥근 직사각형 1855">
                <a:extLst>
                  <a:ext uri="{FF2B5EF4-FFF2-40B4-BE49-F238E27FC236}">
                    <a16:creationId xmlns:a16="http://schemas.microsoft.com/office/drawing/2014/main" id="{C772C576-0E57-91D7-22EC-E8FDCF0AF34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42" name="모서리가 둥근 직사각형 1856">
                <a:extLst>
                  <a:ext uri="{FF2B5EF4-FFF2-40B4-BE49-F238E27FC236}">
                    <a16:creationId xmlns:a16="http://schemas.microsoft.com/office/drawing/2014/main" id="{62882568-F7B8-0996-300B-9C0D833ECCC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43" name="모서리가 둥근 직사각형 1857">
                <a:extLst>
                  <a:ext uri="{FF2B5EF4-FFF2-40B4-BE49-F238E27FC236}">
                    <a16:creationId xmlns:a16="http://schemas.microsoft.com/office/drawing/2014/main" id="{A52F34BE-1697-97E1-512A-1381FDCFF2C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44" name="모서리가 둥근 직사각형 1858">
                <a:extLst>
                  <a:ext uri="{FF2B5EF4-FFF2-40B4-BE49-F238E27FC236}">
                    <a16:creationId xmlns:a16="http://schemas.microsoft.com/office/drawing/2014/main" id="{288213A7-4C04-A5A3-8AB7-A3DCCC948F0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45" name="모서리가 둥근 직사각형 1859">
                <a:extLst>
                  <a:ext uri="{FF2B5EF4-FFF2-40B4-BE49-F238E27FC236}">
                    <a16:creationId xmlns:a16="http://schemas.microsoft.com/office/drawing/2014/main" id="{9BA9CFCF-E220-5528-7A7C-F5284B0094F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3" name="그룹 8142">
              <a:extLst>
                <a:ext uri="{FF2B5EF4-FFF2-40B4-BE49-F238E27FC236}">
                  <a16:creationId xmlns:a16="http://schemas.microsoft.com/office/drawing/2014/main" id="{9E8295E5-9DC1-14D3-750F-D003F12E3F0D}"/>
                </a:ext>
              </a:extLst>
            </p:cNvPr>
            <p:cNvGrpSpPr/>
            <p:nvPr/>
          </p:nvGrpSpPr>
          <p:grpSpPr>
            <a:xfrm>
              <a:off x="6146009" y="836079"/>
              <a:ext cx="696763" cy="100804"/>
              <a:chOff x="3538538" y="1077915"/>
              <a:chExt cx="696763" cy="100804"/>
            </a:xfrm>
          </p:grpSpPr>
          <p:sp>
            <p:nvSpPr>
              <p:cNvPr id="8536" name="모서리가 둥근 직사각형 1850">
                <a:extLst>
                  <a:ext uri="{FF2B5EF4-FFF2-40B4-BE49-F238E27FC236}">
                    <a16:creationId xmlns:a16="http://schemas.microsoft.com/office/drawing/2014/main" id="{2A483B0C-B768-029D-06BC-D2BB86046BF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7" name="모서리가 둥근 직사각형 1851">
                <a:extLst>
                  <a:ext uri="{FF2B5EF4-FFF2-40B4-BE49-F238E27FC236}">
                    <a16:creationId xmlns:a16="http://schemas.microsoft.com/office/drawing/2014/main" id="{F1B1D620-CEC9-A1FA-5218-273DE877163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8" name="모서리가 둥근 직사각형 1852">
                <a:extLst>
                  <a:ext uri="{FF2B5EF4-FFF2-40B4-BE49-F238E27FC236}">
                    <a16:creationId xmlns:a16="http://schemas.microsoft.com/office/drawing/2014/main" id="{4922D7FD-7F8B-714C-DDC0-E28E26F38EA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9" name="모서리가 둥근 직사각형 1853">
                <a:extLst>
                  <a:ext uri="{FF2B5EF4-FFF2-40B4-BE49-F238E27FC236}">
                    <a16:creationId xmlns:a16="http://schemas.microsoft.com/office/drawing/2014/main" id="{D1663458-1E86-8271-CACC-06E978B995D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40" name="모서리가 둥근 직사각형 1854">
                <a:extLst>
                  <a:ext uri="{FF2B5EF4-FFF2-40B4-BE49-F238E27FC236}">
                    <a16:creationId xmlns:a16="http://schemas.microsoft.com/office/drawing/2014/main" id="{4B529404-DD84-9EA5-0E3C-5C71C01735A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4" name="그룹 8143">
              <a:extLst>
                <a:ext uri="{FF2B5EF4-FFF2-40B4-BE49-F238E27FC236}">
                  <a16:creationId xmlns:a16="http://schemas.microsoft.com/office/drawing/2014/main" id="{0BE9480F-6855-CC02-BFBF-0D7D8E9DE6D0}"/>
                </a:ext>
              </a:extLst>
            </p:cNvPr>
            <p:cNvGrpSpPr/>
            <p:nvPr/>
          </p:nvGrpSpPr>
          <p:grpSpPr>
            <a:xfrm>
              <a:off x="6146009" y="1021625"/>
              <a:ext cx="696763" cy="100804"/>
              <a:chOff x="3538538" y="1077915"/>
              <a:chExt cx="696763" cy="100804"/>
            </a:xfrm>
          </p:grpSpPr>
          <p:sp>
            <p:nvSpPr>
              <p:cNvPr id="8531" name="모서리가 둥근 직사각형 1845">
                <a:extLst>
                  <a:ext uri="{FF2B5EF4-FFF2-40B4-BE49-F238E27FC236}">
                    <a16:creationId xmlns:a16="http://schemas.microsoft.com/office/drawing/2014/main" id="{5D2D8903-5A3B-9E20-1D33-94D4E0B6613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2" name="모서리가 둥근 직사각형 1846">
                <a:extLst>
                  <a:ext uri="{FF2B5EF4-FFF2-40B4-BE49-F238E27FC236}">
                    <a16:creationId xmlns:a16="http://schemas.microsoft.com/office/drawing/2014/main" id="{A8A2E1E2-34E1-7CDC-2560-9C894366749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3" name="모서리가 둥근 직사각형 1847">
                <a:extLst>
                  <a:ext uri="{FF2B5EF4-FFF2-40B4-BE49-F238E27FC236}">
                    <a16:creationId xmlns:a16="http://schemas.microsoft.com/office/drawing/2014/main" id="{72C4419B-CEAC-6447-8305-D4B9AA1835A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4" name="모서리가 둥근 직사각형 1848">
                <a:extLst>
                  <a:ext uri="{FF2B5EF4-FFF2-40B4-BE49-F238E27FC236}">
                    <a16:creationId xmlns:a16="http://schemas.microsoft.com/office/drawing/2014/main" id="{59A14B28-E3CF-61A9-B762-1802F39D5CD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5" name="모서리가 둥근 직사각형 1849">
                <a:extLst>
                  <a:ext uri="{FF2B5EF4-FFF2-40B4-BE49-F238E27FC236}">
                    <a16:creationId xmlns:a16="http://schemas.microsoft.com/office/drawing/2014/main" id="{46FF541D-3093-21AF-E80A-2CC3152738F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5" name="그룹 8144">
              <a:extLst>
                <a:ext uri="{FF2B5EF4-FFF2-40B4-BE49-F238E27FC236}">
                  <a16:creationId xmlns:a16="http://schemas.microsoft.com/office/drawing/2014/main" id="{54B513B2-E022-229C-78E9-2444AB7D0092}"/>
                </a:ext>
              </a:extLst>
            </p:cNvPr>
            <p:cNvGrpSpPr/>
            <p:nvPr/>
          </p:nvGrpSpPr>
          <p:grpSpPr>
            <a:xfrm>
              <a:off x="6146009" y="1207171"/>
              <a:ext cx="696763" cy="100804"/>
              <a:chOff x="3538538" y="1077915"/>
              <a:chExt cx="696763" cy="100804"/>
            </a:xfrm>
          </p:grpSpPr>
          <p:sp>
            <p:nvSpPr>
              <p:cNvPr id="8526" name="모서리가 둥근 직사각형 1840">
                <a:extLst>
                  <a:ext uri="{FF2B5EF4-FFF2-40B4-BE49-F238E27FC236}">
                    <a16:creationId xmlns:a16="http://schemas.microsoft.com/office/drawing/2014/main" id="{8FE668C1-AB9A-F009-5739-2F0F18912C2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7" name="모서리가 둥근 직사각형 1841">
                <a:extLst>
                  <a:ext uri="{FF2B5EF4-FFF2-40B4-BE49-F238E27FC236}">
                    <a16:creationId xmlns:a16="http://schemas.microsoft.com/office/drawing/2014/main" id="{02FFA344-5A77-FC40-5273-71839690EB0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8" name="모서리가 둥근 직사각형 1842">
                <a:extLst>
                  <a:ext uri="{FF2B5EF4-FFF2-40B4-BE49-F238E27FC236}">
                    <a16:creationId xmlns:a16="http://schemas.microsoft.com/office/drawing/2014/main" id="{D85E5236-53F2-A750-7333-C7ABD0D4C6B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9" name="모서리가 둥근 직사각형 1843">
                <a:extLst>
                  <a:ext uri="{FF2B5EF4-FFF2-40B4-BE49-F238E27FC236}">
                    <a16:creationId xmlns:a16="http://schemas.microsoft.com/office/drawing/2014/main" id="{9607FA25-5A04-3706-DAC7-48DBAB9104E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30" name="모서리가 둥근 직사각형 1844">
                <a:extLst>
                  <a:ext uri="{FF2B5EF4-FFF2-40B4-BE49-F238E27FC236}">
                    <a16:creationId xmlns:a16="http://schemas.microsoft.com/office/drawing/2014/main" id="{872C8313-D028-CA39-A3D5-2F50C76016A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6" name="그룹 8145">
              <a:extLst>
                <a:ext uri="{FF2B5EF4-FFF2-40B4-BE49-F238E27FC236}">
                  <a16:creationId xmlns:a16="http://schemas.microsoft.com/office/drawing/2014/main" id="{5D90381D-ECF5-6FBE-6F75-00318D17CA72}"/>
                </a:ext>
              </a:extLst>
            </p:cNvPr>
            <p:cNvGrpSpPr/>
            <p:nvPr/>
          </p:nvGrpSpPr>
          <p:grpSpPr>
            <a:xfrm>
              <a:off x="6146009" y="1392717"/>
              <a:ext cx="696763" cy="100804"/>
              <a:chOff x="3538538" y="1077915"/>
              <a:chExt cx="696763" cy="100804"/>
            </a:xfrm>
          </p:grpSpPr>
          <p:sp>
            <p:nvSpPr>
              <p:cNvPr id="8521" name="모서리가 둥근 직사각형 1835">
                <a:extLst>
                  <a:ext uri="{FF2B5EF4-FFF2-40B4-BE49-F238E27FC236}">
                    <a16:creationId xmlns:a16="http://schemas.microsoft.com/office/drawing/2014/main" id="{3B401C96-E571-DA04-8C37-F9377ADE068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2" name="모서리가 둥근 직사각형 1836">
                <a:extLst>
                  <a:ext uri="{FF2B5EF4-FFF2-40B4-BE49-F238E27FC236}">
                    <a16:creationId xmlns:a16="http://schemas.microsoft.com/office/drawing/2014/main" id="{C35484E6-6B18-5698-0DF8-9A35FB6A059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3" name="모서리가 둥근 직사각형 1837">
                <a:extLst>
                  <a:ext uri="{FF2B5EF4-FFF2-40B4-BE49-F238E27FC236}">
                    <a16:creationId xmlns:a16="http://schemas.microsoft.com/office/drawing/2014/main" id="{393E0DEA-4084-4F36-9513-A47C69A88EF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4" name="모서리가 둥근 직사각형 1838">
                <a:extLst>
                  <a:ext uri="{FF2B5EF4-FFF2-40B4-BE49-F238E27FC236}">
                    <a16:creationId xmlns:a16="http://schemas.microsoft.com/office/drawing/2014/main" id="{B25D5E81-2374-4FE1-1F88-0036BF057D9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5" name="모서리가 둥근 직사각형 1839">
                <a:extLst>
                  <a:ext uri="{FF2B5EF4-FFF2-40B4-BE49-F238E27FC236}">
                    <a16:creationId xmlns:a16="http://schemas.microsoft.com/office/drawing/2014/main" id="{A9FC4CEC-399C-1ED8-E6E7-69EC5EBB8F9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7" name="그룹 8146">
              <a:extLst>
                <a:ext uri="{FF2B5EF4-FFF2-40B4-BE49-F238E27FC236}">
                  <a16:creationId xmlns:a16="http://schemas.microsoft.com/office/drawing/2014/main" id="{A79C1DFC-8A48-CCC0-9318-A9C8C6F462B0}"/>
                </a:ext>
              </a:extLst>
            </p:cNvPr>
            <p:cNvGrpSpPr/>
            <p:nvPr/>
          </p:nvGrpSpPr>
          <p:grpSpPr>
            <a:xfrm>
              <a:off x="6146009" y="1578263"/>
              <a:ext cx="696763" cy="100804"/>
              <a:chOff x="3538538" y="1077915"/>
              <a:chExt cx="696763" cy="100804"/>
            </a:xfrm>
          </p:grpSpPr>
          <p:sp>
            <p:nvSpPr>
              <p:cNvPr id="8516" name="모서리가 둥근 직사각형 1830">
                <a:extLst>
                  <a:ext uri="{FF2B5EF4-FFF2-40B4-BE49-F238E27FC236}">
                    <a16:creationId xmlns:a16="http://schemas.microsoft.com/office/drawing/2014/main" id="{2CF3869E-5C86-A837-88CE-5F7AC6BDB2B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7" name="모서리가 둥근 직사각형 1831">
                <a:extLst>
                  <a:ext uri="{FF2B5EF4-FFF2-40B4-BE49-F238E27FC236}">
                    <a16:creationId xmlns:a16="http://schemas.microsoft.com/office/drawing/2014/main" id="{0045A5C5-1EB0-63E2-5365-CAFDE71AA59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8" name="모서리가 둥근 직사각형 1832">
                <a:extLst>
                  <a:ext uri="{FF2B5EF4-FFF2-40B4-BE49-F238E27FC236}">
                    <a16:creationId xmlns:a16="http://schemas.microsoft.com/office/drawing/2014/main" id="{DE80BB55-3B4D-99A1-06DA-B5784A59428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9" name="모서리가 둥근 직사각형 1833">
                <a:extLst>
                  <a:ext uri="{FF2B5EF4-FFF2-40B4-BE49-F238E27FC236}">
                    <a16:creationId xmlns:a16="http://schemas.microsoft.com/office/drawing/2014/main" id="{328F3989-3D08-DB7D-E5BB-7980817CB13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0" name="모서리가 둥근 직사각형 1834">
                <a:extLst>
                  <a:ext uri="{FF2B5EF4-FFF2-40B4-BE49-F238E27FC236}">
                    <a16:creationId xmlns:a16="http://schemas.microsoft.com/office/drawing/2014/main" id="{5AB24AB3-BD91-EBEA-450B-597E7BFAF78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8" name="그룹 8147">
              <a:extLst>
                <a:ext uri="{FF2B5EF4-FFF2-40B4-BE49-F238E27FC236}">
                  <a16:creationId xmlns:a16="http://schemas.microsoft.com/office/drawing/2014/main" id="{36F11D55-C8E4-7F4A-E4FF-3E5DB87EF4BD}"/>
                </a:ext>
              </a:extLst>
            </p:cNvPr>
            <p:cNvGrpSpPr/>
            <p:nvPr/>
          </p:nvGrpSpPr>
          <p:grpSpPr>
            <a:xfrm>
              <a:off x="6146009" y="1763809"/>
              <a:ext cx="696763" cy="100804"/>
              <a:chOff x="3538538" y="1077915"/>
              <a:chExt cx="696763" cy="100804"/>
            </a:xfrm>
          </p:grpSpPr>
          <p:sp>
            <p:nvSpPr>
              <p:cNvPr id="8511" name="모서리가 둥근 직사각형 1825">
                <a:extLst>
                  <a:ext uri="{FF2B5EF4-FFF2-40B4-BE49-F238E27FC236}">
                    <a16:creationId xmlns:a16="http://schemas.microsoft.com/office/drawing/2014/main" id="{AC55C071-FE83-DD00-4C8F-2265FEE21E8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2" name="모서리가 둥근 직사각형 1826">
                <a:extLst>
                  <a:ext uri="{FF2B5EF4-FFF2-40B4-BE49-F238E27FC236}">
                    <a16:creationId xmlns:a16="http://schemas.microsoft.com/office/drawing/2014/main" id="{8C243547-73C3-C496-ADA3-778707C381A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3" name="모서리가 둥근 직사각형 1827">
                <a:extLst>
                  <a:ext uri="{FF2B5EF4-FFF2-40B4-BE49-F238E27FC236}">
                    <a16:creationId xmlns:a16="http://schemas.microsoft.com/office/drawing/2014/main" id="{BBB0DF74-77A2-7F9D-EA4A-A0BC403EE25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4" name="모서리가 둥근 직사각형 1828">
                <a:extLst>
                  <a:ext uri="{FF2B5EF4-FFF2-40B4-BE49-F238E27FC236}">
                    <a16:creationId xmlns:a16="http://schemas.microsoft.com/office/drawing/2014/main" id="{973F2B9F-CAC2-1939-3AE3-96AB81BE13B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5" name="모서리가 둥근 직사각형 1829">
                <a:extLst>
                  <a:ext uri="{FF2B5EF4-FFF2-40B4-BE49-F238E27FC236}">
                    <a16:creationId xmlns:a16="http://schemas.microsoft.com/office/drawing/2014/main" id="{200F31EA-1B57-B293-547C-89550E3CBE1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49" name="그룹 8148">
              <a:extLst>
                <a:ext uri="{FF2B5EF4-FFF2-40B4-BE49-F238E27FC236}">
                  <a16:creationId xmlns:a16="http://schemas.microsoft.com/office/drawing/2014/main" id="{CA9C5973-4128-7EE8-F8BB-E6BED76899B2}"/>
                </a:ext>
              </a:extLst>
            </p:cNvPr>
            <p:cNvGrpSpPr/>
            <p:nvPr/>
          </p:nvGrpSpPr>
          <p:grpSpPr>
            <a:xfrm>
              <a:off x="6146009" y="1949355"/>
              <a:ext cx="696763" cy="100804"/>
              <a:chOff x="3538538" y="1077915"/>
              <a:chExt cx="696763" cy="100804"/>
            </a:xfrm>
          </p:grpSpPr>
          <p:sp>
            <p:nvSpPr>
              <p:cNvPr id="8506" name="모서리가 둥근 직사각형 1820">
                <a:extLst>
                  <a:ext uri="{FF2B5EF4-FFF2-40B4-BE49-F238E27FC236}">
                    <a16:creationId xmlns:a16="http://schemas.microsoft.com/office/drawing/2014/main" id="{B0A403BE-0476-7693-87FE-3AD80D7D876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7" name="모서리가 둥근 직사각형 1821">
                <a:extLst>
                  <a:ext uri="{FF2B5EF4-FFF2-40B4-BE49-F238E27FC236}">
                    <a16:creationId xmlns:a16="http://schemas.microsoft.com/office/drawing/2014/main" id="{52F1B172-FCA3-006A-3116-D01EABD5C53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8" name="모서리가 둥근 직사각형 1822">
                <a:extLst>
                  <a:ext uri="{FF2B5EF4-FFF2-40B4-BE49-F238E27FC236}">
                    <a16:creationId xmlns:a16="http://schemas.microsoft.com/office/drawing/2014/main" id="{F39EF295-D512-3577-3E71-48F887203AA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9" name="모서리가 둥근 직사각형 1823">
                <a:extLst>
                  <a:ext uri="{FF2B5EF4-FFF2-40B4-BE49-F238E27FC236}">
                    <a16:creationId xmlns:a16="http://schemas.microsoft.com/office/drawing/2014/main" id="{8FE57B4D-CC2D-134C-8AE0-C05FF2CCB8A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10" name="모서리가 둥근 직사각형 1824">
                <a:extLst>
                  <a:ext uri="{FF2B5EF4-FFF2-40B4-BE49-F238E27FC236}">
                    <a16:creationId xmlns:a16="http://schemas.microsoft.com/office/drawing/2014/main" id="{B463092E-BCBE-6C17-AC14-D56635EBA4A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0" name="그룹 8149">
              <a:extLst>
                <a:ext uri="{FF2B5EF4-FFF2-40B4-BE49-F238E27FC236}">
                  <a16:creationId xmlns:a16="http://schemas.microsoft.com/office/drawing/2014/main" id="{3F909E97-C135-4E86-CB61-19FFCE3B6B43}"/>
                </a:ext>
              </a:extLst>
            </p:cNvPr>
            <p:cNvGrpSpPr/>
            <p:nvPr/>
          </p:nvGrpSpPr>
          <p:grpSpPr>
            <a:xfrm>
              <a:off x="6146009" y="2134901"/>
              <a:ext cx="696763" cy="100804"/>
              <a:chOff x="3538538" y="1077915"/>
              <a:chExt cx="696763" cy="100804"/>
            </a:xfrm>
          </p:grpSpPr>
          <p:sp>
            <p:nvSpPr>
              <p:cNvPr id="8501" name="모서리가 둥근 직사각형 1815">
                <a:extLst>
                  <a:ext uri="{FF2B5EF4-FFF2-40B4-BE49-F238E27FC236}">
                    <a16:creationId xmlns:a16="http://schemas.microsoft.com/office/drawing/2014/main" id="{4B971848-C6FA-21D6-AFCD-93AB1B6460B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2" name="모서리가 둥근 직사각형 1816">
                <a:extLst>
                  <a:ext uri="{FF2B5EF4-FFF2-40B4-BE49-F238E27FC236}">
                    <a16:creationId xmlns:a16="http://schemas.microsoft.com/office/drawing/2014/main" id="{89644A50-C2BC-9E1E-553B-F91FF35EA73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3" name="모서리가 둥근 직사각형 1817">
                <a:extLst>
                  <a:ext uri="{FF2B5EF4-FFF2-40B4-BE49-F238E27FC236}">
                    <a16:creationId xmlns:a16="http://schemas.microsoft.com/office/drawing/2014/main" id="{B18B93AB-252F-EF41-F35B-29E6DF7AC91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4" name="모서리가 둥근 직사각형 1818">
                <a:extLst>
                  <a:ext uri="{FF2B5EF4-FFF2-40B4-BE49-F238E27FC236}">
                    <a16:creationId xmlns:a16="http://schemas.microsoft.com/office/drawing/2014/main" id="{88C1C0A6-E575-95EF-B0E9-214E8E169D8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5" name="모서리가 둥근 직사각형 1819">
                <a:extLst>
                  <a:ext uri="{FF2B5EF4-FFF2-40B4-BE49-F238E27FC236}">
                    <a16:creationId xmlns:a16="http://schemas.microsoft.com/office/drawing/2014/main" id="{C54ECCBB-9625-7815-B926-9A5F153FC76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1" name="그룹 8150">
              <a:extLst>
                <a:ext uri="{FF2B5EF4-FFF2-40B4-BE49-F238E27FC236}">
                  <a16:creationId xmlns:a16="http://schemas.microsoft.com/office/drawing/2014/main" id="{8C175108-42CB-9F50-4ED6-DDDDA72D9A96}"/>
                </a:ext>
              </a:extLst>
            </p:cNvPr>
            <p:cNvGrpSpPr/>
            <p:nvPr/>
          </p:nvGrpSpPr>
          <p:grpSpPr>
            <a:xfrm>
              <a:off x="6146009" y="2320447"/>
              <a:ext cx="696763" cy="100804"/>
              <a:chOff x="3538538" y="1077915"/>
              <a:chExt cx="696763" cy="100804"/>
            </a:xfrm>
          </p:grpSpPr>
          <p:sp>
            <p:nvSpPr>
              <p:cNvPr id="8496" name="모서리가 둥근 직사각형 1810">
                <a:extLst>
                  <a:ext uri="{FF2B5EF4-FFF2-40B4-BE49-F238E27FC236}">
                    <a16:creationId xmlns:a16="http://schemas.microsoft.com/office/drawing/2014/main" id="{858C28E2-AC4F-2B8A-F296-ECC4A541373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7" name="모서리가 둥근 직사각형 1811">
                <a:extLst>
                  <a:ext uri="{FF2B5EF4-FFF2-40B4-BE49-F238E27FC236}">
                    <a16:creationId xmlns:a16="http://schemas.microsoft.com/office/drawing/2014/main" id="{8AE33462-7A6A-5082-FB43-7C46D07647A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8" name="모서리가 둥근 직사각형 1812">
                <a:extLst>
                  <a:ext uri="{FF2B5EF4-FFF2-40B4-BE49-F238E27FC236}">
                    <a16:creationId xmlns:a16="http://schemas.microsoft.com/office/drawing/2014/main" id="{80EF878E-23FF-1F9A-FB9B-327DDC1512C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9" name="모서리가 둥근 직사각형 1813">
                <a:extLst>
                  <a:ext uri="{FF2B5EF4-FFF2-40B4-BE49-F238E27FC236}">
                    <a16:creationId xmlns:a16="http://schemas.microsoft.com/office/drawing/2014/main" id="{47729933-714F-78E9-45B8-A063B64E84B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00" name="모서리가 둥근 직사각형 1814">
                <a:extLst>
                  <a:ext uri="{FF2B5EF4-FFF2-40B4-BE49-F238E27FC236}">
                    <a16:creationId xmlns:a16="http://schemas.microsoft.com/office/drawing/2014/main" id="{518E2E7D-1F57-2B2F-070C-59F9BAF9396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2" name="그룹 8151">
              <a:extLst>
                <a:ext uri="{FF2B5EF4-FFF2-40B4-BE49-F238E27FC236}">
                  <a16:creationId xmlns:a16="http://schemas.microsoft.com/office/drawing/2014/main" id="{C36E800C-182D-58D1-AD03-46EA1DC1E615}"/>
                </a:ext>
              </a:extLst>
            </p:cNvPr>
            <p:cNvGrpSpPr/>
            <p:nvPr/>
          </p:nvGrpSpPr>
          <p:grpSpPr>
            <a:xfrm>
              <a:off x="6146009" y="2505993"/>
              <a:ext cx="696763" cy="100804"/>
              <a:chOff x="3538538" y="1077915"/>
              <a:chExt cx="696763" cy="100804"/>
            </a:xfrm>
          </p:grpSpPr>
          <p:sp>
            <p:nvSpPr>
              <p:cNvPr id="8491" name="모서리가 둥근 직사각형 1805">
                <a:extLst>
                  <a:ext uri="{FF2B5EF4-FFF2-40B4-BE49-F238E27FC236}">
                    <a16:creationId xmlns:a16="http://schemas.microsoft.com/office/drawing/2014/main" id="{1A5A7FD5-5A0C-B2E0-BD9B-6AEBC707359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2" name="모서리가 둥근 직사각형 1806">
                <a:extLst>
                  <a:ext uri="{FF2B5EF4-FFF2-40B4-BE49-F238E27FC236}">
                    <a16:creationId xmlns:a16="http://schemas.microsoft.com/office/drawing/2014/main" id="{46F65102-E3B8-90F8-7BAC-66106CEE0EF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3" name="모서리가 둥근 직사각형 1807">
                <a:extLst>
                  <a:ext uri="{FF2B5EF4-FFF2-40B4-BE49-F238E27FC236}">
                    <a16:creationId xmlns:a16="http://schemas.microsoft.com/office/drawing/2014/main" id="{DAEB53BA-3BB1-A059-5501-4C4389A7F8E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4" name="모서리가 둥근 직사각형 1808">
                <a:extLst>
                  <a:ext uri="{FF2B5EF4-FFF2-40B4-BE49-F238E27FC236}">
                    <a16:creationId xmlns:a16="http://schemas.microsoft.com/office/drawing/2014/main" id="{54E7BFC1-B88F-EE12-83D9-8A3F37A89E2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5" name="모서리가 둥근 직사각형 1809">
                <a:extLst>
                  <a:ext uri="{FF2B5EF4-FFF2-40B4-BE49-F238E27FC236}">
                    <a16:creationId xmlns:a16="http://schemas.microsoft.com/office/drawing/2014/main" id="{D78DF422-1ECE-8AFC-0484-5E7337B60BF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3" name="그룹 8152">
              <a:extLst>
                <a:ext uri="{FF2B5EF4-FFF2-40B4-BE49-F238E27FC236}">
                  <a16:creationId xmlns:a16="http://schemas.microsoft.com/office/drawing/2014/main" id="{4A3F03B8-0D6A-0886-5ED3-56F236908996}"/>
                </a:ext>
              </a:extLst>
            </p:cNvPr>
            <p:cNvGrpSpPr/>
            <p:nvPr/>
          </p:nvGrpSpPr>
          <p:grpSpPr>
            <a:xfrm>
              <a:off x="6146009" y="2691539"/>
              <a:ext cx="696763" cy="100804"/>
              <a:chOff x="3538538" y="1077915"/>
              <a:chExt cx="696763" cy="100804"/>
            </a:xfrm>
          </p:grpSpPr>
          <p:sp>
            <p:nvSpPr>
              <p:cNvPr id="8486" name="모서리가 둥근 직사각형 1800">
                <a:extLst>
                  <a:ext uri="{FF2B5EF4-FFF2-40B4-BE49-F238E27FC236}">
                    <a16:creationId xmlns:a16="http://schemas.microsoft.com/office/drawing/2014/main" id="{BAFDCB58-5BF2-6B87-98B8-CE5A4AA3B23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7" name="모서리가 둥근 직사각형 1801">
                <a:extLst>
                  <a:ext uri="{FF2B5EF4-FFF2-40B4-BE49-F238E27FC236}">
                    <a16:creationId xmlns:a16="http://schemas.microsoft.com/office/drawing/2014/main" id="{F133FF77-779A-6D15-64D6-6606D957DF4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8" name="모서리가 둥근 직사각형 1802">
                <a:extLst>
                  <a:ext uri="{FF2B5EF4-FFF2-40B4-BE49-F238E27FC236}">
                    <a16:creationId xmlns:a16="http://schemas.microsoft.com/office/drawing/2014/main" id="{170FD25F-1D5B-3061-A02C-23A6760F241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9" name="모서리가 둥근 직사각형 1803">
                <a:extLst>
                  <a:ext uri="{FF2B5EF4-FFF2-40B4-BE49-F238E27FC236}">
                    <a16:creationId xmlns:a16="http://schemas.microsoft.com/office/drawing/2014/main" id="{9BC44015-F733-E88C-B706-C2DA0184DCE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90" name="모서리가 둥근 직사각형 1804">
                <a:extLst>
                  <a:ext uri="{FF2B5EF4-FFF2-40B4-BE49-F238E27FC236}">
                    <a16:creationId xmlns:a16="http://schemas.microsoft.com/office/drawing/2014/main" id="{03855C4E-967A-B89A-37DB-670A2037B5B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4" name="그룹 8153">
              <a:extLst>
                <a:ext uri="{FF2B5EF4-FFF2-40B4-BE49-F238E27FC236}">
                  <a16:creationId xmlns:a16="http://schemas.microsoft.com/office/drawing/2014/main" id="{EDA5D64F-5C35-E92F-AB30-BCE8863E0685}"/>
                </a:ext>
              </a:extLst>
            </p:cNvPr>
            <p:cNvGrpSpPr/>
            <p:nvPr/>
          </p:nvGrpSpPr>
          <p:grpSpPr>
            <a:xfrm>
              <a:off x="6146009" y="2877085"/>
              <a:ext cx="696763" cy="100804"/>
              <a:chOff x="3538538" y="1077915"/>
              <a:chExt cx="696763" cy="100804"/>
            </a:xfrm>
          </p:grpSpPr>
          <p:sp>
            <p:nvSpPr>
              <p:cNvPr id="8481" name="모서리가 둥근 직사각형 1795">
                <a:extLst>
                  <a:ext uri="{FF2B5EF4-FFF2-40B4-BE49-F238E27FC236}">
                    <a16:creationId xmlns:a16="http://schemas.microsoft.com/office/drawing/2014/main" id="{B4C48E3D-7380-8C1E-2B23-61872EAAE1F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2" name="모서리가 둥근 직사각형 1796">
                <a:extLst>
                  <a:ext uri="{FF2B5EF4-FFF2-40B4-BE49-F238E27FC236}">
                    <a16:creationId xmlns:a16="http://schemas.microsoft.com/office/drawing/2014/main" id="{D41FBCF4-7024-9E12-F438-3706FD63B51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3" name="모서리가 둥근 직사각형 1797">
                <a:extLst>
                  <a:ext uri="{FF2B5EF4-FFF2-40B4-BE49-F238E27FC236}">
                    <a16:creationId xmlns:a16="http://schemas.microsoft.com/office/drawing/2014/main" id="{6A114D4B-148E-779B-F143-021446BCA53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4" name="모서리가 둥근 직사각형 1798">
                <a:extLst>
                  <a:ext uri="{FF2B5EF4-FFF2-40B4-BE49-F238E27FC236}">
                    <a16:creationId xmlns:a16="http://schemas.microsoft.com/office/drawing/2014/main" id="{D18D162B-70C4-0EE1-6203-9D4721C532F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5" name="모서리가 둥근 직사각형 1799">
                <a:extLst>
                  <a:ext uri="{FF2B5EF4-FFF2-40B4-BE49-F238E27FC236}">
                    <a16:creationId xmlns:a16="http://schemas.microsoft.com/office/drawing/2014/main" id="{E2C13687-FFA0-BACB-7BBC-10762C22B6B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5" name="그룹 8154">
              <a:extLst>
                <a:ext uri="{FF2B5EF4-FFF2-40B4-BE49-F238E27FC236}">
                  <a16:creationId xmlns:a16="http://schemas.microsoft.com/office/drawing/2014/main" id="{F0441111-A8C9-2FD7-8845-E4EC76A32505}"/>
                </a:ext>
              </a:extLst>
            </p:cNvPr>
            <p:cNvGrpSpPr/>
            <p:nvPr/>
          </p:nvGrpSpPr>
          <p:grpSpPr>
            <a:xfrm>
              <a:off x="6146009" y="3062631"/>
              <a:ext cx="696763" cy="100804"/>
              <a:chOff x="3538538" y="1077915"/>
              <a:chExt cx="696763" cy="100804"/>
            </a:xfrm>
          </p:grpSpPr>
          <p:sp>
            <p:nvSpPr>
              <p:cNvPr id="8476" name="모서리가 둥근 직사각형 1790">
                <a:extLst>
                  <a:ext uri="{FF2B5EF4-FFF2-40B4-BE49-F238E27FC236}">
                    <a16:creationId xmlns:a16="http://schemas.microsoft.com/office/drawing/2014/main" id="{A8991D59-9BCA-CC7E-DAE1-A36F6943959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7" name="모서리가 둥근 직사각형 1791">
                <a:extLst>
                  <a:ext uri="{FF2B5EF4-FFF2-40B4-BE49-F238E27FC236}">
                    <a16:creationId xmlns:a16="http://schemas.microsoft.com/office/drawing/2014/main" id="{0C0E0C79-5BCC-6736-FBF3-0B11ADF0606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8" name="모서리가 둥근 직사각형 1792">
                <a:extLst>
                  <a:ext uri="{FF2B5EF4-FFF2-40B4-BE49-F238E27FC236}">
                    <a16:creationId xmlns:a16="http://schemas.microsoft.com/office/drawing/2014/main" id="{2F81150D-C98F-8E23-1BD2-5C1DDBCD6B1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9" name="모서리가 둥근 직사각형 1793">
                <a:extLst>
                  <a:ext uri="{FF2B5EF4-FFF2-40B4-BE49-F238E27FC236}">
                    <a16:creationId xmlns:a16="http://schemas.microsoft.com/office/drawing/2014/main" id="{E24234B2-592D-36DA-58D5-84A7A7AF5EB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80" name="모서리가 둥근 직사각형 1794">
                <a:extLst>
                  <a:ext uri="{FF2B5EF4-FFF2-40B4-BE49-F238E27FC236}">
                    <a16:creationId xmlns:a16="http://schemas.microsoft.com/office/drawing/2014/main" id="{B5F8998C-5BA9-183E-6BDF-D8581A2F986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6" name="그룹 8155">
              <a:extLst>
                <a:ext uri="{FF2B5EF4-FFF2-40B4-BE49-F238E27FC236}">
                  <a16:creationId xmlns:a16="http://schemas.microsoft.com/office/drawing/2014/main" id="{C4C05ABF-C4A8-DE1D-362F-BBF9A8E69B39}"/>
                </a:ext>
              </a:extLst>
            </p:cNvPr>
            <p:cNvGrpSpPr/>
            <p:nvPr/>
          </p:nvGrpSpPr>
          <p:grpSpPr>
            <a:xfrm>
              <a:off x="6146009" y="3248177"/>
              <a:ext cx="696763" cy="100804"/>
              <a:chOff x="3538538" y="1077915"/>
              <a:chExt cx="696763" cy="100804"/>
            </a:xfrm>
          </p:grpSpPr>
          <p:sp>
            <p:nvSpPr>
              <p:cNvPr id="8471" name="모서리가 둥근 직사각형 1785">
                <a:extLst>
                  <a:ext uri="{FF2B5EF4-FFF2-40B4-BE49-F238E27FC236}">
                    <a16:creationId xmlns:a16="http://schemas.microsoft.com/office/drawing/2014/main" id="{EB18F3CF-178A-7539-471F-A7EA84890E0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2" name="모서리가 둥근 직사각형 1786">
                <a:extLst>
                  <a:ext uri="{FF2B5EF4-FFF2-40B4-BE49-F238E27FC236}">
                    <a16:creationId xmlns:a16="http://schemas.microsoft.com/office/drawing/2014/main" id="{53F33F37-1FE9-41D7-26BE-D22DFC240D8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3" name="모서리가 둥근 직사각형 1787">
                <a:extLst>
                  <a:ext uri="{FF2B5EF4-FFF2-40B4-BE49-F238E27FC236}">
                    <a16:creationId xmlns:a16="http://schemas.microsoft.com/office/drawing/2014/main" id="{0984F9A8-6D96-0FD1-DE2F-CDAD54DB622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4" name="모서리가 둥근 직사각형 1788">
                <a:extLst>
                  <a:ext uri="{FF2B5EF4-FFF2-40B4-BE49-F238E27FC236}">
                    <a16:creationId xmlns:a16="http://schemas.microsoft.com/office/drawing/2014/main" id="{6E4237E8-F7B9-F230-173D-C12F225F265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5" name="모서리가 둥근 직사각형 1789">
                <a:extLst>
                  <a:ext uri="{FF2B5EF4-FFF2-40B4-BE49-F238E27FC236}">
                    <a16:creationId xmlns:a16="http://schemas.microsoft.com/office/drawing/2014/main" id="{30768180-B531-41C6-1CBA-B0047E11592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7" name="그룹 8156">
              <a:extLst>
                <a:ext uri="{FF2B5EF4-FFF2-40B4-BE49-F238E27FC236}">
                  <a16:creationId xmlns:a16="http://schemas.microsoft.com/office/drawing/2014/main" id="{C29E21F5-259D-9AFC-A96A-2CAD8E85FF04}"/>
                </a:ext>
              </a:extLst>
            </p:cNvPr>
            <p:cNvGrpSpPr/>
            <p:nvPr/>
          </p:nvGrpSpPr>
          <p:grpSpPr>
            <a:xfrm>
              <a:off x="6146009" y="3433723"/>
              <a:ext cx="696763" cy="100804"/>
              <a:chOff x="3538538" y="1077915"/>
              <a:chExt cx="696763" cy="100804"/>
            </a:xfrm>
          </p:grpSpPr>
          <p:sp>
            <p:nvSpPr>
              <p:cNvPr id="8466" name="모서리가 둥근 직사각형 1780">
                <a:extLst>
                  <a:ext uri="{FF2B5EF4-FFF2-40B4-BE49-F238E27FC236}">
                    <a16:creationId xmlns:a16="http://schemas.microsoft.com/office/drawing/2014/main" id="{9DD44918-098F-5B85-B876-6D4C78EC5C4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7" name="모서리가 둥근 직사각형 1781">
                <a:extLst>
                  <a:ext uri="{FF2B5EF4-FFF2-40B4-BE49-F238E27FC236}">
                    <a16:creationId xmlns:a16="http://schemas.microsoft.com/office/drawing/2014/main" id="{9755E033-1101-117B-0D81-891CEA5C43A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8" name="모서리가 둥근 직사각형 1782">
                <a:extLst>
                  <a:ext uri="{FF2B5EF4-FFF2-40B4-BE49-F238E27FC236}">
                    <a16:creationId xmlns:a16="http://schemas.microsoft.com/office/drawing/2014/main" id="{38E22676-BB8A-A681-F4CC-E7C040F16E2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9" name="모서리가 둥근 직사각형 1783">
                <a:extLst>
                  <a:ext uri="{FF2B5EF4-FFF2-40B4-BE49-F238E27FC236}">
                    <a16:creationId xmlns:a16="http://schemas.microsoft.com/office/drawing/2014/main" id="{59B70235-B68D-50F6-442A-66B39D4C47D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70" name="모서리가 둥근 직사각형 1784">
                <a:extLst>
                  <a:ext uri="{FF2B5EF4-FFF2-40B4-BE49-F238E27FC236}">
                    <a16:creationId xmlns:a16="http://schemas.microsoft.com/office/drawing/2014/main" id="{A26F6A26-1FC6-E147-69A0-F3017797DDD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8" name="그룹 8157">
              <a:extLst>
                <a:ext uri="{FF2B5EF4-FFF2-40B4-BE49-F238E27FC236}">
                  <a16:creationId xmlns:a16="http://schemas.microsoft.com/office/drawing/2014/main" id="{4D96EDC0-DBE7-D531-0333-6666D1734C56}"/>
                </a:ext>
              </a:extLst>
            </p:cNvPr>
            <p:cNvGrpSpPr/>
            <p:nvPr/>
          </p:nvGrpSpPr>
          <p:grpSpPr>
            <a:xfrm>
              <a:off x="6146009" y="3619269"/>
              <a:ext cx="696763" cy="100804"/>
              <a:chOff x="3538538" y="1077915"/>
              <a:chExt cx="696763" cy="100804"/>
            </a:xfrm>
          </p:grpSpPr>
          <p:sp>
            <p:nvSpPr>
              <p:cNvPr id="8461" name="모서리가 둥근 직사각형 1775">
                <a:extLst>
                  <a:ext uri="{FF2B5EF4-FFF2-40B4-BE49-F238E27FC236}">
                    <a16:creationId xmlns:a16="http://schemas.microsoft.com/office/drawing/2014/main" id="{113B43B6-E679-9AFD-7C88-E0A5CD6508C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2" name="모서리가 둥근 직사각형 1776">
                <a:extLst>
                  <a:ext uri="{FF2B5EF4-FFF2-40B4-BE49-F238E27FC236}">
                    <a16:creationId xmlns:a16="http://schemas.microsoft.com/office/drawing/2014/main" id="{0505667A-5C75-23A1-E858-A759B4D13EC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3" name="모서리가 둥근 직사각형 1777">
                <a:extLst>
                  <a:ext uri="{FF2B5EF4-FFF2-40B4-BE49-F238E27FC236}">
                    <a16:creationId xmlns:a16="http://schemas.microsoft.com/office/drawing/2014/main" id="{4CDAF26F-6E07-A6B5-4F91-3A708F4A9D3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4" name="모서리가 둥근 직사각형 1778">
                <a:extLst>
                  <a:ext uri="{FF2B5EF4-FFF2-40B4-BE49-F238E27FC236}">
                    <a16:creationId xmlns:a16="http://schemas.microsoft.com/office/drawing/2014/main" id="{7405CC04-1291-188A-FA35-7F069CFAF24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5" name="모서리가 둥근 직사각형 1779">
                <a:extLst>
                  <a:ext uri="{FF2B5EF4-FFF2-40B4-BE49-F238E27FC236}">
                    <a16:creationId xmlns:a16="http://schemas.microsoft.com/office/drawing/2014/main" id="{019F80F0-F9CB-A354-8352-E14786282EF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59" name="그룹 8158">
              <a:extLst>
                <a:ext uri="{FF2B5EF4-FFF2-40B4-BE49-F238E27FC236}">
                  <a16:creationId xmlns:a16="http://schemas.microsoft.com/office/drawing/2014/main" id="{48700633-7AF2-1E3C-BD7C-874F9CB263D9}"/>
                </a:ext>
              </a:extLst>
            </p:cNvPr>
            <p:cNvGrpSpPr/>
            <p:nvPr/>
          </p:nvGrpSpPr>
          <p:grpSpPr>
            <a:xfrm>
              <a:off x="6146009" y="3804815"/>
              <a:ext cx="696763" cy="100804"/>
              <a:chOff x="3538538" y="1077915"/>
              <a:chExt cx="696763" cy="100804"/>
            </a:xfrm>
          </p:grpSpPr>
          <p:sp>
            <p:nvSpPr>
              <p:cNvPr id="8456" name="모서리가 둥근 직사각형 1770">
                <a:extLst>
                  <a:ext uri="{FF2B5EF4-FFF2-40B4-BE49-F238E27FC236}">
                    <a16:creationId xmlns:a16="http://schemas.microsoft.com/office/drawing/2014/main" id="{CB189F3F-884D-4B64-1859-A2C1ECF452D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7" name="모서리가 둥근 직사각형 1771">
                <a:extLst>
                  <a:ext uri="{FF2B5EF4-FFF2-40B4-BE49-F238E27FC236}">
                    <a16:creationId xmlns:a16="http://schemas.microsoft.com/office/drawing/2014/main" id="{D2FCD430-DE02-EAB0-753F-66227EB910F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8" name="모서리가 둥근 직사각형 1772">
                <a:extLst>
                  <a:ext uri="{FF2B5EF4-FFF2-40B4-BE49-F238E27FC236}">
                    <a16:creationId xmlns:a16="http://schemas.microsoft.com/office/drawing/2014/main" id="{E6C1A744-80C6-C750-CF86-C70733D3B02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9" name="모서리가 둥근 직사각형 1773">
                <a:extLst>
                  <a:ext uri="{FF2B5EF4-FFF2-40B4-BE49-F238E27FC236}">
                    <a16:creationId xmlns:a16="http://schemas.microsoft.com/office/drawing/2014/main" id="{FB273F53-29DB-875E-9E06-EA0B5871629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60" name="모서리가 둥근 직사각형 1774">
                <a:extLst>
                  <a:ext uri="{FF2B5EF4-FFF2-40B4-BE49-F238E27FC236}">
                    <a16:creationId xmlns:a16="http://schemas.microsoft.com/office/drawing/2014/main" id="{CA2C13D9-39BB-13AE-DD57-A3748109201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0" name="그룹 8159">
              <a:extLst>
                <a:ext uri="{FF2B5EF4-FFF2-40B4-BE49-F238E27FC236}">
                  <a16:creationId xmlns:a16="http://schemas.microsoft.com/office/drawing/2014/main" id="{C4F64019-2DEF-3428-2A83-925449747EE5}"/>
                </a:ext>
              </a:extLst>
            </p:cNvPr>
            <p:cNvGrpSpPr/>
            <p:nvPr/>
          </p:nvGrpSpPr>
          <p:grpSpPr>
            <a:xfrm>
              <a:off x="6146009" y="3990361"/>
              <a:ext cx="696763" cy="100804"/>
              <a:chOff x="3538538" y="1077915"/>
              <a:chExt cx="696763" cy="100804"/>
            </a:xfrm>
          </p:grpSpPr>
          <p:sp>
            <p:nvSpPr>
              <p:cNvPr id="8451" name="모서리가 둥근 직사각형 1765">
                <a:extLst>
                  <a:ext uri="{FF2B5EF4-FFF2-40B4-BE49-F238E27FC236}">
                    <a16:creationId xmlns:a16="http://schemas.microsoft.com/office/drawing/2014/main" id="{65B1FB9A-7CAB-804D-E21E-FBBF55BE833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2" name="모서리가 둥근 직사각형 1766">
                <a:extLst>
                  <a:ext uri="{FF2B5EF4-FFF2-40B4-BE49-F238E27FC236}">
                    <a16:creationId xmlns:a16="http://schemas.microsoft.com/office/drawing/2014/main" id="{16DEDCE3-B9B7-EC38-0664-22F7496461C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3" name="모서리가 둥근 직사각형 1767">
                <a:extLst>
                  <a:ext uri="{FF2B5EF4-FFF2-40B4-BE49-F238E27FC236}">
                    <a16:creationId xmlns:a16="http://schemas.microsoft.com/office/drawing/2014/main" id="{FF69D251-A16D-843B-41F9-C55845D9B35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4" name="모서리가 둥근 직사각형 1768">
                <a:extLst>
                  <a:ext uri="{FF2B5EF4-FFF2-40B4-BE49-F238E27FC236}">
                    <a16:creationId xmlns:a16="http://schemas.microsoft.com/office/drawing/2014/main" id="{B3A066C8-D5E3-3EEC-D9FC-DDC94E9CC65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5" name="모서리가 둥근 직사각형 1769">
                <a:extLst>
                  <a:ext uri="{FF2B5EF4-FFF2-40B4-BE49-F238E27FC236}">
                    <a16:creationId xmlns:a16="http://schemas.microsoft.com/office/drawing/2014/main" id="{AA98AD7E-7AAE-D72D-3881-66F2CAA9DE7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1" name="그룹 8160">
              <a:extLst>
                <a:ext uri="{FF2B5EF4-FFF2-40B4-BE49-F238E27FC236}">
                  <a16:creationId xmlns:a16="http://schemas.microsoft.com/office/drawing/2014/main" id="{8123F2EA-DEF3-A604-6B04-CC0FB7D17627}"/>
                </a:ext>
              </a:extLst>
            </p:cNvPr>
            <p:cNvGrpSpPr/>
            <p:nvPr/>
          </p:nvGrpSpPr>
          <p:grpSpPr>
            <a:xfrm>
              <a:off x="6146009" y="4175907"/>
              <a:ext cx="696763" cy="100804"/>
              <a:chOff x="3538538" y="1077915"/>
              <a:chExt cx="696763" cy="100804"/>
            </a:xfrm>
          </p:grpSpPr>
          <p:sp>
            <p:nvSpPr>
              <p:cNvPr id="8446" name="모서리가 둥근 직사각형 1760">
                <a:extLst>
                  <a:ext uri="{FF2B5EF4-FFF2-40B4-BE49-F238E27FC236}">
                    <a16:creationId xmlns:a16="http://schemas.microsoft.com/office/drawing/2014/main" id="{D539741D-BB07-87A2-8BD1-91555700313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7" name="모서리가 둥근 직사각형 1761">
                <a:extLst>
                  <a:ext uri="{FF2B5EF4-FFF2-40B4-BE49-F238E27FC236}">
                    <a16:creationId xmlns:a16="http://schemas.microsoft.com/office/drawing/2014/main" id="{E7527CD7-B9B9-2EBB-7FD1-C1156235872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8" name="모서리가 둥근 직사각형 1762">
                <a:extLst>
                  <a:ext uri="{FF2B5EF4-FFF2-40B4-BE49-F238E27FC236}">
                    <a16:creationId xmlns:a16="http://schemas.microsoft.com/office/drawing/2014/main" id="{8EF6178B-A4A7-2D92-7046-82F96E1CDE9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9" name="모서리가 둥근 직사각형 1763">
                <a:extLst>
                  <a:ext uri="{FF2B5EF4-FFF2-40B4-BE49-F238E27FC236}">
                    <a16:creationId xmlns:a16="http://schemas.microsoft.com/office/drawing/2014/main" id="{06F6189D-1FEA-D734-4440-A8D9DB91E87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0" name="모서리가 둥근 직사각형 1764">
                <a:extLst>
                  <a:ext uri="{FF2B5EF4-FFF2-40B4-BE49-F238E27FC236}">
                    <a16:creationId xmlns:a16="http://schemas.microsoft.com/office/drawing/2014/main" id="{83E462AD-6B1C-BE4F-CF78-ECA1F93F895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2" name="그룹 8161">
              <a:extLst>
                <a:ext uri="{FF2B5EF4-FFF2-40B4-BE49-F238E27FC236}">
                  <a16:creationId xmlns:a16="http://schemas.microsoft.com/office/drawing/2014/main" id="{0B1813B1-28F7-7F42-BD92-C98C4E07560F}"/>
                </a:ext>
              </a:extLst>
            </p:cNvPr>
            <p:cNvGrpSpPr/>
            <p:nvPr/>
          </p:nvGrpSpPr>
          <p:grpSpPr>
            <a:xfrm>
              <a:off x="6146009" y="4361453"/>
              <a:ext cx="696763" cy="100804"/>
              <a:chOff x="3538538" y="1077915"/>
              <a:chExt cx="696763" cy="100804"/>
            </a:xfrm>
          </p:grpSpPr>
          <p:sp>
            <p:nvSpPr>
              <p:cNvPr id="8441" name="모서리가 둥근 직사각형 1755">
                <a:extLst>
                  <a:ext uri="{FF2B5EF4-FFF2-40B4-BE49-F238E27FC236}">
                    <a16:creationId xmlns:a16="http://schemas.microsoft.com/office/drawing/2014/main" id="{0C334947-A3A2-64F1-91AE-54F703ED1E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2" name="모서리가 둥근 직사각형 1756">
                <a:extLst>
                  <a:ext uri="{FF2B5EF4-FFF2-40B4-BE49-F238E27FC236}">
                    <a16:creationId xmlns:a16="http://schemas.microsoft.com/office/drawing/2014/main" id="{48022FF2-3F0F-147A-D009-F31AC50C1EF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3" name="모서리가 둥근 직사각형 1757">
                <a:extLst>
                  <a:ext uri="{FF2B5EF4-FFF2-40B4-BE49-F238E27FC236}">
                    <a16:creationId xmlns:a16="http://schemas.microsoft.com/office/drawing/2014/main" id="{C46CF98C-E638-2D9F-7B61-ED21CB0497B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4" name="모서리가 둥근 직사각형 1758">
                <a:extLst>
                  <a:ext uri="{FF2B5EF4-FFF2-40B4-BE49-F238E27FC236}">
                    <a16:creationId xmlns:a16="http://schemas.microsoft.com/office/drawing/2014/main" id="{A117CA03-D688-DE9C-B125-1C73DA20D0F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5" name="모서리가 둥근 직사각형 1759">
                <a:extLst>
                  <a:ext uri="{FF2B5EF4-FFF2-40B4-BE49-F238E27FC236}">
                    <a16:creationId xmlns:a16="http://schemas.microsoft.com/office/drawing/2014/main" id="{ECDE45D1-3BFF-DB60-25B5-78ED5CCE212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3" name="그룹 8162">
              <a:extLst>
                <a:ext uri="{FF2B5EF4-FFF2-40B4-BE49-F238E27FC236}">
                  <a16:creationId xmlns:a16="http://schemas.microsoft.com/office/drawing/2014/main" id="{C22725E9-ECAD-AEF3-4864-76418232A27A}"/>
                </a:ext>
              </a:extLst>
            </p:cNvPr>
            <p:cNvGrpSpPr/>
            <p:nvPr/>
          </p:nvGrpSpPr>
          <p:grpSpPr>
            <a:xfrm>
              <a:off x="6146009" y="4546999"/>
              <a:ext cx="696763" cy="100804"/>
              <a:chOff x="3538538" y="1077915"/>
              <a:chExt cx="696763" cy="100804"/>
            </a:xfrm>
          </p:grpSpPr>
          <p:sp>
            <p:nvSpPr>
              <p:cNvPr id="8436" name="모서리가 둥근 직사각형 1750">
                <a:extLst>
                  <a:ext uri="{FF2B5EF4-FFF2-40B4-BE49-F238E27FC236}">
                    <a16:creationId xmlns:a16="http://schemas.microsoft.com/office/drawing/2014/main" id="{C95ABE64-ABC8-296A-E913-8238D07A9D5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7" name="모서리가 둥근 직사각형 1751">
                <a:extLst>
                  <a:ext uri="{FF2B5EF4-FFF2-40B4-BE49-F238E27FC236}">
                    <a16:creationId xmlns:a16="http://schemas.microsoft.com/office/drawing/2014/main" id="{6FFC28FA-EA8F-3B0D-ED2D-5DD7F8073C1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8" name="모서리가 둥근 직사각형 1752">
                <a:extLst>
                  <a:ext uri="{FF2B5EF4-FFF2-40B4-BE49-F238E27FC236}">
                    <a16:creationId xmlns:a16="http://schemas.microsoft.com/office/drawing/2014/main" id="{EB2E22EA-F98C-AC76-A9E1-EB87AFC8818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9" name="모서리가 둥근 직사각형 1753">
                <a:extLst>
                  <a:ext uri="{FF2B5EF4-FFF2-40B4-BE49-F238E27FC236}">
                    <a16:creationId xmlns:a16="http://schemas.microsoft.com/office/drawing/2014/main" id="{3B983699-11FD-CBFF-C658-D0F0EC7F369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40" name="모서리가 둥근 직사각형 1754">
                <a:extLst>
                  <a:ext uri="{FF2B5EF4-FFF2-40B4-BE49-F238E27FC236}">
                    <a16:creationId xmlns:a16="http://schemas.microsoft.com/office/drawing/2014/main" id="{B6041D02-7AE5-16C0-B19E-1630D6EA58D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4" name="그룹 8163">
              <a:extLst>
                <a:ext uri="{FF2B5EF4-FFF2-40B4-BE49-F238E27FC236}">
                  <a16:creationId xmlns:a16="http://schemas.microsoft.com/office/drawing/2014/main" id="{50B14505-D0C9-33E1-396A-B8AC56725AFC}"/>
                </a:ext>
              </a:extLst>
            </p:cNvPr>
            <p:cNvGrpSpPr/>
            <p:nvPr/>
          </p:nvGrpSpPr>
          <p:grpSpPr>
            <a:xfrm>
              <a:off x="6146009" y="4732545"/>
              <a:ext cx="696763" cy="100804"/>
              <a:chOff x="3538538" y="1077915"/>
              <a:chExt cx="696763" cy="100804"/>
            </a:xfrm>
          </p:grpSpPr>
          <p:sp>
            <p:nvSpPr>
              <p:cNvPr id="8431" name="모서리가 둥근 직사각형 1745">
                <a:extLst>
                  <a:ext uri="{FF2B5EF4-FFF2-40B4-BE49-F238E27FC236}">
                    <a16:creationId xmlns:a16="http://schemas.microsoft.com/office/drawing/2014/main" id="{AE6556CB-83F7-D3C1-37F1-FB398D493E0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2" name="모서리가 둥근 직사각형 1746">
                <a:extLst>
                  <a:ext uri="{FF2B5EF4-FFF2-40B4-BE49-F238E27FC236}">
                    <a16:creationId xmlns:a16="http://schemas.microsoft.com/office/drawing/2014/main" id="{C4AEEF38-1A65-8365-562E-08365C446F3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3" name="모서리가 둥근 직사각형 1747">
                <a:extLst>
                  <a:ext uri="{FF2B5EF4-FFF2-40B4-BE49-F238E27FC236}">
                    <a16:creationId xmlns:a16="http://schemas.microsoft.com/office/drawing/2014/main" id="{4CB36C11-4FE0-0D34-2CF4-D166135952A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4" name="모서리가 둥근 직사각형 1748">
                <a:extLst>
                  <a:ext uri="{FF2B5EF4-FFF2-40B4-BE49-F238E27FC236}">
                    <a16:creationId xmlns:a16="http://schemas.microsoft.com/office/drawing/2014/main" id="{143F54DF-E82A-178A-D8C8-03AF7BAD0B9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5" name="모서리가 둥근 직사각형 1749">
                <a:extLst>
                  <a:ext uri="{FF2B5EF4-FFF2-40B4-BE49-F238E27FC236}">
                    <a16:creationId xmlns:a16="http://schemas.microsoft.com/office/drawing/2014/main" id="{3D88251C-EA96-3A30-F2F0-84642A819C7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5" name="그룹 8164">
              <a:extLst>
                <a:ext uri="{FF2B5EF4-FFF2-40B4-BE49-F238E27FC236}">
                  <a16:creationId xmlns:a16="http://schemas.microsoft.com/office/drawing/2014/main" id="{B31DA203-504A-531D-421E-3EC2B21AD497}"/>
                </a:ext>
              </a:extLst>
            </p:cNvPr>
            <p:cNvGrpSpPr/>
            <p:nvPr/>
          </p:nvGrpSpPr>
          <p:grpSpPr>
            <a:xfrm>
              <a:off x="6146009" y="4918091"/>
              <a:ext cx="696763" cy="100804"/>
              <a:chOff x="3538538" y="1077915"/>
              <a:chExt cx="696763" cy="100804"/>
            </a:xfrm>
          </p:grpSpPr>
          <p:sp>
            <p:nvSpPr>
              <p:cNvPr id="8426" name="모서리가 둥근 직사각형 1740">
                <a:extLst>
                  <a:ext uri="{FF2B5EF4-FFF2-40B4-BE49-F238E27FC236}">
                    <a16:creationId xmlns:a16="http://schemas.microsoft.com/office/drawing/2014/main" id="{1E4E73BD-4487-3EC9-09F4-D067AD11600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7" name="모서리가 둥근 직사각형 1741">
                <a:extLst>
                  <a:ext uri="{FF2B5EF4-FFF2-40B4-BE49-F238E27FC236}">
                    <a16:creationId xmlns:a16="http://schemas.microsoft.com/office/drawing/2014/main" id="{34657FFE-87B7-4CDF-C965-524B7AA9D74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8" name="모서리가 둥근 직사각형 1742">
                <a:extLst>
                  <a:ext uri="{FF2B5EF4-FFF2-40B4-BE49-F238E27FC236}">
                    <a16:creationId xmlns:a16="http://schemas.microsoft.com/office/drawing/2014/main" id="{1EEBD868-73AA-E0B2-A6C2-28ED58CF450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9" name="모서리가 둥근 직사각형 1743">
                <a:extLst>
                  <a:ext uri="{FF2B5EF4-FFF2-40B4-BE49-F238E27FC236}">
                    <a16:creationId xmlns:a16="http://schemas.microsoft.com/office/drawing/2014/main" id="{8094E4CB-A4B7-0371-F54D-EA26A808B2A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30" name="모서리가 둥근 직사각형 1744">
                <a:extLst>
                  <a:ext uri="{FF2B5EF4-FFF2-40B4-BE49-F238E27FC236}">
                    <a16:creationId xmlns:a16="http://schemas.microsoft.com/office/drawing/2014/main" id="{FC8D3E9E-19D5-A42B-81FF-17D88FA62DE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6" name="그룹 8165">
              <a:extLst>
                <a:ext uri="{FF2B5EF4-FFF2-40B4-BE49-F238E27FC236}">
                  <a16:creationId xmlns:a16="http://schemas.microsoft.com/office/drawing/2014/main" id="{23C6E7C2-E80D-4D72-7902-11D62770073B}"/>
                </a:ext>
              </a:extLst>
            </p:cNvPr>
            <p:cNvGrpSpPr/>
            <p:nvPr/>
          </p:nvGrpSpPr>
          <p:grpSpPr>
            <a:xfrm>
              <a:off x="6146009" y="5103637"/>
              <a:ext cx="696763" cy="100804"/>
              <a:chOff x="3538538" y="1077915"/>
              <a:chExt cx="696763" cy="100804"/>
            </a:xfrm>
          </p:grpSpPr>
          <p:sp>
            <p:nvSpPr>
              <p:cNvPr id="8421" name="모서리가 둥근 직사각형 1735">
                <a:extLst>
                  <a:ext uri="{FF2B5EF4-FFF2-40B4-BE49-F238E27FC236}">
                    <a16:creationId xmlns:a16="http://schemas.microsoft.com/office/drawing/2014/main" id="{29A04171-792A-CA66-EB2B-EDC37CA7AB7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2" name="모서리가 둥근 직사각형 1736">
                <a:extLst>
                  <a:ext uri="{FF2B5EF4-FFF2-40B4-BE49-F238E27FC236}">
                    <a16:creationId xmlns:a16="http://schemas.microsoft.com/office/drawing/2014/main" id="{6678B966-C0AA-1AD8-2218-1994BD95900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3" name="모서리가 둥근 직사각형 1737">
                <a:extLst>
                  <a:ext uri="{FF2B5EF4-FFF2-40B4-BE49-F238E27FC236}">
                    <a16:creationId xmlns:a16="http://schemas.microsoft.com/office/drawing/2014/main" id="{52AC31F4-622C-2958-9EF3-A313C947187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4" name="모서리가 둥근 직사각형 1738">
                <a:extLst>
                  <a:ext uri="{FF2B5EF4-FFF2-40B4-BE49-F238E27FC236}">
                    <a16:creationId xmlns:a16="http://schemas.microsoft.com/office/drawing/2014/main" id="{75C3604B-D492-9FED-4989-39BA3463531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5" name="모서리가 둥근 직사각형 1739">
                <a:extLst>
                  <a:ext uri="{FF2B5EF4-FFF2-40B4-BE49-F238E27FC236}">
                    <a16:creationId xmlns:a16="http://schemas.microsoft.com/office/drawing/2014/main" id="{67F04627-33DF-A352-9AC9-1B7AD0187EA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7" name="그룹 8166">
              <a:extLst>
                <a:ext uri="{FF2B5EF4-FFF2-40B4-BE49-F238E27FC236}">
                  <a16:creationId xmlns:a16="http://schemas.microsoft.com/office/drawing/2014/main" id="{18DBE165-4EBC-F9B7-09ED-5F4248667BF0}"/>
                </a:ext>
              </a:extLst>
            </p:cNvPr>
            <p:cNvGrpSpPr/>
            <p:nvPr/>
          </p:nvGrpSpPr>
          <p:grpSpPr>
            <a:xfrm>
              <a:off x="6146009" y="5289183"/>
              <a:ext cx="696763" cy="100804"/>
              <a:chOff x="3538538" y="1077915"/>
              <a:chExt cx="696763" cy="100804"/>
            </a:xfrm>
          </p:grpSpPr>
          <p:sp>
            <p:nvSpPr>
              <p:cNvPr id="8416" name="모서리가 둥근 직사각형 1730">
                <a:extLst>
                  <a:ext uri="{FF2B5EF4-FFF2-40B4-BE49-F238E27FC236}">
                    <a16:creationId xmlns:a16="http://schemas.microsoft.com/office/drawing/2014/main" id="{531BFB08-1206-6692-852D-D686A70F97C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7" name="모서리가 둥근 직사각형 1731">
                <a:extLst>
                  <a:ext uri="{FF2B5EF4-FFF2-40B4-BE49-F238E27FC236}">
                    <a16:creationId xmlns:a16="http://schemas.microsoft.com/office/drawing/2014/main" id="{B1F13AD0-07CB-5BE2-1370-ED4F104AB0F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8" name="모서리가 둥근 직사각형 1732">
                <a:extLst>
                  <a:ext uri="{FF2B5EF4-FFF2-40B4-BE49-F238E27FC236}">
                    <a16:creationId xmlns:a16="http://schemas.microsoft.com/office/drawing/2014/main" id="{45C08300-A0F9-620D-60A6-86852AC3DEE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9" name="모서리가 둥근 직사각형 1733">
                <a:extLst>
                  <a:ext uri="{FF2B5EF4-FFF2-40B4-BE49-F238E27FC236}">
                    <a16:creationId xmlns:a16="http://schemas.microsoft.com/office/drawing/2014/main" id="{0A661910-31D6-A8FE-62C7-A811C3687E0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20" name="모서리가 둥근 직사각형 1734">
                <a:extLst>
                  <a:ext uri="{FF2B5EF4-FFF2-40B4-BE49-F238E27FC236}">
                    <a16:creationId xmlns:a16="http://schemas.microsoft.com/office/drawing/2014/main" id="{DAD7092E-B6AD-1FB1-30F2-C4B2296EC13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8" name="그룹 8167">
              <a:extLst>
                <a:ext uri="{FF2B5EF4-FFF2-40B4-BE49-F238E27FC236}">
                  <a16:creationId xmlns:a16="http://schemas.microsoft.com/office/drawing/2014/main" id="{7E010A47-64D4-30BA-670A-1B9374065065}"/>
                </a:ext>
              </a:extLst>
            </p:cNvPr>
            <p:cNvGrpSpPr/>
            <p:nvPr/>
          </p:nvGrpSpPr>
          <p:grpSpPr>
            <a:xfrm>
              <a:off x="6146009" y="5474729"/>
              <a:ext cx="696763" cy="100804"/>
              <a:chOff x="3538538" y="1077915"/>
              <a:chExt cx="696763" cy="100804"/>
            </a:xfrm>
          </p:grpSpPr>
          <p:sp>
            <p:nvSpPr>
              <p:cNvPr id="8411" name="모서리가 둥근 직사각형 1725">
                <a:extLst>
                  <a:ext uri="{FF2B5EF4-FFF2-40B4-BE49-F238E27FC236}">
                    <a16:creationId xmlns:a16="http://schemas.microsoft.com/office/drawing/2014/main" id="{7A104F26-4ABD-D724-AA40-D295744111C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2" name="모서리가 둥근 직사각형 1726">
                <a:extLst>
                  <a:ext uri="{FF2B5EF4-FFF2-40B4-BE49-F238E27FC236}">
                    <a16:creationId xmlns:a16="http://schemas.microsoft.com/office/drawing/2014/main" id="{23109DEC-210E-1FE5-1B5D-BFEFA2E898C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3" name="모서리가 둥근 직사각형 1727">
                <a:extLst>
                  <a:ext uri="{FF2B5EF4-FFF2-40B4-BE49-F238E27FC236}">
                    <a16:creationId xmlns:a16="http://schemas.microsoft.com/office/drawing/2014/main" id="{59503926-E6DB-7F2D-C531-F821DC1689B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4" name="모서리가 둥근 직사각형 1728">
                <a:extLst>
                  <a:ext uri="{FF2B5EF4-FFF2-40B4-BE49-F238E27FC236}">
                    <a16:creationId xmlns:a16="http://schemas.microsoft.com/office/drawing/2014/main" id="{13960C0B-A377-E977-6970-20F0599CA55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5" name="모서리가 둥근 직사각형 1729">
                <a:extLst>
                  <a:ext uri="{FF2B5EF4-FFF2-40B4-BE49-F238E27FC236}">
                    <a16:creationId xmlns:a16="http://schemas.microsoft.com/office/drawing/2014/main" id="{41E7D900-AA4A-F240-0D80-79C1A2417AC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69" name="그룹 8168">
              <a:extLst>
                <a:ext uri="{FF2B5EF4-FFF2-40B4-BE49-F238E27FC236}">
                  <a16:creationId xmlns:a16="http://schemas.microsoft.com/office/drawing/2014/main" id="{40D7E1A8-F354-BA90-37A8-0584FA36A679}"/>
                </a:ext>
              </a:extLst>
            </p:cNvPr>
            <p:cNvGrpSpPr/>
            <p:nvPr/>
          </p:nvGrpSpPr>
          <p:grpSpPr>
            <a:xfrm>
              <a:off x="6146009" y="5660275"/>
              <a:ext cx="696763" cy="100804"/>
              <a:chOff x="3538538" y="1077915"/>
              <a:chExt cx="696763" cy="100804"/>
            </a:xfrm>
          </p:grpSpPr>
          <p:sp>
            <p:nvSpPr>
              <p:cNvPr id="8406" name="모서리가 둥근 직사각형 1720">
                <a:extLst>
                  <a:ext uri="{FF2B5EF4-FFF2-40B4-BE49-F238E27FC236}">
                    <a16:creationId xmlns:a16="http://schemas.microsoft.com/office/drawing/2014/main" id="{EB284031-F7B1-8F60-96C7-D093254DC90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7" name="모서리가 둥근 직사각형 1721">
                <a:extLst>
                  <a:ext uri="{FF2B5EF4-FFF2-40B4-BE49-F238E27FC236}">
                    <a16:creationId xmlns:a16="http://schemas.microsoft.com/office/drawing/2014/main" id="{552437AA-0CA9-16F4-8685-F4023CE1152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8" name="모서리가 둥근 직사각형 1722">
                <a:extLst>
                  <a:ext uri="{FF2B5EF4-FFF2-40B4-BE49-F238E27FC236}">
                    <a16:creationId xmlns:a16="http://schemas.microsoft.com/office/drawing/2014/main" id="{F45606A3-110E-6AA0-569E-AA2E515C547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9" name="모서리가 둥근 직사각형 1723">
                <a:extLst>
                  <a:ext uri="{FF2B5EF4-FFF2-40B4-BE49-F238E27FC236}">
                    <a16:creationId xmlns:a16="http://schemas.microsoft.com/office/drawing/2014/main" id="{E669693A-64CE-33FB-1BEC-F351401DB1A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10" name="모서리가 둥근 직사각형 1724">
                <a:extLst>
                  <a:ext uri="{FF2B5EF4-FFF2-40B4-BE49-F238E27FC236}">
                    <a16:creationId xmlns:a16="http://schemas.microsoft.com/office/drawing/2014/main" id="{2FDF49D5-AAC6-D88B-16EF-C38542388CE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70" name="그룹 8169">
              <a:extLst>
                <a:ext uri="{FF2B5EF4-FFF2-40B4-BE49-F238E27FC236}">
                  <a16:creationId xmlns:a16="http://schemas.microsoft.com/office/drawing/2014/main" id="{35DDFDC3-DBDE-31F8-48A5-DC77D1A01147}"/>
                </a:ext>
              </a:extLst>
            </p:cNvPr>
            <p:cNvGrpSpPr/>
            <p:nvPr/>
          </p:nvGrpSpPr>
          <p:grpSpPr>
            <a:xfrm>
              <a:off x="6146009" y="5845821"/>
              <a:ext cx="696763" cy="100804"/>
              <a:chOff x="3538538" y="1077915"/>
              <a:chExt cx="696763" cy="100804"/>
            </a:xfrm>
          </p:grpSpPr>
          <p:sp>
            <p:nvSpPr>
              <p:cNvPr id="8401" name="모서리가 둥근 직사각형 1715">
                <a:extLst>
                  <a:ext uri="{FF2B5EF4-FFF2-40B4-BE49-F238E27FC236}">
                    <a16:creationId xmlns:a16="http://schemas.microsoft.com/office/drawing/2014/main" id="{6D241921-06CB-C9D7-4C28-8CA052F8EA3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2" name="모서리가 둥근 직사각형 1716">
                <a:extLst>
                  <a:ext uri="{FF2B5EF4-FFF2-40B4-BE49-F238E27FC236}">
                    <a16:creationId xmlns:a16="http://schemas.microsoft.com/office/drawing/2014/main" id="{2BB60DFA-256E-BFA1-F860-A92256ED251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3" name="모서리가 둥근 직사각형 1717">
                <a:extLst>
                  <a:ext uri="{FF2B5EF4-FFF2-40B4-BE49-F238E27FC236}">
                    <a16:creationId xmlns:a16="http://schemas.microsoft.com/office/drawing/2014/main" id="{089F1329-55AA-2AFD-D8A5-129066EDAB7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4" name="모서리가 둥근 직사각형 1718">
                <a:extLst>
                  <a:ext uri="{FF2B5EF4-FFF2-40B4-BE49-F238E27FC236}">
                    <a16:creationId xmlns:a16="http://schemas.microsoft.com/office/drawing/2014/main" id="{4488D5FD-8253-599E-E677-A7C24712196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5" name="모서리가 둥근 직사각형 1719">
                <a:extLst>
                  <a:ext uri="{FF2B5EF4-FFF2-40B4-BE49-F238E27FC236}">
                    <a16:creationId xmlns:a16="http://schemas.microsoft.com/office/drawing/2014/main" id="{BF3CE834-9E4D-EEF0-27C7-B0D691AD260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71" name="그룹 8170">
              <a:extLst>
                <a:ext uri="{FF2B5EF4-FFF2-40B4-BE49-F238E27FC236}">
                  <a16:creationId xmlns:a16="http://schemas.microsoft.com/office/drawing/2014/main" id="{9C6BDF2C-ECA2-1ADB-C430-0F59E60AADF7}"/>
                </a:ext>
              </a:extLst>
            </p:cNvPr>
            <p:cNvGrpSpPr/>
            <p:nvPr/>
          </p:nvGrpSpPr>
          <p:grpSpPr>
            <a:xfrm>
              <a:off x="6146009" y="6031373"/>
              <a:ext cx="696763" cy="100804"/>
              <a:chOff x="3538538" y="1077915"/>
              <a:chExt cx="696763" cy="100804"/>
            </a:xfrm>
          </p:grpSpPr>
          <p:sp>
            <p:nvSpPr>
              <p:cNvPr id="8396" name="모서리가 둥근 직사각형 1710">
                <a:extLst>
                  <a:ext uri="{FF2B5EF4-FFF2-40B4-BE49-F238E27FC236}">
                    <a16:creationId xmlns:a16="http://schemas.microsoft.com/office/drawing/2014/main" id="{0412E661-C6A3-F368-F765-37DAA983EE8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97" name="모서리가 둥근 직사각형 1711">
                <a:extLst>
                  <a:ext uri="{FF2B5EF4-FFF2-40B4-BE49-F238E27FC236}">
                    <a16:creationId xmlns:a16="http://schemas.microsoft.com/office/drawing/2014/main" id="{2BF94833-B9E1-FF6C-76AC-64EF4D66D42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98" name="모서리가 둥근 직사각형 1712">
                <a:extLst>
                  <a:ext uri="{FF2B5EF4-FFF2-40B4-BE49-F238E27FC236}">
                    <a16:creationId xmlns:a16="http://schemas.microsoft.com/office/drawing/2014/main" id="{BB1D1270-AC38-A2FB-FA0A-34B56E56682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99" name="모서리가 둥근 직사각형 1713">
                <a:extLst>
                  <a:ext uri="{FF2B5EF4-FFF2-40B4-BE49-F238E27FC236}">
                    <a16:creationId xmlns:a16="http://schemas.microsoft.com/office/drawing/2014/main" id="{F4891D4F-B290-CF61-B296-6388246E8BF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00" name="모서리가 둥근 직사각형 1714">
                <a:extLst>
                  <a:ext uri="{FF2B5EF4-FFF2-40B4-BE49-F238E27FC236}">
                    <a16:creationId xmlns:a16="http://schemas.microsoft.com/office/drawing/2014/main" id="{155B6D06-5B5C-B1DE-4DD4-E7A76D6149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72" name="그룹 8171">
              <a:extLst>
                <a:ext uri="{FF2B5EF4-FFF2-40B4-BE49-F238E27FC236}">
                  <a16:creationId xmlns:a16="http://schemas.microsoft.com/office/drawing/2014/main" id="{F7CDAF5C-0B3A-E272-B50E-82E2FE280665}"/>
                </a:ext>
              </a:extLst>
            </p:cNvPr>
            <p:cNvGrpSpPr/>
            <p:nvPr/>
          </p:nvGrpSpPr>
          <p:grpSpPr>
            <a:xfrm>
              <a:off x="5818900" y="1535535"/>
              <a:ext cx="1113430" cy="3715126"/>
              <a:chOff x="3332474" y="1526991"/>
              <a:chExt cx="1163930" cy="3715126"/>
            </a:xfrm>
          </p:grpSpPr>
          <p:cxnSp>
            <p:nvCxnSpPr>
              <p:cNvPr id="8391" name="직선 연결선 8390">
                <a:extLst>
                  <a:ext uri="{FF2B5EF4-FFF2-40B4-BE49-F238E27FC236}">
                    <a16:creationId xmlns:a16="http://schemas.microsoft.com/office/drawing/2014/main" id="{ABD1125B-B0D6-E515-C284-C5A3A3E01E94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2" name="직선 연결선 8391">
                <a:extLst>
                  <a:ext uri="{FF2B5EF4-FFF2-40B4-BE49-F238E27FC236}">
                    <a16:creationId xmlns:a16="http://schemas.microsoft.com/office/drawing/2014/main" id="{C122F73A-BA03-3234-432F-D4CB502BC7E5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3" name="직선 연결선 8392">
                <a:extLst>
                  <a:ext uri="{FF2B5EF4-FFF2-40B4-BE49-F238E27FC236}">
                    <a16:creationId xmlns:a16="http://schemas.microsoft.com/office/drawing/2014/main" id="{95991BCB-9846-72AC-D80B-BE77B14F73EC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4" name="직선 연결선 8393">
                <a:extLst>
                  <a:ext uri="{FF2B5EF4-FFF2-40B4-BE49-F238E27FC236}">
                    <a16:creationId xmlns:a16="http://schemas.microsoft.com/office/drawing/2014/main" id="{5B7F2CDD-634F-CFA0-3675-743DDBFB1069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5" name="직선 연결선 8394">
                <a:extLst>
                  <a:ext uri="{FF2B5EF4-FFF2-40B4-BE49-F238E27FC236}">
                    <a16:creationId xmlns:a16="http://schemas.microsoft.com/office/drawing/2014/main" id="{20B2DFA8-937A-2799-3A9D-9F1D209567A6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73" name="TextBox 8172">
              <a:extLst>
                <a:ext uri="{FF2B5EF4-FFF2-40B4-BE49-F238E27FC236}">
                  <a16:creationId xmlns:a16="http://schemas.microsoft.com/office/drawing/2014/main" id="{7F75C6AF-0251-B040-6029-9B30247F18ED}"/>
                </a:ext>
              </a:extLst>
            </p:cNvPr>
            <p:cNvSpPr txBox="1"/>
            <p:nvPr/>
          </p:nvSpPr>
          <p:spPr>
            <a:xfrm>
              <a:off x="4840324" y="351632"/>
              <a:ext cx="841897" cy="261610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 </a:t>
              </a:r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8174" name="직선 연결선 8173">
              <a:extLst>
                <a:ext uri="{FF2B5EF4-FFF2-40B4-BE49-F238E27FC236}">
                  <a16:creationId xmlns:a16="http://schemas.microsoft.com/office/drawing/2014/main" id="{07C12CFC-6418-719F-576F-BE5E4BB70880}"/>
                </a:ext>
              </a:extLst>
            </p:cNvPr>
            <p:cNvCxnSpPr>
              <a:cxnSpLocks/>
            </p:cNvCxnSpPr>
            <p:nvPr/>
          </p:nvCxnSpPr>
          <p:spPr>
            <a:xfrm>
              <a:off x="6095498" y="341277"/>
              <a:ext cx="2872" cy="5900596"/>
            </a:xfrm>
            <a:prstGeom prst="line">
              <a:avLst/>
            </a:prstGeom>
            <a:ln w="12700"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75" name="직선 연결선 8174">
              <a:extLst>
                <a:ext uri="{FF2B5EF4-FFF2-40B4-BE49-F238E27FC236}">
                  <a16:creationId xmlns:a16="http://schemas.microsoft.com/office/drawing/2014/main" id="{6B8441CC-90F7-333A-0788-C53C0456E75A}"/>
                </a:ext>
              </a:extLst>
            </p:cNvPr>
            <p:cNvCxnSpPr>
              <a:cxnSpLocks/>
            </p:cNvCxnSpPr>
            <p:nvPr/>
          </p:nvCxnSpPr>
          <p:spPr>
            <a:xfrm>
              <a:off x="4865703" y="339556"/>
              <a:ext cx="0" cy="3989795"/>
            </a:xfrm>
            <a:prstGeom prst="line">
              <a:avLst/>
            </a:prstGeom>
            <a:ln w="12700"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76" name="TextBox 8175">
              <a:extLst>
                <a:ext uri="{FF2B5EF4-FFF2-40B4-BE49-F238E27FC236}">
                  <a16:creationId xmlns:a16="http://schemas.microsoft.com/office/drawing/2014/main" id="{6BA45FAD-2B05-071E-DBE8-6BA153BE8843}"/>
                </a:ext>
              </a:extLst>
            </p:cNvPr>
            <p:cNvSpPr txBox="1"/>
            <p:nvPr/>
          </p:nvSpPr>
          <p:spPr>
            <a:xfrm>
              <a:off x="4622267" y="560826"/>
              <a:ext cx="251992" cy="1162819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77" name="모서리가 둥근 직사각형 3">
              <a:extLst>
                <a:ext uri="{FF2B5EF4-FFF2-40B4-BE49-F238E27FC236}">
                  <a16:creationId xmlns:a16="http://schemas.microsoft.com/office/drawing/2014/main" id="{2507B167-F0C8-E571-C413-F9F71E954FE9}"/>
                </a:ext>
              </a:extLst>
            </p:cNvPr>
            <p:cNvSpPr/>
            <p:nvPr/>
          </p:nvSpPr>
          <p:spPr>
            <a:xfrm>
              <a:off x="4629623" y="339556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178" name="그룹 8177">
              <a:extLst>
                <a:ext uri="{FF2B5EF4-FFF2-40B4-BE49-F238E27FC236}">
                  <a16:creationId xmlns:a16="http://schemas.microsoft.com/office/drawing/2014/main" id="{8E5DBC2D-9963-0790-9B48-93527445A2D8}"/>
                </a:ext>
              </a:extLst>
            </p:cNvPr>
            <p:cNvGrpSpPr/>
            <p:nvPr/>
          </p:nvGrpSpPr>
          <p:grpSpPr>
            <a:xfrm>
              <a:off x="4619855" y="606613"/>
              <a:ext cx="1106505" cy="2792639"/>
              <a:chOff x="2102679" y="598069"/>
              <a:chExt cx="1163930" cy="2792639"/>
            </a:xfrm>
          </p:grpSpPr>
          <p:cxnSp>
            <p:nvCxnSpPr>
              <p:cNvPr id="8387" name="직선 연결선 8386">
                <a:extLst>
                  <a:ext uri="{FF2B5EF4-FFF2-40B4-BE49-F238E27FC236}">
                    <a16:creationId xmlns:a16="http://schemas.microsoft.com/office/drawing/2014/main" id="{F24A0AB2-FC3E-6D5B-1656-EB4CBA6A7BF2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8" name="직선 연결선 8387">
                <a:extLst>
                  <a:ext uri="{FF2B5EF4-FFF2-40B4-BE49-F238E27FC236}">
                    <a16:creationId xmlns:a16="http://schemas.microsoft.com/office/drawing/2014/main" id="{C4EDAD86-B233-3086-6F61-9EE08886D5FB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89" name="직선 연결선 8388">
                <a:extLst>
                  <a:ext uri="{FF2B5EF4-FFF2-40B4-BE49-F238E27FC236}">
                    <a16:creationId xmlns:a16="http://schemas.microsoft.com/office/drawing/2014/main" id="{71707DC0-F72C-E26E-7591-A6D9DCF53963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90" name="직선 연결선 8389">
                <a:extLst>
                  <a:ext uri="{FF2B5EF4-FFF2-40B4-BE49-F238E27FC236}">
                    <a16:creationId xmlns:a16="http://schemas.microsoft.com/office/drawing/2014/main" id="{AEB0012E-85D0-FF2D-45D9-CCB1C1F0985F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79" name="그룹 8178">
              <a:extLst>
                <a:ext uri="{FF2B5EF4-FFF2-40B4-BE49-F238E27FC236}">
                  <a16:creationId xmlns:a16="http://schemas.microsoft.com/office/drawing/2014/main" id="{D1F293B3-7CC5-7275-6FAD-EDC251999748}"/>
                </a:ext>
              </a:extLst>
            </p:cNvPr>
            <p:cNvGrpSpPr/>
            <p:nvPr/>
          </p:nvGrpSpPr>
          <p:grpSpPr>
            <a:xfrm>
              <a:off x="4928800" y="644422"/>
              <a:ext cx="696763" cy="100804"/>
              <a:chOff x="3538538" y="1077915"/>
              <a:chExt cx="696763" cy="100804"/>
            </a:xfrm>
          </p:grpSpPr>
          <p:sp>
            <p:nvSpPr>
              <p:cNvPr id="8382" name="모서리가 둥근 직사각형 1855">
                <a:extLst>
                  <a:ext uri="{FF2B5EF4-FFF2-40B4-BE49-F238E27FC236}">
                    <a16:creationId xmlns:a16="http://schemas.microsoft.com/office/drawing/2014/main" id="{B5C85226-02F3-305E-D244-EEC71B1C6C4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83" name="모서리가 둥근 직사각형 1856">
                <a:extLst>
                  <a:ext uri="{FF2B5EF4-FFF2-40B4-BE49-F238E27FC236}">
                    <a16:creationId xmlns:a16="http://schemas.microsoft.com/office/drawing/2014/main" id="{01DC3501-139F-9396-9E29-0C1D23133D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84" name="모서리가 둥근 직사각형 1857">
                <a:extLst>
                  <a:ext uri="{FF2B5EF4-FFF2-40B4-BE49-F238E27FC236}">
                    <a16:creationId xmlns:a16="http://schemas.microsoft.com/office/drawing/2014/main" id="{EA64EC0F-5A4B-6929-71C3-7A49E32F56F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85" name="모서리가 둥근 직사각형 1858">
                <a:extLst>
                  <a:ext uri="{FF2B5EF4-FFF2-40B4-BE49-F238E27FC236}">
                    <a16:creationId xmlns:a16="http://schemas.microsoft.com/office/drawing/2014/main" id="{4F5BFF50-FA9A-CE47-27AA-3AB59C7A774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86" name="모서리가 둥근 직사각형 1859">
                <a:extLst>
                  <a:ext uri="{FF2B5EF4-FFF2-40B4-BE49-F238E27FC236}">
                    <a16:creationId xmlns:a16="http://schemas.microsoft.com/office/drawing/2014/main" id="{B8BCF553-B9E3-FF5B-A78C-DF96201A135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0" name="그룹 8179">
              <a:extLst>
                <a:ext uri="{FF2B5EF4-FFF2-40B4-BE49-F238E27FC236}">
                  <a16:creationId xmlns:a16="http://schemas.microsoft.com/office/drawing/2014/main" id="{08B69C42-E688-6A0D-655B-E54CE104FBDE}"/>
                </a:ext>
              </a:extLst>
            </p:cNvPr>
            <p:cNvGrpSpPr/>
            <p:nvPr/>
          </p:nvGrpSpPr>
          <p:grpSpPr>
            <a:xfrm>
              <a:off x="4928800" y="830768"/>
              <a:ext cx="696763" cy="100804"/>
              <a:chOff x="3538538" y="1077915"/>
              <a:chExt cx="696763" cy="100804"/>
            </a:xfrm>
          </p:grpSpPr>
          <p:sp>
            <p:nvSpPr>
              <p:cNvPr id="8377" name="모서리가 둥근 직사각형 1850">
                <a:extLst>
                  <a:ext uri="{FF2B5EF4-FFF2-40B4-BE49-F238E27FC236}">
                    <a16:creationId xmlns:a16="http://schemas.microsoft.com/office/drawing/2014/main" id="{B536684F-837B-0B7B-046A-AC4E6445DB4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8" name="모서리가 둥근 직사각형 1851">
                <a:extLst>
                  <a:ext uri="{FF2B5EF4-FFF2-40B4-BE49-F238E27FC236}">
                    <a16:creationId xmlns:a16="http://schemas.microsoft.com/office/drawing/2014/main" id="{35CC7010-4535-1547-F8CB-9F855A12637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9" name="모서리가 둥근 직사각형 1852">
                <a:extLst>
                  <a:ext uri="{FF2B5EF4-FFF2-40B4-BE49-F238E27FC236}">
                    <a16:creationId xmlns:a16="http://schemas.microsoft.com/office/drawing/2014/main" id="{8681ACBB-19E1-B7AF-13DA-E2F70E5C25D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80" name="모서리가 둥근 직사각형 1853">
                <a:extLst>
                  <a:ext uri="{FF2B5EF4-FFF2-40B4-BE49-F238E27FC236}">
                    <a16:creationId xmlns:a16="http://schemas.microsoft.com/office/drawing/2014/main" id="{44C6E878-C0A6-3219-9088-4FA11BC5333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81" name="모서리가 둥근 직사각형 1854">
                <a:extLst>
                  <a:ext uri="{FF2B5EF4-FFF2-40B4-BE49-F238E27FC236}">
                    <a16:creationId xmlns:a16="http://schemas.microsoft.com/office/drawing/2014/main" id="{8B116440-D154-C0BE-8159-1337980E81D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1" name="그룹 8180">
              <a:extLst>
                <a:ext uri="{FF2B5EF4-FFF2-40B4-BE49-F238E27FC236}">
                  <a16:creationId xmlns:a16="http://schemas.microsoft.com/office/drawing/2014/main" id="{6DF5328F-0B8B-1B52-BC65-BA088DB84670}"/>
                </a:ext>
              </a:extLst>
            </p:cNvPr>
            <p:cNvGrpSpPr/>
            <p:nvPr/>
          </p:nvGrpSpPr>
          <p:grpSpPr>
            <a:xfrm>
              <a:off x="4928800" y="1017114"/>
              <a:ext cx="696763" cy="100804"/>
              <a:chOff x="3538538" y="1077915"/>
              <a:chExt cx="696763" cy="100804"/>
            </a:xfrm>
          </p:grpSpPr>
          <p:sp>
            <p:nvSpPr>
              <p:cNvPr id="8372" name="모서리가 둥근 직사각형 1845">
                <a:extLst>
                  <a:ext uri="{FF2B5EF4-FFF2-40B4-BE49-F238E27FC236}">
                    <a16:creationId xmlns:a16="http://schemas.microsoft.com/office/drawing/2014/main" id="{51DBB8DF-6385-9D8F-12E8-0C5F8D25ED5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3" name="모서리가 둥근 직사각형 1846">
                <a:extLst>
                  <a:ext uri="{FF2B5EF4-FFF2-40B4-BE49-F238E27FC236}">
                    <a16:creationId xmlns:a16="http://schemas.microsoft.com/office/drawing/2014/main" id="{78AB47A4-D6AA-520B-C70C-81ED406A36B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4" name="모서리가 둥근 직사각형 1847">
                <a:extLst>
                  <a:ext uri="{FF2B5EF4-FFF2-40B4-BE49-F238E27FC236}">
                    <a16:creationId xmlns:a16="http://schemas.microsoft.com/office/drawing/2014/main" id="{53BC25FE-EADB-CB08-32E4-B15FAD55431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5" name="모서리가 둥근 직사각형 1848">
                <a:extLst>
                  <a:ext uri="{FF2B5EF4-FFF2-40B4-BE49-F238E27FC236}">
                    <a16:creationId xmlns:a16="http://schemas.microsoft.com/office/drawing/2014/main" id="{624004EE-B21F-5022-236D-AB8F7A029CF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6" name="모서리가 둥근 직사각형 1849">
                <a:extLst>
                  <a:ext uri="{FF2B5EF4-FFF2-40B4-BE49-F238E27FC236}">
                    <a16:creationId xmlns:a16="http://schemas.microsoft.com/office/drawing/2014/main" id="{6EA2F479-EBBD-314F-0247-4876A2F307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2" name="그룹 8181">
              <a:extLst>
                <a:ext uri="{FF2B5EF4-FFF2-40B4-BE49-F238E27FC236}">
                  <a16:creationId xmlns:a16="http://schemas.microsoft.com/office/drawing/2014/main" id="{6B178903-FE88-D70B-8551-C73ED3AEFC89}"/>
                </a:ext>
              </a:extLst>
            </p:cNvPr>
            <p:cNvGrpSpPr/>
            <p:nvPr/>
          </p:nvGrpSpPr>
          <p:grpSpPr>
            <a:xfrm>
              <a:off x="4928800" y="1203460"/>
              <a:ext cx="696763" cy="100804"/>
              <a:chOff x="3538538" y="1077915"/>
              <a:chExt cx="696763" cy="100804"/>
            </a:xfrm>
          </p:grpSpPr>
          <p:sp>
            <p:nvSpPr>
              <p:cNvPr id="8367" name="모서리가 둥근 직사각형 1840">
                <a:extLst>
                  <a:ext uri="{FF2B5EF4-FFF2-40B4-BE49-F238E27FC236}">
                    <a16:creationId xmlns:a16="http://schemas.microsoft.com/office/drawing/2014/main" id="{9BDE4E18-A8CA-4F7E-3818-39EB0BA17E9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8" name="모서리가 둥근 직사각형 1841">
                <a:extLst>
                  <a:ext uri="{FF2B5EF4-FFF2-40B4-BE49-F238E27FC236}">
                    <a16:creationId xmlns:a16="http://schemas.microsoft.com/office/drawing/2014/main" id="{6E66D9E5-7585-19EA-DF9C-4F9A7E6E6DA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9" name="모서리가 둥근 직사각형 1842">
                <a:extLst>
                  <a:ext uri="{FF2B5EF4-FFF2-40B4-BE49-F238E27FC236}">
                    <a16:creationId xmlns:a16="http://schemas.microsoft.com/office/drawing/2014/main" id="{48AD55F4-5B36-CA07-839E-7EE115EF704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0" name="모서리가 둥근 직사각형 1843">
                <a:extLst>
                  <a:ext uri="{FF2B5EF4-FFF2-40B4-BE49-F238E27FC236}">
                    <a16:creationId xmlns:a16="http://schemas.microsoft.com/office/drawing/2014/main" id="{401AD95B-00B3-8CBA-2E15-FDED22CCB17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1" name="모서리가 둥근 직사각형 1844">
                <a:extLst>
                  <a:ext uri="{FF2B5EF4-FFF2-40B4-BE49-F238E27FC236}">
                    <a16:creationId xmlns:a16="http://schemas.microsoft.com/office/drawing/2014/main" id="{DDFE0696-48D3-BDA0-D35B-FED8824314F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3" name="그룹 8182">
              <a:extLst>
                <a:ext uri="{FF2B5EF4-FFF2-40B4-BE49-F238E27FC236}">
                  <a16:creationId xmlns:a16="http://schemas.microsoft.com/office/drawing/2014/main" id="{894564BA-F9A0-B5D8-F353-AE85DD5523AE}"/>
                </a:ext>
              </a:extLst>
            </p:cNvPr>
            <p:cNvGrpSpPr/>
            <p:nvPr/>
          </p:nvGrpSpPr>
          <p:grpSpPr>
            <a:xfrm>
              <a:off x="4928800" y="1389806"/>
              <a:ext cx="696763" cy="100804"/>
              <a:chOff x="3538538" y="1077915"/>
              <a:chExt cx="696763" cy="100804"/>
            </a:xfrm>
          </p:grpSpPr>
          <p:sp>
            <p:nvSpPr>
              <p:cNvPr id="8362" name="모서리가 둥근 직사각형 1835">
                <a:extLst>
                  <a:ext uri="{FF2B5EF4-FFF2-40B4-BE49-F238E27FC236}">
                    <a16:creationId xmlns:a16="http://schemas.microsoft.com/office/drawing/2014/main" id="{B8EF7721-A52D-BE9D-56B6-A0B93B36EEA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3" name="모서리가 둥근 직사각형 1836">
                <a:extLst>
                  <a:ext uri="{FF2B5EF4-FFF2-40B4-BE49-F238E27FC236}">
                    <a16:creationId xmlns:a16="http://schemas.microsoft.com/office/drawing/2014/main" id="{8ABCD460-A6CB-ECB8-89F5-778A566405B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4" name="모서리가 둥근 직사각형 1837">
                <a:extLst>
                  <a:ext uri="{FF2B5EF4-FFF2-40B4-BE49-F238E27FC236}">
                    <a16:creationId xmlns:a16="http://schemas.microsoft.com/office/drawing/2014/main" id="{FAC779C8-B9BE-5C93-A275-19D2C1B52F2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5" name="모서리가 둥근 직사각형 1838">
                <a:extLst>
                  <a:ext uri="{FF2B5EF4-FFF2-40B4-BE49-F238E27FC236}">
                    <a16:creationId xmlns:a16="http://schemas.microsoft.com/office/drawing/2014/main" id="{E05DB6E1-A5D1-A098-2169-E085701CF14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6" name="모서리가 둥근 직사각형 1839">
                <a:extLst>
                  <a:ext uri="{FF2B5EF4-FFF2-40B4-BE49-F238E27FC236}">
                    <a16:creationId xmlns:a16="http://schemas.microsoft.com/office/drawing/2014/main" id="{D6022533-D5B3-526A-6FFB-6A760A3C67A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4" name="그룹 8183">
              <a:extLst>
                <a:ext uri="{FF2B5EF4-FFF2-40B4-BE49-F238E27FC236}">
                  <a16:creationId xmlns:a16="http://schemas.microsoft.com/office/drawing/2014/main" id="{2B8009B3-EF2E-AD62-09E3-D5EA4E1E5FED}"/>
                </a:ext>
              </a:extLst>
            </p:cNvPr>
            <p:cNvGrpSpPr/>
            <p:nvPr/>
          </p:nvGrpSpPr>
          <p:grpSpPr>
            <a:xfrm>
              <a:off x="4928800" y="1576152"/>
              <a:ext cx="696763" cy="100804"/>
              <a:chOff x="3538538" y="1077915"/>
              <a:chExt cx="696763" cy="100804"/>
            </a:xfrm>
          </p:grpSpPr>
          <p:sp>
            <p:nvSpPr>
              <p:cNvPr id="8357" name="모서리가 둥근 직사각형 1830">
                <a:extLst>
                  <a:ext uri="{FF2B5EF4-FFF2-40B4-BE49-F238E27FC236}">
                    <a16:creationId xmlns:a16="http://schemas.microsoft.com/office/drawing/2014/main" id="{35705C44-444D-11D3-C057-8A6ACA147B5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8" name="모서리가 둥근 직사각형 1831">
                <a:extLst>
                  <a:ext uri="{FF2B5EF4-FFF2-40B4-BE49-F238E27FC236}">
                    <a16:creationId xmlns:a16="http://schemas.microsoft.com/office/drawing/2014/main" id="{E22A4D36-F241-7DF3-718A-039CC9C0D49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9" name="모서리가 둥근 직사각형 1832">
                <a:extLst>
                  <a:ext uri="{FF2B5EF4-FFF2-40B4-BE49-F238E27FC236}">
                    <a16:creationId xmlns:a16="http://schemas.microsoft.com/office/drawing/2014/main" id="{B9B401AA-8E61-5089-5504-522F0CAE724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0" name="모서리가 둥근 직사각형 1833">
                <a:extLst>
                  <a:ext uri="{FF2B5EF4-FFF2-40B4-BE49-F238E27FC236}">
                    <a16:creationId xmlns:a16="http://schemas.microsoft.com/office/drawing/2014/main" id="{374507BF-B3DE-F859-6247-999144488DD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1" name="모서리가 둥근 직사각형 1834">
                <a:extLst>
                  <a:ext uri="{FF2B5EF4-FFF2-40B4-BE49-F238E27FC236}">
                    <a16:creationId xmlns:a16="http://schemas.microsoft.com/office/drawing/2014/main" id="{1366E199-6F4F-0514-5A13-837B380D52A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5" name="그룹 8184">
              <a:extLst>
                <a:ext uri="{FF2B5EF4-FFF2-40B4-BE49-F238E27FC236}">
                  <a16:creationId xmlns:a16="http://schemas.microsoft.com/office/drawing/2014/main" id="{92D42427-7AED-ACBD-6958-760E4156D05D}"/>
                </a:ext>
              </a:extLst>
            </p:cNvPr>
            <p:cNvGrpSpPr/>
            <p:nvPr/>
          </p:nvGrpSpPr>
          <p:grpSpPr>
            <a:xfrm>
              <a:off x="4928800" y="1762498"/>
              <a:ext cx="696763" cy="100804"/>
              <a:chOff x="3538538" y="1077915"/>
              <a:chExt cx="696763" cy="100804"/>
            </a:xfrm>
          </p:grpSpPr>
          <p:sp>
            <p:nvSpPr>
              <p:cNvPr id="8352" name="모서리가 둥근 직사각형 1825">
                <a:extLst>
                  <a:ext uri="{FF2B5EF4-FFF2-40B4-BE49-F238E27FC236}">
                    <a16:creationId xmlns:a16="http://schemas.microsoft.com/office/drawing/2014/main" id="{89495F32-44CB-2957-0522-B4BAE76803E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3" name="모서리가 둥근 직사각형 1826">
                <a:extLst>
                  <a:ext uri="{FF2B5EF4-FFF2-40B4-BE49-F238E27FC236}">
                    <a16:creationId xmlns:a16="http://schemas.microsoft.com/office/drawing/2014/main" id="{92A8F80F-55BD-53FD-477F-82299580FE0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4" name="모서리가 둥근 직사각형 1827">
                <a:extLst>
                  <a:ext uri="{FF2B5EF4-FFF2-40B4-BE49-F238E27FC236}">
                    <a16:creationId xmlns:a16="http://schemas.microsoft.com/office/drawing/2014/main" id="{648F21F3-BF92-483D-F7FC-E2AD8CB0154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5" name="모서리가 둥근 직사각형 1828">
                <a:extLst>
                  <a:ext uri="{FF2B5EF4-FFF2-40B4-BE49-F238E27FC236}">
                    <a16:creationId xmlns:a16="http://schemas.microsoft.com/office/drawing/2014/main" id="{DFB4DC9B-E26F-BB27-AAC8-00352562906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6" name="모서리가 둥근 직사각형 1829">
                <a:extLst>
                  <a:ext uri="{FF2B5EF4-FFF2-40B4-BE49-F238E27FC236}">
                    <a16:creationId xmlns:a16="http://schemas.microsoft.com/office/drawing/2014/main" id="{09D445A3-0F0C-C5AB-2813-6049478256B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6" name="그룹 8185">
              <a:extLst>
                <a:ext uri="{FF2B5EF4-FFF2-40B4-BE49-F238E27FC236}">
                  <a16:creationId xmlns:a16="http://schemas.microsoft.com/office/drawing/2014/main" id="{7831FEA3-BB42-1CB0-D111-821C31318852}"/>
                </a:ext>
              </a:extLst>
            </p:cNvPr>
            <p:cNvGrpSpPr/>
            <p:nvPr/>
          </p:nvGrpSpPr>
          <p:grpSpPr>
            <a:xfrm>
              <a:off x="4928800" y="1948844"/>
              <a:ext cx="696763" cy="100804"/>
              <a:chOff x="3538538" y="1077915"/>
              <a:chExt cx="696763" cy="100804"/>
            </a:xfrm>
          </p:grpSpPr>
          <p:sp>
            <p:nvSpPr>
              <p:cNvPr id="8347" name="모서리가 둥근 직사각형 1820">
                <a:extLst>
                  <a:ext uri="{FF2B5EF4-FFF2-40B4-BE49-F238E27FC236}">
                    <a16:creationId xmlns:a16="http://schemas.microsoft.com/office/drawing/2014/main" id="{8549DEE0-6A58-0055-945E-657694BF93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8" name="모서리가 둥근 직사각형 1821">
                <a:extLst>
                  <a:ext uri="{FF2B5EF4-FFF2-40B4-BE49-F238E27FC236}">
                    <a16:creationId xmlns:a16="http://schemas.microsoft.com/office/drawing/2014/main" id="{B2259F75-E65D-0B43-814A-AD4F2D2053E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9" name="모서리가 둥근 직사각형 1822">
                <a:extLst>
                  <a:ext uri="{FF2B5EF4-FFF2-40B4-BE49-F238E27FC236}">
                    <a16:creationId xmlns:a16="http://schemas.microsoft.com/office/drawing/2014/main" id="{3020CE78-80B1-FDFB-0184-5CA18B77783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0" name="모서리가 둥근 직사각형 1823">
                <a:extLst>
                  <a:ext uri="{FF2B5EF4-FFF2-40B4-BE49-F238E27FC236}">
                    <a16:creationId xmlns:a16="http://schemas.microsoft.com/office/drawing/2014/main" id="{C960C480-875C-1638-1569-4A093B81F0E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1" name="모서리가 둥근 직사각형 1824">
                <a:extLst>
                  <a:ext uri="{FF2B5EF4-FFF2-40B4-BE49-F238E27FC236}">
                    <a16:creationId xmlns:a16="http://schemas.microsoft.com/office/drawing/2014/main" id="{9F0E7B9E-DAC0-770D-DB04-28723A5A9C1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7" name="그룹 8186">
              <a:extLst>
                <a:ext uri="{FF2B5EF4-FFF2-40B4-BE49-F238E27FC236}">
                  <a16:creationId xmlns:a16="http://schemas.microsoft.com/office/drawing/2014/main" id="{B6C96B18-7501-28E0-FB70-704D02E3BE51}"/>
                </a:ext>
              </a:extLst>
            </p:cNvPr>
            <p:cNvGrpSpPr/>
            <p:nvPr/>
          </p:nvGrpSpPr>
          <p:grpSpPr>
            <a:xfrm>
              <a:off x="4928800" y="2135190"/>
              <a:ext cx="696763" cy="100804"/>
              <a:chOff x="3538538" y="1077915"/>
              <a:chExt cx="696763" cy="100804"/>
            </a:xfrm>
          </p:grpSpPr>
          <p:sp>
            <p:nvSpPr>
              <p:cNvPr id="8342" name="모서리가 둥근 직사각형 1815">
                <a:extLst>
                  <a:ext uri="{FF2B5EF4-FFF2-40B4-BE49-F238E27FC236}">
                    <a16:creationId xmlns:a16="http://schemas.microsoft.com/office/drawing/2014/main" id="{A1F93254-E81A-35CC-AA30-CE3CBA12475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3" name="모서리가 둥근 직사각형 1816">
                <a:extLst>
                  <a:ext uri="{FF2B5EF4-FFF2-40B4-BE49-F238E27FC236}">
                    <a16:creationId xmlns:a16="http://schemas.microsoft.com/office/drawing/2014/main" id="{57056EEB-3B1E-E7D9-A3DA-15F68A27515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4" name="모서리가 둥근 직사각형 1817">
                <a:extLst>
                  <a:ext uri="{FF2B5EF4-FFF2-40B4-BE49-F238E27FC236}">
                    <a16:creationId xmlns:a16="http://schemas.microsoft.com/office/drawing/2014/main" id="{506E9362-D08B-EA19-8C3B-9A7D3FB363B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5" name="모서리가 둥근 직사각형 1818">
                <a:extLst>
                  <a:ext uri="{FF2B5EF4-FFF2-40B4-BE49-F238E27FC236}">
                    <a16:creationId xmlns:a16="http://schemas.microsoft.com/office/drawing/2014/main" id="{4D398311-8817-6DFC-4A61-6AC625DEC2D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6" name="모서리가 둥근 직사각형 1819">
                <a:extLst>
                  <a:ext uri="{FF2B5EF4-FFF2-40B4-BE49-F238E27FC236}">
                    <a16:creationId xmlns:a16="http://schemas.microsoft.com/office/drawing/2014/main" id="{8AAF33D5-9695-32F7-C6AE-B7C6B890FA6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8" name="그룹 8187">
              <a:extLst>
                <a:ext uri="{FF2B5EF4-FFF2-40B4-BE49-F238E27FC236}">
                  <a16:creationId xmlns:a16="http://schemas.microsoft.com/office/drawing/2014/main" id="{F4D265B7-47EB-13D2-70CB-786405AEBD9E}"/>
                </a:ext>
              </a:extLst>
            </p:cNvPr>
            <p:cNvGrpSpPr/>
            <p:nvPr/>
          </p:nvGrpSpPr>
          <p:grpSpPr>
            <a:xfrm>
              <a:off x="4928800" y="2321536"/>
              <a:ext cx="696763" cy="100804"/>
              <a:chOff x="3538538" y="1077915"/>
              <a:chExt cx="696763" cy="100804"/>
            </a:xfrm>
          </p:grpSpPr>
          <p:sp>
            <p:nvSpPr>
              <p:cNvPr id="8337" name="모서리가 둥근 직사각형 1810">
                <a:extLst>
                  <a:ext uri="{FF2B5EF4-FFF2-40B4-BE49-F238E27FC236}">
                    <a16:creationId xmlns:a16="http://schemas.microsoft.com/office/drawing/2014/main" id="{D61DB5BD-19CC-9876-550F-14649A9AE40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8" name="모서리가 둥근 직사각형 1811">
                <a:extLst>
                  <a:ext uri="{FF2B5EF4-FFF2-40B4-BE49-F238E27FC236}">
                    <a16:creationId xmlns:a16="http://schemas.microsoft.com/office/drawing/2014/main" id="{DAEF329A-D8E1-E1AF-AF64-E6ECC3101C1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9" name="모서리가 둥근 직사각형 1812">
                <a:extLst>
                  <a:ext uri="{FF2B5EF4-FFF2-40B4-BE49-F238E27FC236}">
                    <a16:creationId xmlns:a16="http://schemas.microsoft.com/office/drawing/2014/main" id="{335351CA-65E8-1935-7E99-F7004313E37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0" name="모서리가 둥근 직사각형 1813">
                <a:extLst>
                  <a:ext uri="{FF2B5EF4-FFF2-40B4-BE49-F238E27FC236}">
                    <a16:creationId xmlns:a16="http://schemas.microsoft.com/office/drawing/2014/main" id="{1BC626DF-8336-10F0-A296-2337B4366C9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1" name="모서리가 둥근 직사각형 1814">
                <a:extLst>
                  <a:ext uri="{FF2B5EF4-FFF2-40B4-BE49-F238E27FC236}">
                    <a16:creationId xmlns:a16="http://schemas.microsoft.com/office/drawing/2014/main" id="{3308ACF1-C717-56FC-3DAF-97875503126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89" name="그룹 8188">
              <a:extLst>
                <a:ext uri="{FF2B5EF4-FFF2-40B4-BE49-F238E27FC236}">
                  <a16:creationId xmlns:a16="http://schemas.microsoft.com/office/drawing/2014/main" id="{0B80BA6C-B3A6-D2B9-69B0-FD8FBAFA7995}"/>
                </a:ext>
              </a:extLst>
            </p:cNvPr>
            <p:cNvGrpSpPr/>
            <p:nvPr/>
          </p:nvGrpSpPr>
          <p:grpSpPr>
            <a:xfrm>
              <a:off x="4928800" y="2507882"/>
              <a:ext cx="696763" cy="100804"/>
              <a:chOff x="3538538" y="1077915"/>
              <a:chExt cx="696763" cy="100804"/>
            </a:xfrm>
          </p:grpSpPr>
          <p:sp>
            <p:nvSpPr>
              <p:cNvPr id="8332" name="모서리가 둥근 직사각형 1805">
                <a:extLst>
                  <a:ext uri="{FF2B5EF4-FFF2-40B4-BE49-F238E27FC236}">
                    <a16:creationId xmlns:a16="http://schemas.microsoft.com/office/drawing/2014/main" id="{71707136-0B99-4100-AB64-E27B63B43AA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3" name="모서리가 둥근 직사각형 1806">
                <a:extLst>
                  <a:ext uri="{FF2B5EF4-FFF2-40B4-BE49-F238E27FC236}">
                    <a16:creationId xmlns:a16="http://schemas.microsoft.com/office/drawing/2014/main" id="{EC1B0804-3183-766A-9430-ED7FFE7E177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4" name="모서리가 둥근 직사각형 1807">
                <a:extLst>
                  <a:ext uri="{FF2B5EF4-FFF2-40B4-BE49-F238E27FC236}">
                    <a16:creationId xmlns:a16="http://schemas.microsoft.com/office/drawing/2014/main" id="{06BB73D9-1FDE-A94A-7824-D425A0C3BEC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5" name="모서리가 둥근 직사각형 1808">
                <a:extLst>
                  <a:ext uri="{FF2B5EF4-FFF2-40B4-BE49-F238E27FC236}">
                    <a16:creationId xmlns:a16="http://schemas.microsoft.com/office/drawing/2014/main" id="{7CAA78D3-0BD6-2E77-AA2F-53B3C2D6CDB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6" name="모서리가 둥근 직사각형 1809">
                <a:extLst>
                  <a:ext uri="{FF2B5EF4-FFF2-40B4-BE49-F238E27FC236}">
                    <a16:creationId xmlns:a16="http://schemas.microsoft.com/office/drawing/2014/main" id="{D4818D70-7EC5-B5B4-FE51-DFD69C2C2F9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0" name="그룹 8189">
              <a:extLst>
                <a:ext uri="{FF2B5EF4-FFF2-40B4-BE49-F238E27FC236}">
                  <a16:creationId xmlns:a16="http://schemas.microsoft.com/office/drawing/2014/main" id="{C075E666-26E0-35E6-ABC9-7C45F7F538C7}"/>
                </a:ext>
              </a:extLst>
            </p:cNvPr>
            <p:cNvGrpSpPr/>
            <p:nvPr/>
          </p:nvGrpSpPr>
          <p:grpSpPr>
            <a:xfrm>
              <a:off x="4928800" y="2694228"/>
              <a:ext cx="696763" cy="100804"/>
              <a:chOff x="3538538" y="1077915"/>
              <a:chExt cx="696763" cy="100804"/>
            </a:xfrm>
          </p:grpSpPr>
          <p:sp>
            <p:nvSpPr>
              <p:cNvPr id="8327" name="모서리가 둥근 직사각형 1800">
                <a:extLst>
                  <a:ext uri="{FF2B5EF4-FFF2-40B4-BE49-F238E27FC236}">
                    <a16:creationId xmlns:a16="http://schemas.microsoft.com/office/drawing/2014/main" id="{579A3743-B46C-13F7-5B30-39BED4E0BE5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8" name="모서리가 둥근 직사각형 1801">
                <a:extLst>
                  <a:ext uri="{FF2B5EF4-FFF2-40B4-BE49-F238E27FC236}">
                    <a16:creationId xmlns:a16="http://schemas.microsoft.com/office/drawing/2014/main" id="{4991130B-D5B6-BB74-E95A-11C3BB6CB02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9" name="모서리가 둥근 직사각형 1802">
                <a:extLst>
                  <a:ext uri="{FF2B5EF4-FFF2-40B4-BE49-F238E27FC236}">
                    <a16:creationId xmlns:a16="http://schemas.microsoft.com/office/drawing/2014/main" id="{319A022A-5AE1-1650-E9FE-BD1C061660B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0" name="모서리가 둥근 직사각형 1803">
                <a:extLst>
                  <a:ext uri="{FF2B5EF4-FFF2-40B4-BE49-F238E27FC236}">
                    <a16:creationId xmlns:a16="http://schemas.microsoft.com/office/drawing/2014/main" id="{B7F2AE1E-72BC-5EEF-5FED-4DB66BC547D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31" name="모서리가 둥근 직사각형 1804">
                <a:extLst>
                  <a:ext uri="{FF2B5EF4-FFF2-40B4-BE49-F238E27FC236}">
                    <a16:creationId xmlns:a16="http://schemas.microsoft.com/office/drawing/2014/main" id="{D1C7DA8C-72BE-C90E-EF1F-C9B61D2DBE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1" name="그룹 8190">
              <a:extLst>
                <a:ext uri="{FF2B5EF4-FFF2-40B4-BE49-F238E27FC236}">
                  <a16:creationId xmlns:a16="http://schemas.microsoft.com/office/drawing/2014/main" id="{0F01C285-6F8C-C8F1-EA6C-6C4B40F2B7FB}"/>
                </a:ext>
              </a:extLst>
            </p:cNvPr>
            <p:cNvGrpSpPr/>
            <p:nvPr/>
          </p:nvGrpSpPr>
          <p:grpSpPr>
            <a:xfrm>
              <a:off x="4928800" y="2880574"/>
              <a:ext cx="696763" cy="100804"/>
              <a:chOff x="3538538" y="1077915"/>
              <a:chExt cx="696763" cy="100804"/>
            </a:xfrm>
          </p:grpSpPr>
          <p:sp>
            <p:nvSpPr>
              <p:cNvPr id="8322" name="모서리가 둥근 직사각형 1795">
                <a:extLst>
                  <a:ext uri="{FF2B5EF4-FFF2-40B4-BE49-F238E27FC236}">
                    <a16:creationId xmlns:a16="http://schemas.microsoft.com/office/drawing/2014/main" id="{7F7BC6FF-C2BB-37A1-2FB1-2208E296D0A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3" name="모서리가 둥근 직사각형 1796">
                <a:extLst>
                  <a:ext uri="{FF2B5EF4-FFF2-40B4-BE49-F238E27FC236}">
                    <a16:creationId xmlns:a16="http://schemas.microsoft.com/office/drawing/2014/main" id="{21328251-0402-BBCD-1C10-2824AF7469C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4" name="모서리가 둥근 직사각형 1797">
                <a:extLst>
                  <a:ext uri="{FF2B5EF4-FFF2-40B4-BE49-F238E27FC236}">
                    <a16:creationId xmlns:a16="http://schemas.microsoft.com/office/drawing/2014/main" id="{C1FF1158-F27C-13E1-7057-6C07C2319D3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5" name="모서리가 둥근 직사각형 1798">
                <a:extLst>
                  <a:ext uri="{FF2B5EF4-FFF2-40B4-BE49-F238E27FC236}">
                    <a16:creationId xmlns:a16="http://schemas.microsoft.com/office/drawing/2014/main" id="{C14C2A80-78C6-6960-3DAD-AE4314379A0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6" name="모서리가 둥근 직사각형 1799">
                <a:extLst>
                  <a:ext uri="{FF2B5EF4-FFF2-40B4-BE49-F238E27FC236}">
                    <a16:creationId xmlns:a16="http://schemas.microsoft.com/office/drawing/2014/main" id="{8592A44D-505F-3C05-49C0-EA557913D6A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2" name="그룹 8191">
              <a:extLst>
                <a:ext uri="{FF2B5EF4-FFF2-40B4-BE49-F238E27FC236}">
                  <a16:creationId xmlns:a16="http://schemas.microsoft.com/office/drawing/2014/main" id="{6113A107-A642-2B14-C27A-0D29B032E5F5}"/>
                </a:ext>
              </a:extLst>
            </p:cNvPr>
            <p:cNvGrpSpPr/>
            <p:nvPr/>
          </p:nvGrpSpPr>
          <p:grpSpPr>
            <a:xfrm>
              <a:off x="4928800" y="3066920"/>
              <a:ext cx="696763" cy="100804"/>
              <a:chOff x="3538538" y="1077915"/>
              <a:chExt cx="696763" cy="100804"/>
            </a:xfrm>
          </p:grpSpPr>
          <p:sp>
            <p:nvSpPr>
              <p:cNvPr id="8317" name="모서리가 둥근 직사각형 1790">
                <a:extLst>
                  <a:ext uri="{FF2B5EF4-FFF2-40B4-BE49-F238E27FC236}">
                    <a16:creationId xmlns:a16="http://schemas.microsoft.com/office/drawing/2014/main" id="{F85EA6AA-30C8-783E-ED31-D399E5CF3D8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8" name="모서리가 둥근 직사각형 1791">
                <a:extLst>
                  <a:ext uri="{FF2B5EF4-FFF2-40B4-BE49-F238E27FC236}">
                    <a16:creationId xmlns:a16="http://schemas.microsoft.com/office/drawing/2014/main" id="{FD115C96-741F-D407-52E4-E555ADE7889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9" name="모서리가 둥근 직사각형 1792">
                <a:extLst>
                  <a:ext uri="{FF2B5EF4-FFF2-40B4-BE49-F238E27FC236}">
                    <a16:creationId xmlns:a16="http://schemas.microsoft.com/office/drawing/2014/main" id="{F44442DC-52A7-BD0A-3835-1A5DF04EAC2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0" name="모서리가 둥근 직사각형 1793">
                <a:extLst>
                  <a:ext uri="{FF2B5EF4-FFF2-40B4-BE49-F238E27FC236}">
                    <a16:creationId xmlns:a16="http://schemas.microsoft.com/office/drawing/2014/main" id="{3AF46E17-74B4-AAD4-49B9-BC34CBBEC5D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1" name="모서리가 둥근 직사각형 1794">
                <a:extLst>
                  <a:ext uri="{FF2B5EF4-FFF2-40B4-BE49-F238E27FC236}">
                    <a16:creationId xmlns:a16="http://schemas.microsoft.com/office/drawing/2014/main" id="{78C336B2-573D-FA19-D200-F074E9E45EE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3" name="그룹 8192">
              <a:extLst>
                <a:ext uri="{FF2B5EF4-FFF2-40B4-BE49-F238E27FC236}">
                  <a16:creationId xmlns:a16="http://schemas.microsoft.com/office/drawing/2014/main" id="{EE459DE9-8E9C-859F-88F6-5DC55B013D13}"/>
                </a:ext>
              </a:extLst>
            </p:cNvPr>
            <p:cNvGrpSpPr/>
            <p:nvPr/>
          </p:nvGrpSpPr>
          <p:grpSpPr>
            <a:xfrm>
              <a:off x="4928800" y="3253266"/>
              <a:ext cx="696763" cy="100804"/>
              <a:chOff x="3538538" y="1077915"/>
              <a:chExt cx="696763" cy="100804"/>
            </a:xfrm>
          </p:grpSpPr>
          <p:sp>
            <p:nvSpPr>
              <p:cNvPr id="8312" name="모서리가 둥근 직사각형 1785">
                <a:extLst>
                  <a:ext uri="{FF2B5EF4-FFF2-40B4-BE49-F238E27FC236}">
                    <a16:creationId xmlns:a16="http://schemas.microsoft.com/office/drawing/2014/main" id="{76690DC8-6FF6-51CC-8945-A6ED3D4C999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3" name="모서리가 둥근 직사각형 1786">
                <a:extLst>
                  <a:ext uri="{FF2B5EF4-FFF2-40B4-BE49-F238E27FC236}">
                    <a16:creationId xmlns:a16="http://schemas.microsoft.com/office/drawing/2014/main" id="{EF2AC00F-2A9E-DD31-22BD-1F2E4A006A1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4" name="모서리가 둥근 직사각형 1787">
                <a:extLst>
                  <a:ext uri="{FF2B5EF4-FFF2-40B4-BE49-F238E27FC236}">
                    <a16:creationId xmlns:a16="http://schemas.microsoft.com/office/drawing/2014/main" id="{3EE76BC5-0301-79A5-3003-FED53326A9F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5" name="모서리가 둥근 직사각형 1788">
                <a:extLst>
                  <a:ext uri="{FF2B5EF4-FFF2-40B4-BE49-F238E27FC236}">
                    <a16:creationId xmlns:a16="http://schemas.microsoft.com/office/drawing/2014/main" id="{0B08BEA2-3655-88F2-5F70-FEDA10EC034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6" name="모서리가 둥근 직사각형 1789">
                <a:extLst>
                  <a:ext uri="{FF2B5EF4-FFF2-40B4-BE49-F238E27FC236}">
                    <a16:creationId xmlns:a16="http://schemas.microsoft.com/office/drawing/2014/main" id="{71C77AE4-FEC0-7752-F82C-540454C3C31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4" name="그룹 8193">
              <a:extLst>
                <a:ext uri="{FF2B5EF4-FFF2-40B4-BE49-F238E27FC236}">
                  <a16:creationId xmlns:a16="http://schemas.microsoft.com/office/drawing/2014/main" id="{84818B7B-79E3-EE59-DF0F-D872A0E25696}"/>
                </a:ext>
              </a:extLst>
            </p:cNvPr>
            <p:cNvGrpSpPr/>
            <p:nvPr/>
          </p:nvGrpSpPr>
          <p:grpSpPr>
            <a:xfrm>
              <a:off x="4928800" y="3439612"/>
              <a:ext cx="696763" cy="100804"/>
              <a:chOff x="3538538" y="1077915"/>
              <a:chExt cx="696763" cy="100804"/>
            </a:xfrm>
          </p:grpSpPr>
          <p:sp>
            <p:nvSpPr>
              <p:cNvPr id="8307" name="모서리가 둥근 직사각형 1780">
                <a:extLst>
                  <a:ext uri="{FF2B5EF4-FFF2-40B4-BE49-F238E27FC236}">
                    <a16:creationId xmlns:a16="http://schemas.microsoft.com/office/drawing/2014/main" id="{307E57E2-462C-5AD1-1F73-FAED635AAF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8" name="모서리가 둥근 직사각형 1781">
                <a:extLst>
                  <a:ext uri="{FF2B5EF4-FFF2-40B4-BE49-F238E27FC236}">
                    <a16:creationId xmlns:a16="http://schemas.microsoft.com/office/drawing/2014/main" id="{820C1B9E-FDB3-1D6B-9335-7384095B498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9" name="모서리가 둥근 직사각형 1782">
                <a:extLst>
                  <a:ext uri="{FF2B5EF4-FFF2-40B4-BE49-F238E27FC236}">
                    <a16:creationId xmlns:a16="http://schemas.microsoft.com/office/drawing/2014/main" id="{045F1071-9732-DE22-1072-54284544920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0" name="모서리가 둥근 직사각형 1783">
                <a:extLst>
                  <a:ext uri="{FF2B5EF4-FFF2-40B4-BE49-F238E27FC236}">
                    <a16:creationId xmlns:a16="http://schemas.microsoft.com/office/drawing/2014/main" id="{35195E59-8460-E260-891A-872E00426B1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1" name="모서리가 둥근 직사각형 1784">
                <a:extLst>
                  <a:ext uri="{FF2B5EF4-FFF2-40B4-BE49-F238E27FC236}">
                    <a16:creationId xmlns:a16="http://schemas.microsoft.com/office/drawing/2014/main" id="{809BEBF6-2670-D681-4027-9423CE30FE4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5" name="그룹 8194">
              <a:extLst>
                <a:ext uri="{FF2B5EF4-FFF2-40B4-BE49-F238E27FC236}">
                  <a16:creationId xmlns:a16="http://schemas.microsoft.com/office/drawing/2014/main" id="{E937C2B4-645D-3CFF-75A2-0E1A03098A15}"/>
                </a:ext>
              </a:extLst>
            </p:cNvPr>
            <p:cNvGrpSpPr/>
            <p:nvPr/>
          </p:nvGrpSpPr>
          <p:grpSpPr>
            <a:xfrm>
              <a:off x="4928800" y="3625958"/>
              <a:ext cx="696763" cy="100804"/>
              <a:chOff x="3538538" y="1077915"/>
              <a:chExt cx="696763" cy="100804"/>
            </a:xfrm>
          </p:grpSpPr>
          <p:sp>
            <p:nvSpPr>
              <p:cNvPr id="8302" name="모서리가 둥근 직사각형 1775">
                <a:extLst>
                  <a:ext uri="{FF2B5EF4-FFF2-40B4-BE49-F238E27FC236}">
                    <a16:creationId xmlns:a16="http://schemas.microsoft.com/office/drawing/2014/main" id="{DF8A9A6D-152B-B4C9-4789-B8139286737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3" name="모서리가 둥근 직사각형 1776">
                <a:extLst>
                  <a:ext uri="{FF2B5EF4-FFF2-40B4-BE49-F238E27FC236}">
                    <a16:creationId xmlns:a16="http://schemas.microsoft.com/office/drawing/2014/main" id="{89C2E776-C31D-9F4E-8F6C-AB26B0506B4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4" name="모서리가 둥근 직사각형 1777">
                <a:extLst>
                  <a:ext uri="{FF2B5EF4-FFF2-40B4-BE49-F238E27FC236}">
                    <a16:creationId xmlns:a16="http://schemas.microsoft.com/office/drawing/2014/main" id="{1BAE9712-A340-52DD-1F0E-46CFA2DEF91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5" name="모서리가 둥근 직사각형 1778">
                <a:extLst>
                  <a:ext uri="{FF2B5EF4-FFF2-40B4-BE49-F238E27FC236}">
                    <a16:creationId xmlns:a16="http://schemas.microsoft.com/office/drawing/2014/main" id="{94D0D126-3BA0-3F53-3232-69EB1B0A194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6" name="모서리가 둥근 직사각형 1779">
                <a:extLst>
                  <a:ext uri="{FF2B5EF4-FFF2-40B4-BE49-F238E27FC236}">
                    <a16:creationId xmlns:a16="http://schemas.microsoft.com/office/drawing/2014/main" id="{9DADFD4B-752B-E28A-52F5-571675A0208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8196" name="TextBox 8195">
              <a:extLst>
                <a:ext uri="{FF2B5EF4-FFF2-40B4-BE49-F238E27FC236}">
                  <a16:creationId xmlns:a16="http://schemas.microsoft.com/office/drawing/2014/main" id="{7BA24039-8D98-E41E-3284-F0AF4C53F38F}"/>
                </a:ext>
              </a:extLst>
            </p:cNvPr>
            <p:cNvSpPr txBox="1"/>
            <p:nvPr/>
          </p:nvSpPr>
          <p:spPr>
            <a:xfrm>
              <a:off x="4622121" y="1490207"/>
              <a:ext cx="251992" cy="97565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97" name="TextBox 8196">
              <a:extLst>
                <a:ext uri="{FF2B5EF4-FFF2-40B4-BE49-F238E27FC236}">
                  <a16:creationId xmlns:a16="http://schemas.microsoft.com/office/drawing/2014/main" id="{33F1F2AF-E467-175D-F0F5-2DC2F93D8706}"/>
                </a:ext>
              </a:extLst>
            </p:cNvPr>
            <p:cNvSpPr txBox="1"/>
            <p:nvPr/>
          </p:nvSpPr>
          <p:spPr>
            <a:xfrm>
              <a:off x="5801159" y="563099"/>
              <a:ext cx="319318" cy="568508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50</a:t>
              </a:r>
            </a:p>
          </p:txBody>
        </p:sp>
        <p:grpSp>
          <p:nvGrpSpPr>
            <p:cNvPr id="8198" name="그룹 8197">
              <a:extLst>
                <a:ext uri="{FF2B5EF4-FFF2-40B4-BE49-F238E27FC236}">
                  <a16:creationId xmlns:a16="http://schemas.microsoft.com/office/drawing/2014/main" id="{19A91811-65AD-D651-959A-D8D2709611D9}"/>
                </a:ext>
              </a:extLst>
            </p:cNvPr>
            <p:cNvGrpSpPr/>
            <p:nvPr/>
          </p:nvGrpSpPr>
          <p:grpSpPr>
            <a:xfrm>
              <a:off x="4928800" y="3812304"/>
              <a:ext cx="696763" cy="100804"/>
              <a:chOff x="3538538" y="1077915"/>
              <a:chExt cx="696763" cy="100804"/>
            </a:xfrm>
          </p:grpSpPr>
          <p:sp>
            <p:nvSpPr>
              <p:cNvPr id="8297" name="모서리가 둥근 직사각형 1780">
                <a:extLst>
                  <a:ext uri="{FF2B5EF4-FFF2-40B4-BE49-F238E27FC236}">
                    <a16:creationId xmlns:a16="http://schemas.microsoft.com/office/drawing/2014/main" id="{5E2FB3DD-7398-750C-36B1-3AF6D1FB64D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8" name="모서리가 둥근 직사각형 1781">
                <a:extLst>
                  <a:ext uri="{FF2B5EF4-FFF2-40B4-BE49-F238E27FC236}">
                    <a16:creationId xmlns:a16="http://schemas.microsoft.com/office/drawing/2014/main" id="{67EE2721-171A-855A-58FF-017034D1E3E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9" name="모서리가 둥근 직사각형 1782">
                <a:extLst>
                  <a:ext uri="{FF2B5EF4-FFF2-40B4-BE49-F238E27FC236}">
                    <a16:creationId xmlns:a16="http://schemas.microsoft.com/office/drawing/2014/main" id="{62B9208A-4A1C-ECA8-E299-4FB8F908F14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0" name="모서리가 둥근 직사각형 1783">
                <a:extLst>
                  <a:ext uri="{FF2B5EF4-FFF2-40B4-BE49-F238E27FC236}">
                    <a16:creationId xmlns:a16="http://schemas.microsoft.com/office/drawing/2014/main" id="{2C839EFC-FD55-CD90-04F2-D7A4F1E8F9B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1" name="모서리가 둥근 직사각형 1784">
                <a:extLst>
                  <a:ext uri="{FF2B5EF4-FFF2-40B4-BE49-F238E27FC236}">
                    <a16:creationId xmlns:a16="http://schemas.microsoft.com/office/drawing/2014/main" id="{6D12018C-4B9D-A354-F3E0-9451686D7FF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199" name="그룹 8198">
              <a:extLst>
                <a:ext uri="{FF2B5EF4-FFF2-40B4-BE49-F238E27FC236}">
                  <a16:creationId xmlns:a16="http://schemas.microsoft.com/office/drawing/2014/main" id="{A0F486D3-D6F7-259F-17A2-3C6930AFE83F}"/>
                </a:ext>
              </a:extLst>
            </p:cNvPr>
            <p:cNvGrpSpPr/>
            <p:nvPr/>
          </p:nvGrpSpPr>
          <p:grpSpPr>
            <a:xfrm>
              <a:off x="4928800" y="3998650"/>
              <a:ext cx="696763" cy="100804"/>
              <a:chOff x="3538538" y="1077915"/>
              <a:chExt cx="696763" cy="100804"/>
            </a:xfrm>
          </p:grpSpPr>
          <p:sp>
            <p:nvSpPr>
              <p:cNvPr id="8292" name="모서리가 둥근 직사각형 1780">
                <a:extLst>
                  <a:ext uri="{FF2B5EF4-FFF2-40B4-BE49-F238E27FC236}">
                    <a16:creationId xmlns:a16="http://schemas.microsoft.com/office/drawing/2014/main" id="{100CD211-8D3B-9305-3945-BB20E781A97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3" name="모서리가 둥근 직사각형 1781">
                <a:extLst>
                  <a:ext uri="{FF2B5EF4-FFF2-40B4-BE49-F238E27FC236}">
                    <a16:creationId xmlns:a16="http://schemas.microsoft.com/office/drawing/2014/main" id="{4DFA77C3-E0F9-7178-0F87-39793CE53B0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4" name="모서리가 둥근 직사각형 1782">
                <a:extLst>
                  <a:ext uri="{FF2B5EF4-FFF2-40B4-BE49-F238E27FC236}">
                    <a16:creationId xmlns:a16="http://schemas.microsoft.com/office/drawing/2014/main" id="{6AC82442-F0BE-3A3F-704A-F9BD6ABA008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5" name="모서리가 둥근 직사각형 1783">
                <a:extLst>
                  <a:ext uri="{FF2B5EF4-FFF2-40B4-BE49-F238E27FC236}">
                    <a16:creationId xmlns:a16="http://schemas.microsoft.com/office/drawing/2014/main" id="{E5A65169-EA34-CFDA-04C3-F4F3C804D38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6" name="모서리가 둥근 직사각형 1784">
                <a:extLst>
                  <a:ext uri="{FF2B5EF4-FFF2-40B4-BE49-F238E27FC236}">
                    <a16:creationId xmlns:a16="http://schemas.microsoft.com/office/drawing/2014/main" id="{0F102F9D-AF9D-7E0F-072D-9EB0A15FEC2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200" name="그룹 8199">
              <a:extLst>
                <a:ext uri="{FF2B5EF4-FFF2-40B4-BE49-F238E27FC236}">
                  <a16:creationId xmlns:a16="http://schemas.microsoft.com/office/drawing/2014/main" id="{178C5D27-24EC-51CD-8066-DA100B82E2DC}"/>
                </a:ext>
              </a:extLst>
            </p:cNvPr>
            <p:cNvGrpSpPr/>
            <p:nvPr/>
          </p:nvGrpSpPr>
          <p:grpSpPr>
            <a:xfrm>
              <a:off x="4928800" y="4184988"/>
              <a:ext cx="696763" cy="100804"/>
              <a:chOff x="3538538" y="1077915"/>
              <a:chExt cx="696763" cy="100804"/>
            </a:xfrm>
          </p:grpSpPr>
          <p:sp>
            <p:nvSpPr>
              <p:cNvPr id="8287" name="모서리가 둥근 직사각형 1780">
                <a:extLst>
                  <a:ext uri="{FF2B5EF4-FFF2-40B4-BE49-F238E27FC236}">
                    <a16:creationId xmlns:a16="http://schemas.microsoft.com/office/drawing/2014/main" id="{0265A8AF-F069-55AB-1558-D30D4EA3DE3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8" name="모서리가 둥근 직사각형 1781">
                <a:extLst>
                  <a:ext uri="{FF2B5EF4-FFF2-40B4-BE49-F238E27FC236}">
                    <a16:creationId xmlns:a16="http://schemas.microsoft.com/office/drawing/2014/main" id="{4CF1C622-6C92-4AD7-B1AE-85B1B878F06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9" name="모서리가 둥근 직사각형 1782">
                <a:extLst>
                  <a:ext uri="{FF2B5EF4-FFF2-40B4-BE49-F238E27FC236}">
                    <a16:creationId xmlns:a16="http://schemas.microsoft.com/office/drawing/2014/main" id="{1E54C991-6D8F-F525-0B6E-25A8AB0AC15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0" name="모서리가 둥근 직사각형 1783">
                <a:extLst>
                  <a:ext uri="{FF2B5EF4-FFF2-40B4-BE49-F238E27FC236}">
                    <a16:creationId xmlns:a16="http://schemas.microsoft.com/office/drawing/2014/main" id="{6BF988E3-AFFF-DC67-9152-43EF4662AF9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1" name="모서리가 둥근 직사각형 1784">
                <a:extLst>
                  <a:ext uri="{FF2B5EF4-FFF2-40B4-BE49-F238E27FC236}">
                    <a16:creationId xmlns:a16="http://schemas.microsoft.com/office/drawing/2014/main" id="{6B920CE2-40C7-5042-4961-7B328B3974F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8201" name="TextBox 8200">
              <a:extLst>
                <a:ext uri="{FF2B5EF4-FFF2-40B4-BE49-F238E27FC236}">
                  <a16:creationId xmlns:a16="http://schemas.microsoft.com/office/drawing/2014/main" id="{88C488C5-1B10-F23C-9547-B125BED69F93}"/>
                </a:ext>
              </a:extLst>
            </p:cNvPr>
            <p:cNvSpPr txBox="1"/>
            <p:nvPr/>
          </p:nvSpPr>
          <p:spPr>
            <a:xfrm>
              <a:off x="4675161" y="4395371"/>
              <a:ext cx="1119961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9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 </a:t>
              </a:r>
              <a:r>
                <a:rPr lang="ko-KR" altLang="en-US" sz="9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</a:t>
              </a:r>
            </a:p>
          </p:txBody>
        </p:sp>
        <p:cxnSp>
          <p:nvCxnSpPr>
            <p:cNvPr id="8202" name="직선 연결선 8201">
              <a:extLst>
                <a:ext uri="{FF2B5EF4-FFF2-40B4-BE49-F238E27FC236}">
                  <a16:creationId xmlns:a16="http://schemas.microsoft.com/office/drawing/2014/main" id="{E8E8943B-F616-A0F5-31F5-E57765978B10}"/>
                </a:ext>
              </a:extLst>
            </p:cNvPr>
            <p:cNvCxnSpPr/>
            <p:nvPr/>
          </p:nvCxnSpPr>
          <p:spPr>
            <a:xfrm>
              <a:off x="4979462" y="4728341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03" name="직선 연결선 8202">
              <a:extLst>
                <a:ext uri="{FF2B5EF4-FFF2-40B4-BE49-F238E27FC236}">
                  <a16:creationId xmlns:a16="http://schemas.microsoft.com/office/drawing/2014/main" id="{E09E7C57-0851-54B8-5292-456C8A38BDEB}"/>
                </a:ext>
              </a:extLst>
            </p:cNvPr>
            <p:cNvCxnSpPr/>
            <p:nvPr/>
          </p:nvCxnSpPr>
          <p:spPr>
            <a:xfrm>
              <a:off x="5149966" y="4729633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04" name="직선 연결선 8203">
              <a:extLst>
                <a:ext uri="{FF2B5EF4-FFF2-40B4-BE49-F238E27FC236}">
                  <a16:creationId xmlns:a16="http://schemas.microsoft.com/office/drawing/2014/main" id="{8A34B0DB-BEA8-5B3E-E9D8-FD8FBD9F97AC}"/>
                </a:ext>
              </a:extLst>
            </p:cNvPr>
            <p:cNvCxnSpPr/>
            <p:nvPr/>
          </p:nvCxnSpPr>
          <p:spPr>
            <a:xfrm>
              <a:off x="5320470" y="4726972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05" name="직선 연결선 8204">
              <a:extLst>
                <a:ext uri="{FF2B5EF4-FFF2-40B4-BE49-F238E27FC236}">
                  <a16:creationId xmlns:a16="http://schemas.microsoft.com/office/drawing/2014/main" id="{FC0F8009-4C1D-CB3C-CDFB-B8F03CCDC69F}"/>
                </a:ext>
              </a:extLst>
            </p:cNvPr>
            <p:cNvCxnSpPr/>
            <p:nvPr/>
          </p:nvCxnSpPr>
          <p:spPr>
            <a:xfrm>
              <a:off x="5490974" y="4731002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06" name="직선 연결선 8205">
              <a:extLst>
                <a:ext uri="{FF2B5EF4-FFF2-40B4-BE49-F238E27FC236}">
                  <a16:creationId xmlns:a16="http://schemas.microsoft.com/office/drawing/2014/main" id="{BCD747F4-8A59-7661-3C09-7EE83054E801}"/>
                </a:ext>
              </a:extLst>
            </p:cNvPr>
            <p:cNvCxnSpPr>
              <a:cxnSpLocks/>
            </p:cNvCxnSpPr>
            <p:nvPr/>
          </p:nvCxnSpPr>
          <p:spPr>
            <a:xfrm>
              <a:off x="4637885" y="4721169"/>
              <a:ext cx="1011457" cy="0"/>
            </a:xfrm>
            <a:prstGeom prst="line">
              <a:avLst/>
            </a:prstGeom>
            <a:ln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07" name="모서리가 둥근 직사각형 414">
              <a:extLst>
                <a:ext uri="{FF2B5EF4-FFF2-40B4-BE49-F238E27FC236}">
                  <a16:creationId xmlns:a16="http://schemas.microsoft.com/office/drawing/2014/main" id="{94DA6FBF-CF2E-1002-F91A-1C1865D0A29B}"/>
                </a:ext>
              </a:extLst>
            </p:cNvPr>
            <p:cNvSpPr/>
            <p:nvPr/>
          </p:nvSpPr>
          <p:spPr>
            <a:xfrm>
              <a:off x="4637885" y="4411347"/>
              <a:ext cx="1024070" cy="2166531"/>
            </a:xfrm>
            <a:prstGeom prst="roundRect">
              <a:avLst>
                <a:gd name="adj" fmla="val 2613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08" name="TextBox 8207">
              <a:extLst>
                <a:ext uri="{FF2B5EF4-FFF2-40B4-BE49-F238E27FC236}">
                  <a16:creationId xmlns:a16="http://schemas.microsoft.com/office/drawing/2014/main" id="{944E00CF-84D1-C240-B1AA-2643974C7050}"/>
                </a:ext>
              </a:extLst>
            </p:cNvPr>
            <p:cNvSpPr txBox="1"/>
            <p:nvPr/>
          </p:nvSpPr>
          <p:spPr>
            <a:xfrm>
              <a:off x="5440500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8209" name="TextBox 8208">
              <a:extLst>
                <a:ext uri="{FF2B5EF4-FFF2-40B4-BE49-F238E27FC236}">
                  <a16:creationId xmlns:a16="http://schemas.microsoft.com/office/drawing/2014/main" id="{60884C8B-D1C9-144E-28F7-CC3B1863ECBD}"/>
                </a:ext>
              </a:extLst>
            </p:cNvPr>
            <p:cNvSpPr txBox="1"/>
            <p:nvPr/>
          </p:nvSpPr>
          <p:spPr>
            <a:xfrm>
              <a:off x="5310670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210" name="TextBox 8209">
              <a:extLst>
                <a:ext uri="{FF2B5EF4-FFF2-40B4-BE49-F238E27FC236}">
                  <a16:creationId xmlns:a16="http://schemas.microsoft.com/office/drawing/2014/main" id="{0A47E955-27EB-10AA-E7F1-34F1F4C6BC4E}"/>
                </a:ext>
              </a:extLst>
            </p:cNvPr>
            <p:cNvSpPr txBox="1"/>
            <p:nvPr/>
          </p:nvSpPr>
          <p:spPr>
            <a:xfrm>
              <a:off x="5142271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211" name="TextBox 8210">
              <a:extLst>
                <a:ext uri="{FF2B5EF4-FFF2-40B4-BE49-F238E27FC236}">
                  <a16:creationId xmlns:a16="http://schemas.microsoft.com/office/drawing/2014/main" id="{7A8F6BE6-699E-D8EE-18C7-8C4930F21FC2}"/>
                </a:ext>
              </a:extLst>
            </p:cNvPr>
            <p:cNvSpPr txBox="1"/>
            <p:nvPr/>
          </p:nvSpPr>
          <p:spPr>
            <a:xfrm>
              <a:off x="4968072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천</a:t>
              </a:r>
            </a:p>
          </p:txBody>
        </p:sp>
        <p:sp>
          <p:nvSpPr>
            <p:cNvPr id="8212" name="TextBox 8211">
              <a:extLst>
                <a:ext uri="{FF2B5EF4-FFF2-40B4-BE49-F238E27FC236}">
                  <a16:creationId xmlns:a16="http://schemas.microsoft.com/office/drawing/2014/main" id="{2F2FC84F-C6AA-6FBA-E5C0-33736E5E9D15}"/>
                </a:ext>
              </a:extLst>
            </p:cNvPr>
            <p:cNvSpPr txBox="1"/>
            <p:nvPr/>
          </p:nvSpPr>
          <p:spPr>
            <a:xfrm>
              <a:off x="4808643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만</a:t>
              </a:r>
            </a:p>
          </p:txBody>
        </p:sp>
        <p:grpSp>
          <p:nvGrpSpPr>
            <p:cNvPr id="8213" name="그룹 8212">
              <a:extLst>
                <a:ext uri="{FF2B5EF4-FFF2-40B4-BE49-F238E27FC236}">
                  <a16:creationId xmlns:a16="http://schemas.microsoft.com/office/drawing/2014/main" id="{27689926-4DD1-B085-02E8-E1AA19E35804}"/>
                </a:ext>
              </a:extLst>
            </p:cNvPr>
            <p:cNvGrpSpPr/>
            <p:nvPr/>
          </p:nvGrpSpPr>
          <p:grpSpPr>
            <a:xfrm>
              <a:off x="4637885" y="4613191"/>
              <a:ext cx="1006365" cy="331975"/>
              <a:chOff x="2443401" y="4578942"/>
              <a:chExt cx="811178" cy="331975"/>
            </a:xfrm>
          </p:grpSpPr>
          <p:cxnSp>
            <p:nvCxnSpPr>
              <p:cNvPr id="8284" name="직선 연결선 8283">
                <a:extLst>
                  <a:ext uri="{FF2B5EF4-FFF2-40B4-BE49-F238E27FC236}">
                    <a16:creationId xmlns:a16="http://schemas.microsoft.com/office/drawing/2014/main" id="{D200F53F-1379-9374-0BDC-4499C801EA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3401" y="4872817"/>
                <a:ext cx="809953" cy="0"/>
              </a:xfrm>
              <a:prstGeom prst="line">
                <a:avLst/>
              </a:prstGeom>
              <a:ln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85" name="직선 연결선 8284">
                <a:extLst>
                  <a:ext uri="{FF2B5EF4-FFF2-40B4-BE49-F238E27FC236}">
                    <a16:creationId xmlns:a16="http://schemas.microsoft.com/office/drawing/2014/main" id="{453E6827-223F-B816-0468-B94B8EB4E0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4626" y="4910917"/>
                <a:ext cx="809953" cy="0"/>
              </a:xfrm>
              <a:prstGeom prst="line">
                <a:avLst/>
              </a:prstGeom>
              <a:ln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86" name="직선 연결선 8285">
                <a:extLst>
                  <a:ext uri="{FF2B5EF4-FFF2-40B4-BE49-F238E27FC236}">
                    <a16:creationId xmlns:a16="http://schemas.microsoft.com/office/drawing/2014/main" id="{080E6D84-D6B6-55A2-775E-B53C056F99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3911" y="4578942"/>
                <a:ext cx="809953" cy="0"/>
              </a:xfrm>
              <a:prstGeom prst="line">
                <a:avLst/>
              </a:prstGeom>
              <a:ln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214" name="직선 연결선 8213">
              <a:extLst>
                <a:ext uri="{FF2B5EF4-FFF2-40B4-BE49-F238E27FC236}">
                  <a16:creationId xmlns:a16="http://schemas.microsoft.com/office/drawing/2014/main" id="{E9ADAF7F-E9F4-868D-0671-EF7D2A5F1503}"/>
                </a:ext>
              </a:extLst>
            </p:cNvPr>
            <p:cNvCxnSpPr/>
            <p:nvPr/>
          </p:nvCxnSpPr>
          <p:spPr>
            <a:xfrm>
              <a:off x="4808958" y="4726971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15" name="TextBox 8214">
              <a:extLst>
                <a:ext uri="{FF2B5EF4-FFF2-40B4-BE49-F238E27FC236}">
                  <a16:creationId xmlns:a16="http://schemas.microsoft.com/office/drawing/2014/main" id="{9F333887-5B84-3672-F947-CA4AFE7171D9}"/>
                </a:ext>
              </a:extLst>
            </p:cNvPr>
            <p:cNvSpPr txBox="1"/>
            <p:nvPr/>
          </p:nvSpPr>
          <p:spPr>
            <a:xfrm>
              <a:off x="4594914" y="4588290"/>
              <a:ext cx="311353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십만</a:t>
              </a:r>
            </a:p>
          </p:txBody>
        </p:sp>
        <p:grpSp>
          <p:nvGrpSpPr>
            <p:cNvPr id="8216" name="그룹 8215">
              <a:extLst>
                <a:ext uri="{FF2B5EF4-FFF2-40B4-BE49-F238E27FC236}">
                  <a16:creationId xmlns:a16="http://schemas.microsoft.com/office/drawing/2014/main" id="{26237245-719C-BC08-99F1-C6EB3702B9BF}"/>
                </a:ext>
              </a:extLst>
            </p:cNvPr>
            <p:cNvGrpSpPr/>
            <p:nvPr/>
          </p:nvGrpSpPr>
          <p:grpSpPr>
            <a:xfrm>
              <a:off x="4695590" y="5006575"/>
              <a:ext cx="59232" cy="1507632"/>
              <a:chOff x="2504728" y="4996490"/>
              <a:chExt cx="59232" cy="1507632"/>
            </a:xfrm>
          </p:grpSpPr>
          <p:sp>
            <p:nvSpPr>
              <p:cNvPr id="8274" name="모서리가 둥근 직사각형 496">
                <a:extLst>
                  <a:ext uri="{FF2B5EF4-FFF2-40B4-BE49-F238E27FC236}">
                    <a16:creationId xmlns:a16="http://schemas.microsoft.com/office/drawing/2014/main" id="{FA395C96-4956-6619-A928-48A095C829DB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5" name="모서리가 둥근 직사각형 493">
                <a:extLst>
                  <a:ext uri="{FF2B5EF4-FFF2-40B4-BE49-F238E27FC236}">
                    <a16:creationId xmlns:a16="http://schemas.microsoft.com/office/drawing/2014/main" id="{9E783181-B086-C116-F453-696B47301713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6" name="모서리가 둥근 직사각형 490">
                <a:extLst>
                  <a:ext uri="{FF2B5EF4-FFF2-40B4-BE49-F238E27FC236}">
                    <a16:creationId xmlns:a16="http://schemas.microsoft.com/office/drawing/2014/main" id="{B9C34686-CE23-3CE0-F3F8-477F33F544E8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7" name="모서리가 둥근 직사각형 487">
                <a:extLst>
                  <a:ext uri="{FF2B5EF4-FFF2-40B4-BE49-F238E27FC236}">
                    <a16:creationId xmlns:a16="http://schemas.microsoft.com/office/drawing/2014/main" id="{059D53D8-3516-0FB8-7B4B-3A0CF4EE3244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8" name="모서리가 둥근 직사각형 484">
                <a:extLst>
                  <a:ext uri="{FF2B5EF4-FFF2-40B4-BE49-F238E27FC236}">
                    <a16:creationId xmlns:a16="http://schemas.microsoft.com/office/drawing/2014/main" id="{5618BF3C-F6DB-6715-FFAF-2529D5706512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9" name="모서리가 둥근 직사각형 481">
                <a:extLst>
                  <a:ext uri="{FF2B5EF4-FFF2-40B4-BE49-F238E27FC236}">
                    <a16:creationId xmlns:a16="http://schemas.microsoft.com/office/drawing/2014/main" id="{6F2E49D1-21DF-48BE-B952-3E89C12BD2CD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0" name="모서리가 둥근 직사각형 478">
                <a:extLst>
                  <a:ext uri="{FF2B5EF4-FFF2-40B4-BE49-F238E27FC236}">
                    <a16:creationId xmlns:a16="http://schemas.microsoft.com/office/drawing/2014/main" id="{D839C9D9-ED50-D7A2-9A3C-045D8E884562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1" name="모서리가 둥근 직사각형 475">
                <a:extLst>
                  <a:ext uri="{FF2B5EF4-FFF2-40B4-BE49-F238E27FC236}">
                    <a16:creationId xmlns:a16="http://schemas.microsoft.com/office/drawing/2014/main" id="{7C549C1B-03AC-35C6-30FB-663019B8C2E1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2" name="모서리가 둥근 직사각형 472">
                <a:extLst>
                  <a:ext uri="{FF2B5EF4-FFF2-40B4-BE49-F238E27FC236}">
                    <a16:creationId xmlns:a16="http://schemas.microsoft.com/office/drawing/2014/main" id="{8F0B7DB0-7687-683E-EE86-20EE3B1E75CE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3" name="모서리가 둥근 직사각형 460">
                <a:extLst>
                  <a:ext uri="{FF2B5EF4-FFF2-40B4-BE49-F238E27FC236}">
                    <a16:creationId xmlns:a16="http://schemas.microsoft.com/office/drawing/2014/main" id="{70156751-7A40-868C-A729-0CCDFCB14044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217" name="그룹 8216">
              <a:extLst>
                <a:ext uri="{FF2B5EF4-FFF2-40B4-BE49-F238E27FC236}">
                  <a16:creationId xmlns:a16="http://schemas.microsoft.com/office/drawing/2014/main" id="{94D66224-8DCE-BCE3-B52E-BA543CF3A311}"/>
                </a:ext>
              </a:extLst>
            </p:cNvPr>
            <p:cNvGrpSpPr/>
            <p:nvPr/>
          </p:nvGrpSpPr>
          <p:grpSpPr>
            <a:xfrm>
              <a:off x="4865850" y="5002664"/>
              <a:ext cx="59232" cy="1507632"/>
              <a:chOff x="2504728" y="4996490"/>
              <a:chExt cx="59232" cy="1507632"/>
            </a:xfrm>
          </p:grpSpPr>
          <p:sp>
            <p:nvSpPr>
              <p:cNvPr id="8264" name="모서리가 둥근 직사각형 496">
                <a:extLst>
                  <a:ext uri="{FF2B5EF4-FFF2-40B4-BE49-F238E27FC236}">
                    <a16:creationId xmlns:a16="http://schemas.microsoft.com/office/drawing/2014/main" id="{DD6FFB17-93F5-9B35-B359-EC247C0127BC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5" name="모서리가 둥근 직사각형 493">
                <a:extLst>
                  <a:ext uri="{FF2B5EF4-FFF2-40B4-BE49-F238E27FC236}">
                    <a16:creationId xmlns:a16="http://schemas.microsoft.com/office/drawing/2014/main" id="{F27A5606-8E47-D953-7263-A7E0A8324386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6" name="모서리가 둥근 직사각형 490">
                <a:extLst>
                  <a:ext uri="{FF2B5EF4-FFF2-40B4-BE49-F238E27FC236}">
                    <a16:creationId xmlns:a16="http://schemas.microsoft.com/office/drawing/2014/main" id="{9DB74078-4B56-7288-E3C4-A75A0767F6BD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7" name="모서리가 둥근 직사각형 487">
                <a:extLst>
                  <a:ext uri="{FF2B5EF4-FFF2-40B4-BE49-F238E27FC236}">
                    <a16:creationId xmlns:a16="http://schemas.microsoft.com/office/drawing/2014/main" id="{41979E86-947F-D186-1873-9A72BF289B52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8" name="모서리가 둥근 직사각형 484">
                <a:extLst>
                  <a:ext uri="{FF2B5EF4-FFF2-40B4-BE49-F238E27FC236}">
                    <a16:creationId xmlns:a16="http://schemas.microsoft.com/office/drawing/2014/main" id="{720CE9E5-29DD-C914-586C-FEE6B4211FA9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9" name="모서리가 둥근 직사각형 481">
                <a:extLst>
                  <a:ext uri="{FF2B5EF4-FFF2-40B4-BE49-F238E27FC236}">
                    <a16:creationId xmlns:a16="http://schemas.microsoft.com/office/drawing/2014/main" id="{2B927508-5909-65DE-AB4F-D6F6E58FA3BF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0" name="모서리가 둥근 직사각형 478">
                <a:extLst>
                  <a:ext uri="{FF2B5EF4-FFF2-40B4-BE49-F238E27FC236}">
                    <a16:creationId xmlns:a16="http://schemas.microsoft.com/office/drawing/2014/main" id="{AC78F755-DB1F-9458-9D50-50B0FF9FF361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1" name="모서리가 둥근 직사각형 475">
                <a:extLst>
                  <a:ext uri="{FF2B5EF4-FFF2-40B4-BE49-F238E27FC236}">
                    <a16:creationId xmlns:a16="http://schemas.microsoft.com/office/drawing/2014/main" id="{25B8AE0E-9A50-5E11-DBED-7910E7DE3AD5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2" name="모서리가 둥근 직사각형 472">
                <a:extLst>
                  <a:ext uri="{FF2B5EF4-FFF2-40B4-BE49-F238E27FC236}">
                    <a16:creationId xmlns:a16="http://schemas.microsoft.com/office/drawing/2014/main" id="{01BE4073-3D1C-43EA-36A5-DABA119FBE55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3" name="모서리가 둥근 직사각형 460">
                <a:extLst>
                  <a:ext uri="{FF2B5EF4-FFF2-40B4-BE49-F238E27FC236}">
                    <a16:creationId xmlns:a16="http://schemas.microsoft.com/office/drawing/2014/main" id="{BEC2294C-56EA-798D-3CFE-21A8C9DFD324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218" name="그룹 8217">
              <a:extLst>
                <a:ext uri="{FF2B5EF4-FFF2-40B4-BE49-F238E27FC236}">
                  <a16:creationId xmlns:a16="http://schemas.microsoft.com/office/drawing/2014/main" id="{CF45C637-999A-9F0C-09AE-5E5BEDAC669F}"/>
                </a:ext>
              </a:extLst>
            </p:cNvPr>
            <p:cNvGrpSpPr/>
            <p:nvPr/>
          </p:nvGrpSpPr>
          <p:grpSpPr>
            <a:xfrm>
              <a:off x="5036110" y="5003446"/>
              <a:ext cx="59232" cy="1507632"/>
              <a:chOff x="2504728" y="4996490"/>
              <a:chExt cx="59232" cy="1507632"/>
            </a:xfrm>
          </p:grpSpPr>
          <p:sp>
            <p:nvSpPr>
              <p:cNvPr id="8254" name="모서리가 둥근 직사각형 496">
                <a:extLst>
                  <a:ext uri="{FF2B5EF4-FFF2-40B4-BE49-F238E27FC236}">
                    <a16:creationId xmlns:a16="http://schemas.microsoft.com/office/drawing/2014/main" id="{30E54FB9-2FA2-59CC-1BA6-7C7A7EEF87DB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5" name="모서리가 둥근 직사각형 493">
                <a:extLst>
                  <a:ext uri="{FF2B5EF4-FFF2-40B4-BE49-F238E27FC236}">
                    <a16:creationId xmlns:a16="http://schemas.microsoft.com/office/drawing/2014/main" id="{0D24DD80-F8D2-193B-1A43-CA34988D441B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6" name="모서리가 둥근 직사각형 490">
                <a:extLst>
                  <a:ext uri="{FF2B5EF4-FFF2-40B4-BE49-F238E27FC236}">
                    <a16:creationId xmlns:a16="http://schemas.microsoft.com/office/drawing/2014/main" id="{A3EC4E69-2E08-A006-AD54-FAE042AFC5BA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7" name="모서리가 둥근 직사각형 487">
                <a:extLst>
                  <a:ext uri="{FF2B5EF4-FFF2-40B4-BE49-F238E27FC236}">
                    <a16:creationId xmlns:a16="http://schemas.microsoft.com/office/drawing/2014/main" id="{2343E624-91ED-A949-DC6E-3C14358CDD45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8" name="모서리가 둥근 직사각형 484">
                <a:extLst>
                  <a:ext uri="{FF2B5EF4-FFF2-40B4-BE49-F238E27FC236}">
                    <a16:creationId xmlns:a16="http://schemas.microsoft.com/office/drawing/2014/main" id="{F2F84459-ED53-529F-00E9-B834CA55341C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9" name="모서리가 둥근 직사각형 481">
                <a:extLst>
                  <a:ext uri="{FF2B5EF4-FFF2-40B4-BE49-F238E27FC236}">
                    <a16:creationId xmlns:a16="http://schemas.microsoft.com/office/drawing/2014/main" id="{E1CAC139-6F5A-457E-FC35-BD91DFB6F09F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0" name="모서리가 둥근 직사각형 478">
                <a:extLst>
                  <a:ext uri="{FF2B5EF4-FFF2-40B4-BE49-F238E27FC236}">
                    <a16:creationId xmlns:a16="http://schemas.microsoft.com/office/drawing/2014/main" id="{E40FBA4C-85CF-19E7-878F-4B716D0C5287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1" name="모서리가 둥근 직사각형 475">
                <a:extLst>
                  <a:ext uri="{FF2B5EF4-FFF2-40B4-BE49-F238E27FC236}">
                    <a16:creationId xmlns:a16="http://schemas.microsoft.com/office/drawing/2014/main" id="{7407ACDE-23E6-103F-5B40-173575CA8BDA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2" name="모서리가 둥근 직사각형 472">
                <a:extLst>
                  <a:ext uri="{FF2B5EF4-FFF2-40B4-BE49-F238E27FC236}">
                    <a16:creationId xmlns:a16="http://schemas.microsoft.com/office/drawing/2014/main" id="{7754B4B4-39E7-28EA-0C02-FC54FB1087B8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3" name="모서리가 둥근 직사각형 460">
                <a:extLst>
                  <a:ext uri="{FF2B5EF4-FFF2-40B4-BE49-F238E27FC236}">
                    <a16:creationId xmlns:a16="http://schemas.microsoft.com/office/drawing/2014/main" id="{03EBB3B8-0DE7-A8F9-4F9A-AD7A37E6C8DC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219" name="그룹 8218">
              <a:extLst>
                <a:ext uri="{FF2B5EF4-FFF2-40B4-BE49-F238E27FC236}">
                  <a16:creationId xmlns:a16="http://schemas.microsoft.com/office/drawing/2014/main" id="{57551FF6-E149-C226-1410-ABA33A3AC849}"/>
                </a:ext>
              </a:extLst>
            </p:cNvPr>
            <p:cNvGrpSpPr/>
            <p:nvPr/>
          </p:nvGrpSpPr>
          <p:grpSpPr>
            <a:xfrm>
              <a:off x="5206370" y="5005792"/>
              <a:ext cx="59232" cy="1507632"/>
              <a:chOff x="2504728" y="4996490"/>
              <a:chExt cx="59232" cy="1507632"/>
            </a:xfrm>
          </p:grpSpPr>
          <p:sp>
            <p:nvSpPr>
              <p:cNvPr id="8244" name="모서리가 둥근 직사각형 496">
                <a:extLst>
                  <a:ext uri="{FF2B5EF4-FFF2-40B4-BE49-F238E27FC236}">
                    <a16:creationId xmlns:a16="http://schemas.microsoft.com/office/drawing/2014/main" id="{02741CF3-56D0-D240-131B-61F2F975C9EE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5" name="모서리가 둥근 직사각형 493">
                <a:extLst>
                  <a:ext uri="{FF2B5EF4-FFF2-40B4-BE49-F238E27FC236}">
                    <a16:creationId xmlns:a16="http://schemas.microsoft.com/office/drawing/2014/main" id="{6A89806A-ADD3-46C7-9F3F-88068EBD2C2B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6" name="모서리가 둥근 직사각형 490">
                <a:extLst>
                  <a:ext uri="{FF2B5EF4-FFF2-40B4-BE49-F238E27FC236}">
                    <a16:creationId xmlns:a16="http://schemas.microsoft.com/office/drawing/2014/main" id="{03A3613F-4351-0C03-7417-72496B7CC1D8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7" name="모서리가 둥근 직사각형 487">
                <a:extLst>
                  <a:ext uri="{FF2B5EF4-FFF2-40B4-BE49-F238E27FC236}">
                    <a16:creationId xmlns:a16="http://schemas.microsoft.com/office/drawing/2014/main" id="{8A844988-E189-4E07-6108-36DD63DD7E68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8" name="모서리가 둥근 직사각형 484">
                <a:extLst>
                  <a:ext uri="{FF2B5EF4-FFF2-40B4-BE49-F238E27FC236}">
                    <a16:creationId xmlns:a16="http://schemas.microsoft.com/office/drawing/2014/main" id="{4A40219A-1CD4-B715-D6F5-6F360FD07353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9" name="모서리가 둥근 직사각형 481">
                <a:extLst>
                  <a:ext uri="{FF2B5EF4-FFF2-40B4-BE49-F238E27FC236}">
                    <a16:creationId xmlns:a16="http://schemas.microsoft.com/office/drawing/2014/main" id="{2A0B6640-B808-B5E4-4088-F03549374CE5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0" name="모서리가 둥근 직사각형 478">
                <a:extLst>
                  <a:ext uri="{FF2B5EF4-FFF2-40B4-BE49-F238E27FC236}">
                    <a16:creationId xmlns:a16="http://schemas.microsoft.com/office/drawing/2014/main" id="{DE07B437-4EE7-330F-9A76-D33350F28846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1" name="모서리가 둥근 직사각형 475">
                <a:extLst>
                  <a:ext uri="{FF2B5EF4-FFF2-40B4-BE49-F238E27FC236}">
                    <a16:creationId xmlns:a16="http://schemas.microsoft.com/office/drawing/2014/main" id="{5388510F-1B1C-2181-07EA-02F2EE4F3FE2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2" name="모서리가 둥근 직사각형 472">
                <a:extLst>
                  <a:ext uri="{FF2B5EF4-FFF2-40B4-BE49-F238E27FC236}">
                    <a16:creationId xmlns:a16="http://schemas.microsoft.com/office/drawing/2014/main" id="{AFB194B9-E2D3-5585-C40D-E36BFFE344D7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3" name="모서리가 둥근 직사각형 460">
                <a:extLst>
                  <a:ext uri="{FF2B5EF4-FFF2-40B4-BE49-F238E27FC236}">
                    <a16:creationId xmlns:a16="http://schemas.microsoft.com/office/drawing/2014/main" id="{C120B267-E51A-FD37-4B2E-F79EFD64C1E5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220" name="그룹 8219">
              <a:extLst>
                <a:ext uri="{FF2B5EF4-FFF2-40B4-BE49-F238E27FC236}">
                  <a16:creationId xmlns:a16="http://schemas.microsoft.com/office/drawing/2014/main" id="{92AEED4A-C440-E1FB-C32C-557EE14C36D7}"/>
                </a:ext>
              </a:extLst>
            </p:cNvPr>
            <p:cNvGrpSpPr/>
            <p:nvPr/>
          </p:nvGrpSpPr>
          <p:grpSpPr>
            <a:xfrm>
              <a:off x="5376630" y="5004228"/>
              <a:ext cx="59232" cy="1507632"/>
              <a:chOff x="2504728" y="4996490"/>
              <a:chExt cx="59232" cy="1507632"/>
            </a:xfrm>
          </p:grpSpPr>
          <p:sp>
            <p:nvSpPr>
              <p:cNvPr id="8234" name="모서리가 둥근 직사각형 496">
                <a:extLst>
                  <a:ext uri="{FF2B5EF4-FFF2-40B4-BE49-F238E27FC236}">
                    <a16:creationId xmlns:a16="http://schemas.microsoft.com/office/drawing/2014/main" id="{07E5697D-A88A-04E5-F203-73E317CB39AA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5" name="모서리가 둥근 직사각형 493">
                <a:extLst>
                  <a:ext uri="{FF2B5EF4-FFF2-40B4-BE49-F238E27FC236}">
                    <a16:creationId xmlns:a16="http://schemas.microsoft.com/office/drawing/2014/main" id="{30C74349-FC25-988B-514F-215679092FD0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6" name="모서리가 둥근 직사각형 490">
                <a:extLst>
                  <a:ext uri="{FF2B5EF4-FFF2-40B4-BE49-F238E27FC236}">
                    <a16:creationId xmlns:a16="http://schemas.microsoft.com/office/drawing/2014/main" id="{D46D726A-0434-22E2-3B9E-298CF3E1B8A3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7" name="모서리가 둥근 직사각형 487">
                <a:extLst>
                  <a:ext uri="{FF2B5EF4-FFF2-40B4-BE49-F238E27FC236}">
                    <a16:creationId xmlns:a16="http://schemas.microsoft.com/office/drawing/2014/main" id="{86FCAEE1-A90E-CA4C-4492-D7D01006A6D8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8" name="모서리가 둥근 직사각형 484">
                <a:extLst>
                  <a:ext uri="{FF2B5EF4-FFF2-40B4-BE49-F238E27FC236}">
                    <a16:creationId xmlns:a16="http://schemas.microsoft.com/office/drawing/2014/main" id="{BE591835-7CC3-E51B-7F3C-2C289AD976D7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9" name="모서리가 둥근 직사각형 481">
                <a:extLst>
                  <a:ext uri="{FF2B5EF4-FFF2-40B4-BE49-F238E27FC236}">
                    <a16:creationId xmlns:a16="http://schemas.microsoft.com/office/drawing/2014/main" id="{9136889F-B775-4177-0876-691AEC59804D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0" name="모서리가 둥근 직사각형 478">
                <a:extLst>
                  <a:ext uri="{FF2B5EF4-FFF2-40B4-BE49-F238E27FC236}">
                    <a16:creationId xmlns:a16="http://schemas.microsoft.com/office/drawing/2014/main" id="{26EB00D0-CA19-84ED-0D99-B2FAD9DA4429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1" name="모서리가 둥근 직사각형 475">
                <a:extLst>
                  <a:ext uri="{FF2B5EF4-FFF2-40B4-BE49-F238E27FC236}">
                    <a16:creationId xmlns:a16="http://schemas.microsoft.com/office/drawing/2014/main" id="{020101BD-9188-DA75-1CA7-84A7E6F87DE2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2" name="모서리가 둥근 직사각형 472">
                <a:extLst>
                  <a:ext uri="{FF2B5EF4-FFF2-40B4-BE49-F238E27FC236}">
                    <a16:creationId xmlns:a16="http://schemas.microsoft.com/office/drawing/2014/main" id="{CA11DAA9-7C83-025D-9E7D-D685164C56BC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3" name="모서리가 둥근 직사각형 460">
                <a:extLst>
                  <a:ext uri="{FF2B5EF4-FFF2-40B4-BE49-F238E27FC236}">
                    <a16:creationId xmlns:a16="http://schemas.microsoft.com/office/drawing/2014/main" id="{60CDB5A7-1B4A-D065-29CE-3D5D08CA3F52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221" name="그룹 8220">
              <a:extLst>
                <a:ext uri="{FF2B5EF4-FFF2-40B4-BE49-F238E27FC236}">
                  <a16:creationId xmlns:a16="http://schemas.microsoft.com/office/drawing/2014/main" id="{7A0DE12B-998F-ADC4-D3F4-C3C2C667D045}"/>
                </a:ext>
              </a:extLst>
            </p:cNvPr>
            <p:cNvGrpSpPr/>
            <p:nvPr/>
          </p:nvGrpSpPr>
          <p:grpSpPr>
            <a:xfrm>
              <a:off x="5546888" y="5005010"/>
              <a:ext cx="59232" cy="1507632"/>
              <a:chOff x="2504728" y="4996490"/>
              <a:chExt cx="59232" cy="1507632"/>
            </a:xfrm>
          </p:grpSpPr>
          <p:sp>
            <p:nvSpPr>
              <p:cNvPr id="8224" name="모서리가 둥근 직사각형 496">
                <a:extLst>
                  <a:ext uri="{FF2B5EF4-FFF2-40B4-BE49-F238E27FC236}">
                    <a16:creationId xmlns:a16="http://schemas.microsoft.com/office/drawing/2014/main" id="{DADB6F91-15C7-39F1-77F7-8418D2B63463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5" name="모서리가 둥근 직사각형 493">
                <a:extLst>
                  <a:ext uri="{FF2B5EF4-FFF2-40B4-BE49-F238E27FC236}">
                    <a16:creationId xmlns:a16="http://schemas.microsoft.com/office/drawing/2014/main" id="{F9C3837A-DBB7-6056-132D-3252AC743992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6" name="모서리가 둥근 직사각형 490">
                <a:extLst>
                  <a:ext uri="{FF2B5EF4-FFF2-40B4-BE49-F238E27FC236}">
                    <a16:creationId xmlns:a16="http://schemas.microsoft.com/office/drawing/2014/main" id="{3405C871-319D-79D8-61AA-F2527CD1864E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7" name="모서리가 둥근 직사각형 487">
                <a:extLst>
                  <a:ext uri="{FF2B5EF4-FFF2-40B4-BE49-F238E27FC236}">
                    <a16:creationId xmlns:a16="http://schemas.microsoft.com/office/drawing/2014/main" id="{95B2B175-B439-D8D8-5088-22FF4AA389C2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8" name="모서리가 둥근 직사각형 484">
                <a:extLst>
                  <a:ext uri="{FF2B5EF4-FFF2-40B4-BE49-F238E27FC236}">
                    <a16:creationId xmlns:a16="http://schemas.microsoft.com/office/drawing/2014/main" id="{F4DB30CF-146E-EB8C-36A6-41A171F1E039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9" name="모서리가 둥근 직사각형 481">
                <a:extLst>
                  <a:ext uri="{FF2B5EF4-FFF2-40B4-BE49-F238E27FC236}">
                    <a16:creationId xmlns:a16="http://schemas.microsoft.com/office/drawing/2014/main" id="{66F08DEE-51A0-B09B-113F-BF8C7E17D134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0" name="모서리가 둥근 직사각형 478">
                <a:extLst>
                  <a:ext uri="{FF2B5EF4-FFF2-40B4-BE49-F238E27FC236}">
                    <a16:creationId xmlns:a16="http://schemas.microsoft.com/office/drawing/2014/main" id="{BA9666B3-4519-C0EB-91FD-2BB825047899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1" name="모서리가 둥근 직사각형 475">
                <a:extLst>
                  <a:ext uri="{FF2B5EF4-FFF2-40B4-BE49-F238E27FC236}">
                    <a16:creationId xmlns:a16="http://schemas.microsoft.com/office/drawing/2014/main" id="{890F5834-2C1F-3B2B-8C3A-7F666400CAEB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2" name="모서리가 둥근 직사각형 472">
                <a:extLst>
                  <a:ext uri="{FF2B5EF4-FFF2-40B4-BE49-F238E27FC236}">
                    <a16:creationId xmlns:a16="http://schemas.microsoft.com/office/drawing/2014/main" id="{6DCFC533-6180-6D99-EFC0-3989C58F3296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3" name="모서리가 둥근 직사각형 460">
                <a:extLst>
                  <a:ext uri="{FF2B5EF4-FFF2-40B4-BE49-F238E27FC236}">
                    <a16:creationId xmlns:a16="http://schemas.microsoft.com/office/drawing/2014/main" id="{1B86D24A-A049-F08B-5B49-5D305CE029C4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8222" name="사각형: 둥근 모서리 8221">
              <a:extLst>
                <a:ext uri="{FF2B5EF4-FFF2-40B4-BE49-F238E27FC236}">
                  <a16:creationId xmlns:a16="http://schemas.microsoft.com/office/drawing/2014/main" id="{7717AF77-1CB6-95EA-466F-D34A26BB17B4}"/>
                </a:ext>
              </a:extLst>
            </p:cNvPr>
            <p:cNvSpPr/>
            <p:nvPr/>
          </p:nvSpPr>
          <p:spPr>
            <a:xfrm>
              <a:off x="5824063" y="6292615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3" name="TextBox 8222">
              <a:extLst>
                <a:ext uri="{FF2B5EF4-FFF2-40B4-BE49-F238E27FC236}">
                  <a16:creationId xmlns:a16="http://schemas.microsoft.com/office/drawing/2014/main" id="{911159E3-270F-4184-AD09-6B822CAEBAA6}"/>
                </a:ext>
              </a:extLst>
            </p:cNvPr>
            <p:cNvSpPr txBox="1"/>
            <p:nvPr/>
          </p:nvSpPr>
          <p:spPr>
            <a:xfrm>
              <a:off x="5801159" y="6279067"/>
              <a:ext cx="1153082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DEC0C8CA-405B-29EB-13D2-363C15D01BE3}"/>
              </a:ext>
            </a:extLst>
          </p:cNvPr>
          <p:cNvGrpSpPr/>
          <p:nvPr/>
        </p:nvGrpSpPr>
        <p:grpSpPr>
          <a:xfrm>
            <a:off x="4551135" y="337005"/>
            <a:ext cx="2398661" cy="6247288"/>
            <a:chOff x="2095828" y="331012"/>
            <a:chExt cx="2398661" cy="6247288"/>
          </a:xfrm>
        </p:grpSpPr>
        <p:sp>
          <p:nvSpPr>
            <p:cNvPr id="5" name="사각형: 둥근 위쪽 모서리 4">
              <a:extLst>
                <a:ext uri="{FF2B5EF4-FFF2-40B4-BE49-F238E27FC236}">
                  <a16:creationId xmlns:a16="http://schemas.microsoft.com/office/drawing/2014/main" id="{1F3C19EA-CEB4-E2D5-BA71-E294834C610A}"/>
                </a:ext>
              </a:extLst>
            </p:cNvPr>
            <p:cNvSpPr/>
            <p:nvPr/>
          </p:nvSpPr>
          <p:spPr>
            <a:xfrm>
              <a:off x="2164188" y="335063"/>
              <a:ext cx="1105043" cy="268510"/>
            </a:xfrm>
            <a:prstGeom prst="round2SameRect">
              <a:avLst/>
            </a:prstGeom>
            <a:solidFill>
              <a:srgbClr val="E9F6F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사각형: 둥근 위쪽 모서리 5">
              <a:extLst>
                <a:ext uri="{FF2B5EF4-FFF2-40B4-BE49-F238E27FC236}">
                  <a16:creationId xmlns:a16="http://schemas.microsoft.com/office/drawing/2014/main" id="{3835A570-55D9-371B-823F-119C34A7B831}"/>
                </a:ext>
              </a:extLst>
            </p:cNvPr>
            <p:cNvSpPr/>
            <p:nvPr/>
          </p:nvSpPr>
          <p:spPr>
            <a:xfrm>
              <a:off x="3380530" y="337548"/>
              <a:ext cx="1105043" cy="268510"/>
            </a:xfrm>
            <a:prstGeom prst="round2SameRect">
              <a:avLst/>
            </a:prstGeom>
            <a:solidFill>
              <a:srgbClr val="E9F6F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사각형: 둥근 한쪽 모서리 6">
              <a:extLst>
                <a:ext uri="{FF2B5EF4-FFF2-40B4-BE49-F238E27FC236}">
                  <a16:creationId xmlns:a16="http://schemas.microsoft.com/office/drawing/2014/main" id="{C5B711C0-114A-E737-CC1A-DC30E55DB60C}"/>
                </a:ext>
              </a:extLst>
            </p:cNvPr>
            <p:cNvSpPr/>
            <p:nvPr/>
          </p:nvSpPr>
          <p:spPr>
            <a:xfrm rot="10800000">
              <a:off x="2181786" y="588921"/>
              <a:ext cx="218513" cy="3749783"/>
            </a:xfrm>
            <a:prstGeom prst="round1Rect">
              <a:avLst/>
            </a:prstGeom>
            <a:solidFill>
              <a:srgbClr val="E9F6F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" name="사각형: 둥근 한쪽 모서리 7">
              <a:extLst>
                <a:ext uri="{FF2B5EF4-FFF2-40B4-BE49-F238E27FC236}">
                  <a16:creationId xmlns:a16="http://schemas.microsoft.com/office/drawing/2014/main" id="{D6F37B2C-325D-C468-816E-10AAD19827EB}"/>
                </a:ext>
              </a:extLst>
            </p:cNvPr>
            <p:cNvSpPr/>
            <p:nvPr/>
          </p:nvSpPr>
          <p:spPr>
            <a:xfrm rot="10800000">
              <a:off x="3383176" y="607785"/>
              <a:ext cx="245847" cy="5634087"/>
            </a:xfrm>
            <a:prstGeom prst="round1Rect">
              <a:avLst/>
            </a:prstGeom>
            <a:solidFill>
              <a:srgbClr val="E9F6F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670E1BD-3483-5C8C-C7AE-94B0E48BFADC}"/>
                </a:ext>
              </a:extLst>
            </p:cNvPr>
            <p:cNvSpPr txBox="1"/>
            <p:nvPr/>
          </p:nvSpPr>
          <p:spPr>
            <a:xfrm>
              <a:off x="2095828" y="343088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나눔고딕" panose="020D0604000000000000" pitchFamily="50" charset="-127"/>
                  <a:ea typeface="나눔고딕" panose="020D0604000000000000" pitchFamily="50" charset="-127"/>
                  <a:cs typeface="+mn-cs"/>
                </a:rPr>
                <a:t>문번</a:t>
              </a:r>
            </a:p>
          </p:txBody>
        </p: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BEB6A719-5AA5-4922-2673-F7B3EE4D7419}"/>
                </a:ext>
              </a:extLst>
            </p:cNvPr>
            <p:cNvGrpSpPr/>
            <p:nvPr/>
          </p:nvGrpSpPr>
          <p:grpSpPr>
            <a:xfrm>
              <a:off x="2121729" y="331012"/>
              <a:ext cx="2372760" cy="6247288"/>
              <a:chOff x="2121729" y="331012"/>
              <a:chExt cx="2372760" cy="6247288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D2471F4-D5EF-39BD-9DD5-A483AFEE4977}"/>
                  </a:ext>
                </a:extLst>
              </p:cNvPr>
              <p:cNvSpPr txBox="1"/>
              <p:nvPr/>
            </p:nvSpPr>
            <p:spPr>
              <a:xfrm>
                <a:off x="3605604" y="349199"/>
                <a:ext cx="841897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 </a:t>
                </a:r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답란</a:t>
                </a: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13ADC6AD-3748-22E8-B421-54A743697B6A}"/>
                  </a:ext>
                </a:extLst>
              </p:cNvPr>
              <p:cNvSpPr txBox="1"/>
              <p:nvPr/>
            </p:nvSpPr>
            <p:spPr>
              <a:xfrm>
                <a:off x="3309516" y="355549"/>
                <a:ext cx="3898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문번</a:t>
                </a:r>
              </a:p>
            </p:txBody>
          </p:sp>
          <p:cxnSp>
            <p:nvCxnSpPr>
              <p:cNvPr id="13" name="직선 연결선 12">
                <a:extLst>
                  <a:ext uri="{FF2B5EF4-FFF2-40B4-BE49-F238E27FC236}">
                    <a16:creationId xmlns:a16="http://schemas.microsoft.com/office/drawing/2014/main" id="{E18AFE89-C5FF-DAC8-1157-A30808EB42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2049" y="604180"/>
                <a:ext cx="1095543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모서리가 둥근 직사각형 3">
                <a:extLst>
                  <a:ext uri="{FF2B5EF4-FFF2-40B4-BE49-F238E27FC236}">
                    <a16:creationId xmlns:a16="http://schemas.microsoft.com/office/drawing/2014/main" id="{381BC6B8-990C-B79D-03FB-2A5344E58C9A}"/>
                  </a:ext>
                </a:extLst>
              </p:cNvPr>
              <p:cNvSpPr/>
              <p:nvPr/>
            </p:nvSpPr>
            <p:spPr>
              <a:xfrm>
                <a:off x="3372049" y="331013"/>
                <a:ext cx="1089106" cy="5910984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3F3B42EA-1FBD-782F-C4B4-471AE083AB1F}"/>
                  </a:ext>
                </a:extLst>
              </p:cNvPr>
              <p:cNvGrpSpPr/>
              <p:nvPr/>
            </p:nvGrpSpPr>
            <p:grpSpPr>
              <a:xfrm>
                <a:off x="3686257" y="641989"/>
                <a:ext cx="696763" cy="100804"/>
                <a:chOff x="3538538" y="1077915"/>
                <a:chExt cx="696763" cy="100804"/>
              </a:xfrm>
            </p:grpSpPr>
            <p:sp>
              <p:nvSpPr>
                <p:cNvPr id="8128" name="모서리가 둥근 직사각형 1855">
                  <a:extLst>
                    <a:ext uri="{FF2B5EF4-FFF2-40B4-BE49-F238E27FC236}">
                      <a16:creationId xmlns:a16="http://schemas.microsoft.com/office/drawing/2014/main" id="{8B4D7C66-7C30-A75D-8976-62578493E64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9" name="모서리가 둥근 직사각형 1856">
                  <a:extLst>
                    <a:ext uri="{FF2B5EF4-FFF2-40B4-BE49-F238E27FC236}">
                      <a16:creationId xmlns:a16="http://schemas.microsoft.com/office/drawing/2014/main" id="{69758EEF-9ED7-E9F3-60D3-78080C0D53A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30" name="모서리가 둥근 직사각형 1857">
                  <a:extLst>
                    <a:ext uri="{FF2B5EF4-FFF2-40B4-BE49-F238E27FC236}">
                      <a16:creationId xmlns:a16="http://schemas.microsoft.com/office/drawing/2014/main" id="{3969C6FD-4839-2510-CF9B-E93D9C045C4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31" name="모서리가 둥근 직사각형 1858">
                  <a:extLst>
                    <a:ext uri="{FF2B5EF4-FFF2-40B4-BE49-F238E27FC236}">
                      <a16:creationId xmlns:a16="http://schemas.microsoft.com/office/drawing/2014/main" id="{8C5E58C3-92B8-12C1-0AB4-56693A91B92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32" name="모서리가 둥근 직사각형 1859">
                  <a:extLst>
                    <a:ext uri="{FF2B5EF4-FFF2-40B4-BE49-F238E27FC236}">
                      <a16:creationId xmlns:a16="http://schemas.microsoft.com/office/drawing/2014/main" id="{BC7A235A-29CA-299B-F83B-DCEC039E1D4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" name="그룹 15">
                <a:extLst>
                  <a:ext uri="{FF2B5EF4-FFF2-40B4-BE49-F238E27FC236}">
                    <a16:creationId xmlns:a16="http://schemas.microsoft.com/office/drawing/2014/main" id="{2EEC71AF-1112-88C7-2BA0-D2CA9BF5240C}"/>
                  </a:ext>
                </a:extLst>
              </p:cNvPr>
              <p:cNvGrpSpPr/>
              <p:nvPr/>
            </p:nvGrpSpPr>
            <p:grpSpPr>
              <a:xfrm>
                <a:off x="3686257" y="827535"/>
                <a:ext cx="696763" cy="100804"/>
                <a:chOff x="3538538" y="1077915"/>
                <a:chExt cx="696763" cy="100804"/>
              </a:xfrm>
            </p:grpSpPr>
            <p:sp>
              <p:nvSpPr>
                <p:cNvPr id="8123" name="모서리가 둥근 직사각형 1850">
                  <a:extLst>
                    <a:ext uri="{FF2B5EF4-FFF2-40B4-BE49-F238E27FC236}">
                      <a16:creationId xmlns:a16="http://schemas.microsoft.com/office/drawing/2014/main" id="{D5102BF1-ACCC-294E-BBFA-C057A691DD6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4" name="모서리가 둥근 직사각형 1851">
                  <a:extLst>
                    <a:ext uri="{FF2B5EF4-FFF2-40B4-BE49-F238E27FC236}">
                      <a16:creationId xmlns:a16="http://schemas.microsoft.com/office/drawing/2014/main" id="{B44D6A4F-5F70-6A76-8EF8-78065547F28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5" name="모서리가 둥근 직사각형 1852">
                  <a:extLst>
                    <a:ext uri="{FF2B5EF4-FFF2-40B4-BE49-F238E27FC236}">
                      <a16:creationId xmlns:a16="http://schemas.microsoft.com/office/drawing/2014/main" id="{E78109F2-F2C3-5FA0-611A-7F7981AFC39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6" name="모서리가 둥근 직사각형 1853">
                  <a:extLst>
                    <a:ext uri="{FF2B5EF4-FFF2-40B4-BE49-F238E27FC236}">
                      <a16:creationId xmlns:a16="http://schemas.microsoft.com/office/drawing/2014/main" id="{2FB3EFC3-F7F7-9566-7E3E-B9FFC234284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7" name="모서리가 둥근 직사각형 1854">
                  <a:extLst>
                    <a:ext uri="{FF2B5EF4-FFF2-40B4-BE49-F238E27FC236}">
                      <a16:creationId xmlns:a16="http://schemas.microsoft.com/office/drawing/2014/main" id="{F6EF272B-1537-B5FB-CFC3-D470DE1FDD5A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" name="그룹 16">
                <a:extLst>
                  <a:ext uri="{FF2B5EF4-FFF2-40B4-BE49-F238E27FC236}">
                    <a16:creationId xmlns:a16="http://schemas.microsoft.com/office/drawing/2014/main" id="{7E35B554-D47E-3FD9-B28C-2955E7C18407}"/>
                  </a:ext>
                </a:extLst>
              </p:cNvPr>
              <p:cNvGrpSpPr/>
              <p:nvPr/>
            </p:nvGrpSpPr>
            <p:grpSpPr>
              <a:xfrm>
                <a:off x="3686257" y="1013081"/>
                <a:ext cx="696763" cy="100804"/>
                <a:chOff x="3538538" y="1077915"/>
                <a:chExt cx="696763" cy="100804"/>
              </a:xfrm>
            </p:grpSpPr>
            <p:sp>
              <p:nvSpPr>
                <p:cNvPr id="8118" name="모서리가 둥근 직사각형 1845">
                  <a:extLst>
                    <a:ext uri="{FF2B5EF4-FFF2-40B4-BE49-F238E27FC236}">
                      <a16:creationId xmlns:a16="http://schemas.microsoft.com/office/drawing/2014/main" id="{56DD2002-10AC-032C-A117-42156384B69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9" name="모서리가 둥근 직사각형 1846">
                  <a:extLst>
                    <a:ext uri="{FF2B5EF4-FFF2-40B4-BE49-F238E27FC236}">
                      <a16:creationId xmlns:a16="http://schemas.microsoft.com/office/drawing/2014/main" id="{B4CCB3A3-CD34-4CFD-2ED3-3548C7A27FC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0" name="모서리가 둥근 직사각형 1847">
                  <a:extLst>
                    <a:ext uri="{FF2B5EF4-FFF2-40B4-BE49-F238E27FC236}">
                      <a16:creationId xmlns:a16="http://schemas.microsoft.com/office/drawing/2014/main" id="{DC47673E-AC91-0854-F6E4-848BB0EEF5A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1" name="모서리가 둥근 직사각형 1848">
                  <a:extLst>
                    <a:ext uri="{FF2B5EF4-FFF2-40B4-BE49-F238E27FC236}">
                      <a16:creationId xmlns:a16="http://schemas.microsoft.com/office/drawing/2014/main" id="{A971957C-C6F8-D716-E353-BDD9D4A92AE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22" name="모서리가 둥근 직사각형 1849">
                  <a:extLst>
                    <a:ext uri="{FF2B5EF4-FFF2-40B4-BE49-F238E27FC236}">
                      <a16:creationId xmlns:a16="http://schemas.microsoft.com/office/drawing/2014/main" id="{19DA8814-F078-F0C8-3560-DA5C7CDE4C0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8" name="그룹 17">
                <a:extLst>
                  <a:ext uri="{FF2B5EF4-FFF2-40B4-BE49-F238E27FC236}">
                    <a16:creationId xmlns:a16="http://schemas.microsoft.com/office/drawing/2014/main" id="{754B2E59-5697-9F93-42BE-6D78CC320912}"/>
                  </a:ext>
                </a:extLst>
              </p:cNvPr>
              <p:cNvGrpSpPr/>
              <p:nvPr/>
            </p:nvGrpSpPr>
            <p:grpSpPr>
              <a:xfrm>
                <a:off x="3686257" y="1198627"/>
                <a:ext cx="696763" cy="100804"/>
                <a:chOff x="3538538" y="1077915"/>
                <a:chExt cx="696763" cy="100804"/>
              </a:xfrm>
            </p:grpSpPr>
            <p:sp>
              <p:nvSpPr>
                <p:cNvPr id="8113" name="모서리가 둥근 직사각형 1840">
                  <a:extLst>
                    <a:ext uri="{FF2B5EF4-FFF2-40B4-BE49-F238E27FC236}">
                      <a16:creationId xmlns:a16="http://schemas.microsoft.com/office/drawing/2014/main" id="{75CF1408-28C8-E788-9DBB-387BCF18773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4" name="모서리가 둥근 직사각형 1841">
                  <a:extLst>
                    <a:ext uri="{FF2B5EF4-FFF2-40B4-BE49-F238E27FC236}">
                      <a16:creationId xmlns:a16="http://schemas.microsoft.com/office/drawing/2014/main" id="{C354F9AD-4455-9C77-5C9C-2162D8B1563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5" name="모서리가 둥근 직사각형 1842">
                  <a:extLst>
                    <a:ext uri="{FF2B5EF4-FFF2-40B4-BE49-F238E27FC236}">
                      <a16:creationId xmlns:a16="http://schemas.microsoft.com/office/drawing/2014/main" id="{6B28D95A-47B3-BD0B-9D4E-FC573FE8D86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6" name="모서리가 둥근 직사각형 1843">
                  <a:extLst>
                    <a:ext uri="{FF2B5EF4-FFF2-40B4-BE49-F238E27FC236}">
                      <a16:creationId xmlns:a16="http://schemas.microsoft.com/office/drawing/2014/main" id="{ED5AFC58-588C-DFDD-A0A7-7F4176B33CD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7" name="모서리가 둥근 직사각형 1844">
                  <a:extLst>
                    <a:ext uri="{FF2B5EF4-FFF2-40B4-BE49-F238E27FC236}">
                      <a16:creationId xmlns:a16="http://schemas.microsoft.com/office/drawing/2014/main" id="{8C799F34-518E-FC04-7D43-B6D7956CBE3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9" name="그룹 18">
                <a:extLst>
                  <a:ext uri="{FF2B5EF4-FFF2-40B4-BE49-F238E27FC236}">
                    <a16:creationId xmlns:a16="http://schemas.microsoft.com/office/drawing/2014/main" id="{988A755A-B5FA-10A9-94B8-4CB0F277304F}"/>
                  </a:ext>
                </a:extLst>
              </p:cNvPr>
              <p:cNvGrpSpPr/>
              <p:nvPr/>
            </p:nvGrpSpPr>
            <p:grpSpPr>
              <a:xfrm>
                <a:off x="3686257" y="1384173"/>
                <a:ext cx="696763" cy="100804"/>
                <a:chOff x="3538538" y="1077915"/>
                <a:chExt cx="696763" cy="100804"/>
              </a:xfrm>
            </p:grpSpPr>
            <p:sp>
              <p:nvSpPr>
                <p:cNvPr id="8108" name="모서리가 둥근 직사각형 1835">
                  <a:extLst>
                    <a:ext uri="{FF2B5EF4-FFF2-40B4-BE49-F238E27FC236}">
                      <a16:creationId xmlns:a16="http://schemas.microsoft.com/office/drawing/2014/main" id="{3A04A853-77AF-CC60-AA6F-65554A6F5AB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9" name="모서리가 둥근 직사각형 1836">
                  <a:extLst>
                    <a:ext uri="{FF2B5EF4-FFF2-40B4-BE49-F238E27FC236}">
                      <a16:creationId xmlns:a16="http://schemas.microsoft.com/office/drawing/2014/main" id="{B8BF5E26-CCF3-00B0-EA17-D1338F2E6F9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0" name="모서리가 둥근 직사각형 1837">
                  <a:extLst>
                    <a:ext uri="{FF2B5EF4-FFF2-40B4-BE49-F238E27FC236}">
                      <a16:creationId xmlns:a16="http://schemas.microsoft.com/office/drawing/2014/main" id="{515F6499-9F82-D76C-5383-532364993EB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1" name="모서리가 둥근 직사각형 1838">
                  <a:extLst>
                    <a:ext uri="{FF2B5EF4-FFF2-40B4-BE49-F238E27FC236}">
                      <a16:creationId xmlns:a16="http://schemas.microsoft.com/office/drawing/2014/main" id="{9904B255-0FC6-BAF8-486C-E58F324C21E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2" name="모서리가 둥근 직사각형 1839">
                  <a:extLst>
                    <a:ext uri="{FF2B5EF4-FFF2-40B4-BE49-F238E27FC236}">
                      <a16:creationId xmlns:a16="http://schemas.microsoft.com/office/drawing/2014/main" id="{CBD18886-96B8-FB6D-84C0-7F504CF5FA7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0" name="그룹 19">
                <a:extLst>
                  <a:ext uri="{FF2B5EF4-FFF2-40B4-BE49-F238E27FC236}">
                    <a16:creationId xmlns:a16="http://schemas.microsoft.com/office/drawing/2014/main" id="{923C7D11-D118-3131-C6E0-A388B9CB923B}"/>
                  </a:ext>
                </a:extLst>
              </p:cNvPr>
              <p:cNvGrpSpPr/>
              <p:nvPr/>
            </p:nvGrpSpPr>
            <p:grpSpPr>
              <a:xfrm>
                <a:off x="3686257" y="1569719"/>
                <a:ext cx="696763" cy="100804"/>
                <a:chOff x="3538538" y="1077915"/>
                <a:chExt cx="696763" cy="100804"/>
              </a:xfrm>
            </p:grpSpPr>
            <p:sp>
              <p:nvSpPr>
                <p:cNvPr id="8103" name="모서리가 둥근 직사각형 1830">
                  <a:extLst>
                    <a:ext uri="{FF2B5EF4-FFF2-40B4-BE49-F238E27FC236}">
                      <a16:creationId xmlns:a16="http://schemas.microsoft.com/office/drawing/2014/main" id="{2E5720BA-29A3-EEF7-FD02-177C5901881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4" name="모서리가 둥근 직사각형 1831">
                  <a:extLst>
                    <a:ext uri="{FF2B5EF4-FFF2-40B4-BE49-F238E27FC236}">
                      <a16:creationId xmlns:a16="http://schemas.microsoft.com/office/drawing/2014/main" id="{6008014E-A357-47D1-E3C8-B5C53A8CDE6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5" name="모서리가 둥근 직사각형 1832">
                  <a:extLst>
                    <a:ext uri="{FF2B5EF4-FFF2-40B4-BE49-F238E27FC236}">
                      <a16:creationId xmlns:a16="http://schemas.microsoft.com/office/drawing/2014/main" id="{98E671B0-F6FD-E380-F001-03134BD1EE0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6" name="모서리가 둥근 직사각형 1833">
                  <a:extLst>
                    <a:ext uri="{FF2B5EF4-FFF2-40B4-BE49-F238E27FC236}">
                      <a16:creationId xmlns:a16="http://schemas.microsoft.com/office/drawing/2014/main" id="{97F83886-F273-364B-B1C6-3A72CEC59FD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7" name="모서리가 둥근 직사각형 1834">
                  <a:extLst>
                    <a:ext uri="{FF2B5EF4-FFF2-40B4-BE49-F238E27FC236}">
                      <a16:creationId xmlns:a16="http://schemas.microsoft.com/office/drawing/2014/main" id="{31D31A62-2D2D-BE18-692D-1AEE05DA389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CC82C60D-1267-DF56-C2E8-BBB66BE088AC}"/>
                  </a:ext>
                </a:extLst>
              </p:cNvPr>
              <p:cNvGrpSpPr/>
              <p:nvPr/>
            </p:nvGrpSpPr>
            <p:grpSpPr>
              <a:xfrm>
                <a:off x="3686257" y="1755265"/>
                <a:ext cx="696763" cy="100804"/>
                <a:chOff x="3538538" y="1077915"/>
                <a:chExt cx="696763" cy="100804"/>
              </a:xfrm>
            </p:grpSpPr>
            <p:sp>
              <p:nvSpPr>
                <p:cNvPr id="8098" name="모서리가 둥근 직사각형 1825">
                  <a:extLst>
                    <a:ext uri="{FF2B5EF4-FFF2-40B4-BE49-F238E27FC236}">
                      <a16:creationId xmlns:a16="http://schemas.microsoft.com/office/drawing/2014/main" id="{F637F303-3F5C-DAF6-4A6F-9B8A8A3727B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9" name="모서리가 둥근 직사각형 1826">
                  <a:extLst>
                    <a:ext uri="{FF2B5EF4-FFF2-40B4-BE49-F238E27FC236}">
                      <a16:creationId xmlns:a16="http://schemas.microsoft.com/office/drawing/2014/main" id="{2F7CD172-961E-2694-405B-88E7F72AE44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0" name="모서리가 둥근 직사각형 1827">
                  <a:extLst>
                    <a:ext uri="{FF2B5EF4-FFF2-40B4-BE49-F238E27FC236}">
                      <a16:creationId xmlns:a16="http://schemas.microsoft.com/office/drawing/2014/main" id="{8DF7F967-393B-E56D-DFDF-E9540F3B2DA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1" name="모서리가 둥근 직사각형 1828">
                  <a:extLst>
                    <a:ext uri="{FF2B5EF4-FFF2-40B4-BE49-F238E27FC236}">
                      <a16:creationId xmlns:a16="http://schemas.microsoft.com/office/drawing/2014/main" id="{15BD3B79-15FD-48FD-1A6C-86C31BCE2DC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2" name="모서리가 둥근 직사각형 1829">
                  <a:extLst>
                    <a:ext uri="{FF2B5EF4-FFF2-40B4-BE49-F238E27FC236}">
                      <a16:creationId xmlns:a16="http://schemas.microsoft.com/office/drawing/2014/main" id="{D3EC91D4-1ABB-A3F8-91AA-897C3561060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" name="그룹 21">
                <a:extLst>
                  <a:ext uri="{FF2B5EF4-FFF2-40B4-BE49-F238E27FC236}">
                    <a16:creationId xmlns:a16="http://schemas.microsoft.com/office/drawing/2014/main" id="{C3F2275D-2ED4-8963-D5DF-6827EA039AB0}"/>
                  </a:ext>
                </a:extLst>
              </p:cNvPr>
              <p:cNvGrpSpPr/>
              <p:nvPr/>
            </p:nvGrpSpPr>
            <p:grpSpPr>
              <a:xfrm>
                <a:off x="3686257" y="1940811"/>
                <a:ext cx="696763" cy="100804"/>
                <a:chOff x="3538538" y="1077915"/>
                <a:chExt cx="696763" cy="100804"/>
              </a:xfrm>
            </p:grpSpPr>
            <p:sp>
              <p:nvSpPr>
                <p:cNvPr id="6296" name="모서리가 둥근 직사각형 1820">
                  <a:extLst>
                    <a:ext uri="{FF2B5EF4-FFF2-40B4-BE49-F238E27FC236}">
                      <a16:creationId xmlns:a16="http://schemas.microsoft.com/office/drawing/2014/main" id="{A924BFDC-15A7-D882-2D65-4152BF06BB3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300" name="모서리가 둥근 직사각형 1821">
                  <a:extLst>
                    <a:ext uri="{FF2B5EF4-FFF2-40B4-BE49-F238E27FC236}">
                      <a16:creationId xmlns:a16="http://schemas.microsoft.com/office/drawing/2014/main" id="{8804AC97-5AEE-5D93-75F3-F8F55DE36BC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302" name="모서리가 둥근 직사각형 1822">
                  <a:extLst>
                    <a:ext uri="{FF2B5EF4-FFF2-40B4-BE49-F238E27FC236}">
                      <a16:creationId xmlns:a16="http://schemas.microsoft.com/office/drawing/2014/main" id="{4DF5C613-8403-24D5-28F6-CB931C80A48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6" name="모서리가 둥근 직사각형 1823">
                  <a:extLst>
                    <a:ext uri="{FF2B5EF4-FFF2-40B4-BE49-F238E27FC236}">
                      <a16:creationId xmlns:a16="http://schemas.microsoft.com/office/drawing/2014/main" id="{599CC053-78AE-CF2E-2875-8D9E7ABFCE1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7" name="모서리가 둥근 직사각형 1824">
                  <a:extLst>
                    <a:ext uri="{FF2B5EF4-FFF2-40B4-BE49-F238E27FC236}">
                      <a16:creationId xmlns:a16="http://schemas.microsoft.com/office/drawing/2014/main" id="{0B4875F7-FF1B-A8A6-7A4E-5D222EB19B5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9F366098-994E-3ADD-F2D1-8444C27D37F7}"/>
                  </a:ext>
                </a:extLst>
              </p:cNvPr>
              <p:cNvGrpSpPr/>
              <p:nvPr/>
            </p:nvGrpSpPr>
            <p:grpSpPr>
              <a:xfrm>
                <a:off x="3686257" y="2126357"/>
                <a:ext cx="696763" cy="100804"/>
                <a:chOff x="3538538" y="1077915"/>
                <a:chExt cx="696763" cy="100804"/>
              </a:xfrm>
            </p:grpSpPr>
            <p:sp>
              <p:nvSpPr>
                <p:cNvPr id="1373" name="모서리가 둥근 직사각형 1815">
                  <a:extLst>
                    <a:ext uri="{FF2B5EF4-FFF2-40B4-BE49-F238E27FC236}">
                      <a16:creationId xmlns:a16="http://schemas.microsoft.com/office/drawing/2014/main" id="{C6893DCC-9F1B-6985-E6D4-1A7F508C343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74" name="모서리가 둥근 직사각형 1816">
                  <a:extLst>
                    <a:ext uri="{FF2B5EF4-FFF2-40B4-BE49-F238E27FC236}">
                      <a16:creationId xmlns:a16="http://schemas.microsoft.com/office/drawing/2014/main" id="{A77038B7-6818-383B-008A-5E21BFAFAB0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75" name="모서리가 둥근 직사각형 1817">
                  <a:extLst>
                    <a:ext uri="{FF2B5EF4-FFF2-40B4-BE49-F238E27FC236}">
                      <a16:creationId xmlns:a16="http://schemas.microsoft.com/office/drawing/2014/main" id="{BFEB34F2-2450-ABFF-55B8-230CA565205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90" name="모서리가 둥근 직사각형 1818">
                  <a:extLst>
                    <a:ext uri="{FF2B5EF4-FFF2-40B4-BE49-F238E27FC236}">
                      <a16:creationId xmlns:a16="http://schemas.microsoft.com/office/drawing/2014/main" id="{C31504AE-055F-2227-28E2-0C308A04CBB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92" name="모서리가 둥근 직사각형 1819">
                  <a:extLst>
                    <a:ext uri="{FF2B5EF4-FFF2-40B4-BE49-F238E27FC236}">
                      <a16:creationId xmlns:a16="http://schemas.microsoft.com/office/drawing/2014/main" id="{E4DD4F63-359F-C4A1-176F-4B2787D98CE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4" name="그룹 23">
                <a:extLst>
                  <a:ext uri="{FF2B5EF4-FFF2-40B4-BE49-F238E27FC236}">
                    <a16:creationId xmlns:a16="http://schemas.microsoft.com/office/drawing/2014/main" id="{D4FE7E86-9E59-539F-9661-C0BBA16F894E}"/>
                  </a:ext>
                </a:extLst>
              </p:cNvPr>
              <p:cNvGrpSpPr/>
              <p:nvPr/>
            </p:nvGrpSpPr>
            <p:grpSpPr>
              <a:xfrm>
                <a:off x="3686257" y="2311903"/>
                <a:ext cx="696763" cy="100804"/>
                <a:chOff x="3538538" y="1077915"/>
                <a:chExt cx="696763" cy="100804"/>
              </a:xfrm>
            </p:grpSpPr>
            <p:sp>
              <p:nvSpPr>
                <p:cNvPr id="1368" name="모서리가 둥근 직사각형 1810">
                  <a:extLst>
                    <a:ext uri="{FF2B5EF4-FFF2-40B4-BE49-F238E27FC236}">
                      <a16:creationId xmlns:a16="http://schemas.microsoft.com/office/drawing/2014/main" id="{9C3F12D7-17BF-3129-7E67-1F3C83AEBCD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69" name="모서리가 둥근 직사각형 1811">
                  <a:extLst>
                    <a:ext uri="{FF2B5EF4-FFF2-40B4-BE49-F238E27FC236}">
                      <a16:creationId xmlns:a16="http://schemas.microsoft.com/office/drawing/2014/main" id="{61EB2E30-FAC9-3003-21DF-1A04571C28F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70" name="모서리가 둥근 직사각형 1812">
                  <a:extLst>
                    <a:ext uri="{FF2B5EF4-FFF2-40B4-BE49-F238E27FC236}">
                      <a16:creationId xmlns:a16="http://schemas.microsoft.com/office/drawing/2014/main" id="{082AB1EA-F9A1-53FD-B95C-4AB74A4AC16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71" name="모서리가 둥근 직사각형 1813">
                  <a:extLst>
                    <a:ext uri="{FF2B5EF4-FFF2-40B4-BE49-F238E27FC236}">
                      <a16:creationId xmlns:a16="http://schemas.microsoft.com/office/drawing/2014/main" id="{E12CD37A-AADC-6656-0536-BDBF52C23AA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72" name="모서리가 둥근 직사각형 1814">
                  <a:extLst>
                    <a:ext uri="{FF2B5EF4-FFF2-40B4-BE49-F238E27FC236}">
                      <a16:creationId xmlns:a16="http://schemas.microsoft.com/office/drawing/2014/main" id="{BB65B3C7-94E3-4B2D-CAC6-6DC948FA85B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6B1E9F28-6C85-161E-E298-86E8D267ADC2}"/>
                  </a:ext>
                </a:extLst>
              </p:cNvPr>
              <p:cNvGrpSpPr/>
              <p:nvPr/>
            </p:nvGrpSpPr>
            <p:grpSpPr>
              <a:xfrm>
                <a:off x="3686257" y="2497449"/>
                <a:ext cx="696763" cy="100804"/>
                <a:chOff x="3538538" y="1077915"/>
                <a:chExt cx="696763" cy="100804"/>
              </a:xfrm>
            </p:grpSpPr>
            <p:sp>
              <p:nvSpPr>
                <p:cNvPr id="1362" name="모서리가 둥근 직사각형 1805">
                  <a:extLst>
                    <a:ext uri="{FF2B5EF4-FFF2-40B4-BE49-F238E27FC236}">
                      <a16:creationId xmlns:a16="http://schemas.microsoft.com/office/drawing/2014/main" id="{D6F1B8B2-4380-7ACA-1807-3968FDED021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63" name="모서리가 둥근 직사각형 1806">
                  <a:extLst>
                    <a:ext uri="{FF2B5EF4-FFF2-40B4-BE49-F238E27FC236}">
                      <a16:creationId xmlns:a16="http://schemas.microsoft.com/office/drawing/2014/main" id="{958604C7-9DD2-9DD0-36D5-3E5C7EE9156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64" name="모서리가 둥근 직사각형 1807">
                  <a:extLst>
                    <a:ext uri="{FF2B5EF4-FFF2-40B4-BE49-F238E27FC236}">
                      <a16:creationId xmlns:a16="http://schemas.microsoft.com/office/drawing/2014/main" id="{BB4BEC34-75E2-B3F5-5D60-968F22FBC15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65" name="모서리가 둥근 직사각형 1808">
                  <a:extLst>
                    <a:ext uri="{FF2B5EF4-FFF2-40B4-BE49-F238E27FC236}">
                      <a16:creationId xmlns:a16="http://schemas.microsoft.com/office/drawing/2014/main" id="{0A965858-8966-336C-2F37-CD0BF51320A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66" name="모서리가 둥근 직사각형 1809">
                  <a:extLst>
                    <a:ext uri="{FF2B5EF4-FFF2-40B4-BE49-F238E27FC236}">
                      <a16:creationId xmlns:a16="http://schemas.microsoft.com/office/drawing/2014/main" id="{91EC14B4-A47D-AD69-DAA0-5D0F201C8EC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8E39626F-6B93-ED32-6F67-990C46E39314}"/>
                  </a:ext>
                </a:extLst>
              </p:cNvPr>
              <p:cNvGrpSpPr/>
              <p:nvPr/>
            </p:nvGrpSpPr>
            <p:grpSpPr>
              <a:xfrm>
                <a:off x="3686257" y="2682995"/>
                <a:ext cx="696763" cy="100804"/>
                <a:chOff x="3538538" y="1077915"/>
                <a:chExt cx="696763" cy="100804"/>
              </a:xfrm>
            </p:grpSpPr>
            <p:sp>
              <p:nvSpPr>
                <p:cNvPr id="1357" name="모서리가 둥근 직사각형 1800">
                  <a:extLst>
                    <a:ext uri="{FF2B5EF4-FFF2-40B4-BE49-F238E27FC236}">
                      <a16:creationId xmlns:a16="http://schemas.microsoft.com/office/drawing/2014/main" id="{3966BF77-6F13-AA95-7500-C3497EA70FF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8" name="모서리가 둥근 직사각형 1801">
                  <a:extLst>
                    <a:ext uri="{FF2B5EF4-FFF2-40B4-BE49-F238E27FC236}">
                      <a16:creationId xmlns:a16="http://schemas.microsoft.com/office/drawing/2014/main" id="{94479723-B8DF-47A8-F4D5-2B389E5C6CE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9" name="모서리가 둥근 직사각형 1802">
                  <a:extLst>
                    <a:ext uri="{FF2B5EF4-FFF2-40B4-BE49-F238E27FC236}">
                      <a16:creationId xmlns:a16="http://schemas.microsoft.com/office/drawing/2014/main" id="{2190D02A-0537-8E53-D4A1-4567487C5D5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60" name="모서리가 둥근 직사각형 1803">
                  <a:extLst>
                    <a:ext uri="{FF2B5EF4-FFF2-40B4-BE49-F238E27FC236}">
                      <a16:creationId xmlns:a16="http://schemas.microsoft.com/office/drawing/2014/main" id="{31418BEF-20A6-CA6E-C82F-553D0E77143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61" name="모서리가 둥근 직사각형 1804">
                  <a:extLst>
                    <a:ext uri="{FF2B5EF4-FFF2-40B4-BE49-F238E27FC236}">
                      <a16:creationId xmlns:a16="http://schemas.microsoft.com/office/drawing/2014/main" id="{1057E7D2-A168-09C4-9097-19781A0C584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3C655C92-9BE6-BC6E-B9CC-6ACEFBD19AB9}"/>
                  </a:ext>
                </a:extLst>
              </p:cNvPr>
              <p:cNvGrpSpPr/>
              <p:nvPr/>
            </p:nvGrpSpPr>
            <p:grpSpPr>
              <a:xfrm>
                <a:off x="3686257" y="2868541"/>
                <a:ext cx="696763" cy="100804"/>
                <a:chOff x="3538538" y="1077915"/>
                <a:chExt cx="696763" cy="100804"/>
              </a:xfrm>
            </p:grpSpPr>
            <p:sp>
              <p:nvSpPr>
                <p:cNvPr id="1352" name="모서리가 둥근 직사각형 1795">
                  <a:extLst>
                    <a:ext uri="{FF2B5EF4-FFF2-40B4-BE49-F238E27FC236}">
                      <a16:creationId xmlns:a16="http://schemas.microsoft.com/office/drawing/2014/main" id="{73591DAC-20FD-BD7D-2615-F959B3E6F16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3" name="모서리가 둥근 직사각형 1796">
                  <a:extLst>
                    <a:ext uri="{FF2B5EF4-FFF2-40B4-BE49-F238E27FC236}">
                      <a16:creationId xmlns:a16="http://schemas.microsoft.com/office/drawing/2014/main" id="{A008B78B-EA5A-D65F-9BE1-E1339C6E8BD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4" name="모서리가 둥근 직사각형 1797">
                  <a:extLst>
                    <a:ext uri="{FF2B5EF4-FFF2-40B4-BE49-F238E27FC236}">
                      <a16:creationId xmlns:a16="http://schemas.microsoft.com/office/drawing/2014/main" id="{64D007A5-5A9E-7B53-F12B-9FBC19742B2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5" name="모서리가 둥근 직사각형 1798">
                  <a:extLst>
                    <a:ext uri="{FF2B5EF4-FFF2-40B4-BE49-F238E27FC236}">
                      <a16:creationId xmlns:a16="http://schemas.microsoft.com/office/drawing/2014/main" id="{7DC20FAA-EC8E-2B97-68D1-D177674B9D2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6" name="모서리가 둥근 직사각형 1799">
                  <a:extLst>
                    <a:ext uri="{FF2B5EF4-FFF2-40B4-BE49-F238E27FC236}">
                      <a16:creationId xmlns:a16="http://schemas.microsoft.com/office/drawing/2014/main" id="{3ACA5002-6CFA-9483-9A42-537C56370BD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8" name="그룹 27">
                <a:extLst>
                  <a:ext uri="{FF2B5EF4-FFF2-40B4-BE49-F238E27FC236}">
                    <a16:creationId xmlns:a16="http://schemas.microsoft.com/office/drawing/2014/main" id="{8ECAFE80-2329-1261-111E-6E030A619D9D}"/>
                  </a:ext>
                </a:extLst>
              </p:cNvPr>
              <p:cNvGrpSpPr/>
              <p:nvPr/>
            </p:nvGrpSpPr>
            <p:grpSpPr>
              <a:xfrm>
                <a:off x="3686257" y="3054087"/>
                <a:ext cx="696763" cy="100804"/>
                <a:chOff x="3538538" y="1077915"/>
                <a:chExt cx="696763" cy="100804"/>
              </a:xfrm>
            </p:grpSpPr>
            <p:sp>
              <p:nvSpPr>
                <p:cNvPr id="1347" name="모서리가 둥근 직사각형 1790">
                  <a:extLst>
                    <a:ext uri="{FF2B5EF4-FFF2-40B4-BE49-F238E27FC236}">
                      <a16:creationId xmlns:a16="http://schemas.microsoft.com/office/drawing/2014/main" id="{BDD72899-2032-6DC4-C3A0-4E27B956DE6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8" name="모서리가 둥근 직사각형 1791">
                  <a:extLst>
                    <a:ext uri="{FF2B5EF4-FFF2-40B4-BE49-F238E27FC236}">
                      <a16:creationId xmlns:a16="http://schemas.microsoft.com/office/drawing/2014/main" id="{6F378E0E-848D-35BA-CE7F-3A1391A7F13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9" name="모서리가 둥근 직사각형 1792">
                  <a:extLst>
                    <a:ext uri="{FF2B5EF4-FFF2-40B4-BE49-F238E27FC236}">
                      <a16:creationId xmlns:a16="http://schemas.microsoft.com/office/drawing/2014/main" id="{2EB0BDC5-9809-BE57-59ED-18EEE128DF7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0" name="모서리가 둥근 직사각형 1793">
                  <a:extLst>
                    <a:ext uri="{FF2B5EF4-FFF2-40B4-BE49-F238E27FC236}">
                      <a16:creationId xmlns:a16="http://schemas.microsoft.com/office/drawing/2014/main" id="{FDD56953-3247-0EC9-7BEB-EC3502EA696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1" name="모서리가 둥근 직사각형 1794">
                  <a:extLst>
                    <a:ext uri="{FF2B5EF4-FFF2-40B4-BE49-F238E27FC236}">
                      <a16:creationId xmlns:a16="http://schemas.microsoft.com/office/drawing/2014/main" id="{48C8E42E-6B77-4C4C-C411-A1C202C9068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id="{163B75C8-CCB9-9032-0D3A-9EE824A28002}"/>
                  </a:ext>
                </a:extLst>
              </p:cNvPr>
              <p:cNvGrpSpPr/>
              <p:nvPr/>
            </p:nvGrpSpPr>
            <p:grpSpPr>
              <a:xfrm>
                <a:off x="3686257" y="3239633"/>
                <a:ext cx="696763" cy="100804"/>
                <a:chOff x="3538538" y="1077915"/>
                <a:chExt cx="696763" cy="100804"/>
              </a:xfrm>
            </p:grpSpPr>
            <p:sp>
              <p:nvSpPr>
                <p:cNvPr id="1342" name="모서리가 둥근 직사각형 1785">
                  <a:extLst>
                    <a:ext uri="{FF2B5EF4-FFF2-40B4-BE49-F238E27FC236}">
                      <a16:creationId xmlns:a16="http://schemas.microsoft.com/office/drawing/2014/main" id="{E847DB86-8B1B-B723-C9E8-A3A21C8A1C2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3" name="모서리가 둥근 직사각형 1786">
                  <a:extLst>
                    <a:ext uri="{FF2B5EF4-FFF2-40B4-BE49-F238E27FC236}">
                      <a16:creationId xmlns:a16="http://schemas.microsoft.com/office/drawing/2014/main" id="{E12DE72A-8885-D19A-16C0-0D1C6FB7E19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4" name="모서리가 둥근 직사각형 1787">
                  <a:extLst>
                    <a:ext uri="{FF2B5EF4-FFF2-40B4-BE49-F238E27FC236}">
                      <a16:creationId xmlns:a16="http://schemas.microsoft.com/office/drawing/2014/main" id="{CC018751-4DD0-2180-C954-9ECC6B4166F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5" name="모서리가 둥근 직사각형 1788">
                  <a:extLst>
                    <a:ext uri="{FF2B5EF4-FFF2-40B4-BE49-F238E27FC236}">
                      <a16:creationId xmlns:a16="http://schemas.microsoft.com/office/drawing/2014/main" id="{5BFD1FC3-D5E5-FA88-8FAB-9778716DF7C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6" name="모서리가 둥근 직사각형 1789">
                  <a:extLst>
                    <a:ext uri="{FF2B5EF4-FFF2-40B4-BE49-F238E27FC236}">
                      <a16:creationId xmlns:a16="http://schemas.microsoft.com/office/drawing/2014/main" id="{9C7049C4-5B80-CC2C-5EAB-33039655253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" name="그룹 29">
                <a:extLst>
                  <a:ext uri="{FF2B5EF4-FFF2-40B4-BE49-F238E27FC236}">
                    <a16:creationId xmlns:a16="http://schemas.microsoft.com/office/drawing/2014/main" id="{B5D9BD10-1F3F-1DB3-BEC7-62D01A5C920A}"/>
                  </a:ext>
                </a:extLst>
              </p:cNvPr>
              <p:cNvGrpSpPr/>
              <p:nvPr/>
            </p:nvGrpSpPr>
            <p:grpSpPr>
              <a:xfrm>
                <a:off x="3686257" y="3425179"/>
                <a:ext cx="696763" cy="100804"/>
                <a:chOff x="3538538" y="1077915"/>
                <a:chExt cx="696763" cy="100804"/>
              </a:xfrm>
            </p:grpSpPr>
            <p:sp>
              <p:nvSpPr>
                <p:cNvPr id="1337" name="모서리가 둥근 직사각형 1780">
                  <a:extLst>
                    <a:ext uri="{FF2B5EF4-FFF2-40B4-BE49-F238E27FC236}">
                      <a16:creationId xmlns:a16="http://schemas.microsoft.com/office/drawing/2014/main" id="{733B17F7-94A5-82D1-7D11-044FB2E3928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8" name="모서리가 둥근 직사각형 1781">
                  <a:extLst>
                    <a:ext uri="{FF2B5EF4-FFF2-40B4-BE49-F238E27FC236}">
                      <a16:creationId xmlns:a16="http://schemas.microsoft.com/office/drawing/2014/main" id="{F4FC4A84-AB37-80A3-0BF6-2B9BED84090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9" name="모서리가 둥근 직사각형 1782">
                  <a:extLst>
                    <a:ext uri="{FF2B5EF4-FFF2-40B4-BE49-F238E27FC236}">
                      <a16:creationId xmlns:a16="http://schemas.microsoft.com/office/drawing/2014/main" id="{7C6EBCCC-06FA-F138-E248-6936310653B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0" name="모서리가 둥근 직사각형 1783">
                  <a:extLst>
                    <a:ext uri="{FF2B5EF4-FFF2-40B4-BE49-F238E27FC236}">
                      <a16:creationId xmlns:a16="http://schemas.microsoft.com/office/drawing/2014/main" id="{1DABB0F0-B5C4-7196-7358-B956E94DDC9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1" name="모서리가 둥근 직사각형 1784">
                  <a:extLst>
                    <a:ext uri="{FF2B5EF4-FFF2-40B4-BE49-F238E27FC236}">
                      <a16:creationId xmlns:a16="http://schemas.microsoft.com/office/drawing/2014/main" id="{DE04F275-2B50-4528-D6FB-8F2C2619BC3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" name="그룹 30">
                <a:extLst>
                  <a:ext uri="{FF2B5EF4-FFF2-40B4-BE49-F238E27FC236}">
                    <a16:creationId xmlns:a16="http://schemas.microsoft.com/office/drawing/2014/main" id="{406BAC72-D589-51AE-0599-8E214F3C1F3A}"/>
                  </a:ext>
                </a:extLst>
              </p:cNvPr>
              <p:cNvGrpSpPr/>
              <p:nvPr/>
            </p:nvGrpSpPr>
            <p:grpSpPr>
              <a:xfrm>
                <a:off x="3686257" y="3610725"/>
                <a:ext cx="696763" cy="100804"/>
                <a:chOff x="3538538" y="1077915"/>
                <a:chExt cx="696763" cy="100804"/>
              </a:xfrm>
            </p:grpSpPr>
            <p:sp>
              <p:nvSpPr>
                <p:cNvPr id="1332" name="모서리가 둥근 직사각형 1775">
                  <a:extLst>
                    <a:ext uri="{FF2B5EF4-FFF2-40B4-BE49-F238E27FC236}">
                      <a16:creationId xmlns:a16="http://schemas.microsoft.com/office/drawing/2014/main" id="{7BF54AA9-98B6-67D3-44B6-7E2EA864CFE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3" name="모서리가 둥근 직사각형 1776">
                  <a:extLst>
                    <a:ext uri="{FF2B5EF4-FFF2-40B4-BE49-F238E27FC236}">
                      <a16:creationId xmlns:a16="http://schemas.microsoft.com/office/drawing/2014/main" id="{68D45754-B1E4-3550-9E17-D7147AF8664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4" name="모서리가 둥근 직사각형 1777">
                  <a:extLst>
                    <a:ext uri="{FF2B5EF4-FFF2-40B4-BE49-F238E27FC236}">
                      <a16:creationId xmlns:a16="http://schemas.microsoft.com/office/drawing/2014/main" id="{1268C185-8D81-1C10-9F17-CCBE375EC6F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5" name="모서리가 둥근 직사각형 1778">
                  <a:extLst>
                    <a:ext uri="{FF2B5EF4-FFF2-40B4-BE49-F238E27FC236}">
                      <a16:creationId xmlns:a16="http://schemas.microsoft.com/office/drawing/2014/main" id="{70045DD3-708B-97BB-744E-FDE6544F6BE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6" name="모서리가 둥근 직사각형 1779">
                  <a:extLst>
                    <a:ext uri="{FF2B5EF4-FFF2-40B4-BE49-F238E27FC236}">
                      <a16:creationId xmlns:a16="http://schemas.microsoft.com/office/drawing/2014/main" id="{0E8765CF-5A5F-063A-71AA-10A319062A1A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08" name="그룹 4607">
                <a:extLst>
                  <a:ext uri="{FF2B5EF4-FFF2-40B4-BE49-F238E27FC236}">
                    <a16:creationId xmlns:a16="http://schemas.microsoft.com/office/drawing/2014/main" id="{EFB65AD4-B441-06CD-1DCD-5A42AB371302}"/>
                  </a:ext>
                </a:extLst>
              </p:cNvPr>
              <p:cNvGrpSpPr/>
              <p:nvPr/>
            </p:nvGrpSpPr>
            <p:grpSpPr>
              <a:xfrm>
                <a:off x="3686257" y="3796271"/>
                <a:ext cx="696763" cy="100804"/>
                <a:chOff x="3538538" y="1077915"/>
                <a:chExt cx="696763" cy="100804"/>
              </a:xfrm>
            </p:grpSpPr>
            <p:sp>
              <p:nvSpPr>
                <p:cNvPr id="8094" name="모서리가 둥근 직사각형 1770">
                  <a:extLst>
                    <a:ext uri="{FF2B5EF4-FFF2-40B4-BE49-F238E27FC236}">
                      <a16:creationId xmlns:a16="http://schemas.microsoft.com/office/drawing/2014/main" id="{2FE3AAEF-E7DC-DCF8-7E1D-F9B7F789BBD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5" name="모서리가 둥근 직사각형 1771">
                  <a:extLst>
                    <a:ext uri="{FF2B5EF4-FFF2-40B4-BE49-F238E27FC236}">
                      <a16:creationId xmlns:a16="http://schemas.microsoft.com/office/drawing/2014/main" id="{9A210C88-FC5A-94DC-AD67-18A089105D8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9" name="모서리가 둥근 직사각형 1772">
                  <a:extLst>
                    <a:ext uri="{FF2B5EF4-FFF2-40B4-BE49-F238E27FC236}">
                      <a16:creationId xmlns:a16="http://schemas.microsoft.com/office/drawing/2014/main" id="{EB49D1C8-6F18-3A41-7F44-4FD42E50FD0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0" name="모서리가 둥근 직사각형 1773">
                  <a:extLst>
                    <a:ext uri="{FF2B5EF4-FFF2-40B4-BE49-F238E27FC236}">
                      <a16:creationId xmlns:a16="http://schemas.microsoft.com/office/drawing/2014/main" id="{91E6C292-DF79-17E9-3635-37F573AD0E2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1" name="모서리가 둥근 직사각형 1774">
                  <a:extLst>
                    <a:ext uri="{FF2B5EF4-FFF2-40B4-BE49-F238E27FC236}">
                      <a16:creationId xmlns:a16="http://schemas.microsoft.com/office/drawing/2014/main" id="{8EECA105-29D5-2C78-AC92-ACFB69A15B4A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09" name="그룹 4608">
                <a:extLst>
                  <a:ext uri="{FF2B5EF4-FFF2-40B4-BE49-F238E27FC236}">
                    <a16:creationId xmlns:a16="http://schemas.microsoft.com/office/drawing/2014/main" id="{C0C55846-E1A0-0566-F567-E1608F0E0A8E}"/>
                  </a:ext>
                </a:extLst>
              </p:cNvPr>
              <p:cNvGrpSpPr/>
              <p:nvPr/>
            </p:nvGrpSpPr>
            <p:grpSpPr>
              <a:xfrm>
                <a:off x="3686257" y="3981817"/>
                <a:ext cx="696763" cy="100804"/>
                <a:chOff x="3538538" y="1077915"/>
                <a:chExt cx="696763" cy="100804"/>
              </a:xfrm>
            </p:grpSpPr>
            <p:sp>
              <p:nvSpPr>
                <p:cNvPr id="8089" name="모서리가 둥근 직사각형 1765">
                  <a:extLst>
                    <a:ext uri="{FF2B5EF4-FFF2-40B4-BE49-F238E27FC236}">
                      <a16:creationId xmlns:a16="http://schemas.microsoft.com/office/drawing/2014/main" id="{D6554279-C381-7D30-55E5-F5E1E429CF3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0" name="모서리가 둥근 직사각형 1766">
                  <a:extLst>
                    <a:ext uri="{FF2B5EF4-FFF2-40B4-BE49-F238E27FC236}">
                      <a16:creationId xmlns:a16="http://schemas.microsoft.com/office/drawing/2014/main" id="{EB0EB4A8-E698-E85B-6F01-28D10A0763B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1" name="모서리가 둥근 직사각형 1767">
                  <a:extLst>
                    <a:ext uri="{FF2B5EF4-FFF2-40B4-BE49-F238E27FC236}">
                      <a16:creationId xmlns:a16="http://schemas.microsoft.com/office/drawing/2014/main" id="{9575D1AF-0DB7-7988-45ED-69410766703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2" name="모서리가 둥근 직사각형 1768">
                  <a:extLst>
                    <a:ext uri="{FF2B5EF4-FFF2-40B4-BE49-F238E27FC236}">
                      <a16:creationId xmlns:a16="http://schemas.microsoft.com/office/drawing/2014/main" id="{B0A3A663-C685-1F8D-D9ED-37A3F0E2973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3" name="모서리가 둥근 직사각형 1769">
                  <a:extLst>
                    <a:ext uri="{FF2B5EF4-FFF2-40B4-BE49-F238E27FC236}">
                      <a16:creationId xmlns:a16="http://schemas.microsoft.com/office/drawing/2014/main" id="{21BB0239-AA71-B59F-997C-AFC4A647332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0" name="그룹 4609">
                <a:extLst>
                  <a:ext uri="{FF2B5EF4-FFF2-40B4-BE49-F238E27FC236}">
                    <a16:creationId xmlns:a16="http://schemas.microsoft.com/office/drawing/2014/main" id="{AB663D6A-476A-0D56-DF8D-1B8490E6F891}"/>
                  </a:ext>
                </a:extLst>
              </p:cNvPr>
              <p:cNvGrpSpPr/>
              <p:nvPr/>
            </p:nvGrpSpPr>
            <p:grpSpPr>
              <a:xfrm>
                <a:off x="3686257" y="4167363"/>
                <a:ext cx="696763" cy="100804"/>
                <a:chOff x="3538538" y="1077915"/>
                <a:chExt cx="696763" cy="100804"/>
              </a:xfrm>
            </p:grpSpPr>
            <p:sp>
              <p:nvSpPr>
                <p:cNvPr id="8084" name="모서리가 둥근 직사각형 1760">
                  <a:extLst>
                    <a:ext uri="{FF2B5EF4-FFF2-40B4-BE49-F238E27FC236}">
                      <a16:creationId xmlns:a16="http://schemas.microsoft.com/office/drawing/2014/main" id="{DB188023-E700-FCFB-D112-7831B4D018A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5" name="모서리가 둥근 직사각형 1761">
                  <a:extLst>
                    <a:ext uri="{FF2B5EF4-FFF2-40B4-BE49-F238E27FC236}">
                      <a16:creationId xmlns:a16="http://schemas.microsoft.com/office/drawing/2014/main" id="{D0DBA613-08A5-B3F8-E7F8-469ED4B5D5A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6" name="모서리가 둥근 직사각형 1762">
                  <a:extLst>
                    <a:ext uri="{FF2B5EF4-FFF2-40B4-BE49-F238E27FC236}">
                      <a16:creationId xmlns:a16="http://schemas.microsoft.com/office/drawing/2014/main" id="{B29EAD03-F584-0D25-F09F-526EA636DC7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7" name="모서리가 둥근 직사각형 1763">
                  <a:extLst>
                    <a:ext uri="{FF2B5EF4-FFF2-40B4-BE49-F238E27FC236}">
                      <a16:creationId xmlns:a16="http://schemas.microsoft.com/office/drawing/2014/main" id="{5761EE65-81C9-91A3-A176-F4D828FB580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8" name="모서리가 둥근 직사각형 1764">
                  <a:extLst>
                    <a:ext uri="{FF2B5EF4-FFF2-40B4-BE49-F238E27FC236}">
                      <a16:creationId xmlns:a16="http://schemas.microsoft.com/office/drawing/2014/main" id="{9FF3F29F-5A94-0E51-FBB3-6AD5B5F61EE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1" name="그룹 4610">
                <a:extLst>
                  <a:ext uri="{FF2B5EF4-FFF2-40B4-BE49-F238E27FC236}">
                    <a16:creationId xmlns:a16="http://schemas.microsoft.com/office/drawing/2014/main" id="{E2BA989C-FA32-39E7-EAC7-F0BEF9B5DD9E}"/>
                  </a:ext>
                </a:extLst>
              </p:cNvPr>
              <p:cNvGrpSpPr/>
              <p:nvPr/>
            </p:nvGrpSpPr>
            <p:grpSpPr>
              <a:xfrm>
                <a:off x="3686257" y="4352909"/>
                <a:ext cx="696763" cy="100804"/>
                <a:chOff x="3538538" y="1077915"/>
                <a:chExt cx="696763" cy="100804"/>
              </a:xfrm>
            </p:grpSpPr>
            <p:sp>
              <p:nvSpPr>
                <p:cNvPr id="8072" name="모서리가 둥근 직사각형 1755">
                  <a:extLst>
                    <a:ext uri="{FF2B5EF4-FFF2-40B4-BE49-F238E27FC236}">
                      <a16:creationId xmlns:a16="http://schemas.microsoft.com/office/drawing/2014/main" id="{E87037BA-E7D3-C8D8-1306-44E69E8F5B4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73" name="모서리가 둥근 직사각형 1756">
                  <a:extLst>
                    <a:ext uri="{FF2B5EF4-FFF2-40B4-BE49-F238E27FC236}">
                      <a16:creationId xmlns:a16="http://schemas.microsoft.com/office/drawing/2014/main" id="{C16BFDE1-DDFA-1101-767A-78E32788BBA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1" name="모서리가 둥근 직사각형 1757">
                  <a:extLst>
                    <a:ext uri="{FF2B5EF4-FFF2-40B4-BE49-F238E27FC236}">
                      <a16:creationId xmlns:a16="http://schemas.microsoft.com/office/drawing/2014/main" id="{1F5BEAF3-4DBF-FB98-3C04-12DE5027CBC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2" name="모서리가 둥근 직사각형 1758">
                  <a:extLst>
                    <a:ext uri="{FF2B5EF4-FFF2-40B4-BE49-F238E27FC236}">
                      <a16:creationId xmlns:a16="http://schemas.microsoft.com/office/drawing/2014/main" id="{B67682AC-7E04-67B8-5E54-B8076362901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3" name="모서리가 둥근 직사각형 1759">
                  <a:extLst>
                    <a:ext uri="{FF2B5EF4-FFF2-40B4-BE49-F238E27FC236}">
                      <a16:creationId xmlns:a16="http://schemas.microsoft.com/office/drawing/2014/main" id="{A24DAC00-3FBA-C25F-F656-36CABB0AF2C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2" name="그룹 4611">
                <a:extLst>
                  <a:ext uri="{FF2B5EF4-FFF2-40B4-BE49-F238E27FC236}">
                    <a16:creationId xmlns:a16="http://schemas.microsoft.com/office/drawing/2014/main" id="{AB65A7FC-DEB0-814B-8E53-B29E43C85A96}"/>
                  </a:ext>
                </a:extLst>
              </p:cNvPr>
              <p:cNvGrpSpPr/>
              <p:nvPr/>
            </p:nvGrpSpPr>
            <p:grpSpPr>
              <a:xfrm>
                <a:off x="3686257" y="4538455"/>
                <a:ext cx="696763" cy="100804"/>
                <a:chOff x="3538538" y="1077915"/>
                <a:chExt cx="696763" cy="100804"/>
              </a:xfrm>
            </p:grpSpPr>
            <p:sp>
              <p:nvSpPr>
                <p:cNvPr id="8064" name="모서리가 둥근 직사각형 1750">
                  <a:extLst>
                    <a:ext uri="{FF2B5EF4-FFF2-40B4-BE49-F238E27FC236}">
                      <a16:creationId xmlns:a16="http://schemas.microsoft.com/office/drawing/2014/main" id="{CA790F67-C5BE-BDFE-2115-9A439A363C0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6" name="모서리가 둥근 직사각형 1751">
                  <a:extLst>
                    <a:ext uri="{FF2B5EF4-FFF2-40B4-BE49-F238E27FC236}">
                      <a16:creationId xmlns:a16="http://schemas.microsoft.com/office/drawing/2014/main" id="{3FA7AA97-9BB9-7F34-0706-4DCDA8A2040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7" name="모서리가 둥근 직사각형 1752">
                  <a:extLst>
                    <a:ext uri="{FF2B5EF4-FFF2-40B4-BE49-F238E27FC236}">
                      <a16:creationId xmlns:a16="http://schemas.microsoft.com/office/drawing/2014/main" id="{649F33D5-8738-B801-CC1B-D847B61431C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9" name="모서리가 둥근 직사각형 1753">
                  <a:extLst>
                    <a:ext uri="{FF2B5EF4-FFF2-40B4-BE49-F238E27FC236}">
                      <a16:creationId xmlns:a16="http://schemas.microsoft.com/office/drawing/2014/main" id="{C3F69D9A-9BC7-5E5F-38E0-D8D65497D25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70" name="모서리가 둥근 직사각형 1754">
                  <a:extLst>
                    <a:ext uri="{FF2B5EF4-FFF2-40B4-BE49-F238E27FC236}">
                      <a16:creationId xmlns:a16="http://schemas.microsoft.com/office/drawing/2014/main" id="{5DE9C3A4-B5E4-252D-2C7D-AEABDF4469B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3" name="그룹 4612">
                <a:extLst>
                  <a:ext uri="{FF2B5EF4-FFF2-40B4-BE49-F238E27FC236}">
                    <a16:creationId xmlns:a16="http://schemas.microsoft.com/office/drawing/2014/main" id="{2D7896CA-F41A-23BD-532C-065FD930C936}"/>
                  </a:ext>
                </a:extLst>
              </p:cNvPr>
              <p:cNvGrpSpPr/>
              <p:nvPr/>
            </p:nvGrpSpPr>
            <p:grpSpPr>
              <a:xfrm>
                <a:off x="3686257" y="4724001"/>
                <a:ext cx="696763" cy="100804"/>
                <a:chOff x="3538538" y="1077915"/>
                <a:chExt cx="696763" cy="100804"/>
              </a:xfrm>
            </p:grpSpPr>
            <p:sp>
              <p:nvSpPr>
                <p:cNvPr id="1268" name="모서리가 둥근 직사각형 1745">
                  <a:extLst>
                    <a:ext uri="{FF2B5EF4-FFF2-40B4-BE49-F238E27FC236}">
                      <a16:creationId xmlns:a16="http://schemas.microsoft.com/office/drawing/2014/main" id="{638D57B8-914B-1B1F-DB6A-68C9CE4A6A2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9" name="모서리가 둥근 직사각형 1746">
                  <a:extLst>
                    <a:ext uri="{FF2B5EF4-FFF2-40B4-BE49-F238E27FC236}">
                      <a16:creationId xmlns:a16="http://schemas.microsoft.com/office/drawing/2014/main" id="{89BEDAFB-5210-6B12-DB39-CCDCDE6D40F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0" name="모서리가 둥근 직사각형 1747">
                  <a:extLst>
                    <a:ext uri="{FF2B5EF4-FFF2-40B4-BE49-F238E27FC236}">
                      <a16:creationId xmlns:a16="http://schemas.microsoft.com/office/drawing/2014/main" id="{AFE1651B-CA1F-2135-2941-7BDD415549F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1" name="모서리가 둥근 직사각형 1748">
                  <a:extLst>
                    <a:ext uri="{FF2B5EF4-FFF2-40B4-BE49-F238E27FC236}">
                      <a16:creationId xmlns:a16="http://schemas.microsoft.com/office/drawing/2014/main" id="{1D693F4C-525D-0281-87D1-74E277E0C29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2" name="모서리가 둥근 직사각형 1749">
                  <a:extLst>
                    <a:ext uri="{FF2B5EF4-FFF2-40B4-BE49-F238E27FC236}">
                      <a16:creationId xmlns:a16="http://schemas.microsoft.com/office/drawing/2014/main" id="{8F63EA54-57BB-E1AE-448A-A27E7683726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4" name="그룹 4613">
                <a:extLst>
                  <a:ext uri="{FF2B5EF4-FFF2-40B4-BE49-F238E27FC236}">
                    <a16:creationId xmlns:a16="http://schemas.microsoft.com/office/drawing/2014/main" id="{B5A13098-7DE9-A396-C766-A8D1AA2DB275}"/>
                  </a:ext>
                </a:extLst>
              </p:cNvPr>
              <p:cNvGrpSpPr/>
              <p:nvPr/>
            </p:nvGrpSpPr>
            <p:grpSpPr>
              <a:xfrm>
                <a:off x="3686257" y="4909547"/>
                <a:ext cx="696763" cy="100804"/>
                <a:chOff x="3538538" y="1077915"/>
                <a:chExt cx="696763" cy="100804"/>
              </a:xfrm>
            </p:grpSpPr>
            <p:sp>
              <p:nvSpPr>
                <p:cNvPr id="1250" name="모서리가 둥근 직사각형 1740">
                  <a:extLst>
                    <a:ext uri="{FF2B5EF4-FFF2-40B4-BE49-F238E27FC236}">
                      <a16:creationId xmlns:a16="http://schemas.microsoft.com/office/drawing/2014/main" id="{5477DF0B-4E24-D08F-4452-380786C3995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1" name="모서리가 둥근 직사각형 1741">
                  <a:extLst>
                    <a:ext uri="{FF2B5EF4-FFF2-40B4-BE49-F238E27FC236}">
                      <a16:creationId xmlns:a16="http://schemas.microsoft.com/office/drawing/2014/main" id="{CC91BD4C-5DBF-DA67-DCD9-F967C72DDDF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2" name="모서리가 둥근 직사각형 1742">
                  <a:extLst>
                    <a:ext uri="{FF2B5EF4-FFF2-40B4-BE49-F238E27FC236}">
                      <a16:creationId xmlns:a16="http://schemas.microsoft.com/office/drawing/2014/main" id="{00ECD51A-B2B6-4465-2B68-9FD3B574960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4" name="모서리가 둥근 직사각형 1743">
                  <a:extLst>
                    <a:ext uri="{FF2B5EF4-FFF2-40B4-BE49-F238E27FC236}">
                      <a16:creationId xmlns:a16="http://schemas.microsoft.com/office/drawing/2014/main" id="{C194DEC8-2ACD-0B93-3FB8-D6179D3A28D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6" name="모서리가 둥근 직사각형 1744">
                  <a:extLst>
                    <a:ext uri="{FF2B5EF4-FFF2-40B4-BE49-F238E27FC236}">
                      <a16:creationId xmlns:a16="http://schemas.microsoft.com/office/drawing/2014/main" id="{C84A291C-2E86-0621-D237-41FB982ACEA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5" name="그룹 4614">
                <a:extLst>
                  <a:ext uri="{FF2B5EF4-FFF2-40B4-BE49-F238E27FC236}">
                    <a16:creationId xmlns:a16="http://schemas.microsoft.com/office/drawing/2014/main" id="{4CC02B86-0A5D-4F71-00E3-5609167C6A5F}"/>
                  </a:ext>
                </a:extLst>
              </p:cNvPr>
              <p:cNvGrpSpPr/>
              <p:nvPr/>
            </p:nvGrpSpPr>
            <p:grpSpPr>
              <a:xfrm>
                <a:off x="3686257" y="5095093"/>
                <a:ext cx="696763" cy="100804"/>
                <a:chOff x="3538538" y="1077915"/>
                <a:chExt cx="696763" cy="100804"/>
              </a:xfrm>
            </p:grpSpPr>
            <p:sp>
              <p:nvSpPr>
                <p:cNvPr id="8059" name="모서리가 둥근 직사각형 1735">
                  <a:extLst>
                    <a:ext uri="{FF2B5EF4-FFF2-40B4-BE49-F238E27FC236}">
                      <a16:creationId xmlns:a16="http://schemas.microsoft.com/office/drawing/2014/main" id="{B1174FA2-E42B-458A-3B1D-0BF446828CE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0" name="모서리가 둥근 직사각형 1736">
                  <a:extLst>
                    <a:ext uri="{FF2B5EF4-FFF2-40B4-BE49-F238E27FC236}">
                      <a16:creationId xmlns:a16="http://schemas.microsoft.com/office/drawing/2014/main" id="{4E41D071-8BC2-B469-BC0D-235A34C591D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2" name="모서리가 둥근 직사각형 1737">
                  <a:extLst>
                    <a:ext uri="{FF2B5EF4-FFF2-40B4-BE49-F238E27FC236}">
                      <a16:creationId xmlns:a16="http://schemas.microsoft.com/office/drawing/2014/main" id="{14B62627-3C8A-27CB-9E78-516A1F57B4A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8" name="모서리가 둥근 직사각형 1738">
                  <a:extLst>
                    <a:ext uri="{FF2B5EF4-FFF2-40B4-BE49-F238E27FC236}">
                      <a16:creationId xmlns:a16="http://schemas.microsoft.com/office/drawing/2014/main" id="{06DB2D7C-A2F7-E61A-604E-F99E307F26B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9" name="모서리가 둥근 직사각형 1739">
                  <a:extLst>
                    <a:ext uri="{FF2B5EF4-FFF2-40B4-BE49-F238E27FC236}">
                      <a16:creationId xmlns:a16="http://schemas.microsoft.com/office/drawing/2014/main" id="{0473F1E4-665F-B1CD-C6B6-D4195E8F835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6" name="그룹 4615">
                <a:extLst>
                  <a:ext uri="{FF2B5EF4-FFF2-40B4-BE49-F238E27FC236}">
                    <a16:creationId xmlns:a16="http://schemas.microsoft.com/office/drawing/2014/main" id="{04B813DB-8012-2C06-348F-2B0881D5CA34}"/>
                  </a:ext>
                </a:extLst>
              </p:cNvPr>
              <p:cNvGrpSpPr/>
              <p:nvPr/>
            </p:nvGrpSpPr>
            <p:grpSpPr>
              <a:xfrm>
                <a:off x="3686257" y="5280639"/>
                <a:ext cx="696763" cy="100804"/>
                <a:chOff x="3538538" y="1077915"/>
                <a:chExt cx="696763" cy="100804"/>
              </a:xfrm>
            </p:grpSpPr>
            <p:sp>
              <p:nvSpPr>
                <p:cNvPr id="8054" name="모서리가 둥근 직사각형 1730">
                  <a:extLst>
                    <a:ext uri="{FF2B5EF4-FFF2-40B4-BE49-F238E27FC236}">
                      <a16:creationId xmlns:a16="http://schemas.microsoft.com/office/drawing/2014/main" id="{F88964DD-85AA-48AF-3A31-E17515836F3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5" name="모서리가 둥근 직사각형 1731">
                  <a:extLst>
                    <a:ext uri="{FF2B5EF4-FFF2-40B4-BE49-F238E27FC236}">
                      <a16:creationId xmlns:a16="http://schemas.microsoft.com/office/drawing/2014/main" id="{58672269-C5CE-22C0-3E36-99379D3FC1F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6" name="모서리가 둥근 직사각형 1732">
                  <a:extLst>
                    <a:ext uri="{FF2B5EF4-FFF2-40B4-BE49-F238E27FC236}">
                      <a16:creationId xmlns:a16="http://schemas.microsoft.com/office/drawing/2014/main" id="{546C58D2-EC1E-FC82-4C49-56DC288D05F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7" name="모서리가 둥근 직사각형 1733">
                  <a:extLst>
                    <a:ext uri="{FF2B5EF4-FFF2-40B4-BE49-F238E27FC236}">
                      <a16:creationId xmlns:a16="http://schemas.microsoft.com/office/drawing/2014/main" id="{1D4D496D-1CAA-34A2-8E32-161407ECB21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8" name="모서리가 둥근 직사각형 1734">
                  <a:extLst>
                    <a:ext uri="{FF2B5EF4-FFF2-40B4-BE49-F238E27FC236}">
                      <a16:creationId xmlns:a16="http://schemas.microsoft.com/office/drawing/2014/main" id="{91CF58E2-E751-ABF3-D598-B4A6B99E4AF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7" name="그룹 4616">
                <a:extLst>
                  <a:ext uri="{FF2B5EF4-FFF2-40B4-BE49-F238E27FC236}">
                    <a16:creationId xmlns:a16="http://schemas.microsoft.com/office/drawing/2014/main" id="{CFFF0FEB-86A6-6EF8-9AEA-A9B388922791}"/>
                  </a:ext>
                </a:extLst>
              </p:cNvPr>
              <p:cNvGrpSpPr/>
              <p:nvPr/>
            </p:nvGrpSpPr>
            <p:grpSpPr>
              <a:xfrm>
                <a:off x="3686257" y="5466185"/>
                <a:ext cx="696763" cy="100804"/>
                <a:chOff x="3538538" y="1077915"/>
                <a:chExt cx="696763" cy="100804"/>
              </a:xfrm>
            </p:grpSpPr>
            <p:sp>
              <p:nvSpPr>
                <p:cNvPr id="8049" name="모서리가 둥근 직사각형 1725">
                  <a:extLst>
                    <a:ext uri="{FF2B5EF4-FFF2-40B4-BE49-F238E27FC236}">
                      <a16:creationId xmlns:a16="http://schemas.microsoft.com/office/drawing/2014/main" id="{3F37EB0A-AA09-3BBB-7BC7-93C1D9D95C4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0" name="모서리가 둥근 직사각형 1726">
                  <a:extLst>
                    <a:ext uri="{FF2B5EF4-FFF2-40B4-BE49-F238E27FC236}">
                      <a16:creationId xmlns:a16="http://schemas.microsoft.com/office/drawing/2014/main" id="{B19BFB80-88D4-6224-2FC9-63171B7CE12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1" name="모서리가 둥근 직사각형 1727">
                  <a:extLst>
                    <a:ext uri="{FF2B5EF4-FFF2-40B4-BE49-F238E27FC236}">
                      <a16:creationId xmlns:a16="http://schemas.microsoft.com/office/drawing/2014/main" id="{F8508726-900B-8B36-BBF6-BFC154A38E3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2" name="모서리가 둥근 직사각형 1728">
                  <a:extLst>
                    <a:ext uri="{FF2B5EF4-FFF2-40B4-BE49-F238E27FC236}">
                      <a16:creationId xmlns:a16="http://schemas.microsoft.com/office/drawing/2014/main" id="{4F33D1F8-E67A-7A9D-D5A2-8035206D90A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3" name="모서리가 둥근 직사각형 1729">
                  <a:extLst>
                    <a:ext uri="{FF2B5EF4-FFF2-40B4-BE49-F238E27FC236}">
                      <a16:creationId xmlns:a16="http://schemas.microsoft.com/office/drawing/2014/main" id="{959E929C-D345-C1C1-4F3E-397A8C62B16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8" name="그룹 4617">
                <a:extLst>
                  <a:ext uri="{FF2B5EF4-FFF2-40B4-BE49-F238E27FC236}">
                    <a16:creationId xmlns:a16="http://schemas.microsoft.com/office/drawing/2014/main" id="{D6B8F2C1-5EDA-D4D2-DCA8-78B2B88E2D76}"/>
                  </a:ext>
                </a:extLst>
              </p:cNvPr>
              <p:cNvGrpSpPr/>
              <p:nvPr/>
            </p:nvGrpSpPr>
            <p:grpSpPr>
              <a:xfrm>
                <a:off x="3686257" y="5651731"/>
                <a:ext cx="696763" cy="100804"/>
                <a:chOff x="3538538" y="1077915"/>
                <a:chExt cx="696763" cy="100804"/>
              </a:xfrm>
            </p:grpSpPr>
            <p:sp>
              <p:nvSpPr>
                <p:cNvPr id="8044" name="모서리가 둥근 직사각형 1720">
                  <a:extLst>
                    <a:ext uri="{FF2B5EF4-FFF2-40B4-BE49-F238E27FC236}">
                      <a16:creationId xmlns:a16="http://schemas.microsoft.com/office/drawing/2014/main" id="{37655A73-B2A2-3CED-5501-A8B27C2FD26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5" name="모서리가 둥근 직사각형 1721">
                  <a:extLst>
                    <a:ext uri="{FF2B5EF4-FFF2-40B4-BE49-F238E27FC236}">
                      <a16:creationId xmlns:a16="http://schemas.microsoft.com/office/drawing/2014/main" id="{2930903A-8A14-FF8E-1D95-5B18542B13C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6" name="모서리가 둥근 직사각형 1722">
                  <a:extLst>
                    <a:ext uri="{FF2B5EF4-FFF2-40B4-BE49-F238E27FC236}">
                      <a16:creationId xmlns:a16="http://schemas.microsoft.com/office/drawing/2014/main" id="{1E6B519E-BB3A-5539-B86B-68307274A75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7" name="모서리가 둥근 직사각형 1723">
                  <a:extLst>
                    <a:ext uri="{FF2B5EF4-FFF2-40B4-BE49-F238E27FC236}">
                      <a16:creationId xmlns:a16="http://schemas.microsoft.com/office/drawing/2014/main" id="{88BDE0D9-9FA6-D0B4-A215-EF4E4986B53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8" name="모서리가 둥근 직사각형 1724">
                  <a:extLst>
                    <a:ext uri="{FF2B5EF4-FFF2-40B4-BE49-F238E27FC236}">
                      <a16:creationId xmlns:a16="http://schemas.microsoft.com/office/drawing/2014/main" id="{A0C26A95-5494-6C6C-5528-67CD1735BF6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19" name="그룹 4618">
                <a:extLst>
                  <a:ext uri="{FF2B5EF4-FFF2-40B4-BE49-F238E27FC236}">
                    <a16:creationId xmlns:a16="http://schemas.microsoft.com/office/drawing/2014/main" id="{804CCC54-F29F-C1EA-8EC8-E1297299C62F}"/>
                  </a:ext>
                </a:extLst>
              </p:cNvPr>
              <p:cNvGrpSpPr/>
              <p:nvPr/>
            </p:nvGrpSpPr>
            <p:grpSpPr>
              <a:xfrm>
                <a:off x="3686257" y="5837277"/>
                <a:ext cx="696763" cy="100804"/>
                <a:chOff x="3538538" y="1077915"/>
                <a:chExt cx="696763" cy="100804"/>
              </a:xfrm>
            </p:grpSpPr>
            <p:sp>
              <p:nvSpPr>
                <p:cNvPr id="8039" name="모서리가 둥근 직사각형 1715">
                  <a:extLst>
                    <a:ext uri="{FF2B5EF4-FFF2-40B4-BE49-F238E27FC236}">
                      <a16:creationId xmlns:a16="http://schemas.microsoft.com/office/drawing/2014/main" id="{2EC1E78B-C6ED-CA62-AF36-27C6E0FD596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0" name="모서리가 둥근 직사각형 1716">
                  <a:extLst>
                    <a:ext uri="{FF2B5EF4-FFF2-40B4-BE49-F238E27FC236}">
                      <a16:creationId xmlns:a16="http://schemas.microsoft.com/office/drawing/2014/main" id="{B349CFC4-E22D-A1B4-1D04-CD3C8426DD9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1" name="모서리가 둥근 직사각형 1717">
                  <a:extLst>
                    <a:ext uri="{FF2B5EF4-FFF2-40B4-BE49-F238E27FC236}">
                      <a16:creationId xmlns:a16="http://schemas.microsoft.com/office/drawing/2014/main" id="{C5C8DD0F-2971-D17F-A327-CA608435A92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2" name="모서리가 둥근 직사각형 1718">
                  <a:extLst>
                    <a:ext uri="{FF2B5EF4-FFF2-40B4-BE49-F238E27FC236}">
                      <a16:creationId xmlns:a16="http://schemas.microsoft.com/office/drawing/2014/main" id="{949906B4-887C-EBFC-8AA5-E00CBDC1A30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3" name="모서리가 둥근 직사각형 1719">
                  <a:extLst>
                    <a:ext uri="{FF2B5EF4-FFF2-40B4-BE49-F238E27FC236}">
                      <a16:creationId xmlns:a16="http://schemas.microsoft.com/office/drawing/2014/main" id="{1A945916-5095-F1B8-5F28-2957B575181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20" name="그룹 4619">
                <a:extLst>
                  <a:ext uri="{FF2B5EF4-FFF2-40B4-BE49-F238E27FC236}">
                    <a16:creationId xmlns:a16="http://schemas.microsoft.com/office/drawing/2014/main" id="{ACC9E071-DF93-101D-84F9-1CFFC94BD5D1}"/>
                  </a:ext>
                </a:extLst>
              </p:cNvPr>
              <p:cNvGrpSpPr/>
              <p:nvPr/>
            </p:nvGrpSpPr>
            <p:grpSpPr>
              <a:xfrm>
                <a:off x="3686257" y="6022829"/>
                <a:ext cx="696763" cy="100804"/>
                <a:chOff x="3538538" y="1077915"/>
                <a:chExt cx="696763" cy="100804"/>
              </a:xfrm>
            </p:grpSpPr>
            <p:sp>
              <p:nvSpPr>
                <p:cNvPr id="8034" name="모서리가 둥근 직사각형 1710">
                  <a:extLst>
                    <a:ext uri="{FF2B5EF4-FFF2-40B4-BE49-F238E27FC236}">
                      <a16:creationId xmlns:a16="http://schemas.microsoft.com/office/drawing/2014/main" id="{ED0D4083-3C60-5E6E-B8B3-53EFBBAFAE6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35" name="모서리가 둥근 직사각형 1711">
                  <a:extLst>
                    <a:ext uri="{FF2B5EF4-FFF2-40B4-BE49-F238E27FC236}">
                      <a16:creationId xmlns:a16="http://schemas.microsoft.com/office/drawing/2014/main" id="{3321BB2E-211F-1333-CDAC-737D92F6C3F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36" name="모서리가 둥근 직사각형 1712">
                  <a:extLst>
                    <a:ext uri="{FF2B5EF4-FFF2-40B4-BE49-F238E27FC236}">
                      <a16:creationId xmlns:a16="http://schemas.microsoft.com/office/drawing/2014/main" id="{6A35BDF5-4F89-2239-97E9-5A7DA876121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37" name="모서리가 둥근 직사각형 1713">
                  <a:extLst>
                    <a:ext uri="{FF2B5EF4-FFF2-40B4-BE49-F238E27FC236}">
                      <a16:creationId xmlns:a16="http://schemas.microsoft.com/office/drawing/2014/main" id="{B5C66C15-41F2-9AAB-08D3-DE6962470A2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38" name="모서리가 둥근 직사각형 1714">
                  <a:extLst>
                    <a:ext uri="{FF2B5EF4-FFF2-40B4-BE49-F238E27FC236}">
                      <a16:creationId xmlns:a16="http://schemas.microsoft.com/office/drawing/2014/main" id="{BA5901CB-00D4-44C2-041B-FE5DD16E1F7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21" name="그룹 4620">
                <a:extLst>
                  <a:ext uri="{FF2B5EF4-FFF2-40B4-BE49-F238E27FC236}">
                    <a16:creationId xmlns:a16="http://schemas.microsoft.com/office/drawing/2014/main" id="{76FEC0B9-3E80-8D7D-23C9-C937F2A602A5}"/>
                  </a:ext>
                </a:extLst>
              </p:cNvPr>
              <p:cNvGrpSpPr/>
              <p:nvPr/>
            </p:nvGrpSpPr>
            <p:grpSpPr>
              <a:xfrm>
                <a:off x="3359148" y="1526991"/>
                <a:ext cx="1113430" cy="3715126"/>
                <a:chOff x="3332474" y="1526991"/>
                <a:chExt cx="1163930" cy="3715126"/>
              </a:xfrm>
            </p:grpSpPr>
            <p:cxnSp>
              <p:nvCxnSpPr>
                <p:cNvPr id="5464" name="직선 연결선 5463">
                  <a:extLst>
                    <a:ext uri="{FF2B5EF4-FFF2-40B4-BE49-F238E27FC236}">
                      <a16:creationId xmlns:a16="http://schemas.microsoft.com/office/drawing/2014/main" id="{D801F2B3-6164-8D67-F294-0969C226B4A4}"/>
                    </a:ext>
                  </a:extLst>
                </p:cNvPr>
                <p:cNvCxnSpPr/>
                <p:nvPr/>
              </p:nvCxnSpPr>
              <p:spPr>
                <a:xfrm>
                  <a:off x="3337564" y="1526991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30" name="직선 연결선 5529">
                  <a:extLst>
                    <a:ext uri="{FF2B5EF4-FFF2-40B4-BE49-F238E27FC236}">
                      <a16:creationId xmlns:a16="http://schemas.microsoft.com/office/drawing/2014/main" id="{31313F04-106E-C7FF-CD94-4F9AE45AA3E3}"/>
                    </a:ext>
                  </a:extLst>
                </p:cNvPr>
                <p:cNvCxnSpPr/>
                <p:nvPr/>
              </p:nvCxnSpPr>
              <p:spPr>
                <a:xfrm>
                  <a:off x="3334389" y="3392485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34" name="직선 연결선 5533">
                  <a:extLst>
                    <a:ext uri="{FF2B5EF4-FFF2-40B4-BE49-F238E27FC236}">
                      <a16:creationId xmlns:a16="http://schemas.microsoft.com/office/drawing/2014/main" id="{C66F8686-548B-1507-C108-2F5F47DA6DCE}"/>
                    </a:ext>
                  </a:extLst>
                </p:cNvPr>
                <p:cNvCxnSpPr/>
                <p:nvPr/>
              </p:nvCxnSpPr>
              <p:spPr>
                <a:xfrm>
                  <a:off x="3332474" y="2453379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32" name="직선 연결선 8031">
                  <a:extLst>
                    <a:ext uri="{FF2B5EF4-FFF2-40B4-BE49-F238E27FC236}">
                      <a16:creationId xmlns:a16="http://schemas.microsoft.com/office/drawing/2014/main" id="{582015F4-A2F8-E11A-F7C1-0C9C5E3E22FE}"/>
                    </a:ext>
                  </a:extLst>
                </p:cNvPr>
                <p:cNvCxnSpPr/>
                <p:nvPr/>
              </p:nvCxnSpPr>
              <p:spPr>
                <a:xfrm>
                  <a:off x="3332474" y="4313633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33" name="직선 연결선 8032">
                  <a:extLst>
                    <a:ext uri="{FF2B5EF4-FFF2-40B4-BE49-F238E27FC236}">
                      <a16:creationId xmlns:a16="http://schemas.microsoft.com/office/drawing/2014/main" id="{B83F35C9-5AF5-B53E-0C5E-DBB0F2F89F40}"/>
                    </a:ext>
                  </a:extLst>
                </p:cNvPr>
                <p:cNvCxnSpPr/>
                <p:nvPr/>
              </p:nvCxnSpPr>
              <p:spPr>
                <a:xfrm>
                  <a:off x="3332474" y="5242117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622" name="TextBox 4621">
                <a:extLst>
                  <a:ext uri="{FF2B5EF4-FFF2-40B4-BE49-F238E27FC236}">
                    <a16:creationId xmlns:a16="http://schemas.microsoft.com/office/drawing/2014/main" id="{57D38C9E-B5B5-9518-91BC-4F16DF6C4918}"/>
                  </a:ext>
                </a:extLst>
              </p:cNvPr>
              <p:cNvSpPr txBox="1"/>
              <p:nvPr/>
            </p:nvSpPr>
            <p:spPr>
              <a:xfrm>
                <a:off x="2411729" y="343088"/>
                <a:ext cx="841897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 </a:t>
                </a:r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답란</a:t>
                </a:r>
              </a:p>
            </p:txBody>
          </p:sp>
          <p:cxnSp>
            <p:nvCxnSpPr>
              <p:cNvPr id="4623" name="직선 연결선 4622">
                <a:extLst>
                  <a:ext uri="{FF2B5EF4-FFF2-40B4-BE49-F238E27FC236}">
                    <a16:creationId xmlns:a16="http://schemas.microsoft.com/office/drawing/2014/main" id="{B39829B0-92D2-0119-332A-740D5CB6BDF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35746" y="332733"/>
                <a:ext cx="2872" cy="5900596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27" name="직선 연결선 4626">
                <a:extLst>
                  <a:ext uri="{FF2B5EF4-FFF2-40B4-BE49-F238E27FC236}">
                    <a16:creationId xmlns:a16="http://schemas.microsoft.com/office/drawing/2014/main" id="{3C3932F1-01B6-02FC-BC60-68A915443A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5951" y="331012"/>
                <a:ext cx="0" cy="3989795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29" name="TextBox 4628">
                <a:extLst>
                  <a:ext uri="{FF2B5EF4-FFF2-40B4-BE49-F238E27FC236}">
                    <a16:creationId xmlns:a16="http://schemas.microsoft.com/office/drawing/2014/main" id="{7B83C321-618A-C7A6-D146-F6CDE45FDEE5}"/>
                  </a:ext>
                </a:extLst>
              </p:cNvPr>
              <p:cNvSpPr txBox="1"/>
              <p:nvPr/>
            </p:nvSpPr>
            <p:spPr>
              <a:xfrm>
                <a:off x="2162515" y="552282"/>
                <a:ext cx="251992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0" name="모서리가 둥근 직사각형 3">
                <a:extLst>
                  <a:ext uri="{FF2B5EF4-FFF2-40B4-BE49-F238E27FC236}">
                    <a16:creationId xmlns:a16="http://schemas.microsoft.com/office/drawing/2014/main" id="{3A0D0EB7-625E-00BD-CD6A-311E6F0E1027}"/>
                  </a:ext>
                </a:extLst>
              </p:cNvPr>
              <p:cNvSpPr/>
              <p:nvPr/>
            </p:nvSpPr>
            <p:spPr>
              <a:xfrm>
                <a:off x="2169871" y="331012"/>
                <a:ext cx="1096737" cy="399561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4631" name="그룹 4630">
                <a:extLst>
                  <a:ext uri="{FF2B5EF4-FFF2-40B4-BE49-F238E27FC236}">
                    <a16:creationId xmlns:a16="http://schemas.microsoft.com/office/drawing/2014/main" id="{3B4018FF-DFA7-768D-8177-41DDF8401F4B}"/>
                  </a:ext>
                </a:extLst>
              </p:cNvPr>
              <p:cNvGrpSpPr/>
              <p:nvPr/>
            </p:nvGrpSpPr>
            <p:grpSpPr>
              <a:xfrm>
                <a:off x="2160103" y="598069"/>
                <a:ext cx="1106505" cy="2792639"/>
                <a:chOff x="2102679" y="598069"/>
                <a:chExt cx="1163930" cy="2792639"/>
              </a:xfrm>
            </p:grpSpPr>
            <p:cxnSp>
              <p:nvCxnSpPr>
                <p:cNvPr id="5458" name="직선 연결선 5457">
                  <a:extLst>
                    <a:ext uri="{FF2B5EF4-FFF2-40B4-BE49-F238E27FC236}">
                      <a16:creationId xmlns:a16="http://schemas.microsoft.com/office/drawing/2014/main" id="{AAEC9FBD-6A2B-FB4C-54D5-3D5235246640}"/>
                    </a:ext>
                  </a:extLst>
                </p:cNvPr>
                <p:cNvCxnSpPr/>
                <p:nvPr/>
              </p:nvCxnSpPr>
              <p:spPr>
                <a:xfrm>
                  <a:off x="2107769" y="152088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60" name="직선 연결선 5459">
                  <a:extLst>
                    <a:ext uri="{FF2B5EF4-FFF2-40B4-BE49-F238E27FC236}">
                      <a16:creationId xmlns:a16="http://schemas.microsoft.com/office/drawing/2014/main" id="{565669BC-5A4F-7933-023F-AB34E759AD52}"/>
                    </a:ext>
                  </a:extLst>
                </p:cNvPr>
                <p:cNvCxnSpPr/>
                <p:nvPr/>
              </p:nvCxnSpPr>
              <p:spPr>
                <a:xfrm>
                  <a:off x="2105854" y="598069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61" name="직선 연결선 5460">
                  <a:extLst>
                    <a:ext uri="{FF2B5EF4-FFF2-40B4-BE49-F238E27FC236}">
                      <a16:creationId xmlns:a16="http://schemas.microsoft.com/office/drawing/2014/main" id="{EE802C35-3A6C-DCF9-160C-E044D77A98CA}"/>
                    </a:ext>
                  </a:extLst>
                </p:cNvPr>
                <p:cNvCxnSpPr/>
                <p:nvPr/>
              </p:nvCxnSpPr>
              <p:spPr>
                <a:xfrm>
                  <a:off x="2104594" y="3390708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63" name="직선 연결선 5462">
                  <a:extLst>
                    <a:ext uri="{FF2B5EF4-FFF2-40B4-BE49-F238E27FC236}">
                      <a16:creationId xmlns:a16="http://schemas.microsoft.com/office/drawing/2014/main" id="{EE1E2773-20BC-99CF-8473-045917162393}"/>
                    </a:ext>
                  </a:extLst>
                </p:cNvPr>
                <p:cNvCxnSpPr/>
                <p:nvPr/>
              </p:nvCxnSpPr>
              <p:spPr>
                <a:xfrm>
                  <a:off x="2102679" y="246027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32" name="그룹 4631">
                <a:extLst>
                  <a:ext uri="{FF2B5EF4-FFF2-40B4-BE49-F238E27FC236}">
                    <a16:creationId xmlns:a16="http://schemas.microsoft.com/office/drawing/2014/main" id="{3035A6E4-6572-4398-C928-578E01A46589}"/>
                  </a:ext>
                </a:extLst>
              </p:cNvPr>
              <p:cNvGrpSpPr/>
              <p:nvPr/>
            </p:nvGrpSpPr>
            <p:grpSpPr>
              <a:xfrm>
                <a:off x="2469048" y="635878"/>
                <a:ext cx="696763" cy="100804"/>
                <a:chOff x="3538538" y="1077915"/>
                <a:chExt cx="696763" cy="100804"/>
              </a:xfrm>
            </p:grpSpPr>
            <p:sp>
              <p:nvSpPr>
                <p:cNvPr id="5452" name="모서리가 둥근 직사각형 1855">
                  <a:extLst>
                    <a:ext uri="{FF2B5EF4-FFF2-40B4-BE49-F238E27FC236}">
                      <a16:creationId xmlns:a16="http://schemas.microsoft.com/office/drawing/2014/main" id="{B1754A1A-B995-6D48-ED39-E3B7168FC4A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53" name="모서리가 둥근 직사각형 1856">
                  <a:extLst>
                    <a:ext uri="{FF2B5EF4-FFF2-40B4-BE49-F238E27FC236}">
                      <a16:creationId xmlns:a16="http://schemas.microsoft.com/office/drawing/2014/main" id="{BDC259DD-FBD8-44C6-95CD-94D24B0D24D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54" name="모서리가 둥근 직사각형 1857">
                  <a:extLst>
                    <a:ext uri="{FF2B5EF4-FFF2-40B4-BE49-F238E27FC236}">
                      <a16:creationId xmlns:a16="http://schemas.microsoft.com/office/drawing/2014/main" id="{7F3D465F-D840-8703-764E-79F847A5381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55" name="모서리가 둥근 직사각형 1858">
                  <a:extLst>
                    <a:ext uri="{FF2B5EF4-FFF2-40B4-BE49-F238E27FC236}">
                      <a16:creationId xmlns:a16="http://schemas.microsoft.com/office/drawing/2014/main" id="{E17E3E1D-7DD1-E4BE-050E-4C5CB24CBFC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56" name="모서리가 둥근 직사각형 1859">
                  <a:extLst>
                    <a:ext uri="{FF2B5EF4-FFF2-40B4-BE49-F238E27FC236}">
                      <a16:creationId xmlns:a16="http://schemas.microsoft.com/office/drawing/2014/main" id="{DD12BA12-BAFD-3073-E286-C3E7E7AB93B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33" name="그룹 4632">
                <a:extLst>
                  <a:ext uri="{FF2B5EF4-FFF2-40B4-BE49-F238E27FC236}">
                    <a16:creationId xmlns:a16="http://schemas.microsoft.com/office/drawing/2014/main" id="{9F068638-2B83-8FFC-0BC9-6D53884BC76B}"/>
                  </a:ext>
                </a:extLst>
              </p:cNvPr>
              <p:cNvGrpSpPr/>
              <p:nvPr/>
            </p:nvGrpSpPr>
            <p:grpSpPr>
              <a:xfrm>
                <a:off x="2469048" y="822224"/>
                <a:ext cx="696763" cy="100804"/>
                <a:chOff x="3538538" y="1077915"/>
                <a:chExt cx="696763" cy="100804"/>
              </a:xfrm>
            </p:grpSpPr>
            <p:sp>
              <p:nvSpPr>
                <p:cNvPr id="5447" name="모서리가 둥근 직사각형 1850">
                  <a:extLst>
                    <a:ext uri="{FF2B5EF4-FFF2-40B4-BE49-F238E27FC236}">
                      <a16:creationId xmlns:a16="http://schemas.microsoft.com/office/drawing/2014/main" id="{4D9CC5BB-CCF3-7543-E011-C2816F881F7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8" name="모서리가 둥근 직사각형 1851">
                  <a:extLst>
                    <a:ext uri="{FF2B5EF4-FFF2-40B4-BE49-F238E27FC236}">
                      <a16:creationId xmlns:a16="http://schemas.microsoft.com/office/drawing/2014/main" id="{8720EA8A-8F0B-4D52-E321-541F5EA842C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9" name="모서리가 둥근 직사각형 1852">
                  <a:extLst>
                    <a:ext uri="{FF2B5EF4-FFF2-40B4-BE49-F238E27FC236}">
                      <a16:creationId xmlns:a16="http://schemas.microsoft.com/office/drawing/2014/main" id="{BD40D15C-2599-F929-DCEC-DEB1A6F6BC8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50" name="모서리가 둥근 직사각형 1853">
                  <a:extLst>
                    <a:ext uri="{FF2B5EF4-FFF2-40B4-BE49-F238E27FC236}">
                      <a16:creationId xmlns:a16="http://schemas.microsoft.com/office/drawing/2014/main" id="{809B3630-6D04-61F3-7147-F9D63F263C6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51" name="모서리가 둥근 직사각형 1854">
                  <a:extLst>
                    <a:ext uri="{FF2B5EF4-FFF2-40B4-BE49-F238E27FC236}">
                      <a16:creationId xmlns:a16="http://schemas.microsoft.com/office/drawing/2014/main" id="{F8DA583D-6129-BA84-19BC-98214218C57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34" name="그룹 4633">
                <a:extLst>
                  <a:ext uri="{FF2B5EF4-FFF2-40B4-BE49-F238E27FC236}">
                    <a16:creationId xmlns:a16="http://schemas.microsoft.com/office/drawing/2014/main" id="{008C10C7-AF1F-8D8D-D9F1-8AF669480602}"/>
                  </a:ext>
                </a:extLst>
              </p:cNvPr>
              <p:cNvGrpSpPr/>
              <p:nvPr/>
            </p:nvGrpSpPr>
            <p:grpSpPr>
              <a:xfrm>
                <a:off x="2469048" y="1008570"/>
                <a:ext cx="696763" cy="100804"/>
                <a:chOff x="3538538" y="1077915"/>
                <a:chExt cx="696763" cy="100804"/>
              </a:xfrm>
            </p:grpSpPr>
            <p:sp>
              <p:nvSpPr>
                <p:cNvPr id="5442" name="모서리가 둥근 직사각형 1845">
                  <a:extLst>
                    <a:ext uri="{FF2B5EF4-FFF2-40B4-BE49-F238E27FC236}">
                      <a16:creationId xmlns:a16="http://schemas.microsoft.com/office/drawing/2014/main" id="{179B7805-0B8F-40FE-20D7-D3595237A09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3" name="모서리가 둥근 직사각형 1846">
                  <a:extLst>
                    <a:ext uri="{FF2B5EF4-FFF2-40B4-BE49-F238E27FC236}">
                      <a16:creationId xmlns:a16="http://schemas.microsoft.com/office/drawing/2014/main" id="{72AC580F-390F-24CC-08BE-0FD077A057C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4" name="모서리가 둥근 직사각형 1847">
                  <a:extLst>
                    <a:ext uri="{FF2B5EF4-FFF2-40B4-BE49-F238E27FC236}">
                      <a16:creationId xmlns:a16="http://schemas.microsoft.com/office/drawing/2014/main" id="{C9E8D994-5B4C-0EF9-6D0F-D15DF542F90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5" name="모서리가 둥근 직사각형 1848">
                  <a:extLst>
                    <a:ext uri="{FF2B5EF4-FFF2-40B4-BE49-F238E27FC236}">
                      <a16:creationId xmlns:a16="http://schemas.microsoft.com/office/drawing/2014/main" id="{2741ABC0-0662-5497-6666-7AFC0B27171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6" name="모서리가 둥근 직사각형 1849">
                  <a:extLst>
                    <a:ext uri="{FF2B5EF4-FFF2-40B4-BE49-F238E27FC236}">
                      <a16:creationId xmlns:a16="http://schemas.microsoft.com/office/drawing/2014/main" id="{F232CF8C-861F-8925-A165-B352DC29F6F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35" name="그룹 4634">
                <a:extLst>
                  <a:ext uri="{FF2B5EF4-FFF2-40B4-BE49-F238E27FC236}">
                    <a16:creationId xmlns:a16="http://schemas.microsoft.com/office/drawing/2014/main" id="{F0B929AE-4012-468A-BE62-3518AEE9D8B6}"/>
                  </a:ext>
                </a:extLst>
              </p:cNvPr>
              <p:cNvGrpSpPr/>
              <p:nvPr/>
            </p:nvGrpSpPr>
            <p:grpSpPr>
              <a:xfrm>
                <a:off x="2469048" y="1194916"/>
                <a:ext cx="696763" cy="100804"/>
                <a:chOff x="3538538" y="1077915"/>
                <a:chExt cx="696763" cy="100804"/>
              </a:xfrm>
            </p:grpSpPr>
            <p:sp>
              <p:nvSpPr>
                <p:cNvPr id="861" name="모서리가 둥근 직사각형 1840">
                  <a:extLst>
                    <a:ext uri="{FF2B5EF4-FFF2-40B4-BE49-F238E27FC236}">
                      <a16:creationId xmlns:a16="http://schemas.microsoft.com/office/drawing/2014/main" id="{60B7E062-495C-95A8-F470-BDD5D22942D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2" name="모서리가 둥근 직사각형 1841">
                  <a:extLst>
                    <a:ext uri="{FF2B5EF4-FFF2-40B4-BE49-F238E27FC236}">
                      <a16:creationId xmlns:a16="http://schemas.microsoft.com/office/drawing/2014/main" id="{A93AE443-607C-5385-6AD0-F31A860DE6D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3" name="모서리가 둥근 직사각형 1842">
                  <a:extLst>
                    <a:ext uri="{FF2B5EF4-FFF2-40B4-BE49-F238E27FC236}">
                      <a16:creationId xmlns:a16="http://schemas.microsoft.com/office/drawing/2014/main" id="{282FDD2A-CAA4-CDDD-71AC-B10E9E86DD6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0" name="모서리가 둥근 직사각형 1843">
                  <a:extLst>
                    <a:ext uri="{FF2B5EF4-FFF2-40B4-BE49-F238E27FC236}">
                      <a16:creationId xmlns:a16="http://schemas.microsoft.com/office/drawing/2014/main" id="{AE8F1ADB-C0F3-6D6F-880B-7C26B3922A7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1" name="모서리가 둥근 직사각형 1844">
                  <a:extLst>
                    <a:ext uri="{FF2B5EF4-FFF2-40B4-BE49-F238E27FC236}">
                      <a16:creationId xmlns:a16="http://schemas.microsoft.com/office/drawing/2014/main" id="{74EA25FC-3DEA-4B32-D1B3-B10B4D8E494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36" name="그룹 4635">
                <a:extLst>
                  <a:ext uri="{FF2B5EF4-FFF2-40B4-BE49-F238E27FC236}">
                    <a16:creationId xmlns:a16="http://schemas.microsoft.com/office/drawing/2014/main" id="{D38DFCEE-C049-6876-BDA6-5E62EEE919BC}"/>
                  </a:ext>
                </a:extLst>
              </p:cNvPr>
              <p:cNvGrpSpPr/>
              <p:nvPr/>
            </p:nvGrpSpPr>
            <p:grpSpPr>
              <a:xfrm>
                <a:off x="2469048" y="1381262"/>
                <a:ext cx="696763" cy="100804"/>
                <a:chOff x="3538538" y="1077915"/>
                <a:chExt cx="696763" cy="100804"/>
              </a:xfrm>
            </p:grpSpPr>
            <p:sp>
              <p:nvSpPr>
                <p:cNvPr id="856" name="모서리가 둥근 직사각형 1835">
                  <a:extLst>
                    <a:ext uri="{FF2B5EF4-FFF2-40B4-BE49-F238E27FC236}">
                      <a16:creationId xmlns:a16="http://schemas.microsoft.com/office/drawing/2014/main" id="{8FF14F43-442F-3F3A-C1F8-B28A7BC709C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7" name="모서리가 둥근 직사각형 1836">
                  <a:extLst>
                    <a:ext uri="{FF2B5EF4-FFF2-40B4-BE49-F238E27FC236}">
                      <a16:creationId xmlns:a16="http://schemas.microsoft.com/office/drawing/2014/main" id="{4CFE0ADD-DCD7-E271-B62E-7ECE25A8A6D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8" name="모서리가 둥근 직사각형 1837">
                  <a:extLst>
                    <a:ext uri="{FF2B5EF4-FFF2-40B4-BE49-F238E27FC236}">
                      <a16:creationId xmlns:a16="http://schemas.microsoft.com/office/drawing/2014/main" id="{53E7F2C2-5808-925F-BA89-CD2A0F8DCF4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9" name="모서리가 둥근 직사각형 1838">
                  <a:extLst>
                    <a:ext uri="{FF2B5EF4-FFF2-40B4-BE49-F238E27FC236}">
                      <a16:creationId xmlns:a16="http://schemas.microsoft.com/office/drawing/2014/main" id="{35E690E2-149E-6C32-09E1-3E622A069EE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0" name="모서리가 둥근 직사각형 1839">
                  <a:extLst>
                    <a:ext uri="{FF2B5EF4-FFF2-40B4-BE49-F238E27FC236}">
                      <a16:creationId xmlns:a16="http://schemas.microsoft.com/office/drawing/2014/main" id="{72BD043E-8225-B122-77FD-252B02DD62C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37" name="그룹 4636">
                <a:extLst>
                  <a:ext uri="{FF2B5EF4-FFF2-40B4-BE49-F238E27FC236}">
                    <a16:creationId xmlns:a16="http://schemas.microsoft.com/office/drawing/2014/main" id="{6CECDFB9-7743-A58A-A36F-85C073AF44AF}"/>
                  </a:ext>
                </a:extLst>
              </p:cNvPr>
              <p:cNvGrpSpPr/>
              <p:nvPr/>
            </p:nvGrpSpPr>
            <p:grpSpPr>
              <a:xfrm>
                <a:off x="2469048" y="1567608"/>
                <a:ext cx="696763" cy="100804"/>
                <a:chOff x="3538538" y="1077915"/>
                <a:chExt cx="696763" cy="100804"/>
              </a:xfrm>
            </p:grpSpPr>
            <p:sp>
              <p:nvSpPr>
                <p:cNvPr id="851" name="모서리가 둥근 직사각형 1830">
                  <a:extLst>
                    <a:ext uri="{FF2B5EF4-FFF2-40B4-BE49-F238E27FC236}">
                      <a16:creationId xmlns:a16="http://schemas.microsoft.com/office/drawing/2014/main" id="{89D89938-19A8-809B-D5A1-B17543830A7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2" name="모서리가 둥근 직사각형 1831">
                  <a:extLst>
                    <a:ext uri="{FF2B5EF4-FFF2-40B4-BE49-F238E27FC236}">
                      <a16:creationId xmlns:a16="http://schemas.microsoft.com/office/drawing/2014/main" id="{8287D4FF-16E9-BDF9-3B59-4C86ABFB12B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3" name="모서리가 둥근 직사각형 1832">
                  <a:extLst>
                    <a:ext uri="{FF2B5EF4-FFF2-40B4-BE49-F238E27FC236}">
                      <a16:creationId xmlns:a16="http://schemas.microsoft.com/office/drawing/2014/main" id="{7F1D06F9-A265-A30F-3BD8-862185985C1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4" name="모서리가 둥근 직사각형 1833">
                  <a:extLst>
                    <a:ext uri="{FF2B5EF4-FFF2-40B4-BE49-F238E27FC236}">
                      <a16:creationId xmlns:a16="http://schemas.microsoft.com/office/drawing/2014/main" id="{EA7093A4-1954-BAEF-AB29-E66212CB7A4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5" name="모서리가 둥근 직사각형 1834">
                  <a:extLst>
                    <a:ext uri="{FF2B5EF4-FFF2-40B4-BE49-F238E27FC236}">
                      <a16:creationId xmlns:a16="http://schemas.microsoft.com/office/drawing/2014/main" id="{23FE4A48-5C5D-8762-D78F-CD5C75652083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38" name="그룹 4637">
                <a:extLst>
                  <a:ext uri="{FF2B5EF4-FFF2-40B4-BE49-F238E27FC236}">
                    <a16:creationId xmlns:a16="http://schemas.microsoft.com/office/drawing/2014/main" id="{6F6B39B1-3F98-DF6C-F83A-B9DA4DB5A324}"/>
                  </a:ext>
                </a:extLst>
              </p:cNvPr>
              <p:cNvGrpSpPr/>
              <p:nvPr/>
            </p:nvGrpSpPr>
            <p:grpSpPr>
              <a:xfrm>
                <a:off x="2469048" y="1753954"/>
                <a:ext cx="696763" cy="100804"/>
                <a:chOff x="3538538" y="1077915"/>
                <a:chExt cx="696763" cy="100804"/>
              </a:xfrm>
            </p:grpSpPr>
            <p:sp>
              <p:nvSpPr>
                <p:cNvPr id="846" name="모서리가 둥근 직사각형 1825">
                  <a:extLst>
                    <a:ext uri="{FF2B5EF4-FFF2-40B4-BE49-F238E27FC236}">
                      <a16:creationId xmlns:a16="http://schemas.microsoft.com/office/drawing/2014/main" id="{74D7B12A-2539-CC20-0269-8E01BB9EA58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7" name="모서리가 둥근 직사각형 1826">
                  <a:extLst>
                    <a:ext uri="{FF2B5EF4-FFF2-40B4-BE49-F238E27FC236}">
                      <a16:creationId xmlns:a16="http://schemas.microsoft.com/office/drawing/2014/main" id="{32CA1ECC-8826-92A9-58DF-EAF17EA6D2A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8" name="모서리가 둥근 직사각형 1827">
                  <a:extLst>
                    <a:ext uri="{FF2B5EF4-FFF2-40B4-BE49-F238E27FC236}">
                      <a16:creationId xmlns:a16="http://schemas.microsoft.com/office/drawing/2014/main" id="{3A6BC3A9-430B-157C-790B-4B9136942BB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9" name="모서리가 둥근 직사각형 1828">
                  <a:extLst>
                    <a:ext uri="{FF2B5EF4-FFF2-40B4-BE49-F238E27FC236}">
                      <a16:creationId xmlns:a16="http://schemas.microsoft.com/office/drawing/2014/main" id="{C80B6AA6-EAF8-C4AC-FDCC-837992247B9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0" name="모서리가 둥근 직사각형 1829">
                  <a:extLst>
                    <a:ext uri="{FF2B5EF4-FFF2-40B4-BE49-F238E27FC236}">
                      <a16:creationId xmlns:a16="http://schemas.microsoft.com/office/drawing/2014/main" id="{9613E224-9650-4BA6-D206-3E98E9D5162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39" name="그룹 4638">
                <a:extLst>
                  <a:ext uri="{FF2B5EF4-FFF2-40B4-BE49-F238E27FC236}">
                    <a16:creationId xmlns:a16="http://schemas.microsoft.com/office/drawing/2014/main" id="{396FD1C7-8D71-C659-E28F-FEC6605C2340}"/>
                  </a:ext>
                </a:extLst>
              </p:cNvPr>
              <p:cNvGrpSpPr/>
              <p:nvPr/>
            </p:nvGrpSpPr>
            <p:grpSpPr>
              <a:xfrm>
                <a:off x="2469048" y="1940300"/>
                <a:ext cx="696763" cy="100804"/>
                <a:chOff x="3538538" y="1077915"/>
                <a:chExt cx="696763" cy="100804"/>
              </a:xfrm>
            </p:grpSpPr>
            <p:sp>
              <p:nvSpPr>
                <p:cNvPr id="841" name="모서리가 둥근 직사각형 1820">
                  <a:extLst>
                    <a:ext uri="{FF2B5EF4-FFF2-40B4-BE49-F238E27FC236}">
                      <a16:creationId xmlns:a16="http://schemas.microsoft.com/office/drawing/2014/main" id="{0A2F4C0A-F622-5E6C-174F-2B639636443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2" name="모서리가 둥근 직사각형 1821">
                  <a:extLst>
                    <a:ext uri="{FF2B5EF4-FFF2-40B4-BE49-F238E27FC236}">
                      <a16:creationId xmlns:a16="http://schemas.microsoft.com/office/drawing/2014/main" id="{898F50D2-5AD4-1E38-0F15-C5E966450D1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3" name="모서리가 둥근 직사각형 1822">
                  <a:extLst>
                    <a:ext uri="{FF2B5EF4-FFF2-40B4-BE49-F238E27FC236}">
                      <a16:creationId xmlns:a16="http://schemas.microsoft.com/office/drawing/2014/main" id="{A8D2218B-7D00-4D77-2B66-646B44A0E3A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4" name="모서리가 둥근 직사각형 1823">
                  <a:extLst>
                    <a:ext uri="{FF2B5EF4-FFF2-40B4-BE49-F238E27FC236}">
                      <a16:creationId xmlns:a16="http://schemas.microsoft.com/office/drawing/2014/main" id="{BFE11713-141C-6CE5-8A43-854E72BDCF8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5" name="모서리가 둥근 직사각형 1824">
                  <a:extLst>
                    <a:ext uri="{FF2B5EF4-FFF2-40B4-BE49-F238E27FC236}">
                      <a16:creationId xmlns:a16="http://schemas.microsoft.com/office/drawing/2014/main" id="{351C7A5C-5274-4A9E-BC92-58EAD86CBF7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8" name="그룹 127">
                <a:extLst>
                  <a:ext uri="{FF2B5EF4-FFF2-40B4-BE49-F238E27FC236}">
                    <a16:creationId xmlns:a16="http://schemas.microsoft.com/office/drawing/2014/main" id="{E4801A1A-F505-E555-3B02-94391ECA35E0}"/>
                  </a:ext>
                </a:extLst>
              </p:cNvPr>
              <p:cNvGrpSpPr/>
              <p:nvPr/>
            </p:nvGrpSpPr>
            <p:grpSpPr>
              <a:xfrm>
                <a:off x="2469048" y="2126646"/>
                <a:ext cx="696763" cy="100804"/>
                <a:chOff x="3538538" y="1077915"/>
                <a:chExt cx="696763" cy="100804"/>
              </a:xfrm>
            </p:grpSpPr>
            <p:sp>
              <p:nvSpPr>
                <p:cNvPr id="818" name="모서리가 둥근 직사각형 1815">
                  <a:extLst>
                    <a:ext uri="{FF2B5EF4-FFF2-40B4-BE49-F238E27FC236}">
                      <a16:creationId xmlns:a16="http://schemas.microsoft.com/office/drawing/2014/main" id="{4E697486-4235-7655-1702-49C5D05F9FE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9" name="모서리가 둥근 직사각형 1816">
                  <a:extLst>
                    <a:ext uri="{FF2B5EF4-FFF2-40B4-BE49-F238E27FC236}">
                      <a16:creationId xmlns:a16="http://schemas.microsoft.com/office/drawing/2014/main" id="{A763976F-8055-12B7-D583-6C54FAB7B3F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8" name="모서리가 둥근 직사각형 1817">
                  <a:extLst>
                    <a:ext uri="{FF2B5EF4-FFF2-40B4-BE49-F238E27FC236}">
                      <a16:creationId xmlns:a16="http://schemas.microsoft.com/office/drawing/2014/main" id="{2F5A829E-F8FF-4C24-4DCA-60F09029DF9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9" name="모서리가 둥근 직사각형 1818">
                  <a:extLst>
                    <a:ext uri="{FF2B5EF4-FFF2-40B4-BE49-F238E27FC236}">
                      <a16:creationId xmlns:a16="http://schemas.microsoft.com/office/drawing/2014/main" id="{1686B3A2-2CEC-C5B6-3B65-831F631BC68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0" name="모서리가 둥근 직사각형 1819">
                  <a:extLst>
                    <a:ext uri="{FF2B5EF4-FFF2-40B4-BE49-F238E27FC236}">
                      <a16:creationId xmlns:a16="http://schemas.microsoft.com/office/drawing/2014/main" id="{8D1322BD-8E13-B335-6E77-7CAEEE2554D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9" name="그룹 128">
                <a:extLst>
                  <a:ext uri="{FF2B5EF4-FFF2-40B4-BE49-F238E27FC236}">
                    <a16:creationId xmlns:a16="http://schemas.microsoft.com/office/drawing/2014/main" id="{4E5B2B54-0C4F-1779-CA6A-70C52D73D3C0}"/>
                  </a:ext>
                </a:extLst>
              </p:cNvPr>
              <p:cNvGrpSpPr/>
              <p:nvPr/>
            </p:nvGrpSpPr>
            <p:grpSpPr>
              <a:xfrm>
                <a:off x="2469048" y="2312992"/>
                <a:ext cx="696763" cy="100804"/>
                <a:chOff x="3538538" y="1077915"/>
                <a:chExt cx="696763" cy="100804"/>
              </a:xfrm>
            </p:grpSpPr>
            <p:sp>
              <p:nvSpPr>
                <p:cNvPr id="812" name="모서리가 둥근 직사각형 1810">
                  <a:extLst>
                    <a:ext uri="{FF2B5EF4-FFF2-40B4-BE49-F238E27FC236}">
                      <a16:creationId xmlns:a16="http://schemas.microsoft.com/office/drawing/2014/main" id="{F73FFAE1-8AEF-6020-A27F-6A6F1997103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4" name="모서리가 둥근 직사각형 1811">
                  <a:extLst>
                    <a:ext uri="{FF2B5EF4-FFF2-40B4-BE49-F238E27FC236}">
                      <a16:creationId xmlns:a16="http://schemas.microsoft.com/office/drawing/2014/main" id="{6D618B0D-956F-BF20-4AAD-F26CC0DF0C9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5" name="모서리가 둥근 직사각형 1812">
                  <a:extLst>
                    <a:ext uri="{FF2B5EF4-FFF2-40B4-BE49-F238E27FC236}">
                      <a16:creationId xmlns:a16="http://schemas.microsoft.com/office/drawing/2014/main" id="{BDAFD5EB-ADAF-0B55-C1EB-9F4D43807FB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6" name="모서리가 둥근 직사각형 1813">
                  <a:extLst>
                    <a:ext uri="{FF2B5EF4-FFF2-40B4-BE49-F238E27FC236}">
                      <a16:creationId xmlns:a16="http://schemas.microsoft.com/office/drawing/2014/main" id="{FBB7F445-F71C-C030-81D0-3097EDE540D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7" name="모서리가 둥근 직사각형 1814">
                  <a:extLst>
                    <a:ext uri="{FF2B5EF4-FFF2-40B4-BE49-F238E27FC236}">
                      <a16:creationId xmlns:a16="http://schemas.microsoft.com/office/drawing/2014/main" id="{368F8BC1-509A-29A9-0AF0-A94B111440C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0" name="그룹 129">
                <a:extLst>
                  <a:ext uri="{FF2B5EF4-FFF2-40B4-BE49-F238E27FC236}">
                    <a16:creationId xmlns:a16="http://schemas.microsoft.com/office/drawing/2014/main" id="{AA092EE3-AED7-C4B2-B614-2CA1778D639A}"/>
                  </a:ext>
                </a:extLst>
              </p:cNvPr>
              <p:cNvGrpSpPr/>
              <p:nvPr/>
            </p:nvGrpSpPr>
            <p:grpSpPr>
              <a:xfrm>
                <a:off x="2469048" y="2499338"/>
                <a:ext cx="696763" cy="100804"/>
                <a:chOff x="3538538" y="1077915"/>
                <a:chExt cx="696763" cy="100804"/>
              </a:xfrm>
            </p:grpSpPr>
            <p:sp>
              <p:nvSpPr>
                <p:cNvPr id="722" name="모서리가 둥근 직사각형 1805">
                  <a:extLst>
                    <a:ext uri="{FF2B5EF4-FFF2-40B4-BE49-F238E27FC236}">
                      <a16:creationId xmlns:a16="http://schemas.microsoft.com/office/drawing/2014/main" id="{40FC7687-B56F-D0FF-1E42-7B2893B04B9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3" name="모서리가 둥근 직사각형 1806">
                  <a:extLst>
                    <a:ext uri="{FF2B5EF4-FFF2-40B4-BE49-F238E27FC236}">
                      <a16:creationId xmlns:a16="http://schemas.microsoft.com/office/drawing/2014/main" id="{29E3171C-DF20-71DF-4D96-EAA497E8F18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4" name="모서리가 둥근 직사각형 1807">
                  <a:extLst>
                    <a:ext uri="{FF2B5EF4-FFF2-40B4-BE49-F238E27FC236}">
                      <a16:creationId xmlns:a16="http://schemas.microsoft.com/office/drawing/2014/main" id="{7F3CE9C8-24CC-7550-D20B-FAB93EE764E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5" name="모서리가 둥근 직사각형 1808">
                  <a:extLst>
                    <a:ext uri="{FF2B5EF4-FFF2-40B4-BE49-F238E27FC236}">
                      <a16:creationId xmlns:a16="http://schemas.microsoft.com/office/drawing/2014/main" id="{40CBB39D-75A0-80CE-130F-966E41E34D6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1" name="모서리가 둥근 직사각형 1809">
                  <a:extLst>
                    <a:ext uri="{FF2B5EF4-FFF2-40B4-BE49-F238E27FC236}">
                      <a16:creationId xmlns:a16="http://schemas.microsoft.com/office/drawing/2014/main" id="{F3D229F6-FD38-185D-4D26-DA66606E818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1" name="그룹 130">
                <a:extLst>
                  <a:ext uri="{FF2B5EF4-FFF2-40B4-BE49-F238E27FC236}">
                    <a16:creationId xmlns:a16="http://schemas.microsoft.com/office/drawing/2014/main" id="{110C09D0-7584-9F83-BD67-2A4F474CD00F}"/>
                  </a:ext>
                </a:extLst>
              </p:cNvPr>
              <p:cNvGrpSpPr/>
              <p:nvPr/>
            </p:nvGrpSpPr>
            <p:grpSpPr>
              <a:xfrm>
                <a:off x="2469048" y="2685684"/>
                <a:ext cx="696763" cy="100804"/>
                <a:chOff x="3538538" y="1077915"/>
                <a:chExt cx="696763" cy="100804"/>
              </a:xfrm>
            </p:grpSpPr>
            <p:sp>
              <p:nvSpPr>
                <p:cNvPr id="717" name="모서리가 둥근 직사각형 1800">
                  <a:extLst>
                    <a:ext uri="{FF2B5EF4-FFF2-40B4-BE49-F238E27FC236}">
                      <a16:creationId xmlns:a16="http://schemas.microsoft.com/office/drawing/2014/main" id="{32E8CF40-480E-8250-FCC8-63E3AB8779C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8" name="모서리가 둥근 직사각형 1801">
                  <a:extLst>
                    <a:ext uri="{FF2B5EF4-FFF2-40B4-BE49-F238E27FC236}">
                      <a16:creationId xmlns:a16="http://schemas.microsoft.com/office/drawing/2014/main" id="{4364E644-A6FA-2F9B-74C2-D4BB48D449F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9" name="모서리가 둥근 직사각형 1802">
                  <a:extLst>
                    <a:ext uri="{FF2B5EF4-FFF2-40B4-BE49-F238E27FC236}">
                      <a16:creationId xmlns:a16="http://schemas.microsoft.com/office/drawing/2014/main" id="{7393C58D-750B-3C2E-29D4-3192E9CEDC3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0" name="모서리가 둥근 직사각형 1803">
                  <a:extLst>
                    <a:ext uri="{FF2B5EF4-FFF2-40B4-BE49-F238E27FC236}">
                      <a16:creationId xmlns:a16="http://schemas.microsoft.com/office/drawing/2014/main" id="{7DE6CC35-88FC-6322-BFA3-1F25A97DB32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1" name="모서리가 둥근 직사각형 1804">
                  <a:extLst>
                    <a:ext uri="{FF2B5EF4-FFF2-40B4-BE49-F238E27FC236}">
                      <a16:creationId xmlns:a16="http://schemas.microsoft.com/office/drawing/2014/main" id="{0835248F-BA7B-F307-9CA7-8C8240C3497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" name="그룹 131">
                <a:extLst>
                  <a:ext uri="{FF2B5EF4-FFF2-40B4-BE49-F238E27FC236}">
                    <a16:creationId xmlns:a16="http://schemas.microsoft.com/office/drawing/2014/main" id="{842C2578-FDD1-50C4-5CEB-1D6948BCED7B}"/>
                  </a:ext>
                </a:extLst>
              </p:cNvPr>
              <p:cNvGrpSpPr/>
              <p:nvPr/>
            </p:nvGrpSpPr>
            <p:grpSpPr>
              <a:xfrm>
                <a:off x="2469048" y="2872030"/>
                <a:ext cx="696763" cy="100804"/>
                <a:chOff x="3538538" y="1077915"/>
                <a:chExt cx="696763" cy="100804"/>
              </a:xfrm>
            </p:grpSpPr>
            <p:sp>
              <p:nvSpPr>
                <p:cNvPr id="712" name="모서리가 둥근 직사각형 1795">
                  <a:extLst>
                    <a:ext uri="{FF2B5EF4-FFF2-40B4-BE49-F238E27FC236}">
                      <a16:creationId xmlns:a16="http://schemas.microsoft.com/office/drawing/2014/main" id="{252E78D1-E624-C73C-4732-B62DC798EDC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3" name="모서리가 둥근 직사각형 1796">
                  <a:extLst>
                    <a:ext uri="{FF2B5EF4-FFF2-40B4-BE49-F238E27FC236}">
                      <a16:creationId xmlns:a16="http://schemas.microsoft.com/office/drawing/2014/main" id="{1B39D969-3C2A-FB3C-EEEA-B05007AA869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4" name="모서리가 둥근 직사각형 1797">
                  <a:extLst>
                    <a:ext uri="{FF2B5EF4-FFF2-40B4-BE49-F238E27FC236}">
                      <a16:creationId xmlns:a16="http://schemas.microsoft.com/office/drawing/2014/main" id="{F13B3FA5-75E4-BF4D-C86F-99BCFD3C887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5" name="모서리가 둥근 직사각형 1798">
                  <a:extLst>
                    <a:ext uri="{FF2B5EF4-FFF2-40B4-BE49-F238E27FC236}">
                      <a16:creationId xmlns:a16="http://schemas.microsoft.com/office/drawing/2014/main" id="{63A99AB8-3FD3-89A8-A2FD-B5E23ED5BA6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6" name="모서리가 둥근 직사각형 1799">
                  <a:extLst>
                    <a:ext uri="{FF2B5EF4-FFF2-40B4-BE49-F238E27FC236}">
                      <a16:creationId xmlns:a16="http://schemas.microsoft.com/office/drawing/2014/main" id="{B1163E2D-2FFE-22A8-37CF-56B457EFBDB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3" name="그룹 132">
                <a:extLst>
                  <a:ext uri="{FF2B5EF4-FFF2-40B4-BE49-F238E27FC236}">
                    <a16:creationId xmlns:a16="http://schemas.microsoft.com/office/drawing/2014/main" id="{355EB9EC-0894-E5C6-7165-CD24785D6299}"/>
                  </a:ext>
                </a:extLst>
              </p:cNvPr>
              <p:cNvGrpSpPr/>
              <p:nvPr/>
            </p:nvGrpSpPr>
            <p:grpSpPr>
              <a:xfrm>
                <a:off x="2469048" y="3058376"/>
                <a:ext cx="696763" cy="100804"/>
                <a:chOff x="3538538" y="1077915"/>
                <a:chExt cx="696763" cy="100804"/>
              </a:xfrm>
            </p:grpSpPr>
            <p:sp>
              <p:nvSpPr>
                <p:cNvPr id="707" name="모서리가 둥근 직사각형 1790">
                  <a:extLst>
                    <a:ext uri="{FF2B5EF4-FFF2-40B4-BE49-F238E27FC236}">
                      <a16:creationId xmlns:a16="http://schemas.microsoft.com/office/drawing/2014/main" id="{41328A59-D9A6-66C8-B49D-C7B0E29D259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08" name="모서리가 둥근 직사각형 1791">
                  <a:extLst>
                    <a:ext uri="{FF2B5EF4-FFF2-40B4-BE49-F238E27FC236}">
                      <a16:creationId xmlns:a16="http://schemas.microsoft.com/office/drawing/2014/main" id="{C5E660C5-DA91-EB63-9E3C-2AA14461487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09" name="모서리가 둥근 직사각형 1792">
                  <a:extLst>
                    <a:ext uri="{FF2B5EF4-FFF2-40B4-BE49-F238E27FC236}">
                      <a16:creationId xmlns:a16="http://schemas.microsoft.com/office/drawing/2014/main" id="{B1C9F3FD-A707-C079-7EE8-D36C5E8A846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0" name="모서리가 둥근 직사각형 1793">
                  <a:extLst>
                    <a:ext uri="{FF2B5EF4-FFF2-40B4-BE49-F238E27FC236}">
                      <a16:creationId xmlns:a16="http://schemas.microsoft.com/office/drawing/2014/main" id="{B12A5992-7C20-1968-1C4B-2C140B2422C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11" name="모서리가 둥근 직사각형 1794">
                  <a:extLst>
                    <a:ext uri="{FF2B5EF4-FFF2-40B4-BE49-F238E27FC236}">
                      <a16:creationId xmlns:a16="http://schemas.microsoft.com/office/drawing/2014/main" id="{F766C1C2-6CAF-7A26-B859-DE99C7DA04E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4" name="그룹 133">
                <a:extLst>
                  <a:ext uri="{FF2B5EF4-FFF2-40B4-BE49-F238E27FC236}">
                    <a16:creationId xmlns:a16="http://schemas.microsoft.com/office/drawing/2014/main" id="{D2FA37FA-AE0E-2988-69B2-CA6B4EC93A01}"/>
                  </a:ext>
                </a:extLst>
              </p:cNvPr>
              <p:cNvGrpSpPr/>
              <p:nvPr/>
            </p:nvGrpSpPr>
            <p:grpSpPr>
              <a:xfrm>
                <a:off x="2469048" y="3244722"/>
                <a:ext cx="696763" cy="100804"/>
                <a:chOff x="3538538" y="1077915"/>
                <a:chExt cx="696763" cy="100804"/>
              </a:xfrm>
            </p:grpSpPr>
            <p:sp>
              <p:nvSpPr>
                <p:cNvPr id="670" name="모서리가 둥근 직사각형 1785">
                  <a:extLst>
                    <a:ext uri="{FF2B5EF4-FFF2-40B4-BE49-F238E27FC236}">
                      <a16:creationId xmlns:a16="http://schemas.microsoft.com/office/drawing/2014/main" id="{7FE0136A-3DDC-0C14-4D7C-5F73C938EFD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71" name="모서리가 둥근 직사각형 1786">
                  <a:extLst>
                    <a:ext uri="{FF2B5EF4-FFF2-40B4-BE49-F238E27FC236}">
                      <a16:creationId xmlns:a16="http://schemas.microsoft.com/office/drawing/2014/main" id="{52220504-D791-0099-5DF4-37B36CC40C7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04" name="모서리가 둥근 직사각형 1787">
                  <a:extLst>
                    <a:ext uri="{FF2B5EF4-FFF2-40B4-BE49-F238E27FC236}">
                      <a16:creationId xmlns:a16="http://schemas.microsoft.com/office/drawing/2014/main" id="{6BD4DE53-E0C0-35D6-D76F-2C1884C1E1D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05" name="모서리가 둥근 직사각형 1788">
                  <a:extLst>
                    <a:ext uri="{FF2B5EF4-FFF2-40B4-BE49-F238E27FC236}">
                      <a16:creationId xmlns:a16="http://schemas.microsoft.com/office/drawing/2014/main" id="{4D06B86B-8D05-0D5E-1FA0-1DCB219CB58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06" name="모서리가 둥근 직사각형 1789">
                  <a:extLst>
                    <a:ext uri="{FF2B5EF4-FFF2-40B4-BE49-F238E27FC236}">
                      <a16:creationId xmlns:a16="http://schemas.microsoft.com/office/drawing/2014/main" id="{DD0F88ED-2F4C-9ACD-3E69-226C8E09853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5" name="그룹 134">
                <a:extLst>
                  <a:ext uri="{FF2B5EF4-FFF2-40B4-BE49-F238E27FC236}">
                    <a16:creationId xmlns:a16="http://schemas.microsoft.com/office/drawing/2014/main" id="{E804193E-C10F-8598-9620-D025C2853BC4}"/>
                  </a:ext>
                </a:extLst>
              </p:cNvPr>
              <p:cNvGrpSpPr/>
              <p:nvPr/>
            </p:nvGrpSpPr>
            <p:grpSpPr>
              <a:xfrm>
                <a:off x="2469048" y="3431068"/>
                <a:ext cx="696763" cy="100804"/>
                <a:chOff x="3538538" y="1077915"/>
                <a:chExt cx="696763" cy="100804"/>
              </a:xfrm>
            </p:grpSpPr>
            <p:sp>
              <p:nvSpPr>
                <p:cNvPr id="665" name="모서리가 둥근 직사각형 1780">
                  <a:extLst>
                    <a:ext uri="{FF2B5EF4-FFF2-40B4-BE49-F238E27FC236}">
                      <a16:creationId xmlns:a16="http://schemas.microsoft.com/office/drawing/2014/main" id="{B460FA9A-7B2E-8DAF-230C-A371EFA3568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6" name="모서리가 둥근 직사각형 1781">
                  <a:extLst>
                    <a:ext uri="{FF2B5EF4-FFF2-40B4-BE49-F238E27FC236}">
                      <a16:creationId xmlns:a16="http://schemas.microsoft.com/office/drawing/2014/main" id="{81E93107-D5B8-CF01-F001-843ABC8842C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7" name="모서리가 둥근 직사각형 1782">
                  <a:extLst>
                    <a:ext uri="{FF2B5EF4-FFF2-40B4-BE49-F238E27FC236}">
                      <a16:creationId xmlns:a16="http://schemas.microsoft.com/office/drawing/2014/main" id="{22BD6D02-C47F-DFED-547D-47E7592379F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8" name="모서리가 둥근 직사각형 1783">
                  <a:extLst>
                    <a:ext uri="{FF2B5EF4-FFF2-40B4-BE49-F238E27FC236}">
                      <a16:creationId xmlns:a16="http://schemas.microsoft.com/office/drawing/2014/main" id="{1163C407-468D-80D0-3C2B-68FAE64D4BC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9" name="모서리가 둥근 직사각형 1784">
                  <a:extLst>
                    <a:ext uri="{FF2B5EF4-FFF2-40B4-BE49-F238E27FC236}">
                      <a16:creationId xmlns:a16="http://schemas.microsoft.com/office/drawing/2014/main" id="{D5F6DAC2-E4B4-27F6-A21A-FB21328D51E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3E593F8F-4708-55D5-9516-2F7F13309E06}"/>
                  </a:ext>
                </a:extLst>
              </p:cNvPr>
              <p:cNvGrpSpPr/>
              <p:nvPr/>
            </p:nvGrpSpPr>
            <p:grpSpPr>
              <a:xfrm>
                <a:off x="2469048" y="3617414"/>
                <a:ext cx="696763" cy="100804"/>
                <a:chOff x="3538538" y="1077915"/>
                <a:chExt cx="696763" cy="100804"/>
              </a:xfrm>
            </p:grpSpPr>
            <p:sp>
              <p:nvSpPr>
                <p:cNvPr id="660" name="모서리가 둥근 직사각형 1775">
                  <a:extLst>
                    <a:ext uri="{FF2B5EF4-FFF2-40B4-BE49-F238E27FC236}">
                      <a16:creationId xmlns:a16="http://schemas.microsoft.com/office/drawing/2014/main" id="{B28C2CC7-9D1A-938E-5081-85CE2BE5DAE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1" name="모서리가 둥근 직사각형 1776">
                  <a:extLst>
                    <a:ext uri="{FF2B5EF4-FFF2-40B4-BE49-F238E27FC236}">
                      <a16:creationId xmlns:a16="http://schemas.microsoft.com/office/drawing/2014/main" id="{AF493620-C9BC-D84F-A9B2-CC3B91C118C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2" name="모서리가 둥근 직사각형 1777">
                  <a:extLst>
                    <a:ext uri="{FF2B5EF4-FFF2-40B4-BE49-F238E27FC236}">
                      <a16:creationId xmlns:a16="http://schemas.microsoft.com/office/drawing/2014/main" id="{E09CAC7D-49E8-E74A-2FDB-20DF59D96C5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3" name="모서리가 둥근 직사각형 1778">
                  <a:extLst>
                    <a:ext uri="{FF2B5EF4-FFF2-40B4-BE49-F238E27FC236}">
                      <a16:creationId xmlns:a16="http://schemas.microsoft.com/office/drawing/2014/main" id="{F54AA15A-B97C-6382-0026-C0248F57E26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64" name="모서리가 둥근 직사각형 1779">
                  <a:extLst>
                    <a:ext uri="{FF2B5EF4-FFF2-40B4-BE49-F238E27FC236}">
                      <a16:creationId xmlns:a16="http://schemas.microsoft.com/office/drawing/2014/main" id="{A6181131-D71E-2361-1E2D-0F9FFC204DB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9851B2EF-187D-516A-9F76-8B153D9D9C4D}"/>
                  </a:ext>
                </a:extLst>
              </p:cNvPr>
              <p:cNvSpPr txBox="1"/>
              <p:nvPr/>
            </p:nvSpPr>
            <p:spPr>
              <a:xfrm>
                <a:off x="2162369" y="1481663"/>
                <a:ext cx="251992" cy="9756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" name="TextBox 137">
                <a:extLst>
                  <a:ext uri="{FF2B5EF4-FFF2-40B4-BE49-F238E27FC236}">
                    <a16:creationId xmlns:a16="http://schemas.microsoft.com/office/drawing/2014/main" id="{B921F7AA-84B7-6732-40FD-F71B0B621DDA}"/>
                  </a:ext>
                </a:extLst>
              </p:cNvPr>
              <p:cNvSpPr txBox="1"/>
              <p:nvPr/>
            </p:nvSpPr>
            <p:spPr>
              <a:xfrm>
                <a:off x="2125638" y="2223914"/>
                <a:ext cx="319318" cy="11930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</a:p>
            </p:txBody>
          </p:sp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79045833-B3F0-D1B3-5F54-EF033BD3F6E1}"/>
                  </a:ext>
                </a:extLst>
              </p:cNvPr>
              <p:cNvSpPr txBox="1"/>
              <p:nvPr/>
            </p:nvSpPr>
            <p:spPr>
              <a:xfrm>
                <a:off x="2121729" y="3348489"/>
                <a:ext cx="319318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20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FB920F3C-71D5-F420-C1BD-17B37BAB4B44}"/>
                  </a:ext>
                </a:extLst>
              </p:cNvPr>
              <p:cNvSpPr txBox="1"/>
              <p:nvPr/>
            </p:nvSpPr>
            <p:spPr>
              <a:xfrm>
                <a:off x="3341407" y="554555"/>
                <a:ext cx="319318" cy="56850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50</a:t>
                </a:r>
              </a:p>
            </p:txBody>
          </p:sp>
          <p:grpSp>
            <p:nvGrpSpPr>
              <p:cNvPr id="141" name="그룹 140">
                <a:extLst>
                  <a:ext uri="{FF2B5EF4-FFF2-40B4-BE49-F238E27FC236}">
                    <a16:creationId xmlns:a16="http://schemas.microsoft.com/office/drawing/2014/main" id="{174374AC-BDB0-A1FB-75FD-6AB923A61431}"/>
                  </a:ext>
                </a:extLst>
              </p:cNvPr>
              <p:cNvGrpSpPr/>
              <p:nvPr/>
            </p:nvGrpSpPr>
            <p:grpSpPr>
              <a:xfrm>
                <a:off x="2469048" y="3803760"/>
                <a:ext cx="696763" cy="100804"/>
                <a:chOff x="3538538" y="1077915"/>
                <a:chExt cx="696763" cy="100804"/>
              </a:xfrm>
            </p:grpSpPr>
            <p:sp>
              <p:nvSpPr>
                <p:cNvPr id="655" name="모서리가 둥근 직사각형 1780">
                  <a:extLst>
                    <a:ext uri="{FF2B5EF4-FFF2-40B4-BE49-F238E27FC236}">
                      <a16:creationId xmlns:a16="http://schemas.microsoft.com/office/drawing/2014/main" id="{AF74011F-24AF-8159-7605-99812372C43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6" name="모서리가 둥근 직사각형 1781">
                  <a:extLst>
                    <a:ext uri="{FF2B5EF4-FFF2-40B4-BE49-F238E27FC236}">
                      <a16:creationId xmlns:a16="http://schemas.microsoft.com/office/drawing/2014/main" id="{25B6362A-53B5-94E3-344E-A6B7AED7F5E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7" name="모서리가 둥근 직사각형 1782">
                  <a:extLst>
                    <a:ext uri="{FF2B5EF4-FFF2-40B4-BE49-F238E27FC236}">
                      <a16:creationId xmlns:a16="http://schemas.microsoft.com/office/drawing/2014/main" id="{1456FFDF-AF83-115F-2730-B0B00EA072F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8" name="모서리가 둥근 직사각형 1783">
                  <a:extLst>
                    <a:ext uri="{FF2B5EF4-FFF2-40B4-BE49-F238E27FC236}">
                      <a16:creationId xmlns:a16="http://schemas.microsoft.com/office/drawing/2014/main" id="{4E147678-C2C9-0014-65A7-ED60E60679C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9" name="모서리가 둥근 직사각형 1784">
                  <a:extLst>
                    <a:ext uri="{FF2B5EF4-FFF2-40B4-BE49-F238E27FC236}">
                      <a16:creationId xmlns:a16="http://schemas.microsoft.com/office/drawing/2014/main" id="{8C1AC0C2-C742-2F5C-3666-4E838B13881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" name="그룹 141">
                <a:extLst>
                  <a:ext uri="{FF2B5EF4-FFF2-40B4-BE49-F238E27FC236}">
                    <a16:creationId xmlns:a16="http://schemas.microsoft.com/office/drawing/2014/main" id="{53802A52-5191-B725-DFB2-86F598A25D8E}"/>
                  </a:ext>
                </a:extLst>
              </p:cNvPr>
              <p:cNvGrpSpPr/>
              <p:nvPr/>
            </p:nvGrpSpPr>
            <p:grpSpPr>
              <a:xfrm>
                <a:off x="2469048" y="3990106"/>
                <a:ext cx="696763" cy="100804"/>
                <a:chOff x="3538538" y="1077915"/>
                <a:chExt cx="696763" cy="100804"/>
              </a:xfrm>
            </p:grpSpPr>
            <p:sp>
              <p:nvSpPr>
                <p:cNvPr id="650" name="모서리가 둥근 직사각형 1780">
                  <a:extLst>
                    <a:ext uri="{FF2B5EF4-FFF2-40B4-BE49-F238E27FC236}">
                      <a16:creationId xmlns:a16="http://schemas.microsoft.com/office/drawing/2014/main" id="{B6ECB0ED-B8B9-239D-A8B4-CD55D8FC4E4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1" name="모서리가 둥근 직사각형 1781">
                  <a:extLst>
                    <a:ext uri="{FF2B5EF4-FFF2-40B4-BE49-F238E27FC236}">
                      <a16:creationId xmlns:a16="http://schemas.microsoft.com/office/drawing/2014/main" id="{2376ADEF-C685-4064-2CEE-DF0A874F8FA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2" name="모서리가 둥근 직사각형 1782">
                  <a:extLst>
                    <a:ext uri="{FF2B5EF4-FFF2-40B4-BE49-F238E27FC236}">
                      <a16:creationId xmlns:a16="http://schemas.microsoft.com/office/drawing/2014/main" id="{608BC639-38AC-14C8-02BF-E410E3BC4A8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3" name="모서리가 둥근 직사각형 1783">
                  <a:extLst>
                    <a:ext uri="{FF2B5EF4-FFF2-40B4-BE49-F238E27FC236}">
                      <a16:creationId xmlns:a16="http://schemas.microsoft.com/office/drawing/2014/main" id="{62054EC9-4DDF-9CD9-F5C8-D70280016F5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54" name="모서리가 둥근 직사각형 1784">
                  <a:extLst>
                    <a:ext uri="{FF2B5EF4-FFF2-40B4-BE49-F238E27FC236}">
                      <a16:creationId xmlns:a16="http://schemas.microsoft.com/office/drawing/2014/main" id="{C48C00AF-A057-5159-66F6-2514BA7123E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3" name="그룹 142">
                <a:extLst>
                  <a:ext uri="{FF2B5EF4-FFF2-40B4-BE49-F238E27FC236}">
                    <a16:creationId xmlns:a16="http://schemas.microsoft.com/office/drawing/2014/main" id="{4A32E9E2-BFEB-1D33-BA2A-B9DDBB96D363}"/>
                  </a:ext>
                </a:extLst>
              </p:cNvPr>
              <p:cNvGrpSpPr/>
              <p:nvPr/>
            </p:nvGrpSpPr>
            <p:grpSpPr>
              <a:xfrm>
                <a:off x="2469048" y="4176444"/>
                <a:ext cx="696763" cy="100804"/>
                <a:chOff x="3538538" y="1077915"/>
                <a:chExt cx="696763" cy="100804"/>
              </a:xfrm>
            </p:grpSpPr>
            <p:sp>
              <p:nvSpPr>
                <p:cNvPr id="628" name="모서리가 둥근 직사각형 1780">
                  <a:extLst>
                    <a:ext uri="{FF2B5EF4-FFF2-40B4-BE49-F238E27FC236}">
                      <a16:creationId xmlns:a16="http://schemas.microsoft.com/office/drawing/2014/main" id="{B8F9E413-62E0-B370-6EE6-362362B4761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9" name="모서리가 둥근 직사각형 1781">
                  <a:extLst>
                    <a:ext uri="{FF2B5EF4-FFF2-40B4-BE49-F238E27FC236}">
                      <a16:creationId xmlns:a16="http://schemas.microsoft.com/office/drawing/2014/main" id="{EF62EAE7-26BE-7E56-F39C-0C4AB9806B5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30" name="모서리가 둥근 직사각형 1782">
                  <a:extLst>
                    <a:ext uri="{FF2B5EF4-FFF2-40B4-BE49-F238E27FC236}">
                      <a16:creationId xmlns:a16="http://schemas.microsoft.com/office/drawing/2014/main" id="{CCA5C59A-0B38-35EB-F538-D914E0D31DD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48" name="모서리가 둥근 직사각형 1783">
                  <a:extLst>
                    <a:ext uri="{FF2B5EF4-FFF2-40B4-BE49-F238E27FC236}">
                      <a16:creationId xmlns:a16="http://schemas.microsoft.com/office/drawing/2014/main" id="{2929CC17-AB2B-4FAA-7308-86465414885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49" name="모서리가 둥근 직사각형 1784">
                  <a:extLst>
                    <a:ext uri="{FF2B5EF4-FFF2-40B4-BE49-F238E27FC236}">
                      <a16:creationId xmlns:a16="http://schemas.microsoft.com/office/drawing/2014/main" id="{9590225E-975A-719F-7509-25A26E70E72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4" name="그룹 143">
                <a:extLst>
                  <a:ext uri="{FF2B5EF4-FFF2-40B4-BE49-F238E27FC236}">
                    <a16:creationId xmlns:a16="http://schemas.microsoft.com/office/drawing/2014/main" id="{1AA4D98A-EAFF-D948-A714-32DC57032ACF}"/>
                  </a:ext>
                </a:extLst>
              </p:cNvPr>
              <p:cNvGrpSpPr/>
              <p:nvPr/>
            </p:nvGrpSpPr>
            <p:grpSpPr>
              <a:xfrm>
                <a:off x="2135162" y="4386827"/>
                <a:ext cx="1166417" cy="2182507"/>
                <a:chOff x="2203694" y="4386827"/>
                <a:chExt cx="1166417" cy="2182507"/>
              </a:xfrm>
            </p:grpSpPr>
            <p:sp>
              <p:nvSpPr>
                <p:cNvPr id="164" name="TextBox 163">
                  <a:extLst>
                    <a:ext uri="{FF2B5EF4-FFF2-40B4-BE49-F238E27FC236}">
                      <a16:creationId xmlns:a16="http://schemas.microsoft.com/office/drawing/2014/main" id="{5CA24872-AD44-E2DD-1672-669D666FF7B3}"/>
                    </a:ext>
                  </a:extLst>
                </p:cNvPr>
                <p:cNvSpPr txBox="1"/>
                <p:nvPr/>
              </p:nvSpPr>
              <p:spPr>
                <a:xfrm>
                  <a:off x="2250150" y="4386827"/>
                  <a:ext cx="1119961" cy="2308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r>
                    <a:rPr lang="ko-KR" altLang="en-US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시험</a:t>
                  </a:r>
                  <a:r>
                    <a:rPr lang="en-US" altLang="ko-KR" sz="90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 </a:t>
                  </a:r>
                  <a:r>
                    <a:rPr lang="ko-KR" altLang="en-US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고유번호</a:t>
                  </a:r>
                </a:p>
              </p:txBody>
            </p:sp>
            <p:grpSp>
              <p:nvGrpSpPr>
                <p:cNvPr id="165" name="그룹 164">
                  <a:extLst>
                    <a:ext uri="{FF2B5EF4-FFF2-40B4-BE49-F238E27FC236}">
                      <a16:creationId xmlns:a16="http://schemas.microsoft.com/office/drawing/2014/main" id="{CF7AE1FA-E9D7-ED92-8E2F-6210E4461AB5}"/>
                    </a:ext>
                  </a:extLst>
                </p:cNvPr>
                <p:cNvGrpSpPr/>
                <p:nvPr/>
              </p:nvGrpSpPr>
              <p:grpSpPr>
                <a:xfrm>
                  <a:off x="2203694" y="4402803"/>
                  <a:ext cx="1093122" cy="2166531"/>
                  <a:chOff x="2203694" y="4402803"/>
                  <a:chExt cx="1093122" cy="2166531"/>
                </a:xfrm>
              </p:grpSpPr>
              <p:cxnSp>
                <p:nvCxnSpPr>
                  <p:cNvPr id="170" name="직선 연결선 169">
                    <a:extLst>
                      <a:ext uri="{FF2B5EF4-FFF2-40B4-BE49-F238E27FC236}">
                        <a16:creationId xmlns:a16="http://schemas.microsoft.com/office/drawing/2014/main" id="{2D364604-513A-6E2F-480C-C586C39F84D7}"/>
                      </a:ext>
                    </a:extLst>
                  </p:cNvPr>
                  <p:cNvCxnSpPr/>
                  <p:nvPr/>
                </p:nvCxnSpPr>
                <p:spPr>
                  <a:xfrm>
                    <a:off x="2588242" y="4719797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0" name="직선 연결선 179">
                    <a:extLst>
                      <a:ext uri="{FF2B5EF4-FFF2-40B4-BE49-F238E27FC236}">
                        <a16:creationId xmlns:a16="http://schemas.microsoft.com/office/drawing/2014/main" id="{2B5466F7-370D-A5C5-D509-79A45EA69658}"/>
                      </a:ext>
                    </a:extLst>
                  </p:cNvPr>
                  <p:cNvCxnSpPr/>
                  <p:nvPr/>
                </p:nvCxnSpPr>
                <p:spPr>
                  <a:xfrm>
                    <a:off x="2758746" y="4721089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1" name="직선 연결선 180">
                    <a:extLst>
                      <a:ext uri="{FF2B5EF4-FFF2-40B4-BE49-F238E27FC236}">
                        <a16:creationId xmlns:a16="http://schemas.microsoft.com/office/drawing/2014/main" id="{B1873CA2-6680-3185-42B2-0821E956EA84}"/>
                      </a:ext>
                    </a:extLst>
                  </p:cNvPr>
                  <p:cNvCxnSpPr/>
                  <p:nvPr/>
                </p:nvCxnSpPr>
                <p:spPr>
                  <a:xfrm>
                    <a:off x="2929250" y="4718428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2" name="직선 연결선 181">
                    <a:extLst>
                      <a:ext uri="{FF2B5EF4-FFF2-40B4-BE49-F238E27FC236}">
                        <a16:creationId xmlns:a16="http://schemas.microsoft.com/office/drawing/2014/main" id="{781104DA-C3A5-ACCE-C1EE-4709D8EA2A13}"/>
                      </a:ext>
                    </a:extLst>
                  </p:cNvPr>
                  <p:cNvCxnSpPr/>
                  <p:nvPr/>
                </p:nvCxnSpPr>
                <p:spPr>
                  <a:xfrm>
                    <a:off x="3099754" y="4722458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3" name="직선 연결선 182">
                    <a:extLst>
                      <a:ext uri="{FF2B5EF4-FFF2-40B4-BE49-F238E27FC236}">
                        <a16:creationId xmlns:a16="http://schemas.microsoft.com/office/drawing/2014/main" id="{A352F784-A0D0-B3A3-AB99-DB5E28DCCD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246665" y="4712625"/>
                    <a:ext cx="1011457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4" name="모서리가 둥근 직사각형 414">
                    <a:extLst>
                      <a:ext uri="{FF2B5EF4-FFF2-40B4-BE49-F238E27FC236}">
                        <a16:creationId xmlns:a16="http://schemas.microsoft.com/office/drawing/2014/main" id="{DBBDD1A3-E87F-3352-5CED-3CB2D1985AB8}"/>
                      </a:ext>
                    </a:extLst>
                  </p:cNvPr>
                  <p:cNvSpPr/>
                  <p:nvPr/>
                </p:nvSpPr>
                <p:spPr>
                  <a:xfrm>
                    <a:off x="2246665" y="4402803"/>
                    <a:ext cx="1024070" cy="2166531"/>
                  </a:xfrm>
                  <a:prstGeom prst="roundRect">
                    <a:avLst>
                      <a:gd name="adj" fmla="val 2613"/>
                    </a:avLst>
                  </a:prstGeom>
                  <a:noFill/>
                  <a:ln w="127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85" name="TextBox 184">
                    <a:extLst>
                      <a:ext uri="{FF2B5EF4-FFF2-40B4-BE49-F238E27FC236}">
                        <a16:creationId xmlns:a16="http://schemas.microsoft.com/office/drawing/2014/main" id="{8E4AC842-7827-3757-F704-7407831D145E}"/>
                      </a:ext>
                    </a:extLst>
                  </p:cNvPr>
                  <p:cNvSpPr txBox="1"/>
                  <p:nvPr/>
                </p:nvSpPr>
                <p:spPr>
                  <a:xfrm>
                    <a:off x="3049280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일</a:t>
                    </a:r>
                  </a:p>
                </p:txBody>
              </p:sp>
              <p:sp>
                <p:nvSpPr>
                  <p:cNvPr id="186" name="TextBox 185">
                    <a:extLst>
                      <a:ext uri="{FF2B5EF4-FFF2-40B4-BE49-F238E27FC236}">
                        <a16:creationId xmlns:a16="http://schemas.microsoft.com/office/drawing/2014/main" id="{0C3FD915-DF40-7FED-3ECE-CA4963663C4D}"/>
                      </a:ext>
                    </a:extLst>
                  </p:cNvPr>
                  <p:cNvSpPr txBox="1"/>
                  <p:nvPr/>
                </p:nvSpPr>
                <p:spPr>
                  <a:xfrm>
                    <a:off x="2919450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십</a:t>
                    </a:r>
                  </a:p>
                </p:txBody>
              </p:sp>
              <p:sp>
                <p:nvSpPr>
                  <p:cNvPr id="187" name="TextBox 186">
                    <a:extLst>
                      <a:ext uri="{FF2B5EF4-FFF2-40B4-BE49-F238E27FC236}">
                        <a16:creationId xmlns:a16="http://schemas.microsoft.com/office/drawing/2014/main" id="{FA36E285-CB9B-A3C2-530E-1E5F1774FC7D}"/>
                      </a:ext>
                    </a:extLst>
                  </p:cNvPr>
                  <p:cNvSpPr txBox="1"/>
                  <p:nvPr/>
                </p:nvSpPr>
                <p:spPr>
                  <a:xfrm>
                    <a:off x="2751051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백</a:t>
                    </a:r>
                  </a:p>
                </p:txBody>
              </p:sp>
              <p:sp>
                <p:nvSpPr>
                  <p:cNvPr id="188" name="TextBox 187">
                    <a:extLst>
                      <a:ext uri="{FF2B5EF4-FFF2-40B4-BE49-F238E27FC236}">
                        <a16:creationId xmlns:a16="http://schemas.microsoft.com/office/drawing/2014/main" id="{312CCCBE-915F-C14A-D9BD-6E9EC79CB6C4}"/>
                      </a:ext>
                    </a:extLst>
                  </p:cNvPr>
                  <p:cNvSpPr txBox="1"/>
                  <p:nvPr/>
                </p:nvSpPr>
                <p:spPr>
                  <a:xfrm>
                    <a:off x="2576852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천</a:t>
                    </a:r>
                  </a:p>
                </p:txBody>
              </p:sp>
              <p:sp>
                <p:nvSpPr>
                  <p:cNvPr id="189" name="TextBox 188">
                    <a:extLst>
                      <a:ext uri="{FF2B5EF4-FFF2-40B4-BE49-F238E27FC236}">
                        <a16:creationId xmlns:a16="http://schemas.microsoft.com/office/drawing/2014/main" id="{9B183D19-A23E-6C51-CA04-8AC2EF6D788A}"/>
                      </a:ext>
                    </a:extLst>
                  </p:cNvPr>
                  <p:cNvSpPr txBox="1"/>
                  <p:nvPr/>
                </p:nvSpPr>
                <p:spPr>
                  <a:xfrm>
                    <a:off x="2417423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만</a:t>
                    </a:r>
                  </a:p>
                </p:txBody>
              </p:sp>
              <p:grpSp>
                <p:nvGrpSpPr>
                  <p:cNvPr id="190" name="그룹 189">
                    <a:extLst>
                      <a:ext uri="{FF2B5EF4-FFF2-40B4-BE49-F238E27FC236}">
                        <a16:creationId xmlns:a16="http://schemas.microsoft.com/office/drawing/2014/main" id="{FDBADAFD-32A2-FB44-0BCA-BD114040E8FA}"/>
                      </a:ext>
                    </a:extLst>
                  </p:cNvPr>
                  <p:cNvGrpSpPr/>
                  <p:nvPr/>
                </p:nvGrpSpPr>
                <p:grpSpPr>
                  <a:xfrm>
                    <a:off x="2246665" y="4604647"/>
                    <a:ext cx="1006365" cy="331975"/>
                    <a:chOff x="2443401" y="4578942"/>
                    <a:chExt cx="811178" cy="331975"/>
                  </a:xfrm>
                </p:grpSpPr>
                <p:cxnSp>
                  <p:nvCxnSpPr>
                    <p:cNvPr id="613" name="직선 연결선 612">
                      <a:extLst>
                        <a:ext uri="{FF2B5EF4-FFF2-40B4-BE49-F238E27FC236}">
                          <a16:creationId xmlns:a16="http://schemas.microsoft.com/office/drawing/2014/main" id="{5741CD04-3A6C-0217-E77A-898CDFAB4B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3401" y="4872817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14" name="직선 연결선 613">
                      <a:extLst>
                        <a:ext uri="{FF2B5EF4-FFF2-40B4-BE49-F238E27FC236}">
                          <a16:creationId xmlns:a16="http://schemas.microsoft.com/office/drawing/2014/main" id="{B1F5D56C-7062-30B6-CBD1-EB1C90FF03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4626" y="4910917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24" name="직선 연결선 623">
                      <a:extLst>
                        <a:ext uri="{FF2B5EF4-FFF2-40B4-BE49-F238E27FC236}">
                          <a16:creationId xmlns:a16="http://schemas.microsoft.com/office/drawing/2014/main" id="{8AC64D4C-7272-D2C7-870A-AD08FA0261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3911" y="4578942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91" name="직선 연결선 190">
                    <a:extLst>
                      <a:ext uri="{FF2B5EF4-FFF2-40B4-BE49-F238E27FC236}">
                        <a16:creationId xmlns:a16="http://schemas.microsoft.com/office/drawing/2014/main" id="{9FB33598-1C18-F561-DA76-D8D9BB5C49F6}"/>
                      </a:ext>
                    </a:extLst>
                  </p:cNvPr>
                  <p:cNvCxnSpPr/>
                  <p:nvPr/>
                </p:nvCxnSpPr>
                <p:spPr>
                  <a:xfrm>
                    <a:off x="2417738" y="4718427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6" name="TextBox 255">
                    <a:extLst>
                      <a:ext uri="{FF2B5EF4-FFF2-40B4-BE49-F238E27FC236}">
                        <a16:creationId xmlns:a16="http://schemas.microsoft.com/office/drawing/2014/main" id="{81B1192A-BCFD-4880-0830-BA6B57ED5DAE}"/>
                      </a:ext>
                    </a:extLst>
                  </p:cNvPr>
                  <p:cNvSpPr txBox="1"/>
                  <p:nvPr/>
                </p:nvSpPr>
                <p:spPr>
                  <a:xfrm>
                    <a:off x="2203694" y="4579746"/>
                    <a:ext cx="311353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십만</a:t>
                    </a:r>
                  </a:p>
                </p:txBody>
              </p:sp>
              <p:grpSp>
                <p:nvGrpSpPr>
                  <p:cNvPr id="257" name="그룹 256">
                    <a:extLst>
                      <a:ext uri="{FF2B5EF4-FFF2-40B4-BE49-F238E27FC236}">
                        <a16:creationId xmlns:a16="http://schemas.microsoft.com/office/drawing/2014/main" id="{0EDEA4F0-4B19-194A-C31F-6E60BE2DA1F8}"/>
                      </a:ext>
                    </a:extLst>
                  </p:cNvPr>
                  <p:cNvGrpSpPr/>
                  <p:nvPr/>
                </p:nvGrpSpPr>
                <p:grpSpPr>
                  <a:xfrm>
                    <a:off x="2304370" y="4998031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603" name="모서리가 둥근 직사각형 496">
                      <a:extLst>
                        <a:ext uri="{FF2B5EF4-FFF2-40B4-BE49-F238E27FC236}">
                          <a16:creationId xmlns:a16="http://schemas.microsoft.com/office/drawing/2014/main" id="{85C504FA-C32C-AF35-B2C5-48DC437C24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4" name="모서리가 둥근 직사각형 493">
                      <a:extLst>
                        <a:ext uri="{FF2B5EF4-FFF2-40B4-BE49-F238E27FC236}">
                          <a16:creationId xmlns:a16="http://schemas.microsoft.com/office/drawing/2014/main" id="{23B659A7-5358-272A-1B7E-FF92DD248D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5" name="모서리가 둥근 직사각형 490">
                      <a:extLst>
                        <a:ext uri="{FF2B5EF4-FFF2-40B4-BE49-F238E27FC236}">
                          <a16:creationId xmlns:a16="http://schemas.microsoft.com/office/drawing/2014/main" id="{2388B793-3C85-559A-C3B5-32A56DF261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6" name="모서리가 둥근 직사각형 487">
                      <a:extLst>
                        <a:ext uri="{FF2B5EF4-FFF2-40B4-BE49-F238E27FC236}">
                          <a16:creationId xmlns:a16="http://schemas.microsoft.com/office/drawing/2014/main" id="{BC7DF8D3-76C7-42E9-4A03-954BDD251D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7" name="모서리가 둥근 직사각형 484">
                      <a:extLst>
                        <a:ext uri="{FF2B5EF4-FFF2-40B4-BE49-F238E27FC236}">
                          <a16:creationId xmlns:a16="http://schemas.microsoft.com/office/drawing/2014/main" id="{210CCA99-D82B-16F1-E28F-4469621C4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8" name="모서리가 둥근 직사각형 481">
                      <a:extLst>
                        <a:ext uri="{FF2B5EF4-FFF2-40B4-BE49-F238E27FC236}">
                          <a16:creationId xmlns:a16="http://schemas.microsoft.com/office/drawing/2014/main" id="{8F2743B6-ECCC-923D-6DD6-92FA433AC2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9" name="모서리가 둥근 직사각형 478">
                      <a:extLst>
                        <a:ext uri="{FF2B5EF4-FFF2-40B4-BE49-F238E27FC236}">
                          <a16:creationId xmlns:a16="http://schemas.microsoft.com/office/drawing/2014/main" id="{99B4F634-4E52-5B77-B11B-DE7443C819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10" name="모서리가 둥근 직사각형 475">
                      <a:extLst>
                        <a:ext uri="{FF2B5EF4-FFF2-40B4-BE49-F238E27FC236}">
                          <a16:creationId xmlns:a16="http://schemas.microsoft.com/office/drawing/2014/main" id="{7DABC29E-F0C3-D93E-4155-9B0AF183DE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11" name="모서리가 둥근 직사각형 472">
                      <a:extLst>
                        <a:ext uri="{FF2B5EF4-FFF2-40B4-BE49-F238E27FC236}">
                          <a16:creationId xmlns:a16="http://schemas.microsoft.com/office/drawing/2014/main" id="{629634CA-7299-8935-33F5-107B397DB5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12" name="모서리가 둥근 직사각형 460">
                      <a:extLst>
                        <a:ext uri="{FF2B5EF4-FFF2-40B4-BE49-F238E27FC236}">
                          <a16:creationId xmlns:a16="http://schemas.microsoft.com/office/drawing/2014/main" id="{7DFCDC03-46D1-D7C3-828C-0AEBEB4C8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258" name="그룹 257">
                    <a:extLst>
                      <a:ext uri="{FF2B5EF4-FFF2-40B4-BE49-F238E27FC236}">
                        <a16:creationId xmlns:a16="http://schemas.microsoft.com/office/drawing/2014/main" id="{0961B6E7-0C97-4DFE-2A6D-4289ACC63980}"/>
                      </a:ext>
                    </a:extLst>
                  </p:cNvPr>
                  <p:cNvGrpSpPr/>
                  <p:nvPr/>
                </p:nvGrpSpPr>
                <p:grpSpPr>
                  <a:xfrm>
                    <a:off x="2474630" y="4994120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593" name="모서리가 둥근 직사각형 496">
                      <a:extLst>
                        <a:ext uri="{FF2B5EF4-FFF2-40B4-BE49-F238E27FC236}">
                          <a16:creationId xmlns:a16="http://schemas.microsoft.com/office/drawing/2014/main" id="{30E51AD6-0322-7803-7B70-02F4A6583D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4" name="모서리가 둥근 직사각형 493">
                      <a:extLst>
                        <a:ext uri="{FF2B5EF4-FFF2-40B4-BE49-F238E27FC236}">
                          <a16:creationId xmlns:a16="http://schemas.microsoft.com/office/drawing/2014/main" id="{AABC306F-0FE6-1E42-A56F-673FAC2FBC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5" name="모서리가 둥근 직사각형 490">
                      <a:extLst>
                        <a:ext uri="{FF2B5EF4-FFF2-40B4-BE49-F238E27FC236}">
                          <a16:creationId xmlns:a16="http://schemas.microsoft.com/office/drawing/2014/main" id="{CCF5E43A-6659-7F8A-810B-9FC399F067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6" name="모서리가 둥근 직사각형 487">
                      <a:extLst>
                        <a:ext uri="{FF2B5EF4-FFF2-40B4-BE49-F238E27FC236}">
                          <a16:creationId xmlns:a16="http://schemas.microsoft.com/office/drawing/2014/main" id="{0EBBD953-911B-ACE3-39B8-84ABD9885D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" name="모서리가 둥근 직사각형 484">
                      <a:extLst>
                        <a:ext uri="{FF2B5EF4-FFF2-40B4-BE49-F238E27FC236}">
                          <a16:creationId xmlns:a16="http://schemas.microsoft.com/office/drawing/2014/main" id="{7846D7DA-A79D-0A69-8A22-7D6E8DC255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" name="모서리가 둥근 직사각형 481">
                      <a:extLst>
                        <a:ext uri="{FF2B5EF4-FFF2-40B4-BE49-F238E27FC236}">
                          <a16:creationId xmlns:a16="http://schemas.microsoft.com/office/drawing/2014/main" id="{C2A8F42E-7CB3-5DE0-4DBB-D6BD04F962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" name="모서리가 둥근 직사각형 478">
                      <a:extLst>
                        <a:ext uri="{FF2B5EF4-FFF2-40B4-BE49-F238E27FC236}">
                          <a16:creationId xmlns:a16="http://schemas.microsoft.com/office/drawing/2014/main" id="{0A9678F1-A723-CFBD-7F43-A8E4DC61D8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" name="모서리가 둥근 직사각형 475">
                      <a:extLst>
                        <a:ext uri="{FF2B5EF4-FFF2-40B4-BE49-F238E27FC236}">
                          <a16:creationId xmlns:a16="http://schemas.microsoft.com/office/drawing/2014/main" id="{9EF0CEE9-9ED4-FAA3-FE78-8C19C1D2F3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" name="모서리가 둥근 직사각형 472">
                      <a:extLst>
                        <a:ext uri="{FF2B5EF4-FFF2-40B4-BE49-F238E27FC236}">
                          <a16:creationId xmlns:a16="http://schemas.microsoft.com/office/drawing/2014/main" id="{5E6CAC39-4507-00E3-390A-522C14429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" name="모서리가 둥근 직사각형 460">
                      <a:extLst>
                        <a:ext uri="{FF2B5EF4-FFF2-40B4-BE49-F238E27FC236}">
                          <a16:creationId xmlns:a16="http://schemas.microsoft.com/office/drawing/2014/main" id="{3FE59451-3095-3CA7-6CA1-7469585BFB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259" name="그룹 258">
                    <a:extLst>
                      <a:ext uri="{FF2B5EF4-FFF2-40B4-BE49-F238E27FC236}">
                        <a16:creationId xmlns:a16="http://schemas.microsoft.com/office/drawing/2014/main" id="{18823676-F1C7-02C5-9C10-DD10E0780AE2}"/>
                      </a:ext>
                    </a:extLst>
                  </p:cNvPr>
                  <p:cNvGrpSpPr/>
                  <p:nvPr/>
                </p:nvGrpSpPr>
                <p:grpSpPr>
                  <a:xfrm>
                    <a:off x="2644890" y="4994902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583" name="모서리가 둥근 직사각형 496">
                      <a:extLst>
                        <a:ext uri="{FF2B5EF4-FFF2-40B4-BE49-F238E27FC236}">
                          <a16:creationId xmlns:a16="http://schemas.microsoft.com/office/drawing/2014/main" id="{A0714F0C-6674-B834-36F2-3FD21DE3E6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4" name="모서리가 둥근 직사각형 493">
                      <a:extLst>
                        <a:ext uri="{FF2B5EF4-FFF2-40B4-BE49-F238E27FC236}">
                          <a16:creationId xmlns:a16="http://schemas.microsoft.com/office/drawing/2014/main" id="{B0B2BFE3-9E22-FDA5-A373-3B23CF6C4C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5" name="모서리가 둥근 직사각형 490">
                      <a:extLst>
                        <a:ext uri="{FF2B5EF4-FFF2-40B4-BE49-F238E27FC236}">
                          <a16:creationId xmlns:a16="http://schemas.microsoft.com/office/drawing/2014/main" id="{2D6BA295-1F9C-3582-8BBA-1F82363A32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6" name="모서리가 둥근 직사각형 487">
                      <a:extLst>
                        <a:ext uri="{FF2B5EF4-FFF2-40B4-BE49-F238E27FC236}">
                          <a16:creationId xmlns:a16="http://schemas.microsoft.com/office/drawing/2014/main" id="{8652171B-02BB-3D5D-7C0F-FC70C6A424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7" name="모서리가 둥근 직사각형 484">
                      <a:extLst>
                        <a:ext uri="{FF2B5EF4-FFF2-40B4-BE49-F238E27FC236}">
                          <a16:creationId xmlns:a16="http://schemas.microsoft.com/office/drawing/2014/main" id="{3233826C-906F-3FA8-9879-84B70AD99C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8" name="모서리가 둥근 직사각형 481">
                      <a:extLst>
                        <a:ext uri="{FF2B5EF4-FFF2-40B4-BE49-F238E27FC236}">
                          <a16:creationId xmlns:a16="http://schemas.microsoft.com/office/drawing/2014/main" id="{E496700B-F97A-E747-B5E2-F31CD8D01E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9" name="모서리가 둥근 직사각형 478">
                      <a:extLst>
                        <a:ext uri="{FF2B5EF4-FFF2-40B4-BE49-F238E27FC236}">
                          <a16:creationId xmlns:a16="http://schemas.microsoft.com/office/drawing/2014/main" id="{182F058D-C56C-D0A6-5C63-CABFBCED11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0" name="모서리가 둥근 직사각형 475">
                      <a:extLst>
                        <a:ext uri="{FF2B5EF4-FFF2-40B4-BE49-F238E27FC236}">
                          <a16:creationId xmlns:a16="http://schemas.microsoft.com/office/drawing/2014/main" id="{530AAE1B-7811-5368-BD23-CAA30EBD59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1" name="모서리가 둥근 직사각형 472">
                      <a:extLst>
                        <a:ext uri="{FF2B5EF4-FFF2-40B4-BE49-F238E27FC236}">
                          <a16:creationId xmlns:a16="http://schemas.microsoft.com/office/drawing/2014/main" id="{5020D55C-AD26-7799-6994-561558F11C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2" name="모서리가 둥근 직사각형 460">
                      <a:extLst>
                        <a:ext uri="{FF2B5EF4-FFF2-40B4-BE49-F238E27FC236}">
                          <a16:creationId xmlns:a16="http://schemas.microsoft.com/office/drawing/2014/main" id="{8B447A17-FF0A-0CB6-C2FD-9BC26F00CD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260" name="그룹 259">
                    <a:extLst>
                      <a:ext uri="{FF2B5EF4-FFF2-40B4-BE49-F238E27FC236}">
                        <a16:creationId xmlns:a16="http://schemas.microsoft.com/office/drawing/2014/main" id="{498ACA54-3D84-95D5-F0B3-C03DF67FEE74}"/>
                      </a:ext>
                    </a:extLst>
                  </p:cNvPr>
                  <p:cNvGrpSpPr/>
                  <p:nvPr/>
                </p:nvGrpSpPr>
                <p:grpSpPr>
                  <a:xfrm>
                    <a:off x="2815150" y="4997248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389" name="모서리가 둥근 직사각형 496">
                      <a:extLst>
                        <a:ext uri="{FF2B5EF4-FFF2-40B4-BE49-F238E27FC236}">
                          <a16:creationId xmlns:a16="http://schemas.microsoft.com/office/drawing/2014/main" id="{DF903A4C-207E-DC05-CF4F-0D07F4BCF1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90" name="모서리가 둥근 직사각형 493">
                      <a:extLst>
                        <a:ext uri="{FF2B5EF4-FFF2-40B4-BE49-F238E27FC236}">
                          <a16:creationId xmlns:a16="http://schemas.microsoft.com/office/drawing/2014/main" id="{4A5CE85B-876A-1DFD-337D-A2FC779ED7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91" name="모서리가 둥근 직사각형 490">
                      <a:extLst>
                        <a:ext uri="{FF2B5EF4-FFF2-40B4-BE49-F238E27FC236}">
                          <a16:creationId xmlns:a16="http://schemas.microsoft.com/office/drawing/2014/main" id="{BECE32D5-7678-9BB0-9ADF-E7FCDC6B05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93" name="모서리가 둥근 직사각형 487">
                      <a:extLst>
                        <a:ext uri="{FF2B5EF4-FFF2-40B4-BE49-F238E27FC236}">
                          <a16:creationId xmlns:a16="http://schemas.microsoft.com/office/drawing/2014/main" id="{D562ECB5-7808-60A7-2DF7-41E3753F11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75" name="모서리가 둥근 직사각형 484">
                      <a:extLst>
                        <a:ext uri="{FF2B5EF4-FFF2-40B4-BE49-F238E27FC236}">
                          <a16:creationId xmlns:a16="http://schemas.microsoft.com/office/drawing/2014/main" id="{DF80055D-A62C-7B2D-297C-BE12AFA4E6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78" name="모서리가 둥근 직사각형 481">
                      <a:extLst>
                        <a:ext uri="{FF2B5EF4-FFF2-40B4-BE49-F238E27FC236}">
                          <a16:creationId xmlns:a16="http://schemas.microsoft.com/office/drawing/2014/main" id="{6FDA980B-D1AA-14EC-7533-09AF57475D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79" name="모서리가 둥근 직사각형 478">
                      <a:extLst>
                        <a:ext uri="{FF2B5EF4-FFF2-40B4-BE49-F238E27FC236}">
                          <a16:creationId xmlns:a16="http://schemas.microsoft.com/office/drawing/2014/main" id="{8E757CF2-EE66-E58C-8CBF-884C14BA6A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0" name="모서리가 둥근 직사각형 475">
                      <a:extLst>
                        <a:ext uri="{FF2B5EF4-FFF2-40B4-BE49-F238E27FC236}">
                          <a16:creationId xmlns:a16="http://schemas.microsoft.com/office/drawing/2014/main" id="{92AA9F0E-09DC-8E54-B646-88BFD3E57B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1" name="모서리가 둥근 직사각형 472">
                      <a:extLst>
                        <a:ext uri="{FF2B5EF4-FFF2-40B4-BE49-F238E27FC236}">
                          <a16:creationId xmlns:a16="http://schemas.microsoft.com/office/drawing/2014/main" id="{0C7B7231-2F3B-C1FE-E35C-A476A675E0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82" name="모서리가 둥근 직사각형 460">
                      <a:extLst>
                        <a:ext uri="{FF2B5EF4-FFF2-40B4-BE49-F238E27FC236}">
                          <a16:creationId xmlns:a16="http://schemas.microsoft.com/office/drawing/2014/main" id="{20015ADE-C635-11B1-42B5-81A6B2357F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261" name="그룹 260">
                    <a:extLst>
                      <a:ext uri="{FF2B5EF4-FFF2-40B4-BE49-F238E27FC236}">
                        <a16:creationId xmlns:a16="http://schemas.microsoft.com/office/drawing/2014/main" id="{839282D8-BDB1-E1D7-49AD-94ED2BA6CD89}"/>
                      </a:ext>
                    </a:extLst>
                  </p:cNvPr>
                  <p:cNvGrpSpPr/>
                  <p:nvPr/>
                </p:nvGrpSpPr>
                <p:grpSpPr>
                  <a:xfrm>
                    <a:off x="2985410" y="4995684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371" name="모서리가 둥근 직사각형 496">
                      <a:extLst>
                        <a:ext uri="{FF2B5EF4-FFF2-40B4-BE49-F238E27FC236}">
                          <a16:creationId xmlns:a16="http://schemas.microsoft.com/office/drawing/2014/main" id="{319BEDD3-B598-5195-0F97-C45DB69DE4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72" name="모서리가 둥근 직사각형 493">
                      <a:extLst>
                        <a:ext uri="{FF2B5EF4-FFF2-40B4-BE49-F238E27FC236}">
                          <a16:creationId xmlns:a16="http://schemas.microsoft.com/office/drawing/2014/main" id="{49B7949C-B61A-D533-FCE4-89B135B917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73" name="모서리가 둥근 직사각형 490">
                      <a:extLst>
                        <a:ext uri="{FF2B5EF4-FFF2-40B4-BE49-F238E27FC236}">
                          <a16:creationId xmlns:a16="http://schemas.microsoft.com/office/drawing/2014/main" id="{AC2D4E86-9758-C0F4-1EC5-5555BEF72E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74" name="모서리가 둥근 직사각형 487">
                      <a:extLst>
                        <a:ext uri="{FF2B5EF4-FFF2-40B4-BE49-F238E27FC236}">
                          <a16:creationId xmlns:a16="http://schemas.microsoft.com/office/drawing/2014/main" id="{DA7BED4B-C430-AF31-E351-91436E33C9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75" name="모서리가 둥근 직사각형 484">
                      <a:extLst>
                        <a:ext uri="{FF2B5EF4-FFF2-40B4-BE49-F238E27FC236}">
                          <a16:creationId xmlns:a16="http://schemas.microsoft.com/office/drawing/2014/main" id="{29128BBA-253E-8DB4-5B1D-9615CD655F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76" name="모서리가 둥근 직사각형 481">
                      <a:extLst>
                        <a:ext uri="{FF2B5EF4-FFF2-40B4-BE49-F238E27FC236}">
                          <a16:creationId xmlns:a16="http://schemas.microsoft.com/office/drawing/2014/main" id="{6020012F-F50F-4F5D-8715-188194973B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77" name="모서리가 둥근 직사각형 478">
                      <a:extLst>
                        <a:ext uri="{FF2B5EF4-FFF2-40B4-BE49-F238E27FC236}">
                          <a16:creationId xmlns:a16="http://schemas.microsoft.com/office/drawing/2014/main" id="{D2B4FE35-9D4F-381E-9888-3C98374A97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78" name="모서리가 둥근 직사각형 475">
                      <a:extLst>
                        <a:ext uri="{FF2B5EF4-FFF2-40B4-BE49-F238E27FC236}">
                          <a16:creationId xmlns:a16="http://schemas.microsoft.com/office/drawing/2014/main" id="{82B9D80C-D2C0-9A4B-F82F-6C26F11B81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83" name="모서리가 둥근 직사각형 472">
                      <a:extLst>
                        <a:ext uri="{FF2B5EF4-FFF2-40B4-BE49-F238E27FC236}">
                          <a16:creationId xmlns:a16="http://schemas.microsoft.com/office/drawing/2014/main" id="{EF4A6CB9-0412-5F8B-6BE3-66367C4483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88" name="모서리가 둥근 직사각형 460">
                      <a:extLst>
                        <a:ext uri="{FF2B5EF4-FFF2-40B4-BE49-F238E27FC236}">
                          <a16:creationId xmlns:a16="http://schemas.microsoft.com/office/drawing/2014/main" id="{6F56A324-20E0-41A2-487E-EA9F2715C9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262" name="그룹 261">
                    <a:extLst>
                      <a:ext uri="{FF2B5EF4-FFF2-40B4-BE49-F238E27FC236}">
                        <a16:creationId xmlns:a16="http://schemas.microsoft.com/office/drawing/2014/main" id="{9625338B-D300-32C5-163F-7524421E0682}"/>
                      </a:ext>
                    </a:extLst>
                  </p:cNvPr>
                  <p:cNvGrpSpPr/>
                  <p:nvPr/>
                </p:nvGrpSpPr>
                <p:grpSpPr>
                  <a:xfrm>
                    <a:off x="3155668" y="4996466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263" name="모서리가 둥근 직사각형 496">
                      <a:extLst>
                        <a:ext uri="{FF2B5EF4-FFF2-40B4-BE49-F238E27FC236}">
                          <a16:creationId xmlns:a16="http://schemas.microsoft.com/office/drawing/2014/main" id="{2C8C4DA4-EA92-6493-2F0F-385D487937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64" name="모서리가 둥근 직사각형 493">
                      <a:extLst>
                        <a:ext uri="{FF2B5EF4-FFF2-40B4-BE49-F238E27FC236}">
                          <a16:creationId xmlns:a16="http://schemas.microsoft.com/office/drawing/2014/main" id="{0FECB14B-3785-FFAF-3136-5C24FD7FC6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65" name="모서리가 둥근 직사각형 490">
                      <a:extLst>
                        <a:ext uri="{FF2B5EF4-FFF2-40B4-BE49-F238E27FC236}">
                          <a16:creationId xmlns:a16="http://schemas.microsoft.com/office/drawing/2014/main" id="{EE9A3C57-62E9-C752-C8C9-6CF9B9C5BC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66" name="모서리가 둥근 직사각형 487">
                      <a:extLst>
                        <a:ext uri="{FF2B5EF4-FFF2-40B4-BE49-F238E27FC236}">
                          <a16:creationId xmlns:a16="http://schemas.microsoft.com/office/drawing/2014/main" id="{04909F37-2BBA-C870-EE09-E78625EF77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67" name="모서리가 둥근 직사각형 484">
                      <a:extLst>
                        <a:ext uri="{FF2B5EF4-FFF2-40B4-BE49-F238E27FC236}">
                          <a16:creationId xmlns:a16="http://schemas.microsoft.com/office/drawing/2014/main" id="{D7C483D7-3978-B2A0-DCA3-0DE63F9192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68" name="모서리가 둥근 직사각형 481">
                      <a:extLst>
                        <a:ext uri="{FF2B5EF4-FFF2-40B4-BE49-F238E27FC236}">
                          <a16:creationId xmlns:a16="http://schemas.microsoft.com/office/drawing/2014/main" id="{503A7794-52B5-3CFA-149D-3F3AE29C4B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69" name="모서리가 둥근 직사각형 478">
                      <a:extLst>
                        <a:ext uri="{FF2B5EF4-FFF2-40B4-BE49-F238E27FC236}">
                          <a16:creationId xmlns:a16="http://schemas.microsoft.com/office/drawing/2014/main" id="{91DCFE39-51DB-D671-AE40-9B06D8C5F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70" name="모서리가 둥근 직사각형 475">
                      <a:extLst>
                        <a:ext uri="{FF2B5EF4-FFF2-40B4-BE49-F238E27FC236}">
                          <a16:creationId xmlns:a16="http://schemas.microsoft.com/office/drawing/2014/main" id="{FE18396E-6834-9ABC-C04E-C091630026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271" name="모서리가 둥근 직사각형 472">
                      <a:extLst>
                        <a:ext uri="{FF2B5EF4-FFF2-40B4-BE49-F238E27FC236}">
                          <a16:creationId xmlns:a16="http://schemas.microsoft.com/office/drawing/2014/main" id="{BE72776F-F7FF-A13A-FA40-B774D1E225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364" name="모서리가 둥근 직사각형 460">
                      <a:extLst>
                        <a:ext uri="{FF2B5EF4-FFF2-40B4-BE49-F238E27FC236}">
                          <a16:creationId xmlns:a16="http://schemas.microsoft.com/office/drawing/2014/main" id="{E8D6FE61-6D97-CAB5-DD0F-BC54E4D0ED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</p:grpSp>
          </p:grpSp>
          <p:sp>
            <p:nvSpPr>
              <p:cNvPr id="145" name="사각형: 둥근 모서리 144">
                <a:extLst>
                  <a:ext uri="{FF2B5EF4-FFF2-40B4-BE49-F238E27FC236}">
                    <a16:creationId xmlns:a16="http://schemas.microsoft.com/office/drawing/2014/main" id="{A65EF87F-60CC-F9F6-E6E6-3BED29CB460F}"/>
                  </a:ext>
                </a:extLst>
              </p:cNvPr>
              <p:cNvSpPr/>
              <p:nvPr/>
            </p:nvSpPr>
            <p:spPr>
              <a:xfrm>
                <a:off x="3364311" y="6284071"/>
                <a:ext cx="1097518" cy="288179"/>
              </a:xfrm>
              <a:prstGeom prst="roundRect">
                <a:avLst>
                  <a:gd name="adj" fmla="val 7435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C7CEB24E-AF93-D51C-7909-7A7AB7404DC7}"/>
                  </a:ext>
                </a:extLst>
              </p:cNvPr>
              <p:cNvSpPr txBox="1"/>
              <p:nvPr/>
            </p:nvSpPr>
            <p:spPr>
              <a:xfrm>
                <a:off x="3341407" y="6270523"/>
                <a:ext cx="1153082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응시한 시험의</a:t>
                </a:r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/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고유번호를 </a:t>
                </a:r>
                <a:r>
                  <a:rPr lang="ko-KR" altLang="en-US" sz="700" dirty="0" err="1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마킹하세요</a:t>
                </a:r>
                <a:endPara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079" name="사각형: 둥근 위쪽 모서리 8078">
            <a:extLst>
              <a:ext uri="{FF2B5EF4-FFF2-40B4-BE49-F238E27FC236}">
                <a16:creationId xmlns:a16="http://schemas.microsoft.com/office/drawing/2014/main" id="{5FA3D007-1F5B-577A-46B7-49AF69C86891}"/>
              </a:ext>
            </a:extLst>
          </p:cNvPr>
          <p:cNvSpPr/>
          <p:nvPr/>
        </p:nvSpPr>
        <p:spPr>
          <a:xfrm>
            <a:off x="8285548" y="323349"/>
            <a:ext cx="1105043" cy="268510"/>
          </a:xfrm>
          <a:prstGeom prst="round2SameRect">
            <a:avLst/>
          </a:prstGeom>
          <a:solidFill>
            <a:srgbClr val="EAEAF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80" name="사각형: 둥근 위쪽 모서리 8079">
            <a:extLst>
              <a:ext uri="{FF2B5EF4-FFF2-40B4-BE49-F238E27FC236}">
                <a16:creationId xmlns:a16="http://schemas.microsoft.com/office/drawing/2014/main" id="{EEA9742F-199B-4BA3-98C8-076BF3011133}"/>
              </a:ext>
            </a:extLst>
          </p:cNvPr>
          <p:cNvSpPr/>
          <p:nvPr/>
        </p:nvSpPr>
        <p:spPr>
          <a:xfrm>
            <a:off x="7083006" y="332605"/>
            <a:ext cx="1105043" cy="268510"/>
          </a:xfrm>
          <a:prstGeom prst="round2SameRect">
            <a:avLst/>
          </a:prstGeom>
          <a:solidFill>
            <a:srgbClr val="EAEAF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74" name="사각형: 둥근 한쪽 모서리 8073">
            <a:extLst>
              <a:ext uri="{FF2B5EF4-FFF2-40B4-BE49-F238E27FC236}">
                <a16:creationId xmlns:a16="http://schemas.microsoft.com/office/drawing/2014/main" id="{E5E45673-38BA-38FA-AE2B-6BF329596310}"/>
              </a:ext>
            </a:extLst>
          </p:cNvPr>
          <p:cNvSpPr/>
          <p:nvPr/>
        </p:nvSpPr>
        <p:spPr>
          <a:xfrm rot="10800000">
            <a:off x="7081175" y="603026"/>
            <a:ext cx="251771" cy="3726325"/>
          </a:xfrm>
          <a:prstGeom prst="round1Rect">
            <a:avLst/>
          </a:prstGeom>
          <a:solidFill>
            <a:srgbClr val="EAEAF6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71" name="사각형: 둥근 한쪽 모서리 8070">
            <a:extLst>
              <a:ext uri="{FF2B5EF4-FFF2-40B4-BE49-F238E27FC236}">
                <a16:creationId xmlns:a16="http://schemas.microsoft.com/office/drawing/2014/main" id="{1AA96D24-8C9E-CA1C-B391-D78165305E1B}"/>
              </a:ext>
            </a:extLst>
          </p:cNvPr>
          <p:cNvSpPr/>
          <p:nvPr/>
        </p:nvSpPr>
        <p:spPr>
          <a:xfrm rot="10800000">
            <a:off x="8301455" y="621792"/>
            <a:ext cx="251771" cy="5634792"/>
          </a:xfrm>
          <a:prstGeom prst="round1Rect">
            <a:avLst/>
          </a:prstGeom>
          <a:solidFill>
            <a:srgbClr val="EAEAF6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" name="모서리가 둥근 직사각형 385">
            <a:extLst>
              <a:ext uri="{FF2B5EF4-FFF2-40B4-BE49-F238E27FC236}">
                <a16:creationId xmlns:a16="http://schemas.microsoft.com/office/drawing/2014/main" id="{843919F6-52DD-4A40-ABEF-DD7546063256}"/>
              </a:ext>
            </a:extLst>
          </p:cNvPr>
          <p:cNvSpPr/>
          <p:nvPr/>
        </p:nvSpPr>
        <p:spPr>
          <a:xfrm>
            <a:off x="566202" y="32947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A3F74EDC-536E-4A30-ADDF-E332B41F3097}"/>
              </a:ext>
            </a:extLst>
          </p:cNvPr>
          <p:cNvCxnSpPr/>
          <p:nvPr/>
        </p:nvCxnSpPr>
        <p:spPr>
          <a:xfrm>
            <a:off x="566202" y="56454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6B323C6D-8678-44B3-90EA-106C8A6036A6}"/>
              </a:ext>
            </a:extLst>
          </p:cNvPr>
          <p:cNvCxnSpPr/>
          <p:nvPr/>
        </p:nvCxnSpPr>
        <p:spPr>
          <a:xfrm>
            <a:off x="1036350" y="32947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14B8AA59-5D4F-47FA-8C49-31B73DC2E645}"/>
              </a:ext>
            </a:extLst>
          </p:cNvPr>
          <p:cNvCxnSpPr/>
          <p:nvPr/>
        </p:nvCxnSpPr>
        <p:spPr>
          <a:xfrm>
            <a:off x="560512" y="75516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D8ADC9F4-AD9D-4931-8F56-C51746C2DEC3}"/>
              </a:ext>
            </a:extLst>
          </p:cNvPr>
          <p:cNvCxnSpPr/>
          <p:nvPr/>
        </p:nvCxnSpPr>
        <p:spPr>
          <a:xfrm>
            <a:off x="560512" y="10156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822BDCD1-3F8B-43E5-B865-F714CF2B9809}"/>
              </a:ext>
            </a:extLst>
          </p:cNvPr>
          <p:cNvCxnSpPr/>
          <p:nvPr/>
        </p:nvCxnSpPr>
        <p:spPr>
          <a:xfrm>
            <a:off x="562670" y="10537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FBD13CFE-AD97-4B92-95CF-7650F7BA7C91}"/>
              </a:ext>
            </a:extLst>
          </p:cNvPr>
          <p:cNvCxnSpPr/>
          <p:nvPr/>
        </p:nvCxnSpPr>
        <p:spPr>
          <a:xfrm>
            <a:off x="718602" y="76139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8B48C8F6-C563-4D8E-8787-C6D136C5722E}"/>
              </a:ext>
            </a:extLst>
          </p:cNvPr>
          <p:cNvCxnSpPr/>
          <p:nvPr/>
        </p:nvCxnSpPr>
        <p:spPr>
          <a:xfrm>
            <a:off x="876977" y="75948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F239BFB5-D21D-43F4-AD56-4BF594F7FF40}"/>
              </a:ext>
            </a:extLst>
          </p:cNvPr>
          <p:cNvCxnSpPr/>
          <p:nvPr/>
        </p:nvCxnSpPr>
        <p:spPr>
          <a:xfrm>
            <a:off x="1035352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C782EDBF-F55D-414A-8FBA-D2AD7389521C}"/>
              </a:ext>
            </a:extLst>
          </p:cNvPr>
          <p:cNvCxnSpPr/>
          <p:nvPr/>
        </p:nvCxnSpPr>
        <p:spPr>
          <a:xfrm>
            <a:off x="1193726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0A882B5D-2AC5-4DD3-9B6C-AEC9BD441967}"/>
              </a:ext>
            </a:extLst>
          </p:cNvPr>
          <p:cNvCxnSpPr/>
          <p:nvPr/>
        </p:nvCxnSpPr>
        <p:spPr>
          <a:xfrm>
            <a:off x="1356132" y="75936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72E4221B-5DDB-4ED9-B9E6-F3C2C5E52FBF}"/>
              </a:ext>
            </a:extLst>
          </p:cNvPr>
          <p:cNvCxnSpPr/>
          <p:nvPr/>
        </p:nvCxnSpPr>
        <p:spPr>
          <a:xfrm>
            <a:off x="1515684" y="75516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02C99465-C8D4-4F4C-92B9-732FAFBED680}"/>
              </a:ext>
            </a:extLst>
          </p:cNvPr>
          <p:cNvCxnSpPr/>
          <p:nvPr/>
        </p:nvCxnSpPr>
        <p:spPr>
          <a:xfrm>
            <a:off x="1675236" y="76151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87393713-4C43-4AC7-85F4-EC6B277653F3}"/>
              </a:ext>
            </a:extLst>
          </p:cNvPr>
          <p:cNvCxnSpPr/>
          <p:nvPr/>
        </p:nvCxnSpPr>
        <p:spPr>
          <a:xfrm>
            <a:off x="1834788" y="76367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7D7C2F75-0713-400C-8A56-F320253E3015}"/>
              </a:ext>
            </a:extLst>
          </p:cNvPr>
          <p:cNvCxnSpPr/>
          <p:nvPr/>
        </p:nvCxnSpPr>
        <p:spPr>
          <a:xfrm>
            <a:off x="1231469" y="88331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9FD5F60A-9C77-4A5A-9063-94172D0C8D16}"/>
              </a:ext>
            </a:extLst>
          </p:cNvPr>
          <p:cNvCxnSpPr/>
          <p:nvPr/>
        </p:nvCxnSpPr>
        <p:spPr>
          <a:xfrm>
            <a:off x="1232399" y="23361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60F8BC71-923B-4141-9422-34A10D3FC847}"/>
              </a:ext>
            </a:extLst>
          </p:cNvPr>
          <p:cNvSpPr txBox="1"/>
          <p:nvPr/>
        </p:nvSpPr>
        <p:spPr>
          <a:xfrm>
            <a:off x="548857" y="32947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B1353110-2E8D-42EB-B5DF-67D967EBAB07}"/>
              </a:ext>
            </a:extLst>
          </p:cNvPr>
          <p:cNvGrpSpPr/>
          <p:nvPr/>
        </p:nvGrpSpPr>
        <p:grpSpPr>
          <a:xfrm>
            <a:off x="1886965" y="1106194"/>
            <a:ext cx="59531" cy="2482172"/>
            <a:chOff x="3046626" y="1827124"/>
            <a:chExt cx="59531" cy="2482172"/>
          </a:xfrm>
        </p:grpSpPr>
        <p:sp>
          <p:nvSpPr>
            <p:cNvPr id="273" name="모서리가 둥근 직사각형 530">
              <a:extLst>
                <a:ext uri="{FF2B5EF4-FFF2-40B4-BE49-F238E27FC236}">
                  <a16:creationId xmlns:a16="http://schemas.microsoft.com/office/drawing/2014/main" id="{B1573E4E-3EFB-4D09-B2F9-7E587BF3BA3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4" name="모서리가 둥근 직사각형 531">
              <a:extLst>
                <a:ext uri="{FF2B5EF4-FFF2-40B4-BE49-F238E27FC236}">
                  <a16:creationId xmlns:a16="http://schemas.microsoft.com/office/drawing/2014/main" id="{CF6DF698-AF55-4B07-A3D8-5C975E4073E3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5" name="모서리가 둥근 직사각형 532">
              <a:extLst>
                <a:ext uri="{FF2B5EF4-FFF2-40B4-BE49-F238E27FC236}">
                  <a16:creationId xmlns:a16="http://schemas.microsoft.com/office/drawing/2014/main" id="{7AC36802-F93F-471A-8544-4A23E1A92678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6" name="모서리가 둥근 직사각형 533">
              <a:extLst>
                <a:ext uri="{FF2B5EF4-FFF2-40B4-BE49-F238E27FC236}">
                  <a16:creationId xmlns:a16="http://schemas.microsoft.com/office/drawing/2014/main" id="{CC72F172-45D4-4D87-A462-34C70DC83938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7" name="모서리가 둥근 직사각형 534">
              <a:extLst>
                <a:ext uri="{FF2B5EF4-FFF2-40B4-BE49-F238E27FC236}">
                  <a16:creationId xmlns:a16="http://schemas.microsoft.com/office/drawing/2014/main" id="{BFE15976-244A-4959-B147-E88DAA3982C2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8" name="모서리가 둥근 직사각형 535">
              <a:extLst>
                <a:ext uri="{FF2B5EF4-FFF2-40B4-BE49-F238E27FC236}">
                  <a16:creationId xmlns:a16="http://schemas.microsoft.com/office/drawing/2014/main" id="{A90BF0B8-130E-4460-B5E2-F377EC4A5A3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9" name="모서리가 둥근 직사각형 536">
              <a:extLst>
                <a:ext uri="{FF2B5EF4-FFF2-40B4-BE49-F238E27FC236}">
                  <a16:creationId xmlns:a16="http://schemas.microsoft.com/office/drawing/2014/main" id="{C7CA17EE-F3D1-4366-888B-2BC58FADA03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0" name="모서리가 둥근 직사각형 537">
              <a:extLst>
                <a:ext uri="{FF2B5EF4-FFF2-40B4-BE49-F238E27FC236}">
                  <a16:creationId xmlns:a16="http://schemas.microsoft.com/office/drawing/2014/main" id="{972DE997-3C54-42B1-B518-E0D2386D0CA8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1" name="모서리가 둥근 직사각형 538">
              <a:extLst>
                <a:ext uri="{FF2B5EF4-FFF2-40B4-BE49-F238E27FC236}">
                  <a16:creationId xmlns:a16="http://schemas.microsoft.com/office/drawing/2014/main" id="{F958E238-E1C0-4DF2-935F-D6BE3F7614B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2" name="모서리가 둥근 직사각형 539">
              <a:extLst>
                <a:ext uri="{FF2B5EF4-FFF2-40B4-BE49-F238E27FC236}">
                  <a16:creationId xmlns:a16="http://schemas.microsoft.com/office/drawing/2014/main" id="{AF17C7F1-D07E-4630-BD83-EB3F3E175290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6214CCCC-4280-4FF3-BA7D-39E19A6F94B4}"/>
              </a:ext>
            </a:extLst>
          </p:cNvPr>
          <p:cNvGrpSpPr/>
          <p:nvPr/>
        </p:nvGrpSpPr>
        <p:grpSpPr>
          <a:xfrm>
            <a:off x="1727637" y="1106194"/>
            <a:ext cx="59531" cy="2482172"/>
            <a:chOff x="3046626" y="1827124"/>
            <a:chExt cx="59531" cy="2482172"/>
          </a:xfrm>
        </p:grpSpPr>
        <p:sp>
          <p:nvSpPr>
            <p:cNvPr id="284" name="모서리가 둥근 직사각형 541">
              <a:extLst>
                <a:ext uri="{FF2B5EF4-FFF2-40B4-BE49-F238E27FC236}">
                  <a16:creationId xmlns:a16="http://schemas.microsoft.com/office/drawing/2014/main" id="{39ABBC95-A1A0-49CF-AA27-D40B0B831E55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5" name="모서리가 둥근 직사각형 542">
              <a:extLst>
                <a:ext uri="{FF2B5EF4-FFF2-40B4-BE49-F238E27FC236}">
                  <a16:creationId xmlns:a16="http://schemas.microsoft.com/office/drawing/2014/main" id="{D4F6AEE5-1CED-452D-831B-9942A17A5D05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6" name="모서리가 둥근 직사각형 543">
              <a:extLst>
                <a:ext uri="{FF2B5EF4-FFF2-40B4-BE49-F238E27FC236}">
                  <a16:creationId xmlns:a16="http://schemas.microsoft.com/office/drawing/2014/main" id="{9C000B7E-3D49-4CF0-9185-BC31A75DD747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7" name="모서리가 둥근 직사각형 544">
              <a:extLst>
                <a:ext uri="{FF2B5EF4-FFF2-40B4-BE49-F238E27FC236}">
                  <a16:creationId xmlns:a16="http://schemas.microsoft.com/office/drawing/2014/main" id="{8D5AED71-043F-4F58-A830-6EDE848FD36F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8" name="모서리가 둥근 직사각형 545">
              <a:extLst>
                <a:ext uri="{FF2B5EF4-FFF2-40B4-BE49-F238E27FC236}">
                  <a16:creationId xmlns:a16="http://schemas.microsoft.com/office/drawing/2014/main" id="{B7F3D470-6932-4F2B-B397-3B07B16CF40A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9" name="모서리가 둥근 직사각형 546">
              <a:extLst>
                <a:ext uri="{FF2B5EF4-FFF2-40B4-BE49-F238E27FC236}">
                  <a16:creationId xmlns:a16="http://schemas.microsoft.com/office/drawing/2014/main" id="{0A037E6F-F8AF-4059-81F1-54AD2F88FE30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0" name="모서리가 둥근 직사각형 547">
              <a:extLst>
                <a:ext uri="{FF2B5EF4-FFF2-40B4-BE49-F238E27FC236}">
                  <a16:creationId xmlns:a16="http://schemas.microsoft.com/office/drawing/2014/main" id="{3D2FC135-F380-4325-A32C-AF3306F4835A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1" name="모서리가 둥근 직사각형 548">
              <a:extLst>
                <a:ext uri="{FF2B5EF4-FFF2-40B4-BE49-F238E27FC236}">
                  <a16:creationId xmlns:a16="http://schemas.microsoft.com/office/drawing/2014/main" id="{799E3F4F-0082-48AF-AA9A-76BF793713F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2" name="모서리가 둥근 직사각형 549">
              <a:extLst>
                <a:ext uri="{FF2B5EF4-FFF2-40B4-BE49-F238E27FC236}">
                  <a16:creationId xmlns:a16="http://schemas.microsoft.com/office/drawing/2014/main" id="{3E151B38-35D9-4FF9-A4F0-E7C86EF3E16F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3" name="모서리가 둥근 직사각형 550">
              <a:extLst>
                <a:ext uri="{FF2B5EF4-FFF2-40B4-BE49-F238E27FC236}">
                  <a16:creationId xmlns:a16="http://schemas.microsoft.com/office/drawing/2014/main" id="{3273DF8B-A674-4E45-B557-79C96D5E96B9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F3C88E68-F668-4F41-8994-236D4F32D636}"/>
              </a:ext>
            </a:extLst>
          </p:cNvPr>
          <p:cNvGrpSpPr/>
          <p:nvPr/>
        </p:nvGrpSpPr>
        <p:grpSpPr>
          <a:xfrm>
            <a:off x="1568308" y="1106194"/>
            <a:ext cx="59531" cy="2482172"/>
            <a:chOff x="3046626" y="1827124"/>
            <a:chExt cx="59531" cy="2482172"/>
          </a:xfrm>
        </p:grpSpPr>
        <p:sp>
          <p:nvSpPr>
            <p:cNvPr id="295" name="모서리가 둥근 직사각형 552">
              <a:extLst>
                <a:ext uri="{FF2B5EF4-FFF2-40B4-BE49-F238E27FC236}">
                  <a16:creationId xmlns:a16="http://schemas.microsoft.com/office/drawing/2014/main" id="{2582CC96-7A14-4D7C-A0B4-BF5EE132F1F1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6" name="모서리가 둥근 직사각형 553">
              <a:extLst>
                <a:ext uri="{FF2B5EF4-FFF2-40B4-BE49-F238E27FC236}">
                  <a16:creationId xmlns:a16="http://schemas.microsoft.com/office/drawing/2014/main" id="{23F74C38-7F7C-4633-A73B-88675F42F378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" name="모서리가 둥근 직사각형 554">
              <a:extLst>
                <a:ext uri="{FF2B5EF4-FFF2-40B4-BE49-F238E27FC236}">
                  <a16:creationId xmlns:a16="http://schemas.microsoft.com/office/drawing/2014/main" id="{8846FDED-D669-4017-A34D-FE9FBA1DA46B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" name="모서리가 둥근 직사각형 555">
              <a:extLst>
                <a:ext uri="{FF2B5EF4-FFF2-40B4-BE49-F238E27FC236}">
                  <a16:creationId xmlns:a16="http://schemas.microsoft.com/office/drawing/2014/main" id="{208E6260-97E1-421E-B10E-AA7F81A9B0CA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" name="모서리가 둥근 직사각형 556">
              <a:extLst>
                <a:ext uri="{FF2B5EF4-FFF2-40B4-BE49-F238E27FC236}">
                  <a16:creationId xmlns:a16="http://schemas.microsoft.com/office/drawing/2014/main" id="{BCA05724-CA6D-481E-A8FE-596CB69398C9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" name="모서리가 둥근 직사각형 557">
              <a:extLst>
                <a:ext uri="{FF2B5EF4-FFF2-40B4-BE49-F238E27FC236}">
                  <a16:creationId xmlns:a16="http://schemas.microsoft.com/office/drawing/2014/main" id="{FFD71ACE-8835-4032-B9EA-8FB789A5E48A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" name="모서리가 둥근 직사각형 558">
              <a:extLst>
                <a:ext uri="{FF2B5EF4-FFF2-40B4-BE49-F238E27FC236}">
                  <a16:creationId xmlns:a16="http://schemas.microsoft.com/office/drawing/2014/main" id="{E48B6755-5371-463E-AC4F-90491F356CB3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" name="모서리가 둥근 직사각형 559">
              <a:extLst>
                <a:ext uri="{FF2B5EF4-FFF2-40B4-BE49-F238E27FC236}">
                  <a16:creationId xmlns:a16="http://schemas.microsoft.com/office/drawing/2014/main" id="{EF31FD94-A84F-4ED2-BF3F-2B4C852DCF6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3" name="모서리가 둥근 직사각형 560">
              <a:extLst>
                <a:ext uri="{FF2B5EF4-FFF2-40B4-BE49-F238E27FC236}">
                  <a16:creationId xmlns:a16="http://schemas.microsoft.com/office/drawing/2014/main" id="{22F2E11F-0C30-49E8-94A7-15B3C293D170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4" name="모서리가 둥근 직사각형 561">
              <a:extLst>
                <a:ext uri="{FF2B5EF4-FFF2-40B4-BE49-F238E27FC236}">
                  <a16:creationId xmlns:a16="http://schemas.microsoft.com/office/drawing/2014/main" id="{56E5156D-8060-4CB0-ADA0-191442CBCBAD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FDF1DD39-C4E9-420C-85B1-AD3CAE4985E5}"/>
              </a:ext>
            </a:extLst>
          </p:cNvPr>
          <p:cNvGrpSpPr/>
          <p:nvPr/>
        </p:nvGrpSpPr>
        <p:grpSpPr>
          <a:xfrm>
            <a:off x="1408979" y="1106194"/>
            <a:ext cx="59531" cy="2482172"/>
            <a:chOff x="3046626" y="1827124"/>
            <a:chExt cx="59531" cy="2482172"/>
          </a:xfrm>
        </p:grpSpPr>
        <p:sp>
          <p:nvSpPr>
            <p:cNvPr id="306" name="모서리가 둥근 직사각형 563">
              <a:extLst>
                <a:ext uri="{FF2B5EF4-FFF2-40B4-BE49-F238E27FC236}">
                  <a16:creationId xmlns:a16="http://schemas.microsoft.com/office/drawing/2014/main" id="{5C470EBF-5D80-4D91-834C-5D6B9A6CF97B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7" name="모서리가 둥근 직사각형 564">
              <a:extLst>
                <a:ext uri="{FF2B5EF4-FFF2-40B4-BE49-F238E27FC236}">
                  <a16:creationId xmlns:a16="http://schemas.microsoft.com/office/drawing/2014/main" id="{487AA428-5743-45F1-845B-C1FCA724A51C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8" name="모서리가 둥근 직사각형 565">
              <a:extLst>
                <a:ext uri="{FF2B5EF4-FFF2-40B4-BE49-F238E27FC236}">
                  <a16:creationId xmlns:a16="http://schemas.microsoft.com/office/drawing/2014/main" id="{1591A4E2-C3FD-4911-AD33-A81DC34D1529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9" name="모서리가 둥근 직사각형 566">
              <a:extLst>
                <a:ext uri="{FF2B5EF4-FFF2-40B4-BE49-F238E27FC236}">
                  <a16:creationId xmlns:a16="http://schemas.microsoft.com/office/drawing/2014/main" id="{68B7AE4C-610F-4A3A-80D3-E81C1E313925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0" name="모서리가 둥근 직사각형 567">
              <a:extLst>
                <a:ext uri="{FF2B5EF4-FFF2-40B4-BE49-F238E27FC236}">
                  <a16:creationId xmlns:a16="http://schemas.microsoft.com/office/drawing/2014/main" id="{57839D9C-E453-4E65-917A-B54C04BF4E05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1" name="모서리가 둥근 직사각형 568">
              <a:extLst>
                <a:ext uri="{FF2B5EF4-FFF2-40B4-BE49-F238E27FC236}">
                  <a16:creationId xmlns:a16="http://schemas.microsoft.com/office/drawing/2014/main" id="{6AFFBE92-A0A5-423C-A427-AA2C02AFDBE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2" name="모서리가 둥근 직사각형 569">
              <a:extLst>
                <a:ext uri="{FF2B5EF4-FFF2-40B4-BE49-F238E27FC236}">
                  <a16:creationId xmlns:a16="http://schemas.microsoft.com/office/drawing/2014/main" id="{B51690D7-53BE-42DA-BC15-98664B4B9F5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3" name="모서리가 둥근 직사각형 570">
              <a:extLst>
                <a:ext uri="{FF2B5EF4-FFF2-40B4-BE49-F238E27FC236}">
                  <a16:creationId xmlns:a16="http://schemas.microsoft.com/office/drawing/2014/main" id="{89F8CC74-48F5-43B4-9F6A-777B5034BDC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4" name="모서리가 둥근 직사각형 571">
              <a:extLst>
                <a:ext uri="{FF2B5EF4-FFF2-40B4-BE49-F238E27FC236}">
                  <a16:creationId xmlns:a16="http://schemas.microsoft.com/office/drawing/2014/main" id="{327F3B93-F13D-46F7-9655-C9BF857C1417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5" name="모서리가 둥근 직사각형 572">
              <a:extLst>
                <a:ext uri="{FF2B5EF4-FFF2-40B4-BE49-F238E27FC236}">
                  <a16:creationId xmlns:a16="http://schemas.microsoft.com/office/drawing/2014/main" id="{D447C68B-C8EC-47A5-9B82-49C966A8B363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EF9DAF48-AFF1-4260-912F-54FCCA020606}"/>
              </a:ext>
            </a:extLst>
          </p:cNvPr>
          <p:cNvGrpSpPr/>
          <p:nvPr/>
        </p:nvGrpSpPr>
        <p:grpSpPr>
          <a:xfrm>
            <a:off x="1086921" y="1106194"/>
            <a:ext cx="59531" cy="2482172"/>
            <a:chOff x="3046626" y="1827124"/>
            <a:chExt cx="59531" cy="2482172"/>
          </a:xfrm>
        </p:grpSpPr>
        <p:sp>
          <p:nvSpPr>
            <p:cNvPr id="317" name="모서리가 둥근 직사각형 574">
              <a:extLst>
                <a:ext uri="{FF2B5EF4-FFF2-40B4-BE49-F238E27FC236}">
                  <a16:creationId xmlns:a16="http://schemas.microsoft.com/office/drawing/2014/main" id="{22EB4A7C-CE0B-42E7-B064-54E52CBCA8F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" name="모서리가 둥근 직사각형 575">
              <a:extLst>
                <a:ext uri="{FF2B5EF4-FFF2-40B4-BE49-F238E27FC236}">
                  <a16:creationId xmlns:a16="http://schemas.microsoft.com/office/drawing/2014/main" id="{62C41301-9911-48D5-97F3-0F4509A75D61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" name="모서리가 둥근 직사각형 576">
              <a:extLst>
                <a:ext uri="{FF2B5EF4-FFF2-40B4-BE49-F238E27FC236}">
                  <a16:creationId xmlns:a16="http://schemas.microsoft.com/office/drawing/2014/main" id="{D4FD56C1-1BE5-4FC3-B99B-E60989176566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" name="모서리가 둥근 직사각형 577">
              <a:extLst>
                <a:ext uri="{FF2B5EF4-FFF2-40B4-BE49-F238E27FC236}">
                  <a16:creationId xmlns:a16="http://schemas.microsoft.com/office/drawing/2014/main" id="{F47393B7-958E-4CBC-A138-74788DF2FEA2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" name="모서리가 둥근 직사각형 578">
              <a:extLst>
                <a:ext uri="{FF2B5EF4-FFF2-40B4-BE49-F238E27FC236}">
                  <a16:creationId xmlns:a16="http://schemas.microsoft.com/office/drawing/2014/main" id="{23CC6D56-F5B8-4992-8A5D-49726EA73239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2" name="모서리가 둥근 직사각형 579">
              <a:extLst>
                <a:ext uri="{FF2B5EF4-FFF2-40B4-BE49-F238E27FC236}">
                  <a16:creationId xmlns:a16="http://schemas.microsoft.com/office/drawing/2014/main" id="{2F5E3226-70BA-4FD6-B838-0153BCEBAF0D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3" name="모서리가 둥근 직사각형 580">
              <a:extLst>
                <a:ext uri="{FF2B5EF4-FFF2-40B4-BE49-F238E27FC236}">
                  <a16:creationId xmlns:a16="http://schemas.microsoft.com/office/drawing/2014/main" id="{C9D5FF34-97BB-4560-9E9F-A669B4BEF7D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4" name="모서리가 둥근 직사각형 581">
              <a:extLst>
                <a:ext uri="{FF2B5EF4-FFF2-40B4-BE49-F238E27FC236}">
                  <a16:creationId xmlns:a16="http://schemas.microsoft.com/office/drawing/2014/main" id="{6931090F-12EE-4E3C-9482-BB19396E63A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5" name="모서리가 둥근 직사각형 582">
              <a:extLst>
                <a:ext uri="{FF2B5EF4-FFF2-40B4-BE49-F238E27FC236}">
                  <a16:creationId xmlns:a16="http://schemas.microsoft.com/office/drawing/2014/main" id="{ECF86D21-296B-4636-8833-737D392E4E19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6" name="모서리가 둥근 직사각형 583">
              <a:extLst>
                <a:ext uri="{FF2B5EF4-FFF2-40B4-BE49-F238E27FC236}">
                  <a16:creationId xmlns:a16="http://schemas.microsoft.com/office/drawing/2014/main" id="{EA502436-A5A9-4EB4-A536-D9375204102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E447BDC4-E7B4-485A-98E1-A00F6573BE9F}"/>
              </a:ext>
            </a:extLst>
          </p:cNvPr>
          <p:cNvGrpSpPr/>
          <p:nvPr/>
        </p:nvGrpSpPr>
        <p:grpSpPr>
          <a:xfrm>
            <a:off x="922617" y="1106194"/>
            <a:ext cx="59531" cy="2482172"/>
            <a:chOff x="3046626" y="1827124"/>
            <a:chExt cx="59531" cy="2482172"/>
          </a:xfrm>
        </p:grpSpPr>
        <p:sp>
          <p:nvSpPr>
            <p:cNvPr id="328" name="모서리가 둥근 직사각형 585">
              <a:extLst>
                <a:ext uri="{FF2B5EF4-FFF2-40B4-BE49-F238E27FC236}">
                  <a16:creationId xmlns:a16="http://schemas.microsoft.com/office/drawing/2014/main" id="{6B00E44C-227E-42E4-9BF6-FA49138CEEEA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9" name="모서리가 둥근 직사각형 586">
              <a:extLst>
                <a:ext uri="{FF2B5EF4-FFF2-40B4-BE49-F238E27FC236}">
                  <a16:creationId xmlns:a16="http://schemas.microsoft.com/office/drawing/2014/main" id="{12691EF0-1875-4130-8926-19AFF2B326A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0" name="모서리가 둥근 직사각형 587">
              <a:extLst>
                <a:ext uri="{FF2B5EF4-FFF2-40B4-BE49-F238E27FC236}">
                  <a16:creationId xmlns:a16="http://schemas.microsoft.com/office/drawing/2014/main" id="{E5DE74E3-95DD-4F15-9E5E-A00A2D960005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1" name="모서리가 둥근 직사각형 588">
              <a:extLst>
                <a:ext uri="{FF2B5EF4-FFF2-40B4-BE49-F238E27FC236}">
                  <a16:creationId xmlns:a16="http://schemas.microsoft.com/office/drawing/2014/main" id="{EF877D72-4184-4A6F-87B8-B88B20BAB580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2" name="모서리가 둥근 직사각형 589">
              <a:extLst>
                <a:ext uri="{FF2B5EF4-FFF2-40B4-BE49-F238E27FC236}">
                  <a16:creationId xmlns:a16="http://schemas.microsoft.com/office/drawing/2014/main" id="{F57219D3-53B1-4C80-A8BD-1AD519BE5821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3" name="모서리가 둥근 직사각형 590">
              <a:extLst>
                <a:ext uri="{FF2B5EF4-FFF2-40B4-BE49-F238E27FC236}">
                  <a16:creationId xmlns:a16="http://schemas.microsoft.com/office/drawing/2014/main" id="{722A83B1-439F-4AD6-87BB-C56AB1826ABC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4" name="모서리가 둥근 직사각형 591">
              <a:extLst>
                <a:ext uri="{FF2B5EF4-FFF2-40B4-BE49-F238E27FC236}">
                  <a16:creationId xmlns:a16="http://schemas.microsoft.com/office/drawing/2014/main" id="{68FED090-97C2-491E-A33C-3D1B71F8B7C3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5" name="모서리가 둥근 직사각형 592">
              <a:extLst>
                <a:ext uri="{FF2B5EF4-FFF2-40B4-BE49-F238E27FC236}">
                  <a16:creationId xmlns:a16="http://schemas.microsoft.com/office/drawing/2014/main" id="{95B99ABB-5509-43AF-97E9-0E61A6F9C9AF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6" name="모서리가 둥근 직사각형 593">
              <a:extLst>
                <a:ext uri="{FF2B5EF4-FFF2-40B4-BE49-F238E27FC236}">
                  <a16:creationId xmlns:a16="http://schemas.microsoft.com/office/drawing/2014/main" id="{7521E8A5-11D4-44D0-A8FA-B485B2CC8E8C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7" name="모서리가 둥근 직사각형 594">
              <a:extLst>
                <a:ext uri="{FF2B5EF4-FFF2-40B4-BE49-F238E27FC236}">
                  <a16:creationId xmlns:a16="http://schemas.microsoft.com/office/drawing/2014/main" id="{F6FAE1B2-C284-4CB5-8BD6-22F8685482D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4701BF3-A1F5-49C3-8F36-683697DCC7BA}"/>
              </a:ext>
            </a:extLst>
          </p:cNvPr>
          <p:cNvGrpSpPr/>
          <p:nvPr/>
        </p:nvGrpSpPr>
        <p:grpSpPr>
          <a:xfrm>
            <a:off x="765189" y="1106194"/>
            <a:ext cx="59531" cy="2482172"/>
            <a:chOff x="3046626" y="1827124"/>
            <a:chExt cx="59531" cy="2482172"/>
          </a:xfrm>
        </p:grpSpPr>
        <p:sp>
          <p:nvSpPr>
            <p:cNvPr id="339" name="모서리가 둥근 직사각형 596">
              <a:extLst>
                <a:ext uri="{FF2B5EF4-FFF2-40B4-BE49-F238E27FC236}">
                  <a16:creationId xmlns:a16="http://schemas.microsoft.com/office/drawing/2014/main" id="{51D7FC28-7487-44A2-AC90-5FEEFF003428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0" name="모서리가 둥근 직사각형 597">
              <a:extLst>
                <a:ext uri="{FF2B5EF4-FFF2-40B4-BE49-F238E27FC236}">
                  <a16:creationId xmlns:a16="http://schemas.microsoft.com/office/drawing/2014/main" id="{EECE3877-A262-4964-8B8A-3F175954C8EA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1" name="모서리가 둥근 직사각형 598">
              <a:extLst>
                <a:ext uri="{FF2B5EF4-FFF2-40B4-BE49-F238E27FC236}">
                  <a16:creationId xmlns:a16="http://schemas.microsoft.com/office/drawing/2014/main" id="{034C44B5-01EF-4217-BC39-0CC1BB9E3675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2" name="모서리가 둥근 직사각형 599">
              <a:extLst>
                <a:ext uri="{FF2B5EF4-FFF2-40B4-BE49-F238E27FC236}">
                  <a16:creationId xmlns:a16="http://schemas.microsoft.com/office/drawing/2014/main" id="{64D12F78-C2E4-4396-8DEF-2A5591E8D918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3" name="모서리가 둥근 직사각형 600">
              <a:extLst>
                <a:ext uri="{FF2B5EF4-FFF2-40B4-BE49-F238E27FC236}">
                  <a16:creationId xmlns:a16="http://schemas.microsoft.com/office/drawing/2014/main" id="{37722330-7BE9-475C-AE07-7748A4C3A7CB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4" name="모서리가 둥근 직사각형 601">
              <a:extLst>
                <a:ext uri="{FF2B5EF4-FFF2-40B4-BE49-F238E27FC236}">
                  <a16:creationId xmlns:a16="http://schemas.microsoft.com/office/drawing/2014/main" id="{7B9F09A0-5C00-4508-B825-797CA06B283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5" name="모서리가 둥근 직사각형 602">
              <a:extLst>
                <a:ext uri="{FF2B5EF4-FFF2-40B4-BE49-F238E27FC236}">
                  <a16:creationId xmlns:a16="http://schemas.microsoft.com/office/drawing/2014/main" id="{599517CA-B31D-4188-86AA-3F859D163F8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6" name="모서리가 둥근 직사각형 603">
              <a:extLst>
                <a:ext uri="{FF2B5EF4-FFF2-40B4-BE49-F238E27FC236}">
                  <a16:creationId xmlns:a16="http://schemas.microsoft.com/office/drawing/2014/main" id="{E2C8FAB2-436C-49D9-9830-05D569FDA09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7" name="모서리가 둥근 직사각형 604">
              <a:extLst>
                <a:ext uri="{FF2B5EF4-FFF2-40B4-BE49-F238E27FC236}">
                  <a16:creationId xmlns:a16="http://schemas.microsoft.com/office/drawing/2014/main" id="{EF78255B-8F74-40F3-BB81-E8FED0DB0725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8" name="모서리가 둥근 직사각형 605">
              <a:extLst>
                <a:ext uri="{FF2B5EF4-FFF2-40B4-BE49-F238E27FC236}">
                  <a16:creationId xmlns:a16="http://schemas.microsoft.com/office/drawing/2014/main" id="{EC105CA5-4FD6-4044-B13A-FA3A57D6951B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137E1386-7674-4A91-97CB-B03B2544082C}"/>
              </a:ext>
            </a:extLst>
          </p:cNvPr>
          <p:cNvGrpSpPr/>
          <p:nvPr/>
        </p:nvGrpSpPr>
        <p:grpSpPr>
          <a:xfrm>
            <a:off x="609651" y="1106194"/>
            <a:ext cx="59531" cy="2482172"/>
            <a:chOff x="3046626" y="1827124"/>
            <a:chExt cx="59531" cy="2482172"/>
          </a:xfrm>
        </p:grpSpPr>
        <p:sp>
          <p:nvSpPr>
            <p:cNvPr id="350" name="모서리가 둥근 직사각형 607">
              <a:extLst>
                <a:ext uri="{FF2B5EF4-FFF2-40B4-BE49-F238E27FC236}">
                  <a16:creationId xmlns:a16="http://schemas.microsoft.com/office/drawing/2014/main" id="{41F0888E-4055-4C8E-BE37-09017B570904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1" name="모서리가 둥근 직사각형 608">
              <a:extLst>
                <a:ext uri="{FF2B5EF4-FFF2-40B4-BE49-F238E27FC236}">
                  <a16:creationId xmlns:a16="http://schemas.microsoft.com/office/drawing/2014/main" id="{787C2F6D-7633-4DCE-AB94-17CB6A14BFA7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2" name="모서리가 둥근 직사각형 609">
              <a:extLst>
                <a:ext uri="{FF2B5EF4-FFF2-40B4-BE49-F238E27FC236}">
                  <a16:creationId xmlns:a16="http://schemas.microsoft.com/office/drawing/2014/main" id="{CF8042C5-27BB-4352-8FDE-A9B30D4F1E83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3" name="모서리가 둥근 직사각형 610">
              <a:extLst>
                <a:ext uri="{FF2B5EF4-FFF2-40B4-BE49-F238E27FC236}">
                  <a16:creationId xmlns:a16="http://schemas.microsoft.com/office/drawing/2014/main" id="{642EC49A-8355-49F5-8A3F-6F1C9CF8C15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4" name="모서리가 둥근 직사각형 611">
              <a:extLst>
                <a:ext uri="{FF2B5EF4-FFF2-40B4-BE49-F238E27FC236}">
                  <a16:creationId xmlns:a16="http://schemas.microsoft.com/office/drawing/2014/main" id="{5AD3C334-2E03-4E00-AC70-CBA819F43B3F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5" name="모서리가 둥근 직사각형 612">
              <a:extLst>
                <a:ext uri="{FF2B5EF4-FFF2-40B4-BE49-F238E27FC236}">
                  <a16:creationId xmlns:a16="http://schemas.microsoft.com/office/drawing/2014/main" id="{B7D94969-948B-4771-93E8-894B2826D157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6" name="모서리가 둥근 직사각형 613">
              <a:extLst>
                <a:ext uri="{FF2B5EF4-FFF2-40B4-BE49-F238E27FC236}">
                  <a16:creationId xmlns:a16="http://schemas.microsoft.com/office/drawing/2014/main" id="{E6FAA65F-6DA5-4BCB-ABDF-269C0F4A8CD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7" name="모서리가 둥근 직사각형 614">
              <a:extLst>
                <a:ext uri="{FF2B5EF4-FFF2-40B4-BE49-F238E27FC236}">
                  <a16:creationId xmlns:a16="http://schemas.microsoft.com/office/drawing/2014/main" id="{71191F8B-C99A-4A7D-932A-5C252D507334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8" name="모서리가 둥근 직사각형 615">
              <a:extLst>
                <a:ext uri="{FF2B5EF4-FFF2-40B4-BE49-F238E27FC236}">
                  <a16:creationId xmlns:a16="http://schemas.microsoft.com/office/drawing/2014/main" id="{7C0E0791-9C27-4819-8A0F-EBE121733C8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9" name="모서리가 둥근 직사각형 616">
              <a:extLst>
                <a:ext uri="{FF2B5EF4-FFF2-40B4-BE49-F238E27FC236}">
                  <a16:creationId xmlns:a16="http://schemas.microsoft.com/office/drawing/2014/main" id="{68E15E77-89D2-4034-A810-146D720E7617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60" name="TextBox 359">
            <a:extLst>
              <a:ext uri="{FF2B5EF4-FFF2-40B4-BE49-F238E27FC236}">
                <a16:creationId xmlns:a16="http://schemas.microsoft.com/office/drawing/2014/main" id="{A8B9951C-7BE8-416C-862B-1F60AA67B026}"/>
              </a:ext>
            </a:extLst>
          </p:cNvPr>
          <p:cNvSpPr txBox="1"/>
          <p:nvPr/>
        </p:nvSpPr>
        <p:spPr>
          <a:xfrm>
            <a:off x="623641" y="540498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1" name="직사각형 360">
            <a:extLst>
              <a:ext uri="{FF2B5EF4-FFF2-40B4-BE49-F238E27FC236}">
                <a16:creationId xmlns:a16="http://schemas.microsoft.com/office/drawing/2014/main" id="{A658DFFA-600E-4E85-85B4-7529F0CE02B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D899C196-E4C3-4202-82A9-DF4741043595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7498DC1A-EF3C-400A-8D62-395D9BF95C9C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5" name="직사각형 364">
            <a:extLst>
              <a:ext uri="{FF2B5EF4-FFF2-40B4-BE49-F238E27FC236}">
                <a16:creationId xmlns:a16="http://schemas.microsoft.com/office/drawing/2014/main" id="{1A300F47-9C11-4671-A5D2-6D346CB10D18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6" name="직사각형 365">
            <a:extLst>
              <a:ext uri="{FF2B5EF4-FFF2-40B4-BE49-F238E27FC236}">
                <a16:creationId xmlns:a16="http://schemas.microsoft.com/office/drawing/2014/main" id="{8133FC01-9256-4EA6-BBAB-30E98079FB5B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7951BF3B-34F2-44BB-8635-89BD50D3790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5BF62B77-93B1-4B0B-9EFE-4A41481F1B5C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직사각형 368">
            <a:extLst>
              <a:ext uri="{FF2B5EF4-FFF2-40B4-BE49-F238E27FC236}">
                <a16:creationId xmlns:a16="http://schemas.microsoft.com/office/drawing/2014/main" id="{03917F10-56E1-4156-8D3F-83F9510D1B16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ADFC411-1153-4936-818B-EE7F74F03FAF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4" name="TextBox 5523">
            <a:extLst>
              <a:ext uri="{FF2B5EF4-FFF2-40B4-BE49-F238E27FC236}">
                <a16:creationId xmlns:a16="http://schemas.microsoft.com/office/drawing/2014/main" id="{0FF6A548-3AA7-4FDA-95D8-81095E8F03DD}"/>
              </a:ext>
            </a:extLst>
          </p:cNvPr>
          <p:cNvSpPr txBox="1"/>
          <p:nvPr/>
        </p:nvSpPr>
        <p:spPr>
          <a:xfrm>
            <a:off x="2120168" y="2210513"/>
            <a:ext cx="319318" cy="119308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5525" name="TextBox 5524">
            <a:extLst>
              <a:ext uri="{FF2B5EF4-FFF2-40B4-BE49-F238E27FC236}">
                <a16:creationId xmlns:a16="http://schemas.microsoft.com/office/drawing/2014/main" id="{EBB0F712-4F26-4EED-BE0C-E488BC130066}"/>
              </a:ext>
            </a:extLst>
          </p:cNvPr>
          <p:cNvSpPr txBox="1"/>
          <p:nvPr/>
        </p:nvSpPr>
        <p:spPr>
          <a:xfrm>
            <a:off x="2116259" y="3335088"/>
            <a:ext cx="319318" cy="1162819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877" name="그룹 5876">
            <a:extLst>
              <a:ext uri="{FF2B5EF4-FFF2-40B4-BE49-F238E27FC236}">
                <a16:creationId xmlns:a16="http://schemas.microsoft.com/office/drawing/2014/main" id="{E85CB832-ABBA-40CA-85BE-F19E15F4DC80}"/>
              </a:ext>
            </a:extLst>
          </p:cNvPr>
          <p:cNvGrpSpPr/>
          <p:nvPr/>
        </p:nvGrpSpPr>
        <p:grpSpPr>
          <a:xfrm>
            <a:off x="7041232" y="335284"/>
            <a:ext cx="2372760" cy="6247288"/>
            <a:chOff x="2121729" y="331012"/>
            <a:chExt cx="2372760" cy="6247288"/>
          </a:xfrm>
        </p:grpSpPr>
        <p:sp>
          <p:nvSpPr>
            <p:cNvPr id="5878" name="TextBox 5877">
              <a:extLst>
                <a:ext uri="{FF2B5EF4-FFF2-40B4-BE49-F238E27FC236}">
                  <a16:creationId xmlns:a16="http://schemas.microsoft.com/office/drawing/2014/main" id="{60776B68-6537-49B0-8FCD-BE56B6A0B995}"/>
                </a:ext>
              </a:extLst>
            </p:cNvPr>
            <p:cNvSpPr txBox="1"/>
            <p:nvPr/>
          </p:nvSpPr>
          <p:spPr>
            <a:xfrm>
              <a:off x="3617669" y="349199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 </a:t>
              </a:r>
              <a:r>
                <a:rPr lang="ko-KR" altLang="en-US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5879" name="TextBox 5878">
              <a:extLst>
                <a:ext uri="{FF2B5EF4-FFF2-40B4-BE49-F238E27FC236}">
                  <a16:creationId xmlns:a16="http://schemas.microsoft.com/office/drawing/2014/main" id="{452FE5F0-2E93-4AD8-A718-F4E27F9307A2}"/>
                </a:ext>
              </a:extLst>
            </p:cNvPr>
            <p:cNvSpPr txBox="1"/>
            <p:nvPr/>
          </p:nvSpPr>
          <p:spPr>
            <a:xfrm>
              <a:off x="3309516" y="355549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5880" name="직선 연결선 5879">
              <a:extLst>
                <a:ext uri="{FF2B5EF4-FFF2-40B4-BE49-F238E27FC236}">
                  <a16:creationId xmlns:a16="http://schemas.microsoft.com/office/drawing/2014/main" id="{9909A9BC-269C-41EB-A1D0-ACB87F7C1AD8}"/>
                </a:ext>
              </a:extLst>
            </p:cNvPr>
            <p:cNvCxnSpPr>
              <a:cxnSpLocks/>
            </p:cNvCxnSpPr>
            <p:nvPr/>
          </p:nvCxnSpPr>
          <p:spPr>
            <a:xfrm>
              <a:off x="3372049" y="604180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81" name="모서리가 둥근 직사각형 3">
              <a:extLst>
                <a:ext uri="{FF2B5EF4-FFF2-40B4-BE49-F238E27FC236}">
                  <a16:creationId xmlns:a16="http://schemas.microsoft.com/office/drawing/2014/main" id="{FE7260C0-6311-44CB-A31A-373F414AC6D8}"/>
                </a:ext>
              </a:extLst>
            </p:cNvPr>
            <p:cNvSpPr/>
            <p:nvPr/>
          </p:nvSpPr>
          <p:spPr>
            <a:xfrm>
              <a:off x="3372049" y="331013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882" name="그룹 5881">
              <a:extLst>
                <a:ext uri="{FF2B5EF4-FFF2-40B4-BE49-F238E27FC236}">
                  <a16:creationId xmlns:a16="http://schemas.microsoft.com/office/drawing/2014/main" id="{BA7E687C-1DE0-4973-8275-E01755F68C38}"/>
                </a:ext>
              </a:extLst>
            </p:cNvPr>
            <p:cNvGrpSpPr/>
            <p:nvPr/>
          </p:nvGrpSpPr>
          <p:grpSpPr>
            <a:xfrm>
              <a:off x="3686257" y="641989"/>
              <a:ext cx="696763" cy="100804"/>
              <a:chOff x="3538538" y="1077915"/>
              <a:chExt cx="696763" cy="100804"/>
            </a:xfrm>
          </p:grpSpPr>
          <p:sp>
            <p:nvSpPr>
              <p:cNvPr id="6285" name="모서리가 둥근 직사각형 1855">
                <a:extLst>
                  <a:ext uri="{FF2B5EF4-FFF2-40B4-BE49-F238E27FC236}">
                    <a16:creationId xmlns:a16="http://schemas.microsoft.com/office/drawing/2014/main" id="{4CEBAA1A-9BFF-453C-9A62-F009965C721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6" name="모서리가 둥근 직사각형 1856">
                <a:extLst>
                  <a:ext uri="{FF2B5EF4-FFF2-40B4-BE49-F238E27FC236}">
                    <a16:creationId xmlns:a16="http://schemas.microsoft.com/office/drawing/2014/main" id="{1FD8F6C2-A41B-4F6A-9304-DCEB28B4D8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7" name="모서리가 둥근 직사각형 1857">
                <a:extLst>
                  <a:ext uri="{FF2B5EF4-FFF2-40B4-BE49-F238E27FC236}">
                    <a16:creationId xmlns:a16="http://schemas.microsoft.com/office/drawing/2014/main" id="{44EE8CBF-9E96-474F-99D8-B27CFEE9587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8" name="모서리가 둥근 직사각형 1858">
                <a:extLst>
                  <a:ext uri="{FF2B5EF4-FFF2-40B4-BE49-F238E27FC236}">
                    <a16:creationId xmlns:a16="http://schemas.microsoft.com/office/drawing/2014/main" id="{C18976C7-398A-41A1-B9AB-7616354FC6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9" name="모서리가 둥근 직사각형 1859">
                <a:extLst>
                  <a:ext uri="{FF2B5EF4-FFF2-40B4-BE49-F238E27FC236}">
                    <a16:creationId xmlns:a16="http://schemas.microsoft.com/office/drawing/2014/main" id="{2E8F3C34-7710-4027-9EF8-11AC3F2D67B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3" name="그룹 5882">
              <a:extLst>
                <a:ext uri="{FF2B5EF4-FFF2-40B4-BE49-F238E27FC236}">
                  <a16:creationId xmlns:a16="http://schemas.microsoft.com/office/drawing/2014/main" id="{0575E14E-1312-4E47-8636-6C3E7423A6A8}"/>
                </a:ext>
              </a:extLst>
            </p:cNvPr>
            <p:cNvGrpSpPr/>
            <p:nvPr/>
          </p:nvGrpSpPr>
          <p:grpSpPr>
            <a:xfrm>
              <a:off x="3686257" y="827535"/>
              <a:ext cx="696763" cy="100804"/>
              <a:chOff x="3538538" y="1077915"/>
              <a:chExt cx="696763" cy="100804"/>
            </a:xfrm>
          </p:grpSpPr>
          <p:sp>
            <p:nvSpPr>
              <p:cNvPr id="6280" name="모서리가 둥근 직사각형 1850">
                <a:extLst>
                  <a:ext uri="{FF2B5EF4-FFF2-40B4-BE49-F238E27FC236}">
                    <a16:creationId xmlns:a16="http://schemas.microsoft.com/office/drawing/2014/main" id="{CA9F69D4-4227-402C-B968-C0F2A3B1B7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1" name="모서리가 둥근 직사각형 1851">
                <a:extLst>
                  <a:ext uri="{FF2B5EF4-FFF2-40B4-BE49-F238E27FC236}">
                    <a16:creationId xmlns:a16="http://schemas.microsoft.com/office/drawing/2014/main" id="{C513419F-849B-4AC4-9BE2-A062BADD95D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2" name="모서리가 둥근 직사각형 1852">
                <a:extLst>
                  <a:ext uri="{FF2B5EF4-FFF2-40B4-BE49-F238E27FC236}">
                    <a16:creationId xmlns:a16="http://schemas.microsoft.com/office/drawing/2014/main" id="{7377C7DD-546E-4433-95F2-5B99DFD68DC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3" name="모서리가 둥근 직사각형 1853">
                <a:extLst>
                  <a:ext uri="{FF2B5EF4-FFF2-40B4-BE49-F238E27FC236}">
                    <a16:creationId xmlns:a16="http://schemas.microsoft.com/office/drawing/2014/main" id="{9C219298-75F8-44E3-B870-757DE049960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4" name="모서리가 둥근 직사각형 1854">
                <a:extLst>
                  <a:ext uri="{FF2B5EF4-FFF2-40B4-BE49-F238E27FC236}">
                    <a16:creationId xmlns:a16="http://schemas.microsoft.com/office/drawing/2014/main" id="{32CF9645-6F2C-4CE9-BAD0-6B68A8C44E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4" name="그룹 5883">
              <a:extLst>
                <a:ext uri="{FF2B5EF4-FFF2-40B4-BE49-F238E27FC236}">
                  <a16:creationId xmlns:a16="http://schemas.microsoft.com/office/drawing/2014/main" id="{7B6A5B0E-FAC9-4D29-9C15-145EDCCAA8B0}"/>
                </a:ext>
              </a:extLst>
            </p:cNvPr>
            <p:cNvGrpSpPr/>
            <p:nvPr/>
          </p:nvGrpSpPr>
          <p:grpSpPr>
            <a:xfrm>
              <a:off x="3686257" y="1013081"/>
              <a:ext cx="696763" cy="100804"/>
              <a:chOff x="3538538" y="1077915"/>
              <a:chExt cx="696763" cy="100804"/>
            </a:xfrm>
          </p:grpSpPr>
          <p:sp>
            <p:nvSpPr>
              <p:cNvPr id="6275" name="모서리가 둥근 직사각형 1845">
                <a:extLst>
                  <a:ext uri="{FF2B5EF4-FFF2-40B4-BE49-F238E27FC236}">
                    <a16:creationId xmlns:a16="http://schemas.microsoft.com/office/drawing/2014/main" id="{F4D65048-7AA2-42D4-B3BD-BF3E090B9FD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6" name="모서리가 둥근 직사각형 1846">
                <a:extLst>
                  <a:ext uri="{FF2B5EF4-FFF2-40B4-BE49-F238E27FC236}">
                    <a16:creationId xmlns:a16="http://schemas.microsoft.com/office/drawing/2014/main" id="{EB258C1C-583A-4E42-B275-D793D7225DE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7" name="모서리가 둥근 직사각형 1847">
                <a:extLst>
                  <a:ext uri="{FF2B5EF4-FFF2-40B4-BE49-F238E27FC236}">
                    <a16:creationId xmlns:a16="http://schemas.microsoft.com/office/drawing/2014/main" id="{D06A3096-1A02-4E9A-92F7-FD6DFD9B50C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8" name="모서리가 둥근 직사각형 1848">
                <a:extLst>
                  <a:ext uri="{FF2B5EF4-FFF2-40B4-BE49-F238E27FC236}">
                    <a16:creationId xmlns:a16="http://schemas.microsoft.com/office/drawing/2014/main" id="{A7EA2966-4CD9-4DAD-9D14-BA1C01AE60B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9" name="모서리가 둥근 직사각형 1849">
                <a:extLst>
                  <a:ext uri="{FF2B5EF4-FFF2-40B4-BE49-F238E27FC236}">
                    <a16:creationId xmlns:a16="http://schemas.microsoft.com/office/drawing/2014/main" id="{2C4EE3B3-1015-4574-8A35-4B0B545CB1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5" name="그룹 5884">
              <a:extLst>
                <a:ext uri="{FF2B5EF4-FFF2-40B4-BE49-F238E27FC236}">
                  <a16:creationId xmlns:a16="http://schemas.microsoft.com/office/drawing/2014/main" id="{312BE80B-753F-4F69-B75E-CCC7DD0F12C8}"/>
                </a:ext>
              </a:extLst>
            </p:cNvPr>
            <p:cNvGrpSpPr/>
            <p:nvPr/>
          </p:nvGrpSpPr>
          <p:grpSpPr>
            <a:xfrm>
              <a:off x="3686257" y="1198627"/>
              <a:ext cx="696763" cy="100804"/>
              <a:chOff x="3538538" y="1077915"/>
              <a:chExt cx="696763" cy="100804"/>
            </a:xfrm>
          </p:grpSpPr>
          <p:sp>
            <p:nvSpPr>
              <p:cNvPr id="6270" name="모서리가 둥근 직사각형 1840">
                <a:extLst>
                  <a:ext uri="{FF2B5EF4-FFF2-40B4-BE49-F238E27FC236}">
                    <a16:creationId xmlns:a16="http://schemas.microsoft.com/office/drawing/2014/main" id="{D0D0D525-B38D-412E-8916-792E39D665C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1" name="모서리가 둥근 직사각형 1841">
                <a:extLst>
                  <a:ext uri="{FF2B5EF4-FFF2-40B4-BE49-F238E27FC236}">
                    <a16:creationId xmlns:a16="http://schemas.microsoft.com/office/drawing/2014/main" id="{A56D62FE-848B-48E2-851C-A7CB013CB34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2" name="모서리가 둥근 직사각형 1842">
                <a:extLst>
                  <a:ext uri="{FF2B5EF4-FFF2-40B4-BE49-F238E27FC236}">
                    <a16:creationId xmlns:a16="http://schemas.microsoft.com/office/drawing/2014/main" id="{F22D4229-55BA-422E-AB28-D9F8EFE2BD3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3" name="모서리가 둥근 직사각형 1843">
                <a:extLst>
                  <a:ext uri="{FF2B5EF4-FFF2-40B4-BE49-F238E27FC236}">
                    <a16:creationId xmlns:a16="http://schemas.microsoft.com/office/drawing/2014/main" id="{0ECDCD76-E47B-4FF5-8982-A183A408EAE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4" name="모서리가 둥근 직사각형 1844">
                <a:extLst>
                  <a:ext uri="{FF2B5EF4-FFF2-40B4-BE49-F238E27FC236}">
                    <a16:creationId xmlns:a16="http://schemas.microsoft.com/office/drawing/2014/main" id="{E61950F9-3E1E-46FA-B69B-24BE8DE8ED0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6" name="그룹 5885">
              <a:extLst>
                <a:ext uri="{FF2B5EF4-FFF2-40B4-BE49-F238E27FC236}">
                  <a16:creationId xmlns:a16="http://schemas.microsoft.com/office/drawing/2014/main" id="{7783B8B6-386D-4BF2-9AA7-6DC53325F2C0}"/>
                </a:ext>
              </a:extLst>
            </p:cNvPr>
            <p:cNvGrpSpPr/>
            <p:nvPr/>
          </p:nvGrpSpPr>
          <p:grpSpPr>
            <a:xfrm>
              <a:off x="3686257" y="1384173"/>
              <a:ext cx="696763" cy="100804"/>
              <a:chOff x="3538538" y="1077915"/>
              <a:chExt cx="696763" cy="100804"/>
            </a:xfrm>
          </p:grpSpPr>
          <p:sp>
            <p:nvSpPr>
              <p:cNvPr id="6265" name="모서리가 둥근 직사각형 1835">
                <a:extLst>
                  <a:ext uri="{FF2B5EF4-FFF2-40B4-BE49-F238E27FC236}">
                    <a16:creationId xmlns:a16="http://schemas.microsoft.com/office/drawing/2014/main" id="{24B22693-B1FE-48CE-AE57-08F2DA30949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6" name="모서리가 둥근 직사각형 1836">
                <a:extLst>
                  <a:ext uri="{FF2B5EF4-FFF2-40B4-BE49-F238E27FC236}">
                    <a16:creationId xmlns:a16="http://schemas.microsoft.com/office/drawing/2014/main" id="{812D17C1-8330-432D-BE62-225895F692A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7" name="모서리가 둥근 직사각형 1837">
                <a:extLst>
                  <a:ext uri="{FF2B5EF4-FFF2-40B4-BE49-F238E27FC236}">
                    <a16:creationId xmlns:a16="http://schemas.microsoft.com/office/drawing/2014/main" id="{F12E6E6A-3DEC-49DB-A2D7-DEA3149521F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8" name="모서리가 둥근 직사각형 1838">
                <a:extLst>
                  <a:ext uri="{FF2B5EF4-FFF2-40B4-BE49-F238E27FC236}">
                    <a16:creationId xmlns:a16="http://schemas.microsoft.com/office/drawing/2014/main" id="{BD3CB1CC-0E10-4882-935A-41C5526E0A0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9" name="모서리가 둥근 직사각형 1839">
                <a:extLst>
                  <a:ext uri="{FF2B5EF4-FFF2-40B4-BE49-F238E27FC236}">
                    <a16:creationId xmlns:a16="http://schemas.microsoft.com/office/drawing/2014/main" id="{854C61D5-D91F-4709-A1C6-CDCFE30FA02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7" name="그룹 5886">
              <a:extLst>
                <a:ext uri="{FF2B5EF4-FFF2-40B4-BE49-F238E27FC236}">
                  <a16:creationId xmlns:a16="http://schemas.microsoft.com/office/drawing/2014/main" id="{EECC7D22-5CEF-4611-83AC-FBE8F26ACB96}"/>
                </a:ext>
              </a:extLst>
            </p:cNvPr>
            <p:cNvGrpSpPr/>
            <p:nvPr/>
          </p:nvGrpSpPr>
          <p:grpSpPr>
            <a:xfrm>
              <a:off x="3686257" y="1569719"/>
              <a:ext cx="696763" cy="100804"/>
              <a:chOff x="3538538" y="1077915"/>
              <a:chExt cx="696763" cy="100804"/>
            </a:xfrm>
          </p:grpSpPr>
          <p:sp>
            <p:nvSpPr>
              <p:cNvPr id="6260" name="모서리가 둥근 직사각형 1830">
                <a:extLst>
                  <a:ext uri="{FF2B5EF4-FFF2-40B4-BE49-F238E27FC236}">
                    <a16:creationId xmlns:a16="http://schemas.microsoft.com/office/drawing/2014/main" id="{B404BE08-FB22-47CB-BCE3-2D54AF42677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1" name="모서리가 둥근 직사각형 1831">
                <a:extLst>
                  <a:ext uri="{FF2B5EF4-FFF2-40B4-BE49-F238E27FC236}">
                    <a16:creationId xmlns:a16="http://schemas.microsoft.com/office/drawing/2014/main" id="{0B5CFA8B-7B2E-4264-B18D-549635B0D4C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2" name="모서리가 둥근 직사각형 1832">
                <a:extLst>
                  <a:ext uri="{FF2B5EF4-FFF2-40B4-BE49-F238E27FC236}">
                    <a16:creationId xmlns:a16="http://schemas.microsoft.com/office/drawing/2014/main" id="{AE2C59C7-BB59-4C16-8B66-E87771CA965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3" name="모서리가 둥근 직사각형 1833">
                <a:extLst>
                  <a:ext uri="{FF2B5EF4-FFF2-40B4-BE49-F238E27FC236}">
                    <a16:creationId xmlns:a16="http://schemas.microsoft.com/office/drawing/2014/main" id="{F2D23216-327A-4E6E-A1CF-438FDB9118D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4" name="모서리가 둥근 직사각형 1834">
                <a:extLst>
                  <a:ext uri="{FF2B5EF4-FFF2-40B4-BE49-F238E27FC236}">
                    <a16:creationId xmlns:a16="http://schemas.microsoft.com/office/drawing/2014/main" id="{888299CB-49B1-454B-A59C-1F1BC2DCC29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8" name="그룹 5887">
              <a:extLst>
                <a:ext uri="{FF2B5EF4-FFF2-40B4-BE49-F238E27FC236}">
                  <a16:creationId xmlns:a16="http://schemas.microsoft.com/office/drawing/2014/main" id="{F219EE2F-EDEB-4795-B17D-8F0BBB3C6FE5}"/>
                </a:ext>
              </a:extLst>
            </p:cNvPr>
            <p:cNvGrpSpPr/>
            <p:nvPr/>
          </p:nvGrpSpPr>
          <p:grpSpPr>
            <a:xfrm>
              <a:off x="3686257" y="1755265"/>
              <a:ext cx="696763" cy="100804"/>
              <a:chOff x="3538538" y="1077915"/>
              <a:chExt cx="696763" cy="100804"/>
            </a:xfrm>
          </p:grpSpPr>
          <p:sp>
            <p:nvSpPr>
              <p:cNvPr id="6255" name="모서리가 둥근 직사각형 1825">
                <a:extLst>
                  <a:ext uri="{FF2B5EF4-FFF2-40B4-BE49-F238E27FC236}">
                    <a16:creationId xmlns:a16="http://schemas.microsoft.com/office/drawing/2014/main" id="{5C9DAE76-672F-4945-A115-D6EEA6EC361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6" name="모서리가 둥근 직사각형 1826">
                <a:extLst>
                  <a:ext uri="{FF2B5EF4-FFF2-40B4-BE49-F238E27FC236}">
                    <a16:creationId xmlns:a16="http://schemas.microsoft.com/office/drawing/2014/main" id="{3DC8D458-3373-4478-978C-CAAA14A94DA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7" name="모서리가 둥근 직사각형 1827">
                <a:extLst>
                  <a:ext uri="{FF2B5EF4-FFF2-40B4-BE49-F238E27FC236}">
                    <a16:creationId xmlns:a16="http://schemas.microsoft.com/office/drawing/2014/main" id="{819D91A6-0CD3-4349-9AA5-ADEDFA04F5C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8" name="모서리가 둥근 직사각형 1828">
                <a:extLst>
                  <a:ext uri="{FF2B5EF4-FFF2-40B4-BE49-F238E27FC236}">
                    <a16:creationId xmlns:a16="http://schemas.microsoft.com/office/drawing/2014/main" id="{6EECBA9C-ABC6-4245-8858-D7E25C20079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9" name="모서리가 둥근 직사각형 1829">
                <a:extLst>
                  <a:ext uri="{FF2B5EF4-FFF2-40B4-BE49-F238E27FC236}">
                    <a16:creationId xmlns:a16="http://schemas.microsoft.com/office/drawing/2014/main" id="{91DD944E-31AE-49FE-816F-327D83D2FDD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9" name="그룹 5888">
              <a:extLst>
                <a:ext uri="{FF2B5EF4-FFF2-40B4-BE49-F238E27FC236}">
                  <a16:creationId xmlns:a16="http://schemas.microsoft.com/office/drawing/2014/main" id="{DCAECFB4-E6A3-4DA7-8EE4-382922ED7A22}"/>
                </a:ext>
              </a:extLst>
            </p:cNvPr>
            <p:cNvGrpSpPr/>
            <p:nvPr/>
          </p:nvGrpSpPr>
          <p:grpSpPr>
            <a:xfrm>
              <a:off x="3686257" y="1940811"/>
              <a:ext cx="696763" cy="100804"/>
              <a:chOff x="3538538" y="1077915"/>
              <a:chExt cx="696763" cy="100804"/>
            </a:xfrm>
          </p:grpSpPr>
          <p:sp>
            <p:nvSpPr>
              <p:cNvPr id="6250" name="모서리가 둥근 직사각형 1820">
                <a:extLst>
                  <a:ext uri="{FF2B5EF4-FFF2-40B4-BE49-F238E27FC236}">
                    <a16:creationId xmlns:a16="http://schemas.microsoft.com/office/drawing/2014/main" id="{286B382C-E05C-4EEB-8192-21F8737E166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1" name="모서리가 둥근 직사각형 1821">
                <a:extLst>
                  <a:ext uri="{FF2B5EF4-FFF2-40B4-BE49-F238E27FC236}">
                    <a16:creationId xmlns:a16="http://schemas.microsoft.com/office/drawing/2014/main" id="{023BA420-BE0B-474E-A993-C1D26D0DBB7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2" name="모서리가 둥근 직사각형 1822">
                <a:extLst>
                  <a:ext uri="{FF2B5EF4-FFF2-40B4-BE49-F238E27FC236}">
                    <a16:creationId xmlns:a16="http://schemas.microsoft.com/office/drawing/2014/main" id="{71B81313-0207-411B-81F6-E65BDCD6C76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3" name="모서리가 둥근 직사각형 1823">
                <a:extLst>
                  <a:ext uri="{FF2B5EF4-FFF2-40B4-BE49-F238E27FC236}">
                    <a16:creationId xmlns:a16="http://schemas.microsoft.com/office/drawing/2014/main" id="{836C08C2-884E-40B5-B888-B2D9277F837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4" name="모서리가 둥근 직사각형 1824">
                <a:extLst>
                  <a:ext uri="{FF2B5EF4-FFF2-40B4-BE49-F238E27FC236}">
                    <a16:creationId xmlns:a16="http://schemas.microsoft.com/office/drawing/2014/main" id="{9DD6A9F4-A5CD-446D-B785-61D9A89FECF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0" name="그룹 5889">
              <a:extLst>
                <a:ext uri="{FF2B5EF4-FFF2-40B4-BE49-F238E27FC236}">
                  <a16:creationId xmlns:a16="http://schemas.microsoft.com/office/drawing/2014/main" id="{C576A3AE-180D-4A77-9C84-662F9B1066BF}"/>
                </a:ext>
              </a:extLst>
            </p:cNvPr>
            <p:cNvGrpSpPr/>
            <p:nvPr/>
          </p:nvGrpSpPr>
          <p:grpSpPr>
            <a:xfrm>
              <a:off x="3686257" y="2126357"/>
              <a:ext cx="696763" cy="100804"/>
              <a:chOff x="3538538" y="1077915"/>
              <a:chExt cx="696763" cy="100804"/>
            </a:xfrm>
          </p:grpSpPr>
          <p:sp>
            <p:nvSpPr>
              <p:cNvPr id="6245" name="모서리가 둥근 직사각형 1815">
                <a:extLst>
                  <a:ext uri="{FF2B5EF4-FFF2-40B4-BE49-F238E27FC236}">
                    <a16:creationId xmlns:a16="http://schemas.microsoft.com/office/drawing/2014/main" id="{663AD210-C9D7-43C4-A673-4CD41328D71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6" name="모서리가 둥근 직사각형 1816">
                <a:extLst>
                  <a:ext uri="{FF2B5EF4-FFF2-40B4-BE49-F238E27FC236}">
                    <a16:creationId xmlns:a16="http://schemas.microsoft.com/office/drawing/2014/main" id="{CBFFFD90-7972-4755-8E96-B2508F3A6C1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7" name="모서리가 둥근 직사각형 1817">
                <a:extLst>
                  <a:ext uri="{FF2B5EF4-FFF2-40B4-BE49-F238E27FC236}">
                    <a16:creationId xmlns:a16="http://schemas.microsoft.com/office/drawing/2014/main" id="{16311312-BF4C-49F5-B4E2-0ABD3C57B75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8" name="모서리가 둥근 직사각형 1818">
                <a:extLst>
                  <a:ext uri="{FF2B5EF4-FFF2-40B4-BE49-F238E27FC236}">
                    <a16:creationId xmlns:a16="http://schemas.microsoft.com/office/drawing/2014/main" id="{05337111-E831-4CAC-8B95-0B5EB6BDF95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9" name="모서리가 둥근 직사각형 1819">
                <a:extLst>
                  <a:ext uri="{FF2B5EF4-FFF2-40B4-BE49-F238E27FC236}">
                    <a16:creationId xmlns:a16="http://schemas.microsoft.com/office/drawing/2014/main" id="{7E548E84-8972-4AD8-821F-C4AC8B3C1C0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1" name="그룹 5890">
              <a:extLst>
                <a:ext uri="{FF2B5EF4-FFF2-40B4-BE49-F238E27FC236}">
                  <a16:creationId xmlns:a16="http://schemas.microsoft.com/office/drawing/2014/main" id="{72FF38CD-6B81-46C0-8FD8-F9A810B0B788}"/>
                </a:ext>
              </a:extLst>
            </p:cNvPr>
            <p:cNvGrpSpPr/>
            <p:nvPr/>
          </p:nvGrpSpPr>
          <p:grpSpPr>
            <a:xfrm>
              <a:off x="3686257" y="2311903"/>
              <a:ext cx="696763" cy="100804"/>
              <a:chOff x="3538538" y="1077915"/>
              <a:chExt cx="696763" cy="100804"/>
            </a:xfrm>
          </p:grpSpPr>
          <p:sp>
            <p:nvSpPr>
              <p:cNvPr id="6240" name="모서리가 둥근 직사각형 1810">
                <a:extLst>
                  <a:ext uri="{FF2B5EF4-FFF2-40B4-BE49-F238E27FC236}">
                    <a16:creationId xmlns:a16="http://schemas.microsoft.com/office/drawing/2014/main" id="{CA326DC8-7CE0-4F91-BB19-4D661CA8F51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1" name="모서리가 둥근 직사각형 1811">
                <a:extLst>
                  <a:ext uri="{FF2B5EF4-FFF2-40B4-BE49-F238E27FC236}">
                    <a16:creationId xmlns:a16="http://schemas.microsoft.com/office/drawing/2014/main" id="{45BAE07E-8B17-4023-BC75-A52CA31F149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2" name="모서리가 둥근 직사각형 1812">
                <a:extLst>
                  <a:ext uri="{FF2B5EF4-FFF2-40B4-BE49-F238E27FC236}">
                    <a16:creationId xmlns:a16="http://schemas.microsoft.com/office/drawing/2014/main" id="{542317BE-F793-4C70-8DF2-AA15C050C6B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3" name="모서리가 둥근 직사각형 1813">
                <a:extLst>
                  <a:ext uri="{FF2B5EF4-FFF2-40B4-BE49-F238E27FC236}">
                    <a16:creationId xmlns:a16="http://schemas.microsoft.com/office/drawing/2014/main" id="{73670E72-9A19-4CF1-BBB6-48FDEEC7A7D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4" name="모서리가 둥근 직사각형 1814">
                <a:extLst>
                  <a:ext uri="{FF2B5EF4-FFF2-40B4-BE49-F238E27FC236}">
                    <a16:creationId xmlns:a16="http://schemas.microsoft.com/office/drawing/2014/main" id="{9C8B7064-408A-4A58-97AF-2351AFE33BB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2" name="그룹 5891">
              <a:extLst>
                <a:ext uri="{FF2B5EF4-FFF2-40B4-BE49-F238E27FC236}">
                  <a16:creationId xmlns:a16="http://schemas.microsoft.com/office/drawing/2014/main" id="{611CBD3A-F846-409C-A97F-99099B5B76AE}"/>
                </a:ext>
              </a:extLst>
            </p:cNvPr>
            <p:cNvGrpSpPr/>
            <p:nvPr/>
          </p:nvGrpSpPr>
          <p:grpSpPr>
            <a:xfrm>
              <a:off x="3686257" y="2497449"/>
              <a:ext cx="696763" cy="100804"/>
              <a:chOff x="3538538" y="1077915"/>
              <a:chExt cx="696763" cy="100804"/>
            </a:xfrm>
          </p:grpSpPr>
          <p:sp>
            <p:nvSpPr>
              <p:cNvPr id="6235" name="모서리가 둥근 직사각형 1805">
                <a:extLst>
                  <a:ext uri="{FF2B5EF4-FFF2-40B4-BE49-F238E27FC236}">
                    <a16:creationId xmlns:a16="http://schemas.microsoft.com/office/drawing/2014/main" id="{FDBD77AA-B423-405A-B473-33184FB640F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6" name="모서리가 둥근 직사각형 1806">
                <a:extLst>
                  <a:ext uri="{FF2B5EF4-FFF2-40B4-BE49-F238E27FC236}">
                    <a16:creationId xmlns:a16="http://schemas.microsoft.com/office/drawing/2014/main" id="{A17C0D3B-ADD6-4B5D-B6AC-2EC44A299E2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7" name="모서리가 둥근 직사각형 1807">
                <a:extLst>
                  <a:ext uri="{FF2B5EF4-FFF2-40B4-BE49-F238E27FC236}">
                    <a16:creationId xmlns:a16="http://schemas.microsoft.com/office/drawing/2014/main" id="{7D2D4D84-5CAC-46C2-971E-F921866B24D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8" name="모서리가 둥근 직사각형 1808">
                <a:extLst>
                  <a:ext uri="{FF2B5EF4-FFF2-40B4-BE49-F238E27FC236}">
                    <a16:creationId xmlns:a16="http://schemas.microsoft.com/office/drawing/2014/main" id="{DA26CB94-FF09-406D-88A3-2007FDCFC46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9" name="모서리가 둥근 직사각형 1809">
                <a:extLst>
                  <a:ext uri="{FF2B5EF4-FFF2-40B4-BE49-F238E27FC236}">
                    <a16:creationId xmlns:a16="http://schemas.microsoft.com/office/drawing/2014/main" id="{C4CEE2F8-9A84-4F4A-AB8A-257CC4E9DD2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3" name="그룹 5892">
              <a:extLst>
                <a:ext uri="{FF2B5EF4-FFF2-40B4-BE49-F238E27FC236}">
                  <a16:creationId xmlns:a16="http://schemas.microsoft.com/office/drawing/2014/main" id="{C6CCCCB4-CFC1-4F46-B12B-5441E517A576}"/>
                </a:ext>
              </a:extLst>
            </p:cNvPr>
            <p:cNvGrpSpPr/>
            <p:nvPr/>
          </p:nvGrpSpPr>
          <p:grpSpPr>
            <a:xfrm>
              <a:off x="3686257" y="2682995"/>
              <a:ext cx="696763" cy="100804"/>
              <a:chOff x="3538538" y="1077915"/>
              <a:chExt cx="696763" cy="100804"/>
            </a:xfrm>
          </p:grpSpPr>
          <p:sp>
            <p:nvSpPr>
              <p:cNvPr id="6230" name="모서리가 둥근 직사각형 1800">
                <a:extLst>
                  <a:ext uri="{FF2B5EF4-FFF2-40B4-BE49-F238E27FC236}">
                    <a16:creationId xmlns:a16="http://schemas.microsoft.com/office/drawing/2014/main" id="{4BCEB098-A8F8-483F-8128-1ECFC4493C7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1" name="모서리가 둥근 직사각형 1801">
                <a:extLst>
                  <a:ext uri="{FF2B5EF4-FFF2-40B4-BE49-F238E27FC236}">
                    <a16:creationId xmlns:a16="http://schemas.microsoft.com/office/drawing/2014/main" id="{D0A93BEE-1945-469D-A209-A6C9B48BB64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2" name="모서리가 둥근 직사각형 1802">
                <a:extLst>
                  <a:ext uri="{FF2B5EF4-FFF2-40B4-BE49-F238E27FC236}">
                    <a16:creationId xmlns:a16="http://schemas.microsoft.com/office/drawing/2014/main" id="{D744AB58-41F6-427D-A704-BDA65EE9868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3" name="모서리가 둥근 직사각형 1803">
                <a:extLst>
                  <a:ext uri="{FF2B5EF4-FFF2-40B4-BE49-F238E27FC236}">
                    <a16:creationId xmlns:a16="http://schemas.microsoft.com/office/drawing/2014/main" id="{707230B7-228D-45B3-8AAB-96404CA2F31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4" name="모서리가 둥근 직사각형 1804">
                <a:extLst>
                  <a:ext uri="{FF2B5EF4-FFF2-40B4-BE49-F238E27FC236}">
                    <a16:creationId xmlns:a16="http://schemas.microsoft.com/office/drawing/2014/main" id="{7BA68986-78EC-4F76-920C-FFE4726A551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4" name="그룹 5893">
              <a:extLst>
                <a:ext uri="{FF2B5EF4-FFF2-40B4-BE49-F238E27FC236}">
                  <a16:creationId xmlns:a16="http://schemas.microsoft.com/office/drawing/2014/main" id="{4CFB7671-A15E-4834-954B-ECDEF5615C2D}"/>
                </a:ext>
              </a:extLst>
            </p:cNvPr>
            <p:cNvGrpSpPr/>
            <p:nvPr/>
          </p:nvGrpSpPr>
          <p:grpSpPr>
            <a:xfrm>
              <a:off x="3686257" y="2868541"/>
              <a:ext cx="696763" cy="100804"/>
              <a:chOff x="3538538" y="1077915"/>
              <a:chExt cx="696763" cy="100804"/>
            </a:xfrm>
          </p:grpSpPr>
          <p:sp>
            <p:nvSpPr>
              <p:cNvPr id="6225" name="모서리가 둥근 직사각형 1795">
                <a:extLst>
                  <a:ext uri="{FF2B5EF4-FFF2-40B4-BE49-F238E27FC236}">
                    <a16:creationId xmlns:a16="http://schemas.microsoft.com/office/drawing/2014/main" id="{E7E32585-F136-453B-8510-D8BE75B9E0F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6" name="모서리가 둥근 직사각형 1796">
                <a:extLst>
                  <a:ext uri="{FF2B5EF4-FFF2-40B4-BE49-F238E27FC236}">
                    <a16:creationId xmlns:a16="http://schemas.microsoft.com/office/drawing/2014/main" id="{B87AB7C3-E301-42CA-A87F-1FABC4A0478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7" name="모서리가 둥근 직사각형 1797">
                <a:extLst>
                  <a:ext uri="{FF2B5EF4-FFF2-40B4-BE49-F238E27FC236}">
                    <a16:creationId xmlns:a16="http://schemas.microsoft.com/office/drawing/2014/main" id="{F2434C02-DCEA-464C-B3F4-4E5EAD7870D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8" name="모서리가 둥근 직사각형 1798">
                <a:extLst>
                  <a:ext uri="{FF2B5EF4-FFF2-40B4-BE49-F238E27FC236}">
                    <a16:creationId xmlns:a16="http://schemas.microsoft.com/office/drawing/2014/main" id="{D3C3E59C-C13C-42E9-AFF1-F0B1A2639DE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9" name="모서리가 둥근 직사각형 1799">
                <a:extLst>
                  <a:ext uri="{FF2B5EF4-FFF2-40B4-BE49-F238E27FC236}">
                    <a16:creationId xmlns:a16="http://schemas.microsoft.com/office/drawing/2014/main" id="{97754BC3-D66E-4865-8D51-3B8FB017768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5" name="그룹 5894">
              <a:extLst>
                <a:ext uri="{FF2B5EF4-FFF2-40B4-BE49-F238E27FC236}">
                  <a16:creationId xmlns:a16="http://schemas.microsoft.com/office/drawing/2014/main" id="{D8613B23-1372-4FE2-8D5F-758F325FC59D}"/>
                </a:ext>
              </a:extLst>
            </p:cNvPr>
            <p:cNvGrpSpPr/>
            <p:nvPr/>
          </p:nvGrpSpPr>
          <p:grpSpPr>
            <a:xfrm>
              <a:off x="3686257" y="3054087"/>
              <a:ext cx="696763" cy="100804"/>
              <a:chOff x="3538538" y="1077915"/>
              <a:chExt cx="696763" cy="100804"/>
            </a:xfrm>
          </p:grpSpPr>
          <p:sp>
            <p:nvSpPr>
              <p:cNvPr id="6220" name="모서리가 둥근 직사각형 1790">
                <a:extLst>
                  <a:ext uri="{FF2B5EF4-FFF2-40B4-BE49-F238E27FC236}">
                    <a16:creationId xmlns:a16="http://schemas.microsoft.com/office/drawing/2014/main" id="{5745DF0A-E2E8-4A89-8F69-A7B1EDF453E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1" name="모서리가 둥근 직사각형 1791">
                <a:extLst>
                  <a:ext uri="{FF2B5EF4-FFF2-40B4-BE49-F238E27FC236}">
                    <a16:creationId xmlns:a16="http://schemas.microsoft.com/office/drawing/2014/main" id="{509F30EB-25B1-4A03-8069-0778595CF5A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2" name="모서리가 둥근 직사각형 1792">
                <a:extLst>
                  <a:ext uri="{FF2B5EF4-FFF2-40B4-BE49-F238E27FC236}">
                    <a16:creationId xmlns:a16="http://schemas.microsoft.com/office/drawing/2014/main" id="{4F967BA2-0B03-492A-BC75-8A014EA7127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3" name="모서리가 둥근 직사각형 1793">
                <a:extLst>
                  <a:ext uri="{FF2B5EF4-FFF2-40B4-BE49-F238E27FC236}">
                    <a16:creationId xmlns:a16="http://schemas.microsoft.com/office/drawing/2014/main" id="{45B3B91B-B40B-4BF3-9E7C-6CA4FB70345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4" name="모서리가 둥근 직사각형 1794">
                <a:extLst>
                  <a:ext uri="{FF2B5EF4-FFF2-40B4-BE49-F238E27FC236}">
                    <a16:creationId xmlns:a16="http://schemas.microsoft.com/office/drawing/2014/main" id="{B87B9EEA-36E9-4D53-A76D-AA717BAF386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6" name="그룹 5895">
              <a:extLst>
                <a:ext uri="{FF2B5EF4-FFF2-40B4-BE49-F238E27FC236}">
                  <a16:creationId xmlns:a16="http://schemas.microsoft.com/office/drawing/2014/main" id="{5D201E2B-A9D8-40B7-B98D-3E3F59603308}"/>
                </a:ext>
              </a:extLst>
            </p:cNvPr>
            <p:cNvGrpSpPr/>
            <p:nvPr/>
          </p:nvGrpSpPr>
          <p:grpSpPr>
            <a:xfrm>
              <a:off x="3686257" y="3239633"/>
              <a:ext cx="696763" cy="100804"/>
              <a:chOff x="3538538" y="1077915"/>
              <a:chExt cx="696763" cy="100804"/>
            </a:xfrm>
          </p:grpSpPr>
          <p:sp>
            <p:nvSpPr>
              <p:cNvPr id="6215" name="모서리가 둥근 직사각형 1785">
                <a:extLst>
                  <a:ext uri="{FF2B5EF4-FFF2-40B4-BE49-F238E27FC236}">
                    <a16:creationId xmlns:a16="http://schemas.microsoft.com/office/drawing/2014/main" id="{B8ED124A-FC77-4299-971A-1741682EE84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6" name="모서리가 둥근 직사각형 1786">
                <a:extLst>
                  <a:ext uri="{FF2B5EF4-FFF2-40B4-BE49-F238E27FC236}">
                    <a16:creationId xmlns:a16="http://schemas.microsoft.com/office/drawing/2014/main" id="{62917F7D-ADF1-42AC-89CC-6D65236CFE5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7" name="모서리가 둥근 직사각형 1787">
                <a:extLst>
                  <a:ext uri="{FF2B5EF4-FFF2-40B4-BE49-F238E27FC236}">
                    <a16:creationId xmlns:a16="http://schemas.microsoft.com/office/drawing/2014/main" id="{A642F92C-C444-44C8-813F-5B9EE6FF383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8" name="모서리가 둥근 직사각형 1788">
                <a:extLst>
                  <a:ext uri="{FF2B5EF4-FFF2-40B4-BE49-F238E27FC236}">
                    <a16:creationId xmlns:a16="http://schemas.microsoft.com/office/drawing/2014/main" id="{2BD4DDE3-2B66-41ED-95D8-E7F91AD9F22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9" name="모서리가 둥근 직사각형 1789">
                <a:extLst>
                  <a:ext uri="{FF2B5EF4-FFF2-40B4-BE49-F238E27FC236}">
                    <a16:creationId xmlns:a16="http://schemas.microsoft.com/office/drawing/2014/main" id="{60344B5F-D677-4278-BBE8-DED5FD5C382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7" name="그룹 5896">
              <a:extLst>
                <a:ext uri="{FF2B5EF4-FFF2-40B4-BE49-F238E27FC236}">
                  <a16:creationId xmlns:a16="http://schemas.microsoft.com/office/drawing/2014/main" id="{D1250A86-B7C6-44B4-8D60-4E3E7047B471}"/>
                </a:ext>
              </a:extLst>
            </p:cNvPr>
            <p:cNvGrpSpPr/>
            <p:nvPr/>
          </p:nvGrpSpPr>
          <p:grpSpPr>
            <a:xfrm>
              <a:off x="3686257" y="3425179"/>
              <a:ext cx="696763" cy="100804"/>
              <a:chOff x="3538538" y="1077915"/>
              <a:chExt cx="696763" cy="100804"/>
            </a:xfrm>
          </p:grpSpPr>
          <p:sp>
            <p:nvSpPr>
              <p:cNvPr id="6210" name="모서리가 둥근 직사각형 1780">
                <a:extLst>
                  <a:ext uri="{FF2B5EF4-FFF2-40B4-BE49-F238E27FC236}">
                    <a16:creationId xmlns:a16="http://schemas.microsoft.com/office/drawing/2014/main" id="{534D8ABA-C90F-4DF8-AB29-C83C486AFD0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1" name="모서리가 둥근 직사각형 1781">
                <a:extLst>
                  <a:ext uri="{FF2B5EF4-FFF2-40B4-BE49-F238E27FC236}">
                    <a16:creationId xmlns:a16="http://schemas.microsoft.com/office/drawing/2014/main" id="{1DADB05D-61B4-4A8E-B253-EE7FAB0EC95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2" name="모서리가 둥근 직사각형 1782">
                <a:extLst>
                  <a:ext uri="{FF2B5EF4-FFF2-40B4-BE49-F238E27FC236}">
                    <a16:creationId xmlns:a16="http://schemas.microsoft.com/office/drawing/2014/main" id="{02A47C84-3EB5-41B8-9BB8-A0E23371E19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3" name="모서리가 둥근 직사각형 1783">
                <a:extLst>
                  <a:ext uri="{FF2B5EF4-FFF2-40B4-BE49-F238E27FC236}">
                    <a16:creationId xmlns:a16="http://schemas.microsoft.com/office/drawing/2014/main" id="{37843EF3-9C30-463D-96AA-D5C57F64B1E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4" name="모서리가 둥근 직사각형 1784">
                <a:extLst>
                  <a:ext uri="{FF2B5EF4-FFF2-40B4-BE49-F238E27FC236}">
                    <a16:creationId xmlns:a16="http://schemas.microsoft.com/office/drawing/2014/main" id="{25A87012-B304-4731-AA32-D36E2453B3F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8" name="그룹 5897">
              <a:extLst>
                <a:ext uri="{FF2B5EF4-FFF2-40B4-BE49-F238E27FC236}">
                  <a16:creationId xmlns:a16="http://schemas.microsoft.com/office/drawing/2014/main" id="{698AE11F-393B-4F46-91F5-19D2080DB5AD}"/>
                </a:ext>
              </a:extLst>
            </p:cNvPr>
            <p:cNvGrpSpPr/>
            <p:nvPr/>
          </p:nvGrpSpPr>
          <p:grpSpPr>
            <a:xfrm>
              <a:off x="3686257" y="3610725"/>
              <a:ext cx="696763" cy="100804"/>
              <a:chOff x="3538538" y="1077915"/>
              <a:chExt cx="696763" cy="100804"/>
            </a:xfrm>
          </p:grpSpPr>
          <p:sp>
            <p:nvSpPr>
              <p:cNvPr id="6205" name="모서리가 둥근 직사각형 1775">
                <a:extLst>
                  <a:ext uri="{FF2B5EF4-FFF2-40B4-BE49-F238E27FC236}">
                    <a16:creationId xmlns:a16="http://schemas.microsoft.com/office/drawing/2014/main" id="{97F24034-ABD2-49D7-BB61-00B2C42A87B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6" name="모서리가 둥근 직사각형 1776">
                <a:extLst>
                  <a:ext uri="{FF2B5EF4-FFF2-40B4-BE49-F238E27FC236}">
                    <a16:creationId xmlns:a16="http://schemas.microsoft.com/office/drawing/2014/main" id="{9C821EF9-EE86-4653-A57E-F30672A3047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7" name="모서리가 둥근 직사각형 1777">
                <a:extLst>
                  <a:ext uri="{FF2B5EF4-FFF2-40B4-BE49-F238E27FC236}">
                    <a16:creationId xmlns:a16="http://schemas.microsoft.com/office/drawing/2014/main" id="{0469BABC-6DD0-4126-B377-AB59A9494A9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8" name="모서리가 둥근 직사각형 1778">
                <a:extLst>
                  <a:ext uri="{FF2B5EF4-FFF2-40B4-BE49-F238E27FC236}">
                    <a16:creationId xmlns:a16="http://schemas.microsoft.com/office/drawing/2014/main" id="{BA9446A0-B360-42A0-8FDC-0965F9483DF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9" name="모서리가 둥근 직사각형 1779">
                <a:extLst>
                  <a:ext uri="{FF2B5EF4-FFF2-40B4-BE49-F238E27FC236}">
                    <a16:creationId xmlns:a16="http://schemas.microsoft.com/office/drawing/2014/main" id="{B1154E8E-1541-4BB6-8BA4-B9BB2BC1721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9" name="그룹 5898">
              <a:extLst>
                <a:ext uri="{FF2B5EF4-FFF2-40B4-BE49-F238E27FC236}">
                  <a16:creationId xmlns:a16="http://schemas.microsoft.com/office/drawing/2014/main" id="{BB1F9CF5-71A5-42AF-8871-3835F947A114}"/>
                </a:ext>
              </a:extLst>
            </p:cNvPr>
            <p:cNvGrpSpPr/>
            <p:nvPr/>
          </p:nvGrpSpPr>
          <p:grpSpPr>
            <a:xfrm>
              <a:off x="3686257" y="3796271"/>
              <a:ext cx="696763" cy="100804"/>
              <a:chOff x="3538538" y="1077915"/>
              <a:chExt cx="696763" cy="100804"/>
            </a:xfrm>
          </p:grpSpPr>
          <p:sp>
            <p:nvSpPr>
              <p:cNvPr id="6200" name="모서리가 둥근 직사각형 1770">
                <a:extLst>
                  <a:ext uri="{FF2B5EF4-FFF2-40B4-BE49-F238E27FC236}">
                    <a16:creationId xmlns:a16="http://schemas.microsoft.com/office/drawing/2014/main" id="{EE0DAAA3-DB36-4434-8640-72EB74825C2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1" name="모서리가 둥근 직사각형 1771">
                <a:extLst>
                  <a:ext uri="{FF2B5EF4-FFF2-40B4-BE49-F238E27FC236}">
                    <a16:creationId xmlns:a16="http://schemas.microsoft.com/office/drawing/2014/main" id="{093D75DB-E976-4B00-BE89-747724D2632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2" name="모서리가 둥근 직사각형 1772">
                <a:extLst>
                  <a:ext uri="{FF2B5EF4-FFF2-40B4-BE49-F238E27FC236}">
                    <a16:creationId xmlns:a16="http://schemas.microsoft.com/office/drawing/2014/main" id="{8F854626-E537-4D03-8D18-6B09F00B271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3" name="모서리가 둥근 직사각형 1773">
                <a:extLst>
                  <a:ext uri="{FF2B5EF4-FFF2-40B4-BE49-F238E27FC236}">
                    <a16:creationId xmlns:a16="http://schemas.microsoft.com/office/drawing/2014/main" id="{D4268BEC-98D6-4AD2-8817-0F73FB5D02C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4" name="모서리가 둥근 직사각형 1774">
                <a:extLst>
                  <a:ext uri="{FF2B5EF4-FFF2-40B4-BE49-F238E27FC236}">
                    <a16:creationId xmlns:a16="http://schemas.microsoft.com/office/drawing/2014/main" id="{F9F2BA73-93E7-4695-9EBA-8FFE79DC76E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0" name="그룹 5899">
              <a:extLst>
                <a:ext uri="{FF2B5EF4-FFF2-40B4-BE49-F238E27FC236}">
                  <a16:creationId xmlns:a16="http://schemas.microsoft.com/office/drawing/2014/main" id="{AFC0FB7E-F6CC-4E80-A5A6-040801AAE389}"/>
                </a:ext>
              </a:extLst>
            </p:cNvPr>
            <p:cNvGrpSpPr/>
            <p:nvPr/>
          </p:nvGrpSpPr>
          <p:grpSpPr>
            <a:xfrm>
              <a:off x="3686257" y="3981817"/>
              <a:ext cx="696763" cy="100804"/>
              <a:chOff x="3538538" y="1077915"/>
              <a:chExt cx="696763" cy="100804"/>
            </a:xfrm>
          </p:grpSpPr>
          <p:sp>
            <p:nvSpPr>
              <p:cNvPr id="6195" name="모서리가 둥근 직사각형 1765">
                <a:extLst>
                  <a:ext uri="{FF2B5EF4-FFF2-40B4-BE49-F238E27FC236}">
                    <a16:creationId xmlns:a16="http://schemas.microsoft.com/office/drawing/2014/main" id="{7059BEEE-461E-4425-B1FD-148056FC1FA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6" name="모서리가 둥근 직사각형 1766">
                <a:extLst>
                  <a:ext uri="{FF2B5EF4-FFF2-40B4-BE49-F238E27FC236}">
                    <a16:creationId xmlns:a16="http://schemas.microsoft.com/office/drawing/2014/main" id="{1060B5B6-8BBA-4E9C-B048-57AAB4CFAB0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7" name="모서리가 둥근 직사각형 1767">
                <a:extLst>
                  <a:ext uri="{FF2B5EF4-FFF2-40B4-BE49-F238E27FC236}">
                    <a16:creationId xmlns:a16="http://schemas.microsoft.com/office/drawing/2014/main" id="{C560C672-F0BC-4C8F-A63F-4ABCA8C7948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8" name="모서리가 둥근 직사각형 1768">
                <a:extLst>
                  <a:ext uri="{FF2B5EF4-FFF2-40B4-BE49-F238E27FC236}">
                    <a16:creationId xmlns:a16="http://schemas.microsoft.com/office/drawing/2014/main" id="{966E0333-A98D-478D-8C4F-0981B431D4A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9" name="모서리가 둥근 직사각형 1769">
                <a:extLst>
                  <a:ext uri="{FF2B5EF4-FFF2-40B4-BE49-F238E27FC236}">
                    <a16:creationId xmlns:a16="http://schemas.microsoft.com/office/drawing/2014/main" id="{5BB67320-19F5-421D-920F-E57A684C8F1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1" name="그룹 5900">
              <a:extLst>
                <a:ext uri="{FF2B5EF4-FFF2-40B4-BE49-F238E27FC236}">
                  <a16:creationId xmlns:a16="http://schemas.microsoft.com/office/drawing/2014/main" id="{340AE3B8-E7AA-4B4E-88AB-363CB83F71D1}"/>
                </a:ext>
              </a:extLst>
            </p:cNvPr>
            <p:cNvGrpSpPr/>
            <p:nvPr/>
          </p:nvGrpSpPr>
          <p:grpSpPr>
            <a:xfrm>
              <a:off x="3686257" y="4167363"/>
              <a:ext cx="696763" cy="100804"/>
              <a:chOff x="3538538" y="1077915"/>
              <a:chExt cx="696763" cy="100804"/>
            </a:xfrm>
          </p:grpSpPr>
          <p:sp>
            <p:nvSpPr>
              <p:cNvPr id="6190" name="모서리가 둥근 직사각형 1760">
                <a:extLst>
                  <a:ext uri="{FF2B5EF4-FFF2-40B4-BE49-F238E27FC236}">
                    <a16:creationId xmlns:a16="http://schemas.microsoft.com/office/drawing/2014/main" id="{A5D55616-269C-4787-A5F1-55157D4079E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1" name="모서리가 둥근 직사각형 1761">
                <a:extLst>
                  <a:ext uri="{FF2B5EF4-FFF2-40B4-BE49-F238E27FC236}">
                    <a16:creationId xmlns:a16="http://schemas.microsoft.com/office/drawing/2014/main" id="{C87774D1-49A8-4947-94F0-C0AED68746F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2" name="모서리가 둥근 직사각형 1762">
                <a:extLst>
                  <a:ext uri="{FF2B5EF4-FFF2-40B4-BE49-F238E27FC236}">
                    <a16:creationId xmlns:a16="http://schemas.microsoft.com/office/drawing/2014/main" id="{86C68E8D-66F5-4299-9475-8039CCC16D0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3" name="모서리가 둥근 직사각형 1763">
                <a:extLst>
                  <a:ext uri="{FF2B5EF4-FFF2-40B4-BE49-F238E27FC236}">
                    <a16:creationId xmlns:a16="http://schemas.microsoft.com/office/drawing/2014/main" id="{4B0E55B5-78BD-4DCA-A54B-BF63F2D755B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4" name="모서리가 둥근 직사각형 1764">
                <a:extLst>
                  <a:ext uri="{FF2B5EF4-FFF2-40B4-BE49-F238E27FC236}">
                    <a16:creationId xmlns:a16="http://schemas.microsoft.com/office/drawing/2014/main" id="{22CDEF15-A4C7-492E-92CB-59DC0100E42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2" name="그룹 5901">
              <a:extLst>
                <a:ext uri="{FF2B5EF4-FFF2-40B4-BE49-F238E27FC236}">
                  <a16:creationId xmlns:a16="http://schemas.microsoft.com/office/drawing/2014/main" id="{F6EFDD84-F615-4E9D-92F1-63F37B8348EF}"/>
                </a:ext>
              </a:extLst>
            </p:cNvPr>
            <p:cNvGrpSpPr/>
            <p:nvPr/>
          </p:nvGrpSpPr>
          <p:grpSpPr>
            <a:xfrm>
              <a:off x="3686257" y="4352909"/>
              <a:ext cx="696763" cy="100804"/>
              <a:chOff x="3538538" y="1077915"/>
              <a:chExt cx="696763" cy="100804"/>
            </a:xfrm>
          </p:grpSpPr>
          <p:sp>
            <p:nvSpPr>
              <p:cNvPr id="6185" name="모서리가 둥근 직사각형 1755">
                <a:extLst>
                  <a:ext uri="{FF2B5EF4-FFF2-40B4-BE49-F238E27FC236}">
                    <a16:creationId xmlns:a16="http://schemas.microsoft.com/office/drawing/2014/main" id="{57DDE47D-B734-48A9-8141-6A43AE8A97D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6" name="모서리가 둥근 직사각형 1756">
                <a:extLst>
                  <a:ext uri="{FF2B5EF4-FFF2-40B4-BE49-F238E27FC236}">
                    <a16:creationId xmlns:a16="http://schemas.microsoft.com/office/drawing/2014/main" id="{21738580-721A-44F1-AACA-C3CB58E7BD8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7" name="모서리가 둥근 직사각형 1757">
                <a:extLst>
                  <a:ext uri="{FF2B5EF4-FFF2-40B4-BE49-F238E27FC236}">
                    <a16:creationId xmlns:a16="http://schemas.microsoft.com/office/drawing/2014/main" id="{EAB34228-67D2-4C2B-A830-8A6ABB3D135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8" name="모서리가 둥근 직사각형 1758">
                <a:extLst>
                  <a:ext uri="{FF2B5EF4-FFF2-40B4-BE49-F238E27FC236}">
                    <a16:creationId xmlns:a16="http://schemas.microsoft.com/office/drawing/2014/main" id="{C2FBAC0F-3A82-4D96-A0C5-B432E92BF23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9" name="모서리가 둥근 직사각형 1759">
                <a:extLst>
                  <a:ext uri="{FF2B5EF4-FFF2-40B4-BE49-F238E27FC236}">
                    <a16:creationId xmlns:a16="http://schemas.microsoft.com/office/drawing/2014/main" id="{487FE989-5B7B-4155-B934-6652709C204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3" name="그룹 5902">
              <a:extLst>
                <a:ext uri="{FF2B5EF4-FFF2-40B4-BE49-F238E27FC236}">
                  <a16:creationId xmlns:a16="http://schemas.microsoft.com/office/drawing/2014/main" id="{65C21829-AAC7-4440-BED5-15576D9A39FA}"/>
                </a:ext>
              </a:extLst>
            </p:cNvPr>
            <p:cNvGrpSpPr/>
            <p:nvPr/>
          </p:nvGrpSpPr>
          <p:grpSpPr>
            <a:xfrm>
              <a:off x="3686257" y="4538455"/>
              <a:ext cx="696763" cy="100804"/>
              <a:chOff x="3538538" y="1077915"/>
              <a:chExt cx="696763" cy="100804"/>
            </a:xfrm>
          </p:grpSpPr>
          <p:sp>
            <p:nvSpPr>
              <p:cNvPr id="6180" name="모서리가 둥근 직사각형 1750">
                <a:extLst>
                  <a:ext uri="{FF2B5EF4-FFF2-40B4-BE49-F238E27FC236}">
                    <a16:creationId xmlns:a16="http://schemas.microsoft.com/office/drawing/2014/main" id="{5E9C5CE6-F140-4B59-B00A-D85C4A250F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1" name="모서리가 둥근 직사각형 1751">
                <a:extLst>
                  <a:ext uri="{FF2B5EF4-FFF2-40B4-BE49-F238E27FC236}">
                    <a16:creationId xmlns:a16="http://schemas.microsoft.com/office/drawing/2014/main" id="{7DB1EEA4-C8A7-455E-BDBE-B0D0EE689BE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2" name="모서리가 둥근 직사각형 1752">
                <a:extLst>
                  <a:ext uri="{FF2B5EF4-FFF2-40B4-BE49-F238E27FC236}">
                    <a16:creationId xmlns:a16="http://schemas.microsoft.com/office/drawing/2014/main" id="{E12515DF-DAD3-421B-99DA-0E6280AFC6A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3" name="모서리가 둥근 직사각형 1753">
                <a:extLst>
                  <a:ext uri="{FF2B5EF4-FFF2-40B4-BE49-F238E27FC236}">
                    <a16:creationId xmlns:a16="http://schemas.microsoft.com/office/drawing/2014/main" id="{C8B35E41-BBA0-45D7-A00C-94D4C38F6FE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4" name="모서리가 둥근 직사각형 1754">
                <a:extLst>
                  <a:ext uri="{FF2B5EF4-FFF2-40B4-BE49-F238E27FC236}">
                    <a16:creationId xmlns:a16="http://schemas.microsoft.com/office/drawing/2014/main" id="{21DF2D84-19D4-426A-83B8-C66143C06D4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4" name="그룹 5903">
              <a:extLst>
                <a:ext uri="{FF2B5EF4-FFF2-40B4-BE49-F238E27FC236}">
                  <a16:creationId xmlns:a16="http://schemas.microsoft.com/office/drawing/2014/main" id="{C047A5F4-5E8E-4CDF-8C4B-9CC271EC458D}"/>
                </a:ext>
              </a:extLst>
            </p:cNvPr>
            <p:cNvGrpSpPr/>
            <p:nvPr/>
          </p:nvGrpSpPr>
          <p:grpSpPr>
            <a:xfrm>
              <a:off x="3686257" y="4724001"/>
              <a:ext cx="696763" cy="100804"/>
              <a:chOff x="3538538" y="1077915"/>
              <a:chExt cx="696763" cy="100804"/>
            </a:xfrm>
          </p:grpSpPr>
          <p:sp>
            <p:nvSpPr>
              <p:cNvPr id="6175" name="모서리가 둥근 직사각형 1745">
                <a:extLst>
                  <a:ext uri="{FF2B5EF4-FFF2-40B4-BE49-F238E27FC236}">
                    <a16:creationId xmlns:a16="http://schemas.microsoft.com/office/drawing/2014/main" id="{5348D03C-612E-4571-B9E6-CFF520D60BB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6" name="모서리가 둥근 직사각형 1746">
                <a:extLst>
                  <a:ext uri="{FF2B5EF4-FFF2-40B4-BE49-F238E27FC236}">
                    <a16:creationId xmlns:a16="http://schemas.microsoft.com/office/drawing/2014/main" id="{4DCEF28E-E442-4B07-8A32-79ADDA6F2AE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7" name="모서리가 둥근 직사각형 1747">
                <a:extLst>
                  <a:ext uri="{FF2B5EF4-FFF2-40B4-BE49-F238E27FC236}">
                    <a16:creationId xmlns:a16="http://schemas.microsoft.com/office/drawing/2014/main" id="{5A334789-377A-4D8F-AAEB-E7E94D748B4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8" name="모서리가 둥근 직사각형 1748">
                <a:extLst>
                  <a:ext uri="{FF2B5EF4-FFF2-40B4-BE49-F238E27FC236}">
                    <a16:creationId xmlns:a16="http://schemas.microsoft.com/office/drawing/2014/main" id="{0B0E4ECA-E18D-42C7-AF12-393769E394A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9" name="모서리가 둥근 직사각형 1749">
                <a:extLst>
                  <a:ext uri="{FF2B5EF4-FFF2-40B4-BE49-F238E27FC236}">
                    <a16:creationId xmlns:a16="http://schemas.microsoft.com/office/drawing/2014/main" id="{7FAB2D0F-6E04-408B-8B5F-6B3B0EBCADE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5" name="그룹 5904">
              <a:extLst>
                <a:ext uri="{FF2B5EF4-FFF2-40B4-BE49-F238E27FC236}">
                  <a16:creationId xmlns:a16="http://schemas.microsoft.com/office/drawing/2014/main" id="{574453E9-51DD-4E10-B538-528FF586917D}"/>
                </a:ext>
              </a:extLst>
            </p:cNvPr>
            <p:cNvGrpSpPr/>
            <p:nvPr/>
          </p:nvGrpSpPr>
          <p:grpSpPr>
            <a:xfrm>
              <a:off x="3686257" y="4909547"/>
              <a:ext cx="696763" cy="100804"/>
              <a:chOff x="3538538" y="1077915"/>
              <a:chExt cx="696763" cy="100804"/>
            </a:xfrm>
          </p:grpSpPr>
          <p:sp>
            <p:nvSpPr>
              <p:cNvPr id="6170" name="모서리가 둥근 직사각형 1740">
                <a:extLst>
                  <a:ext uri="{FF2B5EF4-FFF2-40B4-BE49-F238E27FC236}">
                    <a16:creationId xmlns:a16="http://schemas.microsoft.com/office/drawing/2014/main" id="{D4425B3B-7A3A-4335-9110-12DBFC143A0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1" name="모서리가 둥근 직사각형 1741">
                <a:extLst>
                  <a:ext uri="{FF2B5EF4-FFF2-40B4-BE49-F238E27FC236}">
                    <a16:creationId xmlns:a16="http://schemas.microsoft.com/office/drawing/2014/main" id="{84A1E6F7-9C20-4B50-B3C9-C588CD34111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2" name="모서리가 둥근 직사각형 1742">
                <a:extLst>
                  <a:ext uri="{FF2B5EF4-FFF2-40B4-BE49-F238E27FC236}">
                    <a16:creationId xmlns:a16="http://schemas.microsoft.com/office/drawing/2014/main" id="{05F2F12D-0A9E-4C8E-9992-66CDA1C27CC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3" name="모서리가 둥근 직사각형 1743">
                <a:extLst>
                  <a:ext uri="{FF2B5EF4-FFF2-40B4-BE49-F238E27FC236}">
                    <a16:creationId xmlns:a16="http://schemas.microsoft.com/office/drawing/2014/main" id="{B02EF3A1-529B-4DBC-AE3B-64DBCECC762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4" name="모서리가 둥근 직사각형 1744">
                <a:extLst>
                  <a:ext uri="{FF2B5EF4-FFF2-40B4-BE49-F238E27FC236}">
                    <a16:creationId xmlns:a16="http://schemas.microsoft.com/office/drawing/2014/main" id="{AEF06AD7-5942-4AF2-880F-3C94312CBF3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6" name="그룹 5905">
              <a:extLst>
                <a:ext uri="{FF2B5EF4-FFF2-40B4-BE49-F238E27FC236}">
                  <a16:creationId xmlns:a16="http://schemas.microsoft.com/office/drawing/2014/main" id="{5E6EF344-49E9-4C27-9231-0678B11ECAB1}"/>
                </a:ext>
              </a:extLst>
            </p:cNvPr>
            <p:cNvGrpSpPr/>
            <p:nvPr/>
          </p:nvGrpSpPr>
          <p:grpSpPr>
            <a:xfrm>
              <a:off x="3686257" y="5095093"/>
              <a:ext cx="696763" cy="100804"/>
              <a:chOff x="3538538" y="1077915"/>
              <a:chExt cx="696763" cy="100804"/>
            </a:xfrm>
          </p:grpSpPr>
          <p:sp>
            <p:nvSpPr>
              <p:cNvPr id="6165" name="모서리가 둥근 직사각형 1735">
                <a:extLst>
                  <a:ext uri="{FF2B5EF4-FFF2-40B4-BE49-F238E27FC236}">
                    <a16:creationId xmlns:a16="http://schemas.microsoft.com/office/drawing/2014/main" id="{30BAF170-591E-445D-8830-743DB8B6B53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6" name="모서리가 둥근 직사각형 1736">
                <a:extLst>
                  <a:ext uri="{FF2B5EF4-FFF2-40B4-BE49-F238E27FC236}">
                    <a16:creationId xmlns:a16="http://schemas.microsoft.com/office/drawing/2014/main" id="{97B9E61B-CAC4-4449-860E-17A50A8E2E9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7" name="모서리가 둥근 직사각형 1737">
                <a:extLst>
                  <a:ext uri="{FF2B5EF4-FFF2-40B4-BE49-F238E27FC236}">
                    <a16:creationId xmlns:a16="http://schemas.microsoft.com/office/drawing/2014/main" id="{8DC6D528-E365-46B6-85EE-4508B559E37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8" name="모서리가 둥근 직사각형 1738">
                <a:extLst>
                  <a:ext uri="{FF2B5EF4-FFF2-40B4-BE49-F238E27FC236}">
                    <a16:creationId xmlns:a16="http://schemas.microsoft.com/office/drawing/2014/main" id="{7A80F29F-3FA1-4A77-BB58-5738AE55F74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9" name="모서리가 둥근 직사각형 1739">
                <a:extLst>
                  <a:ext uri="{FF2B5EF4-FFF2-40B4-BE49-F238E27FC236}">
                    <a16:creationId xmlns:a16="http://schemas.microsoft.com/office/drawing/2014/main" id="{62977C59-3F73-4351-BC0E-3634F5A1EB6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7" name="그룹 5906">
              <a:extLst>
                <a:ext uri="{FF2B5EF4-FFF2-40B4-BE49-F238E27FC236}">
                  <a16:creationId xmlns:a16="http://schemas.microsoft.com/office/drawing/2014/main" id="{294CEC04-5189-4D8C-8AE6-D7291B406CA4}"/>
                </a:ext>
              </a:extLst>
            </p:cNvPr>
            <p:cNvGrpSpPr/>
            <p:nvPr/>
          </p:nvGrpSpPr>
          <p:grpSpPr>
            <a:xfrm>
              <a:off x="3686257" y="5280639"/>
              <a:ext cx="696763" cy="100804"/>
              <a:chOff x="3538538" y="1077915"/>
              <a:chExt cx="696763" cy="100804"/>
            </a:xfrm>
          </p:grpSpPr>
          <p:sp>
            <p:nvSpPr>
              <p:cNvPr id="6160" name="모서리가 둥근 직사각형 1730">
                <a:extLst>
                  <a:ext uri="{FF2B5EF4-FFF2-40B4-BE49-F238E27FC236}">
                    <a16:creationId xmlns:a16="http://schemas.microsoft.com/office/drawing/2014/main" id="{2FB41277-02A9-44D8-8A28-A363124D7F8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1" name="모서리가 둥근 직사각형 1731">
                <a:extLst>
                  <a:ext uri="{FF2B5EF4-FFF2-40B4-BE49-F238E27FC236}">
                    <a16:creationId xmlns:a16="http://schemas.microsoft.com/office/drawing/2014/main" id="{FEB5D94D-9850-4B65-A1C5-CF11D704F4C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2" name="모서리가 둥근 직사각형 1732">
                <a:extLst>
                  <a:ext uri="{FF2B5EF4-FFF2-40B4-BE49-F238E27FC236}">
                    <a16:creationId xmlns:a16="http://schemas.microsoft.com/office/drawing/2014/main" id="{CC41F392-F33A-4F6F-A990-2B1B0879CBF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3" name="모서리가 둥근 직사각형 1733">
                <a:extLst>
                  <a:ext uri="{FF2B5EF4-FFF2-40B4-BE49-F238E27FC236}">
                    <a16:creationId xmlns:a16="http://schemas.microsoft.com/office/drawing/2014/main" id="{19B54495-2BFD-453F-B8D1-CA87F7D32A5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4" name="모서리가 둥근 직사각형 1734">
                <a:extLst>
                  <a:ext uri="{FF2B5EF4-FFF2-40B4-BE49-F238E27FC236}">
                    <a16:creationId xmlns:a16="http://schemas.microsoft.com/office/drawing/2014/main" id="{A44F639E-E428-4180-9015-1771C87C764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8" name="그룹 5907">
              <a:extLst>
                <a:ext uri="{FF2B5EF4-FFF2-40B4-BE49-F238E27FC236}">
                  <a16:creationId xmlns:a16="http://schemas.microsoft.com/office/drawing/2014/main" id="{79C01E72-917D-41AB-ACC0-326B8F16C745}"/>
                </a:ext>
              </a:extLst>
            </p:cNvPr>
            <p:cNvGrpSpPr/>
            <p:nvPr/>
          </p:nvGrpSpPr>
          <p:grpSpPr>
            <a:xfrm>
              <a:off x="3686257" y="5466185"/>
              <a:ext cx="696763" cy="100804"/>
              <a:chOff x="3538538" y="1077915"/>
              <a:chExt cx="696763" cy="100804"/>
            </a:xfrm>
          </p:grpSpPr>
          <p:sp>
            <p:nvSpPr>
              <p:cNvPr id="6155" name="모서리가 둥근 직사각형 1725">
                <a:extLst>
                  <a:ext uri="{FF2B5EF4-FFF2-40B4-BE49-F238E27FC236}">
                    <a16:creationId xmlns:a16="http://schemas.microsoft.com/office/drawing/2014/main" id="{619BE5D7-1B46-4248-8E94-3BCE8E73488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6" name="모서리가 둥근 직사각형 1726">
                <a:extLst>
                  <a:ext uri="{FF2B5EF4-FFF2-40B4-BE49-F238E27FC236}">
                    <a16:creationId xmlns:a16="http://schemas.microsoft.com/office/drawing/2014/main" id="{7C5E28A2-35EA-413A-95DE-2A4A81D580E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7" name="모서리가 둥근 직사각형 1727">
                <a:extLst>
                  <a:ext uri="{FF2B5EF4-FFF2-40B4-BE49-F238E27FC236}">
                    <a16:creationId xmlns:a16="http://schemas.microsoft.com/office/drawing/2014/main" id="{C059B0A5-4D2E-4969-9AA7-9BAD35BE458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8" name="모서리가 둥근 직사각형 1728">
                <a:extLst>
                  <a:ext uri="{FF2B5EF4-FFF2-40B4-BE49-F238E27FC236}">
                    <a16:creationId xmlns:a16="http://schemas.microsoft.com/office/drawing/2014/main" id="{385680B6-ADE2-4452-A8FA-C6BCBCE01AB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9" name="모서리가 둥근 직사각형 1729">
                <a:extLst>
                  <a:ext uri="{FF2B5EF4-FFF2-40B4-BE49-F238E27FC236}">
                    <a16:creationId xmlns:a16="http://schemas.microsoft.com/office/drawing/2014/main" id="{BE808F55-2C72-4070-8723-1849AF11A0C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9" name="그룹 5908">
              <a:extLst>
                <a:ext uri="{FF2B5EF4-FFF2-40B4-BE49-F238E27FC236}">
                  <a16:creationId xmlns:a16="http://schemas.microsoft.com/office/drawing/2014/main" id="{18113326-4246-49D2-9A12-C3D38325B3A0}"/>
                </a:ext>
              </a:extLst>
            </p:cNvPr>
            <p:cNvGrpSpPr/>
            <p:nvPr/>
          </p:nvGrpSpPr>
          <p:grpSpPr>
            <a:xfrm>
              <a:off x="3686257" y="5651731"/>
              <a:ext cx="696763" cy="100804"/>
              <a:chOff x="3538538" y="1077915"/>
              <a:chExt cx="696763" cy="100804"/>
            </a:xfrm>
          </p:grpSpPr>
          <p:sp>
            <p:nvSpPr>
              <p:cNvPr id="6150" name="모서리가 둥근 직사각형 1720">
                <a:extLst>
                  <a:ext uri="{FF2B5EF4-FFF2-40B4-BE49-F238E27FC236}">
                    <a16:creationId xmlns:a16="http://schemas.microsoft.com/office/drawing/2014/main" id="{BEA79E4B-EA4F-4C6B-9B9E-260787942F6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1" name="모서리가 둥근 직사각형 1721">
                <a:extLst>
                  <a:ext uri="{FF2B5EF4-FFF2-40B4-BE49-F238E27FC236}">
                    <a16:creationId xmlns:a16="http://schemas.microsoft.com/office/drawing/2014/main" id="{0D81BF58-E871-48EE-8527-88E7F5E9141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2" name="모서리가 둥근 직사각형 1722">
                <a:extLst>
                  <a:ext uri="{FF2B5EF4-FFF2-40B4-BE49-F238E27FC236}">
                    <a16:creationId xmlns:a16="http://schemas.microsoft.com/office/drawing/2014/main" id="{0C0D72E9-9A65-4D7E-A0B0-65CBE49F30B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3" name="모서리가 둥근 직사각형 1723">
                <a:extLst>
                  <a:ext uri="{FF2B5EF4-FFF2-40B4-BE49-F238E27FC236}">
                    <a16:creationId xmlns:a16="http://schemas.microsoft.com/office/drawing/2014/main" id="{4D20C8D9-A84B-44FB-9A41-4F3B1AD7113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4" name="모서리가 둥근 직사각형 1724">
                <a:extLst>
                  <a:ext uri="{FF2B5EF4-FFF2-40B4-BE49-F238E27FC236}">
                    <a16:creationId xmlns:a16="http://schemas.microsoft.com/office/drawing/2014/main" id="{7C6059CB-8D47-4204-9C2B-447C195831C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10" name="그룹 5909">
              <a:extLst>
                <a:ext uri="{FF2B5EF4-FFF2-40B4-BE49-F238E27FC236}">
                  <a16:creationId xmlns:a16="http://schemas.microsoft.com/office/drawing/2014/main" id="{1EA83993-45B8-49F5-B45B-695CACFAD525}"/>
                </a:ext>
              </a:extLst>
            </p:cNvPr>
            <p:cNvGrpSpPr/>
            <p:nvPr/>
          </p:nvGrpSpPr>
          <p:grpSpPr>
            <a:xfrm>
              <a:off x="3686257" y="5837277"/>
              <a:ext cx="696763" cy="100804"/>
              <a:chOff x="3538538" y="1077915"/>
              <a:chExt cx="696763" cy="100804"/>
            </a:xfrm>
          </p:grpSpPr>
          <p:sp>
            <p:nvSpPr>
              <p:cNvPr id="6145" name="모서리가 둥근 직사각형 1715">
                <a:extLst>
                  <a:ext uri="{FF2B5EF4-FFF2-40B4-BE49-F238E27FC236}">
                    <a16:creationId xmlns:a16="http://schemas.microsoft.com/office/drawing/2014/main" id="{C90B5753-7787-4571-8238-E770EE96F4F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6" name="모서리가 둥근 직사각형 1716">
                <a:extLst>
                  <a:ext uri="{FF2B5EF4-FFF2-40B4-BE49-F238E27FC236}">
                    <a16:creationId xmlns:a16="http://schemas.microsoft.com/office/drawing/2014/main" id="{67881D61-E7F9-46AD-B4FC-2AB11C5C241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7" name="모서리가 둥근 직사각형 1717">
                <a:extLst>
                  <a:ext uri="{FF2B5EF4-FFF2-40B4-BE49-F238E27FC236}">
                    <a16:creationId xmlns:a16="http://schemas.microsoft.com/office/drawing/2014/main" id="{0AE64D7E-68AC-4685-A9F8-BBA7B8BAED2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8" name="모서리가 둥근 직사각형 1718">
                <a:extLst>
                  <a:ext uri="{FF2B5EF4-FFF2-40B4-BE49-F238E27FC236}">
                    <a16:creationId xmlns:a16="http://schemas.microsoft.com/office/drawing/2014/main" id="{FBF8CA1E-0CC5-4D96-B66D-42FAE881EA0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9" name="모서리가 둥근 직사각형 1719">
                <a:extLst>
                  <a:ext uri="{FF2B5EF4-FFF2-40B4-BE49-F238E27FC236}">
                    <a16:creationId xmlns:a16="http://schemas.microsoft.com/office/drawing/2014/main" id="{CF56800F-2083-44BD-989A-2D0ED8DD9AB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11" name="그룹 5910">
              <a:extLst>
                <a:ext uri="{FF2B5EF4-FFF2-40B4-BE49-F238E27FC236}">
                  <a16:creationId xmlns:a16="http://schemas.microsoft.com/office/drawing/2014/main" id="{7A412084-CF3B-4671-BA70-650B12192E50}"/>
                </a:ext>
              </a:extLst>
            </p:cNvPr>
            <p:cNvGrpSpPr/>
            <p:nvPr/>
          </p:nvGrpSpPr>
          <p:grpSpPr>
            <a:xfrm>
              <a:off x="3686257" y="6022829"/>
              <a:ext cx="696763" cy="100804"/>
              <a:chOff x="3538538" y="1077915"/>
              <a:chExt cx="696763" cy="100804"/>
            </a:xfrm>
          </p:grpSpPr>
          <p:sp>
            <p:nvSpPr>
              <p:cNvPr id="6140" name="모서리가 둥근 직사각형 1710">
                <a:extLst>
                  <a:ext uri="{FF2B5EF4-FFF2-40B4-BE49-F238E27FC236}">
                    <a16:creationId xmlns:a16="http://schemas.microsoft.com/office/drawing/2014/main" id="{6B154FC9-7873-44B2-B7E1-11BCE715EC7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1" name="모서리가 둥근 직사각형 1711">
                <a:extLst>
                  <a:ext uri="{FF2B5EF4-FFF2-40B4-BE49-F238E27FC236}">
                    <a16:creationId xmlns:a16="http://schemas.microsoft.com/office/drawing/2014/main" id="{99F5ABED-502A-404E-8DDA-9DB8694C8C8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2" name="모서리가 둥근 직사각형 1712">
                <a:extLst>
                  <a:ext uri="{FF2B5EF4-FFF2-40B4-BE49-F238E27FC236}">
                    <a16:creationId xmlns:a16="http://schemas.microsoft.com/office/drawing/2014/main" id="{62271C20-0A9A-4A40-A059-D58053170CB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3" name="모서리가 둥근 직사각형 1713">
                <a:extLst>
                  <a:ext uri="{FF2B5EF4-FFF2-40B4-BE49-F238E27FC236}">
                    <a16:creationId xmlns:a16="http://schemas.microsoft.com/office/drawing/2014/main" id="{9D08C12A-D06A-47C8-A781-88EBC6BDA4A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4" name="모서리가 둥근 직사각형 1714">
                <a:extLst>
                  <a:ext uri="{FF2B5EF4-FFF2-40B4-BE49-F238E27FC236}">
                    <a16:creationId xmlns:a16="http://schemas.microsoft.com/office/drawing/2014/main" id="{BDA309A2-E34E-4173-96AB-2F441D10ADC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12" name="그룹 5911">
              <a:extLst>
                <a:ext uri="{FF2B5EF4-FFF2-40B4-BE49-F238E27FC236}">
                  <a16:creationId xmlns:a16="http://schemas.microsoft.com/office/drawing/2014/main" id="{3406FA2A-2F86-4A4A-88FF-B1B786445B7E}"/>
                </a:ext>
              </a:extLst>
            </p:cNvPr>
            <p:cNvGrpSpPr/>
            <p:nvPr/>
          </p:nvGrpSpPr>
          <p:grpSpPr>
            <a:xfrm>
              <a:off x="3359148" y="1526991"/>
              <a:ext cx="1113430" cy="3715126"/>
              <a:chOff x="3332474" y="1526991"/>
              <a:chExt cx="1163930" cy="3715126"/>
            </a:xfrm>
          </p:grpSpPr>
          <p:cxnSp>
            <p:nvCxnSpPr>
              <p:cNvPr id="6135" name="직선 연결선 6134">
                <a:extLst>
                  <a:ext uri="{FF2B5EF4-FFF2-40B4-BE49-F238E27FC236}">
                    <a16:creationId xmlns:a16="http://schemas.microsoft.com/office/drawing/2014/main" id="{5209F095-88DD-4AB8-964D-B6C881E6482E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6" name="직선 연결선 6135">
                <a:extLst>
                  <a:ext uri="{FF2B5EF4-FFF2-40B4-BE49-F238E27FC236}">
                    <a16:creationId xmlns:a16="http://schemas.microsoft.com/office/drawing/2014/main" id="{B42F5438-C0F5-4D9F-ADC6-F0B25CCBA8E1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7" name="직선 연결선 6136">
                <a:extLst>
                  <a:ext uri="{FF2B5EF4-FFF2-40B4-BE49-F238E27FC236}">
                    <a16:creationId xmlns:a16="http://schemas.microsoft.com/office/drawing/2014/main" id="{192D583D-CAD4-4C12-BAAD-5CD079971D21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8" name="직선 연결선 6137">
                <a:extLst>
                  <a:ext uri="{FF2B5EF4-FFF2-40B4-BE49-F238E27FC236}">
                    <a16:creationId xmlns:a16="http://schemas.microsoft.com/office/drawing/2014/main" id="{2EF10DD0-FDA8-4B82-AA71-7A1F617BAEA7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9" name="직선 연결선 6138">
                <a:extLst>
                  <a:ext uri="{FF2B5EF4-FFF2-40B4-BE49-F238E27FC236}">
                    <a16:creationId xmlns:a16="http://schemas.microsoft.com/office/drawing/2014/main" id="{B296D783-017B-4D87-BEA9-0FD09260717D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913" name="TextBox 5912">
              <a:extLst>
                <a:ext uri="{FF2B5EF4-FFF2-40B4-BE49-F238E27FC236}">
                  <a16:creationId xmlns:a16="http://schemas.microsoft.com/office/drawing/2014/main" id="{35CC6AB9-37DD-4D1F-8509-04226EC6E56E}"/>
                </a:ext>
              </a:extLst>
            </p:cNvPr>
            <p:cNvSpPr txBox="1"/>
            <p:nvPr/>
          </p:nvSpPr>
          <p:spPr>
            <a:xfrm>
              <a:off x="2387874" y="343088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 </a:t>
              </a:r>
              <a:r>
                <a:rPr lang="ko-KR" altLang="en-US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5914" name="직선 연결선 5913">
              <a:extLst>
                <a:ext uri="{FF2B5EF4-FFF2-40B4-BE49-F238E27FC236}">
                  <a16:creationId xmlns:a16="http://schemas.microsoft.com/office/drawing/2014/main" id="{5A64319F-D282-4F08-B1CE-9CA6BA6D53F9}"/>
                </a:ext>
              </a:extLst>
            </p:cNvPr>
            <p:cNvCxnSpPr>
              <a:cxnSpLocks/>
            </p:cNvCxnSpPr>
            <p:nvPr/>
          </p:nvCxnSpPr>
          <p:spPr>
            <a:xfrm>
              <a:off x="3635746" y="332733"/>
              <a:ext cx="2872" cy="590059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5" name="직선 연결선 5914">
              <a:extLst>
                <a:ext uri="{FF2B5EF4-FFF2-40B4-BE49-F238E27FC236}">
                  <a16:creationId xmlns:a16="http://schemas.microsoft.com/office/drawing/2014/main" id="{67DBB344-F291-4BAB-8D8B-55426F1E98D0}"/>
                </a:ext>
              </a:extLst>
            </p:cNvPr>
            <p:cNvCxnSpPr>
              <a:cxnSpLocks/>
            </p:cNvCxnSpPr>
            <p:nvPr/>
          </p:nvCxnSpPr>
          <p:spPr>
            <a:xfrm>
              <a:off x="2405951" y="331012"/>
              <a:ext cx="0" cy="398979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16" name="TextBox 5915">
              <a:extLst>
                <a:ext uri="{FF2B5EF4-FFF2-40B4-BE49-F238E27FC236}">
                  <a16:creationId xmlns:a16="http://schemas.microsoft.com/office/drawing/2014/main" id="{2E9D6B4A-F3DF-4A80-9166-BCF22CFE3069}"/>
                </a:ext>
              </a:extLst>
            </p:cNvPr>
            <p:cNvSpPr txBox="1"/>
            <p:nvPr/>
          </p:nvSpPr>
          <p:spPr>
            <a:xfrm>
              <a:off x="2162515" y="552282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7" name="모서리가 둥근 직사각형 3">
              <a:extLst>
                <a:ext uri="{FF2B5EF4-FFF2-40B4-BE49-F238E27FC236}">
                  <a16:creationId xmlns:a16="http://schemas.microsoft.com/office/drawing/2014/main" id="{943F00CB-1328-4486-9D96-F4FD2D4C2FDC}"/>
                </a:ext>
              </a:extLst>
            </p:cNvPr>
            <p:cNvSpPr/>
            <p:nvPr/>
          </p:nvSpPr>
          <p:spPr>
            <a:xfrm>
              <a:off x="2169871" y="331012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918" name="그룹 5917">
              <a:extLst>
                <a:ext uri="{FF2B5EF4-FFF2-40B4-BE49-F238E27FC236}">
                  <a16:creationId xmlns:a16="http://schemas.microsoft.com/office/drawing/2014/main" id="{067E082C-3974-4964-8882-4E2B5BAC8B20}"/>
                </a:ext>
              </a:extLst>
            </p:cNvPr>
            <p:cNvGrpSpPr/>
            <p:nvPr/>
          </p:nvGrpSpPr>
          <p:grpSpPr>
            <a:xfrm>
              <a:off x="2160103" y="598069"/>
              <a:ext cx="1106505" cy="2792639"/>
              <a:chOff x="2102679" y="598069"/>
              <a:chExt cx="1163930" cy="2792639"/>
            </a:xfrm>
          </p:grpSpPr>
          <p:cxnSp>
            <p:nvCxnSpPr>
              <p:cNvPr id="6131" name="직선 연결선 6130">
                <a:extLst>
                  <a:ext uri="{FF2B5EF4-FFF2-40B4-BE49-F238E27FC236}">
                    <a16:creationId xmlns:a16="http://schemas.microsoft.com/office/drawing/2014/main" id="{EDFE1173-894A-4885-B009-6BAEF3E18873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2" name="직선 연결선 6131">
                <a:extLst>
                  <a:ext uri="{FF2B5EF4-FFF2-40B4-BE49-F238E27FC236}">
                    <a16:creationId xmlns:a16="http://schemas.microsoft.com/office/drawing/2014/main" id="{4C4A3708-184D-4D9F-8B5A-1017768D24CB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3" name="직선 연결선 6132">
                <a:extLst>
                  <a:ext uri="{FF2B5EF4-FFF2-40B4-BE49-F238E27FC236}">
                    <a16:creationId xmlns:a16="http://schemas.microsoft.com/office/drawing/2014/main" id="{483D9A2B-2408-45A6-B6D1-85799641DD2C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4" name="직선 연결선 6133">
                <a:extLst>
                  <a:ext uri="{FF2B5EF4-FFF2-40B4-BE49-F238E27FC236}">
                    <a16:creationId xmlns:a16="http://schemas.microsoft.com/office/drawing/2014/main" id="{6C660191-ACEB-4B80-9D27-3EE6A9596545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919" name="그룹 5918">
              <a:extLst>
                <a:ext uri="{FF2B5EF4-FFF2-40B4-BE49-F238E27FC236}">
                  <a16:creationId xmlns:a16="http://schemas.microsoft.com/office/drawing/2014/main" id="{49D2FC2B-9CF1-4CE6-9D72-7C5C7643C2EB}"/>
                </a:ext>
              </a:extLst>
            </p:cNvPr>
            <p:cNvGrpSpPr/>
            <p:nvPr/>
          </p:nvGrpSpPr>
          <p:grpSpPr>
            <a:xfrm>
              <a:off x="2469048" y="635878"/>
              <a:ext cx="696763" cy="100804"/>
              <a:chOff x="3538538" y="1077915"/>
              <a:chExt cx="696763" cy="100804"/>
            </a:xfrm>
          </p:grpSpPr>
          <p:sp>
            <p:nvSpPr>
              <p:cNvPr id="6126" name="모서리가 둥근 직사각형 1855">
                <a:extLst>
                  <a:ext uri="{FF2B5EF4-FFF2-40B4-BE49-F238E27FC236}">
                    <a16:creationId xmlns:a16="http://schemas.microsoft.com/office/drawing/2014/main" id="{D8F801E5-1E16-4438-8BE1-FD8A1EE3097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7" name="모서리가 둥근 직사각형 1856">
                <a:extLst>
                  <a:ext uri="{FF2B5EF4-FFF2-40B4-BE49-F238E27FC236}">
                    <a16:creationId xmlns:a16="http://schemas.microsoft.com/office/drawing/2014/main" id="{159FD224-42A8-4968-A254-2688D0EAF37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8" name="모서리가 둥근 직사각형 1857">
                <a:extLst>
                  <a:ext uri="{FF2B5EF4-FFF2-40B4-BE49-F238E27FC236}">
                    <a16:creationId xmlns:a16="http://schemas.microsoft.com/office/drawing/2014/main" id="{B2F4FD1A-E15F-482B-9616-5C1F2D18CE4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9" name="모서리가 둥근 직사각형 1858">
                <a:extLst>
                  <a:ext uri="{FF2B5EF4-FFF2-40B4-BE49-F238E27FC236}">
                    <a16:creationId xmlns:a16="http://schemas.microsoft.com/office/drawing/2014/main" id="{7F590736-3939-473D-9F45-A64ACA3E467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30" name="모서리가 둥근 직사각형 1859">
                <a:extLst>
                  <a:ext uri="{FF2B5EF4-FFF2-40B4-BE49-F238E27FC236}">
                    <a16:creationId xmlns:a16="http://schemas.microsoft.com/office/drawing/2014/main" id="{54DBFADB-3E9C-4A42-A85B-A9D772FF384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0" name="그룹 5919">
              <a:extLst>
                <a:ext uri="{FF2B5EF4-FFF2-40B4-BE49-F238E27FC236}">
                  <a16:creationId xmlns:a16="http://schemas.microsoft.com/office/drawing/2014/main" id="{EE1A1A99-4A67-4542-A0AC-A96886BDB5A9}"/>
                </a:ext>
              </a:extLst>
            </p:cNvPr>
            <p:cNvGrpSpPr/>
            <p:nvPr/>
          </p:nvGrpSpPr>
          <p:grpSpPr>
            <a:xfrm>
              <a:off x="2469048" y="822224"/>
              <a:ext cx="696763" cy="100804"/>
              <a:chOff x="3538538" y="1077915"/>
              <a:chExt cx="696763" cy="100804"/>
            </a:xfrm>
          </p:grpSpPr>
          <p:sp>
            <p:nvSpPr>
              <p:cNvPr id="6121" name="모서리가 둥근 직사각형 1850">
                <a:extLst>
                  <a:ext uri="{FF2B5EF4-FFF2-40B4-BE49-F238E27FC236}">
                    <a16:creationId xmlns:a16="http://schemas.microsoft.com/office/drawing/2014/main" id="{0E5BF1FE-1C6D-4CE9-AB2C-78DA90CC0BF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2" name="모서리가 둥근 직사각형 1851">
                <a:extLst>
                  <a:ext uri="{FF2B5EF4-FFF2-40B4-BE49-F238E27FC236}">
                    <a16:creationId xmlns:a16="http://schemas.microsoft.com/office/drawing/2014/main" id="{570341F4-AAB4-4201-8BA5-1AFBBC2BABC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3" name="모서리가 둥근 직사각형 1852">
                <a:extLst>
                  <a:ext uri="{FF2B5EF4-FFF2-40B4-BE49-F238E27FC236}">
                    <a16:creationId xmlns:a16="http://schemas.microsoft.com/office/drawing/2014/main" id="{4A7D8F03-ADCC-4F54-8C15-E358649DBBE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4" name="모서리가 둥근 직사각형 1853">
                <a:extLst>
                  <a:ext uri="{FF2B5EF4-FFF2-40B4-BE49-F238E27FC236}">
                    <a16:creationId xmlns:a16="http://schemas.microsoft.com/office/drawing/2014/main" id="{6D0EDAEA-17B8-45E4-8AAD-456267DBD45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5" name="모서리가 둥근 직사각형 1854">
                <a:extLst>
                  <a:ext uri="{FF2B5EF4-FFF2-40B4-BE49-F238E27FC236}">
                    <a16:creationId xmlns:a16="http://schemas.microsoft.com/office/drawing/2014/main" id="{25DA2E6B-2290-4D51-AC19-CF9C7397077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1" name="그룹 5920">
              <a:extLst>
                <a:ext uri="{FF2B5EF4-FFF2-40B4-BE49-F238E27FC236}">
                  <a16:creationId xmlns:a16="http://schemas.microsoft.com/office/drawing/2014/main" id="{C6B7BF30-3A86-400F-A697-E2DF7CA268FA}"/>
                </a:ext>
              </a:extLst>
            </p:cNvPr>
            <p:cNvGrpSpPr/>
            <p:nvPr/>
          </p:nvGrpSpPr>
          <p:grpSpPr>
            <a:xfrm>
              <a:off x="2469048" y="1008570"/>
              <a:ext cx="696763" cy="100804"/>
              <a:chOff x="3538538" y="1077915"/>
              <a:chExt cx="696763" cy="100804"/>
            </a:xfrm>
          </p:grpSpPr>
          <p:sp>
            <p:nvSpPr>
              <p:cNvPr id="6116" name="모서리가 둥근 직사각형 1845">
                <a:extLst>
                  <a:ext uri="{FF2B5EF4-FFF2-40B4-BE49-F238E27FC236}">
                    <a16:creationId xmlns:a16="http://schemas.microsoft.com/office/drawing/2014/main" id="{EB11E1F6-EF80-4068-AF7C-57B3C10AA15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7" name="모서리가 둥근 직사각형 1846">
                <a:extLst>
                  <a:ext uri="{FF2B5EF4-FFF2-40B4-BE49-F238E27FC236}">
                    <a16:creationId xmlns:a16="http://schemas.microsoft.com/office/drawing/2014/main" id="{5098D666-C141-46A5-B996-D3B3B64546F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8" name="모서리가 둥근 직사각형 1847">
                <a:extLst>
                  <a:ext uri="{FF2B5EF4-FFF2-40B4-BE49-F238E27FC236}">
                    <a16:creationId xmlns:a16="http://schemas.microsoft.com/office/drawing/2014/main" id="{559B8DB6-EB8B-4454-BB2A-CA8688C7A47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9" name="모서리가 둥근 직사각형 1848">
                <a:extLst>
                  <a:ext uri="{FF2B5EF4-FFF2-40B4-BE49-F238E27FC236}">
                    <a16:creationId xmlns:a16="http://schemas.microsoft.com/office/drawing/2014/main" id="{9C8FEE98-F9DA-4E55-BAC7-3621DC9EBBA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0" name="모서리가 둥근 직사각형 1849">
                <a:extLst>
                  <a:ext uri="{FF2B5EF4-FFF2-40B4-BE49-F238E27FC236}">
                    <a16:creationId xmlns:a16="http://schemas.microsoft.com/office/drawing/2014/main" id="{96EC2082-5600-46DE-B2CD-5A775523A1B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2" name="그룹 5921">
              <a:extLst>
                <a:ext uri="{FF2B5EF4-FFF2-40B4-BE49-F238E27FC236}">
                  <a16:creationId xmlns:a16="http://schemas.microsoft.com/office/drawing/2014/main" id="{80D267F6-BB96-4A25-A841-B3C4B54D9CD5}"/>
                </a:ext>
              </a:extLst>
            </p:cNvPr>
            <p:cNvGrpSpPr/>
            <p:nvPr/>
          </p:nvGrpSpPr>
          <p:grpSpPr>
            <a:xfrm>
              <a:off x="2469048" y="1194916"/>
              <a:ext cx="696763" cy="100804"/>
              <a:chOff x="3538538" y="1077915"/>
              <a:chExt cx="696763" cy="100804"/>
            </a:xfrm>
          </p:grpSpPr>
          <p:sp>
            <p:nvSpPr>
              <p:cNvPr id="6111" name="모서리가 둥근 직사각형 1840">
                <a:extLst>
                  <a:ext uri="{FF2B5EF4-FFF2-40B4-BE49-F238E27FC236}">
                    <a16:creationId xmlns:a16="http://schemas.microsoft.com/office/drawing/2014/main" id="{89E7EE45-7CFC-4226-8DE2-288CDEB4428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2" name="모서리가 둥근 직사각형 1841">
                <a:extLst>
                  <a:ext uri="{FF2B5EF4-FFF2-40B4-BE49-F238E27FC236}">
                    <a16:creationId xmlns:a16="http://schemas.microsoft.com/office/drawing/2014/main" id="{FAB589FB-3DF2-47E9-8D34-B92545DFD80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3" name="모서리가 둥근 직사각형 1842">
                <a:extLst>
                  <a:ext uri="{FF2B5EF4-FFF2-40B4-BE49-F238E27FC236}">
                    <a16:creationId xmlns:a16="http://schemas.microsoft.com/office/drawing/2014/main" id="{A8522647-0C47-4081-B05F-B896607B6BD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4" name="모서리가 둥근 직사각형 1843">
                <a:extLst>
                  <a:ext uri="{FF2B5EF4-FFF2-40B4-BE49-F238E27FC236}">
                    <a16:creationId xmlns:a16="http://schemas.microsoft.com/office/drawing/2014/main" id="{A5F01877-DD65-4215-A31F-7B8BB55F757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5" name="모서리가 둥근 직사각형 1844">
                <a:extLst>
                  <a:ext uri="{FF2B5EF4-FFF2-40B4-BE49-F238E27FC236}">
                    <a16:creationId xmlns:a16="http://schemas.microsoft.com/office/drawing/2014/main" id="{78F7AA6F-85E1-4C61-9095-4CF480D5F5C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3" name="그룹 5922">
              <a:extLst>
                <a:ext uri="{FF2B5EF4-FFF2-40B4-BE49-F238E27FC236}">
                  <a16:creationId xmlns:a16="http://schemas.microsoft.com/office/drawing/2014/main" id="{DB6D05E9-AFFC-42CD-8E47-B4DB7005F953}"/>
                </a:ext>
              </a:extLst>
            </p:cNvPr>
            <p:cNvGrpSpPr/>
            <p:nvPr/>
          </p:nvGrpSpPr>
          <p:grpSpPr>
            <a:xfrm>
              <a:off x="2469048" y="1381262"/>
              <a:ext cx="696763" cy="100804"/>
              <a:chOff x="3538538" y="1077915"/>
              <a:chExt cx="696763" cy="100804"/>
            </a:xfrm>
          </p:grpSpPr>
          <p:sp>
            <p:nvSpPr>
              <p:cNvPr id="6106" name="모서리가 둥근 직사각형 1835">
                <a:extLst>
                  <a:ext uri="{FF2B5EF4-FFF2-40B4-BE49-F238E27FC236}">
                    <a16:creationId xmlns:a16="http://schemas.microsoft.com/office/drawing/2014/main" id="{A5185409-B93B-4E2D-BDCB-33B699919E9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7" name="모서리가 둥근 직사각형 1836">
                <a:extLst>
                  <a:ext uri="{FF2B5EF4-FFF2-40B4-BE49-F238E27FC236}">
                    <a16:creationId xmlns:a16="http://schemas.microsoft.com/office/drawing/2014/main" id="{0C562FB5-4C3C-4E88-9396-9FC13E18AAB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8" name="모서리가 둥근 직사각형 1837">
                <a:extLst>
                  <a:ext uri="{FF2B5EF4-FFF2-40B4-BE49-F238E27FC236}">
                    <a16:creationId xmlns:a16="http://schemas.microsoft.com/office/drawing/2014/main" id="{A40175CA-DE02-4A65-9920-A65206082A0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9" name="모서리가 둥근 직사각형 1838">
                <a:extLst>
                  <a:ext uri="{FF2B5EF4-FFF2-40B4-BE49-F238E27FC236}">
                    <a16:creationId xmlns:a16="http://schemas.microsoft.com/office/drawing/2014/main" id="{2088F9D8-28A6-4E95-8CE0-1505DEBE88F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0" name="모서리가 둥근 직사각형 1839">
                <a:extLst>
                  <a:ext uri="{FF2B5EF4-FFF2-40B4-BE49-F238E27FC236}">
                    <a16:creationId xmlns:a16="http://schemas.microsoft.com/office/drawing/2014/main" id="{85A74E5B-99ED-4BE4-8D6A-6794D2A4EEF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4" name="그룹 5923">
              <a:extLst>
                <a:ext uri="{FF2B5EF4-FFF2-40B4-BE49-F238E27FC236}">
                  <a16:creationId xmlns:a16="http://schemas.microsoft.com/office/drawing/2014/main" id="{2D240D52-3E67-43B3-9FCD-4AAA6491DE7D}"/>
                </a:ext>
              </a:extLst>
            </p:cNvPr>
            <p:cNvGrpSpPr/>
            <p:nvPr/>
          </p:nvGrpSpPr>
          <p:grpSpPr>
            <a:xfrm>
              <a:off x="2469048" y="1567608"/>
              <a:ext cx="696763" cy="100804"/>
              <a:chOff x="3538538" y="1077915"/>
              <a:chExt cx="696763" cy="100804"/>
            </a:xfrm>
          </p:grpSpPr>
          <p:sp>
            <p:nvSpPr>
              <p:cNvPr id="6101" name="모서리가 둥근 직사각형 1830">
                <a:extLst>
                  <a:ext uri="{FF2B5EF4-FFF2-40B4-BE49-F238E27FC236}">
                    <a16:creationId xmlns:a16="http://schemas.microsoft.com/office/drawing/2014/main" id="{F2BB9B45-9D30-47F6-A008-86871C194E8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2" name="모서리가 둥근 직사각형 1831">
                <a:extLst>
                  <a:ext uri="{FF2B5EF4-FFF2-40B4-BE49-F238E27FC236}">
                    <a16:creationId xmlns:a16="http://schemas.microsoft.com/office/drawing/2014/main" id="{FDE0B057-26E9-4983-B809-3D0B928EDC2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3" name="모서리가 둥근 직사각형 1832">
                <a:extLst>
                  <a:ext uri="{FF2B5EF4-FFF2-40B4-BE49-F238E27FC236}">
                    <a16:creationId xmlns:a16="http://schemas.microsoft.com/office/drawing/2014/main" id="{5E4FF32C-7A49-4FD6-BE3B-1D935C973B3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4" name="모서리가 둥근 직사각형 1833">
                <a:extLst>
                  <a:ext uri="{FF2B5EF4-FFF2-40B4-BE49-F238E27FC236}">
                    <a16:creationId xmlns:a16="http://schemas.microsoft.com/office/drawing/2014/main" id="{30675A6A-F4AC-47E0-BA84-7AC9004F4CB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5" name="모서리가 둥근 직사각형 1834">
                <a:extLst>
                  <a:ext uri="{FF2B5EF4-FFF2-40B4-BE49-F238E27FC236}">
                    <a16:creationId xmlns:a16="http://schemas.microsoft.com/office/drawing/2014/main" id="{5C86C88B-B3EA-4AEB-AEC2-1830AE0AEEC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5" name="그룹 5924">
              <a:extLst>
                <a:ext uri="{FF2B5EF4-FFF2-40B4-BE49-F238E27FC236}">
                  <a16:creationId xmlns:a16="http://schemas.microsoft.com/office/drawing/2014/main" id="{2A0948BC-6061-4773-8FB5-FC3883129CCA}"/>
                </a:ext>
              </a:extLst>
            </p:cNvPr>
            <p:cNvGrpSpPr/>
            <p:nvPr/>
          </p:nvGrpSpPr>
          <p:grpSpPr>
            <a:xfrm>
              <a:off x="2469048" y="1753954"/>
              <a:ext cx="696763" cy="100804"/>
              <a:chOff x="3538538" y="1077915"/>
              <a:chExt cx="696763" cy="100804"/>
            </a:xfrm>
          </p:grpSpPr>
          <p:sp>
            <p:nvSpPr>
              <p:cNvPr id="6096" name="모서리가 둥근 직사각형 1825">
                <a:extLst>
                  <a:ext uri="{FF2B5EF4-FFF2-40B4-BE49-F238E27FC236}">
                    <a16:creationId xmlns:a16="http://schemas.microsoft.com/office/drawing/2014/main" id="{3BE12886-C05B-49AE-B979-C7ABC2EC276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7" name="모서리가 둥근 직사각형 1826">
                <a:extLst>
                  <a:ext uri="{FF2B5EF4-FFF2-40B4-BE49-F238E27FC236}">
                    <a16:creationId xmlns:a16="http://schemas.microsoft.com/office/drawing/2014/main" id="{36DBD348-C047-405E-8EDC-1DB66C9A111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8" name="모서리가 둥근 직사각형 1827">
                <a:extLst>
                  <a:ext uri="{FF2B5EF4-FFF2-40B4-BE49-F238E27FC236}">
                    <a16:creationId xmlns:a16="http://schemas.microsoft.com/office/drawing/2014/main" id="{A5ABC0F5-7FC3-416E-89EC-3A6490BE5F7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9" name="모서리가 둥근 직사각형 1828">
                <a:extLst>
                  <a:ext uri="{FF2B5EF4-FFF2-40B4-BE49-F238E27FC236}">
                    <a16:creationId xmlns:a16="http://schemas.microsoft.com/office/drawing/2014/main" id="{F82F313D-2941-4DBA-8BA2-D14B4015819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0" name="모서리가 둥근 직사각형 1829">
                <a:extLst>
                  <a:ext uri="{FF2B5EF4-FFF2-40B4-BE49-F238E27FC236}">
                    <a16:creationId xmlns:a16="http://schemas.microsoft.com/office/drawing/2014/main" id="{E242D98D-3C1F-4F58-965B-BCCABD5DB78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6" name="그룹 5925">
              <a:extLst>
                <a:ext uri="{FF2B5EF4-FFF2-40B4-BE49-F238E27FC236}">
                  <a16:creationId xmlns:a16="http://schemas.microsoft.com/office/drawing/2014/main" id="{C3E30146-2D93-4493-9CF9-E223C903BC12}"/>
                </a:ext>
              </a:extLst>
            </p:cNvPr>
            <p:cNvGrpSpPr/>
            <p:nvPr/>
          </p:nvGrpSpPr>
          <p:grpSpPr>
            <a:xfrm>
              <a:off x="2469048" y="1940300"/>
              <a:ext cx="696763" cy="100804"/>
              <a:chOff x="3538538" y="1077915"/>
              <a:chExt cx="696763" cy="100804"/>
            </a:xfrm>
          </p:grpSpPr>
          <p:sp>
            <p:nvSpPr>
              <p:cNvPr id="6091" name="모서리가 둥근 직사각형 1820">
                <a:extLst>
                  <a:ext uri="{FF2B5EF4-FFF2-40B4-BE49-F238E27FC236}">
                    <a16:creationId xmlns:a16="http://schemas.microsoft.com/office/drawing/2014/main" id="{B1EEAA54-8BDA-4B9F-A412-7CA0F02100F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2" name="모서리가 둥근 직사각형 1821">
                <a:extLst>
                  <a:ext uri="{FF2B5EF4-FFF2-40B4-BE49-F238E27FC236}">
                    <a16:creationId xmlns:a16="http://schemas.microsoft.com/office/drawing/2014/main" id="{FC0C45D2-45BB-474A-BEEF-77EB5D98040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3" name="모서리가 둥근 직사각형 1822">
                <a:extLst>
                  <a:ext uri="{FF2B5EF4-FFF2-40B4-BE49-F238E27FC236}">
                    <a16:creationId xmlns:a16="http://schemas.microsoft.com/office/drawing/2014/main" id="{14A5F92E-1761-468F-8102-CD05DADD8E1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4" name="모서리가 둥근 직사각형 1823">
                <a:extLst>
                  <a:ext uri="{FF2B5EF4-FFF2-40B4-BE49-F238E27FC236}">
                    <a16:creationId xmlns:a16="http://schemas.microsoft.com/office/drawing/2014/main" id="{976FC389-1022-4CF3-AAF7-1094EEFF302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5" name="모서리가 둥근 직사각형 1824">
                <a:extLst>
                  <a:ext uri="{FF2B5EF4-FFF2-40B4-BE49-F238E27FC236}">
                    <a16:creationId xmlns:a16="http://schemas.microsoft.com/office/drawing/2014/main" id="{6DE88796-8278-47F5-8F69-1A709FBE8E1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7" name="그룹 5926">
              <a:extLst>
                <a:ext uri="{FF2B5EF4-FFF2-40B4-BE49-F238E27FC236}">
                  <a16:creationId xmlns:a16="http://schemas.microsoft.com/office/drawing/2014/main" id="{12189CBD-9716-43BF-8F01-69B69C3F25F1}"/>
                </a:ext>
              </a:extLst>
            </p:cNvPr>
            <p:cNvGrpSpPr/>
            <p:nvPr/>
          </p:nvGrpSpPr>
          <p:grpSpPr>
            <a:xfrm>
              <a:off x="2469048" y="2126646"/>
              <a:ext cx="696763" cy="100804"/>
              <a:chOff x="3538538" y="1077915"/>
              <a:chExt cx="696763" cy="100804"/>
            </a:xfrm>
          </p:grpSpPr>
          <p:sp>
            <p:nvSpPr>
              <p:cNvPr id="6086" name="모서리가 둥근 직사각형 1815">
                <a:extLst>
                  <a:ext uri="{FF2B5EF4-FFF2-40B4-BE49-F238E27FC236}">
                    <a16:creationId xmlns:a16="http://schemas.microsoft.com/office/drawing/2014/main" id="{6693DC66-FC9A-495A-A885-4E52B9D1695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7" name="모서리가 둥근 직사각형 1816">
                <a:extLst>
                  <a:ext uri="{FF2B5EF4-FFF2-40B4-BE49-F238E27FC236}">
                    <a16:creationId xmlns:a16="http://schemas.microsoft.com/office/drawing/2014/main" id="{AEA6E578-82F6-47AB-B68E-65DC47008FE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8" name="모서리가 둥근 직사각형 1817">
                <a:extLst>
                  <a:ext uri="{FF2B5EF4-FFF2-40B4-BE49-F238E27FC236}">
                    <a16:creationId xmlns:a16="http://schemas.microsoft.com/office/drawing/2014/main" id="{89FA6F5D-A836-4618-A6EC-1BEC3693EA9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9" name="모서리가 둥근 직사각형 1818">
                <a:extLst>
                  <a:ext uri="{FF2B5EF4-FFF2-40B4-BE49-F238E27FC236}">
                    <a16:creationId xmlns:a16="http://schemas.microsoft.com/office/drawing/2014/main" id="{CF6D43A9-B669-4E41-AC52-56756AB7367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0" name="모서리가 둥근 직사각형 1819">
                <a:extLst>
                  <a:ext uri="{FF2B5EF4-FFF2-40B4-BE49-F238E27FC236}">
                    <a16:creationId xmlns:a16="http://schemas.microsoft.com/office/drawing/2014/main" id="{648EDA31-B811-4C8E-832B-8AB152512E7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8" name="그룹 5927">
              <a:extLst>
                <a:ext uri="{FF2B5EF4-FFF2-40B4-BE49-F238E27FC236}">
                  <a16:creationId xmlns:a16="http://schemas.microsoft.com/office/drawing/2014/main" id="{42D60368-3F8C-44F6-9544-329D497FB22A}"/>
                </a:ext>
              </a:extLst>
            </p:cNvPr>
            <p:cNvGrpSpPr/>
            <p:nvPr/>
          </p:nvGrpSpPr>
          <p:grpSpPr>
            <a:xfrm>
              <a:off x="2469048" y="2312992"/>
              <a:ext cx="696763" cy="100804"/>
              <a:chOff x="3538538" y="1077915"/>
              <a:chExt cx="696763" cy="100804"/>
            </a:xfrm>
          </p:grpSpPr>
          <p:sp>
            <p:nvSpPr>
              <p:cNvPr id="6081" name="모서리가 둥근 직사각형 1810">
                <a:extLst>
                  <a:ext uri="{FF2B5EF4-FFF2-40B4-BE49-F238E27FC236}">
                    <a16:creationId xmlns:a16="http://schemas.microsoft.com/office/drawing/2014/main" id="{A6382D39-E466-43DE-887A-414E67546CF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2" name="모서리가 둥근 직사각형 1811">
                <a:extLst>
                  <a:ext uri="{FF2B5EF4-FFF2-40B4-BE49-F238E27FC236}">
                    <a16:creationId xmlns:a16="http://schemas.microsoft.com/office/drawing/2014/main" id="{8B277750-B839-494F-9604-931CFD584C1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3" name="모서리가 둥근 직사각형 1812">
                <a:extLst>
                  <a:ext uri="{FF2B5EF4-FFF2-40B4-BE49-F238E27FC236}">
                    <a16:creationId xmlns:a16="http://schemas.microsoft.com/office/drawing/2014/main" id="{A0B8517C-DB1C-46BC-8BE8-7E0D3BA75B1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4" name="모서리가 둥근 직사각형 1813">
                <a:extLst>
                  <a:ext uri="{FF2B5EF4-FFF2-40B4-BE49-F238E27FC236}">
                    <a16:creationId xmlns:a16="http://schemas.microsoft.com/office/drawing/2014/main" id="{F40A457C-8B96-43B5-B3EF-3D1AA25395F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5" name="모서리가 둥근 직사각형 1814">
                <a:extLst>
                  <a:ext uri="{FF2B5EF4-FFF2-40B4-BE49-F238E27FC236}">
                    <a16:creationId xmlns:a16="http://schemas.microsoft.com/office/drawing/2014/main" id="{61BBE9C9-EA1E-46E8-A5E0-5A3ADA8268B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9" name="그룹 5928">
              <a:extLst>
                <a:ext uri="{FF2B5EF4-FFF2-40B4-BE49-F238E27FC236}">
                  <a16:creationId xmlns:a16="http://schemas.microsoft.com/office/drawing/2014/main" id="{3F49D000-2D4D-465E-BE46-075D338982AE}"/>
                </a:ext>
              </a:extLst>
            </p:cNvPr>
            <p:cNvGrpSpPr/>
            <p:nvPr/>
          </p:nvGrpSpPr>
          <p:grpSpPr>
            <a:xfrm>
              <a:off x="2469048" y="2499338"/>
              <a:ext cx="696763" cy="100804"/>
              <a:chOff x="3538538" y="1077915"/>
              <a:chExt cx="696763" cy="100804"/>
            </a:xfrm>
          </p:grpSpPr>
          <p:sp>
            <p:nvSpPr>
              <p:cNvPr id="6076" name="모서리가 둥근 직사각형 1805">
                <a:extLst>
                  <a:ext uri="{FF2B5EF4-FFF2-40B4-BE49-F238E27FC236}">
                    <a16:creationId xmlns:a16="http://schemas.microsoft.com/office/drawing/2014/main" id="{09BBFEDA-EF18-40AF-A73D-6AF9629BC3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7" name="모서리가 둥근 직사각형 1806">
                <a:extLst>
                  <a:ext uri="{FF2B5EF4-FFF2-40B4-BE49-F238E27FC236}">
                    <a16:creationId xmlns:a16="http://schemas.microsoft.com/office/drawing/2014/main" id="{8407686D-1824-4F3F-9B2A-65EFA2396C4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8" name="모서리가 둥근 직사각형 1807">
                <a:extLst>
                  <a:ext uri="{FF2B5EF4-FFF2-40B4-BE49-F238E27FC236}">
                    <a16:creationId xmlns:a16="http://schemas.microsoft.com/office/drawing/2014/main" id="{E18F9AD8-3664-46AF-A2D6-0A1250C4E53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9" name="모서리가 둥근 직사각형 1808">
                <a:extLst>
                  <a:ext uri="{FF2B5EF4-FFF2-40B4-BE49-F238E27FC236}">
                    <a16:creationId xmlns:a16="http://schemas.microsoft.com/office/drawing/2014/main" id="{1331C739-4300-4EB4-9A6F-147F5B582C2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0" name="모서리가 둥근 직사각형 1809">
                <a:extLst>
                  <a:ext uri="{FF2B5EF4-FFF2-40B4-BE49-F238E27FC236}">
                    <a16:creationId xmlns:a16="http://schemas.microsoft.com/office/drawing/2014/main" id="{163BC0E9-6721-43DC-B194-DC0CB7335C2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0" name="그룹 5929">
              <a:extLst>
                <a:ext uri="{FF2B5EF4-FFF2-40B4-BE49-F238E27FC236}">
                  <a16:creationId xmlns:a16="http://schemas.microsoft.com/office/drawing/2014/main" id="{ED50E018-3BF0-4CBF-B4A3-23F4D896D289}"/>
                </a:ext>
              </a:extLst>
            </p:cNvPr>
            <p:cNvGrpSpPr/>
            <p:nvPr/>
          </p:nvGrpSpPr>
          <p:grpSpPr>
            <a:xfrm>
              <a:off x="2469048" y="2685684"/>
              <a:ext cx="696763" cy="100804"/>
              <a:chOff x="3538538" y="1077915"/>
              <a:chExt cx="696763" cy="100804"/>
            </a:xfrm>
          </p:grpSpPr>
          <p:sp>
            <p:nvSpPr>
              <p:cNvPr id="6071" name="모서리가 둥근 직사각형 1800">
                <a:extLst>
                  <a:ext uri="{FF2B5EF4-FFF2-40B4-BE49-F238E27FC236}">
                    <a16:creationId xmlns:a16="http://schemas.microsoft.com/office/drawing/2014/main" id="{55126192-193D-43D5-9A54-4CF8F45D270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2" name="모서리가 둥근 직사각형 1801">
                <a:extLst>
                  <a:ext uri="{FF2B5EF4-FFF2-40B4-BE49-F238E27FC236}">
                    <a16:creationId xmlns:a16="http://schemas.microsoft.com/office/drawing/2014/main" id="{92C1E623-C7E7-4767-9FC2-1886A78C189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3" name="모서리가 둥근 직사각형 1802">
                <a:extLst>
                  <a:ext uri="{FF2B5EF4-FFF2-40B4-BE49-F238E27FC236}">
                    <a16:creationId xmlns:a16="http://schemas.microsoft.com/office/drawing/2014/main" id="{9395E9E6-1F07-4A93-AA9F-796610B05AC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4" name="모서리가 둥근 직사각형 1803">
                <a:extLst>
                  <a:ext uri="{FF2B5EF4-FFF2-40B4-BE49-F238E27FC236}">
                    <a16:creationId xmlns:a16="http://schemas.microsoft.com/office/drawing/2014/main" id="{E3D64C06-0565-4ACF-BC63-D3CEBE39984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5" name="모서리가 둥근 직사각형 1804">
                <a:extLst>
                  <a:ext uri="{FF2B5EF4-FFF2-40B4-BE49-F238E27FC236}">
                    <a16:creationId xmlns:a16="http://schemas.microsoft.com/office/drawing/2014/main" id="{670EE2E5-E3D2-4F07-9443-1686213A279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1" name="그룹 5930">
              <a:extLst>
                <a:ext uri="{FF2B5EF4-FFF2-40B4-BE49-F238E27FC236}">
                  <a16:creationId xmlns:a16="http://schemas.microsoft.com/office/drawing/2014/main" id="{C6E7B2BB-9B82-478B-A25B-373E8AFE74D4}"/>
                </a:ext>
              </a:extLst>
            </p:cNvPr>
            <p:cNvGrpSpPr/>
            <p:nvPr/>
          </p:nvGrpSpPr>
          <p:grpSpPr>
            <a:xfrm>
              <a:off x="2469048" y="2872030"/>
              <a:ext cx="696763" cy="100804"/>
              <a:chOff x="3538538" y="1077915"/>
              <a:chExt cx="696763" cy="100804"/>
            </a:xfrm>
          </p:grpSpPr>
          <p:sp>
            <p:nvSpPr>
              <p:cNvPr id="6066" name="모서리가 둥근 직사각형 1795">
                <a:extLst>
                  <a:ext uri="{FF2B5EF4-FFF2-40B4-BE49-F238E27FC236}">
                    <a16:creationId xmlns:a16="http://schemas.microsoft.com/office/drawing/2014/main" id="{310842CB-1A5D-46D8-A798-BBCD3D95DAC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7" name="모서리가 둥근 직사각형 1796">
                <a:extLst>
                  <a:ext uri="{FF2B5EF4-FFF2-40B4-BE49-F238E27FC236}">
                    <a16:creationId xmlns:a16="http://schemas.microsoft.com/office/drawing/2014/main" id="{056ECFF0-F8AE-48DA-9DBD-730DB04B03A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8" name="모서리가 둥근 직사각형 1797">
                <a:extLst>
                  <a:ext uri="{FF2B5EF4-FFF2-40B4-BE49-F238E27FC236}">
                    <a16:creationId xmlns:a16="http://schemas.microsoft.com/office/drawing/2014/main" id="{74B77291-3AA0-464A-939E-853D3EE43D8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9" name="모서리가 둥근 직사각형 1798">
                <a:extLst>
                  <a:ext uri="{FF2B5EF4-FFF2-40B4-BE49-F238E27FC236}">
                    <a16:creationId xmlns:a16="http://schemas.microsoft.com/office/drawing/2014/main" id="{3CBF59FE-7AB4-4612-A6EF-E120E87A3CA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0" name="모서리가 둥근 직사각형 1799">
                <a:extLst>
                  <a:ext uri="{FF2B5EF4-FFF2-40B4-BE49-F238E27FC236}">
                    <a16:creationId xmlns:a16="http://schemas.microsoft.com/office/drawing/2014/main" id="{800D999D-1FA9-4E0B-AD52-EF707AAA8DA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2" name="그룹 5931">
              <a:extLst>
                <a:ext uri="{FF2B5EF4-FFF2-40B4-BE49-F238E27FC236}">
                  <a16:creationId xmlns:a16="http://schemas.microsoft.com/office/drawing/2014/main" id="{7A4006EF-EA01-4DAD-B28B-426E15F8A475}"/>
                </a:ext>
              </a:extLst>
            </p:cNvPr>
            <p:cNvGrpSpPr/>
            <p:nvPr/>
          </p:nvGrpSpPr>
          <p:grpSpPr>
            <a:xfrm>
              <a:off x="2469048" y="3058376"/>
              <a:ext cx="696763" cy="100804"/>
              <a:chOff x="3538538" y="1077915"/>
              <a:chExt cx="696763" cy="100804"/>
            </a:xfrm>
          </p:grpSpPr>
          <p:sp>
            <p:nvSpPr>
              <p:cNvPr id="6061" name="모서리가 둥근 직사각형 1790">
                <a:extLst>
                  <a:ext uri="{FF2B5EF4-FFF2-40B4-BE49-F238E27FC236}">
                    <a16:creationId xmlns:a16="http://schemas.microsoft.com/office/drawing/2014/main" id="{37D668AC-4209-4E9F-8842-DFDB6C7E78E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2" name="모서리가 둥근 직사각형 1791">
                <a:extLst>
                  <a:ext uri="{FF2B5EF4-FFF2-40B4-BE49-F238E27FC236}">
                    <a16:creationId xmlns:a16="http://schemas.microsoft.com/office/drawing/2014/main" id="{F087A671-6CAB-4C6F-92CD-A6F047A0AA6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3" name="모서리가 둥근 직사각형 1792">
                <a:extLst>
                  <a:ext uri="{FF2B5EF4-FFF2-40B4-BE49-F238E27FC236}">
                    <a16:creationId xmlns:a16="http://schemas.microsoft.com/office/drawing/2014/main" id="{9696B9A8-0BD6-435B-9FDB-D7712C9C299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4" name="모서리가 둥근 직사각형 1793">
                <a:extLst>
                  <a:ext uri="{FF2B5EF4-FFF2-40B4-BE49-F238E27FC236}">
                    <a16:creationId xmlns:a16="http://schemas.microsoft.com/office/drawing/2014/main" id="{32C1CDE4-5D24-450E-9D86-7CB5C21C194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5" name="모서리가 둥근 직사각형 1794">
                <a:extLst>
                  <a:ext uri="{FF2B5EF4-FFF2-40B4-BE49-F238E27FC236}">
                    <a16:creationId xmlns:a16="http://schemas.microsoft.com/office/drawing/2014/main" id="{417FC79B-9560-462C-8A05-E5A5CD1A139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3" name="그룹 5932">
              <a:extLst>
                <a:ext uri="{FF2B5EF4-FFF2-40B4-BE49-F238E27FC236}">
                  <a16:creationId xmlns:a16="http://schemas.microsoft.com/office/drawing/2014/main" id="{A9300592-016B-4043-A0E9-A2654FAA3FB5}"/>
                </a:ext>
              </a:extLst>
            </p:cNvPr>
            <p:cNvGrpSpPr/>
            <p:nvPr/>
          </p:nvGrpSpPr>
          <p:grpSpPr>
            <a:xfrm>
              <a:off x="2469048" y="3244722"/>
              <a:ext cx="696763" cy="100804"/>
              <a:chOff x="3538538" y="1077915"/>
              <a:chExt cx="696763" cy="100804"/>
            </a:xfrm>
          </p:grpSpPr>
          <p:sp>
            <p:nvSpPr>
              <p:cNvPr id="6056" name="모서리가 둥근 직사각형 1785">
                <a:extLst>
                  <a:ext uri="{FF2B5EF4-FFF2-40B4-BE49-F238E27FC236}">
                    <a16:creationId xmlns:a16="http://schemas.microsoft.com/office/drawing/2014/main" id="{E9310228-7AE8-4FE5-A8F1-489258EBE48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7" name="모서리가 둥근 직사각형 1786">
                <a:extLst>
                  <a:ext uri="{FF2B5EF4-FFF2-40B4-BE49-F238E27FC236}">
                    <a16:creationId xmlns:a16="http://schemas.microsoft.com/office/drawing/2014/main" id="{45486932-CA6C-41A1-BFCC-18E21C5FE3B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8" name="모서리가 둥근 직사각형 1787">
                <a:extLst>
                  <a:ext uri="{FF2B5EF4-FFF2-40B4-BE49-F238E27FC236}">
                    <a16:creationId xmlns:a16="http://schemas.microsoft.com/office/drawing/2014/main" id="{444808CB-A8A6-46C3-B08E-9543A5A3F85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9" name="모서리가 둥근 직사각형 1788">
                <a:extLst>
                  <a:ext uri="{FF2B5EF4-FFF2-40B4-BE49-F238E27FC236}">
                    <a16:creationId xmlns:a16="http://schemas.microsoft.com/office/drawing/2014/main" id="{6B58B3A6-AEAD-4B64-86E1-F5E907FCED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0" name="모서리가 둥근 직사각형 1789">
                <a:extLst>
                  <a:ext uri="{FF2B5EF4-FFF2-40B4-BE49-F238E27FC236}">
                    <a16:creationId xmlns:a16="http://schemas.microsoft.com/office/drawing/2014/main" id="{A0014475-C2DD-4638-8924-83D57A7BD50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4" name="그룹 5933">
              <a:extLst>
                <a:ext uri="{FF2B5EF4-FFF2-40B4-BE49-F238E27FC236}">
                  <a16:creationId xmlns:a16="http://schemas.microsoft.com/office/drawing/2014/main" id="{B532BA1B-20FC-44BB-B953-4407CEF43913}"/>
                </a:ext>
              </a:extLst>
            </p:cNvPr>
            <p:cNvGrpSpPr/>
            <p:nvPr/>
          </p:nvGrpSpPr>
          <p:grpSpPr>
            <a:xfrm>
              <a:off x="2469048" y="3431068"/>
              <a:ext cx="696763" cy="100804"/>
              <a:chOff x="3538538" y="1077915"/>
              <a:chExt cx="696763" cy="100804"/>
            </a:xfrm>
          </p:grpSpPr>
          <p:sp>
            <p:nvSpPr>
              <p:cNvPr id="6051" name="모서리가 둥근 직사각형 1780">
                <a:extLst>
                  <a:ext uri="{FF2B5EF4-FFF2-40B4-BE49-F238E27FC236}">
                    <a16:creationId xmlns:a16="http://schemas.microsoft.com/office/drawing/2014/main" id="{79A731C4-BBD5-4901-9A7D-848E6D225C3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2" name="모서리가 둥근 직사각형 1781">
                <a:extLst>
                  <a:ext uri="{FF2B5EF4-FFF2-40B4-BE49-F238E27FC236}">
                    <a16:creationId xmlns:a16="http://schemas.microsoft.com/office/drawing/2014/main" id="{D295BF15-16DB-4EB7-B3CD-99AC3B3FD04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3" name="모서리가 둥근 직사각형 1782">
                <a:extLst>
                  <a:ext uri="{FF2B5EF4-FFF2-40B4-BE49-F238E27FC236}">
                    <a16:creationId xmlns:a16="http://schemas.microsoft.com/office/drawing/2014/main" id="{C9185257-369E-478E-B4B6-4D32FEA868B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4" name="모서리가 둥근 직사각형 1783">
                <a:extLst>
                  <a:ext uri="{FF2B5EF4-FFF2-40B4-BE49-F238E27FC236}">
                    <a16:creationId xmlns:a16="http://schemas.microsoft.com/office/drawing/2014/main" id="{F2D61FE2-E507-4374-A997-0338286E24F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5" name="모서리가 둥근 직사각형 1784">
                <a:extLst>
                  <a:ext uri="{FF2B5EF4-FFF2-40B4-BE49-F238E27FC236}">
                    <a16:creationId xmlns:a16="http://schemas.microsoft.com/office/drawing/2014/main" id="{21990AC7-E35F-47B8-8063-527563D3BB1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5" name="그룹 5934">
              <a:extLst>
                <a:ext uri="{FF2B5EF4-FFF2-40B4-BE49-F238E27FC236}">
                  <a16:creationId xmlns:a16="http://schemas.microsoft.com/office/drawing/2014/main" id="{7A6F58D9-D9A9-442A-AA28-C419E5A2D2EC}"/>
                </a:ext>
              </a:extLst>
            </p:cNvPr>
            <p:cNvGrpSpPr/>
            <p:nvPr/>
          </p:nvGrpSpPr>
          <p:grpSpPr>
            <a:xfrm>
              <a:off x="2469048" y="3617414"/>
              <a:ext cx="696763" cy="100804"/>
              <a:chOff x="3538538" y="1077915"/>
              <a:chExt cx="696763" cy="100804"/>
            </a:xfrm>
          </p:grpSpPr>
          <p:sp>
            <p:nvSpPr>
              <p:cNvPr id="6046" name="모서리가 둥근 직사각형 1775">
                <a:extLst>
                  <a:ext uri="{FF2B5EF4-FFF2-40B4-BE49-F238E27FC236}">
                    <a16:creationId xmlns:a16="http://schemas.microsoft.com/office/drawing/2014/main" id="{7B80E156-66A3-4ECC-86DE-B8DC277707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7" name="모서리가 둥근 직사각형 1776">
                <a:extLst>
                  <a:ext uri="{FF2B5EF4-FFF2-40B4-BE49-F238E27FC236}">
                    <a16:creationId xmlns:a16="http://schemas.microsoft.com/office/drawing/2014/main" id="{757884C9-B9E0-4B89-BF95-4C703E951D8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8" name="모서리가 둥근 직사각형 1777">
                <a:extLst>
                  <a:ext uri="{FF2B5EF4-FFF2-40B4-BE49-F238E27FC236}">
                    <a16:creationId xmlns:a16="http://schemas.microsoft.com/office/drawing/2014/main" id="{F83BF506-034B-4904-92D0-01213FB28FC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9" name="모서리가 둥근 직사각형 1778">
                <a:extLst>
                  <a:ext uri="{FF2B5EF4-FFF2-40B4-BE49-F238E27FC236}">
                    <a16:creationId xmlns:a16="http://schemas.microsoft.com/office/drawing/2014/main" id="{CF3ECA8B-E4C8-4AA2-88FE-050AC9EFDA3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0" name="모서리가 둥근 직사각형 1779">
                <a:extLst>
                  <a:ext uri="{FF2B5EF4-FFF2-40B4-BE49-F238E27FC236}">
                    <a16:creationId xmlns:a16="http://schemas.microsoft.com/office/drawing/2014/main" id="{53C8A3F7-6060-461A-B4CF-3486C2104BD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936" name="TextBox 5935">
              <a:extLst>
                <a:ext uri="{FF2B5EF4-FFF2-40B4-BE49-F238E27FC236}">
                  <a16:creationId xmlns:a16="http://schemas.microsoft.com/office/drawing/2014/main" id="{5DDBC01B-8D56-4742-8DB6-47D7771D01CE}"/>
                </a:ext>
              </a:extLst>
            </p:cNvPr>
            <p:cNvSpPr txBox="1"/>
            <p:nvPr/>
          </p:nvSpPr>
          <p:spPr>
            <a:xfrm>
              <a:off x="2162369" y="1481663"/>
              <a:ext cx="251992" cy="975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7" name="TextBox 5936">
              <a:extLst>
                <a:ext uri="{FF2B5EF4-FFF2-40B4-BE49-F238E27FC236}">
                  <a16:creationId xmlns:a16="http://schemas.microsoft.com/office/drawing/2014/main" id="{CAE4B999-5077-4C1B-81BB-CCE6F8604FE6}"/>
                </a:ext>
              </a:extLst>
            </p:cNvPr>
            <p:cNvSpPr txBox="1"/>
            <p:nvPr/>
          </p:nvSpPr>
          <p:spPr>
            <a:xfrm>
              <a:off x="2125638" y="2223914"/>
              <a:ext cx="319318" cy="11930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5938" name="TextBox 5937">
              <a:extLst>
                <a:ext uri="{FF2B5EF4-FFF2-40B4-BE49-F238E27FC236}">
                  <a16:creationId xmlns:a16="http://schemas.microsoft.com/office/drawing/2014/main" id="{8974D664-0CD4-40AC-85E2-B3C8C579F601}"/>
                </a:ext>
              </a:extLst>
            </p:cNvPr>
            <p:cNvSpPr txBox="1"/>
            <p:nvPr/>
          </p:nvSpPr>
          <p:spPr>
            <a:xfrm>
              <a:off x="2121729" y="3348489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9" name="TextBox 5938">
              <a:extLst>
                <a:ext uri="{FF2B5EF4-FFF2-40B4-BE49-F238E27FC236}">
                  <a16:creationId xmlns:a16="http://schemas.microsoft.com/office/drawing/2014/main" id="{6BB7D2B9-97AB-4C78-87CC-010EF5FE941F}"/>
                </a:ext>
              </a:extLst>
            </p:cNvPr>
            <p:cNvSpPr txBox="1"/>
            <p:nvPr/>
          </p:nvSpPr>
          <p:spPr>
            <a:xfrm>
              <a:off x="3341407" y="554555"/>
              <a:ext cx="319318" cy="5685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50</a:t>
              </a:r>
            </a:p>
          </p:txBody>
        </p:sp>
        <p:grpSp>
          <p:nvGrpSpPr>
            <p:cNvPr id="5940" name="그룹 5939">
              <a:extLst>
                <a:ext uri="{FF2B5EF4-FFF2-40B4-BE49-F238E27FC236}">
                  <a16:creationId xmlns:a16="http://schemas.microsoft.com/office/drawing/2014/main" id="{347ABA48-5E21-4900-9707-FFB8F770949B}"/>
                </a:ext>
              </a:extLst>
            </p:cNvPr>
            <p:cNvGrpSpPr/>
            <p:nvPr/>
          </p:nvGrpSpPr>
          <p:grpSpPr>
            <a:xfrm>
              <a:off x="2469048" y="3803760"/>
              <a:ext cx="696763" cy="100804"/>
              <a:chOff x="3538538" y="1077915"/>
              <a:chExt cx="696763" cy="100804"/>
            </a:xfrm>
          </p:grpSpPr>
          <p:sp>
            <p:nvSpPr>
              <p:cNvPr id="6041" name="모서리가 둥근 직사각형 1780">
                <a:extLst>
                  <a:ext uri="{FF2B5EF4-FFF2-40B4-BE49-F238E27FC236}">
                    <a16:creationId xmlns:a16="http://schemas.microsoft.com/office/drawing/2014/main" id="{515BA00A-617F-4C05-BC7F-F3FC73C153C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2" name="모서리가 둥근 직사각형 1781">
                <a:extLst>
                  <a:ext uri="{FF2B5EF4-FFF2-40B4-BE49-F238E27FC236}">
                    <a16:creationId xmlns:a16="http://schemas.microsoft.com/office/drawing/2014/main" id="{107AC3EC-1429-43BF-9C06-C82D034493F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3" name="모서리가 둥근 직사각형 1782">
                <a:extLst>
                  <a:ext uri="{FF2B5EF4-FFF2-40B4-BE49-F238E27FC236}">
                    <a16:creationId xmlns:a16="http://schemas.microsoft.com/office/drawing/2014/main" id="{655BBEA0-5D2C-4B16-A152-C588B51DDFE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4" name="모서리가 둥근 직사각형 1783">
                <a:extLst>
                  <a:ext uri="{FF2B5EF4-FFF2-40B4-BE49-F238E27FC236}">
                    <a16:creationId xmlns:a16="http://schemas.microsoft.com/office/drawing/2014/main" id="{429E4543-3870-4DD2-90A5-C07A7831CFF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5" name="모서리가 둥근 직사각형 1784">
                <a:extLst>
                  <a:ext uri="{FF2B5EF4-FFF2-40B4-BE49-F238E27FC236}">
                    <a16:creationId xmlns:a16="http://schemas.microsoft.com/office/drawing/2014/main" id="{A944B11D-BB47-421D-941E-A41136ECA1E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41" name="그룹 5940">
              <a:extLst>
                <a:ext uri="{FF2B5EF4-FFF2-40B4-BE49-F238E27FC236}">
                  <a16:creationId xmlns:a16="http://schemas.microsoft.com/office/drawing/2014/main" id="{D6B992F1-2547-4FEF-95CB-0F98BF6A2B3A}"/>
                </a:ext>
              </a:extLst>
            </p:cNvPr>
            <p:cNvGrpSpPr/>
            <p:nvPr/>
          </p:nvGrpSpPr>
          <p:grpSpPr>
            <a:xfrm>
              <a:off x="2469048" y="3990106"/>
              <a:ext cx="696763" cy="100804"/>
              <a:chOff x="3538538" y="1077915"/>
              <a:chExt cx="696763" cy="100804"/>
            </a:xfrm>
          </p:grpSpPr>
          <p:sp>
            <p:nvSpPr>
              <p:cNvPr id="6036" name="모서리가 둥근 직사각형 1780">
                <a:extLst>
                  <a:ext uri="{FF2B5EF4-FFF2-40B4-BE49-F238E27FC236}">
                    <a16:creationId xmlns:a16="http://schemas.microsoft.com/office/drawing/2014/main" id="{2E8BFA36-8B2F-471E-8AC4-B4924387129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7" name="모서리가 둥근 직사각형 1781">
                <a:extLst>
                  <a:ext uri="{FF2B5EF4-FFF2-40B4-BE49-F238E27FC236}">
                    <a16:creationId xmlns:a16="http://schemas.microsoft.com/office/drawing/2014/main" id="{FA482E37-1CA2-4A49-996C-2EDB94F77B2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8" name="모서리가 둥근 직사각형 1782">
                <a:extLst>
                  <a:ext uri="{FF2B5EF4-FFF2-40B4-BE49-F238E27FC236}">
                    <a16:creationId xmlns:a16="http://schemas.microsoft.com/office/drawing/2014/main" id="{3CB9DCE8-B7BA-4916-BEDD-D347E9F8B42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9" name="모서리가 둥근 직사각형 1783">
                <a:extLst>
                  <a:ext uri="{FF2B5EF4-FFF2-40B4-BE49-F238E27FC236}">
                    <a16:creationId xmlns:a16="http://schemas.microsoft.com/office/drawing/2014/main" id="{D85482D5-2115-4EF5-8CD4-A6E6435224C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0" name="모서리가 둥근 직사각형 1784">
                <a:extLst>
                  <a:ext uri="{FF2B5EF4-FFF2-40B4-BE49-F238E27FC236}">
                    <a16:creationId xmlns:a16="http://schemas.microsoft.com/office/drawing/2014/main" id="{2E469232-F610-42D2-BC59-949F9517542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42" name="그룹 5941">
              <a:extLst>
                <a:ext uri="{FF2B5EF4-FFF2-40B4-BE49-F238E27FC236}">
                  <a16:creationId xmlns:a16="http://schemas.microsoft.com/office/drawing/2014/main" id="{A63BC034-5D18-40AA-9A4A-8D856C7229A4}"/>
                </a:ext>
              </a:extLst>
            </p:cNvPr>
            <p:cNvGrpSpPr/>
            <p:nvPr/>
          </p:nvGrpSpPr>
          <p:grpSpPr>
            <a:xfrm>
              <a:off x="2469048" y="4176444"/>
              <a:ext cx="696763" cy="100804"/>
              <a:chOff x="3538538" y="1077915"/>
              <a:chExt cx="696763" cy="100804"/>
            </a:xfrm>
          </p:grpSpPr>
          <p:sp>
            <p:nvSpPr>
              <p:cNvPr id="6031" name="모서리가 둥근 직사각형 1780">
                <a:extLst>
                  <a:ext uri="{FF2B5EF4-FFF2-40B4-BE49-F238E27FC236}">
                    <a16:creationId xmlns:a16="http://schemas.microsoft.com/office/drawing/2014/main" id="{0F31E8DF-66FC-4983-B3F7-3ACFFF52AEA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2" name="모서리가 둥근 직사각형 1781">
                <a:extLst>
                  <a:ext uri="{FF2B5EF4-FFF2-40B4-BE49-F238E27FC236}">
                    <a16:creationId xmlns:a16="http://schemas.microsoft.com/office/drawing/2014/main" id="{AE062564-0160-4534-ABFD-744A2B6AB80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3" name="모서리가 둥근 직사각형 1782">
                <a:extLst>
                  <a:ext uri="{FF2B5EF4-FFF2-40B4-BE49-F238E27FC236}">
                    <a16:creationId xmlns:a16="http://schemas.microsoft.com/office/drawing/2014/main" id="{EB335071-DFFC-4886-9543-2980A401FF4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4" name="모서리가 둥근 직사각형 1783">
                <a:extLst>
                  <a:ext uri="{FF2B5EF4-FFF2-40B4-BE49-F238E27FC236}">
                    <a16:creationId xmlns:a16="http://schemas.microsoft.com/office/drawing/2014/main" id="{D8E652ED-BA52-49EC-873F-DDE9686049B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5" name="모서리가 둥근 직사각형 1784">
                <a:extLst>
                  <a:ext uri="{FF2B5EF4-FFF2-40B4-BE49-F238E27FC236}">
                    <a16:creationId xmlns:a16="http://schemas.microsoft.com/office/drawing/2014/main" id="{EC4FE357-E92D-4334-B32F-4682A84BDC9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43" name="그룹 5942">
              <a:extLst>
                <a:ext uri="{FF2B5EF4-FFF2-40B4-BE49-F238E27FC236}">
                  <a16:creationId xmlns:a16="http://schemas.microsoft.com/office/drawing/2014/main" id="{C4857CEA-D8DB-4052-83E0-37A0BA75E956}"/>
                </a:ext>
              </a:extLst>
            </p:cNvPr>
            <p:cNvGrpSpPr/>
            <p:nvPr/>
          </p:nvGrpSpPr>
          <p:grpSpPr>
            <a:xfrm>
              <a:off x="2135162" y="4386827"/>
              <a:ext cx="1195445" cy="2182507"/>
              <a:chOff x="2203694" y="4386827"/>
              <a:chExt cx="1195445" cy="2182507"/>
            </a:xfrm>
          </p:grpSpPr>
          <p:sp>
            <p:nvSpPr>
              <p:cNvPr id="5946" name="TextBox 5945">
                <a:extLst>
                  <a:ext uri="{FF2B5EF4-FFF2-40B4-BE49-F238E27FC236}">
                    <a16:creationId xmlns:a16="http://schemas.microsoft.com/office/drawing/2014/main" id="{A73573EF-07BB-43F4-BDA7-FA27E7DF0400}"/>
                  </a:ext>
                </a:extLst>
              </p:cNvPr>
              <p:cNvSpPr txBox="1"/>
              <p:nvPr/>
            </p:nvSpPr>
            <p:spPr>
              <a:xfrm>
                <a:off x="2279178" y="4386827"/>
                <a:ext cx="1119961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ko-KR" altLang="en-US" sz="9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9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 </a:t>
                </a:r>
                <a:r>
                  <a:rPr lang="ko-KR" altLang="en-US" sz="9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</a:t>
                </a:r>
              </a:p>
            </p:txBody>
          </p:sp>
          <p:grpSp>
            <p:nvGrpSpPr>
              <p:cNvPr id="5947" name="그룹 5946">
                <a:extLst>
                  <a:ext uri="{FF2B5EF4-FFF2-40B4-BE49-F238E27FC236}">
                    <a16:creationId xmlns:a16="http://schemas.microsoft.com/office/drawing/2014/main" id="{A425328D-A7C2-4131-8044-3C75A52FD539}"/>
                  </a:ext>
                </a:extLst>
              </p:cNvPr>
              <p:cNvGrpSpPr/>
              <p:nvPr/>
            </p:nvGrpSpPr>
            <p:grpSpPr>
              <a:xfrm>
                <a:off x="2203694" y="4402803"/>
                <a:ext cx="1093122" cy="2166531"/>
                <a:chOff x="2203694" y="4402803"/>
                <a:chExt cx="1093122" cy="2166531"/>
              </a:xfrm>
            </p:grpSpPr>
            <p:cxnSp>
              <p:nvCxnSpPr>
                <p:cNvPr id="5948" name="직선 연결선 5947">
                  <a:extLst>
                    <a:ext uri="{FF2B5EF4-FFF2-40B4-BE49-F238E27FC236}">
                      <a16:creationId xmlns:a16="http://schemas.microsoft.com/office/drawing/2014/main" id="{2DA6169E-3716-42A9-A419-6B263DD748A2}"/>
                    </a:ext>
                  </a:extLst>
                </p:cNvPr>
                <p:cNvCxnSpPr/>
                <p:nvPr/>
              </p:nvCxnSpPr>
              <p:spPr>
                <a:xfrm>
                  <a:off x="2588242" y="471979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49" name="직선 연결선 5948">
                  <a:extLst>
                    <a:ext uri="{FF2B5EF4-FFF2-40B4-BE49-F238E27FC236}">
                      <a16:creationId xmlns:a16="http://schemas.microsoft.com/office/drawing/2014/main" id="{4A74238E-3B7D-41C6-AC96-929CB94A5394}"/>
                    </a:ext>
                  </a:extLst>
                </p:cNvPr>
                <p:cNvCxnSpPr/>
                <p:nvPr/>
              </p:nvCxnSpPr>
              <p:spPr>
                <a:xfrm>
                  <a:off x="2758746" y="4721089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0" name="직선 연결선 5949">
                  <a:extLst>
                    <a:ext uri="{FF2B5EF4-FFF2-40B4-BE49-F238E27FC236}">
                      <a16:creationId xmlns:a16="http://schemas.microsoft.com/office/drawing/2014/main" id="{AFBAAA28-37DE-43DA-A3F4-017572F90D52}"/>
                    </a:ext>
                  </a:extLst>
                </p:cNvPr>
                <p:cNvCxnSpPr/>
                <p:nvPr/>
              </p:nvCxnSpPr>
              <p:spPr>
                <a:xfrm>
                  <a:off x="2929250" y="471842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1" name="직선 연결선 5950">
                  <a:extLst>
                    <a:ext uri="{FF2B5EF4-FFF2-40B4-BE49-F238E27FC236}">
                      <a16:creationId xmlns:a16="http://schemas.microsoft.com/office/drawing/2014/main" id="{F77A6FA6-0557-441E-BA41-163EE48E4EFF}"/>
                    </a:ext>
                  </a:extLst>
                </p:cNvPr>
                <p:cNvCxnSpPr/>
                <p:nvPr/>
              </p:nvCxnSpPr>
              <p:spPr>
                <a:xfrm>
                  <a:off x="3099754" y="472245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2" name="직선 연결선 5951">
                  <a:extLst>
                    <a:ext uri="{FF2B5EF4-FFF2-40B4-BE49-F238E27FC236}">
                      <a16:creationId xmlns:a16="http://schemas.microsoft.com/office/drawing/2014/main" id="{578697B4-3993-432B-AC54-1657751EB2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6665" y="4712625"/>
                  <a:ext cx="1011457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53" name="모서리가 둥근 직사각형 414">
                  <a:extLst>
                    <a:ext uri="{FF2B5EF4-FFF2-40B4-BE49-F238E27FC236}">
                      <a16:creationId xmlns:a16="http://schemas.microsoft.com/office/drawing/2014/main" id="{5A6FFD9C-C235-441B-8F87-8A5127875D57}"/>
                    </a:ext>
                  </a:extLst>
                </p:cNvPr>
                <p:cNvSpPr/>
                <p:nvPr/>
              </p:nvSpPr>
              <p:spPr>
                <a:xfrm>
                  <a:off x="2246665" y="4402803"/>
                  <a:ext cx="1024070" cy="2166531"/>
                </a:xfrm>
                <a:prstGeom prst="roundRect">
                  <a:avLst>
                    <a:gd name="adj" fmla="val 2613"/>
                  </a:avLst>
                </a:prstGeom>
                <a:noFill/>
                <a:ln w="1270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954" name="TextBox 5953">
                  <a:extLst>
                    <a:ext uri="{FF2B5EF4-FFF2-40B4-BE49-F238E27FC236}">
                      <a16:creationId xmlns:a16="http://schemas.microsoft.com/office/drawing/2014/main" id="{A1B25A87-80C6-463B-BB59-A25FDC5D083C}"/>
                    </a:ext>
                  </a:extLst>
                </p:cNvPr>
                <p:cNvSpPr txBox="1"/>
                <p:nvPr/>
              </p:nvSpPr>
              <p:spPr>
                <a:xfrm>
                  <a:off x="304928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  <p:sp>
              <p:nvSpPr>
                <p:cNvPr id="5955" name="TextBox 5954">
                  <a:extLst>
                    <a:ext uri="{FF2B5EF4-FFF2-40B4-BE49-F238E27FC236}">
                      <a16:creationId xmlns:a16="http://schemas.microsoft.com/office/drawing/2014/main" id="{0263C9C1-CA15-453A-8077-F2804DDD1887}"/>
                    </a:ext>
                  </a:extLst>
                </p:cNvPr>
                <p:cNvSpPr txBox="1"/>
                <p:nvPr/>
              </p:nvSpPr>
              <p:spPr>
                <a:xfrm>
                  <a:off x="291945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5956" name="TextBox 5955">
                  <a:extLst>
                    <a:ext uri="{FF2B5EF4-FFF2-40B4-BE49-F238E27FC236}">
                      <a16:creationId xmlns:a16="http://schemas.microsoft.com/office/drawing/2014/main" id="{72BF407E-3123-4A70-B06E-877BEE39BC9C}"/>
                    </a:ext>
                  </a:extLst>
                </p:cNvPr>
                <p:cNvSpPr txBox="1"/>
                <p:nvPr/>
              </p:nvSpPr>
              <p:spPr>
                <a:xfrm>
                  <a:off x="2751051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5957" name="TextBox 5956">
                  <a:extLst>
                    <a:ext uri="{FF2B5EF4-FFF2-40B4-BE49-F238E27FC236}">
                      <a16:creationId xmlns:a16="http://schemas.microsoft.com/office/drawing/2014/main" id="{744C7491-5AEE-48AE-9BB6-0AC14481299D}"/>
                    </a:ext>
                  </a:extLst>
                </p:cNvPr>
                <p:cNvSpPr txBox="1"/>
                <p:nvPr/>
              </p:nvSpPr>
              <p:spPr>
                <a:xfrm>
                  <a:off x="2576852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천</a:t>
                  </a:r>
                </a:p>
              </p:txBody>
            </p:sp>
            <p:sp>
              <p:nvSpPr>
                <p:cNvPr id="5958" name="TextBox 5957">
                  <a:extLst>
                    <a:ext uri="{FF2B5EF4-FFF2-40B4-BE49-F238E27FC236}">
                      <a16:creationId xmlns:a16="http://schemas.microsoft.com/office/drawing/2014/main" id="{236BC7F7-EF52-448A-BE67-A290E067DA7A}"/>
                    </a:ext>
                  </a:extLst>
                </p:cNvPr>
                <p:cNvSpPr txBox="1"/>
                <p:nvPr/>
              </p:nvSpPr>
              <p:spPr>
                <a:xfrm>
                  <a:off x="2417423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만</a:t>
                  </a:r>
                </a:p>
              </p:txBody>
            </p:sp>
            <p:grpSp>
              <p:nvGrpSpPr>
                <p:cNvPr id="5959" name="그룹 5958">
                  <a:extLst>
                    <a:ext uri="{FF2B5EF4-FFF2-40B4-BE49-F238E27FC236}">
                      <a16:creationId xmlns:a16="http://schemas.microsoft.com/office/drawing/2014/main" id="{0A008905-888F-45C0-B93C-677015EF4188}"/>
                    </a:ext>
                  </a:extLst>
                </p:cNvPr>
                <p:cNvGrpSpPr/>
                <p:nvPr/>
              </p:nvGrpSpPr>
              <p:grpSpPr>
                <a:xfrm>
                  <a:off x="2246665" y="4604647"/>
                  <a:ext cx="1006365" cy="331975"/>
                  <a:chOff x="2443401" y="4578942"/>
                  <a:chExt cx="811178" cy="331975"/>
                </a:xfrm>
              </p:grpSpPr>
              <p:cxnSp>
                <p:nvCxnSpPr>
                  <p:cNvPr id="6028" name="직선 연결선 6027">
                    <a:extLst>
                      <a:ext uri="{FF2B5EF4-FFF2-40B4-BE49-F238E27FC236}">
                        <a16:creationId xmlns:a16="http://schemas.microsoft.com/office/drawing/2014/main" id="{CF09F154-F0F7-4FA3-8F90-0159D8413A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401" y="48728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29" name="직선 연결선 6028">
                    <a:extLst>
                      <a:ext uri="{FF2B5EF4-FFF2-40B4-BE49-F238E27FC236}">
                        <a16:creationId xmlns:a16="http://schemas.microsoft.com/office/drawing/2014/main" id="{8D4BDD6E-3629-4694-8E5D-47932FFBFB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4626" y="49109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30" name="직선 연결선 6029">
                    <a:extLst>
                      <a:ext uri="{FF2B5EF4-FFF2-40B4-BE49-F238E27FC236}">
                        <a16:creationId xmlns:a16="http://schemas.microsoft.com/office/drawing/2014/main" id="{61CBAF0C-8474-4F13-98C5-04A96584BB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911" y="4578942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960" name="직선 연결선 5959">
                  <a:extLst>
                    <a:ext uri="{FF2B5EF4-FFF2-40B4-BE49-F238E27FC236}">
                      <a16:creationId xmlns:a16="http://schemas.microsoft.com/office/drawing/2014/main" id="{0D24F573-145B-432A-A7EE-D736B6BBA10B}"/>
                    </a:ext>
                  </a:extLst>
                </p:cNvPr>
                <p:cNvCxnSpPr/>
                <p:nvPr/>
              </p:nvCxnSpPr>
              <p:spPr>
                <a:xfrm>
                  <a:off x="2417738" y="471842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61" name="TextBox 5960">
                  <a:extLst>
                    <a:ext uri="{FF2B5EF4-FFF2-40B4-BE49-F238E27FC236}">
                      <a16:creationId xmlns:a16="http://schemas.microsoft.com/office/drawing/2014/main" id="{18B627F9-6C36-4977-95FB-B4B2607B32D3}"/>
                    </a:ext>
                  </a:extLst>
                </p:cNvPr>
                <p:cNvSpPr txBox="1"/>
                <p:nvPr/>
              </p:nvSpPr>
              <p:spPr>
                <a:xfrm>
                  <a:off x="2203694" y="4579746"/>
                  <a:ext cx="311353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십만</a:t>
                  </a:r>
                </a:p>
              </p:txBody>
            </p:sp>
            <p:grpSp>
              <p:nvGrpSpPr>
                <p:cNvPr id="5962" name="그룹 5961">
                  <a:extLst>
                    <a:ext uri="{FF2B5EF4-FFF2-40B4-BE49-F238E27FC236}">
                      <a16:creationId xmlns:a16="http://schemas.microsoft.com/office/drawing/2014/main" id="{FD79E05B-665B-4F30-B499-FF595F1DE880}"/>
                    </a:ext>
                  </a:extLst>
                </p:cNvPr>
                <p:cNvGrpSpPr/>
                <p:nvPr/>
              </p:nvGrpSpPr>
              <p:grpSpPr>
                <a:xfrm>
                  <a:off x="2304370" y="4998031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6018" name="모서리가 둥근 직사각형 496">
                    <a:extLst>
                      <a:ext uri="{FF2B5EF4-FFF2-40B4-BE49-F238E27FC236}">
                        <a16:creationId xmlns:a16="http://schemas.microsoft.com/office/drawing/2014/main" id="{318F26C1-D5F1-4A9B-82B1-89155FEE3C7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9" name="모서리가 둥근 직사각형 493">
                    <a:extLst>
                      <a:ext uri="{FF2B5EF4-FFF2-40B4-BE49-F238E27FC236}">
                        <a16:creationId xmlns:a16="http://schemas.microsoft.com/office/drawing/2014/main" id="{1EEDF03C-4FCD-42D5-B57E-A4B6F413713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0" name="모서리가 둥근 직사각형 490">
                    <a:extLst>
                      <a:ext uri="{FF2B5EF4-FFF2-40B4-BE49-F238E27FC236}">
                        <a16:creationId xmlns:a16="http://schemas.microsoft.com/office/drawing/2014/main" id="{AAE3DB8B-6B28-4265-8146-826C22A954D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1" name="모서리가 둥근 직사각형 487">
                    <a:extLst>
                      <a:ext uri="{FF2B5EF4-FFF2-40B4-BE49-F238E27FC236}">
                        <a16:creationId xmlns:a16="http://schemas.microsoft.com/office/drawing/2014/main" id="{1BDE2356-85E7-441B-B427-E5AF0E9EA32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2" name="모서리가 둥근 직사각형 484">
                    <a:extLst>
                      <a:ext uri="{FF2B5EF4-FFF2-40B4-BE49-F238E27FC236}">
                        <a16:creationId xmlns:a16="http://schemas.microsoft.com/office/drawing/2014/main" id="{31100969-A67E-4C49-9771-E92459839FF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3" name="모서리가 둥근 직사각형 481">
                    <a:extLst>
                      <a:ext uri="{FF2B5EF4-FFF2-40B4-BE49-F238E27FC236}">
                        <a16:creationId xmlns:a16="http://schemas.microsoft.com/office/drawing/2014/main" id="{65846D85-C631-4D9C-BF07-5E74E0EE45A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4" name="모서리가 둥근 직사각형 478">
                    <a:extLst>
                      <a:ext uri="{FF2B5EF4-FFF2-40B4-BE49-F238E27FC236}">
                        <a16:creationId xmlns:a16="http://schemas.microsoft.com/office/drawing/2014/main" id="{080EB10E-3EF6-468C-8F33-09684521E099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5" name="모서리가 둥근 직사각형 475">
                    <a:extLst>
                      <a:ext uri="{FF2B5EF4-FFF2-40B4-BE49-F238E27FC236}">
                        <a16:creationId xmlns:a16="http://schemas.microsoft.com/office/drawing/2014/main" id="{15757EA9-9D6F-4AB4-ADEB-7DECE1759837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6" name="모서리가 둥근 직사각형 472">
                    <a:extLst>
                      <a:ext uri="{FF2B5EF4-FFF2-40B4-BE49-F238E27FC236}">
                        <a16:creationId xmlns:a16="http://schemas.microsoft.com/office/drawing/2014/main" id="{D512569C-2651-4F79-876A-0466C126D765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7" name="모서리가 둥근 직사각형 460">
                    <a:extLst>
                      <a:ext uri="{FF2B5EF4-FFF2-40B4-BE49-F238E27FC236}">
                        <a16:creationId xmlns:a16="http://schemas.microsoft.com/office/drawing/2014/main" id="{326C58A9-3832-47D4-9BAF-5016F39155BD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3" name="그룹 5962">
                  <a:extLst>
                    <a:ext uri="{FF2B5EF4-FFF2-40B4-BE49-F238E27FC236}">
                      <a16:creationId xmlns:a16="http://schemas.microsoft.com/office/drawing/2014/main" id="{85B03BA9-FEB1-4CB8-9802-314FAC9DD668}"/>
                    </a:ext>
                  </a:extLst>
                </p:cNvPr>
                <p:cNvGrpSpPr/>
                <p:nvPr/>
              </p:nvGrpSpPr>
              <p:grpSpPr>
                <a:xfrm>
                  <a:off x="2474630" y="4994120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6008" name="모서리가 둥근 직사각형 496">
                    <a:extLst>
                      <a:ext uri="{FF2B5EF4-FFF2-40B4-BE49-F238E27FC236}">
                        <a16:creationId xmlns:a16="http://schemas.microsoft.com/office/drawing/2014/main" id="{863A66FE-65C9-4F6B-A44F-9ACBA17DD31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9" name="모서리가 둥근 직사각형 493">
                    <a:extLst>
                      <a:ext uri="{FF2B5EF4-FFF2-40B4-BE49-F238E27FC236}">
                        <a16:creationId xmlns:a16="http://schemas.microsoft.com/office/drawing/2014/main" id="{40E2A23E-CC2F-4FE3-812C-E37DAE3DC99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0" name="모서리가 둥근 직사각형 490">
                    <a:extLst>
                      <a:ext uri="{FF2B5EF4-FFF2-40B4-BE49-F238E27FC236}">
                        <a16:creationId xmlns:a16="http://schemas.microsoft.com/office/drawing/2014/main" id="{1C385CFD-B8A4-4A2D-BC43-B0EFE42B4A9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1" name="모서리가 둥근 직사각형 487">
                    <a:extLst>
                      <a:ext uri="{FF2B5EF4-FFF2-40B4-BE49-F238E27FC236}">
                        <a16:creationId xmlns:a16="http://schemas.microsoft.com/office/drawing/2014/main" id="{77365D4C-7CE8-4CEC-B7F5-FD6A5DC671C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2" name="모서리가 둥근 직사각형 484">
                    <a:extLst>
                      <a:ext uri="{FF2B5EF4-FFF2-40B4-BE49-F238E27FC236}">
                        <a16:creationId xmlns:a16="http://schemas.microsoft.com/office/drawing/2014/main" id="{051C7259-6FE0-4A01-B82D-3346640BCEE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3" name="모서리가 둥근 직사각형 481">
                    <a:extLst>
                      <a:ext uri="{FF2B5EF4-FFF2-40B4-BE49-F238E27FC236}">
                        <a16:creationId xmlns:a16="http://schemas.microsoft.com/office/drawing/2014/main" id="{B49E7DCD-F202-417B-AF6A-00310EA059B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4" name="모서리가 둥근 직사각형 478">
                    <a:extLst>
                      <a:ext uri="{FF2B5EF4-FFF2-40B4-BE49-F238E27FC236}">
                        <a16:creationId xmlns:a16="http://schemas.microsoft.com/office/drawing/2014/main" id="{B2C69A9A-96E7-4BA7-AD74-3F850267C7A3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5" name="모서리가 둥근 직사각형 475">
                    <a:extLst>
                      <a:ext uri="{FF2B5EF4-FFF2-40B4-BE49-F238E27FC236}">
                        <a16:creationId xmlns:a16="http://schemas.microsoft.com/office/drawing/2014/main" id="{04CEB9E2-9D9F-497C-8622-C364716B4154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6" name="모서리가 둥근 직사각형 472">
                    <a:extLst>
                      <a:ext uri="{FF2B5EF4-FFF2-40B4-BE49-F238E27FC236}">
                        <a16:creationId xmlns:a16="http://schemas.microsoft.com/office/drawing/2014/main" id="{CDBA915E-695A-4234-9F87-C7481C121F60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7" name="모서리가 둥근 직사각형 460">
                    <a:extLst>
                      <a:ext uri="{FF2B5EF4-FFF2-40B4-BE49-F238E27FC236}">
                        <a16:creationId xmlns:a16="http://schemas.microsoft.com/office/drawing/2014/main" id="{A639DF1B-277A-4BFA-904A-BF2854BF8B9B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4" name="그룹 5963">
                  <a:extLst>
                    <a:ext uri="{FF2B5EF4-FFF2-40B4-BE49-F238E27FC236}">
                      <a16:creationId xmlns:a16="http://schemas.microsoft.com/office/drawing/2014/main" id="{6D4680A5-EB60-44AA-AD3B-7C8FDAB9AF6A}"/>
                    </a:ext>
                  </a:extLst>
                </p:cNvPr>
                <p:cNvGrpSpPr/>
                <p:nvPr/>
              </p:nvGrpSpPr>
              <p:grpSpPr>
                <a:xfrm>
                  <a:off x="2644890" y="4994902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98" name="모서리가 둥근 직사각형 496">
                    <a:extLst>
                      <a:ext uri="{FF2B5EF4-FFF2-40B4-BE49-F238E27FC236}">
                        <a16:creationId xmlns:a16="http://schemas.microsoft.com/office/drawing/2014/main" id="{A6E91474-A006-4FBE-86A3-26EF2FF4B11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9" name="모서리가 둥근 직사각형 493">
                    <a:extLst>
                      <a:ext uri="{FF2B5EF4-FFF2-40B4-BE49-F238E27FC236}">
                        <a16:creationId xmlns:a16="http://schemas.microsoft.com/office/drawing/2014/main" id="{8D1AE9E8-91B9-480E-8323-77382D4F2C7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0" name="모서리가 둥근 직사각형 490">
                    <a:extLst>
                      <a:ext uri="{FF2B5EF4-FFF2-40B4-BE49-F238E27FC236}">
                        <a16:creationId xmlns:a16="http://schemas.microsoft.com/office/drawing/2014/main" id="{0F0D5447-9CCB-444E-9815-1B860F7D40D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1" name="모서리가 둥근 직사각형 487">
                    <a:extLst>
                      <a:ext uri="{FF2B5EF4-FFF2-40B4-BE49-F238E27FC236}">
                        <a16:creationId xmlns:a16="http://schemas.microsoft.com/office/drawing/2014/main" id="{4C71E4C3-E430-46CB-A3A9-324EBCD9621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2" name="모서리가 둥근 직사각형 484">
                    <a:extLst>
                      <a:ext uri="{FF2B5EF4-FFF2-40B4-BE49-F238E27FC236}">
                        <a16:creationId xmlns:a16="http://schemas.microsoft.com/office/drawing/2014/main" id="{968D0B50-619C-4605-B689-E9FC5885914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3" name="모서리가 둥근 직사각형 481">
                    <a:extLst>
                      <a:ext uri="{FF2B5EF4-FFF2-40B4-BE49-F238E27FC236}">
                        <a16:creationId xmlns:a16="http://schemas.microsoft.com/office/drawing/2014/main" id="{AECFEA0E-CB12-454F-B1F6-3E5487EF41C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4" name="모서리가 둥근 직사각형 478">
                    <a:extLst>
                      <a:ext uri="{FF2B5EF4-FFF2-40B4-BE49-F238E27FC236}">
                        <a16:creationId xmlns:a16="http://schemas.microsoft.com/office/drawing/2014/main" id="{BBD4E0F6-1FFB-4B18-8088-DBE8128B2D33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5" name="모서리가 둥근 직사각형 475">
                    <a:extLst>
                      <a:ext uri="{FF2B5EF4-FFF2-40B4-BE49-F238E27FC236}">
                        <a16:creationId xmlns:a16="http://schemas.microsoft.com/office/drawing/2014/main" id="{43848F22-B30F-4090-9FDE-8D3373F5FD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6" name="모서리가 둥근 직사각형 472">
                    <a:extLst>
                      <a:ext uri="{FF2B5EF4-FFF2-40B4-BE49-F238E27FC236}">
                        <a16:creationId xmlns:a16="http://schemas.microsoft.com/office/drawing/2014/main" id="{CBB164D1-1830-48DA-89A4-4078FD00B539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7" name="모서리가 둥근 직사각형 460">
                    <a:extLst>
                      <a:ext uri="{FF2B5EF4-FFF2-40B4-BE49-F238E27FC236}">
                        <a16:creationId xmlns:a16="http://schemas.microsoft.com/office/drawing/2014/main" id="{85D18842-0580-40A9-BCA9-036539E1CE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5" name="그룹 5964">
                  <a:extLst>
                    <a:ext uri="{FF2B5EF4-FFF2-40B4-BE49-F238E27FC236}">
                      <a16:creationId xmlns:a16="http://schemas.microsoft.com/office/drawing/2014/main" id="{4E67C1BB-3CBA-4EE1-B649-113CE9AE154E}"/>
                    </a:ext>
                  </a:extLst>
                </p:cNvPr>
                <p:cNvGrpSpPr/>
                <p:nvPr/>
              </p:nvGrpSpPr>
              <p:grpSpPr>
                <a:xfrm>
                  <a:off x="2815150" y="4997248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88" name="모서리가 둥근 직사각형 496">
                    <a:extLst>
                      <a:ext uri="{FF2B5EF4-FFF2-40B4-BE49-F238E27FC236}">
                        <a16:creationId xmlns:a16="http://schemas.microsoft.com/office/drawing/2014/main" id="{4E2442D7-3938-4ABB-8998-962DCD168B7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9" name="모서리가 둥근 직사각형 493">
                    <a:extLst>
                      <a:ext uri="{FF2B5EF4-FFF2-40B4-BE49-F238E27FC236}">
                        <a16:creationId xmlns:a16="http://schemas.microsoft.com/office/drawing/2014/main" id="{4F3AEDB0-C48F-49BC-AA14-010233CF776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0" name="모서리가 둥근 직사각형 490">
                    <a:extLst>
                      <a:ext uri="{FF2B5EF4-FFF2-40B4-BE49-F238E27FC236}">
                        <a16:creationId xmlns:a16="http://schemas.microsoft.com/office/drawing/2014/main" id="{A2C257EF-EE18-41AC-BB5A-7D68F84FF64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1" name="모서리가 둥근 직사각형 487">
                    <a:extLst>
                      <a:ext uri="{FF2B5EF4-FFF2-40B4-BE49-F238E27FC236}">
                        <a16:creationId xmlns:a16="http://schemas.microsoft.com/office/drawing/2014/main" id="{93473499-1503-4DE2-87A3-39356D20278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2" name="모서리가 둥근 직사각형 484">
                    <a:extLst>
                      <a:ext uri="{FF2B5EF4-FFF2-40B4-BE49-F238E27FC236}">
                        <a16:creationId xmlns:a16="http://schemas.microsoft.com/office/drawing/2014/main" id="{AC18E962-4BD8-4172-9D36-20F44CFAE64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3" name="모서리가 둥근 직사각형 481">
                    <a:extLst>
                      <a:ext uri="{FF2B5EF4-FFF2-40B4-BE49-F238E27FC236}">
                        <a16:creationId xmlns:a16="http://schemas.microsoft.com/office/drawing/2014/main" id="{CAF0A1AA-B12C-4ABC-9BC8-F1F74B703B8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4" name="모서리가 둥근 직사각형 478">
                    <a:extLst>
                      <a:ext uri="{FF2B5EF4-FFF2-40B4-BE49-F238E27FC236}">
                        <a16:creationId xmlns:a16="http://schemas.microsoft.com/office/drawing/2014/main" id="{5DB011A3-F716-425A-B18E-63E2AA6CDE3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5" name="모서리가 둥근 직사각형 475">
                    <a:extLst>
                      <a:ext uri="{FF2B5EF4-FFF2-40B4-BE49-F238E27FC236}">
                        <a16:creationId xmlns:a16="http://schemas.microsoft.com/office/drawing/2014/main" id="{F5D7D15F-83DE-41F5-9923-9169835BE9C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6" name="모서리가 둥근 직사각형 472">
                    <a:extLst>
                      <a:ext uri="{FF2B5EF4-FFF2-40B4-BE49-F238E27FC236}">
                        <a16:creationId xmlns:a16="http://schemas.microsoft.com/office/drawing/2014/main" id="{9BBED607-98BD-4EC4-BD21-6947D555439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7" name="모서리가 둥근 직사각형 460">
                    <a:extLst>
                      <a:ext uri="{FF2B5EF4-FFF2-40B4-BE49-F238E27FC236}">
                        <a16:creationId xmlns:a16="http://schemas.microsoft.com/office/drawing/2014/main" id="{7CBA7F20-2FEC-4539-B137-6634ABEE1126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6" name="그룹 5965">
                  <a:extLst>
                    <a:ext uri="{FF2B5EF4-FFF2-40B4-BE49-F238E27FC236}">
                      <a16:creationId xmlns:a16="http://schemas.microsoft.com/office/drawing/2014/main" id="{B801A4BC-6105-4CDC-B148-FC7A9B0812B1}"/>
                    </a:ext>
                  </a:extLst>
                </p:cNvPr>
                <p:cNvGrpSpPr/>
                <p:nvPr/>
              </p:nvGrpSpPr>
              <p:grpSpPr>
                <a:xfrm>
                  <a:off x="2985410" y="4995684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78" name="모서리가 둥근 직사각형 496">
                    <a:extLst>
                      <a:ext uri="{FF2B5EF4-FFF2-40B4-BE49-F238E27FC236}">
                        <a16:creationId xmlns:a16="http://schemas.microsoft.com/office/drawing/2014/main" id="{427C6E1D-7A44-4DD9-9C63-2B50ECBCD96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9" name="모서리가 둥근 직사각형 493">
                    <a:extLst>
                      <a:ext uri="{FF2B5EF4-FFF2-40B4-BE49-F238E27FC236}">
                        <a16:creationId xmlns:a16="http://schemas.microsoft.com/office/drawing/2014/main" id="{F94F086E-12C8-4B0B-B3F8-9603BE86205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0" name="모서리가 둥근 직사각형 490">
                    <a:extLst>
                      <a:ext uri="{FF2B5EF4-FFF2-40B4-BE49-F238E27FC236}">
                        <a16:creationId xmlns:a16="http://schemas.microsoft.com/office/drawing/2014/main" id="{DD2CA92B-A188-4D66-8EEB-428163DE84A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1" name="모서리가 둥근 직사각형 487">
                    <a:extLst>
                      <a:ext uri="{FF2B5EF4-FFF2-40B4-BE49-F238E27FC236}">
                        <a16:creationId xmlns:a16="http://schemas.microsoft.com/office/drawing/2014/main" id="{84871C49-FE1C-4328-8452-EA4169E68F7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2" name="모서리가 둥근 직사각형 484">
                    <a:extLst>
                      <a:ext uri="{FF2B5EF4-FFF2-40B4-BE49-F238E27FC236}">
                        <a16:creationId xmlns:a16="http://schemas.microsoft.com/office/drawing/2014/main" id="{DD5CFD9C-87EE-4A2B-83C6-D4C2CE2EF30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3" name="모서리가 둥근 직사각형 481">
                    <a:extLst>
                      <a:ext uri="{FF2B5EF4-FFF2-40B4-BE49-F238E27FC236}">
                        <a16:creationId xmlns:a16="http://schemas.microsoft.com/office/drawing/2014/main" id="{E849BD1E-64A0-4733-8BAF-C4C1F126F8B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4" name="모서리가 둥근 직사각형 478">
                    <a:extLst>
                      <a:ext uri="{FF2B5EF4-FFF2-40B4-BE49-F238E27FC236}">
                        <a16:creationId xmlns:a16="http://schemas.microsoft.com/office/drawing/2014/main" id="{B661C33B-3DC3-4F96-A44E-F56B056AD71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5" name="모서리가 둥근 직사각형 475">
                    <a:extLst>
                      <a:ext uri="{FF2B5EF4-FFF2-40B4-BE49-F238E27FC236}">
                        <a16:creationId xmlns:a16="http://schemas.microsoft.com/office/drawing/2014/main" id="{82679A3A-0CA4-4FD1-9C1C-D33385103476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6" name="모서리가 둥근 직사각형 472">
                    <a:extLst>
                      <a:ext uri="{FF2B5EF4-FFF2-40B4-BE49-F238E27FC236}">
                        <a16:creationId xmlns:a16="http://schemas.microsoft.com/office/drawing/2014/main" id="{AFF9A940-D2A5-41AD-9244-0D6C18DE34A0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7" name="모서리가 둥근 직사각형 460">
                    <a:extLst>
                      <a:ext uri="{FF2B5EF4-FFF2-40B4-BE49-F238E27FC236}">
                        <a16:creationId xmlns:a16="http://schemas.microsoft.com/office/drawing/2014/main" id="{A8480E55-1B2A-44D0-8206-EDE4D8C41CEC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7" name="그룹 5966">
                  <a:extLst>
                    <a:ext uri="{FF2B5EF4-FFF2-40B4-BE49-F238E27FC236}">
                      <a16:creationId xmlns:a16="http://schemas.microsoft.com/office/drawing/2014/main" id="{A4FEA9A7-72C7-4528-A89B-A858A935FAAB}"/>
                    </a:ext>
                  </a:extLst>
                </p:cNvPr>
                <p:cNvGrpSpPr/>
                <p:nvPr/>
              </p:nvGrpSpPr>
              <p:grpSpPr>
                <a:xfrm>
                  <a:off x="3155668" y="4996466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68" name="모서리가 둥근 직사각형 496">
                    <a:extLst>
                      <a:ext uri="{FF2B5EF4-FFF2-40B4-BE49-F238E27FC236}">
                        <a16:creationId xmlns:a16="http://schemas.microsoft.com/office/drawing/2014/main" id="{078E7D69-29A1-4458-94F6-FA6D50C7444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69" name="모서리가 둥근 직사각형 493">
                    <a:extLst>
                      <a:ext uri="{FF2B5EF4-FFF2-40B4-BE49-F238E27FC236}">
                        <a16:creationId xmlns:a16="http://schemas.microsoft.com/office/drawing/2014/main" id="{DB9B25A5-036D-4440-953A-8F643115A7B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0" name="모서리가 둥근 직사각형 490">
                    <a:extLst>
                      <a:ext uri="{FF2B5EF4-FFF2-40B4-BE49-F238E27FC236}">
                        <a16:creationId xmlns:a16="http://schemas.microsoft.com/office/drawing/2014/main" id="{B54DFE95-1AFF-46AC-BE8B-12415FC715E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1" name="모서리가 둥근 직사각형 487">
                    <a:extLst>
                      <a:ext uri="{FF2B5EF4-FFF2-40B4-BE49-F238E27FC236}">
                        <a16:creationId xmlns:a16="http://schemas.microsoft.com/office/drawing/2014/main" id="{2F689452-2244-4E40-B9DD-AC59C19B632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2" name="모서리가 둥근 직사각형 484">
                    <a:extLst>
                      <a:ext uri="{FF2B5EF4-FFF2-40B4-BE49-F238E27FC236}">
                        <a16:creationId xmlns:a16="http://schemas.microsoft.com/office/drawing/2014/main" id="{19B0F71D-4F5E-45F8-A20A-8A9861B388E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3" name="모서리가 둥근 직사각형 481">
                    <a:extLst>
                      <a:ext uri="{FF2B5EF4-FFF2-40B4-BE49-F238E27FC236}">
                        <a16:creationId xmlns:a16="http://schemas.microsoft.com/office/drawing/2014/main" id="{5917F541-ACC6-434C-A866-48D934FA675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4" name="모서리가 둥근 직사각형 478">
                    <a:extLst>
                      <a:ext uri="{FF2B5EF4-FFF2-40B4-BE49-F238E27FC236}">
                        <a16:creationId xmlns:a16="http://schemas.microsoft.com/office/drawing/2014/main" id="{2B320328-FA91-44DB-9BE3-877BD124728F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5" name="모서리가 둥근 직사각형 475">
                    <a:extLst>
                      <a:ext uri="{FF2B5EF4-FFF2-40B4-BE49-F238E27FC236}">
                        <a16:creationId xmlns:a16="http://schemas.microsoft.com/office/drawing/2014/main" id="{3DD1730F-FCFE-49B3-AD95-B994B50E25C2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6" name="모서리가 둥근 직사각형 472">
                    <a:extLst>
                      <a:ext uri="{FF2B5EF4-FFF2-40B4-BE49-F238E27FC236}">
                        <a16:creationId xmlns:a16="http://schemas.microsoft.com/office/drawing/2014/main" id="{C514DAB5-8346-43F7-9A21-B1B5B13827B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7" name="모서리가 둥근 직사각형 460">
                    <a:extLst>
                      <a:ext uri="{FF2B5EF4-FFF2-40B4-BE49-F238E27FC236}">
                        <a16:creationId xmlns:a16="http://schemas.microsoft.com/office/drawing/2014/main" id="{9484D64D-A4EA-4DB7-AC78-26534F997245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</p:grpSp>
        <p:sp>
          <p:nvSpPr>
            <p:cNvPr id="5944" name="사각형: 둥근 모서리 5943">
              <a:extLst>
                <a:ext uri="{FF2B5EF4-FFF2-40B4-BE49-F238E27FC236}">
                  <a16:creationId xmlns:a16="http://schemas.microsoft.com/office/drawing/2014/main" id="{4206C6BF-B152-46C9-8836-A3528ADFE4BD}"/>
                </a:ext>
              </a:extLst>
            </p:cNvPr>
            <p:cNvSpPr/>
            <p:nvPr/>
          </p:nvSpPr>
          <p:spPr>
            <a:xfrm>
              <a:off x="3364311" y="6284071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5" name="TextBox 5944">
              <a:extLst>
                <a:ext uri="{FF2B5EF4-FFF2-40B4-BE49-F238E27FC236}">
                  <a16:creationId xmlns:a16="http://schemas.microsoft.com/office/drawing/2014/main" id="{7F9112C2-8894-47EB-9FB1-780D51AF700F}"/>
                </a:ext>
              </a:extLst>
            </p:cNvPr>
            <p:cNvSpPr txBox="1"/>
            <p:nvPr/>
          </p:nvSpPr>
          <p:spPr>
            <a:xfrm>
              <a:off x="3341407" y="6270523"/>
              <a:ext cx="115308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6291" name="직선 연결선 6290">
            <a:extLst>
              <a:ext uri="{FF2B5EF4-FFF2-40B4-BE49-F238E27FC236}">
                <a16:creationId xmlns:a16="http://schemas.microsoft.com/office/drawing/2014/main" id="{261EA2E8-118A-4EF0-BF97-0559744332EA}"/>
              </a:ext>
            </a:extLst>
          </p:cNvPr>
          <p:cNvCxnSpPr/>
          <p:nvPr/>
        </p:nvCxnSpPr>
        <p:spPr>
          <a:xfrm>
            <a:off x="4546804" y="141634"/>
            <a:ext cx="0" cy="6671742"/>
          </a:xfrm>
          <a:prstGeom prst="line">
            <a:avLst/>
          </a:prstGeom>
          <a:ln w="12700">
            <a:solidFill>
              <a:srgbClr val="CA408A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93" name="직선 연결선 6292">
            <a:extLst>
              <a:ext uri="{FF2B5EF4-FFF2-40B4-BE49-F238E27FC236}">
                <a16:creationId xmlns:a16="http://schemas.microsoft.com/office/drawing/2014/main" id="{05A17BC7-B3DC-4B97-B009-662A03AAE6CC}"/>
              </a:ext>
            </a:extLst>
          </p:cNvPr>
          <p:cNvCxnSpPr/>
          <p:nvPr/>
        </p:nvCxnSpPr>
        <p:spPr>
          <a:xfrm>
            <a:off x="7013779" y="160684"/>
            <a:ext cx="0" cy="6671742"/>
          </a:xfrm>
          <a:prstGeom prst="line">
            <a:avLst/>
          </a:prstGeom>
          <a:ln w="12700">
            <a:solidFill>
              <a:srgbClr val="A45B9E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94" name="TextBox 6293">
            <a:extLst>
              <a:ext uri="{FF2B5EF4-FFF2-40B4-BE49-F238E27FC236}">
                <a16:creationId xmlns:a16="http://schemas.microsoft.com/office/drawing/2014/main" id="{F8E6F437-B405-43FD-A310-F045BE40ADF8}"/>
              </a:ext>
            </a:extLst>
          </p:cNvPr>
          <p:cNvSpPr txBox="1"/>
          <p:nvPr/>
        </p:nvSpPr>
        <p:spPr>
          <a:xfrm>
            <a:off x="2099104" y="369232"/>
            <a:ext cx="389850" cy="21544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A45A9E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문번</a:t>
            </a:r>
          </a:p>
        </p:txBody>
      </p:sp>
      <p:sp>
        <p:nvSpPr>
          <p:cNvPr id="6295" name="TextBox 6294">
            <a:extLst>
              <a:ext uri="{FF2B5EF4-FFF2-40B4-BE49-F238E27FC236}">
                <a16:creationId xmlns:a16="http://schemas.microsoft.com/office/drawing/2014/main" id="{E6C5A985-CE79-4786-ADD0-B41681DE25A8}"/>
              </a:ext>
            </a:extLst>
          </p:cNvPr>
          <p:cNvSpPr txBox="1"/>
          <p:nvPr/>
        </p:nvSpPr>
        <p:spPr>
          <a:xfrm>
            <a:off x="7011269" y="375637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문번</a:t>
            </a:r>
          </a:p>
        </p:txBody>
      </p:sp>
      <p:grpSp>
        <p:nvGrpSpPr>
          <p:cNvPr id="6299" name="그룹 6298">
            <a:extLst>
              <a:ext uri="{FF2B5EF4-FFF2-40B4-BE49-F238E27FC236}">
                <a16:creationId xmlns:a16="http://schemas.microsoft.com/office/drawing/2014/main" id="{8A932330-1C41-4D30-94FB-17AFE9B3ABD4}"/>
              </a:ext>
            </a:extLst>
          </p:cNvPr>
          <p:cNvGrpSpPr/>
          <p:nvPr/>
        </p:nvGrpSpPr>
        <p:grpSpPr>
          <a:xfrm>
            <a:off x="496300" y="3967244"/>
            <a:ext cx="1571617" cy="2139047"/>
            <a:chOff x="548856" y="3967244"/>
            <a:chExt cx="1571617" cy="2139047"/>
          </a:xfrm>
        </p:grpSpPr>
        <p:sp>
          <p:nvSpPr>
            <p:cNvPr id="6297" name="TextBox 6296">
              <a:extLst>
                <a:ext uri="{FF2B5EF4-FFF2-40B4-BE49-F238E27FC236}">
                  <a16:creationId xmlns:a16="http://schemas.microsoft.com/office/drawing/2014/main" id="{9C6E0857-6138-408A-9F2F-901947506E44}"/>
                </a:ext>
              </a:extLst>
            </p:cNvPr>
            <p:cNvSpPr txBox="1"/>
            <p:nvPr/>
          </p:nvSpPr>
          <p:spPr>
            <a:xfrm>
              <a:off x="548856" y="3967244"/>
              <a:ext cx="1571617" cy="21390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전화번호는 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010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을 제외한 나머지 번호를 표기하세요</a:t>
              </a: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ex) 010-1234-5678 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은 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1234-5678</a:t>
              </a: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시험지에 </a:t>
              </a:r>
              <a:r>
                <a:rPr lang="ko-KR" altLang="en-US" sz="700" dirty="0" err="1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적혀있는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시험고유번호를 </a:t>
              </a:r>
              <a:r>
                <a:rPr lang="ko-KR" altLang="en-US" sz="700" dirty="0" err="1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시험고유번호가 없는 경우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선생님께 문의하세요</a:t>
              </a: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여러 개의 시험에 응시하는 경우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각 시험에 해당하는 시험고유번호를 </a:t>
              </a:r>
              <a:r>
                <a:rPr lang="ko-KR" altLang="en-US" sz="700" dirty="0" err="1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마킹은 숫자가 보이지 않도록 꽉채워서 해주세요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 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Ex)</a:t>
              </a: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OMR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용지 테두리의 사각형 주변에는 낙서를 하면 안됩니다</a:t>
              </a: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marL="171450" indent="-171450">
                <a:buFontTx/>
                <a:buChar char="-"/>
              </a:pP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98" name="모서리가 둥근 직사각형 460">
              <a:extLst>
                <a:ext uri="{FF2B5EF4-FFF2-40B4-BE49-F238E27FC236}">
                  <a16:creationId xmlns:a16="http://schemas.microsoft.com/office/drawing/2014/main" id="{94FCB28B-EAE0-47EA-A0A6-D6E5C6CD72CF}"/>
                </a:ext>
              </a:extLst>
            </p:cNvPr>
            <p:cNvSpPr/>
            <p:nvPr/>
          </p:nvSpPr>
          <p:spPr>
            <a:xfrm>
              <a:off x="1302781" y="5528621"/>
              <a:ext cx="52037" cy="60619"/>
            </a:xfrm>
            <a:prstGeom prst="roundRect">
              <a:avLst>
                <a:gd name="adj" fmla="val 48667"/>
              </a:avLst>
            </a:prstGeom>
            <a:solidFill>
              <a:schemeClr val="tx1"/>
            </a:solidFill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301" name="직사각형 6300">
            <a:extLst>
              <a:ext uri="{FF2B5EF4-FFF2-40B4-BE49-F238E27FC236}">
                <a16:creationId xmlns:a16="http://schemas.microsoft.com/office/drawing/2014/main" id="{45413AC2-8D7A-406F-9098-E9372288F462}"/>
              </a:ext>
            </a:extLst>
          </p:cNvPr>
          <p:cNvSpPr/>
          <p:nvPr/>
        </p:nvSpPr>
        <p:spPr>
          <a:xfrm>
            <a:off x="560512" y="3900341"/>
            <a:ext cx="1434470" cy="2071576"/>
          </a:xfrm>
          <a:prstGeom prst="rect">
            <a:avLst/>
          </a:prstGeom>
          <a:noFill/>
          <a:ln w="95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03" name="직사각형 6302">
            <a:extLst>
              <a:ext uri="{FF2B5EF4-FFF2-40B4-BE49-F238E27FC236}">
                <a16:creationId xmlns:a16="http://schemas.microsoft.com/office/drawing/2014/main" id="{AAFEEE55-DF88-4EC5-85EB-F864F3925E23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직사각형 1366">
            <a:extLst>
              <a:ext uri="{FF2B5EF4-FFF2-40B4-BE49-F238E27FC236}">
                <a16:creationId xmlns:a16="http://schemas.microsoft.com/office/drawing/2014/main" id="{B451C3FD-BDEC-4637-BE36-5EF2301421ED}"/>
              </a:ext>
            </a:extLst>
          </p:cNvPr>
          <p:cNvSpPr/>
          <p:nvPr/>
        </p:nvSpPr>
        <p:spPr>
          <a:xfrm>
            <a:off x="-219" y="241480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8653515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17C9920-D6C2-B24F-80BF-DBF8F83E5E7B}"/>
              </a:ext>
            </a:extLst>
          </p:cNvPr>
          <p:cNvSpPr/>
          <p:nvPr/>
        </p:nvSpPr>
        <p:spPr>
          <a:xfrm>
            <a:off x="774" y="0"/>
            <a:ext cx="9902287" cy="6858000"/>
          </a:xfrm>
          <a:prstGeom prst="rect">
            <a:avLst/>
          </a:prstGeom>
          <a:solidFill>
            <a:srgbClr val="F8F9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C1783043-923C-F795-FCE4-377A8522F196}"/>
              </a:ext>
            </a:extLst>
          </p:cNvPr>
          <p:cNvGrpSpPr/>
          <p:nvPr/>
        </p:nvGrpSpPr>
        <p:grpSpPr>
          <a:xfrm>
            <a:off x="-8682" y="0"/>
            <a:ext cx="9915829" cy="6858338"/>
            <a:chOff x="-8682" y="0"/>
            <a:chExt cx="9915829" cy="6858338"/>
          </a:xfrm>
        </p:grpSpPr>
        <p:sp>
          <p:nvSpPr>
            <p:cNvPr id="8075" name="사각형: 둥근 위쪽 모서리 8074">
              <a:extLst>
                <a:ext uri="{FF2B5EF4-FFF2-40B4-BE49-F238E27FC236}">
                  <a16:creationId xmlns:a16="http://schemas.microsoft.com/office/drawing/2014/main" id="{837F6478-3278-91B6-69B9-554B43820958}"/>
                </a:ext>
              </a:extLst>
            </p:cNvPr>
            <p:cNvSpPr/>
            <p:nvPr/>
          </p:nvSpPr>
          <p:spPr>
            <a:xfrm>
              <a:off x="2164188" y="335063"/>
              <a:ext cx="1105043" cy="268510"/>
            </a:xfrm>
            <a:prstGeom prst="round2SameRect">
              <a:avLst/>
            </a:prstGeom>
            <a:solidFill>
              <a:srgbClr val="E9F6F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76" name="사각형: 둥근 위쪽 모서리 8075">
              <a:extLst>
                <a:ext uri="{FF2B5EF4-FFF2-40B4-BE49-F238E27FC236}">
                  <a16:creationId xmlns:a16="http://schemas.microsoft.com/office/drawing/2014/main" id="{86C1F4A3-CAFF-9177-9FFA-75F97EC2BADF}"/>
                </a:ext>
              </a:extLst>
            </p:cNvPr>
            <p:cNvSpPr/>
            <p:nvPr/>
          </p:nvSpPr>
          <p:spPr>
            <a:xfrm>
              <a:off x="3380530" y="337548"/>
              <a:ext cx="1105043" cy="268510"/>
            </a:xfrm>
            <a:prstGeom prst="round2SameRect">
              <a:avLst/>
            </a:prstGeom>
            <a:solidFill>
              <a:srgbClr val="E9F6F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77" name="사각형: 둥근 위쪽 모서리 8076">
              <a:extLst>
                <a:ext uri="{FF2B5EF4-FFF2-40B4-BE49-F238E27FC236}">
                  <a16:creationId xmlns:a16="http://schemas.microsoft.com/office/drawing/2014/main" id="{F43A43A6-19E6-447C-6A01-897B7BF63D92}"/>
                </a:ext>
              </a:extLst>
            </p:cNvPr>
            <p:cNvSpPr/>
            <p:nvPr/>
          </p:nvSpPr>
          <p:spPr>
            <a:xfrm>
              <a:off x="4625415" y="337504"/>
              <a:ext cx="1105043" cy="268510"/>
            </a:xfrm>
            <a:prstGeom prst="round2SameRect">
              <a:avLst/>
            </a:prstGeom>
            <a:solidFill>
              <a:srgbClr val="F6F1F7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78" name="사각형: 둥근 위쪽 모서리 8077">
              <a:extLst>
                <a:ext uri="{FF2B5EF4-FFF2-40B4-BE49-F238E27FC236}">
                  <a16:creationId xmlns:a16="http://schemas.microsoft.com/office/drawing/2014/main" id="{91D25F38-BCF1-AC21-58C1-C5E9B0F64BB5}"/>
                </a:ext>
              </a:extLst>
            </p:cNvPr>
            <p:cNvSpPr/>
            <p:nvPr/>
          </p:nvSpPr>
          <p:spPr>
            <a:xfrm>
              <a:off x="5831163" y="328093"/>
              <a:ext cx="1105043" cy="268510"/>
            </a:xfrm>
            <a:prstGeom prst="round2SameRect">
              <a:avLst/>
            </a:prstGeom>
            <a:solidFill>
              <a:srgbClr val="F6F1F7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79" name="사각형: 둥근 위쪽 모서리 8078">
              <a:extLst>
                <a:ext uri="{FF2B5EF4-FFF2-40B4-BE49-F238E27FC236}">
                  <a16:creationId xmlns:a16="http://schemas.microsoft.com/office/drawing/2014/main" id="{5FA3D007-1F5B-577A-46B7-49AF69C86891}"/>
                </a:ext>
              </a:extLst>
            </p:cNvPr>
            <p:cNvSpPr/>
            <p:nvPr/>
          </p:nvSpPr>
          <p:spPr>
            <a:xfrm>
              <a:off x="8285548" y="323349"/>
              <a:ext cx="1105043" cy="268510"/>
            </a:xfrm>
            <a:prstGeom prst="round2SameRect">
              <a:avLst/>
            </a:prstGeom>
            <a:solidFill>
              <a:srgbClr val="EAEAF6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80" name="사각형: 둥근 위쪽 모서리 8079">
              <a:extLst>
                <a:ext uri="{FF2B5EF4-FFF2-40B4-BE49-F238E27FC236}">
                  <a16:creationId xmlns:a16="http://schemas.microsoft.com/office/drawing/2014/main" id="{EEA9742F-199B-4BA3-98C8-076BF3011133}"/>
                </a:ext>
              </a:extLst>
            </p:cNvPr>
            <p:cNvSpPr/>
            <p:nvPr/>
          </p:nvSpPr>
          <p:spPr>
            <a:xfrm>
              <a:off x="7083006" y="332605"/>
              <a:ext cx="1105043" cy="268510"/>
            </a:xfrm>
            <a:prstGeom prst="round2SameRect">
              <a:avLst/>
            </a:prstGeom>
            <a:solidFill>
              <a:srgbClr val="EAEAF6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74" name="사각형: 둥근 한쪽 모서리 8073">
              <a:extLst>
                <a:ext uri="{FF2B5EF4-FFF2-40B4-BE49-F238E27FC236}">
                  <a16:creationId xmlns:a16="http://schemas.microsoft.com/office/drawing/2014/main" id="{E5E45673-38BA-38FA-AE2B-6BF329596310}"/>
                </a:ext>
              </a:extLst>
            </p:cNvPr>
            <p:cNvSpPr/>
            <p:nvPr/>
          </p:nvSpPr>
          <p:spPr>
            <a:xfrm rot="10800000">
              <a:off x="7081175" y="603026"/>
              <a:ext cx="251771" cy="3726325"/>
            </a:xfrm>
            <a:prstGeom prst="round1Rect">
              <a:avLst/>
            </a:prstGeom>
            <a:solidFill>
              <a:srgbClr val="EAEAF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71" name="사각형: 둥근 한쪽 모서리 8070">
              <a:extLst>
                <a:ext uri="{FF2B5EF4-FFF2-40B4-BE49-F238E27FC236}">
                  <a16:creationId xmlns:a16="http://schemas.microsoft.com/office/drawing/2014/main" id="{1AA96D24-8C9E-CA1C-B391-D78165305E1B}"/>
                </a:ext>
              </a:extLst>
            </p:cNvPr>
            <p:cNvSpPr/>
            <p:nvPr/>
          </p:nvSpPr>
          <p:spPr>
            <a:xfrm rot="10800000">
              <a:off x="8301455" y="621792"/>
              <a:ext cx="251771" cy="5634792"/>
            </a:xfrm>
            <a:prstGeom prst="round1Rect">
              <a:avLst/>
            </a:prstGeom>
            <a:solidFill>
              <a:srgbClr val="EAEAF6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65" name="사각형: 둥근 한쪽 모서리 8064">
              <a:extLst>
                <a:ext uri="{FF2B5EF4-FFF2-40B4-BE49-F238E27FC236}">
                  <a16:creationId xmlns:a16="http://schemas.microsoft.com/office/drawing/2014/main" id="{519AFEB6-A922-3CA3-27A1-5C6D40AD352A}"/>
                </a:ext>
              </a:extLst>
            </p:cNvPr>
            <p:cNvSpPr/>
            <p:nvPr/>
          </p:nvSpPr>
          <p:spPr>
            <a:xfrm rot="10800000">
              <a:off x="4625339" y="610382"/>
              <a:ext cx="261931" cy="3731043"/>
            </a:xfrm>
            <a:prstGeom prst="round1Rect">
              <a:avLst/>
            </a:prstGeom>
            <a:solidFill>
              <a:srgbClr val="F6F1F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68" name="사각형: 둥근 한쪽 모서리 8067">
              <a:extLst>
                <a:ext uri="{FF2B5EF4-FFF2-40B4-BE49-F238E27FC236}">
                  <a16:creationId xmlns:a16="http://schemas.microsoft.com/office/drawing/2014/main" id="{72E7F96D-9ADE-8633-C1F7-593A5E5A0F8F}"/>
                </a:ext>
              </a:extLst>
            </p:cNvPr>
            <p:cNvSpPr/>
            <p:nvPr/>
          </p:nvSpPr>
          <p:spPr>
            <a:xfrm rot="10800000">
              <a:off x="5841997" y="610381"/>
              <a:ext cx="251771" cy="5622948"/>
            </a:xfrm>
            <a:prstGeom prst="round1Rect">
              <a:avLst/>
            </a:prstGeom>
            <a:solidFill>
              <a:srgbClr val="F6F1F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63" name="사각형: 둥근 한쪽 모서리 8062">
              <a:extLst>
                <a:ext uri="{FF2B5EF4-FFF2-40B4-BE49-F238E27FC236}">
                  <a16:creationId xmlns:a16="http://schemas.microsoft.com/office/drawing/2014/main" id="{18D7476C-8D59-6B60-891E-6252670F3D9F}"/>
                </a:ext>
              </a:extLst>
            </p:cNvPr>
            <p:cNvSpPr/>
            <p:nvPr/>
          </p:nvSpPr>
          <p:spPr>
            <a:xfrm rot="10800000">
              <a:off x="2181786" y="588921"/>
              <a:ext cx="218513" cy="3749783"/>
            </a:xfrm>
            <a:prstGeom prst="round1Rect">
              <a:avLst/>
            </a:prstGeom>
            <a:solidFill>
              <a:srgbClr val="E9F6F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61" name="사각형: 둥근 한쪽 모서리 8060">
              <a:extLst>
                <a:ext uri="{FF2B5EF4-FFF2-40B4-BE49-F238E27FC236}">
                  <a16:creationId xmlns:a16="http://schemas.microsoft.com/office/drawing/2014/main" id="{F0C31DA8-B779-BBB0-841F-9859286FE8E8}"/>
                </a:ext>
              </a:extLst>
            </p:cNvPr>
            <p:cNvSpPr/>
            <p:nvPr/>
          </p:nvSpPr>
          <p:spPr>
            <a:xfrm rot="10800000">
              <a:off x="3383176" y="607785"/>
              <a:ext cx="245847" cy="5634087"/>
            </a:xfrm>
            <a:prstGeom prst="round1Rect">
              <a:avLst/>
            </a:prstGeom>
            <a:solidFill>
              <a:srgbClr val="E9F6F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" name="모서리가 둥근 직사각형 385">
              <a:extLst>
                <a:ext uri="{FF2B5EF4-FFF2-40B4-BE49-F238E27FC236}">
                  <a16:creationId xmlns:a16="http://schemas.microsoft.com/office/drawing/2014/main" id="{843919F6-52DD-4A40-ABEF-DD7546063256}"/>
                </a:ext>
              </a:extLst>
            </p:cNvPr>
            <p:cNvSpPr/>
            <p:nvPr/>
          </p:nvSpPr>
          <p:spPr>
            <a:xfrm>
              <a:off x="566202" y="329471"/>
              <a:ext cx="1434470" cy="3336910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A3F74EDC-536E-4A30-ADDF-E332B41F3097}"/>
                </a:ext>
              </a:extLst>
            </p:cNvPr>
            <p:cNvCxnSpPr/>
            <p:nvPr/>
          </p:nvCxnSpPr>
          <p:spPr>
            <a:xfrm>
              <a:off x="566202" y="564545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6B323C6D-8678-44B3-90EA-106C8A6036A6}"/>
                </a:ext>
              </a:extLst>
            </p:cNvPr>
            <p:cNvCxnSpPr/>
            <p:nvPr/>
          </p:nvCxnSpPr>
          <p:spPr>
            <a:xfrm>
              <a:off x="1036350" y="329471"/>
              <a:ext cx="0" cy="235074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>
              <a:extLst>
                <a:ext uri="{FF2B5EF4-FFF2-40B4-BE49-F238E27FC236}">
                  <a16:creationId xmlns:a16="http://schemas.microsoft.com/office/drawing/2014/main" id="{14B8AA59-5D4F-47FA-8C49-31B73DC2E645}"/>
                </a:ext>
              </a:extLst>
            </p:cNvPr>
            <p:cNvCxnSpPr/>
            <p:nvPr/>
          </p:nvCxnSpPr>
          <p:spPr>
            <a:xfrm>
              <a:off x="560512" y="755169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>
              <a:extLst>
                <a:ext uri="{FF2B5EF4-FFF2-40B4-BE49-F238E27FC236}">
                  <a16:creationId xmlns:a16="http://schemas.microsoft.com/office/drawing/2014/main" id="{D8ADC9F4-AD9D-4931-8F56-C51746C2DEC3}"/>
                </a:ext>
              </a:extLst>
            </p:cNvPr>
            <p:cNvCxnSpPr/>
            <p:nvPr/>
          </p:nvCxnSpPr>
          <p:spPr>
            <a:xfrm>
              <a:off x="560512" y="1015643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822BDCD1-3F8B-43E5-B865-F714CF2B9809}"/>
                </a:ext>
              </a:extLst>
            </p:cNvPr>
            <p:cNvCxnSpPr/>
            <p:nvPr/>
          </p:nvCxnSpPr>
          <p:spPr>
            <a:xfrm>
              <a:off x="562670" y="1053743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FBD13CFE-AD97-4B92-95CF-7650F7BA7C91}"/>
                </a:ext>
              </a:extLst>
            </p:cNvPr>
            <p:cNvCxnSpPr/>
            <p:nvPr/>
          </p:nvCxnSpPr>
          <p:spPr>
            <a:xfrm>
              <a:off x="718602" y="761395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직선 연결선 152">
              <a:extLst>
                <a:ext uri="{FF2B5EF4-FFF2-40B4-BE49-F238E27FC236}">
                  <a16:creationId xmlns:a16="http://schemas.microsoft.com/office/drawing/2014/main" id="{8B48C8F6-C563-4D8E-8787-C6D136C5722E}"/>
                </a:ext>
              </a:extLst>
            </p:cNvPr>
            <p:cNvCxnSpPr/>
            <p:nvPr/>
          </p:nvCxnSpPr>
          <p:spPr>
            <a:xfrm>
              <a:off x="876977" y="759485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F239BFB5-D21D-43F4-AD56-4BF594F7FF40}"/>
                </a:ext>
              </a:extLst>
            </p:cNvPr>
            <p:cNvCxnSpPr/>
            <p:nvPr/>
          </p:nvCxnSpPr>
          <p:spPr>
            <a:xfrm>
              <a:off x="1035352" y="757327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C782EDBF-F55D-414A-8FBA-D2AD7389521C}"/>
                </a:ext>
              </a:extLst>
            </p:cNvPr>
            <p:cNvCxnSpPr/>
            <p:nvPr/>
          </p:nvCxnSpPr>
          <p:spPr>
            <a:xfrm>
              <a:off x="1193726" y="757327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0A882B5D-2AC5-4DD3-9B6C-AEC9BD441967}"/>
                </a:ext>
              </a:extLst>
            </p:cNvPr>
            <p:cNvCxnSpPr/>
            <p:nvPr/>
          </p:nvCxnSpPr>
          <p:spPr>
            <a:xfrm>
              <a:off x="1356132" y="759361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72E4221B-5DDB-4ED9-B9E6-F3C2C5E52FBF}"/>
                </a:ext>
              </a:extLst>
            </p:cNvPr>
            <p:cNvCxnSpPr/>
            <p:nvPr/>
          </p:nvCxnSpPr>
          <p:spPr>
            <a:xfrm>
              <a:off x="1515684" y="755169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02C99465-C8D4-4F4C-92B9-732FAFBED680}"/>
                </a:ext>
              </a:extLst>
            </p:cNvPr>
            <p:cNvCxnSpPr/>
            <p:nvPr/>
          </p:nvCxnSpPr>
          <p:spPr>
            <a:xfrm>
              <a:off x="1675236" y="761519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직선 연결선 158">
              <a:extLst>
                <a:ext uri="{FF2B5EF4-FFF2-40B4-BE49-F238E27FC236}">
                  <a16:creationId xmlns:a16="http://schemas.microsoft.com/office/drawing/2014/main" id="{87393713-4C43-4AC7-85F4-EC6B277653F3}"/>
                </a:ext>
              </a:extLst>
            </p:cNvPr>
            <p:cNvCxnSpPr/>
            <p:nvPr/>
          </p:nvCxnSpPr>
          <p:spPr>
            <a:xfrm>
              <a:off x="1834788" y="763677"/>
              <a:ext cx="9168" cy="2900732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7D7C2F75-0713-400C-8A56-F320253E3015}"/>
                </a:ext>
              </a:extLst>
            </p:cNvPr>
            <p:cNvCxnSpPr/>
            <p:nvPr/>
          </p:nvCxnSpPr>
          <p:spPr>
            <a:xfrm>
              <a:off x="1231469" y="883310"/>
              <a:ext cx="7769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9FD5F60A-9C77-4A5A-9063-94172D0C8D16}"/>
                </a:ext>
              </a:extLst>
            </p:cNvPr>
            <p:cNvCxnSpPr/>
            <p:nvPr/>
          </p:nvCxnSpPr>
          <p:spPr>
            <a:xfrm>
              <a:off x="1232399" y="2336169"/>
              <a:ext cx="7769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60F8BC71-923B-4141-9422-34A10D3FC847}"/>
                </a:ext>
              </a:extLst>
            </p:cNvPr>
            <p:cNvSpPr txBox="1"/>
            <p:nvPr/>
          </p:nvSpPr>
          <p:spPr>
            <a:xfrm>
              <a:off x="548857" y="329471"/>
              <a:ext cx="565725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명</a:t>
              </a:r>
            </a:p>
          </p:txBody>
        </p:sp>
        <p:grpSp>
          <p:nvGrpSpPr>
            <p:cNvPr id="272" name="그룹 271">
              <a:extLst>
                <a:ext uri="{FF2B5EF4-FFF2-40B4-BE49-F238E27FC236}">
                  <a16:creationId xmlns:a16="http://schemas.microsoft.com/office/drawing/2014/main" id="{B1353110-2E8D-42EB-B5DF-67D967EBAB07}"/>
                </a:ext>
              </a:extLst>
            </p:cNvPr>
            <p:cNvGrpSpPr/>
            <p:nvPr/>
          </p:nvGrpSpPr>
          <p:grpSpPr>
            <a:xfrm>
              <a:off x="1886965" y="1106194"/>
              <a:ext cx="59531" cy="2482172"/>
              <a:chOff x="3046626" y="1827124"/>
              <a:chExt cx="59531" cy="2482172"/>
            </a:xfrm>
          </p:grpSpPr>
          <p:sp>
            <p:nvSpPr>
              <p:cNvPr id="273" name="모서리가 둥근 직사각형 530">
                <a:extLst>
                  <a:ext uri="{FF2B5EF4-FFF2-40B4-BE49-F238E27FC236}">
                    <a16:creationId xmlns:a16="http://schemas.microsoft.com/office/drawing/2014/main" id="{B1573E4E-3EFB-4D09-B2F9-7E587BF3BA3D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" name="모서리가 둥근 직사각형 531">
                <a:extLst>
                  <a:ext uri="{FF2B5EF4-FFF2-40B4-BE49-F238E27FC236}">
                    <a16:creationId xmlns:a16="http://schemas.microsoft.com/office/drawing/2014/main" id="{CF6DF698-AF55-4B07-A3D8-5C975E4073E3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" name="모서리가 둥근 직사각형 532">
                <a:extLst>
                  <a:ext uri="{FF2B5EF4-FFF2-40B4-BE49-F238E27FC236}">
                    <a16:creationId xmlns:a16="http://schemas.microsoft.com/office/drawing/2014/main" id="{7AC36802-F93F-471A-8544-4A23E1A92678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" name="모서리가 둥근 직사각형 533">
                <a:extLst>
                  <a:ext uri="{FF2B5EF4-FFF2-40B4-BE49-F238E27FC236}">
                    <a16:creationId xmlns:a16="http://schemas.microsoft.com/office/drawing/2014/main" id="{CC72F172-45D4-4D87-A462-34C70DC83938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" name="모서리가 둥근 직사각형 534">
                <a:extLst>
                  <a:ext uri="{FF2B5EF4-FFF2-40B4-BE49-F238E27FC236}">
                    <a16:creationId xmlns:a16="http://schemas.microsoft.com/office/drawing/2014/main" id="{BFE15976-244A-4959-B147-E88DAA3982C2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" name="모서리가 둥근 직사각형 535">
                <a:extLst>
                  <a:ext uri="{FF2B5EF4-FFF2-40B4-BE49-F238E27FC236}">
                    <a16:creationId xmlns:a16="http://schemas.microsoft.com/office/drawing/2014/main" id="{A90BF0B8-130E-4460-B5E2-F377EC4A5A36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" name="모서리가 둥근 직사각형 536">
                <a:extLst>
                  <a:ext uri="{FF2B5EF4-FFF2-40B4-BE49-F238E27FC236}">
                    <a16:creationId xmlns:a16="http://schemas.microsoft.com/office/drawing/2014/main" id="{C7CA17EE-F3D1-4366-888B-2BC58FADA036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" name="모서리가 둥근 직사각형 537">
                <a:extLst>
                  <a:ext uri="{FF2B5EF4-FFF2-40B4-BE49-F238E27FC236}">
                    <a16:creationId xmlns:a16="http://schemas.microsoft.com/office/drawing/2014/main" id="{972DE997-3C54-42B1-B518-E0D2386D0CA8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" name="모서리가 둥근 직사각형 538">
                <a:extLst>
                  <a:ext uri="{FF2B5EF4-FFF2-40B4-BE49-F238E27FC236}">
                    <a16:creationId xmlns:a16="http://schemas.microsoft.com/office/drawing/2014/main" id="{F958E238-E1C0-4DF2-935F-D6BE3F7614BB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" name="모서리가 둥근 직사각형 539">
                <a:extLst>
                  <a:ext uri="{FF2B5EF4-FFF2-40B4-BE49-F238E27FC236}">
                    <a16:creationId xmlns:a16="http://schemas.microsoft.com/office/drawing/2014/main" id="{AF17C7F1-D07E-4630-BD83-EB3F3E175290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83" name="그룹 282">
              <a:extLst>
                <a:ext uri="{FF2B5EF4-FFF2-40B4-BE49-F238E27FC236}">
                  <a16:creationId xmlns:a16="http://schemas.microsoft.com/office/drawing/2014/main" id="{6214CCCC-4280-4FF3-BA7D-39E19A6F94B4}"/>
                </a:ext>
              </a:extLst>
            </p:cNvPr>
            <p:cNvGrpSpPr/>
            <p:nvPr/>
          </p:nvGrpSpPr>
          <p:grpSpPr>
            <a:xfrm>
              <a:off x="1727637" y="1106194"/>
              <a:ext cx="59531" cy="2482172"/>
              <a:chOff x="3046626" y="1827124"/>
              <a:chExt cx="59531" cy="2482172"/>
            </a:xfrm>
          </p:grpSpPr>
          <p:sp>
            <p:nvSpPr>
              <p:cNvPr id="284" name="모서리가 둥근 직사각형 541">
                <a:extLst>
                  <a:ext uri="{FF2B5EF4-FFF2-40B4-BE49-F238E27FC236}">
                    <a16:creationId xmlns:a16="http://schemas.microsoft.com/office/drawing/2014/main" id="{39ABBC95-A1A0-49CF-AA27-D40B0B831E55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5" name="모서리가 둥근 직사각형 542">
                <a:extLst>
                  <a:ext uri="{FF2B5EF4-FFF2-40B4-BE49-F238E27FC236}">
                    <a16:creationId xmlns:a16="http://schemas.microsoft.com/office/drawing/2014/main" id="{D4F6AEE5-1CED-452D-831B-9942A17A5D05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6" name="모서리가 둥근 직사각형 543">
                <a:extLst>
                  <a:ext uri="{FF2B5EF4-FFF2-40B4-BE49-F238E27FC236}">
                    <a16:creationId xmlns:a16="http://schemas.microsoft.com/office/drawing/2014/main" id="{9C000B7E-3D49-4CF0-9185-BC31A75DD747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7" name="모서리가 둥근 직사각형 544">
                <a:extLst>
                  <a:ext uri="{FF2B5EF4-FFF2-40B4-BE49-F238E27FC236}">
                    <a16:creationId xmlns:a16="http://schemas.microsoft.com/office/drawing/2014/main" id="{8D5AED71-043F-4F58-A830-6EDE848FD36F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8" name="모서리가 둥근 직사각형 545">
                <a:extLst>
                  <a:ext uri="{FF2B5EF4-FFF2-40B4-BE49-F238E27FC236}">
                    <a16:creationId xmlns:a16="http://schemas.microsoft.com/office/drawing/2014/main" id="{B7F3D470-6932-4F2B-B397-3B07B16CF40A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9" name="모서리가 둥근 직사각형 546">
                <a:extLst>
                  <a:ext uri="{FF2B5EF4-FFF2-40B4-BE49-F238E27FC236}">
                    <a16:creationId xmlns:a16="http://schemas.microsoft.com/office/drawing/2014/main" id="{0A037E6F-F8AF-4059-81F1-54AD2F88FE30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0" name="모서리가 둥근 직사각형 547">
                <a:extLst>
                  <a:ext uri="{FF2B5EF4-FFF2-40B4-BE49-F238E27FC236}">
                    <a16:creationId xmlns:a16="http://schemas.microsoft.com/office/drawing/2014/main" id="{3D2FC135-F380-4325-A32C-AF3306F4835A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1" name="모서리가 둥근 직사각형 548">
                <a:extLst>
                  <a:ext uri="{FF2B5EF4-FFF2-40B4-BE49-F238E27FC236}">
                    <a16:creationId xmlns:a16="http://schemas.microsoft.com/office/drawing/2014/main" id="{799E3F4F-0082-48AF-AA9A-76BF793713FC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2" name="모서리가 둥근 직사각형 549">
                <a:extLst>
                  <a:ext uri="{FF2B5EF4-FFF2-40B4-BE49-F238E27FC236}">
                    <a16:creationId xmlns:a16="http://schemas.microsoft.com/office/drawing/2014/main" id="{3E151B38-35D9-4FF9-A4F0-E7C86EF3E16F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3" name="모서리가 둥근 직사각형 550">
                <a:extLst>
                  <a:ext uri="{FF2B5EF4-FFF2-40B4-BE49-F238E27FC236}">
                    <a16:creationId xmlns:a16="http://schemas.microsoft.com/office/drawing/2014/main" id="{3273DF8B-A674-4E45-B557-79C96D5E96B9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94" name="그룹 293">
              <a:extLst>
                <a:ext uri="{FF2B5EF4-FFF2-40B4-BE49-F238E27FC236}">
                  <a16:creationId xmlns:a16="http://schemas.microsoft.com/office/drawing/2014/main" id="{F3C88E68-F668-4F41-8994-236D4F32D636}"/>
                </a:ext>
              </a:extLst>
            </p:cNvPr>
            <p:cNvGrpSpPr/>
            <p:nvPr/>
          </p:nvGrpSpPr>
          <p:grpSpPr>
            <a:xfrm>
              <a:off x="1568308" y="1106194"/>
              <a:ext cx="59531" cy="2482172"/>
              <a:chOff x="3046626" y="1827124"/>
              <a:chExt cx="59531" cy="2482172"/>
            </a:xfrm>
          </p:grpSpPr>
          <p:sp>
            <p:nvSpPr>
              <p:cNvPr id="295" name="모서리가 둥근 직사각형 552">
                <a:extLst>
                  <a:ext uri="{FF2B5EF4-FFF2-40B4-BE49-F238E27FC236}">
                    <a16:creationId xmlns:a16="http://schemas.microsoft.com/office/drawing/2014/main" id="{2582CC96-7A14-4D7C-A0B4-BF5EE132F1F1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6" name="모서리가 둥근 직사각형 553">
                <a:extLst>
                  <a:ext uri="{FF2B5EF4-FFF2-40B4-BE49-F238E27FC236}">
                    <a16:creationId xmlns:a16="http://schemas.microsoft.com/office/drawing/2014/main" id="{23F74C38-7F7C-4633-A73B-88675F42F378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7" name="모서리가 둥근 직사각형 554">
                <a:extLst>
                  <a:ext uri="{FF2B5EF4-FFF2-40B4-BE49-F238E27FC236}">
                    <a16:creationId xmlns:a16="http://schemas.microsoft.com/office/drawing/2014/main" id="{8846FDED-D669-4017-A34D-FE9FBA1DA46B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8" name="모서리가 둥근 직사각형 555">
                <a:extLst>
                  <a:ext uri="{FF2B5EF4-FFF2-40B4-BE49-F238E27FC236}">
                    <a16:creationId xmlns:a16="http://schemas.microsoft.com/office/drawing/2014/main" id="{208E6260-97E1-421E-B10E-AA7F81A9B0CA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9" name="모서리가 둥근 직사각형 556">
                <a:extLst>
                  <a:ext uri="{FF2B5EF4-FFF2-40B4-BE49-F238E27FC236}">
                    <a16:creationId xmlns:a16="http://schemas.microsoft.com/office/drawing/2014/main" id="{BCA05724-CA6D-481E-A8FE-596CB69398C9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0" name="모서리가 둥근 직사각형 557">
                <a:extLst>
                  <a:ext uri="{FF2B5EF4-FFF2-40B4-BE49-F238E27FC236}">
                    <a16:creationId xmlns:a16="http://schemas.microsoft.com/office/drawing/2014/main" id="{FFD71ACE-8835-4032-B9EA-8FB789A5E48A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1" name="모서리가 둥근 직사각형 558">
                <a:extLst>
                  <a:ext uri="{FF2B5EF4-FFF2-40B4-BE49-F238E27FC236}">
                    <a16:creationId xmlns:a16="http://schemas.microsoft.com/office/drawing/2014/main" id="{E48B6755-5371-463E-AC4F-90491F356CB3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2" name="모서리가 둥근 직사각형 559">
                <a:extLst>
                  <a:ext uri="{FF2B5EF4-FFF2-40B4-BE49-F238E27FC236}">
                    <a16:creationId xmlns:a16="http://schemas.microsoft.com/office/drawing/2014/main" id="{EF31FD94-A84F-4ED2-BF3F-2B4C852DCF6A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3" name="모서리가 둥근 직사각형 560">
                <a:extLst>
                  <a:ext uri="{FF2B5EF4-FFF2-40B4-BE49-F238E27FC236}">
                    <a16:creationId xmlns:a16="http://schemas.microsoft.com/office/drawing/2014/main" id="{22F2E11F-0C30-49E8-94A7-15B3C293D170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4" name="모서리가 둥근 직사각형 561">
                <a:extLst>
                  <a:ext uri="{FF2B5EF4-FFF2-40B4-BE49-F238E27FC236}">
                    <a16:creationId xmlns:a16="http://schemas.microsoft.com/office/drawing/2014/main" id="{56E5156D-8060-4CB0-ADA0-191442CBCBAD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05" name="그룹 304">
              <a:extLst>
                <a:ext uri="{FF2B5EF4-FFF2-40B4-BE49-F238E27FC236}">
                  <a16:creationId xmlns:a16="http://schemas.microsoft.com/office/drawing/2014/main" id="{FDF1DD39-C4E9-420C-85B1-AD3CAE4985E5}"/>
                </a:ext>
              </a:extLst>
            </p:cNvPr>
            <p:cNvGrpSpPr/>
            <p:nvPr/>
          </p:nvGrpSpPr>
          <p:grpSpPr>
            <a:xfrm>
              <a:off x="1408979" y="1106194"/>
              <a:ext cx="59531" cy="2482172"/>
              <a:chOff x="3046626" y="1827124"/>
              <a:chExt cx="59531" cy="2482172"/>
            </a:xfrm>
          </p:grpSpPr>
          <p:sp>
            <p:nvSpPr>
              <p:cNvPr id="306" name="모서리가 둥근 직사각형 563">
                <a:extLst>
                  <a:ext uri="{FF2B5EF4-FFF2-40B4-BE49-F238E27FC236}">
                    <a16:creationId xmlns:a16="http://schemas.microsoft.com/office/drawing/2014/main" id="{5C470EBF-5D80-4D91-834C-5D6B9A6CF97B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7" name="모서리가 둥근 직사각형 564">
                <a:extLst>
                  <a:ext uri="{FF2B5EF4-FFF2-40B4-BE49-F238E27FC236}">
                    <a16:creationId xmlns:a16="http://schemas.microsoft.com/office/drawing/2014/main" id="{487AA428-5743-45F1-845B-C1FCA724A51C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8" name="모서리가 둥근 직사각형 565">
                <a:extLst>
                  <a:ext uri="{FF2B5EF4-FFF2-40B4-BE49-F238E27FC236}">
                    <a16:creationId xmlns:a16="http://schemas.microsoft.com/office/drawing/2014/main" id="{1591A4E2-C3FD-4911-AD33-A81DC34D1529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9" name="모서리가 둥근 직사각형 566">
                <a:extLst>
                  <a:ext uri="{FF2B5EF4-FFF2-40B4-BE49-F238E27FC236}">
                    <a16:creationId xmlns:a16="http://schemas.microsoft.com/office/drawing/2014/main" id="{68B7AE4C-610F-4A3A-80D3-E81C1E313925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0" name="모서리가 둥근 직사각형 567">
                <a:extLst>
                  <a:ext uri="{FF2B5EF4-FFF2-40B4-BE49-F238E27FC236}">
                    <a16:creationId xmlns:a16="http://schemas.microsoft.com/office/drawing/2014/main" id="{57839D9C-E453-4E65-917A-B54C04BF4E05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1" name="모서리가 둥근 직사각형 568">
                <a:extLst>
                  <a:ext uri="{FF2B5EF4-FFF2-40B4-BE49-F238E27FC236}">
                    <a16:creationId xmlns:a16="http://schemas.microsoft.com/office/drawing/2014/main" id="{6AFFBE92-A0A5-423C-A427-AA2C02AFDBE6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2" name="모서리가 둥근 직사각형 569">
                <a:extLst>
                  <a:ext uri="{FF2B5EF4-FFF2-40B4-BE49-F238E27FC236}">
                    <a16:creationId xmlns:a16="http://schemas.microsoft.com/office/drawing/2014/main" id="{B51690D7-53BE-42DA-BC15-98664B4B9F56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3" name="모서리가 둥근 직사각형 570">
                <a:extLst>
                  <a:ext uri="{FF2B5EF4-FFF2-40B4-BE49-F238E27FC236}">
                    <a16:creationId xmlns:a16="http://schemas.microsoft.com/office/drawing/2014/main" id="{89F8CC74-48F5-43B4-9F6A-777B5034BDC6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4" name="모서리가 둥근 직사각형 571">
                <a:extLst>
                  <a:ext uri="{FF2B5EF4-FFF2-40B4-BE49-F238E27FC236}">
                    <a16:creationId xmlns:a16="http://schemas.microsoft.com/office/drawing/2014/main" id="{327F3B93-F13D-46F7-9655-C9BF857C1417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5" name="모서리가 둥근 직사각형 572">
                <a:extLst>
                  <a:ext uri="{FF2B5EF4-FFF2-40B4-BE49-F238E27FC236}">
                    <a16:creationId xmlns:a16="http://schemas.microsoft.com/office/drawing/2014/main" id="{D447C68B-C8EC-47A5-9B82-49C966A8B363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16" name="그룹 315">
              <a:extLst>
                <a:ext uri="{FF2B5EF4-FFF2-40B4-BE49-F238E27FC236}">
                  <a16:creationId xmlns:a16="http://schemas.microsoft.com/office/drawing/2014/main" id="{EF9DAF48-AFF1-4260-912F-54FCCA020606}"/>
                </a:ext>
              </a:extLst>
            </p:cNvPr>
            <p:cNvGrpSpPr/>
            <p:nvPr/>
          </p:nvGrpSpPr>
          <p:grpSpPr>
            <a:xfrm>
              <a:off x="1086921" y="1106194"/>
              <a:ext cx="59531" cy="2482172"/>
              <a:chOff x="3046626" y="1827124"/>
              <a:chExt cx="59531" cy="2482172"/>
            </a:xfrm>
          </p:grpSpPr>
          <p:sp>
            <p:nvSpPr>
              <p:cNvPr id="317" name="모서리가 둥근 직사각형 574">
                <a:extLst>
                  <a:ext uri="{FF2B5EF4-FFF2-40B4-BE49-F238E27FC236}">
                    <a16:creationId xmlns:a16="http://schemas.microsoft.com/office/drawing/2014/main" id="{22EB4A7C-CE0B-42E7-B064-54E52CBCA8FD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8" name="모서리가 둥근 직사각형 575">
                <a:extLst>
                  <a:ext uri="{FF2B5EF4-FFF2-40B4-BE49-F238E27FC236}">
                    <a16:creationId xmlns:a16="http://schemas.microsoft.com/office/drawing/2014/main" id="{62C41301-9911-48D5-97F3-0F4509A75D61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9" name="모서리가 둥근 직사각형 576">
                <a:extLst>
                  <a:ext uri="{FF2B5EF4-FFF2-40B4-BE49-F238E27FC236}">
                    <a16:creationId xmlns:a16="http://schemas.microsoft.com/office/drawing/2014/main" id="{D4FD56C1-1BE5-4FC3-B99B-E60989176566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0" name="모서리가 둥근 직사각형 577">
                <a:extLst>
                  <a:ext uri="{FF2B5EF4-FFF2-40B4-BE49-F238E27FC236}">
                    <a16:creationId xmlns:a16="http://schemas.microsoft.com/office/drawing/2014/main" id="{F47393B7-958E-4CBC-A138-74788DF2FEA2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1" name="모서리가 둥근 직사각형 578">
                <a:extLst>
                  <a:ext uri="{FF2B5EF4-FFF2-40B4-BE49-F238E27FC236}">
                    <a16:creationId xmlns:a16="http://schemas.microsoft.com/office/drawing/2014/main" id="{23CC6D56-F5B8-4992-8A5D-49726EA73239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2" name="모서리가 둥근 직사각형 579">
                <a:extLst>
                  <a:ext uri="{FF2B5EF4-FFF2-40B4-BE49-F238E27FC236}">
                    <a16:creationId xmlns:a16="http://schemas.microsoft.com/office/drawing/2014/main" id="{2F5E3226-70BA-4FD6-B838-0153BCEBAF0D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3" name="모서리가 둥근 직사각형 580">
                <a:extLst>
                  <a:ext uri="{FF2B5EF4-FFF2-40B4-BE49-F238E27FC236}">
                    <a16:creationId xmlns:a16="http://schemas.microsoft.com/office/drawing/2014/main" id="{C9D5FF34-97BB-4560-9E9F-A669B4BEF7DF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4" name="모서리가 둥근 직사각형 581">
                <a:extLst>
                  <a:ext uri="{FF2B5EF4-FFF2-40B4-BE49-F238E27FC236}">
                    <a16:creationId xmlns:a16="http://schemas.microsoft.com/office/drawing/2014/main" id="{6931090F-12EE-4E3C-9482-BB19396E63AA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5" name="모서리가 둥근 직사각형 582">
                <a:extLst>
                  <a:ext uri="{FF2B5EF4-FFF2-40B4-BE49-F238E27FC236}">
                    <a16:creationId xmlns:a16="http://schemas.microsoft.com/office/drawing/2014/main" id="{ECF86D21-296B-4636-8833-737D392E4E19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6" name="모서리가 둥근 직사각형 583">
                <a:extLst>
                  <a:ext uri="{FF2B5EF4-FFF2-40B4-BE49-F238E27FC236}">
                    <a16:creationId xmlns:a16="http://schemas.microsoft.com/office/drawing/2014/main" id="{EA502436-A5A9-4EB4-A536-D93752041024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27" name="그룹 326">
              <a:extLst>
                <a:ext uri="{FF2B5EF4-FFF2-40B4-BE49-F238E27FC236}">
                  <a16:creationId xmlns:a16="http://schemas.microsoft.com/office/drawing/2014/main" id="{E447BDC4-E7B4-485A-98E1-A00F6573BE9F}"/>
                </a:ext>
              </a:extLst>
            </p:cNvPr>
            <p:cNvGrpSpPr/>
            <p:nvPr/>
          </p:nvGrpSpPr>
          <p:grpSpPr>
            <a:xfrm>
              <a:off x="922617" y="1106194"/>
              <a:ext cx="59531" cy="2482172"/>
              <a:chOff x="3046626" y="1827124"/>
              <a:chExt cx="59531" cy="2482172"/>
            </a:xfrm>
          </p:grpSpPr>
          <p:sp>
            <p:nvSpPr>
              <p:cNvPr id="328" name="모서리가 둥근 직사각형 585">
                <a:extLst>
                  <a:ext uri="{FF2B5EF4-FFF2-40B4-BE49-F238E27FC236}">
                    <a16:creationId xmlns:a16="http://schemas.microsoft.com/office/drawing/2014/main" id="{6B00E44C-227E-42E4-9BF6-FA49138CEEEA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9" name="모서리가 둥근 직사각형 586">
                <a:extLst>
                  <a:ext uri="{FF2B5EF4-FFF2-40B4-BE49-F238E27FC236}">
                    <a16:creationId xmlns:a16="http://schemas.microsoft.com/office/drawing/2014/main" id="{12691EF0-1875-4130-8926-19AFF2B326AB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0" name="모서리가 둥근 직사각형 587">
                <a:extLst>
                  <a:ext uri="{FF2B5EF4-FFF2-40B4-BE49-F238E27FC236}">
                    <a16:creationId xmlns:a16="http://schemas.microsoft.com/office/drawing/2014/main" id="{E5DE74E3-95DD-4F15-9E5E-A00A2D960005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1" name="모서리가 둥근 직사각형 588">
                <a:extLst>
                  <a:ext uri="{FF2B5EF4-FFF2-40B4-BE49-F238E27FC236}">
                    <a16:creationId xmlns:a16="http://schemas.microsoft.com/office/drawing/2014/main" id="{EF877D72-4184-4A6F-87B8-B88B20BAB580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2" name="모서리가 둥근 직사각형 589">
                <a:extLst>
                  <a:ext uri="{FF2B5EF4-FFF2-40B4-BE49-F238E27FC236}">
                    <a16:creationId xmlns:a16="http://schemas.microsoft.com/office/drawing/2014/main" id="{F57219D3-53B1-4C80-A8BD-1AD519BE5821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3" name="모서리가 둥근 직사각형 590">
                <a:extLst>
                  <a:ext uri="{FF2B5EF4-FFF2-40B4-BE49-F238E27FC236}">
                    <a16:creationId xmlns:a16="http://schemas.microsoft.com/office/drawing/2014/main" id="{722A83B1-439F-4AD6-87BB-C56AB1826ABC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4" name="모서리가 둥근 직사각형 591">
                <a:extLst>
                  <a:ext uri="{FF2B5EF4-FFF2-40B4-BE49-F238E27FC236}">
                    <a16:creationId xmlns:a16="http://schemas.microsoft.com/office/drawing/2014/main" id="{68FED090-97C2-491E-A33C-3D1B71F8B7C3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5" name="모서리가 둥근 직사각형 592">
                <a:extLst>
                  <a:ext uri="{FF2B5EF4-FFF2-40B4-BE49-F238E27FC236}">
                    <a16:creationId xmlns:a16="http://schemas.microsoft.com/office/drawing/2014/main" id="{95B99ABB-5509-43AF-97E9-0E61A6F9C9AF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6" name="모서리가 둥근 직사각형 593">
                <a:extLst>
                  <a:ext uri="{FF2B5EF4-FFF2-40B4-BE49-F238E27FC236}">
                    <a16:creationId xmlns:a16="http://schemas.microsoft.com/office/drawing/2014/main" id="{7521E8A5-11D4-44D0-A8FA-B485B2CC8E8C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7" name="모서리가 둥근 직사각형 594">
                <a:extLst>
                  <a:ext uri="{FF2B5EF4-FFF2-40B4-BE49-F238E27FC236}">
                    <a16:creationId xmlns:a16="http://schemas.microsoft.com/office/drawing/2014/main" id="{F6FAE1B2-C284-4CB5-8BD6-22F8685482D4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38" name="그룹 337">
              <a:extLst>
                <a:ext uri="{FF2B5EF4-FFF2-40B4-BE49-F238E27FC236}">
                  <a16:creationId xmlns:a16="http://schemas.microsoft.com/office/drawing/2014/main" id="{44701BF3-A1F5-49C3-8F36-683697DCC7BA}"/>
                </a:ext>
              </a:extLst>
            </p:cNvPr>
            <p:cNvGrpSpPr/>
            <p:nvPr/>
          </p:nvGrpSpPr>
          <p:grpSpPr>
            <a:xfrm>
              <a:off x="765189" y="1106194"/>
              <a:ext cx="59531" cy="2482172"/>
              <a:chOff x="3046626" y="1827124"/>
              <a:chExt cx="59531" cy="2482172"/>
            </a:xfrm>
          </p:grpSpPr>
          <p:sp>
            <p:nvSpPr>
              <p:cNvPr id="339" name="모서리가 둥근 직사각형 596">
                <a:extLst>
                  <a:ext uri="{FF2B5EF4-FFF2-40B4-BE49-F238E27FC236}">
                    <a16:creationId xmlns:a16="http://schemas.microsoft.com/office/drawing/2014/main" id="{51D7FC28-7487-44A2-AC90-5FEEFF003428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0" name="모서리가 둥근 직사각형 597">
                <a:extLst>
                  <a:ext uri="{FF2B5EF4-FFF2-40B4-BE49-F238E27FC236}">
                    <a16:creationId xmlns:a16="http://schemas.microsoft.com/office/drawing/2014/main" id="{EECE3877-A262-4964-8B8A-3F175954C8EA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1" name="모서리가 둥근 직사각형 598">
                <a:extLst>
                  <a:ext uri="{FF2B5EF4-FFF2-40B4-BE49-F238E27FC236}">
                    <a16:creationId xmlns:a16="http://schemas.microsoft.com/office/drawing/2014/main" id="{034C44B5-01EF-4217-BC39-0CC1BB9E3675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2" name="모서리가 둥근 직사각형 599">
                <a:extLst>
                  <a:ext uri="{FF2B5EF4-FFF2-40B4-BE49-F238E27FC236}">
                    <a16:creationId xmlns:a16="http://schemas.microsoft.com/office/drawing/2014/main" id="{64D12F78-C2E4-4396-8DEF-2A5591E8D918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3" name="모서리가 둥근 직사각형 600">
                <a:extLst>
                  <a:ext uri="{FF2B5EF4-FFF2-40B4-BE49-F238E27FC236}">
                    <a16:creationId xmlns:a16="http://schemas.microsoft.com/office/drawing/2014/main" id="{37722330-7BE9-475C-AE07-7748A4C3A7CB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4" name="모서리가 둥근 직사각형 601">
                <a:extLst>
                  <a:ext uri="{FF2B5EF4-FFF2-40B4-BE49-F238E27FC236}">
                    <a16:creationId xmlns:a16="http://schemas.microsoft.com/office/drawing/2014/main" id="{7B9F09A0-5C00-4508-B825-797CA06B2836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5" name="모서리가 둥근 직사각형 602">
                <a:extLst>
                  <a:ext uri="{FF2B5EF4-FFF2-40B4-BE49-F238E27FC236}">
                    <a16:creationId xmlns:a16="http://schemas.microsoft.com/office/drawing/2014/main" id="{599517CA-B31D-4188-86AA-3F859D163F8F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6" name="모서리가 둥근 직사각형 603">
                <a:extLst>
                  <a:ext uri="{FF2B5EF4-FFF2-40B4-BE49-F238E27FC236}">
                    <a16:creationId xmlns:a16="http://schemas.microsoft.com/office/drawing/2014/main" id="{E2C8FAB2-436C-49D9-9830-05D569FDA09C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7" name="모서리가 둥근 직사각형 604">
                <a:extLst>
                  <a:ext uri="{FF2B5EF4-FFF2-40B4-BE49-F238E27FC236}">
                    <a16:creationId xmlns:a16="http://schemas.microsoft.com/office/drawing/2014/main" id="{EF78255B-8F74-40F3-BB81-E8FED0DB0725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8" name="모서리가 둥근 직사각형 605">
                <a:extLst>
                  <a:ext uri="{FF2B5EF4-FFF2-40B4-BE49-F238E27FC236}">
                    <a16:creationId xmlns:a16="http://schemas.microsoft.com/office/drawing/2014/main" id="{EC105CA5-4FD6-4044-B13A-FA3A57D6951B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49" name="그룹 348">
              <a:extLst>
                <a:ext uri="{FF2B5EF4-FFF2-40B4-BE49-F238E27FC236}">
                  <a16:creationId xmlns:a16="http://schemas.microsoft.com/office/drawing/2014/main" id="{137E1386-7674-4A91-97CB-B03B2544082C}"/>
                </a:ext>
              </a:extLst>
            </p:cNvPr>
            <p:cNvGrpSpPr/>
            <p:nvPr/>
          </p:nvGrpSpPr>
          <p:grpSpPr>
            <a:xfrm>
              <a:off x="609651" y="1106194"/>
              <a:ext cx="59531" cy="2482172"/>
              <a:chOff x="3046626" y="1827124"/>
              <a:chExt cx="59531" cy="2482172"/>
            </a:xfrm>
          </p:grpSpPr>
          <p:sp>
            <p:nvSpPr>
              <p:cNvPr id="350" name="모서리가 둥근 직사각형 607">
                <a:extLst>
                  <a:ext uri="{FF2B5EF4-FFF2-40B4-BE49-F238E27FC236}">
                    <a16:creationId xmlns:a16="http://schemas.microsoft.com/office/drawing/2014/main" id="{41F0888E-4055-4C8E-BE37-09017B570904}"/>
                  </a:ext>
                </a:extLst>
              </p:cNvPr>
              <p:cNvSpPr/>
              <p:nvPr/>
            </p:nvSpPr>
            <p:spPr>
              <a:xfrm>
                <a:off x="3046626" y="182712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1" name="모서리가 둥근 직사각형 608">
                <a:extLst>
                  <a:ext uri="{FF2B5EF4-FFF2-40B4-BE49-F238E27FC236}">
                    <a16:creationId xmlns:a16="http://schemas.microsoft.com/office/drawing/2014/main" id="{787C2F6D-7633-4DCE-AB94-17CB6A14BFA7}"/>
                  </a:ext>
                </a:extLst>
              </p:cNvPr>
              <p:cNvSpPr/>
              <p:nvPr/>
            </p:nvSpPr>
            <p:spPr>
              <a:xfrm>
                <a:off x="3046626" y="20920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2" name="모서리가 둥근 직사각형 609">
                <a:extLst>
                  <a:ext uri="{FF2B5EF4-FFF2-40B4-BE49-F238E27FC236}">
                    <a16:creationId xmlns:a16="http://schemas.microsoft.com/office/drawing/2014/main" id="{CF8042C5-27BB-4352-8FDE-A9B30D4F1E83}"/>
                  </a:ext>
                </a:extLst>
              </p:cNvPr>
              <p:cNvSpPr/>
              <p:nvPr/>
            </p:nvSpPr>
            <p:spPr>
              <a:xfrm>
                <a:off x="3046626" y="235707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3" name="모서리가 둥근 직사각형 610">
                <a:extLst>
                  <a:ext uri="{FF2B5EF4-FFF2-40B4-BE49-F238E27FC236}">
                    <a16:creationId xmlns:a16="http://schemas.microsoft.com/office/drawing/2014/main" id="{642EC49A-8355-49F5-8A3F-6F1C9CF8C15E}"/>
                  </a:ext>
                </a:extLst>
              </p:cNvPr>
              <p:cNvSpPr/>
              <p:nvPr/>
            </p:nvSpPr>
            <p:spPr>
              <a:xfrm>
                <a:off x="3046626" y="262204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4" name="모서리가 둥근 직사각형 611">
                <a:extLst>
                  <a:ext uri="{FF2B5EF4-FFF2-40B4-BE49-F238E27FC236}">
                    <a16:creationId xmlns:a16="http://schemas.microsoft.com/office/drawing/2014/main" id="{5AD3C334-2E03-4E00-AC70-CBA819F43B3F}"/>
                  </a:ext>
                </a:extLst>
              </p:cNvPr>
              <p:cNvSpPr/>
              <p:nvPr/>
            </p:nvSpPr>
            <p:spPr>
              <a:xfrm>
                <a:off x="3046626" y="288702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5" name="모서리가 둥근 직사각형 612">
                <a:extLst>
                  <a:ext uri="{FF2B5EF4-FFF2-40B4-BE49-F238E27FC236}">
                    <a16:creationId xmlns:a16="http://schemas.microsoft.com/office/drawing/2014/main" id="{B7D94969-948B-4771-93E8-894B2826D157}"/>
                  </a:ext>
                </a:extLst>
              </p:cNvPr>
              <p:cNvSpPr/>
              <p:nvPr/>
            </p:nvSpPr>
            <p:spPr>
              <a:xfrm>
                <a:off x="3046626" y="31519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6" name="모서리가 둥근 직사각형 613">
                <a:extLst>
                  <a:ext uri="{FF2B5EF4-FFF2-40B4-BE49-F238E27FC236}">
                    <a16:creationId xmlns:a16="http://schemas.microsoft.com/office/drawing/2014/main" id="{E6FAA65F-6DA5-4BCB-ABDF-269C0F4A8CDF}"/>
                  </a:ext>
                </a:extLst>
              </p:cNvPr>
              <p:cNvSpPr/>
              <p:nvPr/>
            </p:nvSpPr>
            <p:spPr>
              <a:xfrm>
                <a:off x="3046626" y="34169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7" name="모서리가 둥근 직사각형 614">
                <a:extLst>
                  <a:ext uri="{FF2B5EF4-FFF2-40B4-BE49-F238E27FC236}">
                    <a16:creationId xmlns:a16="http://schemas.microsoft.com/office/drawing/2014/main" id="{71191F8B-C99A-4A7D-932A-5C252D507334}"/>
                  </a:ext>
                </a:extLst>
              </p:cNvPr>
              <p:cNvSpPr/>
              <p:nvPr/>
            </p:nvSpPr>
            <p:spPr>
              <a:xfrm>
                <a:off x="3046626" y="36819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8" name="모서리가 둥근 직사각형 615">
                <a:extLst>
                  <a:ext uri="{FF2B5EF4-FFF2-40B4-BE49-F238E27FC236}">
                    <a16:creationId xmlns:a16="http://schemas.microsoft.com/office/drawing/2014/main" id="{7C0E0791-9C27-4819-8A0F-EBE121733C8B}"/>
                  </a:ext>
                </a:extLst>
              </p:cNvPr>
              <p:cNvSpPr/>
              <p:nvPr/>
            </p:nvSpPr>
            <p:spPr>
              <a:xfrm>
                <a:off x="3046626" y="39469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9" name="모서리가 둥근 직사각형 616">
                <a:extLst>
                  <a:ext uri="{FF2B5EF4-FFF2-40B4-BE49-F238E27FC236}">
                    <a16:creationId xmlns:a16="http://schemas.microsoft.com/office/drawing/2014/main" id="{68E15E77-89D2-4034-A810-146D720E7617}"/>
                  </a:ext>
                </a:extLst>
              </p:cNvPr>
              <p:cNvSpPr/>
              <p:nvPr/>
            </p:nvSpPr>
            <p:spPr>
              <a:xfrm>
                <a:off x="3046626" y="421188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A8B9951C-7BE8-416C-862B-1F60AA67B026}"/>
                </a:ext>
              </a:extLst>
            </p:cNvPr>
            <p:cNvSpPr txBox="1"/>
            <p:nvPr/>
          </p:nvSpPr>
          <p:spPr>
            <a:xfrm>
              <a:off x="623641" y="540498"/>
              <a:ext cx="15110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전 화 번 호</a:t>
              </a:r>
              <a:r>
                <a:rPr lang="en-US" altLang="ko-KR" sz="10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(010</a:t>
              </a:r>
              <a:r>
                <a:rPr lang="ko-KR" altLang="en-US" sz="10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제외</a:t>
              </a:r>
              <a:r>
                <a:rPr lang="en-US" altLang="ko-KR" sz="10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A658DFFA-600E-4E85-85B4-7529F0CE02BD}"/>
                </a:ext>
              </a:extLst>
            </p:cNvPr>
            <p:cNvSpPr/>
            <p:nvPr/>
          </p:nvSpPr>
          <p:spPr>
            <a:xfrm>
              <a:off x="-694" y="1087847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2" name="직사각형 361">
              <a:extLst>
                <a:ext uri="{FF2B5EF4-FFF2-40B4-BE49-F238E27FC236}">
                  <a16:creationId xmlns:a16="http://schemas.microsoft.com/office/drawing/2014/main" id="{D899C196-E4C3-4202-82A9-DF4741043595}"/>
                </a:ext>
              </a:extLst>
            </p:cNvPr>
            <p:cNvSpPr/>
            <p:nvPr/>
          </p:nvSpPr>
          <p:spPr>
            <a:xfrm>
              <a:off x="-2852" y="1614514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3" name="직사각형 362">
              <a:extLst>
                <a:ext uri="{FF2B5EF4-FFF2-40B4-BE49-F238E27FC236}">
                  <a16:creationId xmlns:a16="http://schemas.microsoft.com/office/drawing/2014/main" id="{7498DC1A-EF3C-400A-8D62-395D9BF95C9C}"/>
                </a:ext>
              </a:extLst>
            </p:cNvPr>
            <p:cNvSpPr/>
            <p:nvPr/>
          </p:nvSpPr>
          <p:spPr>
            <a:xfrm>
              <a:off x="-3986" y="2142380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5" name="직사각형 364">
              <a:extLst>
                <a:ext uri="{FF2B5EF4-FFF2-40B4-BE49-F238E27FC236}">
                  <a16:creationId xmlns:a16="http://schemas.microsoft.com/office/drawing/2014/main" id="{1A300F47-9C11-4671-A5D2-6D346CB10D18}"/>
                </a:ext>
              </a:extLst>
            </p:cNvPr>
            <p:cNvSpPr/>
            <p:nvPr/>
          </p:nvSpPr>
          <p:spPr>
            <a:xfrm>
              <a:off x="-7152" y="3203450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6" name="직사각형 365">
              <a:extLst>
                <a:ext uri="{FF2B5EF4-FFF2-40B4-BE49-F238E27FC236}">
                  <a16:creationId xmlns:a16="http://schemas.microsoft.com/office/drawing/2014/main" id="{8133FC01-9256-4EA6-BBAB-30E98079FB5B}"/>
                </a:ext>
              </a:extLst>
            </p:cNvPr>
            <p:cNvSpPr/>
            <p:nvPr/>
          </p:nvSpPr>
          <p:spPr>
            <a:xfrm>
              <a:off x="2937" y="0"/>
              <a:ext cx="283269" cy="28326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7" name="직사각형 366">
              <a:extLst>
                <a:ext uri="{FF2B5EF4-FFF2-40B4-BE49-F238E27FC236}">
                  <a16:creationId xmlns:a16="http://schemas.microsoft.com/office/drawing/2014/main" id="{7951BF3B-34F2-44BB-8635-89BD50D37901}"/>
                </a:ext>
              </a:extLst>
            </p:cNvPr>
            <p:cNvSpPr/>
            <p:nvPr/>
          </p:nvSpPr>
          <p:spPr>
            <a:xfrm>
              <a:off x="774" y="1347911"/>
              <a:ext cx="29039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5BF62B77-93B1-4B0B-9EFE-4A41481F1B5C}"/>
                </a:ext>
              </a:extLst>
            </p:cNvPr>
            <p:cNvSpPr/>
            <p:nvPr/>
          </p:nvSpPr>
          <p:spPr>
            <a:xfrm>
              <a:off x="-8682" y="1870478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9" name="직사각형 368">
              <a:extLst>
                <a:ext uri="{FF2B5EF4-FFF2-40B4-BE49-F238E27FC236}">
                  <a16:creationId xmlns:a16="http://schemas.microsoft.com/office/drawing/2014/main" id="{03917F10-56E1-4156-8D3F-83F9510D1B16}"/>
                </a:ext>
              </a:extLst>
            </p:cNvPr>
            <p:cNvSpPr/>
            <p:nvPr/>
          </p:nvSpPr>
          <p:spPr>
            <a:xfrm>
              <a:off x="9621613" y="6575069"/>
              <a:ext cx="283269" cy="28326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0" name="직사각형 369">
              <a:extLst>
                <a:ext uri="{FF2B5EF4-FFF2-40B4-BE49-F238E27FC236}">
                  <a16:creationId xmlns:a16="http://schemas.microsoft.com/office/drawing/2014/main" id="{6ADFC411-1153-4936-818B-EE7F74F03FAF}"/>
                </a:ext>
              </a:extLst>
            </p:cNvPr>
            <p:cNvSpPr/>
            <p:nvPr/>
          </p:nvSpPr>
          <p:spPr>
            <a:xfrm>
              <a:off x="9623878" y="0"/>
              <a:ext cx="283269" cy="28326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TextBox 615">
              <a:extLst>
                <a:ext uri="{FF2B5EF4-FFF2-40B4-BE49-F238E27FC236}">
                  <a16:creationId xmlns:a16="http://schemas.microsoft.com/office/drawing/2014/main" id="{BAB4B7AC-DB07-4A80-892C-8420E690F977}"/>
                </a:ext>
              </a:extLst>
            </p:cNvPr>
            <p:cNvSpPr txBox="1"/>
            <p:nvPr/>
          </p:nvSpPr>
          <p:spPr>
            <a:xfrm>
              <a:off x="2095828" y="343088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나눔고딕" panose="020D0604000000000000" pitchFamily="50" charset="-127"/>
                  <a:ea typeface="나눔고딕" panose="020D0604000000000000" pitchFamily="50" charset="-127"/>
                  <a:cs typeface="+mn-cs"/>
                </a:rPr>
                <a:t>문번</a:t>
              </a:r>
            </a:p>
          </p:txBody>
        </p:sp>
        <p:grpSp>
          <p:nvGrpSpPr>
            <p:cNvPr id="5462" name="그룹 5461">
              <a:extLst>
                <a:ext uri="{FF2B5EF4-FFF2-40B4-BE49-F238E27FC236}">
                  <a16:creationId xmlns:a16="http://schemas.microsoft.com/office/drawing/2014/main" id="{A1FFF9CB-72C3-40D5-8C4B-B0EC2F7E2C80}"/>
                </a:ext>
              </a:extLst>
            </p:cNvPr>
            <p:cNvGrpSpPr/>
            <p:nvPr/>
          </p:nvGrpSpPr>
          <p:grpSpPr>
            <a:xfrm>
              <a:off x="2121729" y="331012"/>
              <a:ext cx="2372760" cy="6247288"/>
              <a:chOff x="2121729" y="331012"/>
              <a:chExt cx="2372760" cy="6247288"/>
            </a:xfrm>
          </p:grpSpPr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D79B4E9-3554-481C-A9C9-82BC3DDE7AA0}"/>
                  </a:ext>
                </a:extLst>
              </p:cNvPr>
              <p:cNvSpPr txBox="1"/>
              <p:nvPr/>
            </p:nvSpPr>
            <p:spPr>
              <a:xfrm>
                <a:off x="3605604" y="349199"/>
                <a:ext cx="841897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 </a:t>
                </a:r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답란</a:t>
                </a:r>
              </a:p>
            </p:txBody>
          </p:sp>
          <p:sp>
            <p:nvSpPr>
              <p:cNvPr id="380" name="TextBox 379">
                <a:extLst>
                  <a:ext uri="{FF2B5EF4-FFF2-40B4-BE49-F238E27FC236}">
                    <a16:creationId xmlns:a16="http://schemas.microsoft.com/office/drawing/2014/main" id="{04F1F1EE-0820-42F5-AA2C-2AF76D8BF170}"/>
                  </a:ext>
                </a:extLst>
              </p:cNvPr>
              <p:cNvSpPr txBox="1"/>
              <p:nvPr/>
            </p:nvSpPr>
            <p:spPr>
              <a:xfrm>
                <a:off x="3309516" y="355549"/>
                <a:ext cx="3898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문번</a:t>
                </a:r>
              </a:p>
            </p:txBody>
          </p:sp>
          <p:cxnSp>
            <p:nvCxnSpPr>
              <p:cNvPr id="384" name="직선 연결선 383">
                <a:extLst>
                  <a:ext uri="{FF2B5EF4-FFF2-40B4-BE49-F238E27FC236}">
                    <a16:creationId xmlns:a16="http://schemas.microsoft.com/office/drawing/2014/main" id="{F33E6C83-C766-49F9-8A64-63896FE40F3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2049" y="604180"/>
                <a:ext cx="1095543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5" name="모서리가 둥근 직사각형 3">
                <a:extLst>
                  <a:ext uri="{FF2B5EF4-FFF2-40B4-BE49-F238E27FC236}">
                    <a16:creationId xmlns:a16="http://schemas.microsoft.com/office/drawing/2014/main" id="{EC3B0A88-919B-4A02-B5D8-F89D0598EB5B}"/>
                  </a:ext>
                </a:extLst>
              </p:cNvPr>
              <p:cNvSpPr/>
              <p:nvPr/>
            </p:nvSpPr>
            <p:spPr>
              <a:xfrm>
                <a:off x="3372049" y="331013"/>
                <a:ext cx="1089106" cy="5910984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395" name="그룹 394">
                <a:extLst>
                  <a:ext uri="{FF2B5EF4-FFF2-40B4-BE49-F238E27FC236}">
                    <a16:creationId xmlns:a16="http://schemas.microsoft.com/office/drawing/2014/main" id="{7B6058F9-84D2-40AF-9F93-E781645AB80E}"/>
                  </a:ext>
                </a:extLst>
              </p:cNvPr>
              <p:cNvGrpSpPr/>
              <p:nvPr/>
            </p:nvGrpSpPr>
            <p:grpSpPr>
              <a:xfrm>
                <a:off x="3686257" y="641989"/>
                <a:ext cx="696763" cy="100804"/>
                <a:chOff x="3538538" y="1077915"/>
                <a:chExt cx="696763" cy="100804"/>
              </a:xfrm>
            </p:grpSpPr>
            <p:sp>
              <p:nvSpPr>
                <p:cNvPr id="570" name="모서리가 둥근 직사각형 1855">
                  <a:extLst>
                    <a:ext uri="{FF2B5EF4-FFF2-40B4-BE49-F238E27FC236}">
                      <a16:creationId xmlns:a16="http://schemas.microsoft.com/office/drawing/2014/main" id="{51E832A1-704D-4365-825E-C79256FE8F6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71" name="모서리가 둥근 직사각형 1856">
                  <a:extLst>
                    <a:ext uri="{FF2B5EF4-FFF2-40B4-BE49-F238E27FC236}">
                      <a16:creationId xmlns:a16="http://schemas.microsoft.com/office/drawing/2014/main" id="{A124F7D3-6FC9-41D7-9F51-DE9B6BE71D1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72" name="모서리가 둥근 직사각형 1857">
                  <a:extLst>
                    <a:ext uri="{FF2B5EF4-FFF2-40B4-BE49-F238E27FC236}">
                      <a16:creationId xmlns:a16="http://schemas.microsoft.com/office/drawing/2014/main" id="{22356FD3-E9CA-4CF3-9592-F05632BE5C6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73" name="모서리가 둥근 직사각형 1858">
                  <a:extLst>
                    <a:ext uri="{FF2B5EF4-FFF2-40B4-BE49-F238E27FC236}">
                      <a16:creationId xmlns:a16="http://schemas.microsoft.com/office/drawing/2014/main" id="{B54D3C3F-EFA2-419D-A00B-38E00079DBA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74" name="모서리가 둥근 직사각형 1859">
                  <a:extLst>
                    <a:ext uri="{FF2B5EF4-FFF2-40B4-BE49-F238E27FC236}">
                      <a16:creationId xmlns:a16="http://schemas.microsoft.com/office/drawing/2014/main" id="{C1D4993B-F107-410C-923E-2CEDC62015F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96" name="그룹 395">
                <a:extLst>
                  <a:ext uri="{FF2B5EF4-FFF2-40B4-BE49-F238E27FC236}">
                    <a16:creationId xmlns:a16="http://schemas.microsoft.com/office/drawing/2014/main" id="{643A14F0-F55E-4423-B0F7-FB42F933B602}"/>
                  </a:ext>
                </a:extLst>
              </p:cNvPr>
              <p:cNvGrpSpPr/>
              <p:nvPr/>
            </p:nvGrpSpPr>
            <p:grpSpPr>
              <a:xfrm>
                <a:off x="3686257" y="827535"/>
                <a:ext cx="696763" cy="100804"/>
                <a:chOff x="3538538" y="1077915"/>
                <a:chExt cx="696763" cy="100804"/>
              </a:xfrm>
            </p:grpSpPr>
            <p:sp>
              <p:nvSpPr>
                <p:cNvPr id="565" name="모서리가 둥근 직사각형 1850">
                  <a:extLst>
                    <a:ext uri="{FF2B5EF4-FFF2-40B4-BE49-F238E27FC236}">
                      <a16:creationId xmlns:a16="http://schemas.microsoft.com/office/drawing/2014/main" id="{7BBEDA88-A1AE-4488-8FFF-C7565AFA37F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6" name="모서리가 둥근 직사각형 1851">
                  <a:extLst>
                    <a:ext uri="{FF2B5EF4-FFF2-40B4-BE49-F238E27FC236}">
                      <a16:creationId xmlns:a16="http://schemas.microsoft.com/office/drawing/2014/main" id="{51B596E3-9DF9-48BF-AD52-21F57C142C2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7" name="모서리가 둥근 직사각형 1852">
                  <a:extLst>
                    <a:ext uri="{FF2B5EF4-FFF2-40B4-BE49-F238E27FC236}">
                      <a16:creationId xmlns:a16="http://schemas.microsoft.com/office/drawing/2014/main" id="{68779141-132A-472A-982C-48C57FC62DA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8" name="모서리가 둥근 직사각형 1853">
                  <a:extLst>
                    <a:ext uri="{FF2B5EF4-FFF2-40B4-BE49-F238E27FC236}">
                      <a16:creationId xmlns:a16="http://schemas.microsoft.com/office/drawing/2014/main" id="{3366790C-424C-49BF-85CE-3B9605D45B1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9" name="모서리가 둥근 직사각형 1854">
                  <a:extLst>
                    <a:ext uri="{FF2B5EF4-FFF2-40B4-BE49-F238E27FC236}">
                      <a16:creationId xmlns:a16="http://schemas.microsoft.com/office/drawing/2014/main" id="{E509782F-9793-4A37-A100-F24BD74C21B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97" name="그룹 396">
                <a:extLst>
                  <a:ext uri="{FF2B5EF4-FFF2-40B4-BE49-F238E27FC236}">
                    <a16:creationId xmlns:a16="http://schemas.microsoft.com/office/drawing/2014/main" id="{D57C5535-B0A8-417C-8834-05A20FC4F15D}"/>
                  </a:ext>
                </a:extLst>
              </p:cNvPr>
              <p:cNvGrpSpPr/>
              <p:nvPr/>
            </p:nvGrpSpPr>
            <p:grpSpPr>
              <a:xfrm>
                <a:off x="3686257" y="1013081"/>
                <a:ext cx="696763" cy="100804"/>
                <a:chOff x="3538538" y="1077915"/>
                <a:chExt cx="696763" cy="100804"/>
              </a:xfrm>
            </p:grpSpPr>
            <p:sp>
              <p:nvSpPr>
                <p:cNvPr id="560" name="모서리가 둥근 직사각형 1845">
                  <a:extLst>
                    <a:ext uri="{FF2B5EF4-FFF2-40B4-BE49-F238E27FC236}">
                      <a16:creationId xmlns:a16="http://schemas.microsoft.com/office/drawing/2014/main" id="{1D902D9B-E312-4DE7-AEC5-BA54E0BECAA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1" name="모서리가 둥근 직사각형 1846">
                  <a:extLst>
                    <a:ext uri="{FF2B5EF4-FFF2-40B4-BE49-F238E27FC236}">
                      <a16:creationId xmlns:a16="http://schemas.microsoft.com/office/drawing/2014/main" id="{11BD9F7C-EED4-46FA-9177-C8DEF64E4A3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2" name="모서리가 둥근 직사각형 1847">
                  <a:extLst>
                    <a:ext uri="{FF2B5EF4-FFF2-40B4-BE49-F238E27FC236}">
                      <a16:creationId xmlns:a16="http://schemas.microsoft.com/office/drawing/2014/main" id="{6042D6FA-2E88-49DE-9BC2-DDD1BCBA90E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3" name="모서리가 둥근 직사각형 1848">
                  <a:extLst>
                    <a:ext uri="{FF2B5EF4-FFF2-40B4-BE49-F238E27FC236}">
                      <a16:creationId xmlns:a16="http://schemas.microsoft.com/office/drawing/2014/main" id="{FEF0551A-9B40-4930-B289-4341CA59876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4" name="모서리가 둥근 직사각형 1849">
                  <a:extLst>
                    <a:ext uri="{FF2B5EF4-FFF2-40B4-BE49-F238E27FC236}">
                      <a16:creationId xmlns:a16="http://schemas.microsoft.com/office/drawing/2014/main" id="{8E32F44F-8F18-412D-8B66-E502AF1A791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98" name="그룹 397">
                <a:extLst>
                  <a:ext uri="{FF2B5EF4-FFF2-40B4-BE49-F238E27FC236}">
                    <a16:creationId xmlns:a16="http://schemas.microsoft.com/office/drawing/2014/main" id="{20E20096-20E6-44E3-B77E-3117E1E38928}"/>
                  </a:ext>
                </a:extLst>
              </p:cNvPr>
              <p:cNvGrpSpPr/>
              <p:nvPr/>
            </p:nvGrpSpPr>
            <p:grpSpPr>
              <a:xfrm>
                <a:off x="3686257" y="1198627"/>
                <a:ext cx="696763" cy="100804"/>
                <a:chOff x="3538538" y="1077915"/>
                <a:chExt cx="696763" cy="100804"/>
              </a:xfrm>
            </p:grpSpPr>
            <p:sp>
              <p:nvSpPr>
                <p:cNvPr id="555" name="모서리가 둥근 직사각형 1840">
                  <a:extLst>
                    <a:ext uri="{FF2B5EF4-FFF2-40B4-BE49-F238E27FC236}">
                      <a16:creationId xmlns:a16="http://schemas.microsoft.com/office/drawing/2014/main" id="{84CE7655-1F03-4EFE-B418-40EDD662117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" name="모서리가 둥근 직사각형 1841">
                  <a:extLst>
                    <a:ext uri="{FF2B5EF4-FFF2-40B4-BE49-F238E27FC236}">
                      <a16:creationId xmlns:a16="http://schemas.microsoft.com/office/drawing/2014/main" id="{40199501-B1AE-45FB-82C4-1F056981C7B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" name="모서리가 둥근 직사각형 1842">
                  <a:extLst>
                    <a:ext uri="{FF2B5EF4-FFF2-40B4-BE49-F238E27FC236}">
                      <a16:creationId xmlns:a16="http://schemas.microsoft.com/office/drawing/2014/main" id="{73858D7A-B9F4-4A68-B7D8-A7D8565D2F1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" name="모서리가 둥근 직사각형 1843">
                  <a:extLst>
                    <a:ext uri="{FF2B5EF4-FFF2-40B4-BE49-F238E27FC236}">
                      <a16:creationId xmlns:a16="http://schemas.microsoft.com/office/drawing/2014/main" id="{D56151C0-2C29-415A-B238-1B964D11A5C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" name="모서리가 둥근 직사각형 1844">
                  <a:extLst>
                    <a:ext uri="{FF2B5EF4-FFF2-40B4-BE49-F238E27FC236}">
                      <a16:creationId xmlns:a16="http://schemas.microsoft.com/office/drawing/2014/main" id="{F9608A06-D1D5-4AE5-9263-23DD27653C2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99" name="그룹 398">
                <a:extLst>
                  <a:ext uri="{FF2B5EF4-FFF2-40B4-BE49-F238E27FC236}">
                    <a16:creationId xmlns:a16="http://schemas.microsoft.com/office/drawing/2014/main" id="{7A869D23-1EBF-4AAB-88A4-CAF5639D7D12}"/>
                  </a:ext>
                </a:extLst>
              </p:cNvPr>
              <p:cNvGrpSpPr/>
              <p:nvPr/>
            </p:nvGrpSpPr>
            <p:grpSpPr>
              <a:xfrm>
                <a:off x="3686257" y="1384173"/>
                <a:ext cx="696763" cy="100804"/>
                <a:chOff x="3538538" y="1077915"/>
                <a:chExt cx="696763" cy="100804"/>
              </a:xfrm>
            </p:grpSpPr>
            <p:sp>
              <p:nvSpPr>
                <p:cNvPr id="550" name="모서리가 둥근 직사각형 1835">
                  <a:extLst>
                    <a:ext uri="{FF2B5EF4-FFF2-40B4-BE49-F238E27FC236}">
                      <a16:creationId xmlns:a16="http://schemas.microsoft.com/office/drawing/2014/main" id="{6DAC3DC4-139B-433C-88A8-884244FA8F3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1" name="모서리가 둥근 직사각형 1836">
                  <a:extLst>
                    <a:ext uri="{FF2B5EF4-FFF2-40B4-BE49-F238E27FC236}">
                      <a16:creationId xmlns:a16="http://schemas.microsoft.com/office/drawing/2014/main" id="{9B578BD3-50FC-4C28-A742-1E1060C787C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2" name="모서리가 둥근 직사각형 1837">
                  <a:extLst>
                    <a:ext uri="{FF2B5EF4-FFF2-40B4-BE49-F238E27FC236}">
                      <a16:creationId xmlns:a16="http://schemas.microsoft.com/office/drawing/2014/main" id="{5366D3D3-96A5-4291-931A-35DE218E348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3" name="모서리가 둥근 직사각형 1838">
                  <a:extLst>
                    <a:ext uri="{FF2B5EF4-FFF2-40B4-BE49-F238E27FC236}">
                      <a16:creationId xmlns:a16="http://schemas.microsoft.com/office/drawing/2014/main" id="{A8BFBC1B-C7E0-43DF-82F9-2CF12E2BD39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4" name="모서리가 둥근 직사각형 1839">
                  <a:extLst>
                    <a:ext uri="{FF2B5EF4-FFF2-40B4-BE49-F238E27FC236}">
                      <a16:creationId xmlns:a16="http://schemas.microsoft.com/office/drawing/2014/main" id="{4D468E46-3DB2-47AB-A280-9FA971DEFC0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0" name="그룹 399">
                <a:extLst>
                  <a:ext uri="{FF2B5EF4-FFF2-40B4-BE49-F238E27FC236}">
                    <a16:creationId xmlns:a16="http://schemas.microsoft.com/office/drawing/2014/main" id="{00EF9CA5-9DCF-43FA-BC2D-4F675991953C}"/>
                  </a:ext>
                </a:extLst>
              </p:cNvPr>
              <p:cNvGrpSpPr/>
              <p:nvPr/>
            </p:nvGrpSpPr>
            <p:grpSpPr>
              <a:xfrm>
                <a:off x="3686257" y="1569719"/>
                <a:ext cx="696763" cy="100804"/>
                <a:chOff x="3538538" y="1077915"/>
                <a:chExt cx="696763" cy="100804"/>
              </a:xfrm>
            </p:grpSpPr>
            <p:sp>
              <p:nvSpPr>
                <p:cNvPr id="545" name="모서리가 둥근 직사각형 1830">
                  <a:extLst>
                    <a:ext uri="{FF2B5EF4-FFF2-40B4-BE49-F238E27FC236}">
                      <a16:creationId xmlns:a16="http://schemas.microsoft.com/office/drawing/2014/main" id="{C958DEE1-827F-4001-A40A-7A2042AAC62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6" name="모서리가 둥근 직사각형 1831">
                  <a:extLst>
                    <a:ext uri="{FF2B5EF4-FFF2-40B4-BE49-F238E27FC236}">
                      <a16:creationId xmlns:a16="http://schemas.microsoft.com/office/drawing/2014/main" id="{C7C8EECF-A6A8-4BF3-8B29-93A23C3C44F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7" name="모서리가 둥근 직사각형 1832">
                  <a:extLst>
                    <a:ext uri="{FF2B5EF4-FFF2-40B4-BE49-F238E27FC236}">
                      <a16:creationId xmlns:a16="http://schemas.microsoft.com/office/drawing/2014/main" id="{294DF150-2BAD-4DB5-8E96-9751E13B519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8" name="모서리가 둥근 직사각형 1833">
                  <a:extLst>
                    <a:ext uri="{FF2B5EF4-FFF2-40B4-BE49-F238E27FC236}">
                      <a16:creationId xmlns:a16="http://schemas.microsoft.com/office/drawing/2014/main" id="{9B2773A7-5789-442F-A7DF-C0DE3EEF110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9" name="모서리가 둥근 직사각형 1834">
                  <a:extLst>
                    <a:ext uri="{FF2B5EF4-FFF2-40B4-BE49-F238E27FC236}">
                      <a16:creationId xmlns:a16="http://schemas.microsoft.com/office/drawing/2014/main" id="{9C439A9F-A32E-4DA7-BDB6-3219CDB9744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1" name="그룹 400">
                <a:extLst>
                  <a:ext uri="{FF2B5EF4-FFF2-40B4-BE49-F238E27FC236}">
                    <a16:creationId xmlns:a16="http://schemas.microsoft.com/office/drawing/2014/main" id="{0A50A7C9-D531-4899-9894-F665EC1BFB75}"/>
                  </a:ext>
                </a:extLst>
              </p:cNvPr>
              <p:cNvGrpSpPr/>
              <p:nvPr/>
            </p:nvGrpSpPr>
            <p:grpSpPr>
              <a:xfrm>
                <a:off x="3686257" y="1755265"/>
                <a:ext cx="696763" cy="100804"/>
                <a:chOff x="3538538" y="1077915"/>
                <a:chExt cx="696763" cy="100804"/>
              </a:xfrm>
            </p:grpSpPr>
            <p:sp>
              <p:nvSpPr>
                <p:cNvPr id="540" name="모서리가 둥근 직사각형 1825">
                  <a:extLst>
                    <a:ext uri="{FF2B5EF4-FFF2-40B4-BE49-F238E27FC236}">
                      <a16:creationId xmlns:a16="http://schemas.microsoft.com/office/drawing/2014/main" id="{6E92D89D-A73B-4DA7-BE0C-B85EBFC1DC1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1" name="모서리가 둥근 직사각형 1826">
                  <a:extLst>
                    <a:ext uri="{FF2B5EF4-FFF2-40B4-BE49-F238E27FC236}">
                      <a16:creationId xmlns:a16="http://schemas.microsoft.com/office/drawing/2014/main" id="{9644D04D-5C1C-4777-92F9-237F2275151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2" name="모서리가 둥근 직사각형 1827">
                  <a:extLst>
                    <a:ext uri="{FF2B5EF4-FFF2-40B4-BE49-F238E27FC236}">
                      <a16:creationId xmlns:a16="http://schemas.microsoft.com/office/drawing/2014/main" id="{B1B3040F-9EE4-45E4-B8B8-22060FF00BA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3" name="모서리가 둥근 직사각형 1828">
                  <a:extLst>
                    <a:ext uri="{FF2B5EF4-FFF2-40B4-BE49-F238E27FC236}">
                      <a16:creationId xmlns:a16="http://schemas.microsoft.com/office/drawing/2014/main" id="{F3399356-5400-4FC1-9E2A-EFD1E589C52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44" name="모서리가 둥근 직사각형 1829">
                  <a:extLst>
                    <a:ext uri="{FF2B5EF4-FFF2-40B4-BE49-F238E27FC236}">
                      <a16:creationId xmlns:a16="http://schemas.microsoft.com/office/drawing/2014/main" id="{9EC36D95-D984-4EEB-9BC4-D0D31175259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2" name="그룹 401">
                <a:extLst>
                  <a:ext uri="{FF2B5EF4-FFF2-40B4-BE49-F238E27FC236}">
                    <a16:creationId xmlns:a16="http://schemas.microsoft.com/office/drawing/2014/main" id="{9C9A6286-F683-4F28-9BA7-476A7167177E}"/>
                  </a:ext>
                </a:extLst>
              </p:cNvPr>
              <p:cNvGrpSpPr/>
              <p:nvPr/>
            </p:nvGrpSpPr>
            <p:grpSpPr>
              <a:xfrm>
                <a:off x="3686257" y="1940811"/>
                <a:ext cx="696763" cy="100804"/>
                <a:chOff x="3538538" y="1077915"/>
                <a:chExt cx="696763" cy="100804"/>
              </a:xfrm>
            </p:grpSpPr>
            <p:sp>
              <p:nvSpPr>
                <p:cNvPr id="535" name="모서리가 둥근 직사각형 1820">
                  <a:extLst>
                    <a:ext uri="{FF2B5EF4-FFF2-40B4-BE49-F238E27FC236}">
                      <a16:creationId xmlns:a16="http://schemas.microsoft.com/office/drawing/2014/main" id="{6FD5199A-7427-4BCA-BF60-7ED4F656CED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6" name="모서리가 둥근 직사각형 1821">
                  <a:extLst>
                    <a:ext uri="{FF2B5EF4-FFF2-40B4-BE49-F238E27FC236}">
                      <a16:creationId xmlns:a16="http://schemas.microsoft.com/office/drawing/2014/main" id="{3BB35DC0-82F9-4F58-9674-CD97DEE7E7C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7" name="모서리가 둥근 직사각형 1822">
                  <a:extLst>
                    <a:ext uri="{FF2B5EF4-FFF2-40B4-BE49-F238E27FC236}">
                      <a16:creationId xmlns:a16="http://schemas.microsoft.com/office/drawing/2014/main" id="{A09627DC-9D74-4F10-A8D5-78031A48624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8" name="모서리가 둥근 직사각형 1823">
                  <a:extLst>
                    <a:ext uri="{FF2B5EF4-FFF2-40B4-BE49-F238E27FC236}">
                      <a16:creationId xmlns:a16="http://schemas.microsoft.com/office/drawing/2014/main" id="{DBA8F591-9165-4835-B23C-263CA1A92F4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9" name="모서리가 둥근 직사각형 1824">
                  <a:extLst>
                    <a:ext uri="{FF2B5EF4-FFF2-40B4-BE49-F238E27FC236}">
                      <a16:creationId xmlns:a16="http://schemas.microsoft.com/office/drawing/2014/main" id="{BADA8353-4EA3-4672-B323-63EE922784A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3" name="그룹 402">
                <a:extLst>
                  <a:ext uri="{FF2B5EF4-FFF2-40B4-BE49-F238E27FC236}">
                    <a16:creationId xmlns:a16="http://schemas.microsoft.com/office/drawing/2014/main" id="{256C0D6A-1C18-42BD-B8FC-CCE2BFC17596}"/>
                  </a:ext>
                </a:extLst>
              </p:cNvPr>
              <p:cNvGrpSpPr/>
              <p:nvPr/>
            </p:nvGrpSpPr>
            <p:grpSpPr>
              <a:xfrm>
                <a:off x="3686257" y="2126357"/>
                <a:ext cx="696763" cy="100804"/>
                <a:chOff x="3538538" y="1077915"/>
                <a:chExt cx="696763" cy="100804"/>
              </a:xfrm>
            </p:grpSpPr>
            <p:sp>
              <p:nvSpPr>
                <p:cNvPr id="530" name="모서리가 둥근 직사각형 1815">
                  <a:extLst>
                    <a:ext uri="{FF2B5EF4-FFF2-40B4-BE49-F238E27FC236}">
                      <a16:creationId xmlns:a16="http://schemas.microsoft.com/office/drawing/2014/main" id="{4E7BCBC6-8BC5-4D83-B10B-74CEA416471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1" name="모서리가 둥근 직사각형 1816">
                  <a:extLst>
                    <a:ext uri="{FF2B5EF4-FFF2-40B4-BE49-F238E27FC236}">
                      <a16:creationId xmlns:a16="http://schemas.microsoft.com/office/drawing/2014/main" id="{FCC6A903-683F-4803-BD1D-B0A44926DFD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2" name="모서리가 둥근 직사각형 1817">
                  <a:extLst>
                    <a:ext uri="{FF2B5EF4-FFF2-40B4-BE49-F238E27FC236}">
                      <a16:creationId xmlns:a16="http://schemas.microsoft.com/office/drawing/2014/main" id="{6D3B2292-3A15-470F-B694-F31973BAA5A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3" name="모서리가 둥근 직사각형 1818">
                  <a:extLst>
                    <a:ext uri="{FF2B5EF4-FFF2-40B4-BE49-F238E27FC236}">
                      <a16:creationId xmlns:a16="http://schemas.microsoft.com/office/drawing/2014/main" id="{EA62BDB0-B295-4C76-8778-57ACFD34C66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34" name="모서리가 둥근 직사각형 1819">
                  <a:extLst>
                    <a:ext uri="{FF2B5EF4-FFF2-40B4-BE49-F238E27FC236}">
                      <a16:creationId xmlns:a16="http://schemas.microsoft.com/office/drawing/2014/main" id="{996AE616-D99F-406D-B0BB-CABB20B15033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4" name="그룹 403">
                <a:extLst>
                  <a:ext uri="{FF2B5EF4-FFF2-40B4-BE49-F238E27FC236}">
                    <a16:creationId xmlns:a16="http://schemas.microsoft.com/office/drawing/2014/main" id="{F7CFA621-A6D0-472D-B170-880E85BE5D2C}"/>
                  </a:ext>
                </a:extLst>
              </p:cNvPr>
              <p:cNvGrpSpPr/>
              <p:nvPr/>
            </p:nvGrpSpPr>
            <p:grpSpPr>
              <a:xfrm>
                <a:off x="3686257" y="2311903"/>
                <a:ext cx="696763" cy="100804"/>
                <a:chOff x="3538538" y="1077915"/>
                <a:chExt cx="696763" cy="100804"/>
              </a:xfrm>
            </p:grpSpPr>
            <p:sp>
              <p:nvSpPr>
                <p:cNvPr id="525" name="모서리가 둥근 직사각형 1810">
                  <a:extLst>
                    <a:ext uri="{FF2B5EF4-FFF2-40B4-BE49-F238E27FC236}">
                      <a16:creationId xmlns:a16="http://schemas.microsoft.com/office/drawing/2014/main" id="{38812389-49D7-4A82-A0AD-6049B1395C8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6" name="모서리가 둥근 직사각형 1811">
                  <a:extLst>
                    <a:ext uri="{FF2B5EF4-FFF2-40B4-BE49-F238E27FC236}">
                      <a16:creationId xmlns:a16="http://schemas.microsoft.com/office/drawing/2014/main" id="{FAA97445-D846-444C-8643-423A087D401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7" name="모서리가 둥근 직사각형 1812">
                  <a:extLst>
                    <a:ext uri="{FF2B5EF4-FFF2-40B4-BE49-F238E27FC236}">
                      <a16:creationId xmlns:a16="http://schemas.microsoft.com/office/drawing/2014/main" id="{38110BB5-8E3E-4BCC-AB7E-F9801063A18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8" name="모서리가 둥근 직사각형 1813">
                  <a:extLst>
                    <a:ext uri="{FF2B5EF4-FFF2-40B4-BE49-F238E27FC236}">
                      <a16:creationId xmlns:a16="http://schemas.microsoft.com/office/drawing/2014/main" id="{AC923DEE-EC46-4E5A-AEF4-9E543B413C1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9" name="모서리가 둥근 직사각형 1814">
                  <a:extLst>
                    <a:ext uri="{FF2B5EF4-FFF2-40B4-BE49-F238E27FC236}">
                      <a16:creationId xmlns:a16="http://schemas.microsoft.com/office/drawing/2014/main" id="{EBACE122-C6CF-4131-81DC-87E8F9E379B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5" name="그룹 404">
                <a:extLst>
                  <a:ext uri="{FF2B5EF4-FFF2-40B4-BE49-F238E27FC236}">
                    <a16:creationId xmlns:a16="http://schemas.microsoft.com/office/drawing/2014/main" id="{BE1024FD-31DB-4AC7-8823-52DD6D3CD36C}"/>
                  </a:ext>
                </a:extLst>
              </p:cNvPr>
              <p:cNvGrpSpPr/>
              <p:nvPr/>
            </p:nvGrpSpPr>
            <p:grpSpPr>
              <a:xfrm>
                <a:off x="3686257" y="2497449"/>
                <a:ext cx="696763" cy="100804"/>
                <a:chOff x="3538538" y="1077915"/>
                <a:chExt cx="696763" cy="100804"/>
              </a:xfrm>
            </p:grpSpPr>
            <p:sp>
              <p:nvSpPr>
                <p:cNvPr id="520" name="모서리가 둥근 직사각형 1805">
                  <a:extLst>
                    <a:ext uri="{FF2B5EF4-FFF2-40B4-BE49-F238E27FC236}">
                      <a16:creationId xmlns:a16="http://schemas.microsoft.com/office/drawing/2014/main" id="{ABA63DB4-78DF-47B1-90B8-A9B2B7D54C3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1" name="모서리가 둥근 직사각형 1806">
                  <a:extLst>
                    <a:ext uri="{FF2B5EF4-FFF2-40B4-BE49-F238E27FC236}">
                      <a16:creationId xmlns:a16="http://schemas.microsoft.com/office/drawing/2014/main" id="{C3A1F1D0-544D-42B2-A183-0647FB3714F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2" name="모서리가 둥근 직사각형 1807">
                  <a:extLst>
                    <a:ext uri="{FF2B5EF4-FFF2-40B4-BE49-F238E27FC236}">
                      <a16:creationId xmlns:a16="http://schemas.microsoft.com/office/drawing/2014/main" id="{37908BB9-789C-4B8A-82DC-C18EE06A8E7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3" name="모서리가 둥근 직사각형 1808">
                  <a:extLst>
                    <a:ext uri="{FF2B5EF4-FFF2-40B4-BE49-F238E27FC236}">
                      <a16:creationId xmlns:a16="http://schemas.microsoft.com/office/drawing/2014/main" id="{1692609B-139A-479E-9895-839E9E21BD3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24" name="모서리가 둥근 직사각형 1809">
                  <a:extLst>
                    <a:ext uri="{FF2B5EF4-FFF2-40B4-BE49-F238E27FC236}">
                      <a16:creationId xmlns:a16="http://schemas.microsoft.com/office/drawing/2014/main" id="{83ACCE27-562B-4379-9A81-FB81C068C7C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6" name="그룹 405">
                <a:extLst>
                  <a:ext uri="{FF2B5EF4-FFF2-40B4-BE49-F238E27FC236}">
                    <a16:creationId xmlns:a16="http://schemas.microsoft.com/office/drawing/2014/main" id="{F8A90036-8E1E-4D7B-80AE-DD3375D8688A}"/>
                  </a:ext>
                </a:extLst>
              </p:cNvPr>
              <p:cNvGrpSpPr/>
              <p:nvPr/>
            </p:nvGrpSpPr>
            <p:grpSpPr>
              <a:xfrm>
                <a:off x="3686257" y="2682995"/>
                <a:ext cx="696763" cy="100804"/>
                <a:chOff x="3538538" y="1077915"/>
                <a:chExt cx="696763" cy="100804"/>
              </a:xfrm>
            </p:grpSpPr>
            <p:sp>
              <p:nvSpPr>
                <p:cNvPr id="515" name="모서리가 둥근 직사각형 1800">
                  <a:extLst>
                    <a:ext uri="{FF2B5EF4-FFF2-40B4-BE49-F238E27FC236}">
                      <a16:creationId xmlns:a16="http://schemas.microsoft.com/office/drawing/2014/main" id="{3F453E37-1E0C-4722-86F2-2703211CE63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6" name="모서리가 둥근 직사각형 1801">
                  <a:extLst>
                    <a:ext uri="{FF2B5EF4-FFF2-40B4-BE49-F238E27FC236}">
                      <a16:creationId xmlns:a16="http://schemas.microsoft.com/office/drawing/2014/main" id="{14D7CEE4-FA91-4572-8106-7E0B8E1880D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7" name="모서리가 둥근 직사각형 1802">
                  <a:extLst>
                    <a:ext uri="{FF2B5EF4-FFF2-40B4-BE49-F238E27FC236}">
                      <a16:creationId xmlns:a16="http://schemas.microsoft.com/office/drawing/2014/main" id="{51EBB279-A65B-4C45-B703-733C6EE5C24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8" name="모서리가 둥근 직사각형 1803">
                  <a:extLst>
                    <a:ext uri="{FF2B5EF4-FFF2-40B4-BE49-F238E27FC236}">
                      <a16:creationId xmlns:a16="http://schemas.microsoft.com/office/drawing/2014/main" id="{A00AF36A-DBCC-4086-8EEB-8FB53C2C4F7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9" name="모서리가 둥근 직사각형 1804">
                  <a:extLst>
                    <a:ext uri="{FF2B5EF4-FFF2-40B4-BE49-F238E27FC236}">
                      <a16:creationId xmlns:a16="http://schemas.microsoft.com/office/drawing/2014/main" id="{B851F51E-0311-4F25-A0CB-4FFC4D279C1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7" name="그룹 406">
                <a:extLst>
                  <a:ext uri="{FF2B5EF4-FFF2-40B4-BE49-F238E27FC236}">
                    <a16:creationId xmlns:a16="http://schemas.microsoft.com/office/drawing/2014/main" id="{46656397-E979-4E7C-B66C-5232694AA996}"/>
                  </a:ext>
                </a:extLst>
              </p:cNvPr>
              <p:cNvGrpSpPr/>
              <p:nvPr/>
            </p:nvGrpSpPr>
            <p:grpSpPr>
              <a:xfrm>
                <a:off x="3686257" y="2868541"/>
                <a:ext cx="696763" cy="100804"/>
                <a:chOff x="3538538" y="1077915"/>
                <a:chExt cx="696763" cy="100804"/>
              </a:xfrm>
            </p:grpSpPr>
            <p:sp>
              <p:nvSpPr>
                <p:cNvPr id="510" name="모서리가 둥근 직사각형 1795">
                  <a:extLst>
                    <a:ext uri="{FF2B5EF4-FFF2-40B4-BE49-F238E27FC236}">
                      <a16:creationId xmlns:a16="http://schemas.microsoft.com/office/drawing/2014/main" id="{75724105-132B-478D-A878-1B4C15F54DD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1" name="모서리가 둥근 직사각형 1796">
                  <a:extLst>
                    <a:ext uri="{FF2B5EF4-FFF2-40B4-BE49-F238E27FC236}">
                      <a16:creationId xmlns:a16="http://schemas.microsoft.com/office/drawing/2014/main" id="{9CFE3C5C-2643-4B9E-A0C3-64C4FA79375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2" name="모서리가 둥근 직사각형 1797">
                  <a:extLst>
                    <a:ext uri="{FF2B5EF4-FFF2-40B4-BE49-F238E27FC236}">
                      <a16:creationId xmlns:a16="http://schemas.microsoft.com/office/drawing/2014/main" id="{BAF3AD2F-C9DE-4165-A202-9158F89D5A6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3" name="모서리가 둥근 직사각형 1798">
                  <a:extLst>
                    <a:ext uri="{FF2B5EF4-FFF2-40B4-BE49-F238E27FC236}">
                      <a16:creationId xmlns:a16="http://schemas.microsoft.com/office/drawing/2014/main" id="{DC1D79DA-43D5-484C-983F-E940F58ABD4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14" name="모서리가 둥근 직사각형 1799">
                  <a:extLst>
                    <a:ext uri="{FF2B5EF4-FFF2-40B4-BE49-F238E27FC236}">
                      <a16:creationId xmlns:a16="http://schemas.microsoft.com/office/drawing/2014/main" id="{24E81FC6-F1E5-4283-867E-8F31484FDAC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8" name="그룹 407">
                <a:extLst>
                  <a:ext uri="{FF2B5EF4-FFF2-40B4-BE49-F238E27FC236}">
                    <a16:creationId xmlns:a16="http://schemas.microsoft.com/office/drawing/2014/main" id="{D1E389C2-4706-4E79-B624-A2BD9A608624}"/>
                  </a:ext>
                </a:extLst>
              </p:cNvPr>
              <p:cNvGrpSpPr/>
              <p:nvPr/>
            </p:nvGrpSpPr>
            <p:grpSpPr>
              <a:xfrm>
                <a:off x="3686257" y="3054087"/>
                <a:ext cx="696763" cy="100804"/>
                <a:chOff x="3538538" y="1077915"/>
                <a:chExt cx="696763" cy="100804"/>
              </a:xfrm>
            </p:grpSpPr>
            <p:sp>
              <p:nvSpPr>
                <p:cNvPr id="505" name="모서리가 둥근 직사각형 1790">
                  <a:extLst>
                    <a:ext uri="{FF2B5EF4-FFF2-40B4-BE49-F238E27FC236}">
                      <a16:creationId xmlns:a16="http://schemas.microsoft.com/office/drawing/2014/main" id="{983720C2-4182-4CEE-8C25-F4642FC8848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6" name="모서리가 둥근 직사각형 1791">
                  <a:extLst>
                    <a:ext uri="{FF2B5EF4-FFF2-40B4-BE49-F238E27FC236}">
                      <a16:creationId xmlns:a16="http://schemas.microsoft.com/office/drawing/2014/main" id="{F0931CD2-0DB1-40C6-BBF5-3080F2C7157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7" name="모서리가 둥근 직사각형 1792">
                  <a:extLst>
                    <a:ext uri="{FF2B5EF4-FFF2-40B4-BE49-F238E27FC236}">
                      <a16:creationId xmlns:a16="http://schemas.microsoft.com/office/drawing/2014/main" id="{35F9528E-BC16-4943-B2C7-98651D78008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8" name="모서리가 둥근 직사각형 1793">
                  <a:extLst>
                    <a:ext uri="{FF2B5EF4-FFF2-40B4-BE49-F238E27FC236}">
                      <a16:creationId xmlns:a16="http://schemas.microsoft.com/office/drawing/2014/main" id="{16771640-D7BE-47C0-ACFA-E0420C8282E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9" name="모서리가 둥근 직사각형 1794">
                  <a:extLst>
                    <a:ext uri="{FF2B5EF4-FFF2-40B4-BE49-F238E27FC236}">
                      <a16:creationId xmlns:a16="http://schemas.microsoft.com/office/drawing/2014/main" id="{516AEA6B-C6D0-41BE-81D7-95C8ED70674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09" name="그룹 408">
                <a:extLst>
                  <a:ext uri="{FF2B5EF4-FFF2-40B4-BE49-F238E27FC236}">
                    <a16:creationId xmlns:a16="http://schemas.microsoft.com/office/drawing/2014/main" id="{01DE970D-F737-4D8E-AA59-1668CCE42CFD}"/>
                  </a:ext>
                </a:extLst>
              </p:cNvPr>
              <p:cNvGrpSpPr/>
              <p:nvPr/>
            </p:nvGrpSpPr>
            <p:grpSpPr>
              <a:xfrm>
                <a:off x="3686257" y="3239633"/>
                <a:ext cx="696763" cy="100804"/>
                <a:chOff x="3538538" y="1077915"/>
                <a:chExt cx="696763" cy="100804"/>
              </a:xfrm>
            </p:grpSpPr>
            <p:sp>
              <p:nvSpPr>
                <p:cNvPr id="500" name="모서리가 둥근 직사각형 1785">
                  <a:extLst>
                    <a:ext uri="{FF2B5EF4-FFF2-40B4-BE49-F238E27FC236}">
                      <a16:creationId xmlns:a16="http://schemas.microsoft.com/office/drawing/2014/main" id="{EBE75FB4-5082-49D0-B9E4-BD7646D5125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1" name="모서리가 둥근 직사각형 1786">
                  <a:extLst>
                    <a:ext uri="{FF2B5EF4-FFF2-40B4-BE49-F238E27FC236}">
                      <a16:creationId xmlns:a16="http://schemas.microsoft.com/office/drawing/2014/main" id="{211AC301-CA2F-4DD0-BB4D-C4BAB86B0D8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2" name="모서리가 둥근 직사각형 1787">
                  <a:extLst>
                    <a:ext uri="{FF2B5EF4-FFF2-40B4-BE49-F238E27FC236}">
                      <a16:creationId xmlns:a16="http://schemas.microsoft.com/office/drawing/2014/main" id="{06012D09-F689-41EB-9000-BD2D0E50762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3" name="모서리가 둥근 직사각형 1788">
                  <a:extLst>
                    <a:ext uri="{FF2B5EF4-FFF2-40B4-BE49-F238E27FC236}">
                      <a16:creationId xmlns:a16="http://schemas.microsoft.com/office/drawing/2014/main" id="{2A9C6915-6990-412A-8A06-063575FE9B1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04" name="모서리가 둥근 직사각형 1789">
                  <a:extLst>
                    <a:ext uri="{FF2B5EF4-FFF2-40B4-BE49-F238E27FC236}">
                      <a16:creationId xmlns:a16="http://schemas.microsoft.com/office/drawing/2014/main" id="{E6BB01EE-A98A-43F1-8941-0062A1ADCC5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0" name="그룹 409">
                <a:extLst>
                  <a:ext uri="{FF2B5EF4-FFF2-40B4-BE49-F238E27FC236}">
                    <a16:creationId xmlns:a16="http://schemas.microsoft.com/office/drawing/2014/main" id="{2E24830F-E135-46BE-8F55-B53CD25A1BD9}"/>
                  </a:ext>
                </a:extLst>
              </p:cNvPr>
              <p:cNvGrpSpPr/>
              <p:nvPr/>
            </p:nvGrpSpPr>
            <p:grpSpPr>
              <a:xfrm>
                <a:off x="3686257" y="3425179"/>
                <a:ext cx="696763" cy="100804"/>
                <a:chOff x="3538538" y="1077915"/>
                <a:chExt cx="696763" cy="100804"/>
              </a:xfrm>
            </p:grpSpPr>
            <p:sp>
              <p:nvSpPr>
                <p:cNvPr id="495" name="모서리가 둥근 직사각형 1780">
                  <a:extLst>
                    <a:ext uri="{FF2B5EF4-FFF2-40B4-BE49-F238E27FC236}">
                      <a16:creationId xmlns:a16="http://schemas.microsoft.com/office/drawing/2014/main" id="{F44FB4BA-9869-4A8F-A984-795E0E4D847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6" name="모서리가 둥근 직사각형 1781">
                  <a:extLst>
                    <a:ext uri="{FF2B5EF4-FFF2-40B4-BE49-F238E27FC236}">
                      <a16:creationId xmlns:a16="http://schemas.microsoft.com/office/drawing/2014/main" id="{CC9F10E4-CA23-4EF4-B03E-2687475CCD7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7" name="모서리가 둥근 직사각형 1782">
                  <a:extLst>
                    <a:ext uri="{FF2B5EF4-FFF2-40B4-BE49-F238E27FC236}">
                      <a16:creationId xmlns:a16="http://schemas.microsoft.com/office/drawing/2014/main" id="{8599B0BB-EDFD-48DC-824F-7871B37674F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8" name="모서리가 둥근 직사각형 1783">
                  <a:extLst>
                    <a:ext uri="{FF2B5EF4-FFF2-40B4-BE49-F238E27FC236}">
                      <a16:creationId xmlns:a16="http://schemas.microsoft.com/office/drawing/2014/main" id="{D463B0D4-E789-420A-AAFB-29424A98723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9" name="모서리가 둥근 직사각형 1784">
                  <a:extLst>
                    <a:ext uri="{FF2B5EF4-FFF2-40B4-BE49-F238E27FC236}">
                      <a16:creationId xmlns:a16="http://schemas.microsoft.com/office/drawing/2014/main" id="{05B7A83B-D4BC-41CA-8D86-91CAA031A8F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1" name="그룹 410">
                <a:extLst>
                  <a:ext uri="{FF2B5EF4-FFF2-40B4-BE49-F238E27FC236}">
                    <a16:creationId xmlns:a16="http://schemas.microsoft.com/office/drawing/2014/main" id="{E05597CE-1DC7-4F19-8591-C93EBDFD6755}"/>
                  </a:ext>
                </a:extLst>
              </p:cNvPr>
              <p:cNvGrpSpPr/>
              <p:nvPr/>
            </p:nvGrpSpPr>
            <p:grpSpPr>
              <a:xfrm>
                <a:off x="3686257" y="3610725"/>
                <a:ext cx="696763" cy="100804"/>
                <a:chOff x="3538538" y="1077915"/>
                <a:chExt cx="696763" cy="100804"/>
              </a:xfrm>
            </p:grpSpPr>
            <p:sp>
              <p:nvSpPr>
                <p:cNvPr id="490" name="모서리가 둥근 직사각형 1775">
                  <a:extLst>
                    <a:ext uri="{FF2B5EF4-FFF2-40B4-BE49-F238E27FC236}">
                      <a16:creationId xmlns:a16="http://schemas.microsoft.com/office/drawing/2014/main" id="{0D2BE73C-08C3-4FC0-B95D-AFDA3EB2C0E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1" name="모서리가 둥근 직사각형 1776">
                  <a:extLst>
                    <a:ext uri="{FF2B5EF4-FFF2-40B4-BE49-F238E27FC236}">
                      <a16:creationId xmlns:a16="http://schemas.microsoft.com/office/drawing/2014/main" id="{60F91801-B232-451E-B949-E73685A6921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2" name="모서리가 둥근 직사각형 1777">
                  <a:extLst>
                    <a:ext uri="{FF2B5EF4-FFF2-40B4-BE49-F238E27FC236}">
                      <a16:creationId xmlns:a16="http://schemas.microsoft.com/office/drawing/2014/main" id="{5EEAE1F2-E09F-4266-BDB6-665A25F288C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3" name="모서리가 둥근 직사각형 1778">
                  <a:extLst>
                    <a:ext uri="{FF2B5EF4-FFF2-40B4-BE49-F238E27FC236}">
                      <a16:creationId xmlns:a16="http://schemas.microsoft.com/office/drawing/2014/main" id="{5A545584-F85C-48DC-BF3A-22297A58865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94" name="모서리가 둥근 직사각형 1779">
                  <a:extLst>
                    <a:ext uri="{FF2B5EF4-FFF2-40B4-BE49-F238E27FC236}">
                      <a16:creationId xmlns:a16="http://schemas.microsoft.com/office/drawing/2014/main" id="{1CCA3BFE-A32A-4A86-9714-BF894079137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2" name="그룹 411">
                <a:extLst>
                  <a:ext uri="{FF2B5EF4-FFF2-40B4-BE49-F238E27FC236}">
                    <a16:creationId xmlns:a16="http://schemas.microsoft.com/office/drawing/2014/main" id="{96982B50-C92F-4F36-BCE5-DBF050AA7E3B}"/>
                  </a:ext>
                </a:extLst>
              </p:cNvPr>
              <p:cNvGrpSpPr/>
              <p:nvPr/>
            </p:nvGrpSpPr>
            <p:grpSpPr>
              <a:xfrm>
                <a:off x="3686257" y="3796271"/>
                <a:ext cx="696763" cy="100804"/>
                <a:chOff x="3538538" y="1077915"/>
                <a:chExt cx="696763" cy="100804"/>
              </a:xfrm>
            </p:grpSpPr>
            <p:sp>
              <p:nvSpPr>
                <p:cNvPr id="485" name="모서리가 둥근 직사각형 1770">
                  <a:extLst>
                    <a:ext uri="{FF2B5EF4-FFF2-40B4-BE49-F238E27FC236}">
                      <a16:creationId xmlns:a16="http://schemas.microsoft.com/office/drawing/2014/main" id="{07E4F00A-B536-4C3E-9BF4-1D7A1605008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6" name="모서리가 둥근 직사각형 1771">
                  <a:extLst>
                    <a:ext uri="{FF2B5EF4-FFF2-40B4-BE49-F238E27FC236}">
                      <a16:creationId xmlns:a16="http://schemas.microsoft.com/office/drawing/2014/main" id="{E20E8503-8E91-44DE-8CD1-CD8697A56FC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7" name="모서리가 둥근 직사각형 1772">
                  <a:extLst>
                    <a:ext uri="{FF2B5EF4-FFF2-40B4-BE49-F238E27FC236}">
                      <a16:creationId xmlns:a16="http://schemas.microsoft.com/office/drawing/2014/main" id="{73A25A55-DC97-426F-9630-D0FE72472C8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8" name="모서리가 둥근 직사각형 1773">
                  <a:extLst>
                    <a:ext uri="{FF2B5EF4-FFF2-40B4-BE49-F238E27FC236}">
                      <a16:creationId xmlns:a16="http://schemas.microsoft.com/office/drawing/2014/main" id="{1835072B-94C8-445D-8B95-73E663931F4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9" name="모서리가 둥근 직사각형 1774">
                  <a:extLst>
                    <a:ext uri="{FF2B5EF4-FFF2-40B4-BE49-F238E27FC236}">
                      <a16:creationId xmlns:a16="http://schemas.microsoft.com/office/drawing/2014/main" id="{9C801ABA-8BBC-4B9C-8DE4-AEC94CF5505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3" name="그룹 412">
                <a:extLst>
                  <a:ext uri="{FF2B5EF4-FFF2-40B4-BE49-F238E27FC236}">
                    <a16:creationId xmlns:a16="http://schemas.microsoft.com/office/drawing/2014/main" id="{11CA021D-1031-4569-8552-E174338C4057}"/>
                  </a:ext>
                </a:extLst>
              </p:cNvPr>
              <p:cNvGrpSpPr/>
              <p:nvPr/>
            </p:nvGrpSpPr>
            <p:grpSpPr>
              <a:xfrm>
                <a:off x="3686257" y="3981817"/>
                <a:ext cx="696763" cy="100804"/>
                <a:chOff x="3538538" y="1077915"/>
                <a:chExt cx="696763" cy="100804"/>
              </a:xfrm>
            </p:grpSpPr>
            <p:sp>
              <p:nvSpPr>
                <p:cNvPr id="480" name="모서리가 둥근 직사각형 1765">
                  <a:extLst>
                    <a:ext uri="{FF2B5EF4-FFF2-40B4-BE49-F238E27FC236}">
                      <a16:creationId xmlns:a16="http://schemas.microsoft.com/office/drawing/2014/main" id="{42DC51A2-A494-4469-8B69-16DBEF204A7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1" name="모서리가 둥근 직사각형 1766">
                  <a:extLst>
                    <a:ext uri="{FF2B5EF4-FFF2-40B4-BE49-F238E27FC236}">
                      <a16:creationId xmlns:a16="http://schemas.microsoft.com/office/drawing/2014/main" id="{22CCD674-E54B-4672-9489-E1514BF2A44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2" name="모서리가 둥근 직사각형 1767">
                  <a:extLst>
                    <a:ext uri="{FF2B5EF4-FFF2-40B4-BE49-F238E27FC236}">
                      <a16:creationId xmlns:a16="http://schemas.microsoft.com/office/drawing/2014/main" id="{7965EA25-EEAD-4727-8672-D83349A1263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3" name="모서리가 둥근 직사각형 1768">
                  <a:extLst>
                    <a:ext uri="{FF2B5EF4-FFF2-40B4-BE49-F238E27FC236}">
                      <a16:creationId xmlns:a16="http://schemas.microsoft.com/office/drawing/2014/main" id="{ED7A6BBB-2857-4930-ACE8-E0A7B57EAE7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84" name="모서리가 둥근 직사각형 1769">
                  <a:extLst>
                    <a:ext uri="{FF2B5EF4-FFF2-40B4-BE49-F238E27FC236}">
                      <a16:creationId xmlns:a16="http://schemas.microsoft.com/office/drawing/2014/main" id="{816424C1-171B-4379-A4DC-D59FF77A345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4" name="그룹 413">
                <a:extLst>
                  <a:ext uri="{FF2B5EF4-FFF2-40B4-BE49-F238E27FC236}">
                    <a16:creationId xmlns:a16="http://schemas.microsoft.com/office/drawing/2014/main" id="{33447A53-1EB5-4EB9-A655-7DE8AF8F93DF}"/>
                  </a:ext>
                </a:extLst>
              </p:cNvPr>
              <p:cNvGrpSpPr/>
              <p:nvPr/>
            </p:nvGrpSpPr>
            <p:grpSpPr>
              <a:xfrm>
                <a:off x="3686257" y="4167363"/>
                <a:ext cx="696763" cy="100804"/>
                <a:chOff x="3538538" y="1077915"/>
                <a:chExt cx="696763" cy="100804"/>
              </a:xfrm>
            </p:grpSpPr>
            <p:sp>
              <p:nvSpPr>
                <p:cNvPr id="475" name="모서리가 둥근 직사각형 1760">
                  <a:extLst>
                    <a:ext uri="{FF2B5EF4-FFF2-40B4-BE49-F238E27FC236}">
                      <a16:creationId xmlns:a16="http://schemas.microsoft.com/office/drawing/2014/main" id="{5C8C8EEB-E422-4804-A974-24D2BB0767D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6" name="모서리가 둥근 직사각형 1761">
                  <a:extLst>
                    <a:ext uri="{FF2B5EF4-FFF2-40B4-BE49-F238E27FC236}">
                      <a16:creationId xmlns:a16="http://schemas.microsoft.com/office/drawing/2014/main" id="{7BBA89E5-3B72-4A6B-9DF8-688B8DF117B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7" name="모서리가 둥근 직사각형 1762">
                  <a:extLst>
                    <a:ext uri="{FF2B5EF4-FFF2-40B4-BE49-F238E27FC236}">
                      <a16:creationId xmlns:a16="http://schemas.microsoft.com/office/drawing/2014/main" id="{30C68D13-C8BA-4DB3-A050-F9D242D04C6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8" name="모서리가 둥근 직사각형 1763">
                  <a:extLst>
                    <a:ext uri="{FF2B5EF4-FFF2-40B4-BE49-F238E27FC236}">
                      <a16:creationId xmlns:a16="http://schemas.microsoft.com/office/drawing/2014/main" id="{25E5120E-1192-4872-BC33-4D78A721900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9" name="모서리가 둥근 직사각형 1764">
                  <a:extLst>
                    <a:ext uri="{FF2B5EF4-FFF2-40B4-BE49-F238E27FC236}">
                      <a16:creationId xmlns:a16="http://schemas.microsoft.com/office/drawing/2014/main" id="{17E8FF93-6059-4599-AFB1-5817DA4D788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5" name="그룹 414">
                <a:extLst>
                  <a:ext uri="{FF2B5EF4-FFF2-40B4-BE49-F238E27FC236}">
                    <a16:creationId xmlns:a16="http://schemas.microsoft.com/office/drawing/2014/main" id="{7864E628-A84B-44F4-A8C9-6E7624E23312}"/>
                  </a:ext>
                </a:extLst>
              </p:cNvPr>
              <p:cNvGrpSpPr/>
              <p:nvPr/>
            </p:nvGrpSpPr>
            <p:grpSpPr>
              <a:xfrm>
                <a:off x="3686257" y="4352909"/>
                <a:ext cx="696763" cy="100804"/>
                <a:chOff x="3538538" y="1077915"/>
                <a:chExt cx="696763" cy="100804"/>
              </a:xfrm>
            </p:grpSpPr>
            <p:sp>
              <p:nvSpPr>
                <p:cNvPr id="470" name="모서리가 둥근 직사각형 1755">
                  <a:extLst>
                    <a:ext uri="{FF2B5EF4-FFF2-40B4-BE49-F238E27FC236}">
                      <a16:creationId xmlns:a16="http://schemas.microsoft.com/office/drawing/2014/main" id="{631A51A1-3279-49B3-8F18-E569C75B842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1" name="모서리가 둥근 직사각형 1756">
                  <a:extLst>
                    <a:ext uri="{FF2B5EF4-FFF2-40B4-BE49-F238E27FC236}">
                      <a16:creationId xmlns:a16="http://schemas.microsoft.com/office/drawing/2014/main" id="{40F81221-9120-49AF-8DD1-4B4FB3F9DC0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2" name="모서리가 둥근 직사각형 1757">
                  <a:extLst>
                    <a:ext uri="{FF2B5EF4-FFF2-40B4-BE49-F238E27FC236}">
                      <a16:creationId xmlns:a16="http://schemas.microsoft.com/office/drawing/2014/main" id="{4311AF4D-D4D9-4881-B92A-D9B04A9F81E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3" name="모서리가 둥근 직사각형 1758">
                  <a:extLst>
                    <a:ext uri="{FF2B5EF4-FFF2-40B4-BE49-F238E27FC236}">
                      <a16:creationId xmlns:a16="http://schemas.microsoft.com/office/drawing/2014/main" id="{DB6845DA-8098-455A-8569-65656308266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74" name="모서리가 둥근 직사각형 1759">
                  <a:extLst>
                    <a:ext uri="{FF2B5EF4-FFF2-40B4-BE49-F238E27FC236}">
                      <a16:creationId xmlns:a16="http://schemas.microsoft.com/office/drawing/2014/main" id="{7E028BC0-45CB-4172-8379-7A37683C0FE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6" name="그룹 415">
                <a:extLst>
                  <a:ext uri="{FF2B5EF4-FFF2-40B4-BE49-F238E27FC236}">
                    <a16:creationId xmlns:a16="http://schemas.microsoft.com/office/drawing/2014/main" id="{68BC4903-BF14-427F-B904-70E0234D961A}"/>
                  </a:ext>
                </a:extLst>
              </p:cNvPr>
              <p:cNvGrpSpPr/>
              <p:nvPr/>
            </p:nvGrpSpPr>
            <p:grpSpPr>
              <a:xfrm>
                <a:off x="3686257" y="4538455"/>
                <a:ext cx="696763" cy="100804"/>
                <a:chOff x="3538538" y="1077915"/>
                <a:chExt cx="696763" cy="100804"/>
              </a:xfrm>
            </p:grpSpPr>
            <p:sp>
              <p:nvSpPr>
                <p:cNvPr id="465" name="모서리가 둥근 직사각형 1750">
                  <a:extLst>
                    <a:ext uri="{FF2B5EF4-FFF2-40B4-BE49-F238E27FC236}">
                      <a16:creationId xmlns:a16="http://schemas.microsoft.com/office/drawing/2014/main" id="{78A331B7-7DC3-477F-9AD3-B08E5E6E5EF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6" name="모서리가 둥근 직사각형 1751">
                  <a:extLst>
                    <a:ext uri="{FF2B5EF4-FFF2-40B4-BE49-F238E27FC236}">
                      <a16:creationId xmlns:a16="http://schemas.microsoft.com/office/drawing/2014/main" id="{C71A3106-7B1E-473B-9302-8AE06B842CE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7" name="모서리가 둥근 직사각형 1752">
                  <a:extLst>
                    <a:ext uri="{FF2B5EF4-FFF2-40B4-BE49-F238E27FC236}">
                      <a16:creationId xmlns:a16="http://schemas.microsoft.com/office/drawing/2014/main" id="{E7927D20-7BFA-4E4E-9446-2A1D6ACE601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8" name="모서리가 둥근 직사각형 1753">
                  <a:extLst>
                    <a:ext uri="{FF2B5EF4-FFF2-40B4-BE49-F238E27FC236}">
                      <a16:creationId xmlns:a16="http://schemas.microsoft.com/office/drawing/2014/main" id="{A0893EA6-BE95-4D2F-8A89-37B60FAC5BF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9" name="모서리가 둥근 직사각형 1754">
                  <a:extLst>
                    <a:ext uri="{FF2B5EF4-FFF2-40B4-BE49-F238E27FC236}">
                      <a16:creationId xmlns:a16="http://schemas.microsoft.com/office/drawing/2014/main" id="{45D1CD08-42B1-4337-A826-97A6872CA3D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7" name="그룹 416">
                <a:extLst>
                  <a:ext uri="{FF2B5EF4-FFF2-40B4-BE49-F238E27FC236}">
                    <a16:creationId xmlns:a16="http://schemas.microsoft.com/office/drawing/2014/main" id="{BB07FE9E-F35B-4DCC-861B-8794100B8926}"/>
                  </a:ext>
                </a:extLst>
              </p:cNvPr>
              <p:cNvGrpSpPr/>
              <p:nvPr/>
            </p:nvGrpSpPr>
            <p:grpSpPr>
              <a:xfrm>
                <a:off x="3686257" y="4724001"/>
                <a:ext cx="696763" cy="100804"/>
                <a:chOff x="3538538" y="1077915"/>
                <a:chExt cx="696763" cy="100804"/>
              </a:xfrm>
            </p:grpSpPr>
            <p:sp>
              <p:nvSpPr>
                <p:cNvPr id="460" name="모서리가 둥근 직사각형 1745">
                  <a:extLst>
                    <a:ext uri="{FF2B5EF4-FFF2-40B4-BE49-F238E27FC236}">
                      <a16:creationId xmlns:a16="http://schemas.microsoft.com/office/drawing/2014/main" id="{9847A43A-72A9-4272-83BE-60815E1F95F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1" name="모서리가 둥근 직사각형 1746">
                  <a:extLst>
                    <a:ext uri="{FF2B5EF4-FFF2-40B4-BE49-F238E27FC236}">
                      <a16:creationId xmlns:a16="http://schemas.microsoft.com/office/drawing/2014/main" id="{9F880531-1263-4F1B-8BB1-D4EC9EA3F04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2" name="모서리가 둥근 직사각형 1747">
                  <a:extLst>
                    <a:ext uri="{FF2B5EF4-FFF2-40B4-BE49-F238E27FC236}">
                      <a16:creationId xmlns:a16="http://schemas.microsoft.com/office/drawing/2014/main" id="{49660644-61BF-4A27-B66C-42EBD4E3B1B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3" name="모서리가 둥근 직사각형 1748">
                  <a:extLst>
                    <a:ext uri="{FF2B5EF4-FFF2-40B4-BE49-F238E27FC236}">
                      <a16:creationId xmlns:a16="http://schemas.microsoft.com/office/drawing/2014/main" id="{164049D3-3F0E-46DD-AC49-02138991349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64" name="모서리가 둥근 직사각형 1749">
                  <a:extLst>
                    <a:ext uri="{FF2B5EF4-FFF2-40B4-BE49-F238E27FC236}">
                      <a16:creationId xmlns:a16="http://schemas.microsoft.com/office/drawing/2014/main" id="{88A42073-0E36-485E-B789-CF3DE46C2A9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8" name="그룹 417">
                <a:extLst>
                  <a:ext uri="{FF2B5EF4-FFF2-40B4-BE49-F238E27FC236}">
                    <a16:creationId xmlns:a16="http://schemas.microsoft.com/office/drawing/2014/main" id="{8507BBD5-CF4D-4688-BAE1-DFE4E130CA1E}"/>
                  </a:ext>
                </a:extLst>
              </p:cNvPr>
              <p:cNvGrpSpPr/>
              <p:nvPr/>
            </p:nvGrpSpPr>
            <p:grpSpPr>
              <a:xfrm>
                <a:off x="3686257" y="4909547"/>
                <a:ext cx="696763" cy="100804"/>
                <a:chOff x="3538538" y="1077915"/>
                <a:chExt cx="696763" cy="100804"/>
              </a:xfrm>
            </p:grpSpPr>
            <p:sp>
              <p:nvSpPr>
                <p:cNvPr id="455" name="모서리가 둥근 직사각형 1740">
                  <a:extLst>
                    <a:ext uri="{FF2B5EF4-FFF2-40B4-BE49-F238E27FC236}">
                      <a16:creationId xmlns:a16="http://schemas.microsoft.com/office/drawing/2014/main" id="{4B6B5929-092B-4FAA-8E16-92046FF0533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6" name="모서리가 둥근 직사각형 1741">
                  <a:extLst>
                    <a:ext uri="{FF2B5EF4-FFF2-40B4-BE49-F238E27FC236}">
                      <a16:creationId xmlns:a16="http://schemas.microsoft.com/office/drawing/2014/main" id="{11E3E954-A15D-46D4-BCB6-59351E99B17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7" name="모서리가 둥근 직사각형 1742">
                  <a:extLst>
                    <a:ext uri="{FF2B5EF4-FFF2-40B4-BE49-F238E27FC236}">
                      <a16:creationId xmlns:a16="http://schemas.microsoft.com/office/drawing/2014/main" id="{2180F269-817B-47AB-BAB5-82FA1F19D27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8" name="모서리가 둥근 직사각형 1743">
                  <a:extLst>
                    <a:ext uri="{FF2B5EF4-FFF2-40B4-BE49-F238E27FC236}">
                      <a16:creationId xmlns:a16="http://schemas.microsoft.com/office/drawing/2014/main" id="{7B62C37D-0DC3-4670-B7A4-71EEA72C8C2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9" name="모서리가 둥근 직사각형 1744">
                  <a:extLst>
                    <a:ext uri="{FF2B5EF4-FFF2-40B4-BE49-F238E27FC236}">
                      <a16:creationId xmlns:a16="http://schemas.microsoft.com/office/drawing/2014/main" id="{C8C25473-6E72-4A3F-8624-EEDD302BB81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19" name="그룹 418">
                <a:extLst>
                  <a:ext uri="{FF2B5EF4-FFF2-40B4-BE49-F238E27FC236}">
                    <a16:creationId xmlns:a16="http://schemas.microsoft.com/office/drawing/2014/main" id="{A18F1DCF-738E-476C-A430-355B603AC4CB}"/>
                  </a:ext>
                </a:extLst>
              </p:cNvPr>
              <p:cNvGrpSpPr/>
              <p:nvPr/>
            </p:nvGrpSpPr>
            <p:grpSpPr>
              <a:xfrm>
                <a:off x="3686257" y="5095093"/>
                <a:ext cx="696763" cy="100804"/>
                <a:chOff x="3538538" y="1077915"/>
                <a:chExt cx="696763" cy="100804"/>
              </a:xfrm>
            </p:grpSpPr>
            <p:sp>
              <p:nvSpPr>
                <p:cNvPr id="450" name="모서리가 둥근 직사각형 1735">
                  <a:extLst>
                    <a:ext uri="{FF2B5EF4-FFF2-40B4-BE49-F238E27FC236}">
                      <a16:creationId xmlns:a16="http://schemas.microsoft.com/office/drawing/2014/main" id="{96D38175-4ABF-45EA-A467-58AA8521C77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1" name="모서리가 둥근 직사각형 1736">
                  <a:extLst>
                    <a:ext uri="{FF2B5EF4-FFF2-40B4-BE49-F238E27FC236}">
                      <a16:creationId xmlns:a16="http://schemas.microsoft.com/office/drawing/2014/main" id="{57BEF565-8E26-410F-9468-2B1B1D4F55E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2" name="모서리가 둥근 직사각형 1737">
                  <a:extLst>
                    <a:ext uri="{FF2B5EF4-FFF2-40B4-BE49-F238E27FC236}">
                      <a16:creationId xmlns:a16="http://schemas.microsoft.com/office/drawing/2014/main" id="{3E78083C-5300-4367-AC85-6CD1674D92B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3" name="모서리가 둥근 직사각형 1738">
                  <a:extLst>
                    <a:ext uri="{FF2B5EF4-FFF2-40B4-BE49-F238E27FC236}">
                      <a16:creationId xmlns:a16="http://schemas.microsoft.com/office/drawing/2014/main" id="{8316391D-0268-4A9C-B37A-F44540A3E4D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54" name="모서리가 둥근 직사각형 1739">
                  <a:extLst>
                    <a:ext uri="{FF2B5EF4-FFF2-40B4-BE49-F238E27FC236}">
                      <a16:creationId xmlns:a16="http://schemas.microsoft.com/office/drawing/2014/main" id="{9DAE0C2E-C83A-4779-9741-8190817BEF3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20" name="그룹 419">
                <a:extLst>
                  <a:ext uri="{FF2B5EF4-FFF2-40B4-BE49-F238E27FC236}">
                    <a16:creationId xmlns:a16="http://schemas.microsoft.com/office/drawing/2014/main" id="{20967A9C-CEAA-404F-9371-D624FF7EF849}"/>
                  </a:ext>
                </a:extLst>
              </p:cNvPr>
              <p:cNvGrpSpPr/>
              <p:nvPr/>
            </p:nvGrpSpPr>
            <p:grpSpPr>
              <a:xfrm>
                <a:off x="3686257" y="5280639"/>
                <a:ext cx="696763" cy="100804"/>
                <a:chOff x="3538538" y="1077915"/>
                <a:chExt cx="696763" cy="100804"/>
              </a:xfrm>
            </p:grpSpPr>
            <p:sp>
              <p:nvSpPr>
                <p:cNvPr id="445" name="모서리가 둥근 직사각형 1730">
                  <a:extLst>
                    <a:ext uri="{FF2B5EF4-FFF2-40B4-BE49-F238E27FC236}">
                      <a16:creationId xmlns:a16="http://schemas.microsoft.com/office/drawing/2014/main" id="{81EAF0CB-9682-4AC5-A1D8-2BAF9F9E906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6" name="모서리가 둥근 직사각형 1731">
                  <a:extLst>
                    <a:ext uri="{FF2B5EF4-FFF2-40B4-BE49-F238E27FC236}">
                      <a16:creationId xmlns:a16="http://schemas.microsoft.com/office/drawing/2014/main" id="{0B080904-A872-4925-9EE9-8D573259CD6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7" name="모서리가 둥근 직사각형 1732">
                  <a:extLst>
                    <a:ext uri="{FF2B5EF4-FFF2-40B4-BE49-F238E27FC236}">
                      <a16:creationId xmlns:a16="http://schemas.microsoft.com/office/drawing/2014/main" id="{DFB6C0A9-37FD-41CE-92AE-16E299CC531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8" name="모서리가 둥근 직사각형 1733">
                  <a:extLst>
                    <a:ext uri="{FF2B5EF4-FFF2-40B4-BE49-F238E27FC236}">
                      <a16:creationId xmlns:a16="http://schemas.microsoft.com/office/drawing/2014/main" id="{A5D9549D-8FB4-4AD5-871D-F415C530D0D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9" name="모서리가 둥근 직사각형 1734">
                  <a:extLst>
                    <a:ext uri="{FF2B5EF4-FFF2-40B4-BE49-F238E27FC236}">
                      <a16:creationId xmlns:a16="http://schemas.microsoft.com/office/drawing/2014/main" id="{8E626997-4AF1-485E-858F-0293186755F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21" name="그룹 420">
                <a:extLst>
                  <a:ext uri="{FF2B5EF4-FFF2-40B4-BE49-F238E27FC236}">
                    <a16:creationId xmlns:a16="http://schemas.microsoft.com/office/drawing/2014/main" id="{B5B9EF84-64B7-467F-B627-76D8928A36F9}"/>
                  </a:ext>
                </a:extLst>
              </p:cNvPr>
              <p:cNvGrpSpPr/>
              <p:nvPr/>
            </p:nvGrpSpPr>
            <p:grpSpPr>
              <a:xfrm>
                <a:off x="3686257" y="5466185"/>
                <a:ext cx="696763" cy="100804"/>
                <a:chOff x="3538538" y="1077915"/>
                <a:chExt cx="696763" cy="100804"/>
              </a:xfrm>
            </p:grpSpPr>
            <p:sp>
              <p:nvSpPr>
                <p:cNvPr id="440" name="모서리가 둥근 직사각형 1725">
                  <a:extLst>
                    <a:ext uri="{FF2B5EF4-FFF2-40B4-BE49-F238E27FC236}">
                      <a16:creationId xmlns:a16="http://schemas.microsoft.com/office/drawing/2014/main" id="{63C313D1-DA21-4FC0-893E-0D6104EF9DC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1" name="모서리가 둥근 직사각형 1726">
                  <a:extLst>
                    <a:ext uri="{FF2B5EF4-FFF2-40B4-BE49-F238E27FC236}">
                      <a16:creationId xmlns:a16="http://schemas.microsoft.com/office/drawing/2014/main" id="{6066A24D-9741-49D3-B0A4-77276F052B5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2" name="모서리가 둥근 직사각형 1727">
                  <a:extLst>
                    <a:ext uri="{FF2B5EF4-FFF2-40B4-BE49-F238E27FC236}">
                      <a16:creationId xmlns:a16="http://schemas.microsoft.com/office/drawing/2014/main" id="{BD7FDE4F-96BB-44CE-9973-157E96968B2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3" name="모서리가 둥근 직사각형 1728">
                  <a:extLst>
                    <a:ext uri="{FF2B5EF4-FFF2-40B4-BE49-F238E27FC236}">
                      <a16:creationId xmlns:a16="http://schemas.microsoft.com/office/drawing/2014/main" id="{A01C50F7-1E0E-4640-8ECD-8928678ECAD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4" name="모서리가 둥근 직사각형 1729">
                  <a:extLst>
                    <a:ext uri="{FF2B5EF4-FFF2-40B4-BE49-F238E27FC236}">
                      <a16:creationId xmlns:a16="http://schemas.microsoft.com/office/drawing/2014/main" id="{1EC7C9B4-D972-45EE-9C94-D1FEF8A4E33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22" name="그룹 421">
                <a:extLst>
                  <a:ext uri="{FF2B5EF4-FFF2-40B4-BE49-F238E27FC236}">
                    <a16:creationId xmlns:a16="http://schemas.microsoft.com/office/drawing/2014/main" id="{70AE5A72-98AC-49CC-A250-DDDCF12C6ADD}"/>
                  </a:ext>
                </a:extLst>
              </p:cNvPr>
              <p:cNvGrpSpPr/>
              <p:nvPr/>
            </p:nvGrpSpPr>
            <p:grpSpPr>
              <a:xfrm>
                <a:off x="3686257" y="5651731"/>
                <a:ext cx="696763" cy="100804"/>
                <a:chOff x="3538538" y="1077915"/>
                <a:chExt cx="696763" cy="100804"/>
              </a:xfrm>
            </p:grpSpPr>
            <p:sp>
              <p:nvSpPr>
                <p:cNvPr id="435" name="모서리가 둥근 직사각형 1720">
                  <a:extLst>
                    <a:ext uri="{FF2B5EF4-FFF2-40B4-BE49-F238E27FC236}">
                      <a16:creationId xmlns:a16="http://schemas.microsoft.com/office/drawing/2014/main" id="{29BB94A4-67B1-4731-8389-7B9C42813E7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6" name="모서리가 둥근 직사각형 1721">
                  <a:extLst>
                    <a:ext uri="{FF2B5EF4-FFF2-40B4-BE49-F238E27FC236}">
                      <a16:creationId xmlns:a16="http://schemas.microsoft.com/office/drawing/2014/main" id="{FCBBB047-56EA-4A3F-9F0A-E496183FBFA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7" name="모서리가 둥근 직사각형 1722">
                  <a:extLst>
                    <a:ext uri="{FF2B5EF4-FFF2-40B4-BE49-F238E27FC236}">
                      <a16:creationId xmlns:a16="http://schemas.microsoft.com/office/drawing/2014/main" id="{E1948349-2AB4-4DB2-9D0E-00B4223F0FA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8" name="모서리가 둥근 직사각형 1723">
                  <a:extLst>
                    <a:ext uri="{FF2B5EF4-FFF2-40B4-BE49-F238E27FC236}">
                      <a16:creationId xmlns:a16="http://schemas.microsoft.com/office/drawing/2014/main" id="{DA6B34C0-EFA3-4F08-A0DB-5947E6BD9EA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9" name="모서리가 둥근 직사각형 1724">
                  <a:extLst>
                    <a:ext uri="{FF2B5EF4-FFF2-40B4-BE49-F238E27FC236}">
                      <a16:creationId xmlns:a16="http://schemas.microsoft.com/office/drawing/2014/main" id="{FFFE4FDB-0FAE-4A24-86F9-393F3A4016C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23" name="그룹 422">
                <a:extLst>
                  <a:ext uri="{FF2B5EF4-FFF2-40B4-BE49-F238E27FC236}">
                    <a16:creationId xmlns:a16="http://schemas.microsoft.com/office/drawing/2014/main" id="{E3AE3EC1-60C7-443D-98DD-E04AEB3F97D9}"/>
                  </a:ext>
                </a:extLst>
              </p:cNvPr>
              <p:cNvGrpSpPr/>
              <p:nvPr/>
            </p:nvGrpSpPr>
            <p:grpSpPr>
              <a:xfrm>
                <a:off x="3686257" y="5837277"/>
                <a:ext cx="696763" cy="100804"/>
                <a:chOff x="3538538" y="1077915"/>
                <a:chExt cx="696763" cy="100804"/>
              </a:xfrm>
            </p:grpSpPr>
            <p:sp>
              <p:nvSpPr>
                <p:cNvPr id="430" name="모서리가 둥근 직사각형 1715">
                  <a:extLst>
                    <a:ext uri="{FF2B5EF4-FFF2-40B4-BE49-F238E27FC236}">
                      <a16:creationId xmlns:a16="http://schemas.microsoft.com/office/drawing/2014/main" id="{A3A89987-12D4-41DD-B3C3-BE06118E388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1" name="모서리가 둥근 직사각형 1716">
                  <a:extLst>
                    <a:ext uri="{FF2B5EF4-FFF2-40B4-BE49-F238E27FC236}">
                      <a16:creationId xmlns:a16="http://schemas.microsoft.com/office/drawing/2014/main" id="{F862DF77-D77E-4EF8-B96E-087DD20E4D9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2" name="모서리가 둥근 직사각형 1717">
                  <a:extLst>
                    <a:ext uri="{FF2B5EF4-FFF2-40B4-BE49-F238E27FC236}">
                      <a16:creationId xmlns:a16="http://schemas.microsoft.com/office/drawing/2014/main" id="{D8C153E3-16AD-4622-A4EE-89AF23F5B97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3" name="모서리가 둥근 직사각형 1718">
                  <a:extLst>
                    <a:ext uri="{FF2B5EF4-FFF2-40B4-BE49-F238E27FC236}">
                      <a16:creationId xmlns:a16="http://schemas.microsoft.com/office/drawing/2014/main" id="{67ADCB56-2331-4A10-A3B0-20F7BF82C67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34" name="모서리가 둥근 직사각형 1719">
                  <a:extLst>
                    <a:ext uri="{FF2B5EF4-FFF2-40B4-BE49-F238E27FC236}">
                      <a16:creationId xmlns:a16="http://schemas.microsoft.com/office/drawing/2014/main" id="{9EE1245B-F2A9-4A83-B2E9-056C89A0D36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24" name="그룹 423">
                <a:extLst>
                  <a:ext uri="{FF2B5EF4-FFF2-40B4-BE49-F238E27FC236}">
                    <a16:creationId xmlns:a16="http://schemas.microsoft.com/office/drawing/2014/main" id="{1E37B32E-0C0A-440D-82C1-9AEBDD172399}"/>
                  </a:ext>
                </a:extLst>
              </p:cNvPr>
              <p:cNvGrpSpPr/>
              <p:nvPr/>
            </p:nvGrpSpPr>
            <p:grpSpPr>
              <a:xfrm>
                <a:off x="3686257" y="6022829"/>
                <a:ext cx="696763" cy="100804"/>
                <a:chOff x="3538538" y="1077915"/>
                <a:chExt cx="696763" cy="100804"/>
              </a:xfrm>
            </p:grpSpPr>
            <p:sp>
              <p:nvSpPr>
                <p:cNvPr id="425" name="모서리가 둥근 직사각형 1710">
                  <a:extLst>
                    <a:ext uri="{FF2B5EF4-FFF2-40B4-BE49-F238E27FC236}">
                      <a16:creationId xmlns:a16="http://schemas.microsoft.com/office/drawing/2014/main" id="{71CA62EE-D7D7-4A67-8CE5-EF53AA3D043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26" name="모서리가 둥근 직사각형 1711">
                  <a:extLst>
                    <a:ext uri="{FF2B5EF4-FFF2-40B4-BE49-F238E27FC236}">
                      <a16:creationId xmlns:a16="http://schemas.microsoft.com/office/drawing/2014/main" id="{DAFC41E4-7CC4-4CE4-8774-46AB63073BC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27" name="모서리가 둥근 직사각형 1712">
                  <a:extLst>
                    <a:ext uri="{FF2B5EF4-FFF2-40B4-BE49-F238E27FC236}">
                      <a16:creationId xmlns:a16="http://schemas.microsoft.com/office/drawing/2014/main" id="{02EA40EA-7992-4D17-9569-64A5090AD9D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28" name="모서리가 둥근 직사각형 1713">
                  <a:extLst>
                    <a:ext uri="{FF2B5EF4-FFF2-40B4-BE49-F238E27FC236}">
                      <a16:creationId xmlns:a16="http://schemas.microsoft.com/office/drawing/2014/main" id="{73CDC929-C297-42A2-8C7B-56A45B98261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29" name="모서리가 둥근 직사각형 1714">
                  <a:extLst>
                    <a:ext uri="{FF2B5EF4-FFF2-40B4-BE49-F238E27FC236}">
                      <a16:creationId xmlns:a16="http://schemas.microsoft.com/office/drawing/2014/main" id="{45B7F0C4-BD08-435E-864E-661AE154291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457" name="그룹 5456">
                <a:extLst>
                  <a:ext uri="{FF2B5EF4-FFF2-40B4-BE49-F238E27FC236}">
                    <a16:creationId xmlns:a16="http://schemas.microsoft.com/office/drawing/2014/main" id="{455E9503-E2B7-4C0F-9C46-F76CFDD8B50F}"/>
                  </a:ext>
                </a:extLst>
              </p:cNvPr>
              <p:cNvGrpSpPr/>
              <p:nvPr/>
            </p:nvGrpSpPr>
            <p:grpSpPr>
              <a:xfrm>
                <a:off x="3359148" y="1526991"/>
                <a:ext cx="1113430" cy="3715126"/>
                <a:chOff x="3332474" y="1526991"/>
                <a:chExt cx="1163930" cy="3715126"/>
              </a:xfrm>
            </p:grpSpPr>
            <p:cxnSp>
              <p:nvCxnSpPr>
                <p:cNvPr id="382" name="직선 연결선 381">
                  <a:extLst>
                    <a:ext uri="{FF2B5EF4-FFF2-40B4-BE49-F238E27FC236}">
                      <a16:creationId xmlns:a16="http://schemas.microsoft.com/office/drawing/2014/main" id="{26ACD277-1707-4EA6-86A9-BE321A868590}"/>
                    </a:ext>
                  </a:extLst>
                </p:cNvPr>
                <p:cNvCxnSpPr/>
                <p:nvPr/>
              </p:nvCxnSpPr>
              <p:spPr>
                <a:xfrm>
                  <a:off x="3337564" y="1526991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직선 연결선 385">
                  <a:extLst>
                    <a:ext uri="{FF2B5EF4-FFF2-40B4-BE49-F238E27FC236}">
                      <a16:creationId xmlns:a16="http://schemas.microsoft.com/office/drawing/2014/main" id="{9AC34FE8-4A78-4FF9-8BAB-D3E2C69F4EDF}"/>
                    </a:ext>
                  </a:extLst>
                </p:cNvPr>
                <p:cNvCxnSpPr/>
                <p:nvPr/>
              </p:nvCxnSpPr>
              <p:spPr>
                <a:xfrm>
                  <a:off x="3334389" y="3392485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직선 연결선 386">
                  <a:extLst>
                    <a:ext uri="{FF2B5EF4-FFF2-40B4-BE49-F238E27FC236}">
                      <a16:creationId xmlns:a16="http://schemas.microsoft.com/office/drawing/2014/main" id="{3AABCAFC-8D72-42F7-B165-BDC07AD6D9CC}"/>
                    </a:ext>
                  </a:extLst>
                </p:cNvPr>
                <p:cNvCxnSpPr/>
                <p:nvPr/>
              </p:nvCxnSpPr>
              <p:spPr>
                <a:xfrm>
                  <a:off x="3332474" y="2453379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직선 연결선 391">
                  <a:extLst>
                    <a:ext uri="{FF2B5EF4-FFF2-40B4-BE49-F238E27FC236}">
                      <a16:creationId xmlns:a16="http://schemas.microsoft.com/office/drawing/2014/main" id="{961096C7-505B-4452-8923-9B4062E9C5BB}"/>
                    </a:ext>
                  </a:extLst>
                </p:cNvPr>
                <p:cNvCxnSpPr/>
                <p:nvPr/>
              </p:nvCxnSpPr>
              <p:spPr>
                <a:xfrm>
                  <a:off x="3332474" y="4313633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직선 연결선 393">
                  <a:extLst>
                    <a:ext uri="{FF2B5EF4-FFF2-40B4-BE49-F238E27FC236}">
                      <a16:creationId xmlns:a16="http://schemas.microsoft.com/office/drawing/2014/main" id="{80AD8479-54A0-440D-A164-F8EC11EDBA1E}"/>
                    </a:ext>
                  </a:extLst>
                </p:cNvPr>
                <p:cNvCxnSpPr/>
                <p:nvPr/>
              </p:nvCxnSpPr>
              <p:spPr>
                <a:xfrm>
                  <a:off x="3332474" y="5242117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15" name="TextBox 614">
                <a:extLst>
                  <a:ext uri="{FF2B5EF4-FFF2-40B4-BE49-F238E27FC236}">
                    <a16:creationId xmlns:a16="http://schemas.microsoft.com/office/drawing/2014/main" id="{2C21934A-7593-4DA0-AE52-C7BD330633FB}"/>
                  </a:ext>
                </a:extLst>
              </p:cNvPr>
              <p:cNvSpPr txBox="1"/>
              <p:nvPr/>
            </p:nvSpPr>
            <p:spPr>
              <a:xfrm>
                <a:off x="2411729" y="343088"/>
                <a:ext cx="841897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 </a:t>
                </a:r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답란</a:t>
                </a:r>
              </a:p>
            </p:txBody>
          </p:sp>
          <p:cxnSp>
            <p:nvCxnSpPr>
              <p:cNvPr id="381" name="직선 연결선 380">
                <a:extLst>
                  <a:ext uri="{FF2B5EF4-FFF2-40B4-BE49-F238E27FC236}">
                    <a16:creationId xmlns:a16="http://schemas.microsoft.com/office/drawing/2014/main" id="{F692BC5A-BE37-4275-AA6B-91BECE6FD29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35746" y="332733"/>
                <a:ext cx="2872" cy="5900596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7" name="직선 연결선 616">
                <a:extLst>
                  <a:ext uri="{FF2B5EF4-FFF2-40B4-BE49-F238E27FC236}">
                    <a16:creationId xmlns:a16="http://schemas.microsoft.com/office/drawing/2014/main" id="{81A551FA-69D5-4D38-8692-838C048F32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5951" y="331012"/>
                <a:ext cx="0" cy="3989795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9" name="TextBox 618">
                <a:extLst>
                  <a:ext uri="{FF2B5EF4-FFF2-40B4-BE49-F238E27FC236}">
                    <a16:creationId xmlns:a16="http://schemas.microsoft.com/office/drawing/2014/main" id="{00A6EDB3-189C-462F-AE15-A069F35CCEFB}"/>
                  </a:ext>
                </a:extLst>
              </p:cNvPr>
              <p:cNvSpPr txBox="1"/>
              <p:nvPr/>
            </p:nvSpPr>
            <p:spPr>
              <a:xfrm>
                <a:off x="2162515" y="552282"/>
                <a:ext cx="251992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" name="모서리가 둥근 직사각형 3">
                <a:extLst>
                  <a:ext uri="{FF2B5EF4-FFF2-40B4-BE49-F238E27FC236}">
                    <a16:creationId xmlns:a16="http://schemas.microsoft.com/office/drawing/2014/main" id="{3D156FA3-6D96-46CD-8AF2-073CB8BB0156}"/>
                  </a:ext>
                </a:extLst>
              </p:cNvPr>
              <p:cNvSpPr/>
              <p:nvPr/>
            </p:nvSpPr>
            <p:spPr>
              <a:xfrm>
                <a:off x="2169871" y="331012"/>
                <a:ext cx="1096737" cy="399561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5459" name="그룹 5458">
                <a:extLst>
                  <a:ext uri="{FF2B5EF4-FFF2-40B4-BE49-F238E27FC236}">
                    <a16:creationId xmlns:a16="http://schemas.microsoft.com/office/drawing/2014/main" id="{294BFC8E-B301-408A-AE5C-66DB9783F2E0}"/>
                  </a:ext>
                </a:extLst>
              </p:cNvPr>
              <p:cNvGrpSpPr/>
              <p:nvPr/>
            </p:nvGrpSpPr>
            <p:grpSpPr>
              <a:xfrm>
                <a:off x="2160103" y="598069"/>
                <a:ext cx="1106505" cy="2792639"/>
                <a:chOff x="2102679" y="598069"/>
                <a:chExt cx="1163930" cy="2792639"/>
              </a:xfrm>
            </p:grpSpPr>
            <p:cxnSp>
              <p:nvCxnSpPr>
                <p:cNvPr id="618" name="직선 연결선 617">
                  <a:extLst>
                    <a:ext uri="{FF2B5EF4-FFF2-40B4-BE49-F238E27FC236}">
                      <a16:creationId xmlns:a16="http://schemas.microsoft.com/office/drawing/2014/main" id="{C1A05EBB-8AB9-464B-A113-A9FCA203D381}"/>
                    </a:ext>
                  </a:extLst>
                </p:cNvPr>
                <p:cNvCxnSpPr/>
                <p:nvPr/>
              </p:nvCxnSpPr>
              <p:spPr>
                <a:xfrm>
                  <a:off x="2107769" y="152088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0" name="직선 연결선 619">
                  <a:extLst>
                    <a:ext uri="{FF2B5EF4-FFF2-40B4-BE49-F238E27FC236}">
                      <a16:creationId xmlns:a16="http://schemas.microsoft.com/office/drawing/2014/main" id="{DE778E2B-5552-4A9D-8FFE-53DFBE9F5AA1}"/>
                    </a:ext>
                  </a:extLst>
                </p:cNvPr>
                <p:cNvCxnSpPr/>
                <p:nvPr/>
              </p:nvCxnSpPr>
              <p:spPr>
                <a:xfrm>
                  <a:off x="2105854" y="598069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2" name="직선 연결선 621">
                  <a:extLst>
                    <a:ext uri="{FF2B5EF4-FFF2-40B4-BE49-F238E27FC236}">
                      <a16:creationId xmlns:a16="http://schemas.microsoft.com/office/drawing/2014/main" id="{575710E6-A9EC-4022-90D4-4DEA3C02BE28}"/>
                    </a:ext>
                  </a:extLst>
                </p:cNvPr>
                <p:cNvCxnSpPr/>
                <p:nvPr/>
              </p:nvCxnSpPr>
              <p:spPr>
                <a:xfrm>
                  <a:off x="2104594" y="3390708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3" name="직선 연결선 622">
                  <a:extLst>
                    <a:ext uri="{FF2B5EF4-FFF2-40B4-BE49-F238E27FC236}">
                      <a16:creationId xmlns:a16="http://schemas.microsoft.com/office/drawing/2014/main" id="{77F6A9ED-76B4-4B0F-83D5-308320775E7E}"/>
                    </a:ext>
                  </a:extLst>
                </p:cNvPr>
                <p:cNvCxnSpPr/>
                <p:nvPr/>
              </p:nvCxnSpPr>
              <p:spPr>
                <a:xfrm>
                  <a:off x="2102679" y="246027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1" name="그룹 630">
                <a:extLst>
                  <a:ext uri="{FF2B5EF4-FFF2-40B4-BE49-F238E27FC236}">
                    <a16:creationId xmlns:a16="http://schemas.microsoft.com/office/drawing/2014/main" id="{EF10623A-1188-45CB-BC99-1C99FBB67BC2}"/>
                  </a:ext>
                </a:extLst>
              </p:cNvPr>
              <p:cNvGrpSpPr/>
              <p:nvPr/>
            </p:nvGrpSpPr>
            <p:grpSpPr>
              <a:xfrm>
                <a:off x="2469048" y="635878"/>
                <a:ext cx="696763" cy="100804"/>
                <a:chOff x="3538538" y="1077915"/>
                <a:chExt cx="696763" cy="100804"/>
              </a:xfrm>
            </p:grpSpPr>
            <p:sp>
              <p:nvSpPr>
                <p:cNvPr id="806" name="모서리가 둥근 직사각형 1855">
                  <a:extLst>
                    <a:ext uri="{FF2B5EF4-FFF2-40B4-BE49-F238E27FC236}">
                      <a16:creationId xmlns:a16="http://schemas.microsoft.com/office/drawing/2014/main" id="{0F10FBAF-FD5C-40A8-89AD-BDAD13E38EE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7" name="모서리가 둥근 직사각형 1856">
                  <a:extLst>
                    <a:ext uri="{FF2B5EF4-FFF2-40B4-BE49-F238E27FC236}">
                      <a16:creationId xmlns:a16="http://schemas.microsoft.com/office/drawing/2014/main" id="{C1552EB5-2C02-4782-A0AC-DEC8CEF502B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8" name="모서리가 둥근 직사각형 1857">
                  <a:extLst>
                    <a:ext uri="{FF2B5EF4-FFF2-40B4-BE49-F238E27FC236}">
                      <a16:creationId xmlns:a16="http://schemas.microsoft.com/office/drawing/2014/main" id="{4A2BB77B-1AA6-4D43-A098-787CB8EE2C6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9" name="모서리가 둥근 직사각형 1858">
                  <a:extLst>
                    <a:ext uri="{FF2B5EF4-FFF2-40B4-BE49-F238E27FC236}">
                      <a16:creationId xmlns:a16="http://schemas.microsoft.com/office/drawing/2014/main" id="{4EC242FA-F8FE-41CB-973A-ABD2BAFE88E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0" name="모서리가 둥근 직사각형 1859">
                  <a:extLst>
                    <a:ext uri="{FF2B5EF4-FFF2-40B4-BE49-F238E27FC236}">
                      <a16:creationId xmlns:a16="http://schemas.microsoft.com/office/drawing/2014/main" id="{C72B2492-AA6F-44C3-878C-463FC323E5F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2" name="그룹 631">
                <a:extLst>
                  <a:ext uri="{FF2B5EF4-FFF2-40B4-BE49-F238E27FC236}">
                    <a16:creationId xmlns:a16="http://schemas.microsoft.com/office/drawing/2014/main" id="{A5179F69-E5F0-4158-967A-BF37E8C1BCAD}"/>
                  </a:ext>
                </a:extLst>
              </p:cNvPr>
              <p:cNvGrpSpPr/>
              <p:nvPr/>
            </p:nvGrpSpPr>
            <p:grpSpPr>
              <a:xfrm>
                <a:off x="2469048" y="822224"/>
                <a:ext cx="696763" cy="100804"/>
                <a:chOff x="3538538" y="1077915"/>
                <a:chExt cx="696763" cy="100804"/>
              </a:xfrm>
            </p:grpSpPr>
            <p:sp>
              <p:nvSpPr>
                <p:cNvPr id="801" name="모서리가 둥근 직사각형 1850">
                  <a:extLst>
                    <a:ext uri="{FF2B5EF4-FFF2-40B4-BE49-F238E27FC236}">
                      <a16:creationId xmlns:a16="http://schemas.microsoft.com/office/drawing/2014/main" id="{F7AD1034-B1E2-4E05-ADB9-760AEAA4C93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2" name="모서리가 둥근 직사각형 1851">
                  <a:extLst>
                    <a:ext uri="{FF2B5EF4-FFF2-40B4-BE49-F238E27FC236}">
                      <a16:creationId xmlns:a16="http://schemas.microsoft.com/office/drawing/2014/main" id="{61BCE6B2-AF21-4A31-B294-06964CF7CF9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3" name="모서리가 둥근 직사각형 1852">
                  <a:extLst>
                    <a:ext uri="{FF2B5EF4-FFF2-40B4-BE49-F238E27FC236}">
                      <a16:creationId xmlns:a16="http://schemas.microsoft.com/office/drawing/2014/main" id="{972856B1-E278-487D-9127-70BF5B740D4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4" name="모서리가 둥근 직사각형 1853">
                  <a:extLst>
                    <a:ext uri="{FF2B5EF4-FFF2-40B4-BE49-F238E27FC236}">
                      <a16:creationId xmlns:a16="http://schemas.microsoft.com/office/drawing/2014/main" id="{D13CC6C7-C8E8-42CE-AA68-FE6B2B50149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5" name="모서리가 둥근 직사각형 1854">
                  <a:extLst>
                    <a:ext uri="{FF2B5EF4-FFF2-40B4-BE49-F238E27FC236}">
                      <a16:creationId xmlns:a16="http://schemas.microsoft.com/office/drawing/2014/main" id="{105847A9-51AE-4050-BAFE-B11095F409B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3" name="그룹 632">
                <a:extLst>
                  <a:ext uri="{FF2B5EF4-FFF2-40B4-BE49-F238E27FC236}">
                    <a16:creationId xmlns:a16="http://schemas.microsoft.com/office/drawing/2014/main" id="{D9198FA7-1C41-4D37-94AB-0A7ACDA4C90D}"/>
                  </a:ext>
                </a:extLst>
              </p:cNvPr>
              <p:cNvGrpSpPr/>
              <p:nvPr/>
            </p:nvGrpSpPr>
            <p:grpSpPr>
              <a:xfrm>
                <a:off x="2469048" y="1008570"/>
                <a:ext cx="696763" cy="100804"/>
                <a:chOff x="3538538" y="1077915"/>
                <a:chExt cx="696763" cy="100804"/>
              </a:xfrm>
            </p:grpSpPr>
            <p:sp>
              <p:nvSpPr>
                <p:cNvPr id="796" name="모서리가 둥근 직사각형 1845">
                  <a:extLst>
                    <a:ext uri="{FF2B5EF4-FFF2-40B4-BE49-F238E27FC236}">
                      <a16:creationId xmlns:a16="http://schemas.microsoft.com/office/drawing/2014/main" id="{DA784045-927A-47A8-B6FB-9A6546C7E5C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7" name="모서리가 둥근 직사각형 1846">
                  <a:extLst>
                    <a:ext uri="{FF2B5EF4-FFF2-40B4-BE49-F238E27FC236}">
                      <a16:creationId xmlns:a16="http://schemas.microsoft.com/office/drawing/2014/main" id="{790C14DD-B88B-4349-A6E4-300AFEF2C0A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8" name="모서리가 둥근 직사각형 1847">
                  <a:extLst>
                    <a:ext uri="{FF2B5EF4-FFF2-40B4-BE49-F238E27FC236}">
                      <a16:creationId xmlns:a16="http://schemas.microsoft.com/office/drawing/2014/main" id="{DE07AF23-FF09-4280-9603-C42CD04BF5B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9" name="모서리가 둥근 직사각형 1848">
                  <a:extLst>
                    <a:ext uri="{FF2B5EF4-FFF2-40B4-BE49-F238E27FC236}">
                      <a16:creationId xmlns:a16="http://schemas.microsoft.com/office/drawing/2014/main" id="{7EF9DB5B-5582-4BDB-ACB2-7A905E747B3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0" name="모서리가 둥근 직사각형 1849">
                  <a:extLst>
                    <a:ext uri="{FF2B5EF4-FFF2-40B4-BE49-F238E27FC236}">
                      <a16:creationId xmlns:a16="http://schemas.microsoft.com/office/drawing/2014/main" id="{8B95EE1D-3849-4F2F-AD38-627F31ABE1A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4" name="그룹 633">
                <a:extLst>
                  <a:ext uri="{FF2B5EF4-FFF2-40B4-BE49-F238E27FC236}">
                    <a16:creationId xmlns:a16="http://schemas.microsoft.com/office/drawing/2014/main" id="{9DC7E11A-CA4F-443E-95FA-1A3B904E3ABF}"/>
                  </a:ext>
                </a:extLst>
              </p:cNvPr>
              <p:cNvGrpSpPr/>
              <p:nvPr/>
            </p:nvGrpSpPr>
            <p:grpSpPr>
              <a:xfrm>
                <a:off x="2469048" y="1194916"/>
                <a:ext cx="696763" cy="100804"/>
                <a:chOff x="3538538" y="1077915"/>
                <a:chExt cx="696763" cy="100804"/>
              </a:xfrm>
            </p:grpSpPr>
            <p:sp>
              <p:nvSpPr>
                <p:cNvPr id="791" name="모서리가 둥근 직사각형 1840">
                  <a:extLst>
                    <a:ext uri="{FF2B5EF4-FFF2-40B4-BE49-F238E27FC236}">
                      <a16:creationId xmlns:a16="http://schemas.microsoft.com/office/drawing/2014/main" id="{90EC916C-A8D1-4BD9-AC8D-E65925FC404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2" name="모서리가 둥근 직사각형 1841">
                  <a:extLst>
                    <a:ext uri="{FF2B5EF4-FFF2-40B4-BE49-F238E27FC236}">
                      <a16:creationId xmlns:a16="http://schemas.microsoft.com/office/drawing/2014/main" id="{C2B01717-84C7-4D33-976C-4C2D67A47C1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3" name="모서리가 둥근 직사각형 1842">
                  <a:extLst>
                    <a:ext uri="{FF2B5EF4-FFF2-40B4-BE49-F238E27FC236}">
                      <a16:creationId xmlns:a16="http://schemas.microsoft.com/office/drawing/2014/main" id="{98DB007F-943A-4FA1-8C9E-9048B8E9997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4" name="모서리가 둥근 직사각형 1843">
                  <a:extLst>
                    <a:ext uri="{FF2B5EF4-FFF2-40B4-BE49-F238E27FC236}">
                      <a16:creationId xmlns:a16="http://schemas.microsoft.com/office/drawing/2014/main" id="{4C996A32-3747-414D-8581-02A6660BEB5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5" name="모서리가 둥근 직사각형 1844">
                  <a:extLst>
                    <a:ext uri="{FF2B5EF4-FFF2-40B4-BE49-F238E27FC236}">
                      <a16:creationId xmlns:a16="http://schemas.microsoft.com/office/drawing/2014/main" id="{B1CA210F-8779-41FC-AD08-851DA0AEBE8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5" name="그룹 634">
                <a:extLst>
                  <a:ext uri="{FF2B5EF4-FFF2-40B4-BE49-F238E27FC236}">
                    <a16:creationId xmlns:a16="http://schemas.microsoft.com/office/drawing/2014/main" id="{E68D44E5-2656-4355-B372-61347C628DC5}"/>
                  </a:ext>
                </a:extLst>
              </p:cNvPr>
              <p:cNvGrpSpPr/>
              <p:nvPr/>
            </p:nvGrpSpPr>
            <p:grpSpPr>
              <a:xfrm>
                <a:off x="2469048" y="1381262"/>
                <a:ext cx="696763" cy="100804"/>
                <a:chOff x="3538538" y="1077915"/>
                <a:chExt cx="696763" cy="100804"/>
              </a:xfrm>
            </p:grpSpPr>
            <p:sp>
              <p:nvSpPr>
                <p:cNvPr id="786" name="모서리가 둥근 직사각형 1835">
                  <a:extLst>
                    <a:ext uri="{FF2B5EF4-FFF2-40B4-BE49-F238E27FC236}">
                      <a16:creationId xmlns:a16="http://schemas.microsoft.com/office/drawing/2014/main" id="{5917BEBC-6251-430A-82EC-552AA3EE2CD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7" name="모서리가 둥근 직사각형 1836">
                  <a:extLst>
                    <a:ext uri="{FF2B5EF4-FFF2-40B4-BE49-F238E27FC236}">
                      <a16:creationId xmlns:a16="http://schemas.microsoft.com/office/drawing/2014/main" id="{866BE4B0-130A-4EBC-818D-87FD1760B02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8" name="모서리가 둥근 직사각형 1837">
                  <a:extLst>
                    <a:ext uri="{FF2B5EF4-FFF2-40B4-BE49-F238E27FC236}">
                      <a16:creationId xmlns:a16="http://schemas.microsoft.com/office/drawing/2014/main" id="{EDC9D259-C8D1-4769-8BE0-7FE9A362D95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9" name="모서리가 둥근 직사각형 1838">
                  <a:extLst>
                    <a:ext uri="{FF2B5EF4-FFF2-40B4-BE49-F238E27FC236}">
                      <a16:creationId xmlns:a16="http://schemas.microsoft.com/office/drawing/2014/main" id="{1710617A-6643-4200-B432-47A3269C377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0" name="모서리가 둥근 직사각형 1839">
                  <a:extLst>
                    <a:ext uri="{FF2B5EF4-FFF2-40B4-BE49-F238E27FC236}">
                      <a16:creationId xmlns:a16="http://schemas.microsoft.com/office/drawing/2014/main" id="{5557E70F-02C9-4ABE-8021-47E6988310B3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6" name="그룹 635">
                <a:extLst>
                  <a:ext uri="{FF2B5EF4-FFF2-40B4-BE49-F238E27FC236}">
                    <a16:creationId xmlns:a16="http://schemas.microsoft.com/office/drawing/2014/main" id="{FE47D651-D0F7-4F08-AB78-28F2EB72B8C3}"/>
                  </a:ext>
                </a:extLst>
              </p:cNvPr>
              <p:cNvGrpSpPr/>
              <p:nvPr/>
            </p:nvGrpSpPr>
            <p:grpSpPr>
              <a:xfrm>
                <a:off x="2469048" y="1567608"/>
                <a:ext cx="696763" cy="100804"/>
                <a:chOff x="3538538" y="1077915"/>
                <a:chExt cx="696763" cy="100804"/>
              </a:xfrm>
            </p:grpSpPr>
            <p:sp>
              <p:nvSpPr>
                <p:cNvPr id="781" name="모서리가 둥근 직사각형 1830">
                  <a:extLst>
                    <a:ext uri="{FF2B5EF4-FFF2-40B4-BE49-F238E27FC236}">
                      <a16:creationId xmlns:a16="http://schemas.microsoft.com/office/drawing/2014/main" id="{3BF0265A-A01C-4F2B-8D06-E260523268B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2" name="모서리가 둥근 직사각형 1831">
                  <a:extLst>
                    <a:ext uri="{FF2B5EF4-FFF2-40B4-BE49-F238E27FC236}">
                      <a16:creationId xmlns:a16="http://schemas.microsoft.com/office/drawing/2014/main" id="{CB439740-395E-43ED-843B-7EAAC6058EF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3" name="모서리가 둥근 직사각형 1832">
                  <a:extLst>
                    <a:ext uri="{FF2B5EF4-FFF2-40B4-BE49-F238E27FC236}">
                      <a16:creationId xmlns:a16="http://schemas.microsoft.com/office/drawing/2014/main" id="{3B185F7C-552C-4632-9CC7-4E324B25D23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4" name="모서리가 둥근 직사각형 1833">
                  <a:extLst>
                    <a:ext uri="{FF2B5EF4-FFF2-40B4-BE49-F238E27FC236}">
                      <a16:creationId xmlns:a16="http://schemas.microsoft.com/office/drawing/2014/main" id="{F4FD6CCB-4766-448A-B5C8-D0A6AE11737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5" name="모서리가 둥근 직사각형 1834">
                  <a:extLst>
                    <a:ext uri="{FF2B5EF4-FFF2-40B4-BE49-F238E27FC236}">
                      <a16:creationId xmlns:a16="http://schemas.microsoft.com/office/drawing/2014/main" id="{CC01B5A7-485A-4A4C-8F4D-CA3CACAB561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7" name="그룹 636">
                <a:extLst>
                  <a:ext uri="{FF2B5EF4-FFF2-40B4-BE49-F238E27FC236}">
                    <a16:creationId xmlns:a16="http://schemas.microsoft.com/office/drawing/2014/main" id="{A2006466-1651-4697-9159-8F394D5F7555}"/>
                  </a:ext>
                </a:extLst>
              </p:cNvPr>
              <p:cNvGrpSpPr/>
              <p:nvPr/>
            </p:nvGrpSpPr>
            <p:grpSpPr>
              <a:xfrm>
                <a:off x="2469048" y="1753954"/>
                <a:ext cx="696763" cy="100804"/>
                <a:chOff x="3538538" y="1077915"/>
                <a:chExt cx="696763" cy="100804"/>
              </a:xfrm>
            </p:grpSpPr>
            <p:sp>
              <p:nvSpPr>
                <p:cNvPr id="776" name="모서리가 둥근 직사각형 1825">
                  <a:extLst>
                    <a:ext uri="{FF2B5EF4-FFF2-40B4-BE49-F238E27FC236}">
                      <a16:creationId xmlns:a16="http://schemas.microsoft.com/office/drawing/2014/main" id="{B3B8EC28-EE43-4B19-865D-EE20494A782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7" name="모서리가 둥근 직사각형 1826">
                  <a:extLst>
                    <a:ext uri="{FF2B5EF4-FFF2-40B4-BE49-F238E27FC236}">
                      <a16:creationId xmlns:a16="http://schemas.microsoft.com/office/drawing/2014/main" id="{57F2CE17-E013-4F9B-9398-0D6FED55038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8" name="모서리가 둥근 직사각형 1827">
                  <a:extLst>
                    <a:ext uri="{FF2B5EF4-FFF2-40B4-BE49-F238E27FC236}">
                      <a16:creationId xmlns:a16="http://schemas.microsoft.com/office/drawing/2014/main" id="{8F7D3FF4-808D-4E6A-96A0-884B1B27079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9" name="모서리가 둥근 직사각형 1828">
                  <a:extLst>
                    <a:ext uri="{FF2B5EF4-FFF2-40B4-BE49-F238E27FC236}">
                      <a16:creationId xmlns:a16="http://schemas.microsoft.com/office/drawing/2014/main" id="{DD04AF66-8895-4CF2-89AE-788BD5FFB9C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0" name="모서리가 둥근 직사각형 1829">
                  <a:extLst>
                    <a:ext uri="{FF2B5EF4-FFF2-40B4-BE49-F238E27FC236}">
                      <a16:creationId xmlns:a16="http://schemas.microsoft.com/office/drawing/2014/main" id="{535EB4D2-FFDA-4A9D-AB84-CA062605B13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8" name="그룹 637">
                <a:extLst>
                  <a:ext uri="{FF2B5EF4-FFF2-40B4-BE49-F238E27FC236}">
                    <a16:creationId xmlns:a16="http://schemas.microsoft.com/office/drawing/2014/main" id="{98646DB3-5D2C-45EB-8F94-21E4DB3266EF}"/>
                  </a:ext>
                </a:extLst>
              </p:cNvPr>
              <p:cNvGrpSpPr/>
              <p:nvPr/>
            </p:nvGrpSpPr>
            <p:grpSpPr>
              <a:xfrm>
                <a:off x="2469048" y="1940300"/>
                <a:ext cx="696763" cy="100804"/>
                <a:chOff x="3538538" y="1077915"/>
                <a:chExt cx="696763" cy="100804"/>
              </a:xfrm>
            </p:grpSpPr>
            <p:sp>
              <p:nvSpPr>
                <p:cNvPr id="771" name="모서리가 둥근 직사각형 1820">
                  <a:extLst>
                    <a:ext uri="{FF2B5EF4-FFF2-40B4-BE49-F238E27FC236}">
                      <a16:creationId xmlns:a16="http://schemas.microsoft.com/office/drawing/2014/main" id="{3417D772-5547-4E04-B451-B8E4DA6E36E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2" name="모서리가 둥근 직사각형 1821">
                  <a:extLst>
                    <a:ext uri="{FF2B5EF4-FFF2-40B4-BE49-F238E27FC236}">
                      <a16:creationId xmlns:a16="http://schemas.microsoft.com/office/drawing/2014/main" id="{BA58CFAD-F1BD-4472-BFB6-514665A373E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3" name="모서리가 둥근 직사각형 1822">
                  <a:extLst>
                    <a:ext uri="{FF2B5EF4-FFF2-40B4-BE49-F238E27FC236}">
                      <a16:creationId xmlns:a16="http://schemas.microsoft.com/office/drawing/2014/main" id="{DF5C0EC9-D9AA-42F0-9BF7-094F5F32314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4" name="모서리가 둥근 직사각형 1823">
                  <a:extLst>
                    <a:ext uri="{FF2B5EF4-FFF2-40B4-BE49-F238E27FC236}">
                      <a16:creationId xmlns:a16="http://schemas.microsoft.com/office/drawing/2014/main" id="{20E622D9-0FAD-4573-94AC-EE48D344BCD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5" name="모서리가 둥근 직사각형 1824">
                  <a:extLst>
                    <a:ext uri="{FF2B5EF4-FFF2-40B4-BE49-F238E27FC236}">
                      <a16:creationId xmlns:a16="http://schemas.microsoft.com/office/drawing/2014/main" id="{BF6E78AC-E831-4030-9859-BFE07076A9B3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39" name="그룹 638">
                <a:extLst>
                  <a:ext uri="{FF2B5EF4-FFF2-40B4-BE49-F238E27FC236}">
                    <a16:creationId xmlns:a16="http://schemas.microsoft.com/office/drawing/2014/main" id="{62B817F7-55F5-4889-B611-9EF3BF3A78C2}"/>
                  </a:ext>
                </a:extLst>
              </p:cNvPr>
              <p:cNvGrpSpPr/>
              <p:nvPr/>
            </p:nvGrpSpPr>
            <p:grpSpPr>
              <a:xfrm>
                <a:off x="2469048" y="2126646"/>
                <a:ext cx="696763" cy="100804"/>
                <a:chOff x="3538538" y="1077915"/>
                <a:chExt cx="696763" cy="100804"/>
              </a:xfrm>
            </p:grpSpPr>
            <p:sp>
              <p:nvSpPr>
                <p:cNvPr id="766" name="모서리가 둥근 직사각형 1815">
                  <a:extLst>
                    <a:ext uri="{FF2B5EF4-FFF2-40B4-BE49-F238E27FC236}">
                      <a16:creationId xmlns:a16="http://schemas.microsoft.com/office/drawing/2014/main" id="{2DF7C76C-7EC1-4988-81CC-8553FEF9441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7" name="모서리가 둥근 직사각형 1816">
                  <a:extLst>
                    <a:ext uri="{FF2B5EF4-FFF2-40B4-BE49-F238E27FC236}">
                      <a16:creationId xmlns:a16="http://schemas.microsoft.com/office/drawing/2014/main" id="{D15C4886-5A38-4745-853F-47B72B715D3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8" name="모서리가 둥근 직사각형 1817">
                  <a:extLst>
                    <a:ext uri="{FF2B5EF4-FFF2-40B4-BE49-F238E27FC236}">
                      <a16:creationId xmlns:a16="http://schemas.microsoft.com/office/drawing/2014/main" id="{5A7761C2-BB39-4BCA-8924-26E6306A21E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9" name="모서리가 둥근 직사각형 1818">
                  <a:extLst>
                    <a:ext uri="{FF2B5EF4-FFF2-40B4-BE49-F238E27FC236}">
                      <a16:creationId xmlns:a16="http://schemas.microsoft.com/office/drawing/2014/main" id="{A462B2A9-8856-4ADD-AF97-2B7A078A18F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0" name="모서리가 둥근 직사각형 1819">
                  <a:extLst>
                    <a:ext uri="{FF2B5EF4-FFF2-40B4-BE49-F238E27FC236}">
                      <a16:creationId xmlns:a16="http://schemas.microsoft.com/office/drawing/2014/main" id="{345EF431-E0AE-4169-B7DA-5F1B83E26B2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0" name="그룹 639">
                <a:extLst>
                  <a:ext uri="{FF2B5EF4-FFF2-40B4-BE49-F238E27FC236}">
                    <a16:creationId xmlns:a16="http://schemas.microsoft.com/office/drawing/2014/main" id="{811CD0E1-546D-46E3-8804-3FB90F69059E}"/>
                  </a:ext>
                </a:extLst>
              </p:cNvPr>
              <p:cNvGrpSpPr/>
              <p:nvPr/>
            </p:nvGrpSpPr>
            <p:grpSpPr>
              <a:xfrm>
                <a:off x="2469048" y="2312992"/>
                <a:ext cx="696763" cy="100804"/>
                <a:chOff x="3538538" y="1077915"/>
                <a:chExt cx="696763" cy="100804"/>
              </a:xfrm>
            </p:grpSpPr>
            <p:sp>
              <p:nvSpPr>
                <p:cNvPr id="761" name="모서리가 둥근 직사각형 1810">
                  <a:extLst>
                    <a:ext uri="{FF2B5EF4-FFF2-40B4-BE49-F238E27FC236}">
                      <a16:creationId xmlns:a16="http://schemas.microsoft.com/office/drawing/2014/main" id="{C7B23F85-6553-497F-A42B-446FC5EE7D5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2" name="모서리가 둥근 직사각형 1811">
                  <a:extLst>
                    <a:ext uri="{FF2B5EF4-FFF2-40B4-BE49-F238E27FC236}">
                      <a16:creationId xmlns:a16="http://schemas.microsoft.com/office/drawing/2014/main" id="{945A99D1-88FB-4BCE-9B11-3BFB4FA66A9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3" name="모서리가 둥근 직사각형 1812">
                  <a:extLst>
                    <a:ext uri="{FF2B5EF4-FFF2-40B4-BE49-F238E27FC236}">
                      <a16:creationId xmlns:a16="http://schemas.microsoft.com/office/drawing/2014/main" id="{5E609731-4163-4E71-98D0-178607DD380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4" name="모서리가 둥근 직사각형 1813">
                  <a:extLst>
                    <a:ext uri="{FF2B5EF4-FFF2-40B4-BE49-F238E27FC236}">
                      <a16:creationId xmlns:a16="http://schemas.microsoft.com/office/drawing/2014/main" id="{F7D6B25D-02D9-4A23-9066-0E46E6F1668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5" name="모서리가 둥근 직사각형 1814">
                  <a:extLst>
                    <a:ext uri="{FF2B5EF4-FFF2-40B4-BE49-F238E27FC236}">
                      <a16:creationId xmlns:a16="http://schemas.microsoft.com/office/drawing/2014/main" id="{CA3CF270-594D-443A-8E2A-D4A7F3447B6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1" name="그룹 640">
                <a:extLst>
                  <a:ext uri="{FF2B5EF4-FFF2-40B4-BE49-F238E27FC236}">
                    <a16:creationId xmlns:a16="http://schemas.microsoft.com/office/drawing/2014/main" id="{1F2EDF95-5297-4A04-8DA9-CB4D8FF94C6C}"/>
                  </a:ext>
                </a:extLst>
              </p:cNvPr>
              <p:cNvGrpSpPr/>
              <p:nvPr/>
            </p:nvGrpSpPr>
            <p:grpSpPr>
              <a:xfrm>
                <a:off x="2469048" y="2499338"/>
                <a:ext cx="696763" cy="100804"/>
                <a:chOff x="3538538" y="1077915"/>
                <a:chExt cx="696763" cy="100804"/>
              </a:xfrm>
            </p:grpSpPr>
            <p:sp>
              <p:nvSpPr>
                <p:cNvPr id="756" name="모서리가 둥근 직사각형 1805">
                  <a:extLst>
                    <a:ext uri="{FF2B5EF4-FFF2-40B4-BE49-F238E27FC236}">
                      <a16:creationId xmlns:a16="http://schemas.microsoft.com/office/drawing/2014/main" id="{79601F65-5967-466A-B4DD-D9CD900695B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7" name="모서리가 둥근 직사각형 1806">
                  <a:extLst>
                    <a:ext uri="{FF2B5EF4-FFF2-40B4-BE49-F238E27FC236}">
                      <a16:creationId xmlns:a16="http://schemas.microsoft.com/office/drawing/2014/main" id="{523C8AF6-09DC-41CE-B94B-C908FFCE1B5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8" name="모서리가 둥근 직사각형 1807">
                  <a:extLst>
                    <a:ext uri="{FF2B5EF4-FFF2-40B4-BE49-F238E27FC236}">
                      <a16:creationId xmlns:a16="http://schemas.microsoft.com/office/drawing/2014/main" id="{42E86E69-D818-4F0D-930D-F7B3D38F279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9" name="모서리가 둥근 직사각형 1808">
                  <a:extLst>
                    <a:ext uri="{FF2B5EF4-FFF2-40B4-BE49-F238E27FC236}">
                      <a16:creationId xmlns:a16="http://schemas.microsoft.com/office/drawing/2014/main" id="{26B60A22-1B3C-413F-A774-DB28735077E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0" name="모서리가 둥근 직사각형 1809">
                  <a:extLst>
                    <a:ext uri="{FF2B5EF4-FFF2-40B4-BE49-F238E27FC236}">
                      <a16:creationId xmlns:a16="http://schemas.microsoft.com/office/drawing/2014/main" id="{2775063D-2DA3-430C-A1F5-23F003A3164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2" name="그룹 641">
                <a:extLst>
                  <a:ext uri="{FF2B5EF4-FFF2-40B4-BE49-F238E27FC236}">
                    <a16:creationId xmlns:a16="http://schemas.microsoft.com/office/drawing/2014/main" id="{A65133A8-17F7-47D9-82A7-B6FA024D8424}"/>
                  </a:ext>
                </a:extLst>
              </p:cNvPr>
              <p:cNvGrpSpPr/>
              <p:nvPr/>
            </p:nvGrpSpPr>
            <p:grpSpPr>
              <a:xfrm>
                <a:off x="2469048" y="2685684"/>
                <a:ext cx="696763" cy="100804"/>
                <a:chOff x="3538538" y="1077915"/>
                <a:chExt cx="696763" cy="100804"/>
              </a:xfrm>
            </p:grpSpPr>
            <p:sp>
              <p:nvSpPr>
                <p:cNvPr id="751" name="모서리가 둥근 직사각형 1800">
                  <a:extLst>
                    <a:ext uri="{FF2B5EF4-FFF2-40B4-BE49-F238E27FC236}">
                      <a16:creationId xmlns:a16="http://schemas.microsoft.com/office/drawing/2014/main" id="{3954D67A-DBC7-446B-9D9A-6086EB91D21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2" name="모서리가 둥근 직사각형 1801">
                  <a:extLst>
                    <a:ext uri="{FF2B5EF4-FFF2-40B4-BE49-F238E27FC236}">
                      <a16:creationId xmlns:a16="http://schemas.microsoft.com/office/drawing/2014/main" id="{5A44224F-FC1B-4B95-B987-5CBD2CF03E4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3" name="모서리가 둥근 직사각형 1802">
                  <a:extLst>
                    <a:ext uri="{FF2B5EF4-FFF2-40B4-BE49-F238E27FC236}">
                      <a16:creationId xmlns:a16="http://schemas.microsoft.com/office/drawing/2014/main" id="{3B82FE73-F923-4A12-9E1E-10EB94962BC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4" name="모서리가 둥근 직사각형 1803">
                  <a:extLst>
                    <a:ext uri="{FF2B5EF4-FFF2-40B4-BE49-F238E27FC236}">
                      <a16:creationId xmlns:a16="http://schemas.microsoft.com/office/drawing/2014/main" id="{646DCAD0-4024-466D-BD01-0B01D5E105F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5" name="모서리가 둥근 직사각형 1804">
                  <a:extLst>
                    <a:ext uri="{FF2B5EF4-FFF2-40B4-BE49-F238E27FC236}">
                      <a16:creationId xmlns:a16="http://schemas.microsoft.com/office/drawing/2014/main" id="{38914E97-2D38-4102-8D8D-7CCB8687122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3" name="그룹 642">
                <a:extLst>
                  <a:ext uri="{FF2B5EF4-FFF2-40B4-BE49-F238E27FC236}">
                    <a16:creationId xmlns:a16="http://schemas.microsoft.com/office/drawing/2014/main" id="{BC3C3E42-5031-4000-8BE7-55EB449E254A}"/>
                  </a:ext>
                </a:extLst>
              </p:cNvPr>
              <p:cNvGrpSpPr/>
              <p:nvPr/>
            </p:nvGrpSpPr>
            <p:grpSpPr>
              <a:xfrm>
                <a:off x="2469048" y="2872030"/>
                <a:ext cx="696763" cy="100804"/>
                <a:chOff x="3538538" y="1077915"/>
                <a:chExt cx="696763" cy="100804"/>
              </a:xfrm>
            </p:grpSpPr>
            <p:sp>
              <p:nvSpPr>
                <p:cNvPr id="746" name="모서리가 둥근 직사각형 1795">
                  <a:extLst>
                    <a:ext uri="{FF2B5EF4-FFF2-40B4-BE49-F238E27FC236}">
                      <a16:creationId xmlns:a16="http://schemas.microsoft.com/office/drawing/2014/main" id="{03F50C76-2862-42DA-B788-7FB2D96687D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7" name="모서리가 둥근 직사각형 1796">
                  <a:extLst>
                    <a:ext uri="{FF2B5EF4-FFF2-40B4-BE49-F238E27FC236}">
                      <a16:creationId xmlns:a16="http://schemas.microsoft.com/office/drawing/2014/main" id="{EF113228-C70C-46B6-A21C-5CA233A8017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8" name="모서리가 둥근 직사각형 1797">
                  <a:extLst>
                    <a:ext uri="{FF2B5EF4-FFF2-40B4-BE49-F238E27FC236}">
                      <a16:creationId xmlns:a16="http://schemas.microsoft.com/office/drawing/2014/main" id="{A72E5FDA-5BCB-48DC-ABDA-665D4769382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9" name="모서리가 둥근 직사각형 1798">
                  <a:extLst>
                    <a:ext uri="{FF2B5EF4-FFF2-40B4-BE49-F238E27FC236}">
                      <a16:creationId xmlns:a16="http://schemas.microsoft.com/office/drawing/2014/main" id="{FCFBC066-9B7B-4B68-B5B4-F7232179A78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50" name="모서리가 둥근 직사각형 1799">
                  <a:extLst>
                    <a:ext uri="{FF2B5EF4-FFF2-40B4-BE49-F238E27FC236}">
                      <a16:creationId xmlns:a16="http://schemas.microsoft.com/office/drawing/2014/main" id="{68C76624-E240-48A8-90AE-5E8461CA9BB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4" name="그룹 643">
                <a:extLst>
                  <a:ext uri="{FF2B5EF4-FFF2-40B4-BE49-F238E27FC236}">
                    <a16:creationId xmlns:a16="http://schemas.microsoft.com/office/drawing/2014/main" id="{8A3D41DC-C251-4EA8-BBE0-67F0853D9C4E}"/>
                  </a:ext>
                </a:extLst>
              </p:cNvPr>
              <p:cNvGrpSpPr/>
              <p:nvPr/>
            </p:nvGrpSpPr>
            <p:grpSpPr>
              <a:xfrm>
                <a:off x="2469048" y="3058376"/>
                <a:ext cx="696763" cy="100804"/>
                <a:chOff x="3538538" y="1077915"/>
                <a:chExt cx="696763" cy="100804"/>
              </a:xfrm>
            </p:grpSpPr>
            <p:sp>
              <p:nvSpPr>
                <p:cNvPr id="741" name="모서리가 둥근 직사각형 1790">
                  <a:extLst>
                    <a:ext uri="{FF2B5EF4-FFF2-40B4-BE49-F238E27FC236}">
                      <a16:creationId xmlns:a16="http://schemas.microsoft.com/office/drawing/2014/main" id="{35FB018E-6571-41C1-AA93-78F719FB437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2" name="모서리가 둥근 직사각형 1791">
                  <a:extLst>
                    <a:ext uri="{FF2B5EF4-FFF2-40B4-BE49-F238E27FC236}">
                      <a16:creationId xmlns:a16="http://schemas.microsoft.com/office/drawing/2014/main" id="{F9DFBA24-4016-4994-B921-1E2FFBB05AA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3" name="모서리가 둥근 직사각형 1792">
                  <a:extLst>
                    <a:ext uri="{FF2B5EF4-FFF2-40B4-BE49-F238E27FC236}">
                      <a16:creationId xmlns:a16="http://schemas.microsoft.com/office/drawing/2014/main" id="{2AC754A1-E7CC-49DC-9D6B-77E2F9E2DBD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4" name="모서리가 둥근 직사각형 1793">
                  <a:extLst>
                    <a:ext uri="{FF2B5EF4-FFF2-40B4-BE49-F238E27FC236}">
                      <a16:creationId xmlns:a16="http://schemas.microsoft.com/office/drawing/2014/main" id="{E652842F-CC32-4C7F-A8A3-F41943618C6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5" name="모서리가 둥근 직사각형 1794">
                  <a:extLst>
                    <a:ext uri="{FF2B5EF4-FFF2-40B4-BE49-F238E27FC236}">
                      <a16:creationId xmlns:a16="http://schemas.microsoft.com/office/drawing/2014/main" id="{96D1FCA7-C0AB-4E36-B25C-0490B7B5731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5" name="그룹 644">
                <a:extLst>
                  <a:ext uri="{FF2B5EF4-FFF2-40B4-BE49-F238E27FC236}">
                    <a16:creationId xmlns:a16="http://schemas.microsoft.com/office/drawing/2014/main" id="{D6CC1442-6A03-4F33-A0AB-9B43734EDB23}"/>
                  </a:ext>
                </a:extLst>
              </p:cNvPr>
              <p:cNvGrpSpPr/>
              <p:nvPr/>
            </p:nvGrpSpPr>
            <p:grpSpPr>
              <a:xfrm>
                <a:off x="2469048" y="3244722"/>
                <a:ext cx="696763" cy="100804"/>
                <a:chOff x="3538538" y="1077915"/>
                <a:chExt cx="696763" cy="100804"/>
              </a:xfrm>
            </p:grpSpPr>
            <p:sp>
              <p:nvSpPr>
                <p:cNvPr id="736" name="모서리가 둥근 직사각형 1785">
                  <a:extLst>
                    <a:ext uri="{FF2B5EF4-FFF2-40B4-BE49-F238E27FC236}">
                      <a16:creationId xmlns:a16="http://schemas.microsoft.com/office/drawing/2014/main" id="{E45B0E91-ACBC-424D-883E-C77C18052C5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7" name="모서리가 둥근 직사각형 1786">
                  <a:extLst>
                    <a:ext uri="{FF2B5EF4-FFF2-40B4-BE49-F238E27FC236}">
                      <a16:creationId xmlns:a16="http://schemas.microsoft.com/office/drawing/2014/main" id="{724B326C-4DCF-45D6-92B5-9B2A969013A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8" name="모서리가 둥근 직사각형 1787">
                  <a:extLst>
                    <a:ext uri="{FF2B5EF4-FFF2-40B4-BE49-F238E27FC236}">
                      <a16:creationId xmlns:a16="http://schemas.microsoft.com/office/drawing/2014/main" id="{8F0DD4B8-79D5-47B2-AAF3-40B339AB11B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9" name="모서리가 둥근 직사각형 1788">
                  <a:extLst>
                    <a:ext uri="{FF2B5EF4-FFF2-40B4-BE49-F238E27FC236}">
                      <a16:creationId xmlns:a16="http://schemas.microsoft.com/office/drawing/2014/main" id="{FE42DE8A-AF41-43BA-992B-0B6FCD2A8CD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40" name="모서리가 둥근 직사각형 1789">
                  <a:extLst>
                    <a:ext uri="{FF2B5EF4-FFF2-40B4-BE49-F238E27FC236}">
                      <a16:creationId xmlns:a16="http://schemas.microsoft.com/office/drawing/2014/main" id="{1820DCC1-41D7-4C75-9244-9CF0909C364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6" name="그룹 645">
                <a:extLst>
                  <a:ext uri="{FF2B5EF4-FFF2-40B4-BE49-F238E27FC236}">
                    <a16:creationId xmlns:a16="http://schemas.microsoft.com/office/drawing/2014/main" id="{CAF64864-006C-483D-BFA5-7CC7700237CB}"/>
                  </a:ext>
                </a:extLst>
              </p:cNvPr>
              <p:cNvGrpSpPr/>
              <p:nvPr/>
            </p:nvGrpSpPr>
            <p:grpSpPr>
              <a:xfrm>
                <a:off x="2469048" y="3431068"/>
                <a:ext cx="696763" cy="100804"/>
                <a:chOff x="3538538" y="1077915"/>
                <a:chExt cx="696763" cy="100804"/>
              </a:xfrm>
            </p:grpSpPr>
            <p:sp>
              <p:nvSpPr>
                <p:cNvPr id="731" name="모서리가 둥근 직사각형 1780">
                  <a:extLst>
                    <a:ext uri="{FF2B5EF4-FFF2-40B4-BE49-F238E27FC236}">
                      <a16:creationId xmlns:a16="http://schemas.microsoft.com/office/drawing/2014/main" id="{27BD8C70-9545-477D-BE6A-986BA55F196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2" name="모서리가 둥근 직사각형 1781">
                  <a:extLst>
                    <a:ext uri="{FF2B5EF4-FFF2-40B4-BE49-F238E27FC236}">
                      <a16:creationId xmlns:a16="http://schemas.microsoft.com/office/drawing/2014/main" id="{83C79FA8-92A8-4D6F-BBC1-D231037ACFC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3" name="모서리가 둥근 직사각형 1782">
                  <a:extLst>
                    <a:ext uri="{FF2B5EF4-FFF2-40B4-BE49-F238E27FC236}">
                      <a16:creationId xmlns:a16="http://schemas.microsoft.com/office/drawing/2014/main" id="{3914D169-79DD-4D57-AC88-E813B9517E7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4" name="모서리가 둥근 직사각형 1783">
                  <a:extLst>
                    <a:ext uri="{FF2B5EF4-FFF2-40B4-BE49-F238E27FC236}">
                      <a16:creationId xmlns:a16="http://schemas.microsoft.com/office/drawing/2014/main" id="{82F34C2A-4D2C-4553-BECD-BD2FC7A35EA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5" name="모서리가 둥근 직사각형 1784">
                  <a:extLst>
                    <a:ext uri="{FF2B5EF4-FFF2-40B4-BE49-F238E27FC236}">
                      <a16:creationId xmlns:a16="http://schemas.microsoft.com/office/drawing/2014/main" id="{61D1F39D-2925-41B1-9100-2C7A14CF784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647" name="그룹 646">
                <a:extLst>
                  <a:ext uri="{FF2B5EF4-FFF2-40B4-BE49-F238E27FC236}">
                    <a16:creationId xmlns:a16="http://schemas.microsoft.com/office/drawing/2014/main" id="{73203460-DE22-4A0C-BC13-5EAE449A3D9A}"/>
                  </a:ext>
                </a:extLst>
              </p:cNvPr>
              <p:cNvGrpSpPr/>
              <p:nvPr/>
            </p:nvGrpSpPr>
            <p:grpSpPr>
              <a:xfrm>
                <a:off x="2469048" y="3617414"/>
                <a:ext cx="696763" cy="100804"/>
                <a:chOff x="3538538" y="1077915"/>
                <a:chExt cx="696763" cy="100804"/>
              </a:xfrm>
            </p:grpSpPr>
            <p:sp>
              <p:nvSpPr>
                <p:cNvPr id="726" name="모서리가 둥근 직사각형 1775">
                  <a:extLst>
                    <a:ext uri="{FF2B5EF4-FFF2-40B4-BE49-F238E27FC236}">
                      <a16:creationId xmlns:a16="http://schemas.microsoft.com/office/drawing/2014/main" id="{2D34998E-8AEF-4D6A-9F4C-4ECE890DD7E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7" name="모서리가 둥근 직사각형 1776">
                  <a:extLst>
                    <a:ext uri="{FF2B5EF4-FFF2-40B4-BE49-F238E27FC236}">
                      <a16:creationId xmlns:a16="http://schemas.microsoft.com/office/drawing/2014/main" id="{1E474ABC-2FB5-4910-BCBE-47153789910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8" name="모서리가 둥근 직사각형 1777">
                  <a:extLst>
                    <a:ext uri="{FF2B5EF4-FFF2-40B4-BE49-F238E27FC236}">
                      <a16:creationId xmlns:a16="http://schemas.microsoft.com/office/drawing/2014/main" id="{2CDFFF26-4568-4CE9-883E-B3F5960CCE5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29" name="모서리가 둥근 직사각형 1778">
                  <a:extLst>
                    <a:ext uri="{FF2B5EF4-FFF2-40B4-BE49-F238E27FC236}">
                      <a16:creationId xmlns:a16="http://schemas.microsoft.com/office/drawing/2014/main" id="{5BE0DF48-9B65-4148-9E8F-1EB8116C555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30" name="모서리가 둥근 직사각형 1779">
                  <a:extLst>
                    <a:ext uri="{FF2B5EF4-FFF2-40B4-BE49-F238E27FC236}">
                      <a16:creationId xmlns:a16="http://schemas.microsoft.com/office/drawing/2014/main" id="{0BFBE145-9BD2-49A6-AECC-B61AA349983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CD6D299B-925C-40B0-B676-4567D9038E61}"/>
                  </a:ext>
                </a:extLst>
              </p:cNvPr>
              <p:cNvSpPr txBox="1"/>
              <p:nvPr/>
            </p:nvSpPr>
            <p:spPr>
              <a:xfrm>
                <a:off x="2162369" y="1481663"/>
                <a:ext cx="251992" cy="9756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" name="TextBox 625">
                <a:extLst>
                  <a:ext uri="{FF2B5EF4-FFF2-40B4-BE49-F238E27FC236}">
                    <a16:creationId xmlns:a16="http://schemas.microsoft.com/office/drawing/2014/main" id="{2125765F-70FE-4423-BFC1-B632B4A9795F}"/>
                  </a:ext>
                </a:extLst>
              </p:cNvPr>
              <p:cNvSpPr txBox="1"/>
              <p:nvPr/>
            </p:nvSpPr>
            <p:spPr>
              <a:xfrm>
                <a:off x="2125638" y="2223914"/>
                <a:ext cx="319318" cy="11930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</a:p>
            </p:txBody>
          </p:sp>
          <p:sp>
            <p:nvSpPr>
              <p:cNvPr id="627" name="TextBox 626">
                <a:extLst>
                  <a:ext uri="{FF2B5EF4-FFF2-40B4-BE49-F238E27FC236}">
                    <a16:creationId xmlns:a16="http://schemas.microsoft.com/office/drawing/2014/main" id="{FA3C06D6-DED1-465D-90ED-A12F4C0FF491}"/>
                  </a:ext>
                </a:extLst>
              </p:cNvPr>
              <p:cNvSpPr txBox="1"/>
              <p:nvPr/>
            </p:nvSpPr>
            <p:spPr>
              <a:xfrm>
                <a:off x="2121729" y="3348489"/>
                <a:ext cx="319318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20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3" name="TextBox 812">
                <a:extLst>
                  <a:ext uri="{FF2B5EF4-FFF2-40B4-BE49-F238E27FC236}">
                    <a16:creationId xmlns:a16="http://schemas.microsoft.com/office/drawing/2014/main" id="{F3C16B8F-60A4-4B95-8A57-7BC5D135BD71}"/>
                  </a:ext>
                </a:extLst>
              </p:cNvPr>
              <p:cNvSpPr txBox="1"/>
              <p:nvPr/>
            </p:nvSpPr>
            <p:spPr>
              <a:xfrm>
                <a:off x="3341407" y="554555"/>
                <a:ext cx="319318" cy="56850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50</a:t>
                </a:r>
              </a:p>
            </p:txBody>
          </p:sp>
          <p:grpSp>
            <p:nvGrpSpPr>
              <p:cNvPr id="820" name="그룹 819">
                <a:extLst>
                  <a:ext uri="{FF2B5EF4-FFF2-40B4-BE49-F238E27FC236}">
                    <a16:creationId xmlns:a16="http://schemas.microsoft.com/office/drawing/2014/main" id="{70EB3C12-6853-4122-9BB9-D9926CE32F1F}"/>
                  </a:ext>
                </a:extLst>
              </p:cNvPr>
              <p:cNvGrpSpPr/>
              <p:nvPr/>
            </p:nvGrpSpPr>
            <p:grpSpPr>
              <a:xfrm>
                <a:off x="2469048" y="3803760"/>
                <a:ext cx="696763" cy="100804"/>
                <a:chOff x="3538538" y="1077915"/>
                <a:chExt cx="696763" cy="100804"/>
              </a:xfrm>
            </p:grpSpPr>
            <p:sp>
              <p:nvSpPr>
                <p:cNvPr id="821" name="모서리가 둥근 직사각형 1780">
                  <a:extLst>
                    <a:ext uri="{FF2B5EF4-FFF2-40B4-BE49-F238E27FC236}">
                      <a16:creationId xmlns:a16="http://schemas.microsoft.com/office/drawing/2014/main" id="{EED2CA7A-BC19-42E6-B5C7-618AF71944E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2" name="모서리가 둥근 직사각형 1781">
                  <a:extLst>
                    <a:ext uri="{FF2B5EF4-FFF2-40B4-BE49-F238E27FC236}">
                      <a16:creationId xmlns:a16="http://schemas.microsoft.com/office/drawing/2014/main" id="{BF1142F0-F087-49DB-8FF9-BA3236B22A2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3" name="모서리가 둥근 직사각형 1782">
                  <a:extLst>
                    <a:ext uri="{FF2B5EF4-FFF2-40B4-BE49-F238E27FC236}">
                      <a16:creationId xmlns:a16="http://schemas.microsoft.com/office/drawing/2014/main" id="{4B7C4064-0DE4-471F-8A3F-DBDCA8F4843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4" name="모서리가 둥근 직사각형 1783">
                  <a:extLst>
                    <a:ext uri="{FF2B5EF4-FFF2-40B4-BE49-F238E27FC236}">
                      <a16:creationId xmlns:a16="http://schemas.microsoft.com/office/drawing/2014/main" id="{F604A3AF-EDDB-4C1A-A595-AC01881E7AF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5" name="모서리가 둥근 직사각형 1784">
                  <a:extLst>
                    <a:ext uri="{FF2B5EF4-FFF2-40B4-BE49-F238E27FC236}">
                      <a16:creationId xmlns:a16="http://schemas.microsoft.com/office/drawing/2014/main" id="{D03DD846-219B-4EAE-B8E0-F994E0340C93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26" name="그룹 825">
                <a:extLst>
                  <a:ext uri="{FF2B5EF4-FFF2-40B4-BE49-F238E27FC236}">
                    <a16:creationId xmlns:a16="http://schemas.microsoft.com/office/drawing/2014/main" id="{13762508-ED24-4AD2-89CE-BDAA1B323FF3}"/>
                  </a:ext>
                </a:extLst>
              </p:cNvPr>
              <p:cNvGrpSpPr/>
              <p:nvPr/>
            </p:nvGrpSpPr>
            <p:grpSpPr>
              <a:xfrm>
                <a:off x="2469048" y="3990106"/>
                <a:ext cx="696763" cy="100804"/>
                <a:chOff x="3538538" y="1077915"/>
                <a:chExt cx="696763" cy="100804"/>
              </a:xfrm>
            </p:grpSpPr>
            <p:sp>
              <p:nvSpPr>
                <p:cNvPr id="827" name="모서리가 둥근 직사각형 1780">
                  <a:extLst>
                    <a:ext uri="{FF2B5EF4-FFF2-40B4-BE49-F238E27FC236}">
                      <a16:creationId xmlns:a16="http://schemas.microsoft.com/office/drawing/2014/main" id="{8F1722B8-76DF-428E-B0FA-1577ACCC1EC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8" name="모서리가 둥근 직사각형 1781">
                  <a:extLst>
                    <a:ext uri="{FF2B5EF4-FFF2-40B4-BE49-F238E27FC236}">
                      <a16:creationId xmlns:a16="http://schemas.microsoft.com/office/drawing/2014/main" id="{09514F2A-0843-4E65-9DA6-EF8587D486B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9" name="모서리가 둥근 직사각형 1782">
                  <a:extLst>
                    <a:ext uri="{FF2B5EF4-FFF2-40B4-BE49-F238E27FC236}">
                      <a16:creationId xmlns:a16="http://schemas.microsoft.com/office/drawing/2014/main" id="{9E663DF1-CF5E-4B89-A689-332341F4613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0" name="모서리가 둥근 직사각형 1783">
                  <a:extLst>
                    <a:ext uri="{FF2B5EF4-FFF2-40B4-BE49-F238E27FC236}">
                      <a16:creationId xmlns:a16="http://schemas.microsoft.com/office/drawing/2014/main" id="{B322D56F-8564-42D5-AE50-1085AC10FC8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1" name="모서리가 둥근 직사각형 1784">
                  <a:extLst>
                    <a:ext uri="{FF2B5EF4-FFF2-40B4-BE49-F238E27FC236}">
                      <a16:creationId xmlns:a16="http://schemas.microsoft.com/office/drawing/2014/main" id="{43207EBD-5A21-4606-8F46-BFE515616FCA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32" name="그룹 831">
                <a:extLst>
                  <a:ext uri="{FF2B5EF4-FFF2-40B4-BE49-F238E27FC236}">
                    <a16:creationId xmlns:a16="http://schemas.microsoft.com/office/drawing/2014/main" id="{B39A24FC-275B-41CB-B460-46BDD6BA2C63}"/>
                  </a:ext>
                </a:extLst>
              </p:cNvPr>
              <p:cNvGrpSpPr/>
              <p:nvPr/>
            </p:nvGrpSpPr>
            <p:grpSpPr>
              <a:xfrm>
                <a:off x="2469048" y="4176444"/>
                <a:ext cx="696763" cy="100804"/>
                <a:chOff x="3538538" y="1077915"/>
                <a:chExt cx="696763" cy="100804"/>
              </a:xfrm>
            </p:grpSpPr>
            <p:sp>
              <p:nvSpPr>
                <p:cNvPr id="833" name="모서리가 둥근 직사각형 1780">
                  <a:extLst>
                    <a:ext uri="{FF2B5EF4-FFF2-40B4-BE49-F238E27FC236}">
                      <a16:creationId xmlns:a16="http://schemas.microsoft.com/office/drawing/2014/main" id="{621E9DE5-7568-4640-85B1-9036D3D4581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4" name="모서리가 둥근 직사각형 1781">
                  <a:extLst>
                    <a:ext uri="{FF2B5EF4-FFF2-40B4-BE49-F238E27FC236}">
                      <a16:creationId xmlns:a16="http://schemas.microsoft.com/office/drawing/2014/main" id="{85C560C6-4608-49FC-8AEA-8F0D9BA2F4A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5" name="모서리가 둥근 직사각형 1782">
                  <a:extLst>
                    <a:ext uri="{FF2B5EF4-FFF2-40B4-BE49-F238E27FC236}">
                      <a16:creationId xmlns:a16="http://schemas.microsoft.com/office/drawing/2014/main" id="{D8B05989-9675-443D-8452-4FFD1A7229C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6" name="모서리가 둥근 직사각형 1783">
                  <a:extLst>
                    <a:ext uri="{FF2B5EF4-FFF2-40B4-BE49-F238E27FC236}">
                      <a16:creationId xmlns:a16="http://schemas.microsoft.com/office/drawing/2014/main" id="{5F2CE60D-50C8-4055-8872-1F8BF4945EE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7" name="모서리가 둥근 직사각형 1784">
                  <a:extLst>
                    <a:ext uri="{FF2B5EF4-FFF2-40B4-BE49-F238E27FC236}">
                      <a16:creationId xmlns:a16="http://schemas.microsoft.com/office/drawing/2014/main" id="{A7671660-0584-4158-AFF9-3138F4DB8E0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4625" name="그룹 4624">
                <a:extLst>
                  <a:ext uri="{FF2B5EF4-FFF2-40B4-BE49-F238E27FC236}">
                    <a16:creationId xmlns:a16="http://schemas.microsoft.com/office/drawing/2014/main" id="{924DC085-634E-44D9-BE59-2ACF9B28D90B}"/>
                  </a:ext>
                </a:extLst>
              </p:cNvPr>
              <p:cNvGrpSpPr/>
              <p:nvPr/>
            </p:nvGrpSpPr>
            <p:grpSpPr>
              <a:xfrm>
                <a:off x="2135162" y="4386827"/>
                <a:ext cx="1166417" cy="2182507"/>
                <a:chOff x="2203694" y="4386827"/>
                <a:chExt cx="1166417" cy="2182507"/>
              </a:xfrm>
            </p:grpSpPr>
            <p:sp>
              <p:nvSpPr>
                <p:cNvPr id="576" name="TextBox 575">
                  <a:extLst>
                    <a:ext uri="{FF2B5EF4-FFF2-40B4-BE49-F238E27FC236}">
                      <a16:creationId xmlns:a16="http://schemas.microsoft.com/office/drawing/2014/main" id="{5AC45719-E16A-4E2C-9028-3858681B616C}"/>
                    </a:ext>
                  </a:extLst>
                </p:cNvPr>
                <p:cNvSpPr txBox="1"/>
                <p:nvPr/>
              </p:nvSpPr>
              <p:spPr>
                <a:xfrm>
                  <a:off x="2250150" y="4386827"/>
                  <a:ext cx="1119961" cy="2308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r>
                    <a:rPr lang="ko-KR" altLang="en-US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시험</a:t>
                  </a:r>
                  <a:r>
                    <a:rPr lang="en-US" altLang="ko-KR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 </a:t>
                  </a:r>
                  <a:r>
                    <a:rPr lang="ko-KR" altLang="en-US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고유번호</a:t>
                  </a:r>
                </a:p>
              </p:txBody>
            </p:sp>
            <p:grpSp>
              <p:nvGrpSpPr>
                <p:cNvPr id="4624" name="그룹 4623">
                  <a:extLst>
                    <a:ext uri="{FF2B5EF4-FFF2-40B4-BE49-F238E27FC236}">
                      <a16:creationId xmlns:a16="http://schemas.microsoft.com/office/drawing/2014/main" id="{3D88529F-358E-43B3-94F1-43A56D6A8F5D}"/>
                    </a:ext>
                  </a:extLst>
                </p:cNvPr>
                <p:cNvGrpSpPr/>
                <p:nvPr/>
              </p:nvGrpSpPr>
              <p:grpSpPr>
                <a:xfrm>
                  <a:off x="2203694" y="4402803"/>
                  <a:ext cx="1093122" cy="2166531"/>
                  <a:chOff x="2203694" y="4402803"/>
                  <a:chExt cx="1093122" cy="2166531"/>
                </a:xfrm>
              </p:grpSpPr>
              <p:cxnSp>
                <p:nvCxnSpPr>
                  <p:cNvPr id="166" name="직선 연결선 165">
                    <a:extLst>
                      <a:ext uri="{FF2B5EF4-FFF2-40B4-BE49-F238E27FC236}">
                        <a16:creationId xmlns:a16="http://schemas.microsoft.com/office/drawing/2014/main" id="{0F2C24DC-4277-4C19-9C72-0C286ECCC017}"/>
                      </a:ext>
                    </a:extLst>
                  </p:cNvPr>
                  <p:cNvCxnSpPr/>
                  <p:nvPr/>
                </p:nvCxnSpPr>
                <p:spPr>
                  <a:xfrm>
                    <a:off x="2588242" y="4719797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7" name="직선 연결선 166">
                    <a:extLst>
                      <a:ext uri="{FF2B5EF4-FFF2-40B4-BE49-F238E27FC236}">
                        <a16:creationId xmlns:a16="http://schemas.microsoft.com/office/drawing/2014/main" id="{0A3BC17E-117C-4896-8014-61B45D7D0263}"/>
                      </a:ext>
                    </a:extLst>
                  </p:cNvPr>
                  <p:cNvCxnSpPr/>
                  <p:nvPr/>
                </p:nvCxnSpPr>
                <p:spPr>
                  <a:xfrm>
                    <a:off x="2758746" y="4721089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8" name="직선 연결선 167">
                    <a:extLst>
                      <a:ext uri="{FF2B5EF4-FFF2-40B4-BE49-F238E27FC236}">
                        <a16:creationId xmlns:a16="http://schemas.microsoft.com/office/drawing/2014/main" id="{7725994A-AC45-48FF-94D2-C2AD6898BE1A}"/>
                      </a:ext>
                    </a:extLst>
                  </p:cNvPr>
                  <p:cNvCxnSpPr/>
                  <p:nvPr/>
                </p:nvCxnSpPr>
                <p:spPr>
                  <a:xfrm>
                    <a:off x="2929250" y="4718428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69" name="직선 연결선 168">
                    <a:extLst>
                      <a:ext uri="{FF2B5EF4-FFF2-40B4-BE49-F238E27FC236}">
                        <a16:creationId xmlns:a16="http://schemas.microsoft.com/office/drawing/2014/main" id="{422B2AE5-606D-483C-A8B5-E4D60A7A624B}"/>
                      </a:ext>
                    </a:extLst>
                  </p:cNvPr>
                  <p:cNvCxnSpPr/>
                  <p:nvPr/>
                </p:nvCxnSpPr>
                <p:spPr>
                  <a:xfrm>
                    <a:off x="3099754" y="4722458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1" name="직선 연결선 170">
                    <a:extLst>
                      <a:ext uri="{FF2B5EF4-FFF2-40B4-BE49-F238E27FC236}">
                        <a16:creationId xmlns:a16="http://schemas.microsoft.com/office/drawing/2014/main" id="{8FB793E3-D49D-4F80-A205-CEF438C40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246665" y="4712625"/>
                    <a:ext cx="1011457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4" name="모서리가 둥근 직사각형 414">
                    <a:extLst>
                      <a:ext uri="{FF2B5EF4-FFF2-40B4-BE49-F238E27FC236}">
                        <a16:creationId xmlns:a16="http://schemas.microsoft.com/office/drawing/2014/main" id="{51E06D59-2829-446C-A4AC-4ED99A14BE34}"/>
                      </a:ext>
                    </a:extLst>
                  </p:cNvPr>
                  <p:cNvSpPr/>
                  <p:nvPr/>
                </p:nvSpPr>
                <p:spPr>
                  <a:xfrm>
                    <a:off x="2246665" y="4402803"/>
                    <a:ext cx="1024070" cy="2166531"/>
                  </a:xfrm>
                  <a:prstGeom prst="roundRect">
                    <a:avLst>
                      <a:gd name="adj" fmla="val 2613"/>
                    </a:avLst>
                  </a:prstGeom>
                  <a:noFill/>
                  <a:ln w="127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75" name="TextBox 174">
                    <a:extLst>
                      <a:ext uri="{FF2B5EF4-FFF2-40B4-BE49-F238E27FC236}">
                        <a16:creationId xmlns:a16="http://schemas.microsoft.com/office/drawing/2014/main" id="{C12F5307-7827-4CE0-BE46-A8A984B14046}"/>
                      </a:ext>
                    </a:extLst>
                  </p:cNvPr>
                  <p:cNvSpPr txBox="1"/>
                  <p:nvPr/>
                </p:nvSpPr>
                <p:spPr>
                  <a:xfrm>
                    <a:off x="3049280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일</a:t>
                    </a:r>
                  </a:p>
                </p:txBody>
              </p:sp>
              <p:sp>
                <p:nvSpPr>
                  <p:cNvPr id="176" name="TextBox 175">
                    <a:extLst>
                      <a:ext uri="{FF2B5EF4-FFF2-40B4-BE49-F238E27FC236}">
                        <a16:creationId xmlns:a16="http://schemas.microsoft.com/office/drawing/2014/main" id="{6C845833-CD16-49ED-9DD1-21DFAC2461C3}"/>
                      </a:ext>
                    </a:extLst>
                  </p:cNvPr>
                  <p:cNvSpPr txBox="1"/>
                  <p:nvPr/>
                </p:nvSpPr>
                <p:spPr>
                  <a:xfrm>
                    <a:off x="2919450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십</a:t>
                    </a:r>
                  </a:p>
                </p:txBody>
              </p:sp>
              <p:sp>
                <p:nvSpPr>
                  <p:cNvPr id="177" name="TextBox 176">
                    <a:extLst>
                      <a:ext uri="{FF2B5EF4-FFF2-40B4-BE49-F238E27FC236}">
                        <a16:creationId xmlns:a16="http://schemas.microsoft.com/office/drawing/2014/main" id="{FA248773-C695-4AB7-9F36-D458C9BEA569}"/>
                      </a:ext>
                    </a:extLst>
                  </p:cNvPr>
                  <p:cNvSpPr txBox="1"/>
                  <p:nvPr/>
                </p:nvSpPr>
                <p:spPr>
                  <a:xfrm>
                    <a:off x="2751051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백</a:t>
                    </a:r>
                  </a:p>
                </p:txBody>
              </p:sp>
              <p:sp>
                <p:nvSpPr>
                  <p:cNvPr id="178" name="TextBox 177">
                    <a:extLst>
                      <a:ext uri="{FF2B5EF4-FFF2-40B4-BE49-F238E27FC236}">
                        <a16:creationId xmlns:a16="http://schemas.microsoft.com/office/drawing/2014/main" id="{AEC76318-4A27-4632-A558-9D8FAA679321}"/>
                      </a:ext>
                    </a:extLst>
                  </p:cNvPr>
                  <p:cNvSpPr txBox="1"/>
                  <p:nvPr/>
                </p:nvSpPr>
                <p:spPr>
                  <a:xfrm>
                    <a:off x="2576852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천</a:t>
                    </a:r>
                  </a:p>
                </p:txBody>
              </p:sp>
              <p:sp>
                <p:nvSpPr>
                  <p:cNvPr id="179" name="TextBox 178">
                    <a:extLst>
                      <a:ext uri="{FF2B5EF4-FFF2-40B4-BE49-F238E27FC236}">
                        <a16:creationId xmlns:a16="http://schemas.microsoft.com/office/drawing/2014/main" id="{9C414D96-8EFD-4382-97F8-A545D49A13CA}"/>
                      </a:ext>
                    </a:extLst>
                  </p:cNvPr>
                  <p:cNvSpPr txBox="1"/>
                  <p:nvPr/>
                </p:nvSpPr>
                <p:spPr>
                  <a:xfrm>
                    <a:off x="2417423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만</a:t>
                    </a:r>
                  </a:p>
                </p:txBody>
              </p:sp>
              <p:grpSp>
                <p:nvGrpSpPr>
                  <p:cNvPr id="1253" name="그룹 1252">
                    <a:extLst>
                      <a:ext uri="{FF2B5EF4-FFF2-40B4-BE49-F238E27FC236}">
                        <a16:creationId xmlns:a16="http://schemas.microsoft.com/office/drawing/2014/main" id="{838006CA-DED7-4320-B754-6F6DBFB34833}"/>
                      </a:ext>
                    </a:extLst>
                  </p:cNvPr>
                  <p:cNvGrpSpPr/>
                  <p:nvPr/>
                </p:nvGrpSpPr>
                <p:grpSpPr>
                  <a:xfrm>
                    <a:off x="2246665" y="4604647"/>
                    <a:ext cx="1006365" cy="331975"/>
                    <a:chOff x="2443401" y="4578942"/>
                    <a:chExt cx="811178" cy="331975"/>
                  </a:xfrm>
                </p:grpSpPr>
                <p:cxnSp>
                  <p:nvCxnSpPr>
                    <p:cNvPr id="172" name="직선 연결선 171">
                      <a:extLst>
                        <a:ext uri="{FF2B5EF4-FFF2-40B4-BE49-F238E27FC236}">
                          <a16:creationId xmlns:a16="http://schemas.microsoft.com/office/drawing/2014/main" id="{A1D862C5-69E4-4D04-835E-3503498D970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3401" y="4872817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73" name="직선 연결선 172">
                      <a:extLst>
                        <a:ext uri="{FF2B5EF4-FFF2-40B4-BE49-F238E27FC236}">
                          <a16:creationId xmlns:a16="http://schemas.microsoft.com/office/drawing/2014/main" id="{A7F3976C-87E0-4A0E-BAFB-B68BB7A67BAF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4626" y="4910917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77" name="직선 연결선 576">
                      <a:extLst>
                        <a:ext uri="{FF2B5EF4-FFF2-40B4-BE49-F238E27FC236}">
                          <a16:creationId xmlns:a16="http://schemas.microsoft.com/office/drawing/2014/main" id="{CA543069-B8C6-475E-8300-C4BB40ABF4E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3911" y="4578942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255" name="직선 연결선 1254">
                    <a:extLst>
                      <a:ext uri="{FF2B5EF4-FFF2-40B4-BE49-F238E27FC236}">
                        <a16:creationId xmlns:a16="http://schemas.microsoft.com/office/drawing/2014/main" id="{3E820908-90CA-4E27-A33C-39F233F2A00C}"/>
                      </a:ext>
                    </a:extLst>
                  </p:cNvPr>
                  <p:cNvCxnSpPr/>
                  <p:nvPr/>
                </p:nvCxnSpPr>
                <p:spPr>
                  <a:xfrm>
                    <a:off x="2417738" y="4718427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9FC532B6-CB91-42BD-B2D6-7D701DD25A19}"/>
                      </a:ext>
                    </a:extLst>
                  </p:cNvPr>
                  <p:cNvSpPr txBox="1"/>
                  <p:nvPr/>
                </p:nvSpPr>
                <p:spPr>
                  <a:xfrm>
                    <a:off x="2203694" y="4579746"/>
                    <a:ext cx="311353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십만</a:t>
                    </a:r>
                  </a:p>
                </p:txBody>
              </p:sp>
              <p:grpSp>
                <p:nvGrpSpPr>
                  <p:cNvPr id="1273" name="그룹 1272">
                    <a:extLst>
                      <a:ext uri="{FF2B5EF4-FFF2-40B4-BE49-F238E27FC236}">
                        <a16:creationId xmlns:a16="http://schemas.microsoft.com/office/drawing/2014/main" id="{D3D33B72-ABA5-4C2D-8B9D-C62AAA88285C}"/>
                      </a:ext>
                    </a:extLst>
                  </p:cNvPr>
                  <p:cNvGrpSpPr/>
                  <p:nvPr/>
                </p:nvGrpSpPr>
                <p:grpSpPr>
                  <a:xfrm>
                    <a:off x="2304370" y="4998031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1258" name="모서리가 둥근 직사각형 496">
                      <a:extLst>
                        <a:ext uri="{FF2B5EF4-FFF2-40B4-BE49-F238E27FC236}">
                          <a16:creationId xmlns:a16="http://schemas.microsoft.com/office/drawing/2014/main" id="{7A17956F-39C0-434E-B451-509E383766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59" name="모서리가 둥근 직사각형 493">
                      <a:extLst>
                        <a:ext uri="{FF2B5EF4-FFF2-40B4-BE49-F238E27FC236}">
                          <a16:creationId xmlns:a16="http://schemas.microsoft.com/office/drawing/2014/main" id="{BC2F3ECA-2851-4594-8765-CB765033F0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0" name="모서리가 둥근 직사각형 490">
                      <a:extLst>
                        <a:ext uri="{FF2B5EF4-FFF2-40B4-BE49-F238E27FC236}">
                          <a16:creationId xmlns:a16="http://schemas.microsoft.com/office/drawing/2014/main" id="{3F056248-4B0E-40BE-971C-7E89AE7C4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1" name="모서리가 둥근 직사각형 487">
                      <a:extLst>
                        <a:ext uri="{FF2B5EF4-FFF2-40B4-BE49-F238E27FC236}">
                          <a16:creationId xmlns:a16="http://schemas.microsoft.com/office/drawing/2014/main" id="{AA2EB88C-4DFE-4503-A141-4ACCA17D42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2" name="모서리가 둥근 직사각형 484">
                      <a:extLst>
                        <a:ext uri="{FF2B5EF4-FFF2-40B4-BE49-F238E27FC236}">
                          <a16:creationId xmlns:a16="http://schemas.microsoft.com/office/drawing/2014/main" id="{D926F7DA-CAB1-4F63-99C1-83921FDAF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3" name="모서리가 둥근 직사각형 481">
                      <a:extLst>
                        <a:ext uri="{FF2B5EF4-FFF2-40B4-BE49-F238E27FC236}">
                          <a16:creationId xmlns:a16="http://schemas.microsoft.com/office/drawing/2014/main" id="{BF2D939B-838E-4EA8-B0C3-42B2C551B6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4" name="모서리가 둥근 직사각형 478">
                      <a:extLst>
                        <a:ext uri="{FF2B5EF4-FFF2-40B4-BE49-F238E27FC236}">
                          <a16:creationId xmlns:a16="http://schemas.microsoft.com/office/drawing/2014/main" id="{B157088C-2812-41B6-B44B-80D5DB123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5" name="모서리가 둥근 직사각형 475">
                      <a:extLst>
                        <a:ext uri="{FF2B5EF4-FFF2-40B4-BE49-F238E27FC236}">
                          <a16:creationId xmlns:a16="http://schemas.microsoft.com/office/drawing/2014/main" id="{7F15FF86-99C6-4B30-950D-8077085631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6" name="모서리가 둥근 직사각형 472">
                      <a:extLst>
                        <a:ext uri="{FF2B5EF4-FFF2-40B4-BE49-F238E27FC236}">
                          <a16:creationId xmlns:a16="http://schemas.microsoft.com/office/drawing/2014/main" id="{E1AAF4D5-6C32-46E7-9E82-0D173F202B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67" name="모서리가 둥근 직사각형 460">
                      <a:extLst>
                        <a:ext uri="{FF2B5EF4-FFF2-40B4-BE49-F238E27FC236}">
                          <a16:creationId xmlns:a16="http://schemas.microsoft.com/office/drawing/2014/main" id="{786C5D25-97CC-4E6E-95E8-31F0F2AB18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1274" name="그룹 1273">
                    <a:extLst>
                      <a:ext uri="{FF2B5EF4-FFF2-40B4-BE49-F238E27FC236}">
                        <a16:creationId xmlns:a16="http://schemas.microsoft.com/office/drawing/2014/main" id="{C7AC79FC-6B7B-4868-828F-F7028AFA2A7A}"/>
                      </a:ext>
                    </a:extLst>
                  </p:cNvPr>
                  <p:cNvGrpSpPr/>
                  <p:nvPr/>
                </p:nvGrpSpPr>
                <p:grpSpPr>
                  <a:xfrm>
                    <a:off x="2474630" y="4994120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1275" name="모서리가 둥근 직사각형 496">
                      <a:extLst>
                        <a:ext uri="{FF2B5EF4-FFF2-40B4-BE49-F238E27FC236}">
                          <a16:creationId xmlns:a16="http://schemas.microsoft.com/office/drawing/2014/main" id="{F3DD5F3B-1F63-4C69-B82F-126E55D991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76" name="모서리가 둥근 직사각형 493">
                      <a:extLst>
                        <a:ext uri="{FF2B5EF4-FFF2-40B4-BE49-F238E27FC236}">
                          <a16:creationId xmlns:a16="http://schemas.microsoft.com/office/drawing/2014/main" id="{EE296199-C317-4CC0-AAE7-2150B4F767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77" name="모서리가 둥근 직사각형 490">
                      <a:extLst>
                        <a:ext uri="{FF2B5EF4-FFF2-40B4-BE49-F238E27FC236}">
                          <a16:creationId xmlns:a16="http://schemas.microsoft.com/office/drawing/2014/main" id="{3BB54D7E-30D9-45A5-B467-AD324C063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78" name="모서리가 둥근 직사각형 487">
                      <a:extLst>
                        <a:ext uri="{FF2B5EF4-FFF2-40B4-BE49-F238E27FC236}">
                          <a16:creationId xmlns:a16="http://schemas.microsoft.com/office/drawing/2014/main" id="{7F49754D-603B-4AAB-9129-5D6B80097E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79" name="모서리가 둥근 직사각형 484">
                      <a:extLst>
                        <a:ext uri="{FF2B5EF4-FFF2-40B4-BE49-F238E27FC236}">
                          <a16:creationId xmlns:a16="http://schemas.microsoft.com/office/drawing/2014/main" id="{F3AD2B7E-4D40-4FF0-8982-6172C47156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0" name="모서리가 둥근 직사각형 481">
                      <a:extLst>
                        <a:ext uri="{FF2B5EF4-FFF2-40B4-BE49-F238E27FC236}">
                          <a16:creationId xmlns:a16="http://schemas.microsoft.com/office/drawing/2014/main" id="{A8A73697-FB67-4285-9C55-9D6AF92A7B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1" name="모서리가 둥근 직사각형 478">
                      <a:extLst>
                        <a:ext uri="{FF2B5EF4-FFF2-40B4-BE49-F238E27FC236}">
                          <a16:creationId xmlns:a16="http://schemas.microsoft.com/office/drawing/2014/main" id="{AA129BBA-994B-4935-8E42-47470567BC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2" name="모서리가 둥근 직사각형 475">
                      <a:extLst>
                        <a:ext uri="{FF2B5EF4-FFF2-40B4-BE49-F238E27FC236}">
                          <a16:creationId xmlns:a16="http://schemas.microsoft.com/office/drawing/2014/main" id="{F73498C1-909C-4069-84E5-27CDE3C301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3" name="모서리가 둥근 직사각형 472">
                      <a:extLst>
                        <a:ext uri="{FF2B5EF4-FFF2-40B4-BE49-F238E27FC236}">
                          <a16:creationId xmlns:a16="http://schemas.microsoft.com/office/drawing/2014/main" id="{FB49A124-6ED7-4A5F-9430-A98107956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4" name="모서리가 둥근 직사각형 460">
                      <a:extLst>
                        <a:ext uri="{FF2B5EF4-FFF2-40B4-BE49-F238E27FC236}">
                          <a16:creationId xmlns:a16="http://schemas.microsoft.com/office/drawing/2014/main" id="{9E4A3DB5-0645-4FC8-80DA-22BECBDA79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1285" name="그룹 1284">
                    <a:extLst>
                      <a:ext uri="{FF2B5EF4-FFF2-40B4-BE49-F238E27FC236}">
                        <a16:creationId xmlns:a16="http://schemas.microsoft.com/office/drawing/2014/main" id="{59ADB2A1-9FD0-454E-8220-B44CBB6863C1}"/>
                      </a:ext>
                    </a:extLst>
                  </p:cNvPr>
                  <p:cNvGrpSpPr/>
                  <p:nvPr/>
                </p:nvGrpSpPr>
                <p:grpSpPr>
                  <a:xfrm>
                    <a:off x="2644890" y="4994902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1286" name="모서리가 둥근 직사각형 496">
                      <a:extLst>
                        <a:ext uri="{FF2B5EF4-FFF2-40B4-BE49-F238E27FC236}">
                          <a16:creationId xmlns:a16="http://schemas.microsoft.com/office/drawing/2014/main" id="{92A44B51-B342-4969-9CE6-A14F53BFA7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7" name="모서리가 둥근 직사각형 493">
                      <a:extLst>
                        <a:ext uri="{FF2B5EF4-FFF2-40B4-BE49-F238E27FC236}">
                          <a16:creationId xmlns:a16="http://schemas.microsoft.com/office/drawing/2014/main" id="{FA98759A-103A-48DB-BB42-3FD9081B14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8" name="모서리가 둥근 직사각형 490">
                      <a:extLst>
                        <a:ext uri="{FF2B5EF4-FFF2-40B4-BE49-F238E27FC236}">
                          <a16:creationId xmlns:a16="http://schemas.microsoft.com/office/drawing/2014/main" id="{236FDA92-B260-4769-963C-499428B2CD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89" name="모서리가 둥근 직사각형 487">
                      <a:extLst>
                        <a:ext uri="{FF2B5EF4-FFF2-40B4-BE49-F238E27FC236}">
                          <a16:creationId xmlns:a16="http://schemas.microsoft.com/office/drawing/2014/main" id="{3F8269DA-DBC7-4F44-BA5C-F934CFB27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0" name="모서리가 둥근 직사각형 484">
                      <a:extLst>
                        <a:ext uri="{FF2B5EF4-FFF2-40B4-BE49-F238E27FC236}">
                          <a16:creationId xmlns:a16="http://schemas.microsoft.com/office/drawing/2014/main" id="{52B8A4E1-75A6-41CA-B345-D7C5B4A687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1" name="모서리가 둥근 직사각형 481">
                      <a:extLst>
                        <a:ext uri="{FF2B5EF4-FFF2-40B4-BE49-F238E27FC236}">
                          <a16:creationId xmlns:a16="http://schemas.microsoft.com/office/drawing/2014/main" id="{F20E16F9-1A60-4809-8FD8-968F24D7B1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2" name="모서리가 둥근 직사각형 478">
                      <a:extLst>
                        <a:ext uri="{FF2B5EF4-FFF2-40B4-BE49-F238E27FC236}">
                          <a16:creationId xmlns:a16="http://schemas.microsoft.com/office/drawing/2014/main" id="{FA345A41-16C7-449B-A97E-0C809C2B1E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3" name="모서리가 둥근 직사각형 475">
                      <a:extLst>
                        <a:ext uri="{FF2B5EF4-FFF2-40B4-BE49-F238E27FC236}">
                          <a16:creationId xmlns:a16="http://schemas.microsoft.com/office/drawing/2014/main" id="{1E0DC482-CD76-4BE5-897D-7B66D7436F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4" name="모서리가 둥근 직사각형 472">
                      <a:extLst>
                        <a:ext uri="{FF2B5EF4-FFF2-40B4-BE49-F238E27FC236}">
                          <a16:creationId xmlns:a16="http://schemas.microsoft.com/office/drawing/2014/main" id="{22A3A9AF-01D5-4B72-A890-F0C1B3C601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5" name="모서리가 둥근 직사각형 460">
                      <a:extLst>
                        <a:ext uri="{FF2B5EF4-FFF2-40B4-BE49-F238E27FC236}">
                          <a16:creationId xmlns:a16="http://schemas.microsoft.com/office/drawing/2014/main" id="{878D7B9D-051E-48CC-A94B-602206CFD0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1296" name="그룹 1295">
                    <a:extLst>
                      <a:ext uri="{FF2B5EF4-FFF2-40B4-BE49-F238E27FC236}">
                        <a16:creationId xmlns:a16="http://schemas.microsoft.com/office/drawing/2014/main" id="{82B61FA5-E5CB-44FA-9264-630FA9216769}"/>
                      </a:ext>
                    </a:extLst>
                  </p:cNvPr>
                  <p:cNvGrpSpPr/>
                  <p:nvPr/>
                </p:nvGrpSpPr>
                <p:grpSpPr>
                  <a:xfrm>
                    <a:off x="2815150" y="4997248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1297" name="모서리가 둥근 직사각형 496">
                      <a:extLst>
                        <a:ext uri="{FF2B5EF4-FFF2-40B4-BE49-F238E27FC236}">
                          <a16:creationId xmlns:a16="http://schemas.microsoft.com/office/drawing/2014/main" id="{5C9A3DA1-4294-4257-8448-B21408C18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8" name="모서리가 둥근 직사각형 493">
                      <a:extLst>
                        <a:ext uri="{FF2B5EF4-FFF2-40B4-BE49-F238E27FC236}">
                          <a16:creationId xmlns:a16="http://schemas.microsoft.com/office/drawing/2014/main" id="{7446231B-A173-4CAA-9035-45F00978C3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299" name="모서리가 둥근 직사각형 490">
                      <a:extLst>
                        <a:ext uri="{FF2B5EF4-FFF2-40B4-BE49-F238E27FC236}">
                          <a16:creationId xmlns:a16="http://schemas.microsoft.com/office/drawing/2014/main" id="{82C49FE5-1668-4FB7-A464-7E2C57A699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0" name="모서리가 둥근 직사각형 487">
                      <a:extLst>
                        <a:ext uri="{FF2B5EF4-FFF2-40B4-BE49-F238E27FC236}">
                          <a16:creationId xmlns:a16="http://schemas.microsoft.com/office/drawing/2014/main" id="{1DFE6D5B-A595-4C6F-8E7C-51DA303020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1" name="모서리가 둥근 직사각형 484">
                      <a:extLst>
                        <a:ext uri="{FF2B5EF4-FFF2-40B4-BE49-F238E27FC236}">
                          <a16:creationId xmlns:a16="http://schemas.microsoft.com/office/drawing/2014/main" id="{3EBDA5D8-AAEE-4F51-A5EF-FDEF9BAAB7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2" name="모서리가 둥근 직사각형 481">
                      <a:extLst>
                        <a:ext uri="{FF2B5EF4-FFF2-40B4-BE49-F238E27FC236}">
                          <a16:creationId xmlns:a16="http://schemas.microsoft.com/office/drawing/2014/main" id="{731A7CF3-A874-4111-AAC4-5F208865EF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3" name="모서리가 둥근 직사각형 478">
                      <a:extLst>
                        <a:ext uri="{FF2B5EF4-FFF2-40B4-BE49-F238E27FC236}">
                          <a16:creationId xmlns:a16="http://schemas.microsoft.com/office/drawing/2014/main" id="{E77B73AE-B0B4-4ED6-93FF-3E2BB5707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4" name="모서리가 둥근 직사각형 475">
                      <a:extLst>
                        <a:ext uri="{FF2B5EF4-FFF2-40B4-BE49-F238E27FC236}">
                          <a16:creationId xmlns:a16="http://schemas.microsoft.com/office/drawing/2014/main" id="{D6A0583F-7664-4C13-BA9A-4B0A20B50D9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5" name="모서리가 둥근 직사각형 472">
                      <a:extLst>
                        <a:ext uri="{FF2B5EF4-FFF2-40B4-BE49-F238E27FC236}">
                          <a16:creationId xmlns:a16="http://schemas.microsoft.com/office/drawing/2014/main" id="{C94CD4E9-1015-4059-AA4C-E3CE6724F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6" name="모서리가 둥근 직사각형 460">
                      <a:extLst>
                        <a:ext uri="{FF2B5EF4-FFF2-40B4-BE49-F238E27FC236}">
                          <a16:creationId xmlns:a16="http://schemas.microsoft.com/office/drawing/2014/main" id="{92C9CDCA-175B-4C74-95A7-7B53542D3D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1307" name="그룹 1306">
                    <a:extLst>
                      <a:ext uri="{FF2B5EF4-FFF2-40B4-BE49-F238E27FC236}">
                        <a16:creationId xmlns:a16="http://schemas.microsoft.com/office/drawing/2014/main" id="{037FFD6E-64DF-44C6-9915-DA4EC580EDAA}"/>
                      </a:ext>
                    </a:extLst>
                  </p:cNvPr>
                  <p:cNvGrpSpPr/>
                  <p:nvPr/>
                </p:nvGrpSpPr>
                <p:grpSpPr>
                  <a:xfrm>
                    <a:off x="2985410" y="4995684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1308" name="모서리가 둥근 직사각형 496">
                      <a:extLst>
                        <a:ext uri="{FF2B5EF4-FFF2-40B4-BE49-F238E27FC236}">
                          <a16:creationId xmlns:a16="http://schemas.microsoft.com/office/drawing/2014/main" id="{809490EB-8A54-42C7-A40D-95FCB75CEA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09" name="모서리가 둥근 직사각형 493">
                      <a:extLst>
                        <a:ext uri="{FF2B5EF4-FFF2-40B4-BE49-F238E27FC236}">
                          <a16:creationId xmlns:a16="http://schemas.microsoft.com/office/drawing/2014/main" id="{D8415772-491E-41E7-944C-1296B127C7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0" name="모서리가 둥근 직사각형 490">
                      <a:extLst>
                        <a:ext uri="{FF2B5EF4-FFF2-40B4-BE49-F238E27FC236}">
                          <a16:creationId xmlns:a16="http://schemas.microsoft.com/office/drawing/2014/main" id="{97D4A358-D7A0-4141-8F24-7EEA7BA4D1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1" name="모서리가 둥근 직사각형 487">
                      <a:extLst>
                        <a:ext uri="{FF2B5EF4-FFF2-40B4-BE49-F238E27FC236}">
                          <a16:creationId xmlns:a16="http://schemas.microsoft.com/office/drawing/2014/main" id="{88D64A52-72F2-4D0F-AAD8-8AD1E3CF8D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2" name="모서리가 둥근 직사각형 484">
                      <a:extLst>
                        <a:ext uri="{FF2B5EF4-FFF2-40B4-BE49-F238E27FC236}">
                          <a16:creationId xmlns:a16="http://schemas.microsoft.com/office/drawing/2014/main" id="{5695D4F2-33D5-4D8F-8BB9-44C485E5F1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3" name="모서리가 둥근 직사각형 481">
                      <a:extLst>
                        <a:ext uri="{FF2B5EF4-FFF2-40B4-BE49-F238E27FC236}">
                          <a16:creationId xmlns:a16="http://schemas.microsoft.com/office/drawing/2014/main" id="{F891FCE4-1DEB-4DBC-8B79-D36272D00D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4" name="모서리가 둥근 직사각형 478">
                      <a:extLst>
                        <a:ext uri="{FF2B5EF4-FFF2-40B4-BE49-F238E27FC236}">
                          <a16:creationId xmlns:a16="http://schemas.microsoft.com/office/drawing/2014/main" id="{37308FBE-9742-4C87-BC1D-AC358BB13A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5" name="모서리가 둥근 직사각형 475">
                      <a:extLst>
                        <a:ext uri="{FF2B5EF4-FFF2-40B4-BE49-F238E27FC236}">
                          <a16:creationId xmlns:a16="http://schemas.microsoft.com/office/drawing/2014/main" id="{325CEC9E-0DD5-41D6-99C2-716971EF402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6" name="모서리가 둥근 직사각형 472">
                      <a:extLst>
                        <a:ext uri="{FF2B5EF4-FFF2-40B4-BE49-F238E27FC236}">
                          <a16:creationId xmlns:a16="http://schemas.microsoft.com/office/drawing/2014/main" id="{3DEF2F4E-8EB4-420C-9314-FB85923408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17" name="모서리가 둥근 직사각형 460">
                      <a:extLst>
                        <a:ext uri="{FF2B5EF4-FFF2-40B4-BE49-F238E27FC236}">
                          <a16:creationId xmlns:a16="http://schemas.microsoft.com/office/drawing/2014/main" id="{15385974-2FFA-439A-8A88-43CD54D386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1318" name="그룹 1317">
                    <a:extLst>
                      <a:ext uri="{FF2B5EF4-FFF2-40B4-BE49-F238E27FC236}">
                        <a16:creationId xmlns:a16="http://schemas.microsoft.com/office/drawing/2014/main" id="{0ED6D82B-C28D-4189-AC99-7F2F3239B96D}"/>
                      </a:ext>
                    </a:extLst>
                  </p:cNvPr>
                  <p:cNvGrpSpPr/>
                  <p:nvPr/>
                </p:nvGrpSpPr>
                <p:grpSpPr>
                  <a:xfrm>
                    <a:off x="3155668" y="4996466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1319" name="모서리가 둥근 직사각형 496">
                      <a:extLst>
                        <a:ext uri="{FF2B5EF4-FFF2-40B4-BE49-F238E27FC236}">
                          <a16:creationId xmlns:a16="http://schemas.microsoft.com/office/drawing/2014/main" id="{8B1B5DFE-F70F-43E7-B022-1745AE6872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0" name="모서리가 둥근 직사각형 493">
                      <a:extLst>
                        <a:ext uri="{FF2B5EF4-FFF2-40B4-BE49-F238E27FC236}">
                          <a16:creationId xmlns:a16="http://schemas.microsoft.com/office/drawing/2014/main" id="{557761C3-ED2D-4356-AB88-66F7C28540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1" name="모서리가 둥근 직사각형 490">
                      <a:extLst>
                        <a:ext uri="{FF2B5EF4-FFF2-40B4-BE49-F238E27FC236}">
                          <a16:creationId xmlns:a16="http://schemas.microsoft.com/office/drawing/2014/main" id="{4B5A6CC0-525C-4824-B3DB-CAF3053AE8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2" name="모서리가 둥근 직사각형 487">
                      <a:extLst>
                        <a:ext uri="{FF2B5EF4-FFF2-40B4-BE49-F238E27FC236}">
                          <a16:creationId xmlns:a16="http://schemas.microsoft.com/office/drawing/2014/main" id="{2C1FDCC7-1007-4F27-AC2D-84F96FA5D59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3" name="모서리가 둥근 직사각형 484">
                      <a:extLst>
                        <a:ext uri="{FF2B5EF4-FFF2-40B4-BE49-F238E27FC236}">
                          <a16:creationId xmlns:a16="http://schemas.microsoft.com/office/drawing/2014/main" id="{C9CC875E-2B8B-47F8-84E8-7F5D4A4953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4" name="모서리가 둥근 직사각형 481">
                      <a:extLst>
                        <a:ext uri="{FF2B5EF4-FFF2-40B4-BE49-F238E27FC236}">
                          <a16:creationId xmlns:a16="http://schemas.microsoft.com/office/drawing/2014/main" id="{0EF1B61C-DCDD-419B-BCC3-D7E969C7928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5" name="모서리가 둥근 직사각형 478">
                      <a:extLst>
                        <a:ext uri="{FF2B5EF4-FFF2-40B4-BE49-F238E27FC236}">
                          <a16:creationId xmlns:a16="http://schemas.microsoft.com/office/drawing/2014/main" id="{D9B2C3E1-7EBE-436F-91BB-E413E639FA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6" name="모서리가 둥근 직사각형 475">
                      <a:extLst>
                        <a:ext uri="{FF2B5EF4-FFF2-40B4-BE49-F238E27FC236}">
                          <a16:creationId xmlns:a16="http://schemas.microsoft.com/office/drawing/2014/main" id="{731AAB2C-D294-4877-A52B-440BC52C8C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7" name="모서리가 둥근 직사각형 472">
                      <a:extLst>
                        <a:ext uri="{FF2B5EF4-FFF2-40B4-BE49-F238E27FC236}">
                          <a16:creationId xmlns:a16="http://schemas.microsoft.com/office/drawing/2014/main" id="{CA75F5A5-D451-4945-93EE-0DBFB2AEE7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1328" name="모서리가 둥근 직사각형 460">
                      <a:extLst>
                        <a:ext uri="{FF2B5EF4-FFF2-40B4-BE49-F238E27FC236}">
                          <a16:creationId xmlns:a16="http://schemas.microsoft.com/office/drawing/2014/main" id="{0ECD6D98-A601-494B-B03E-69490F9373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</p:grpSp>
          </p:grpSp>
          <p:sp>
            <p:nvSpPr>
              <p:cNvPr id="4626" name="사각형: 둥근 모서리 4625">
                <a:extLst>
                  <a:ext uri="{FF2B5EF4-FFF2-40B4-BE49-F238E27FC236}">
                    <a16:creationId xmlns:a16="http://schemas.microsoft.com/office/drawing/2014/main" id="{9E715657-1C4A-4748-8FC0-C1D6567B825D}"/>
                  </a:ext>
                </a:extLst>
              </p:cNvPr>
              <p:cNvSpPr/>
              <p:nvPr/>
            </p:nvSpPr>
            <p:spPr>
              <a:xfrm>
                <a:off x="3364311" y="6284071"/>
                <a:ext cx="1097518" cy="288179"/>
              </a:xfrm>
              <a:prstGeom prst="roundRect">
                <a:avLst>
                  <a:gd name="adj" fmla="val 7435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8" name="TextBox 4627">
                <a:extLst>
                  <a:ext uri="{FF2B5EF4-FFF2-40B4-BE49-F238E27FC236}">
                    <a16:creationId xmlns:a16="http://schemas.microsoft.com/office/drawing/2014/main" id="{A510422D-DDA2-4993-BDC8-9D780DEC2173}"/>
                  </a:ext>
                </a:extLst>
              </p:cNvPr>
              <p:cNvSpPr txBox="1"/>
              <p:nvPr/>
            </p:nvSpPr>
            <p:spPr>
              <a:xfrm>
                <a:off x="3341407" y="6270523"/>
                <a:ext cx="1153082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응시한 시험의</a:t>
                </a:r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/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고유번호를 </a:t>
                </a:r>
                <a:r>
                  <a:rPr lang="ko-KR" altLang="en-US" sz="700" dirty="0" err="1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마킹하세요</a:t>
                </a:r>
                <a:endPara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465" name="TextBox 5464">
              <a:extLst>
                <a:ext uri="{FF2B5EF4-FFF2-40B4-BE49-F238E27FC236}">
                  <a16:creationId xmlns:a16="http://schemas.microsoft.com/office/drawing/2014/main" id="{05EB3CAA-BC7F-44A2-861C-4D2A3530DA64}"/>
                </a:ext>
              </a:extLst>
            </p:cNvPr>
            <p:cNvSpPr txBox="1"/>
            <p:nvPr/>
          </p:nvSpPr>
          <p:spPr>
            <a:xfrm>
              <a:off x="6070119" y="357743"/>
              <a:ext cx="841897" cy="261610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 </a:t>
              </a:r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5466" name="TextBox 5465">
              <a:extLst>
                <a:ext uri="{FF2B5EF4-FFF2-40B4-BE49-F238E27FC236}">
                  <a16:creationId xmlns:a16="http://schemas.microsoft.com/office/drawing/2014/main" id="{C4D6C72A-F596-4C3A-94D7-071E886EC37B}"/>
                </a:ext>
              </a:extLst>
            </p:cNvPr>
            <p:cNvSpPr txBox="1"/>
            <p:nvPr/>
          </p:nvSpPr>
          <p:spPr>
            <a:xfrm>
              <a:off x="5769268" y="364093"/>
              <a:ext cx="389850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5467" name="직선 연결선 5466">
              <a:extLst>
                <a:ext uri="{FF2B5EF4-FFF2-40B4-BE49-F238E27FC236}">
                  <a16:creationId xmlns:a16="http://schemas.microsoft.com/office/drawing/2014/main" id="{48497EE6-E64C-40B1-B946-8D478D459C02}"/>
                </a:ext>
              </a:extLst>
            </p:cNvPr>
            <p:cNvCxnSpPr>
              <a:cxnSpLocks/>
            </p:cNvCxnSpPr>
            <p:nvPr/>
          </p:nvCxnSpPr>
          <p:spPr>
            <a:xfrm>
              <a:off x="5831801" y="612724"/>
              <a:ext cx="1095543" cy="0"/>
            </a:xfrm>
            <a:prstGeom prst="line">
              <a:avLst/>
            </a:prstGeom>
            <a:ln w="12700"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8" name="모서리가 둥근 직사각형 3">
              <a:extLst>
                <a:ext uri="{FF2B5EF4-FFF2-40B4-BE49-F238E27FC236}">
                  <a16:creationId xmlns:a16="http://schemas.microsoft.com/office/drawing/2014/main" id="{A0DA0B19-6BB8-4ED1-8CB5-7A47A7862812}"/>
                </a:ext>
              </a:extLst>
            </p:cNvPr>
            <p:cNvSpPr/>
            <p:nvPr/>
          </p:nvSpPr>
          <p:spPr>
            <a:xfrm>
              <a:off x="5831801" y="339557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469" name="그룹 5468">
              <a:extLst>
                <a:ext uri="{FF2B5EF4-FFF2-40B4-BE49-F238E27FC236}">
                  <a16:creationId xmlns:a16="http://schemas.microsoft.com/office/drawing/2014/main" id="{9EB4A69B-D638-4AFF-A947-6C82AFC404FF}"/>
                </a:ext>
              </a:extLst>
            </p:cNvPr>
            <p:cNvGrpSpPr/>
            <p:nvPr/>
          </p:nvGrpSpPr>
          <p:grpSpPr>
            <a:xfrm>
              <a:off x="6146009" y="650533"/>
              <a:ext cx="696763" cy="100804"/>
              <a:chOff x="3538538" y="1077915"/>
              <a:chExt cx="696763" cy="100804"/>
            </a:xfrm>
          </p:grpSpPr>
          <p:sp>
            <p:nvSpPr>
              <p:cNvPr id="5872" name="모서리가 둥근 직사각형 1855">
                <a:extLst>
                  <a:ext uri="{FF2B5EF4-FFF2-40B4-BE49-F238E27FC236}">
                    <a16:creationId xmlns:a16="http://schemas.microsoft.com/office/drawing/2014/main" id="{2048CC94-E089-4C18-A2AD-5BEDC2EB5A8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3" name="모서리가 둥근 직사각형 1856">
                <a:extLst>
                  <a:ext uri="{FF2B5EF4-FFF2-40B4-BE49-F238E27FC236}">
                    <a16:creationId xmlns:a16="http://schemas.microsoft.com/office/drawing/2014/main" id="{FBE8FC03-37D7-470B-AD7E-2BD7BBB3EDF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4" name="모서리가 둥근 직사각형 1857">
                <a:extLst>
                  <a:ext uri="{FF2B5EF4-FFF2-40B4-BE49-F238E27FC236}">
                    <a16:creationId xmlns:a16="http://schemas.microsoft.com/office/drawing/2014/main" id="{45B4D599-C935-414D-913C-880C0DB17A5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5" name="모서리가 둥근 직사각형 1858">
                <a:extLst>
                  <a:ext uri="{FF2B5EF4-FFF2-40B4-BE49-F238E27FC236}">
                    <a16:creationId xmlns:a16="http://schemas.microsoft.com/office/drawing/2014/main" id="{4A1C37A0-2779-48F0-8B17-DF7BE73A8F6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6" name="모서리가 둥근 직사각형 1859">
                <a:extLst>
                  <a:ext uri="{FF2B5EF4-FFF2-40B4-BE49-F238E27FC236}">
                    <a16:creationId xmlns:a16="http://schemas.microsoft.com/office/drawing/2014/main" id="{859C17D4-5095-4CD0-95D6-F78A6621105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0" name="그룹 5469">
              <a:extLst>
                <a:ext uri="{FF2B5EF4-FFF2-40B4-BE49-F238E27FC236}">
                  <a16:creationId xmlns:a16="http://schemas.microsoft.com/office/drawing/2014/main" id="{97524727-ABB7-40D7-AC97-0C64FABB6618}"/>
                </a:ext>
              </a:extLst>
            </p:cNvPr>
            <p:cNvGrpSpPr/>
            <p:nvPr/>
          </p:nvGrpSpPr>
          <p:grpSpPr>
            <a:xfrm>
              <a:off x="6146009" y="836079"/>
              <a:ext cx="696763" cy="100804"/>
              <a:chOff x="3538538" y="1077915"/>
              <a:chExt cx="696763" cy="100804"/>
            </a:xfrm>
          </p:grpSpPr>
          <p:sp>
            <p:nvSpPr>
              <p:cNvPr id="5867" name="모서리가 둥근 직사각형 1850">
                <a:extLst>
                  <a:ext uri="{FF2B5EF4-FFF2-40B4-BE49-F238E27FC236}">
                    <a16:creationId xmlns:a16="http://schemas.microsoft.com/office/drawing/2014/main" id="{7C4A9AF1-3E80-4818-A8C8-54C161E1350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8" name="모서리가 둥근 직사각형 1851">
                <a:extLst>
                  <a:ext uri="{FF2B5EF4-FFF2-40B4-BE49-F238E27FC236}">
                    <a16:creationId xmlns:a16="http://schemas.microsoft.com/office/drawing/2014/main" id="{48922C3A-DA50-4B90-A9D1-ACDD152ED42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9" name="모서리가 둥근 직사각형 1852">
                <a:extLst>
                  <a:ext uri="{FF2B5EF4-FFF2-40B4-BE49-F238E27FC236}">
                    <a16:creationId xmlns:a16="http://schemas.microsoft.com/office/drawing/2014/main" id="{7011E4E5-9884-4154-BDFC-AB2B31B0BD3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0" name="모서리가 둥근 직사각형 1853">
                <a:extLst>
                  <a:ext uri="{FF2B5EF4-FFF2-40B4-BE49-F238E27FC236}">
                    <a16:creationId xmlns:a16="http://schemas.microsoft.com/office/drawing/2014/main" id="{4E22B8EE-477D-4353-89A3-BE2D1CEFF1F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1" name="모서리가 둥근 직사각형 1854">
                <a:extLst>
                  <a:ext uri="{FF2B5EF4-FFF2-40B4-BE49-F238E27FC236}">
                    <a16:creationId xmlns:a16="http://schemas.microsoft.com/office/drawing/2014/main" id="{2700F459-0B04-444B-8BF0-1FABEA03FC0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1" name="그룹 5470">
              <a:extLst>
                <a:ext uri="{FF2B5EF4-FFF2-40B4-BE49-F238E27FC236}">
                  <a16:creationId xmlns:a16="http://schemas.microsoft.com/office/drawing/2014/main" id="{39778E52-EACF-4602-BF60-1C35F52A51DA}"/>
                </a:ext>
              </a:extLst>
            </p:cNvPr>
            <p:cNvGrpSpPr/>
            <p:nvPr/>
          </p:nvGrpSpPr>
          <p:grpSpPr>
            <a:xfrm>
              <a:off x="6146009" y="1021625"/>
              <a:ext cx="696763" cy="100804"/>
              <a:chOff x="3538538" y="1077915"/>
              <a:chExt cx="696763" cy="100804"/>
            </a:xfrm>
          </p:grpSpPr>
          <p:sp>
            <p:nvSpPr>
              <p:cNvPr id="5862" name="모서리가 둥근 직사각형 1845">
                <a:extLst>
                  <a:ext uri="{FF2B5EF4-FFF2-40B4-BE49-F238E27FC236}">
                    <a16:creationId xmlns:a16="http://schemas.microsoft.com/office/drawing/2014/main" id="{BBE6EE98-4C7B-4E5A-9ABB-C79506ABA61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3" name="모서리가 둥근 직사각형 1846">
                <a:extLst>
                  <a:ext uri="{FF2B5EF4-FFF2-40B4-BE49-F238E27FC236}">
                    <a16:creationId xmlns:a16="http://schemas.microsoft.com/office/drawing/2014/main" id="{64D1AC40-9535-4611-81C7-F43B711BE9A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4" name="모서리가 둥근 직사각형 1847">
                <a:extLst>
                  <a:ext uri="{FF2B5EF4-FFF2-40B4-BE49-F238E27FC236}">
                    <a16:creationId xmlns:a16="http://schemas.microsoft.com/office/drawing/2014/main" id="{3B131484-DC18-4C93-B42E-1C5BF0E8F02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5" name="모서리가 둥근 직사각형 1848">
                <a:extLst>
                  <a:ext uri="{FF2B5EF4-FFF2-40B4-BE49-F238E27FC236}">
                    <a16:creationId xmlns:a16="http://schemas.microsoft.com/office/drawing/2014/main" id="{CAEA2C33-6204-404E-877C-A8C6032AED9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6" name="모서리가 둥근 직사각형 1849">
                <a:extLst>
                  <a:ext uri="{FF2B5EF4-FFF2-40B4-BE49-F238E27FC236}">
                    <a16:creationId xmlns:a16="http://schemas.microsoft.com/office/drawing/2014/main" id="{D978085C-7236-48E2-AB37-2FA00DF7235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2" name="그룹 5471">
              <a:extLst>
                <a:ext uri="{FF2B5EF4-FFF2-40B4-BE49-F238E27FC236}">
                  <a16:creationId xmlns:a16="http://schemas.microsoft.com/office/drawing/2014/main" id="{47A1BE06-DA93-4B9B-BAED-09CF2CF7CFF5}"/>
                </a:ext>
              </a:extLst>
            </p:cNvPr>
            <p:cNvGrpSpPr/>
            <p:nvPr/>
          </p:nvGrpSpPr>
          <p:grpSpPr>
            <a:xfrm>
              <a:off x="6146009" y="1207171"/>
              <a:ext cx="696763" cy="100804"/>
              <a:chOff x="3538538" y="1077915"/>
              <a:chExt cx="696763" cy="100804"/>
            </a:xfrm>
          </p:grpSpPr>
          <p:sp>
            <p:nvSpPr>
              <p:cNvPr id="5857" name="모서리가 둥근 직사각형 1840">
                <a:extLst>
                  <a:ext uri="{FF2B5EF4-FFF2-40B4-BE49-F238E27FC236}">
                    <a16:creationId xmlns:a16="http://schemas.microsoft.com/office/drawing/2014/main" id="{E62CE9F6-5913-4A68-88C3-A0E6145C360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8" name="모서리가 둥근 직사각형 1841">
                <a:extLst>
                  <a:ext uri="{FF2B5EF4-FFF2-40B4-BE49-F238E27FC236}">
                    <a16:creationId xmlns:a16="http://schemas.microsoft.com/office/drawing/2014/main" id="{3D30DA25-59A4-4B60-A82A-B755762A59A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9" name="모서리가 둥근 직사각형 1842">
                <a:extLst>
                  <a:ext uri="{FF2B5EF4-FFF2-40B4-BE49-F238E27FC236}">
                    <a16:creationId xmlns:a16="http://schemas.microsoft.com/office/drawing/2014/main" id="{ECA6101A-4BF6-4178-88D0-C78E0C38111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0" name="모서리가 둥근 직사각형 1843">
                <a:extLst>
                  <a:ext uri="{FF2B5EF4-FFF2-40B4-BE49-F238E27FC236}">
                    <a16:creationId xmlns:a16="http://schemas.microsoft.com/office/drawing/2014/main" id="{FBCDA643-E47A-4296-B0E9-A9177C403BF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1" name="모서리가 둥근 직사각형 1844">
                <a:extLst>
                  <a:ext uri="{FF2B5EF4-FFF2-40B4-BE49-F238E27FC236}">
                    <a16:creationId xmlns:a16="http://schemas.microsoft.com/office/drawing/2014/main" id="{B040A6CF-E773-450F-BA95-CD69A6140E2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3" name="그룹 5472">
              <a:extLst>
                <a:ext uri="{FF2B5EF4-FFF2-40B4-BE49-F238E27FC236}">
                  <a16:creationId xmlns:a16="http://schemas.microsoft.com/office/drawing/2014/main" id="{F2016F6C-7D8C-424C-A05F-93D5B3A2A05C}"/>
                </a:ext>
              </a:extLst>
            </p:cNvPr>
            <p:cNvGrpSpPr/>
            <p:nvPr/>
          </p:nvGrpSpPr>
          <p:grpSpPr>
            <a:xfrm>
              <a:off x="6146009" y="1392717"/>
              <a:ext cx="696763" cy="100804"/>
              <a:chOff x="3538538" y="1077915"/>
              <a:chExt cx="696763" cy="100804"/>
            </a:xfrm>
          </p:grpSpPr>
          <p:sp>
            <p:nvSpPr>
              <p:cNvPr id="5852" name="모서리가 둥근 직사각형 1835">
                <a:extLst>
                  <a:ext uri="{FF2B5EF4-FFF2-40B4-BE49-F238E27FC236}">
                    <a16:creationId xmlns:a16="http://schemas.microsoft.com/office/drawing/2014/main" id="{4A3465A5-50DE-444E-A55F-0FD2A92584A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3" name="모서리가 둥근 직사각형 1836">
                <a:extLst>
                  <a:ext uri="{FF2B5EF4-FFF2-40B4-BE49-F238E27FC236}">
                    <a16:creationId xmlns:a16="http://schemas.microsoft.com/office/drawing/2014/main" id="{A90B4E74-70D1-4A6D-89D7-8845097363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4" name="모서리가 둥근 직사각형 1837">
                <a:extLst>
                  <a:ext uri="{FF2B5EF4-FFF2-40B4-BE49-F238E27FC236}">
                    <a16:creationId xmlns:a16="http://schemas.microsoft.com/office/drawing/2014/main" id="{B23F0BF6-6CD5-4B59-B5CD-C3F79E2F404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5" name="모서리가 둥근 직사각형 1838">
                <a:extLst>
                  <a:ext uri="{FF2B5EF4-FFF2-40B4-BE49-F238E27FC236}">
                    <a16:creationId xmlns:a16="http://schemas.microsoft.com/office/drawing/2014/main" id="{D1E1F347-EAFE-4526-99F3-E638FE967C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6" name="모서리가 둥근 직사각형 1839">
                <a:extLst>
                  <a:ext uri="{FF2B5EF4-FFF2-40B4-BE49-F238E27FC236}">
                    <a16:creationId xmlns:a16="http://schemas.microsoft.com/office/drawing/2014/main" id="{D96FC0B2-4A28-439F-BE18-FC429A14706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4" name="그룹 5473">
              <a:extLst>
                <a:ext uri="{FF2B5EF4-FFF2-40B4-BE49-F238E27FC236}">
                  <a16:creationId xmlns:a16="http://schemas.microsoft.com/office/drawing/2014/main" id="{0DEB9C20-868C-4475-93E3-46E82FA5DCFC}"/>
                </a:ext>
              </a:extLst>
            </p:cNvPr>
            <p:cNvGrpSpPr/>
            <p:nvPr/>
          </p:nvGrpSpPr>
          <p:grpSpPr>
            <a:xfrm>
              <a:off x="6146009" y="1578263"/>
              <a:ext cx="696763" cy="100804"/>
              <a:chOff x="3538538" y="1077915"/>
              <a:chExt cx="696763" cy="100804"/>
            </a:xfrm>
          </p:grpSpPr>
          <p:sp>
            <p:nvSpPr>
              <p:cNvPr id="5847" name="모서리가 둥근 직사각형 1830">
                <a:extLst>
                  <a:ext uri="{FF2B5EF4-FFF2-40B4-BE49-F238E27FC236}">
                    <a16:creationId xmlns:a16="http://schemas.microsoft.com/office/drawing/2014/main" id="{BC4D7017-9625-44E5-8993-B779D1DF7B0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8" name="모서리가 둥근 직사각형 1831">
                <a:extLst>
                  <a:ext uri="{FF2B5EF4-FFF2-40B4-BE49-F238E27FC236}">
                    <a16:creationId xmlns:a16="http://schemas.microsoft.com/office/drawing/2014/main" id="{ACEAF6DE-4C29-454B-B524-F6C6860C167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9" name="모서리가 둥근 직사각형 1832">
                <a:extLst>
                  <a:ext uri="{FF2B5EF4-FFF2-40B4-BE49-F238E27FC236}">
                    <a16:creationId xmlns:a16="http://schemas.microsoft.com/office/drawing/2014/main" id="{AA3DE59A-0300-4136-9259-35AC0CE9B90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0" name="모서리가 둥근 직사각형 1833">
                <a:extLst>
                  <a:ext uri="{FF2B5EF4-FFF2-40B4-BE49-F238E27FC236}">
                    <a16:creationId xmlns:a16="http://schemas.microsoft.com/office/drawing/2014/main" id="{EDB5E51A-AD25-4E7B-9015-8969CF6E92E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1" name="모서리가 둥근 직사각형 1834">
                <a:extLst>
                  <a:ext uri="{FF2B5EF4-FFF2-40B4-BE49-F238E27FC236}">
                    <a16:creationId xmlns:a16="http://schemas.microsoft.com/office/drawing/2014/main" id="{F806D27D-569B-445E-B148-FF09FE764D2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5" name="그룹 5474">
              <a:extLst>
                <a:ext uri="{FF2B5EF4-FFF2-40B4-BE49-F238E27FC236}">
                  <a16:creationId xmlns:a16="http://schemas.microsoft.com/office/drawing/2014/main" id="{77E8D8C8-6593-4E58-B1C0-ECCF4713CA5E}"/>
                </a:ext>
              </a:extLst>
            </p:cNvPr>
            <p:cNvGrpSpPr/>
            <p:nvPr/>
          </p:nvGrpSpPr>
          <p:grpSpPr>
            <a:xfrm>
              <a:off x="6146009" y="1763809"/>
              <a:ext cx="696763" cy="100804"/>
              <a:chOff x="3538538" y="1077915"/>
              <a:chExt cx="696763" cy="100804"/>
            </a:xfrm>
          </p:grpSpPr>
          <p:sp>
            <p:nvSpPr>
              <p:cNvPr id="5842" name="모서리가 둥근 직사각형 1825">
                <a:extLst>
                  <a:ext uri="{FF2B5EF4-FFF2-40B4-BE49-F238E27FC236}">
                    <a16:creationId xmlns:a16="http://schemas.microsoft.com/office/drawing/2014/main" id="{47691E64-D7F4-4CC0-9295-7F34BFE495B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3" name="모서리가 둥근 직사각형 1826">
                <a:extLst>
                  <a:ext uri="{FF2B5EF4-FFF2-40B4-BE49-F238E27FC236}">
                    <a16:creationId xmlns:a16="http://schemas.microsoft.com/office/drawing/2014/main" id="{260D57D2-5A57-4B30-A994-E1174974CB6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4" name="모서리가 둥근 직사각형 1827">
                <a:extLst>
                  <a:ext uri="{FF2B5EF4-FFF2-40B4-BE49-F238E27FC236}">
                    <a16:creationId xmlns:a16="http://schemas.microsoft.com/office/drawing/2014/main" id="{509E8DA1-0B9F-4B9E-ABE5-7F6E4300722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5" name="모서리가 둥근 직사각형 1828">
                <a:extLst>
                  <a:ext uri="{FF2B5EF4-FFF2-40B4-BE49-F238E27FC236}">
                    <a16:creationId xmlns:a16="http://schemas.microsoft.com/office/drawing/2014/main" id="{C270F550-E999-4F4E-BDBE-0381B817799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6" name="모서리가 둥근 직사각형 1829">
                <a:extLst>
                  <a:ext uri="{FF2B5EF4-FFF2-40B4-BE49-F238E27FC236}">
                    <a16:creationId xmlns:a16="http://schemas.microsoft.com/office/drawing/2014/main" id="{5D766D65-4CBB-43D9-950C-0EDDE4010E1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6" name="그룹 5475">
              <a:extLst>
                <a:ext uri="{FF2B5EF4-FFF2-40B4-BE49-F238E27FC236}">
                  <a16:creationId xmlns:a16="http://schemas.microsoft.com/office/drawing/2014/main" id="{55BE30AD-60BB-4A16-AD9B-A312A5B245A9}"/>
                </a:ext>
              </a:extLst>
            </p:cNvPr>
            <p:cNvGrpSpPr/>
            <p:nvPr/>
          </p:nvGrpSpPr>
          <p:grpSpPr>
            <a:xfrm>
              <a:off x="6146009" y="1949355"/>
              <a:ext cx="696763" cy="100804"/>
              <a:chOff x="3538538" y="1077915"/>
              <a:chExt cx="696763" cy="100804"/>
            </a:xfrm>
          </p:grpSpPr>
          <p:sp>
            <p:nvSpPr>
              <p:cNvPr id="5837" name="모서리가 둥근 직사각형 1820">
                <a:extLst>
                  <a:ext uri="{FF2B5EF4-FFF2-40B4-BE49-F238E27FC236}">
                    <a16:creationId xmlns:a16="http://schemas.microsoft.com/office/drawing/2014/main" id="{1811C0DC-D50E-41D1-93E7-D0A2E8A837B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8" name="모서리가 둥근 직사각형 1821">
                <a:extLst>
                  <a:ext uri="{FF2B5EF4-FFF2-40B4-BE49-F238E27FC236}">
                    <a16:creationId xmlns:a16="http://schemas.microsoft.com/office/drawing/2014/main" id="{426BFCD2-A6E8-47CA-85B9-28FD28B42A3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9" name="모서리가 둥근 직사각형 1822">
                <a:extLst>
                  <a:ext uri="{FF2B5EF4-FFF2-40B4-BE49-F238E27FC236}">
                    <a16:creationId xmlns:a16="http://schemas.microsoft.com/office/drawing/2014/main" id="{58DDEF69-EE0C-4D9C-8695-96A51FC0681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0" name="모서리가 둥근 직사각형 1823">
                <a:extLst>
                  <a:ext uri="{FF2B5EF4-FFF2-40B4-BE49-F238E27FC236}">
                    <a16:creationId xmlns:a16="http://schemas.microsoft.com/office/drawing/2014/main" id="{DF31D0B8-05C5-42C9-BE9A-189079FEAF9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1" name="모서리가 둥근 직사각형 1824">
                <a:extLst>
                  <a:ext uri="{FF2B5EF4-FFF2-40B4-BE49-F238E27FC236}">
                    <a16:creationId xmlns:a16="http://schemas.microsoft.com/office/drawing/2014/main" id="{B37DBFAA-9B0E-4F29-8F09-0600708770A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7" name="그룹 5476">
              <a:extLst>
                <a:ext uri="{FF2B5EF4-FFF2-40B4-BE49-F238E27FC236}">
                  <a16:creationId xmlns:a16="http://schemas.microsoft.com/office/drawing/2014/main" id="{FA8AEF07-AC06-407E-830C-58B54222E68C}"/>
                </a:ext>
              </a:extLst>
            </p:cNvPr>
            <p:cNvGrpSpPr/>
            <p:nvPr/>
          </p:nvGrpSpPr>
          <p:grpSpPr>
            <a:xfrm>
              <a:off x="6146009" y="2134901"/>
              <a:ext cx="696763" cy="100804"/>
              <a:chOff x="3538538" y="1077915"/>
              <a:chExt cx="696763" cy="100804"/>
            </a:xfrm>
          </p:grpSpPr>
          <p:sp>
            <p:nvSpPr>
              <p:cNvPr id="5832" name="모서리가 둥근 직사각형 1815">
                <a:extLst>
                  <a:ext uri="{FF2B5EF4-FFF2-40B4-BE49-F238E27FC236}">
                    <a16:creationId xmlns:a16="http://schemas.microsoft.com/office/drawing/2014/main" id="{BDCA701C-9888-4DAA-B4F1-26863A61AAC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3" name="모서리가 둥근 직사각형 1816">
                <a:extLst>
                  <a:ext uri="{FF2B5EF4-FFF2-40B4-BE49-F238E27FC236}">
                    <a16:creationId xmlns:a16="http://schemas.microsoft.com/office/drawing/2014/main" id="{644B6B55-7558-428F-BCDC-B6391176513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4" name="모서리가 둥근 직사각형 1817">
                <a:extLst>
                  <a:ext uri="{FF2B5EF4-FFF2-40B4-BE49-F238E27FC236}">
                    <a16:creationId xmlns:a16="http://schemas.microsoft.com/office/drawing/2014/main" id="{64CFABAC-CD5A-4A25-BE0F-948B48C03C8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5" name="모서리가 둥근 직사각형 1818">
                <a:extLst>
                  <a:ext uri="{FF2B5EF4-FFF2-40B4-BE49-F238E27FC236}">
                    <a16:creationId xmlns:a16="http://schemas.microsoft.com/office/drawing/2014/main" id="{A17E8E31-F013-46D3-B050-E89D6815E3D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6" name="모서리가 둥근 직사각형 1819">
                <a:extLst>
                  <a:ext uri="{FF2B5EF4-FFF2-40B4-BE49-F238E27FC236}">
                    <a16:creationId xmlns:a16="http://schemas.microsoft.com/office/drawing/2014/main" id="{925D6DAB-CD33-498C-8513-155503E1CA9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8" name="그룹 5477">
              <a:extLst>
                <a:ext uri="{FF2B5EF4-FFF2-40B4-BE49-F238E27FC236}">
                  <a16:creationId xmlns:a16="http://schemas.microsoft.com/office/drawing/2014/main" id="{C5D809CB-F35A-4489-BACA-AAE0F55839BD}"/>
                </a:ext>
              </a:extLst>
            </p:cNvPr>
            <p:cNvGrpSpPr/>
            <p:nvPr/>
          </p:nvGrpSpPr>
          <p:grpSpPr>
            <a:xfrm>
              <a:off x="6146009" y="2320447"/>
              <a:ext cx="696763" cy="100804"/>
              <a:chOff x="3538538" y="1077915"/>
              <a:chExt cx="696763" cy="100804"/>
            </a:xfrm>
          </p:grpSpPr>
          <p:sp>
            <p:nvSpPr>
              <p:cNvPr id="5827" name="모서리가 둥근 직사각형 1810">
                <a:extLst>
                  <a:ext uri="{FF2B5EF4-FFF2-40B4-BE49-F238E27FC236}">
                    <a16:creationId xmlns:a16="http://schemas.microsoft.com/office/drawing/2014/main" id="{2D2624FD-845C-4B12-81F0-D4BCB37E93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8" name="모서리가 둥근 직사각형 1811">
                <a:extLst>
                  <a:ext uri="{FF2B5EF4-FFF2-40B4-BE49-F238E27FC236}">
                    <a16:creationId xmlns:a16="http://schemas.microsoft.com/office/drawing/2014/main" id="{651F0EB7-618E-4E7B-899F-EA3C5565F0B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9" name="모서리가 둥근 직사각형 1812">
                <a:extLst>
                  <a:ext uri="{FF2B5EF4-FFF2-40B4-BE49-F238E27FC236}">
                    <a16:creationId xmlns:a16="http://schemas.microsoft.com/office/drawing/2014/main" id="{8788F2C4-6D66-441E-BDF2-7C50095920A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0" name="모서리가 둥근 직사각형 1813">
                <a:extLst>
                  <a:ext uri="{FF2B5EF4-FFF2-40B4-BE49-F238E27FC236}">
                    <a16:creationId xmlns:a16="http://schemas.microsoft.com/office/drawing/2014/main" id="{B126A521-134A-47E3-B1A6-969C8C308AC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1" name="모서리가 둥근 직사각형 1814">
                <a:extLst>
                  <a:ext uri="{FF2B5EF4-FFF2-40B4-BE49-F238E27FC236}">
                    <a16:creationId xmlns:a16="http://schemas.microsoft.com/office/drawing/2014/main" id="{2BE81CD9-BE00-4129-AD9B-BF187E8AA02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9" name="그룹 5478">
              <a:extLst>
                <a:ext uri="{FF2B5EF4-FFF2-40B4-BE49-F238E27FC236}">
                  <a16:creationId xmlns:a16="http://schemas.microsoft.com/office/drawing/2014/main" id="{B741EC24-BC57-45CE-ABBD-9E77F6987B34}"/>
                </a:ext>
              </a:extLst>
            </p:cNvPr>
            <p:cNvGrpSpPr/>
            <p:nvPr/>
          </p:nvGrpSpPr>
          <p:grpSpPr>
            <a:xfrm>
              <a:off x="6146009" y="2505993"/>
              <a:ext cx="696763" cy="100804"/>
              <a:chOff x="3538538" y="1077915"/>
              <a:chExt cx="696763" cy="100804"/>
            </a:xfrm>
          </p:grpSpPr>
          <p:sp>
            <p:nvSpPr>
              <p:cNvPr id="5822" name="모서리가 둥근 직사각형 1805">
                <a:extLst>
                  <a:ext uri="{FF2B5EF4-FFF2-40B4-BE49-F238E27FC236}">
                    <a16:creationId xmlns:a16="http://schemas.microsoft.com/office/drawing/2014/main" id="{F5BC93A8-39DD-4583-9B59-F168D425961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3" name="모서리가 둥근 직사각형 1806">
                <a:extLst>
                  <a:ext uri="{FF2B5EF4-FFF2-40B4-BE49-F238E27FC236}">
                    <a16:creationId xmlns:a16="http://schemas.microsoft.com/office/drawing/2014/main" id="{8E2D4F50-B9C2-42C7-B5F9-840D7EF4DF4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4" name="모서리가 둥근 직사각형 1807">
                <a:extLst>
                  <a:ext uri="{FF2B5EF4-FFF2-40B4-BE49-F238E27FC236}">
                    <a16:creationId xmlns:a16="http://schemas.microsoft.com/office/drawing/2014/main" id="{E258CECA-7B66-4497-AECF-1C25FF15F25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5" name="모서리가 둥근 직사각형 1808">
                <a:extLst>
                  <a:ext uri="{FF2B5EF4-FFF2-40B4-BE49-F238E27FC236}">
                    <a16:creationId xmlns:a16="http://schemas.microsoft.com/office/drawing/2014/main" id="{DD2137A7-457E-40A6-AD24-950B9F37F46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6" name="모서리가 둥근 직사각형 1809">
                <a:extLst>
                  <a:ext uri="{FF2B5EF4-FFF2-40B4-BE49-F238E27FC236}">
                    <a16:creationId xmlns:a16="http://schemas.microsoft.com/office/drawing/2014/main" id="{AC8AEFB6-BF1F-4F40-9761-FCF10425549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0" name="그룹 5479">
              <a:extLst>
                <a:ext uri="{FF2B5EF4-FFF2-40B4-BE49-F238E27FC236}">
                  <a16:creationId xmlns:a16="http://schemas.microsoft.com/office/drawing/2014/main" id="{BB895B02-6115-4F5A-A885-9A8FA24A584F}"/>
                </a:ext>
              </a:extLst>
            </p:cNvPr>
            <p:cNvGrpSpPr/>
            <p:nvPr/>
          </p:nvGrpSpPr>
          <p:grpSpPr>
            <a:xfrm>
              <a:off x="6146009" y="2691539"/>
              <a:ext cx="696763" cy="100804"/>
              <a:chOff x="3538538" y="1077915"/>
              <a:chExt cx="696763" cy="100804"/>
            </a:xfrm>
          </p:grpSpPr>
          <p:sp>
            <p:nvSpPr>
              <p:cNvPr id="5817" name="모서리가 둥근 직사각형 1800">
                <a:extLst>
                  <a:ext uri="{FF2B5EF4-FFF2-40B4-BE49-F238E27FC236}">
                    <a16:creationId xmlns:a16="http://schemas.microsoft.com/office/drawing/2014/main" id="{615CE685-B82C-432A-9F51-7E5C2B9A8BC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8" name="모서리가 둥근 직사각형 1801">
                <a:extLst>
                  <a:ext uri="{FF2B5EF4-FFF2-40B4-BE49-F238E27FC236}">
                    <a16:creationId xmlns:a16="http://schemas.microsoft.com/office/drawing/2014/main" id="{D9FAC900-9920-48A2-A832-4E4F3DFF7B7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9" name="모서리가 둥근 직사각형 1802">
                <a:extLst>
                  <a:ext uri="{FF2B5EF4-FFF2-40B4-BE49-F238E27FC236}">
                    <a16:creationId xmlns:a16="http://schemas.microsoft.com/office/drawing/2014/main" id="{FC5EA022-5699-489D-B4C8-A2A208863C3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0" name="모서리가 둥근 직사각형 1803">
                <a:extLst>
                  <a:ext uri="{FF2B5EF4-FFF2-40B4-BE49-F238E27FC236}">
                    <a16:creationId xmlns:a16="http://schemas.microsoft.com/office/drawing/2014/main" id="{38B0CA1B-A533-45BE-868B-C562F0F2E0B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1" name="모서리가 둥근 직사각형 1804">
                <a:extLst>
                  <a:ext uri="{FF2B5EF4-FFF2-40B4-BE49-F238E27FC236}">
                    <a16:creationId xmlns:a16="http://schemas.microsoft.com/office/drawing/2014/main" id="{48DD31DC-6DA6-4A6C-B878-647AA202442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1" name="그룹 5480">
              <a:extLst>
                <a:ext uri="{FF2B5EF4-FFF2-40B4-BE49-F238E27FC236}">
                  <a16:creationId xmlns:a16="http://schemas.microsoft.com/office/drawing/2014/main" id="{008F94B2-9499-4064-A8DD-1FF8942692B6}"/>
                </a:ext>
              </a:extLst>
            </p:cNvPr>
            <p:cNvGrpSpPr/>
            <p:nvPr/>
          </p:nvGrpSpPr>
          <p:grpSpPr>
            <a:xfrm>
              <a:off x="6146009" y="2877085"/>
              <a:ext cx="696763" cy="100804"/>
              <a:chOff x="3538538" y="1077915"/>
              <a:chExt cx="696763" cy="100804"/>
            </a:xfrm>
          </p:grpSpPr>
          <p:sp>
            <p:nvSpPr>
              <p:cNvPr id="5812" name="모서리가 둥근 직사각형 1795">
                <a:extLst>
                  <a:ext uri="{FF2B5EF4-FFF2-40B4-BE49-F238E27FC236}">
                    <a16:creationId xmlns:a16="http://schemas.microsoft.com/office/drawing/2014/main" id="{C21CD773-0121-44D5-B42B-CC3DFE7437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3" name="모서리가 둥근 직사각형 1796">
                <a:extLst>
                  <a:ext uri="{FF2B5EF4-FFF2-40B4-BE49-F238E27FC236}">
                    <a16:creationId xmlns:a16="http://schemas.microsoft.com/office/drawing/2014/main" id="{012CB4F8-DA96-46EB-BE41-9F27C16AB99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4" name="모서리가 둥근 직사각형 1797">
                <a:extLst>
                  <a:ext uri="{FF2B5EF4-FFF2-40B4-BE49-F238E27FC236}">
                    <a16:creationId xmlns:a16="http://schemas.microsoft.com/office/drawing/2014/main" id="{58819C03-21C4-421A-B2FE-B71F89D5E79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5" name="모서리가 둥근 직사각형 1798">
                <a:extLst>
                  <a:ext uri="{FF2B5EF4-FFF2-40B4-BE49-F238E27FC236}">
                    <a16:creationId xmlns:a16="http://schemas.microsoft.com/office/drawing/2014/main" id="{98132107-0D67-4381-B3C4-FCDC03F33B0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6" name="모서리가 둥근 직사각형 1799">
                <a:extLst>
                  <a:ext uri="{FF2B5EF4-FFF2-40B4-BE49-F238E27FC236}">
                    <a16:creationId xmlns:a16="http://schemas.microsoft.com/office/drawing/2014/main" id="{C72DD6EB-AF03-46E9-9047-9B73495B631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2" name="그룹 5481">
              <a:extLst>
                <a:ext uri="{FF2B5EF4-FFF2-40B4-BE49-F238E27FC236}">
                  <a16:creationId xmlns:a16="http://schemas.microsoft.com/office/drawing/2014/main" id="{2B1C43B8-DC35-4286-9307-44D4A81738B5}"/>
                </a:ext>
              </a:extLst>
            </p:cNvPr>
            <p:cNvGrpSpPr/>
            <p:nvPr/>
          </p:nvGrpSpPr>
          <p:grpSpPr>
            <a:xfrm>
              <a:off x="6146009" y="3062631"/>
              <a:ext cx="696763" cy="100804"/>
              <a:chOff x="3538538" y="1077915"/>
              <a:chExt cx="696763" cy="100804"/>
            </a:xfrm>
          </p:grpSpPr>
          <p:sp>
            <p:nvSpPr>
              <p:cNvPr id="5807" name="모서리가 둥근 직사각형 1790">
                <a:extLst>
                  <a:ext uri="{FF2B5EF4-FFF2-40B4-BE49-F238E27FC236}">
                    <a16:creationId xmlns:a16="http://schemas.microsoft.com/office/drawing/2014/main" id="{0DF93030-780A-4127-A4C7-64CB66FDDB2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8" name="모서리가 둥근 직사각형 1791">
                <a:extLst>
                  <a:ext uri="{FF2B5EF4-FFF2-40B4-BE49-F238E27FC236}">
                    <a16:creationId xmlns:a16="http://schemas.microsoft.com/office/drawing/2014/main" id="{6E235BA4-6733-41FD-8B7A-213F76D8D8C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9" name="모서리가 둥근 직사각형 1792">
                <a:extLst>
                  <a:ext uri="{FF2B5EF4-FFF2-40B4-BE49-F238E27FC236}">
                    <a16:creationId xmlns:a16="http://schemas.microsoft.com/office/drawing/2014/main" id="{67A31ADE-5396-4C46-9A75-15D3FF78335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0" name="모서리가 둥근 직사각형 1793">
                <a:extLst>
                  <a:ext uri="{FF2B5EF4-FFF2-40B4-BE49-F238E27FC236}">
                    <a16:creationId xmlns:a16="http://schemas.microsoft.com/office/drawing/2014/main" id="{647753F2-7868-40CF-899E-54E543A3082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1" name="모서리가 둥근 직사각형 1794">
                <a:extLst>
                  <a:ext uri="{FF2B5EF4-FFF2-40B4-BE49-F238E27FC236}">
                    <a16:creationId xmlns:a16="http://schemas.microsoft.com/office/drawing/2014/main" id="{9B6EBDD8-80E6-4737-BF0C-B2C9C8D6C15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3" name="그룹 5482">
              <a:extLst>
                <a:ext uri="{FF2B5EF4-FFF2-40B4-BE49-F238E27FC236}">
                  <a16:creationId xmlns:a16="http://schemas.microsoft.com/office/drawing/2014/main" id="{7BEA67D0-A3F4-4F3F-A923-10A980BDECA2}"/>
                </a:ext>
              </a:extLst>
            </p:cNvPr>
            <p:cNvGrpSpPr/>
            <p:nvPr/>
          </p:nvGrpSpPr>
          <p:grpSpPr>
            <a:xfrm>
              <a:off x="6146009" y="3248177"/>
              <a:ext cx="696763" cy="100804"/>
              <a:chOff x="3538538" y="1077915"/>
              <a:chExt cx="696763" cy="100804"/>
            </a:xfrm>
          </p:grpSpPr>
          <p:sp>
            <p:nvSpPr>
              <p:cNvPr id="5802" name="모서리가 둥근 직사각형 1785">
                <a:extLst>
                  <a:ext uri="{FF2B5EF4-FFF2-40B4-BE49-F238E27FC236}">
                    <a16:creationId xmlns:a16="http://schemas.microsoft.com/office/drawing/2014/main" id="{202C26D1-E0A5-44F1-88BD-860BCF9F10F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3" name="모서리가 둥근 직사각형 1786">
                <a:extLst>
                  <a:ext uri="{FF2B5EF4-FFF2-40B4-BE49-F238E27FC236}">
                    <a16:creationId xmlns:a16="http://schemas.microsoft.com/office/drawing/2014/main" id="{94919138-CB01-4976-8AE7-2995E9B7608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4" name="모서리가 둥근 직사각형 1787">
                <a:extLst>
                  <a:ext uri="{FF2B5EF4-FFF2-40B4-BE49-F238E27FC236}">
                    <a16:creationId xmlns:a16="http://schemas.microsoft.com/office/drawing/2014/main" id="{3FAEDC1B-A22B-4D90-B786-F7737832ADA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5" name="모서리가 둥근 직사각형 1788">
                <a:extLst>
                  <a:ext uri="{FF2B5EF4-FFF2-40B4-BE49-F238E27FC236}">
                    <a16:creationId xmlns:a16="http://schemas.microsoft.com/office/drawing/2014/main" id="{82346E17-D40D-482A-8C51-3315A3A4736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6" name="모서리가 둥근 직사각형 1789">
                <a:extLst>
                  <a:ext uri="{FF2B5EF4-FFF2-40B4-BE49-F238E27FC236}">
                    <a16:creationId xmlns:a16="http://schemas.microsoft.com/office/drawing/2014/main" id="{6421DD39-3F2F-4568-A6EE-62548F8CF00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4" name="그룹 5483">
              <a:extLst>
                <a:ext uri="{FF2B5EF4-FFF2-40B4-BE49-F238E27FC236}">
                  <a16:creationId xmlns:a16="http://schemas.microsoft.com/office/drawing/2014/main" id="{A1B9F4E6-4644-4309-BF5A-BBC75B711156}"/>
                </a:ext>
              </a:extLst>
            </p:cNvPr>
            <p:cNvGrpSpPr/>
            <p:nvPr/>
          </p:nvGrpSpPr>
          <p:grpSpPr>
            <a:xfrm>
              <a:off x="6146009" y="3433723"/>
              <a:ext cx="696763" cy="100804"/>
              <a:chOff x="3538538" y="1077915"/>
              <a:chExt cx="696763" cy="100804"/>
            </a:xfrm>
          </p:grpSpPr>
          <p:sp>
            <p:nvSpPr>
              <p:cNvPr id="5797" name="모서리가 둥근 직사각형 1780">
                <a:extLst>
                  <a:ext uri="{FF2B5EF4-FFF2-40B4-BE49-F238E27FC236}">
                    <a16:creationId xmlns:a16="http://schemas.microsoft.com/office/drawing/2014/main" id="{42672415-DFA3-4A8E-BA7E-958FC6241F5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8" name="모서리가 둥근 직사각형 1781">
                <a:extLst>
                  <a:ext uri="{FF2B5EF4-FFF2-40B4-BE49-F238E27FC236}">
                    <a16:creationId xmlns:a16="http://schemas.microsoft.com/office/drawing/2014/main" id="{F8702468-0809-479A-80EF-ED275BB9D0F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9" name="모서리가 둥근 직사각형 1782">
                <a:extLst>
                  <a:ext uri="{FF2B5EF4-FFF2-40B4-BE49-F238E27FC236}">
                    <a16:creationId xmlns:a16="http://schemas.microsoft.com/office/drawing/2014/main" id="{0289DF36-7FE8-41B0-967D-70B16672FD4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0" name="모서리가 둥근 직사각형 1783">
                <a:extLst>
                  <a:ext uri="{FF2B5EF4-FFF2-40B4-BE49-F238E27FC236}">
                    <a16:creationId xmlns:a16="http://schemas.microsoft.com/office/drawing/2014/main" id="{B4680987-FD06-41F0-A24E-49937C105DC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1" name="모서리가 둥근 직사각형 1784">
                <a:extLst>
                  <a:ext uri="{FF2B5EF4-FFF2-40B4-BE49-F238E27FC236}">
                    <a16:creationId xmlns:a16="http://schemas.microsoft.com/office/drawing/2014/main" id="{15A2FDD8-D71B-4C69-A60A-BD950AC8564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5" name="그룹 5484">
              <a:extLst>
                <a:ext uri="{FF2B5EF4-FFF2-40B4-BE49-F238E27FC236}">
                  <a16:creationId xmlns:a16="http://schemas.microsoft.com/office/drawing/2014/main" id="{2B7E6B36-DFA2-40C2-8A84-1B75DD52E13B}"/>
                </a:ext>
              </a:extLst>
            </p:cNvPr>
            <p:cNvGrpSpPr/>
            <p:nvPr/>
          </p:nvGrpSpPr>
          <p:grpSpPr>
            <a:xfrm>
              <a:off x="6146009" y="3619269"/>
              <a:ext cx="696763" cy="100804"/>
              <a:chOff x="3538538" y="1077915"/>
              <a:chExt cx="696763" cy="100804"/>
            </a:xfrm>
          </p:grpSpPr>
          <p:sp>
            <p:nvSpPr>
              <p:cNvPr id="5792" name="모서리가 둥근 직사각형 1775">
                <a:extLst>
                  <a:ext uri="{FF2B5EF4-FFF2-40B4-BE49-F238E27FC236}">
                    <a16:creationId xmlns:a16="http://schemas.microsoft.com/office/drawing/2014/main" id="{4E8BB250-4608-4A2C-8721-85F6A6AC305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3" name="모서리가 둥근 직사각형 1776">
                <a:extLst>
                  <a:ext uri="{FF2B5EF4-FFF2-40B4-BE49-F238E27FC236}">
                    <a16:creationId xmlns:a16="http://schemas.microsoft.com/office/drawing/2014/main" id="{889D7B6A-EA21-485F-8CF0-48A695A54D9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4" name="모서리가 둥근 직사각형 1777">
                <a:extLst>
                  <a:ext uri="{FF2B5EF4-FFF2-40B4-BE49-F238E27FC236}">
                    <a16:creationId xmlns:a16="http://schemas.microsoft.com/office/drawing/2014/main" id="{524DE36A-1A6D-4CEA-AECC-C4D60E8D9FC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5" name="모서리가 둥근 직사각형 1778">
                <a:extLst>
                  <a:ext uri="{FF2B5EF4-FFF2-40B4-BE49-F238E27FC236}">
                    <a16:creationId xmlns:a16="http://schemas.microsoft.com/office/drawing/2014/main" id="{83AED8F9-95AE-4536-AE9A-E69DC4DEEC6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6" name="모서리가 둥근 직사각형 1779">
                <a:extLst>
                  <a:ext uri="{FF2B5EF4-FFF2-40B4-BE49-F238E27FC236}">
                    <a16:creationId xmlns:a16="http://schemas.microsoft.com/office/drawing/2014/main" id="{ED31D1F9-3A75-4EDA-A501-CE31459B865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6" name="그룹 5485">
              <a:extLst>
                <a:ext uri="{FF2B5EF4-FFF2-40B4-BE49-F238E27FC236}">
                  <a16:creationId xmlns:a16="http://schemas.microsoft.com/office/drawing/2014/main" id="{9E1EDEC3-2A1E-4826-AE55-5B3FC987E90D}"/>
                </a:ext>
              </a:extLst>
            </p:cNvPr>
            <p:cNvGrpSpPr/>
            <p:nvPr/>
          </p:nvGrpSpPr>
          <p:grpSpPr>
            <a:xfrm>
              <a:off x="6146009" y="3804815"/>
              <a:ext cx="696763" cy="100804"/>
              <a:chOff x="3538538" y="1077915"/>
              <a:chExt cx="696763" cy="100804"/>
            </a:xfrm>
          </p:grpSpPr>
          <p:sp>
            <p:nvSpPr>
              <p:cNvPr id="5787" name="모서리가 둥근 직사각형 1770">
                <a:extLst>
                  <a:ext uri="{FF2B5EF4-FFF2-40B4-BE49-F238E27FC236}">
                    <a16:creationId xmlns:a16="http://schemas.microsoft.com/office/drawing/2014/main" id="{8661808A-FA44-4095-8B2D-A51557B4E3A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8" name="모서리가 둥근 직사각형 1771">
                <a:extLst>
                  <a:ext uri="{FF2B5EF4-FFF2-40B4-BE49-F238E27FC236}">
                    <a16:creationId xmlns:a16="http://schemas.microsoft.com/office/drawing/2014/main" id="{F539BA79-FD6B-4ED7-AF5F-97CDFBBF8E5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9" name="모서리가 둥근 직사각형 1772">
                <a:extLst>
                  <a:ext uri="{FF2B5EF4-FFF2-40B4-BE49-F238E27FC236}">
                    <a16:creationId xmlns:a16="http://schemas.microsoft.com/office/drawing/2014/main" id="{F3AEF3F6-B96B-4D2B-86A7-FFA742F6DAD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0" name="모서리가 둥근 직사각형 1773">
                <a:extLst>
                  <a:ext uri="{FF2B5EF4-FFF2-40B4-BE49-F238E27FC236}">
                    <a16:creationId xmlns:a16="http://schemas.microsoft.com/office/drawing/2014/main" id="{A49738DD-4A52-4597-BB70-BDCBFE49792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1" name="모서리가 둥근 직사각형 1774">
                <a:extLst>
                  <a:ext uri="{FF2B5EF4-FFF2-40B4-BE49-F238E27FC236}">
                    <a16:creationId xmlns:a16="http://schemas.microsoft.com/office/drawing/2014/main" id="{0C954A92-3F25-4D7A-88F9-DE5F29D3D8F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7" name="그룹 5486">
              <a:extLst>
                <a:ext uri="{FF2B5EF4-FFF2-40B4-BE49-F238E27FC236}">
                  <a16:creationId xmlns:a16="http://schemas.microsoft.com/office/drawing/2014/main" id="{68C9C13B-538A-4434-816B-07093667F56E}"/>
                </a:ext>
              </a:extLst>
            </p:cNvPr>
            <p:cNvGrpSpPr/>
            <p:nvPr/>
          </p:nvGrpSpPr>
          <p:grpSpPr>
            <a:xfrm>
              <a:off x="6146009" y="3990361"/>
              <a:ext cx="696763" cy="100804"/>
              <a:chOff x="3538538" y="1077915"/>
              <a:chExt cx="696763" cy="100804"/>
            </a:xfrm>
          </p:grpSpPr>
          <p:sp>
            <p:nvSpPr>
              <p:cNvPr id="5782" name="모서리가 둥근 직사각형 1765">
                <a:extLst>
                  <a:ext uri="{FF2B5EF4-FFF2-40B4-BE49-F238E27FC236}">
                    <a16:creationId xmlns:a16="http://schemas.microsoft.com/office/drawing/2014/main" id="{5947F3DC-C6ED-4035-AB0D-618AA99F987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3" name="모서리가 둥근 직사각형 1766">
                <a:extLst>
                  <a:ext uri="{FF2B5EF4-FFF2-40B4-BE49-F238E27FC236}">
                    <a16:creationId xmlns:a16="http://schemas.microsoft.com/office/drawing/2014/main" id="{2511BCA9-9E2E-40EE-8920-2E3DA6D490F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4" name="모서리가 둥근 직사각형 1767">
                <a:extLst>
                  <a:ext uri="{FF2B5EF4-FFF2-40B4-BE49-F238E27FC236}">
                    <a16:creationId xmlns:a16="http://schemas.microsoft.com/office/drawing/2014/main" id="{02F19781-C541-442B-9B99-CE29D8139F9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5" name="모서리가 둥근 직사각형 1768">
                <a:extLst>
                  <a:ext uri="{FF2B5EF4-FFF2-40B4-BE49-F238E27FC236}">
                    <a16:creationId xmlns:a16="http://schemas.microsoft.com/office/drawing/2014/main" id="{57027012-649C-4F0A-9EB4-787DD0C2C1E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6" name="모서리가 둥근 직사각형 1769">
                <a:extLst>
                  <a:ext uri="{FF2B5EF4-FFF2-40B4-BE49-F238E27FC236}">
                    <a16:creationId xmlns:a16="http://schemas.microsoft.com/office/drawing/2014/main" id="{6EBE44F7-3275-4E4F-A72E-FC08082A89D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8" name="그룹 5487">
              <a:extLst>
                <a:ext uri="{FF2B5EF4-FFF2-40B4-BE49-F238E27FC236}">
                  <a16:creationId xmlns:a16="http://schemas.microsoft.com/office/drawing/2014/main" id="{BB0B4A69-788B-4B41-A3B0-BDBFE5EC0591}"/>
                </a:ext>
              </a:extLst>
            </p:cNvPr>
            <p:cNvGrpSpPr/>
            <p:nvPr/>
          </p:nvGrpSpPr>
          <p:grpSpPr>
            <a:xfrm>
              <a:off x="6146009" y="4175907"/>
              <a:ext cx="696763" cy="100804"/>
              <a:chOff x="3538538" y="1077915"/>
              <a:chExt cx="696763" cy="100804"/>
            </a:xfrm>
          </p:grpSpPr>
          <p:sp>
            <p:nvSpPr>
              <p:cNvPr id="5777" name="모서리가 둥근 직사각형 1760">
                <a:extLst>
                  <a:ext uri="{FF2B5EF4-FFF2-40B4-BE49-F238E27FC236}">
                    <a16:creationId xmlns:a16="http://schemas.microsoft.com/office/drawing/2014/main" id="{00CB2134-7627-4DE8-BE41-0D8ED1D2A91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8" name="모서리가 둥근 직사각형 1761">
                <a:extLst>
                  <a:ext uri="{FF2B5EF4-FFF2-40B4-BE49-F238E27FC236}">
                    <a16:creationId xmlns:a16="http://schemas.microsoft.com/office/drawing/2014/main" id="{C29A7840-E5F1-4438-AD72-668086DBC6A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9" name="모서리가 둥근 직사각형 1762">
                <a:extLst>
                  <a:ext uri="{FF2B5EF4-FFF2-40B4-BE49-F238E27FC236}">
                    <a16:creationId xmlns:a16="http://schemas.microsoft.com/office/drawing/2014/main" id="{F6C2AAA1-1B5D-4353-AB32-CCF21136A0E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0" name="모서리가 둥근 직사각형 1763">
                <a:extLst>
                  <a:ext uri="{FF2B5EF4-FFF2-40B4-BE49-F238E27FC236}">
                    <a16:creationId xmlns:a16="http://schemas.microsoft.com/office/drawing/2014/main" id="{684FFF9A-F757-49C8-A12E-FD174369472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1" name="모서리가 둥근 직사각형 1764">
                <a:extLst>
                  <a:ext uri="{FF2B5EF4-FFF2-40B4-BE49-F238E27FC236}">
                    <a16:creationId xmlns:a16="http://schemas.microsoft.com/office/drawing/2014/main" id="{EA6D3FC5-3835-408F-B331-D1CB2C8DD99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9" name="그룹 5488">
              <a:extLst>
                <a:ext uri="{FF2B5EF4-FFF2-40B4-BE49-F238E27FC236}">
                  <a16:creationId xmlns:a16="http://schemas.microsoft.com/office/drawing/2014/main" id="{C5A9DC61-417D-48C3-B962-119AABD77E4E}"/>
                </a:ext>
              </a:extLst>
            </p:cNvPr>
            <p:cNvGrpSpPr/>
            <p:nvPr/>
          </p:nvGrpSpPr>
          <p:grpSpPr>
            <a:xfrm>
              <a:off x="6146009" y="4361453"/>
              <a:ext cx="696763" cy="100804"/>
              <a:chOff x="3538538" y="1077915"/>
              <a:chExt cx="696763" cy="100804"/>
            </a:xfrm>
          </p:grpSpPr>
          <p:sp>
            <p:nvSpPr>
              <p:cNvPr id="5772" name="모서리가 둥근 직사각형 1755">
                <a:extLst>
                  <a:ext uri="{FF2B5EF4-FFF2-40B4-BE49-F238E27FC236}">
                    <a16:creationId xmlns:a16="http://schemas.microsoft.com/office/drawing/2014/main" id="{554B6068-5E2F-4195-9280-822C359F6C6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3" name="모서리가 둥근 직사각형 1756">
                <a:extLst>
                  <a:ext uri="{FF2B5EF4-FFF2-40B4-BE49-F238E27FC236}">
                    <a16:creationId xmlns:a16="http://schemas.microsoft.com/office/drawing/2014/main" id="{39EFF354-36D0-4116-BD77-F6AF8F57BBC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4" name="모서리가 둥근 직사각형 1757">
                <a:extLst>
                  <a:ext uri="{FF2B5EF4-FFF2-40B4-BE49-F238E27FC236}">
                    <a16:creationId xmlns:a16="http://schemas.microsoft.com/office/drawing/2014/main" id="{63AF11C5-4D54-4A5F-B626-9E333D85597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5" name="모서리가 둥근 직사각형 1758">
                <a:extLst>
                  <a:ext uri="{FF2B5EF4-FFF2-40B4-BE49-F238E27FC236}">
                    <a16:creationId xmlns:a16="http://schemas.microsoft.com/office/drawing/2014/main" id="{2E72AC03-02FF-4C0E-BE29-F5D03F04242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6" name="모서리가 둥근 직사각형 1759">
                <a:extLst>
                  <a:ext uri="{FF2B5EF4-FFF2-40B4-BE49-F238E27FC236}">
                    <a16:creationId xmlns:a16="http://schemas.microsoft.com/office/drawing/2014/main" id="{3A23037D-78E6-4E3C-B7D5-BDD720F7F2B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0" name="그룹 5489">
              <a:extLst>
                <a:ext uri="{FF2B5EF4-FFF2-40B4-BE49-F238E27FC236}">
                  <a16:creationId xmlns:a16="http://schemas.microsoft.com/office/drawing/2014/main" id="{BF23D078-65BA-45A4-8646-192F21450008}"/>
                </a:ext>
              </a:extLst>
            </p:cNvPr>
            <p:cNvGrpSpPr/>
            <p:nvPr/>
          </p:nvGrpSpPr>
          <p:grpSpPr>
            <a:xfrm>
              <a:off x="6146009" y="4546999"/>
              <a:ext cx="696763" cy="100804"/>
              <a:chOff x="3538538" y="1077915"/>
              <a:chExt cx="696763" cy="100804"/>
            </a:xfrm>
          </p:grpSpPr>
          <p:sp>
            <p:nvSpPr>
              <p:cNvPr id="5767" name="모서리가 둥근 직사각형 1750">
                <a:extLst>
                  <a:ext uri="{FF2B5EF4-FFF2-40B4-BE49-F238E27FC236}">
                    <a16:creationId xmlns:a16="http://schemas.microsoft.com/office/drawing/2014/main" id="{AE1D0AD5-29B2-4150-8449-AB1E342B347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8" name="모서리가 둥근 직사각형 1751">
                <a:extLst>
                  <a:ext uri="{FF2B5EF4-FFF2-40B4-BE49-F238E27FC236}">
                    <a16:creationId xmlns:a16="http://schemas.microsoft.com/office/drawing/2014/main" id="{D1EADC8D-45D3-461E-97FB-45B30DA9212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9" name="모서리가 둥근 직사각형 1752">
                <a:extLst>
                  <a:ext uri="{FF2B5EF4-FFF2-40B4-BE49-F238E27FC236}">
                    <a16:creationId xmlns:a16="http://schemas.microsoft.com/office/drawing/2014/main" id="{E12A53F5-CB5B-446B-8225-790C36162CD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0" name="모서리가 둥근 직사각형 1753">
                <a:extLst>
                  <a:ext uri="{FF2B5EF4-FFF2-40B4-BE49-F238E27FC236}">
                    <a16:creationId xmlns:a16="http://schemas.microsoft.com/office/drawing/2014/main" id="{F3531517-3404-4F09-ACEB-982F699B3E0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1" name="모서리가 둥근 직사각형 1754">
                <a:extLst>
                  <a:ext uri="{FF2B5EF4-FFF2-40B4-BE49-F238E27FC236}">
                    <a16:creationId xmlns:a16="http://schemas.microsoft.com/office/drawing/2014/main" id="{2362F2B2-B64F-4D95-B0C9-EA144C15331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1" name="그룹 5490">
              <a:extLst>
                <a:ext uri="{FF2B5EF4-FFF2-40B4-BE49-F238E27FC236}">
                  <a16:creationId xmlns:a16="http://schemas.microsoft.com/office/drawing/2014/main" id="{37B75D43-D813-4F20-9117-59CE144ECBFD}"/>
                </a:ext>
              </a:extLst>
            </p:cNvPr>
            <p:cNvGrpSpPr/>
            <p:nvPr/>
          </p:nvGrpSpPr>
          <p:grpSpPr>
            <a:xfrm>
              <a:off x="6146009" y="4732545"/>
              <a:ext cx="696763" cy="100804"/>
              <a:chOff x="3538538" y="1077915"/>
              <a:chExt cx="696763" cy="100804"/>
            </a:xfrm>
          </p:grpSpPr>
          <p:sp>
            <p:nvSpPr>
              <p:cNvPr id="5762" name="모서리가 둥근 직사각형 1745">
                <a:extLst>
                  <a:ext uri="{FF2B5EF4-FFF2-40B4-BE49-F238E27FC236}">
                    <a16:creationId xmlns:a16="http://schemas.microsoft.com/office/drawing/2014/main" id="{864E0E75-87A3-4FA5-9605-CA9A62D8F0F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3" name="모서리가 둥근 직사각형 1746">
                <a:extLst>
                  <a:ext uri="{FF2B5EF4-FFF2-40B4-BE49-F238E27FC236}">
                    <a16:creationId xmlns:a16="http://schemas.microsoft.com/office/drawing/2014/main" id="{F56F6B8B-4481-4CF0-BDF7-18DB4F9921C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4" name="모서리가 둥근 직사각형 1747">
                <a:extLst>
                  <a:ext uri="{FF2B5EF4-FFF2-40B4-BE49-F238E27FC236}">
                    <a16:creationId xmlns:a16="http://schemas.microsoft.com/office/drawing/2014/main" id="{14341032-2FB2-4673-BD89-6E5FE3DCA9C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5" name="모서리가 둥근 직사각형 1748">
                <a:extLst>
                  <a:ext uri="{FF2B5EF4-FFF2-40B4-BE49-F238E27FC236}">
                    <a16:creationId xmlns:a16="http://schemas.microsoft.com/office/drawing/2014/main" id="{B12AEF3C-D234-41A5-BEDF-751EC30B9E5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6" name="모서리가 둥근 직사각형 1749">
                <a:extLst>
                  <a:ext uri="{FF2B5EF4-FFF2-40B4-BE49-F238E27FC236}">
                    <a16:creationId xmlns:a16="http://schemas.microsoft.com/office/drawing/2014/main" id="{309233D4-451C-4E97-8090-DC6C7F623ED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2" name="그룹 5491">
              <a:extLst>
                <a:ext uri="{FF2B5EF4-FFF2-40B4-BE49-F238E27FC236}">
                  <a16:creationId xmlns:a16="http://schemas.microsoft.com/office/drawing/2014/main" id="{F62F4538-8C8B-4AB1-BA5E-51CC4245B4B8}"/>
                </a:ext>
              </a:extLst>
            </p:cNvPr>
            <p:cNvGrpSpPr/>
            <p:nvPr/>
          </p:nvGrpSpPr>
          <p:grpSpPr>
            <a:xfrm>
              <a:off x="6146009" y="4918091"/>
              <a:ext cx="696763" cy="100804"/>
              <a:chOff x="3538538" y="1077915"/>
              <a:chExt cx="696763" cy="100804"/>
            </a:xfrm>
          </p:grpSpPr>
          <p:sp>
            <p:nvSpPr>
              <p:cNvPr id="5757" name="모서리가 둥근 직사각형 1740">
                <a:extLst>
                  <a:ext uri="{FF2B5EF4-FFF2-40B4-BE49-F238E27FC236}">
                    <a16:creationId xmlns:a16="http://schemas.microsoft.com/office/drawing/2014/main" id="{576D1D28-7B27-4979-9F3B-E6B024C5481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8" name="모서리가 둥근 직사각형 1741">
                <a:extLst>
                  <a:ext uri="{FF2B5EF4-FFF2-40B4-BE49-F238E27FC236}">
                    <a16:creationId xmlns:a16="http://schemas.microsoft.com/office/drawing/2014/main" id="{96D1196A-A881-45F8-A956-7C7251BC8A8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9" name="모서리가 둥근 직사각형 1742">
                <a:extLst>
                  <a:ext uri="{FF2B5EF4-FFF2-40B4-BE49-F238E27FC236}">
                    <a16:creationId xmlns:a16="http://schemas.microsoft.com/office/drawing/2014/main" id="{35D337E5-DE94-46D9-B03E-EA13BAAFA63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0" name="모서리가 둥근 직사각형 1743">
                <a:extLst>
                  <a:ext uri="{FF2B5EF4-FFF2-40B4-BE49-F238E27FC236}">
                    <a16:creationId xmlns:a16="http://schemas.microsoft.com/office/drawing/2014/main" id="{88B6305B-380E-4A15-8239-DD3F4AB45E5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1" name="모서리가 둥근 직사각형 1744">
                <a:extLst>
                  <a:ext uri="{FF2B5EF4-FFF2-40B4-BE49-F238E27FC236}">
                    <a16:creationId xmlns:a16="http://schemas.microsoft.com/office/drawing/2014/main" id="{C690B1C8-4FDD-4016-8A12-92154650666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3" name="그룹 5492">
              <a:extLst>
                <a:ext uri="{FF2B5EF4-FFF2-40B4-BE49-F238E27FC236}">
                  <a16:creationId xmlns:a16="http://schemas.microsoft.com/office/drawing/2014/main" id="{A00A64A1-2EBD-4DC8-9AE2-6A181D49E8C7}"/>
                </a:ext>
              </a:extLst>
            </p:cNvPr>
            <p:cNvGrpSpPr/>
            <p:nvPr/>
          </p:nvGrpSpPr>
          <p:grpSpPr>
            <a:xfrm>
              <a:off x="6146009" y="5103637"/>
              <a:ext cx="696763" cy="100804"/>
              <a:chOff x="3538538" y="1077915"/>
              <a:chExt cx="696763" cy="100804"/>
            </a:xfrm>
          </p:grpSpPr>
          <p:sp>
            <p:nvSpPr>
              <p:cNvPr id="5752" name="모서리가 둥근 직사각형 1735">
                <a:extLst>
                  <a:ext uri="{FF2B5EF4-FFF2-40B4-BE49-F238E27FC236}">
                    <a16:creationId xmlns:a16="http://schemas.microsoft.com/office/drawing/2014/main" id="{D9E7829A-9A6B-4FC4-B820-22DA202C597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3" name="모서리가 둥근 직사각형 1736">
                <a:extLst>
                  <a:ext uri="{FF2B5EF4-FFF2-40B4-BE49-F238E27FC236}">
                    <a16:creationId xmlns:a16="http://schemas.microsoft.com/office/drawing/2014/main" id="{F97BCDDA-5A99-4477-BCAD-BD1B30E8F35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4" name="모서리가 둥근 직사각형 1737">
                <a:extLst>
                  <a:ext uri="{FF2B5EF4-FFF2-40B4-BE49-F238E27FC236}">
                    <a16:creationId xmlns:a16="http://schemas.microsoft.com/office/drawing/2014/main" id="{F4866F6C-C4F5-4918-A520-EFF2C80B728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5" name="모서리가 둥근 직사각형 1738">
                <a:extLst>
                  <a:ext uri="{FF2B5EF4-FFF2-40B4-BE49-F238E27FC236}">
                    <a16:creationId xmlns:a16="http://schemas.microsoft.com/office/drawing/2014/main" id="{3A7B467E-2C6D-42D6-9669-2DC152B9688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6" name="모서리가 둥근 직사각형 1739">
                <a:extLst>
                  <a:ext uri="{FF2B5EF4-FFF2-40B4-BE49-F238E27FC236}">
                    <a16:creationId xmlns:a16="http://schemas.microsoft.com/office/drawing/2014/main" id="{B41348AC-7FCC-46E9-BEED-6340D39DC90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4" name="그룹 5493">
              <a:extLst>
                <a:ext uri="{FF2B5EF4-FFF2-40B4-BE49-F238E27FC236}">
                  <a16:creationId xmlns:a16="http://schemas.microsoft.com/office/drawing/2014/main" id="{3433A08C-A2FC-4059-94DC-40F4F4E06060}"/>
                </a:ext>
              </a:extLst>
            </p:cNvPr>
            <p:cNvGrpSpPr/>
            <p:nvPr/>
          </p:nvGrpSpPr>
          <p:grpSpPr>
            <a:xfrm>
              <a:off x="6146009" y="5289183"/>
              <a:ext cx="696763" cy="100804"/>
              <a:chOff x="3538538" y="1077915"/>
              <a:chExt cx="696763" cy="100804"/>
            </a:xfrm>
          </p:grpSpPr>
          <p:sp>
            <p:nvSpPr>
              <p:cNvPr id="5747" name="모서리가 둥근 직사각형 1730">
                <a:extLst>
                  <a:ext uri="{FF2B5EF4-FFF2-40B4-BE49-F238E27FC236}">
                    <a16:creationId xmlns:a16="http://schemas.microsoft.com/office/drawing/2014/main" id="{37A4C188-B331-41FF-8B14-681D1FF4C43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8" name="모서리가 둥근 직사각형 1731">
                <a:extLst>
                  <a:ext uri="{FF2B5EF4-FFF2-40B4-BE49-F238E27FC236}">
                    <a16:creationId xmlns:a16="http://schemas.microsoft.com/office/drawing/2014/main" id="{3FE536BE-0945-43D8-B31A-6FD24D9FDB0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9" name="모서리가 둥근 직사각형 1732">
                <a:extLst>
                  <a:ext uri="{FF2B5EF4-FFF2-40B4-BE49-F238E27FC236}">
                    <a16:creationId xmlns:a16="http://schemas.microsoft.com/office/drawing/2014/main" id="{185BCF5D-278D-4880-A503-4676BD2A48E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0" name="모서리가 둥근 직사각형 1733">
                <a:extLst>
                  <a:ext uri="{FF2B5EF4-FFF2-40B4-BE49-F238E27FC236}">
                    <a16:creationId xmlns:a16="http://schemas.microsoft.com/office/drawing/2014/main" id="{D1510257-C162-453D-832B-F82D54AF62B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1" name="모서리가 둥근 직사각형 1734">
                <a:extLst>
                  <a:ext uri="{FF2B5EF4-FFF2-40B4-BE49-F238E27FC236}">
                    <a16:creationId xmlns:a16="http://schemas.microsoft.com/office/drawing/2014/main" id="{FDF2480C-D294-4AEE-977E-4D9D72F6580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5" name="그룹 5494">
              <a:extLst>
                <a:ext uri="{FF2B5EF4-FFF2-40B4-BE49-F238E27FC236}">
                  <a16:creationId xmlns:a16="http://schemas.microsoft.com/office/drawing/2014/main" id="{039EFE12-45F6-42A7-8612-C2C7375E76C7}"/>
                </a:ext>
              </a:extLst>
            </p:cNvPr>
            <p:cNvGrpSpPr/>
            <p:nvPr/>
          </p:nvGrpSpPr>
          <p:grpSpPr>
            <a:xfrm>
              <a:off x="6146009" y="5474729"/>
              <a:ext cx="696763" cy="100804"/>
              <a:chOff x="3538538" y="1077915"/>
              <a:chExt cx="696763" cy="100804"/>
            </a:xfrm>
          </p:grpSpPr>
          <p:sp>
            <p:nvSpPr>
              <p:cNvPr id="5742" name="모서리가 둥근 직사각형 1725">
                <a:extLst>
                  <a:ext uri="{FF2B5EF4-FFF2-40B4-BE49-F238E27FC236}">
                    <a16:creationId xmlns:a16="http://schemas.microsoft.com/office/drawing/2014/main" id="{9F32EE66-A6D1-4D4B-B1AC-7CC8D6684DF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3" name="모서리가 둥근 직사각형 1726">
                <a:extLst>
                  <a:ext uri="{FF2B5EF4-FFF2-40B4-BE49-F238E27FC236}">
                    <a16:creationId xmlns:a16="http://schemas.microsoft.com/office/drawing/2014/main" id="{3B0D69D9-7F7F-4B11-BECE-4B5C23388D3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4" name="모서리가 둥근 직사각형 1727">
                <a:extLst>
                  <a:ext uri="{FF2B5EF4-FFF2-40B4-BE49-F238E27FC236}">
                    <a16:creationId xmlns:a16="http://schemas.microsoft.com/office/drawing/2014/main" id="{B6E69E53-7D63-416F-B07B-EA38164DCC8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5" name="모서리가 둥근 직사각형 1728">
                <a:extLst>
                  <a:ext uri="{FF2B5EF4-FFF2-40B4-BE49-F238E27FC236}">
                    <a16:creationId xmlns:a16="http://schemas.microsoft.com/office/drawing/2014/main" id="{071CA350-C771-487F-A6EB-15C292BAB54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6" name="모서리가 둥근 직사각형 1729">
                <a:extLst>
                  <a:ext uri="{FF2B5EF4-FFF2-40B4-BE49-F238E27FC236}">
                    <a16:creationId xmlns:a16="http://schemas.microsoft.com/office/drawing/2014/main" id="{0A2AEBD2-E1C5-4906-A8A4-812F2560915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6" name="그룹 5495">
              <a:extLst>
                <a:ext uri="{FF2B5EF4-FFF2-40B4-BE49-F238E27FC236}">
                  <a16:creationId xmlns:a16="http://schemas.microsoft.com/office/drawing/2014/main" id="{71278BFA-CCE8-4379-AEBC-8D2EFAE8EBD9}"/>
                </a:ext>
              </a:extLst>
            </p:cNvPr>
            <p:cNvGrpSpPr/>
            <p:nvPr/>
          </p:nvGrpSpPr>
          <p:grpSpPr>
            <a:xfrm>
              <a:off x="6146009" y="5660275"/>
              <a:ext cx="696763" cy="100804"/>
              <a:chOff x="3538538" y="1077915"/>
              <a:chExt cx="696763" cy="100804"/>
            </a:xfrm>
          </p:grpSpPr>
          <p:sp>
            <p:nvSpPr>
              <p:cNvPr id="5737" name="모서리가 둥근 직사각형 1720">
                <a:extLst>
                  <a:ext uri="{FF2B5EF4-FFF2-40B4-BE49-F238E27FC236}">
                    <a16:creationId xmlns:a16="http://schemas.microsoft.com/office/drawing/2014/main" id="{3903C8B5-8588-4196-9CE5-8EB682443EE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8" name="모서리가 둥근 직사각형 1721">
                <a:extLst>
                  <a:ext uri="{FF2B5EF4-FFF2-40B4-BE49-F238E27FC236}">
                    <a16:creationId xmlns:a16="http://schemas.microsoft.com/office/drawing/2014/main" id="{ADCF7A06-57F4-450E-85D6-D0B2A977AE6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9" name="모서리가 둥근 직사각형 1722">
                <a:extLst>
                  <a:ext uri="{FF2B5EF4-FFF2-40B4-BE49-F238E27FC236}">
                    <a16:creationId xmlns:a16="http://schemas.microsoft.com/office/drawing/2014/main" id="{64AB7ACE-0B1A-4A1A-9B50-665B12349DD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0" name="모서리가 둥근 직사각형 1723">
                <a:extLst>
                  <a:ext uri="{FF2B5EF4-FFF2-40B4-BE49-F238E27FC236}">
                    <a16:creationId xmlns:a16="http://schemas.microsoft.com/office/drawing/2014/main" id="{E89A0F5C-4F9A-4342-AC29-F11E53B8A76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1" name="모서리가 둥근 직사각형 1724">
                <a:extLst>
                  <a:ext uri="{FF2B5EF4-FFF2-40B4-BE49-F238E27FC236}">
                    <a16:creationId xmlns:a16="http://schemas.microsoft.com/office/drawing/2014/main" id="{4D706B33-F827-41ED-9D39-4208B274CE1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7" name="그룹 5496">
              <a:extLst>
                <a:ext uri="{FF2B5EF4-FFF2-40B4-BE49-F238E27FC236}">
                  <a16:creationId xmlns:a16="http://schemas.microsoft.com/office/drawing/2014/main" id="{9A28592C-28A7-4EEB-8623-D4E946F68098}"/>
                </a:ext>
              </a:extLst>
            </p:cNvPr>
            <p:cNvGrpSpPr/>
            <p:nvPr/>
          </p:nvGrpSpPr>
          <p:grpSpPr>
            <a:xfrm>
              <a:off x="6146009" y="5845821"/>
              <a:ext cx="696763" cy="100804"/>
              <a:chOff x="3538538" y="1077915"/>
              <a:chExt cx="696763" cy="100804"/>
            </a:xfrm>
          </p:grpSpPr>
          <p:sp>
            <p:nvSpPr>
              <p:cNvPr id="5732" name="모서리가 둥근 직사각형 1715">
                <a:extLst>
                  <a:ext uri="{FF2B5EF4-FFF2-40B4-BE49-F238E27FC236}">
                    <a16:creationId xmlns:a16="http://schemas.microsoft.com/office/drawing/2014/main" id="{BBAAA75F-C84E-40D0-AF69-7796988E7A5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3" name="모서리가 둥근 직사각형 1716">
                <a:extLst>
                  <a:ext uri="{FF2B5EF4-FFF2-40B4-BE49-F238E27FC236}">
                    <a16:creationId xmlns:a16="http://schemas.microsoft.com/office/drawing/2014/main" id="{C688ADCE-53E2-4A8B-B498-60E0CCF779E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4" name="모서리가 둥근 직사각형 1717">
                <a:extLst>
                  <a:ext uri="{FF2B5EF4-FFF2-40B4-BE49-F238E27FC236}">
                    <a16:creationId xmlns:a16="http://schemas.microsoft.com/office/drawing/2014/main" id="{0319ADBE-F140-4015-AD4C-BE524337530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5" name="모서리가 둥근 직사각형 1718">
                <a:extLst>
                  <a:ext uri="{FF2B5EF4-FFF2-40B4-BE49-F238E27FC236}">
                    <a16:creationId xmlns:a16="http://schemas.microsoft.com/office/drawing/2014/main" id="{4884B578-321B-4E35-800E-62A28B62434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6" name="모서리가 둥근 직사각형 1719">
                <a:extLst>
                  <a:ext uri="{FF2B5EF4-FFF2-40B4-BE49-F238E27FC236}">
                    <a16:creationId xmlns:a16="http://schemas.microsoft.com/office/drawing/2014/main" id="{CF49D14B-0BB4-4259-BAE5-63BE0130A5E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8" name="그룹 5497">
              <a:extLst>
                <a:ext uri="{FF2B5EF4-FFF2-40B4-BE49-F238E27FC236}">
                  <a16:creationId xmlns:a16="http://schemas.microsoft.com/office/drawing/2014/main" id="{8242FA9E-FA36-4F9F-8F1D-64B94EC7D7B0}"/>
                </a:ext>
              </a:extLst>
            </p:cNvPr>
            <p:cNvGrpSpPr/>
            <p:nvPr/>
          </p:nvGrpSpPr>
          <p:grpSpPr>
            <a:xfrm>
              <a:off x="6146009" y="6031373"/>
              <a:ext cx="696763" cy="100804"/>
              <a:chOff x="3538538" y="1077915"/>
              <a:chExt cx="696763" cy="100804"/>
            </a:xfrm>
          </p:grpSpPr>
          <p:sp>
            <p:nvSpPr>
              <p:cNvPr id="5727" name="모서리가 둥근 직사각형 1710">
                <a:extLst>
                  <a:ext uri="{FF2B5EF4-FFF2-40B4-BE49-F238E27FC236}">
                    <a16:creationId xmlns:a16="http://schemas.microsoft.com/office/drawing/2014/main" id="{19A139DE-1F1D-48A1-9A06-64B0F1782EC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28" name="모서리가 둥근 직사각형 1711">
                <a:extLst>
                  <a:ext uri="{FF2B5EF4-FFF2-40B4-BE49-F238E27FC236}">
                    <a16:creationId xmlns:a16="http://schemas.microsoft.com/office/drawing/2014/main" id="{F4BF63FD-3E24-48EC-AC36-353B6A051E4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29" name="모서리가 둥근 직사각형 1712">
                <a:extLst>
                  <a:ext uri="{FF2B5EF4-FFF2-40B4-BE49-F238E27FC236}">
                    <a16:creationId xmlns:a16="http://schemas.microsoft.com/office/drawing/2014/main" id="{FEE53486-8F02-46FA-9294-4E10118A593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0" name="모서리가 둥근 직사각형 1713">
                <a:extLst>
                  <a:ext uri="{FF2B5EF4-FFF2-40B4-BE49-F238E27FC236}">
                    <a16:creationId xmlns:a16="http://schemas.microsoft.com/office/drawing/2014/main" id="{19CE70F0-AE47-464B-A346-7145C1FD524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1" name="모서리가 둥근 직사각형 1714">
                <a:extLst>
                  <a:ext uri="{FF2B5EF4-FFF2-40B4-BE49-F238E27FC236}">
                    <a16:creationId xmlns:a16="http://schemas.microsoft.com/office/drawing/2014/main" id="{85FE97CF-E115-4D1C-A231-A6E51BC9764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9" name="그룹 5498">
              <a:extLst>
                <a:ext uri="{FF2B5EF4-FFF2-40B4-BE49-F238E27FC236}">
                  <a16:creationId xmlns:a16="http://schemas.microsoft.com/office/drawing/2014/main" id="{E25568CD-9752-4321-A764-358949257B7D}"/>
                </a:ext>
              </a:extLst>
            </p:cNvPr>
            <p:cNvGrpSpPr/>
            <p:nvPr/>
          </p:nvGrpSpPr>
          <p:grpSpPr>
            <a:xfrm>
              <a:off x="5818900" y="1535535"/>
              <a:ext cx="1113430" cy="3715126"/>
              <a:chOff x="3332474" y="1526991"/>
              <a:chExt cx="1163930" cy="3715126"/>
            </a:xfrm>
          </p:grpSpPr>
          <p:cxnSp>
            <p:nvCxnSpPr>
              <p:cNvPr id="5722" name="직선 연결선 5721">
                <a:extLst>
                  <a:ext uri="{FF2B5EF4-FFF2-40B4-BE49-F238E27FC236}">
                    <a16:creationId xmlns:a16="http://schemas.microsoft.com/office/drawing/2014/main" id="{A3A98B83-00CF-4165-AF78-3B875091106F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3" name="직선 연결선 5722">
                <a:extLst>
                  <a:ext uri="{FF2B5EF4-FFF2-40B4-BE49-F238E27FC236}">
                    <a16:creationId xmlns:a16="http://schemas.microsoft.com/office/drawing/2014/main" id="{55AE08AF-29D3-4D54-8A6A-D4BF945652AF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4" name="직선 연결선 5723">
                <a:extLst>
                  <a:ext uri="{FF2B5EF4-FFF2-40B4-BE49-F238E27FC236}">
                    <a16:creationId xmlns:a16="http://schemas.microsoft.com/office/drawing/2014/main" id="{B560DE12-B4E3-4445-BFA1-27BBEE4FBD09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5" name="직선 연결선 5724">
                <a:extLst>
                  <a:ext uri="{FF2B5EF4-FFF2-40B4-BE49-F238E27FC236}">
                    <a16:creationId xmlns:a16="http://schemas.microsoft.com/office/drawing/2014/main" id="{9D4553FE-FB07-47C4-96D9-453DF4CA1691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6" name="직선 연결선 5725">
                <a:extLst>
                  <a:ext uri="{FF2B5EF4-FFF2-40B4-BE49-F238E27FC236}">
                    <a16:creationId xmlns:a16="http://schemas.microsoft.com/office/drawing/2014/main" id="{EF1FF0B5-6DE6-4E3D-86CA-806CF929649C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500" name="TextBox 5499">
              <a:extLst>
                <a:ext uri="{FF2B5EF4-FFF2-40B4-BE49-F238E27FC236}">
                  <a16:creationId xmlns:a16="http://schemas.microsoft.com/office/drawing/2014/main" id="{0927E1CC-32C4-49B0-B663-69F71860544A}"/>
                </a:ext>
              </a:extLst>
            </p:cNvPr>
            <p:cNvSpPr txBox="1"/>
            <p:nvPr/>
          </p:nvSpPr>
          <p:spPr>
            <a:xfrm>
              <a:off x="4840324" y="351632"/>
              <a:ext cx="841897" cy="261610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 </a:t>
              </a:r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5501" name="직선 연결선 5500">
              <a:extLst>
                <a:ext uri="{FF2B5EF4-FFF2-40B4-BE49-F238E27FC236}">
                  <a16:creationId xmlns:a16="http://schemas.microsoft.com/office/drawing/2014/main" id="{5EE127E6-8FFD-403A-94B8-5B1615322841}"/>
                </a:ext>
              </a:extLst>
            </p:cNvPr>
            <p:cNvCxnSpPr>
              <a:cxnSpLocks/>
            </p:cNvCxnSpPr>
            <p:nvPr/>
          </p:nvCxnSpPr>
          <p:spPr>
            <a:xfrm>
              <a:off x="6095498" y="341277"/>
              <a:ext cx="2872" cy="5900596"/>
            </a:xfrm>
            <a:prstGeom prst="line">
              <a:avLst/>
            </a:prstGeom>
            <a:ln w="12700"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02" name="직선 연결선 5501">
              <a:extLst>
                <a:ext uri="{FF2B5EF4-FFF2-40B4-BE49-F238E27FC236}">
                  <a16:creationId xmlns:a16="http://schemas.microsoft.com/office/drawing/2014/main" id="{1838CBB7-912C-484E-8F2E-5DE274418286}"/>
                </a:ext>
              </a:extLst>
            </p:cNvPr>
            <p:cNvCxnSpPr>
              <a:cxnSpLocks/>
            </p:cNvCxnSpPr>
            <p:nvPr/>
          </p:nvCxnSpPr>
          <p:spPr>
            <a:xfrm>
              <a:off x="4865703" y="339556"/>
              <a:ext cx="0" cy="3989795"/>
            </a:xfrm>
            <a:prstGeom prst="line">
              <a:avLst/>
            </a:prstGeom>
            <a:ln w="12700"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03" name="TextBox 5502">
              <a:extLst>
                <a:ext uri="{FF2B5EF4-FFF2-40B4-BE49-F238E27FC236}">
                  <a16:creationId xmlns:a16="http://schemas.microsoft.com/office/drawing/2014/main" id="{65429112-5A1F-432E-A28C-1FFE709A4A01}"/>
                </a:ext>
              </a:extLst>
            </p:cNvPr>
            <p:cNvSpPr txBox="1"/>
            <p:nvPr/>
          </p:nvSpPr>
          <p:spPr>
            <a:xfrm>
              <a:off x="4622267" y="560826"/>
              <a:ext cx="251992" cy="1162819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4" name="모서리가 둥근 직사각형 3">
              <a:extLst>
                <a:ext uri="{FF2B5EF4-FFF2-40B4-BE49-F238E27FC236}">
                  <a16:creationId xmlns:a16="http://schemas.microsoft.com/office/drawing/2014/main" id="{EDD6E97B-996C-455B-9125-D827C2903708}"/>
                </a:ext>
              </a:extLst>
            </p:cNvPr>
            <p:cNvSpPr/>
            <p:nvPr/>
          </p:nvSpPr>
          <p:spPr>
            <a:xfrm>
              <a:off x="4629623" y="339556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505" name="그룹 5504">
              <a:extLst>
                <a:ext uri="{FF2B5EF4-FFF2-40B4-BE49-F238E27FC236}">
                  <a16:creationId xmlns:a16="http://schemas.microsoft.com/office/drawing/2014/main" id="{D6897C9D-E6F5-428E-8F9E-C727F0DC4611}"/>
                </a:ext>
              </a:extLst>
            </p:cNvPr>
            <p:cNvGrpSpPr/>
            <p:nvPr/>
          </p:nvGrpSpPr>
          <p:grpSpPr>
            <a:xfrm>
              <a:off x="4619855" y="606613"/>
              <a:ext cx="1106505" cy="2792639"/>
              <a:chOff x="2102679" y="598069"/>
              <a:chExt cx="1163930" cy="2792639"/>
            </a:xfrm>
          </p:grpSpPr>
          <p:cxnSp>
            <p:nvCxnSpPr>
              <p:cNvPr id="5718" name="직선 연결선 5717">
                <a:extLst>
                  <a:ext uri="{FF2B5EF4-FFF2-40B4-BE49-F238E27FC236}">
                    <a16:creationId xmlns:a16="http://schemas.microsoft.com/office/drawing/2014/main" id="{0A1E36CE-A0A9-4753-8848-987AACF63A69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9" name="직선 연결선 5718">
                <a:extLst>
                  <a:ext uri="{FF2B5EF4-FFF2-40B4-BE49-F238E27FC236}">
                    <a16:creationId xmlns:a16="http://schemas.microsoft.com/office/drawing/2014/main" id="{5A73E97A-8E37-4460-B6B2-34D9A2EA406F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0" name="직선 연결선 5719">
                <a:extLst>
                  <a:ext uri="{FF2B5EF4-FFF2-40B4-BE49-F238E27FC236}">
                    <a16:creationId xmlns:a16="http://schemas.microsoft.com/office/drawing/2014/main" id="{0230AAB3-64C7-488A-881C-FEF5728A863A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1" name="직선 연결선 5720">
                <a:extLst>
                  <a:ext uri="{FF2B5EF4-FFF2-40B4-BE49-F238E27FC236}">
                    <a16:creationId xmlns:a16="http://schemas.microsoft.com/office/drawing/2014/main" id="{BF2F3020-1779-4C9E-8DA1-72B4FCAA7204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506" name="그룹 5505">
              <a:extLst>
                <a:ext uri="{FF2B5EF4-FFF2-40B4-BE49-F238E27FC236}">
                  <a16:creationId xmlns:a16="http://schemas.microsoft.com/office/drawing/2014/main" id="{17241082-58FF-4283-BE57-4ED3EB284DA9}"/>
                </a:ext>
              </a:extLst>
            </p:cNvPr>
            <p:cNvGrpSpPr/>
            <p:nvPr/>
          </p:nvGrpSpPr>
          <p:grpSpPr>
            <a:xfrm>
              <a:off x="4928800" y="644422"/>
              <a:ext cx="696763" cy="100804"/>
              <a:chOff x="3538538" y="1077915"/>
              <a:chExt cx="696763" cy="100804"/>
            </a:xfrm>
          </p:grpSpPr>
          <p:sp>
            <p:nvSpPr>
              <p:cNvPr id="5713" name="모서리가 둥근 직사각형 1855">
                <a:extLst>
                  <a:ext uri="{FF2B5EF4-FFF2-40B4-BE49-F238E27FC236}">
                    <a16:creationId xmlns:a16="http://schemas.microsoft.com/office/drawing/2014/main" id="{258D12A6-68BE-44A5-AE13-A04AC06EAAB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4" name="모서리가 둥근 직사각형 1856">
                <a:extLst>
                  <a:ext uri="{FF2B5EF4-FFF2-40B4-BE49-F238E27FC236}">
                    <a16:creationId xmlns:a16="http://schemas.microsoft.com/office/drawing/2014/main" id="{3D207A46-582A-495F-845A-40827881C78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5" name="모서리가 둥근 직사각형 1857">
                <a:extLst>
                  <a:ext uri="{FF2B5EF4-FFF2-40B4-BE49-F238E27FC236}">
                    <a16:creationId xmlns:a16="http://schemas.microsoft.com/office/drawing/2014/main" id="{D1247C01-3410-4B58-BCF4-8B5624AA2C6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6" name="모서리가 둥근 직사각형 1858">
                <a:extLst>
                  <a:ext uri="{FF2B5EF4-FFF2-40B4-BE49-F238E27FC236}">
                    <a16:creationId xmlns:a16="http://schemas.microsoft.com/office/drawing/2014/main" id="{BD544146-6D52-4F51-9A18-40D742A57A3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7" name="모서리가 둥근 직사각형 1859">
                <a:extLst>
                  <a:ext uri="{FF2B5EF4-FFF2-40B4-BE49-F238E27FC236}">
                    <a16:creationId xmlns:a16="http://schemas.microsoft.com/office/drawing/2014/main" id="{C8A205A8-1890-42C0-944B-50B15C0146B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7" name="그룹 5506">
              <a:extLst>
                <a:ext uri="{FF2B5EF4-FFF2-40B4-BE49-F238E27FC236}">
                  <a16:creationId xmlns:a16="http://schemas.microsoft.com/office/drawing/2014/main" id="{F8F81A22-76A2-4CFA-9896-919C00168961}"/>
                </a:ext>
              </a:extLst>
            </p:cNvPr>
            <p:cNvGrpSpPr/>
            <p:nvPr/>
          </p:nvGrpSpPr>
          <p:grpSpPr>
            <a:xfrm>
              <a:off x="4928800" y="830768"/>
              <a:ext cx="696763" cy="100804"/>
              <a:chOff x="3538538" y="1077915"/>
              <a:chExt cx="696763" cy="100804"/>
            </a:xfrm>
          </p:grpSpPr>
          <p:sp>
            <p:nvSpPr>
              <p:cNvPr id="5708" name="모서리가 둥근 직사각형 1850">
                <a:extLst>
                  <a:ext uri="{FF2B5EF4-FFF2-40B4-BE49-F238E27FC236}">
                    <a16:creationId xmlns:a16="http://schemas.microsoft.com/office/drawing/2014/main" id="{AE071222-E013-425C-B873-4B5C2CFAA3A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9" name="모서리가 둥근 직사각형 1851">
                <a:extLst>
                  <a:ext uri="{FF2B5EF4-FFF2-40B4-BE49-F238E27FC236}">
                    <a16:creationId xmlns:a16="http://schemas.microsoft.com/office/drawing/2014/main" id="{5D040302-7A9C-4325-8226-A3D50F91217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0" name="모서리가 둥근 직사각형 1852">
                <a:extLst>
                  <a:ext uri="{FF2B5EF4-FFF2-40B4-BE49-F238E27FC236}">
                    <a16:creationId xmlns:a16="http://schemas.microsoft.com/office/drawing/2014/main" id="{08D17EE3-329D-4F7C-B360-53C0D93238E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1" name="모서리가 둥근 직사각형 1853">
                <a:extLst>
                  <a:ext uri="{FF2B5EF4-FFF2-40B4-BE49-F238E27FC236}">
                    <a16:creationId xmlns:a16="http://schemas.microsoft.com/office/drawing/2014/main" id="{E2D67D24-D4A5-404D-9F99-E26A56C595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2" name="모서리가 둥근 직사각형 1854">
                <a:extLst>
                  <a:ext uri="{FF2B5EF4-FFF2-40B4-BE49-F238E27FC236}">
                    <a16:creationId xmlns:a16="http://schemas.microsoft.com/office/drawing/2014/main" id="{13C95F60-26A2-430E-97BF-CA476E8B523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8" name="그룹 5507">
              <a:extLst>
                <a:ext uri="{FF2B5EF4-FFF2-40B4-BE49-F238E27FC236}">
                  <a16:creationId xmlns:a16="http://schemas.microsoft.com/office/drawing/2014/main" id="{480AC12B-1589-4FA5-B56B-54F54273EC26}"/>
                </a:ext>
              </a:extLst>
            </p:cNvPr>
            <p:cNvGrpSpPr/>
            <p:nvPr/>
          </p:nvGrpSpPr>
          <p:grpSpPr>
            <a:xfrm>
              <a:off x="4928800" y="1017114"/>
              <a:ext cx="696763" cy="100804"/>
              <a:chOff x="3538538" y="1077915"/>
              <a:chExt cx="696763" cy="100804"/>
            </a:xfrm>
          </p:grpSpPr>
          <p:sp>
            <p:nvSpPr>
              <p:cNvPr id="5703" name="모서리가 둥근 직사각형 1845">
                <a:extLst>
                  <a:ext uri="{FF2B5EF4-FFF2-40B4-BE49-F238E27FC236}">
                    <a16:creationId xmlns:a16="http://schemas.microsoft.com/office/drawing/2014/main" id="{69F4A4E5-672E-4375-9DD7-070CD582B1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4" name="모서리가 둥근 직사각형 1846">
                <a:extLst>
                  <a:ext uri="{FF2B5EF4-FFF2-40B4-BE49-F238E27FC236}">
                    <a16:creationId xmlns:a16="http://schemas.microsoft.com/office/drawing/2014/main" id="{8CAF2AD1-E7E2-4FFB-82E2-42D4D89437F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5" name="모서리가 둥근 직사각형 1847">
                <a:extLst>
                  <a:ext uri="{FF2B5EF4-FFF2-40B4-BE49-F238E27FC236}">
                    <a16:creationId xmlns:a16="http://schemas.microsoft.com/office/drawing/2014/main" id="{501530A7-6CF3-4CE2-9F00-CAA0C9A560D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6" name="모서리가 둥근 직사각형 1848">
                <a:extLst>
                  <a:ext uri="{FF2B5EF4-FFF2-40B4-BE49-F238E27FC236}">
                    <a16:creationId xmlns:a16="http://schemas.microsoft.com/office/drawing/2014/main" id="{10371BEA-E180-464D-BFD3-DE9AD55DF25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7" name="모서리가 둥근 직사각형 1849">
                <a:extLst>
                  <a:ext uri="{FF2B5EF4-FFF2-40B4-BE49-F238E27FC236}">
                    <a16:creationId xmlns:a16="http://schemas.microsoft.com/office/drawing/2014/main" id="{FDA28115-2FC2-47EE-A186-1F3DAAC70A0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9" name="그룹 5508">
              <a:extLst>
                <a:ext uri="{FF2B5EF4-FFF2-40B4-BE49-F238E27FC236}">
                  <a16:creationId xmlns:a16="http://schemas.microsoft.com/office/drawing/2014/main" id="{98078690-5CA6-48AC-AE82-E1C786CFC58E}"/>
                </a:ext>
              </a:extLst>
            </p:cNvPr>
            <p:cNvGrpSpPr/>
            <p:nvPr/>
          </p:nvGrpSpPr>
          <p:grpSpPr>
            <a:xfrm>
              <a:off x="4928800" y="1203460"/>
              <a:ext cx="696763" cy="100804"/>
              <a:chOff x="3538538" y="1077915"/>
              <a:chExt cx="696763" cy="100804"/>
            </a:xfrm>
          </p:grpSpPr>
          <p:sp>
            <p:nvSpPr>
              <p:cNvPr id="5698" name="모서리가 둥근 직사각형 1840">
                <a:extLst>
                  <a:ext uri="{FF2B5EF4-FFF2-40B4-BE49-F238E27FC236}">
                    <a16:creationId xmlns:a16="http://schemas.microsoft.com/office/drawing/2014/main" id="{401013C6-A2C2-44B0-A9BF-C81A75EA390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9" name="모서리가 둥근 직사각형 1841">
                <a:extLst>
                  <a:ext uri="{FF2B5EF4-FFF2-40B4-BE49-F238E27FC236}">
                    <a16:creationId xmlns:a16="http://schemas.microsoft.com/office/drawing/2014/main" id="{9125FD29-F597-4D14-A6D1-211932E2A1E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0" name="모서리가 둥근 직사각형 1842">
                <a:extLst>
                  <a:ext uri="{FF2B5EF4-FFF2-40B4-BE49-F238E27FC236}">
                    <a16:creationId xmlns:a16="http://schemas.microsoft.com/office/drawing/2014/main" id="{AB855C3B-0690-4ED8-8762-9E886820784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1" name="모서리가 둥근 직사각형 1843">
                <a:extLst>
                  <a:ext uri="{FF2B5EF4-FFF2-40B4-BE49-F238E27FC236}">
                    <a16:creationId xmlns:a16="http://schemas.microsoft.com/office/drawing/2014/main" id="{1AA44F0A-3C7E-48F9-8ACB-5861FA1CB77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2" name="모서리가 둥근 직사각형 1844">
                <a:extLst>
                  <a:ext uri="{FF2B5EF4-FFF2-40B4-BE49-F238E27FC236}">
                    <a16:creationId xmlns:a16="http://schemas.microsoft.com/office/drawing/2014/main" id="{17F326F3-0F80-40C1-9548-4DC578FC8F9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0" name="그룹 5509">
              <a:extLst>
                <a:ext uri="{FF2B5EF4-FFF2-40B4-BE49-F238E27FC236}">
                  <a16:creationId xmlns:a16="http://schemas.microsoft.com/office/drawing/2014/main" id="{CF2DBE5F-65D2-4F4E-9530-100E0A3719BF}"/>
                </a:ext>
              </a:extLst>
            </p:cNvPr>
            <p:cNvGrpSpPr/>
            <p:nvPr/>
          </p:nvGrpSpPr>
          <p:grpSpPr>
            <a:xfrm>
              <a:off x="4928800" y="1389806"/>
              <a:ext cx="696763" cy="100804"/>
              <a:chOff x="3538538" y="1077915"/>
              <a:chExt cx="696763" cy="100804"/>
            </a:xfrm>
          </p:grpSpPr>
          <p:sp>
            <p:nvSpPr>
              <p:cNvPr id="5693" name="모서리가 둥근 직사각형 1835">
                <a:extLst>
                  <a:ext uri="{FF2B5EF4-FFF2-40B4-BE49-F238E27FC236}">
                    <a16:creationId xmlns:a16="http://schemas.microsoft.com/office/drawing/2014/main" id="{B37CC8F1-750C-4E8F-8803-A4A0CB05679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4" name="모서리가 둥근 직사각형 1836">
                <a:extLst>
                  <a:ext uri="{FF2B5EF4-FFF2-40B4-BE49-F238E27FC236}">
                    <a16:creationId xmlns:a16="http://schemas.microsoft.com/office/drawing/2014/main" id="{F2E5F653-8598-42AD-BC09-6F4C57A0B18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5" name="모서리가 둥근 직사각형 1837">
                <a:extLst>
                  <a:ext uri="{FF2B5EF4-FFF2-40B4-BE49-F238E27FC236}">
                    <a16:creationId xmlns:a16="http://schemas.microsoft.com/office/drawing/2014/main" id="{8BBE3BFF-2E6B-48A2-A078-AFB63532558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6" name="모서리가 둥근 직사각형 1838">
                <a:extLst>
                  <a:ext uri="{FF2B5EF4-FFF2-40B4-BE49-F238E27FC236}">
                    <a16:creationId xmlns:a16="http://schemas.microsoft.com/office/drawing/2014/main" id="{650828D9-6C3A-4F2F-8532-8AD603CB44B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7" name="모서리가 둥근 직사각형 1839">
                <a:extLst>
                  <a:ext uri="{FF2B5EF4-FFF2-40B4-BE49-F238E27FC236}">
                    <a16:creationId xmlns:a16="http://schemas.microsoft.com/office/drawing/2014/main" id="{7E984E20-0CDB-418E-9C7A-2BA63A029FC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1" name="그룹 5510">
              <a:extLst>
                <a:ext uri="{FF2B5EF4-FFF2-40B4-BE49-F238E27FC236}">
                  <a16:creationId xmlns:a16="http://schemas.microsoft.com/office/drawing/2014/main" id="{54E95842-6AAA-4101-9D10-E490D747DAC2}"/>
                </a:ext>
              </a:extLst>
            </p:cNvPr>
            <p:cNvGrpSpPr/>
            <p:nvPr/>
          </p:nvGrpSpPr>
          <p:grpSpPr>
            <a:xfrm>
              <a:off x="4928800" y="1576152"/>
              <a:ext cx="696763" cy="100804"/>
              <a:chOff x="3538538" y="1077915"/>
              <a:chExt cx="696763" cy="100804"/>
            </a:xfrm>
          </p:grpSpPr>
          <p:sp>
            <p:nvSpPr>
              <p:cNvPr id="5688" name="모서리가 둥근 직사각형 1830">
                <a:extLst>
                  <a:ext uri="{FF2B5EF4-FFF2-40B4-BE49-F238E27FC236}">
                    <a16:creationId xmlns:a16="http://schemas.microsoft.com/office/drawing/2014/main" id="{5E499DFE-E6F4-4891-8A1C-6CE8F38CCC3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9" name="모서리가 둥근 직사각형 1831">
                <a:extLst>
                  <a:ext uri="{FF2B5EF4-FFF2-40B4-BE49-F238E27FC236}">
                    <a16:creationId xmlns:a16="http://schemas.microsoft.com/office/drawing/2014/main" id="{2B060DF8-3A80-4287-BFF3-8B8B6AC2B05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0" name="모서리가 둥근 직사각형 1832">
                <a:extLst>
                  <a:ext uri="{FF2B5EF4-FFF2-40B4-BE49-F238E27FC236}">
                    <a16:creationId xmlns:a16="http://schemas.microsoft.com/office/drawing/2014/main" id="{07DCA0D1-8496-46A6-93F2-A52B0920B67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1" name="모서리가 둥근 직사각형 1833">
                <a:extLst>
                  <a:ext uri="{FF2B5EF4-FFF2-40B4-BE49-F238E27FC236}">
                    <a16:creationId xmlns:a16="http://schemas.microsoft.com/office/drawing/2014/main" id="{0D74BC7E-7375-4889-8300-4B904B0A230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2" name="모서리가 둥근 직사각형 1834">
                <a:extLst>
                  <a:ext uri="{FF2B5EF4-FFF2-40B4-BE49-F238E27FC236}">
                    <a16:creationId xmlns:a16="http://schemas.microsoft.com/office/drawing/2014/main" id="{10FFB599-54D7-4483-A6FD-A6F27D1AAA3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2" name="그룹 5511">
              <a:extLst>
                <a:ext uri="{FF2B5EF4-FFF2-40B4-BE49-F238E27FC236}">
                  <a16:creationId xmlns:a16="http://schemas.microsoft.com/office/drawing/2014/main" id="{D6B0224E-7C83-4B6A-8CE9-A0AC19F6ACFD}"/>
                </a:ext>
              </a:extLst>
            </p:cNvPr>
            <p:cNvGrpSpPr/>
            <p:nvPr/>
          </p:nvGrpSpPr>
          <p:grpSpPr>
            <a:xfrm>
              <a:off x="4928800" y="1762498"/>
              <a:ext cx="696763" cy="100804"/>
              <a:chOff x="3538538" y="1077915"/>
              <a:chExt cx="696763" cy="100804"/>
            </a:xfrm>
          </p:grpSpPr>
          <p:sp>
            <p:nvSpPr>
              <p:cNvPr id="5683" name="모서리가 둥근 직사각형 1825">
                <a:extLst>
                  <a:ext uri="{FF2B5EF4-FFF2-40B4-BE49-F238E27FC236}">
                    <a16:creationId xmlns:a16="http://schemas.microsoft.com/office/drawing/2014/main" id="{466FF54A-9067-4522-ADAD-2532BD11FE4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4" name="모서리가 둥근 직사각형 1826">
                <a:extLst>
                  <a:ext uri="{FF2B5EF4-FFF2-40B4-BE49-F238E27FC236}">
                    <a16:creationId xmlns:a16="http://schemas.microsoft.com/office/drawing/2014/main" id="{96ECF14C-04C8-454C-8E9D-64C833EB9B3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5" name="모서리가 둥근 직사각형 1827">
                <a:extLst>
                  <a:ext uri="{FF2B5EF4-FFF2-40B4-BE49-F238E27FC236}">
                    <a16:creationId xmlns:a16="http://schemas.microsoft.com/office/drawing/2014/main" id="{54B23506-E425-491C-BD97-7B52D275EA7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6" name="모서리가 둥근 직사각형 1828">
                <a:extLst>
                  <a:ext uri="{FF2B5EF4-FFF2-40B4-BE49-F238E27FC236}">
                    <a16:creationId xmlns:a16="http://schemas.microsoft.com/office/drawing/2014/main" id="{73A42F85-5839-467B-A355-7575F0F40DA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7" name="모서리가 둥근 직사각형 1829">
                <a:extLst>
                  <a:ext uri="{FF2B5EF4-FFF2-40B4-BE49-F238E27FC236}">
                    <a16:creationId xmlns:a16="http://schemas.microsoft.com/office/drawing/2014/main" id="{437506AA-1F77-4EAB-9F37-A2E28D90ABE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3" name="그룹 5512">
              <a:extLst>
                <a:ext uri="{FF2B5EF4-FFF2-40B4-BE49-F238E27FC236}">
                  <a16:creationId xmlns:a16="http://schemas.microsoft.com/office/drawing/2014/main" id="{C66C8B66-9714-4457-9067-10AD0CE76593}"/>
                </a:ext>
              </a:extLst>
            </p:cNvPr>
            <p:cNvGrpSpPr/>
            <p:nvPr/>
          </p:nvGrpSpPr>
          <p:grpSpPr>
            <a:xfrm>
              <a:off x="4928800" y="1948844"/>
              <a:ext cx="696763" cy="100804"/>
              <a:chOff x="3538538" y="1077915"/>
              <a:chExt cx="696763" cy="100804"/>
            </a:xfrm>
          </p:grpSpPr>
          <p:sp>
            <p:nvSpPr>
              <p:cNvPr id="5678" name="모서리가 둥근 직사각형 1820">
                <a:extLst>
                  <a:ext uri="{FF2B5EF4-FFF2-40B4-BE49-F238E27FC236}">
                    <a16:creationId xmlns:a16="http://schemas.microsoft.com/office/drawing/2014/main" id="{ED8180E0-030F-401C-94B4-5E46A04D341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9" name="모서리가 둥근 직사각형 1821">
                <a:extLst>
                  <a:ext uri="{FF2B5EF4-FFF2-40B4-BE49-F238E27FC236}">
                    <a16:creationId xmlns:a16="http://schemas.microsoft.com/office/drawing/2014/main" id="{6912E17A-339D-4B21-BD05-6E3D2C3E02B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0" name="모서리가 둥근 직사각형 1822">
                <a:extLst>
                  <a:ext uri="{FF2B5EF4-FFF2-40B4-BE49-F238E27FC236}">
                    <a16:creationId xmlns:a16="http://schemas.microsoft.com/office/drawing/2014/main" id="{B4F23712-B378-4ADB-8A60-EA46EEB0AB2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1" name="모서리가 둥근 직사각형 1823">
                <a:extLst>
                  <a:ext uri="{FF2B5EF4-FFF2-40B4-BE49-F238E27FC236}">
                    <a16:creationId xmlns:a16="http://schemas.microsoft.com/office/drawing/2014/main" id="{7971814E-14EA-468A-A0B9-3DF37E6587D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2" name="모서리가 둥근 직사각형 1824">
                <a:extLst>
                  <a:ext uri="{FF2B5EF4-FFF2-40B4-BE49-F238E27FC236}">
                    <a16:creationId xmlns:a16="http://schemas.microsoft.com/office/drawing/2014/main" id="{6F1C34F8-B6C3-4357-94DB-66BB66FD8D7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4" name="그룹 5513">
              <a:extLst>
                <a:ext uri="{FF2B5EF4-FFF2-40B4-BE49-F238E27FC236}">
                  <a16:creationId xmlns:a16="http://schemas.microsoft.com/office/drawing/2014/main" id="{FBB649AB-32BF-48A3-8323-3284AEE814C3}"/>
                </a:ext>
              </a:extLst>
            </p:cNvPr>
            <p:cNvGrpSpPr/>
            <p:nvPr/>
          </p:nvGrpSpPr>
          <p:grpSpPr>
            <a:xfrm>
              <a:off x="4928800" y="2135190"/>
              <a:ext cx="696763" cy="100804"/>
              <a:chOff x="3538538" y="1077915"/>
              <a:chExt cx="696763" cy="100804"/>
            </a:xfrm>
          </p:grpSpPr>
          <p:sp>
            <p:nvSpPr>
              <p:cNvPr id="5673" name="모서리가 둥근 직사각형 1815">
                <a:extLst>
                  <a:ext uri="{FF2B5EF4-FFF2-40B4-BE49-F238E27FC236}">
                    <a16:creationId xmlns:a16="http://schemas.microsoft.com/office/drawing/2014/main" id="{E4D93D01-EA57-4077-BF87-399092CE0A3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4" name="모서리가 둥근 직사각형 1816">
                <a:extLst>
                  <a:ext uri="{FF2B5EF4-FFF2-40B4-BE49-F238E27FC236}">
                    <a16:creationId xmlns:a16="http://schemas.microsoft.com/office/drawing/2014/main" id="{7AD26959-3A48-4DCA-AEDC-45EA654899B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5" name="모서리가 둥근 직사각형 1817">
                <a:extLst>
                  <a:ext uri="{FF2B5EF4-FFF2-40B4-BE49-F238E27FC236}">
                    <a16:creationId xmlns:a16="http://schemas.microsoft.com/office/drawing/2014/main" id="{BD6677AF-EF13-4B82-BE63-8A7C6B22DED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6" name="모서리가 둥근 직사각형 1818">
                <a:extLst>
                  <a:ext uri="{FF2B5EF4-FFF2-40B4-BE49-F238E27FC236}">
                    <a16:creationId xmlns:a16="http://schemas.microsoft.com/office/drawing/2014/main" id="{EF27D574-42B8-46D3-B703-D6C48FAFCE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7" name="모서리가 둥근 직사각형 1819">
                <a:extLst>
                  <a:ext uri="{FF2B5EF4-FFF2-40B4-BE49-F238E27FC236}">
                    <a16:creationId xmlns:a16="http://schemas.microsoft.com/office/drawing/2014/main" id="{87683576-0816-4509-83DA-69C0C1EEA06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5" name="그룹 5514">
              <a:extLst>
                <a:ext uri="{FF2B5EF4-FFF2-40B4-BE49-F238E27FC236}">
                  <a16:creationId xmlns:a16="http://schemas.microsoft.com/office/drawing/2014/main" id="{2EB0E3CA-161B-46BB-A297-87D70C5E4358}"/>
                </a:ext>
              </a:extLst>
            </p:cNvPr>
            <p:cNvGrpSpPr/>
            <p:nvPr/>
          </p:nvGrpSpPr>
          <p:grpSpPr>
            <a:xfrm>
              <a:off x="4928800" y="2321536"/>
              <a:ext cx="696763" cy="100804"/>
              <a:chOff x="3538538" y="1077915"/>
              <a:chExt cx="696763" cy="100804"/>
            </a:xfrm>
          </p:grpSpPr>
          <p:sp>
            <p:nvSpPr>
              <p:cNvPr id="5668" name="모서리가 둥근 직사각형 1810">
                <a:extLst>
                  <a:ext uri="{FF2B5EF4-FFF2-40B4-BE49-F238E27FC236}">
                    <a16:creationId xmlns:a16="http://schemas.microsoft.com/office/drawing/2014/main" id="{67F950DE-E80C-4BCD-B7D2-6D5BFE35BE3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9" name="모서리가 둥근 직사각형 1811">
                <a:extLst>
                  <a:ext uri="{FF2B5EF4-FFF2-40B4-BE49-F238E27FC236}">
                    <a16:creationId xmlns:a16="http://schemas.microsoft.com/office/drawing/2014/main" id="{52152F39-B39C-473F-8DC4-C8AC6366344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0" name="모서리가 둥근 직사각형 1812">
                <a:extLst>
                  <a:ext uri="{FF2B5EF4-FFF2-40B4-BE49-F238E27FC236}">
                    <a16:creationId xmlns:a16="http://schemas.microsoft.com/office/drawing/2014/main" id="{C106F572-6D13-4500-AE34-E0C423E52DA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1" name="모서리가 둥근 직사각형 1813">
                <a:extLst>
                  <a:ext uri="{FF2B5EF4-FFF2-40B4-BE49-F238E27FC236}">
                    <a16:creationId xmlns:a16="http://schemas.microsoft.com/office/drawing/2014/main" id="{902E022C-1D62-4699-9ADF-CF28A245665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2" name="모서리가 둥근 직사각형 1814">
                <a:extLst>
                  <a:ext uri="{FF2B5EF4-FFF2-40B4-BE49-F238E27FC236}">
                    <a16:creationId xmlns:a16="http://schemas.microsoft.com/office/drawing/2014/main" id="{9D027F1C-0218-474B-A0FA-252311269E3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6" name="그룹 5515">
              <a:extLst>
                <a:ext uri="{FF2B5EF4-FFF2-40B4-BE49-F238E27FC236}">
                  <a16:creationId xmlns:a16="http://schemas.microsoft.com/office/drawing/2014/main" id="{9B5F2264-4938-4C16-9E55-09B37A9B8444}"/>
                </a:ext>
              </a:extLst>
            </p:cNvPr>
            <p:cNvGrpSpPr/>
            <p:nvPr/>
          </p:nvGrpSpPr>
          <p:grpSpPr>
            <a:xfrm>
              <a:off x="4928800" y="2507882"/>
              <a:ext cx="696763" cy="100804"/>
              <a:chOff x="3538538" y="1077915"/>
              <a:chExt cx="696763" cy="100804"/>
            </a:xfrm>
          </p:grpSpPr>
          <p:sp>
            <p:nvSpPr>
              <p:cNvPr id="5663" name="모서리가 둥근 직사각형 1805">
                <a:extLst>
                  <a:ext uri="{FF2B5EF4-FFF2-40B4-BE49-F238E27FC236}">
                    <a16:creationId xmlns:a16="http://schemas.microsoft.com/office/drawing/2014/main" id="{A35B7613-7BA7-4266-BC16-0C817F8315D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4" name="모서리가 둥근 직사각형 1806">
                <a:extLst>
                  <a:ext uri="{FF2B5EF4-FFF2-40B4-BE49-F238E27FC236}">
                    <a16:creationId xmlns:a16="http://schemas.microsoft.com/office/drawing/2014/main" id="{884D1E1A-28DC-4EA4-9E77-5C919AB1919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5" name="모서리가 둥근 직사각형 1807">
                <a:extLst>
                  <a:ext uri="{FF2B5EF4-FFF2-40B4-BE49-F238E27FC236}">
                    <a16:creationId xmlns:a16="http://schemas.microsoft.com/office/drawing/2014/main" id="{AC5C0A4F-E3C4-43C4-9E26-D448A1EFBDB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6" name="모서리가 둥근 직사각형 1808">
                <a:extLst>
                  <a:ext uri="{FF2B5EF4-FFF2-40B4-BE49-F238E27FC236}">
                    <a16:creationId xmlns:a16="http://schemas.microsoft.com/office/drawing/2014/main" id="{FBE7C6AB-5A38-4AEA-BD97-C42030852D4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7" name="모서리가 둥근 직사각형 1809">
                <a:extLst>
                  <a:ext uri="{FF2B5EF4-FFF2-40B4-BE49-F238E27FC236}">
                    <a16:creationId xmlns:a16="http://schemas.microsoft.com/office/drawing/2014/main" id="{F135F1C2-897C-4E1C-9BE3-7CD4450C636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7" name="그룹 5516">
              <a:extLst>
                <a:ext uri="{FF2B5EF4-FFF2-40B4-BE49-F238E27FC236}">
                  <a16:creationId xmlns:a16="http://schemas.microsoft.com/office/drawing/2014/main" id="{237E1417-9EC2-4707-A547-98B8B1CAA22A}"/>
                </a:ext>
              </a:extLst>
            </p:cNvPr>
            <p:cNvGrpSpPr/>
            <p:nvPr/>
          </p:nvGrpSpPr>
          <p:grpSpPr>
            <a:xfrm>
              <a:off x="4928800" y="2694228"/>
              <a:ext cx="696763" cy="100804"/>
              <a:chOff x="3538538" y="1077915"/>
              <a:chExt cx="696763" cy="100804"/>
            </a:xfrm>
          </p:grpSpPr>
          <p:sp>
            <p:nvSpPr>
              <p:cNvPr id="5658" name="모서리가 둥근 직사각형 1800">
                <a:extLst>
                  <a:ext uri="{FF2B5EF4-FFF2-40B4-BE49-F238E27FC236}">
                    <a16:creationId xmlns:a16="http://schemas.microsoft.com/office/drawing/2014/main" id="{F362C24B-A83B-4716-B5B7-BE87CEAF5F2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9" name="모서리가 둥근 직사각형 1801">
                <a:extLst>
                  <a:ext uri="{FF2B5EF4-FFF2-40B4-BE49-F238E27FC236}">
                    <a16:creationId xmlns:a16="http://schemas.microsoft.com/office/drawing/2014/main" id="{14623851-F42E-489F-BB6E-27BE379FE9B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0" name="모서리가 둥근 직사각형 1802">
                <a:extLst>
                  <a:ext uri="{FF2B5EF4-FFF2-40B4-BE49-F238E27FC236}">
                    <a16:creationId xmlns:a16="http://schemas.microsoft.com/office/drawing/2014/main" id="{6303C396-83C8-4806-9031-37D13D1633E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1" name="모서리가 둥근 직사각형 1803">
                <a:extLst>
                  <a:ext uri="{FF2B5EF4-FFF2-40B4-BE49-F238E27FC236}">
                    <a16:creationId xmlns:a16="http://schemas.microsoft.com/office/drawing/2014/main" id="{4568F606-3B77-4B8F-885C-6E3594BD9C8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2" name="모서리가 둥근 직사각형 1804">
                <a:extLst>
                  <a:ext uri="{FF2B5EF4-FFF2-40B4-BE49-F238E27FC236}">
                    <a16:creationId xmlns:a16="http://schemas.microsoft.com/office/drawing/2014/main" id="{61B9DFAF-4459-42A6-BAB2-01235B4A1BA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8" name="그룹 5517">
              <a:extLst>
                <a:ext uri="{FF2B5EF4-FFF2-40B4-BE49-F238E27FC236}">
                  <a16:creationId xmlns:a16="http://schemas.microsoft.com/office/drawing/2014/main" id="{A27123EB-0ABD-4A1E-BF3E-A5536FC065F9}"/>
                </a:ext>
              </a:extLst>
            </p:cNvPr>
            <p:cNvGrpSpPr/>
            <p:nvPr/>
          </p:nvGrpSpPr>
          <p:grpSpPr>
            <a:xfrm>
              <a:off x="4928800" y="2880574"/>
              <a:ext cx="696763" cy="100804"/>
              <a:chOff x="3538538" y="1077915"/>
              <a:chExt cx="696763" cy="100804"/>
            </a:xfrm>
          </p:grpSpPr>
          <p:sp>
            <p:nvSpPr>
              <p:cNvPr id="5653" name="모서리가 둥근 직사각형 1795">
                <a:extLst>
                  <a:ext uri="{FF2B5EF4-FFF2-40B4-BE49-F238E27FC236}">
                    <a16:creationId xmlns:a16="http://schemas.microsoft.com/office/drawing/2014/main" id="{B8087832-375D-4554-860E-BA2B5233D37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4" name="모서리가 둥근 직사각형 1796">
                <a:extLst>
                  <a:ext uri="{FF2B5EF4-FFF2-40B4-BE49-F238E27FC236}">
                    <a16:creationId xmlns:a16="http://schemas.microsoft.com/office/drawing/2014/main" id="{003EEE5D-32E2-4591-BD45-37A89C1DE58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5" name="모서리가 둥근 직사각형 1797">
                <a:extLst>
                  <a:ext uri="{FF2B5EF4-FFF2-40B4-BE49-F238E27FC236}">
                    <a16:creationId xmlns:a16="http://schemas.microsoft.com/office/drawing/2014/main" id="{436CB008-AA0D-4C18-BDFF-37DCD38E1FB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6" name="모서리가 둥근 직사각형 1798">
                <a:extLst>
                  <a:ext uri="{FF2B5EF4-FFF2-40B4-BE49-F238E27FC236}">
                    <a16:creationId xmlns:a16="http://schemas.microsoft.com/office/drawing/2014/main" id="{EF243405-79AD-403C-B6CC-F4B36F6DE0E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7" name="모서리가 둥근 직사각형 1799">
                <a:extLst>
                  <a:ext uri="{FF2B5EF4-FFF2-40B4-BE49-F238E27FC236}">
                    <a16:creationId xmlns:a16="http://schemas.microsoft.com/office/drawing/2014/main" id="{27C5BB69-0EDB-4CF9-8989-18E2BAE7A4D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9" name="그룹 5518">
              <a:extLst>
                <a:ext uri="{FF2B5EF4-FFF2-40B4-BE49-F238E27FC236}">
                  <a16:creationId xmlns:a16="http://schemas.microsoft.com/office/drawing/2014/main" id="{D5492F56-85F4-4E91-A797-DB5CBD8EF630}"/>
                </a:ext>
              </a:extLst>
            </p:cNvPr>
            <p:cNvGrpSpPr/>
            <p:nvPr/>
          </p:nvGrpSpPr>
          <p:grpSpPr>
            <a:xfrm>
              <a:off x="4928800" y="3066920"/>
              <a:ext cx="696763" cy="100804"/>
              <a:chOff x="3538538" y="1077915"/>
              <a:chExt cx="696763" cy="100804"/>
            </a:xfrm>
          </p:grpSpPr>
          <p:sp>
            <p:nvSpPr>
              <p:cNvPr id="5648" name="모서리가 둥근 직사각형 1790">
                <a:extLst>
                  <a:ext uri="{FF2B5EF4-FFF2-40B4-BE49-F238E27FC236}">
                    <a16:creationId xmlns:a16="http://schemas.microsoft.com/office/drawing/2014/main" id="{3C5787FF-322F-439E-8559-E14DA3E94A1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9" name="모서리가 둥근 직사각형 1791">
                <a:extLst>
                  <a:ext uri="{FF2B5EF4-FFF2-40B4-BE49-F238E27FC236}">
                    <a16:creationId xmlns:a16="http://schemas.microsoft.com/office/drawing/2014/main" id="{72629310-2A7E-4D21-9D25-BC1D86541EF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0" name="모서리가 둥근 직사각형 1792">
                <a:extLst>
                  <a:ext uri="{FF2B5EF4-FFF2-40B4-BE49-F238E27FC236}">
                    <a16:creationId xmlns:a16="http://schemas.microsoft.com/office/drawing/2014/main" id="{EB656665-7633-40CF-B9DB-7CEE6544754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1" name="모서리가 둥근 직사각형 1793">
                <a:extLst>
                  <a:ext uri="{FF2B5EF4-FFF2-40B4-BE49-F238E27FC236}">
                    <a16:creationId xmlns:a16="http://schemas.microsoft.com/office/drawing/2014/main" id="{B2A11A45-7876-4344-B466-DA8CB4F9F00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2" name="모서리가 둥근 직사각형 1794">
                <a:extLst>
                  <a:ext uri="{FF2B5EF4-FFF2-40B4-BE49-F238E27FC236}">
                    <a16:creationId xmlns:a16="http://schemas.microsoft.com/office/drawing/2014/main" id="{63E1E85D-AA7A-48A4-8509-D4F3E387403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0" name="그룹 5519">
              <a:extLst>
                <a:ext uri="{FF2B5EF4-FFF2-40B4-BE49-F238E27FC236}">
                  <a16:creationId xmlns:a16="http://schemas.microsoft.com/office/drawing/2014/main" id="{BABF20D2-D189-4932-A648-A98BB41917D9}"/>
                </a:ext>
              </a:extLst>
            </p:cNvPr>
            <p:cNvGrpSpPr/>
            <p:nvPr/>
          </p:nvGrpSpPr>
          <p:grpSpPr>
            <a:xfrm>
              <a:off x="4928800" y="3253266"/>
              <a:ext cx="696763" cy="100804"/>
              <a:chOff x="3538538" y="1077915"/>
              <a:chExt cx="696763" cy="100804"/>
            </a:xfrm>
          </p:grpSpPr>
          <p:sp>
            <p:nvSpPr>
              <p:cNvPr id="5643" name="모서리가 둥근 직사각형 1785">
                <a:extLst>
                  <a:ext uri="{FF2B5EF4-FFF2-40B4-BE49-F238E27FC236}">
                    <a16:creationId xmlns:a16="http://schemas.microsoft.com/office/drawing/2014/main" id="{D656EC97-FD41-42FC-AB04-A7E486C6AB5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4" name="모서리가 둥근 직사각형 1786">
                <a:extLst>
                  <a:ext uri="{FF2B5EF4-FFF2-40B4-BE49-F238E27FC236}">
                    <a16:creationId xmlns:a16="http://schemas.microsoft.com/office/drawing/2014/main" id="{4F95612A-62B5-4E4B-9EE6-2A861765E4F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5" name="모서리가 둥근 직사각형 1787">
                <a:extLst>
                  <a:ext uri="{FF2B5EF4-FFF2-40B4-BE49-F238E27FC236}">
                    <a16:creationId xmlns:a16="http://schemas.microsoft.com/office/drawing/2014/main" id="{41A26797-4D63-420D-A5A7-6728089182A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6" name="모서리가 둥근 직사각형 1788">
                <a:extLst>
                  <a:ext uri="{FF2B5EF4-FFF2-40B4-BE49-F238E27FC236}">
                    <a16:creationId xmlns:a16="http://schemas.microsoft.com/office/drawing/2014/main" id="{B9839622-C326-4B6E-AD3E-8DD3722E121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7" name="모서리가 둥근 직사각형 1789">
                <a:extLst>
                  <a:ext uri="{FF2B5EF4-FFF2-40B4-BE49-F238E27FC236}">
                    <a16:creationId xmlns:a16="http://schemas.microsoft.com/office/drawing/2014/main" id="{DC7F1D47-CAC0-43D6-B49C-21C10E9747C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1" name="그룹 5520">
              <a:extLst>
                <a:ext uri="{FF2B5EF4-FFF2-40B4-BE49-F238E27FC236}">
                  <a16:creationId xmlns:a16="http://schemas.microsoft.com/office/drawing/2014/main" id="{A907EA2F-B6B5-4FED-A9B5-0694B071BCC2}"/>
                </a:ext>
              </a:extLst>
            </p:cNvPr>
            <p:cNvGrpSpPr/>
            <p:nvPr/>
          </p:nvGrpSpPr>
          <p:grpSpPr>
            <a:xfrm>
              <a:off x="4928800" y="3439612"/>
              <a:ext cx="696763" cy="100804"/>
              <a:chOff x="3538538" y="1077915"/>
              <a:chExt cx="696763" cy="100804"/>
            </a:xfrm>
          </p:grpSpPr>
          <p:sp>
            <p:nvSpPr>
              <p:cNvPr id="5638" name="모서리가 둥근 직사각형 1780">
                <a:extLst>
                  <a:ext uri="{FF2B5EF4-FFF2-40B4-BE49-F238E27FC236}">
                    <a16:creationId xmlns:a16="http://schemas.microsoft.com/office/drawing/2014/main" id="{A3FB8C24-FA22-4A27-AA3C-A7525E488CF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9" name="모서리가 둥근 직사각형 1781">
                <a:extLst>
                  <a:ext uri="{FF2B5EF4-FFF2-40B4-BE49-F238E27FC236}">
                    <a16:creationId xmlns:a16="http://schemas.microsoft.com/office/drawing/2014/main" id="{3100EA39-B455-45C2-9BBF-73DA2A562AD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0" name="모서리가 둥근 직사각형 1782">
                <a:extLst>
                  <a:ext uri="{FF2B5EF4-FFF2-40B4-BE49-F238E27FC236}">
                    <a16:creationId xmlns:a16="http://schemas.microsoft.com/office/drawing/2014/main" id="{7FF66372-82A0-4839-8821-9C9986D6259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1" name="모서리가 둥근 직사각형 1783">
                <a:extLst>
                  <a:ext uri="{FF2B5EF4-FFF2-40B4-BE49-F238E27FC236}">
                    <a16:creationId xmlns:a16="http://schemas.microsoft.com/office/drawing/2014/main" id="{D736E7F4-9543-4F0A-9576-5D4F2300FB8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2" name="모서리가 둥근 직사각형 1784">
                <a:extLst>
                  <a:ext uri="{FF2B5EF4-FFF2-40B4-BE49-F238E27FC236}">
                    <a16:creationId xmlns:a16="http://schemas.microsoft.com/office/drawing/2014/main" id="{72AF74DF-977D-4FE7-ABB7-6434B4C37ED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2" name="그룹 5521">
              <a:extLst>
                <a:ext uri="{FF2B5EF4-FFF2-40B4-BE49-F238E27FC236}">
                  <a16:creationId xmlns:a16="http://schemas.microsoft.com/office/drawing/2014/main" id="{87CF1DA2-1CF7-4BF8-A3C0-CA09FD308489}"/>
                </a:ext>
              </a:extLst>
            </p:cNvPr>
            <p:cNvGrpSpPr/>
            <p:nvPr/>
          </p:nvGrpSpPr>
          <p:grpSpPr>
            <a:xfrm>
              <a:off x="4928800" y="3625958"/>
              <a:ext cx="696763" cy="100804"/>
              <a:chOff x="3538538" y="1077915"/>
              <a:chExt cx="696763" cy="100804"/>
            </a:xfrm>
          </p:grpSpPr>
          <p:sp>
            <p:nvSpPr>
              <p:cNvPr id="5633" name="모서리가 둥근 직사각형 1775">
                <a:extLst>
                  <a:ext uri="{FF2B5EF4-FFF2-40B4-BE49-F238E27FC236}">
                    <a16:creationId xmlns:a16="http://schemas.microsoft.com/office/drawing/2014/main" id="{C2448C37-F5F8-496A-A5CF-3A63AF149CC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4" name="모서리가 둥근 직사각형 1776">
                <a:extLst>
                  <a:ext uri="{FF2B5EF4-FFF2-40B4-BE49-F238E27FC236}">
                    <a16:creationId xmlns:a16="http://schemas.microsoft.com/office/drawing/2014/main" id="{8034625F-281B-4F21-8D86-EBB09E86BF8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5" name="모서리가 둥근 직사각형 1777">
                <a:extLst>
                  <a:ext uri="{FF2B5EF4-FFF2-40B4-BE49-F238E27FC236}">
                    <a16:creationId xmlns:a16="http://schemas.microsoft.com/office/drawing/2014/main" id="{AA37C4E4-03DD-47C9-AD38-360E79130A3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6" name="모서리가 둥근 직사각형 1778">
                <a:extLst>
                  <a:ext uri="{FF2B5EF4-FFF2-40B4-BE49-F238E27FC236}">
                    <a16:creationId xmlns:a16="http://schemas.microsoft.com/office/drawing/2014/main" id="{FB6A1876-E65E-4CDE-9183-CE45020FE76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7" name="모서리가 둥근 직사각형 1779">
                <a:extLst>
                  <a:ext uri="{FF2B5EF4-FFF2-40B4-BE49-F238E27FC236}">
                    <a16:creationId xmlns:a16="http://schemas.microsoft.com/office/drawing/2014/main" id="{B654D3B6-B665-4F3B-9277-BE5D4E72E7D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523" name="TextBox 5522">
              <a:extLst>
                <a:ext uri="{FF2B5EF4-FFF2-40B4-BE49-F238E27FC236}">
                  <a16:creationId xmlns:a16="http://schemas.microsoft.com/office/drawing/2014/main" id="{88F5741D-4AB7-4CED-AC4A-B75992ED4784}"/>
                </a:ext>
              </a:extLst>
            </p:cNvPr>
            <p:cNvSpPr txBox="1"/>
            <p:nvPr/>
          </p:nvSpPr>
          <p:spPr>
            <a:xfrm>
              <a:off x="4622121" y="1490207"/>
              <a:ext cx="251992" cy="97565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4" name="TextBox 5523">
              <a:extLst>
                <a:ext uri="{FF2B5EF4-FFF2-40B4-BE49-F238E27FC236}">
                  <a16:creationId xmlns:a16="http://schemas.microsoft.com/office/drawing/2014/main" id="{0FF6A548-3AA7-4FDA-95D8-81095E8F03DD}"/>
                </a:ext>
              </a:extLst>
            </p:cNvPr>
            <p:cNvSpPr txBox="1"/>
            <p:nvPr/>
          </p:nvSpPr>
          <p:spPr>
            <a:xfrm>
              <a:off x="4585390" y="2232458"/>
              <a:ext cx="319318" cy="1193084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5525" name="TextBox 5524">
              <a:extLst>
                <a:ext uri="{FF2B5EF4-FFF2-40B4-BE49-F238E27FC236}">
                  <a16:creationId xmlns:a16="http://schemas.microsoft.com/office/drawing/2014/main" id="{EBB0F712-4F26-4EED-BE0C-E488BC130066}"/>
                </a:ext>
              </a:extLst>
            </p:cNvPr>
            <p:cNvSpPr txBox="1"/>
            <p:nvPr/>
          </p:nvSpPr>
          <p:spPr>
            <a:xfrm>
              <a:off x="4581481" y="3357033"/>
              <a:ext cx="319318" cy="1162819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6" name="TextBox 5525">
              <a:extLst>
                <a:ext uri="{FF2B5EF4-FFF2-40B4-BE49-F238E27FC236}">
                  <a16:creationId xmlns:a16="http://schemas.microsoft.com/office/drawing/2014/main" id="{93ED6852-A0E7-4C21-867B-2969A14C5988}"/>
                </a:ext>
              </a:extLst>
            </p:cNvPr>
            <p:cNvSpPr txBox="1"/>
            <p:nvPr/>
          </p:nvSpPr>
          <p:spPr>
            <a:xfrm>
              <a:off x="5801159" y="563099"/>
              <a:ext cx="319318" cy="568508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50</a:t>
              </a:r>
            </a:p>
          </p:txBody>
        </p:sp>
        <p:grpSp>
          <p:nvGrpSpPr>
            <p:cNvPr id="5527" name="그룹 5526">
              <a:extLst>
                <a:ext uri="{FF2B5EF4-FFF2-40B4-BE49-F238E27FC236}">
                  <a16:creationId xmlns:a16="http://schemas.microsoft.com/office/drawing/2014/main" id="{C55F075F-4E84-4A9A-96D1-7741D96957F3}"/>
                </a:ext>
              </a:extLst>
            </p:cNvPr>
            <p:cNvGrpSpPr/>
            <p:nvPr/>
          </p:nvGrpSpPr>
          <p:grpSpPr>
            <a:xfrm>
              <a:off x="4928800" y="3812304"/>
              <a:ext cx="696763" cy="100804"/>
              <a:chOff x="3538538" y="1077915"/>
              <a:chExt cx="696763" cy="100804"/>
            </a:xfrm>
          </p:grpSpPr>
          <p:sp>
            <p:nvSpPr>
              <p:cNvPr id="5628" name="모서리가 둥근 직사각형 1780">
                <a:extLst>
                  <a:ext uri="{FF2B5EF4-FFF2-40B4-BE49-F238E27FC236}">
                    <a16:creationId xmlns:a16="http://schemas.microsoft.com/office/drawing/2014/main" id="{C95C0EB7-C7AB-46D1-8E66-7AF51E27817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9" name="모서리가 둥근 직사각형 1781">
                <a:extLst>
                  <a:ext uri="{FF2B5EF4-FFF2-40B4-BE49-F238E27FC236}">
                    <a16:creationId xmlns:a16="http://schemas.microsoft.com/office/drawing/2014/main" id="{4E00A220-85AA-4848-AE0C-2F147F59529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0" name="모서리가 둥근 직사각형 1782">
                <a:extLst>
                  <a:ext uri="{FF2B5EF4-FFF2-40B4-BE49-F238E27FC236}">
                    <a16:creationId xmlns:a16="http://schemas.microsoft.com/office/drawing/2014/main" id="{F4A829E9-42C5-4EA5-813A-1A739B45E11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1" name="모서리가 둥근 직사각형 1783">
                <a:extLst>
                  <a:ext uri="{FF2B5EF4-FFF2-40B4-BE49-F238E27FC236}">
                    <a16:creationId xmlns:a16="http://schemas.microsoft.com/office/drawing/2014/main" id="{8D8570BD-F0FD-44F5-88C1-6DAEA36483E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2" name="모서리가 둥근 직사각형 1784">
                <a:extLst>
                  <a:ext uri="{FF2B5EF4-FFF2-40B4-BE49-F238E27FC236}">
                    <a16:creationId xmlns:a16="http://schemas.microsoft.com/office/drawing/2014/main" id="{D33A9B91-2104-45E8-88D8-442781CC539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8" name="그룹 5527">
              <a:extLst>
                <a:ext uri="{FF2B5EF4-FFF2-40B4-BE49-F238E27FC236}">
                  <a16:creationId xmlns:a16="http://schemas.microsoft.com/office/drawing/2014/main" id="{38BACC73-7D28-4F94-8AF6-14069562647F}"/>
                </a:ext>
              </a:extLst>
            </p:cNvPr>
            <p:cNvGrpSpPr/>
            <p:nvPr/>
          </p:nvGrpSpPr>
          <p:grpSpPr>
            <a:xfrm>
              <a:off x="4928800" y="3998650"/>
              <a:ext cx="696763" cy="100804"/>
              <a:chOff x="3538538" y="1077915"/>
              <a:chExt cx="696763" cy="100804"/>
            </a:xfrm>
          </p:grpSpPr>
          <p:sp>
            <p:nvSpPr>
              <p:cNvPr id="5623" name="모서리가 둥근 직사각형 1780">
                <a:extLst>
                  <a:ext uri="{FF2B5EF4-FFF2-40B4-BE49-F238E27FC236}">
                    <a16:creationId xmlns:a16="http://schemas.microsoft.com/office/drawing/2014/main" id="{246306BF-87A4-436F-9003-B96FE284B45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4" name="모서리가 둥근 직사각형 1781">
                <a:extLst>
                  <a:ext uri="{FF2B5EF4-FFF2-40B4-BE49-F238E27FC236}">
                    <a16:creationId xmlns:a16="http://schemas.microsoft.com/office/drawing/2014/main" id="{0BFE8148-A18B-4E6C-8C57-F62521BC311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5" name="모서리가 둥근 직사각형 1782">
                <a:extLst>
                  <a:ext uri="{FF2B5EF4-FFF2-40B4-BE49-F238E27FC236}">
                    <a16:creationId xmlns:a16="http://schemas.microsoft.com/office/drawing/2014/main" id="{E138080A-4C99-4F78-9E0D-5C346106B23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6" name="모서리가 둥근 직사각형 1783">
                <a:extLst>
                  <a:ext uri="{FF2B5EF4-FFF2-40B4-BE49-F238E27FC236}">
                    <a16:creationId xmlns:a16="http://schemas.microsoft.com/office/drawing/2014/main" id="{455E769F-2388-499B-B594-F33EDE86B23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7" name="모서리가 둥근 직사각형 1784">
                <a:extLst>
                  <a:ext uri="{FF2B5EF4-FFF2-40B4-BE49-F238E27FC236}">
                    <a16:creationId xmlns:a16="http://schemas.microsoft.com/office/drawing/2014/main" id="{9E00AF34-B7BA-4224-A68C-DC3B8197447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9" name="그룹 5528">
              <a:extLst>
                <a:ext uri="{FF2B5EF4-FFF2-40B4-BE49-F238E27FC236}">
                  <a16:creationId xmlns:a16="http://schemas.microsoft.com/office/drawing/2014/main" id="{D0A2BDDB-9D76-4BFF-9D3A-B5F0DB0A5B46}"/>
                </a:ext>
              </a:extLst>
            </p:cNvPr>
            <p:cNvGrpSpPr/>
            <p:nvPr/>
          </p:nvGrpSpPr>
          <p:grpSpPr>
            <a:xfrm>
              <a:off x="4928800" y="4184988"/>
              <a:ext cx="696763" cy="100804"/>
              <a:chOff x="3538538" y="1077915"/>
              <a:chExt cx="696763" cy="100804"/>
            </a:xfrm>
          </p:grpSpPr>
          <p:sp>
            <p:nvSpPr>
              <p:cNvPr id="5618" name="모서리가 둥근 직사각형 1780">
                <a:extLst>
                  <a:ext uri="{FF2B5EF4-FFF2-40B4-BE49-F238E27FC236}">
                    <a16:creationId xmlns:a16="http://schemas.microsoft.com/office/drawing/2014/main" id="{B9D95FB3-47F9-4F3E-8E7A-74F7957EA7E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9" name="모서리가 둥근 직사각형 1781">
                <a:extLst>
                  <a:ext uri="{FF2B5EF4-FFF2-40B4-BE49-F238E27FC236}">
                    <a16:creationId xmlns:a16="http://schemas.microsoft.com/office/drawing/2014/main" id="{E79FCA1B-B718-4998-8325-1E56F205D04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0" name="모서리가 둥근 직사각형 1782">
                <a:extLst>
                  <a:ext uri="{FF2B5EF4-FFF2-40B4-BE49-F238E27FC236}">
                    <a16:creationId xmlns:a16="http://schemas.microsoft.com/office/drawing/2014/main" id="{E9EB0E27-C2E1-4999-A31F-F766EE1A03C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1" name="모서리가 둥근 직사각형 1783">
                <a:extLst>
                  <a:ext uri="{FF2B5EF4-FFF2-40B4-BE49-F238E27FC236}">
                    <a16:creationId xmlns:a16="http://schemas.microsoft.com/office/drawing/2014/main" id="{7685795B-B7CC-4975-A477-F6BA75A5CCB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2" name="모서리가 둥근 직사각형 1784">
                <a:extLst>
                  <a:ext uri="{FF2B5EF4-FFF2-40B4-BE49-F238E27FC236}">
                    <a16:creationId xmlns:a16="http://schemas.microsoft.com/office/drawing/2014/main" id="{72F0E435-17BF-4E01-9669-8EB3274899C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533" name="TextBox 5532">
              <a:extLst>
                <a:ext uri="{FF2B5EF4-FFF2-40B4-BE49-F238E27FC236}">
                  <a16:creationId xmlns:a16="http://schemas.microsoft.com/office/drawing/2014/main" id="{70E04CEA-B1D9-4092-989D-FD4CDD9D27CE}"/>
                </a:ext>
              </a:extLst>
            </p:cNvPr>
            <p:cNvSpPr txBox="1"/>
            <p:nvPr/>
          </p:nvSpPr>
          <p:spPr>
            <a:xfrm>
              <a:off x="4675161" y="4395371"/>
              <a:ext cx="1119961" cy="2308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9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 </a:t>
              </a:r>
              <a:r>
                <a:rPr lang="ko-KR" altLang="en-US" sz="9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</a:t>
              </a:r>
            </a:p>
          </p:txBody>
        </p:sp>
        <p:cxnSp>
          <p:nvCxnSpPr>
            <p:cNvPr id="5535" name="직선 연결선 5534">
              <a:extLst>
                <a:ext uri="{FF2B5EF4-FFF2-40B4-BE49-F238E27FC236}">
                  <a16:creationId xmlns:a16="http://schemas.microsoft.com/office/drawing/2014/main" id="{6157290F-C2B5-4D2B-9302-27030850260F}"/>
                </a:ext>
              </a:extLst>
            </p:cNvPr>
            <p:cNvCxnSpPr/>
            <p:nvPr/>
          </p:nvCxnSpPr>
          <p:spPr>
            <a:xfrm>
              <a:off x="4979462" y="4728341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6" name="직선 연결선 5535">
              <a:extLst>
                <a:ext uri="{FF2B5EF4-FFF2-40B4-BE49-F238E27FC236}">
                  <a16:creationId xmlns:a16="http://schemas.microsoft.com/office/drawing/2014/main" id="{0DB24889-B286-4877-AFD4-045313943291}"/>
                </a:ext>
              </a:extLst>
            </p:cNvPr>
            <p:cNvCxnSpPr/>
            <p:nvPr/>
          </p:nvCxnSpPr>
          <p:spPr>
            <a:xfrm>
              <a:off x="5149966" y="4729633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7" name="직선 연결선 5536">
              <a:extLst>
                <a:ext uri="{FF2B5EF4-FFF2-40B4-BE49-F238E27FC236}">
                  <a16:creationId xmlns:a16="http://schemas.microsoft.com/office/drawing/2014/main" id="{8EB76D1B-76DA-4EA8-A067-0041A91ACFE4}"/>
                </a:ext>
              </a:extLst>
            </p:cNvPr>
            <p:cNvCxnSpPr/>
            <p:nvPr/>
          </p:nvCxnSpPr>
          <p:spPr>
            <a:xfrm>
              <a:off x="5320470" y="4726972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8" name="직선 연결선 5537">
              <a:extLst>
                <a:ext uri="{FF2B5EF4-FFF2-40B4-BE49-F238E27FC236}">
                  <a16:creationId xmlns:a16="http://schemas.microsoft.com/office/drawing/2014/main" id="{7725C60F-17E6-4E5B-B628-3E1F83F9AE57}"/>
                </a:ext>
              </a:extLst>
            </p:cNvPr>
            <p:cNvCxnSpPr/>
            <p:nvPr/>
          </p:nvCxnSpPr>
          <p:spPr>
            <a:xfrm>
              <a:off x="5490974" y="4731002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9" name="직선 연결선 5538">
              <a:extLst>
                <a:ext uri="{FF2B5EF4-FFF2-40B4-BE49-F238E27FC236}">
                  <a16:creationId xmlns:a16="http://schemas.microsoft.com/office/drawing/2014/main" id="{871FBC76-4F2F-4E16-A40B-76637C0CA05F}"/>
                </a:ext>
              </a:extLst>
            </p:cNvPr>
            <p:cNvCxnSpPr>
              <a:cxnSpLocks/>
            </p:cNvCxnSpPr>
            <p:nvPr/>
          </p:nvCxnSpPr>
          <p:spPr>
            <a:xfrm>
              <a:off x="4637885" y="4721169"/>
              <a:ext cx="1011457" cy="0"/>
            </a:xfrm>
            <a:prstGeom prst="line">
              <a:avLst/>
            </a:prstGeom>
            <a:ln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40" name="모서리가 둥근 직사각형 414">
              <a:extLst>
                <a:ext uri="{FF2B5EF4-FFF2-40B4-BE49-F238E27FC236}">
                  <a16:creationId xmlns:a16="http://schemas.microsoft.com/office/drawing/2014/main" id="{BD45D105-2D8A-4A9B-BF0D-668F91E6F6F1}"/>
                </a:ext>
              </a:extLst>
            </p:cNvPr>
            <p:cNvSpPr/>
            <p:nvPr/>
          </p:nvSpPr>
          <p:spPr>
            <a:xfrm>
              <a:off x="4637885" y="4411347"/>
              <a:ext cx="1024070" cy="2166531"/>
            </a:xfrm>
            <a:prstGeom prst="roundRect">
              <a:avLst>
                <a:gd name="adj" fmla="val 2613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1" name="TextBox 5540">
              <a:extLst>
                <a:ext uri="{FF2B5EF4-FFF2-40B4-BE49-F238E27FC236}">
                  <a16:creationId xmlns:a16="http://schemas.microsoft.com/office/drawing/2014/main" id="{112067EA-DFFD-4A04-8503-9E1828C8DC67}"/>
                </a:ext>
              </a:extLst>
            </p:cNvPr>
            <p:cNvSpPr txBox="1"/>
            <p:nvPr/>
          </p:nvSpPr>
          <p:spPr>
            <a:xfrm>
              <a:off x="5440500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5542" name="TextBox 5541">
              <a:extLst>
                <a:ext uri="{FF2B5EF4-FFF2-40B4-BE49-F238E27FC236}">
                  <a16:creationId xmlns:a16="http://schemas.microsoft.com/office/drawing/2014/main" id="{071CAA78-19BE-476E-A5DC-3CC6BFD8EAD3}"/>
                </a:ext>
              </a:extLst>
            </p:cNvPr>
            <p:cNvSpPr txBox="1"/>
            <p:nvPr/>
          </p:nvSpPr>
          <p:spPr>
            <a:xfrm>
              <a:off x="5310670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5543" name="TextBox 5542">
              <a:extLst>
                <a:ext uri="{FF2B5EF4-FFF2-40B4-BE49-F238E27FC236}">
                  <a16:creationId xmlns:a16="http://schemas.microsoft.com/office/drawing/2014/main" id="{6F6F64F5-85BB-4D9B-A583-063195731E42}"/>
                </a:ext>
              </a:extLst>
            </p:cNvPr>
            <p:cNvSpPr txBox="1"/>
            <p:nvPr/>
          </p:nvSpPr>
          <p:spPr>
            <a:xfrm>
              <a:off x="5142271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5544" name="TextBox 5543">
              <a:extLst>
                <a:ext uri="{FF2B5EF4-FFF2-40B4-BE49-F238E27FC236}">
                  <a16:creationId xmlns:a16="http://schemas.microsoft.com/office/drawing/2014/main" id="{6DE6F2FA-A934-4F56-B516-80328D6D510A}"/>
                </a:ext>
              </a:extLst>
            </p:cNvPr>
            <p:cNvSpPr txBox="1"/>
            <p:nvPr/>
          </p:nvSpPr>
          <p:spPr>
            <a:xfrm>
              <a:off x="4968072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천</a:t>
              </a:r>
            </a:p>
          </p:txBody>
        </p:sp>
        <p:sp>
          <p:nvSpPr>
            <p:cNvPr id="5545" name="TextBox 5544">
              <a:extLst>
                <a:ext uri="{FF2B5EF4-FFF2-40B4-BE49-F238E27FC236}">
                  <a16:creationId xmlns:a16="http://schemas.microsoft.com/office/drawing/2014/main" id="{EAE663F8-2675-4580-9B0C-E2D408D92B05}"/>
                </a:ext>
              </a:extLst>
            </p:cNvPr>
            <p:cNvSpPr txBox="1"/>
            <p:nvPr/>
          </p:nvSpPr>
          <p:spPr>
            <a:xfrm>
              <a:off x="4808643" y="4586994"/>
              <a:ext cx="247536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만</a:t>
              </a:r>
            </a:p>
          </p:txBody>
        </p:sp>
        <p:grpSp>
          <p:nvGrpSpPr>
            <p:cNvPr id="5546" name="그룹 5545">
              <a:extLst>
                <a:ext uri="{FF2B5EF4-FFF2-40B4-BE49-F238E27FC236}">
                  <a16:creationId xmlns:a16="http://schemas.microsoft.com/office/drawing/2014/main" id="{7F7E21AA-B12A-41AD-AF05-C7D139C903F0}"/>
                </a:ext>
              </a:extLst>
            </p:cNvPr>
            <p:cNvGrpSpPr/>
            <p:nvPr/>
          </p:nvGrpSpPr>
          <p:grpSpPr>
            <a:xfrm>
              <a:off x="4637885" y="4613191"/>
              <a:ext cx="1006365" cy="331975"/>
              <a:chOff x="2443401" y="4578942"/>
              <a:chExt cx="811178" cy="331975"/>
            </a:xfrm>
          </p:grpSpPr>
          <p:cxnSp>
            <p:nvCxnSpPr>
              <p:cNvPr id="5615" name="직선 연결선 5614">
                <a:extLst>
                  <a:ext uri="{FF2B5EF4-FFF2-40B4-BE49-F238E27FC236}">
                    <a16:creationId xmlns:a16="http://schemas.microsoft.com/office/drawing/2014/main" id="{4FED2BF2-47CF-4A69-8357-2F56B320AA8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3401" y="4872817"/>
                <a:ext cx="809953" cy="0"/>
              </a:xfrm>
              <a:prstGeom prst="line">
                <a:avLst/>
              </a:prstGeom>
              <a:ln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6" name="직선 연결선 5615">
                <a:extLst>
                  <a:ext uri="{FF2B5EF4-FFF2-40B4-BE49-F238E27FC236}">
                    <a16:creationId xmlns:a16="http://schemas.microsoft.com/office/drawing/2014/main" id="{C63C7EFE-0538-4E1E-A76C-FCBC6BF7B5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4626" y="4910917"/>
                <a:ext cx="809953" cy="0"/>
              </a:xfrm>
              <a:prstGeom prst="line">
                <a:avLst/>
              </a:prstGeom>
              <a:ln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17" name="직선 연결선 5616">
                <a:extLst>
                  <a:ext uri="{FF2B5EF4-FFF2-40B4-BE49-F238E27FC236}">
                    <a16:creationId xmlns:a16="http://schemas.microsoft.com/office/drawing/2014/main" id="{35C32F98-F7D2-4CB6-8CF6-5F32990158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43911" y="4578942"/>
                <a:ext cx="809953" cy="0"/>
              </a:xfrm>
              <a:prstGeom prst="line">
                <a:avLst/>
              </a:prstGeom>
              <a:ln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547" name="직선 연결선 5546">
              <a:extLst>
                <a:ext uri="{FF2B5EF4-FFF2-40B4-BE49-F238E27FC236}">
                  <a16:creationId xmlns:a16="http://schemas.microsoft.com/office/drawing/2014/main" id="{0CABE4A9-7327-455B-88B3-E01E532377E7}"/>
                </a:ext>
              </a:extLst>
            </p:cNvPr>
            <p:cNvCxnSpPr/>
            <p:nvPr/>
          </p:nvCxnSpPr>
          <p:spPr>
            <a:xfrm>
              <a:off x="4808958" y="4726971"/>
              <a:ext cx="9085" cy="1840823"/>
            </a:xfrm>
            <a:prstGeom prst="line">
              <a:avLst/>
            </a:prstGeom>
            <a:ln w="3175">
              <a:solidFill>
                <a:srgbClr val="A45B9E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48" name="TextBox 5547">
              <a:extLst>
                <a:ext uri="{FF2B5EF4-FFF2-40B4-BE49-F238E27FC236}">
                  <a16:creationId xmlns:a16="http://schemas.microsoft.com/office/drawing/2014/main" id="{ED919851-912B-40A6-8B53-3B850717E2FD}"/>
                </a:ext>
              </a:extLst>
            </p:cNvPr>
            <p:cNvSpPr txBox="1"/>
            <p:nvPr/>
          </p:nvSpPr>
          <p:spPr>
            <a:xfrm>
              <a:off x="4594914" y="4588290"/>
              <a:ext cx="311353" cy="1692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십만</a:t>
              </a:r>
            </a:p>
          </p:txBody>
        </p:sp>
        <p:grpSp>
          <p:nvGrpSpPr>
            <p:cNvPr id="5549" name="그룹 5548">
              <a:extLst>
                <a:ext uri="{FF2B5EF4-FFF2-40B4-BE49-F238E27FC236}">
                  <a16:creationId xmlns:a16="http://schemas.microsoft.com/office/drawing/2014/main" id="{8C328A70-E23F-4A4D-8074-EABE879FE861}"/>
                </a:ext>
              </a:extLst>
            </p:cNvPr>
            <p:cNvGrpSpPr/>
            <p:nvPr/>
          </p:nvGrpSpPr>
          <p:grpSpPr>
            <a:xfrm>
              <a:off x="4695590" y="5006575"/>
              <a:ext cx="59232" cy="1507632"/>
              <a:chOff x="2504728" y="4996490"/>
              <a:chExt cx="59232" cy="1507632"/>
            </a:xfrm>
          </p:grpSpPr>
          <p:sp>
            <p:nvSpPr>
              <p:cNvPr id="5605" name="모서리가 둥근 직사각형 496">
                <a:extLst>
                  <a:ext uri="{FF2B5EF4-FFF2-40B4-BE49-F238E27FC236}">
                    <a16:creationId xmlns:a16="http://schemas.microsoft.com/office/drawing/2014/main" id="{2C25005F-DD58-4993-B4E5-FC66F4F100CE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6" name="모서리가 둥근 직사각형 493">
                <a:extLst>
                  <a:ext uri="{FF2B5EF4-FFF2-40B4-BE49-F238E27FC236}">
                    <a16:creationId xmlns:a16="http://schemas.microsoft.com/office/drawing/2014/main" id="{3E39A944-EBE8-4758-8E9C-217CA2909F59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7" name="모서리가 둥근 직사각형 490">
                <a:extLst>
                  <a:ext uri="{FF2B5EF4-FFF2-40B4-BE49-F238E27FC236}">
                    <a16:creationId xmlns:a16="http://schemas.microsoft.com/office/drawing/2014/main" id="{DF255851-EF7A-4427-A078-B270058B9AF7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8" name="모서리가 둥근 직사각형 487">
                <a:extLst>
                  <a:ext uri="{FF2B5EF4-FFF2-40B4-BE49-F238E27FC236}">
                    <a16:creationId xmlns:a16="http://schemas.microsoft.com/office/drawing/2014/main" id="{BDEA46E7-B64E-40EF-8B94-CC06033E87BF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9" name="모서리가 둥근 직사각형 484">
                <a:extLst>
                  <a:ext uri="{FF2B5EF4-FFF2-40B4-BE49-F238E27FC236}">
                    <a16:creationId xmlns:a16="http://schemas.microsoft.com/office/drawing/2014/main" id="{3EC2A946-02D4-4E48-B984-F4B512E82A7B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0" name="모서리가 둥근 직사각형 481">
                <a:extLst>
                  <a:ext uri="{FF2B5EF4-FFF2-40B4-BE49-F238E27FC236}">
                    <a16:creationId xmlns:a16="http://schemas.microsoft.com/office/drawing/2014/main" id="{556D7F53-BA34-44F1-94F7-726936AC736A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1" name="모서리가 둥근 직사각형 478">
                <a:extLst>
                  <a:ext uri="{FF2B5EF4-FFF2-40B4-BE49-F238E27FC236}">
                    <a16:creationId xmlns:a16="http://schemas.microsoft.com/office/drawing/2014/main" id="{0C4E265A-4A6D-42F9-B252-D1DD07F1AC6A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2" name="모서리가 둥근 직사각형 475">
                <a:extLst>
                  <a:ext uri="{FF2B5EF4-FFF2-40B4-BE49-F238E27FC236}">
                    <a16:creationId xmlns:a16="http://schemas.microsoft.com/office/drawing/2014/main" id="{801C5187-565A-4B6B-9F94-1D419ECE630A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3" name="모서리가 둥근 직사각형 472">
                <a:extLst>
                  <a:ext uri="{FF2B5EF4-FFF2-40B4-BE49-F238E27FC236}">
                    <a16:creationId xmlns:a16="http://schemas.microsoft.com/office/drawing/2014/main" id="{3BFEE4DB-D3A9-4C92-9AB8-44A8B93929F1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4" name="모서리가 둥근 직사각형 460">
                <a:extLst>
                  <a:ext uri="{FF2B5EF4-FFF2-40B4-BE49-F238E27FC236}">
                    <a16:creationId xmlns:a16="http://schemas.microsoft.com/office/drawing/2014/main" id="{7F798B7E-5A3B-48B3-BE3A-5BCD890F1AF1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50" name="그룹 5549">
              <a:extLst>
                <a:ext uri="{FF2B5EF4-FFF2-40B4-BE49-F238E27FC236}">
                  <a16:creationId xmlns:a16="http://schemas.microsoft.com/office/drawing/2014/main" id="{3B9E85DF-9459-4458-AA59-C1CEDC49AC65}"/>
                </a:ext>
              </a:extLst>
            </p:cNvPr>
            <p:cNvGrpSpPr/>
            <p:nvPr/>
          </p:nvGrpSpPr>
          <p:grpSpPr>
            <a:xfrm>
              <a:off x="4865850" y="5002664"/>
              <a:ext cx="59232" cy="1507632"/>
              <a:chOff x="2504728" y="4996490"/>
              <a:chExt cx="59232" cy="1507632"/>
            </a:xfrm>
          </p:grpSpPr>
          <p:sp>
            <p:nvSpPr>
              <p:cNvPr id="5595" name="모서리가 둥근 직사각형 496">
                <a:extLst>
                  <a:ext uri="{FF2B5EF4-FFF2-40B4-BE49-F238E27FC236}">
                    <a16:creationId xmlns:a16="http://schemas.microsoft.com/office/drawing/2014/main" id="{855EBE36-E23F-4799-B6C8-3CCC7885DEB2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6" name="모서리가 둥근 직사각형 493">
                <a:extLst>
                  <a:ext uri="{FF2B5EF4-FFF2-40B4-BE49-F238E27FC236}">
                    <a16:creationId xmlns:a16="http://schemas.microsoft.com/office/drawing/2014/main" id="{A463FC97-CA3F-4B09-AB62-653AE67D86AF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7" name="모서리가 둥근 직사각형 490">
                <a:extLst>
                  <a:ext uri="{FF2B5EF4-FFF2-40B4-BE49-F238E27FC236}">
                    <a16:creationId xmlns:a16="http://schemas.microsoft.com/office/drawing/2014/main" id="{7E5E0E5F-8851-455D-BD3F-060418745B4A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8" name="모서리가 둥근 직사각형 487">
                <a:extLst>
                  <a:ext uri="{FF2B5EF4-FFF2-40B4-BE49-F238E27FC236}">
                    <a16:creationId xmlns:a16="http://schemas.microsoft.com/office/drawing/2014/main" id="{D4D0220E-7473-40F3-ADD4-0236428C090E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9" name="모서리가 둥근 직사각형 484">
                <a:extLst>
                  <a:ext uri="{FF2B5EF4-FFF2-40B4-BE49-F238E27FC236}">
                    <a16:creationId xmlns:a16="http://schemas.microsoft.com/office/drawing/2014/main" id="{D0345207-1E6D-4EC0-A1F1-EEF10187227C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0" name="모서리가 둥근 직사각형 481">
                <a:extLst>
                  <a:ext uri="{FF2B5EF4-FFF2-40B4-BE49-F238E27FC236}">
                    <a16:creationId xmlns:a16="http://schemas.microsoft.com/office/drawing/2014/main" id="{D2E2635B-53FE-41CF-A788-00BB4C59C29D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1" name="모서리가 둥근 직사각형 478">
                <a:extLst>
                  <a:ext uri="{FF2B5EF4-FFF2-40B4-BE49-F238E27FC236}">
                    <a16:creationId xmlns:a16="http://schemas.microsoft.com/office/drawing/2014/main" id="{AD733ED4-5E70-4151-A3FA-DAE474922AAB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2" name="모서리가 둥근 직사각형 475">
                <a:extLst>
                  <a:ext uri="{FF2B5EF4-FFF2-40B4-BE49-F238E27FC236}">
                    <a16:creationId xmlns:a16="http://schemas.microsoft.com/office/drawing/2014/main" id="{976D0AD1-3E9D-40D1-89CF-04048C40561E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3" name="모서리가 둥근 직사각형 472">
                <a:extLst>
                  <a:ext uri="{FF2B5EF4-FFF2-40B4-BE49-F238E27FC236}">
                    <a16:creationId xmlns:a16="http://schemas.microsoft.com/office/drawing/2014/main" id="{7328B07B-6B7F-4B33-945E-CC435392826B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04" name="모서리가 둥근 직사각형 460">
                <a:extLst>
                  <a:ext uri="{FF2B5EF4-FFF2-40B4-BE49-F238E27FC236}">
                    <a16:creationId xmlns:a16="http://schemas.microsoft.com/office/drawing/2014/main" id="{88BA8946-1F4F-4416-91EC-33068CAA167C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51" name="그룹 5550">
              <a:extLst>
                <a:ext uri="{FF2B5EF4-FFF2-40B4-BE49-F238E27FC236}">
                  <a16:creationId xmlns:a16="http://schemas.microsoft.com/office/drawing/2014/main" id="{0CDBB815-2AB9-4617-B6DB-A2B4C7D58D2C}"/>
                </a:ext>
              </a:extLst>
            </p:cNvPr>
            <p:cNvGrpSpPr/>
            <p:nvPr/>
          </p:nvGrpSpPr>
          <p:grpSpPr>
            <a:xfrm>
              <a:off x="5036110" y="5003446"/>
              <a:ext cx="59232" cy="1507632"/>
              <a:chOff x="2504728" y="4996490"/>
              <a:chExt cx="59232" cy="1507632"/>
            </a:xfrm>
          </p:grpSpPr>
          <p:sp>
            <p:nvSpPr>
              <p:cNvPr id="5585" name="모서리가 둥근 직사각형 496">
                <a:extLst>
                  <a:ext uri="{FF2B5EF4-FFF2-40B4-BE49-F238E27FC236}">
                    <a16:creationId xmlns:a16="http://schemas.microsoft.com/office/drawing/2014/main" id="{24596DCA-144F-4954-A86D-DC229688897C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6" name="모서리가 둥근 직사각형 493">
                <a:extLst>
                  <a:ext uri="{FF2B5EF4-FFF2-40B4-BE49-F238E27FC236}">
                    <a16:creationId xmlns:a16="http://schemas.microsoft.com/office/drawing/2014/main" id="{8B4A54BC-71BD-4DF9-9A99-5BE371AC1553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7" name="모서리가 둥근 직사각형 490">
                <a:extLst>
                  <a:ext uri="{FF2B5EF4-FFF2-40B4-BE49-F238E27FC236}">
                    <a16:creationId xmlns:a16="http://schemas.microsoft.com/office/drawing/2014/main" id="{3EF60BC4-DC9F-43BC-B656-DA2CC665C433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8" name="모서리가 둥근 직사각형 487">
                <a:extLst>
                  <a:ext uri="{FF2B5EF4-FFF2-40B4-BE49-F238E27FC236}">
                    <a16:creationId xmlns:a16="http://schemas.microsoft.com/office/drawing/2014/main" id="{B6991A70-9036-47F0-BA26-D053A50179DB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9" name="모서리가 둥근 직사각형 484">
                <a:extLst>
                  <a:ext uri="{FF2B5EF4-FFF2-40B4-BE49-F238E27FC236}">
                    <a16:creationId xmlns:a16="http://schemas.microsoft.com/office/drawing/2014/main" id="{FDEBC65B-FAB8-4E54-834D-7868B4405F18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0" name="모서리가 둥근 직사각형 481">
                <a:extLst>
                  <a:ext uri="{FF2B5EF4-FFF2-40B4-BE49-F238E27FC236}">
                    <a16:creationId xmlns:a16="http://schemas.microsoft.com/office/drawing/2014/main" id="{5E30F6EA-34CD-4E9A-812F-4B93ED7B4614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1" name="모서리가 둥근 직사각형 478">
                <a:extLst>
                  <a:ext uri="{FF2B5EF4-FFF2-40B4-BE49-F238E27FC236}">
                    <a16:creationId xmlns:a16="http://schemas.microsoft.com/office/drawing/2014/main" id="{D7EC7323-8E99-4A3E-B027-1E4CB3B34AE1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2" name="모서리가 둥근 직사각형 475">
                <a:extLst>
                  <a:ext uri="{FF2B5EF4-FFF2-40B4-BE49-F238E27FC236}">
                    <a16:creationId xmlns:a16="http://schemas.microsoft.com/office/drawing/2014/main" id="{10302081-C199-4352-8169-CC451C978470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3" name="모서리가 둥근 직사각형 472">
                <a:extLst>
                  <a:ext uri="{FF2B5EF4-FFF2-40B4-BE49-F238E27FC236}">
                    <a16:creationId xmlns:a16="http://schemas.microsoft.com/office/drawing/2014/main" id="{2A6D729D-7233-4643-8C3D-A1FAFDA67D67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4" name="모서리가 둥근 직사각형 460">
                <a:extLst>
                  <a:ext uri="{FF2B5EF4-FFF2-40B4-BE49-F238E27FC236}">
                    <a16:creationId xmlns:a16="http://schemas.microsoft.com/office/drawing/2014/main" id="{D6C6171A-5748-4E5E-AEB8-2057DDCD75F8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52" name="그룹 5551">
              <a:extLst>
                <a:ext uri="{FF2B5EF4-FFF2-40B4-BE49-F238E27FC236}">
                  <a16:creationId xmlns:a16="http://schemas.microsoft.com/office/drawing/2014/main" id="{82F84129-77D9-4F95-8304-8850A8323525}"/>
                </a:ext>
              </a:extLst>
            </p:cNvPr>
            <p:cNvGrpSpPr/>
            <p:nvPr/>
          </p:nvGrpSpPr>
          <p:grpSpPr>
            <a:xfrm>
              <a:off x="5206370" y="5005792"/>
              <a:ext cx="59232" cy="1507632"/>
              <a:chOff x="2504728" y="4996490"/>
              <a:chExt cx="59232" cy="1507632"/>
            </a:xfrm>
          </p:grpSpPr>
          <p:sp>
            <p:nvSpPr>
              <p:cNvPr id="5575" name="모서리가 둥근 직사각형 496">
                <a:extLst>
                  <a:ext uri="{FF2B5EF4-FFF2-40B4-BE49-F238E27FC236}">
                    <a16:creationId xmlns:a16="http://schemas.microsoft.com/office/drawing/2014/main" id="{C972150B-7E8F-46A1-9955-AE172E00826F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6" name="모서리가 둥근 직사각형 493">
                <a:extLst>
                  <a:ext uri="{FF2B5EF4-FFF2-40B4-BE49-F238E27FC236}">
                    <a16:creationId xmlns:a16="http://schemas.microsoft.com/office/drawing/2014/main" id="{2FB46015-7629-4173-8081-CA49B231F5D7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7" name="모서리가 둥근 직사각형 490">
                <a:extLst>
                  <a:ext uri="{FF2B5EF4-FFF2-40B4-BE49-F238E27FC236}">
                    <a16:creationId xmlns:a16="http://schemas.microsoft.com/office/drawing/2014/main" id="{4BCB4B06-2ED9-46B0-BEBB-7C3295B0E492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8" name="모서리가 둥근 직사각형 487">
                <a:extLst>
                  <a:ext uri="{FF2B5EF4-FFF2-40B4-BE49-F238E27FC236}">
                    <a16:creationId xmlns:a16="http://schemas.microsoft.com/office/drawing/2014/main" id="{343E6DA0-4C64-4AAF-85D6-9194C23CC637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9" name="모서리가 둥근 직사각형 484">
                <a:extLst>
                  <a:ext uri="{FF2B5EF4-FFF2-40B4-BE49-F238E27FC236}">
                    <a16:creationId xmlns:a16="http://schemas.microsoft.com/office/drawing/2014/main" id="{031D3439-D0B0-4F87-9EE5-2EDBEF51BC94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0" name="모서리가 둥근 직사각형 481">
                <a:extLst>
                  <a:ext uri="{FF2B5EF4-FFF2-40B4-BE49-F238E27FC236}">
                    <a16:creationId xmlns:a16="http://schemas.microsoft.com/office/drawing/2014/main" id="{3EAFD023-FF20-4969-89DC-816E1B1FD7DC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1" name="모서리가 둥근 직사각형 478">
                <a:extLst>
                  <a:ext uri="{FF2B5EF4-FFF2-40B4-BE49-F238E27FC236}">
                    <a16:creationId xmlns:a16="http://schemas.microsoft.com/office/drawing/2014/main" id="{BDBE1287-B63A-4E4F-AB42-7CED3B8AABCC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2" name="모서리가 둥근 직사각형 475">
                <a:extLst>
                  <a:ext uri="{FF2B5EF4-FFF2-40B4-BE49-F238E27FC236}">
                    <a16:creationId xmlns:a16="http://schemas.microsoft.com/office/drawing/2014/main" id="{D2275819-D820-4A13-8C16-5757B5B3ABEE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3" name="모서리가 둥근 직사각형 472">
                <a:extLst>
                  <a:ext uri="{FF2B5EF4-FFF2-40B4-BE49-F238E27FC236}">
                    <a16:creationId xmlns:a16="http://schemas.microsoft.com/office/drawing/2014/main" id="{0DE82AF8-DF8A-441B-82B2-8314763A435C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4" name="모서리가 둥근 직사각형 460">
                <a:extLst>
                  <a:ext uri="{FF2B5EF4-FFF2-40B4-BE49-F238E27FC236}">
                    <a16:creationId xmlns:a16="http://schemas.microsoft.com/office/drawing/2014/main" id="{2BBEA269-84F0-425D-9CAF-9C748E3C4FE5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53" name="그룹 5552">
              <a:extLst>
                <a:ext uri="{FF2B5EF4-FFF2-40B4-BE49-F238E27FC236}">
                  <a16:creationId xmlns:a16="http://schemas.microsoft.com/office/drawing/2014/main" id="{3FD6F246-A7A9-41CF-BCC4-E07D863FE95B}"/>
                </a:ext>
              </a:extLst>
            </p:cNvPr>
            <p:cNvGrpSpPr/>
            <p:nvPr/>
          </p:nvGrpSpPr>
          <p:grpSpPr>
            <a:xfrm>
              <a:off x="5376630" y="5004228"/>
              <a:ext cx="59232" cy="1507632"/>
              <a:chOff x="2504728" y="4996490"/>
              <a:chExt cx="59232" cy="1507632"/>
            </a:xfrm>
          </p:grpSpPr>
          <p:sp>
            <p:nvSpPr>
              <p:cNvPr id="5565" name="모서리가 둥근 직사각형 496">
                <a:extLst>
                  <a:ext uri="{FF2B5EF4-FFF2-40B4-BE49-F238E27FC236}">
                    <a16:creationId xmlns:a16="http://schemas.microsoft.com/office/drawing/2014/main" id="{1486BCB0-F69C-466D-B753-797A6CE8D2EF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6" name="모서리가 둥근 직사각형 493">
                <a:extLst>
                  <a:ext uri="{FF2B5EF4-FFF2-40B4-BE49-F238E27FC236}">
                    <a16:creationId xmlns:a16="http://schemas.microsoft.com/office/drawing/2014/main" id="{3D0CD8C7-D3D9-438E-8571-08F39E17FBF8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7" name="모서리가 둥근 직사각형 490">
                <a:extLst>
                  <a:ext uri="{FF2B5EF4-FFF2-40B4-BE49-F238E27FC236}">
                    <a16:creationId xmlns:a16="http://schemas.microsoft.com/office/drawing/2014/main" id="{391400FA-845E-4FCA-8035-15B6B668EE57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8" name="모서리가 둥근 직사각형 487">
                <a:extLst>
                  <a:ext uri="{FF2B5EF4-FFF2-40B4-BE49-F238E27FC236}">
                    <a16:creationId xmlns:a16="http://schemas.microsoft.com/office/drawing/2014/main" id="{EFDE5B0D-680F-47E1-8957-B3BBEA3EE3B6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9" name="모서리가 둥근 직사각형 484">
                <a:extLst>
                  <a:ext uri="{FF2B5EF4-FFF2-40B4-BE49-F238E27FC236}">
                    <a16:creationId xmlns:a16="http://schemas.microsoft.com/office/drawing/2014/main" id="{1C063C24-5242-4AE1-B9F4-8F3B00A25538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0" name="모서리가 둥근 직사각형 481">
                <a:extLst>
                  <a:ext uri="{FF2B5EF4-FFF2-40B4-BE49-F238E27FC236}">
                    <a16:creationId xmlns:a16="http://schemas.microsoft.com/office/drawing/2014/main" id="{C80AA8F9-5CDE-4122-8D83-C4232078E9E9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1" name="모서리가 둥근 직사각형 478">
                <a:extLst>
                  <a:ext uri="{FF2B5EF4-FFF2-40B4-BE49-F238E27FC236}">
                    <a16:creationId xmlns:a16="http://schemas.microsoft.com/office/drawing/2014/main" id="{7F4F7AC2-1D07-4E3E-A137-A08C36D92B10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2" name="모서리가 둥근 직사각형 475">
                <a:extLst>
                  <a:ext uri="{FF2B5EF4-FFF2-40B4-BE49-F238E27FC236}">
                    <a16:creationId xmlns:a16="http://schemas.microsoft.com/office/drawing/2014/main" id="{62D6066B-59E3-4640-A7A4-CB58F04F98CB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3" name="모서리가 둥근 직사각형 472">
                <a:extLst>
                  <a:ext uri="{FF2B5EF4-FFF2-40B4-BE49-F238E27FC236}">
                    <a16:creationId xmlns:a16="http://schemas.microsoft.com/office/drawing/2014/main" id="{24565F3D-E909-4217-8745-0764A251C5A7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4" name="모서리가 둥근 직사각형 460">
                <a:extLst>
                  <a:ext uri="{FF2B5EF4-FFF2-40B4-BE49-F238E27FC236}">
                    <a16:creationId xmlns:a16="http://schemas.microsoft.com/office/drawing/2014/main" id="{FA90088D-16D0-4488-8F96-AF4D49B95A74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54" name="그룹 5553">
              <a:extLst>
                <a:ext uri="{FF2B5EF4-FFF2-40B4-BE49-F238E27FC236}">
                  <a16:creationId xmlns:a16="http://schemas.microsoft.com/office/drawing/2014/main" id="{95D73D83-C91C-478E-B572-3373ACD6BF29}"/>
                </a:ext>
              </a:extLst>
            </p:cNvPr>
            <p:cNvGrpSpPr/>
            <p:nvPr/>
          </p:nvGrpSpPr>
          <p:grpSpPr>
            <a:xfrm>
              <a:off x="5546888" y="5005010"/>
              <a:ext cx="59232" cy="1507632"/>
              <a:chOff x="2504728" y="4996490"/>
              <a:chExt cx="59232" cy="1507632"/>
            </a:xfrm>
          </p:grpSpPr>
          <p:sp>
            <p:nvSpPr>
              <p:cNvPr id="5555" name="모서리가 둥근 직사각형 496">
                <a:extLst>
                  <a:ext uri="{FF2B5EF4-FFF2-40B4-BE49-F238E27FC236}">
                    <a16:creationId xmlns:a16="http://schemas.microsoft.com/office/drawing/2014/main" id="{5F1C8A9A-3F3B-4CDF-A635-C95B0377CD31}"/>
                  </a:ext>
                </a:extLst>
              </p:cNvPr>
              <p:cNvSpPr/>
              <p:nvPr/>
            </p:nvSpPr>
            <p:spPr>
              <a:xfrm>
                <a:off x="2504728" y="5153293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56" name="모서리가 둥근 직사각형 493">
                <a:extLst>
                  <a:ext uri="{FF2B5EF4-FFF2-40B4-BE49-F238E27FC236}">
                    <a16:creationId xmlns:a16="http://schemas.microsoft.com/office/drawing/2014/main" id="{BD88E85C-E3C6-4AD4-A9CE-1D16389E1E31}"/>
                  </a:ext>
                </a:extLst>
              </p:cNvPr>
              <p:cNvSpPr/>
              <p:nvPr/>
            </p:nvSpPr>
            <p:spPr>
              <a:xfrm>
                <a:off x="2504728" y="5310096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57" name="모서리가 둥근 직사각형 490">
                <a:extLst>
                  <a:ext uri="{FF2B5EF4-FFF2-40B4-BE49-F238E27FC236}">
                    <a16:creationId xmlns:a16="http://schemas.microsoft.com/office/drawing/2014/main" id="{A7C21132-7D23-4DD5-B771-B08F718E359E}"/>
                  </a:ext>
                </a:extLst>
              </p:cNvPr>
              <p:cNvSpPr/>
              <p:nvPr/>
            </p:nvSpPr>
            <p:spPr>
              <a:xfrm>
                <a:off x="2504728" y="5466899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58" name="모서리가 둥근 직사각형 487">
                <a:extLst>
                  <a:ext uri="{FF2B5EF4-FFF2-40B4-BE49-F238E27FC236}">
                    <a16:creationId xmlns:a16="http://schemas.microsoft.com/office/drawing/2014/main" id="{74176DE3-2F62-43E4-8EFF-86A9DAA911C1}"/>
                  </a:ext>
                </a:extLst>
              </p:cNvPr>
              <p:cNvSpPr/>
              <p:nvPr/>
            </p:nvSpPr>
            <p:spPr>
              <a:xfrm>
                <a:off x="2504728" y="5623702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59" name="모서리가 둥근 직사각형 484">
                <a:extLst>
                  <a:ext uri="{FF2B5EF4-FFF2-40B4-BE49-F238E27FC236}">
                    <a16:creationId xmlns:a16="http://schemas.microsoft.com/office/drawing/2014/main" id="{01FD2D48-1D93-402E-91EE-4BA19B8AA635}"/>
                  </a:ext>
                </a:extLst>
              </p:cNvPr>
              <p:cNvSpPr/>
              <p:nvPr/>
            </p:nvSpPr>
            <p:spPr>
              <a:xfrm>
                <a:off x="2504728" y="5780505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0" name="모서리가 둥근 직사각형 481">
                <a:extLst>
                  <a:ext uri="{FF2B5EF4-FFF2-40B4-BE49-F238E27FC236}">
                    <a16:creationId xmlns:a16="http://schemas.microsoft.com/office/drawing/2014/main" id="{C904E04A-9963-485B-AAD2-40CC23117004}"/>
                  </a:ext>
                </a:extLst>
              </p:cNvPr>
              <p:cNvSpPr/>
              <p:nvPr/>
            </p:nvSpPr>
            <p:spPr>
              <a:xfrm>
                <a:off x="2504728" y="593730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1" name="모서리가 둥근 직사각형 478">
                <a:extLst>
                  <a:ext uri="{FF2B5EF4-FFF2-40B4-BE49-F238E27FC236}">
                    <a16:creationId xmlns:a16="http://schemas.microsoft.com/office/drawing/2014/main" id="{732B1EBA-5BB1-4BC5-A6B2-C169D41D2EEB}"/>
                  </a:ext>
                </a:extLst>
              </p:cNvPr>
              <p:cNvSpPr/>
              <p:nvPr/>
            </p:nvSpPr>
            <p:spPr>
              <a:xfrm>
                <a:off x="2504728" y="6094111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2" name="모서리가 둥근 직사각형 475">
                <a:extLst>
                  <a:ext uri="{FF2B5EF4-FFF2-40B4-BE49-F238E27FC236}">
                    <a16:creationId xmlns:a16="http://schemas.microsoft.com/office/drawing/2014/main" id="{347C2F74-5885-4B00-A967-6DA4CC9DFAD8}"/>
                  </a:ext>
                </a:extLst>
              </p:cNvPr>
              <p:cNvSpPr/>
              <p:nvPr/>
            </p:nvSpPr>
            <p:spPr>
              <a:xfrm>
                <a:off x="2504728" y="6250914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3" name="모서리가 둥근 직사각형 472">
                <a:extLst>
                  <a:ext uri="{FF2B5EF4-FFF2-40B4-BE49-F238E27FC236}">
                    <a16:creationId xmlns:a16="http://schemas.microsoft.com/office/drawing/2014/main" id="{5837B837-A6F8-41E9-89F7-51413CB8EC20}"/>
                  </a:ext>
                </a:extLst>
              </p:cNvPr>
              <p:cNvSpPr/>
              <p:nvPr/>
            </p:nvSpPr>
            <p:spPr>
              <a:xfrm>
                <a:off x="2504728" y="6407718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4" name="모서리가 둥근 직사각형 460">
                <a:extLst>
                  <a:ext uri="{FF2B5EF4-FFF2-40B4-BE49-F238E27FC236}">
                    <a16:creationId xmlns:a16="http://schemas.microsoft.com/office/drawing/2014/main" id="{77CFC5F0-0B32-477B-8751-E167F65861FD}"/>
                  </a:ext>
                </a:extLst>
              </p:cNvPr>
              <p:cNvSpPr/>
              <p:nvPr/>
            </p:nvSpPr>
            <p:spPr>
              <a:xfrm>
                <a:off x="2504728" y="4996490"/>
                <a:ext cx="59232" cy="96404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531" name="사각형: 둥근 모서리 5530">
              <a:extLst>
                <a:ext uri="{FF2B5EF4-FFF2-40B4-BE49-F238E27FC236}">
                  <a16:creationId xmlns:a16="http://schemas.microsoft.com/office/drawing/2014/main" id="{C1891431-5A09-4600-B23C-34520FFA56D6}"/>
                </a:ext>
              </a:extLst>
            </p:cNvPr>
            <p:cNvSpPr/>
            <p:nvPr/>
          </p:nvSpPr>
          <p:spPr>
            <a:xfrm>
              <a:off x="5824063" y="6292615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32" name="TextBox 5531">
              <a:extLst>
                <a:ext uri="{FF2B5EF4-FFF2-40B4-BE49-F238E27FC236}">
                  <a16:creationId xmlns:a16="http://schemas.microsoft.com/office/drawing/2014/main" id="{F3A29075-2AD6-4557-9264-FED50D35E1A8}"/>
                </a:ext>
              </a:extLst>
            </p:cNvPr>
            <p:cNvSpPr txBox="1"/>
            <p:nvPr/>
          </p:nvSpPr>
          <p:spPr>
            <a:xfrm>
              <a:off x="5801159" y="6279067"/>
              <a:ext cx="1153082" cy="30777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877" name="그룹 5876">
              <a:extLst>
                <a:ext uri="{FF2B5EF4-FFF2-40B4-BE49-F238E27FC236}">
                  <a16:creationId xmlns:a16="http://schemas.microsoft.com/office/drawing/2014/main" id="{E85CB832-ABBA-40CA-85BE-F19E15F4DC80}"/>
                </a:ext>
              </a:extLst>
            </p:cNvPr>
            <p:cNvGrpSpPr/>
            <p:nvPr/>
          </p:nvGrpSpPr>
          <p:grpSpPr>
            <a:xfrm>
              <a:off x="7041232" y="335284"/>
              <a:ext cx="2372760" cy="6247288"/>
              <a:chOff x="2121729" y="331012"/>
              <a:chExt cx="2372760" cy="6247288"/>
            </a:xfrm>
          </p:grpSpPr>
          <p:sp>
            <p:nvSpPr>
              <p:cNvPr id="5878" name="TextBox 5877">
                <a:extLst>
                  <a:ext uri="{FF2B5EF4-FFF2-40B4-BE49-F238E27FC236}">
                    <a16:creationId xmlns:a16="http://schemas.microsoft.com/office/drawing/2014/main" id="{60776B68-6537-49B0-8FCD-BE56B6A0B995}"/>
                  </a:ext>
                </a:extLst>
              </p:cNvPr>
              <p:cNvSpPr txBox="1"/>
              <p:nvPr/>
            </p:nvSpPr>
            <p:spPr>
              <a:xfrm>
                <a:off x="3617669" y="349199"/>
                <a:ext cx="841897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 </a:t>
                </a:r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답란</a:t>
                </a:r>
              </a:p>
            </p:txBody>
          </p:sp>
          <p:sp>
            <p:nvSpPr>
              <p:cNvPr id="5879" name="TextBox 5878">
                <a:extLst>
                  <a:ext uri="{FF2B5EF4-FFF2-40B4-BE49-F238E27FC236}">
                    <a16:creationId xmlns:a16="http://schemas.microsoft.com/office/drawing/2014/main" id="{452FE5F0-2E93-4AD8-A718-F4E27F9307A2}"/>
                  </a:ext>
                </a:extLst>
              </p:cNvPr>
              <p:cNvSpPr txBox="1"/>
              <p:nvPr/>
            </p:nvSpPr>
            <p:spPr>
              <a:xfrm>
                <a:off x="3309516" y="355549"/>
                <a:ext cx="38985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8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문번</a:t>
                </a:r>
              </a:p>
            </p:txBody>
          </p:sp>
          <p:cxnSp>
            <p:nvCxnSpPr>
              <p:cNvPr id="5880" name="직선 연결선 5879">
                <a:extLst>
                  <a:ext uri="{FF2B5EF4-FFF2-40B4-BE49-F238E27FC236}">
                    <a16:creationId xmlns:a16="http://schemas.microsoft.com/office/drawing/2014/main" id="{9909A9BC-269C-41EB-A1D0-ACB87F7C1A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72049" y="604180"/>
                <a:ext cx="1095543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81" name="모서리가 둥근 직사각형 3">
                <a:extLst>
                  <a:ext uri="{FF2B5EF4-FFF2-40B4-BE49-F238E27FC236}">
                    <a16:creationId xmlns:a16="http://schemas.microsoft.com/office/drawing/2014/main" id="{FE7260C0-6311-44CB-A31A-373F414AC6D8}"/>
                  </a:ext>
                </a:extLst>
              </p:cNvPr>
              <p:cNvSpPr/>
              <p:nvPr/>
            </p:nvSpPr>
            <p:spPr>
              <a:xfrm>
                <a:off x="3372049" y="331013"/>
                <a:ext cx="1089106" cy="5910984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5882" name="그룹 5881">
                <a:extLst>
                  <a:ext uri="{FF2B5EF4-FFF2-40B4-BE49-F238E27FC236}">
                    <a16:creationId xmlns:a16="http://schemas.microsoft.com/office/drawing/2014/main" id="{BA7E687C-1DE0-4973-8275-E01755F68C38}"/>
                  </a:ext>
                </a:extLst>
              </p:cNvPr>
              <p:cNvGrpSpPr/>
              <p:nvPr/>
            </p:nvGrpSpPr>
            <p:grpSpPr>
              <a:xfrm>
                <a:off x="3686257" y="641989"/>
                <a:ext cx="696763" cy="100804"/>
                <a:chOff x="3538538" y="1077915"/>
                <a:chExt cx="696763" cy="100804"/>
              </a:xfrm>
            </p:grpSpPr>
            <p:sp>
              <p:nvSpPr>
                <p:cNvPr id="6285" name="모서리가 둥근 직사각형 1855">
                  <a:extLst>
                    <a:ext uri="{FF2B5EF4-FFF2-40B4-BE49-F238E27FC236}">
                      <a16:creationId xmlns:a16="http://schemas.microsoft.com/office/drawing/2014/main" id="{4CEBAA1A-9BFF-453C-9A62-F009965C721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6" name="모서리가 둥근 직사각형 1856">
                  <a:extLst>
                    <a:ext uri="{FF2B5EF4-FFF2-40B4-BE49-F238E27FC236}">
                      <a16:creationId xmlns:a16="http://schemas.microsoft.com/office/drawing/2014/main" id="{1FD8F6C2-A41B-4F6A-9304-DCEB28B4D8D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7" name="모서리가 둥근 직사각형 1857">
                  <a:extLst>
                    <a:ext uri="{FF2B5EF4-FFF2-40B4-BE49-F238E27FC236}">
                      <a16:creationId xmlns:a16="http://schemas.microsoft.com/office/drawing/2014/main" id="{44EE8CBF-9E96-474F-99D8-B27CFEE9587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8" name="모서리가 둥근 직사각형 1858">
                  <a:extLst>
                    <a:ext uri="{FF2B5EF4-FFF2-40B4-BE49-F238E27FC236}">
                      <a16:creationId xmlns:a16="http://schemas.microsoft.com/office/drawing/2014/main" id="{C18976C7-398A-41A1-B9AB-7616354FC68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9" name="모서리가 둥근 직사각형 1859">
                  <a:extLst>
                    <a:ext uri="{FF2B5EF4-FFF2-40B4-BE49-F238E27FC236}">
                      <a16:creationId xmlns:a16="http://schemas.microsoft.com/office/drawing/2014/main" id="{2E8F3C34-7710-4027-9EF8-11AC3F2D67B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83" name="그룹 5882">
                <a:extLst>
                  <a:ext uri="{FF2B5EF4-FFF2-40B4-BE49-F238E27FC236}">
                    <a16:creationId xmlns:a16="http://schemas.microsoft.com/office/drawing/2014/main" id="{0575E14E-1312-4E47-8636-6C3E7423A6A8}"/>
                  </a:ext>
                </a:extLst>
              </p:cNvPr>
              <p:cNvGrpSpPr/>
              <p:nvPr/>
            </p:nvGrpSpPr>
            <p:grpSpPr>
              <a:xfrm>
                <a:off x="3686257" y="827535"/>
                <a:ext cx="696763" cy="100804"/>
                <a:chOff x="3538538" y="1077915"/>
                <a:chExt cx="696763" cy="100804"/>
              </a:xfrm>
            </p:grpSpPr>
            <p:sp>
              <p:nvSpPr>
                <p:cNvPr id="6280" name="모서리가 둥근 직사각형 1850">
                  <a:extLst>
                    <a:ext uri="{FF2B5EF4-FFF2-40B4-BE49-F238E27FC236}">
                      <a16:creationId xmlns:a16="http://schemas.microsoft.com/office/drawing/2014/main" id="{CA9F69D4-4227-402C-B968-C0F2A3B1B76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1" name="모서리가 둥근 직사각형 1851">
                  <a:extLst>
                    <a:ext uri="{FF2B5EF4-FFF2-40B4-BE49-F238E27FC236}">
                      <a16:creationId xmlns:a16="http://schemas.microsoft.com/office/drawing/2014/main" id="{C513419F-849B-4AC4-9BE2-A062BADD95D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2" name="모서리가 둥근 직사각형 1852">
                  <a:extLst>
                    <a:ext uri="{FF2B5EF4-FFF2-40B4-BE49-F238E27FC236}">
                      <a16:creationId xmlns:a16="http://schemas.microsoft.com/office/drawing/2014/main" id="{7377C7DD-546E-4433-95F2-5B99DFD68DC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3" name="모서리가 둥근 직사각형 1853">
                  <a:extLst>
                    <a:ext uri="{FF2B5EF4-FFF2-40B4-BE49-F238E27FC236}">
                      <a16:creationId xmlns:a16="http://schemas.microsoft.com/office/drawing/2014/main" id="{9C219298-75F8-44E3-B870-757DE049960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84" name="모서리가 둥근 직사각형 1854">
                  <a:extLst>
                    <a:ext uri="{FF2B5EF4-FFF2-40B4-BE49-F238E27FC236}">
                      <a16:creationId xmlns:a16="http://schemas.microsoft.com/office/drawing/2014/main" id="{32CF9645-6F2C-4CE9-BAD0-6B68A8C44EE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84" name="그룹 5883">
                <a:extLst>
                  <a:ext uri="{FF2B5EF4-FFF2-40B4-BE49-F238E27FC236}">
                    <a16:creationId xmlns:a16="http://schemas.microsoft.com/office/drawing/2014/main" id="{7B6A5B0E-FAC9-4D29-9C15-145EDCCAA8B0}"/>
                  </a:ext>
                </a:extLst>
              </p:cNvPr>
              <p:cNvGrpSpPr/>
              <p:nvPr/>
            </p:nvGrpSpPr>
            <p:grpSpPr>
              <a:xfrm>
                <a:off x="3686257" y="1013081"/>
                <a:ext cx="696763" cy="100804"/>
                <a:chOff x="3538538" y="1077915"/>
                <a:chExt cx="696763" cy="100804"/>
              </a:xfrm>
            </p:grpSpPr>
            <p:sp>
              <p:nvSpPr>
                <p:cNvPr id="6275" name="모서리가 둥근 직사각형 1845">
                  <a:extLst>
                    <a:ext uri="{FF2B5EF4-FFF2-40B4-BE49-F238E27FC236}">
                      <a16:creationId xmlns:a16="http://schemas.microsoft.com/office/drawing/2014/main" id="{F4D65048-7AA2-42D4-B3BD-BF3E090B9FD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6" name="모서리가 둥근 직사각형 1846">
                  <a:extLst>
                    <a:ext uri="{FF2B5EF4-FFF2-40B4-BE49-F238E27FC236}">
                      <a16:creationId xmlns:a16="http://schemas.microsoft.com/office/drawing/2014/main" id="{EB258C1C-583A-4E42-B275-D793D7225DE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7" name="모서리가 둥근 직사각형 1847">
                  <a:extLst>
                    <a:ext uri="{FF2B5EF4-FFF2-40B4-BE49-F238E27FC236}">
                      <a16:creationId xmlns:a16="http://schemas.microsoft.com/office/drawing/2014/main" id="{D06A3096-1A02-4E9A-92F7-FD6DFD9B50C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8" name="모서리가 둥근 직사각형 1848">
                  <a:extLst>
                    <a:ext uri="{FF2B5EF4-FFF2-40B4-BE49-F238E27FC236}">
                      <a16:creationId xmlns:a16="http://schemas.microsoft.com/office/drawing/2014/main" id="{A7EA2966-4CD9-4DAD-9D14-BA1C01AE60B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9" name="모서리가 둥근 직사각형 1849">
                  <a:extLst>
                    <a:ext uri="{FF2B5EF4-FFF2-40B4-BE49-F238E27FC236}">
                      <a16:creationId xmlns:a16="http://schemas.microsoft.com/office/drawing/2014/main" id="{2C4EE3B3-1015-4574-8A35-4B0B545CB1E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85" name="그룹 5884">
                <a:extLst>
                  <a:ext uri="{FF2B5EF4-FFF2-40B4-BE49-F238E27FC236}">
                    <a16:creationId xmlns:a16="http://schemas.microsoft.com/office/drawing/2014/main" id="{312BE80B-753F-4F69-B75E-CCC7DD0F12C8}"/>
                  </a:ext>
                </a:extLst>
              </p:cNvPr>
              <p:cNvGrpSpPr/>
              <p:nvPr/>
            </p:nvGrpSpPr>
            <p:grpSpPr>
              <a:xfrm>
                <a:off x="3686257" y="1198627"/>
                <a:ext cx="696763" cy="100804"/>
                <a:chOff x="3538538" y="1077915"/>
                <a:chExt cx="696763" cy="100804"/>
              </a:xfrm>
            </p:grpSpPr>
            <p:sp>
              <p:nvSpPr>
                <p:cNvPr id="6270" name="모서리가 둥근 직사각형 1840">
                  <a:extLst>
                    <a:ext uri="{FF2B5EF4-FFF2-40B4-BE49-F238E27FC236}">
                      <a16:creationId xmlns:a16="http://schemas.microsoft.com/office/drawing/2014/main" id="{D0D0D525-B38D-412E-8916-792E39D665C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1" name="모서리가 둥근 직사각형 1841">
                  <a:extLst>
                    <a:ext uri="{FF2B5EF4-FFF2-40B4-BE49-F238E27FC236}">
                      <a16:creationId xmlns:a16="http://schemas.microsoft.com/office/drawing/2014/main" id="{A56D62FE-848B-48E2-851C-A7CB013CB34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2" name="모서리가 둥근 직사각형 1842">
                  <a:extLst>
                    <a:ext uri="{FF2B5EF4-FFF2-40B4-BE49-F238E27FC236}">
                      <a16:creationId xmlns:a16="http://schemas.microsoft.com/office/drawing/2014/main" id="{F22D4229-55BA-422E-AB28-D9F8EFE2BD3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3" name="모서리가 둥근 직사각형 1843">
                  <a:extLst>
                    <a:ext uri="{FF2B5EF4-FFF2-40B4-BE49-F238E27FC236}">
                      <a16:creationId xmlns:a16="http://schemas.microsoft.com/office/drawing/2014/main" id="{0ECDCD76-E47B-4FF5-8982-A183A408EAE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74" name="모서리가 둥근 직사각형 1844">
                  <a:extLst>
                    <a:ext uri="{FF2B5EF4-FFF2-40B4-BE49-F238E27FC236}">
                      <a16:creationId xmlns:a16="http://schemas.microsoft.com/office/drawing/2014/main" id="{E61950F9-3E1E-46FA-B69B-24BE8DE8ED0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86" name="그룹 5885">
                <a:extLst>
                  <a:ext uri="{FF2B5EF4-FFF2-40B4-BE49-F238E27FC236}">
                    <a16:creationId xmlns:a16="http://schemas.microsoft.com/office/drawing/2014/main" id="{7783B8B6-386D-4BF2-9AA7-6DC53325F2C0}"/>
                  </a:ext>
                </a:extLst>
              </p:cNvPr>
              <p:cNvGrpSpPr/>
              <p:nvPr/>
            </p:nvGrpSpPr>
            <p:grpSpPr>
              <a:xfrm>
                <a:off x="3686257" y="1384173"/>
                <a:ext cx="696763" cy="100804"/>
                <a:chOff x="3538538" y="1077915"/>
                <a:chExt cx="696763" cy="100804"/>
              </a:xfrm>
            </p:grpSpPr>
            <p:sp>
              <p:nvSpPr>
                <p:cNvPr id="6265" name="모서리가 둥근 직사각형 1835">
                  <a:extLst>
                    <a:ext uri="{FF2B5EF4-FFF2-40B4-BE49-F238E27FC236}">
                      <a16:creationId xmlns:a16="http://schemas.microsoft.com/office/drawing/2014/main" id="{24B22693-B1FE-48CE-AE57-08F2DA30949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6" name="모서리가 둥근 직사각형 1836">
                  <a:extLst>
                    <a:ext uri="{FF2B5EF4-FFF2-40B4-BE49-F238E27FC236}">
                      <a16:creationId xmlns:a16="http://schemas.microsoft.com/office/drawing/2014/main" id="{812D17C1-8330-432D-BE62-225895F692A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7" name="모서리가 둥근 직사각형 1837">
                  <a:extLst>
                    <a:ext uri="{FF2B5EF4-FFF2-40B4-BE49-F238E27FC236}">
                      <a16:creationId xmlns:a16="http://schemas.microsoft.com/office/drawing/2014/main" id="{F12E6E6A-3DEC-49DB-A2D7-DEA3149521F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8" name="모서리가 둥근 직사각형 1838">
                  <a:extLst>
                    <a:ext uri="{FF2B5EF4-FFF2-40B4-BE49-F238E27FC236}">
                      <a16:creationId xmlns:a16="http://schemas.microsoft.com/office/drawing/2014/main" id="{BD3CB1CC-0E10-4882-935A-41C5526E0A0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9" name="모서리가 둥근 직사각형 1839">
                  <a:extLst>
                    <a:ext uri="{FF2B5EF4-FFF2-40B4-BE49-F238E27FC236}">
                      <a16:creationId xmlns:a16="http://schemas.microsoft.com/office/drawing/2014/main" id="{854C61D5-D91F-4709-A1C6-CDCFE30FA02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87" name="그룹 5886">
                <a:extLst>
                  <a:ext uri="{FF2B5EF4-FFF2-40B4-BE49-F238E27FC236}">
                    <a16:creationId xmlns:a16="http://schemas.microsoft.com/office/drawing/2014/main" id="{EECC7D22-5CEF-4611-83AC-FBE8F26ACB96}"/>
                  </a:ext>
                </a:extLst>
              </p:cNvPr>
              <p:cNvGrpSpPr/>
              <p:nvPr/>
            </p:nvGrpSpPr>
            <p:grpSpPr>
              <a:xfrm>
                <a:off x="3686257" y="1569719"/>
                <a:ext cx="696763" cy="100804"/>
                <a:chOff x="3538538" y="1077915"/>
                <a:chExt cx="696763" cy="100804"/>
              </a:xfrm>
            </p:grpSpPr>
            <p:sp>
              <p:nvSpPr>
                <p:cNvPr id="6260" name="모서리가 둥근 직사각형 1830">
                  <a:extLst>
                    <a:ext uri="{FF2B5EF4-FFF2-40B4-BE49-F238E27FC236}">
                      <a16:creationId xmlns:a16="http://schemas.microsoft.com/office/drawing/2014/main" id="{B404BE08-FB22-47CB-BCE3-2D54AF42677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1" name="모서리가 둥근 직사각형 1831">
                  <a:extLst>
                    <a:ext uri="{FF2B5EF4-FFF2-40B4-BE49-F238E27FC236}">
                      <a16:creationId xmlns:a16="http://schemas.microsoft.com/office/drawing/2014/main" id="{0B5CFA8B-7B2E-4264-B18D-549635B0D4C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2" name="모서리가 둥근 직사각형 1832">
                  <a:extLst>
                    <a:ext uri="{FF2B5EF4-FFF2-40B4-BE49-F238E27FC236}">
                      <a16:creationId xmlns:a16="http://schemas.microsoft.com/office/drawing/2014/main" id="{AE2C59C7-BB59-4C16-8B66-E87771CA965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3" name="모서리가 둥근 직사각형 1833">
                  <a:extLst>
                    <a:ext uri="{FF2B5EF4-FFF2-40B4-BE49-F238E27FC236}">
                      <a16:creationId xmlns:a16="http://schemas.microsoft.com/office/drawing/2014/main" id="{F2D23216-327A-4E6E-A1CF-438FDB9118D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64" name="모서리가 둥근 직사각형 1834">
                  <a:extLst>
                    <a:ext uri="{FF2B5EF4-FFF2-40B4-BE49-F238E27FC236}">
                      <a16:creationId xmlns:a16="http://schemas.microsoft.com/office/drawing/2014/main" id="{888299CB-49B1-454B-A59C-1F1BC2DCC29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88" name="그룹 5887">
                <a:extLst>
                  <a:ext uri="{FF2B5EF4-FFF2-40B4-BE49-F238E27FC236}">
                    <a16:creationId xmlns:a16="http://schemas.microsoft.com/office/drawing/2014/main" id="{F219EE2F-EDEB-4795-B17D-8F0BBB3C6FE5}"/>
                  </a:ext>
                </a:extLst>
              </p:cNvPr>
              <p:cNvGrpSpPr/>
              <p:nvPr/>
            </p:nvGrpSpPr>
            <p:grpSpPr>
              <a:xfrm>
                <a:off x="3686257" y="1755265"/>
                <a:ext cx="696763" cy="100804"/>
                <a:chOff x="3538538" y="1077915"/>
                <a:chExt cx="696763" cy="100804"/>
              </a:xfrm>
            </p:grpSpPr>
            <p:sp>
              <p:nvSpPr>
                <p:cNvPr id="6255" name="모서리가 둥근 직사각형 1825">
                  <a:extLst>
                    <a:ext uri="{FF2B5EF4-FFF2-40B4-BE49-F238E27FC236}">
                      <a16:creationId xmlns:a16="http://schemas.microsoft.com/office/drawing/2014/main" id="{5C9DAE76-672F-4945-A115-D6EEA6EC361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6" name="모서리가 둥근 직사각형 1826">
                  <a:extLst>
                    <a:ext uri="{FF2B5EF4-FFF2-40B4-BE49-F238E27FC236}">
                      <a16:creationId xmlns:a16="http://schemas.microsoft.com/office/drawing/2014/main" id="{3DC8D458-3373-4478-978C-CAAA14A94DA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7" name="모서리가 둥근 직사각형 1827">
                  <a:extLst>
                    <a:ext uri="{FF2B5EF4-FFF2-40B4-BE49-F238E27FC236}">
                      <a16:creationId xmlns:a16="http://schemas.microsoft.com/office/drawing/2014/main" id="{819D91A6-0CD3-4349-9AA5-ADEDFA04F5C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8" name="모서리가 둥근 직사각형 1828">
                  <a:extLst>
                    <a:ext uri="{FF2B5EF4-FFF2-40B4-BE49-F238E27FC236}">
                      <a16:creationId xmlns:a16="http://schemas.microsoft.com/office/drawing/2014/main" id="{6EECBA9C-ABC6-4245-8858-D7E25C20079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9" name="모서리가 둥근 직사각형 1829">
                  <a:extLst>
                    <a:ext uri="{FF2B5EF4-FFF2-40B4-BE49-F238E27FC236}">
                      <a16:creationId xmlns:a16="http://schemas.microsoft.com/office/drawing/2014/main" id="{91DD944E-31AE-49FE-816F-327D83D2FDD3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89" name="그룹 5888">
                <a:extLst>
                  <a:ext uri="{FF2B5EF4-FFF2-40B4-BE49-F238E27FC236}">
                    <a16:creationId xmlns:a16="http://schemas.microsoft.com/office/drawing/2014/main" id="{DCAECFB4-E6A3-4DA7-8EE4-382922ED7A22}"/>
                  </a:ext>
                </a:extLst>
              </p:cNvPr>
              <p:cNvGrpSpPr/>
              <p:nvPr/>
            </p:nvGrpSpPr>
            <p:grpSpPr>
              <a:xfrm>
                <a:off x="3686257" y="1940811"/>
                <a:ext cx="696763" cy="100804"/>
                <a:chOff x="3538538" y="1077915"/>
                <a:chExt cx="696763" cy="100804"/>
              </a:xfrm>
            </p:grpSpPr>
            <p:sp>
              <p:nvSpPr>
                <p:cNvPr id="6250" name="모서리가 둥근 직사각형 1820">
                  <a:extLst>
                    <a:ext uri="{FF2B5EF4-FFF2-40B4-BE49-F238E27FC236}">
                      <a16:creationId xmlns:a16="http://schemas.microsoft.com/office/drawing/2014/main" id="{286B382C-E05C-4EEB-8192-21F8737E166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1" name="모서리가 둥근 직사각형 1821">
                  <a:extLst>
                    <a:ext uri="{FF2B5EF4-FFF2-40B4-BE49-F238E27FC236}">
                      <a16:creationId xmlns:a16="http://schemas.microsoft.com/office/drawing/2014/main" id="{023BA420-BE0B-474E-A993-C1D26D0DBB7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2" name="모서리가 둥근 직사각형 1822">
                  <a:extLst>
                    <a:ext uri="{FF2B5EF4-FFF2-40B4-BE49-F238E27FC236}">
                      <a16:creationId xmlns:a16="http://schemas.microsoft.com/office/drawing/2014/main" id="{71B81313-0207-411B-81F6-E65BDCD6C76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3" name="모서리가 둥근 직사각형 1823">
                  <a:extLst>
                    <a:ext uri="{FF2B5EF4-FFF2-40B4-BE49-F238E27FC236}">
                      <a16:creationId xmlns:a16="http://schemas.microsoft.com/office/drawing/2014/main" id="{836C08C2-884E-40B5-B888-B2D9277F837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54" name="모서리가 둥근 직사각형 1824">
                  <a:extLst>
                    <a:ext uri="{FF2B5EF4-FFF2-40B4-BE49-F238E27FC236}">
                      <a16:creationId xmlns:a16="http://schemas.microsoft.com/office/drawing/2014/main" id="{9DD6A9F4-A5CD-446D-B785-61D9A89FECF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0" name="그룹 5889">
                <a:extLst>
                  <a:ext uri="{FF2B5EF4-FFF2-40B4-BE49-F238E27FC236}">
                    <a16:creationId xmlns:a16="http://schemas.microsoft.com/office/drawing/2014/main" id="{C576A3AE-180D-4A77-9C84-662F9B1066BF}"/>
                  </a:ext>
                </a:extLst>
              </p:cNvPr>
              <p:cNvGrpSpPr/>
              <p:nvPr/>
            </p:nvGrpSpPr>
            <p:grpSpPr>
              <a:xfrm>
                <a:off x="3686257" y="2126357"/>
                <a:ext cx="696763" cy="100804"/>
                <a:chOff x="3538538" y="1077915"/>
                <a:chExt cx="696763" cy="100804"/>
              </a:xfrm>
            </p:grpSpPr>
            <p:sp>
              <p:nvSpPr>
                <p:cNvPr id="6245" name="모서리가 둥근 직사각형 1815">
                  <a:extLst>
                    <a:ext uri="{FF2B5EF4-FFF2-40B4-BE49-F238E27FC236}">
                      <a16:creationId xmlns:a16="http://schemas.microsoft.com/office/drawing/2014/main" id="{663AD210-C9D7-43C4-A673-4CD41328D71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6" name="모서리가 둥근 직사각형 1816">
                  <a:extLst>
                    <a:ext uri="{FF2B5EF4-FFF2-40B4-BE49-F238E27FC236}">
                      <a16:creationId xmlns:a16="http://schemas.microsoft.com/office/drawing/2014/main" id="{CBFFFD90-7972-4755-8E96-B2508F3A6C1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7" name="모서리가 둥근 직사각형 1817">
                  <a:extLst>
                    <a:ext uri="{FF2B5EF4-FFF2-40B4-BE49-F238E27FC236}">
                      <a16:creationId xmlns:a16="http://schemas.microsoft.com/office/drawing/2014/main" id="{16311312-BF4C-49F5-B4E2-0ABD3C57B75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8" name="모서리가 둥근 직사각형 1818">
                  <a:extLst>
                    <a:ext uri="{FF2B5EF4-FFF2-40B4-BE49-F238E27FC236}">
                      <a16:creationId xmlns:a16="http://schemas.microsoft.com/office/drawing/2014/main" id="{05337111-E831-4CAC-8B95-0B5EB6BDF95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9" name="모서리가 둥근 직사각형 1819">
                  <a:extLst>
                    <a:ext uri="{FF2B5EF4-FFF2-40B4-BE49-F238E27FC236}">
                      <a16:creationId xmlns:a16="http://schemas.microsoft.com/office/drawing/2014/main" id="{7E548E84-8972-4AD8-821F-C4AC8B3C1C0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1" name="그룹 5890">
                <a:extLst>
                  <a:ext uri="{FF2B5EF4-FFF2-40B4-BE49-F238E27FC236}">
                    <a16:creationId xmlns:a16="http://schemas.microsoft.com/office/drawing/2014/main" id="{72FF38CD-6B81-46C0-8FD8-F9A810B0B788}"/>
                  </a:ext>
                </a:extLst>
              </p:cNvPr>
              <p:cNvGrpSpPr/>
              <p:nvPr/>
            </p:nvGrpSpPr>
            <p:grpSpPr>
              <a:xfrm>
                <a:off x="3686257" y="2311903"/>
                <a:ext cx="696763" cy="100804"/>
                <a:chOff x="3538538" y="1077915"/>
                <a:chExt cx="696763" cy="100804"/>
              </a:xfrm>
            </p:grpSpPr>
            <p:sp>
              <p:nvSpPr>
                <p:cNvPr id="6240" name="모서리가 둥근 직사각형 1810">
                  <a:extLst>
                    <a:ext uri="{FF2B5EF4-FFF2-40B4-BE49-F238E27FC236}">
                      <a16:creationId xmlns:a16="http://schemas.microsoft.com/office/drawing/2014/main" id="{CA326DC8-7CE0-4F91-BB19-4D661CA8F51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1" name="모서리가 둥근 직사각형 1811">
                  <a:extLst>
                    <a:ext uri="{FF2B5EF4-FFF2-40B4-BE49-F238E27FC236}">
                      <a16:creationId xmlns:a16="http://schemas.microsoft.com/office/drawing/2014/main" id="{45BAE07E-8B17-4023-BC75-A52CA31F149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2" name="모서리가 둥근 직사각형 1812">
                  <a:extLst>
                    <a:ext uri="{FF2B5EF4-FFF2-40B4-BE49-F238E27FC236}">
                      <a16:creationId xmlns:a16="http://schemas.microsoft.com/office/drawing/2014/main" id="{542317BE-F793-4C70-8DF2-AA15C050C6B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3" name="모서리가 둥근 직사각형 1813">
                  <a:extLst>
                    <a:ext uri="{FF2B5EF4-FFF2-40B4-BE49-F238E27FC236}">
                      <a16:creationId xmlns:a16="http://schemas.microsoft.com/office/drawing/2014/main" id="{73670E72-9A19-4CF1-BBB6-48FDEEC7A7D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44" name="모서리가 둥근 직사각형 1814">
                  <a:extLst>
                    <a:ext uri="{FF2B5EF4-FFF2-40B4-BE49-F238E27FC236}">
                      <a16:creationId xmlns:a16="http://schemas.microsoft.com/office/drawing/2014/main" id="{9C8B7064-408A-4A58-97AF-2351AFE33BB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2" name="그룹 5891">
                <a:extLst>
                  <a:ext uri="{FF2B5EF4-FFF2-40B4-BE49-F238E27FC236}">
                    <a16:creationId xmlns:a16="http://schemas.microsoft.com/office/drawing/2014/main" id="{611CBD3A-F846-409C-A97F-99099B5B76AE}"/>
                  </a:ext>
                </a:extLst>
              </p:cNvPr>
              <p:cNvGrpSpPr/>
              <p:nvPr/>
            </p:nvGrpSpPr>
            <p:grpSpPr>
              <a:xfrm>
                <a:off x="3686257" y="2497449"/>
                <a:ext cx="696763" cy="100804"/>
                <a:chOff x="3538538" y="1077915"/>
                <a:chExt cx="696763" cy="100804"/>
              </a:xfrm>
            </p:grpSpPr>
            <p:sp>
              <p:nvSpPr>
                <p:cNvPr id="6235" name="모서리가 둥근 직사각형 1805">
                  <a:extLst>
                    <a:ext uri="{FF2B5EF4-FFF2-40B4-BE49-F238E27FC236}">
                      <a16:creationId xmlns:a16="http://schemas.microsoft.com/office/drawing/2014/main" id="{FDBD77AA-B423-405A-B473-33184FB640F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6" name="모서리가 둥근 직사각형 1806">
                  <a:extLst>
                    <a:ext uri="{FF2B5EF4-FFF2-40B4-BE49-F238E27FC236}">
                      <a16:creationId xmlns:a16="http://schemas.microsoft.com/office/drawing/2014/main" id="{A17C0D3B-ADD6-4B5D-B6AC-2EC44A299E2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7" name="모서리가 둥근 직사각형 1807">
                  <a:extLst>
                    <a:ext uri="{FF2B5EF4-FFF2-40B4-BE49-F238E27FC236}">
                      <a16:creationId xmlns:a16="http://schemas.microsoft.com/office/drawing/2014/main" id="{7D2D4D84-5CAC-46C2-971E-F921866B24D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8" name="모서리가 둥근 직사각형 1808">
                  <a:extLst>
                    <a:ext uri="{FF2B5EF4-FFF2-40B4-BE49-F238E27FC236}">
                      <a16:creationId xmlns:a16="http://schemas.microsoft.com/office/drawing/2014/main" id="{DA26CB94-FF09-406D-88A3-2007FDCFC46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9" name="모서리가 둥근 직사각형 1809">
                  <a:extLst>
                    <a:ext uri="{FF2B5EF4-FFF2-40B4-BE49-F238E27FC236}">
                      <a16:creationId xmlns:a16="http://schemas.microsoft.com/office/drawing/2014/main" id="{C4CEE2F8-9A84-4F4A-AB8A-257CC4E9DD2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3" name="그룹 5892">
                <a:extLst>
                  <a:ext uri="{FF2B5EF4-FFF2-40B4-BE49-F238E27FC236}">
                    <a16:creationId xmlns:a16="http://schemas.microsoft.com/office/drawing/2014/main" id="{C6CCCCB4-CFC1-4F46-B12B-5441E517A576}"/>
                  </a:ext>
                </a:extLst>
              </p:cNvPr>
              <p:cNvGrpSpPr/>
              <p:nvPr/>
            </p:nvGrpSpPr>
            <p:grpSpPr>
              <a:xfrm>
                <a:off x="3686257" y="2682995"/>
                <a:ext cx="696763" cy="100804"/>
                <a:chOff x="3538538" y="1077915"/>
                <a:chExt cx="696763" cy="100804"/>
              </a:xfrm>
            </p:grpSpPr>
            <p:sp>
              <p:nvSpPr>
                <p:cNvPr id="6230" name="모서리가 둥근 직사각형 1800">
                  <a:extLst>
                    <a:ext uri="{FF2B5EF4-FFF2-40B4-BE49-F238E27FC236}">
                      <a16:creationId xmlns:a16="http://schemas.microsoft.com/office/drawing/2014/main" id="{4BCEB098-A8F8-483F-8128-1ECFC4493C7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1" name="모서리가 둥근 직사각형 1801">
                  <a:extLst>
                    <a:ext uri="{FF2B5EF4-FFF2-40B4-BE49-F238E27FC236}">
                      <a16:creationId xmlns:a16="http://schemas.microsoft.com/office/drawing/2014/main" id="{D0A93BEE-1945-469D-A209-A6C9B48BB64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2" name="모서리가 둥근 직사각형 1802">
                  <a:extLst>
                    <a:ext uri="{FF2B5EF4-FFF2-40B4-BE49-F238E27FC236}">
                      <a16:creationId xmlns:a16="http://schemas.microsoft.com/office/drawing/2014/main" id="{D744AB58-41F6-427D-A704-BDA65EE9868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3" name="모서리가 둥근 직사각형 1803">
                  <a:extLst>
                    <a:ext uri="{FF2B5EF4-FFF2-40B4-BE49-F238E27FC236}">
                      <a16:creationId xmlns:a16="http://schemas.microsoft.com/office/drawing/2014/main" id="{707230B7-228D-45B3-8AAB-96404CA2F31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34" name="모서리가 둥근 직사각형 1804">
                  <a:extLst>
                    <a:ext uri="{FF2B5EF4-FFF2-40B4-BE49-F238E27FC236}">
                      <a16:creationId xmlns:a16="http://schemas.microsoft.com/office/drawing/2014/main" id="{7BA68986-78EC-4F76-920C-FFE4726A551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4" name="그룹 5893">
                <a:extLst>
                  <a:ext uri="{FF2B5EF4-FFF2-40B4-BE49-F238E27FC236}">
                    <a16:creationId xmlns:a16="http://schemas.microsoft.com/office/drawing/2014/main" id="{4CFB7671-A15E-4834-954B-ECDEF5615C2D}"/>
                  </a:ext>
                </a:extLst>
              </p:cNvPr>
              <p:cNvGrpSpPr/>
              <p:nvPr/>
            </p:nvGrpSpPr>
            <p:grpSpPr>
              <a:xfrm>
                <a:off x="3686257" y="2868541"/>
                <a:ext cx="696763" cy="100804"/>
                <a:chOff x="3538538" y="1077915"/>
                <a:chExt cx="696763" cy="100804"/>
              </a:xfrm>
            </p:grpSpPr>
            <p:sp>
              <p:nvSpPr>
                <p:cNvPr id="6225" name="모서리가 둥근 직사각형 1795">
                  <a:extLst>
                    <a:ext uri="{FF2B5EF4-FFF2-40B4-BE49-F238E27FC236}">
                      <a16:creationId xmlns:a16="http://schemas.microsoft.com/office/drawing/2014/main" id="{E7E32585-F136-453B-8510-D8BE75B9E0F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6" name="모서리가 둥근 직사각형 1796">
                  <a:extLst>
                    <a:ext uri="{FF2B5EF4-FFF2-40B4-BE49-F238E27FC236}">
                      <a16:creationId xmlns:a16="http://schemas.microsoft.com/office/drawing/2014/main" id="{B87AB7C3-E301-42CA-A87F-1FABC4A0478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7" name="모서리가 둥근 직사각형 1797">
                  <a:extLst>
                    <a:ext uri="{FF2B5EF4-FFF2-40B4-BE49-F238E27FC236}">
                      <a16:creationId xmlns:a16="http://schemas.microsoft.com/office/drawing/2014/main" id="{F2434C02-DCEA-464C-B3F4-4E5EAD7870D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8" name="모서리가 둥근 직사각형 1798">
                  <a:extLst>
                    <a:ext uri="{FF2B5EF4-FFF2-40B4-BE49-F238E27FC236}">
                      <a16:creationId xmlns:a16="http://schemas.microsoft.com/office/drawing/2014/main" id="{D3C3E59C-C13C-42E9-AFF1-F0B1A2639DE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9" name="모서리가 둥근 직사각형 1799">
                  <a:extLst>
                    <a:ext uri="{FF2B5EF4-FFF2-40B4-BE49-F238E27FC236}">
                      <a16:creationId xmlns:a16="http://schemas.microsoft.com/office/drawing/2014/main" id="{97754BC3-D66E-4865-8D51-3B8FB017768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5" name="그룹 5894">
                <a:extLst>
                  <a:ext uri="{FF2B5EF4-FFF2-40B4-BE49-F238E27FC236}">
                    <a16:creationId xmlns:a16="http://schemas.microsoft.com/office/drawing/2014/main" id="{D8613B23-1372-4FE2-8D5F-758F325FC59D}"/>
                  </a:ext>
                </a:extLst>
              </p:cNvPr>
              <p:cNvGrpSpPr/>
              <p:nvPr/>
            </p:nvGrpSpPr>
            <p:grpSpPr>
              <a:xfrm>
                <a:off x="3686257" y="3054087"/>
                <a:ext cx="696763" cy="100804"/>
                <a:chOff x="3538538" y="1077915"/>
                <a:chExt cx="696763" cy="100804"/>
              </a:xfrm>
            </p:grpSpPr>
            <p:sp>
              <p:nvSpPr>
                <p:cNvPr id="6220" name="모서리가 둥근 직사각형 1790">
                  <a:extLst>
                    <a:ext uri="{FF2B5EF4-FFF2-40B4-BE49-F238E27FC236}">
                      <a16:creationId xmlns:a16="http://schemas.microsoft.com/office/drawing/2014/main" id="{5745DF0A-E2E8-4A89-8F69-A7B1EDF453E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1" name="모서리가 둥근 직사각형 1791">
                  <a:extLst>
                    <a:ext uri="{FF2B5EF4-FFF2-40B4-BE49-F238E27FC236}">
                      <a16:creationId xmlns:a16="http://schemas.microsoft.com/office/drawing/2014/main" id="{509F30EB-25B1-4A03-8069-0778595CF5A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2" name="모서리가 둥근 직사각형 1792">
                  <a:extLst>
                    <a:ext uri="{FF2B5EF4-FFF2-40B4-BE49-F238E27FC236}">
                      <a16:creationId xmlns:a16="http://schemas.microsoft.com/office/drawing/2014/main" id="{4F967BA2-0B03-492A-BC75-8A014EA7127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3" name="모서리가 둥근 직사각형 1793">
                  <a:extLst>
                    <a:ext uri="{FF2B5EF4-FFF2-40B4-BE49-F238E27FC236}">
                      <a16:creationId xmlns:a16="http://schemas.microsoft.com/office/drawing/2014/main" id="{45B3B91B-B40B-4BF3-9E7C-6CA4FB70345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24" name="모서리가 둥근 직사각형 1794">
                  <a:extLst>
                    <a:ext uri="{FF2B5EF4-FFF2-40B4-BE49-F238E27FC236}">
                      <a16:creationId xmlns:a16="http://schemas.microsoft.com/office/drawing/2014/main" id="{B87B9EEA-36E9-4D53-A76D-AA717BAF386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6" name="그룹 5895">
                <a:extLst>
                  <a:ext uri="{FF2B5EF4-FFF2-40B4-BE49-F238E27FC236}">
                    <a16:creationId xmlns:a16="http://schemas.microsoft.com/office/drawing/2014/main" id="{5D201E2B-A9D8-40B7-B98D-3E3F59603308}"/>
                  </a:ext>
                </a:extLst>
              </p:cNvPr>
              <p:cNvGrpSpPr/>
              <p:nvPr/>
            </p:nvGrpSpPr>
            <p:grpSpPr>
              <a:xfrm>
                <a:off x="3686257" y="3239633"/>
                <a:ext cx="696763" cy="100804"/>
                <a:chOff x="3538538" y="1077915"/>
                <a:chExt cx="696763" cy="100804"/>
              </a:xfrm>
            </p:grpSpPr>
            <p:sp>
              <p:nvSpPr>
                <p:cNvPr id="6215" name="모서리가 둥근 직사각형 1785">
                  <a:extLst>
                    <a:ext uri="{FF2B5EF4-FFF2-40B4-BE49-F238E27FC236}">
                      <a16:creationId xmlns:a16="http://schemas.microsoft.com/office/drawing/2014/main" id="{B8ED124A-FC77-4299-971A-1741682EE84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6" name="모서리가 둥근 직사각형 1786">
                  <a:extLst>
                    <a:ext uri="{FF2B5EF4-FFF2-40B4-BE49-F238E27FC236}">
                      <a16:creationId xmlns:a16="http://schemas.microsoft.com/office/drawing/2014/main" id="{62917F7D-ADF1-42AC-89CC-6D65236CFE5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7" name="모서리가 둥근 직사각형 1787">
                  <a:extLst>
                    <a:ext uri="{FF2B5EF4-FFF2-40B4-BE49-F238E27FC236}">
                      <a16:creationId xmlns:a16="http://schemas.microsoft.com/office/drawing/2014/main" id="{A642F92C-C444-44C8-813F-5B9EE6FF383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8" name="모서리가 둥근 직사각형 1788">
                  <a:extLst>
                    <a:ext uri="{FF2B5EF4-FFF2-40B4-BE49-F238E27FC236}">
                      <a16:creationId xmlns:a16="http://schemas.microsoft.com/office/drawing/2014/main" id="{2BD4DDE3-2B66-41ED-95D8-E7F91AD9F22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9" name="모서리가 둥근 직사각형 1789">
                  <a:extLst>
                    <a:ext uri="{FF2B5EF4-FFF2-40B4-BE49-F238E27FC236}">
                      <a16:creationId xmlns:a16="http://schemas.microsoft.com/office/drawing/2014/main" id="{60344B5F-D677-4278-BBE8-DED5FD5C382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7" name="그룹 5896">
                <a:extLst>
                  <a:ext uri="{FF2B5EF4-FFF2-40B4-BE49-F238E27FC236}">
                    <a16:creationId xmlns:a16="http://schemas.microsoft.com/office/drawing/2014/main" id="{D1250A86-B7C6-44B4-8D60-4E3E7047B471}"/>
                  </a:ext>
                </a:extLst>
              </p:cNvPr>
              <p:cNvGrpSpPr/>
              <p:nvPr/>
            </p:nvGrpSpPr>
            <p:grpSpPr>
              <a:xfrm>
                <a:off x="3686257" y="3425179"/>
                <a:ext cx="696763" cy="100804"/>
                <a:chOff x="3538538" y="1077915"/>
                <a:chExt cx="696763" cy="100804"/>
              </a:xfrm>
            </p:grpSpPr>
            <p:sp>
              <p:nvSpPr>
                <p:cNvPr id="6210" name="모서리가 둥근 직사각형 1780">
                  <a:extLst>
                    <a:ext uri="{FF2B5EF4-FFF2-40B4-BE49-F238E27FC236}">
                      <a16:creationId xmlns:a16="http://schemas.microsoft.com/office/drawing/2014/main" id="{534D8ABA-C90F-4DF8-AB29-C83C486AFD0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1" name="모서리가 둥근 직사각형 1781">
                  <a:extLst>
                    <a:ext uri="{FF2B5EF4-FFF2-40B4-BE49-F238E27FC236}">
                      <a16:creationId xmlns:a16="http://schemas.microsoft.com/office/drawing/2014/main" id="{1DADB05D-61B4-4A8E-B253-EE7FAB0EC95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2" name="모서리가 둥근 직사각형 1782">
                  <a:extLst>
                    <a:ext uri="{FF2B5EF4-FFF2-40B4-BE49-F238E27FC236}">
                      <a16:creationId xmlns:a16="http://schemas.microsoft.com/office/drawing/2014/main" id="{02A47C84-3EB5-41B8-9BB8-A0E23371E19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3" name="모서리가 둥근 직사각형 1783">
                  <a:extLst>
                    <a:ext uri="{FF2B5EF4-FFF2-40B4-BE49-F238E27FC236}">
                      <a16:creationId xmlns:a16="http://schemas.microsoft.com/office/drawing/2014/main" id="{37843EF3-9C30-463D-96AA-D5C57F64B1E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14" name="모서리가 둥근 직사각형 1784">
                  <a:extLst>
                    <a:ext uri="{FF2B5EF4-FFF2-40B4-BE49-F238E27FC236}">
                      <a16:creationId xmlns:a16="http://schemas.microsoft.com/office/drawing/2014/main" id="{25A87012-B304-4731-AA32-D36E2453B3F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8" name="그룹 5897">
                <a:extLst>
                  <a:ext uri="{FF2B5EF4-FFF2-40B4-BE49-F238E27FC236}">
                    <a16:creationId xmlns:a16="http://schemas.microsoft.com/office/drawing/2014/main" id="{698AE11F-393B-4F46-91F5-19D2080DB5AD}"/>
                  </a:ext>
                </a:extLst>
              </p:cNvPr>
              <p:cNvGrpSpPr/>
              <p:nvPr/>
            </p:nvGrpSpPr>
            <p:grpSpPr>
              <a:xfrm>
                <a:off x="3686257" y="3610725"/>
                <a:ext cx="696763" cy="100804"/>
                <a:chOff x="3538538" y="1077915"/>
                <a:chExt cx="696763" cy="100804"/>
              </a:xfrm>
            </p:grpSpPr>
            <p:sp>
              <p:nvSpPr>
                <p:cNvPr id="6205" name="모서리가 둥근 직사각형 1775">
                  <a:extLst>
                    <a:ext uri="{FF2B5EF4-FFF2-40B4-BE49-F238E27FC236}">
                      <a16:creationId xmlns:a16="http://schemas.microsoft.com/office/drawing/2014/main" id="{97F24034-ABD2-49D7-BB61-00B2C42A87B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6" name="모서리가 둥근 직사각형 1776">
                  <a:extLst>
                    <a:ext uri="{FF2B5EF4-FFF2-40B4-BE49-F238E27FC236}">
                      <a16:creationId xmlns:a16="http://schemas.microsoft.com/office/drawing/2014/main" id="{9C821EF9-EE86-4653-A57E-F30672A3047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7" name="모서리가 둥근 직사각형 1777">
                  <a:extLst>
                    <a:ext uri="{FF2B5EF4-FFF2-40B4-BE49-F238E27FC236}">
                      <a16:creationId xmlns:a16="http://schemas.microsoft.com/office/drawing/2014/main" id="{0469BABC-6DD0-4126-B377-AB59A9494A9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8" name="모서리가 둥근 직사각형 1778">
                  <a:extLst>
                    <a:ext uri="{FF2B5EF4-FFF2-40B4-BE49-F238E27FC236}">
                      <a16:creationId xmlns:a16="http://schemas.microsoft.com/office/drawing/2014/main" id="{BA9446A0-B360-42A0-8FDC-0965F9483DF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9" name="모서리가 둥근 직사각형 1779">
                  <a:extLst>
                    <a:ext uri="{FF2B5EF4-FFF2-40B4-BE49-F238E27FC236}">
                      <a16:creationId xmlns:a16="http://schemas.microsoft.com/office/drawing/2014/main" id="{B1154E8E-1541-4BB6-8BA4-B9BB2BC1721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899" name="그룹 5898">
                <a:extLst>
                  <a:ext uri="{FF2B5EF4-FFF2-40B4-BE49-F238E27FC236}">
                    <a16:creationId xmlns:a16="http://schemas.microsoft.com/office/drawing/2014/main" id="{BB1F9CF5-71A5-42AF-8871-3835F947A114}"/>
                  </a:ext>
                </a:extLst>
              </p:cNvPr>
              <p:cNvGrpSpPr/>
              <p:nvPr/>
            </p:nvGrpSpPr>
            <p:grpSpPr>
              <a:xfrm>
                <a:off x="3686257" y="3796271"/>
                <a:ext cx="696763" cy="100804"/>
                <a:chOff x="3538538" y="1077915"/>
                <a:chExt cx="696763" cy="100804"/>
              </a:xfrm>
            </p:grpSpPr>
            <p:sp>
              <p:nvSpPr>
                <p:cNvPr id="6200" name="모서리가 둥근 직사각형 1770">
                  <a:extLst>
                    <a:ext uri="{FF2B5EF4-FFF2-40B4-BE49-F238E27FC236}">
                      <a16:creationId xmlns:a16="http://schemas.microsoft.com/office/drawing/2014/main" id="{EE0DAAA3-DB36-4434-8640-72EB74825C2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1" name="모서리가 둥근 직사각형 1771">
                  <a:extLst>
                    <a:ext uri="{FF2B5EF4-FFF2-40B4-BE49-F238E27FC236}">
                      <a16:creationId xmlns:a16="http://schemas.microsoft.com/office/drawing/2014/main" id="{093D75DB-E976-4B00-BE89-747724D2632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2" name="모서리가 둥근 직사각형 1772">
                  <a:extLst>
                    <a:ext uri="{FF2B5EF4-FFF2-40B4-BE49-F238E27FC236}">
                      <a16:creationId xmlns:a16="http://schemas.microsoft.com/office/drawing/2014/main" id="{8F854626-E537-4D03-8D18-6B09F00B271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3" name="모서리가 둥근 직사각형 1773">
                  <a:extLst>
                    <a:ext uri="{FF2B5EF4-FFF2-40B4-BE49-F238E27FC236}">
                      <a16:creationId xmlns:a16="http://schemas.microsoft.com/office/drawing/2014/main" id="{D4268BEC-98D6-4AD2-8817-0F73FB5D02C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204" name="모서리가 둥근 직사각형 1774">
                  <a:extLst>
                    <a:ext uri="{FF2B5EF4-FFF2-40B4-BE49-F238E27FC236}">
                      <a16:creationId xmlns:a16="http://schemas.microsoft.com/office/drawing/2014/main" id="{F9F2BA73-93E7-4695-9EBA-8FFE79DC76E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0" name="그룹 5899">
                <a:extLst>
                  <a:ext uri="{FF2B5EF4-FFF2-40B4-BE49-F238E27FC236}">
                    <a16:creationId xmlns:a16="http://schemas.microsoft.com/office/drawing/2014/main" id="{AFC0FB7E-F6CC-4E80-A5A6-040801AAE389}"/>
                  </a:ext>
                </a:extLst>
              </p:cNvPr>
              <p:cNvGrpSpPr/>
              <p:nvPr/>
            </p:nvGrpSpPr>
            <p:grpSpPr>
              <a:xfrm>
                <a:off x="3686257" y="3981817"/>
                <a:ext cx="696763" cy="100804"/>
                <a:chOff x="3538538" y="1077915"/>
                <a:chExt cx="696763" cy="100804"/>
              </a:xfrm>
            </p:grpSpPr>
            <p:sp>
              <p:nvSpPr>
                <p:cNvPr id="6195" name="모서리가 둥근 직사각형 1765">
                  <a:extLst>
                    <a:ext uri="{FF2B5EF4-FFF2-40B4-BE49-F238E27FC236}">
                      <a16:creationId xmlns:a16="http://schemas.microsoft.com/office/drawing/2014/main" id="{7059BEEE-461E-4425-B1FD-148056FC1FA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6" name="모서리가 둥근 직사각형 1766">
                  <a:extLst>
                    <a:ext uri="{FF2B5EF4-FFF2-40B4-BE49-F238E27FC236}">
                      <a16:creationId xmlns:a16="http://schemas.microsoft.com/office/drawing/2014/main" id="{1060B5B6-8BBA-4E9C-B048-57AAB4CFAB0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7" name="모서리가 둥근 직사각형 1767">
                  <a:extLst>
                    <a:ext uri="{FF2B5EF4-FFF2-40B4-BE49-F238E27FC236}">
                      <a16:creationId xmlns:a16="http://schemas.microsoft.com/office/drawing/2014/main" id="{C560C672-F0BC-4C8F-A63F-4ABCA8C7948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8" name="모서리가 둥근 직사각형 1768">
                  <a:extLst>
                    <a:ext uri="{FF2B5EF4-FFF2-40B4-BE49-F238E27FC236}">
                      <a16:creationId xmlns:a16="http://schemas.microsoft.com/office/drawing/2014/main" id="{966E0333-A98D-478D-8C4F-0981B431D4A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9" name="모서리가 둥근 직사각형 1769">
                  <a:extLst>
                    <a:ext uri="{FF2B5EF4-FFF2-40B4-BE49-F238E27FC236}">
                      <a16:creationId xmlns:a16="http://schemas.microsoft.com/office/drawing/2014/main" id="{5BB67320-19F5-421D-920F-E57A684C8F1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1" name="그룹 5900">
                <a:extLst>
                  <a:ext uri="{FF2B5EF4-FFF2-40B4-BE49-F238E27FC236}">
                    <a16:creationId xmlns:a16="http://schemas.microsoft.com/office/drawing/2014/main" id="{340AE3B8-E7AA-4B4E-88AB-363CB83F71D1}"/>
                  </a:ext>
                </a:extLst>
              </p:cNvPr>
              <p:cNvGrpSpPr/>
              <p:nvPr/>
            </p:nvGrpSpPr>
            <p:grpSpPr>
              <a:xfrm>
                <a:off x="3686257" y="4167363"/>
                <a:ext cx="696763" cy="100804"/>
                <a:chOff x="3538538" y="1077915"/>
                <a:chExt cx="696763" cy="100804"/>
              </a:xfrm>
            </p:grpSpPr>
            <p:sp>
              <p:nvSpPr>
                <p:cNvPr id="6190" name="모서리가 둥근 직사각형 1760">
                  <a:extLst>
                    <a:ext uri="{FF2B5EF4-FFF2-40B4-BE49-F238E27FC236}">
                      <a16:creationId xmlns:a16="http://schemas.microsoft.com/office/drawing/2014/main" id="{A5D55616-269C-4787-A5F1-55157D4079E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1" name="모서리가 둥근 직사각형 1761">
                  <a:extLst>
                    <a:ext uri="{FF2B5EF4-FFF2-40B4-BE49-F238E27FC236}">
                      <a16:creationId xmlns:a16="http://schemas.microsoft.com/office/drawing/2014/main" id="{C87774D1-49A8-4947-94F0-C0AED68746F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2" name="모서리가 둥근 직사각형 1762">
                  <a:extLst>
                    <a:ext uri="{FF2B5EF4-FFF2-40B4-BE49-F238E27FC236}">
                      <a16:creationId xmlns:a16="http://schemas.microsoft.com/office/drawing/2014/main" id="{86C68E8D-66F5-4299-9475-8039CCC16D0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3" name="모서리가 둥근 직사각형 1763">
                  <a:extLst>
                    <a:ext uri="{FF2B5EF4-FFF2-40B4-BE49-F238E27FC236}">
                      <a16:creationId xmlns:a16="http://schemas.microsoft.com/office/drawing/2014/main" id="{4B0E55B5-78BD-4DCA-A54B-BF63F2D755B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94" name="모서리가 둥근 직사각형 1764">
                  <a:extLst>
                    <a:ext uri="{FF2B5EF4-FFF2-40B4-BE49-F238E27FC236}">
                      <a16:creationId xmlns:a16="http://schemas.microsoft.com/office/drawing/2014/main" id="{22CDEF15-A4C7-492E-92CB-59DC0100E42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2" name="그룹 5901">
                <a:extLst>
                  <a:ext uri="{FF2B5EF4-FFF2-40B4-BE49-F238E27FC236}">
                    <a16:creationId xmlns:a16="http://schemas.microsoft.com/office/drawing/2014/main" id="{F6EFDD84-F615-4E9D-92F1-63F37B8348EF}"/>
                  </a:ext>
                </a:extLst>
              </p:cNvPr>
              <p:cNvGrpSpPr/>
              <p:nvPr/>
            </p:nvGrpSpPr>
            <p:grpSpPr>
              <a:xfrm>
                <a:off x="3686257" y="4352909"/>
                <a:ext cx="696763" cy="100804"/>
                <a:chOff x="3538538" y="1077915"/>
                <a:chExt cx="696763" cy="100804"/>
              </a:xfrm>
            </p:grpSpPr>
            <p:sp>
              <p:nvSpPr>
                <p:cNvPr id="6185" name="모서리가 둥근 직사각형 1755">
                  <a:extLst>
                    <a:ext uri="{FF2B5EF4-FFF2-40B4-BE49-F238E27FC236}">
                      <a16:creationId xmlns:a16="http://schemas.microsoft.com/office/drawing/2014/main" id="{57DDE47D-B734-48A9-8141-6A43AE8A97D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6" name="모서리가 둥근 직사각형 1756">
                  <a:extLst>
                    <a:ext uri="{FF2B5EF4-FFF2-40B4-BE49-F238E27FC236}">
                      <a16:creationId xmlns:a16="http://schemas.microsoft.com/office/drawing/2014/main" id="{21738580-721A-44F1-AACA-C3CB58E7BD8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7" name="모서리가 둥근 직사각형 1757">
                  <a:extLst>
                    <a:ext uri="{FF2B5EF4-FFF2-40B4-BE49-F238E27FC236}">
                      <a16:creationId xmlns:a16="http://schemas.microsoft.com/office/drawing/2014/main" id="{EAB34228-67D2-4C2B-A830-8A6ABB3D135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8" name="모서리가 둥근 직사각형 1758">
                  <a:extLst>
                    <a:ext uri="{FF2B5EF4-FFF2-40B4-BE49-F238E27FC236}">
                      <a16:creationId xmlns:a16="http://schemas.microsoft.com/office/drawing/2014/main" id="{C2FBAC0F-3A82-4D96-A0C5-B432E92BF23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9" name="모서리가 둥근 직사각형 1759">
                  <a:extLst>
                    <a:ext uri="{FF2B5EF4-FFF2-40B4-BE49-F238E27FC236}">
                      <a16:creationId xmlns:a16="http://schemas.microsoft.com/office/drawing/2014/main" id="{487FE989-5B7B-4155-B934-6652709C204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3" name="그룹 5902">
                <a:extLst>
                  <a:ext uri="{FF2B5EF4-FFF2-40B4-BE49-F238E27FC236}">
                    <a16:creationId xmlns:a16="http://schemas.microsoft.com/office/drawing/2014/main" id="{65C21829-AAC7-4440-BED5-15576D9A39FA}"/>
                  </a:ext>
                </a:extLst>
              </p:cNvPr>
              <p:cNvGrpSpPr/>
              <p:nvPr/>
            </p:nvGrpSpPr>
            <p:grpSpPr>
              <a:xfrm>
                <a:off x="3686257" y="4538455"/>
                <a:ext cx="696763" cy="100804"/>
                <a:chOff x="3538538" y="1077915"/>
                <a:chExt cx="696763" cy="100804"/>
              </a:xfrm>
            </p:grpSpPr>
            <p:sp>
              <p:nvSpPr>
                <p:cNvPr id="6180" name="모서리가 둥근 직사각형 1750">
                  <a:extLst>
                    <a:ext uri="{FF2B5EF4-FFF2-40B4-BE49-F238E27FC236}">
                      <a16:creationId xmlns:a16="http://schemas.microsoft.com/office/drawing/2014/main" id="{5E9C5CE6-F140-4B59-B00A-D85C4A250F6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1" name="모서리가 둥근 직사각형 1751">
                  <a:extLst>
                    <a:ext uri="{FF2B5EF4-FFF2-40B4-BE49-F238E27FC236}">
                      <a16:creationId xmlns:a16="http://schemas.microsoft.com/office/drawing/2014/main" id="{7DB1EEA4-C8A7-455E-BDBE-B0D0EE689BE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2" name="모서리가 둥근 직사각형 1752">
                  <a:extLst>
                    <a:ext uri="{FF2B5EF4-FFF2-40B4-BE49-F238E27FC236}">
                      <a16:creationId xmlns:a16="http://schemas.microsoft.com/office/drawing/2014/main" id="{E12515DF-DAD3-421B-99DA-0E6280AFC6A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3" name="모서리가 둥근 직사각형 1753">
                  <a:extLst>
                    <a:ext uri="{FF2B5EF4-FFF2-40B4-BE49-F238E27FC236}">
                      <a16:creationId xmlns:a16="http://schemas.microsoft.com/office/drawing/2014/main" id="{C8B35E41-BBA0-45D7-A00C-94D4C38F6FE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84" name="모서리가 둥근 직사각형 1754">
                  <a:extLst>
                    <a:ext uri="{FF2B5EF4-FFF2-40B4-BE49-F238E27FC236}">
                      <a16:creationId xmlns:a16="http://schemas.microsoft.com/office/drawing/2014/main" id="{21DF2D84-19D4-426A-83B8-C66143C06D4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4" name="그룹 5903">
                <a:extLst>
                  <a:ext uri="{FF2B5EF4-FFF2-40B4-BE49-F238E27FC236}">
                    <a16:creationId xmlns:a16="http://schemas.microsoft.com/office/drawing/2014/main" id="{C047A5F4-5E8E-4CDF-8C4B-9CC271EC458D}"/>
                  </a:ext>
                </a:extLst>
              </p:cNvPr>
              <p:cNvGrpSpPr/>
              <p:nvPr/>
            </p:nvGrpSpPr>
            <p:grpSpPr>
              <a:xfrm>
                <a:off x="3686257" y="4724001"/>
                <a:ext cx="696763" cy="100804"/>
                <a:chOff x="3538538" y="1077915"/>
                <a:chExt cx="696763" cy="100804"/>
              </a:xfrm>
            </p:grpSpPr>
            <p:sp>
              <p:nvSpPr>
                <p:cNvPr id="6175" name="모서리가 둥근 직사각형 1745">
                  <a:extLst>
                    <a:ext uri="{FF2B5EF4-FFF2-40B4-BE49-F238E27FC236}">
                      <a16:creationId xmlns:a16="http://schemas.microsoft.com/office/drawing/2014/main" id="{5348D03C-612E-4571-B9E6-CFF520D60BB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6" name="모서리가 둥근 직사각형 1746">
                  <a:extLst>
                    <a:ext uri="{FF2B5EF4-FFF2-40B4-BE49-F238E27FC236}">
                      <a16:creationId xmlns:a16="http://schemas.microsoft.com/office/drawing/2014/main" id="{4DCEF28E-E442-4B07-8A32-79ADDA6F2AE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7" name="모서리가 둥근 직사각형 1747">
                  <a:extLst>
                    <a:ext uri="{FF2B5EF4-FFF2-40B4-BE49-F238E27FC236}">
                      <a16:creationId xmlns:a16="http://schemas.microsoft.com/office/drawing/2014/main" id="{5A334789-377A-4D8F-AAEB-E7E94D748B4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8" name="모서리가 둥근 직사각형 1748">
                  <a:extLst>
                    <a:ext uri="{FF2B5EF4-FFF2-40B4-BE49-F238E27FC236}">
                      <a16:creationId xmlns:a16="http://schemas.microsoft.com/office/drawing/2014/main" id="{0B0E4ECA-E18D-42C7-AF12-393769E394A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9" name="모서리가 둥근 직사각형 1749">
                  <a:extLst>
                    <a:ext uri="{FF2B5EF4-FFF2-40B4-BE49-F238E27FC236}">
                      <a16:creationId xmlns:a16="http://schemas.microsoft.com/office/drawing/2014/main" id="{7FAB2D0F-6E04-408B-8B5F-6B3B0EBCADE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5" name="그룹 5904">
                <a:extLst>
                  <a:ext uri="{FF2B5EF4-FFF2-40B4-BE49-F238E27FC236}">
                    <a16:creationId xmlns:a16="http://schemas.microsoft.com/office/drawing/2014/main" id="{574453E9-51DD-4E10-B538-528FF586917D}"/>
                  </a:ext>
                </a:extLst>
              </p:cNvPr>
              <p:cNvGrpSpPr/>
              <p:nvPr/>
            </p:nvGrpSpPr>
            <p:grpSpPr>
              <a:xfrm>
                <a:off x="3686257" y="4909547"/>
                <a:ext cx="696763" cy="100804"/>
                <a:chOff x="3538538" y="1077915"/>
                <a:chExt cx="696763" cy="100804"/>
              </a:xfrm>
            </p:grpSpPr>
            <p:sp>
              <p:nvSpPr>
                <p:cNvPr id="6170" name="모서리가 둥근 직사각형 1740">
                  <a:extLst>
                    <a:ext uri="{FF2B5EF4-FFF2-40B4-BE49-F238E27FC236}">
                      <a16:creationId xmlns:a16="http://schemas.microsoft.com/office/drawing/2014/main" id="{D4425B3B-7A3A-4335-9110-12DBFC143A0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1" name="모서리가 둥근 직사각형 1741">
                  <a:extLst>
                    <a:ext uri="{FF2B5EF4-FFF2-40B4-BE49-F238E27FC236}">
                      <a16:creationId xmlns:a16="http://schemas.microsoft.com/office/drawing/2014/main" id="{84A1E6F7-9C20-4B50-B3C9-C588CD34111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2" name="모서리가 둥근 직사각형 1742">
                  <a:extLst>
                    <a:ext uri="{FF2B5EF4-FFF2-40B4-BE49-F238E27FC236}">
                      <a16:creationId xmlns:a16="http://schemas.microsoft.com/office/drawing/2014/main" id="{05F2F12D-0A9E-4C8E-9992-66CDA1C27CC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3" name="모서리가 둥근 직사각형 1743">
                  <a:extLst>
                    <a:ext uri="{FF2B5EF4-FFF2-40B4-BE49-F238E27FC236}">
                      <a16:creationId xmlns:a16="http://schemas.microsoft.com/office/drawing/2014/main" id="{B02EF3A1-529B-4DBC-AE3B-64DBCECC762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74" name="모서리가 둥근 직사각형 1744">
                  <a:extLst>
                    <a:ext uri="{FF2B5EF4-FFF2-40B4-BE49-F238E27FC236}">
                      <a16:creationId xmlns:a16="http://schemas.microsoft.com/office/drawing/2014/main" id="{AEF06AD7-5942-4AF2-880F-3C94312CBF3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6" name="그룹 5905">
                <a:extLst>
                  <a:ext uri="{FF2B5EF4-FFF2-40B4-BE49-F238E27FC236}">
                    <a16:creationId xmlns:a16="http://schemas.microsoft.com/office/drawing/2014/main" id="{5E6EF344-49E9-4C27-9231-0678B11ECAB1}"/>
                  </a:ext>
                </a:extLst>
              </p:cNvPr>
              <p:cNvGrpSpPr/>
              <p:nvPr/>
            </p:nvGrpSpPr>
            <p:grpSpPr>
              <a:xfrm>
                <a:off x="3686257" y="5095093"/>
                <a:ext cx="696763" cy="100804"/>
                <a:chOff x="3538538" y="1077915"/>
                <a:chExt cx="696763" cy="100804"/>
              </a:xfrm>
            </p:grpSpPr>
            <p:sp>
              <p:nvSpPr>
                <p:cNvPr id="6165" name="모서리가 둥근 직사각형 1735">
                  <a:extLst>
                    <a:ext uri="{FF2B5EF4-FFF2-40B4-BE49-F238E27FC236}">
                      <a16:creationId xmlns:a16="http://schemas.microsoft.com/office/drawing/2014/main" id="{30BAF170-591E-445D-8830-743DB8B6B53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6" name="모서리가 둥근 직사각형 1736">
                  <a:extLst>
                    <a:ext uri="{FF2B5EF4-FFF2-40B4-BE49-F238E27FC236}">
                      <a16:creationId xmlns:a16="http://schemas.microsoft.com/office/drawing/2014/main" id="{97B9E61B-CAC4-4449-860E-17A50A8E2E9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7" name="모서리가 둥근 직사각형 1737">
                  <a:extLst>
                    <a:ext uri="{FF2B5EF4-FFF2-40B4-BE49-F238E27FC236}">
                      <a16:creationId xmlns:a16="http://schemas.microsoft.com/office/drawing/2014/main" id="{8DC6D528-E365-46B6-85EE-4508B559E37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8" name="모서리가 둥근 직사각형 1738">
                  <a:extLst>
                    <a:ext uri="{FF2B5EF4-FFF2-40B4-BE49-F238E27FC236}">
                      <a16:creationId xmlns:a16="http://schemas.microsoft.com/office/drawing/2014/main" id="{7A80F29F-3FA1-4A77-BB58-5738AE55F74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9" name="모서리가 둥근 직사각형 1739">
                  <a:extLst>
                    <a:ext uri="{FF2B5EF4-FFF2-40B4-BE49-F238E27FC236}">
                      <a16:creationId xmlns:a16="http://schemas.microsoft.com/office/drawing/2014/main" id="{62977C59-3F73-4351-BC0E-3634F5A1EB6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7" name="그룹 5906">
                <a:extLst>
                  <a:ext uri="{FF2B5EF4-FFF2-40B4-BE49-F238E27FC236}">
                    <a16:creationId xmlns:a16="http://schemas.microsoft.com/office/drawing/2014/main" id="{294CEC04-5189-4D8C-8AE6-D7291B406CA4}"/>
                  </a:ext>
                </a:extLst>
              </p:cNvPr>
              <p:cNvGrpSpPr/>
              <p:nvPr/>
            </p:nvGrpSpPr>
            <p:grpSpPr>
              <a:xfrm>
                <a:off x="3686257" y="5280639"/>
                <a:ext cx="696763" cy="100804"/>
                <a:chOff x="3538538" y="1077915"/>
                <a:chExt cx="696763" cy="100804"/>
              </a:xfrm>
            </p:grpSpPr>
            <p:sp>
              <p:nvSpPr>
                <p:cNvPr id="6160" name="모서리가 둥근 직사각형 1730">
                  <a:extLst>
                    <a:ext uri="{FF2B5EF4-FFF2-40B4-BE49-F238E27FC236}">
                      <a16:creationId xmlns:a16="http://schemas.microsoft.com/office/drawing/2014/main" id="{2FB41277-02A9-44D8-8A28-A363124D7F8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1" name="모서리가 둥근 직사각형 1731">
                  <a:extLst>
                    <a:ext uri="{FF2B5EF4-FFF2-40B4-BE49-F238E27FC236}">
                      <a16:creationId xmlns:a16="http://schemas.microsoft.com/office/drawing/2014/main" id="{FEB5D94D-9850-4B65-A1C5-CF11D704F4C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2" name="모서리가 둥근 직사각형 1732">
                  <a:extLst>
                    <a:ext uri="{FF2B5EF4-FFF2-40B4-BE49-F238E27FC236}">
                      <a16:creationId xmlns:a16="http://schemas.microsoft.com/office/drawing/2014/main" id="{CC41F392-F33A-4F6F-A990-2B1B0879CBF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3" name="모서리가 둥근 직사각형 1733">
                  <a:extLst>
                    <a:ext uri="{FF2B5EF4-FFF2-40B4-BE49-F238E27FC236}">
                      <a16:creationId xmlns:a16="http://schemas.microsoft.com/office/drawing/2014/main" id="{19B54495-2BFD-453F-B8D1-CA87F7D32A5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64" name="모서리가 둥근 직사각형 1734">
                  <a:extLst>
                    <a:ext uri="{FF2B5EF4-FFF2-40B4-BE49-F238E27FC236}">
                      <a16:creationId xmlns:a16="http://schemas.microsoft.com/office/drawing/2014/main" id="{A44F639E-E428-4180-9015-1771C87C764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8" name="그룹 5907">
                <a:extLst>
                  <a:ext uri="{FF2B5EF4-FFF2-40B4-BE49-F238E27FC236}">
                    <a16:creationId xmlns:a16="http://schemas.microsoft.com/office/drawing/2014/main" id="{79C01E72-917D-41AB-ACC0-326B8F16C745}"/>
                  </a:ext>
                </a:extLst>
              </p:cNvPr>
              <p:cNvGrpSpPr/>
              <p:nvPr/>
            </p:nvGrpSpPr>
            <p:grpSpPr>
              <a:xfrm>
                <a:off x="3686257" y="5466185"/>
                <a:ext cx="696763" cy="100804"/>
                <a:chOff x="3538538" y="1077915"/>
                <a:chExt cx="696763" cy="100804"/>
              </a:xfrm>
            </p:grpSpPr>
            <p:sp>
              <p:nvSpPr>
                <p:cNvPr id="6155" name="모서리가 둥근 직사각형 1725">
                  <a:extLst>
                    <a:ext uri="{FF2B5EF4-FFF2-40B4-BE49-F238E27FC236}">
                      <a16:creationId xmlns:a16="http://schemas.microsoft.com/office/drawing/2014/main" id="{619BE5D7-1B46-4248-8E94-3BCE8E73488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6" name="모서리가 둥근 직사각형 1726">
                  <a:extLst>
                    <a:ext uri="{FF2B5EF4-FFF2-40B4-BE49-F238E27FC236}">
                      <a16:creationId xmlns:a16="http://schemas.microsoft.com/office/drawing/2014/main" id="{7C5E28A2-35EA-413A-95DE-2A4A81D580E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7" name="모서리가 둥근 직사각형 1727">
                  <a:extLst>
                    <a:ext uri="{FF2B5EF4-FFF2-40B4-BE49-F238E27FC236}">
                      <a16:creationId xmlns:a16="http://schemas.microsoft.com/office/drawing/2014/main" id="{C059B0A5-4D2E-4969-9AA7-9BAD35BE458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8" name="모서리가 둥근 직사각형 1728">
                  <a:extLst>
                    <a:ext uri="{FF2B5EF4-FFF2-40B4-BE49-F238E27FC236}">
                      <a16:creationId xmlns:a16="http://schemas.microsoft.com/office/drawing/2014/main" id="{385680B6-ADE2-4452-A8FA-C6BCBCE01AB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9" name="모서리가 둥근 직사각형 1729">
                  <a:extLst>
                    <a:ext uri="{FF2B5EF4-FFF2-40B4-BE49-F238E27FC236}">
                      <a16:creationId xmlns:a16="http://schemas.microsoft.com/office/drawing/2014/main" id="{BE808F55-2C72-4070-8723-1849AF11A0C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09" name="그룹 5908">
                <a:extLst>
                  <a:ext uri="{FF2B5EF4-FFF2-40B4-BE49-F238E27FC236}">
                    <a16:creationId xmlns:a16="http://schemas.microsoft.com/office/drawing/2014/main" id="{18113326-4246-49D2-9A12-C3D38325B3A0}"/>
                  </a:ext>
                </a:extLst>
              </p:cNvPr>
              <p:cNvGrpSpPr/>
              <p:nvPr/>
            </p:nvGrpSpPr>
            <p:grpSpPr>
              <a:xfrm>
                <a:off x="3686257" y="5651731"/>
                <a:ext cx="696763" cy="100804"/>
                <a:chOff x="3538538" y="1077915"/>
                <a:chExt cx="696763" cy="100804"/>
              </a:xfrm>
            </p:grpSpPr>
            <p:sp>
              <p:nvSpPr>
                <p:cNvPr id="6150" name="모서리가 둥근 직사각형 1720">
                  <a:extLst>
                    <a:ext uri="{FF2B5EF4-FFF2-40B4-BE49-F238E27FC236}">
                      <a16:creationId xmlns:a16="http://schemas.microsoft.com/office/drawing/2014/main" id="{BEA79E4B-EA4F-4C6B-9B9E-260787942F6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1" name="모서리가 둥근 직사각형 1721">
                  <a:extLst>
                    <a:ext uri="{FF2B5EF4-FFF2-40B4-BE49-F238E27FC236}">
                      <a16:creationId xmlns:a16="http://schemas.microsoft.com/office/drawing/2014/main" id="{0D81BF58-E871-48EE-8527-88E7F5E9141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2" name="모서리가 둥근 직사각형 1722">
                  <a:extLst>
                    <a:ext uri="{FF2B5EF4-FFF2-40B4-BE49-F238E27FC236}">
                      <a16:creationId xmlns:a16="http://schemas.microsoft.com/office/drawing/2014/main" id="{0C0D72E9-9A65-4D7E-A0B0-65CBE49F30B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3" name="모서리가 둥근 직사각형 1723">
                  <a:extLst>
                    <a:ext uri="{FF2B5EF4-FFF2-40B4-BE49-F238E27FC236}">
                      <a16:creationId xmlns:a16="http://schemas.microsoft.com/office/drawing/2014/main" id="{4D20C8D9-A84B-44FB-9A41-4F3B1AD7113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54" name="모서리가 둥근 직사각형 1724">
                  <a:extLst>
                    <a:ext uri="{FF2B5EF4-FFF2-40B4-BE49-F238E27FC236}">
                      <a16:creationId xmlns:a16="http://schemas.microsoft.com/office/drawing/2014/main" id="{7C6059CB-8D47-4204-9C2B-447C195831CA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10" name="그룹 5909">
                <a:extLst>
                  <a:ext uri="{FF2B5EF4-FFF2-40B4-BE49-F238E27FC236}">
                    <a16:creationId xmlns:a16="http://schemas.microsoft.com/office/drawing/2014/main" id="{1EA83993-45B8-49F5-B45B-695CACFAD525}"/>
                  </a:ext>
                </a:extLst>
              </p:cNvPr>
              <p:cNvGrpSpPr/>
              <p:nvPr/>
            </p:nvGrpSpPr>
            <p:grpSpPr>
              <a:xfrm>
                <a:off x="3686257" y="5837277"/>
                <a:ext cx="696763" cy="100804"/>
                <a:chOff x="3538538" y="1077915"/>
                <a:chExt cx="696763" cy="100804"/>
              </a:xfrm>
            </p:grpSpPr>
            <p:sp>
              <p:nvSpPr>
                <p:cNvPr id="6145" name="모서리가 둥근 직사각형 1715">
                  <a:extLst>
                    <a:ext uri="{FF2B5EF4-FFF2-40B4-BE49-F238E27FC236}">
                      <a16:creationId xmlns:a16="http://schemas.microsoft.com/office/drawing/2014/main" id="{C90B5753-7787-4571-8238-E770EE96F4F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6" name="모서리가 둥근 직사각형 1716">
                  <a:extLst>
                    <a:ext uri="{FF2B5EF4-FFF2-40B4-BE49-F238E27FC236}">
                      <a16:creationId xmlns:a16="http://schemas.microsoft.com/office/drawing/2014/main" id="{67881D61-E7F9-46AD-B4FC-2AB11C5C241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7" name="모서리가 둥근 직사각형 1717">
                  <a:extLst>
                    <a:ext uri="{FF2B5EF4-FFF2-40B4-BE49-F238E27FC236}">
                      <a16:creationId xmlns:a16="http://schemas.microsoft.com/office/drawing/2014/main" id="{0AE64D7E-68AC-4685-A9F8-BBA7B8BAED2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8" name="모서리가 둥근 직사각형 1718">
                  <a:extLst>
                    <a:ext uri="{FF2B5EF4-FFF2-40B4-BE49-F238E27FC236}">
                      <a16:creationId xmlns:a16="http://schemas.microsoft.com/office/drawing/2014/main" id="{FBF8CA1E-0CC5-4D96-B66D-42FAE881EA0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9" name="모서리가 둥근 직사각형 1719">
                  <a:extLst>
                    <a:ext uri="{FF2B5EF4-FFF2-40B4-BE49-F238E27FC236}">
                      <a16:creationId xmlns:a16="http://schemas.microsoft.com/office/drawing/2014/main" id="{CF56800F-2083-44BD-989A-2D0ED8DD9ABA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11" name="그룹 5910">
                <a:extLst>
                  <a:ext uri="{FF2B5EF4-FFF2-40B4-BE49-F238E27FC236}">
                    <a16:creationId xmlns:a16="http://schemas.microsoft.com/office/drawing/2014/main" id="{7A412084-CF3B-4671-BA70-650B12192E50}"/>
                  </a:ext>
                </a:extLst>
              </p:cNvPr>
              <p:cNvGrpSpPr/>
              <p:nvPr/>
            </p:nvGrpSpPr>
            <p:grpSpPr>
              <a:xfrm>
                <a:off x="3686257" y="6022829"/>
                <a:ext cx="696763" cy="100804"/>
                <a:chOff x="3538538" y="1077915"/>
                <a:chExt cx="696763" cy="100804"/>
              </a:xfrm>
            </p:grpSpPr>
            <p:sp>
              <p:nvSpPr>
                <p:cNvPr id="6140" name="모서리가 둥근 직사각형 1710">
                  <a:extLst>
                    <a:ext uri="{FF2B5EF4-FFF2-40B4-BE49-F238E27FC236}">
                      <a16:creationId xmlns:a16="http://schemas.microsoft.com/office/drawing/2014/main" id="{6B154FC9-7873-44B2-B7E1-11BCE715EC7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1" name="모서리가 둥근 직사각형 1711">
                  <a:extLst>
                    <a:ext uri="{FF2B5EF4-FFF2-40B4-BE49-F238E27FC236}">
                      <a16:creationId xmlns:a16="http://schemas.microsoft.com/office/drawing/2014/main" id="{99F5ABED-502A-404E-8DDA-9DB8694C8C8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2" name="모서리가 둥근 직사각형 1712">
                  <a:extLst>
                    <a:ext uri="{FF2B5EF4-FFF2-40B4-BE49-F238E27FC236}">
                      <a16:creationId xmlns:a16="http://schemas.microsoft.com/office/drawing/2014/main" id="{62271C20-0A9A-4A40-A059-D58053170CB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3" name="모서리가 둥근 직사각형 1713">
                  <a:extLst>
                    <a:ext uri="{FF2B5EF4-FFF2-40B4-BE49-F238E27FC236}">
                      <a16:creationId xmlns:a16="http://schemas.microsoft.com/office/drawing/2014/main" id="{9D08C12A-D06A-47C8-A781-88EBC6BDA4A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44" name="모서리가 둥근 직사각형 1714">
                  <a:extLst>
                    <a:ext uri="{FF2B5EF4-FFF2-40B4-BE49-F238E27FC236}">
                      <a16:creationId xmlns:a16="http://schemas.microsoft.com/office/drawing/2014/main" id="{BDA309A2-E34E-4173-96AB-2F441D10ADC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12" name="그룹 5911">
                <a:extLst>
                  <a:ext uri="{FF2B5EF4-FFF2-40B4-BE49-F238E27FC236}">
                    <a16:creationId xmlns:a16="http://schemas.microsoft.com/office/drawing/2014/main" id="{3406FA2A-2F86-4A4A-88FF-B1B786445B7E}"/>
                  </a:ext>
                </a:extLst>
              </p:cNvPr>
              <p:cNvGrpSpPr/>
              <p:nvPr/>
            </p:nvGrpSpPr>
            <p:grpSpPr>
              <a:xfrm>
                <a:off x="3359148" y="1526991"/>
                <a:ext cx="1113430" cy="3715126"/>
                <a:chOff x="3332474" y="1526991"/>
                <a:chExt cx="1163930" cy="3715126"/>
              </a:xfrm>
            </p:grpSpPr>
            <p:cxnSp>
              <p:nvCxnSpPr>
                <p:cNvPr id="6135" name="직선 연결선 6134">
                  <a:extLst>
                    <a:ext uri="{FF2B5EF4-FFF2-40B4-BE49-F238E27FC236}">
                      <a16:creationId xmlns:a16="http://schemas.microsoft.com/office/drawing/2014/main" id="{5209F095-88DD-4AB8-964D-B6C881E6482E}"/>
                    </a:ext>
                  </a:extLst>
                </p:cNvPr>
                <p:cNvCxnSpPr/>
                <p:nvPr/>
              </p:nvCxnSpPr>
              <p:spPr>
                <a:xfrm>
                  <a:off x="3337564" y="1526991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36" name="직선 연결선 6135">
                  <a:extLst>
                    <a:ext uri="{FF2B5EF4-FFF2-40B4-BE49-F238E27FC236}">
                      <a16:creationId xmlns:a16="http://schemas.microsoft.com/office/drawing/2014/main" id="{B42F5438-C0F5-4D9F-ADC6-F0B25CCBA8E1}"/>
                    </a:ext>
                  </a:extLst>
                </p:cNvPr>
                <p:cNvCxnSpPr/>
                <p:nvPr/>
              </p:nvCxnSpPr>
              <p:spPr>
                <a:xfrm>
                  <a:off x="3334389" y="3392485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37" name="직선 연결선 6136">
                  <a:extLst>
                    <a:ext uri="{FF2B5EF4-FFF2-40B4-BE49-F238E27FC236}">
                      <a16:creationId xmlns:a16="http://schemas.microsoft.com/office/drawing/2014/main" id="{192D583D-CAD4-4C12-BAAD-5CD079971D21}"/>
                    </a:ext>
                  </a:extLst>
                </p:cNvPr>
                <p:cNvCxnSpPr/>
                <p:nvPr/>
              </p:nvCxnSpPr>
              <p:spPr>
                <a:xfrm>
                  <a:off x="3332474" y="2453379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38" name="직선 연결선 6137">
                  <a:extLst>
                    <a:ext uri="{FF2B5EF4-FFF2-40B4-BE49-F238E27FC236}">
                      <a16:creationId xmlns:a16="http://schemas.microsoft.com/office/drawing/2014/main" id="{2EF10DD0-FDA8-4B82-AA71-7A1F617BAEA7}"/>
                    </a:ext>
                  </a:extLst>
                </p:cNvPr>
                <p:cNvCxnSpPr/>
                <p:nvPr/>
              </p:nvCxnSpPr>
              <p:spPr>
                <a:xfrm>
                  <a:off x="3332474" y="4313633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39" name="직선 연결선 6138">
                  <a:extLst>
                    <a:ext uri="{FF2B5EF4-FFF2-40B4-BE49-F238E27FC236}">
                      <a16:creationId xmlns:a16="http://schemas.microsoft.com/office/drawing/2014/main" id="{B296D783-017B-4D87-BEA9-0FD09260717D}"/>
                    </a:ext>
                  </a:extLst>
                </p:cNvPr>
                <p:cNvCxnSpPr/>
                <p:nvPr/>
              </p:nvCxnSpPr>
              <p:spPr>
                <a:xfrm>
                  <a:off x="3332474" y="5242117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913" name="TextBox 5912">
                <a:extLst>
                  <a:ext uri="{FF2B5EF4-FFF2-40B4-BE49-F238E27FC236}">
                    <a16:creationId xmlns:a16="http://schemas.microsoft.com/office/drawing/2014/main" id="{35CC6AB9-37DD-4D1F-8509-04226EC6E56E}"/>
                  </a:ext>
                </a:extLst>
              </p:cNvPr>
              <p:cNvSpPr txBox="1"/>
              <p:nvPr/>
            </p:nvSpPr>
            <p:spPr>
              <a:xfrm>
                <a:off x="2387874" y="343088"/>
                <a:ext cx="841897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 </a:t>
                </a:r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답란</a:t>
                </a:r>
              </a:p>
            </p:txBody>
          </p:sp>
          <p:cxnSp>
            <p:nvCxnSpPr>
              <p:cNvPr id="5914" name="직선 연결선 5913">
                <a:extLst>
                  <a:ext uri="{FF2B5EF4-FFF2-40B4-BE49-F238E27FC236}">
                    <a16:creationId xmlns:a16="http://schemas.microsoft.com/office/drawing/2014/main" id="{5A64319F-D282-4F08-B1CE-9CA6BA6D53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35746" y="332733"/>
                <a:ext cx="2872" cy="5900596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15" name="직선 연결선 5914">
                <a:extLst>
                  <a:ext uri="{FF2B5EF4-FFF2-40B4-BE49-F238E27FC236}">
                    <a16:creationId xmlns:a16="http://schemas.microsoft.com/office/drawing/2014/main" id="{67DBB344-F291-4BAB-8D8B-55426F1E98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5951" y="331012"/>
                <a:ext cx="0" cy="3989795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16" name="TextBox 5915">
                <a:extLst>
                  <a:ext uri="{FF2B5EF4-FFF2-40B4-BE49-F238E27FC236}">
                    <a16:creationId xmlns:a16="http://schemas.microsoft.com/office/drawing/2014/main" id="{2E9D6B4A-F3DF-4A80-9166-BCF22CFE3069}"/>
                  </a:ext>
                </a:extLst>
              </p:cNvPr>
              <p:cNvSpPr txBox="1"/>
              <p:nvPr/>
            </p:nvSpPr>
            <p:spPr>
              <a:xfrm>
                <a:off x="2162515" y="552282"/>
                <a:ext cx="251992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17" name="모서리가 둥근 직사각형 3">
                <a:extLst>
                  <a:ext uri="{FF2B5EF4-FFF2-40B4-BE49-F238E27FC236}">
                    <a16:creationId xmlns:a16="http://schemas.microsoft.com/office/drawing/2014/main" id="{943F00CB-1328-4486-9D96-F4FD2D4C2FDC}"/>
                  </a:ext>
                </a:extLst>
              </p:cNvPr>
              <p:cNvSpPr/>
              <p:nvPr/>
            </p:nvSpPr>
            <p:spPr>
              <a:xfrm>
                <a:off x="2169871" y="331012"/>
                <a:ext cx="1096737" cy="399561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5918" name="그룹 5917">
                <a:extLst>
                  <a:ext uri="{FF2B5EF4-FFF2-40B4-BE49-F238E27FC236}">
                    <a16:creationId xmlns:a16="http://schemas.microsoft.com/office/drawing/2014/main" id="{067E082C-3974-4964-8882-4E2B5BAC8B20}"/>
                  </a:ext>
                </a:extLst>
              </p:cNvPr>
              <p:cNvGrpSpPr/>
              <p:nvPr/>
            </p:nvGrpSpPr>
            <p:grpSpPr>
              <a:xfrm>
                <a:off x="2160103" y="598069"/>
                <a:ext cx="1106505" cy="2792639"/>
                <a:chOff x="2102679" y="598069"/>
                <a:chExt cx="1163930" cy="2792639"/>
              </a:xfrm>
            </p:grpSpPr>
            <p:cxnSp>
              <p:nvCxnSpPr>
                <p:cNvPr id="6131" name="직선 연결선 6130">
                  <a:extLst>
                    <a:ext uri="{FF2B5EF4-FFF2-40B4-BE49-F238E27FC236}">
                      <a16:creationId xmlns:a16="http://schemas.microsoft.com/office/drawing/2014/main" id="{EDFE1173-894A-4885-B009-6BAEF3E18873}"/>
                    </a:ext>
                  </a:extLst>
                </p:cNvPr>
                <p:cNvCxnSpPr/>
                <p:nvPr/>
              </p:nvCxnSpPr>
              <p:spPr>
                <a:xfrm>
                  <a:off x="2107769" y="152088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32" name="직선 연결선 6131">
                  <a:extLst>
                    <a:ext uri="{FF2B5EF4-FFF2-40B4-BE49-F238E27FC236}">
                      <a16:creationId xmlns:a16="http://schemas.microsoft.com/office/drawing/2014/main" id="{4C4A3708-184D-4D9F-8B5A-1017768D24CB}"/>
                    </a:ext>
                  </a:extLst>
                </p:cNvPr>
                <p:cNvCxnSpPr/>
                <p:nvPr/>
              </p:nvCxnSpPr>
              <p:spPr>
                <a:xfrm>
                  <a:off x="2105854" y="598069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33" name="직선 연결선 6132">
                  <a:extLst>
                    <a:ext uri="{FF2B5EF4-FFF2-40B4-BE49-F238E27FC236}">
                      <a16:creationId xmlns:a16="http://schemas.microsoft.com/office/drawing/2014/main" id="{483D9A2B-2408-45A6-B6D1-85799641DD2C}"/>
                    </a:ext>
                  </a:extLst>
                </p:cNvPr>
                <p:cNvCxnSpPr/>
                <p:nvPr/>
              </p:nvCxnSpPr>
              <p:spPr>
                <a:xfrm>
                  <a:off x="2104594" y="3390708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34" name="직선 연결선 6133">
                  <a:extLst>
                    <a:ext uri="{FF2B5EF4-FFF2-40B4-BE49-F238E27FC236}">
                      <a16:creationId xmlns:a16="http://schemas.microsoft.com/office/drawing/2014/main" id="{6C660191-ACEB-4B80-9D27-3EE6A9596545}"/>
                    </a:ext>
                  </a:extLst>
                </p:cNvPr>
                <p:cNvCxnSpPr/>
                <p:nvPr/>
              </p:nvCxnSpPr>
              <p:spPr>
                <a:xfrm>
                  <a:off x="2102679" y="246027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5919" name="그룹 5918">
                <a:extLst>
                  <a:ext uri="{FF2B5EF4-FFF2-40B4-BE49-F238E27FC236}">
                    <a16:creationId xmlns:a16="http://schemas.microsoft.com/office/drawing/2014/main" id="{49D2FC2B-9CF1-4CE6-9D72-7C5C7643C2EB}"/>
                  </a:ext>
                </a:extLst>
              </p:cNvPr>
              <p:cNvGrpSpPr/>
              <p:nvPr/>
            </p:nvGrpSpPr>
            <p:grpSpPr>
              <a:xfrm>
                <a:off x="2469048" y="635878"/>
                <a:ext cx="696763" cy="100804"/>
                <a:chOff x="3538538" y="1077915"/>
                <a:chExt cx="696763" cy="100804"/>
              </a:xfrm>
            </p:grpSpPr>
            <p:sp>
              <p:nvSpPr>
                <p:cNvPr id="6126" name="모서리가 둥근 직사각형 1855">
                  <a:extLst>
                    <a:ext uri="{FF2B5EF4-FFF2-40B4-BE49-F238E27FC236}">
                      <a16:creationId xmlns:a16="http://schemas.microsoft.com/office/drawing/2014/main" id="{D8F801E5-1E16-4438-8BE1-FD8A1EE3097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7" name="모서리가 둥근 직사각형 1856">
                  <a:extLst>
                    <a:ext uri="{FF2B5EF4-FFF2-40B4-BE49-F238E27FC236}">
                      <a16:creationId xmlns:a16="http://schemas.microsoft.com/office/drawing/2014/main" id="{159FD224-42A8-4968-A254-2688D0EAF37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8" name="모서리가 둥근 직사각형 1857">
                  <a:extLst>
                    <a:ext uri="{FF2B5EF4-FFF2-40B4-BE49-F238E27FC236}">
                      <a16:creationId xmlns:a16="http://schemas.microsoft.com/office/drawing/2014/main" id="{B2F4FD1A-E15F-482B-9616-5C1F2D18CE4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9" name="모서리가 둥근 직사각형 1858">
                  <a:extLst>
                    <a:ext uri="{FF2B5EF4-FFF2-40B4-BE49-F238E27FC236}">
                      <a16:creationId xmlns:a16="http://schemas.microsoft.com/office/drawing/2014/main" id="{7F590736-3939-473D-9F45-A64ACA3E467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30" name="모서리가 둥근 직사각형 1859">
                  <a:extLst>
                    <a:ext uri="{FF2B5EF4-FFF2-40B4-BE49-F238E27FC236}">
                      <a16:creationId xmlns:a16="http://schemas.microsoft.com/office/drawing/2014/main" id="{54DBFADB-3E9C-4A42-A85B-A9D772FF384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0" name="그룹 5919">
                <a:extLst>
                  <a:ext uri="{FF2B5EF4-FFF2-40B4-BE49-F238E27FC236}">
                    <a16:creationId xmlns:a16="http://schemas.microsoft.com/office/drawing/2014/main" id="{EE1A1A99-4A67-4542-A0AC-A96886BDB5A9}"/>
                  </a:ext>
                </a:extLst>
              </p:cNvPr>
              <p:cNvGrpSpPr/>
              <p:nvPr/>
            </p:nvGrpSpPr>
            <p:grpSpPr>
              <a:xfrm>
                <a:off x="2469048" y="822224"/>
                <a:ext cx="696763" cy="100804"/>
                <a:chOff x="3538538" y="1077915"/>
                <a:chExt cx="696763" cy="100804"/>
              </a:xfrm>
            </p:grpSpPr>
            <p:sp>
              <p:nvSpPr>
                <p:cNvPr id="6121" name="모서리가 둥근 직사각형 1850">
                  <a:extLst>
                    <a:ext uri="{FF2B5EF4-FFF2-40B4-BE49-F238E27FC236}">
                      <a16:creationId xmlns:a16="http://schemas.microsoft.com/office/drawing/2014/main" id="{0E5BF1FE-1C6D-4CE9-AB2C-78DA90CC0BF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2" name="모서리가 둥근 직사각형 1851">
                  <a:extLst>
                    <a:ext uri="{FF2B5EF4-FFF2-40B4-BE49-F238E27FC236}">
                      <a16:creationId xmlns:a16="http://schemas.microsoft.com/office/drawing/2014/main" id="{570341F4-AAB4-4201-8BA5-1AFBBC2BABC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3" name="모서리가 둥근 직사각형 1852">
                  <a:extLst>
                    <a:ext uri="{FF2B5EF4-FFF2-40B4-BE49-F238E27FC236}">
                      <a16:creationId xmlns:a16="http://schemas.microsoft.com/office/drawing/2014/main" id="{4A7D8F03-ADCC-4F54-8C15-E358649DBBE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4" name="모서리가 둥근 직사각형 1853">
                  <a:extLst>
                    <a:ext uri="{FF2B5EF4-FFF2-40B4-BE49-F238E27FC236}">
                      <a16:creationId xmlns:a16="http://schemas.microsoft.com/office/drawing/2014/main" id="{6D0EDAEA-17B8-45E4-8AAD-456267DBD45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5" name="모서리가 둥근 직사각형 1854">
                  <a:extLst>
                    <a:ext uri="{FF2B5EF4-FFF2-40B4-BE49-F238E27FC236}">
                      <a16:creationId xmlns:a16="http://schemas.microsoft.com/office/drawing/2014/main" id="{25DA2E6B-2290-4D51-AC19-CF9C7397077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1" name="그룹 5920">
                <a:extLst>
                  <a:ext uri="{FF2B5EF4-FFF2-40B4-BE49-F238E27FC236}">
                    <a16:creationId xmlns:a16="http://schemas.microsoft.com/office/drawing/2014/main" id="{C6B7BF30-3A86-400F-A697-E2DF7CA268FA}"/>
                  </a:ext>
                </a:extLst>
              </p:cNvPr>
              <p:cNvGrpSpPr/>
              <p:nvPr/>
            </p:nvGrpSpPr>
            <p:grpSpPr>
              <a:xfrm>
                <a:off x="2469048" y="1008570"/>
                <a:ext cx="696763" cy="100804"/>
                <a:chOff x="3538538" y="1077915"/>
                <a:chExt cx="696763" cy="100804"/>
              </a:xfrm>
            </p:grpSpPr>
            <p:sp>
              <p:nvSpPr>
                <p:cNvPr id="6116" name="모서리가 둥근 직사각형 1845">
                  <a:extLst>
                    <a:ext uri="{FF2B5EF4-FFF2-40B4-BE49-F238E27FC236}">
                      <a16:creationId xmlns:a16="http://schemas.microsoft.com/office/drawing/2014/main" id="{EB11E1F6-EF80-4068-AF7C-57B3C10AA15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7" name="모서리가 둥근 직사각형 1846">
                  <a:extLst>
                    <a:ext uri="{FF2B5EF4-FFF2-40B4-BE49-F238E27FC236}">
                      <a16:creationId xmlns:a16="http://schemas.microsoft.com/office/drawing/2014/main" id="{5098D666-C141-46A5-B996-D3B3B64546F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8" name="모서리가 둥근 직사각형 1847">
                  <a:extLst>
                    <a:ext uri="{FF2B5EF4-FFF2-40B4-BE49-F238E27FC236}">
                      <a16:creationId xmlns:a16="http://schemas.microsoft.com/office/drawing/2014/main" id="{559B8DB6-EB8B-4454-BB2A-CA8688C7A47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9" name="모서리가 둥근 직사각형 1848">
                  <a:extLst>
                    <a:ext uri="{FF2B5EF4-FFF2-40B4-BE49-F238E27FC236}">
                      <a16:creationId xmlns:a16="http://schemas.microsoft.com/office/drawing/2014/main" id="{9C8FEE98-F9DA-4E55-BAC7-3621DC9EBBA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20" name="모서리가 둥근 직사각형 1849">
                  <a:extLst>
                    <a:ext uri="{FF2B5EF4-FFF2-40B4-BE49-F238E27FC236}">
                      <a16:creationId xmlns:a16="http://schemas.microsoft.com/office/drawing/2014/main" id="{96EC2082-5600-46DE-B2CD-5A775523A1B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2" name="그룹 5921">
                <a:extLst>
                  <a:ext uri="{FF2B5EF4-FFF2-40B4-BE49-F238E27FC236}">
                    <a16:creationId xmlns:a16="http://schemas.microsoft.com/office/drawing/2014/main" id="{80D267F6-BB96-4A25-A841-B3C4B54D9CD5}"/>
                  </a:ext>
                </a:extLst>
              </p:cNvPr>
              <p:cNvGrpSpPr/>
              <p:nvPr/>
            </p:nvGrpSpPr>
            <p:grpSpPr>
              <a:xfrm>
                <a:off x="2469048" y="1194916"/>
                <a:ext cx="696763" cy="100804"/>
                <a:chOff x="3538538" y="1077915"/>
                <a:chExt cx="696763" cy="100804"/>
              </a:xfrm>
            </p:grpSpPr>
            <p:sp>
              <p:nvSpPr>
                <p:cNvPr id="6111" name="모서리가 둥근 직사각형 1840">
                  <a:extLst>
                    <a:ext uri="{FF2B5EF4-FFF2-40B4-BE49-F238E27FC236}">
                      <a16:creationId xmlns:a16="http://schemas.microsoft.com/office/drawing/2014/main" id="{89E7EE45-7CFC-4226-8DE2-288CDEB4428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2" name="모서리가 둥근 직사각형 1841">
                  <a:extLst>
                    <a:ext uri="{FF2B5EF4-FFF2-40B4-BE49-F238E27FC236}">
                      <a16:creationId xmlns:a16="http://schemas.microsoft.com/office/drawing/2014/main" id="{FAB589FB-3DF2-47E9-8D34-B92545DFD80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3" name="모서리가 둥근 직사각형 1842">
                  <a:extLst>
                    <a:ext uri="{FF2B5EF4-FFF2-40B4-BE49-F238E27FC236}">
                      <a16:creationId xmlns:a16="http://schemas.microsoft.com/office/drawing/2014/main" id="{A8522647-0C47-4081-B05F-B896607B6BD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4" name="모서리가 둥근 직사각형 1843">
                  <a:extLst>
                    <a:ext uri="{FF2B5EF4-FFF2-40B4-BE49-F238E27FC236}">
                      <a16:creationId xmlns:a16="http://schemas.microsoft.com/office/drawing/2014/main" id="{A5F01877-DD65-4215-A31F-7B8BB55F757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5" name="모서리가 둥근 직사각형 1844">
                  <a:extLst>
                    <a:ext uri="{FF2B5EF4-FFF2-40B4-BE49-F238E27FC236}">
                      <a16:creationId xmlns:a16="http://schemas.microsoft.com/office/drawing/2014/main" id="{78F7AA6F-85E1-4C61-9095-4CF480D5F5C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3" name="그룹 5922">
                <a:extLst>
                  <a:ext uri="{FF2B5EF4-FFF2-40B4-BE49-F238E27FC236}">
                    <a16:creationId xmlns:a16="http://schemas.microsoft.com/office/drawing/2014/main" id="{DB6D05E9-AFFC-42CD-8E47-B4DB7005F953}"/>
                  </a:ext>
                </a:extLst>
              </p:cNvPr>
              <p:cNvGrpSpPr/>
              <p:nvPr/>
            </p:nvGrpSpPr>
            <p:grpSpPr>
              <a:xfrm>
                <a:off x="2469048" y="1381262"/>
                <a:ext cx="696763" cy="100804"/>
                <a:chOff x="3538538" y="1077915"/>
                <a:chExt cx="696763" cy="100804"/>
              </a:xfrm>
            </p:grpSpPr>
            <p:sp>
              <p:nvSpPr>
                <p:cNvPr id="6106" name="모서리가 둥근 직사각형 1835">
                  <a:extLst>
                    <a:ext uri="{FF2B5EF4-FFF2-40B4-BE49-F238E27FC236}">
                      <a16:creationId xmlns:a16="http://schemas.microsoft.com/office/drawing/2014/main" id="{A5185409-B93B-4E2D-BDCB-33B699919E9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7" name="모서리가 둥근 직사각형 1836">
                  <a:extLst>
                    <a:ext uri="{FF2B5EF4-FFF2-40B4-BE49-F238E27FC236}">
                      <a16:creationId xmlns:a16="http://schemas.microsoft.com/office/drawing/2014/main" id="{0C562FB5-4C3C-4E88-9396-9FC13E18AAB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8" name="모서리가 둥근 직사각형 1837">
                  <a:extLst>
                    <a:ext uri="{FF2B5EF4-FFF2-40B4-BE49-F238E27FC236}">
                      <a16:creationId xmlns:a16="http://schemas.microsoft.com/office/drawing/2014/main" id="{A40175CA-DE02-4A65-9920-A65206082A0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9" name="모서리가 둥근 직사각형 1838">
                  <a:extLst>
                    <a:ext uri="{FF2B5EF4-FFF2-40B4-BE49-F238E27FC236}">
                      <a16:creationId xmlns:a16="http://schemas.microsoft.com/office/drawing/2014/main" id="{2088F9D8-28A6-4E95-8CE0-1505DEBE88F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10" name="모서리가 둥근 직사각형 1839">
                  <a:extLst>
                    <a:ext uri="{FF2B5EF4-FFF2-40B4-BE49-F238E27FC236}">
                      <a16:creationId xmlns:a16="http://schemas.microsoft.com/office/drawing/2014/main" id="{85A74E5B-99ED-4BE4-8D6A-6794D2A4EEF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4" name="그룹 5923">
                <a:extLst>
                  <a:ext uri="{FF2B5EF4-FFF2-40B4-BE49-F238E27FC236}">
                    <a16:creationId xmlns:a16="http://schemas.microsoft.com/office/drawing/2014/main" id="{2D240D52-3E67-43B3-9FCD-4AAA6491DE7D}"/>
                  </a:ext>
                </a:extLst>
              </p:cNvPr>
              <p:cNvGrpSpPr/>
              <p:nvPr/>
            </p:nvGrpSpPr>
            <p:grpSpPr>
              <a:xfrm>
                <a:off x="2469048" y="1567608"/>
                <a:ext cx="696763" cy="100804"/>
                <a:chOff x="3538538" y="1077915"/>
                <a:chExt cx="696763" cy="100804"/>
              </a:xfrm>
            </p:grpSpPr>
            <p:sp>
              <p:nvSpPr>
                <p:cNvPr id="6101" name="모서리가 둥근 직사각형 1830">
                  <a:extLst>
                    <a:ext uri="{FF2B5EF4-FFF2-40B4-BE49-F238E27FC236}">
                      <a16:creationId xmlns:a16="http://schemas.microsoft.com/office/drawing/2014/main" id="{F2BB9B45-9D30-47F6-A008-86871C194E8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2" name="모서리가 둥근 직사각형 1831">
                  <a:extLst>
                    <a:ext uri="{FF2B5EF4-FFF2-40B4-BE49-F238E27FC236}">
                      <a16:creationId xmlns:a16="http://schemas.microsoft.com/office/drawing/2014/main" id="{FDE0B057-26E9-4983-B809-3D0B928EDC2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3" name="모서리가 둥근 직사각형 1832">
                  <a:extLst>
                    <a:ext uri="{FF2B5EF4-FFF2-40B4-BE49-F238E27FC236}">
                      <a16:creationId xmlns:a16="http://schemas.microsoft.com/office/drawing/2014/main" id="{5E4FF32C-7A49-4FD6-BE3B-1D935C973B3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4" name="모서리가 둥근 직사각형 1833">
                  <a:extLst>
                    <a:ext uri="{FF2B5EF4-FFF2-40B4-BE49-F238E27FC236}">
                      <a16:creationId xmlns:a16="http://schemas.microsoft.com/office/drawing/2014/main" id="{30675A6A-F4AC-47E0-BA84-7AC9004F4CB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5" name="모서리가 둥근 직사각형 1834">
                  <a:extLst>
                    <a:ext uri="{FF2B5EF4-FFF2-40B4-BE49-F238E27FC236}">
                      <a16:creationId xmlns:a16="http://schemas.microsoft.com/office/drawing/2014/main" id="{5C86C88B-B3EA-4AEB-AEC2-1830AE0AEEC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5" name="그룹 5924">
                <a:extLst>
                  <a:ext uri="{FF2B5EF4-FFF2-40B4-BE49-F238E27FC236}">
                    <a16:creationId xmlns:a16="http://schemas.microsoft.com/office/drawing/2014/main" id="{2A0948BC-6061-4773-8FB5-FC3883129CCA}"/>
                  </a:ext>
                </a:extLst>
              </p:cNvPr>
              <p:cNvGrpSpPr/>
              <p:nvPr/>
            </p:nvGrpSpPr>
            <p:grpSpPr>
              <a:xfrm>
                <a:off x="2469048" y="1753954"/>
                <a:ext cx="696763" cy="100804"/>
                <a:chOff x="3538538" y="1077915"/>
                <a:chExt cx="696763" cy="100804"/>
              </a:xfrm>
            </p:grpSpPr>
            <p:sp>
              <p:nvSpPr>
                <p:cNvPr id="6096" name="모서리가 둥근 직사각형 1825">
                  <a:extLst>
                    <a:ext uri="{FF2B5EF4-FFF2-40B4-BE49-F238E27FC236}">
                      <a16:creationId xmlns:a16="http://schemas.microsoft.com/office/drawing/2014/main" id="{3BE12886-C05B-49AE-B979-C7ABC2EC276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7" name="모서리가 둥근 직사각형 1826">
                  <a:extLst>
                    <a:ext uri="{FF2B5EF4-FFF2-40B4-BE49-F238E27FC236}">
                      <a16:creationId xmlns:a16="http://schemas.microsoft.com/office/drawing/2014/main" id="{36DBD348-C047-405E-8EDC-1DB66C9A111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8" name="모서리가 둥근 직사각형 1827">
                  <a:extLst>
                    <a:ext uri="{FF2B5EF4-FFF2-40B4-BE49-F238E27FC236}">
                      <a16:creationId xmlns:a16="http://schemas.microsoft.com/office/drawing/2014/main" id="{A5ABC0F5-7FC3-416E-89EC-3A6490BE5F7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9" name="모서리가 둥근 직사각형 1828">
                  <a:extLst>
                    <a:ext uri="{FF2B5EF4-FFF2-40B4-BE49-F238E27FC236}">
                      <a16:creationId xmlns:a16="http://schemas.microsoft.com/office/drawing/2014/main" id="{F82F313D-2941-4DBA-8BA2-D14B4015819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100" name="모서리가 둥근 직사각형 1829">
                  <a:extLst>
                    <a:ext uri="{FF2B5EF4-FFF2-40B4-BE49-F238E27FC236}">
                      <a16:creationId xmlns:a16="http://schemas.microsoft.com/office/drawing/2014/main" id="{E242D98D-3C1F-4F58-965B-BCCABD5DB78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6" name="그룹 5925">
                <a:extLst>
                  <a:ext uri="{FF2B5EF4-FFF2-40B4-BE49-F238E27FC236}">
                    <a16:creationId xmlns:a16="http://schemas.microsoft.com/office/drawing/2014/main" id="{C3E30146-2D93-4493-9CF9-E223C903BC12}"/>
                  </a:ext>
                </a:extLst>
              </p:cNvPr>
              <p:cNvGrpSpPr/>
              <p:nvPr/>
            </p:nvGrpSpPr>
            <p:grpSpPr>
              <a:xfrm>
                <a:off x="2469048" y="1940300"/>
                <a:ext cx="696763" cy="100804"/>
                <a:chOff x="3538538" y="1077915"/>
                <a:chExt cx="696763" cy="100804"/>
              </a:xfrm>
            </p:grpSpPr>
            <p:sp>
              <p:nvSpPr>
                <p:cNvPr id="6091" name="모서리가 둥근 직사각형 1820">
                  <a:extLst>
                    <a:ext uri="{FF2B5EF4-FFF2-40B4-BE49-F238E27FC236}">
                      <a16:creationId xmlns:a16="http://schemas.microsoft.com/office/drawing/2014/main" id="{B1EEAA54-8BDA-4B9F-A412-7CA0F02100F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2" name="모서리가 둥근 직사각형 1821">
                  <a:extLst>
                    <a:ext uri="{FF2B5EF4-FFF2-40B4-BE49-F238E27FC236}">
                      <a16:creationId xmlns:a16="http://schemas.microsoft.com/office/drawing/2014/main" id="{FC0C45D2-45BB-474A-BEEF-77EB5D98040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3" name="모서리가 둥근 직사각형 1822">
                  <a:extLst>
                    <a:ext uri="{FF2B5EF4-FFF2-40B4-BE49-F238E27FC236}">
                      <a16:creationId xmlns:a16="http://schemas.microsoft.com/office/drawing/2014/main" id="{14A5F92E-1761-468F-8102-CD05DADD8E1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4" name="모서리가 둥근 직사각형 1823">
                  <a:extLst>
                    <a:ext uri="{FF2B5EF4-FFF2-40B4-BE49-F238E27FC236}">
                      <a16:creationId xmlns:a16="http://schemas.microsoft.com/office/drawing/2014/main" id="{976FC389-1022-4CF3-AAF7-1094EEFF302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5" name="모서리가 둥근 직사각형 1824">
                  <a:extLst>
                    <a:ext uri="{FF2B5EF4-FFF2-40B4-BE49-F238E27FC236}">
                      <a16:creationId xmlns:a16="http://schemas.microsoft.com/office/drawing/2014/main" id="{6DE88796-8278-47F5-8F69-1A709FBE8E1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7" name="그룹 5926">
                <a:extLst>
                  <a:ext uri="{FF2B5EF4-FFF2-40B4-BE49-F238E27FC236}">
                    <a16:creationId xmlns:a16="http://schemas.microsoft.com/office/drawing/2014/main" id="{12189CBD-9716-43BF-8F01-69B69C3F25F1}"/>
                  </a:ext>
                </a:extLst>
              </p:cNvPr>
              <p:cNvGrpSpPr/>
              <p:nvPr/>
            </p:nvGrpSpPr>
            <p:grpSpPr>
              <a:xfrm>
                <a:off x="2469048" y="2126646"/>
                <a:ext cx="696763" cy="100804"/>
                <a:chOff x="3538538" y="1077915"/>
                <a:chExt cx="696763" cy="100804"/>
              </a:xfrm>
            </p:grpSpPr>
            <p:sp>
              <p:nvSpPr>
                <p:cNvPr id="6086" name="모서리가 둥근 직사각형 1815">
                  <a:extLst>
                    <a:ext uri="{FF2B5EF4-FFF2-40B4-BE49-F238E27FC236}">
                      <a16:creationId xmlns:a16="http://schemas.microsoft.com/office/drawing/2014/main" id="{6693DC66-FC9A-495A-A885-4E52B9D1695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7" name="모서리가 둥근 직사각형 1816">
                  <a:extLst>
                    <a:ext uri="{FF2B5EF4-FFF2-40B4-BE49-F238E27FC236}">
                      <a16:creationId xmlns:a16="http://schemas.microsoft.com/office/drawing/2014/main" id="{AEA6E578-82F6-47AB-B68E-65DC47008FE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8" name="모서리가 둥근 직사각형 1817">
                  <a:extLst>
                    <a:ext uri="{FF2B5EF4-FFF2-40B4-BE49-F238E27FC236}">
                      <a16:creationId xmlns:a16="http://schemas.microsoft.com/office/drawing/2014/main" id="{89FA6F5D-A836-4618-A6EC-1BEC3693EA9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9" name="모서리가 둥근 직사각형 1818">
                  <a:extLst>
                    <a:ext uri="{FF2B5EF4-FFF2-40B4-BE49-F238E27FC236}">
                      <a16:creationId xmlns:a16="http://schemas.microsoft.com/office/drawing/2014/main" id="{CF6D43A9-B669-4E41-AC52-56756AB7367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90" name="모서리가 둥근 직사각형 1819">
                  <a:extLst>
                    <a:ext uri="{FF2B5EF4-FFF2-40B4-BE49-F238E27FC236}">
                      <a16:creationId xmlns:a16="http://schemas.microsoft.com/office/drawing/2014/main" id="{648EDA31-B811-4C8E-832B-8AB152512E7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8" name="그룹 5927">
                <a:extLst>
                  <a:ext uri="{FF2B5EF4-FFF2-40B4-BE49-F238E27FC236}">
                    <a16:creationId xmlns:a16="http://schemas.microsoft.com/office/drawing/2014/main" id="{42D60368-3F8C-44F6-9544-329D497FB22A}"/>
                  </a:ext>
                </a:extLst>
              </p:cNvPr>
              <p:cNvGrpSpPr/>
              <p:nvPr/>
            </p:nvGrpSpPr>
            <p:grpSpPr>
              <a:xfrm>
                <a:off x="2469048" y="2312992"/>
                <a:ext cx="696763" cy="100804"/>
                <a:chOff x="3538538" y="1077915"/>
                <a:chExt cx="696763" cy="100804"/>
              </a:xfrm>
            </p:grpSpPr>
            <p:sp>
              <p:nvSpPr>
                <p:cNvPr id="6081" name="모서리가 둥근 직사각형 1810">
                  <a:extLst>
                    <a:ext uri="{FF2B5EF4-FFF2-40B4-BE49-F238E27FC236}">
                      <a16:creationId xmlns:a16="http://schemas.microsoft.com/office/drawing/2014/main" id="{A6382D39-E466-43DE-887A-414E67546CF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2" name="모서리가 둥근 직사각형 1811">
                  <a:extLst>
                    <a:ext uri="{FF2B5EF4-FFF2-40B4-BE49-F238E27FC236}">
                      <a16:creationId xmlns:a16="http://schemas.microsoft.com/office/drawing/2014/main" id="{8B277750-B839-494F-9604-931CFD584C1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3" name="모서리가 둥근 직사각형 1812">
                  <a:extLst>
                    <a:ext uri="{FF2B5EF4-FFF2-40B4-BE49-F238E27FC236}">
                      <a16:creationId xmlns:a16="http://schemas.microsoft.com/office/drawing/2014/main" id="{A0B8517C-DB1C-46BC-8BE8-7E0D3BA75B1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4" name="모서리가 둥근 직사각형 1813">
                  <a:extLst>
                    <a:ext uri="{FF2B5EF4-FFF2-40B4-BE49-F238E27FC236}">
                      <a16:creationId xmlns:a16="http://schemas.microsoft.com/office/drawing/2014/main" id="{F40A457C-8B96-43B5-B3EF-3D1AA25395F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5" name="모서리가 둥근 직사각형 1814">
                  <a:extLst>
                    <a:ext uri="{FF2B5EF4-FFF2-40B4-BE49-F238E27FC236}">
                      <a16:creationId xmlns:a16="http://schemas.microsoft.com/office/drawing/2014/main" id="{61BBE9C9-EA1E-46E8-A5E0-5A3ADA8268B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29" name="그룹 5928">
                <a:extLst>
                  <a:ext uri="{FF2B5EF4-FFF2-40B4-BE49-F238E27FC236}">
                    <a16:creationId xmlns:a16="http://schemas.microsoft.com/office/drawing/2014/main" id="{3F49D000-2D4D-465E-BE46-075D338982AE}"/>
                  </a:ext>
                </a:extLst>
              </p:cNvPr>
              <p:cNvGrpSpPr/>
              <p:nvPr/>
            </p:nvGrpSpPr>
            <p:grpSpPr>
              <a:xfrm>
                <a:off x="2469048" y="2499338"/>
                <a:ext cx="696763" cy="100804"/>
                <a:chOff x="3538538" y="1077915"/>
                <a:chExt cx="696763" cy="100804"/>
              </a:xfrm>
            </p:grpSpPr>
            <p:sp>
              <p:nvSpPr>
                <p:cNvPr id="6076" name="모서리가 둥근 직사각형 1805">
                  <a:extLst>
                    <a:ext uri="{FF2B5EF4-FFF2-40B4-BE49-F238E27FC236}">
                      <a16:creationId xmlns:a16="http://schemas.microsoft.com/office/drawing/2014/main" id="{09BBFEDA-EF18-40AF-A73D-6AF9629BC34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7" name="모서리가 둥근 직사각형 1806">
                  <a:extLst>
                    <a:ext uri="{FF2B5EF4-FFF2-40B4-BE49-F238E27FC236}">
                      <a16:creationId xmlns:a16="http://schemas.microsoft.com/office/drawing/2014/main" id="{8407686D-1824-4F3F-9B2A-65EFA2396C4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8" name="모서리가 둥근 직사각형 1807">
                  <a:extLst>
                    <a:ext uri="{FF2B5EF4-FFF2-40B4-BE49-F238E27FC236}">
                      <a16:creationId xmlns:a16="http://schemas.microsoft.com/office/drawing/2014/main" id="{E18F9AD8-3664-46AF-A2D6-0A1250C4E53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9" name="모서리가 둥근 직사각형 1808">
                  <a:extLst>
                    <a:ext uri="{FF2B5EF4-FFF2-40B4-BE49-F238E27FC236}">
                      <a16:creationId xmlns:a16="http://schemas.microsoft.com/office/drawing/2014/main" id="{1331C739-4300-4EB4-9A6F-147F5B582C2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80" name="모서리가 둥근 직사각형 1809">
                  <a:extLst>
                    <a:ext uri="{FF2B5EF4-FFF2-40B4-BE49-F238E27FC236}">
                      <a16:creationId xmlns:a16="http://schemas.microsoft.com/office/drawing/2014/main" id="{163BC0E9-6721-43DC-B194-DC0CB7335C2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30" name="그룹 5929">
                <a:extLst>
                  <a:ext uri="{FF2B5EF4-FFF2-40B4-BE49-F238E27FC236}">
                    <a16:creationId xmlns:a16="http://schemas.microsoft.com/office/drawing/2014/main" id="{ED50E018-3BF0-4CBF-B4A3-23F4D896D289}"/>
                  </a:ext>
                </a:extLst>
              </p:cNvPr>
              <p:cNvGrpSpPr/>
              <p:nvPr/>
            </p:nvGrpSpPr>
            <p:grpSpPr>
              <a:xfrm>
                <a:off x="2469048" y="2685684"/>
                <a:ext cx="696763" cy="100804"/>
                <a:chOff x="3538538" y="1077915"/>
                <a:chExt cx="696763" cy="100804"/>
              </a:xfrm>
            </p:grpSpPr>
            <p:sp>
              <p:nvSpPr>
                <p:cNvPr id="6071" name="모서리가 둥근 직사각형 1800">
                  <a:extLst>
                    <a:ext uri="{FF2B5EF4-FFF2-40B4-BE49-F238E27FC236}">
                      <a16:creationId xmlns:a16="http://schemas.microsoft.com/office/drawing/2014/main" id="{55126192-193D-43D5-9A54-4CF8F45D270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2" name="모서리가 둥근 직사각형 1801">
                  <a:extLst>
                    <a:ext uri="{FF2B5EF4-FFF2-40B4-BE49-F238E27FC236}">
                      <a16:creationId xmlns:a16="http://schemas.microsoft.com/office/drawing/2014/main" id="{92C1E623-C7E7-4767-9FC2-1886A78C189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3" name="모서리가 둥근 직사각형 1802">
                  <a:extLst>
                    <a:ext uri="{FF2B5EF4-FFF2-40B4-BE49-F238E27FC236}">
                      <a16:creationId xmlns:a16="http://schemas.microsoft.com/office/drawing/2014/main" id="{9395E9E6-1F07-4A93-AA9F-796610B05AC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4" name="모서리가 둥근 직사각형 1803">
                  <a:extLst>
                    <a:ext uri="{FF2B5EF4-FFF2-40B4-BE49-F238E27FC236}">
                      <a16:creationId xmlns:a16="http://schemas.microsoft.com/office/drawing/2014/main" id="{E3D64C06-0565-4ACF-BC63-D3CEBE39984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5" name="모서리가 둥근 직사각형 1804">
                  <a:extLst>
                    <a:ext uri="{FF2B5EF4-FFF2-40B4-BE49-F238E27FC236}">
                      <a16:creationId xmlns:a16="http://schemas.microsoft.com/office/drawing/2014/main" id="{670EE2E5-E3D2-4F07-9443-1686213A279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31" name="그룹 5930">
                <a:extLst>
                  <a:ext uri="{FF2B5EF4-FFF2-40B4-BE49-F238E27FC236}">
                    <a16:creationId xmlns:a16="http://schemas.microsoft.com/office/drawing/2014/main" id="{C6E7B2BB-9B82-478B-A25B-373E8AFE74D4}"/>
                  </a:ext>
                </a:extLst>
              </p:cNvPr>
              <p:cNvGrpSpPr/>
              <p:nvPr/>
            </p:nvGrpSpPr>
            <p:grpSpPr>
              <a:xfrm>
                <a:off x="2469048" y="2872030"/>
                <a:ext cx="696763" cy="100804"/>
                <a:chOff x="3538538" y="1077915"/>
                <a:chExt cx="696763" cy="100804"/>
              </a:xfrm>
            </p:grpSpPr>
            <p:sp>
              <p:nvSpPr>
                <p:cNvPr id="6066" name="모서리가 둥근 직사각형 1795">
                  <a:extLst>
                    <a:ext uri="{FF2B5EF4-FFF2-40B4-BE49-F238E27FC236}">
                      <a16:creationId xmlns:a16="http://schemas.microsoft.com/office/drawing/2014/main" id="{310842CB-1A5D-46D8-A798-BBCD3D95DAC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7" name="모서리가 둥근 직사각형 1796">
                  <a:extLst>
                    <a:ext uri="{FF2B5EF4-FFF2-40B4-BE49-F238E27FC236}">
                      <a16:creationId xmlns:a16="http://schemas.microsoft.com/office/drawing/2014/main" id="{056ECFF0-F8AE-48DA-9DBD-730DB04B03A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8" name="모서리가 둥근 직사각형 1797">
                  <a:extLst>
                    <a:ext uri="{FF2B5EF4-FFF2-40B4-BE49-F238E27FC236}">
                      <a16:creationId xmlns:a16="http://schemas.microsoft.com/office/drawing/2014/main" id="{74B77291-3AA0-464A-939E-853D3EE43D82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9" name="모서리가 둥근 직사각형 1798">
                  <a:extLst>
                    <a:ext uri="{FF2B5EF4-FFF2-40B4-BE49-F238E27FC236}">
                      <a16:creationId xmlns:a16="http://schemas.microsoft.com/office/drawing/2014/main" id="{3CBF59FE-7AB4-4612-A6EF-E120E87A3CA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70" name="모서리가 둥근 직사각형 1799">
                  <a:extLst>
                    <a:ext uri="{FF2B5EF4-FFF2-40B4-BE49-F238E27FC236}">
                      <a16:creationId xmlns:a16="http://schemas.microsoft.com/office/drawing/2014/main" id="{800D999D-1FA9-4E0B-AD52-EF707AAA8DA5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32" name="그룹 5931">
                <a:extLst>
                  <a:ext uri="{FF2B5EF4-FFF2-40B4-BE49-F238E27FC236}">
                    <a16:creationId xmlns:a16="http://schemas.microsoft.com/office/drawing/2014/main" id="{7A4006EF-EA01-4DAD-B28B-426E15F8A475}"/>
                  </a:ext>
                </a:extLst>
              </p:cNvPr>
              <p:cNvGrpSpPr/>
              <p:nvPr/>
            </p:nvGrpSpPr>
            <p:grpSpPr>
              <a:xfrm>
                <a:off x="2469048" y="3058376"/>
                <a:ext cx="696763" cy="100804"/>
                <a:chOff x="3538538" y="1077915"/>
                <a:chExt cx="696763" cy="100804"/>
              </a:xfrm>
            </p:grpSpPr>
            <p:sp>
              <p:nvSpPr>
                <p:cNvPr id="6061" name="모서리가 둥근 직사각형 1790">
                  <a:extLst>
                    <a:ext uri="{FF2B5EF4-FFF2-40B4-BE49-F238E27FC236}">
                      <a16:creationId xmlns:a16="http://schemas.microsoft.com/office/drawing/2014/main" id="{37D668AC-4209-4E9F-8842-DFDB6C7E78E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2" name="모서리가 둥근 직사각형 1791">
                  <a:extLst>
                    <a:ext uri="{FF2B5EF4-FFF2-40B4-BE49-F238E27FC236}">
                      <a16:creationId xmlns:a16="http://schemas.microsoft.com/office/drawing/2014/main" id="{F087A671-6CAB-4C6F-92CD-A6F047A0AA6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3" name="모서리가 둥근 직사각형 1792">
                  <a:extLst>
                    <a:ext uri="{FF2B5EF4-FFF2-40B4-BE49-F238E27FC236}">
                      <a16:creationId xmlns:a16="http://schemas.microsoft.com/office/drawing/2014/main" id="{9696B9A8-0BD6-435B-9FDB-D7712C9C299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4" name="모서리가 둥근 직사각형 1793">
                  <a:extLst>
                    <a:ext uri="{FF2B5EF4-FFF2-40B4-BE49-F238E27FC236}">
                      <a16:creationId xmlns:a16="http://schemas.microsoft.com/office/drawing/2014/main" id="{32C1CDE4-5D24-450E-9D86-7CB5C21C194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5" name="모서리가 둥근 직사각형 1794">
                  <a:extLst>
                    <a:ext uri="{FF2B5EF4-FFF2-40B4-BE49-F238E27FC236}">
                      <a16:creationId xmlns:a16="http://schemas.microsoft.com/office/drawing/2014/main" id="{417FC79B-9560-462C-8A05-E5A5CD1A139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33" name="그룹 5932">
                <a:extLst>
                  <a:ext uri="{FF2B5EF4-FFF2-40B4-BE49-F238E27FC236}">
                    <a16:creationId xmlns:a16="http://schemas.microsoft.com/office/drawing/2014/main" id="{A9300592-016B-4043-A0E9-A2654FAA3FB5}"/>
                  </a:ext>
                </a:extLst>
              </p:cNvPr>
              <p:cNvGrpSpPr/>
              <p:nvPr/>
            </p:nvGrpSpPr>
            <p:grpSpPr>
              <a:xfrm>
                <a:off x="2469048" y="3244722"/>
                <a:ext cx="696763" cy="100804"/>
                <a:chOff x="3538538" y="1077915"/>
                <a:chExt cx="696763" cy="100804"/>
              </a:xfrm>
            </p:grpSpPr>
            <p:sp>
              <p:nvSpPr>
                <p:cNvPr id="6056" name="모서리가 둥근 직사각형 1785">
                  <a:extLst>
                    <a:ext uri="{FF2B5EF4-FFF2-40B4-BE49-F238E27FC236}">
                      <a16:creationId xmlns:a16="http://schemas.microsoft.com/office/drawing/2014/main" id="{E9310228-7AE8-4FE5-A8F1-489258EBE48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7" name="모서리가 둥근 직사각형 1786">
                  <a:extLst>
                    <a:ext uri="{FF2B5EF4-FFF2-40B4-BE49-F238E27FC236}">
                      <a16:creationId xmlns:a16="http://schemas.microsoft.com/office/drawing/2014/main" id="{45486932-CA6C-41A1-BFCC-18E21C5FE3B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8" name="모서리가 둥근 직사각형 1787">
                  <a:extLst>
                    <a:ext uri="{FF2B5EF4-FFF2-40B4-BE49-F238E27FC236}">
                      <a16:creationId xmlns:a16="http://schemas.microsoft.com/office/drawing/2014/main" id="{444808CB-A8A6-46C3-B08E-9543A5A3F85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9" name="모서리가 둥근 직사각형 1788">
                  <a:extLst>
                    <a:ext uri="{FF2B5EF4-FFF2-40B4-BE49-F238E27FC236}">
                      <a16:creationId xmlns:a16="http://schemas.microsoft.com/office/drawing/2014/main" id="{6B58B3A6-AEAD-4B64-86E1-F5E907FCEDD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60" name="모서리가 둥근 직사각형 1789">
                  <a:extLst>
                    <a:ext uri="{FF2B5EF4-FFF2-40B4-BE49-F238E27FC236}">
                      <a16:creationId xmlns:a16="http://schemas.microsoft.com/office/drawing/2014/main" id="{A0014475-C2DD-4638-8924-83D57A7BD50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34" name="그룹 5933">
                <a:extLst>
                  <a:ext uri="{FF2B5EF4-FFF2-40B4-BE49-F238E27FC236}">
                    <a16:creationId xmlns:a16="http://schemas.microsoft.com/office/drawing/2014/main" id="{B532BA1B-20FC-44BB-B953-4407CEF43913}"/>
                  </a:ext>
                </a:extLst>
              </p:cNvPr>
              <p:cNvGrpSpPr/>
              <p:nvPr/>
            </p:nvGrpSpPr>
            <p:grpSpPr>
              <a:xfrm>
                <a:off x="2469048" y="3431068"/>
                <a:ext cx="696763" cy="100804"/>
                <a:chOff x="3538538" y="1077915"/>
                <a:chExt cx="696763" cy="100804"/>
              </a:xfrm>
            </p:grpSpPr>
            <p:sp>
              <p:nvSpPr>
                <p:cNvPr id="6051" name="모서리가 둥근 직사각형 1780">
                  <a:extLst>
                    <a:ext uri="{FF2B5EF4-FFF2-40B4-BE49-F238E27FC236}">
                      <a16:creationId xmlns:a16="http://schemas.microsoft.com/office/drawing/2014/main" id="{79A731C4-BBD5-4901-9A7D-848E6D225C3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2" name="모서리가 둥근 직사각형 1781">
                  <a:extLst>
                    <a:ext uri="{FF2B5EF4-FFF2-40B4-BE49-F238E27FC236}">
                      <a16:creationId xmlns:a16="http://schemas.microsoft.com/office/drawing/2014/main" id="{D295BF15-16DB-4EB7-B3CD-99AC3B3FD04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3" name="모서리가 둥근 직사각형 1782">
                  <a:extLst>
                    <a:ext uri="{FF2B5EF4-FFF2-40B4-BE49-F238E27FC236}">
                      <a16:creationId xmlns:a16="http://schemas.microsoft.com/office/drawing/2014/main" id="{C9185257-369E-478E-B4B6-4D32FEA868B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4" name="모서리가 둥근 직사각형 1783">
                  <a:extLst>
                    <a:ext uri="{FF2B5EF4-FFF2-40B4-BE49-F238E27FC236}">
                      <a16:creationId xmlns:a16="http://schemas.microsoft.com/office/drawing/2014/main" id="{F2D61FE2-E507-4374-A997-0338286E24F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5" name="모서리가 둥근 직사각형 1784">
                  <a:extLst>
                    <a:ext uri="{FF2B5EF4-FFF2-40B4-BE49-F238E27FC236}">
                      <a16:creationId xmlns:a16="http://schemas.microsoft.com/office/drawing/2014/main" id="{21990AC7-E35F-47B8-8063-527563D3BB10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35" name="그룹 5934">
                <a:extLst>
                  <a:ext uri="{FF2B5EF4-FFF2-40B4-BE49-F238E27FC236}">
                    <a16:creationId xmlns:a16="http://schemas.microsoft.com/office/drawing/2014/main" id="{7A6F58D9-D9A9-442A-AA28-C419E5A2D2EC}"/>
                  </a:ext>
                </a:extLst>
              </p:cNvPr>
              <p:cNvGrpSpPr/>
              <p:nvPr/>
            </p:nvGrpSpPr>
            <p:grpSpPr>
              <a:xfrm>
                <a:off x="2469048" y="3617414"/>
                <a:ext cx="696763" cy="100804"/>
                <a:chOff x="3538538" y="1077915"/>
                <a:chExt cx="696763" cy="100804"/>
              </a:xfrm>
            </p:grpSpPr>
            <p:sp>
              <p:nvSpPr>
                <p:cNvPr id="6046" name="모서리가 둥근 직사각형 1775">
                  <a:extLst>
                    <a:ext uri="{FF2B5EF4-FFF2-40B4-BE49-F238E27FC236}">
                      <a16:creationId xmlns:a16="http://schemas.microsoft.com/office/drawing/2014/main" id="{7B80E156-66A3-4ECC-86DE-B8DC2777072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7" name="모서리가 둥근 직사각형 1776">
                  <a:extLst>
                    <a:ext uri="{FF2B5EF4-FFF2-40B4-BE49-F238E27FC236}">
                      <a16:creationId xmlns:a16="http://schemas.microsoft.com/office/drawing/2014/main" id="{757884C9-B9E0-4B89-BF95-4C703E951D8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8" name="모서리가 둥근 직사각형 1777">
                  <a:extLst>
                    <a:ext uri="{FF2B5EF4-FFF2-40B4-BE49-F238E27FC236}">
                      <a16:creationId xmlns:a16="http://schemas.microsoft.com/office/drawing/2014/main" id="{F83BF506-034B-4904-92D0-01213FB28FC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9" name="모서리가 둥근 직사각형 1778">
                  <a:extLst>
                    <a:ext uri="{FF2B5EF4-FFF2-40B4-BE49-F238E27FC236}">
                      <a16:creationId xmlns:a16="http://schemas.microsoft.com/office/drawing/2014/main" id="{CF3ECA8B-E4C8-4AA2-88FE-050AC9EFDA3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50" name="모서리가 둥근 직사각형 1779">
                  <a:extLst>
                    <a:ext uri="{FF2B5EF4-FFF2-40B4-BE49-F238E27FC236}">
                      <a16:creationId xmlns:a16="http://schemas.microsoft.com/office/drawing/2014/main" id="{53C8A3F7-6060-461A-B4CF-3486C2104BD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sp>
            <p:nvSpPr>
              <p:cNvPr id="5936" name="TextBox 5935">
                <a:extLst>
                  <a:ext uri="{FF2B5EF4-FFF2-40B4-BE49-F238E27FC236}">
                    <a16:creationId xmlns:a16="http://schemas.microsoft.com/office/drawing/2014/main" id="{5DDBC01B-8D56-4742-8DB6-47D7771D01CE}"/>
                  </a:ext>
                </a:extLst>
              </p:cNvPr>
              <p:cNvSpPr txBox="1"/>
              <p:nvPr/>
            </p:nvSpPr>
            <p:spPr>
              <a:xfrm>
                <a:off x="2162369" y="1481663"/>
                <a:ext cx="251992" cy="9756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37" name="TextBox 5936">
                <a:extLst>
                  <a:ext uri="{FF2B5EF4-FFF2-40B4-BE49-F238E27FC236}">
                    <a16:creationId xmlns:a16="http://schemas.microsoft.com/office/drawing/2014/main" id="{CAE4B999-5077-4C1B-81BB-CCE6F8604FE6}"/>
                  </a:ext>
                </a:extLst>
              </p:cNvPr>
              <p:cNvSpPr txBox="1"/>
              <p:nvPr/>
            </p:nvSpPr>
            <p:spPr>
              <a:xfrm>
                <a:off x="2125638" y="2223914"/>
                <a:ext cx="319318" cy="119308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</a:p>
            </p:txBody>
          </p:sp>
          <p:sp>
            <p:nvSpPr>
              <p:cNvPr id="5938" name="TextBox 5937">
                <a:extLst>
                  <a:ext uri="{FF2B5EF4-FFF2-40B4-BE49-F238E27FC236}">
                    <a16:creationId xmlns:a16="http://schemas.microsoft.com/office/drawing/2014/main" id="{8974D664-0CD4-40AC-85E2-B3C8C579F601}"/>
                  </a:ext>
                </a:extLst>
              </p:cNvPr>
              <p:cNvSpPr txBox="1"/>
              <p:nvPr/>
            </p:nvSpPr>
            <p:spPr>
              <a:xfrm>
                <a:off x="2121729" y="3348489"/>
                <a:ext cx="319318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20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39" name="TextBox 5938">
                <a:extLst>
                  <a:ext uri="{FF2B5EF4-FFF2-40B4-BE49-F238E27FC236}">
                    <a16:creationId xmlns:a16="http://schemas.microsoft.com/office/drawing/2014/main" id="{6BB7D2B9-97AB-4C78-87CC-010EF5FE941F}"/>
                  </a:ext>
                </a:extLst>
              </p:cNvPr>
              <p:cNvSpPr txBox="1"/>
              <p:nvPr/>
            </p:nvSpPr>
            <p:spPr>
              <a:xfrm>
                <a:off x="3341407" y="554555"/>
                <a:ext cx="319318" cy="56850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45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50</a:t>
                </a:r>
              </a:p>
            </p:txBody>
          </p:sp>
          <p:grpSp>
            <p:nvGrpSpPr>
              <p:cNvPr id="5940" name="그룹 5939">
                <a:extLst>
                  <a:ext uri="{FF2B5EF4-FFF2-40B4-BE49-F238E27FC236}">
                    <a16:creationId xmlns:a16="http://schemas.microsoft.com/office/drawing/2014/main" id="{347ABA48-5E21-4900-9707-FFB8F770949B}"/>
                  </a:ext>
                </a:extLst>
              </p:cNvPr>
              <p:cNvGrpSpPr/>
              <p:nvPr/>
            </p:nvGrpSpPr>
            <p:grpSpPr>
              <a:xfrm>
                <a:off x="2469048" y="3803760"/>
                <a:ext cx="696763" cy="100804"/>
                <a:chOff x="3538538" y="1077915"/>
                <a:chExt cx="696763" cy="100804"/>
              </a:xfrm>
            </p:grpSpPr>
            <p:sp>
              <p:nvSpPr>
                <p:cNvPr id="6041" name="모서리가 둥근 직사각형 1780">
                  <a:extLst>
                    <a:ext uri="{FF2B5EF4-FFF2-40B4-BE49-F238E27FC236}">
                      <a16:creationId xmlns:a16="http://schemas.microsoft.com/office/drawing/2014/main" id="{515BA00A-617F-4C05-BC7F-F3FC73C153C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2" name="모서리가 둥근 직사각형 1781">
                  <a:extLst>
                    <a:ext uri="{FF2B5EF4-FFF2-40B4-BE49-F238E27FC236}">
                      <a16:creationId xmlns:a16="http://schemas.microsoft.com/office/drawing/2014/main" id="{107AC3EC-1429-43BF-9C06-C82D034493F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3" name="모서리가 둥근 직사각형 1782">
                  <a:extLst>
                    <a:ext uri="{FF2B5EF4-FFF2-40B4-BE49-F238E27FC236}">
                      <a16:creationId xmlns:a16="http://schemas.microsoft.com/office/drawing/2014/main" id="{655BBEA0-5D2C-4B16-A152-C588B51DDFE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4" name="모서리가 둥근 직사각형 1783">
                  <a:extLst>
                    <a:ext uri="{FF2B5EF4-FFF2-40B4-BE49-F238E27FC236}">
                      <a16:creationId xmlns:a16="http://schemas.microsoft.com/office/drawing/2014/main" id="{429E4543-3870-4DD2-90A5-C07A7831CFF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5" name="모서리가 둥근 직사각형 1784">
                  <a:extLst>
                    <a:ext uri="{FF2B5EF4-FFF2-40B4-BE49-F238E27FC236}">
                      <a16:creationId xmlns:a16="http://schemas.microsoft.com/office/drawing/2014/main" id="{A944B11D-BB47-421D-941E-A41136ECA1EF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41" name="그룹 5940">
                <a:extLst>
                  <a:ext uri="{FF2B5EF4-FFF2-40B4-BE49-F238E27FC236}">
                    <a16:creationId xmlns:a16="http://schemas.microsoft.com/office/drawing/2014/main" id="{D6B992F1-2547-4FEF-95CB-0F98BF6A2B3A}"/>
                  </a:ext>
                </a:extLst>
              </p:cNvPr>
              <p:cNvGrpSpPr/>
              <p:nvPr/>
            </p:nvGrpSpPr>
            <p:grpSpPr>
              <a:xfrm>
                <a:off x="2469048" y="3990106"/>
                <a:ext cx="696763" cy="100804"/>
                <a:chOff x="3538538" y="1077915"/>
                <a:chExt cx="696763" cy="100804"/>
              </a:xfrm>
            </p:grpSpPr>
            <p:sp>
              <p:nvSpPr>
                <p:cNvPr id="6036" name="모서리가 둥근 직사각형 1780">
                  <a:extLst>
                    <a:ext uri="{FF2B5EF4-FFF2-40B4-BE49-F238E27FC236}">
                      <a16:creationId xmlns:a16="http://schemas.microsoft.com/office/drawing/2014/main" id="{2E8BFA36-8B2F-471E-8AC4-B4924387129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37" name="모서리가 둥근 직사각형 1781">
                  <a:extLst>
                    <a:ext uri="{FF2B5EF4-FFF2-40B4-BE49-F238E27FC236}">
                      <a16:creationId xmlns:a16="http://schemas.microsoft.com/office/drawing/2014/main" id="{FA482E37-1CA2-4A49-996C-2EDB94F77B2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38" name="모서리가 둥근 직사각형 1782">
                  <a:extLst>
                    <a:ext uri="{FF2B5EF4-FFF2-40B4-BE49-F238E27FC236}">
                      <a16:creationId xmlns:a16="http://schemas.microsoft.com/office/drawing/2014/main" id="{3CB9DCE8-B7BA-4916-BEDD-D347E9F8B42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39" name="모서리가 둥근 직사각형 1783">
                  <a:extLst>
                    <a:ext uri="{FF2B5EF4-FFF2-40B4-BE49-F238E27FC236}">
                      <a16:creationId xmlns:a16="http://schemas.microsoft.com/office/drawing/2014/main" id="{D85482D5-2115-4EF5-8CD4-A6E6435224C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40" name="모서리가 둥근 직사각형 1784">
                  <a:extLst>
                    <a:ext uri="{FF2B5EF4-FFF2-40B4-BE49-F238E27FC236}">
                      <a16:creationId xmlns:a16="http://schemas.microsoft.com/office/drawing/2014/main" id="{2E469232-F610-42D2-BC59-949F9517542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42" name="그룹 5941">
                <a:extLst>
                  <a:ext uri="{FF2B5EF4-FFF2-40B4-BE49-F238E27FC236}">
                    <a16:creationId xmlns:a16="http://schemas.microsoft.com/office/drawing/2014/main" id="{A63BC034-5D18-40AA-9A4A-8D856C7229A4}"/>
                  </a:ext>
                </a:extLst>
              </p:cNvPr>
              <p:cNvGrpSpPr/>
              <p:nvPr/>
            </p:nvGrpSpPr>
            <p:grpSpPr>
              <a:xfrm>
                <a:off x="2469048" y="4176444"/>
                <a:ext cx="696763" cy="100804"/>
                <a:chOff x="3538538" y="1077915"/>
                <a:chExt cx="696763" cy="100804"/>
              </a:xfrm>
            </p:grpSpPr>
            <p:sp>
              <p:nvSpPr>
                <p:cNvPr id="6031" name="모서리가 둥근 직사각형 1780">
                  <a:extLst>
                    <a:ext uri="{FF2B5EF4-FFF2-40B4-BE49-F238E27FC236}">
                      <a16:creationId xmlns:a16="http://schemas.microsoft.com/office/drawing/2014/main" id="{0F31E8DF-66FC-4983-B3F7-3ACFFF52AEA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32" name="모서리가 둥근 직사각형 1781">
                  <a:extLst>
                    <a:ext uri="{FF2B5EF4-FFF2-40B4-BE49-F238E27FC236}">
                      <a16:creationId xmlns:a16="http://schemas.microsoft.com/office/drawing/2014/main" id="{AE062564-0160-4534-ABFD-744A2B6AB80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33" name="모서리가 둥근 직사각형 1782">
                  <a:extLst>
                    <a:ext uri="{FF2B5EF4-FFF2-40B4-BE49-F238E27FC236}">
                      <a16:creationId xmlns:a16="http://schemas.microsoft.com/office/drawing/2014/main" id="{EB335071-DFFC-4886-9543-2980A401FF4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34" name="모서리가 둥근 직사각형 1783">
                  <a:extLst>
                    <a:ext uri="{FF2B5EF4-FFF2-40B4-BE49-F238E27FC236}">
                      <a16:creationId xmlns:a16="http://schemas.microsoft.com/office/drawing/2014/main" id="{D8E652ED-BA52-49EC-873F-DDE9686049B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035" name="모서리가 둥근 직사각형 1784">
                  <a:extLst>
                    <a:ext uri="{FF2B5EF4-FFF2-40B4-BE49-F238E27FC236}">
                      <a16:creationId xmlns:a16="http://schemas.microsoft.com/office/drawing/2014/main" id="{EC4FE357-E92D-4334-B32F-4682A84BDC9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943" name="그룹 5942">
                <a:extLst>
                  <a:ext uri="{FF2B5EF4-FFF2-40B4-BE49-F238E27FC236}">
                    <a16:creationId xmlns:a16="http://schemas.microsoft.com/office/drawing/2014/main" id="{C4857CEA-D8DB-4052-83E0-37A0BA75E956}"/>
                  </a:ext>
                </a:extLst>
              </p:cNvPr>
              <p:cNvGrpSpPr/>
              <p:nvPr/>
            </p:nvGrpSpPr>
            <p:grpSpPr>
              <a:xfrm>
                <a:off x="2135162" y="4386827"/>
                <a:ext cx="1195445" cy="2182507"/>
                <a:chOff x="2203694" y="4386827"/>
                <a:chExt cx="1195445" cy="2182507"/>
              </a:xfrm>
            </p:grpSpPr>
            <p:sp>
              <p:nvSpPr>
                <p:cNvPr id="5946" name="TextBox 5945">
                  <a:extLst>
                    <a:ext uri="{FF2B5EF4-FFF2-40B4-BE49-F238E27FC236}">
                      <a16:creationId xmlns:a16="http://schemas.microsoft.com/office/drawing/2014/main" id="{A73573EF-07BB-43F4-BDA7-FA27E7DF0400}"/>
                    </a:ext>
                  </a:extLst>
                </p:cNvPr>
                <p:cNvSpPr txBox="1"/>
                <p:nvPr/>
              </p:nvSpPr>
              <p:spPr>
                <a:xfrm>
                  <a:off x="2279178" y="4386827"/>
                  <a:ext cx="1119961" cy="230832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r>
                    <a:rPr lang="ko-KR" altLang="en-US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시험</a:t>
                  </a:r>
                  <a:r>
                    <a:rPr lang="en-US" altLang="ko-KR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 </a:t>
                  </a:r>
                  <a:r>
                    <a:rPr lang="ko-KR" altLang="en-US" sz="9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고유번호</a:t>
                  </a:r>
                </a:p>
              </p:txBody>
            </p:sp>
            <p:grpSp>
              <p:nvGrpSpPr>
                <p:cNvPr id="5947" name="그룹 5946">
                  <a:extLst>
                    <a:ext uri="{FF2B5EF4-FFF2-40B4-BE49-F238E27FC236}">
                      <a16:creationId xmlns:a16="http://schemas.microsoft.com/office/drawing/2014/main" id="{A425328D-A7C2-4131-8044-3C75A52FD539}"/>
                    </a:ext>
                  </a:extLst>
                </p:cNvPr>
                <p:cNvGrpSpPr/>
                <p:nvPr/>
              </p:nvGrpSpPr>
              <p:grpSpPr>
                <a:xfrm>
                  <a:off x="2203694" y="4402803"/>
                  <a:ext cx="1093122" cy="2166531"/>
                  <a:chOff x="2203694" y="4402803"/>
                  <a:chExt cx="1093122" cy="2166531"/>
                </a:xfrm>
              </p:grpSpPr>
              <p:cxnSp>
                <p:nvCxnSpPr>
                  <p:cNvPr id="5948" name="직선 연결선 5947">
                    <a:extLst>
                      <a:ext uri="{FF2B5EF4-FFF2-40B4-BE49-F238E27FC236}">
                        <a16:creationId xmlns:a16="http://schemas.microsoft.com/office/drawing/2014/main" id="{2DA6169E-3716-42A9-A419-6B263DD748A2}"/>
                      </a:ext>
                    </a:extLst>
                  </p:cNvPr>
                  <p:cNvCxnSpPr/>
                  <p:nvPr/>
                </p:nvCxnSpPr>
                <p:spPr>
                  <a:xfrm>
                    <a:off x="2588242" y="4719797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49" name="직선 연결선 5948">
                    <a:extLst>
                      <a:ext uri="{FF2B5EF4-FFF2-40B4-BE49-F238E27FC236}">
                        <a16:creationId xmlns:a16="http://schemas.microsoft.com/office/drawing/2014/main" id="{4A74238E-3B7D-41C6-AC96-929CB94A5394}"/>
                      </a:ext>
                    </a:extLst>
                  </p:cNvPr>
                  <p:cNvCxnSpPr/>
                  <p:nvPr/>
                </p:nvCxnSpPr>
                <p:spPr>
                  <a:xfrm>
                    <a:off x="2758746" y="4721089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0" name="직선 연결선 5949">
                    <a:extLst>
                      <a:ext uri="{FF2B5EF4-FFF2-40B4-BE49-F238E27FC236}">
                        <a16:creationId xmlns:a16="http://schemas.microsoft.com/office/drawing/2014/main" id="{AFBAAA28-37DE-43DA-A3F4-017572F90D52}"/>
                      </a:ext>
                    </a:extLst>
                  </p:cNvPr>
                  <p:cNvCxnSpPr/>
                  <p:nvPr/>
                </p:nvCxnSpPr>
                <p:spPr>
                  <a:xfrm>
                    <a:off x="2929250" y="4718428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1" name="직선 연결선 5950">
                    <a:extLst>
                      <a:ext uri="{FF2B5EF4-FFF2-40B4-BE49-F238E27FC236}">
                        <a16:creationId xmlns:a16="http://schemas.microsoft.com/office/drawing/2014/main" id="{F77A6FA6-0557-441E-BA41-163EE48E4EFF}"/>
                      </a:ext>
                    </a:extLst>
                  </p:cNvPr>
                  <p:cNvCxnSpPr/>
                  <p:nvPr/>
                </p:nvCxnSpPr>
                <p:spPr>
                  <a:xfrm>
                    <a:off x="3099754" y="4722458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952" name="직선 연결선 5951">
                    <a:extLst>
                      <a:ext uri="{FF2B5EF4-FFF2-40B4-BE49-F238E27FC236}">
                        <a16:creationId xmlns:a16="http://schemas.microsoft.com/office/drawing/2014/main" id="{578697B4-3993-432B-AC54-1657751EB2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246665" y="4712625"/>
                    <a:ext cx="1011457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953" name="모서리가 둥근 직사각형 414">
                    <a:extLst>
                      <a:ext uri="{FF2B5EF4-FFF2-40B4-BE49-F238E27FC236}">
                        <a16:creationId xmlns:a16="http://schemas.microsoft.com/office/drawing/2014/main" id="{5A6FFD9C-C235-441B-8F87-8A5127875D57}"/>
                      </a:ext>
                    </a:extLst>
                  </p:cNvPr>
                  <p:cNvSpPr/>
                  <p:nvPr/>
                </p:nvSpPr>
                <p:spPr>
                  <a:xfrm>
                    <a:off x="2246665" y="4402803"/>
                    <a:ext cx="1024070" cy="2166531"/>
                  </a:xfrm>
                  <a:prstGeom prst="roundRect">
                    <a:avLst>
                      <a:gd name="adj" fmla="val 2613"/>
                    </a:avLst>
                  </a:prstGeom>
                  <a:noFill/>
                  <a:ln w="1270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54" name="TextBox 5953">
                    <a:extLst>
                      <a:ext uri="{FF2B5EF4-FFF2-40B4-BE49-F238E27FC236}">
                        <a16:creationId xmlns:a16="http://schemas.microsoft.com/office/drawing/2014/main" id="{A1B25A87-80C6-463B-BB59-A25FDC5D083C}"/>
                      </a:ext>
                    </a:extLst>
                  </p:cNvPr>
                  <p:cNvSpPr txBox="1"/>
                  <p:nvPr/>
                </p:nvSpPr>
                <p:spPr>
                  <a:xfrm>
                    <a:off x="3049280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일</a:t>
                    </a:r>
                  </a:p>
                </p:txBody>
              </p:sp>
              <p:sp>
                <p:nvSpPr>
                  <p:cNvPr id="5955" name="TextBox 5954">
                    <a:extLst>
                      <a:ext uri="{FF2B5EF4-FFF2-40B4-BE49-F238E27FC236}">
                        <a16:creationId xmlns:a16="http://schemas.microsoft.com/office/drawing/2014/main" id="{0263C9C1-CA15-453A-8077-F2804DDD1887}"/>
                      </a:ext>
                    </a:extLst>
                  </p:cNvPr>
                  <p:cNvSpPr txBox="1"/>
                  <p:nvPr/>
                </p:nvSpPr>
                <p:spPr>
                  <a:xfrm>
                    <a:off x="2919450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십</a:t>
                    </a:r>
                  </a:p>
                </p:txBody>
              </p:sp>
              <p:sp>
                <p:nvSpPr>
                  <p:cNvPr id="5956" name="TextBox 5955">
                    <a:extLst>
                      <a:ext uri="{FF2B5EF4-FFF2-40B4-BE49-F238E27FC236}">
                        <a16:creationId xmlns:a16="http://schemas.microsoft.com/office/drawing/2014/main" id="{72BF407E-3123-4A70-B06E-877BEE39BC9C}"/>
                      </a:ext>
                    </a:extLst>
                  </p:cNvPr>
                  <p:cNvSpPr txBox="1"/>
                  <p:nvPr/>
                </p:nvSpPr>
                <p:spPr>
                  <a:xfrm>
                    <a:off x="2751051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백</a:t>
                    </a:r>
                  </a:p>
                </p:txBody>
              </p:sp>
              <p:sp>
                <p:nvSpPr>
                  <p:cNvPr id="5957" name="TextBox 5956">
                    <a:extLst>
                      <a:ext uri="{FF2B5EF4-FFF2-40B4-BE49-F238E27FC236}">
                        <a16:creationId xmlns:a16="http://schemas.microsoft.com/office/drawing/2014/main" id="{744C7491-5AEE-48AE-9BB6-0AC14481299D}"/>
                      </a:ext>
                    </a:extLst>
                  </p:cNvPr>
                  <p:cNvSpPr txBox="1"/>
                  <p:nvPr/>
                </p:nvSpPr>
                <p:spPr>
                  <a:xfrm>
                    <a:off x="2576852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천</a:t>
                    </a:r>
                  </a:p>
                </p:txBody>
              </p:sp>
              <p:sp>
                <p:nvSpPr>
                  <p:cNvPr id="5958" name="TextBox 5957">
                    <a:extLst>
                      <a:ext uri="{FF2B5EF4-FFF2-40B4-BE49-F238E27FC236}">
                        <a16:creationId xmlns:a16="http://schemas.microsoft.com/office/drawing/2014/main" id="{236BC7F7-EF52-448A-BE67-A290E067DA7A}"/>
                      </a:ext>
                    </a:extLst>
                  </p:cNvPr>
                  <p:cNvSpPr txBox="1"/>
                  <p:nvPr/>
                </p:nvSpPr>
                <p:spPr>
                  <a:xfrm>
                    <a:off x="2417423" y="4578450"/>
                    <a:ext cx="247536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만</a:t>
                    </a:r>
                  </a:p>
                </p:txBody>
              </p:sp>
              <p:grpSp>
                <p:nvGrpSpPr>
                  <p:cNvPr id="5959" name="그룹 5958">
                    <a:extLst>
                      <a:ext uri="{FF2B5EF4-FFF2-40B4-BE49-F238E27FC236}">
                        <a16:creationId xmlns:a16="http://schemas.microsoft.com/office/drawing/2014/main" id="{0A008905-888F-45C0-B93C-677015EF4188}"/>
                      </a:ext>
                    </a:extLst>
                  </p:cNvPr>
                  <p:cNvGrpSpPr/>
                  <p:nvPr/>
                </p:nvGrpSpPr>
                <p:grpSpPr>
                  <a:xfrm>
                    <a:off x="2246665" y="4604647"/>
                    <a:ext cx="1006365" cy="331975"/>
                    <a:chOff x="2443401" y="4578942"/>
                    <a:chExt cx="811178" cy="331975"/>
                  </a:xfrm>
                </p:grpSpPr>
                <p:cxnSp>
                  <p:nvCxnSpPr>
                    <p:cNvPr id="6028" name="직선 연결선 6027">
                      <a:extLst>
                        <a:ext uri="{FF2B5EF4-FFF2-40B4-BE49-F238E27FC236}">
                          <a16:creationId xmlns:a16="http://schemas.microsoft.com/office/drawing/2014/main" id="{CF09F154-F0F7-4FA3-8F90-0159D8413A6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3401" y="4872817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029" name="직선 연결선 6028">
                      <a:extLst>
                        <a:ext uri="{FF2B5EF4-FFF2-40B4-BE49-F238E27FC236}">
                          <a16:creationId xmlns:a16="http://schemas.microsoft.com/office/drawing/2014/main" id="{8D4BDD6E-3629-4694-8E5D-47932FFBFB8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4626" y="4910917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6030" name="직선 연결선 6029">
                      <a:extLst>
                        <a:ext uri="{FF2B5EF4-FFF2-40B4-BE49-F238E27FC236}">
                          <a16:creationId xmlns:a16="http://schemas.microsoft.com/office/drawing/2014/main" id="{61CBAF0C-8474-4F13-98C5-04A96584BB7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2443911" y="4578942"/>
                      <a:ext cx="809953" cy="0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5960" name="직선 연결선 5959">
                    <a:extLst>
                      <a:ext uri="{FF2B5EF4-FFF2-40B4-BE49-F238E27FC236}">
                        <a16:creationId xmlns:a16="http://schemas.microsoft.com/office/drawing/2014/main" id="{0D24F573-145B-432A-A7EE-D736B6BBA10B}"/>
                      </a:ext>
                    </a:extLst>
                  </p:cNvPr>
                  <p:cNvCxnSpPr/>
                  <p:nvPr/>
                </p:nvCxnSpPr>
                <p:spPr>
                  <a:xfrm>
                    <a:off x="2417738" y="4718427"/>
                    <a:ext cx="9085" cy="1840823"/>
                  </a:xfrm>
                  <a:prstGeom prst="line">
                    <a:avLst/>
                  </a:prstGeom>
                  <a:ln w="3175"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961" name="TextBox 5960">
                    <a:extLst>
                      <a:ext uri="{FF2B5EF4-FFF2-40B4-BE49-F238E27FC236}">
                        <a16:creationId xmlns:a16="http://schemas.microsoft.com/office/drawing/2014/main" id="{18B627F9-6C36-4977-95FB-B4B2607B32D3}"/>
                      </a:ext>
                    </a:extLst>
                  </p:cNvPr>
                  <p:cNvSpPr txBox="1"/>
                  <p:nvPr/>
                </p:nvSpPr>
                <p:spPr>
                  <a:xfrm>
                    <a:off x="2203694" y="4579746"/>
                    <a:ext cx="311353" cy="16927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십만</a:t>
                    </a:r>
                  </a:p>
                </p:txBody>
              </p:sp>
              <p:grpSp>
                <p:nvGrpSpPr>
                  <p:cNvPr id="5962" name="그룹 5961">
                    <a:extLst>
                      <a:ext uri="{FF2B5EF4-FFF2-40B4-BE49-F238E27FC236}">
                        <a16:creationId xmlns:a16="http://schemas.microsoft.com/office/drawing/2014/main" id="{FD79E05B-665B-4F30-B499-FF595F1DE880}"/>
                      </a:ext>
                    </a:extLst>
                  </p:cNvPr>
                  <p:cNvGrpSpPr/>
                  <p:nvPr/>
                </p:nvGrpSpPr>
                <p:grpSpPr>
                  <a:xfrm>
                    <a:off x="2304370" y="4998031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6018" name="모서리가 둥근 직사각형 496">
                      <a:extLst>
                        <a:ext uri="{FF2B5EF4-FFF2-40B4-BE49-F238E27FC236}">
                          <a16:creationId xmlns:a16="http://schemas.microsoft.com/office/drawing/2014/main" id="{318F26C1-D5F1-4A9B-82B1-89155FEE3C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9" name="모서리가 둥근 직사각형 493">
                      <a:extLst>
                        <a:ext uri="{FF2B5EF4-FFF2-40B4-BE49-F238E27FC236}">
                          <a16:creationId xmlns:a16="http://schemas.microsoft.com/office/drawing/2014/main" id="{1EEDF03C-4FCD-42D5-B57E-A4B6F41371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0" name="모서리가 둥근 직사각형 490">
                      <a:extLst>
                        <a:ext uri="{FF2B5EF4-FFF2-40B4-BE49-F238E27FC236}">
                          <a16:creationId xmlns:a16="http://schemas.microsoft.com/office/drawing/2014/main" id="{AAE3DB8B-6B28-4265-8146-826C22A954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1" name="모서리가 둥근 직사각형 487">
                      <a:extLst>
                        <a:ext uri="{FF2B5EF4-FFF2-40B4-BE49-F238E27FC236}">
                          <a16:creationId xmlns:a16="http://schemas.microsoft.com/office/drawing/2014/main" id="{1BDE2356-85E7-441B-B427-E5AF0E9EA3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2" name="모서리가 둥근 직사각형 484">
                      <a:extLst>
                        <a:ext uri="{FF2B5EF4-FFF2-40B4-BE49-F238E27FC236}">
                          <a16:creationId xmlns:a16="http://schemas.microsoft.com/office/drawing/2014/main" id="{31100969-A67E-4C49-9771-E92459839F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3" name="모서리가 둥근 직사각형 481">
                      <a:extLst>
                        <a:ext uri="{FF2B5EF4-FFF2-40B4-BE49-F238E27FC236}">
                          <a16:creationId xmlns:a16="http://schemas.microsoft.com/office/drawing/2014/main" id="{65846D85-C631-4D9C-BF07-5E74E0EE45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4" name="모서리가 둥근 직사각형 478">
                      <a:extLst>
                        <a:ext uri="{FF2B5EF4-FFF2-40B4-BE49-F238E27FC236}">
                          <a16:creationId xmlns:a16="http://schemas.microsoft.com/office/drawing/2014/main" id="{080EB10E-3EF6-468C-8F33-09684521E0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5" name="모서리가 둥근 직사각형 475">
                      <a:extLst>
                        <a:ext uri="{FF2B5EF4-FFF2-40B4-BE49-F238E27FC236}">
                          <a16:creationId xmlns:a16="http://schemas.microsoft.com/office/drawing/2014/main" id="{15757EA9-9D6F-4AB4-ADEB-7DECE17598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6" name="모서리가 둥근 직사각형 472">
                      <a:extLst>
                        <a:ext uri="{FF2B5EF4-FFF2-40B4-BE49-F238E27FC236}">
                          <a16:creationId xmlns:a16="http://schemas.microsoft.com/office/drawing/2014/main" id="{D512569C-2651-4F79-876A-0466C126D7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27" name="모서리가 둥근 직사각형 460">
                      <a:extLst>
                        <a:ext uri="{FF2B5EF4-FFF2-40B4-BE49-F238E27FC236}">
                          <a16:creationId xmlns:a16="http://schemas.microsoft.com/office/drawing/2014/main" id="{326C58A9-3832-47D4-9BAF-5016F39155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5963" name="그룹 5962">
                    <a:extLst>
                      <a:ext uri="{FF2B5EF4-FFF2-40B4-BE49-F238E27FC236}">
                        <a16:creationId xmlns:a16="http://schemas.microsoft.com/office/drawing/2014/main" id="{85B03BA9-FEB1-4CB8-9802-314FAC9DD668}"/>
                      </a:ext>
                    </a:extLst>
                  </p:cNvPr>
                  <p:cNvGrpSpPr/>
                  <p:nvPr/>
                </p:nvGrpSpPr>
                <p:grpSpPr>
                  <a:xfrm>
                    <a:off x="2474630" y="4994120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6008" name="모서리가 둥근 직사각형 496">
                      <a:extLst>
                        <a:ext uri="{FF2B5EF4-FFF2-40B4-BE49-F238E27FC236}">
                          <a16:creationId xmlns:a16="http://schemas.microsoft.com/office/drawing/2014/main" id="{863A66FE-65C9-4F6B-A44F-9ACBA17DD31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9" name="모서리가 둥근 직사각형 493">
                      <a:extLst>
                        <a:ext uri="{FF2B5EF4-FFF2-40B4-BE49-F238E27FC236}">
                          <a16:creationId xmlns:a16="http://schemas.microsoft.com/office/drawing/2014/main" id="{40E2A23E-CC2F-4FE3-812C-E37DAE3DC99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0" name="모서리가 둥근 직사각형 490">
                      <a:extLst>
                        <a:ext uri="{FF2B5EF4-FFF2-40B4-BE49-F238E27FC236}">
                          <a16:creationId xmlns:a16="http://schemas.microsoft.com/office/drawing/2014/main" id="{1C385CFD-B8A4-4A2D-BC43-B0EFE42B4A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1" name="모서리가 둥근 직사각형 487">
                      <a:extLst>
                        <a:ext uri="{FF2B5EF4-FFF2-40B4-BE49-F238E27FC236}">
                          <a16:creationId xmlns:a16="http://schemas.microsoft.com/office/drawing/2014/main" id="{77365D4C-7CE8-4CEC-B7F5-FD6A5DC67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2" name="모서리가 둥근 직사각형 484">
                      <a:extLst>
                        <a:ext uri="{FF2B5EF4-FFF2-40B4-BE49-F238E27FC236}">
                          <a16:creationId xmlns:a16="http://schemas.microsoft.com/office/drawing/2014/main" id="{051C7259-6FE0-4A01-B82D-3346640BCE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3" name="모서리가 둥근 직사각형 481">
                      <a:extLst>
                        <a:ext uri="{FF2B5EF4-FFF2-40B4-BE49-F238E27FC236}">
                          <a16:creationId xmlns:a16="http://schemas.microsoft.com/office/drawing/2014/main" id="{B49E7DCD-F202-417B-AF6A-00310EA059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4" name="모서리가 둥근 직사각형 478">
                      <a:extLst>
                        <a:ext uri="{FF2B5EF4-FFF2-40B4-BE49-F238E27FC236}">
                          <a16:creationId xmlns:a16="http://schemas.microsoft.com/office/drawing/2014/main" id="{B2C69A9A-96E7-4BA7-AD74-3F850267C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5" name="모서리가 둥근 직사각형 475">
                      <a:extLst>
                        <a:ext uri="{FF2B5EF4-FFF2-40B4-BE49-F238E27FC236}">
                          <a16:creationId xmlns:a16="http://schemas.microsoft.com/office/drawing/2014/main" id="{04CEB9E2-9D9F-497C-8622-C364716B41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6" name="모서리가 둥근 직사각형 472">
                      <a:extLst>
                        <a:ext uri="{FF2B5EF4-FFF2-40B4-BE49-F238E27FC236}">
                          <a16:creationId xmlns:a16="http://schemas.microsoft.com/office/drawing/2014/main" id="{CDBA915E-695A-4234-9F87-C7481C121F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17" name="모서리가 둥근 직사각형 460">
                      <a:extLst>
                        <a:ext uri="{FF2B5EF4-FFF2-40B4-BE49-F238E27FC236}">
                          <a16:creationId xmlns:a16="http://schemas.microsoft.com/office/drawing/2014/main" id="{A639DF1B-277A-4BFA-904A-BF2854BF8B9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5964" name="그룹 5963">
                    <a:extLst>
                      <a:ext uri="{FF2B5EF4-FFF2-40B4-BE49-F238E27FC236}">
                        <a16:creationId xmlns:a16="http://schemas.microsoft.com/office/drawing/2014/main" id="{6D4680A5-EB60-44AA-AD3B-7C8FDAB9AF6A}"/>
                      </a:ext>
                    </a:extLst>
                  </p:cNvPr>
                  <p:cNvGrpSpPr/>
                  <p:nvPr/>
                </p:nvGrpSpPr>
                <p:grpSpPr>
                  <a:xfrm>
                    <a:off x="2644890" y="4994902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5998" name="모서리가 둥근 직사각형 496">
                      <a:extLst>
                        <a:ext uri="{FF2B5EF4-FFF2-40B4-BE49-F238E27FC236}">
                          <a16:creationId xmlns:a16="http://schemas.microsoft.com/office/drawing/2014/main" id="{A6E91474-A006-4FBE-86A3-26EF2FF4B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9" name="모서리가 둥근 직사각형 493">
                      <a:extLst>
                        <a:ext uri="{FF2B5EF4-FFF2-40B4-BE49-F238E27FC236}">
                          <a16:creationId xmlns:a16="http://schemas.microsoft.com/office/drawing/2014/main" id="{8D1AE9E8-91B9-480E-8323-77382D4F2C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0" name="모서리가 둥근 직사각형 490">
                      <a:extLst>
                        <a:ext uri="{FF2B5EF4-FFF2-40B4-BE49-F238E27FC236}">
                          <a16:creationId xmlns:a16="http://schemas.microsoft.com/office/drawing/2014/main" id="{0F0D5447-9CCB-444E-9815-1B860F7D40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1" name="모서리가 둥근 직사각형 487">
                      <a:extLst>
                        <a:ext uri="{FF2B5EF4-FFF2-40B4-BE49-F238E27FC236}">
                          <a16:creationId xmlns:a16="http://schemas.microsoft.com/office/drawing/2014/main" id="{4C71E4C3-E430-46CB-A3A9-324EBCD962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2" name="모서리가 둥근 직사각형 484">
                      <a:extLst>
                        <a:ext uri="{FF2B5EF4-FFF2-40B4-BE49-F238E27FC236}">
                          <a16:creationId xmlns:a16="http://schemas.microsoft.com/office/drawing/2014/main" id="{968D0B50-619C-4605-B689-E9FC588591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3" name="모서리가 둥근 직사각형 481">
                      <a:extLst>
                        <a:ext uri="{FF2B5EF4-FFF2-40B4-BE49-F238E27FC236}">
                          <a16:creationId xmlns:a16="http://schemas.microsoft.com/office/drawing/2014/main" id="{AECFEA0E-CB12-454F-B1F6-3E5487EF4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4" name="모서리가 둥근 직사각형 478">
                      <a:extLst>
                        <a:ext uri="{FF2B5EF4-FFF2-40B4-BE49-F238E27FC236}">
                          <a16:creationId xmlns:a16="http://schemas.microsoft.com/office/drawing/2014/main" id="{BBD4E0F6-1FFB-4B18-8088-DBE8128B2D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5" name="모서리가 둥근 직사각형 475">
                      <a:extLst>
                        <a:ext uri="{FF2B5EF4-FFF2-40B4-BE49-F238E27FC236}">
                          <a16:creationId xmlns:a16="http://schemas.microsoft.com/office/drawing/2014/main" id="{43848F22-B30F-4090-9FDE-8D3373F5FD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6" name="모서리가 둥근 직사각형 472">
                      <a:extLst>
                        <a:ext uri="{FF2B5EF4-FFF2-40B4-BE49-F238E27FC236}">
                          <a16:creationId xmlns:a16="http://schemas.microsoft.com/office/drawing/2014/main" id="{CBB164D1-1830-48DA-89A4-4078FD00B5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6007" name="모서리가 둥근 직사각형 460">
                      <a:extLst>
                        <a:ext uri="{FF2B5EF4-FFF2-40B4-BE49-F238E27FC236}">
                          <a16:creationId xmlns:a16="http://schemas.microsoft.com/office/drawing/2014/main" id="{85D18842-0580-40A9-BCA9-036539E1CE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5965" name="그룹 5964">
                    <a:extLst>
                      <a:ext uri="{FF2B5EF4-FFF2-40B4-BE49-F238E27FC236}">
                        <a16:creationId xmlns:a16="http://schemas.microsoft.com/office/drawing/2014/main" id="{4E67C1BB-3CBA-4EE1-B649-113CE9AE154E}"/>
                      </a:ext>
                    </a:extLst>
                  </p:cNvPr>
                  <p:cNvGrpSpPr/>
                  <p:nvPr/>
                </p:nvGrpSpPr>
                <p:grpSpPr>
                  <a:xfrm>
                    <a:off x="2815150" y="4997248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5988" name="모서리가 둥근 직사각형 496">
                      <a:extLst>
                        <a:ext uri="{FF2B5EF4-FFF2-40B4-BE49-F238E27FC236}">
                          <a16:creationId xmlns:a16="http://schemas.microsoft.com/office/drawing/2014/main" id="{4E2442D7-3938-4ABB-8998-962DCD168B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9" name="모서리가 둥근 직사각형 493">
                      <a:extLst>
                        <a:ext uri="{FF2B5EF4-FFF2-40B4-BE49-F238E27FC236}">
                          <a16:creationId xmlns:a16="http://schemas.microsoft.com/office/drawing/2014/main" id="{4F3AEDB0-C48F-49BC-AA14-010233CF7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0" name="모서리가 둥근 직사각형 490">
                      <a:extLst>
                        <a:ext uri="{FF2B5EF4-FFF2-40B4-BE49-F238E27FC236}">
                          <a16:creationId xmlns:a16="http://schemas.microsoft.com/office/drawing/2014/main" id="{A2C257EF-EE18-41AC-BB5A-7D68F84FF6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1" name="모서리가 둥근 직사각형 487">
                      <a:extLst>
                        <a:ext uri="{FF2B5EF4-FFF2-40B4-BE49-F238E27FC236}">
                          <a16:creationId xmlns:a16="http://schemas.microsoft.com/office/drawing/2014/main" id="{93473499-1503-4DE2-87A3-39356D2027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2" name="모서리가 둥근 직사각형 484">
                      <a:extLst>
                        <a:ext uri="{FF2B5EF4-FFF2-40B4-BE49-F238E27FC236}">
                          <a16:creationId xmlns:a16="http://schemas.microsoft.com/office/drawing/2014/main" id="{AC18E962-4BD8-4172-9D36-20F44CFAE6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3" name="모서리가 둥근 직사각형 481">
                      <a:extLst>
                        <a:ext uri="{FF2B5EF4-FFF2-40B4-BE49-F238E27FC236}">
                          <a16:creationId xmlns:a16="http://schemas.microsoft.com/office/drawing/2014/main" id="{CAF0A1AA-B12C-4ABC-9BC8-F1F74B703B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4" name="모서리가 둥근 직사각형 478">
                      <a:extLst>
                        <a:ext uri="{FF2B5EF4-FFF2-40B4-BE49-F238E27FC236}">
                          <a16:creationId xmlns:a16="http://schemas.microsoft.com/office/drawing/2014/main" id="{5DB011A3-F716-425A-B18E-63E2AA6CDE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5" name="모서리가 둥근 직사각형 475">
                      <a:extLst>
                        <a:ext uri="{FF2B5EF4-FFF2-40B4-BE49-F238E27FC236}">
                          <a16:creationId xmlns:a16="http://schemas.microsoft.com/office/drawing/2014/main" id="{F5D7D15F-83DE-41F5-9923-9169835BE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6" name="모서리가 둥근 직사각형 472">
                      <a:extLst>
                        <a:ext uri="{FF2B5EF4-FFF2-40B4-BE49-F238E27FC236}">
                          <a16:creationId xmlns:a16="http://schemas.microsoft.com/office/drawing/2014/main" id="{9BBED607-98BD-4EC4-BD21-6947D55543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97" name="모서리가 둥근 직사각형 460">
                      <a:extLst>
                        <a:ext uri="{FF2B5EF4-FFF2-40B4-BE49-F238E27FC236}">
                          <a16:creationId xmlns:a16="http://schemas.microsoft.com/office/drawing/2014/main" id="{7CBA7F20-2FEC-4539-B137-6634ABEE11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5966" name="그룹 5965">
                    <a:extLst>
                      <a:ext uri="{FF2B5EF4-FFF2-40B4-BE49-F238E27FC236}">
                        <a16:creationId xmlns:a16="http://schemas.microsoft.com/office/drawing/2014/main" id="{B801A4BC-6105-4CDC-B148-FC7A9B0812B1}"/>
                      </a:ext>
                    </a:extLst>
                  </p:cNvPr>
                  <p:cNvGrpSpPr/>
                  <p:nvPr/>
                </p:nvGrpSpPr>
                <p:grpSpPr>
                  <a:xfrm>
                    <a:off x="2985410" y="4995684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5978" name="모서리가 둥근 직사각형 496">
                      <a:extLst>
                        <a:ext uri="{FF2B5EF4-FFF2-40B4-BE49-F238E27FC236}">
                          <a16:creationId xmlns:a16="http://schemas.microsoft.com/office/drawing/2014/main" id="{427C6E1D-7A44-4DD9-9C63-2B50ECBCD9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9" name="모서리가 둥근 직사각형 493">
                      <a:extLst>
                        <a:ext uri="{FF2B5EF4-FFF2-40B4-BE49-F238E27FC236}">
                          <a16:creationId xmlns:a16="http://schemas.microsoft.com/office/drawing/2014/main" id="{F94F086E-12C8-4B0B-B3F8-9603BE8620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0" name="모서리가 둥근 직사각형 490">
                      <a:extLst>
                        <a:ext uri="{FF2B5EF4-FFF2-40B4-BE49-F238E27FC236}">
                          <a16:creationId xmlns:a16="http://schemas.microsoft.com/office/drawing/2014/main" id="{DD2CA92B-A188-4D66-8EEB-428163DE84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1" name="모서리가 둥근 직사각형 487">
                      <a:extLst>
                        <a:ext uri="{FF2B5EF4-FFF2-40B4-BE49-F238E27FC236}">
                          <a16:creationId xmlns:a16="http://schemas.microsoft.com/office/drawing/2014/main" id="{84871C49-FE1C-4328-8452-EA4169E68F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2" name="모서리가 둥근 직사각형 484">
                      <a:extLst>
                        <a:ext uri="{FF2B5EF4-FFF2-40B4-BE49-F238E27FC236}">
                          <a16:creationId xmlns:a16="http://schemas.microsoft.com/office/drawing/2014/main" id="{DD5CFD9C-87EE-4A2B-83C6-D4C2CE2EF3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3" name="모서리가 둥근 직사각형 481">
                      <a:extLst>
                        <a:ext uri="{FF2B5EF4-FFF2-40B4-BE49-F238E27FC236}">
                          <a16:creationId xmlns:a16="http://schemas.microsoft.com/office/drawing/2014/main" id="{E849BD1E-64A0-4733-8BAF-C4C1F126F8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4" name="모서리가 둥근 직사각형 478">
                      <a:extLst>
                        <a:ext uri="{FF2B5EF4-FFF2-40B4-BE49-F238E27FC236}">
                          <a16:creationId xmlns:a16="http://schemas.microsoft.com/office/drawing/2014/main" id="{B661C33B-3DC3-4F96-A44E-F56B056AD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5" name="모서리가 둥근 직사각형 475">
                      <a:extLst>
                        <a:ext uri="{FF2B5EF4-FFF2-40B4-BE49-F238E27FC236}">
                          <a16:creationId xmlns:a16="http://schemas.microsoft.com/office/drawing/2014/main" id="{82679A3A-0CA4-4FD1-9C1C-D333851034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6" name="모서리가 둥근 직사각형 472">
                      <a:extLst>
                        <a:ext uri="{FF2B5EF4-FFF2-40B4-BE49-F238E27FC236}">
                          <a16:creationId xmlns:a16="http://schemas.microsoft.com/office/drawing/2014/main" id="{AFF9A940-D2A5-41AD-9244-0D6C18DE34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87" name="모서리가 둥근 직사각형 460">
                      <a:extLst>
                        <a:ext uri="{FF2B5EF4-FFF2-40B4-BE49-F238E27FC236}">
                          <a16:creationId xmlns:a16="http://schemas.microsoft.com/office/drawing/2014/main" id="{A8480E55-1B2A-44D0-8206-EDE4D8C41C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  <p:grpSp>
                <p:nvGrpSpPr>
                  <p:cNvPr id="5967" name="그룹 5966">
                    <a:extLst>
                      <a:ext uri="{FF2B5EF4-FFF2-40B4-BE49-F238E27FC236}">
                        <a16:creationId xmlns:a16="http://schemas.microsoft.com/office/drawing/2014/main" id="{A4FEA9A7-72C7-4528-A89B-A858A935FAAB}"/>
                      </a:ext>
                    </a:extLst>
                  </p:cNvPr>
                  <p:cNvGrpSpPr/>
                  <p:nvPr/>
                </p:nvGrpSpPr>
                <p:grpSpPr>
                  <a:xfrm>
                    <a:off x="3155668" y="4996466"/>
                    <a:ext cx="59232" cy="1507632"/>
                    <a:chOff x="2504728" y="4996490"/>
                    <a:chExt cx="59232" cy="1507632"/>
                  </a:xfrm>
                </p:grpSpPr>
                <p:sp>
                  <p:nvSpPr>
                    <p:cNvPr id="5968" name="모서리가 둥근 직사각형 496">
                      <a:extLst>
                        <a:ext uri="{FF2B5EF4-FFF2-40B4-BE49-F238E27FC236}">
                          <a16:creationId xmlns:a16="http://schemas.microsoft.com/office/drawing/2014/main" id="{078E7D69-29A1-4458-94F6-FA6D50C744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153293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69" name="모서리가 둥근 직사각형 493">
                      <a:extLst>
                        <a:ext uri="{FF2B5EF4-FFF2-40B4-BE49-F238E27FC236}">
                          <a16:creationId xmlns:a16="http://schemas.microsoft.com/office/drawing/2014/main" id="{DB9B25A5-036D-4440-953A-8F643115A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310096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0" name="모서리가 둥근 직사각형 490">
                      <a:extLst>
                        <a:ext uri="{FF2B5EF4-FFF2-40B4-BE49-F238E27FC236}">
                          <a16:creationId xmlns:a16="http://schemas.microsoft.com/office/drawing/2014/main" id="{B54DFE95-1AFF-46AC-BE8B-12415FC715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466899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1" name="모서리가 둥근 직사각형 487">
                      <a:extLst>
                        <a:ext uri="{FF2B5EF4-FFF2-40B4-BE49-F238E27FC236}">
                          <a16:creationId xmlns:a16="http://schemas.microsoft.com/office/drawing/2014/main" id="{2F689452-2244-4E40-B9DD-AC59C19B63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623702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2" name="모서리가 둥근 직사각형 484">
                      <a:extLst>
                        <a:ext uri="{FF2B5EF4-FFF2-40B4-BE49-F238E27FC236}">
                          <a16:creationId xmlns:a16="http://schemas.microsoft.com/office/drawing/2014/main" id="{19B0F71D-4F5E-45F8-A20A-8A9861B388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780505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3" name="모서리가 둥근 직사각형 481">
                      <a:extLst>
                        <a:ext uri="{FF2B5EF4-FFF2-40B4-BE49-F238E27FC236}">
                          <a16:creationId xmlns:a16="http://schemas.microsoft.com/office/drawing/2014/main" id="{5917F541-ACC6-434C-A866-48D934FA67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593730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4" name="모서리가 둥근 직사각형 478">
                      <a:extLst>
                        <a:ext uri="{FF2B5EF4-FFF2-40B4-BE49-F238E27FC236}">
                          <a16:creationId xmlns:a16="http://schemas.microsoft.com/office/drawing/2014/main" id="{2B320328-FA91-44DB-9BE3-877BD12472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094111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5" name="모서리가 둥근 직사각형 475">
                      <a:extLst>
                        <a:ext uri="{FF2B5EF4-FFF2-40B4-BE49-F238E27FC236}">
                          <a16:creationId xmlns:a16="http://schemas.microsoft.com/office/drawing/2014/main" id="{3DD1730F-FCFE-49B3-AD95-B994B50E25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250914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6" name="모서리가 둥근 직사각형 472">
                      <a:extLst>
                        <a:ext uri="{FF2B5EF4-FFF2-40B4-BE49-F238E27FC236}">
                          <a16:creationId xmlns:a16="http://schemas.microsoft.com/office/drawing/2014/main" id="{C514DAB5-8346-43F7-9A21-B1B5B1382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6407718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  <p:sp>
                  <p:nvSpPr>
                    <p:cNvPr id="5977" name="모서리가 둥근 직사각형 460">
                      <a:extLst>
                        <a:ext uri="{FF2B5EF4-FFF2-40B4-BE49-F238E27FC236}">
                          <a16:creationId xmlns:a16="http://schemas.microsoft.com/office/drawing/2014/main" id="{9484D64D-A4EA-4DB7-AC78-26534F9972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04728" y="4996490"/>
                      <a:ext cx="59232" cy="96404"/>
                    </a:xfrm>
                    <a:prstGeom prst="roundRect">
                      <a:avLst>
                        <a:gd name="adj" fmla="val 48667"/>
                      </a:avLst>
                    </a:prstGeom>
                    <a:noFill/>
                    <a:ln w="3175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r>
                        <a:rPr lang="en-US" altLang="ko-KR" sz="500" dirty="0">
                          <a:solidFill>
                            <a:schemeClr val="tx2"/>
                          </a:solidFill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0</a:t>
                      </a:r>
                      <a:endParaRPr lang="ko-KR" altLang="en-US" sz="500" dirty="0">
                        <a:solidFill>
                          <a:schemeClr val="tx2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p:txBody>
                </p:sp>
              </p:grpSp>
            </p:grpSp>
          </p:grpSp>
          <p:sp>
            <p:nvSpPr>
              <p:cNvPr id="5944" name="사각형: 둥근 모서리 5943">
                <a:extLst>
                  <a:ext uri="{FF2B5EF4-FFF2-40B4-BE49-F238E27FC236}">
                    <a16:creationId xmlns:a16="http://schemas.microsoft.com/office/drawing/2014/main" id="{4206C6BF-B152-46C9-8836-A3528ADFE4BD}"/>
                  </a:ext>
                </a:extLst>
              </p:cNvPr>
              <p:cNvSpPr/>
              <p:nvPr/>
            </p:nvSpPr>
            <p:spPr>
              <a:xfrm>
                <a:off x="3364311" y="6284071"/>
                <a:ext cx="1097518" cy="288179"/>
              </a:xfrm>
              <a:prstGeom prst="roundRect">
                <a:avLst>
                  <a:gd name="adj" fmla="val 7435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45" name="TextBox 5944">
                <a:extLst>
                  <a:ext uri="{FF2B5EF4-FFF2-40B4-BE49-F238E27FC236}">
                    <a16:creationId xmlns:a16="http://schemas.microsoft.com/office/drawing/2014/main" id="{7F9112C2-8894-47EB-9FB1-780D51AF700F}"/>
                  </a:ext>
                </a:extLst>
              </p:cNvPr>
              <p:cNvSpPr txBox="1"/>
              <p:nvPr/>
            </p:nvSpPr>
            <p:spPr>
              <a:xfrm>
                <a:off x="3341407" y="6270523"/>
                <a:ext cx="1153082" cy="30777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응시한 시험의</a:t>
                </a:r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/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고유번호를 </a:t>
                </a:r>
                <a:r>
                  <a:rPr lang="ko-KR" altLang="en-US" sz="700" dirty="0" err="1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마킹하세요</a:t>
                </a:r>
                <a:endPara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6291" name="직선 연결선 6290">
              <a:extLst>
                <a:ext uri="{FF2B5EF4-FFF2-40B4-BE49-F238E27FC236}">
                  <a16:creationId xmlns:a16="http://schemas.microsoft.com/office/drawing/2014/main" id="{261EA2E8-118A-4EF0-BF97-0559744332EA}"/>
                </a:ext>
              </a:extLst>
            </p:cNvPr>
            <p:cNvCxnSpPr/>
            <p:nvPr/>
          </p:nvCxnSpPr>
          <p:spPr>
            <a:xfrm>
              <a:off x="4546804" y="141634"/>
              <a:ext cx="0" cy="6671742"/>
            </a:xfrm>
            <a:prstGeom prst="line">
              <a:avLst/>
            </a:prstGeom>
            <a:ln w="12700">
              <a:solidFill>
                <a:srgbClr val="CA408A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93" name="직선 연결선 6292">
              <a:extLst>
                <a:ext uri="{FF2B5EF4-FFF2-40B4-BE49-F238E27FC236}">
                  <a16:creationId xmlns:a16="http://schemas.microsoft.com/office/drawing/2014/main" id="{05A17BC7-B3DC-4B97-B009-662A03AAE6CC}"/>
                </a:ext>
              </a:extLst>
            </p:cNvPr>
            <p:cNvCxnSpPr/>
            <p:nvPr/>
          </p:nvCxnSpPr>
          <p:spPr>
            <a:xfrm>
              <a:off x="7013779" y="160684"/>
              <a:ext cx="0" cy="6671742"/>
            </a:xfrm>
            <a:prstGeom prst="line">
              <a:avLst/>
            </a:prstGeom>
            <a:ln w="12700">
              <a:solidFill>
                <a:srgbClr val="A45B9E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94" name="TextBox 6293">
              <a:extLst>
                <a:ext uri="{FF2B5EF4-FFF2-40B4-BE49-F238E27FC236}">
                  <a16:creationId xmlns:a16="http://schemas.microsoft.com/office/drawing/2014/main" id="{F8E6F437-B405-43FD-A310-F045BE40ADF8}"/>
                </a:ext>
              </a:extLst>
            </p:cNvPr>
            <p:cNvSpPr txBox="1"/>
            <p:nvPr/>
          </p:nvSpPr>
          <p:spPr>
            <a:xfrm>
              <a:off x="4563150" y="371903"/>
              <a:ext cx="389850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rgbClr val="A45A9E"/>
                  </a:solidFill>
                  <a:effectLst/>
                  <a:uLnTx/>
                  <a:uFillTx/>
                  <a:latin typeface="나눔고딕" panose="020D0604000000000000" pitchFamily="50" charset="-127"/>
                  <a:ea typeface="나눔고딕" panose="020D0604000000000000" pitchFamily="50" charset="-127"/>
                  <a:cs typeface="+mn-cs"/>
                </a:rPr>
                <a:t>문번</a:t>
              </a:r>
            </a:p>
          </p:txBody>
        </p:sp>
        <p:sp>
          <p:nvSpPr>
            <p:cNvPr id="6295" name="TextBox 6294">
              <a:extLst>
                <a:ext uri="{FF2B5EF4-FFF2-40B4-BE49-F238E27FC236}">
                  <a16:creationId xmlns:a16="http://schemas.microsoft.com/office/drawing/2014/main" id="{E6C5A985-CE79-4786-ADD0-B41681DE25A8}"/>
                </a:ext>
              </a:extLst>
            </p:cNvPr>
            <p:cNvSpPr txBox="1"/>
            <p:nvPr/>
          </p:nvSpPr>
          <p:spPr>
            <a:xfrm>
              <a:off x="7011269" y="375637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나눔고딕" panose="020D0604000000000000" pitchFamily="50" charset="-127"/>
                  <a:ea typeface="나눔고딕" panose="020D0604000000000000" pitchFamily="50" charset="-127"/>
                  <a:cs typeface="+mn-cs"/>
                </a:rPr>
                <a:t>문번</a:t>
              </a:r>
            </a:p>
          </p:txBody>
        </p:sp>
        <p:grpSp>
          <p:nvGrpSpPr>
            <p:cNvPr id="6299" name="그룹 6298">
              <a:extLst>
                <a:ext uri="{FF2B5EF4-FFF2-40B4-BE49-F238E27FC236}">
                  <a16:creationId xmlns:a16="http://schemas.microsoft.com/office/drawing/2014/main" id="{8A932330-1C41-4D30-94FB-17AFE9B3ABD4}"/>
                </a:ext>
              </a:extLst>
            </p:cNvPr>
            <p:cNvGrpSpPr/>
            <p:nvPr/>
          </p:nvGrpSpPr>
          <p:grpSpPr>
            <a:xfrm>
              <a:off x="496300" y="3967244"/>
              <a:ext cx="1571617" cy="2139047"/>
              <a:chOff x="548856" y="3967244"/>
              <a:chExt cx="1571617" cy="2139047"/>
            </a:xfrm>
          </p:grpSpPr>
          <p:sp>
            <p:nvSpPr>
              <p:cNvPr id="6297" name="TextBox 6296">
                <a:extLst>
                  <a:ext uri="{FF2B5EF4-FFF2-40B4-BE49-F238E27FC236}">
                    <a16:creationId xmlns:a16="http://schemas.microsoft.com/office/drawing/2014/main" id="{9C6E0857-6138-408A-9F2F-901947506E44}"/>
                  </a:ext>
                </a:extLst>
              </p:cNvPr>
              <p:cNvSpPr txBox="1"/>
              <p:nvPr/>
            </p:nvSpPr>
            <p:spPr>
              <a:xfrm>
                <a:off x="548856" y="3967244"/>
                <a:ext cx="1571617" cy="21390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전화번호는 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010</a:t>
                </a:r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을 제외한 나머지 번호를 표기하세요</a:t>
                </a:r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ex) 010-1234-5678 </a:t>
                </a:r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은 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1234-5678</a:t>
                </a:r>
              </a:p>
              <a:p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시험지에 적혀 있는 시험고유번호를 </a:t>
                </a:r>
                <a:r>
                  <a:rPr lang="ko-KR" altLang="en-US" sz="700" dirty="0" err="1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마킹하세요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.</a:t>
                </a:r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시험고유번호가 없는 경우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선생님께 문의하세요</a:t>
                </a:r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여러 개의 시험에 응시하는 경우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, </a:t>
                </a:r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각 시험에 해당하는 시험고유번호를 </a:t>
                </a:r>
                <a:r>
                  <a:rPr lang="ko-KR" altLang="en-US" sz="700" dirty="0" err="1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마킹하세요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.</a:t>
                </a:r>
              </a:p>
              <a:p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마킹은 숫자가 보이지 않도록 꽉채워서 해주세요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. </a:t>
                </a:r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Ex)</a:t>
                </a:r>
              </a:p>
              <a:p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r>
                  <a:rPr lang="en-US" altLang="ko-KR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OMR</a:t>
                </a:r>
                <a:r>
                  <a:rPr lang="ko-KR" altLang="en-US" sz="7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용지 테두리의 사각형 주변에는 낙서를 하면 안됩니다</a:t>
                </a:r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marL="171450" indent="-171450">
                  <a:buFontTx/>
                  <a:buChar char="-"/>
                </a:pPr>
                <a:endPara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98" name="모서리가 둥근 직사각형 460">
                <a:extLst>
                  <a:ext uri="{FF2B5EF4-FFF2-40B4-BE49-F238E27FC236}">
                    <a16:creationId xmlns:a16="http://schemas.microsoft.com/office/drawing/2014/main" id="{94FCB28B-EAE0-47EA-A0A6-D6E5C6CD72CF}"/>
                  </a:ext>
                </a:extLst>
              </p:cNvPr>
              <p:cNvSpPr/>
              <p:nvPr/>
            </p:nvSpPr>
            <p:spPr>
              <a:xfrm>
                <a:off x="1302781" y="5528621"/>
                <a:ext cx="52037" cy="60619"/>
              </a:xfrm>
              <a:prstGeom prst="roundRect">
                <a:avLst>
                  <a:gd name="adj" fmla="val 48667"/>
                </a:avLst>
              </a:prstGeom>
              <a:solidFill>
                <a:schemeClr val="tx1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6301" name="직사각형 6300">
              <a:extLst>
                <a:ext uri="{FF2B5EF4-FFF2-40B4-BE49-F238E27FC236}">
                  <a16:creationId xmlns:a16="http://schemas.microsoft.com/office/drawing/2014/main" id="{45413AC2-8D7A-406F-9098-E9372288F462}"/>
                </a:ext>
              </a:extLst>
            </p:cNvPr>
            <p:cNvSpPr/>
            <p:nvPr/>
          </p:nvSpPr>
          <p:spPr>
            <a:xfrm>
              <a:off x="560512" y="3900340"/>
              <a:ext cx="1434470" cy="2417159"/>
            </a:xfrm>
            <a:prstGeom prst="rect">
              <a:avLst/>
            </a:prstGeom>
            <a:noFill/>
            <a:ln w="95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03" name="직사각형 6302">
              <a:extLst>
                <a:ext uri="{FF2B5EF4-FFF2-40B4-BE49-F238E27FC236}">
                  <a16:creationId xmlns:a16="http://schemas.microsoft.com/office/drawing/2014/main" id="{AAFEEE55-DF88-4EC5-85EB-F864F3925E23}"/>
                </a:ext>
              </a:extLst>
            </p:cNvPr>
            <p:cNvSpPr/>
            <p:nvPr/>
          </p:nvSpPr>
          <p:spPr>
            <a:xfrm>
              <a:off x="-1266" y="3478399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7" name="직사각형 1366">
              <a:extLst>
                <a:ext uri="{FF2B5EF4-FFF2-40B4-BE49-F238E27FC236}">
                  <a16:creationId xmlns:a16="http://schemas.microsoft.com/office/drawing/2014/main" id="{B451C3FD-BDEC-4637-BE36-5EF2301421ED}"/>
                </a:ext>
              </a:extLst>
            </p:cNvPr>
            <p:cNvSpPr/>
            <p:nvPr/>
          </p:nvSpPr>
          <p:spPr>
            <a:xfrm>
              <a:off x="-219" y="2414806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085928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모서리가 둥근 직사각형 385">
            <a:extLst>
              <a:ext uri="{FF2B5EF4-FFF2-40B4-BE49-F238E27FC236}">
                <a16:creationId xmlns:a16="http://schemas.microsoft.com/office/drawing/2014/main" id="{843919F6-52DD-4A40-ABEF-DD7546063256}"/>
              </a:ext>
            </a:extLst>
          </p:cNvPr>
          <p:cNvSpPr/>
          <p:nvPr/>
        </p:nvSpPr>
        <p:spPr>
          <a:xfrm>
            <a:off x="566202" y="32947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A3F74EDC-536E-4A30-ADDF-E332B41F3097}"/>
              </a:ext>
            </a:extLst>
          </p:cNvPr>
          <p:cNvCxnSpPr/>
          <p:nvPr/>
        </p:nvCxnSpPr>
        <p:spPr>
          <a:xfrm>
            <a:off x="566202" y="56454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6B323C6D-8678-44B3-90EA-106C8A6036A6}"/>
              </a:ext>
            </a:extLst>
          </p:cNvPr>
          <p:cNvCxnSpPr/>
          <p:nvPr/>
        </p:nvCxnSpPr>
        <p:spPr>
          <a:xfrm>
            <a:off x="1036350" y="32947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14B8AA59-5D4F-47FA-8C49-31B73DC2E645}"/>
              </a:ext>
            </a:extLst>
          </p:cNvPr>
          <p:cNvCxnSpPr/>
          <p:nvPr/>
        </p:nvCxnSpPr>
        <p:spPr>
          <a:xfrm>
            <a:off x="560512" y="75516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D8ADC9F4-AD9D-4931-8F56-C51746C2DEC3}"/>
              </a:ext>
            </a:extLst>
          </p:cNvPr>
          <p:cNvCxnSpPr/>
          <p:nvPr/>
        </p:nvCxnSpPr>
        <p:spPr>
          <a:xfrm>
            <a:off x="560512" y="10156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822BDCD1-3F8B-43E5-B865-F714CF2B9809}"/>
              </a:ext>
            </a:extLst>
          </p:cNvPr>
          <p:cNvCxnSpPr/>
          <p:nvPr/>
        </p:nvCxnSpPr>
        <p:spPr>
          <a:xfrm>
            <a:off x="562670" y="10537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FBD13CFE-AD97-4B92-95CF-7650F7BA7C91}"/>
              </a:ext>
            </a:extLst>
          </p:cNvPr>
          <p:cNvCxnSpPr/>
          <p:nvPr/>
        </p:nvCxnSpPr>
        <p:spPr>
          <a:xfrm>
            <a:off x="718602" y="76139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8B48C8F6-C563-4D8E-8787-C6D136C5722E}"/>
              </a:ext>
            </a:extLst>
          </p:cNvPr>
          <p:cNvCxnSpPr/>
          <p:nvPr/>
        </p:nvCxnSpPr>
        <p:spPr>
          <a:xfrm>
            <a:off x="876977" y="75948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F239BFB5-D21D-43F4-AD56-4BF594F7FF40}"/>
              </a:ext>
            </a:extLst>
          </p:cNvPr>
          <p:cNvCxnSpPr/>
          <p:nvPr/>
        </p:nvCxnSpPr>
        <p:spPr>
          <a:xfrm>
            <a:off x="1035352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C782EDBF-F55D-414A-8FBA-D2AD7389521C}"/>
              </a:ext>
            </a:extLst>
          </p:cNvPr>
          <p:cNvCxnSpPr/>
          <p:nvPr/>
        </p:nvCxnSpPr>
        <p:spPr>
          <a:xfrm>
            <a:off x="1193726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0A882B5D-2AC5-4DD3-9B6C-AEC9BD441967}"/>
              </a:ext>
            </a:extLst>
          </p:cNvPr>
          <p:cNvCxnSpPr/>
          <p:nvPr/>
        </p:nvCxnSpPr>
        <p:spPr>
          <a:xfrm>
            <a:off x="1356132" y="75936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72E4221B-5DDB-4ED9-B9E6-F3C2C5E52FBF}"/>
              </a:ext>
            </a:extLst>
          </p:cNvPr>
          <p:cNvCxnSpPr/>
          <p:nvPr/>
        </p:nvCxnSpPr>
        <p:spPr>
          <a:xfrm>
            <a:off x="1515684" y="75516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02C99465-C8D4-4F4C-92B9-732FAFBED680}"/>
              </a:ext>
            </a:extLst>
          </p:cNvPr>
          <p:cNvCxnSpPr/>
          <p:nvPr/>
        </p:nvCxnSpPr>
        <p:spPr>
          <a:xfrm>
            <a:off x="1675236" y="76151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87393713-4C43-4AC7-85F4-EC6B277653F3}"/>
              </a:ext>
            </a:extLst>
          </p:cNvPr>
          <p:cNvCxnSpPr/>
          <p:nvPr/>
        </p:nvCxnSpPr>
        <p:spPr>
          <a:xfrm>
            <a:off x="1834788" y="76367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7D7C2F75-0713-400C-8A56-F320253E3015}"/>
              </a:ext>
            </a:extLst>
          </p:cNvPr>
          <p:cNvCxnSpPr/>
          <p:nvPr/>
        </p:nvCxnSpPr>
        <p:spPr>
          <a:xfrm>
            <a:off x="1231469" y="88331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9FD5F60A-9C77-4A5A-9063-94172D0C8D16}"/>
              </a:ext>
            </a:extLst>
          </p:cNvPr>
          <p:cNvCxnSpPr/>
          <p:nvPr/>
        </p:nvCxnSpPr>
        <p:spPr>
          <a:xfrm>
            <a:off x="1232399" y="23361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60F8BC71-923B-4141-9422-34A10D3FC847}"/>
              </a:ext>
            </a:extLst>
          </p:cNvPr>
          <p:cNvSpPr txBox="1"/>
          <p:nvPr/>
        </p:nvSpPr>
        <p:spPr>
          <a:xfrm>
            <a:off x="548857" y="32947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B1353110-2E8D-42EB-B5DF-67D967EBAB07}"/>
              </a:ext>
            </a:extLst>
          </p:cNvPr>
          <p:cNvGrpSpPr/>
          <p:nvPr/>
        </p:nvGrpSpPr>
        <p:grpSpPr>
          <a:xfrm>
            <a:off x="1886965" y="1106194"/>
            <a:ext cx="59531" cy="2482172"/>
            <a:chOff x="3046626" y="1827124"/>
            <a:chExt cx="59531" cy="2482172"/>
          </a:xfrm>
        </p:grpSpPr>
        <p:sp>
          <p:nvSpPr>
            <p:cNvPr id="273" name="모서리가 둥근 직사각형 530">
              <a:extLst>
                <a:ext uri="{FF2B5EF4-FFF2-40B4-BE49-F238E27FC236}">
                  <a16:creationId xmlns:a16="http://schemas.microsoft.com/office/drawing/2014/main" id="{B1573E4E-3EFB-4D09-B2F9-7E587BF3BA3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4" name="모서리가 둥근 직사각형 531">
              <a:extLst>
                <a:ext uri="{FF2B5EF4-FFF2-40B4-BE49-F238E27FC236}">
                  <a16:creationId xmlns:a16="http://schemas.microsoft.com/office/drawing/2014/main" id="{CF6DF698-AF55-4B07-A3D8-5C975E4073E3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5" name="모서리가 둥근 직사각형 532">
              <a:extLst>
                <a:ext uri="{FF2B5EF4-FFF2-40B4-BE49-F238E27FC236}">
                  <a16:creationId xmlns:a16="http://schemas.microsoft.com/office/drawing/2014/main" id="{7AC36802-F93F-471A-8544-4A23E1A92678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6" name="모서리가 둥근 직사각형 533">
              <a:extLst>
                <a:ext uri="{FF2B5EF4-FFF2-40B4-BE49-F238E27FC236}">
                  <a16:creationId xmlns:a16="http://schemas.microsoft.com/office/drawing/2014/main" id="{CC72F172-45D4-4D87-A462-34C70DC83938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7" name="모서리가 둥근 직사각형 534">
              <a:extLst>
                <a:ext uri="{FF2B5EF4-FFF2-40B4-BE49-F238E27FC236}">
                  <a16:creationId xmlns:a16="http://schemas.microsoft.com/office/drawing/2014/main" id="{BFE15976-244A-4959-B147-E88DAA3982C2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8" name="모서리가 둥근 직사각형 535">
              <a:extLst>
                <a:ext uri="{FF2B5EF4-FFF2-40B4-BE49-F238E27FC236}">
                  <a16:creationId xmlns:a16="http://schemas.microsoft.com/office/drawing/2014/main" id="{A90BF0B8-130E-4460-B5E2-F377EC4A5A3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9" name="모서리가 둥근 직사각형 536">
              <a:extLst>
                <a:ext uri="{FF2B5EF4-FFF2-40B4-BE49-F238E27FC236}">
                  <a16:creationId xmlns:a16="http://schemas.microsoft.com/office/drawing/2014/main" id="{C7CA17EE-F3D1-4366-888B-2BC58FADA03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0" name="모서리가 둥근 직사각형 537">
              <a:extLst>
                <a:ext uri="{FF2B5EF4-FFF2-40B4-BE49-F238E27FC236}">
                  <a16:creationId xmlns:a16="http://schemas.microsoft.com/office/drawing/2014/main" id="{972DE997-3C54-42B1-B518-E0D2386D0CA8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1" name="모서리가 둥근 직사각형 538">
              <a:extLst>
                <a:ext uri="{FF2B5EF4-FFF2-40B4-BE49-F238E27FC236}">
                  <a16:creationId xmlns:a16="http://schemas.microsoft.com/office/drawing/2014/main" id="{F958E238-E1C0-4DF2-935F-D6BE3F7614B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2" name="모서리가 둥근 직사각형 539">
              <a:extLst>
                <a:ext uri="{FF2B5EF4-FFF2-40B4-BE49-F238E27FC236}">
                  <a16:creationId xmlns:a16="http://schemas.microsoft.com/office/drawing/2014/main" id="{AF17C7F1-D07E-4630-BD83-EB3F3E175290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6214CCCC-4280-4FF3-BA7D-39E19A6F94B4}"/>
              </a:ext>
            </a:extLst>
          </p:cNvPr>
          <p:cNvGrpSpPr/>
          <p:nvPr/>
        </p:nvGrpSpPr>
        <p:grpSpPr>
          <a:xfrm>
            <a:off x="1727637" y="1106194"/>
            <a:ext cx="59531" cy="2482172"/>
            <a:chOff x="3046626" y="1827124"/>
            <a:chExt cx="59531" cy="2482172"/>
          </a:xfrm>
        </p:grpSpPr>
        <p:sp>
          <p:nvSpPr>
            <p:cNvPr id="284" name="모서리가 둥근 직사각형 541">
              <a:extLst>
                <a:ext uri="{FF2B5EF4-FFF2-40B4-BE49-F238E27FC236}">
                  <a16:creationId xmlns:a16="http://schemas.microsoft.com/office/drawing/2014/main" id="{39ABBC95-A1A0-49CF-AA27-D40B0B831E55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5" name="모서리가 둥근 직사각형 542">
              <a:extLst>
                <a:ext uri="{FF2B5EF4-FFF2-40B4-BE49-F238E27FC236}">
                  <a16:creationId xmlns:a16="http://schemas.microsoft.com/office/drawing/2014/main" id="{D4F6AEE5-1CED-452D-831B-9942A17A5D05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6" name="모서리가 둥근 직사각형 543">
              <a:extLst>
                <a:ext uri="{FF2B5EF4-FFF2-40B4-BE49-F238E27FC236}">
                  <a16:creationId xmlns:a16="http://schemas.microsoft.com/office/drawing/2014/main" id="{9C000B7E-3D49-4CF0-9185-BC31A75DD747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7" name="모서리가 둥근 직사각형 544">
              <a:extLst>
                <a:ext uri="{FF2B5EF4-FFF2-40B4-BE49-F238E27FC236}">
                  <a16:creationId xmlns:a16="http://schemas.microsoft.com/office/drawing/2014/main" id="{8D5AED71-043F-4F58-A830-6EDE848FD36F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8" name="모서리가 둥근 직사각형 545">
              <a:extLst>
                <a:ext uri="{FF2B5EF4-FFF2-40B4-BE49-F238E27FC236}">
                  <a16:creationId xmlns:a16="http://schemas.microsoft.com/office/drawing/2014/main" id="{B7F3D470-6932-4F2B-B397-3B07B16CF40A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9" name="모서리가 둥근 직사각형 546">
              <a:extLst>
                <a:ext uri="{FF2B5EF4-FFF2-40B4-BE49-F238E27FC236}">
                  <a16:creationId xmlns:a16="http://schemas.microsoft.com/office/drawing/2014/main" id="{0A037E6F-F8AF-4059-81F1-54AD2F88FE30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0" name="모서리가 둥근 직사각형 547">
              <a:extLst>
                <a:ext uri="{FF2B5EF4-FFF2-40B4-BE49-F238E27FC236}">
                  <a16:creationId xmlns:a16="http://schemas.microsoft.com/office/drawing/2014/main" id="{3D2FC135-F380-4325-A32C-AF3306F4835A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1" name="모서리가 둥근 직사각형 548">
              <a:extLst>
                <a:ext uri="{FF2B5EF4-FFF2-40B4-BE49-F238E27FC236}">
                  <a16:creationId xmlns:a16="http://schemas.microsoft.com/office/drawing/2014/main" id="{799E3F4F-0082-48AF-AA9A-76BF793713F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2" name="모서리가 둥근 직사각형 549">
              <a:extLst>
                <a:ext uri="{FF2B5EF4-FFF2-40B4-BE49-F238E27FC236}">
                  <a16:creationId xmlns:a16="http://schemas.microsoft.com/office/drawing/2014/main" id="{3E151B38-35D9-4FF9-A4F0-E7C86EF3E16F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3" name="모서리가 둥근 직사각형 550">
              <a:extLst>
                <a:ext uri="{FF2B5EF4-FFF2-40B4-BE49-F238E27FC236}">
                  <a16:creationId xmlns:a16="http://schemas.microsoft.com/office/drawing/2014/main" id="{3273DF8B-A674-4E45-B557-79C96D5E96B9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F3C88E68-F668-4F41-8994-236D4F32D636}"/>
              </a:ext>
            </a:extLst>
          </p:cNvPr>
          <p:cNvGrpSpPr/>
          <p:nvPr/>
        </p:nvGrpSpPr>
        <p:grpSpPr>
          <a:xfrm>
            <a:off x="1568308" y="1106194"/>
            <a:ext cx="59531" cy="2482172"/>
            <a:chOff x="3046626" y="1827124"/>
            <a:chExt cx="59531" cy="2482172"/>
          </a:xfrm>
        </p:grpSpPr>
        <p:sp>
          <p:nvSpPr>
            <p:cNvPr id="295" name="모서리가 둥근 직사각형 552">
              <a:extLst>
                <a:ext uri="{FF2B5EF4-FFF2-40B4-BE49-F238E27FC236}">
                  <a16:creationId xmlns:a16="http://schemas.microsoft.com/office/drawing/2014/main" id="{2582CC96-7A14-4D7C-A0B4-BF5EE132F1F1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6" name="모서리가 둥근 직사각형 553">
              <a:extLst>
                <a:ext uri="{FF2B5EF4-FFF2-40B4-BE49-F238E27FC236}">
                  <a16:creationId xmlns:a16="http://schemas.microsoft.com/office/drawing/2014/main" id="{23F74C38-7F7C-4633-A73B-88675F42F378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" name="모서리가 둥근 직사각형 554">
              <a:extLst>
                <a:ext uri="{FF2B5EF4-FFF2-40B4-BE49-F238E27FC236}">
                  <a16:creationId xmlns:a16="http://schemas.microsoft.com/office/drawing/2014/main" id="{8846FDED-D669-4017-A34D-FE9FBA1DA46B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" name="모서리가 둥근 직사각형 555">
              <a:extLst>
                <a:ext uri="{FF2B5EF4-FFF2-40B4-BE49-F238E27FC236}">
                  <a16:creationId xmlns:a16="http://schemas.microsoft.com/office/drawing/2014/main" id="{208E6260-97E1-421E-B10E-AA7F81A9B0CA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" name="모서리가 둥근 직사각형 556">
              <a:extLst>
                <a:ext uri="{FF2B5EF4-FFF2-40B4-BE49-F238E27FC236}">
                  <a16:creationId xmlns:a16="http://schemas.microsoft.com/office/drawing/2014/main" id="{BCA05724-CA6D-481E-A8FE-596CB69398C9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" name="모서리가 둥근 직사각형 557">
              <a:extLst>
                <a:ext uri="{FF2B5EF4-FFF2-40B4-BE49-F238E27FC236}">
                  <a16:creationId xmlns:a16="http://schemas.microsoft.com/office/drawing/2014/main" id="{FFD71ACE-8835-4032-B9EA-8FB789A5E48A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" name="모서리가 둥근 직사각형 558">
              <a:extLst>
                <a:ext uri="{FF2B5EF4-FFF2-40B4-BE49-F238E27FC236}">
                  <a16:creationId xmlns:a16="http://schemas.microsoft.com/office/drawing/2014/main" id="{E48B6755-5371-463E-AC4F-90491F356CB3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" name="모서리가 둥근 직사각형 559">
              <a:extLst>
                <a:ext uri="{FF2B5EF4-FFF2-40B4-BE49-F238E27FC236}">
                  <a16:creationId xmlns:a16="http://schemas.microsoft.com/office/drawing/2014/main" id="{EF31FD94-A84F-4ED2-BF3F-2B4C852DCF6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3" name="모서리가 둥근 직사각형 560">
              <a:extLst>
                <a:ext uri="{FF2B5EF4-FFF2-40B4-BE49-F238E27FC236}">
                  <a16:creationId xmlns:a16="http://schemas.microsoft.com/office/drawing/2014/main" id="{22F2E11F-0C30-49E8-94A7-15B3C293D170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4" name="모서리가 둥근 직사각형 561">
              <a:extLst>
                <a:ext uri="{FF2B5EF4-FFF2-40B4-BE49-F238E27FC236}">
                  <a16:creationId xmlns:a16="http://schemas.microsoft.com/office/drawing/2014/main" id="{56E5156D-8060-4CB0-ADA0-191442CBCBAD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FDF1DD39-C4E9-420C-85B1-AD3CAE4985E5}"/>
              </a:ext>
            </a:extLst>
          </p:cNvPr>
          <p:cNvGrpSpPr/>
          <p:nvPr/>
        </p:nvGrpSpPr>
        <p:grpSpPr>
          <a:xfrm>
            <a:off x="1408979" y="1106194"/>
            <a:ext cx="59531" cy="2482172"/>
            <a:chOff x="3046626" y="1827124"/>
            <a:chExt cx="59531" cy="2482172"/>
          </a:xfrm>
        </p:grpSpPr>
        <p:sp>
          <p:nvSpPr>
            <p:cNvPr id="306" name="모서리가 둥근 직사각형 563">
              <a:extLst>
                <a:ext uri="{FF2B5EF4-FFF2-40B4-BE49-F238E27FC236}">
                  <a16:creationId xmlns:a16="http://schemas.microsoft.com/office/drawing/2014/main" id="{5C470EBF-5D80-4D91-834C-5D6B9A6CF97B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7" name="모서리가 둥근 직사각형 564">
              <a:extLst>
                <a:ext uri="{FF2B5EF4-FFF2-40B4-BE49-F238E27FC236}">
                  <a16:creationId xmlns:a16="http://schemas.microsoft.com/office/drawing/2014/main" id="{487AA428-5743-45F1-845B-C1FCA724A51C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8" name="모서리가 둥근 직사각형 565">
              <a:extLst>
                <a:ext uri="{FF2B5EF4-FFF2-40B4-BE49-F238E27FC236}">
                  <a16:creationId xmlns:a16="http://schemas.microsoft.com/office/drawing/2014/main" id="{1591A4E2-C3FD-4911-AD33-A81DC34D1529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9" name="모서리가 둥근 직사각형 566">
              <a:extLst>
                <a:ext uri="{FF2B5EF4-FFF2-40B4-BE49-F238E27FC236}">
                  <a16:creationId xmlns:a16="http://schemas.microsoft.com/office/drawing/2014/main" id="{68B7AE4C-610F-4A3A-80D3-E81C1E313925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0" name="모서리가 둥근 직사각형 567">
              <a:extLst>
                <a:ext uri="{FF2B5EF4-FFF2-40B4-BE49-F238E27FC236}">
                  <a16:creationId xmlns:a16="http://schemas.microsoft.com/office/drawing/2014/main" id="{57839D9C-E453-4E65-917A-B54C04BF4E05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1" name="모서리가 둥근 직사각형 568">
              <a:extLst>
                <a:ext uri="{FF2B5EF4-FFF2-40B4-BE49-F238E27FC236}">
                  <a16:creationId xmlns:a16="http://schemas.microsoft.com/office/drawing/2014/main" id="{6AFFBE92-A0A5-423C-A427-AA2C02AFDBE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2" name="모서리가 둥근 직사각형 569">
              <a:extLst>
                <a:ext uri="{FF2B5EF4-FFF2-40B4-BE49-F238E27FC236}">
                  <a16:creationId xmlns:a16="http://schemas.microsoft.com/office/drawing/2014/main" id="{B51690D7-53BE-42DA-BC15-98664B4B9F5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3" name="모서리가 둥근 직사각형 570">
              <a:extLst>
                <a:ext uri="{FF2B5EF4-FFF2-40B4-BE49-F238E27FC236}">
                  <a16:creationId xmlns:a16="http://schemas.microsoft.com/office/drawing/2014/main" id="{89F8CC74-48F5-43B4-9F6A-777B5034BDC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4" name="모서리가 둥근 직사각형 571">
              <a:extLst>
                <a:ext uri="{FF2B5EF4-FFF2-40B4-BE49-F238E27FC236}">
                  <a16:creationId xmlns:a16="http://schemas.microsoft.com/office/drawing/2014/main" id="{327F3B93-F13D-46F7-9655-C9BF857C1417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5" name="모서리가 둥근 직사각형 572">
              <a:extLst>
                <a:ext uri="{FF2B5EF4-FFF2-40B4-BE49-F238E27FC236}">
                  <a16:creationId xmlns:a16="http://schemas.microsoft.com/office/drawing/2014/main" id="{D447C68B-C8EC-47A5-9B82-49C966A8B363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EF9DAF48-AFF1-4260-912F-54FCCA020606}"/>
              </a:ext>
            </a:extLst>
          </p:cNvPr>
          <p:cNvGrpSpPr/>
          <p:nvPr/>
        </p:nvGrpSpPr>
        <p:grpSpPr>
          <a:xfrm>
            <a:off x="1086921" y="1106194"/>
            <a:ext cx="59531" cy="2482172"/>
            <a:chOff x="3046626" y="1827124"/>
            <a:chExt cx="59531" cy="2482172"/>
          </a:xfrm>
        </p:grpSpPr>
        <p:sp>
          <p:nvSpPr>
            <p:cNvPr id="317" name="모서리가 둥근 직사각형 574">
              <a:extLst>
                <a:ext uri="{FF2B5EF4-FFF2-40B4-BE49-F238E27FC236}">
                  <a16:creationId xmlns:a16="http://schemas.microsoft.com/office/drawing/2014/main" id="{22EB4A7C-CE0B-42E7-B064-54E52CBCA8F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" name="모서리가 둥근 직사각형 575">
              <a:extLst>
                <a:ext uri="{FF2B5EF4-FFF2-40B4-BE49-F238E27FC236}">
                  <a16:creationId xmlns:a16="http://schemas.microsoft.com/office/drawing/2014/main" id="{62C41301-9911-48D5-97F3-0F4509A75D61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" name="모서리가 둥근 직사각형 576">
              <a:extLst>
                <a:ext uri="{FF2B5EF4-FFF2-40B4-BE49-F238E27FC236}">
                  <a16:creationId xmlns:a16="http://schemas.microsoft.com/office/drawing/2014/main" id="{D4FD56C1-1BE5-4FC3-B99B-E60989176566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" name="모서리가 둥근 직사각형 577">
              <a:extLst>
                <a:ext uri="{FF2B5EF4-FFF2-40B4-BE49-F238E27FC236}">
                  <a16:creationId xmlns:a16="http://schemas.microsoft.com/office/drawing/2014/main" id="{F47393B7-958E-4CBC-A138-74788DF2FEA2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" name="모서리가 둥근 직사각형 578">
              <a:extLst>
                <a:ext uri="{FF2B5EF4-FFF2-40B4-BE49-F238E27FC236}">
                  <a16:creationId xmlns:a16="http://schemas.microsoft.com/office/drawing/2014/main" id="{23CC6D56-F5B8-4992-8A5D-49726EA73239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2" name="모서리가 둥근 직사각형 579">
              <a:extLst>
                <a:ext uri="{FF2B5EF4-FFF2-40B4-BE49-F238E27FC236}">
                  <a16:creationId xmlns:a16="http://schemas.microsoft.com/office/drawing/2014/main" id="{2F5E3226-70BA-4FD6-B838-0153BCEBAF0D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3" name="모서리가 둥근 직사각형 580">
              <a:extLst>
                <a:ext uri="{FF2B5EF4-FFF2-40B4-BE49-F238E27FC236}">
                  <a16:creationId xmlns:a16="http://schemas.microsoft.com/office/drawing/2014/main" id="{C9D5FF34-97BB-4560-9E9F-A669B4BEF7D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4" name="모서리가 둥근 직사각형 581">
              <a:extLst>
                <a:ext uri="{FF2B5EF4-FFF2-40B4-BE49-F238E27FC236}">
                  <a16:creationId xmlns:a16="http://schemas.microsoft.com/office/drawing/2014/main" id="{6931090F-12EE-4E3C-9482-BB19396E63A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5" name="모서리가 둥근 직사각형 582">
              <a:extLst>
                <a:ext uri="{FF2B5EF4-FFF2-40B4-BE49-F238E27FC236}">
                  <a16:creationId xmlns:a16="http://schemas.microsoft.com/office/drawing/2014/main" id="{ECF86D21-296B-4636-8833-737D392E4E19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6" name="모서리가 둥근 직사각형 583">
              <a:extLst>
                <a:ext uri="{FF2B5EF4-FFF2-40B4-BE49-F238E27FC236}">
                  <a16:creationId xmlns:a16="http://schemas.microsoft.com/office/drawing/2014/main" id="{EA502436-A5A9-4EB4-A536-D9375204102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E447BDC4-E7B4-485A-98E1-A00F6573BE9F}"/>
              </a:ext>
            </a:extLst>
          </p:cNvPr>
          <p:cNvGrpSpPr/>
          <p:nvPr/>
        </p:nvGrpSpPr>
        <p:grpSpPr>
          <a:xfrm>
            <a:off x="922617" y="1106194"/>
            <a:ext cx="59531" cy="2482172"/>
            <a:chOff x="3046626" y="1827124"/>
            <a:chExt cx="59531" cy="2482172"/>
          </a:xfrm>
        </p:grpSpPr>
        <p:sp>
          <p:nvSpPr>
            <p:cNvPr id="328" name="모서리가 둥근 직사각형 585">
              <a:extLst>
                <a:ext uri="{FF2B5EF4-FFF2-40B4-BE49-F238E27FC236}">
                  <a16:creationId xmlns:a16="http://schemas.microsoft.com/office/drawing/2014/main" id="{6B00E44C-227E-42E4-9BF6-FA49138CEEEA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9" name="모서리가 둥근 직사각형 586">
              <a:extLst>
                <a:ext uri="{FF2B5EF4-FFF2-40B4-BE49-F238E27FC236}">
                  <a16:creationId xmlns:a16="http://schemas.microsoft.com/office/drawing/2014/main" id="{12691EF0-1875-4130-8926-19AFF2B326A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0" name="모서리가 둥근 직사각형 587">
              <a:extLst>
                <a:ext uri="{FF2B5EF4-FFF2-40B4-BE49-F238E27FC236}">
                  <a16:creationId xmlns:a16="http://schemas.microsoft.com/office/drawing/2014/main" id="{E5DE74E3-95DD-4F15-9E5E-A00A2D960005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1" name="모서리가 둥근 직사각형 588">
              <a:extLst>
                <a:ext uri="{FF2B5EF4-FFF2-40B4-BE49-F238E27FC236}">
                  <a16:creationId xmlns:a16="http://schemas.microsoft.com/office/drawing/2014/main" id="{EF877D72-4184-4A6F-87B8-B88B20BAB580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2" name="모서리가 둥근 직사각형 589">
              <a:extLst>
                <a:ext uri="{FF2B5EF4-FFF2-40B4-BE49-F238E27FC236}">
                  <a16:creationId xmlns:a16="http://schemas.microsoft.com/office/drawing/2014/main" id="{F57219D3-53B1-4C80-A8BD-1AD519BE5821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3" name="모서리가 둥근 직사각형 590">
              <a:extLst>
                <a:ext uri="{FF2B5EF4-FFF2-40B4-BE49-F238E27FC236}">
                  <a16:creationId xmlns:a16="http://schemas.microsoft.com/office/drawing/2014/main" id="{722A83B1-439F-4AD6-87BB-C56AB1826ABC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4" name="모서리가 둥근 직사각형 591">
              <a:extLst>
                <a:ext uri="{FF2B5EF4-FFF2-40B4-BE49-F238E27FC236}">
                  <a16:creationId xmlns:a16="http://schemas.microsoft.com/office/drawing/2014/main" id="{68FED090-97C2-491E-A33C-3D1B71F8B7C3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5" name="모서리가 둥근 직사각형 592">
              <a:extLst>
                <a:ext uri="{FF2B5EF4-FFF2-40B4-BE49-F238E27FC236}">
                  <a16:creationId xmlns:a16="http://schemas.microsoft.com/office/drawing/2014/main" id="{95B99ABB-5509-43AF-97E9-0E61A6F9C9AF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6" name="모서리가 둥근 직사각형 593">
              <a:extLst>
                <a:ext uri="{FF2B5EF4-FFF2-40B4-BE49-F238E27FC236}">
                  <a16:creationId xmlns:a16="http://schemas.microsoft.com/office/drawing/2014/main" id="{7521E8A5-11D4-44D0-A8FA-B485B2CC8E8C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7" name="모서리가 둥근 직사각형 594">
              <a:extLst>
                <a:ext uri="{FF2B5EF4-FFF2-40B4-BE49-F238E27FC236}">
                  <a16:creationId xmlns:a16="http://schemas.microsoft.com/office/drawing/2014/main" id="{F6FAE1B2-C284-4CB5-8BD6-22F8685482D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4701BF3-A1F5-49C3-8F36-683697DCC7BA}"/>
              </a:ext>
            </a:extLst>
          </p:cNvPr>
          <p:cNvGrpSpPr/>
          <p:nvPr/>
        </p:nvGrpSpPr>
        <p:grpSpPr>
          <a:xfrm>
            <a:off x="765189" y="1106194"/>
            <a:ext cx="59531" cy="2482172"/>
            <a:chOff x="3046626" y="1827124"/>
            <a:chExt cx="59531" cy="2482172"/>
          </a:xfrm>
        </p:grpSpPr>
        <p:sp>
          <p:nvSpPr>
            <p:cNvPr id="339" name="모서리가 둥근 직사각형 596">
              <a:extLst>
                <a:ext uri="{FF2B5EF4-FFF2-40B4-BE49-F238E27FC236}">
                  <a16:creationId xmlns:a16="http://schemas.microsoft.com/office/drawing/2014/main" id="{51D7FC28-7487-44A2-AC90-5FEEFF003428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0" name="모서리가 둥근 직사각형 597">
              <a:extLst>
                <a:ext uri="{FF2B5EF4-FFF2-40B4-BE49-F238E27FC236}">
                  <a16:creationId xmlns:a16="http://schemas.microsoft.com/office/drawing/2014/main" id="{EECE3877-A262-4964-8B8A-3F175954C8EA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1" name="모서리가 둥근 직사각형 598">
              <a:extLst>
                <a:ext uri="{FF2B5EF4-FFF2-40B4-BE49-F238E27FC236}">
                  <a16:creationId xmlns:a16="http://schemas.microsoft.com/office/drawing/2014/main" id="{034C44B5-01EF-4217-BC39-0CC1BB9E3675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2" name="모서리가 둥근 직사각형 599">
              <a:extLst>
                <a:ext uri="{FF2B5EF4-FFF2-40B4-BE49-F238E27FC236}">
                  <a16:creationId xmlns:a16="http://schemas.microsoft.com/office/drawing/2014/main" id="{64D12F78-C2E4-4396-8DEF-2A5591E8D918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3" name="모서리가 둥근 직사각형 600">
              <a:extLst>
                <a:ext uri="{FF2B5EF4-FFF2-40B4-BE49-F238E27FC236}">
                  <a16:creationId xmlns:a16="http://schemas.microsoft.com/office/drawing/2014/main" id="{37722330-7BE9-475C-AE07-7748A4C3A7CB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4" name="모서리가 둥근 직사각형 601">
              <a:extLst>
                <a:ext uri="{FF2B5EF4-FFF2-40B4-BE49-F238E27FC236}">
                  <a16:creationId xmlns:a16="http://schemas.microsoft.com/office/drawing/2014/main" id="{7B9F09A0-5C00-4508-B825-797CA06B283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5" name="모서리가 둥근 직사각형 602">
              <a:extLst>
                <a:ext uri="{FF2B5EF4-FFF2-40B4-BE49-F238E27FC236}">
                  <a16:creationId xmlns:a16="http://schemas.microsoft.com/office/drawing/2014/main" id="{599517CA-B31D-4188-86AA-3F859D163F8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6" name="모서리가 둥근 직사각형 603">
              <a:extLst>
                <a:ext uri="{FF2B5EF4-FFF2-40B4-BE49-F238E27FC236}">
                  <a16:creationId xmlns:a16="http://schemas.microsoft.com/office/drawing/2014/main" id="{E2C8FAB2-436C-49D9-9830-05D569FDA09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7" name="모서리가 둥근 직사각형 604">
              <a:extLst>
                <a:ext uri="{FF2B5EF4-FFF2-40B4-BE49-F238E27FC236}">
                  <a16:creationId xmlns:a16="http://schemas.microsoft.com/office/drawing/2014/main" id="{EF78255B-8F74-40F3-BB81-E8FED0DB0725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8" name="모서리가 둥근 직사각형 605">
              <a:extLst>
                <a:ext uri="{FF2B5EF4-FFF2-40B4-BE49-F238E27FC236}">
                  <a16:creationId xmlns:a16="http://schemas.microsoft.com/office/drawing/2014/main" id="{EC105CA5-4FD6-4044-B13A-FA3A57D6951B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137E1386-7674-4A91-97CB-B03B2544082C}"/>
              </a:ext>
            </a:extLst>
          </p:cNvPr>
          <p:cNvGrpSpPr/>
          <p:nvPr/>
        </p:nvGrpSpPr>
        <p:grpSpPr>
          <a:xfrm>
            <a:off x="609651" y="1106194"/>
            <a:ext cx="59531" cy="2482172"/>
            <a:chOff x="3046626" y="1827124"/>
            <a:chExt cx="59531" cy="2482172"/>
          </a:xfrm>
        </p:grpSpPr>
        <p:sp>
          <p:nvSpPr>
            <p:cNvPr id="350" name="모서리가 둥근 직사각형 607">
              <a:extLst>
                <a:ext uri="{FF2B5EF4-FFF2-40B4-BE49-F238E27FC236}">
                  <a16:creationId xmlns:a16="http://schemas.microsoft.com/office/drawing/2014/main" id="{41F0888E-4055-4C8E-BE37-09017B570904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1" name="모서리가 둥근 직사각형 608">
              <a:extLst>
                <a:ext uri="{FF2B5EF4-FFF2-40B4-BE49-F238E27FC236}">
                  <a16:creationId xmlns:a16="http://schemas.microsoft.com/office/drawing/2014/main" id="{787C2F6D-7633-4DCE-AB94-17CB6A14BFA7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2" name="모서리가 둥근 직사각형 609">
              <a:extLst>
                <a:ext uri="{FF2B5EF4-FFF2-40B4-BE49-F238E27FC236}">
                  <a16:creationId xmlns:a16="http://schemas.microsoft.com/office/drawing/2014/main" id="{CF8042C5-27BB-4352-8FDE-A9B30D4F1E83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3" name="모서리가 둥근 직사각형 610">
              <a:extLst>
                <a:ext uri="{FF2B5EF4-FFF2-40B4-BE49-F238E27FC236}">
                  <a16:creationId xmlns:a16="http://schemas.microsoft.com/office/drawing/2014/main" id="{642EC49A-8355-49F5-8A3F-6F1C9CF8C15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4" name="모서리가 둥근 직사각형 611">
              <a:extLst>
                <a:ext uri="{FF2B5EF4-FFF2-40B4-BE49-F238E27FC236}">
                  <a16:creationId xmlns:a16="http://schemas.microsoft.com/office/drawing/2014/main" id="{5AD3C334-2E03-4E00-AC70-CBA819F43B3F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5" name="모서리가 둥근 직사각형 612">
              <a:extLst>
                <a:ext uri="{FF2B5EF4-FFF2-40B4-BE49-F238E27FC236}">
                  <a16:creationId xmlns:a16="http://schemas.microsoft.com/office/drawing/2014/main" id="{B7D94969-948B-4771-93E8-894B2826D157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6" name="모서리가 둥근 직사각형 613">
              <a:extLst>
                <a:ext uri="{FF2B5EF4-FFF2-40B4-BE49-F238E27FC236}">
                  <a16:creationId xmlns:a16="http://schemas.microsoft.com/office/drawing/2014/main" id="{E6FAA65F-6DA5-4BCB-ABDF-269C0F4A8CD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7" name="모서리가 둥근 직사각형 614">
              <a:extLst>
                <a:ext uri="{FF2B5EF4-FFF2-40B4-BE49-F238E27FC236}">
                  <a16:creationId xmlns:a16="http://schemas.microsoft.com/office/drawing/2014/main" id="{71191F8B-C99A-4A7D-932A-5C252D507334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8" name="모서리가 둥근 직사각형 615">
              <a:extLst>
                <a:ext uri="{FF2B5EF4-FFF2-40B4-BE49-F238E27FC236}">
                  <a16:creationId xmlns:a16="http://schemas.microsoft.com/office/drawing/2014/main" id="{7C0E0791-9C27-4819-8A0F-EBE121733C8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9" name="모서리가 둥근 직사각형 616">
              <a:extLst>
                <a:ext uri="{FF2B5EF4-FFF2-40B4-BE49-F238E27FC236}">
                  <a16:creationId xmlns:a16="http://schemas.microsoft.com/office/drawing/2014/main" id="{68E15E77-89D2-4034-A810-146D720E7617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60" name="TextBox 359">
            <a:extLst>
              <a:ext uri="{FF2B5EF4-FFF2-40B4-BE49-F238E27FC236}">
                <a16:creationId xmlns:a16="http://schemas.microsoft.com/office/drawing/2014/main" id="{A8B9951C-7BE8-416C-862B-1F60AA67B026}"/>
              </a:ext>
            </a:extLst>
          </p:cNvPr>
          <p:cNvSpPr txBox="1"/>
          <p:nvPr/>
        </p:nvSpPr>
        <p:spPr>
          <a:xfrm>
            <a:off x="623641" y="540498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1" name="직사각형 360">
            <a:extLst>
              <a:ext uri="{FF2B5EF4-FFF2-40B4-BE49-F238E27FC236}">
                <a16:creationId xmlns:a16="http://schemas.microsoft.com/office/drawing/2014/main" id="{A658DFFA-600E-4E85-85B4-7529F0CE02B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D899C196-E4C3-4202-82A9-DF4741043595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7498DC1A-EF3C-400A-8D62-395D9BF95C9C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5" name="직사각형 364">
            <a:extLst>
              <a:ext uri="{FF2B5EF4-FFF2-40B4-BE49-F238E27FC236}">
                <a16:creationId xmlns:a16="http://schemas.microsoft.com/office/drawing/2014/main" id="{1A300F47-9C11-4671-A5D2-6D346CB10D18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6" name="직사각형 365">
            <a:extLst>
              <a:ext uri="{FF2B5EF4-FFF2-40B4-BE49-F238E27FC236}">
                <a16:creationId xmlns:a16="http://schemas.microsoft.com/office/drawing/2014/main" id="{8133FC01-9256-4EA6-BBAB-30E98079FB5B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7951BF3B-34F2-44BB-8635-89BD50D3790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5BF62B77-93B1-4B0B-9EFE-4A41481F1B5C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직사각형 368">
            <a:extLst>
              <a:ext uri="{FF2B5EF4-FFF2-40B4-BE49-F238E27FC236}">
                <a16:creationId xmlns:a16="http://schemas.microsoft.com/office/drawing/2014/main" id="{03917F10-56E1-4156-8D3F-83F9510D1B16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ADFC411-1153-4936-818B-EE7F74F03FAF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TextBox 615">
            <a:extLst>
              <a:ext uri="{FF2B5EF4-FFF2-40B4-BE49-F238E27FC236}">
                <a16:creationId xmlns:a16="http://schemas.microsoft.com/office/drawing/2014/main" id="{BAB4B7AC-DB07-4A80-892C-8420E690F977}"/>
              </a:ext>
            </a:extLst>
          </p:cNvPr>
          <p:cNvSpPr txBox="1"/>
          <p:nvPr/>
        </p:nvSpPr>
        <p:spPr>
          <a:xfrm>
            <a:off x="2095828" y="343088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문번</a:t>
            </a:r>
          </a:p>
        </p:txBody>
      </p:sp>
      <p:grpSp>
        <p:nvGrpSpPr>
          <p:cNvPr id="5462" name="그룹 5461">
            <a:extLst>
              <a:ext uri="{FF2B5EF4-FFF2-40B4-BE49-F238E27FC236}">
                <a16:creationId xmlns:a16="http://schemas.microsoft.com/office/drawing/2014/main" id="{A1FFF9CB-72C3-40D5-8C4B-B0EC2F7E2C80}"/>
              </a:ext>
            </a:extLst>
          </p:cNvPr>
          <p:cNvGrpSpPr/>
          <p:nvPr/>
        </p:nvGrpSpPr>
        <p:grpSpPr>
          <a:xfrm>
            <a:off x="2121729" y="331012"/>
            <a:ext cx="2372760" cy="6247288"/>
            <a:chOff x="2121729" y="331012"/>
            <a:chExt cx="2372760" cy="6247288"/>
          </a:xfrm>
        </p:grpSpPr>
        <p:sp>
          <p:nvSpPr>
            <p:cNvPr id="379" name="TextBox 378">
              <a:extLst>
                <a:ext uri="{FF2B5EF4-FFF2-40B4-BE49-F238E27FC236}">
                  <a16:creationId xmlns:a16="http://schemas.microsoft.com/office/drawing/2014/main" id="{9D79B4E9-3554-481C-A9C9-82BC3DDE7AA0}"/>
                </a:ext>
              </a:extLst>
            </p:cNvPr>
            <p:cNvSpPr txBox="1"/>
            <p:nvPr/>
          </p:nvSpPr>
          <p:spPr>
            <a:xfrm>
              <a:off x="3605604" y="349199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380" name="TextBox 379">
              <a:extLst>
                <a:ext uri="{FF2B5EF4-FFF2-40B4-BE49-F238E27FC236}">
                  <a16:creationId xmlns:a16="http://schemas.microsoft.com/office/drawing/2014/main" id="{04F1F1EE-0820-42F5-AA2C-2AF76D8BF170}"/>
                </a:ext>
              </a:extLst>
            </p:cNvPr>
            <p:cNvSpPr txBox="1"/>
            <p:nvPr/>
          </p:nvSpPr>
          <p:spPr>
            <a:xfrm>
              <a:off x="3309516" y="355549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384" name="직선 연결선 383">
              <a:extLst>
                <a:ext uri="{FF2B5EF4-FFF2-40B4-BE49-F238E27FC236}">
                  <a16:creationId xmlns:a16="http://schemas.microsoft.com/office/drawing/2014/main" id="{F33E6C83-C766-49F9-8A64-63896FE40F3C}"/>
                </a:ext>
              </a:extLst>
            </p:cNvPr>
            <p:cNvCxnSpPr>
              <a:cxnSpLocks/>
            </p:cNvCxnSpPr>
            <p:nvPr/>
          </p:nvCxnSpPr>
          <p:spPr>
            <a:xfrm>
              <a:off x="3372049" y="604180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5" name="모서리가 둥근 직사각형 3">
              <a:extLst>
                <a:ext uri="{FF2B5EF4-FFF2-40B4-BE49-F238E27FC236}">
                  <a16:creationId xmlns:a16="http://schemas.microsoft.com/office/drawing/2014/main" id="{EC3B0A88-919B-4A02-B5D8-F89D0598EB5B}"/>
                </a:ext>
              </a:extLst>
            </p:cNvPr>
            <p:cNvSpPr/>
            <p:nvPr/>
          </p:nvSpPr>
          <p:spPr>
            <a:xfrm>
              <a:off x="3372049" y="331013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395" name="그룹 394">
              <a:extLst>
                <a:ext uri="{FF2B5EF4-FFF2-40B4-BE49-F238E27FC236}">
                  <a16:creationId xmlns:a16="http://schemas.microsoft.com/office/drawing/2014/main" id="{7B6058F9-84D2-40AF-9F93-E781645AB80E}"/>
                </a:ext>
              </a:extLst>
            </p:cNvPr>
            <p:cNvGrpSpPr/>
            <p:nvPr/>
          </p:nvGrpSpPr>
          <p:grpSpPr>
            <a:xfrm>
              <a:off x="3686257" y="641989"/>
              <a:ext cx="696763" cy="100804"/>
              <a:chOff x="3538538" y="1077915"/>
              <a:chExt cx="696763" cy="100804"/>
            </a:xfrm>
          </p:grpSpPr>
          <p:sp>
            <p:nvSpPr>
              <p:cNvPr id="570" name="모서리가 둥근 직사각형 1855">
                <a:extLst>
                  <a:ext uri="{FF2B5EF4-FFF2-40B4-BE49-F238E27FC236}">
                    <a16:creationId xmlns:a16="http://schemas.microsoft.com/office/drawing/2014/main" id="{51E832A1-704D-4365-825E-C79256FE8F6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" name="모서리가 둥근 직사각형 1856">
                <a:extLst>
                  <a:ext uri="{FF2B5EF4-FFF2-40B4-BE49-F238E27FC236}">
                    <a16:creationId xmlns:a16="http://schemas.microsoft.com/office/drawing/2014/main" id="{A124F7D3-6FC9-41D7-9F51-DE9B6BE71D1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2" name="모서리가 둥근 직사각형 1857">
                <a:extLst>
                  <a:ext uri="{FF2B5EF4-FFF2-40B4-BE49-F238E27FC236}">
                    <a16:creationId xmlns:a16="http://schemas.microsoft.com/office/drawing/2014/main" id="{22356FD3-E9CA-4CF3-9592-F05632BE5C6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" name="모서리가 둥근 직사각형 1858">
                <a:extLst>
                  <a:ext uri="{FF2B5EF4-FFF2-40B4-BE49-F238E27FC236}">
                    <a16:creationId xmlns:a16="http://schemas.microsoft.com/office/drawing/2014/main" id="{B54D3C3F-EFA2-419D-A00B-38E00079DBA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" name="모서리가 둥근 직사각형 1859">
                <a:extLst>
                  <a:ext uri="{FF2B5EF4-FFF2-40B4-BE49-F238E27FC236}">
                    <a16:creationId xmlns:a16="http://schemas.microsoft.com/office/drawing/2014/main" id="{C1D4993B-F107-410C-923E-2CEDC62015F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96" name="그룹 395">
              <a:extLst>
                <a:ext uri="{FF2B5EF4-FFF2-40B4-BE49-F238E27FC236}">
                  <a16:creationId xmlns:a16="http://schemas.microsoft.com/office/drawing/2014/main" id="{643A14F0-F55E-4423-B0F7-FB42F933B602}"/>
                </a:ext>
              </a:extLst>
            </p:cNvPr>
            <p:cNvGrpSpPr/>
            <p:nvPr/>
          </p:nvGrpSpPr>
          <p:grpSpPr>
            <a:xfrm>
              <a:off x="3686257" y="827535"/>
              <a:ext cx="696763" cy="100804"/>
              <a:chOff x="3538538" y="1077915"/>
              <a:chExt cx="696763" cy="100804"/>
            </a:xfrm>
          </p:grpSpPr>
          <p:sp>
            <p:nvSpPr>
              <p:cNvPr id="565" name="모서리가 둥근 직사각형 1850">
                <a:extLst>
                  <a:ext uri="{FF2B5EF4-FFF2-40B4-BE49-F238E27FC236}">
                    <a16:creationId xmlns:a16="http://schemas.microsoft.com/office/drawing/2014/main" id="{7BBEDA88-A1AE-4488-8FFF-C7565AFA37F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" name="모서리가 둥근 직사각형 1851">
                <a:extLst>
                  <a:ext uri="{FF2B5EF4-FFF2-40B4-BE49-F238E27FC236}">
                    <a16:creationId xmlns:a16="http://schemas.microsoft.com/office/drawing/2014/main" id="{51B596E3-9DF9-48BF-AD52-21F57C142C2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" name="모서리가 둥근 직사각형 1852">
                <a:extLst>
                  <a:ext uri="{FF2B5EF4-FFF2-40B4-BE49-F238E27FC236}">
                    <a16:creationId xmlns:a16="http://schemas.microsoft.com/office/drawing/2014/main" id="{68779141-132A-472A-982C-48C57FC62DA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" name="모서리가 둥근 직사각형 1853">
                <a:extLst>
                  <a:ext uri="{FF2B5EF4-FFF2-40B4-BE49-F238E27FC236}">
                    <a16:creationId xmlns:a16="http://schemas.microsoft.com/office/drawing/2014/main" id="{3366790C-424C-49BF-85CE-3B9605D45B1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" name="모서리가 둥근 직사각형 1854">
                <a:extLst>
                  <a:ext uri="{FF2B5EF4-FFF2-40B4-BE49-F238E27FC236}">
                    <a16:creationId xmlns:a16="http://schemas.microsoft.com/office/drawing/2014/main" id="{E509782F-9793-4A37-A100-F24BD74C21B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97" name="그룹 396">
              <a:extLst>
                <a:ext uri="{FF2B5EF4-FFF2-40B4-BE49-F238E27FC236}">
                  <a16:creationId xmlns:a16="http://schemas.microsoft.com/office/drawing/2014/main" id="{D57C5535-B0A8-417C-8834-05A20FC4F15D}"/>
                </a:ext>
              </a:extLst>
            </p:cNvPr>
            <p:cNvGrpSpPr/>
            <p:nvPr/>
          </p:nvGrpSpPr>
          <p:grpSpPr>
            <a:xfrm>
              <a:off x="3686257" y="1013081"/>
              <a:ext cx="696763" cy="100804"/>
              <a:chOff x="3538538" y="1077915"/>
              <a:chExt cx="696763" cy="100804"/>
            </a:xfrm>
          </p:grpSpPr>
          <p:sp>
            <p:nvSpPr>
              <p:cNvPr id="560" name="모서리가 둥근 직사각형 1845">
                <a:extLst>
                  <a:ext uri="{FF2B5EF4-FFF2-40B4-BE49-F238E27FC236}">
                    <a16:creationId xmlns:a16="http://schemas.microsoft.com/office/drawing/2014/main" id="{1D902D9B-E312-4DE7-AEC5-BA54E0BECAA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" name="모서리가 둥근 직사각형 1846">
                <a:extLst>
                  <a:ext uri="{FF2B5EF4-FFF2-40B4-BE49-F238E27FC236}">
                    <a16:creationId xmlns:a16="http://schemas.microsoft.com/office/drawing/2014/main" id="{11BD9F7C-EED4-46FA-9177-C8DEF64E4A3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" name="모서리가 둥근 직사각형 1847">
                <a:extLst>
                  <a:ext uri="{FF2B5EF4-FFF2-40B4-BE49-F238E27FC236}">
                    <a16:creationId xmlns:a16="http://schemas.microsoft.com/office/drawing/2014/main" id="{6042D6FA-2E88-49DE-9BC2-DDD1BCBA90E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" name="모서리가 둥근 직사각형 1848">
                <a:extLst>
                  <a:ext uri="{FF2B5EF4-FFF2-40B4-BE49-F238E27FC236}">
                    <a16:creationId xmlns:a16="http://schemas.microsoft.com/office/drawing/2014/main" id="{FEF0551A-9B40-4930-B289-4341CA59876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" name="모서리가 둥근 직사각형 1849">
                <a:extLst>
                  <a:ext uri="{FF2B5EF4-FFF2-40B4-BE49-F238E27FC236}">
                    <a16:creationId xmlns:a16="http://schemas.microsoft.com/office/drawing/2014/main" id="{8E32F44F-8F18-412D-8B66-E502AF1A791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20E20096-20E6-44E3-B77E-3117E1E38928}"/>
                </a:ext>
              </a:extLst>
            </p:cNvPr>
            <p:cNvGrpSpPr/>
            <p:nvPr/>
          </p:nvGrpSpPr>
          <p:grpSpPr>
            <a:xfrm>
              <a:off x="3686257" y="1198627"/>
              <a:ext cx="696763" cy="100804"/>
              <a:chOff x="3538538" y="1077915"/>
              <a:chExt cx="696763" cy="100804"/>
            </a:xfrm>
          </p:grpSpPr>
          <p:sp>
            <p:nvSpPr>
              <p:cNvPr id="555" name="모서리가 둥근 직사각형 1840">
                <a:extLst>
                  <a:ext uri="{FF2B5EF4-FFF2-40B4-BE49-F238E27FC236}">
                    <a16:creationId xmlns:a16="http://schemas.microsoft.com/office/drawing/2014/main" id="{84CE7655-1F03-4EFE-B418-40EDD662117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6" name="모서리가 둥근 직사각형 1841">
                <a:extLst>
                  <a:ext uri="{FF2B5EF4-FFF2-40B4-BE49-F238E27FC236}">
                    <a16:creationId xmlns:a16="http://schemas.microsoft.com/office/drawing/2014/main" id="{40199501-B1AE-45FB-82C4-1F056981C7B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7" name="모서리가 둥근 직사각형 1842">
                <a:extLst>
                  <a:ext uri="{FF2B5EF4-FFF2-40B4-BE49-F238E27FC236}">
                    <a16:creationId xmlns:a16="http://schemas.microsoft.com/office/drawing/2014/main" id="{73858D7A-B9F4-4A68-B7D8-A7D8565D2F1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8" name="모서리가 둥근 직사각형 1843">
                <a:extLst>
                  <a:ext uri="{FF2B5EF4-FFF2-40B4-BE49-F238E27FC236}">
                    <a16:creationId xmlns:a16="http://schemas.microsoft.com/office/drawing/2014/main" id="{D56151C0-2C29-415A-B238-1B964D11A5C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9" name="모서리가 둥근 직사각형 1844">
                <a:extLst>
                  <a:ext uri="{FF2B5EF4-FFF2-40B4-BE49-F238E27FC236}">
                    <a16:creationId xmlns:a16="http://schemas.microsoft.com/office/drawing/2014/main" id="{F9608A06-D1D5-4AE5-9263-23DD27653C2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7A869D23-1EBF-4AAB-88A4-CAF5639D7D12}"/>
                </a:ext>
              </a:extLst>
            </p:cNvPr>
            <p:cNvGrpSpPr/>
            <p:nvPr/>
          </p:nvGrpSpPr>
          <p:grpSpPr>
            <a:xfrm>
              <a:off x="3686257" y="1384173"/>
              <a:ext cx="696763" cy="100804"/>
              <a:chOff x="3538538" y="1077915"/>
              <a:chExt cx="696763" cy="100804"/>
            </a:xfrm>
          </p:grpSpPr>
          <p:sp>
            <p:nvSpPr>
              <p:cNvPr id="550" name="모서리가 둥근 직사각형 1835">
                <a:extLst>
                  <a:ext uri="{FF2B5EF4-FFF2-40B4-BE49-F238E27FC236}">
                    <a16:creationId xmlns:a16="http://schemas.microsoft.com/office/drawing/2014/main" id="{6DAC3DC4-139B-433C-88A8-884244FA8F3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1" name="모서리가 둥근 직사각형 1836">
                <a:extLst>
                  <a:ext uri="{FF2B5EF4-FFF2-40B4-BE49-F238E27FC236}">
                    <a16:creationId xmlns:a16="http://schemas.microsoft.com/office/drawing/2014/main" id="{9B578BD3-50FC-4C28-A742-1E1060C787C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2" name="모서리가 둥근 직사각형 1837">
                <a:extLst>
                  <a:ext uri="{FF2B5EF4-FFF2-40B4-BE49-F238E27FC236}">
                    <a16:creationId xmlns:a16="http://schemas.microsoft.com/office/drawing/2014/main" id="{5366D3D3-96A5-4291-931A-35DE218E348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3" name="모서리가 둥근 직사각형 1838">
                <a:extLst>
                  <a:ext uri="{FF2B5EF4-FFF2-40B4-BE49-F238E27FC236}">
                    <a16:creationId xmlns:a16="http://schemas.microsoft.com/office/drawing/2014/main" id="{A8BFBC1B-C7E0-43DF-82F9-2CF12E2BD39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4" name="모서리가 둥근 직사각형 1839">
                <a:extLst>
                  <a:ext uri="{FF2B5EF4-FFF2-40B4-BE49-F238E27FC236}">
                    <a16:creationId xmlns:a16="http://schemas.microsoft.com/office/drawing/2014/main" id="{4D468E46-3DB2-47AB-A280-9FA971DEFC0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00EF9CA5-9DCF-43FA-BC2D-4F675991953C}"/>
                </a:ext>
              </a:extLst>
            </p:cNvPr>
            <p:cNvGrpSpPr/>
            <p:nvPr/>
          </p:nvGrpSpPr>
          <p:grpSpPr>
            <a:xfrm>
              <a:off x="3686257" y="1569719"/>
              <a:ext cx="696763" cy="100804"/>
              <a:chOff x="3538538" y="1077915"/>
              <a:chExt cx="696763" cy="100804"/>
            </a:xfrm>
          </p:grpSpPr>
          <p:sp>
            <p:nvSpPr>
              <p:cNvPr id="545" name="모서리가 둥근 직사각형 1830">
                <a:extLst>
                  <a:ext uri="{FF2B5EF4-FFF2-40B4-BE49-F238E27FC236}">
                    <a16:creationId xmlns:a16="http://schemas.microsoft.com/office/drawing/2014/main" id="{C958DEE1-827F-4001-A40A-7A2042AAC6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6" name="모서리가 둥근 직사각형 1831">
                <a:extLst>
                  <a:ext uri="{FF2B5EF4-FFF2-40B4-BE49-F238E27FC236}">
                    <a16:creationId xmlns:a16="http://schemas.microsoft.com/office/drawing/2014/main" id="{C7C8EECF-A6A8-4BF3-8B29-93A23C3C44F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7" name="모서리가 둥근 직사각형 1832">
                <a:extLst>
                  <a:ext uri="{FF2B5EF4-FFF2-40B4-BE49-F238E27FC236}">
                    <a16:creationId xmlns:a16="http://schemas.microsoft.com/office/drawing/2014/main" id="{294DF150-2BAD-4DB5-8E96-9751E13B519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8" name="모서리가 둥근 직사각형 1833">
                <a:extLst>
                  <a:ext uri="{FF2B5EF4-FFF2-40B4-BE49-F238E27FC236}">
                    <a16:creationId xmlns:a16="http://schemas.microsoft.com/office/drawing/2014/main" id="{9B2773A7-5789-442F-A7DF-C0DE3EEF110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9" name="모서리가 둥근 직사각형 1834">
                <a:extLst>
                  <a:ext uri="{FF2B5EF4-FFF2-40B4-BE49-F238E27FC236}">
                    <a16:creationId xmlns:a16="http://schemas.microsoft.com/office/drawing/2014/main" id="{9C439A9F-A32E-4DA7-BDB6-3219CDB9744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1" name="그룹 400">
              <a:extLst>
                <a:ext uri="{FF2B5EF4-FFF2-40B4-BE49-F238E27FC236}">
                  <a16:creationId xmlns:a16="http://schemas.microsoft.com/office/drawing/2014/main" id="{0A50A7C9-D531-4899-9894-F665EC1BFB75}"/>
                </a:ext>
              </a:extLst>
            </p:cNvPr>
            <p:cNvGrpSpPr/>
            <p:nvPr/>
          </p:nvGrpSpPr>
          <p:grpSpPr>
            <a:xfrm>
              <a:off x="3686257" y="1755265"/>
              <a:ext cx="696763" cy="100804"/>
              <a:chOff x="3538538" y="1077915"/>
              <a:chExt cx="696763" cy="100804"/>
            </a:xfrm>
          </p:grpSpPr>
          <p:sp>
            <p:nvSpPr>
              <p:cNvPr id="540" name="모서리가 둥근 직사각형 1825">
                <a:extLst>
                  <a:ext uri="{FF2B5EF4-FFF2-40B4-BE49-F238E27FC236}">
                    <a16:creationId xmlns:a16="http://schemas.microsoft.com/office/drawing/2014/main" id="{6E92D89D-A73B-4DA7-BE0C-B85EBFC1DC1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1" name="모서리가 둥근 직사각형 1826">
                <a:extLst>
                  <a:ext uri="{FF2B5EF4-FFF2-40B4-BE49-F238E27FC236}">
                    <a16:creationId xmlns:a16="http://schemas.microsoft.com/office/drawing/2014/main" id="{9644D04D-5C1C-4777-92F9-237F2275151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2" name="모서리가 둥근 직사각형 1827">
                <a:extLst>
                  <a:ext uri="{FF2B5EF4-FFF2-40B4-BE49-F238E27FC236}">
                    <a16:creationId xmlns:a16="http://schemas.microsoft.com/office/drawing/2014/main" id="{B1B3040F-9EE4-45E4-B8B8-22060FF00BA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3" name="모서리가 둥근 직사각형 1828">
                <a:extLst>
                  <a:ext uri="{FF2B5EF4-FFF2-40B4-BE49-F238E27FC236}">
                    <a16:creationId xmlns:a16="http://schemas.microsoft.com/office/drawing/2014/main" id="{F3399356-5400-4FC1-9E2A-EFD1E589C52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4" name="모서리가 둥근 직사각형 1829">
                <a:extLst>
                  <a:ext uri="{FF2B5EF4-FFF2-40B4-BE49-F238E27FC236}">
                    <a16:creationId xmlns:a16="http://schemas.microsoft.com/office/drawing/2014/main" id="{9EC36D95-D984-4EEB-9BC4-D0D31175259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2" name="그룹 401">
              <a:extLst>
                <a:ext uri="{FF2B5EF4-FFF2-40B4-BE49-F238E27FC236}">
                  <a16:creationId xmlns:a16="http://schemas.microsoft.com/office/drawing/2014/main" id="{9C9A6286-F683-4F28-9BA7-476A7167177E}"/>
                </a:ext>
              </a:extLst>
            </p:cNvPr>
            <p:cNvGrpSpPr/>
            <p:nvPr/>
          </p:nvGrpSpPr>
          <p:grpSpPr>
            <a:xfrm>
              <a:off x="3686257" y="1940811"/>
              <a:ext cx="696763" cy="100804"/>
              <a:chOff x="3538538" y="1077915"/>
              <a:chExt cx="696763" cy="100804"/>
            </a:xfrm>
          </p:grpSpPr>
          <p:sp>
            <p:nvSpPr>
              <p:cNvPr id="535" name="모서리가 둥근 직사각형 1820">
                <a:extLst>
                  <a:ext uri="{FF2B5EF4-FFF2-40B4-BE49-F238E27FC236}">
                    <a16:creationId xmlns:a16="http://schemas.microsoft.com/office/drawing/2014/main" id="{6FD5199A-7427-4BCA-BF60-7ED4F656CED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6" name="모서리가 둥근 직사각형 1821">
                <a:extLst>
                  <a:ext uri="{FF2B5EF4-FFF2-40B4-BE49-F238E27FC236}">
                    <a16:creationId xmlns:a16="http://schemas.microsoft.com/office/drawing/2014/main" id="{3BB35DC0-82F9-4F58-9674-CD97DEE7E7C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7" name="모서리가 둥근 직사각형 1822">
                <a:extLst>
                  <a:ext uri="{FF2B5EF4-FFF2-40B4-BE49-F238E27FC236}">
                    <a16:creationId xmlns:a16="http://schemas.microsoft.com/office/drawing/2014/main" id="{A09627DC-9D74-4F10-A8D5-78031A48624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8" name="모서리가 둥근 직사각형 1823">
                <a:extLst>
                  <a:ext uri="{FF2B5EF4-FFF2-40B4-BE49-F238E27FC236}">
                    <a16:creationId xmlns:a16="http://schemas.microsoft.com/office/drawing/2014/main" id="{DBA8F591-9165-4835-B23C-263CA1A92F4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9" name="모서리가 둥근 직사각형 1824">
                <a:extLst>
                  <a:ext uri="{FF2B5EF4-FFF2-40B4-BE49-F238E27FC236}">
                    <a16:creationId xmlns:a16="http://schemas.microsoft.com/office/drawing/2014/main" id="{BADA8353-4EA3-4672-B323-63EE922784A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256C0D6A-1C18-42BD-B8FC-CCE2BFC17596}"/>
                </a:ext>
              </a:extLst>
            </p:cNvPr>
            <p:cNvGrpSpPr/>
            <p:nvPr/>
          </p:nvGrpSpPr>
          <p:grpSpPr>
            <a:xfrm>
              <a:off x="3686257" y="2126357"/>
              <a:ext cx="696763" cy="100804"/>
              <a:chOff x="3538538" y="1077915"/>
              <a:chExt cx="696763" cy="100804"/>
            </a:xfrm>
          </p:grpSpPr>
          <p:sp>
            <p:nvSpPr>
              <p:cNvPr id="530" name="모서리가 둥근 직사각형 1815">
                <a:extLst>
                  <a:ext uri="{FF2B5EF4-FFF2-40B4-BE49-F238E27FC236}">
                    <a16:creationId xmlns:a16="http://schemas.microsoft.com/office/drawing/2014/main" id="{4E7BCBC6-8BC5-4D83-B10B-74CEA416471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1" name="모서리가 둥근 직사각형 1816">
                <a:extLst>
                  <a:ext uri="{FF2B5EF4-FFF2-40B4-BE49-F238E27FC236}">
                    <a16:creationId xmlns:a16="http://schemas.microsoft.com/office/drawing/2014/main" id="{FCC6A903-683F-4803-BD1D-B0A44926DFD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2" name="모서리가 둥근 직사각형 1817">
                <a:extLst>
                  <a:ext uri="{FF2B5EF4-FFF2-40B4-BE49-F238E27FC236}">
                    <a16:creationId xmlns:a16="http://schemas.microsoft.com/office/drawing/2014/main" id="{6D3B2292-3A15-470F-B694-F31973BAA5A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3" name="모서리가 둥근 직사각형 1818">
                <a:extLst>
                  <a:ext uri="{FF2B5EF4-FFF2-40B4-BE49-F238E27FC236}">
                    <a16:creationId xmlns:a16="http://schemas.microsoft.com/office/drawing/2014/main" id="{EA62BDB0-B295-4C76-8778-57ACFD34C66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4" name="모서리가 둥근 직사각형 1819">
                <a:extLst>
                  <a:ext uri="{FF2B5EF4-FFF2-40B4-BE49-F238E27FC236}">
                    <a16:creationId xmlns:a16="http://schemas.microsoft.com/office/drawing/2014/main" id="{996AE616-D99F-406D-B0BB-CABB20B1503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4" name="그룹 403">
              <a:extLst>
                <a:ext uri="{FF2B5EF4-FFF2-40B4-BE49-F238E27FC236}">
                  <a16:creationId xmlns:a16="http://schemas.microsoft.com/office/drawing/2014/main" id="{F7CFA621-A6D0-472D-B170-880E85BE5D2C}"/>
                </a:ext>
              </a:extLst>
            </p:cNvPr>
            <p:cNvGrpSpPr/>
            <p:nvPr/>
          </p:nvGrpSpPr>
          <p:grpSpPr>
            <a:xfrm>
              <a:off x="3686257" y="2311903"/>
              <a:ext cx="696763" cy="100804"/>
              <a:chOff x="3538538" y="1077915"/>
              <a:chExt cx="696763" cy="100804"/>
            </a:xfrm>
          </p:grpSpPr>
          <p:sp>
            <p:nvSpPr>
              <p:cNvPr id="525" name="모서리가 둥근 직사각형 1810">
                <a:extLst>
                  <a:ext uri="{FF2B5EF4-FFF2-40B4-BE49-F238E27FC236}">
                    <a16:creationId xmlns:a16="http://schemas.microsoft.com/office/drawing/2014/main" id="{38812389-49D7-4A82-A0AD-6049B1395C8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6" name="모서리가 둥근 직사각형 1811">
                <a:extLst>
                  <a:ext uri="{FF2B5EF4-FFF2-40B4-BE49-F238E27FC236}">
                    <a16:creationId xmlns:a16="http://schemas.microsoft.com/office/drawing/2014/main" id="{FAA97445-D846-444C-8643-423A087D401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7" name="모서리가 둥근 직사각형 1812">
                <a:extLst>
                  <a:ext uri="{FF2B5EF4-FFF2-40B4-BE49-F238E27FC236}">
                    <a16:creationId xmlns:a16="http://schemas.microsoft.com/office/drawing/2014/main" id="{38110BB5-8E3E-4BCC-AB7E-F9801063A18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8" name="모서리가 둥근 직사각형 1813">
                <a:extLst>
                  <a:ext uri="{FF2B5EF4-FFF2-40B4-BE49-F238E27FC236}">
                    <a16:creationId xmlns:a16="http://schemas.microsoft.com/office/drawing/2014/main" id="{AC923DEE-EC46-4E5A-AEF4-9E543B413C1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9" name="모서리가 둥근 직사각형 1814">
                <a:extLst>
                  <a:ext uri="{FF2B5EF4-FFF2-40B4-BE49-F238E27FC236}">
                    <a16:creationId xmlns:a16="http://schemas.microsoft.com/office/drawing/2014/main" id="{EBACE122-C6CF-4131-81DC-87E8F9E379B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5" name="그룹 404">
              <a:extLst>
                <a:ext uri="{FF2B5EF4-FFF2-40B4-BE49-F238E27FC236}">
                  <a16:creationId xmlns:a16="http://schemas.microsoft.com/office/drawing/2014/main" id="{BE1024FD-31DB-4AC7-8823-52DD6D3CD36C}"/>
                </a:ext>
              </a:extLst>
            </p:cNvPr>
            <p:cNvGrpSpPr/>
            <p:nvPr/>
          </p:nvGrpSpPr>
          <p:grpSpPr>
            <a:xfrm>
              <a:off x="3686257" y="2497449"/>
              <a:ext cx="696763" cy="100804"/>
              <a:chOff x="3538538" y="1077915"/>
              <a:chExt cx="696763" cy="100804"/>
            </a:xfrm>
          </p:grpSpPr>
          <p:sp>
            <p:nvSpPr>
              <p:cNvPr id="520" name="모서리가 둥근 직사각형 1805">
                <a:extLst>
                  <a:ext uri="{FF2B5EF4-FFF2-40B4-BE49-F238E27FC236}">
                    <a16:creationId xmlns:a16="http://schemas.microsoft.com/office/drawing/2014/main" id="{ABA63DB4-78DF-47B1-90B8-A9B2B7D54C3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" name="모서리가 둥근 직사각형 1806">
                <a:extLst>
                  <a:ext uri="{FF2B5EF4-FFF2-40B4-BE49-F238E27FC236}">
                    <a16:creationId xmlns:a16="http://schemas.microsoft.com/office/drawing/2014/main" id="{C3A1F1D0-544D-42B2-A183-0647FB3714F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2" name="모서리가 둥근 직사각형 1807">
                <a:extLst>
                  <a:ext uri="{FF2B5EF4-FFF2-40B4-BE49-F238E27FC236}">
                    <a16:creationId xmlns:a16="http://schemas.microsoft.com/office/drawing/2014/main" id="{37908BB9-789C-4B8A-82DC-C18EE06A8E7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3" name="모서리가 둥근 직사각형 1808">
                <a:extLst>
                  <a:ext uri="{FF2B5EF4-FFF2-40B4-BE49-F238E27FC236}">
                    <a16:creationId xmlns:a16="http://schemas.microsoft.com/office/drawing/2014/main" id="{1692609B-139A-479E-9895-839E9E21BD3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4" name="모서리가 둥근 직사각형 1809">
                <a:extLst>
                  <a:ext uri="{FF2B5EF4-FFF2-40B4-BE49-F238E27FC236}">
                    <a16:creationId xmlns:a16="http://schemas.microsoft.com/office/drawing/2014/main" id="{83ACCE27-562B-4379-9A81-FB81C068C7C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6" name="그룹 405">
              <a:extLst>
                <a:ext uri="{FF2B5EF4-FFF2-40B4-BE49-F238E27FC236}">
                  <a16:creationId xmlns:a16="http://schemas.microsoft.com/office/drawing/2014/main" id="{F8A90036-8E1E-4D7B-80AE-DD3375D8688A}"/>
                </a:ext>
              </a:extLst>
            </p:cNvPr>
            <p:cNvGrpSpPr/>
            <p:nvPr/>
          </p:nvGrpSpPr>
          <p:grpSpPr>
            <a:xfrm>
              <a:off x="3686257" y="2682995"/>
              <a:ext cx="696763" cy="100804"/>
              <a:chOff x="3538538" y="1077915"/>
              <a:chExt cx="696763" cy="100804"/>
            </a:xfrm>
          </p:grpSpPr>
          <p:sp>
            <p:nvSpPr>
              <p:cNvPr id="515" name="모서리가 둥근 직사각형 1800">
                <a:extLst>
                  <a:ext uri="{FF2B5EF4-FFF2-40B4-BE49-F238E27FC236}">
                    <a16:creationId xmlns:a16="http://schemas.microsoft.com/office/drawing/2014/main" id="{3F453E37-1E0C-4722-86F2-2703211CE63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" name="모서리가 둥근 직사각형 1801">
                <a:extLst>
                  <a:ext uri="{FF2B5EF4-FFF2-40B4-BE49-F238E27FC236}">
                    <a16:creationId xmlns:a16="http://schemas.microsoft.com/office/drawing/2014/main" id="{14D7CEE4-FA91-4572-8106-7E0B8E1880D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7" name="모서리가 둥근 직사각형 1802">
                <a:extLst>
                  <a:ext uri="{FF2B5EF4-FFF2-40B4-BE49-F238E27FC236}">
                    <a16:creationId xmlns:a16="http://schemas.microsoft.com/office/drawing/2014/main" id="{51EBB279-A65B-4C45-B703-733C6EE5C24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" name="모서리가 둥근 직사각형 1803">
                <a:extLst>
                  <a:ext uri="{FF2B5EF4-FFF2-40B4-BE49-F238E27FC236}">
                    <a16:creationId xmlns:a16="http://schemas.microsoft.com/office/drawing/2014/main" id="{A00AF36A-DBCC-4086-8EEB-8FB53C2C4F7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" name="모서리가 둥근 직사각형 1804">
                <a:extLst>
                  <a:ext uri="{FF2B5EF4-FFF2-40B4-BE49-F238E27FC236}">
                    <a16:creationId xmlns:a16="http://schemas.microsoft.com/office/drawing/2014/main" id="{B851F51E-0311-4F25-A0CB-4FFC4D279C1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7" name="그룹 406">
              <a:extLst>
                <a:ext uri="{FF2B5EF4-FFF2-40B4-BE49-F238E27FC236}">
                  <a16:creationId xmlns:a16="http://schemas.microsoft.com/office/drawing/2014/main" id="{46656397-E979-4E7C-B66C-5232694AA996}"/>
                </a:ext>
              </a:extLst>
            </p:cNvPr>
            <p:cNvGrpSpPr/>
            <p:nvPr/>
          </p:nvGrpSpPr>
          <p:grpSpPr>
            <a:xfrm>
              <a:off x="3686257" y="2868541"/>
              <a:ext cx="696763" cy="100804"/>
              <a:chOff x="3538538" y="1077915"/>
              <a:chExt cx="696763" cy="100804"/>
            </a:xfrm>
          </p:grpSpPr>
          <p:sp>
            <p:nvSpPr>
              <p:cNvPr id="510" name="모서리가 둥근 직사각형 1795">
                <a:extLst>
                  <a:ext uri="{FF2B5EF4-FFF2-40B4-BE49-F238E27FC236}">
                    <a16:creationId xmlns:a16="http://schemas.microsoft.com/office/drawing/2014/main" id="{75724105-132B-478D-A878-1B4C15F54DD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" name="모서리가 둥근 직사각형 1796">
                <a:extLst>
                  <a:ext uri="{FF2B5EF4-FFF2-40B4-BE49-F238E27FC236}">
                    <a16:creationId xmlns:a16="http://schemas.microsoft.com/office/drawing/2014/main" id="{9CFE3C5C-2643-4B9E-A0C3-64C4FA79375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2" name="모서리가 둥근 직사각형 1797">
                <a:extLst>
                  <a:ext uri="{FF2B5EF4-FFF2-40B4-BE49-F238E27FC236}">
                    <a16:creationId xmlns:a16="http://schemas.microsoft.com/office/drawing/2014/main" id="{BAF3AD2F-C9DE-4165-A202-9158F89D5A6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" name="모서리가 둥근 직사각형 1798">
                <a:extLst>
                  <a:ext uri="{FF2B5EF4-FFF2-40B4-BE49-F238E27FC236}">
                    <a16:creationId xmlns:a16="http://schemas.microsoft.com/office/drawing/2014/main" id="{DC1D79DA-43D5-484C-983F-E940F58ABD4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" name="모서리가 둥근 직사각형 1799">
                <a:extLst>
                  <a:ext uri="{FF2B5EF4-FFF2-40B4-BE49-F238E27FC236}">
                    <a16:creationId xmlns:a16="http://schemas.microsoft.com/office/drawing/2014/main" id="{24E81FC6-F1E5-4283-867E-8F31484FDAC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8" name="그룹 407">
              <a:extLst>
                <a:ext uri="{FF2B5EF4-FFF2-40B4-BE49-F238E27FC236}">
                  <a16:creationId xmlns:a16="http://schemas.microsoft.com/office/drawing/2014/main" id="{D1E389C2-4706-4E79-B624-A2BD9A608624}"/>
                </a:ext>
              </a:extLst>
            </p:cNvPr>
            <p:cNvGrpSpPr/>
            <p:nvPr/>
          </p:nvGrpSpPr>
          <p:grpSpPr>
            <a:xfrm>
              <a:off x="3686257" y="3054087"/>
              <a:ext cx="696763" cy="100804"/>
              <a:chOff x="3538538" y="1077915"/>
              <a:chExt cx="696763" cy="100804"/>
            </a:xfrm>
          </p:grpSpPr>
          <p:sp>
            <p:nvSpPr>
              <p:cNvPr id="505" name="모서리가 둥근 직사각형 1790">
                <a:extLst>
                  <a:ext uri="{FF2B5EF4-FFF2-40B4-BE49-F238E27FC236}">
                    <a16:creationId xmlns:a16="http://schemas.microsoft.com/office/drawing/2014/main" id="{983720C2-4182-4CEE-8C25-F4642FC8848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" name="모서리가 둥근 직사각형 1791">
                <a:extLst>
                  <a:ext uri="{FF2B5EF4-FFF2-40B4-BE49-F238E27FC236}">
                    <a16:creationId xmlns:a16="http://schemas.microsoft.com/office/drawing/2014/main" id="{F0931CD2-0DB1-40C6-BBF5-3080F2C7157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7" name="모서리가 둥근 직사각형 1792">
                <a:extLst>
                  <a:ext uri="{FF2B5EF4-FFF2-40B4-BE49-F238E27FC236}">
                    <a16:creationId xmlns:a16="http://schemas.microsoft.com/office/drawing/2014/main" id="{35F9528E-BC16-4943-B2C7-98651D78008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" name="모서리가 둥근 직사각형 1793">
                <a:extLst>
                  <a:ext uri="{FF2B5EF4-FFF2-40B4-BE49-F238E27FC236}">
                    <a16:creationId xmlns:a16="http://schemas.microsoft.com/office/drawing/2014/main" id="{16771640-D7BE-47C0-ACFA-E0420C8282E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" name="모서리가 둥근 직사각형 1794">
                <a:extLst>
                  <a:ext uri="{FF2B5EF4-FFF2-40B4-BE49-F238E27FC236}">
                    <a16:creationId xmlns:a16="http://schemas.microsoft.com/office/drawing/2014/main" id="{516AEA6B-C6D0-41BE-81D7-95C8ED70674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9" name="그룹 408">
              <a:extLst>
                <a:ext uri="{FF2B5EF4-FFF2-40B4-BE49-F238E27FC236}">
                  <a16:creationId xmlns:a16="http://schemas.microsoft.com/office/drawing/2014/main" id="{01DE970D-F737-4D8E-AA59-1668CCE42CFD}"/>
                </a:ext>
              </a:extLst>
            </p:cNvPr>
            <p:cNvGrpSpPr/>
            <p:nvPr/>
          </p:nvGrpSpPr>
          <p:grpSpPr>
            <a:xfrm>
              <a:off x="3686257" y="3239633"/>
              <a:ext cx="696763" cy="100804"/>
              <a:chOff x="3538538" y="1077915"/>
              <a:chExt cx="696763" cy="100804"/>
            </a:xfrm>
          </p:grpSpPr>
          <p:sp>
            <p:nvSpPr>
              <p:cNvPr id="500" name="모서리가 둥근 직사각형 1785">
                <a:extLst>
                  <a:ext uri="{FF2B5EF4-FFF2-40B4-BE49-F238E27FC236}">
                    <a16:creationId xmlns:a16="http://schemas.microsoft.com/office/drawing/2014/main" id="{EBE75FB4-5082-49D0-B9E4-BD7646D5125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" name="모서리가 둥근 직사각형 1786">
                <a:extLst>
                  <a:ext uri="{FF2B5EF4-FFF2-40B4-BE49-F238E27FC236}">
                    <a16:creationId xmlns:a16="http://schemas.microsoft.com/office/drawing/2014/main" id="{211AC301-CA2F-4DD0-BB4D-C4BAB86B0D8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2" name="모서리가 둥근 직사각형 1787">
                <a:extLst>
                  <a:ext uri="{FF2B5EF4-FFF2-40B4-BE49-F238E27FC236}">
                    <a16:creationId xmlns:a16="http://schemas.microsoft.com/office/drawing/2014/main" id="{06012D09-F689-41EB-9000-BD2D0E50762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" name="모서리가 둥근 직사각형 1788">
                <a:extLst>
                  <a:ext uri="{FF2B5EF4-FFF2-40B4-BE49-F238E27FC236}">
                    <a16:creationId xmlns:a16="http://schemas.microsoft.com/office/drawing/2014/main" id="{2A9C6915-6990-412A-8A06-063575FE9B1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" name="모서리가 둥근 직사각형 1789">
                <a:extLst>
                  <a:ext uri="{FF2B5EF4-FFF2-40B4-BE49-F238E27FC236}">
                    <a16:creationId xmlns:a16="http://schemas.microsoft.com/office/drawing/2014/main" id="{E6BB01EE-A98A-43F1-8941-0062A1ADCC5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0" name="그룹 409">
              <a:extLst>
                <a:ext uri="{FF2B5EF4-FFF2-40B4-BE49-F238E27FC236}">
                  <a16:creationId xmlns:a16="http://schemas.microsoft.com/office/drawing/2014/main" id="{2E24830F-E135-46BE-8F55-B53CD25A1BD9}"/>
                </a:ext>
              </a:extLst>
            </p:cNvPr>
            <p:cNvGrpSpPr/>
            <p:nvPr/>
          </p:nvGrpSpPr>
          <p:grpSpPr>
            <a:xfrm>
              <a:off x="3686257" y="3425179"/>
              <a:ext cx="696763" cy="100804"/>
              <a:chOff x="3538538" y="1077915"/>
              <a:chExt cx="696763" cy="100804"/>
            </a:xfrm>
          </p:grpSpPr>
          <p:sp>
            <p:nvSpPr>
              <p:cNvPr id="495" name="모서리가 둥근 직사각형 1780">
                <a:extLst>
                  <a:ext uri="{FF2B5EF4-FFF2-40B4-BE49-F238E27FC236}">
                    <a16:creationId xmlns:a16="http://schemas.microsoft.com/office/drawing/2014/main" id="{F44FB4BA-9869-4A8F-A984-795E0E4D847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6" name="모서리가 둥근 직사각형 1781">
                <a:extLst>
                  <a:ext uri="{FF2B5EF4-FFF2-40B4-BE49-F238E27FC236}">
                    <a16:creationId xmlns:a16="http://schemas.microsoft.com/office/drawing/2014/main" id="{CC9F10E4-CA23-4EF4-B03E-2687475CCD7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7" name="모서리가 둥근 직사각형 1782">
                <a:extLst>
                  <a:ext uri="{FF2B5EF4-FFF2-40B4-BE49-F238E27FC236}">
                    <a16:creationId xmlns:a16="http://schemas.microsoft.com/office/drawing/2014/main" id="{8599B0BB-EDFD-48DC-824F-7871B37674F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" name="모서리가 둥근 직사각형 1783">
                <a:extLst>
                  <a:ext uri="{FF2B5EF4-FFF2-40B4-BE49-F238E27FC236}">
                    <a16:creationId xmlns:a16="http://schemas.microsoft.com/office/drawing/2014/main" id="{D463B0D4-E789-420A-AAFB-29424A98723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" name="모서리가 둥근 직사각형 1784">
                <a:extLst>
                  <a:ext uri="{FF2B5EF4-FFF2-40B4-BE49-F238E27FC236}">
                    <a16:creationId xmlns:a16="http://schemas.microsoft.com/office/drawing/2014/main" id="{05B7A83B-D4BC-41CA-8D86-91CAA031A8F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1" name="그룹 410">
              <a:extLst>
                <a:ext uri="{FF2B5EF4-FFF2-40B4-BE49-F238E27FC236}">
                  <a16:creationId xmlns:a16="http://schemas.microsoft.com/office/drawing/2014/main" id="{E05597CE-1DC7-4F19-8591-C93EBDFD6755}"/>
                </a:ext>
              </a:extLst>
            </p:cNvPr>
            <p:cNvGrpSpPr/>
            <p:nvPr/>
          </p:nvGrpSpPr>
          <p:grpSpPr>
            <a:xfrm>
              <a:off x="3686257" y="3610725"/>
              <a:ext cx="696763" cy="100804"/>
              <a:chOff x="3538538" y="1077915"/>
              <a:chExt cx="696763" cy="100804"/>
            </a:xfrm>
          </p:grpSpPr>
          <p:sp>
            <p:nvSpPr>
              <p:cNvPr id="490" name="모서리가 둥근 직사각형 1775">
                <a:extLst>
                  <a:ext uri="{FF2B5EF4-FFF2-40B4-BE49-F238E27FC236}">
                    <a16:creationId xmlns:a16="http://schemas.microsoft.com/office/drawing/2014/main" id="{0D2BE73C-08C3-4FC0-B95D-AFDA3EB2C0E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1" name="모서리가 둥근 직사각형 1776">
                <a:extLst>
                  <a:ext uri="{FF2B5EF4-FFF2-40B4-BE49-F238E27FC236}">
                    <a16:creationId xmlns:a16="http://schemas.microsoft.com/office/drawing/2014/main" id="{60F91801-B232-451E-B949-E73685A6921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2" name="모서리가 둥근 직사각형 1777">
                <a:extLst>
                  <a:ext uri="{FF2B5EF4-FFF2-40B4-BE49-F238E27FC236}">
                    <a16:creationId xmlns:a16="http://schemas.microsoft.com/office/drawing/2014/main" id="{5EEAE1F2-E09F-4266-BDB6-665A25F288C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3" name="모서리가 둥근 직사각형 1778">
                <a:extLst>
                  <a:ext uri="{FF2B5EF4-FFF2-40B4-BE49-F238E27FC236}">
                    <a16:creationId xmlns:a16="http://schemas.microsoft.com/office/drawing/2014/main" id="{5A545584-F85C-48DC-BF3A-22297A58865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4" name="모서리가 둥근 직사각형 1779">
                <a:extLst>
                  <a:ext uri="{FF2B5EF4-FFF2-40B4-BE49-F238E27FC236}">
                    <a16:creationId xmlns:a16="http://schemas.microsoft.com/office/drawing/2014/main" id="{1CCA3BFE-A32A-4A86-9714-BF894079137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96982B50-C92F-4F36-BCE5-DBF050AA7E3B}"/>
                </a:ext>
              </a:extLst>
            </p:cNvPr>
            <p:cNvGrpSpPr/>
            <p:nvPr/>
          </p:nvGrpSpPr>
          <p:grpSpPr>
            <a:xfrm>
              <a:off x="3686257" y="3796271"/>
              <a:ext cx="696763" cy="100804"/>
              <a:chOff x="3538538" y="1077915"/>
              <a:chExt cx="696763" cy="100804"/>
            </a:xfrm>
          </p:grpSpPr>
          <p:sp>
            <p:nvSpPr>
              <p:cNvPr id="485" name="모서리가 둥근 직사각형 1770">
                <a:extLst>
                  <a:ext uri="{FF2B5EF4-FFF2-40B4-BE49-F238E27FC236}">
                    <a16:creationId xmlns:a16="http://schemas.microsoft.com/office/drawing/2014/main" id="{07E4F00A-B536-4C3E-9BF4-1D7A1605008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6" name="모서리가 둥근 직사각형 1771">
                <a:extLst>
                  <a:ext uri="{FF2B5EF4-FFF2-40B4-BE49-F238E27FC236}">
                    <a16:creationId xmlns:a16="http://schemas.microsoft.com/office/drawing/2014/main" id="{E20E8503-8E91-44DE-8CD1-CD8697A56FC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7" name="모서리가 둥근 직사각형 1772">
                <a:extLst>
                  <a:ext uri="{FF2B5EF4-FFF2-40B4-BE49-F238E27FC236}">
                    <a16:creationId xmlns:a16="http://schemas.microsoft.com/office/drawing/2014/main" id="{73A25A55-DC97-426F-9630-D0FE72472C8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" name="모서리가 둥근 직사각형 1773">
                <a:extLst>
                  <a:ext uri="{FF2B5EF4-FFF2-40B4-BE49-F238E27FC236}">
                    <a16:creationId xmlns:a16="http://schemas.microsoft.com/office/drawing/2014/main" id="{1835072B-94C8-445D-8B95-73E663931F4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" name="모서리가 둥근 직사각형 1774">
                <a:extLst>
                  <a:ext uri="{FF2B5EF4-FFF2-40B4-BE49-F238E27FC236}">
                    <a16:creationId xmlns:a16="http://schemas.microsoft.com/office/drawing/2014/main" id="{9C801ABA-8BBC-4B9C-8DE4-AEC94CF5505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3" name="그룹 412">
              <a:extLst>
                <a:ext uri="{FF2B5EF4-FFF2-40B4-BE49-F238E27FC236}">
                  <a16:creationId xmlns:a16="http://schemas.microsoft.com/office/drawing/2014/main" id="{11CA021D-1031-4569-8552-E174338C4057}"/>
                </a:ext>
              </a:extLst>
            </p:cNvPr>
            <p:cNvGrpSpPr/>
            <p:nvPr/>
          </p:nvGrpSpPr>
          <p:grpSpPr>
            <a:xfrm>
              <a:off x="3686257" y="3981817"/>
              <a:ext cx="696763" cy="100804"/>
              <a:chOff x="3538538" y="1077915"/>
              <a:chExt cx="696763" cy="100804"/>
            </a:xfrm>
          </p:grpSpPr>
          <p:sp>
            <p:nvSpPr>
              <p:cNvPr id="480" name="모서리가 둥근 직사각형 1765">
                <a:extLst>
                  <a:ext uri="{FF2B5EF4-FFF2-40B4-BE49-F238E27FC236}">
                    <a16:creationId xmlns:a16="http://schemas.microsoft.com/office/drawing/2014/main" id="{42DC51A2-A494-4469-8B69-16DBEF204A7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1" name="모서리가 둥근 직사각형 1766">
                <a:extLst>
                  <a:ext uri="{FF2B5EF4-FFF2-40B4-BE49-F238E27FC236}">
                    <a16:creationId xmlns:a16="http://schemas.microsoft.com/office/drawing/2014/main" id="{22CCD674-E54B-4672-9489-E1514BF2A44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2" name="모서리가 둥근 직사각형 1767">
                <a:extLst>
                  <a:ext uri="{FF2B5EF4-FFF2-40B4-BE49-F238E27FC236}">
                    <a16:creationId xmlns:a16="http://schemas.microsoft.com/office/drawing/2014/main" id="{7965EA25-EEAD-4727-8672-D83349A1263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3" name="모서리가 둥근 직사각형 1768">
                <a:extLst>
                  <a:ext uri="{FF2B5EF4-FFF2-40B4-BE49-F238E27FC236}">
                    <a16:creationId xmlns:a16="http://schemas.microsoft.com/office/drawing/2014/main" id="{ED7A6BBB-2857-4930-ACE8-E0A7B57EAE7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4" name="모서리가 둥근 직사각형 1769">
                <a:extLst>
                  <a:ext uri="{FF2B5EF4-FFF2-40B4-BE49-F238E27FC236}">
                    <a16:creationId xmlns:a16="http://schemas.microsoft.com/office/drawing/2014/main" id="{816424C1-171B-4379-A4DC-D59FF77A345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4" name="그룹 413">
              <a:extLst>
                <a:ext uri="{FF2B5EF4-FFF2-40B4-BE49-F238E27FC236}">
                  <a16:creationId xmlns:a16="http://schemas.microsoft.com/office/drawing/2014/main" id="{33447A53-1EB5-4EB9-A655-7DE8AF8F93DF}"/>
                </a:ext>
              </a:extLst>
            </p:cNvPr>
            <p:cNvGrpSpPr/>
            <p:nvPr/>
          </p:nvGrpSpPr>
          <p:grpSpPr>
            <a:xfrm>
              <a:off x="3686257" y="4167363"/>
              <a:ext cx="696763" cy="100804"/>
              <a:chOff x="3538538" y="1077915"/>
              <a:chExt cx="696763" cy="100804"/>
            </a:xfrm>
          </p:grpSpPr>
          <p:sp>
            <p:nvSpPr>
              <p:cNvPr id="475" name="모서리가 둥근 직사각형 1760">
                <a:extLst>
                  <a:ext uri="{FF2B5EF4-FFF2-40B4-BE49-F238E27FC236}">
                    <a16:creationId xmlns:a16="http://schemas.microsoft.com/office/drawing/2014/main" id="{5C8C8EEB-E422-4804-A974-24D2BB0767D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" name="모서리가 둥근 직사각형 1761">
                <a:extLst>
                  <a:ext uri="{FF2B5EF4-FFF2-40B4-BE49-F238E27FC236}">
                    <a16:creationId xmlns:a16="http://schemas.microsoft.com/office/drawing/2014/main" id="{7BBA89E5-3B72-4A6B-9DF8-688B8DF117B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" name="모서리가 둥근 직사각형 1762">
                <a:extLst>
                  <a:ext uri="{FF2B5EF4-FFF2-40B4-BE49-F238E27FC236}">
                    <a16:creationId xmlns:a16="http://schemas.microsoft.com/office/drawing/2014/main" id="{30C68D13-C8BA-4DB3-A050-F9D242D04C6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" name="모서리가 둥근 직사각형 1763">
                <a:extLst>
                  <a:ext uri="{FF2B5EF4-FFF2-40B4-BE49-F238E27FC236}">
                    <a16:creationId xmlns:a16="http://schemas.microsoft.com/office/drawing/2014/main" id="{25E5120E-1192-4872-BC33-4D78A721900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" name="모서리가 둥근 직사각형 1764">
                <a:extLst>
                  <a:ext uri="{FF2B5EF4-FFF2-40B4-BE49-F238E27FC236}">
                    <a16:creationId xmlns:a16="http://schemas.microsoft.com/office/drawing/2014/main" id="{17E8FF93-6059-4599-AFB1-5817DA4D788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5" name="그룹 414">
              <a:extLst>
                <a:ext uri="{FF2B5EF4-FFF2-40B4-BE49-F238E27FC236}">
                  <a16:creationId xmlns:a16="http://schemas.microsoft.com/office/drawing/2014/main" id="{7864E628-A84B-44F4-A8C9-6E7624E23312}"/>
                </a:ext>
              </a:extLst>
            </p:cNvPr>
            <p:cNvGrpSpPr/>
            <p:nvPr/>
          </p:nvGrpSpPr>
          <p:grpSpPr>
            <a:xfrm>
              <a:off x="3686257" y="4352909"/>
              <a:ext cx="696763" cy="100804"/>
              <a:chOff x="3538538" y="1077915"/>
              <a:chExt cx="696763" cy="100804"/>
            </a:xfrm>
          </p:grpSpPr>
          <p:sp>
            <p:nvSpPr>
              <p:cNvPr id="470" name="모서리가 둥근 직사각형 1755">
                <a:extLst>
                  <a:ext uri="{FF2B5EF4-FFF2-40B4-BE49-F238E27FC236}">
                    <a16:creationId xmlns:a16="http://schemas.microsoft.com/office/drawing/2014/main" id="{631A51A1-3279-49B3-8F18-E569C75B842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" name="모서리가 둥근 직사각형 1756">
                <a:extLst>
                  <a:ext uri="{FF2B5EF4-FFF2-40B4-BE49-F238E27FC236}">
                    <a16:creationId xmlns:a16="http://schemas.microsoft.com/office/drawing/2014/main" id="{40F81221-9120-49AF-8DD1-4B4FB3F9DC0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" name="모서리가 둥근 직사각형 1757">
                <a:extLst>
                  <a:ext uri="{FF2B5EF4-FFF2-40B4-BE49-F238E27FC236}">
                    <a16:creationId xmlns:a16="http://schemas.microsoft.com/office/drawing/2014/main" id="{4311AF4D-D4D9-4881-B92A-D9B04A9F81E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" name="모서리가 둥근 직사각형 1758">
                <a:extLst>
                  <a:ext uri="{FF2B5EF4-FFF2-40B4-BE49-F238E27FC236}">
                    <a16:creationId xmlns:a16="http://schemas.microsoft.com/office/drawing/2014/main" id="{DB6845DA-8098-455A-8569-65656308266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" name="모서리가 둥근 직사각형 1759">
                <a:extLst>
                  <a:ext uri="{FF2B5EF4-FFF2-40B4-BE49-F238E27FC236}">
                    <a16:creationId xmlns:a16="http://schemas.microsoft.com/office/drawing/2014/main" id="{7E028BC0-45CB-4172-8379-7A37683C0FE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6" name="그룹 415">
              <a:extLst>
                <a:ext uri="{FF2B5EF4-FFF2-40B4-BE49-F238E27FC236}">
                  <a16:creationId xmlns:a16="http://schemas.microsoft.com/office/drawing/2014/main" id="{68BC4903-BF14-427F-B904-70E0234D961A}"/>
                </a:ext>
              </a:extLst>
            </p:cNvPr>
            <p:cNvGrpSpPr/>
            <p:nvPr/>
          </p:nvGrpSpPr>
          <p:grpSpPr>
            <a:xfrm>
              <a:off x="3686257" y="4538455"/>
              <a:ext cx="696763" cy="100804"/>
              <a:chOff x="3538538" y="1077915"/>
              <a:chExt cx="696763" cy="100804"/>
            </a:xfrm>
          </p:grpSpPr>
          <p:sp>
            <p:nvSpPr>
              <p:cNvPr id="465" name="모서리가 둥근 직사각형 1750">
                <a:extLst>
                  <a:ext uri="{FF2B5EF4-FFF2-40B4-BE49-F238E27FC236}">
                    <a16:creationId xmlns:a16="http://schemas.microsoft.com/office/drawing/2014/main" id="{78A331B7-7DC3-477F-9AD3-B08E5E6E5EF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" name="모서리가 둥근 직사각형 1751">
                <a:extLst>
                  <a:ext uri="{FF2B5EF4-FFF2-40B4-BE49-F238E27FC236}">
                    <a16:creationId xmlns:a16="http://schemas.microsoft.com/office/drawing/2014/main" id="{C71A3106-7B1E-473B-9302-8AE06B842CE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" name="모서리가 둥근 직사각형 1752">
                <a:extLst>
                  <a:ext uri="{FF2B5EF4-FFF2-40B4-BE49-F238E27FC236}">
                    <a16:creationId xmlns:a16="http://schemas.microsoft.com/office/drawing/2014/main" id="{E7927D20-7BFA-4E4E-9446-2A1D6ACE601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" name="모서리가 둥근 직사각형 1753">
                <a:extLst>
                  <a:ext uri="{FF2B5EF4-FFF2-40B4-BE49-F238E27FC236}">
                    <a16:creationId xmlns:a16="http://schemas.microsoft.com/office/drawing/2014/main" id="{A0893EA6-BE95-4D2F-8A89-37B60FAC5BF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" name="모서리가 둥근 직사각형 1754">
                <a:extLst>
                  <a:ext uri="{FF2B5EF4-FFF2-40B4-BE49-F238E27FC236}">
                    <a16:creationId xmlns:a16="http://schemas.microsoft.com/office/drawing/2014/main" id="{45D1CD08-42B1-4337-A826-97A6872CA3D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7" name="그룹 416">
              <a:extLst>
                <a:ext uri="{FF2B5EF4-FFF2-40B4-BE49-F238E27FC236}">
                  <a16:creationId xmlns:a16="http://schemas.microsoft.com/office/drawing/2014/main" id="{BB07FE9E-F35B-4DCC-861B-8794100B8926}"/>
                </a:ext>
              </a:extLst>
            </p:cNvPr>
            <p:cNvGrpSpPr/>
            <p:nvPr/>
          </p:nvGrpSpPr>
          <p:grpSpPr>
            <a:xfrm>
              <a:off x="3686257" y="4724001"/>
              <a:ext cx="696763" cy="100804"/>
              <a:chOff x="3538538" y="1077915"/>
              <a:chExt cx="696763" cy="100804"/>
            </a:xfrm>
          </p:grpSpPr>
          <p:sp>
            <p:nvSpPr>
              <p:cNvPr id="460" name="모서리가 둥근 직사각형 1745">
                <a:extLst>
                  <a:ext uri="{FF2B5EF4-FFF2-40B4-BE49-F238E27FC236}">
                    <a16:creationId xmlns:a16="http://schemas.microsoft.com/office/drawing/2014/main" id="{9847A43A-72A9-4272-83BE-60815E1F95F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" name="모서리가 둥근 직사각형 1746">
                <a:extLst>
                  <a:ext uri="{FF2B5EF4-FFF2-40B4-BE49-F238E27FC236}">
                    <a16:creationId xmlns:a16="http://schemas.microsoft.com/office/drawing/2014/main" id="{9F880531-1263-4F1B-8BB1-D4EC9EA3F04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" name="모서리가 둥근 직사각형 1747">
                <a:extLst>
                  <a:ext uri="{FF2B5EF4-FFF2-40B4-BE49-F238E27FC236}">
                    <a16:creationId xmlns:a16="http://schemas.microsoft.com/office/drawing/2014/main" id="{49660644-61BF-4A27-B66C-42EBD4E3B1B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" name="모서리가 둥근 직사각형 1748">
                <a:extLst>
                  <a:ext uri="{FF2B5EF4-FFF2-40B4-BE49-F238E27FC236}">
                    <a16:creationId xmlns:a16="http://schemas.microsoft.com/office/drawing/2014/main" id="{164049D3-3F0E-46DD-AC49-02138991349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" name="모서리가 둥근 직사각형 1749">
                <a:extLst>
                  <a:ext uri="{FF2B5EF4-FFF2-40B4-BE49-F238E27FC236}">
                    <a16:creationId xmlns:a16="http://schemas.microsoft.com/office/drawing/2014/main" id="{88A42073-0E36-485E-B789-CF3DE46C2A9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8" name="그룹 417">
              <a:extLst>
                <a:ext uri="{FF2B5EF4-FFF2-40B4-BE49-F238E27FC236}">
                  <a16:creationId xmlns:a16="http://schemas.microsoft.com/office/drawing/2014/main" id="{8507BBD5-CF4D-4688-BAE1-DFE4E130CA1E}"/>
                </a:ext>
              </a:extLst>
            </p:cNvPr>
            <p:cNvGrpSpPr/>
            <p:nvPr/>
          </p:nvGrpSpPr>
          <p:grpSpPr>
            <a:xfrm>
              <a:off x="3686257" y="4909547"/>
              <a:ext cx="696763" cy="100804"/>
              <a:chOff x="3538538" y="1077915"/>
              <a:chExt cx="696763" cy="100804"/>
            </a:xfrm>
          </p:grpSpPr>
          <p:sp>
            <p:nvSpPr>
              <p:cNvPr id="455" name="모서리가 둥근 직사각형 1740">
                <a:extLst>
                  <a:ext uri="{FF2B5EF4-FFF2-40B4-BE49-F238E27FC236}">
                    <a16:creationId xmlns:a16="http://schemas.microsoft.com/office/drawing/2014/main" id="{4B6B5929-092B-4FAA-8E16-92046FF0533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" name="모서리가 둥근 직사각형 1741">
                <a:extLst>
                  <a:ext uri="{FF2B5EF4-FFF2-40B4-BE49-F238E27FC236}">
                    <a16:creationId xmlns:a16="http://schemas.microsoft.com/office/drawing/2014/main" id="{11E3E954-A15D-46D4-BCB6-59351E99B17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" name="모서리가 둥근 직사각형 1742">
                <a:extLst>
                  <a:ext uri="{FF2B5EF4-FFF2-40B4-BE49-F238E27FC236}">
                    <a16:creationId xmlns:a16="http://schemas.microsoft.com/office/drawing/2014/main" id="{2180F269-817B-47AB-BAB5-82FA1F19D27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" name="모서리가 둥근 직사각형 1743">
                <a:extLst>
                  <a:ext uri="{FF2B5EF4-FFF2-40B4-BE49-F238E27FC236}">
                    <a16:creationId xmlns:a16="http://schemas.microsoft.com/office/drawing/2014/main" id="{7B62C37D-0DC3-4670-B7A4-71EEA72C8C2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" name="모서리가 둥근 직사각형 1744">
                <a:extLst>
                  <a:ext uri="{FF2B5EF4-FFF2-40B4-BE49-F238E27FC236}">
                    <a16:creationId xmlns:a16="http://schemas.microsoft.com/office/drawing/2014/main" id="{C8C25473-6E72-4A3F-8624-EEDD302BB81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9" name="그룹 418">
              <a:extLst>
                <a:ext uri="{FF2B5EF4-FFF2-40B4-BE49-F238E27FC236}">
                  <a16:creationId xmlns:a16="http://schemas.microsoft.com/office/drawing/2014/main" id="{A18F1DCF-738E-476C-A430-355B603AC4CB}"/>
                </a:ext>
              </a:extLst>
            </p:cNvPr>
            <p:cNvGrpSpPr/>
            <p:nvPr/>
          </p:nvGrpSpPr>
          <p:grpSpPr>
            <a:xfrm>
              <a:off x="3686257" y="5095093"/>
              <a:ext cx="696763" cy="100804"/>
              <a:chOff x="3538538" y="1077915"/>
              <a:chExt cx="696763" cy="100804"/>
            </a:xfrm>
          </p:grpSpPr>
          <p:sp>
            <p:nvSpPr>
              <p:cNvPr id="450" name="모서리가 둥근 직사각형 1735">
                <a:extLst>
                  <a:ext uri="{FF2B5EF4-FFF2-40B4-BE49-F238E27FC236}">
                    <a16:creationId xmlns:a16="http://schemas.microsoft.com/office/drawing/2014/main" id="{96D38175-4ABF-45EA-A467-58AA8521C77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1" name="모서리가 둥근 직사각형 1736">
                <a:extLst>
                  <a:ext uri="{FF2B5EF4-FFF2-40B4-BE49-F238E27FC236}">
                    <a16:creationId xmlns:a16="http://schemas.microsoft.com/office/drawing/2014/main" id="{57BEF565-8E26-410F-9468-2B1B1D4F55E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2" name="모서리가 둥근 직사각형 1737">
                <a:extLst>
                  <a:ext uri="{FF2B5EF4-FFF2-40B4-BE49-F238E27FC236}">
                    <a16:creationId xmlns:a16="http://schemas.microsoft.com/office/drawing/2014/main" id="{3E78083C-5300-4367-AC85-6CD1674D92B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3" name="모서리가 둥근 직사각형 1738">
                <a:extLst>
                  <a:ext uri="{FF2B5EF4-FFF2-40B4-BE49-F238E27FC236}">
                    <a16:creationId xmlns:a16="http://schemas.microsoft.com/office/drawing/2014/main" id="{8316391D-0268-4A9C-B37A-F44540A3E4D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4" name="모서리가 둥근 직사각형 1739">
                <a:extLst>
                  <a:ext uri="{FF2B5EF4-FFF2-40B4-BE49-F238E27FC236}">
                    <a16:creationId xmlns:a16="http://schemas.microsoft.com/office/drawing/2014/main" id="{9DAE0C2E-C83A-4779-9741-8190817BEF3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" name="그룹 419">
              <a:extLst>
                <a:ext uri="{FF2B5EF4-FFF2-40B4-BE49-F238E27FC236}">
                  <a16:creationId xmlns:a16="http://schemas.microsoft.com/office/drawing/2014/main" id="{20967A9C-CEAA-404F-9371-D624FF7EF849}"/>
                </a:ext>
              </a:extLst>
            </p:cNvPr>
            <p:cNvGrpSpPr/>
            <p:nvPr/>
          </p:nvGrpSpPr>
          <p:grpSpPr>
            <a:xfrm>
              <a:off x="3686257" y="5280639"/>
              <a:ext cx="696763" cy="100804"/>
              <a:chOff x="3538538" y="1077915"/>
              <a:chExt cx="696763" cy="100804"/>
            </a:xfrm>
          </p:grpSpPr>
          <p:sp>
            <p:nvSpPr>
              <p:cNvPr id="445" name="모서리가 둥근 직사각형 1730">
                <a:extLst>
                  <a:ext uri="{FF2B5EF4-FFF2-40B4-BE49-F238E27FC236}">
                    <a16:creationId xmlns:a16="http://schemas.microsoft.com/office/drawing/2014/main" id="{81EAF0CB-9682-4AC5-A1D8-2BAF9F9E906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" name="모서리가 둥근 직사각형 1731">
                <a:extLst>
                  <a:ext uri="{FF2B5EF4-FFF2-40B4-BE49-F238E27FC236}">
                    <a16:creationId xmlns:a16="http://schemas.microsoft.com/office/drawing/2014/main" id="{0B080904-A872-4925-9EE9-8D573259CD6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" name="모서리가 둥근 직사각형 1732">
                <a:extLst>
                  <a:ext uri="{FF2B5EF4-FFF2-40B4-BE49-F238E27FC236}">
                    <a16:creationId xmlns:a16="http://schemas.microsoft.com/office/drawing/2014/main" id="{DFB6C0A9-37FD-41CE-92AE-16E299CC531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8" name="모서리가 둥근 직사각형 1733">
                <a:extLst>
                  <a:ext uri="{FF2B5EF4-FFF2-40B4-BE49-F238E27FC236}">
                    <a16:creationId xmlns:a16="http://schemas.microsoft.com/office/drawing/2014/main" id="{A5D9549D-8FB4-4AD5-871D-F415C530D0D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9" name="모서리가 둥근 직사각형 1734">
                <a:extLst>
                  <a:ext uri="{FF2B5EF4-FFF2-40B4-BE49-F238E27FC236}">
                    <a16:creationId xmlns:a16="http://schemas.microsoft.com/office/drawing/2014/main" id="{8E626997-4AF1-485E-858F-0293186755F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1" name="그룹 420">
              <a:extLst>
                <a:ext uri="{FF2B5EF4-FFF2-40B4-BE49-F238E27FC236}">
                  <a16:creationId xmlns:a16="http://schemas.microsoft.com/office/drawing/2014/main" id="{B5B9EF84-64B7-467F-B627-76D8928A36F9}"/>
                </a:ext>
              </a:extLst>
            </p:cNvPr>
            <p:cNvGrpSpPr/>
            <p:nvPr/>
          </p:nvGrpSpPr>
          <p:grpSpPr>
            <a:xfrm>
              <a:off x="3686257" y="5466185"/>
              <a:ext cx="696763" cy="100804"/>
              <a:chOff x="3538538" y="1077915"/>
              <a:chExt cx="696763" cy="100804"/>
            </a:xfrm>
          </p:grpSpPr>
          <p:sp>
            <p:nvSpPr>
              <p:cNvPr id="440" name="모서리가 둥근 직사각형 1725">
                <a:extLst>
                  <a:ext uri="{FF2B5EF4-FFF2-40B4-BE49-F238E27FC236}">
                    <a16:creationId xmlns:a16="http://schemas.microsoft.com/office/drawing/2014/main" id="{63C313D1-DA21-4FC0-893E-0D6104EF9DC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" name="모서리가 둥근 직사각형 1726">
                <a:extLst>
                  <a:ext uri="{FF2B5EF4-FFF2-40B4-BE49-F238E27FC236}">
                    <a16:creationId xmlns:a16="http://schemas.microsoft.com/office/drawing/2014/main" id="{6066A24D-9741-49D3-B0A4-77276F052B5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" name="모서리가 둥근 직사각형 1727">
                <a:extLst>
                  <a:ext uri="{FF2B5EF4-FFF2-40B4-BE49-F238E27FC236}">
                    <a16:creationId xmlns:a16="http://schemas.microsoft.com/office/drawing/2014/main" id="{BD7FDE4F-96BB-44CE-9973-157E96968B2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" name="모서리가 둥근 직사각형 1728">
                <a:extLst>
                  <a:ext uri="{FF2B5EF4-FFF2-40B4-BE49-F238E27FC236}">
                    <a16:creationId xmlns:a16="http://schemas.microsoft.com/office/drawing/2014/main" id="{A01C50F7-1E0E-4640-8ECD-8928678ECA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" name="모서리가 둥근 직사각형 1729">
                <a:extLst>
                  <a:ext uri="{FF2B5EF4-FFF2-40B4-BE49-F238E27FC236}">
                    <a16:creationId xmlns:a16="http://schemas.microsoft.com/office/drawing/2014/main" id="{1EC7C9B4-D972-45EE-9C94-D1FEF8A4E33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70AE5A72-98AC-49CC-A250-DDDCF12C6ADD}"/>
                </a:ext>
              </a:extLst>
            </p:cNvPr>
            <p:cNvGrpSpPr/>
            <p:nvPr/>
          </p:nvGrpSpPr>
          <p:grpSpPr>
            <a:xfrm>
              <a:off x="3686257" y="5651731"/>
              <a:ext cx="696763" cy="100804"/>
              <a:chOff x="3538538" y="1077915"/>
              <a:chExt cx="696763" cy="100804"/>
            </a:xfrm>
          </p:grpSpPr>
          <p:sp>
            <p:nvSpPr>
              <p:cNvPr id="435" name="모서리가 둥근 직사각형 1720">
                <a:extLst>
                  <a:ext uri="{FF2B5EF4-FFF2-40B4-BE49-F238E27FC236}">
                    <a16:creationId xmlns:a16="http://schemas.microsoft.com/office/drawing/2014/main" id="{29BB94A4-67B1-4731-8389-7B9C42813E7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" name="모서리가 둥근 직사각형 1721">
                <a:extLst>
                  <a:ext uri="{FF2B5EF4-FFF2-40B4-BE49-F238E27FC236}">
                    <a16:creationId xmlns:a16="http://schemas.microsoft.com/office/drawing/2014/main" id="{FCBBB047-56EA-4A3F-9F0A-E496183FBFA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" name="모서리가 둥근 직사각형 1722">
                <a:extLst>
                  <a:ext uri="{FF2B5EF4-FFF2-40B4-BE49-F238E27FC236}">
                    <a16:creationId xmlns:a16="http://schemas.microsoft.com/office/drawing/2014/main" id="{E1948349-2AB4-4DB2-9D0E-00B4223F0FA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" name="모서리가 둥근 직사각형 1723">
                <a:extLst>
                  <a:ext uri="{FF2B5EF4-FFF2-40B4-BE49-F238E27FC236}">
                    <a16:creationId xmlns:a16="http://schemas.microsoft.com/office/drawing/2014/main" id="{DA6B34C0-EFA3-4F08-A0DB-5947E6BD9EA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" name="모서리가 둥근 직사각형 1724">
                <a:extLst>
                  <a:ext uri="{FF2B5EF4-FFF2-40B4-BE49-F238E27FC236}">
                    <a16:creationId xmlns:a16="http://schemas.microsoft.com/office/drawing/2014/main" id="{FFFE4FDB-0FAE-4A24-86F9-393F3A4016C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E3AE3EC1-60C7-443D-98DD-E04AEB3F97D9}"/>
                </a:ext>
              </a:extLst>
            </p:cNvPr>
            <p:cNvGrpSpPr/>
            <p:nvPr/>
          </p:nvGrpSpPr>
          <p:grpSpPr>
            <a:xfrm>
              <a:off x="3686257" y="5837277"/>
              <a:ext cx="696763" cy="100804"/>
              <a:chOff x="3538538" y="1077915"/>
              <a:chExt cx="696763" cy="100804"/>
            </a:xfrm>
          </p:grpSpPr>
          <p:sp>
            <p:nvSpPr>
              <p:cNvPr id="430" name="모서리가 둥근 직사각형 1715">
                <a:extLst>
                  <a:ext uri="{FF2B5EF4-FFF2-40B4-BE49-F238E27FC236}">
                    <a16:creationId xmlns:a16="http://schemas.microsoft.com/office/drawing/2014/main" id="{A3A89987-12D4-41DD-B3C3-BE06118E388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" name="모서리가 둥근 직사각형 1716">
                <a:extLst>
                  <a:ext uri="{FF2B5EF4-FFF2-40B4-BE49-F238E27FC236}">
                    <a16:creationId xmlns:a16="http://schemas.microsoft.com/office/drawing/2014/main" id="{F862DF77-D77E-4EF8-B96E-087DD20E4D9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" name="모서리가 둥근 직사각형 1717">
                <a:extLst>
                  <a:ext uri="{FF2B5EF4-FFF2-40B4-BE49-F238E27FC236}">
                    <a16:creationId xmlns:a16="http://schemas.microsoft.com/office/drawing/2014/main" id="{D8C153E3-16AD-4622-A4EE-89AF23F5B97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" name="모서리가 둥근 직사각형 1718">
                <a:extLst>
                  <a:ext uri="{FF2B5EF4-FFF2-40B4-BE49-F238E27FC236}">
                    <a16:creationId xmlns:a16="http://schemas.microsoft.com/office/drawing/2014/main" id="{67ADCB56-2331-4A10-A3B0-20F7BF82C67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" name="모서리가 둥근 직사각형 1719">
                <a:extLst>
                  <a:ext uri="{FF2B5EF4-FFF2-40B4-BE49-F238E27FC236}">
                    <a16:creationId xmlns:a16="http://schemas.microsoft.com/office/drawing/2014/main" id="{9EE1245B-F2A9-4A83-B2E9-056C89A0D36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1E37B32E-0C0A-440D-82C1-9AEBDD172399}"/>
                </a:ext>
              </a:extLst>
            </p:cNvPr>
            <p:cNvGrpSpPr/>
            <p:nvPr/>
          </p:nvGrpSpPr>
          <p:grpSpPr>
            <a:xfrm>
              <a:off x="3686257" y="6022829"/>
              <a:ext cx="696763" cy="100804"/>
              <a:chOff x="3538538" y="1077915"/>
              <a:chExt cx="696763" cy="100804"/>
            </a:xfrm>
          </p:grpSpPr>
          <p:sp>
            <p:nvSpPr>
              <p:cNvPr id="425" name="모서리가 둥근 직사각형 1710">
                <a:extLst>
                  <a:ext uri="{FF2B5EF4-FFF2-40B4-BE49-F238E27FC236}">
                    <a16:creationId xmlns:a16="http://schemas.microsoft.com/office/drawing/2014/main" id="{71CA62EE-D7D7-4A67-8CE5-EF53AA3D043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" name="모서리가 둥근 직사각형 1711">
                <a:extLst>
                  <a:ext uri="{FF2B5EF4-FFF2-40B4-BE49-F238E27FC236}">
                    <a16:creationId xmlns:a16="http://schemas.microsoft.com/office/drawing/2014/main" id="{DAFC41E4-7CC4-4CE4-8774-46AB63073BC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" name="모서리가 둥근 직사각형 1712">
                <a:extLst>
                  <a:ext uri="{FF2B5EF4-FFF2-40B4-BE49-F238E27FC236}">
                    <a16:creationId xmlns:a16="http://schemas.microsoft.com/office/drawing/2014/main" id="{02EA40EA-7992-4D17-9569-64A5090AD9D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" name="모서리가 둥근 직사각형 1713">
                <a:extLst>
                  <a:ext uri="{FF2B5EF4-FFF2-40B4-BE49-F238E27FC236}">
                    <a16:creationId xmlns:a16="http://schemas.microsoft.com/office/drawing/2014/main" id="{73CDC929-C297-42A2-8C7B-56A45B98261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" name="모서리가 둥근 직사각형 1714">
                <a:extLst>
                  <a:ext uri="{FF2B5EF4-FFF2-40B4-BE49-F238E27FC236}">
                    <a16:creationId xmlns:a16="http://schemas.microsoft.com/office/drawing/2014/main" id="{45B7F0C4-BD08-435E-864E-661AE154291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57" name="그룹 5456">
              <a:extLst>
                <a:ext uri="{FF2B5EF4-FFF2-40B4-BE49-F238E27FC236}">
                  <a16:creationId xmlns:a16="http://schemas.microsoft.com/office/drawing/2014/main" id="{455E9503-E2B7-4C0F-9C46-F76CFDD8B50F}"/>
                </a:ext>
              </a:extLst>
            </p:cNvPr>
            <p:cNvGrpSpPr/>
            <p:nvPr/>
          </p:nvGrpSpPr>
          <p:grpSpPr>
            <a:xfrm>
              <a:off x="3359148" y="1526991"/>
              <a:ext cx="1113430" cy="3715126"/>
              <a:chOff x="3332474" y="1526991"/>
              <a:chExt cx="1163930" cy="3715126"/>
            </a:xfrm>
          </p:grpSpPr>
          <p:cxnSp>
            <p:nvCxnSpPr>
              <p:cNvPr id="382" name="직선 연결선 381">
                <a:extLst>
                  <a:ext uri="{FF2B5EF4-FFF2-40B4-BE49-F238E27FC236}">
                    <a16:creationId xmlns:a16="http://schemas.microsoft.com/office/drawing/2014/main" id="{26ACD277-1707-4EA6-86A9-BE321A868590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직선 연결선 385">
                <a:extLst>
                  <a:ext uri="{FF2B5EF4-FFF2-40B4-BE49-F238E27FC236}">
                    <a16:creationId xmlns:a16="http://schemas.microsoft.com/office/drawing/2014/main" id="{9AC34FE8-4A78-4FF9-8BAB-D3E2C69F4EDF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직선 연결선 386">
                <a:extLst>
                  <a:ext uri="{FF2B5EF4-FFF2-40B4-BE49-F238E27FC236}">
                    <a16:creationId xmlns:a16="http://schemas.microsoft.com/office/drawing/2014/main" id="{3AABCAFC-8D72-42F7-B165-BDC07AD6D9CC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직선 연결선 391">
                <a:extLst>
                  <a:ext uri="{FF2B5EF4-FFF2-40B4-BE49-F238E27FC236}">
                    <a16:creationId xmlns:a16="http://schemas.microsoft.com/office/drawing/2014/main" id="{961096C7-505B-4452-8923-9B4062E9C5BB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직선 연결선 393">
                <a:extLst>
                  <a:ext uri="{FF2B5EF4-FFF2-40B4-BE49-F238E27FC236}">
                    <a16:creationId xmlns:a16="http://schemas.microsoft.com/office/drawing/2014/main" id="{80AD8479-54A0-440D-A164-F8EC11EDBA1E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15" name="TextBox 614">
              <a:extLst>
                <a:ext uri="{FF2B5EF4-FFF2-40B4-BE49-F238E27FC236}">
                  <a16:creationId xmlns:a16="http://schemas.microsoft.com/office/drawing/2014/main" id="{2C21934A-7593-4DA0-AE52-C7BD330633FB}"/>
                </a:ext>
              </a:extLst>
            </p:cNvPr>
            <p:cNvSpPr txBox="1"/>
            <p:nvPr/>
          </p:nvSpPr>
          <p:spPr>
            <a:xfrm>
              <a:off x="2411729" y="343088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381" name="직선 연결선 380">
              <a:extLst>
                <a:ext uri="{FF2B5EF4-FFF2-40B4-BE49-F238E27FC236}">
                  <a16:creationId xmlns:a16="http://schemas.microsoft.com/office/drawing/2014/main" id="{F692BC5A-BE37-4275-AA6B-91BECE6FD29C}"/>
                </a:ext>
              </a:extLst>
            </p:cNvPr>
            <p:cNvCxnSpPr>
              <a:cxnSpLocks/>
            </p:cNvCxnSpPr>
            <p:nvPr/>
          </p:nvCxnSpPr>
          <p:spPr>
            <a:xfrm>
              <a:off x="3635746" y="332733"/>
              <a:ext cx="2872" cy="590059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81A551FA-69D5-4D38-8692-838C048F32F7}"/>
                </a:ext>
              </a:extLst>
            </p:cNvPr>
            <p:cNvCxnSpPr>
              <a:cxnSpLocks/>
            </p:cNvCxnSpPr>
            <p:nvPr/>
          </p:nvCxnSpPr>
          <p:spPr>
            <a:xfrm>
              <a:off x="2405951" y="331012"/>
              <a:ext cx="0" cy="398979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9" name="TextBox 618">
              <a:extLst>
                <a:ext uri="{FF2B5EF4-FFF2-40B4-BE49-F238E27FC236}">
                  <a16:creationId xmlns:a16="http://schemas.microsoft.com/office/drawing/2014/main" id="{00A6EDB3-189C-462F-AE15-A069F35CCEFB}"/>
                </a:ext>
              </a:extLst>
            </p:cNvPr>
            <p:cNvSpPr txBox="1"/>
            <p:nvPr/>
          </p:nvSpPr>
          <p:spPr>
            <a:xfrm>
              <a:off x="2162515" y="552282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" name="모서리가 둥근 직사각형 3">
              <a:extLst>
                <a:ext uri="{FF2B5EF4-FFF2-40B4-BE49-F238E27FC236}">
                  <a16:creationId xmlns:a16="http://schemas.microsoft.com/office/drawing/2014/main" id="{3D156FA3-6D96-46CD-8AF2-073CB8BB0156}"/>
                </a:ext>
              </a:extLst>
            </p:cNvPr>
            <p:cNvSpPr/>
            <p:nvPr/>
          </p:nvSpPr>
          <p:spPr>
            <a:xfrm>
              <a:off x="2169871" y="331012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459" name="그룹 5458">
              <a:extLst>
                <a:ext uri="{FF2B5EF4-FFF2-40B4-BE49-F238E27FC236}">
                  <a16:creationId xmlns:a16="http://schemas.microsoft.com/office/drawing/2014/main" id="{294BFC8E-B301-408A-AE5C-66DB9783F2E0}"/>
                </a:ext>
              </a:extLst>
            </p:cNvPr>
            <p:cNvGrpSpPr/>
            <p:nvPr/>
          </p:nvGrpSpPr>
          <p:grpSpPr>
            <a:xfrm>
              <a:off x="2160103" y="598069"/>
              <a:ext cx="1106505" cy="2792639"/>
              <a:chOff x="2102679" y="598069"/>
              <a:chExt cx="1163930" cy="2792639"/>
            </a:xfrm>
          </p:grpSpPr>
          <p:cxnSp>
            <p:nvCxnSpPr>
              <p:cNvPr id="618" name="직선 연결선 617">
                <a:extLst>
                  <a:ext uri="{FF2B5EF4-FFF2-40B4-BE49-F238E27FC236}">
                    <a16:creationId xmlns:a16="http://schemas.microsoft.com/office/drawing/2014/main" id="{C1A05EBB-8AB9-464B-A113-A9FCA203D381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0" name="직선 연결선 619">
                <a:extLst>
                  <a:ext uri="{FF2B5EF4-FFF2-40B4-BE49-F238E27FC236}">
                    <a16:creationId xmlns:a16="http://schemas.microsoft.com/office/drawing/2014/main" id="{DE778E2B-5552-4A9D-8FFE-53DFBE9F5AA1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2" name="직선 연결선 621">
                <a:extLst>
                  <a:ext uri="{FF2B5EF4-FFF2-40B4-BE49-F238E27FC236}">
                    <a16:creationId xmlns:a16="http://schemas.microsoft.com/office/drawing/2014/main" id="{575710E6-A9EC-4022-90D4-4DEA3C02BE28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3" name="직선 연결선 622">
                <a:extLst>
                  <a:ext uri="{FF2B5EF4-FFF2-40B4-BE49-F238E27FC236}">
                    <a16:creationId xmlns:a16="http://schemas.microsoft.com/office/drawing/2014/main" id="{77F6A9ED-76B4-4B0F-83D5-308320775E7E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1" name="그룹 630">
              <a:extLst>
                <a:ext uri="{FF2B5EF4-FFF2-40B4-BE49-F238E27FC236}">
                  <a16:creationId xmlns:a16="http://schemas.microsoft.com/office/drawing/2014/main" id="{EF10623A-1188-45CB-BC99-1C99FBB67BC2}"/>
                </a:ext>
              </a:extLst>
            </p:cNvPr>
            <p:cNvGrpSpPr/>
            <p:nvPr/>
          </p:nvGrpSpPr>
          <p:grpSpPr>
            <a:xfrm>
              <a:off x="2469048" y="635878"/>
              <a:ext cx="696763" cy="100804"/>
              <a:chOff x="3538538" y="1077915"/>
              <a:chExt cx="696763" cy="100804"/>
            </a:xfrm>
          </p:grpSpPr>
          <p:sp>
            <p:nvSpPr>
              <p:cNvPr id="806" name="모서리가 둥근 직사각형 1855">
                <a:extLst>
                  <a:ext uri="{FF2B5EF4-FFF2-40B4-BE49-F238E27FC236}">
                    <a16:creationId xmlns:a16="http://schemas.microsoft.com/office/drawing/2014/main" id="{0F10FBAF-FD5C-40A8-89AD-BDAD13E38EE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7" name="모서리가 둥근 직사각형 1856">
                <a:extLst>
                  <a:ext uri="{FF2B5EF4-FFF2-40B4-BE49-F238E27FC236}">
                    <a16:creationId xmlns:a16="http://schemas.microsoft.com/office/drawing/2014/main" id="{C1552EB5-2C02-4782-A0AC-DEC8CEF502B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8" name="모서리가 둥근 직사각형 1857">
                <a:extLst>
                  <a:ext uri="{FF2B5EF4-FFF2-40B4-BE49-F238E27FC236}">
                    <a16:creationId xmlns:a16="http://schemas.microsoft.com/office/drawing/2014/main" id="{4A2BB77B-1AA6-4D43-A098-787CB8EE2C6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1858">
                <a:extLst>
                  <a:ext uri="{FF2B5EF4-FFF2-40B4-BE49-F238E27FC236}">
                    <a16:creationId xmlns:a16="http://schemas.microsoft.com/office/drawing/2014/main" id="{4EC242FA-F8FE-41CB-973A-ABD2BAFE88E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0" name="모서리가 둥근 직사각형 1859">
                <a:extLst>
                  <a:ext uri="{FF2B5EF4-FFF2-40B4-BE49-F238E27FC236}">
                    <a16:creationId xmlns:a16="http://schemas.microsoft.com/office/drawing/2014/main" id="{C72B2492-AA6F-44C3-878C-463FC323E5F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2" name="그룹 631">
              <a:extLst>
                <a:ext uri="{FF2B5EF4-FFF2-40B4-BE49-F238E27FC236}">
                  <a16:creationId xmlns:a16="http://schemas.microsoft.com/office/drawing/2014/main" id="{A5179F69-E5F0-4158-967A-BF37E8C1BCAD}"/>
                </a:ext>
              </a:extLst>
            </p:cNvPr>
            <p:cNvGrpSpPr/>
            <p:nvPr/>
          </p:nvGrpSpPr>
          <p:grpSpPr>
            <a:xfrm>
              <a:off x="2469048" y="822224"/>
              <a:ext cx="696763" cy="100804"/>
              <a:chOff x="3538538" y="1077915"/>
              <a:chExt cx="696763" cy="100804"/>
            </a:xfrm>
          </p:grpSpPr>
          <p:sp>
            <p:nvSpPr>
              <p:cNvPr id="801" name="모서리가 둥근 직사각형 1850">
                <a:extLst>
                  <a:ext uri="{FF2B5EF4-FFF2-40B4-BE49-F238E27FC236}">
                    <a16:creationId xmlns:a16="http://schemas.microsoft.com/office/drawing/2014/main" id="{F7AD1034-B1E2-4E05-ADB9-760AEAA4C93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2" name="모서리가 둥근 직사각형 1851">
                <a:extLst>
                  <a:ext uri="{FF2B5EF4-FFF2-40B4-BE49-F238E27FC236}">
                    <a16:creationId xmlns:a16="http://schemas.microsoft.com/office/drawing/2014/main" id="{61BCE6B2-AF21-4A31-B294-06964CF7CF9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3" name="모서리가 둥근 직사각형 1852">
                <a:extLst>
                  <a:ext uri="{FF2B5EF4-FFF2-40B4-BE49-F238E27FC236}">
                    <a16:creationId xmlns:a16="http://schemas.microsoft.com/office/drawing/2014/main" id="{972856B1-E278-487D-9127-70BF5B740D4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1853">
                <a:extLst>
                  <a:ext uri="{FF2B5EF4-FFF2-40B4-BE49-F238E27FC236}">
                    <a16:creationId xmlns:a16="http://schemas.microsoft.com/office/drawing/2014/main" id="{D13CC6C7-C8E8-42CE-AA68-FE6B2B50149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5" name="모서리가 둥근 직사각형 1854">
                <a:extLst>
                  <a:ext uri="{FF2B5EF4-FFF2-40B4-BE49-F238E27FC236}">
                    <a16:creationId xmlns:a16="http://schemas.microsoft.com/office/drawing/2014/main" id="{105847A9-51AE-4050-BAFE-B11095F409B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3" name="그룹 632">
              <a:extLst>
                <a:ext uri="{FF2B5EF4-FFF2-40B4-BE49-F238E27FC236}">
                  <a16:creationId xmlns:a16="http://schemas.microsoft.com/office/drawing/2014/main" id="{D9198FA7-1C41-4D37-94AB-0A7ACDA4C90D}"/>
                </a:ext>
              </a:extLst>
            </p:cNvPr>
            <p:cNvGrpSpPr/>
            <p:nvPr/>
          </p:nvGrpSpPr>
          <p:grpSpPr>
            <a:xfrm>
              <a:off x="2469048" y="1008570"/>
              <a:ext cx="696763" cy="100804"/>
              <a:chOff x="3538538" y="1077915"/>
              <a:chExt cx="696763" cy="100804"/>
            </a:xfrm>
          </p:grpSpPr>
          <p:sp>
            <p:nvSpPr>
              <p:cNvPr id="796" name="모서리가 둥근 직사각형 1845">
                <a:extLst>
                  <a:ext uri="{FF2B5EF4-FFF2-40B4-BE49-F238E27FC236}">
                    <a16:creationId xmlns:a16="http://schemas.microsoft.com/office/drawing/2014/main" id="{DA784045-927A-47A8-B6FB-9A6546C7E5C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7" name="모서리가 둥근 직사각형 1846">
                <a:extLst>
                  <a:ext uri="{FF2B5EF4-FFF2-40B4-BE49-F238E27FC236}">
                    <a16:creationId xmlns:a16="http://schemas.microsoft.com/office/drawing/2014/main" id="{790C14DD-B88B-4349-A6E4-300AFEF2C0A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8" name="모서리가 둥근 직사각형 1847">
                <a:extLst>
                  <a:ext uri="{FF2B5EF4-FFF2-40B4-BE49-F238E27FC236}">
                    <a16:creationId xmlns:a16="http://schemas.microsoft.com/office/drawing/2014/main" id="{DE07AF23-FF09-4280-9603-C42CD04BF5B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1848">
                <a:extLst>
                  <a:ext uri="{FF2B5EF4-FFF2-40B4-BE49-F238E27FC236}">
                    <a16:creationId xmlns:a16="http://schemas.microsoft.com/office/drawing/2014/main" id="{7EF9DB5B-5582-4BDB-ACB2-7A905E747B3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0" name="모서리가 둥근 직사각형 1849">
                <a:extLst>
                  <a:ext uri="{FF2B5EF4-FFF2-40B4-BE49-F238E27FC236}">
                    <a16:creationId xmlns:a16="http://schemas.microsoft.com/office/drawing/2014/main" id="{8B95EE1D-3849-4F2F-AD38-627F31ABE1A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4" name="그룹 633">
              <a:extLst>
                <a:ext uri="{FF2B5EF4-FFF2-40B4-BE49-F238E27FC236}">
                  <a16:creationId xmlns:a16="http://schemas.microsoft.com/office/drawing/2014/main" id="{9DC7E11A-CA4F-443E-95FA-1A3B904E3ABF}"/>
                </a:ext>
              </a:extLst>
            </p:cNvPr>
            <p:cNvGrpSpPr/>
            <p:nvPr/>
          </p:nvGrpSpPr>
          <p:grpSpPr>
            <a:xfrm>
              <a:off x="2469048" y="1194916"/>
              <a:ext cx="696763" cy="100804"/>
              <a:chOff x="3538538" y="1077915"/>
              <a:chExt cx="696763" cy="100804"/>
            </a:xfrm>
          </p:grpSpPr>
          <p:sp>
            <p:nvSpPr>
              <p:cNvPr id="791" name="모서리가 둥근 직사각형 1840">
                <a:extLst>
                  <a:ext uri="{FF2B5EF4-FFF2-40B4-BE49-F238E27FC236}">
                    <a16:creationId xmlns:a16="http://schemas.microsoft.com/office/drawing/2014/main" id="{90EC916C-A8D1-4BD9-AC8D-E65925FC404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2" name="모서리가 둥근 직사각형 1841">
                <a:extLst>
                  <a:ext uri="{FF2B5EF4-FFF2-40B4-BE49-F238E27FC236}">
                    <a16:creationId xmlns:a16="http://schemas.microsoft.com/office/drawing/2014/main" id="{C2B01717-84C7-4D33-976C-4C2D67A47C1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3" name="모서리가 둥근 직사각형 1842">
                <a:extLst>
                  <a:ext uri="{FF2B5EF4-FFF2-40B4-BE49-F238E27FC236}">
                    <a16:creationId xmlns:a16="http://schemas.microsoft.com/office/drawing/2014/main" id="{98DB007F-943A-4FA1-8C9E-9048B8E9997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4" name="모서리가 둥근 직사각형 1843">
                <a:extLst>
                  <a:ext uri="{FF2B5EF4-FFF2-40B4-BE49-F238E27FC236}">
                    <a16:creationId xmlns:a16="http://schemas.microsoft.com/office/drawing/2014/main" id="{4C996A32-3747-414D-8581-02A6660BEB5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5" name="모서리가 둥근 직사각형 1844">
                <a:extLst>
                  <a:ext uri="{FF2B5EF4-FFF2-40B4-BE49-F238E27FC236}">
                    <a16:creationId xmlns:a16="http://schemas.microsoft.com/office/drawing/2014/main" id="{B1CA210F-8779-41FC-AD08-851DA0AEBE8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5" name="그룹 634">
              <a:extLst>
                <a:ext uri="{FF2B5EF4-FFF2-40B4-BE49-F238E27FC236}">
                  <a16:creationId xmlns:a16="http://schemas.microsoft.com/office/drawing/2014/main" id="{E68D44E5-2656-4355-B372-61347C628DC5}"/>
                </a:ext>
              </a:extLst>
            </p:cNvPr>
            <p:cNvGrpSpPr/>
            <p:nvPr/>
          </p:nvGrpSpPr>
          <p:grpSpPr>
            <a:xfrm>
              <a:off x="2469048" y="1381262"/>
              <a:ext cx="696763" cy="100804"/>
              <a:chOff x="3538538" y="1077915"/>
              <a:chExt cx="696763" cy="100804"/>
            </a:xfrm>
          </p:grpSpPr>
          <p:sp>
            <p:nvSpPr>
              <p:cNvPr id="786" name="모서리가 둥근 직사각형 1835">
                <a:extLst>
                  <a:ext uri="{FF2B5EF4-FFF2-40B4-BE49-F238E27FC236}">
                    <a16:creationId xmlns:a16="http://schemas.microsoft.com/office/drawing/2014/main" id="{5917BEBC-6251-430A-82EC-552AA3EE2CD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7" name="모서리가 둥근 직사각형 1836">
                <a:extLst>
                  <a:ext uri="{FF2B5EF4-FFF2-40B4-BE49-F238E27FC236}">
                    <a16:creationId xmlns:a16="http://schemas.microsoft.com/office/drawing/2014/main" id="{866BE4B0-130A-4EBC-818D-87FD1760B02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8" name="모서리가 둥근 직사각형 1837">
                <a:extLst>
                  <a:ext uri="{FF2B5EF4-FFF2-40B4-BE49-F238E27FC236}">
                    <a16:creationId xmlns:a16="http://schemas.microsoft.com/office/drawing/2014/main" id="{EDC9D259-C8D1-4769-8BE0-7FE9A362D95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9" name="모서리가 둥근 직사각형 1838">
                <a:extLst>
                  <a:ext uri="{FF2B5EF4-FFF2-40B4-BE49-F238E27FC236}">
                    <a16:creationId xmlns:a16="http://schemas.microsoft.com/office/drawing/2014/main" id="{1710617A-6643-4200-B432-47A3269C377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0" name="모서리가 둥근 직사각형 1839">
                <a:extLst>
                  <a:ext uri="{FF2B5EF4-FFF2-40B4-BE49-F238E27FC236}">
                    <a16:creationId xmlns:a16="http://schemas.microsoft.com/office/drawing/2014/main" id="{5557E70F-02C9-4ABE-8021-47E6988310B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6" name="그룹 635">
              <a:extLst>
                <a:ext uri="{FF2B5EF4-FFF2-40B4-BE49-F238E27FC236}">
                  <a16:creationId xmlns:a16="http://schemas.microsoft.com/office/drawing/2014/main" id="{FE47D651-D0F7-4F08-AB78-28F2EB72B8C3}"/>
                </a:ext>
              </a:extLst>
            </p:cNvPr>
            <p:cNvGrpSpPr/>
            <p:nvPr/>
          </p:nvGrpSpPr>
          <p:grpSpPr>
            <a:xfrm>
              <a:off x="2469048" y="1567608"/>
              <a:ext cx="696763" cy="100804"/>
              <a:chOff x="3538538" y="1077915"/>
              <a:chExt cx="696763" cy="100804"/>
            </a:xfrm>
          </p:grpSpPr>
          <p:sp>
            <p:nvSpPr>
              <p:cNvPr id="781" name="모서리가 둥근 직사각형 1830">
                <a:extLst>
                  <a:ext uri="{FF2B5EF4-FFF2-40B4-BE49-F238E27FC236}">
                    <a16:creationId xmlns:a16="http://schemas.microsoft.com/office/drawing/2014/main" id="{3BF0265A-A01C-4F2B-8D06-E260523268B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2" name="모서리가 둥근 직사각형 1831">
                <a:extLst>
                  <a:ext uri="{FF2B5EF4-FFF2-40B4-BE49-F238E27FC236}">
                    <a16:creationId xmlns:a16="http://schemas.microsoft.com/office/drawing/2014/main" id="{CB439740-395E-43ED-843B-7EAAC6058EF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3" name="모서리가 둥근 직사각형 1832">
                <a:extLst>
                  <a:ext uri="{FF2B5EF4-FFF2-40B4-BE49-F238E27FC236}">
                    <a16:creationId xmlns:a16="http://schemas.microsoft.com/office/drawing/2014/main" id="{3B185F7C-552C-4632-9CC7-4E324B25D23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4" name="모서리가 둥근 직사각형 1833">
                <a:extLst>
                  <a:ext uri="{FF2B5EF4-FFF2-40B4-BE49-F238E27FC236}">
                    <a16:creationId xmlns:a16="http://schemas.microsoft.com/office/drawing/2014/main" id="{F4FD6CCB-4766-448A-B5C8-D0A6AE11737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1834">
                <a:extLst>
                  <a:ext uri="{FF2B5EF4-FFF2-40B4-BE49-F238E27FC236}">
                    <a16:creationId xmlns:a16="http://schemas.microsoft.com/office/drawing/2014/main" id="{CC01B5A7-485A-4A4C-8F4D-CA3CACAB561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A2006466-1651-4697-9159-8F394D5F7555}"/>
                </a:ext>
              </a:extLst>
            </p:cNvPr>
            <p:cNvGrpSpPr/>
            <p:nvPr/>
          </p:nvGrpSpPr>
          <p:grpSpPr>
            <a:xfrm>
              <a:off x="2469048" y="1753954"/>
              <a:ext cx="696763" cy="100804"/>
              <a:chOff x="3538538" y="1077915"/>
              <a:chExt cx="696763" cy="100804"/>
            </a:xfrm>
          </p:grpSpPr>
          <p:sp>
            <p:nvSpPr>
              <p:cNvPr id="776" name="모서리가 둥근 직사각형 1825">
                <a:extLst>
                  <a:ext uri="{FF2B5EF4-FFF2-40B4-BE49-F238E27FC236}">
                    <a16:creationId xmlns:a16="http://schemas.microsoft.com/office/drawing/2014/main" id="{B3B8EC28-EE43-4B19-865D-EE20494A782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7" name="모서리가 둥근 직사각형 1826">
                <a:extLst>
                  <a:ext uri="{FF2B5EF4-FFF2-40B4-BE49-F238E27FC236}">
                    <a16:creationId xmlns:a16="http://schemas.microsoft.com/office/drawing/2014/main" id="{57F2CE17-E013-4F9B-9398-0D6FED55038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8" name="모서리가 둥근 직사각형 1827">
                <a:extLst>
                  <a:ext uri="{FF2B5EF4-FFF2-40B4-BE49-F238E27FC236}">
                    <a16:creationId xmlns:a16="http://schemas.microsoft.com/office/drawing/2014/main" id="{8F7D3FF4-808D-4E6A-96A0-884B1B27079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9" name="모서리가 둥근 직사각형 1828">
                <a:extLst>
                  <a:ext uri="{FF2B5EF4-FFF2-40B4-BE49-F238E27FC236}">
                    <a16:creationId xmlns:a16="http://schemas.microsoft.com/office/drawing/2014/main" id="{DD04AF66-8895-4CF2-89AE-788BD5FFB9C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0" name="모서리가 둥근 직사각형 1829">
                <a:extLst>
                  <a:ext uri="{FF2B5EF4-FFF2-40B4-BE49-F238E27FC236}">
                    <a16:creationId xmlns:a16="http://schemas.microsoft.com/office/drawing/2014/main" id="{535EB4D2-FFDA-4A9D-AB84-CA062605B13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8" name="그룹 637">
              <a:extLst>
                <a:ext uri="{FF2B5EF4-FFF2-40B4-BE49-F238E27FC236}">
                  <a16:creationId xmlns:a16="http://schemas.microsoft.com/office/drawing/2014/main" id="{98646DB3-5D2C-45EB-8F94-21E4DB3266EF}"/>
                </a:ext>
              </a:extLst>
            </p:cNvPr>
            <p:cNvGrpSpPr/>
            <p:nvPr/>
          </p:nvGrpSpPr>
          <p:grpSpPr>
            <a:xfrm>
              <a:off x="2469048" y="1940300"/>
              <a:ext cx="696763" cy="100804"/>
              <a:chOff x="3538538" y="1077915"/>
              <a:chExt cx="696763" cy="100804"/>
            </a:xfrm>
          </p:grpSpPr>
          <p:sp>
            <p:nvSpPr>
              <p:cNvPr id="771" name="모서리가 둥근 직사각형 1820">
                <a:extLst>
                  <a:ext uri="{FF2B5EF4-FFF2-40B4-BE49-F238E27FC236}">
                    <a16:creationId xmlns:a16="http://schemas.microsoft.com/office/drawing/2014/main" id="{3417D772-5547-4E04-B451-B8E4DA6E36E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2" name="모서리가 둥근 직사각형 1821">
                <a:extLst>
                  <a:ext uri="{FF2B5EF4-FFF2-40B4-BE49-F238E27FC236}">
                    <a16:creationId xmlns:a16="http://schemas.microsoft.com/office/drawing/2014/main" id="{BA58CFAD-F1BD-4472-BFB6-514665A373E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3" name="모서리가 둥근 직사각형 1822">
                <a:extLst>
                  <a:ext uri="{FF2B5EF4-FFF2-40B4-BE49-F238E27FC236}">
                    <a16:creationId xmlns:a16="http://schemas.microsoft.com/office/drawing/2014/main" id="{DF5C0EC9-D9AA-42F0-9BF7-094F5F32314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4" name="모서리가 둥근 직사각형 1823">
                <a:extLst>
                  <a:ext uri="{FF2B5EF4-FFF2-40B4-BE49-F238E27FC236}">
                    <a16:creationId xmlns:a16="http://schemas.microsoft.com/office/drawing/2014/main" id="{20E622D9-0FAD-4573-94AC-EE48D344BC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1824">
                <a:extLst>
                  <a:ext uri="{FF2B5EF4-FFF2-40B4-BE49-F238E27FC236}">
                    <a16:creationId xmlns:a16="http://schemas.microsoft.com/office/drawing/2014/main" id="{BF6E78AC-E831-4030-9859-BFE07076A9B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9" name="그룹 638">
              <a:extLst>
                <a:ext uri="{FF2B5EF4-FFF2-40B4-BE49-F238E27FC236}">
                  <a16:creationId xmlns:a16="http://schemas.microsoft.com/office/drawing/2014/main" id="{62B817F7-55F5-4889-B611-9EF3BF3A78C2}"/>
                </a:ext>
              </a:extLst>
            </p:cNvPr>
            <p:cNvGrpSpPr/>
            <p:nvPr/>
          </p:nvGrpSpPr>
          <p:grpSpPr>
            <a:xfrm>
              <a:off x="2469048" y="2126646"/>
              <a:ext cx="696763" cy="100804"/>
              <a:chOff x="3538538" y="1077915"/>
              <a:chExt cx="696763" cy="100804"/>
            </a:xfrm>
          </p:grpSpPr>
          <p:sp>
            <p:nvSpPr>
              <p:cNvPr id="766" name="모서리가 둥근 직사각형 1815">
                <a:extLst>
                  <a:ext uri="{FF2B5EF4-FFF2-40B4-BE49-F238E27FC236}">
                    <a16:creationId xmlns:a16="http://schemas.microsoft.com/office/drawing/2014/main" id="{2DF7C76C-7EC1-4988-81CC-8553FEF9441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7" name="모서리가 둥근 직사각형 1816">
                <a:extLst>
                  <a:ext uri="{FF2B5EF4-FFF2-40B4-BE49-F238E27FC236}">
                    <a16:creationId xmlns:a16="http://schemas.microsoft.com/office/drawing/2014/main" id="{D15C4886-5A38-4745-853F-47B72B715D3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8" name="모서리가 둥근 직사각형 1817">
                <a:extLst>
                  <a:ext uri="{FF2B5EF4-FFF2-40B4-BE49-F238E27FC236}">
                    <a16:creationId xmlns:a16="http://schemas.microsoft.com/office/drawing/2014/main" id="{5A7761C2-BB39-4BCA-8924-26E6306A21E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9" name="모서리가 둥근 직사각형 1818">
                <a:extLst>
                  <a:ext uri="{FF2B5EF4-FFF2-40B4-BE49-F238E27FC236}">
                    <a16:creationId xmlns:a16="http://schemas.microsoft.com/office/drawing/2014/main" id="{A462B2A9-8856-4ADD-AF97-2B7A078A18F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0" name="모서리가 둥근 직사각형 1819">
                <a:extLst>
                  <a:ext uri="{FF2B5EF4-FFF2-40B4-BE49-F238E27FC236}">
                    <a16:creationId xmlns:a16="http://schemas.microsoft.com/office/drawing/2014/main" id="{345EF431-E0AE-4169-B7DA-5F1B83E26B2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0" name="그룹 639">
              <a:extLst>
                <a:ext uri="{FF2B5EF4-FFF2-40B4-BE49-F238E27FC236}">
                  <a16:creationId xmlns:a16="http://schemas.microsoft.com/office/drawing/2014/main" id="{811CD0E1-546D-46E3-8804-3FB90F69059E}"/>
                </a:ext>
              </a:extLst>
            </p:cNvPr>
            <p:cNvGrpSpPr/>
            <p:nvPr/>
          </p:nvGrpSpPr>
          <p:grpSpPr>
            <a:xfrm>
              <a:off x="2469048" y="2312992"/>
              <a:ext cx="696763" cy="100804"/>
              <a:chOff x="3538538" y="1077915"/>
              <a:chExt cx="696763" cy="100804"/>
            </a:xfrm>
          </p:grpSpPr>
          <p:sp>
            <p:nvSpPr>
              <p:cNvPr id="761" name="모서리가 둥근 직사각형 1810">
                <a:extLst>
                  <a:ext uri="{FF2B5EF4-FFF2-40B4-BE49-F238E27FC236}">
                    <a16:creationId xmlns:a16="http://schemas.microsoft.com/office/drawing/2014/main" id="{C7B23F85-6553-497F-A42B-446FC5EE7D5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2" name="모서리가 둥근 직사각형 1811">
                <a:extLst>
                  <a:ext uri="{FF2B5EF4-FFF2-40B4-BE49-F238E27FC236}">
                    <a16:creationId xmlns:a16="http://schemas.microsoft.com/office/drawing/2014/main" id="{945A99D1-88FB-4BCE-9B11-3BFB4FA66A9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3" name="모서리가 둥근 직사각형 1812">
                <a:extLst>
                  <a:ext uri="{FF2B5EF4-FFF2-40B4-BE49-F238E27FC236}">
                    <a16:creationId xmlns:a16="http://schemas.microsoft.com/office/drawing/2014/main" id="{5E609731-4163-4E71-98D0-178607DD380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4" name="모서리가 둥근 직사각형 1813">
                <a:extLst>
                  <a:ext uri="{FF2B5EF4-FFF2-40B4-BE49-F238E27FC236}">
                    <a16:creationId xmlns:a16="http://schemas.microsoft.com/office/drawing/2014/main" id="{F7D6B25D-02D9-4A23-9066-0E46E6F1668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5" name="모서리가 둥근 직사각형 1814">
                <a:extLst>
                  <a:ext uri="{FF2B5EF4-FFF2-40B4-BE49-F238E27FC236}">
                    <a16:creationId xmlns:a16="http://schemas.microsoft.com/office/drawing/2014/main" id="{CA3CF270-594D-443A-8E2A-D4A7F3447B6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1" name="그룹 640">
              <a:extLst>
                <a:ext uri="{FF2B5EF4-FFF2-40B4-BE49-F238E27FC236}">
                  <a16:creationId xmlns:a16="http://schemas.microsoft.com/office/drawing/2014/main" id="{1F2EDF95-5297-4A04-8DA9-CB4D8FF94C6C}"/>
                </a:ext>
              </a:extLst>
            </p:cNvPr>
            <p:cNvGrpSpPr/>
            <p:nvPr/>
          </p:nvGrpSpPr>
          <p:grpSpPr>
            <a:xfrm>
              <a:off x="2469048" y="2499338"/>
              <a:ext cx="696763" cy="100804"/>
              <a:chOff x="3538538" y="1077915"/>
              <a:chExt cx="696763" cy="100804"/>
            </a:xfrm>
          </p:grpSpPr>
          <p:sp>
            <p:nvSpPr>
              <p:cNvPr id="756" name="모서리가 둥근 직사각형 1805">
                <a:extLst>
                  <a:ext uri="{FF2B5EF4-FFF2-40B4-BE49-F238E27FC236}">
                    <a16:creationId xmlns:a16="http://schemas.microsoft.com/office/drawing/2014/main" id="{79601F65-5967-466A-B4DD-D9CD900695B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7" name="모서리가 둥근 직사각형 1806">
                <a:extLst>
                  <a:ext uri="{FF2B5EF4-FFF2-40B4-BE49-F238E27FC236}">
                    <a16:creationId xmlns:a16="http://schemas.microsoft.com/office/drawing/2014/main" id="{523C8AF6-09DC-41CE-B94B-C908FFCE1B5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8" name="모서리가 둥근 직사각형 1807">
                <a:extLst>
                  <a:ext uri="{FF2B5EF4-FFF2-40B4-BE49-F238E27FC236}">
                    <a16:creationId xmlns:a16="http://schemas.microsoft.com/office/drawing/2014/main" id="{42E86E69-D818-4F0D-930D-F7B3D38F279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9" name="모서리가 둥근 직사각형 1808">
                <a:extLst>
                  <a:ext uri="{FF2B5EF4-FFF2-40B4-BE49-F238E27FC236}">
                    <a16:creationId xmlns:a16="http://schemas.microsoft.com/office/drawing/2014/main" id="{26B60A22-1B3C-413F-A774-DB28735077E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1809">
                <a:extLst>
                  <a:ext uri="{FF2B5EF4-FFF2-40B4-BE49-F238E27FC236}">
                    <a16:creationId xmlns:a16="http://schemas.microsoft.com/office/drawing/2014/main" id="{2775063D-2DA3-430C-A1F5-23F003A3164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2" name="그룹 641">
              <a:extLst>
                <a:ext uri="{FF2B5EF4-FFF2-40B4-BE49-F238E27FC236}">
                  <a16:creationId xmlns:a16="http://schemas.microsoft.com/office/drawing/2014/main" id="{A65133A8-17F7-47D9-82A7-B6FA024D8424}"/>
                </a:ext>
              </a:extLst>
            </p:cNvPr>
            <p:cNvGrpSpPr/>
            <p:nvPr/>
          </p:nvGrpSpPr>
          <p:grpSpPr>
            <a:xfrm>
              <a:off x="2469048" y="2685684"/>
              <a:ext cx="696763" cy="100804"/>
              <a:chOff x="3538538" y="1077915"/>
              <a:chExt cx="696763" cy="100804"/>
            </a:xfrm>
          </p:grpSpPr>
          <p:sp>
            <p:nvSpPr>
              <p:cNvPr id="751" name="모서리가 둥근 직사각형 1800">
                <a:extLst>
                  <a:ext uri="{FF2B5EF4-FFF2-40B4-BE49-F238E27FC236}">
                    <a16:creationId xmlns:a16="http://schemas.microsoft.com/office/drawing/2014/main" id="{3954D67A-DBC7-446B-9D9A-6086EB91D21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2" name="모서리가 둥근 직사각형 1801">
                <a:extLst>
                  <a:ext uri="{FF2B5EF4-FFF2-40B4-BE49-F238E27FC236}">
                    <a16:creationId xmlns:a16="http://schemas.microsoft.com/office/drawing/2014/main" id="{5A44224F-FC1B-4B95-B987-5CBD2CF03E4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3" name="모서리가 둥근 직사각형 1802">
                <a:extLst>
                  <a:ext uri="{FF2B5EF4-FFF2-40B4-BE49-F238E27FC236}">
                    <a16:creationId xmlns:a16="http://schemas.microsoft.com/office/drawing/2014/main" id="{3B82FE73-F923-4A12-9E1E-10EB94962BC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4" name="모서리가 둥근 직사각형 1803">
                <a:extLst>
                  <a:ext uri="{FF2B5EF4-FFF2-40B4-BE49-F238E27FC236}">
                    <a16:creationId xmlns:a16="http://schemas.microsoft.com/office/drawing/2014/main" id="{646DCAD0-4024-466D-BD01-0B01D5E105F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5" name="모서리가 둥근 직사각형 1804">
                <a:extLst>
                  <a:ext uri="{FF2B5EF4-FFF2-40B4-BE49-F238E27FC236}">
                    <a16:creationId xmlns:a16="http://schemas.microsoft.com/office/drawing/2014/main" id="{38914E97-2D38-4102-8D8D-7CCB8687122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3" name="그룹 642">
              <a:extLst>
                <a:ext uri="{FF2B5EF4-FFF2-40B4-BE49-F238E27FC236}">
                  <a16:creationId xmlns:a16="http://schemas.microsoft.com/office/drawing/2014/main" id="{BC3C3E42-5031-4000-8BE7-55EB449E254A}"/>
                </a:ext>
              </a:extLst>
            </p:cNvPr>
            <p:cNvGrpSpPr/>
            <p:nvPr/>
          </p:nvGrpSpPr>
          <p:grpSpPr>
            <a:xfrm>
              <a:off x="2469048" y="2872030"/>
              <a:ext cx="696763" cy="100804"/>
              <a:chOff x="3538538" y="1077915"/>
              <a:chExt cx="696763" cy="100804"/>
            </a:xfrm>
          </p:grpSpPr>
          <p:sp>
            <p:nvSpPr>
              <p:cNvPr id="746" name="모서리가 둥근 직사각형 1795">
                <a:extLst>
                  <a:ext uri="{FF2B5EF4-FFF2-40B4-BE49-F238E27FC236}">
                    <a16:creationId xmlns:a16="http://schemas.microsoft.com/office/drawing/2014/main" id="{03F50C76-2862-42DA-B788-7FB2D96687D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7" name="모서리가 둥근 직사각형 1796">
                <a:extLst>
                  <a:ext uri="{FF2B5EF4-FFF2-40B4-BE49-F238E27FC236}">
                    <a16:creationId xmlns:a16="http://schemas.microsoft.com/office/drawing/2014/main" id="{EF113228-C70C-46B6-A21C-5CA233A8017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8" name="모서리가 둥근 직사각형 1797">
                <a:extLst>
                  <a:ext uri="{FF2B5EF4-FFF2-40B4-BE49-F238E27FC236}">
                    <a16:creationId xmlns:a16="http://schemas.microsoft.com/office/drawing/2014/main" id="{A72E5FDA-5BCB-48DC-ABDA-665D4769382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9" name="모서리가 둥근 직사각형 1798">
                <a:extLst>
                  <a:ext uri="{FF2B5EF4-FFF2-40B4-BE49-F238E27FC236}">
                    <a16:creationId xmlns:a16="http://schemas.microsoft.com/office/drawing/2014/main" id="{FCFBC066-9B7B-4B68-B5B4-F7232179A78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1799">
                <a:extLst>
                  <a:ext uri="{FF2B5EF4-FFF2-40B4-BE49-F238E27FC236}">
                    <a16:creationId xmlns:a16="http://schemas.microsoft.com/office/drawing/2014/main" id="{68C76624-E240-48A8-90AE-5E8461CA9BB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4" name="그룹 643">
              <a:extLst>
                <a:ext uri="{FF2B5EF4-FFF2-40B4-BE49-F238E27FC236}">
                  <a16:creationId xmlns:a16="http://schemas.microsoft.com/office/drawing/2014/main" id="{8A3D41DC-C251-4EA8-BBE0-67F0853D9C4E}"/>
                </a:ext>
              </a:extLst>
            </p:cNvPr>
            <p:cNvGrpSpPr/>
            <p:nvPr/>
          </p:nvGrpSpPr>
          <p:grpSpPr>
            <a:xfrm>
              <a:off x="2469048" y="3058376"/>
              <a:ext cx="696763" cy="100804"/>
              <a:chOff x="3538538" y="1077915"/>
              <a:chExt cx="696763" cy="100804"/>
            </a:xfrm>
          </p:grpSpPr>
          <p:sp>
            <p:nvSpPr>
              <p:cNvPr id="741" name="모서리가 둥근 직사각형 1790">
                <a:extLst>
                  <a:ext uri="{FF2B5EF4-FFF2-40B4-BE49-F238E27FC236}">
                    <a16:creationId xmlns:a16="http://schemas.microsoft.com/office/drawing/2014/main" id="{35FB018E-6571-41C1-AA93-78F719FB437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2" name="모서리가 둥근 직사각형 1791">
                <a:extLst>
                  <a:ext uri="{FF2B5EF4-FFF2-40B4-BE49-F238E27FC236}">
                    <a16:creationId xmlns:a16="http://schemas.microsoft.com/office/drawing/2014/main" id="{F9DFBA24-4016-4994-B921-1E2FFBB05AA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3" name="모서리가 둥근 직사각형 1792">
                <a:extLst>
                  <a:ext uri="{FF2B5EF4-FFF2-40B4-BE49-F238E27FC236}">
                    <a16:creationId xmlns:a16="http://schemas.microsoft.com/office/drawing/2014/main" id="{2AC754A1-E7CC-49DC-9D6B-77E2F9E2DBD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4" name="모서리가 둥근 직사각형 1793">
                <a:extLst>
                  <a:ext uri="{FF2B5EF4-FFF2-40B4-BE49-F238E27FC236}">
                    <a16:creationId xmlns:a16="http://schemas.microsoft.com/office/drawing/2014/main" id="{E652842F-CC32-4C7F-A8A3-F41943618C6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1794">
                <a:extLst>
                  <a:ext uri="{FF2B5EF4-FFF2-40B4-BE49-F238E27FC236}">
                    <a16:creationId xmlns:a16="http://schemas.microsoft.com/office/drawing/2014/main" id="{96D1FCA7-C0AB-4E36-B25C-0490B7B5731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5" name="그룹 644">
              <a:extLst>
                <a:ext uri="{FF2B5EF4-FFF2-40B4-BE49-F238E27FC236}">
                  <a16:creationId xmlns:a16="http://schemas.microsoft.com/office/drawing/2014/main" id="{D6CC1442-6A03-4F33-A0AB-9B43734EDB23}"/>
                </a:ext>
              </a:extLst>
            </p:cNvPr>
            <p:cNvGrpSpPr/>
            <p:nvPr/>
          </p:nvGrpSpPr>
          <p:grpSpPr>
            <a:xfrm>
              <a:off x="2469048" y="3244722"/>
              <a:ext cx="696763" cy="100804"/>
              <a:chOff x="3538538" y="1077915"/>
              <a:chExt cx="696763" cy="100804"/>
            </a:xfrm>
          </p:grpSpPr>
          <p:sp>
            <p:nvSpPr>
              <p:cNvPr id="736" name="모서리가 둥근 직사각형 1785">
                <a:extLst>
                  <a:ext uri="{FF2B5EF4-FFF2-40B4-BE49-F238E27FC236}">
                    <a16:creationId xmlns:a16="http://schemas.microsoft.com/office/drawing/2014/main" id="{E45B0E91-ACBC-424D-883E-C77C18052C5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7" name="모서리가 둥근 직사각형 1786">
                <a:extLst>
                  <a:ext uri="{FF2B5EF4-FFF2-40B4-BE49-F238E27FC236}">
                    <a16:creationId xmlns:a16="http://schemas.microsoft.com/office/drawing/2014/main" id="{724B326C-4DCF-45D6-92B5-9B2A969013A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8" name="모서리가 둥근 직사각형 1787">
                <a:extLst>
                  <a:ext uri="{FF2B5EF4-FFF2-40B4-BE49-F238E27FC236}">
                    <a16:creationId xmlns:a16="http://schemas.microsoft.com/office/drawing/2014/main" id="{8F0DD4B8-79D5-47B2-AAF3-40B339AB11B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9" name="모서리가 둥근 직사각형 1788">
                <a:extLst>
                  <a:ext uri="{FF2B5EF4-FFF2-40B4-BE49-F238E27FC236}">
                    <a16:creationId xmlns:a16="http://schemas.microsoft.com/office/drawing/2014/main" id="{FE42DE8A-AF41-43BA-992B-0B6FCD2A8CD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0" name="모서리가 둥근 직사각형 1789">
                <a:extLst>
                  <a:ext uri="{FF2B5EF4-FFF2-40B4-BE49-F238E27FC236}">
                    <a16:creationId xmlns:a16="http://schemas.microsoft.com/office/drawing/2014/main" id="{1820DCC1-41D7-4C75-9244-9CF0909C364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6" name="그룹 645">
              <a:extLst>
                <a:ext uri="{FF2B5EF4-FFF2-40B4-BE49-F238E27FC236}">
                  <a16:creationId xmlns:a16="http://schemas.microsoft.com/office/drawing/2014/main" id="{CAF64864-006C-483D-BFA5-7CC7700237CB}"/>
                </a:ext>
              </a:extLst>
            </p:cNvPr>
            <p:cNvGrpSpPr/>
            <p:nvPr/>
          </p:nvGrpSpPr>
          <p:grpSpPr>
            <a:xfrm>
              <a:off x="2469048" y="3431068"/>
              <a:ext cx="696763" cy="100804"/>
              <a:chOff x="3538538" y="1077915"/>
              <a:chExt cx="696763" cy="100804"/>
            </a:xfrm>
          </p:grpSpPr>
          <p:sp>
            <p:nvSpPr>
              <p:cNvPr id="731" name="모서리가 둥근 직사각형 1780">
                <a:extLst>
                  <a:ext uri="{FF2B5EF4-FFF2-40B4-BE49-F238E27FC236}">
                    <a16:creationId xmlns:a16="http://schemas.microsoft.com/office/drawing/2014/main" id="{27BD8C70-9545-477D-BE6A-986BA55F196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2" name="모서리가 둥근 직사각형 1781">
                <a:extLst>
                  <a:ext uri="{FF2B5EF4-FFF2-40B4-BE49-F238E27FC236}">
                    <a16:creationId xmlns:a16="http://schemas.microsoft.com/office/drawing/2014/main" id="{83C79FA8-92A8-4D6F-BBC1-D231037ACFC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3" name="모서리가 둥근 직사각형 1782">
                <a:extLst>
                  <a:ext uri="{FF2B5EF4-FFF2-40B4-BE49-F238E27FC236}">
                    <a16:creationId xmlns:a16="http://schemas.microsoft.com/office/drawing/2014/main" id="{3914D169-79DD-4D57-AC88-E813B9517E7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4" name="모서리가 둥근 직사각형 1783">
                <a:extLst>
                  <a:ext uri="{FF2B5EF4-FFF2-40B4-BE49-F238E27FC236}">
                    <a16:creationId xmlns:a16="http://schemas.microsoft.com/office/drawing/2014/main" id="{82F34C2A-4D2C-4553-BECD-BD2FC7A35EA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5" name="모서리가 둥근 직사각형 1784">
                <a:extLst>
                  <a:ext uri="{FF2B5EF4-FFF2-40B4-BE49-F238E27FC236}">
                    <a16:creationId xmlns:a16="http://schemas.microsoft.com/office/drawing/2014/main" id="{61D1F39D-2925-41B1-9100-2C7A14CF784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7" name="그룹 646">
              <a:extLst>
                <a:ext uri="{FF2B5EF4-FFF2-40B4-BE49-F238E27FC236}">
                  <a16:creationId xmlns:a16="http://schemas.microsoft.com/office/drawing/2014/main" id="{73203460-DE22-4A0C-BC13-5EAE449A3D9A}"/>
                </a:ext>
              </a:extLst>
            </p:cNvPr>
            <p:cNvGrpSpPr/>
            <p:nvPr/>
          </p:nvGrpSpPr>
          <p:grpSpPr>
            <a:xfrm>
              <a:off x="2469048" y="3617414"/>
              <a:ext cx="696763" cy="100804"/>
              <a:chOff x="3538538" y="1077915"/>
              <a:chExt cx="696763" cy="100804"/>
            </a:xfrm>
          </p:grpSpPr>
          <p:sp>
            <p:nvSpPr>
              <p:cNvPr id="726" name="모서리가 둥근 직사각형 1775">
                <a:extLst>
                  <a:ext uri="{FF2B5EF4-FFF2-40B4-BE49-F238E27FC236}">
                    <a16:creationId xmlns:a16="http://schemas.microsoft.com/office/drawing/2014/main" id="{2D34998E-8AEF-4D6A-9F4C-4ECE890DD7E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1776">
                <a:extLst>
                  <a:ext uri="{FF2B5EF4-FFF2-40B4-BE49-F238E27FC236}">
                    <a16:creationId xmlns:a16="http://schemas.microsoft.com/office/drawing/2014/main" id="{1E474ABC-2FB5-4910-BCBE-47153789910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1777">
                <a:extLst>
                  <a:ext uri="{FF2B5EF4-FFF2-40B4-BE49-F238E27FC236}">
                    <a16:creationId xmlns:a16="http://schemas.microsoft.com/office/drawing/2014/main" id="{2CDFFF26-4568-4CE9-883E-B3F5960CCE5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9" name="모서리가 둥근 직사각형 1778">
                <a:extLst>
                  <a:ext uri="{FF2B5EF4-FFF2-40B4-BE49-F238E27FC236}">
                    <a16:creationId xmlns:a16="http://schemas.microsoft.com/office/drawing/2014/main" id="{5BE0DF48-9B65-4148-9E8F-1EB8116C555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0" name="모서리가 둥근 직사각형 1779">
                <a:extLst>
                  <a:ext uri="{FF2B5EF4-FFF2-40B4-BE49-F238E27FC236}">
                    <a16:creationId xmlns:a16="http://schemas.microsoft.com/office/drawing/2014/main" id="{0BFBE145-9BD2-49A6-AECC-B61AA349983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625" name="TextBox 624">
              <a:extLst>
                <a:ext uri="{FF2B5EF4-FFF2-40B4-BE49-F238E27FC236}">
                  <a16:creationId xmlns:a16="http://schemas.microsoft.com/office/drawing/2014/main" id="{CD6D299B-925C-40B0-B676-4567D9038E61}"/>
                </a:ext>
              </a:extLst>
            </p:cNvPr>
            <p:cNvSpPr txBox="1"/>
            <p:nvPr/>
          </p:nvSpPr>
          <p:spPr>
            <a:xfrm>
              <a:off x="2162369" y="1481663"/>
              <a:ext cx="251992" cy="975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2125765F-70FE-4423-BFC1-B632B4A9795F}"/>
                </a:ext>
              </a:extLst>
            </p:cNvPr>
            <p:cNvSpPr txBox="1"/>
            <p:nvPr/>
          </p:nvSpPr>
          <p:spPr>
            <a:xfrm>
              <a:off x="2125638" y="2223914"/>
              <a:ext cx="319318" cy="11930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FA3C06D6-DED1-465D-90ED-A12F4C0FF491}"/>
                </a:ext>
              </a:extLst>
            </p:cNvPr>
            <p:cNvSpPr txBox="1"/>
            <p:nvPr/>
          </p:nvSpPr>
          <p:spPr>
            <a:xfrm>
              <a:off x="2121729" y="3348489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F3C16B8F-60A4-4B95-8A57-7BC5D135BD71}"/>
                </a:ext>
              </a:extLst>
            </p:cNvPr>
            <p:cNvSpPr txBox="1"/>
            <p:nvPr/>
          </p:nvSpPr>
          <p:spPr>
            <a:xfrm>
              <a:off x="3341407" y="554555"/>
              <a:ext cx="319318" cy="5685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50</a:t>
              </a:r>
            </a:p>
          </p:txBody>
        </p:sp>
        <p:grpSp>
          <p:nvGrpSpPr>
            <p:cNvPr id="820" name="그룹 819">
              <a:extLst>
                <a:ext uri="{FF2B5EF4-FFF2-40B4-BE49-F238E27FC236}">
                  <a16:creationId xmlns:a16="http://schemas.microsoft.com/office/drawing/2014/main" id="{70EB3C12-6853-4122-9BB9-D9926CE32F1F}"/>
                </a:ext>
              </a:extLst>
            </p:cNvPr>
            <p:cNvGrpSpPr/>
            <p:nvPr/>
          </p:nvGrpSpPr>
          <p:grpSpPr>
            <a:xfrm>
              <a:off x="2469048" y="3803760"/>
              <a:ext cx="696763" cy="100804"/>
              <a:chOff x="3538538" y="1077915"/>
              <a:chExt cx="696763" cy="100804"/>
            </a:xfrm>
          </p:grpSpPr>
          <p:sp>
            <p:nvSpPr>
              <p:cNvPr id="821" name="모서리가 둥근 직사각형 1780">
                <a:extLst>
                  <a:ext uri="{FF2B5EF4-FFF2-40B4-BE49-F238E27FC236}">
                    <a16:creationId xmlns:a16="http://schemas.microsoft.com/office/drawing/2014/main" id="{EED2CA7A-BC19-42E6-B5C7-618AF71944E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" name="모서리가 둥근 직사각형 1781">
                <a:extLst>
                  <a:ext uri="{FF2B5EF4-FFF2-40B4-BE49-F238E27FC236}">
                    <a16:creationId xmlns:a16="http://schemas.microsoft.com/office/drawing/2014/main" id="{BF1142F0-F087-49DB-8FF9-BA3236B22A2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3" name="모서리가 둥근 직사각형 1782">
                <a:extLst>
                  <a:ext uri="{FF2B5EF4-FFF2-40B4-BE49-F238E27FC236}">
                    <a16:creationId xmlns:a16="http://schemas.microsoft.com/office/drawing/2014/main" id="{4B7C4064-0DE4-471F-8A3F-DBDCA8F4843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" name="모서리가 둥근 직사각형 1783">
                <a:extLst>
                  <a:ext uri="{FF2B5EF4-FFF2-40B4-BE49-F238E27FC236}">
                    <a16:creationId xmlns:a16="http://schemas.microsoft.com/office/drawing/2014/main" id="{F604A3AF-EDDB-4C1A-A595-AC01881E7AF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" name="모서리가 둥근 직사각형 1784">
                <a:extLst>
                  <a:ext uri="{FF2B5EF4-FFF2-40B4-BE49-F238E27FC236}">
                    <a16:creationId xmlns:a16="http://schemas.microsoft.com/office/drawing/2014/main" id="{D03DD846-219B-4EAE-B8E0-F994E0340C9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26" name="그룹 825">
              <a:extLst>
                <a:ext uri="{FF2B5EF4-FFF2-40B4-BE49-F238E27FC236}">
                  <a16:creationId xmlns:a16="http://schemas.microsoft.com/office/drawing/2014/main" id="{13762508-ED24-4AD2-89CE-BDAA1B323FF3}"/>
                </a:ext>
              </a:extLst>
            </p:cNvPr>
            <p:cNvGrpSpPr/>
            <p:nvPr/>
          </p:nvGrpSpPr>
          <p:grpSpPr>
            <a:xfrm>
              <a:off x="2469048" y="3990106"/>
              <a:ext cx="696763" cy="100804"/>
              <a:chOff x="3538538" y="1077915"/>
              <a:chExt cx="696763" cy="100804"/>
            </a:xfrm>
          </p:grpSpPr>
          <p:sp>
            <p:nvSpPr>
              <p:cNvPr id="827" name="모서리가 둥근 직사각형 1780">
                <a:extLst>
                  <a:ext uri="{FF2B5EF4-FFF2-40B4-BE49-F238E27FC236}">
                    <a16:creationId xmlns:a16="http://schemas.microsoft.com/office/drawing/2014/main" id="{8F1722B8-76DF-428E-B0FA-1577ACCC1EC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" name="모서리가 둥근 직사각형 1781">
                <a:extLst>
                  <a:ext uri="{FF2B5EF4-FFF2-40B4-BE49-F238E27FC236}">
                    <a16:creationId xmlns:a16="http://schemas.microsoft.com/office/drawing/2014/main" id="{09514F2A-0843-4E65-9DA6-EF8587D486B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" name="모서리가 둥근 직사각형 1782">
                <a:extLst>
                  <a:ext uri="{FF2B5EF4-FFF2-40B4-BE49-F238E27FC236}">
                    <a16:creationId xmlns:a16="http://schemas.microsoft.com/office/drawing/2014/main" id="{9E663DF1-CF5E-4B89-A689-332341F4613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" name="모서리가 둥근 직사각형 1783">
                <a:extLst>
                  <a:ext uri="{FF2B5EF4-FFF2-40B4-BE49-F238E27FC236}">
                    <a16:creationId xmlns:a16="http://schemas.microsoft.com/office/drawing/2014/main" id="{B322D56F-8564-42D5-AE50-1085AC10FC8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" name="모서리가 둥근 직사각형 1784">
                <a:extLst>
                  <a:ext uri="{FF2B5EF4-FFF2-40B4-BE49-F238E27FC236}">
                    <a16:creationId xmlns:a16="http://schemas.microsoft.com/office/drawing/2014/main" id="{43207EBD-5A21-4606-8F46-BFE515616FC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32" name="그룹 831">
              <a:extLst>
                <a:ext uri="{FF2B5EF4-FFF2-40B4-BE49-F238E27FC236}">
                  <a16:creationId xmlns:a16="http://schemas.microsoft.com/office/drawing/2014/main" id="{B39A24FC-275B-41CB-B460-46BDD6BA2C63}"/>
                </a:ext>
              </a:extLst>
            </p:cNvPr>
            <p:cNvGrpSpPr/>
            <p:nvPr/>
          </p:nvGrpSpPr>
          <p:grpSpPr>
            <a:xfrm>
              <a:off x="2469048" y="4176444"/>
              <a:ext cx="696763" cy="100804"/>
              <a:chOff x="3538538" y="1077915"/>
              <a:chExt cx="696763" cy="100804"/>
            </a:xfrm>
          </p:grpSpPr>
          <p:sp>
            <p:nvSpPr>
              <p:cNvPr id="833" name="모서리가 둥근 직사각형 1780">
                <a:extLst>
                  <a:ext uri="{FF2B5EF4-FFF2-40B4-BE49-F238E27FC236}">
                    <a16:creationId xmlns:a16="http://schemas.microsoft.com/office/drawing/2014/main" id="{621E9DE5-7568-4640-85B1-9036D3D4581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4" name="모서리가 둥근 직사각형 1781">
                <a:extLst>
                  <a:ext uri="{FF2B5EF4-FFF2-40B4-BE49-F238E27FC236}">
                    <a16:creationId xmlns:a16="http://schemas.microsoft.com/office/drawing/2014/main" id="{85C560C6-4608-49FC-8AEA-8F0D9BA2F4A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5" name="모서리가 둥근 직사각형 1782">
                <a:extLst>
                  <a:ext uri="{FF2B5EF4-FFF2-40B4-BE49-F238E27FC236}">
                    <a16:creationId xmlns:a16="http://schemas.microsoft.com/office/drawing/2014/main" id="{D8B05989-9675-443D-8452-4FFD1A7229C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6" name="모서리가 둥근 직사각형 1783">
                <a:extLst>
                  <a:ext uri="{FF2B5EF4-FFF2-40B4-BE49-F238E27FC236}">
                    <a16:creationId xmlns:a16="http://schemas.microsoft.com/office/drawing/2014/main" id="{5F2CE60D-50C8-4055-8872-1F8BF4945EE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7" name="모서리가 둥근 직사각형 1784">
                <a:extLst>
                  <a:ext uri="{FF2B5EF4-FFF2-40B4-BE49-F238E27FC236}">
                    <a16:creationId xmlns:a16="http://schemas.microsoft.com/office/drawing/2014/main" id="{A7671660-0584-4158-AFF9-3138F4DB8E0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25" name="그룹 4624">
              <a:extLst>
                <a:ext uri="{FF2B5EF4-FFF2-40B4-BE49-F238E27FC236}">
                  <a16:creationId xmlns:a16="http://schemas.microsoft.com/office/drawing/2014/main" id="{924DC085-634E-44D9-BE59-2ACF9B28D90B}"/>
                </a:ext>
              </a:extLst>
            </p:cNvPr>
            <p:cNvGrpSpPr/>
            <p:nvPr/>
          </p:nvGrpSpPr>
          <p:grpSpPr>
            <a:xfrm>
              <a:off x="2135162" y="4386827"/>
              <a:ext cx="1166417" cy="2182507"/>
              <a:chOff x="2203694" y="4386827"/>
              <a:chExt cx="1166417" cy="2182507"/>
            </a:xfrm>
          </p:grpSpPr>
          <p:sp>
            <p:nvSpPr>
              <p:cNvPr id="576" name="TextBox 575">
                <a:extLst>
                  <a:ext uri="{FF2B5EF4-FFF2-40B4-BE49-F238E27FC236}">
                    <a16:creationId xmlns:a16="http://schemas.microsoft.com/office/drawing/2014/main" id="{5AC45719-E16A-4E2C-9028-3858681B616C}"/>
                  </a:ext>
                </a:extLst>
              </p:cNvPr>
              <p:cNvSpPr txBox="1"/>
              <p:nvPr/>
            </p:nvSpPr>
            <p:spPr>
              <a:xfrm>
                <a:off x="2250150" y="4386827"/>
                <a:ext cx="1119961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 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</a:t>
                </a:r>
              </a:p>
            </p:txBody>
          </p:sp>
          <p:grpSp>
            <p:nvGrpSpPr>
              <p:cNvPr id="4624" name="그룹 4623">
                <a:extLst>
                  <a:ext uri="{FF2B5EF4-FFF2-40B4-BE49-F238E27FC236}">
                    <a16:creationId xmlns:a16="http://schemas.microsoft.com/office/drawing/2014/main" id="{3D88529F-358E-43B3-94F1-43A56D6A8F5D}"/>
                  </a:ext>
                </a:extLst>
              </p:cNvPr>
              <p:cNvGrpSpPr/>
              <p:nvPr/>
            </p:nvGrpSpPr>
            <p:grpSpPr>
              <a:xfrm>
                <a:off x="2203694" y="4402803"/>
                <a:ext cx="1093122" cy="2166531"/>
                <a:chOff x="2203694" y="4402803"/>
                <a:chExt cx="1093122" cy="2166531"/>
              </a:xfrm>
            </p:grpSpPr>
            <p:cxnSp>
              <p:nvCxnSpPr>
                <p:cNvPr id="166" name="직선 연결선 165">
                  <a:extLst>
                    <a:ext uri="{FF2B5EF4-FFF2-40B4-BE49-F238E27FC236}">
                      <a16:creationId xmlns:a16="http://schemas.microsoft.com/office/drawing/2014/main" id="{0F2C24DC-4277-4C19-9C72-0C286ECCC017}"/>
                    </a:ext>
                  </a:extLst>
                </p:cNvPr>
                <p:cNvCxnSpPr/>
                <p:nvPr/>
              </p:nvCxnSpPr>
              <p:spPr>
                <a:xfrm>
                  <a:off x="2588242" y="471979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7" name="직선 연결선 166">
                  <a:extLst>
                    <a:ext uri="{FF2B5EF4-FFF2-40B4-BE49-F238E27FC236}">
                      <a16:creationId xmlns:a16="http://schemas.microsoft.com/office/drawing/2014/main" id="{0A3BC17E-117C-4896-8014-61B45D7D0263}"/>
                    </a:ext>
                  </a:extLst>
                </p:cNvPr>
                <p:cNvCxnSpPr/>
                <p:nvPr/>
              </p:nvCxnSpPr>
              <p:spPr>
                <a:xfrm>
                  <a:off x="2758746" y="4721089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8" name="직선 연결선 167">
                  <a:extLst>
                    <a:ext uri="{FF2B5EF4-FFF2-40B4-BE49-F238E27FC236}">
                      <a16:creationId xmlns:a16="http://schemas.microsoft.com/office/drawing/2014/main" id="{7725994A-AC45-48FF-94D2-C2AD6898BE1A}"/>
                    </a:ext>
                  </a:extLst>
                </p:cNvPr>
                <p:cNvCxnSpPr/>
                <p:nvPr/>
              </p:nvCxnSpPr>
              <p:spPr>
                <a:xfrm>
                  <a:off x="2929250" y="471842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9" name="직선 연결선 168">
                  <a:extLst>
                    <a:ext uri="{FF2B5EF4-FFF2-40B4-BE49-F238E27FC236}">
                      <a16:creationId xmlns:a16="http://schemas.microsoft.com/office/drawing/2014/main" id="{422B2AE5-606D-483C-A8B5-E4D60A7A624B}"/>
                    </a:ext>
                  </a:extLst>
                </p:cNvPr>
                <p:cNvCxnSpPr/>
                <p:nvPr/>
              </p:nvCxnSpPr>
              <p:spPr>
                <a:xfrm>
                  <a:off x="3099754" y="472245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직선 연결선 170">
                  <a:extLst>
                    <a:ext uri="{FF2B5EF4-FFF2-40B4-BE49-F238E27FC236}">
                      <a16:creationId xmlns:a16="http://schemas.microsoft.com/office/drawing/2014/main" id="{8FB793E3-D49D-4F80-A205-CEF438C4031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6665" y="4712625"/>
                  <a:ext cx="1011457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4" name="모서리가 둥근 직사각형 414">
                  <a:extLst>
                    <a:ext uri="{FF2B5EF4-FFF2-40B4-BE49-F238E27FC236}">
                      <a16:creationId xmlns:a16="http://schemas.microsoft.com/office/drawing/2014/main" id="{51E06D59-2829-446C-A4AC-4ED99A14BE34}"/>
                    </a:ext>
                  </a:extLst>
                </p:cNvPr>
                <p:cNvSpPr/>
                <p:nvPr/>
              </p:nvSpPr>
              <p:spPr>
                <a:xfrm>
                  <a:off x="2246665" y="4402803"/>
                  <a:ext cx="1024070" cy="2166531"/>
                </a:xfrm>
                <a:prstGeom prst="roundRect">
                  <a:avLst>
                    <a:gd name="adj" fmla="val 2613"/>
                  </a:avLst>
                </a:prstGeom>
                <a:noFill/>
                <a:ln w="1270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" name="TextBox 174">
                  <a:extLst>
                    <a:ext uri="{FF2B5EF4-FFF2-40B4-BE49-F238E27FC236}">
                      <a16:creationId xmlns:a16="http://schemas.microsoft.com/office/drawing/2014/main" id="{C12F5307-7827-4CE0-BE46-A8A984B14046}"/>
                    </a:ext>
                  </a:extLst>
                </p:cNvPr>
                <p:cNvSpPr txBox="1"/>
                <p:nvPr/>
              </p:nvSpPr>
              <p:spPr>
                <a:xfrm>
                  <a:off x="304928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  <p:sp>
              <p:nvSpPr>
                <p:cNvPr id="176" name="TextBox 175">
                  <a:extLst>
                    <a:ext uri="{FF2B5EF4-FFF2-40B4-BE49-F238E27FC236}">
                      <a16:creationId xmlns:a16="http://schemas.microsoft.com/office/drawing/2014/main" id="{6C845833-CD16-49ED-9DD1-21DFAC2461C3}"/>
                    </a:ext>
                  </a:extLst>
                </p:cNvPr>
                <p:cNvSpPr txBox="1"/>
                <p:nvPr/>
              </p:nvSpPr>
              <p:spPr>
                <a:xfrm>
                  <a:off x="291945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77" name="TextBox 176">
                  <a:extLst>
                    <a:ext uri="{FF2B5EF4-FFF2-40B4-BE49-F238E27FC236}">
                      <a16:creationId xmlns:a16="http://schemas.microsoft.com/office/drawing/2014/main" id="{FA248773-C695-4AB7-9F36-D458C9BEA569}"/>
                    </a:ext>
                  </a:extLst>
                </p:cNvPr>
                <p:cNvSpPr txBox="1"/>
                <p:nvPr/>
              </p:nvSpPr>
              <p:spPr>
                <a:xfrm>
                  <a:off x="2751051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78" name="TextBox 177">
                  <a:extLst>
                    <a:ext uri="{FF2B5EF4-FFF2-40B4-BE49-F238E27FC236}">
                      <a16:creationId xmlns:a16="http://schemas.microsoft.com/office/drawing/2014/main" id="{AEC76318-4A27-4632-A558-9D8FAA679321}"/>
                    </a:ext>
                  </a:extLst>
                </p:cNvPr>
                <p:cNvSpPr txBox="1"/>
                <p:nvPr/>
              </p:nvSpPr>
              <p:spPr>
                <a:xfrm>
                  <a:off x="2576852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천</a:t>
                  </a:r>
                </a:p>
              </p:txBody>
            </p:sp>
            <p:sp>
              <p:nvSpPr>
                <p:cNvPr id="179" name="TextBox 178">
                  <a:extLst>
                    <a:ext uri="{FF2B5EF4-FFF2-40B4-BE49-F238E27FC236}">
                      <a16:creationId xmlns:a16="http://schemas.microsoft.com/office/drawing/2014/main" id="{9C414D96-8EFD-4382-97F8-A545D49A13CA}"/>
                    </a:ext>
                  </a:extLst>
                </p:cNvPr>
                <p:cNvSpPr txBox="1"/>
                <p:nvPr/>
              </p:nvSpPr>
              <p:spPr>
                <a:xfrm>
                  <a:off x="2417423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만</a:t>
                  </a:r>
                </a:p>
              </p:txBody>
            </p:sp>
            <p:grpSp>
              <p:nvGrpSpPr>
                <p:cNvPr id="1253" name="그룹 1252">
                  <a:extLst>
                    <a:ext uri="{FF2B5EF4-FFF2-40B4-BE49-F238E27FC236}">
                      <a16:creationId xmlns:a16="http://schemas.microsoft.com/office/drawing/2014/main" id="{838006CA-DED7-4320-B754-6F6DBFB34833}"/>
                    </a:ext>
                  </a:extLst>
                </p:cNvPr>
                <p:cNvGrpSpPr/>
                <p:nvPr/>
              </p:nvGrpSpPr>
              <p:grpSpPr>
                <a:xfrm>
                  <a:off x="2246665" y="4604647"/>
                  <a:ext cx="1006365" cy="331975"/>
                  <a:chOff x="2443401" y="4578942"/>
                  <a:chExt cx="811178" cy="331975"/>
                </a:xfrm>
              </p:grpSpPr>
              <p:cxnSp>
                <p:nvCxnSpPr>
                  <p:cNvPr id="172" name="직선 연결선 171">
                    <a:extLst>
                      <a:ext uri="{FF2B5EF4-FFF2-40B4-BE49-F238E27FC236}">
                        <a16:creationId xmlns:a16="http://schemas.microsoft.com/office/drawing/2014/main" id="{A1D862C5-69E4-4D04-835E-3503498D970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401" y="48728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3" name="직선 연결선 172">
                    <a:extLst>
                      <a:ext uri="{FF2B5EF4-FFF2-40B4-BE49-F238E27FC236}">
                        <a16:creationId xmlns:a16="http://schemas.microsoft.com/office/drawing/2014/main" id="{A7F3976C-87E0-4A0E-BAFB-B68BB7A67BA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4626" y="49109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77" name="직선 연결선 576">
                    <a:extLst>
                      <a:ext uri="{FF2B5EF4-FFF2-40B4-BE49-F238E27FC236}">
                        <a16:creationId xmlns:a16="http://schemas.microsoft.com/office/drawing/2014/main" id="{CA543069-B8C6-475E-8300-C4BB40ABF4E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911" y="4578942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255" name="직선 연결선 1254">
                  <a:extLst>
                    <a:ext uri="{FF2B5EF4-FFF2-40B4-BE49-F238E27FC236}">
                      <a16:creationId xmlns:a16="http://schemas.microsoft.com/office/drawing/2014/main" id="{3E820908-90CA-4E27-A33C-39F233F2A00C}"/>
                    </a:ext>
                  </a:extLst>
                </p:cNvPr>
                <p:cNvCxnSpPr/>
                <p:nvPr/>
              </p:nvCxnSpPr>
              <p:spPr>
                <a:xfrm>
                  <a:off x="2417738" y="471842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57" name="TextBox 1256">
                  <a:extLst>
                    <a:ext uri="{FF2B5EF4-FFF2-40B4-BE49-F238E27FC236}">
                      <a16:creationId xmlns:a16="http://schemas.microsoft.com/office/drawing/2014/main" id="{9FC532B6-CB91-42BD-B2D6-7D701DD25A19}"/>
                    </a:ext>
                  </a:extLst>
                </p:cNvPr>
                <p:cNvSpPr txBox="1"/>
                <p:nvPr/>
              </p:nvSpPr>
              <p:spPr>
                <a:xfrm>
                  <a:off x="2203694" y="4579746"/>
                  <a:ext cx="311353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십만</a:t>
                  </a:r>
                </a:p>
              </p:txBody>
            </p:sp>
            <p:grpSp>
              <p:nvGrpSpPr>
                <p:cNvPr id="1273" name="그룹 1272">
                  <a:extLst>
                    <a:ext uri="{FF2B5EF4-FFF2-40B4-BE49-F238E27FC236}">
                      <a16:creationId xmlns:a16="http://schemas.microsoft.com/office/drawing/2014/main" id="{D3D33B72-ABA5-4C2D-8B9D-C62AAA88285C}"/>
                    </a:ext>
                  </a:extLst>
                </p:cNvPr>
                <p:cNvGrpSpPr/>
                <p:nvPr/>
              </p:nvGrpSpPr>
              <p:grpSpPr>
                <a:xfrm>
                  <a:off x="2304370" y="4998031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1258" name="모서리가 둥근 직사각형 496">
                    <a:extLst>
                      <a:ext uri="{FF2B5EF4-FFF2-40B4-BE49-F238E27FC236}">
                        <a16:creationId xmlns:a16="http://schemas.microsoft.com/office/drawing/2014/main" id="{7A17956F-39C0-434E-B451-509E3837665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59" name="모서리가 둥근 직사각형 493">
                    <a:extLst>
                      <a:ext uri="{FF2B5EF4-FFF2-40B4-BE49-F238E27FC236}">
                        <a16:creationId xmlns:a16="http://schemas.microsoft.com/office/drawing/2014/main" id="{BC2F3ECA-2851-4594-8765-CB765033F0E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0" name="모서리가 둥근 직사각형 490">
                    <a:extLst>
                      <a:ext uri="{FF2B5EF4-FFF2-40B4-BE49-F238E27FC236}">
                        <a16:creationId xmlns:a16="http://schemas.microsoft.com/office/drawing/2014/main" id="{3F056248-4B0E-40BE-971C-7E89AE7C4BC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1" name="모서리가 둥근 직사각형 487">
                    <a:extLst>
                      <a:ext uri="{FF2B5EF4-FFF2-40B4-BE49-F238E27FC236}">
                        <a16:creationId xmlns:a16="http://schemas.microsoft.com/office/drawing/2014/main" id="{AA2EB88C-4DFE-4503-A141-4ACCA17D421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2" name="모서리가 둥근 직사각형 484">
                    <a:extLst>
                      <a:ext uri="{FF2B5EF4-FFF2-40B4-BE49-F238E27FC236}">
                        <a16:creationId xmlns:a16="http://schemas.microsoft.com/office/drawing/2014/main" id="{D926F7DA-CAB1-4F63-99C1-83921FDAF9D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3" name="모서리가 둥근 직사각형 481">
                    <a:extLst>
                      <a:ext uri="{FF2B5EF4-FFF2-40B4-BE49-F238E27FC236}">
                        <a16:creationId xmlns:a16="http://schemas.microsoft.com/office/drawing/2014/main" id="{BF2D939B-838E-4EA8-B0C3-42B2C551B65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4" name="모서리가 둥근 직사각형 478">
                    <a:extLst>
                      <a:ext uri="{FF2B5EF4-FFF2-40B4-BE49-F238E27FC236}">
                        <a16:creationId xmlns:a16="http://schemas.microsoft.com/office/drawing/2014/main" id="{B157088C-2812-41B6-B44B-80D5DB1234F3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5" name="모서리가 둥근 직사각형 475">
                    <a:extLst>
                      <a:ext uri="{FF2B5EF4-FFF2-40B4-BE49-F238E27FC236}">
                        <a16:creationId xmlns:a16="http://schemas.microsoft.com/office/drawing/2014/main" id="{7F15FF86-99C6-4B30-950D-8077085631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6" name="모서리가 둥근 직사각형 472">
                    <a:extLst>
                      <a:ext uri="{FF2B5EF4-FFF2-40B4-BE49-F238E27FC236}">
                        <a16:creationId xmlns:a16="http://schemas.microsoft.com/office/drawing/2014/main" id="{E1AAF4D5-6C32-46E7-9E82-0D173F202B47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67" name="모서리가 둥근 직사각형 460">
                    <a:extLst>
                      <a:ext uri="{FF2B5EF4-FFF2-40B4-BE49-F238E27FC236}">
                        <a16:creationId xmlns:a16="http://schemas.microsoft.com/office/drawing/2014/main" id="{786C5D25-97CC-4E6E-95E8-31F0F2AB188E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274" name="그룹 1273">
                  <a:extLst>
                    <a:ext uri="{FF2B5EF4-FFF2-40B4-BE49-F238E27FC236}">
                      <a16:creationId xmlns:a16="http://schemas.microsoft.com/office/drawing/2014/main" id="{C7AC79FC-6B7B-4868-828F-F7028AFA2A7A}"/>
                    </a:ext>
                  </a:extLst>
                </p:cNvPr>
                <p:cNvGrpSpPr/>
                <p:nvPr/>
              </p:nvGrpSpPr>
              <p:grpSpPr>
                <a:xfrm>
                  <a:off x="2474630" y="4994120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1275" name="모서리가 둥근 직사각형 496">
                    <a:extLst>
                      <a:ext uri="{FF2B5EF4-FFF2-40B4-BE49-F238E27FC236}">
                        <a16:creationId xmlns:a16="http://schemas.microsoft.com/office/drawing/2014/main" id="{F3DD5F3B-1F63-4C69-B82F-126E55D9918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76" name="모서리가 둥근 직사각형 493">
                    <a:extLst>
                      <a:ext uri="{FF2B5EF4-FFF2-40B4-BE49-F238E27FC236}">
                        <a16:creationId xmlns:a16="http://schemas.microsoft.com/office/drawing/2014/main" id="{EE296199-C317-4CC0-AAE7-2150B4F767C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77" name="모서리가 둥근 직사각형 490">
                    <a:extLst>
                      <a:ext uri="{FF2B5EF4-FFF2-40B4-BE49-F238E27FC236}">
                        <a16:creationId xmlns:a16="http://schemas.microsoft.com/office/drawing/2014/main" id="{3BB54D7E-30D9-45A5-B467-AD324C063E3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78" name="모서리가 둥근 직사각형 487">
                    <a:extLst>
                      <a:ext uri="{FF2B5EF4-FFF2-40B4-BE49-F238E27FC236}">
                        <a16:creationId xmlns:a16="http://schemas.microsoft.com/office/drawing/2014/main" id="{7F49754D-603B-4AAB-9129-5D6B80097ED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79" name="모서리가 둥근 직사각형 484">
                    <a:extLst>
                      <a:ext uri="{FF2B5EF4-FFF2-40B4-BE49-F238E27FC236}">
                        <a16:creationId xmlns:a16="http://schemas.microsoft.com/office/drawing/2014/main" id="{F3AD2B7E-4D40-4FF0-8982-6172C471566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0" name="모서리가 둥근 직사각형 481">
                    <a:extLst>
                      <a:ext uri="{FF2B5EF4-FFF2-40B4-BE49-F238E27FC236}">
                        <a16:creationId xmlns:a16="http://schemas.microsoft.com/office/drawing/2014/main" id="{A8A73697-FB67-4285-9C55-9D6AF92A7B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1" name="모서리가 둥근 직사각형 478">
                    <a:extLst>
                      <a:ext uri="{FF2B5EF4-FFF2-40B4-BE49-F238E27FC236}">
                        <a16:creationId xmlns:a16="http://schemas.microsoft.com/office/drawing/2014/main" id="{AA129BBA-994B-4935-8E42-47470567BC24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2" name="모서리가 둥근 직사각형 475">
                    <a:extLst>
                      <a:ext uri="{FF2B5EF4-FFF2-40B4-BE49-F238E27FC236}">
                        <a16:creationId xmlns:a16="http://schemas.microsoft.com/office/drawing/2014/main" id="{F73498C1-909C-4069-84E5-27CDE3C3016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3" name="모서리가 둥근 직사각형 472">
                    <a:extLst>
                      <a:ext uri="{FF2B5EF4-FFF2-40B4-BE49-F238E27FC236}">
                        <a16:creationId xmlns:a16="http://schemas.microsoft.com/office/drawing/2014/main" id="{FB49A124-6ED7-4A5F-9430-A9810795639F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4" name="모서리가 둥근 직사각형 460">
                    <a:extLst>
                      <a:ext uri="{FF2B5EF4-FFF2-40B4-BE49-F238E27FC236}">
                        <a16:creationId xmlns:a16="http://schemas.microsoft.com/office/drawing/2014/main" id="{9E4A3DB5-0645-4FC8-80DA-22BECBDA79B0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285" name="그룹 1284">
                  <a:extLst>
                    <a:ext uri="{FF2B5EF4-FFF2-40B4-BE49-F238E27FC236}">
                      <a16:creationId xmlns:a16="http://schemas.microsoft.com/office/drawing/2014/main" id="{59ADB2A1-9FD0-454E-8220-B44CBB6863C1}"/>
                    </a:ext>
                  </a:extLst>
                </p:cNvPr>
                <p:cNvGrpSpPr/>
                <p:nvPr/>
              </p:nvGrpSpPr>
              <p:grpSpPr>
                <a:xfrm>
                  <a:off x="2644890" y="4994902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1286" name="모서리가 둥근 직사각형 496">
                    <a:extLst>
                      <a:ext uri="{FF2B5EF4-FFF2-40B4-BE49-F238E27FC236}">
                        <a16:creationId xmlns:a16="http://schemas.microsoft.com/office/drawing/2014/main" id="{92A44B51-B342-4969-9CE6-A14F53BFA78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7" name="모서리가 둥근 직사각형 493">
                    <a:extLst>
                      <a:ext uri="{FF2B5EF4-FFF2-40B4-BE49-F238E27FC236}">
                        <a16:creationId xmlns:a16="http://schemas.microsoft.com/office/drawing/2014/main" id="{FA98759A-103A-48DB-BB42-3FD9081B14E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8" name="모서리가 둥근 직사각형 490">
                    <a:extLst>
                      <a:ext uri="{FF2B5EF4-FFF2-40B4-BE49-F238E27FC236}">
                        <a16:creationId xmlns:a16="http://schemas.microsoft.com/office/drawing/2014/main" id="{236FDA92-B260-4769-963C-499428B2CD50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89" name="모서리가 둥근 직사각형 487">
                    <a:extLst>
                      <a:ext uri="{FF2B5EF4-FFF2-40B4-BE49-F238E27FC236}">
                        <a16:creationId xmlns:a16="http://schemas.microsoft.com/office/drawing/2014/main" id="{3F8269DA-DBC7-4F44-BA5C-F934CFB272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0" name="모서리가 둥근 직사각형 484">
                    <a:extLst>
                      <a:ext uri="{FF2B5EF4-FFF2-40B4-BE49-F238E27FC236}">
                        <a16:creationId xmlns:a16="http://schemas.microsoft.com/office/drawing/2014/main" id="{52B8A4E1-75A6-41CA-B345-D7C5B4A6876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1" name="모서리가 둥근 직사각형 481">
                    <a:extLst>
                      <a:ext uri="{FF2B5EF4-FFF2-40B4-BE49-F238E27FC236}">
                        <a16:creationId xmlns:a16="http://schemas.microsoft.com/office/drawing/2014/main" id="{F20E16F9-1A60-4809-8FD8-968F24D7B1F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2" name="모서리가 둥근 직사각형 478">
                    <a:extLst>
                      <a:ext uri="{FF2B5EF4-FFF2-40B4-BE49-F238E27FC236}">
                        <a16:creationId xmlns:a16="http://schemas.microsoft.com/office/drawing/2014/main" id="{FA345A41-16C7-449B-A97E-0C809C2B1EF3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3" name="모서리가 둥근 직사각형 475">
                    <a:extLst>
                      <a:ext uri="{FF2B5EF4-FFF2-40B4-BE49-F238E27FC236}">
                        <a16:creationId xmlns:a16="http://schemas.microsoft.com/office/drawing/2014/main" id="{1E0DC482-CD76-4BE5-897D-7B66D7436F5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4" name="모서리가 둥근 직사각형 472">
                    <a:extLst>
                      <a:ext uri="{FF2B5EF4-FFF2-40B4-BE49-F238E27FC236}">
                        <a16:creationId xmlns:a16="http://schemas.microsoft.com/office/drawing/2014/main" id="{22A3A9AF-01D5-4B72-A890-F0C1B3C6013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5" name="모서리가 둥근 직사각형 460">
                    <a:extLst>
                      <a:ext uri="{FF2B5EF4-FFF2-40B4-BE49-F238E27FC236}">
                        <a16:creationId xmlns:a16="http://schemas.microsoft.com/office/drawing/2014/main" id="{878D7B9D-051E-48CC-A94B-602206CFD08E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296" name="그룹 1295">
                  <a:extLst>
                    <a:ext uri="{FF2B5EF4-FFF2-40B4-BE49-F238E27FC236}">
                      <a16:creationId xmlns:a16="http://schemas.microsoft.com/office/drawing/2014/main" id="{82B61FA5-E5CB-44FA-9264-630FA9216769}"/>
                    </a:ext>
                  </a:extLst>
                </p:cNvPr>
                <p:cNvGrpSpPr/>
                <p:nvPr/>
              </p:nvGrpSpPr>
              <p:grpSpPr>
                <a:xfrm>
                  <a:off x="2815150" y="4997248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1297" name="모서리가 둥근 직사각형 496">
                    <a:extLst>
                      <a:ext uri="{FF2B5EF4-FFF2-40B4-BE49-F238E27FC236}">
                        <a16:creationId xmlns:a16="http://schemas.microsoft.com/office/drawing/2014/main" id="{5C9A3DA1-4294-4257-8448-B21408C18E1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8" name="모서리가 둥근 직사각형 493">
                    <a:extLst>
                      <a:ext uri="{FF2B5EF4-FFF2-40B4-BE49-F238E27FC236}">
                        <a16:creationId xmlns:a16="http://schemas.microsoft.com/office/drawing/2014/main" id="{7446231B-A173-4CAA-9035-45F00978C32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99" name="모서리가 둥근 직사각형 490">
                    <a:extLst>
                      <a:ext uri="{FF2B5EF4-FFF2-40B4-BE49-F238E27FC236}">
                        <a16:creationId xmlns:a16="http://schemas.microsoft.com/office/drawing/2014/main" id="{82C49FE5-1668-4FB7-A464-7E2C57A699C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0" name="모서리가 둥근 직사각형 487">
                    <a:extLst>
                      <a:ext uri="{FF2B5EF4-FFF2-40B4-BE49-F238E27FC236}">
                        <a16:creationId xmlns:a16="http://schemas.microsoft.com/office/drawing/2014/main" id="{1DFE6D5B-A595-4C6F-8E7C-51DA3030202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1" name="모서리가 둥근 직사각형 484">
                    <a:extLst>
                      <a:ext uri="{FF2B5EF4-FFF2-40B4-BE49-F238E27FC236}">
                        <a16:creationId xmlns:a16="http://schemas.microsoft.com/office/drawing/2014/main" id="{3EBDA5D8-AAEE-4F51-A5EF-FDEF9BAAB70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2" name="모서리가 둥근 직사각형 481">
                    <a:extLst>
                      <a:ext uri="{FF2B5EF4-FFF2-40B4-BE49-F238E27FC236}">
                        <a16:creationId xmlns:a16="http://schemas.microsoft.com/office/drawing/2014/main" id="{731A7CF3-A874-4111-AAC4-5F208865EFB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3" name="모서리가 둥근 직사각형 478">
                    <a:extLst>
                      <a:ext uri="{FF2B5EF4-FFF2-40B4-BE49-F238E27FC236}">
                        <a16:creationId xmlns:a16="http://schemas.microsoft.com/office/drawing/2014/main" id="{E77B73AE-B0B4-4ED6-93FF-3E2BB5707A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4" name="모서리가 둥근 직사각형 475">
                    <a:extLst>
                      <a:ext uri="{FF2B5EF4-FFF2-40B4-BE49-F238E27FC236}">
                        <a16:creationId xmlns:a16="http://schemas.microsoft.com/office/drawing/2014/main" id="{D6A0583F-7664-4C13-BA9A-4B0A20B50D97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5" name="모서리가 둥근 직사각형 472">
                    <a:extLst>
                      <a:ext uri="{FF2B5EF4-FFF2-40B4-BE49-F238E27FC236}">
                        <a16:creationId xmlns:a16="http://schemas.microsoft.com/office/drawing/2014/main" id="{C94CD4E9-1015-4059-AA4C-E3CE6724F294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6" name="모서리가 둥근 직사각형 460">
                    <a:extLst>
                      <a:ext uri="{FF2B5EF4-FFF2-40B4-BE49-F238E27FC236}">
                        <a16:creationId xmlns:a16="http://schemas.microsoft.com/office/drawing/2014/main" id="{92C9CDCA-175B-4C74-95A7-7B53542D3D92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307" name="그룹 1306">
                  <a:extLst>
                    <a:ext uri="{FF2B5EF4-FFF2-40B4-BE49-F238E27FC236}">
                      <a16:creationId xmlns:a16="http://schemas.microsoft.com/office/drawing/2014/main" id="{037FFD6E-64DF-44C6-9915-DA4EC580EDAA}"/>
                    </a:ext>
                  </a:extLst>
                </p:cNvPr>
                <p:cNvGrpSpPr/>
                <p:nvPr/>
              </p:nvGrpSpPr>
              <p:grpSpPr>
                <a:xfrm>
                  <a:off x="2985410" y="4995684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1308" name="모서리가 둥근 직사각형 496">
                    <a:extLst>
                      <a:ext uri="{FF2B5EF4-FFF2-40B4-BE49-F238E27FC236}">
                        <a16:creationId xmlns:a16="http://schemas.microsoft.com/office/drawing/2014/main" id="{809490EB-8A54-42C7-A40D-95FCB75CEAB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09" name="모서리가 둥근 직사각형 493">
                    <a:extLst>
                      <a:ext uri="{FF2B5EF4-FFF2-40B4-BE49-F238E27FC236}">
                        <a16:creationId xmlns:a16="http://schemas.microsoft.com/office/drawing/2014/main" id="{D8415772-491E-41E7-944C-1296B127C73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0" name="모서리가 둥근 직사각형 490">
                    <a:extLst>
                      <a:ext uri="{FF2B5EF4-FFF2-40B4-BE49-F238E27FC236}">
                        <a16:creationId xmlns:a16="http://schemas.microsoft.com/office/drawing/2014/main" id="{97D4A358-D7A0-4141-8F24-7EEA7BA4D14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1" name="모서리가 둥근 직사각형 487">
                    <a:extLst>
                      <a:ext uri="{FF2B5EF4-FFF2-40B4-BE49-F238E27FC236}">
                        <a16:creationId xmlns:a16="http://schemas.microsoft.com/office/drawing/2014/main" id="{88D64A52-72F2-4D0F-AAD8-8AD1E3CF8D9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2" name="모서리가 둥근 직사각형 484">
                    <a:extLst>
                      <a:ext uri="{FF2B5EF4-FFF2-40B4-BE49-F238E27FC236}">
                        <a16:creationId xmlns:a16="http://schemas.microsoft.com/office/drawing/2014/main" id="{5695D4F2-33D5-4D8F-8BB9-44C485E5F1E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3" name="모서리가 둥근 직사각형 481">
                    <a:extLst>
                      <a:ext uri="{FF2B5EF4-FFF2-40B4-BE49-F238E27FC236}">
                        <a16:creationId xmlns:a16="http://schemas.microsoft.com/office/drawing/2014/main" id="{F891FCE4-1DEB-4DBC-8B79-D36272D00D3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4" name="모서리가 둥근 직사각형 478">
                    <a:extLst>
                      <a:ext uri="{FF2B5EF4-FFF2-40B4-BE49-F238E27FC236}">
                        <a16:creationId xmlns:a16="http://schemas.microsoft.com/office/drawing/2014/main" id="{37308FBE-9742-4C87-BC1D-AC358BB13A8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5" name="모서리가 둥근 직사각형 475">
                    <a:extLst>
                      <a:ext uri="{FF2B5EF4-FFF2-40B4-BE49-F238E27FC236}">
                        <a16:creationId xmlns:a16="http://schemas.microsoft.com/office/drawing/2014/main" id="{325CEC9E-0DD5-41D6-99C2-716971EF402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6" name="모서리가 둥근 직사각형 472">
                    <a:extLst>
                      <a:ext uri="{FF2B5EF4-FFF2-40B4-BE49-F238E27FC236}">
                        <a16:creationId xmlns:a16="http://schemas.microsoft.com/office/drawing/2014/main" id="{3DEF2F4E-8EB4-420C-9314-FB85923408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17" name="모서리가 둥근 직사각형 460">
                    <a:extLst>
                      <a:ext uri="{FF2B5EF4-FFF2-40B4-BE49-F238E27FC236}">
                        <a16:creationId xmlns:a16="http://schemas.microsoft.com/office/drawing/2014/main" id="{15385974-2FFA-439A-8A88-43CD54D38676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318" name="그룹 1317">
                  <a:extLst>
                    <a:ext uri="{FF2B5EF4-FFF2-40B4-BE49-F238E27FC236}">
                      <a16:creationId xmlns:a16="http://schemas.microsoft.com/office/drawing/2014/main" id="{0ED6D82B-C28D-4189-AC99-7F2F3239B96D}"/>
                    </a:ext>
                  </a:extLst>
                </p:cNvPr>
                <p:cNvGrpSpPr/>
                <p:nvPr/>
              </p:nvGrpSpPr>
              <p:grpSpPr>
                <a:xfrm>
                  <a:off x="3155668" y="4996466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1319" name="모서리가 둥근 직사각형 496">
                    <a:extLst>
                      <a:ext uri="{FF2B5EF4-FFF2-40B4-BE49-F238E27FC236}">
                        <a16:creationId xmlns:a16="http://schemas.microsoft.com/office/drawing/2014/main" id="{8B1B5DFE-F70F-43E7-B022-1745AE68729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0" name="모서리가 둥근 직사각형 493">
                    <a:extLst>
                      <a:ext uri="{FF2B5EF4-FFF2-40B4-BE49-F238E27FC236}">
                        <a16:creationId xmlns:a16="http://schemas.microsoft.com/office/drawing/2014/main" id="{557761C3-ED2D-4356-AB88-66F7C28540E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1" name="모서리가 둥근 직사각형 490">
                    <a:extLst>
                      <a:ext uri="{FF2B5EF4-FFF2-40B4-BE49-F238E27FC236}">
                        <a16:creationId xmlns:a16="http://schemas.microsoft.com/office/drawing/2014/main" id="{4B5A6CC0-525C-4824-B3DB-CAF3053AE8B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2" name="모서리가 둥근 직사각형 487">
                    <a:extLst>
                      <a:ext uri="{FF2B5EF4-FFF2-40B4-BE49-F238E27FC236}">
                        <a16:creationId xmlns:a16="http://schemas.microsoft.com/office/drawing/2014/main" id="{2C1FDCC7-1007-4F27-AC2D-84F96FA5D59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3" name="모서리가 둥근 직사각형 484">
                    <a:extLst>
                      <a:ext uri="{FF2B5EF4-FFF2-40B4-BE49-F238E27FC236}">
                        <a16:creationId xmlns:a16="http://schemas.microsoft.com/office/drawing/2014/main" id="{C9CC875E-2B8B-47F8-84E8-7F5D4A49535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4" name="모서리가 둥근 직사각형 481">
                    <a:extLst>
                      <a:ext uri="{FF2B5EF4-FFF2-40B4-BE49-F238E27FC236}">
                        <a16:creationId xmlns:a16="http://schemas.microsoft.com/office/drawing/2014/main" id="{0EF1B61C-DCDD-419B-BCC3-D7E969C7928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5" name="모서리가 둥근 직사각형 478">
                    <a:extLst>
                      <a:ext uri="{FF2B5EF4-FFF2-40B4-BE49-F238E27FC236}">
                        <a16:creationId xmlns:a16="http://schemas.microsoft.com/office/drawing/2014/main" id="{D9B2C3E1-7EBE-436F-91BB-E413E639FA5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6" name="모서리가 둥근 직사각형 475">
                    <a:extLst>
                      <a:ext uri="{FF2B5EF4-FFF2-40B4-BE49-F238E27FC236}">
                        <a16:creationId xmlns:a16="http://schemas.microsoft.com/office/drawing/2014/main" id="{731AAB2C-D294-4877-A52B-440BC52C8C25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7" name="모서리가 둥근 직사각형 472">
                    <a:extLst>
                      <a:ext uri="{FF2B5EF4-FFF2-40B4-BE49-F238E27FC236}">
                        <a16:creationId xmlns:a16="http://schemas.microsoft.com/office/drawing/2014/main" id="{CA75F5A5-D451-4945-93EE-0DBFB2AEE73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328" name="모서리가 둥근 직사각형 460">
                    <a:extLst>
                      <a:ext uri="{FF2B5EF4-FFF2-40B4-BE49-F238E27FC236}">
                        <a16:creationId xmlns:a16="http://schemas.microsoft.com/office/drawing/2014/main" id="{0ECD6D98-A601-494B-B03E-69490F9373FA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</p:grpSp>
        <p:sp>
          <p:nvSpPr>
            <p:cNvPr id="4626" name="사각형: 둥근 모서리 4625">
              <a:extLst>
                <a:ext uri="{FF2B5EF4-FFF2-40B4-BE49-F238E27FC236}">
                  <a16:creationId xmlns:a16="http://schemas.microsoft.com/office/drawing/2014/main" id="{9E715657-1C4A-4748-8FC0-C1D6567B825D}"/>
                </a:ext>
              </a:extLst>
            </p:cNvPr>
            <p:cNvSpPr/>
            <p:nvPr/>
          </p:nvSpPr>
          <p:spPr>
            <a:xfrm>
              <a:off x="3364311" y="6284071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28" name="TextBox 4627">
              <a:extLst>
                <a:ext uri="{FF2B5EF4-FFF2-40B4-BE49-F238E27FC236}">
                  <a16:creationId xmlns:a16="http://schemas.microsoft.com/office/drawing/2014/main" id="{A510422D-DDA2-4993-BDC8-9D780DEC2173}"/>
                </a:ext>
              </a:extLst>
            </p:cNvPr>
            <p:cNvSpPr txBox="1"/>
            <p:nvPr/>
          </p:nvSpPr>
          <p:spPr>
            <a:xfrm>
              <a:off x="3341407" y="6270523"/>
              <a:ext cx="115308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64" name="그룹 5463">
            <a:extLst>
              <a:ext uri="{FF2B5EF4-FFF2-40B4-BE49-F238E27FC236}">
                <a16:creationId xmlns:a16="http://schemas.microsoft.com/office/drawing/2014/main" id="{5A2DB922-889E-408C-A8A1-FCE3FA6FD35D}"/>
              </a:ext>
            </a:extLst>
          </p:cNvPr>
          <p:cNvGrpSpPr/>
          <p:nvPr/>
        </p:nvGrpSpPr>
        <p:grpSpPr>
          <a:xfrm>
            <a:off x="4581481" y="339556"/>
            <a:ext cx="2372760" cy="6247288"/>
            <a:chOff x="2121729" y="331012"/>
            <a:chExt cx="2372760" cy="6247288"/>
          </a:xfrm>
        </p:grpSpPr>
        <p:sp>
          <p:nvSpPr>
            <p:cNvPr id="5465" name="TextBox 5464">
              <a:extLst>
                <a:ext uri="{FF2B5EF4-FFF2-40B4-BE49-F238E27FC236}">
                  <a16:creationId xmlns:a16="http://schemas.microsoft.com/office/drawing/2014/main" id="{05EB3CAA-BC7F-44A2-861C-4D2A3530DA64}"/>
                </a:ext>
              </a:extLst>
            </p:cNvPr>
            <p:cNvSpPr txBox="1"/>
            <p:nvPr/>
          </p:nvSpPr>
          <p:spPr>
            <a:xfrm>
              <a:off x="3610367" y="349199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5466" name="TextBox 5465">
              <a:extLst>
                <a:ext uri="{FF2B5EF4-FFF2-40B4-BE49-F238E27FC236}">
                  <a16:creationId xmlns:a16="http://schemas.microsoft.com/office/drawing/2014/main" id="{C4D6C72A-F596-4C3A-94D7-071E886EC37B}"/>
                </a:ext>
              </a:extLst>
            </p:cNvPr>
            <p:cNvSpPr txBox="1"/>
            <p:nvPr/>
          </p:nvSpPr>
          <p:spPr>
            <a:xfrm>
              <a:off x="3309516" y="355549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5467" name="직선 연결선 5466">
              <a:extLst>
                <a:ext uri="{FF2B5EF4-FFF2-40B4-BE49-F238E27FC236}">
                  <a16:creationId xmlns:a16="http://schemas.microsoft.com/office/drawing/2014/main" id="{48497EE6-E64C-40B1-B946-8D478D459C02}"/>
                </a:ext>
              </a:extLst>
            </p:cNvPr>
            <p:cNvCxnSpPr>
              <a:cxnSpLocks/>
            </p:cNvCxnSpPr>
            <p:nvPr/>
          </p:nvCxnSpPr>
          <p:spPr>
            <a:xfrm>
              <a:off x="3372049" y="604180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8" name="모서리가 둥근 직사각형 3">
              <a:extLst>
                <a:ext uri="{FF2B5EF4-FFF2-40B4-BE49-F238E27FC236}">
                  <a16:creationId xmlns:a16="http://schemas.microsoft.com/office/drawing/2014/main" id="{A0DA0B19-6BB8-4ED1-8CB5-7A47A7862812}"/>
                </a:ext>
              </a:extLst>
            </p:cNvPr>
            <p:cNvSpPr/>
            <p:nvPr/>
          </p:nvSpPr>
          <p:spPr>
            <a:xfrm>
              <a:off x="3372049" y="331013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469" name="그룹 5468">
              <a:extLst>
                <a:ext uri="{FF2B5EF4-FFF2-40B4-BE49-F238E27FC236}">
                  <a16:creationId xmlns:a16="http://schemas.microsoft.com/office/drawing/2014/main" id="{9EB4A69B-D638-4AFF-A947-6C82AFC404FF}"/>
                </a:ext>
              </a:extLst>
            </p:cNvPr>
            <p:cNvGrpSpPr/>
            <p:nvPr/>
          </p:nvGrpSpPr>
          <p:grpSpPr>
            <a:xfrm>
              <a:off x="3686257" y="641989"/>
              <a:ext cx="696763" cy="100804"/>
              <a:chOff x="3538538" y="1077915"/>
              <a:chExt cx="696763" cy="100804"/>
            </a:xfrm>
          </p:grpSpPr>
          <p:sp>
            <p:nvSpPr>
              <p:cNvPr id="5872" name="모서리가 둥근 직사각형 1855">
                <a:extLst>
                  <a:ext uri="{FF2B5EF4-FFF2-40B4-BE49-F238E27FC236}">
                    <a16:creationId xmlns:a16="http://schemas.microsoft.com/office/drawing/2014/main" id="{2048CC94-E089-4C18-A2AD-5BEDC2EB5A8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3" name="모서리가 둥근 직사각형 1856">
                <a:extLst>
                  <a:ext uri="{FF2B5EF4-FFF2-40B4-BE49-F238E27FC236}">
                    <a16:creationId xmlns:a16="http://schemas.microsoft.com/office/drawing/2014/main" id="{FBE8FC03-37D7-470B-AD7E-2BD7BBB3EDF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4" name="모서리가 둥근 직사각형 1857">
                <a:extLst>
                  <a:ext uri="{FF2B5EF4-FFF2-40B4-BE49-F238E27FC236}">
                    <a16:creationId xmlns:a16="http://schemas.microsoft.com/office/drawing/2014/main" id="{45B4D599-C935-414D-913C-880C0DB17A5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5" name="모서리가 둥근 직사각형 1858">
                <a:extLst>
                  <a:ext uri="{FF2B5EF4-FFF2-40B4-BE49-F238E27FC236}">
                    <a16:creationId xmlns:a16="http://schemas.microsoft.com/office/drawing/2014/main" id="{4A1C37A0-2779-48F0-8B17-DF7BE73A8F6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6" name="모서리가 둥근 직사각형 1859">
                <a:extLst>
                  <a:ext uri="{FF2B5EF4-FFF2-40B4-BE49-F238E27FC236}">
                    <a16:creationId xmlns:a16="http://schemas.microsoft.com/office/drawing/2014/main" id="{859C17D4-5095-4CD0-95D6-F78A6621105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0" name="그룹 5469">
              <a:extLst>
                <a:ext uri="{FF2B5EF4-FFF2-40B4-BE49-F238E27FC236}">
                  <a16:creationId xmlns:a16="http://schemas.microsoft.com/office/drawing/2014/main" id="{97524727-ABB7-40D7-AC97-0C64FABB6618}"/>
                </a:ext>
              </a:extLst>
            </p:cNvPr>
            <p:cNvGrpSpPr/>
            <p:nvPr/>
          </p:nvGrpSpPr>
          <p:grpSpPr>
            <a:xfrm>
              <a:off x="3686257" y="827535"/>
              <a:ext cx="696763" cy="100804"/>
              <a:chOff x="3538538" y="1077915"/>
              <a:chExt cx="696763" cy="100804"/>
            </a:xfrm>
          </p:grpSpPr>
          <p:sp>
            <p:nvSpPr>
              <p:cNvPr id="5867" name="모서리가 둥근 직사각형 1850">
                <a:extLst>
                  <a:ext uri="{FF2B5EF4-FFF2-40B4-BE49-F238E27FC236}">
                    <a16:creationId xmlns:a16="http://schemas.microsoft.com/office/drawing/2014/main" id="{7C4A9AF1-3E80-4818-A8C8-54C161E1350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8" name="모서리가 둥근 직사각형 1851">
                <a:extLst>
                  <a:ext uri="{FF2B5EF4-FFF2-40B4-BE49-F238E27FC236}">
                    <a16:creationId xmlns:a16="http://schemas.microsoft.com/office/drawing/2014/main" id="{48922C3A-DA50-4B90-A9D1-ACDD152ED42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9" name="모서리가 둥근 직사각형 1852">
                <a:extLst>
                  <a:ext uri="{FF2B5EF4-FFF2-40B4-BE49-F238E27FC236}">
                    <a16:creationId xmlns:a16="http://schemas.microsoft.com/office/drawing/2014/main" id="{7011E4E5-9884-4154-BDFC-AB2B31B0BD3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0" name="모서리가 둥근 직사각형 1853">
                <a:extLst>
                  <a:ext uri="{FF2B5EF4-FFF2-40B4-BE49-F238E27FC236}">
                    <a16:creationId xmlns:a16="http://schemas.microsoft.com/office/drawing/2014/main" id="{4E22B8EE-477D-4353-89A3-BE2D1CEFF1F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1" name="모서리가 둥근 직사각형 1854">
                <a:extLst>
                  <a:ext uri="{FF2B5EF4-FFF2-40B4-BE49-F238E27FC236}">
                    <a16:creationId xmlns:a16="http://schemas.microsoft.com/office/drawing/2014/main" id="{2700F459-0B04-444B-8BF0-1FABEA03FC0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1" name="그룹 5470">
              <a:extLst>
                <a:ext uri="{FF2B5EF4-FFF2-40B4-BE49-F238E27FC236}">
                  <a16:creationId xmlns:a16="http://schemas.microsoft.com/office/drawing/2014/main" id="{39778E52-EACF-4602-BF60-1C35F52A51DA}"/>
                </a:ext>
              </a:extLst>
            </p:cNvPr>
            <p:cNvGrpSpPr/>
            <p:nvPr/>
          </p:nvGrpSpPr>
          <p:grpSpPr>
            <a:xfrm>
              <a:off x="3686257" y="1013081"/>
              <a:ext cx="696763" cy="100804"/>
              <a:chOff x="3538538" y="1077915"/>
              <a:chExt cx="696763" cy="100804"/>
            </a:xfrm>
          </p:grpSpPr>
          <p:sp>
            <p:nvSpPr>
              <p:cNvPr id="5862" name="모서리가 둥근 직사각형 1845">
                <a:extLst>
                  <a:ext uri="{FF2B5EF4-FFF2-40B4-BE49-F238E27FC236}">
                    <a16:creationId xmlns:a16="http://schemas.microsoft.com/office/drawing/2014/main" id="{BBE6EE98-4C7B-4E5A-9ABB-C79506ABA61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3" name="모서리가 둥근 직사각형 1846">
                <a:extLst>
                  <a:ext uri="{FF2B5EF4-FFF2-40B4-BE49-F238E27FC236}">
                    <a16:creationId xmlns:a16="http://schemas.microsoft.com/office/drawing/2014/main" id="{64D1AC40-9535-4611-81C7-F43B711BE9A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4" name="모서리가 둥근 직사각형 1847">
                <a:extLst>
                  <a:ext uri="{FF2B5EF4-FFF2-40B4-BE49-F238E27FC236}">
                    <a16:creationId xmlns:a16="http://schemas.microsoft.com/office/drawing/2014/main" id="{3B131484-DC18-4C93-B42E-1C5BF0E8F02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5" name="모서리가 둥근 직사각형 1848">
                <a:extLst>
                  <a:ext uri="{FF2B5EF4-FFF2-40B4-BE49-F238E27FC236}">
                    <a16:creationId xmlns:a16="http://schemas.microsoft.com/office/drawing/2014/main" id="{CAEA2C33-6204-404E-877C-A8C6032AED9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6" name="모서리가 둥근 직사각형 1849">
                <a:extLst>
                  <a:ext uri="{FF2B5EF4-FFF2-40B4-BE49-F238E27FC236}">
                    <a16:creationId xmlns:a16="http://schemas.microsoft.com/office/drawing/2014/main" id="{D978085C-7236-48E2-AB37-2FA00DF7235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2" name="그룹 5471">
              <a:extLst>
                <a:ext uri="{FF2B5EF4-FFF2-40B4-BE49-F238E27FC236}">
                  <a16:creationId xmlns:a16="http://schemas.microsoft.com/office/drawing/2014/main" id="{47A1BE06-DA93-4B9B-BAED-09CF2CF7CFF5}"/>
                </a:ext>
              </a:extLst>
            </p:cNvPr>
            <p:cNvGrpSpPr/>
            <p:nvPr/>
          </p:nvGrpSpPr>
          <p:grpSpPr>
            <a:xfrm>
              <a:off x="3686257" y="1198627"/>
              <a:ext cx="696763" cy="100804"/>
              <a:chOff x="3538538" y="1077915"/>
              <a:chExt cx="696763" cy="100804"/>
            </a:xfrm>
          </p:grpSpPr>
          <p:sp>
            <p:nvSpPr>
              <p:cNvPr id="5857" name="모서리가 둥근 직사각형 1840">
                <a:extLst>
                  <a:ext uri="{FF2B5EF4-FFF2-40B4-BE49-F238E27FC236}">
                    <a16:creationId xmlns:a16="http://schemas.microsoft.com/office/drawing/2014/main" id="{E62CE9F6-5913-4A68-88C3-A0E6145C360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8" name="모서리가 둥근 직사각형 1841">
                <a:extLst>
                  <a:ext uri="{FF2B5EF4-FFF2-40B4-BE49-F238E27FC236}">
                    <a16:creationId xmlns:a16="http://schemas.microsoft.com/office/drawing/2014/main" id="{3D30DA25-59A4-4B60-A82A-B755762A59A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9" name="모서리가 둥근 직사각형 1842">
                <a:extLst>
                  <a:ext uri="{FF2B5EF4-FFF2-40B4-BE49-F238E27FC236}">
                    <a16:creationId xmlns:a16="http://schemas.microsoft.com/office/drawing/2014/main" id="{ECA6101A-4BF6-4178-88D0-C78E0C38111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0" name="모서리가 둥근 직사각형 1843">
                <a:extLst>
                  <a:ext uri="{FF2B5EF4-FFF2-40B4-BE49-F238E27FC236}">
                    <a16:creationId xmlns:a16="http://schemas.microsoft.com/office/drawing/2014/main" id="{FBCDA643-E47A-4296-B0E9-A9177C403BF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1" name="모서리가 둥근 직사각형 1844">
                <a:extLst>
                  <a:ext uri="{FF2B5EF4-FFF2-40B4-BE49-F238E27FC236}">
                    <a16:creationId xmlns:a16="http://schemas.microsoft.com/office/drawing/2014/main" id="{B040A6CF-E773-450F-BA95-CD69A6140E2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3" name="그룹 5472">
              <a:extLst>
                <a:ext uri="{FF2B5EF4-FFF2-40B4-BE49-F238E27FC236}">
                  <a16:creationId xmlns:a16="http://schemas.microsoft.com/office/drawing/2014/main" id="{F2016F6C-7D8C-424C-A05F-93D5B3A2A05C}"/>
                </a:ext>
              </a:extLst>
            </p:cNvPr>
            <p:cNvGrpSpPr/>
            <p:nvPr/>
          </p:nvGrpSpPr>
          <p:grpSpPr>
            <a:xfrm>
              <a:off x="3686257" y="1384173"/>
              <a:ext cx="696763" cy="100804"/>
              <a:chOff x="3538538" y="1077915"/>
              <a:chExt cx="696763" cy="100804"/>
            </a:xfrm>
          </p:grpSpPr>
          <p:sp>
            <p:nvSpPr>
              <p:cNvPr id="5852" name="모서리가 둥근 직사각형 1835">
                <a:extLst>
                  <a:ext uri="{FF2B5EF4-FFF2-40B4-BE49-F238E27FC236}">
                    <a16:creationId xmlns:a16="http://schemas.microsoft.com/office/drawing/2014/main" id="{4A3465A5-50DE-444E-A55F-0FD2A92584A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3" name="모서리가 둥근 직사각형 1836">
                <a:extLst>
                  <a:ext uri="{FF2B5EF4-FFF2-40B4-BE49-F238E27FC236}">
                    <a16:creationId xmlns:a16="http://schemas.microsoft.com/office/drawing/2014/main" id="{A90B4E74-70D1-4A6D-89D7-8845097363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4" name="모서리가 둥근 직사각형 1837">
                <a:extLst>
                  <a:ext uri="{FF2B5EF4-FFF2-40B4-BE49-F238E27FC236}">
                    <a16:creationId xmlns:a16="http://schemas.microsoft.com/office/drawing/2014/main" id="{B23F0BF6-6CD5-4B59-B5CD-C3F79E2F404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5" name="모서리가 둥근 직사각형 1838">
                <a:extLst>
                  <a:ext uri="{FF2B5EF4-FFF2-40B4-BE49-F238E27FC236}">
                    <a16:creationId xmlns:a16="http://schemas.microsoft.com/office/drawing/2014/main" id="{D1E1F347-EAFE-4526-99F3-E638FE967C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6" name="모서리가 둥근 직사각형 1839">
                <a:extLst>
                  <a:ext uri="{FF2B5EF4-FFF2-40B4-BE49-F238E27FC236}">
                    <a16:creationId xmlns:a16="http://schemas.microsoft.com/office/drawing/2014/main" id="{D96FC0B2-4A28-439F-BE18-FC429A14706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4" name="그룹 5473">
              <a:extLst>
                <a:ext uri="{FF2B5EF4-FFF2-40B4-BE49-F238E27FC236}">
                  <a16:creationId xmlns:a16="http://schemas.microsoft.com/office/drawing/2014/main" id="{0DEB9C20-868C-4475-93E3-46E82FA5DCFC}"/>
                </a:ext>
              </a:extLst>
            </p:cNvPr>
            <p:cNvGrpSpPr/>
            <p:nvPr/>
          </p:nvGrpSpPr>
          <p:grpSpPr>
            <a:xfrm>
              <a:off x="3686257" y="1569719"/>
              <a:ext cx="696763" cy="100804"/>
              <a:chOff x="3538538" y="1077915"/>
              <a:chExt cx="696763" cy="100804"/>
            </a:xfrm>
          </p:grpSpPr>
          <p:sp>
            <p:nvSpPr>
              <p:cNvPr id="5847" name="모서리가 둥근 직사각형 1830">
                <a:extLst>
                  <a:ext uri="{FF2B5EF4-FFF2-40B4-BE49-F238E27FC236}">
                    <a16:creationId xmlns:a16="http://schemas.microsoft.com/office/drawing/2014/main" id="{BC4D7017-9625-44E5-8993-B779D1DF7B0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8" name="모서리가 둥근 직사각형 1831">
                <a:extLst>
                  <a:ext uri="{FF2B5EF4-FFF2-40B4-BE49-F238E27FC236}">
                    <a16:creationId xmlns:a16="http://schemas.microsoft.com/office/drawing/2014/main" id="{ACEAF6DE-4C29-454B-B524-F6C6860C167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9" name="모서리가 둥근 직사각형 1832">
                <a:extLst>
                  <a:ext uri="{FF2B5EF4-FFF2-40B4-BE49-F238E27FC236}">
                    <a16:creationId xmlns:a16="http://schemas.microsoft.com/office/drawing/2014/main" id="{AA3DE59A-0300-4136-9259-35AC0CE9B90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0" name="모서리가 둥근 직사각형 1833">
                <a:extLst>
                  <a:ext uri="{FF2B5EF4-FFF2-40B4-BE49-F238E27FC236}">
                    <a16:creationId xmlns:a16="http://schemas.microsoft.com/office/drawing/2014/main" id="{EDB5E51A-AD25-4E7B-9015-8969CF6E92E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1" name="모서리가 둥근 직사각형 1834">
                <a:extLst>
                  <a:ext uri="{FF2B5EF4-FFF2-40B4-BE49-F238E27FC236}">
                    <a16:creationId xmlns:a16="http://schemas.microsoft.com/office/drawing/2014/main" id="{F806D27D-569B-445E-B148-FF09FE764D2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5" name="그룹 5474">
              <a:extLst>
                <a:ext uri="{FF2B5EF4-FFF2-40B4-BE49-F238E27FC236}">
                  <a16:creationId xmlns:a16="http://schemas.microsoft.com/office/drawing/2014/main" id="{77E8D8C8-6593-4E58-B1C0-ECCF4713CA5E}"/>
                </a:ext>
              </a:extLst>
            </p:cNvPr>
            <p:cNvGrpSpPr/>
            <p:nvPr/>
          </p:nvGrpSpPr>
          <p:grpSpPr>
            <a:xfrm>
              <a:off x="3686257" y="1755265"/>
              <a:ext cx="696763" cy="100804"/>
              <a:chOff x="3538538" y="1077915"/>
              <a:chExt cx="696763" cy="100804"/>
            </a:xfrm>
          </p:grpSpPr>
          <p:sp>
            <p:nvSpPr>
              <p:cNvPr id="5842" name="모서리가 둥근 직사각형 1825">
                <a:extLst>
                  <a:ext uri="{FF2B5EF4-FFF2-40B4-BE49-F238E27FC236}">
                    <a16:creationId xmlns:a16="http://schemas.microsoft.com/office/drawing/2014/main" id="{47691E64-D7F4-4CC0-9295-7F34BFE495B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3" name="모서리가 둥근 직사각형 1826">
                <a:extLst>
                  <a:ext uri="{FF2B5EF4-FFF2-40B4-BE49-F238E27FC236}">
                    <a16:creationId xmlns:a16="http://schemas.microsoft.com/office/drawing/2014/main" id="{260D57D2-5A57-4B30-A994-E1174974CB6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4" name="모서리가 둥근 직사각형 1827">
                <a:extLst>
                  <a:ext uri="{FF2B5EF4-FFF2-40B4-BE49-F238E27FC236}">
                    <a16:creationId xmlns:a16="http://schemas.microsoft.com/office/drawing/2014/main" id="{509E8DA1-0B9F-4B9E-ABE5-7F6E4300722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5" name="모서리가 둥근 직사각형 1828">
                <a:extLst>
                  <a:ext uri="{FF2B5EF4-FFF2-40B4-BE49-F238E27FC236}">
                    <a16:creationId xmlns:a16="http://schemas.microsoft.com/office/drawing/2014/main" id="{C270F550-E999-4F4E-BDBE-0381B817799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6" name="모서리가 둥근 직사각형 1829">
                <a:extLst>
                  <a:ext uri="{FF2B5EF4-FFF2-40B4-BE49-F238E27FC236}">
                    <a16:creationId xmlns:a16="http://schemas.microsoft.com/office/drawing/2014/main" id="{5D766D65-4CBB-43D9-950C-0EDDE4010E1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6" name="그룹 5475">
              <a:extLst>
                <a:ext uri="{FF2B5EF4-FFF2-40B4-BE49-F238E27FC236}">
                  <a16:creationId xmlns:a16="http://schemas.microsoft.com/office/drawing/2014/main" id="{55BE30AD-60BB-4A16-AD9B-A312A5B245A9}"/>
                </a:ext>
              </a:extLst>
            </p:cNvPr>
            <p:cNvGrpSpPr/>
            <p:nvPr/>
          </p:nvGrpSpPr>
          <p:grpSpPr>
            <a:xfrm>
              <a:off x="3686257" y="1940811"/>
              <a:ext cx="696763" cy="100804"/>
              <a:chOff x="3538538" y="1077915"/>
              <a:chExt cx="696763" cy="100804"/>
            </a:xfrm>
          </p:grpSpPr>
          <p:sp>
            <p:nvSpPr>
              <p:cNvPr id="5837" name="모서리가 둥근 직사각형 1820">
                <a:extLst>
                  <a:ext uri="{FF2B5EF4-FFF2-40B4-BE49-F238E27FC236}">
                    <a16:creationId xmlns:a16="http://schemas.microsoft.com/office/drawing/2014/main" id="{1811C0DC-D50E-41D1-93E7-D0A2E8A837B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8" name="모서리가 둥근 직사각형 1821">
                <a:extLst>
                  <a:ext uri="{FF2B5EF4-FFF2-40B4-BE49-F238E27FC236}">
                    <a16:creationId xmlns:a16="http://schemas.microsoft.com/office/drawing/2014/main" id="{426BFCD2-A6E8-47CA-85B9-28FD28B42A3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9" name="모서리가 둥근 직사각형 1822">
                <a:extLst>
                  <a:ext uri="{FF2B5EF4-FFF2-40B4-BE49-F238E27FC236}">
                    <a16:creationId xmlns:a16="http://schemas.microsoft.com/office/drawing/2014/main" id="{58DDEF69-EE0C-4D9C-8695-96A51FC0681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0" name="모서리가 둥근 직사각형 1823">
                <a:extLst>
                  <a:ext uri="{FF2B5EF4-FFF2-40B4-BE49-F238E27FC236}">
                    <a16:creationId xmlns:a16="http://schemas.microsoft.com/office/drawing/2014/main" id="{DF31D0B8-05C5-42C9-BE9A-189079FEAF9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1" name="모서리가 둥근 직사각형 1824">
                <a:extLst>
                  <a:ext uri="{FF2B5EF4-FFF2-40B4-BE49-F238E27FC236}">
                    <a16:creationId xmlns:a16="http://schemas.microsoft.com/office/drawing/2014/main" id="{B37DBFAA-9B0E-4F29-8F09-0600708770A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7" name="그룹 5476">
              <a:extLst>
                <a:ext uri="{FF2B5EF4-FFF2-40B4-BE49-F238E27FC236}">
                  <a16:creationId xmlns:a16="http://schemas.microsoft.com/office/drawing/2014/main" id="{FA8AEF07-AC06-407E-830C-58B54222E68C}"/>
                </a:ext>
              </a:extLst>
            </p:cNvPr>
            <p:cNvGrpSpPr/>
            <p:nvPr/>
          </p:nvGrpSpPr>
          <p:grpSpPr>
            <a:xfrm>
              <a:off x="3686257" y="2126357"/>
              <a:ext cx="696763" cy="100804"/>
              <a:chOff x="3538538" y="1077915"/>
              <a:chExt cx="696763" cy="100804"/>
            </a:xfrm>
          </p:grpSpPr>
          <p:sp>
            <p:nvSpPr>
              <p:cNvPr id="5832" name="모서리가 둥근 직사각형 1815">
                <a:extLst>
                  <a:ext uri="{FF2B5EF4-FFF2-40B4-BE49-F238E27FC236}">
                    <a16:creationId xmlns:a16="http://schemas.microsoft.com/office/drawing/2014/main" id="{BDCA701C-9888-4DAA-B4F1-26863A61AAC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3" name="모서리가 둥근 직사각형 1816">
                <a:extLst>
                  <a:ext uri="{FF2B5EF4-FFF2-40B4-BE49-F238E27FC236}">
                    <a16:creationId xmlns:a16="http://schemas.microsoft.com/office/drawing/2014/main" id="{644B6B55-7558-428F-BCDC-B6391176513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4" name="모서리가 둥근 직사각형 1817">
                <a:extLst>
                  <a:ext uri="{FF2B5EF4-FFF2-40B4-BE49-F238E27FC236}">
                    <a16:creationId xmlns:a16="http://schemas.microsoft.com/office/drawing/2014/main" id="{64CFABAC-CD5A-4A25-BE0F-948B48C03C8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5" name="모서리가 둥근 직사각형 1818">
                <a:extLst>
                  <a:ext uri="{FF2B5EF4-FFF2-40B4-BE49-F238E27FC236}">
                    <a16:creationId xmlns:a16="http://schemas.microsoft.com/office/drawing/2014/main" id="{A17E8E31-F013-46D3-B050-E89D6815E3D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6" name="모서리가 둥근 직사각형 1819">
                <a:extLst>
                  <a:ext uri="{FF2B5EF4-FFF2-40B4-BE49-F238E27FC236}">
                    <a16:creationId xmlns:a16="http://schemas.microsoft.com/office/drawing/2014/main" id="{925D6DAB-CD33-498C-8513-155503E1CA9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8" name="그룹 5477">
              <a:extLst>
                <a:ext uri="{FF2B5EF4-FFF2-40B4-BE49-F238E27FC236}">
                  <a16:creationId xmlns:a16="http://schemas.microsoft.com/office/drawing/2014/main" id="{C5D809CB-F35A-4489-BACA-AAE0F55839BD}"/>
                </a:ext>
              </a:extLst>
            </p:cNvPr>
            <p:cNvGrpSpPr/>
            <p:nvPr/>
          </p:nvGrpSpPr>
          <p:grpSpPr>
            <a:xfrm>
              <a:off x="3686257" y="2311903"/>
              <a:ext cx="696763" cy="100804"/>
              <a:chOff x="3538538" y="1077915"/>
              <a:chExt cx="696763" cy="100804"/>
            </a:xfrm>
          </p:grpSpPr>
          <p:sp>
            <p:nvSpPr>
              <p:cNvPr id="5827" name="모서리가 둥근 직사각형 1810">
                <a:extLst>
                  <a:ext uri="{FF2B5EF4-FFF2-40B4-BE49-F238E27FC236}">
                    <a16:creationId xmlns:a16="http://schemas.microsoft.com/office/drawing/2014/main" id="{2D2624FD-845C-4B12-81F0-D4BCB37E93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8" name="모서리가 둥근 직사각형 1811">
                <a:extLst>
                  <a:ext uri="{FF2B5EF4-FFF2-40B4-BE49-F238E27FC236}">
                    <a16:creationId xmlns:a16="http://schemas.microsoft.com/office/drawing/2014/main" id="{651F0EB7-618E-4E7B-899F-EA3C5565F0B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9" name="모서리가 둥근 직사각형 1812">
                <a:extLst>
                  <a:ext uri="{FF2B5EF4-FFF2-40B4-BE49-F238E27FC236}">
                    <a16:creationId xmlns:a16="http://schemas.microsoft.com/office/drawing/2014/main" id="{8788F2C4-6D66-441E-BDF2-7C50095920A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0" name="모서리가 둥근 직사각형 1813">
                <a:extLst>
                  <a:ext uri="{FF2B5EF4-FFF2-40B4-BE49-F238E27FC236}">
                    <a16:creationId xmlns:a16="http://schemas.microsoft.com/office/drawing/2014/main" id="{B126A521-134A-47E3-B1A6-969C8C308AC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1" name="모서리가 둥근 직사각형 1814">
                <a:extLst>
                  <a:ext uri="{FF2B5EF4-FFF2-40B4-BE49-F238E27FC236}">
                    <a16:creationId xmlns:a16="http://schemas.microsoft.com/office/drawing/2014/main" id="{2BE81CD9-BE00-4129-AD9B-BF187E8AA02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79" name="그룹 5478">
              <a:extLst>
                <a:ext uri="{FF2B5EF4-FFF2-40B4-BE49-F238E27FC236}">
                  <a16:creationId xmlns:a16="http://schemas.microsoft.com/office/drawing/2014/main" id="{B741EC24-BC57-45CE-ABBD-9E77F6987B34}"/>
                </a:ext>
              </a:extLst>
            </p:cNvPr>
            <p:cNvGrpSpPr/>
            <p:nvPr/>
          </p:nvGrpSpPr>
          <p:grpSpPr>
            <a:xfrm>
              <a:off x="3686257" y="2497449"/>
              <a:ext cx="696763" cy="100804"/>
              <a:chOff x="3538538" y="1077915"/>
              <a:chExt cx="696763" cy="100804"/>
            </a:xfrm>
          </p:grpSpPr>
          <p:sp>
            <p:nvSpPr>
              <p:cNvPr id="5822" name="모서리가 둥근 직사각형 1805">
                <a:extLst>
                  <a:ext uri="{FF2B5EF4-FFF2-40B4-BE49-F238E27FC236}">
                    <a16:creationId xmlns:a16="http://schemas.microsoft.com/office/drawing/2014/main" id="{F5BC93A8-39DD-4583-9B59-F168D425961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3" name="모서리가 둥근 직사각형 1806">
                <a:extLst>
                  <a:ext uri="{FF2B5EF4-FFF2-40B4-BE49-F238E27FC236}">
                    <a16:creationId xmlns:a16="http://schemas.microsoft.com/office/drawing/2014/main" id="{8E2D4F50-B9C2-42C7-B5F9-840D7EF4DF4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4" name="모서리가 둥근 직사각형 1807">
                <a:extLst>
                  <a:ext uri="{FF2B5EF4-FFF2-40B4-BE49-F238E27FC236}">
                    <a16:creationId xmlns:a16="http://schemas.microsoft.com/office/drawing/2014/main" id="{E258CECA-7B66-4497-AECF-1C25FF15F25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5" name="모서리가 둥근 직사각형 1808">
                <a:extLst>
                  <a:ext uri="{FF2B5EF4-FFF2-40B4-BE49-F238E27FC236}">
                    <a16:creationId xmlns:a16="http://schemas.microsoft.com/office/drawing/2014/main" id="{DD2137A7-457E-40A6-AD24-950B9F37F46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6" name="모서리가 둥근 직사각형 1809">
                <a:extLst>
                  <a:ext uri="{FF2B5EF4-FFF2-40B4-BE49-F238E27FC236}">
                    <a16:creationId xmlns:a16="http://schemas.microsoft.com/office/drawing/2014/main" id="{AC8AEFB6-BF1F-4F40-9761-FCF10425549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0" name="그룹 5479">
              <a:extLst>
                <a:ext uri="{FF2B5EF4-FFF2-40B4-BE49-F238E27FC236}">
                  <a16:creationId xmlns:a16="http://schemas.microsoft.com/office/drawing/2014/main" id="{BB895B02-6115-4F5A-A885-9A8FA24A584F}"/>
                </a:ext>
              </a:extLst>
            </p:cNvPr>
            <p:cNvGrpSpPr/>
            <p:nvPr/>
          </p:nvGrpSpPr>
          <p:grpSpPr>
            <a:xfrm>
              <a:off x="3686257" y="2682995"/>
              <a:ext cx="696763" cy="100804"/>
              <a:chOff x="3538538" y="1077915"/>
              <a:chExt cx="696763" cy="100804"/>
            </a:xfrm>
          </p:grpSpPr>
          <p:sp>
            <p:nvSpPr>
              <p:cNvPr id="5817" name="모서리가 둥근 직사각형 1800">
                <a:extLst>
                  <a:ext uri="{FF2B5EF4-FFF2-40B4-BE49-F238E27FC236}">
                    <a16:creationId xmlns:a16="http://schemas.microsoft.com/office/drawing/2014/main" id="{615CE685-B82C-432A-9F51-7E5C2B9A8BC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8" name="모서리가 둥근 직사각형 1801">
                <a:extLst>
                  <a:ext uri="{FF2B5EF4-FFF2-40B4-BE49-F238E27FC236}">
                    <a16:creationId xmlns:a16="http://schemas.microsoft.com/office/drawing/2014/main" id="{D9FAC900-9920-48A2-A832-4E4F3DFF7B7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9" name="모서리가 둥근 직사각형 1802">
                <a:extLst>
                  <a:ext uri="{FF2B5EF4-FFF2-40B4-BE49-F238E27FC236}">
                    <a16:creationId xmlns:a16="http://schemas.microsoft.com/office/drawing/2014/main" id="{FC5EA022-5699-489D-B4C8-A2A208863C3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0" name="모서리가 둥근 직사각형 1803">
                <a:extLst>
                  <a:ext uri="{FF2B5EF4-FFF2-40B4-BE49-F238E27FC236}">
                    <a16:creationId xmlns:a16="http://schemas.microsoft.com/office/drawing/2014/main" id="{38B0CA1B-A533-45BE-868B-C562F0F2E0B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1" name="모서리가 둥근 직사각형 1804">
                <a:extLst>
                  <a:ext uri="{FF2B5EF4-FFF2-40B4-BE49-F238E27FC236}">
                    <a16:creationId xmlns:a16="http://schemas.microsoft.com/office/drawing/2014/main" id="{48DD31DC-6DA6-4A6C-B878-647AA202442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1" name="그룹 5480">
              <a:extLst>
                <a:ext uri="{FF2B5EF4-FFF2-40B4-BE49-F238E27FC236}">
                  <a16:creationId xmlns:a16="http://schemas.microsoft.com/office/drawing/2014/main" id="{008F94B2-9499-4064-A8DD-1FF8942692B6}"/>
                </a:ext>
              </a:extLst>
            </p:cNvPr>
            <p:cNvGrpSpPr/>
            <p:nvPr/>
          </p:nvGrpSpPr>
          <p:grpSpPr>
            <a:xfrm>
              <a:off x="3686257" y="2868541"/>
              <a:ext cx="696763" cy="100804"/>
              <a:chOff x="3538538" y="1077915"/>
              <a:chExt cx="696763" cy="100804"/>
            </a:xfrm>
          </p:grpSpPr>
          <p:sp>
            <p:nvSpPr>
              <p:cNvPr id="5812" name="모서리가 둥근 직사각형 1795">
                <a:extLst>
                  <a:ext uri="{FF2B5EF4-FFF2-40B4-BE49-F238E27FC236}">
                    <a16:creationId xmlns:a16="http://schemas.microsoft.com/office/drawing/2014/main" id="{C21CD773-0121-44D5-B42B-CC3DFE7437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3" name="모서리가 둥근 직사각형 1796">
                <a:extLst>
                  <a:ext uri="{FF2B5EF4-FFF2-40B4-BE49-F238E27FC236}">
                    <a16:creationId xmlns:a16="http://schemas.microsoft.com/office/drawing/2014/main" id="{012CB4F8-DA96-46EB-BE41-9F27C16AB99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4" name="모서리가 둥근 직사각형 1797">
                <a:extLst>
                  <a:ext uri="{FF2B5EF4-FFF2-40B4-BE49-F238E27FC236}">
                    <a16:creationId xmlns:a16="http://schemas.microsoft.com/office/drawing/2014/main" id="{58819C03-21C4-421A-B2FE-B71F89D5E79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5" name="모서리가 둥근 직사각형 1798">
                <a:extLst>
                  <a:ext uri="{FF2B5EF4-FFF2-40B4-BE49-F238E27FC236}">
                    <a16:creationId xmlns:a16="http://schemas.microsoft.com/office/drawing/2014/main" id="{98132107-0D67-4381-B3C4-FCDC03F33B0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6" name="모서리가 둥근 직사각형 1799">
                <a:extLst>
                  <a:ext uri="{FF2B5EF4-FFF2-40B4-BE49-F238E27FC236}">
                    <a16:creationId xmlns:a16="http://schemas.microsoft.com/office/drawing/2014/main" id="{C72DD6EB-AF03-46E9-9047-9B73495B631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2" name="그룹 5481">
              <a:extLst>
                <a:ext uri="{FF2B5EF4-FFF2-40B4-BE49-F238E27FC236}">
                  <a16:creationId xmlns:a16="http://schemas.microsoft.com/office/drawing/2014/main" id="{2B1C43B8-DC35-4286-9307-44D4A81738B5}"/>
                </a:ext>
              </a:extLst>
            </p:cNvPr>
            <p:cNvGrpSpPr/>
            <p:nvPr/>
          </p:nvGrpSpPr>
          <p:grpSpPr>
            <a:xfrm>
              <a:off x="3686257" y="3054087"/>
              <a:ext cx="696763" cy="100804"/>
              <a:chOff x="3538538" y="1077915"/>
              <a:chExt cx="696763" cy="100804"/>
            </a:xfrm>
          </p:grpSpPr>
          <p:sp>
            <p:nvSpPr>
              <p:cNvPr id="5807" name="모서리가 둥근 직사각형 1790">
                <a:extLst>
                  <a:ext uri="{FF2B5EF4-FFF2-40B4-BE49-F238E27FC236}">
                    <a16:creationId xmlns:a16="http://schemas.microsoft.com/office/drawing/2014/main" id="{0DF93030-780A-4127-A4C7-64CB66FDDB2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8" name="모서리가 둥근 직사각형 1791">
                <a:extLst>
                  <a:ext uri="{FF2B5EF4-FFF2-40B4-BE49-F238E27FC236}">
                    <a16:creationId xmlns:a16="http://schemas.microsoft.com/office/drawing/2014/main" id="{6E235BA4-6733-41FD-8B7A-213F76D8D8C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9" name="모서리가 둥근 직사각형 1792">
                <a:extLst>
                  <a:ext uri="{FF2B5EF4-FFF2-40B4-BE49-F238E27FC236}">
                    <a16:creationId xmlns:a16="http://schemas.microsoft.com/office/drawing/2014/main" id="{67A31ADE-5396-4C46-9A75-15D3FF78335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0" name="모서리가 둥근 직사각형 1793">
                <a:extLst>
                  <a:ext uri="{FF2B5EF4-FFF2-40B4-BE49-F238E27FC236}">
                    <a16:creationId xmlns:a16="http://schemas.microsoft.com/office/drawing/2014/main" id="{647753F2-7868-40CF-899E-54E543A3082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1" name="모서리가 둥근 직사각형 1794">
                <a:extLst>
                  <a:ext uri="{FF2B5EF4-FFF2-40B4-BE49-F238E27FC236}">
                    <a16:creationId xmlns:a16="http://schemas.microsoft.com/office/drawing/2014/main" id="{9B6EBDD8-80E6-4737-BF0C-B2C9C8D6C15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3" name="그룹 5482">
              <a:extLst>
                <a:ext uri="{FF2B5EF4-FFF2-40B4-BE49-F238E27FC236}">
                  <a16:creationId xmlns:a16="http://schemas.microsoft.com/office/drawing/2014/main" id="{7BEA67D0-A3F4-4F3F-A923-10A980BDECA2}"/>
                </a:ext>
              </a:extLst>
            </p:cNvPr>
            <p:cNvGrpSpPr/>
            <p:nvPr/>
          </p:nvGrpSpPr>
          <p:grpSpPr>
            <a:xfrm>
              <a:off x="3686257" y="3239633"/>
              <a:ext cx="696763" cy="100804"/>
              <a:chOff x="3538538" y="1077915"/>
              <a:chExt cx="696763" cy="100804"/>
            </a:xfrm>
          </p:grpSpPr>
          <p:sp>
            <p:nvSpPr>
              <p:cNvPr id="5802" name="모서리가 둥근 직사각형 1785">
                <a:extLst>
                  <a:ext uri="{FF2B5EF4-FFF2-40B4-BE49-F238E27FC236}">
                    <a16:creationId xmlns:a16="http://schemas.microsoft.com/office/drawing/2014/main" id="{202C26D1-E0A5-44F1-88BD-860BCF9F10F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3" name="모서리가 둥근 직사각형 1786">
                <a:extLst>
                  <a:ext uri="{FF2B5EF4-FFF2-40B4-BE49-F238E27FC236}">
                    <a16:creationId xmlns:a16="http://schemas.microsoft.com/office/drawing/2014/main" id="{94919138-CB01-4976-8AE7-2995E9B7608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4" name="모서리가 둥근 직사각형 1787">
                <a:extLst>
                  <a:ext uri="{FF2B5EF4-FFF2-40B4-BE49-F238E27FC236}">
                    <a16:creationId xmlns:a16="http://schemas.microsoft.com/office/drawing/2014/main" id="{3FAEDC1B-A22B-4D90-B786-F7737832ADA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5" name="모서리가 둥근 직사각형 1788">
                <a:extLst>
                  <a:ext uri="{FF2B5EF4-FFF2-40B4-BE49-F238E27FC236}">
                    <a16:creationId xmlns:a16="http://schemas.microsoft.com/office/drawing/2014/main" id="{82346E17-D40D-482A-8C51-3315A3A4736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6" name="모서리가 둥근 직사각형 1789">
                <a:extLst>
                  <a:ext uri="{FF2B5EF4-FFF2-40B4-BE49-F238E27FC236}">
                    <a16:creationId xmlns:a16="http://schemas.microsoft.com/office/drawing/2014/main" id="{6421DD39-3F2F-4568-A6EE-62548F8CF00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4" name="그룹 5483">
              <a:extLst>
                <a:ext uri="{FF2B5EF4-FFF2-40B4-BE49-F238E27FC236}">
                  <a16:creationId xmlns:a16="http://schemas.microsoft.com/office/drawing/2014/main" id="{A1B9F4E6-4644-4309-BF5A-BBC75B711156}"/>
                </a:ext>
              </a:extLst>
            </p:cNvPr>
            <p:cNvGrpSpPr/>
            <p:nvPr/>
          </p:nvGrpSpPr>
          <p:grpSpPr>
            <a:xfrm>
              <a:off x="3686257" y="3425179"/>
              <a:ext cx="696763" cy="100804"/>
              <a:chOff x="3538538" y="1077915"/>
              <a:chExt cx="696763" cy="100804"/>
            </a:xfrm>
          </p:grpSpPr>
          <p:sp>
            <p:nvSpPr>
              <p:cNvPr id="5797" name="모서리가 둥근 직사각형 1780">
                <a:extLst>
                  <a:ext uri="{FF2B5EF4-FFF2-40B4-BE49-F238E27FC236}">
                    <a16:creationId xmlns:a16="http://schemas.microsoft.com/office/drawing/2014/main" id="{42672415-DFA3-4A8E-BA7E-958FC6241F5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8" name="모서리가 둥근 직사각형 1781">
                <a:extLst>
                  <a:ext uri="{FF2B5EF4-FFF2-40B4-BE49-F238E27FC236}">
                    <a16:creationId xmlns:a16="http://schemas.microsoft.com/office/drawing/2014/main" id="{F8702468-0809-479A-80EF-ED275BB9D0F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9" name="모서리가 둥근 직사각형 1782">
                <a:extLst>
                  <a:ext uri="{FF2B5EF4-FFF2-40B4-BE49-F238E27FC236}">
                    <a16:creationId xmlns:a16="http://schemas.microsoft.com/office/drawing/2014/main" id="{0289DF36-7FE8-41B0-967D-70B16672FD4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0" name="모서리가 둥근 직사각형 1783">
                <a:extLst>
                  <a:ext uri="{FF2B5EF4-FFF2-40B4-BE49-F238E27FC236}">
                    <a16:creationId xmlns:a16="http://schemas.microsoft.com/office/drawing/2014/main" id="{B4680987-FD06-41F0-A24E-49937C105DC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1" name="모서리가 둥근 직사각형 1784">
                <a:extLst>
                  <a:ext uri="{FF2B5EF4-FFF2-40B4-BE49-F238E27FC236}">
                    <a16:creationId xmlns:a16="http://schemas.microsoft.com/office/drawing/2014/main" id="{15A2FDD8-D71B-4C69-A60A-BD950AC8564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5" name="그룹 5484">
              <a:extLst>
                <a:ext uri="{FF2B5EF4-FFF2-40B4-BE49-F238E27FC236}">
                  <a16:creationId xmlns:a16="http://schemas.microsoft.com/office/drawing/2014/main" id="{2B7E6B36-DFA2-40C2-8A84-1B75DD52E13B}"/>
                </a:ext>
              </a:extLst>
            </p:cNvPr>
            <p:cNvGrpSpPr/>
            <p:nvPr/>
          </p:nvGrpSpPr>
          <p:grpSpPr>
            <a:xfrm>
              <a:off x="3686257" y="3610725"/>
              <a:ext cx="696763" cy="100804"/>
              <a:chOff x="3538538" y="1077915"/>
              <a:chExt cx="696763" cy="100804"/>
            </a:xfrm>
          </p:grpSpPr>
          <p:sp>
            <p:nvSpPr>
              <p:cNvPr id="5792" name="모서리가 둥근 직사각형 1775">
                <a:extLst>
                  <a:ext uri="{FF2B5EF4-FFF2-40B4-BE49-F238E27FC236}">
                    <a16:creationId xmlns:a16="http://schemas.microsoft.com/office/drawing/2014/main" id="{4E8BB250-4608-4A2C-8721-85F6A6AC305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3" name="모서리가 둥근 직사각형 1776">
                <a:extLst>
                  <a:ext uri="{FF2B5EF4-FFF2-40B4-BE49-F238E27FC236}">
                    <a16:creationId xmlns:a16="http://schemas.microsoft.com/office/drawing/2014/main" id="{889D7B6A-EA21-485F-8CF0-48A695A54D9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4" name="모서리가 둥근 직사각형 1777">
                <a:extLst>
                  <a:ext uri="{FF2B5EF4-FFF2-40B4-BE49-F238E27FC236}">
                    <a16:creationId xmlns:a16="http://schemas.microsoft.com/office/drawing/2014/main" id="{524DE36A-1A6D-4CEA-AECC-C4D60E8D9FC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5" name="모서리가 둥근 직사각형 1778">
                <a:extLst>
                  <a:ext uri="{FF2B5EF4-FFF2-40B4-BE49-F238E27FC236}">
                    <a16:creationId xmlns:a16="http://schemas.microsoft.com/office/drawing/2014/main" id="{83AED8F9-95AE-4536-AE9A-E69DC4DEEC6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6" name="모서리가 둥근 직사각형 1779">
                <a:extLst>
                  <a:ext uri="{FF2B5EF4-FFF2-40B4-BE49-F238E27FC236}">
                    <a16:creationId xmlns:a16="http://schemas.microsoft.com/office/drawing/2014/main" id="{ED31D1F9-3A75-4EDA-A501-CE31459B865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6" name="그룹 5485">
              <a:extLst>
                <a:ext uri="{FF2B5EF4-FFF2-40B4-BE49-F238E27FC236}">
                  <a16:creationId xmlns:a16="http://schemas.microsoft.com/office/drawing/2014/main" id="{9E1EDEC3-2A1E-4826-AE55-5B3FC987E90D}"/>
                </a:ext>
              </a:extLst>
            </p:cNvPr>
            <p:cNvGrpSpPr/>
            <p:nvPr/>
          </p:nvGrpSpPr>
          <p:grpSpPr>
            <a:xfrm>
              <a:off x="3686257" y="3796271"/>
              <a:ext cx="696763" cy="100804"/>
              <a:chOff x="3538538" y="1077915"/>
              <a:chExt cx="696763" cy="100804"/>
            </a:xfrm>
          </p:grpSpPr>
          <p:sp>
            <p:nvSpPr>
              <p:cNvPr id="5787" name="모서리가 둥근 직사각형 1770">
                <a:extLst>
                  <a:ext uri="{FF2B5EF4-FFF2-40B4-BE49-F238E27FC236}">
                    <a16:creationId xmlns:a16="http://schemas.microsoft.com/office/drawing/2014/main" id="{8661808A-FA44-4095-8B2D-A51557B4E3A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8" name="모서리가 둥근 직사각형 1771">
                <a:extLst>
                  <a:ext uri="{FF2B5EF4-FFF2-40B4-BE49-F238E27FC236}">
                    <a16:creationId xmlns:a16="http://schemas.microsoft.com/office/drawing/2014/main" id="{F539BA79-FD6B-4ED7-AF5F-97CDFBBF8E5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9" name="모서리가 둥근 직사각형 1772">
                <a:extLst>
                  <a:ext uri="{FF2B5EF4-FFF2-40B4-BE49-F238E27FC236}">
                    <a16:creationId xmlns:a16="http://schemas.microsoft.com/office/drawing/2014/main" id="{F3AEF3F6-B96B-4D2B-86A7-FFA742F6DAD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0" name="모서리가 둥근 직사각형 1773">
                <a:extLst>
                  <a:ext uri="{FF2B5EF4-FFF2-40B4-BE49-F238E27FC236}">
                    <a16:creationId xmlns:a16="http://schemas.microsoft.com/office/drawing/2014/main" id="{A49738DD-4A52-4597-BB70-BDCBFE49792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1" name="모서리가 둥근 직사각형 1774">
                <a:extLst>
                  <a:ext uri="{FF2B5EF4-FFF2-40B4-BE49-F238E27FC236}">
                    <a16:creationId xmlns:a16="http://schemas.microsoft.com/office/drawing/2014/main" id="{0C954A92-3F25-4D7A-88F9-DE5F29D3D8F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7" name="그룹 5486">
              <a:extLst>
                <a:ext uri="{FF2B5EF4-FFF2-40B4-BE49-F238E27FC236}">
                  <a16:creationId xmlns:a16="http://schemas.microsoft.com/office/drawing/2014/main" id="{68C9C13B-538A-4434-816B-07093667F56E}"/>
                </a:ext>
              </a:extLst>
            </p:cNvPr>
            <p:cNvGrpSpPr/>
            <p:nvPr/>
          </p:nvGrpSpPr>
          <p:grpSpPr>
            <a:xfrm>
              <a:off x="3686257" y="3981817"/>
              <a:ext cx="696763" cy="100804"/>
              <a:chOff x="3538538" y="1077915"/>
              <a:chExt cx="696763" cy="100804"/>
            </a:xfrm>
          </p:grpSpPr>
          <p:sp>
            <p:nvSpPr>
              <p:cNvPr id="5782" name="모서리가 둥근 직사각형 1765">
                <a:extLst>
                  <a:ext uri="{FF2B5EF4-FFF2-40B4-BE49-F238E27FC236}">
                    <a16:creationId xmlns:a16="http://schemas.microsoft.com/office/drawing/2014/main" id="{5947F3DC-C6ED-4035-AB0D-618AA99F987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3" name="모서리가 둥근 직사각형 1766">
                <a:extLst>
                  <a:ext uri="{FF2B5EF4-FFF2-40B4-BE49-F238E27FC236}">
                    <a16:creationId xmlns:a16="http://schemas.microsoft.com/office/drawing/2014/main" id="{2511BCA9-9E2E-40EE-8920-2E3DA6D490F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4" name="모서리가 둥근 직사각형 1767">
                <a:extLst>
                  <a:ext uri="{FF2B5EF4-FFF2-40B4-BE49-F238E27FC236}">
                    <a16:creationId xmlns:a16="http://schemas.microsoft.com/office/drawing/2014/main" id="{02F19781-C541-442B-9B99-CE29D8139F9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5" name="모서리가 둥근 직사각형 1768">
                <a:extLst>
                  <a:ext uri="{FF2B5EF4-FFF2-40B4-BE49-F238E27FC236}">
                    <a16:creationId xmlns:a16="http://schemas.microsoft.com/office/drawing/2014/main" id="{57027012-649C-4F0A-9EB4-787DD0C2C1E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6" name="모서리가 둥근 직사각형 1769">
                <a:extLst>
                  <a:ext uri="{FF2B5EF4-FFF2-40B4-BE49-F238E27FC236}">
                    <a16:creationId xmlns:a16="http://schemas.microsoft.com/office/drawing/2014/main" id="{6EBE44F7-3275-4E4F-A72E-FC08082A89D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8" name="그룹 5487">
              <a:extLst>
                <a:ext uri="{FF2B5EF4-FFF2-40B4-BE49-F238E27FC236}">
                  <a16:creationId xmlns:a16="http://schemas.microsoft.com/office/drawing/2014/main" id="{BB0B4A69-788B-4B41-A3B0-BDBFE5EC0591}"/>
                </a:ext>
              </a:extLst>
            </p:cNvPr>
            <p:cNvGrpSpPr/>
            <p:nvPr/>
          </p:nvGrpSpPr>
          <p:grpSpPr>
            <a:xfrm>
              <a:off x="3686257" y="4167363"/>
              <a:ext cx="696763" cy="100804"/>
              <a:chOff x="3538538" y="1077915"/>
              <a:chExt cx="696763" cy="100804"/>
            </a:xfrm>
          </p:grpSpPr>
          <p:sp>
            <p:nvSpPr>
              <p:cNvPr id="5777" name="모서리가 둥근 직사각형 1760">
                <a:extLst>
                  <a:ext uri="{FF2B5EF4-FFF2-40B4-BE49-F238E27FC236}">
                    <a16:creationId xmlns:a16="http://schemas.microsoft.com/office/drawing/2014/main" id="{00CB2134-7627-4DE8-BE41-0D8ED1D2A91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8" name="모서리가 둥근 직사각형 1761">
                <a:extLst>
                  <a:ext uri="{FF2B5EF4-FFF2-40B4-BE49-F238E27FC236}">
                    <a16:creationId xmlns:a16="http://schemas.microsoft.com/office/drawing/2014/main" id="{C29A7840-E5F1-4438-AD72-668086DBC6A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9" name="모서리가 둥근 직사각형 1762">
                <a:extLst>
                  <a:ext uri="{FF2B5EF4-FFF2-40B4-BE49-F238E27FC236}">
                    <a16:creationId xmlns:a16="http://schemas.microsoft.com/office/drawing/2014/main" id="{F6C2AAA1-1B5D-4353-AB32-CCF21136A0E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0" name="모서리가 둥근 직사각형 1763">
                <a:extLst>
                  <a:ext uri="{FF2B5EF4-FFF2-40B4-BE49-F238E27FC236}">
                    <a16:creationId xmlns:a16="http://schemas.microsoft.com/office/drawing/2014/main" id="{684FFF9A-F757-49C8-A12E-FD174369472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1" name="모서리가 둥근 직사각형 1764">
                <a:extLst>
                  <a:ext uri="{FF2B5EF4-FFF2-40B4-BE49-F238E27FC236}">
                    <a16:creationId xmlns:a16="http://schemas.microsoft.com/office/drawing/2014/main" id="{EA6D3FC5-3835-408F-B331-D1CB2C8DD99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89" name="그룹 5488">
              <a:extLst>
                <a:ext uri="{FF2B5EF4-FFF2-40B4-BE49-F238E27FC236}">
                  <a16:creationId xmlns:a16="http://schemas.microsoft.com/office/drawing/2014/main" id="{C5A9DC61-417D-48C3-B962-119AABD77E4E}"/>
                </a:ext>
              </a:extLst>
            </p:cNvPr>
            <p:cNvGrpSpPr/>
            <p:nvPr/>
          </p:nvGrpSpPr>
          <p:grpSpPr>
            <a:xfrm>
              <a:off x="3686257" y="4352909"/>
              <a:ext cx="696763" cy="100804"/>
              <a:chOff x="3538538" y="1077915"/>
              <a:chExt cx="696763" cy="100804"/>
            </a:xfrm>
          </p:grpSpPr>
          <p:sp>
            <p:nvSpPr>
              <p:cNvPr id="5772" name="모서리가 둥근 직사각형 1755">
                <a:extLst>
                  <a:ext uri="{FF2B5EF4-FFF2-40B4-BE49-F238E27FC236}">
                    <a16:creationId xmlns:a16="http://schemas.microsoft.com/office/drawing/2014/main" id="{554B6068-5E2F-4195-9280-822C359F6C6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3" name="모서리가 둥근 직사각형 1756">
                <a:extLst>
                  <a:ext uri="{FF2B5EF4-FFF2-40B4-BE49-F238E27FC236}">
                    <a16:creationId xmlns:a16="http://schemas.microsoft.com/office/drawing/2014/main" id="{39EFF354-36D0-4116-BD77-F6AF8F57BBC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4" name="모서리가 둥근 직사각형 1757">
                <a:extLst>
                  <a:ext uri="{FF2B5EF4-FFF2-40B4-BE49-F238E27FC236}">
                    <a16:creationId xmlns:a16="http://schemas.microsoft.com/office/drawing/2014/main" id="{63AF11C5-4D54-4A5F-B626-9E333D85597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5" name="모서리가 둥근 직사각형 1758">
                <a:extLst>
                  <a:ext uri="{FF2B5EF4-FFF2-40B4-BE49-F238E27FC236}">
                    <a16:creationId xmlns:a16="http://schemas.microsoft.com/office/drawing/2014/main" id="{2E72AC03-02FF-4C0E-BE29-F5D03F04242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6" name="모서리가 둥근 직사각형 1759">
                <a:extLst>
                  <a:ext uri="{FF2B5EF4-FFF2-40B4-BE49-F238E27FC236}">
                    <a16:creationId xmlns:a16="http://schemas.microsoft.com/office/drawing/2014/main" id="{3A23037D-78E6-4E3C-B7D5-BDD720F7F2B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0" name="그룹 5489">
              <a:extLst>
                <a:ext uri="{FF2B5EF4-FFF2-40B4-BE49-F238E27FC236}">
                  <a16:creationId xmlns:a16="http://schemas.microsoft.com/office/drawing/2014/main" id="{BF23D078-65BA-45A4-8646-192F21450008}"/>
                </a:ext>
              </a:extLst>
            </p:cNvPr>
            <p:cNvGrpSpPr/>
            <p:nvPr/>
          </p:nvGrpSpPr>
          <p:grpSpPr>
            <a:xfrm>
              <a:off x="3686257" y="4538455"/>
              <a:ext cx="696763" cy="100804"/>
              <a:chOff x="3538538" y="1077915"/>
              <a:chExt cx="696763" cy="100804"/>
            </a:xfrm>
          </p:grpSpPr>
          <p:sp>
            <p:nvSpPr>
              <p:cNvPr id="5767" name="모서리가 둥근 직사각형 1750">
                <a:extLst>
                  <a:ext uri="{FF2B5EF4-FFF2-40B4-BE49-F238E27FC236}">
                    <a16:creationId xmlns:a16="http://schemas.microsoft.com/office/drawing/2014/main" id="{AE1D0AD5-29B2-4150-8449-AB1E342B347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8" name="모서리가 둥근 직사각형 1751">
                <a:extLst>
                  <a:ext uri="{FF2B5EF4-FFF2-40B4-BE49-F238E27FC236}">
                    <a16:creationId xmlns:a16="http://schemas.microsoft.com/office/drawing/2014/main" id="{D1EADC8D-45D3-461E-97FB-45B30DA9212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9" name="모서리가 둥근 직사각형 1752">
                <a:extLst>
                  <a:ext uri="{FF2B5EF4-FFF2-40B4-BE49-F238E27FC236}">
                    <a16:creationId xmlns:a16="http://schemas.microsoft.com/office/drawing/2014/main" id="{E12A53F5-CB5B-446B-8225-790C36162CD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0" name="모서리가 둥근 직사각형 1753">
                <a:extLst>
                  <a:ext uri="{FF2B5EF4-FFF2-40B4-BE49-F238E27FC236}">
                    <a16:creationId xmlns:a16="http://schemas.microsoft.com/office/drawing/2014/main" id="{F3531517-3404-4F09-ACEB-982F699B3E0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71" name="모서리가 둥근 직사각형 1754">
                <a:extLst>
                  <a:ext uri="{FF2B5EF4-FFF2-40B4-BE49-F238E27FC236}">
                    <a16:creationId xmlns:a16="http://schemas.microsoft.com/office/drawing/2014/main" id="{2362F2B2-B64F-4D95-B0C9-EA144C15331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1" name="그룹 5490">
              <a:extLst>
                <a:ext uri="{FF2B5EF4-FFF2-40B4-BE49-F238E27FC236}">
                  <a16:creationId xmlns:a16="http://schemas.microsoft.com/office/drawing/2014/main" id="{37B75D43-D813-4F20-9117-59CE144ECBFD}"/>
                </a:ext>
              </a:extLst>
            </p:cNvPr>
            <p:cNvGrpSpPr/>
            <p:nvPr/>
          </p:nvGrpSpPr>
          <p:grpSpPr>
            <a:xfrm>
              <a:off x="3686257" y="4724001"/>
              <a:ext cx="696763" cy="100804"/>
              <a:chOff x="3538538" y="1077915"/>
              <a:chExt cx="696763" cy="100804"/>
            </a:xfrm>
          </p:grpSpPr>
          <p:sp>
            <p:nvSpPr>
              <p:cNvPr id="5762" name="모서리가 둥근 직사각형 1745">
                <a:extLst>
                  <a:ext uri="{FF2B5EF4-FFF2-40B4-BE49-F238E27FC236}">
                    <a16:creationId xmlns:a16="http://schemas.microsoft.com/office/drawing/2014/main" id="{864E0E75-87A3-4FA5-9605-CA9A62D8F0F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3" name="모서리가 둥근 직사각형 1746">
                <a:extLst>
                  <a:ext uri="{FF2B5EF4-FFF2-40B4-BE49-F238E27FC236}">
                    <a16:creationId xmlns:a16="http://schemas.microsoft.com/office/drawing/2014/main" id="{F56F6B8B-4481-4CF0-BDF7-18DB4F9921C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4" name="모서리가 둥근 직사각형 1747">
                <a:extLst>
                  <a:ext uri="{FF2B5EF4-FFF2-40B4-BE49-F238E27FC236}">
                    <a16:creationId xmlns:a16="http://schemas.microsoft.com/office/drawing/2014/main" id="{14341032-2FB2-4673-BD89-6E5FE3DCA9C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5" name="모서리가 둥근 직사각형 1748">
                <a:extLst>
                  <a:ext uri="{FF2B5EF4-FFF2-40B4-BE49-F238E27FC236}">
                    <a16:creationId xmlns:a16="http://schemas.microsoft.com/office/drawing/2014/main" id="{B12AEF3C-D234-41A5-BEDF-751EC30B9E5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6" name="모서리가 둥근 직사각형 1749">
                <a:extLst>
                  <a:ext uri="{FF2B5EF4-FFF2-40B4-BE49-F238E27FC236}">
                    <a16:creationId xmlns:a16="http://schemas.microsoft.com/office/drawing/2014/main" id="{309233D4-451C-4E97-8090-DC6C7F623ED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2" name="그룹 5491">
              <a:extLst>
                <a:ext uri="{FF2B5EF4-FFF2-40B4-BE49-F238E27FC236}">
                  <a16:creationId xmlns:a16="http://schemas.microsoft.com/office/drawing/2014/main" id="{F62F4538-8C8B-4AB1-BA5E-51CC4245B4B8}"/>
                </a:ext>
              </a:extLst>
            </p:cNvPr>
            <p:cNvGrpSpPr/>
            <p:nvPr/>
          </p:nvGrpSpPr>
          <p:grpSpPr>
            <a:xfrm>
              <a:off x="3686257" y="4909547"/>
              <a:ext cx="696763" cy="100804"/>
              <a:chOff x="3538538" y="1077915"/>
              <a:chExt cx="696763" cy="100804"/>
            </a:xfrm>
          </p:grpSpPr>
          <p:sp>
            <p:nvSpPr>
              <p:cNvPr id="5757" name="모서리가 둥근 직사각형 1740">
                <a:extLst>
                  <a:ext uri="{FF2B5EF4-FFF2-40B4-BE49-F238E27FC236}">
                    <a16:creationId xmlns:a16="http://schemas.microsoft.com/office/drawing/2014/main" id="{576D1D28-7B27-4979-9F3B-E6B024C5481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8" name="모서리가 둥근 직사각형 1741">
                <a:extLst>
                  <a:ext uri="{FF2B5EF4-FFF2-40B4-BE49-F238E27FC236}">
                    <a16:creationId xmlns:a16="http://schemas.microsoft.com/office/drawing/2014/main" id="{96D1196A-A881-45F8-A956-7C7251BC8A8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9" name="모서리가 둥근 직사각형 1742">
                <a:extLst>
                  <a:ext uri="{FF2B5EF4-FFF2-40B4-BE49-F238E27FC236}">
                    <a16:creationId xmlns:a16="http://schemas.microsoft.com/office/drawing/2014/main" id="{35D337E5-DE94-46D9-B03E-EA13BAAFA63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0" name="모서리가 둥근 직사각형 1743">
                <a:extLst>
                  <a:ext uri="{FF2B5EF4-FFF2-40B4-BE49-F238E27FC236}">
                    <a16:creationId xmlns:a16="http://schemas.microsoft.com/office/drawing/2014/main" id="{88B6305B-380E-4A15-8239-DD3F4AB45E5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61" name="모서리가 둥근 직사각형 1744">
                <a:extLst>
                  <a:ext uri="{FF2B5EF4-FFF2-40B4-BE49-F238E27FC236}">
                    <a16:creationId xmlns:a16="http://schemas.microsoft.com/office/drawing/2014/main" id="{C690B1C8-4FDD-4016-8A12-92154650666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3" name="그룹 5492">
              <a:extLst>
                <a:ext uri="{FF2B5EF4-FFF2-40B4-BE49-F238E27FC236}">
                  <a16:creationId xmlns:a16="http://schemas.microsoft.com/office/drawing/2014/main" id="{A00A64A1-2EBD-4DC8-9AE2-6A181D49E8C7}"/>
                </a:ext>
              </a:extLst>
            </p:cNvPr>
            <p:cNvGrpSpPr/>
            <p:nvPr/>
          </p:nvGrpSpPr>
          <p:grpSpPr>
            <a:xfrm>
              <a:off x="3686257" y="5095093"/>
              <a:ext cx="696763" cy="100804"/>
              <a:chOff x="3538538" y="1077915"/>
              <a:chExt cx="696763" cy="100804"/>
            </a:xfrm>
          </p:grpSpPr>
          <p:sp>
            <p:nvSpPr>
              <p:cNvPr id="5752" name="모서리가 둥근 직사각형 1735">
                <a:extLst>
                  <a:ext uri="{FF2B5EF4-FFF2-40B4-BE49-F238E27FC236}">
                    <a16:creationId xmlns:a16="http://schemas.microsoft.com/office/drawing/2014/main" id="{D9E7829A-9A6B-4FC4-B820-22DA202C597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3" name="모서리가 둥근 직사각형 1736">
                <a:extLst>
                  <a:ext uri="{FF2B5EF4-FFF2-40B4-BE49-F238E27FC236}">
                    <a16:creationId xmlns:a16="http://schemas.microsoft.com/office/drawing/2014/main" id="{F97BCDDA-5A99-4477-BCAD-BD1B30E8F35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4" name="모서리가 둥근 직사각형 1737">
                <a:extLst>
                  <a:ext uri="{FF2B5EF4-FFF2-40B4-BE49-F238E27FC236}">
                    <a16:creationId xmlns:a16="http://schemas.microsoft.com/office/drawing/2014/main" id="{F4866F6C-C4F5-4918-A520-EFF2C80B728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5" name="모서리가 둥근 직사각형 1738">
                <a:extLst>
                  <a:ext uri="{FF2B5EF4-FFF2-40B4-BE49-F238E27FC236}">
                    <a16:creationId xmlns:a16="http://schemas.microsoft.com/office/drawing/2014/main" id="{3A7B467E-2C6D-42D6-9669-2DC152B9688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6" name="모서리가 둥근 직사각형 1739">
                <a:extLst>
                  <a:ext uri="{FF2B5EF4-FFF2-40B4-BE49-F238E27FC236}">
                    <a16:creationId xmlns:a16="http://schemas.microsoft.com/office/drawing/2014/main" id="{B41348AC-7FCC-46E9-BEED-6340D39DC90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4" name="그룹 5493">
              <a:extLst>
                <a:ext uri="{FF2B5EF4-FFF2-40B4-BE49-F238E27FC236}">
                  <a16:creationId xmlns:a16="http://schemas.microsoft.com/office/drawing/2014/main" id="{3433A08C-A2FC-4059-94DC-40F4F4E06060}"/>
                </a:ext>
              </a:extLst>
            </p:cNvPr>
            <p:cNvGrpSpPr/>
            <p:nvPr/>
          </p:nvGrpSpPr>
          <p:grpSpPr>
            <a:xfrm>
              <a:off x="3686257" y="5280639"/>
              <a:ext cx="696763" cy="100804"/>
              <a:chOff x="3538538" y="1077915"/>
              <a:chExt cx="696763" cy="100804"/>
            </a:xfrm>
          </p:grpSpPr>
          <p:sp>
            <p:nvSpPr>
              <p:cNvPr id="5747" name="모서리가 둥근 직사각형 1730">
                <a:extLst>
                  <a:ext uri="{FF2B5EF4-FFF2-40B4-BE49-F238E27FC236}">
                    <a16:creationId xmlns:a16="http://schemas.microsoft.com/office/drawing/2014/main" id="{37A4C188-B331-41FF-8B14-681D1FF4C43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8" name="모서리가 둥근 직사각형 1731">
                <a:extLst>
                  <a:ext uri="{FF2B5EF4-FFF2-40B4-BE49-F238E27FC236}">
                    <a16:creationId xmlns:a16="http://schemas.microsoft.com/office/drawing/2014/main" id="{3FE536BE-0945-43D8-B31A-6FD24D9FDB0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9" name="모서리가 둥근 직사각형 1732">
                <a:extLst>
                  <a:ext uri="{FF2B5EF4-FFF2-40B4-BE49-F238E27FC236}">
                    <a16:creationId xmlns:a16="http://schemas.microsoft.com/office/drawing/2014/main" id="{185BCF5D-278D-4880-A503-4676BD2A48E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0" name="모서리가 둥근 직사각형 1733">
                <a:extLst>
                  <a:ext uri="{FF2B5EF4-FFF2-40B4-BE49-F238E27FC236}">
                    <a16:creationId xmlns:a16="http://schemas.microsoft.com/office/drawing/2014/main" id="{D1510257-C162-453D-832B-F82D54AF62B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1" name="모서리가 둥근 직사각형 1734">
                <a:extLst>
                  <a:ext uri="{FF2B5EF4-FFF2-40B4-BE49-F238E27FC236}">
                    <a16:creationId xmlns:a16="http://schemas.microsoft.com/office/drawing/2014/main" id="{FDF2480C-D294-4AEE-977E-4D9D72F6580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5" name="그룹 5494">
              <a:extLst>
                <a:ext uri="{FF2B5EF4-FFF2-40B4-BE49-F238E27FC236}">
                  <a16:creationId xmlns:a16="http://schemas.microsoft.com/office/drawing/2014/main" id="{039EFE12-45F6-42A7-8612-C2C7375E76C7}"/>
                </a:ext>
              </a:extLst>
            </p:cNvPr>
            <p:cNvGrpSpPr/>
            <p:nvPr/>
          </p:nvGrpSpPr>
          <p:grpSpPr>
            <a:xfrm>
              <a:off x="3686257" y="5466185"/>
              <a:ext cx="696763" cy="100804"/>
              <a:chOff x="3538538" y="1077915"/>
              <a:chExt cx="696763" cy="100804"/>
            </a:xfrm>
          </p:grpSpPr>
          <p:sp>
            <p:nvSpPr>
              <p:cNvPr id="5742" name="모서리가 둥근 직사각형 1725">
                <a:extLst>
                  <a:ext uri="{FF2B5EF4-FFF2-40B4-BE49-F238E27FC236}">
                    <a16:creationId xmlns:a16="http://schemas.microsoft.com/office/drawing/2014/main" id="{9F32EE66-A6D1-4D4B-B1AC-7CC8D6684DF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3" name="모서리가 둥근 직사각형 1726">
                <a:extLst>
                  <a:ext uri="{FF2B5EF4-FFF2-40B4-BE49-F238E27FC236}">
                    <a16:creationId xmlns:a16="http://schemas.microsoft.com/office/drawing/2014/main" id="{3B0D69D9-7F7F-4B11-BECE-4B5C23388D3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4" name="모서리가 둥근 직사각형 1727">
                <a:extLst>
                  <a:ext uri="{FF2B5EF4-FFF2-40B4-BE49-F238E27FC236}">
                    <a16:creationId xmlns:a16="http://schemas.microsoft.com/office/drawing/2014/main" id="{B6E69E53-7D63-416F-B07B-EA38164DCC8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5" name="모서리가 둥근 직사각형 1728">
                <a:extLst>
                  <a:ext uri="{FF2B5EF4-FFF2-40B4-BE49-F238E27FC236}">
                    <a16:creationId xmlns:a16="http://schemas.microsoft.com/office/drawing/2014/main" id="{071CA350-C771-487F-A6EB-15C292BAB54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6" name="모서리가 둥근 직사각형 1729">
                <a:extLst>
                  <a:ext uri="{FF2B5EF4-FFF2-40B4-BE49-F238E27FC236}">
                    <a16:creationId xmlns:a16="http://schemas.microsoft.com/office/drawing/2014/main" id="{0A2AEBD2-E1C5-4906-A8A4-812F2560915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6" name="그룹 5495">
              <a:extLst>
                <a:ext uri="{FF2B5EF4-FFF2-40B4-BE49-F238E27FC236}">
                  <a16:creationId xmlns:a16="http://schemas.microsoft.com/office/drawing/2014/main" id="{71278BFA-CCE8-4379-AEBC-8D2EFAE8EBD9}"/>
                </a:ext>
              </a:extLst>
            </p:cNvPr>
            <p:cNvGrpSpPr/>
            <p:nvPr/>
          </p:nvGrpSpPr>
          <p:grpSpPr>
            <a:xfrm>
              <a:off x="3686257" y="5651731"/>
              <a:ext cx="696763" cy="100804"/>
              <a:chOff x="3538538" y="1077915"/>
              <a:chExt cx="696763" cy="100804"/>
            </a:xfrm>
          </p:grpSpPr>
          <p:sp>
            <p:nvSpPr>
              <p:cNvPr id="5737" name="모서리가 둥근 직사각형 1720">
                <a:extLst>
                  <a:ext uri="{FF2B5EF4-FFF2-40B4-BE49-F238E27FC236}">
                    <a16:creationId xmlns:a16="http://schemas.microsoft.com/office/drawing/2014/main" id="{3903C8B5-8588-4196-9CE5-8EB682443EE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8" name="모서리가 둥근 직사각형 1721">
                <a:extLst>
                  <a:ext uri="{FF2B5EF4-FFF2-40B4-BE49-F238E27FC236}">
                    <a16:creationId xmlns:a16="http://schemas.microsoft.com/office/drawing/2014/main" id="{ADCF7A06-57F4-450E-85D6-D0B2A977AE6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9" name="모서리가 둥근 직사각형 1722">
                <a:extLst>
                  <a:ext uri="{FF2B5EF4-FFF2-40B4-BE49-F238E27FC236}">
                    <a16:creationId xmlns:a16="http://schemas.microsoft.com/office/drawing/2014/main" id="{64AB7ACE-0B1A-4A1A-9B50-665B12349DD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0" name="모서리가 둥근 직사각형 1723">
                <a:extLst>
                  <a:ext uri="{FF2B5EF4-FFF2-40B4-BE49-F238E27FC236}">
                    <a16:creationId xmlns:a16="http://schemas.microsoft.com/office/drawing/2014/main" id="{E89A0F5C-4F9A-4342-AC29-F11E53B8A76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41" name="모서리가 둥근 직사각형 1724">
                <a:extLst>
                  <a:ext uri="{FF2B5EF4-FFF2-40B4-BE49-F238E27FC236}">
                    <a16:creationId xmlns:a16="http://schemas.microsoft.com/office/drawing/2014/main" id="{4D706B33-F827-41ED-9D39-4208B274CE1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7" name="그룹 5496">
              <a:extLst>
                <a:ext uri="{FF2B5EF4-FFF2-40B4-BE49-F238E27FC236}">
                  <a16:creationId xmlns:a16="http://schemas.microsoft.com/office/drawing/2014/main" id="{9A28592C-28A7-4EEB-8623-D4E946F68098}"/>
                </a:ext>
              </a:extLst>
            </p:cNvPr>
            <p:cNvGrpSpPr/>
            <p:nvPr/>
          </p:nvGrpSpPr>
          <p:grpSpPr>
            <a:xfrm>
              <a:off x="3686257" y="5837277"/>
              <a:ext cx="696763" cy="100804"/>
              <a:chOff x="3538538" y="1077915"/>
              <a:chExt cx="696763" cy="100804"/>
            </a:xfrm>
          </p:grpSpPr>
          <p:sp>
            <p:nvSpPr>
              <p:cNvPr id="5732" name="모서리가 둥근 직사각형 1715">
                <a:extLst>
                  <a:ext uri="{FF2B5EF4-FFF2-40B4-BE49-F238E27FC236}">
                    <a16:creationId xmlns:a16="http://schemas.microsoft.com/office/drawing/2014/main" id="{BBAAA75F-C84E-40D0-AF69-7796988E7A5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3" name="모서리가 둥근 직사각형 1716">
                <a:extLst>
                  <a:ext uri="{FF2B5EF4-FFF2-40B4-BE49-F238E27FC236}">
                    <a16:creationId xmlns:a16="http://schemas.microsoft.com/office/drawing/2014/main" id="{C688ADCE-53E2-4A8B-B498-60E0CCF779E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4" name="모서리가 둥근 직사각형 1717">
                <a:extLst>
                  <a:ext uri="{FF2B5EF4-FFF2-40B4-BE49-F238E27FC236}">
                    <a16:creationId xmlns:a16="http://schemas.microsoft.com/office/drawing/2014/main" id="{0319ADBE-F140-4015-AD4C-BE524337530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5" name="모서리가 둥근 직사각형 1718">
                <a:extLst>
                  <a:ext uri="{FF2B5EF4-FFF2-40B4-BE49-F238E27FC236}">
                    <a16:creationId xmlns:a16="http://schemas.microsoft.com/office/drawing/2014/main" id="{4884B578-321B-4E35-800E-62A28B62434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6" name="모서리가 둥근 직사각형 1719">
                <a:extLst>
                  <a:ext uri="{FF2B5EF4-FFF2-40B4-BE49-F238E27FC236}">
                    <a16:creationId xmlns:a16="http://schemas.microsoft.com/office/drawing/2014/main" id="{CF49D14B-0BB4-4259-BAE5-63BE0130A5E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8" name="그룹 5497">
              <a:extLst>
                <a:ext uri="{FF2B5EF4-FFF2-40B4-BE49-F238E27FC236}">
                  <a16:creationId xmlns:a16="http://schemas.microsoft.com/office/drawing/2014/main" id="{8242FA9E-FA36-4F9F-8F1D-64B94EC7D7B0}"/>
                </a:ext>
              </a:extLst>
            </p:cNvPr>
            <p:cNvGrpSpPr/>
            <p:nvPr/>
          </p:nvGrpSpPr>
          <p:grpSpPr>
            <a:xfrm>
              <a:off x="3686257" y="6022829"/>
              <a:ext cx="696763" cy="100804"/>
              <a:chOff x="3538538" y="1077915"/>
              <a:chExt cx="696763" cy="100804"/>
            </a:xfrm>
          </p:grpSpPr>
          <p:sp>
            <p:nvSpPr>
              <p:cNvPr id="5727" name="모서리가 둥근 직사각형 1710">
                <a:extLst>
                  <a:ext uri="{FF2B5EF4-FFF2-40B4-BE49-F238E27FC236}">
                    <a16:creationId xmlns:a16="http://schemas.microsoft.com/office/drawing/2014/main" id="{19A139DE-1F1D-48A1-9A06-64B0F1782EC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28" name="모서리가 둥근 직사각형 1711">
                <a:extLst>
                  <a:ext uri="{FF2B5EF4-FFF2-40B4-BE49-F238E27FC236}">
                    <a16:creationId xmlns:a16="http://schemas.microsoft.com/office/drawing/2014/main" id="{F4BF63FD-3E24-48EC-AC36-353B6A051E4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29" name="모서리가 둥근 직사각형 1712">
                <a:extLst>
                  <a:ext uri="{FF2B5EF4-FFF2-40B4-BE49-F238E27FC236}">
                    <a16:creationId xmlns:a16="http://schemas.microsoft.com/office/drawing/2014/main" id="{FEE53486-8F02-46FA-9294-4E10118A593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0" name="모서리가 둥근 직사각형 1713">
                <a:extLst>
                  <a:ext uri="{FF2B5EF4-FFF2-40B4-BE49-F238E27FC236}">
                    <a16:creationId xmlns:a16="http://schemas.microsoft.com/office/drawing/2014/main" id="{19CE70F0-AE47-464B-A346-7145C1FD524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31" name="모서리가 둥근 직사각형 1714">
                <a:extLst>
                  <a:ext uri="{FF2B5EF4-FFF2-40B4-BE49-F238E27FC236}">
                    <a16:creationId xmlns:a16="http://schemas.microsoft.com/office/drawing/2014/main" id="{85FE97CF-E115-4D1C-A231-A6E51BC9764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99" name="그룹 5498">
              <a:extLst>
                <a:ext uri="{FF2B5EF4-FFF2-40B4-BE49-F238E27FC236}">
                  <a16:creationId xmlns:a16="http://schemas.microsoft.com/office/drawing/2014/main" id="{E25568CD-9752-4321-A764-358949257B7D}"/>
                </a:ext>
              </a:extLst>
            </p:cNvPr>
            <p:cNvGrpSpPr/>
            <p:nvPr/>
          </p:nvGrpSpPr>
          <p:grpSpPr>
            <a:xfrm>
              <a:off x="3359148" y="1526991"/>
              <a:ext cx="1113430" cy="3715126"/>
              <a:chOff x="3332474" y="1526991"/>
              <a:chExt cx="1163930" cy="3715126"/>
            </a:xfrm>
          </p:grpSpPr>
          <p:cxnSp>
            <p:nvCxnSpPr>
              <p:cNvPr id="5722" name="직선 연결선 5721">
                <a:extLst>
                  <a:ext uri="{FF2B5EF4-FFF2-40B4-BE49-F238E27FC236}">
                    <a16:creationId xmlns:a16="http://schemas.microsoft.com/office/drawing/2014/main" id="{A3A98B83-00CF-4165-AF78-3B875091106F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3" name="직선 연결선 5722">
                <a:extLst>
                  <a:ext uri="{FF2B5EF4-FFF2-40B4-BE49-F238E27FC236}">
                    <a16:creationId xmlns:a16="http://schemas.microsoft.com/office/drawing/2014/main" id="{55AE08AF-29D3-4D54-8A6A-D4BF945652AF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4" name="직선 연결선 5723">
                <a:extLst>
                  <a:ext uri="{FF2B5EF4-FFF2-40B4-BE49-F238E27FC236}">
                    <a16:creationId xmlns:a16="http://schemas.microsoft.com/office/drawing/2014/main" id="{B560DE12-B4E3-4445-BFA1-27BBEE4FBD09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5" name="직선 연결선 5724">
                <a:extLst>
                  <a:ext uri="{FF2B5EF4-FFF2-40B4-BE49-F238E27FC236}">
                    <a16:creationId xmlns:a16="http://schemas.microsoft.com/office/drawing/2014/main" id="{9D4553FE-FB07-47C4-96D9-453DF4CA1691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6" name="직선 연결선 5725">
                <a:extLst>
                  <a:ext uri="{FF2B5EF4-FFF2-40B4-BE49-F238E27FC236}">
                    <a16:creationId xmlns:a16="http://schemas.microsoft.com/office/drawing/2014/main" id="{EF1FF0B5-6DE6-4E3D-86CA-806CF929649C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500" name="TextBox 5499">
              <a:extLst>
                <a:ext uri="{FF2B5EF4-FFF2-40B4-BE49-F238E27FC236}">
                  <a16:creationId xmlns:a16="http://schemas.microsoft.com/office/drawing/2014/main" id="{0927E1CC-32C4-49B0-B663-69F71860544A}"/>
                </a:ext>
              </a:extLst>
            </p:cNvPr>
            <p:cNvSpPr txBox="1"/>
            <p:nvPr/>
          </p:nvSpPr>
          <p:spPr>
            <a:xfrm>
              <a:off x="2380572" y="343088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5501" name="직선 연결선 5500">
              <a:extLst>
                <a:ext uri="{FF2B5EF4-FFF2-40B4-BE49-F238E27FC236}">
                  <a16:creationId xmlns:a16="http://schemas.microsoft.com/office/drawing/2014/main" id="{5EE127E6-8FFD-403A-94B8-5B1615322841}"/>
                </a:ext>
              </a:extLst>
            </p:cNvPr>
            <p:cNvCxnSpPr>
              <a:cxnSpLocks/>
            </p:cNvCxnSpPr>
            <p:nvPr/>
          </p:nvCxnSpPr>
          <p:spPr>
            <a:xfrm>
              <a:off x="3635746" y="332733"/>
              <a:ext cx="2872" cy="590059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02" name="직선 연결선 5501">
              <a:extLst>
                <a:ext uri="{FF2B5EF4-FFF2-40B4-BE49-F238E27FC236}">
                  <a16:creationId xmlns:a16="http://schemas.microsoft.com/office/drawing/2014/main" id="{1838CBB7-912C-484E-8F2E-5DE274418286}"/>
                </a:ext>
              </a:extLst>
            </p:cNvPr>
            <p:cNvCxnSpPr>
              <a:cxnSpLocks/>
            </p:cNvCxnSpPr>
            <p:nvPr/>
          </p:nvCxnSpPr>
          <p:spPr>
            <a:xfrm>
              <a:off x="2405951" y="331012"/>
              <a:ext cx="0" cy="398979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03" name="TextBox 5502">
              <a:extLst>
                <a:ext uri="{FF2B5EF4-FFF2-40B4-BE49-F238E27FC236}">
                  <a16:creationId xmlns:a16="http://schemas.microsoft.com/office/drawing/2014/main" id="{65429112-5A1F-432E-A28C-1FFE709A4A01}"/>
                </a:ext>
              </a:extLst>
            </p:cNvPr>
            <p:cNvSpPr txBox="1"/>
            <p:nvPr/>
          </p:nvSpPr>
          <p:spPr>
            <a:xfrm>
              <a:off x="2162515" y="552282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4" name="모서리가 둥근 직사각형 3">
              <a:extLst>
                <a:ext uri="{FF2B5EF4-FFF2-40B4-BE49-F238E27FC236}">
                  <a16:creationId xmlns:a16="http://schemas.microsoft.com/office/drawing/2014/main" id="{EDD6E97B-996C-455B-9125-D827C2903708}"/>
                </a:ext>
              </a:extLst>
            </p:cNvPr>
            <p:cNvSpPr/>
            <p:nvPr/>
          </p:nvSpPr>
          <p:spPr>
            <a:xfrm>
              <a:off x="2169871" y="331012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505" name="그룹 5504">
              <a:extLst>
                <a:ext uri="{FF2B5EF4-FFF2-40B4-BE49-F238E27FC236}">
                  <a16:creationId xmlns:a16="http://schemas.microsoft.com/office/drawing/2014/main" id="{D6897C9D-E6F5-428E-8F9E-C727F0DC4611}"/>
                </a:ext>
              </a:extLst>
            </p:cNvPr>
            <p:cNvGrpSpPr/>
            <p:nvPr/>
          </p:nvGrpSpPr>
          <p:grpSpPr>
            <a:xfrm>
              <a:off x="2160103" y="598069"/>
              <a:ext cx="1106505" cy="2792639"/>
              <a:chOff x="2102679" y="598069"/>
              <a:chExt cx="1163930" cy="2792639"/>
            </a:xfrm>
          </p:grpSpPr>
          <p:cxnSp>
            <p:nvCxnSpPr>
              <p:cNvPr id="5718" name="직선 연결선 5717">
                <a:extLst>
                  <a:ext uri="{FF2B5EF4-FFF2-40B4-BE49-F238E27FC236}">
                    <a16:creationId xmlns:a16="http://schemas.microsoft.com/office/drawing/2014/main" id="{0A1E36CE-A0A9-4753-8848-987AACF63A69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19" name="직선 연결선 5718">
                <a:extLst>
                  <a:ext uri="{FF2B5EF4-FFF2-40B4-BE49-F238E27FC236}">
                    <a16:creationId xmlns:a16="http://schemas.microsoft.com/office/drawing/2014/main" id="{5A73E97A-8E37-4460-B6B2-34D9A2EA406F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0" name="직선 연결선 5719">
                <a:extLst>
                  <a:ext uri="{FF2B5EF4-FFF2-40B4-BE49-F238E27FC236}">
                    <a16:creationId xmlns:a16="http://schemas.microsoft.com/office/drawing/2014/main" id="{0230AAB3-64C7-488A-881C-FEF5728A863A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21" name="직선 연결선 5720">
                <a:extLst>
                  <a:ext uri="{FF2B5EF4-FFF2-40B4-BE49-F238E27FC236}">
                    <a16:creationId xmlns:a16="http://schemas.microsoft.com/office/drawing/2014/main" id="{BF2F3020-1779-4C9E-8DA1-72B4FCAA7204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506" name="그룹 5505">
              <a:extLst>
                <a:ext uri="{FF2B5EF4-FFF2-40B4-BE49-F238E27FC236}">
                  <a16:creationId xmlns:a16="http://schemas.microsoft.com/office/drawing/2014/main" id="{17241082-58FF-4283-BE57-4ED3EB284DA9}"/>
                </a:ext>
              </a:extLst>
            </p:cNvPr>
            <p:cNvGrpSpPr/>
            <p:nvPr/>
          </p:nvGrpSpPr>
          <p:grpSpPr>
            <a:xfrm>
              <a:off x="2469048" y="635878"/>
              <a:ext cx="696763" cy="100804"/>
              <a:chOff x="3538538" y="1077915"/>
              <a:chExt cx="696763" cy="100804"/>
            </a:xfrm>
          </p:grpSpPr>
          <p:sp>
            <p:nvSpPr>
              <p:cNvPr id="5713" name="모서리가 둥근 직사각형 1855">
                <a:extLst>
                  <a:ext uri="{FF2B5EF4-FFF2-40B4-BE49-F238E27FC236}">
                    <a16:creationId xmlns:a16="http://schemas.microsoft.com/office/drawing/2014/main" id="{258D12A6-68BE-44A5-AE13-A04AC06EAAB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4" name="모서리가 둥근 직사각형 1856">
                <a:extLst>
                  <a:ext uri="{FF2B5EF4-FFF2-40B4-BE49-F238E27FC236}">
                    <a16:creationId xmlns:a16="http://schemas.microsoft.com/office/drawing/2014/main" id="{3D207A46-582A-495F-845A-40827881C78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5" name="모서리가 둥근 직사각형 1857">
                <a:extLst>
                  <a:ext uri="{FF2B5EF4-FFF2-40B4-BE49-F238E27FC236}">
                    <a16:creationId xmlns:a16="http://schemas.microsoft.com/office/drawing/2014/main" id="{D1247C01-3410-4B58-BCF4-8B5624AA2C6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6" name="모서리가 둥근 직사각형 1858">
                <a:extLst>
                  <a:ext uri="{FF2B5EF4-FFF2-40B4-BE49-F238E27FC236}">
                    <a16:creationId xmlns:a16="http://schemas.microsoft.com/office/drawing/2014/main" id="{BD544146-6D52-4F51-9A18-40D742A57A3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7" name="모서리가 둥근 직사각형 1859">
                <a:extLst>
                  <a:ext uri="{FF2B5EF4-FFF2-40B4-BE49-F238E27FC236}">
                    <a16:creationId xmlns:a16="http://schemas.microsoft.com/office/drawing/2014/main" id="{C8A205A8-1890-42C0-944B-50B15C0146B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7" name="그룹 5506">
              <a:extLst>
                <a:ext uri="{FF2B5EF4-FFF2-40B4-BE49-F238E27FC236}">
                  <a16:creationId xmlns:a16="http://schemas.microsoft.com/office/drawing/2014/main" id="{F8F81A22-76A2-4CFA-9896-919C00168961}"/>
                </a:ext>
              </a:extLst>
            </p:cNvPr>
            <p:cNvGrpSpPr/>
            <p:nvPr/>
          </p:nvGrpSpPr>
          <p:grpSpPr>
            <a:xfrm>
              <a:off x="2469048" y="822224"/>
              <a:ext cx="696763" cy="100804"/>
              <a:chOff x="3538538" y="1077915"/>
              <a:chExt cx="696763" cy="100804"/>
            </a:xfrm>
          </p:grpSpPr>
          <p:sp>
            <p:nvSpPr>
              <p:cNvPr id="5708" name="모서리가 둥근 직사각형 1850">
                <a:extLst>
                  <a:ext uri="{FF2B5EF4-FFF2-40B4-BE49-F238E27FC236}">
                    <a16:creationId xmlns:a16="http://schemas.microsoft.com/office/drawing/2014/main" id="{AE071222-E013-425C-B873-4B5C2CFAA3A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9" name="모서리가 둥근 직사각형 1851">
                <a:extLst>
                  <a:ext uri="{FF2B5EF4-FFF2-40B4-BE49-F238E27FC236}">
                    <a16:creationId xmlns:a16="http://schemas.microsoft.com/office/drawing/2014/main" id="{5D040302-7A9C-4325-8226-A3D50F91217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0" name="모서리가 둥근 직사각형 1852">
                <a:extLst>
                  <a:ext uri="{FF2B5EF4-FFF2-40B4-BE49-F238E27FC236}">
                    <a16:creationId xmlns:a16="http://schemas.microsoft.com/office/drawing/2014/main" id="{08D17EE3-329D-4F7C-B360-53C0D93238E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1" name="모서리가 둥근 직사각형 1853">
                <a:extLst>
                  <a:ext uri="{FF2B5EF4-FFF2-40B4-BE49-F238E27FC236}">
                    <a16:creationId xmlns:a16="http://schemas.microsoft.com/office/drawing/2014/main" id="{E2D67D24-D4A5-404D-9F99-E26A56C595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12" name="모서리가 둥근 직사각형 1854">
                <a:extLst>
                  <a:ext uri="{FF2B5EF4-FFF2-40B4-BE49-F238E27FC236}">
                    <a16:creationId xmlns:a16="http://schemas.microsoft.com/office/drawing/2014/main" id="{13C95F60-26A2-430E-97BF-CA476E8B523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8" name="그룹 5507">
              <a:extLst>
                <a:ext uri="{FF2B5EF4-FFF2-40B4-BE49-F238E27FC236}">
                  <a16:creationId xmlns:a16="http://schemas.microsoft.com/office/drawing/2014/main" id="{480AC12B-1589-4FA5-B56B-54F54273EC26}"/>
                </a:ext>
              </a:extLst>
            </p:cNvPr>
            <p:cNvGrpSpPr/>
            <p:nvPr/>
          </p:nvGrpSpPr>
          <p:grpSpPr>
            <a:xfrm>
              <a:off x="2469048" y="1008570"/>
              <a:ext cx="696763" cy="100804"/>
              <a:chOff x="3538538" y="1077915"/>
              <a:chExt cx="696763" cy="100804"/>
            </a:xfrm>
          </p:grpSpPr>
          <p:sp>
            <p:nvSpPr>
              <p:cNvPr id="5703" name="모서리가 둥근 직사각형 1845">
                <a:extLst>
                  <a:ext uri="{FF2B5EF4-FFF2-40B4-BE49-F238E27FC236}">
                    <a16:creationId xmlns:a16="http://schemas.microsoft.com/office/drawing/2014/main" id="{69F4A4E5-672E-4375-9DD7-070CD582B1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4" name="모서리가 둥근 직사각형 1846">
                <a:extLst>
                  <a:ext uri="{FF2B5EF4-FFF2-40B4-BE49-F238E27FC236}">
                    <a16:creationId xmlns:a16="http://schemas.microsoft.com/office/drawing/2014/main" id="{8CAF2AD1-E7E2-4FFB-82E2-42D4D89437F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5" name="모서리가 둥근 직사각형 1847">
                <a:extLst>
                  <a:ext uri="{FF2B5EF4-FFF2-40B4-BE49-F238E27FC236}">
                    <a16:creationId xmlns:a16="http://schemas.microsoft.com/office/drawing/2014/main" id="{501530A7-6CF3-4CE2-9F00-CAA0C9A560D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6" name="모서리가 둥근 직사각형 1848">
                <a:extLst>
                  <a:ext uri="{FF2B5EF4-FFF2-40B4-BE49-F238E27FC236}">
                    <a16:creationId xmlns:a16="http://schemas.microsoft.com/office/drawing/2014/main" id="{10371BEA-E180-464D-BFD3-DE9AD55DF25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7" name="모서리가 둥근 직사각형 1849">
                <a:extLst>
                  <a:ext uri="{FF2B5EF4-FFF2-40B4-BE49-F238E27FC236}">
                    <a16:creationId xmlns:a16="http://schemas.microsoft.com/office/drawing/2014/main" id="{FDA28115-2FC2-47EE-A186-1F3DAAC70A0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09" name="그룹 5508">
              <a:extLst>
                <a:ext uri="{FF2B5EF4-FFF2-40B4-BE49-F238E27FC236}">
                  <a16:creationId xmlns:a16="http://schemas.microsoft.com/office/drawing/2014/main" id="{98078690-5CA6-48AC-AE82-E1C786CFC58E}"/>
                </a:ext>
              </a:extLst>
            </p:cNvPr>
            <p:cNvGrpSpPr/>
            <p:nvPr/>
          </p:nvGrpSpPr>
          <p:grpSpPr>
            <a:xfrm>
              <a:off x="2469048" y="1194916"/>
              <a:ext cx="696763" cy="100804"/>
              <a:chOff x="3538538" y="1077915"/>
              <a:chExt cx="696763" cy="100804"/>
            </a:xfrm>
          </p:grpSpPr>
          <p:sp>
            <p:nvSpPr>
              <p:cNvPr id="5698" name="모서리가 둥근 직사각형 1840">
                <a:extLst>
                  <a:ext uri="{FF2B5EF4-FFF2-40B4-BE49-F238E27FC236}">
                    <a16:creationId xmlns:a16="http://schemas.microsoft.com/office/drawing/2014/main" id="{401013C6-A2C2-44B0-A9BF-C81A75EA390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9" name="모서리가 둥근 직사각형 1841">
                <a:extLst>
                  <a:ext uri="{FF2B5EF4-FFF2-40B4-BE49-F238E27FC236}">
                    <a16:creationId xmlns:a16="http://schemas.microsoft.com/office/drawing/2014/main" id="{9125FD29-F597-4D14-A6D1-211932E2A1E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0" name="모서리가 둥근 직사각형 1842">
                <a:extLst>
                  <a:ext uri="{FF2B5EF4-FFF2-40B4-BE49-F238E27FC236}">
                    <a16:creationId xmlns:a16="http://schemas.microsoft.com/office/drawing/2014/main" id="{AB855C3B-0690-4ED8-8762-9E886820784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1" name="모서리가 둥근 직사각형 1843">
                <a:extLst>
                  <a:ext uri="{FF2B5EF4-FFF2-40B4-BE49-F238E27FC236}">
                    <a16:creationId xmlns:a16="http://schemas.microsoft.com/office/drawing/2014/main" id="{1AA44F0A-3C7E-48F9-8ACB-5861FA1CB77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02" name="모서리가 둥근 직사각형 1844">
                <a:extLst>
                  <a:ext uri="{FF2B5EF4-FFF2-40B4-BE49-F238E27FC236}">
                    <a16:creationId xmlns:a16="http://schemas.microsoft.com/office/drawing/2014/main" id="{17F326F3-0F80-40C1-9548-4DC578FC8F9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0" name="그룹 5509">
              <a:extLst>
                <a:ext uri="{FF2B5EF4-FFF2-40B4-BE49-F238E27FC236}">
                  <a16:creationId xmlns:a16="http://schemas.microsoft.com/office/drawing/2014/main" id="{CF2DBE5F-65D2-4F4E-9530-100E0A3719BF}"/>
                </a:ext>
              </a:extLst>
            </p:cNvPr>
            <p:cNvGrpSpPr/>
            <p:nvPr/>
          </p:nvGrpSpPr>
          <p:grpSpPr>
            <a:xfrm>
              <a:off x="2469048" y="1381262"/>
              <a:ext cx="696763" cy="100804"/>
              <a:chOff x="3538538" y="1077915"/>
              <a:chExt cx="696763" cy="100804"/>
            </a:xfrm>
          </p:grpSpPr>
          <p:sp>
            <p:nvSpPr>
              <p:cNvPr id="5693" name="모서리가 둥근 직사각형 1835">
                <a:extLst>
                  <a:ext uri="{FF2B5EF4-FFF2-40B4-BE49-F238E27FC236}">
                    <a16:creationId xmlns:a16="http://schemas.microsoft.com/office/drawing/2014/main" id="{B37CC8F1-750C-4E8F-8803-A4A0CB05679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4" name="모서리가 둥근 직사각형 1836">
                <a:extLst>
                  <a:ext uri="{FF2B5EF4-FFF2-40B4-BE49-F238E27FC236}">
                    <a16:creationId xmlns:a16="http://schemas.microsoft.com/office/drawing/2014/main" id="{F2E5F653-8598-42AD-BC09-6F4C57A0B18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5" name="모서리가 둥근 직사각형 1837">
                <a:extLst>
                  <a:ext uri="{FF2B5EF4-FFF2-40B4-BE49-F238E27FC236}">
                    <a16:creationId xmlns:a16="http://schemas.microsoft.com/office/drawing/2014/main" id="{8BBE3BFF-2E6B-48A2-A078-AFB63532558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6" name="모서리가 둥근 직사각형 1838">
                <a:extLst>
                  <a:ext uri="{FF2B5EF4-FFF2-40B4-BE49-F238E27FC236}">
                    <a16:creationId xmlns:a16="http://schemas.microsoft.com/office/drawing/2014/main" id="{650828D9-6C3A-4F2F-8532-8AD603CB44B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7" name="모서리가 둥근 직사각형 1839">
                <a:extLst>
                  <a:ext uri="{FF2B5EF4-FFF2-40B4-BE49-F238E27FC236}">
                    <a16:creationId xmlns:a16="http://schemas.microsoft.com/office/drawing/2014/main" id="{7E984E20-0CDB-418E-9C7A-2BA63A029FC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1" name="그룹 5510">
              <a:extLst>
                <a:ext uri="{FF2B5EF4-FFF2-40B4-BE49-F238E27FC236}">
                  <a16:creationId xmlns:a16="http://schemas.microsoft.com/office/drawing/2014/main" id="{54E95842-6AAA-4101-9D10-E490D747DAC2}"/>
                </a:ext>
              </a:extLst>
            </p:cNvPr>
            <p:cNvGrpSpPr/>
            <p:nvPr/>
          </p:nvGrpSpPr>
          <p:grpSpPr>
            <a:xfrm>
              <a:off x="2469048" y="1567608"/>
              <a:ext cx="696763" cy="100804"/>
              <a:chOff x="3538538" y="1077915"/>
              <a:chExt cx="696763" cy="100804"/>
            </a:xfrm>
          </p:grpSpPr>
          <p:sp>
            <p:nvSpPr>
              <p:cNvPr id="5688" name="모서리가 둥근 직사각형 1830">
                <a:extLst>
                  <a:ext uri="{FF2B5EF4-FFF2-40B4-BE49-F238E27FC236}">
                    <a16:creationId xmlns:a16="http://schemas.microsoft.com/office/drawing/2014/main" id="{5E499DFE-E6F4-4891-8A1C-6CE8F38CCC3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9" name="모서리가 둥근 직사각형 1831">
                <a:extLst>
                  <a:ext uri="{FF2B5EF4-FFF2-40B4-BE49-F238E27FC236}">
                    <a16:creationId xmlns:a16="http://schemas.microsoft.com/office/drawing/2014/main" id="{2B060DF8-3A80-4287-BFF3-8B8B6AC2B05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0" name="모서리가 둥근 직사각형 1832">
                <a:extLst>
                  <a:ext uri="{FF2B5EF4-FFF2-40B4-BE49-F238E27FC236}">
                    <a16:creationId xmlns:a16="http://schemas.microsoft.com/office/drawing/2014/main" id="{07DCA0D1-8496-46A6-93F2-A52B0920B67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1" name="모서리가 둥근 직사각형 1833">
                <a:extLst>
                  <a:ext uri="{FF2B5EF4-FFF2-40B4-BE49-F238E27FC236}">
                    <a16:creationId xmlns:a16="http://schemas.microsoft.com/office/drawing/2014/main" id="{0D74BC7E-7375-4889-8300-4B904B0A230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92" name="모서리가 둥근 직사각형 1834">
                <a:extLst>
                  <a:ext uri="{FF2B5EF4-FFF2-40B4-BE49-F238E27FC236}">
                    <a16:creationId xmlns:a16="http://schemas.microsoft.com/office/drawing/2014/main" id="{10FFB599-54D7-4483-A6FD-A6F27D1AAA3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2" name="그룹 5511">
              <a:extLst>
                <a:ext uri="{FF2B5EF4-FFF2-40B4-BE49-F238E27FC236}">
                  <a16:creationId xmlns:a16="http://schemas.microsoft.com/office/drawing/2014/main" id="{D6B0224E-7C83-4B6A-8CE9-A0AC19F6ACFD}"/>
                </a:ext>
              </a:extLst>
            </p:cNvPr>
            <p:cNvGrpSpPr/>
            <p:nvPr/>
          </p:nvGrpSpPr>
          <p:grpSpPr>
            <a:xfrm>
              <a:off x="2469048" y="1753954"/>
              <a:ext cx="696763" cy="100804"/>
              <a:chOff x="3538538" y="1077915"/>
              <a:chExt cx="696763" cy="100804"/>
            </a:xfrm>
          </p:grpSpPr>
          <p:sp>
            <p:nvSpPr>
              <p:cNvPr id="5683" name="모서리가 둥근 직사각형 1825">
                <a:extLst>
                  <a:ext uri="{FF2B5EF4-FFF2-40B4-BE49-F238E27FC236}">
                    <a16:creationId xmlns:a16="http://schemas.microsoft.com/office/drawing/2014/main" id="{466FF54A-9067-4522-ADAD-2532BD11FE4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4" name="모서리가 둥근 직사각형 1826">
                <a:extLst>
                  <a:ext uri="{FF2B5EF4-FFF2-40B4-BE49-F238E27FC236}">
                    <a16:creationId xmlns:a16="http://schemas.microsoft.com/office/drawing/2014/main" id="{96ECF14C-04C8-454C-8E9D-64C833EB9B3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5" name="모서리가 둥근 직사각형 1827">
                <a:extLst>
                  <a:ext uri="{FF2B5EF4-FFF2-40B4-BE49-F238E27FC236}">
                    <a16:creationId xmlns:a16="http://schemas.microsoft.com/office/drawing/2014/main" id="{54B23506-E425-491C-BD97-7B52D275EA7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6" name="모서리가 둥근 직사각형 1828">
                <a:extLst>
                  <a:ext uri="{FF2B5EF4-FFF2-40B4-BE49-F238E27FC236}">
                    <a16:creationId xmlns:a16="http://schemas.microsoft.com/office/drawing/2014/main" id="{73A42F85-5839-467B-A355-7575F0F40DA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7" name="모서리가 둥근 직사각형 1829">
                <a:extLst>
                  <a:ext uri="{FF2B5EF4-FFF2-40B4-BE49-F238E27FC236}">
                    <a16:creationId xmlns:a16="http://schemas.microsoft.com/office/drawing/2014/main" id="{437506AA-1F77-4EAB-9F37-A2E28D90ABE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3" name="그룹 5512">
              <a:extLst>
                <a:ext uri="{FF2B5EF4-FFF2-40B4-BE49-F238E27FC236}">
                  <a16:creationId xmlns:a16="http://schemas.microsoft.com/office/drawing/2014/main" id="{C66C8B66-9714-4457-9067-10AD0CE76593}"/>
                </a:ext>
              </a:extLst>
            </p:cNvPr>
            <p:cNvGrpSpPr/>
            <p:nvPr/>
          </p:nvGrpSpPr>
          <p:grpSpPr>
            <a:xfrm>
              <a:off x="2469048" y="1940300"/>
              <a:ext cx="696763" cy="100804"/>
              <a:chOff x="3538538" y="1077915"/>
              <a:chExt cx="696763" cy="100804"/>
            </a:xfrm>
          </p:grpSpPr>
          <p:sp>
            <p:nvSpPr>
              <p:cNvPr id="5678" name="모서리가 둥근 직사각형 1820">
                <a:extLst>
                  <a:ext uri="{FF2B5EF4-FFF2-40B4-BE49-F238E27FC236}">
                    <a16:creationId xmlns:a16="http://schemas.microsoft.com/office/drawing/2014/main" id="{ED8180E0-030F-401C-94B4-5E46A04D341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9" name="모서리가 둥근 직사각형 1821">
                <a:extLst>
                  <a:ext uri="{FF2B5EF4-FFF2-40B4-BE49-F238E27FC236}">
                    <a16:creationId xmlns:a16="http://schemas.microsoft.com/office/drawing/2014/main" id="{6912E17A-339D-4B21-BD05-6E3D2C3E02B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0" name="모서리가 둥근 직사각형 1822">
                <a:extLst>
                  <a:ext uri="{FF2B5EF4-FFF2-40B4-BE49-F238E27FC236}">
                    <a16:creationId xmlns:a16="http://schemas.microsoft.com/office/drawing/2014/main" id="{B4F23712-B378-4ADB-8A60-EA46EEB0AB2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1" name="모서리가 둥근 직사각형 1823">
                <a:extLst>
                  <a:ext uri="{FF2B5EF4-FFF2-40B4-BE49-F238E27FC236}">
                    <a16:creationId xmlns:a16="http://schemas.microsoft.com/office/drawing/2014/main" id="{7971814E-14EA-468A-A0B9-3DF37E6587D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82" name="모서리가 둥근 직사각형 1824">
                <a:extLst>
                  <a:ext uri="{FF2B5EF4-FFF2-40B4-BE49-F238E27FC236}">
                    <a16:creationId xmlns:a16="http://schemas.microsoft.com/office/drawing/2014/main" id="{6F1C34F8-B6C3-4357-94DB-66BB66FD8D7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4" name="그룹 5513">
              <a:extLst>
                <a:ext uri="{FF2B5EF4-FFF2-40B4-BE49-F238E27FC236}">
                  <a16:creationId xmlns:a16="http://schemas.microsoft.com/office/drawing/2014/main" id="{FBB649AB-32BF-48A3-8323-3284AEE814C3}"/>
                </a:ext>
              </a:extLst>
            </p:cNvPr>
            <p:cNvGrpSpPr/>
            <p:nvPr/>
          </p:nvGrpSpPr>
          <p:grpSpPr>
            <a:xfrm>
              <a:off x="2469048" y="2126646"/>
              <a:ext cx="696763" cy="100804"/>
              <a:chOff x="3538538" y="1077915"/>
              <a:chExt cx="696763" cy="100804"/>
            </a:xfrm>
          </p:grpSpPr>
          <p:sp>
            <p:nvSpPr>
              <p:cNvPr id="5673" name="모서리가 둥근 직사각형 1815">
                <a:extLst>
                  <a:ext uri="{FF2B5EF4-FFF2-40B4-BE49-F238E27FC236}">
                    <a16:creationId xmlns:a16="http://schemas.microsoft.com/office/drawing/2014/main" id="{E4D93D01-EA57-4077-BF87-399092CE0A3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4" name="모서리가 둥근 직사각형 1816">
                <a:extLst>
                  <a:ext uri="{FF2B5EF4-FFF2-40B4-BE49-F238E27FC236}">
                    <a16:creationId xmlns:a16="http://schemas.microsoft.com/office/drawing/2014/main" id="{7AD26959-3A48-4DCA-AEDC-45EA654899B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5" name="모서리가 둥근 직사각형 1817">
                <a:extLst>
                  <a:ext uri="{FF2B5EF4-FFF2-40B4-BE49-F238E27FC236}">
                    <a16:creationId xmlns:a16="http://schemas.microsoft.com/office/drawing/2014/main" id="{BD6677AF-EF13-4B82-BE63-8A7C6B22DED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6" name="모서리가 둥근 직사각형 1818">
                <a:extLst>
                  <a:ext uri="{FF2B5EF4-FFF2-40B4-BE49-F238E27FC236}">
                    <a16:creationId xmlns:a16="http://schemas.microsoft.com/office/drawing/2014/main" id="{EF27D574-42B8-46D3-B703-D6C48FAFCE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7" name="모서리가 둥근 직사각형 1819">
                <a:extLst>
                  <a:ext uri="{FF2B5EF4-FFF2-40B4-BE49-F238E27FC236}">
                    <a16:creationId xmlns:a16="http://schemas.microsoft.com/office/drawing/2014/main" id="{87683576-0816-4509-83DA-69C0C1EEA06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5" name="그룹 5514">
              <a:extLst>
                <a:ext uri="{FF2B5EF4-FFF2-40B4-BE49-F238E27FC236}">
                  <a16:creationId xmlns:a16="http://schemas.microsoft.com/office/drawing/2014/main" id="{2EB0E3CA-161B-46BB-A297-87D70C5E4358}"/>
                </a:ext>
              </a:extLst>
            </p:cNvPr>
            <p:cNvGrpSpPr/>
            <p:nvPr/>
          </p:nvGrpSpPr>
          <p:grpSpPr>
            <a:xfrm>
              <a:off x="2469048" y="2312992"/>
              <a:ext cx="696763" cy="100804"/>
              <a:chOff x="3538538" y="1077915"/>
              <a:chExt cx="696763" cy="100804"/>
            </a:xfrm>
          </p:grpSpPr>
          <p:sp>
            <p:nvSpPr>
              <p:cNvPr id="5668" name="모서리가 둥근 직사각형 1810">
                <a:extLst>
                  <a:ext uri="{FF2B5EF4-FFF2-40B4-BE49-F238E27FC236}">
                    <a16:creationId xmlns:a16="http://schemas.microsoft.com/office/drawing/2014/main" id="{67F950DE-E80C-4BCD-B7D2-6D5BFE35BE3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9" name="모서리가 둥근 직사각형 1811">
                <a:extLst>
                  <a:ext uri="{FF2B5EF4-FFF2-40B4-BE49-F238E27FC236}">
                    <a16:creationId xmlns:a16="http://schemas.microsoft.com/office/drawing/2014/main" id="{52152F39-B39C-473F-8DC4-C8AC6366344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0" name="모서리가 둥근 직사각형 1812">
                <a:extLst>
                  <a:ext uri="{FF2B5EF4-FFF2-40B4-BE49-F238E27FC236}">
                    <a16:creationId xmlns:a16="http://schemas.microsoft.com/office/drawing/2014/main" id="{C106F572-6D13-4500-AE34-E0C423E52DA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1" name="모서리가 둥근 직사각형 1813">
                <a:extLst>
                  <a:ext uri="{FF2B5EF4-FFF2-40B4-BE49-F238E27FC236}">
                    <a16:creationId xmlns:a16="http://schemas.microsoft.com/office/drawing/2014/main" id="{902E022C-1D62-4699-9ADF-CF28A245665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72" name="모서리가 둥근 직사각형 1814">
                <a:extLst>
                  <a:ext uri="{FF2B5EF4-FFF2-40B4-BE49-F238E27FC236}">
                    <a16:creationId xmlns:a16="http://schemas.microsoft.com/office/drawing/2014/main" id="{9D027F1C-0218-474B-A0FA-252311269E3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6" name="그룹 5515">
              <a:extLst>
                <a:ext uri="{FF2B5EF4-FFF2-40B4-BE49-F238E27FC236}">
                  <a16:creationId xmlns:a16="http://schemas.microsoft.com/office/drawing/2014/main" id="{9B5F2264-4938-4C16-9E55-09B37A9B8444}"/>
                </a:ext>
              </a:extLst>
            </p:cNvPr>
            <p:cNvGrpSpPr/>
            <p:nvPr/>
          </p:nvGrpSpPr>
          <p:grpSpPr>
            <a:xfrm>
              <a:off x="2469048" y="2499338"/>
              <a:ext cx="696763" cy="100804"/>
              <a:chOff x="3538538" y="1077915"/>
              <a:chExt cx="696763" cy="100804"/>
            </a:xfrm>
          </p:grpSpPr>
          <p:sp>
            <p:nvSpPr>
              <p:cNvPr id="5663" name="모서리가 둥근 직사각형 1805">
                <a:extLst>
                  <a:ext uri="{FF2B5EF4-FFF2-40B4-BE49-F238E27FC236}">
                    <a16:creationId xmlns:a16="http://schemas.microsoft.com/office/drawing/2014/main" id="{A35B7613-7BA7-4266-BC16-0C817F8315D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4" name="모서리가 둥근 직사각형 1806">
                <a:extLst>
                  <a:ext uri="{FF2B5EF4-FFF2-40B4-BE49-F238E27FC236}">
                    <a16:creationId xmlns:a16="http://schemas.microsoft.com/office/drawing/2014/main" id="{884D1E1A-28DC-4EA4-9E77-5C919AB1919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5" name="모서리가 둥근 직사각형 1807">
                <a:extLst>
                  <a:ext uri="{FF2B5EF4-FFF2-40B4-BE49-F238E27FC236}">
                    <a16:creationId xmlns:a16="http://schemas.microsoft.com/office/drawing/2014/main" id="{AC5C0A4F-E3C4-43C4-9E26-D448A1EFBDB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6" name="모서리가 둥근 직사각형 1808">
                <a:extLst>
                  <a:ext uri="{FF2B5EF4-FFF2-40B4-BE49-F238E27FC236}">
                    <a16:creationId xmlns:a16="http://schemas.microsoft.com/office/drawing/2014/main" id="{FBE7C6AB-5A38-4AEA-BD97-C42030852D4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7" name="모서리가 둥근 직사각형 1809">
                <a:extLst>
                  <a:ext uri="{FF2B5EF4-FFF2-40B4-BE49-F238E27FC236}">
                    <a16:creationId xmlns:a16="http://schemas.microsoft.com/office/drawing/2014/main" id="{F135F1C2-897C-4E1C-9BE3-7CD4450C636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7" name="그룹 5516">
              <a:extLst>
                <a:ext uri="{FF2B5EF4-FFF2-40B4-BE49-F238E27FC236}">
                  <a16:creationId xmlns:a16="http://schemas.microsoft.com/office/drawing/2014/main" id="{237E1417-9EC2-4707-A547-98B8B1CAA22A}"/>
                </a:ext>
              </a:extLst>
            </p:cNvPr>
            <p:cNvGrpSpPr/>
            <p:nvPr/>
          </p:nvGrpSpPr>
          <p:grpSpPr>
            <a:xfrm>
              <a:off x="2469048" y="2685684"/>
              <a:ext cx="696763" cy="100804"/>
              <a:chOff x="3538538" y="1077915"/>
              <a:chExt cx="696763" cy="100804"/>
            </a:xfrm>
          </p:grpSpPr>
          <p:sp>
            <p:nvSpPr>
              <p:cNvPr id="5658" name="모서리가 둥근 직사각형 1800">
                <a:extLst>
                  <a:ext uri="{FF2B5EF4-FFF2-40B4-BE49-F238E27FC236}">
                    <a16:creationId xmlns:a16="http://schemas.microsoft.com/office/drawing/2014/main" id="{F362C24B-A83B-4716-B5B7-BE87CEAF5F2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9" name="모서리가 둥근 직사각형 1801">
                <a:extLst>
                  <a:ext uri="{FF2B5EF4-FFF2-40B4-BE49-F238E27FC236}">
                    <a16:creationId xmlns:a16="http://schemas.microsoft.com/office/drawing/2014/main" id="{14623851-F42E-489F-BB6E-27BE379FE9B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0" name="모서리가 둥근 직사각형 1802">
                <a:extLst>
                  <a:ext uri="{FF2B5EF4-FFF2-40B4-BE49-F238E27FC236}">
                    <a16:creationId xmlns:a16="http://schemas.microsoft.com/office/drawing/2014/main" id="{6303C396-83C8-4806-9031-37D13D1633E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1" name="모서리가 둥근 직사각형 1803">
                <a:extLst>
                  <a:ext uri="{FF2B5EF4-FFF2-40B4-BE49-F238E27FC236}">
                    <a16:creationId xmlns:a16="http://schemas.microsoft.com/office/drawing/2014/main" id="{4568F606-3B77-4B8F-885C-6E3594BD9C8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62" name="모서리가 둥근 직사각형 1804">
                <a:extLst>
                  <a:ext uri="{FF2B5EF4-FFF2-40B4-BE49-F238E27FC236}">
                    <a16:creationId xmlns:a16="http://schemas.microsoft.com/office/drawing/2014/main" id="{61B9DFAF-4459-42A6-BAB2-01235B4A1BA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8" name="그룹 5517">
              <a:extLst>
                <a:ext uri="{FF2B5EF4-FFF2-40B4-BE49-F238E27FC236}">
                  <a16:creationId xmlns:a16="http://schemas.microsoft.com/office/drawing/2014/main" id="{A27123EB-0ABD-4A1E-BF3E-A5536FC065F9}"/>
                </a:ext>
              </a:extLst>
            </p:cNvPr>
            <p:cNvGrpSpPr/>
            <p:nvPr/>
          </p:nvGrpSpPr>
          <p:grpSpPr>
            <a:xfrm>
              <a:off x="2469048" y="2872030"/>
              <a:ext cx="696763" cy="100804"/>
              <a:chOff x="3538538" y="1077915"/>
              <a:chExt cx="696763" cy="100804"/>
            </a:xfrm>
          </p:grpSpPr>
          <p:sp>
            <p:nvSpPr>
              <p:cNvPr id="5653" name="모서리가 둥근 직사각형 1795">
                <a:extLst>
                  <a:ext uri="{FF2B5EF4-FFF2-40B4-BE49-F238E27FC236}">
                    <a16:creationId xmlns:a16="http://schemas.microsoft.com/office/drawing/2014/main" id="{B8087832-375D-4554-860E-BA2B5233D37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4" name="모서리가 둥근 직사각형 1796">
                <a:extLst>
                  <a:ext uri="{FF2B5EF4-FFF2-40B4-BE49-F238E27FC236}">
                    <a16:creationId xmlns:a16="http://schemas.microsoft.com/office/drawing/2014/main" id="{003EEE5D-32E2-4591-BD45-37A89C1DE58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5" name="모서리가 둥근 직사각형 1797">
                <a:extLst>
                  <a:ext uri="{FF2B5EF4-FFF2-40B4-BE49-F238E27FC236}">
                    <a16:creationId xmlns:a16="http://schemas.microsoft.com/office/drawing/2014/main" id="{436CB008-AA0D-4C18-BDFF-37DCD38E1FB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6" name="모서리가 둥근 직사각형 1798">
                <a:extLst>
                  <a:ext uri="{FF2B5EF4-FFF2-40B4-BE49-F238E27FC236}">
                    <a16:creationId xmlns:a16="http://schemas.microsoft.com/office/drawing/2014/main" id="{EF243405-79AD-403C-B6CC-F4B36F6DE0E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7" name="모서리가 둥근 직사각형 1799">
                <a:extLst>
                  <a:ext uri="{FF2B5EF4-FFF2-40B4-BE49-F238E27FC236}">
                    <a16:creationId xmlns:a16="http://schemas.microsoft.com/office/drawing/2014/main" id="{27C5BB69-0EDB-4CF9-8989-18E2BAE7A4D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19" name="그룹 5518">
              <a:extLst>
                <a:ext uri="{FF2B5EF4-FFF2-40B4-BE49-F238E27FC236}">
                  <a16:creationId xmlns:a16="http://schemas.microsoft.com/office/drawing/2014/main" id="{D5492F56-85F4-4E91-A797-DB5CBD8EF630}"/>
                </a:ext>
              </a:extLst>
            </p:cNvPr>
            <p:cNvGrpSpPr/>
            <p:nvPr/>
          </p:nvGrpSpPr>
          <p:grpSpPr>
            <a:xfrm>
              <a:off x="2469048" y="3058376"/>
              <a:ext cx="696763" cy="100804"/>
              <a:chOff x="3538538" y="1077915"/>
              <a:chExt cx="696763" cy="100804"/>
            </a:xfrm>
          </p:grpSpPr>
          <p:sp>
            <p:nvSpPr>
              <p:cNvPr id="5648" name="모서리가 둥근 직사각형 1790">
                <a:extLst>
                  <a:ext uri="{FF2B5EF4-FFF2-40B4-BE49-F238E27FC236}">
                    <a16:creationId xmlns:a16="http://schemas.microsoft.com/office/drawing/2014/main" id="{3C5787FF-322F-439E-8559-E14DA3E94A1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9" name="모서리가 둥근 직사각형 1791">
                <a:extLst>
                  <a:ext uri="{FF2B5EF4-FFF2-40B4-BE49-F238E27FC236}">
                    <a16:creationId xmlns:a16="http://schemas.microsoft.com/office/drawing/2014/main" id="{72629310-2A7E-4D21-9D25-BC1D86541EF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0" name="모서리가 둥근 직사각형 1792">
                <a:extLst>
                  <a:ext uri="{FF2B5EF4-FFF2-40B4-BE49-F238E27FC236}">
                    <a16:creationId xmlns:a16="http://schemas.microsoft.com/office/drawing/2014/main" id="{EB656665-7633-40CF-B9DB-7CEE6544754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1" name="모서리가 둥근 직사각형 1793">
                <a:extLst>
                  <a:ext uri="{FF2B5EF4-FFF2-40B4-BE49-F238E27FC236}">
                    <a16:creationId xmlns:a16="http://schemas.microsoft.com/office/drawing/2014/main" id="{B2A11A45-7876-4344-B466-DA8CB4F9F00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52" name="모서리가 둥근 직사각형 1794">
                <a:extLst>
                  <a:ext uri="{FF2B5EF4-FFF2-40B4-BE49-F238E27FC236}">
                    <a16:creationId xmlns:a16="http://schemas.microsoft.com/office/drawing/2014/main" id="{63E1E85D-AA7A-48A4-8509-D4F3E387403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0" name="그룹 5519">
              <a:extLst>
                <a:ext uri="{FF2B5EF4-FFF2-40B4-BE49-F238E27FC236}">
                  <a16:creationId xmlns:a16="http://schemas.microsoft.com/office/drawing/2014/main" id="{BABF20D2-D189-4932-A648-A98BB41917D9}"/>
                </a:ext>
              </a:extLst>
            </p:cNvPr>
            <p:cNvGrpSpPr/>
            <p:nvPr/>
          </p:nvGrpSpPr>
          <p:grpSpPr>
            <a:xfrm>
              <a:off x="2469048" y="3244722"/>
              <a:ext cx="696763" cy="100804"/>
              <a:chOff x="3538538" y="1077915"/>
              <a:chExt cx="696763" cy="100804"/>
            </a:xfrm>
          </p:grpSpPr>
          <p:sp>
            <p:nvSpPr>
              <p:cNvPr id="5643" name="모서리가 둥근 직사각형 1785">
                <a:extLst>
                  <a:ext uri="{FF2B5EF4-FFF2-40B4-BE49-F238E27FC236}">
                    <a16:creationId xmlns:a16="http://schemas.microsoft.com/office/drawing/2014/main" id="{D656EC97-FD41-42FC-AB04-A7E486C6AB5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4" name="모서리가 둥근 직사각형 1786">
                <a:extLst>
                  <a:ext uri="{FF2B5EF4-FFF2-40B4-BE49-F238E27FC236}">
                    <a16:creationId xmlns:a16="http://schemas.microsoft.com/office/drawing/2014/main" id="{4F95612A-62B5-4E4B-9EE6-2A861765E4F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5" name="모서리가 둥근 직사각형 1787">
                <a:extLst>
                  <a:ext uri="{FF2B5EF4-FFF2-40B4-BE49-F238E27FC236}">
                    <a16:creationId xmlns:a16="http://schemas.microsoft.com/office/drawing/2014/main" id="{41A26797-4D63-420D-A5A7-6728089182A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6" name="모서리가 둥근 직사각형 1788">
                <a:extLst>
                  <a:ext uri="{FF2B5EF4-FFF2-40B4-BE49-F238E27FC236}">
                    <a16:creationId xmlns:a16="http://schemas.microsoft.com/office/drawing/2014/main" id="{B9839622-C326-4B6E-AD3E-8DD3722E121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7" name="모서리가 둥근 직사각형 1789">
                <a:extLst>
                  <a:ext uri="{FF2B5EF4-FFF2-40B4-BE49-F238E27FC236}">
                    <a16:creationId xmlns:a16="http://schemas.microsoft.com/office/drawing/2014/main" id="{DC7F1D47-CAC0-43D6-B49C-21C10E9747C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1" name="그룹 5520">
              <a:extLst>
                <a:ext uri="{FF2B5EF4-FFF2-40B4-BE49-F238E27FC236}">
                  <a16:creationId xmlns:a16="http://schemas.microsoft.com/office/drawing/2014/main" id="{A907EA2F-B6B5-4FED-A9B5-0694B071BCC2}"/>
                </a:ext>
              </a:extLst>
            </p:cNvPr>
            <p:cNvGrpSpPr/>
            <p:nvPr/>
          </p:nvGrpSpPr>
          <p:grpSpPr>
            <a:xfrm>
              <a:off x="2469048" y="3431068"/>
              <a:ext cx="696763" cy="100804"/>
              <a:chOff x="3538538" y="1077915"/>
              <a:chExt cx="696763" cy="100804"/>
            </a:xfrm>
          </p:grpSpPr>
          <p:sp>
            <p:nvSpPr>
              <p:cNvPr id="5638" name="모서리가 둥근 직사각형 1780">
                <a:extLst>
                  <a:ext uri="{FF2B5EF4-FFF2-40B4-BE49-F238E27FC236}">
                    <a16:creationId xmlns:a16="http://schemas.microsoft.com/office/drawing/2014/main" id="{A3FB8C24-FA22-4A27-AA3C-A7525E488CF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9" name="모서리가 둥근 직사각형 1781">
                <a:extLst>
                  <a:ext uri="{FF2B5EF4-FFF2-40B4-BE49-F238E27FC236}">
                    <a16:creationId xmlns:a16="http://schemas.microsoft.com/office/drawing/2014/main" id="{3100EA39-B455-45C2-9BBF-73DA2A562AD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0" name="모서리가 둥근 직사각형 1782">
                <a:extLst>
                  <a:ext uri="{FF2B5EF4-FFF2-40B4-BE49-F238E27FC236}">
                    <a16:creationId xmlns:a16="http://schemas.microsoft.com/office/drawing/2014/main" id="{7FF66372-82A0-4839-8821-9C9986D6259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1" name="모서리가 둥근 직사각형 1783">
                <a:extLst>
                  <a:ext uri="{FF2B5EF4-FFF2-40B4-BE49-F238E27FC236}">
                    <a16:creationId xmlns:a16="http://schemas.microsoft.com/office/drawing/2014/main" id="{D736E7F4-9543-4F0A-9576-5D4F2300FB8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42" name="모서리가 둥근 직사각형 1784">
                <a:extLst>
                  <a:ext uri="{FF2B5EF4-FFF2-40B4-BE49-F238E27FC236}">
                    <a16:creationId xmlns:a16="http://schemas.microsoft.com/office/drawing/2014/main" id="{72AF74DF-977D-4FE7-ABB7-6434B4C37ED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2" name="그룹 5521">
              <a:extLst>
                <a:ext uri="{FF2B5EF4-FFF2-40B4-BE49-F238E27FC236}">
                  <a16:creationId xmlns:a16="http://schemas.microsoft.com/office/drawing/2014/main" id="{87CF1DA2-1CF7-4BF8-A3C0-CA09FD308489}"/>
                </a:ext>
              </a:extLst>
            </p:cNvPr>
            <p:cNvGrpSpPr/>
            <p:nvPr/>
          </p:nvGrpSpPr>
          <p:grpSpPr>
            <a:xfrm>
              <a:off x="2469048" y="3617414"/>
              <a:ext cx="696763" cy="100804"/>
              <a:chOff x="3538538" y="1077915"/>
              <a:chExt cx="696763" cy="100804"/>
            </a:xfrm>
          </p:grpSpPr>
          <p:sp>
            <p:nvSpPr>
              <p:cNvPr id="5633" name="모서리가 둥근 직사각형 1775">
                <a:extLst>
                  <a:ext uri="{FF2B5EF4-FFF2-40B4-BE49-F238E27FC236}">
                    <a16:creationId xmlns:a16="http://schemas.microsoft.com/office/drawing/2014/main" id="{C2448C37-F5F8-496A-A5CF-3A63AF149CC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4" name="모서리가 둥근 직사각형 1776">
                <a:extLst>
                  <a:ext uri="{FF2B5EF4-FFF2-40B4-BE49-F238E27FC236}">
                    <a16:creationId xmlns:a16="http://schemas.microsoft.com/office/drawing/2014/main" id="{8034625F-281B-4F21-8D86-EBB09E86BF8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5" name="모서리가 둥근 직사각형 1777">
                <a:extLst>
                  <a:ext uri="{FF2B5EF4-FFF2-40B4-BE49-F238E27FC236}">
                    <a16:creationId xmlns:a16="http://schemas.microsoft.com/office/drawing/2014/main" id="{AA37C4E4-03DD-47C9-AD38-360E79130A3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6" name="모서리가 둥근 직사각형 1778">
                <a:extLst>
                  <a:ext uri="{FF2B5EF4-FFF2-40B4-BE49-F238E27FC236}">
                    <a16:creationId xmlns:a16="http://schemas.microsoft.com/office/drawing/2014/main" id="{FB6A1876-E65E-4CDE-9183-CE45020FE76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7" name="모서리가 둥근 직사각형 1779">
                <a:extLst>
                  <a:ext uri="{FF2B5EF4-FFF2-40B4-BE49-F238E27FC236}">
                    <a16:creationId xmlns:a16="http://schemas.microsoft.com/office/drawing/2014/main" id="{B654D3B6-B665-4F3B-9277-BE5D4E72E7D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523" name="TextBox 5522">
              <a:extLst>
                <a:ext uri="{FF2B5EF4-FFF2-40B4-BE49-F238E27FC236}">
                  <a16:creationId xmlns:a16="http://schemas.microsoft.com/office/drawing/2014/main" id="{88F5741D-4AB7-4CED-AC4A-B75992ED4784}"/>
                </a:ext>
              </a:extLst>
            </p:cNvPr>
            <p:cNvSpPr txBox="1"/>
            <p:nvPr/>
          </p:nvSpPr>
          <p:spPr>
            <a:xfrm>
              <a:off x="2162369" y="1481663"/>
              <a:ext cx="251992" cy="975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4" name="TextBox 5523">
              <a:extLst>
                <a:ext uri="{FF2B5EF4-FFF2-40B4-BE49-F238E27FC236}">
                  <a16:creationId xmlns:a16="http://schemas.microsoft.com/office/drawing/2014/main" id="{0FF6A548-3AA7-4FDA-95D8-81095E8F03DD}"/>
                </a:ext>
              </a:extLst>
            </p:cNvPr>
            <p:cNvSpPr txBox="1"/>
            <p:nvPr/>
          </p:nvSpPr>
          <p:spPr>
            <a:xfrm>
              <a:off x="2125638" y="2223914"/>
              <a:ext cx="319318" cy="11930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5525" name="TextBox 5524">
              <a:extLst>
                <a:ext uri="{FF2B5EF4-FFF2-40B4-BE49-F238E27FC236}">
                  <a16:creationId xmlns:a16="http://schemas.microsoft.com/office/drawing/2014/main" id="{EBB0F712-4F26-4EED-BE0C-E488BC130066}"/>
                </a:ext>
              </a:extLst>
            </p:cNvPr>
            <p:cNvSpPr txBox="1"/>
            <p:nvPr/>
          </p:nvSpPr>
          <p:spPr>
            <a:xfrm>
              <a:off x="2121729" y="3348489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6" name="TextBox 5525">
              <a:extLst>
                <a:ext uri="{FF2B5EF4-FFF2-40B4-BE49-F238E27FC236}">
                  <a16:creationId xmlns:a16="http://schemas.microsoft.com/office/drawing/2014/main" id="{93ED6852-A0E7-4C21-867B-2969A14C5988}"/>
                </a:ext>
              </a:extLst>
            </p:cNvPr>
            <p:cNvSpPr txBox="1"/>
            <p:nvPr/>
          </p:nvSpPr>
          <p:spPr>
            <a:xfrm>
              <a:off x="3341407" y="554555"/>
              <a:ext cx="319318" cy="5685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50</a:t>
              </a:r>
            </a:p>
          </p:txBody>
        </p:sp>
        <p:grpSp>
          <p:nvGrpSpPr>
            <p:cNvPr id="5527" name="그룹 5526">
              <a:extLst>
                <a:ext uri="{FF2B5EF4-FFF2-40B4-BE49-F238E27FC236}">
                  <a16:creationId xmlns:a16="http://schemas.microsoft.com/office/drawing/2014/main" id="{C55F075F-4E84-4A9A-96D1-7741D96957F3}"/>
                </a:ext>
              </a:extLst>
            </p:cNvPr>
            <p:cNvGrpSpPr/>
            <p:nvPr/>
          </p:nvGrpSpPr>
          <p:grpSpPr>
            <a:xfrm>
              <a:off x="2469048" y="3803760"/>
              <a:ext cx="696763" cy="100804"/>
              <a:chOff x="3538538" y="1077915"/>
              <a:chExt cx="696763" cy="100804"/>
            </a:xfrm>
          </p:grpSpPr>
          <p:sp>
            <p:nvSpPr>
              <p:cNvPr id="5628" name="모서리가 둥근 직사각형 1780">
                <a:extLst>
                  <a:ext uri="{FF2B5EF4-FFF2-40B4-BE49-F238E27FC236}">
                    <a16:creationId xmlns:a16="http://schemas.microsoft.com/office/drawing/2014/main" id="{C95C0EB7-C7AB-46D1-8E66-7AF51E27817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9" name="모서리가 둥근 직사각형 1781">
                <a:extLst>
                  <a:ext uri="{FF2B5EF4-FFF2-40B4-BE49-F238E27FC236}">
                    <a16:creationId xmlns:a16="http://schemas.microsoft.com/office/drawing/2014/main" id="{4E00A220-85AA-4848-AE0C-2F147F59529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0" name="모서리가 둥근 직사각형 1782">
                <a:extLst>
                  <a:ext uri="{FF2B5EF4-FFF2-40B4-BE49-F238E27FC236}">
                    <a16:creationId xmlns:a16="http://schemas.microsoft.com/office/drawing/2014/main" id="{F4A829E9-42C5-4EA5-813A-1A739B45E11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1" name="모서리가 둥근 직사각형 1783">
                <a:extLst>
                  <a:ext uri="{FF2B5EF4-FFF2-40B4-BE49-F238E27FC236}">
                    <a16:creationId xmlns:a16="http://schemas.microsoft.com/office/drawing/2014/main" id="{8D8570BD-F0FD-44F5-88C1-6DAEA36483E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32" name="모서리가 둥근 직사각형 1784">
                <a:extLst>
                  <a:ext uri="{FF2B5EF4-FFF2-40B4-BE49-F238E27FC236}">
                    <a16:creationId xmlns:a16="http://schemas.microsoft.com/office/drawing/2014/main" id="{D33A9B91-2104-45E8-88D8-442781CC539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8" name="그룹 5527">
              <a:extLst>
                <a:ext uri="{FF2B5EF4-FFF2-40B4-BE49-F238E27FC236}">
                  <a16:creationId xmlns:a16="http://schemas.microsoft.com/office/drawing/2014/main" id="{38BACC73-7D28-4F94-8AF6-14069562647F}"/>
                </a:ext>
              </a:extLst>
            </p:cNvPr>
            <p:cNvGrpSpPr/>
            <p:nvPr/>
          </p:nvGrpSpPr>
          <p:grpSpPr>
            <a:xfrm>
              <a:off x="2469048" y="3990106"/>
              <a:ext cx="696763" cy="100804"/>
              <a:chOff x="3538538" y="1077915"/>
              <a:chExt cx="696763" cy="100804"/>
            </a:xfrm>
          </p:grpSpPr>
          <p:sp>
            <p:nvSpPr>
              <p:cNvPr id="5623" name="모서리가 둥근 직사각형 1780">
                <a:extLst>
                  <a:ext uri="{FF2B5EF4-FFF2-40B4-BE49-F238E27FC236}">
                    <a16:creationId xmlns:a16="http://schemas.microsoft.com/office/drawing/2014/main" id="{246306BF-87A4-436F-9003-B96FE284B45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4" name="모서리가 둥근 직사각형 1781">
                <a:extLst>
                  <a:ext uri="{FF2B5EF4-FFF2-40B4-BE49-F238E27FC236}">
                    <a16:creationId xmlns:a16="http://schemas.microsoft.com/office/drawing/2014/main" id="{0BFE8148-A18B-4E6C-8C57-F62521BC311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5" name="모서리가 둥근 직사각형 1782">
                <a:extLst>
                  <a:ext uri="{FF2B5EF4-FFF2-40B4-BE49-F238E27FC236}">
                    <a16:creationId xmlns:a16="http://schemas.microsoft.com/office/drawing/2014/main" id="{E138080A-4C99-4F78-9E0D-5C346106B23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6" name="모서리가 둥근 직사각형 1783">
                <a:extLst>
                  <a:ext uri="{FF2B5EF4-FFF2-40B4-BE49-F238E27FC236}">
                    <a16:creationId xmlns:a16="http://schemas.microsoft.com/office/drawing/2014/main" id="{455E769F-2388-499B-B594-F33EDE86B23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7" name="모서리가 둥근 직사각형 1784">
                <a:extLst>
                  <a:ext uri="{FF2B5EF4-FFF2-40B4-BE49-F238E27FC236}">
                    <a16:creationId xmlns:a16="http://schemas.microsoft.com/office/drawing/2014/main" id="{9E00AF34-B7BA-4224-A68C-DC3B8197447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29" name="그룹 5528">
              <a:extLst>
                <a:ext uri="{FF2B5EF4-FFF2-40B4-BE49-F238E27FC236}">
                  <a16:creationId xmlns:a16="http://schemas.microsoft.com/office/drawing/2014/main" id="{D0A2BDDB-9D76-4BFF-9D3A-B5F0DB0A5B46}"/>
                </a:ext>
              </a:extLst>
            </p:cNvPr>
            <p:cNvGrpSpPr/>
            <p:nvPr/>
          </p:nvGrpSpPr>
          <p:grpSpPr>
            <a:xfrm>
              <a:off x="2469048" y="4176444"/>
              <a:ext cx="696763" cy="100804"/>
              <a:chOff x="3538538" y="1077915"/>
              <a:chExt cx="696763" cy="100804"/>
            </a:xfrm>
          </p:grpSpPr>
          <p:sp>
            <p:nvSpPr>
              <p:cNvPr id="5618" name="모서리가 둥근 직사각형 1780">
                <a:extLst>
                  <a:ext uri="{FF2B5EF4-FFF2-40B4-BE49-F238E27FC236}">
                    <a16:creationId xmlns:a16="http://schemas.microsoft.com/office/drawing/2014/main" id="{B9D95FB3-47F9-4F3E-8E7A-74F7957EA7E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19" name="모서리가 둥근 직사각형 1781">
                <a:extLst>
                  <a:ext uri="{FF2B5EF4-FFF2-40B4-BE49-F238E27FC236}">
                    <a16:creationId xmlns:a16="http://schemas.microsoft.com/office/drawing/2014/main" id="{E79FCA1B-B718-4998-8325-1E56F205D04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0" name="모서리가 둥근 직사각형 1782">
                <a:extLst>
                  <a:ext uri="{FF2B5EF4-FFF2-40B4-BE49-F238E27FC236}">
                    <a16:creationId xmlns:a16="http://schemas.microsoft.com/office/drawing/2014/main" id="{E9EB0E27-C2E1-4999-A31F-F766EE1A03C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1" name="모서리가 둥근 직사각형 1783">
                <a:extLst>
                  <a:ext uri="{FF2B5EF4-FFF2-40B4-BE49-F238E27FC236}">
                    <a16:creationId xmlns:a16="http://schemas.microsoft.com/office/drawing/2014/main" id="{7685795B-B7CC-4975-A477-F6BA75A5CCB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22" name="모서리가 둥근 직사각형 1784">
                <a:extLst>
                  <a:ext uri="{FF2B5EF4-FFF2-40B4-BE49-F238E27FC236}">
                    <a16:creationId xmlns:a16="http://schemas.microsoft.com/office/drawing/2014/main" id="{72F0E435-17BF-4E01-9669-8EB3274899C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530" name="그룹 5529">
              <a:extLst>
                <a:ext uri="{FF2B5EF4-FFF2-40B4-BE49-F238E27FC236}">
                  <a16:creationId xmlns:a16="http://schemas.microsoft.com/office/drawing/2014/main" id="{CDDE5D39-94D3-4CBD-8F90-5DF8847A2945}"/>
                </a:ext>
              </a:extLst>
            </p:cNvPr>
            <p:cNvGrpSpPr/>
            <p:nvPr/>
          </p:nvGrpSpPr>
          <p:grpSpPr>
            <a:xfrm>
              <a:off x="2135162" y="4386827"/>
              <a:ext cx="1200208" cy="2182507"/>
              <a:chOff x="2203694" y="4386827"/>
              <a:chExt cx="1200208" cy="2182507"/>
            </a:xfrm>
          </p:grpSpPr>
          <p:sp>
            <p:nvSpPr>
              <p:cNvPr id="5533" name="TextBox 5532">
                <a:extLst>
                  <a:ext uri="{FF2B5EF4-FFF2-40B4-BE49-F238E27FC236}">
                    <a16:creationId xmlns:a16="http://schemas.microsoft.com/office/drawing/2014/main" id="{70E04CEA-B1D9-4092-989D-FD4CDD9D27CE}"/>
                  </a:ext>
                </a:extLst>
              </p:cNvPr>
              <p:cNvSpPr txBox="1"/>
              <p:nvPr/>
            </p:nvSpPr>
            <p:spPr>
              <a:xfrm>
                <a:off x="2283941" y="4386827"/>
                <a:ext cx="1119961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 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</a:t>
                </a:r>
              </a:p>
            </p:txBody>
          </p:sp>
          <p:grpSp>
            <p:nvGrpSpPr>
              <p:cNvPr id="5534" name="그룹 5533">
                <a:extLst>
                  <a:ext uri="{FF2B5EF4-FFF2-40B4-BE49-F238E27FC236}">
                    <a16:creationId xmlns:a16="http://schemas.microsoft.com/office/drawing/2014/main" id="{B623C58C-5006-4A5E-842B-30E5C8395DF3}"/>
                  </a:ext>
                </a:extLst>
              </p:cNvPr>
              <p:cNvGrpSpPr/>
              <p:nvPr/>
            </p:nvGrpSpPr>
            <p:grpSpPr>
              <a:xfrm>
                <a:off x="2203694" y="4402803"/>
                <a:ext cx="1093122" cy="2166531"/>
                <a:chOff x="2203694" y="4402803"/>
                <a:chExt cx="1093122" cy="2166531"/>
              </a:xfrm>
            </p:grpSpPr>
            <p:cxnSp>
              <p:nvCxnSpPr>
                <p:cNvPr id="5535" name="직선 연결선 5534">
                  <a:extLst>
                    <a:ext uri="{FF2B5EF4-FFF2-40B4-BE49-F238E27FC236}">
                      <a16:creationId xmlns:a16="http://schemas.microsoft.com/office/drawing/2014/main" id="{6157290F-C2B5-4D2B-9302-27030850260F}"/>
                    </a:ext>
                  </a:extLst>
                </p:cNvPr>
                <p:cNvCxnSpPr/>
                <p:nvPr/>
              </p:nvCxnSpPr>
              <p:spPr>
                <a:xfrm>
                  <a:off x="2588242" y="471979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36" name="직선 연결선 5535">
                  <a:extLst>
                    <a:ext uri="{FF2B5EF4-FFF2-40B4-BE49-F238E27FC236}">
                      <a16:creationId xmlns:a16="http://schemas.microsoft.com/office/drawing/2014/main" id="{0DB24889-B286-4877-AFD4-045313943291}"/>
                    </a:ext>
                  </a:extLst>
                </p:cNvPr>
                <p:cNvCxnSpPr/>
                <p:nvPr/>
              </p:nvCxnSpPr>
              <p:spPr>
                <a:xfrm>
                  <a:off x="2758746" y="4721089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37" name="직선 연결선 5536">
                  <a:extLst>
                    <a:ext uri="{FF2B5EF4-FFF2-40B4-BE49-F238E27FC236}">
                      <a16:creationId xmlns:a16="http://schemas.microsoft.com/office/drawing/2014/main" id="{8EB76D1B-76DA-4EA8-A067-0041A91ACFE4}"/>
                    </a:ext>
                  </a:extLst>
                </p:cNvPr>
                <p:cNvCxnSpPr/>
                <p:nvPr/>
              </p:nvCxnSpPr>
              <p:spPr>
                <a:xfrm>
                  <a:off x="2929250" y="471842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38" name="직선 연결선 5537">
                  <a:extLst>
                    <a:ext uri="{FF2B5EF4-FFF2-40B4-BE49-F238E27FC236}">
                      <a16:creationId xmlns:a16="http://schemas.microsoft.com/office/drawing/2014/main" id="{7725C60F-17E6-4E5B-B628-3E1F83F9AE57}"/>
                    </a:ext>
                  </a:extLst>
                </p:cNvPr>
                <p:cNvCxnSpPr/>
                <p:nvPr/>
              </p:nvCxnSpPr>
              <p:spPr>
                <a:xfrm>
                  <a:off x="3099754" y="472245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39" name="직선 연결선 5538">
                  <a:extLst>
                    <a:ext uri="{FF2B5EF4-FFF2-40B4-BE49-F238E27FC236}">
                      <a16:creationId xmlns:a16="http://schemas.microsoft.com/office/drawing/2014/main" id="{871FBC76-4F2F-4E16-A40B-76637C0CA0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6665" y="4712625"/>
                  <a:ext cx="1011457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540" name="모서리가 둥근 직사각형 414">
                  <a:extLst>
                    <a:ext uri="{FF2B5EF4-FFF2-40B4-BE49-F238E27FC236}">
                      <a16:creationId xmlns:a16="http://schemas.microsoft.com/office/drawing/2014/main" id="{BD45D105-2D8A-4A9B-BF0D-668F91E6F6F1}"/>
                    </a:ext>
                  </a:extLst>
                </p:cNvPr>
                <p:cNvSpPr/>
                <p:nvPr/>
              </p:nvSpPr>
              <p:spPr>
                <a:xfrm>
                  <a:off x="2246665" y="4402803"/>
                  <a:ext cx="1024070" cy="2166531"/>
                </a:xfrm>
                <a:prstGeom prst="roundRect">
                  <a:avLst>
                    <a:gd name="adj" fmla="val 2613"/>
                  </a:avLst>
                </a:prstGeom>
                <a:noFill/>
                <a:ln w="1270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41" name="TextBox 5540">
                  <a:extLst>
                    <a:ext uri="{FF2B5EF4-FFF2-40B4-BE49-F238E27FC236}">
                      <a16:creationId xmlns:a16="http://schemas.microsoft.com/office/drawing/2014/main" id="{112067EA-DFFD-4A04-8503-9E1828C8DC67}"/>
                    </a:ext>
                  </a:extLst>
                </p:cNvPr>
                <p:cNvSpPr txBox="1"/>
                <p:nvPr/>
              </p:nvSpPr>
              <p:spPr>
                <a:xfrm>
                  <a:off x="304928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  <p:sp>
              <p:nvSpPr>
                <p:cNvPr id="5542" name="TextBox 5541">
                  <a:extLst>
                    <a:ext uri="{FF2B5EF4-FFF2-40B4-BE49-F238E27FC236}">
                      <a16:creationId xmlns:a16="http://schemas.microsoft.com/office/drawing/2014/main" id="{071CAA78-19BE-476E-A5DC-3CC6BFD8EAD3}"/>
                    </a:ext>
                  </a:extLst>
                </p:cNvPr>
                <p:cNvSpPr txBox="1"/>
                <p:nvPr/>
              </p:nvSpPr>
              <p:spPr>
                <a:xfrm>
                  <a:off x="291945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5543" name="TextBox 5542">
                  <a:extLst>
                    <a:ext uri="{FF2B5EF4-FFF2-40B4-BE49-F238E27FC236}">
                      <a16:creationId xmlns:a16="http://schemas.microsoft.com/office/drawing/2014/main" id="{6F6F64F5-85BB-4D9B-A583-063195731E42}"/>
                    </a:ext>
                  </a:extLst>
                </p:cNvPr>
                <p:cNvSpPr txBox="1"/>
                <p:nvPr/>
              </p:nvSpPr>
              <p:spPr>
                <a:xfrm>
                  <a:off x="2751051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5544" name="TextBox 5543">
                  <a:extLst>
                    <a:ext uri="{FF2B5EF4-FFF2-40B4-BE49-F238E27FC236}">
                      <a16:creationId xmlns:a16="http://schemas.microsoft.com/office/drawing/2014/main" id="{6DE6F2FA-A934-4F56-B516-80328D6D510A}"/>
                    </a:ext>
                  </a:extLst>
                </p:cNvPr>
                <p:cNvSpPr txBox="1"/>
                <p:nvPr/>
              </p:nvSpPr>
              <p:spPr>
                <a:xfrm>
                  <a:off x="2576852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천</a:t>
                  </a:r>
                </a:p>
              </p:txBody>
            </p:sp>
            <p:sp>
              <p:nvSpPr>
                <p:cNvPr id="5545" name="TextBox 5544">
                  <a:extLst>
                    <a:ext uri="{FF2B5EF4-FFF2-40B4-BE49-F238E27FC236}">
                      <a16:creationId xmlns:a16="http://schemas.microsoft.com/office/drawing/2014/main" id="{EAE663F8-2675-4580-9B0C-E2D408D92B05}"/>
                    </a:ext>
                  </a:extLst>
                </p:cNvPr>
                <p:cNvSpPr txBox="1"/>
                <p:nvPr/>
              </p:nvSpPr>
              <p:spPr>
                <a:xfrm>
                  <a:off x="2417423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만</a:t>
                  </a:r>
                </a:p>
              </p:txBody>
            </p:sp>
            <p:grpSp>
              <p:nvGrpSpPr>
                <p:cNvPr id="5546" name="그룹 5545">
                  <a:extLst>
                    <a:ext uri="{FF2B5EF4-FFF2-40B4-BE49-F238E27FC236}">
                      <a16:creationId xmlns:a16="http://schemas.microsoft.com/office/drawing/2014/main" id="{7F7E21AA-B12A-41AD-AF05-C7D139C903F0}"/>
                    </a:ext>
                  </a:extLst>
                </p:cNvPr>
                <p:cNvGrpSpPr/>
                <p:nvPr/>
              </p:nvGrpSpPr>
              <p:grpSpPr>
                <a:xfrm>
                  <a:off x="2246665" y="4604647"/>
                  <a:ext cx="1006365" cy="331975"/>
                  <a:chOff x="2443401" y="4578942"/>
                  <a:chExt cx="811178" cy="331975"/>
                </a:xfrm>
              </p:grpSpPr>
              <p:cxnSp>
                <p:nvCxnSpPr>
                  <p:cNvPr id="5615" name="직선 연결선 5614">
                    <a:extLst>
                      <a:ext uri="{FF2B5EF4-FFF2-40B4-BE49-F238E27FC236}">
                        <a16:creationId xmlns:a16="http://schemas.microsoft.com/office/drawing/2014/main" id="{4FED2BF2-47CF-4A69-8357-2F56B320AA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401" y="48728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16" name="직선 연결선 5615">
                    <a:extLst>
                      <a:ext uri="{FF2B5EF4-FFF2-40B4-BE49-F238E27FC236}">
                        <a16:creationId xmlns:a16="http://schemas.microsoft.com/office/drawing/2014/main" id="{C63C7EFE-0538-4E1E-A76C-FCBC6BF7B5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4626" y="49109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17" name="직선 연결선 5616">
                    <a:extLst>
                      <a:ext uri="{FF2B5EF4-FFF2-40B4-BE49-F238E27FC236}">
                        <a16:creationId xmlns:a16="http://schemas.microsoft.com/office/drawing/2014/main" id="{35C32F98-F7D2-4CB6-8CF6-5F329901587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911" y="4578942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547" name="직선 연결선 5546">
                  <a:extLst>
                    <a:ext uri="{FF2B5EF4-FFF2-40B4-BE49-F238E27FC236}">
                      <a16:creationId xmlns:a16="http://schemas.microsoft.com/office/drawing/2014/main" id="{0CABE4A9-7327-455B-88B3-E01E532377E7}"/>
                    </a:ext>
                  </a:extLst>
                </p:cNvPr>
                <p:cNvCxnSpPr/>
                <p:nvPr/>
              </p:nvCxnSpPr>
              <p:spPr>
                <a:xfrm>
                  <a:off x="2417738" y="471842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548" name="TextBox 5547">
                  <a:extLst>
                    <a:ext uri="{FF2B5EF4-FFF2-40B4-BE49-F238E27FC236}">
                      <a16:creationId xmlns:a16="http://schemas.microsoft.com/office/drawing/2014/main" id="{ED919851-912B-40A6-8B53-3B850717E2FD}"/>
                    </a:ext>
                  </a:extLst>
                </p:cNvPr>
                <p:cNvSpPr txBox="1"/>
                <p:nvPr/>
              </p:nvSpPr>
              <p:spPr>
                <a:xfrm>
                  <a:off x="2203694" y="4579746"/>
                  <a:ext cx="311353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십만</a:t>
                  </a:r>
                </a:p>
              </p:txBody>
            </p:sp>
            <p:grpSp>
              <p:nvGrpSpPr>
                <p:cNvPr id="5549" name="그룹 5548">
                  <a:extLst>
                    <a:ext uri="{FF2B5EF4-FFF2-40B4-BE49-F238E27FC236}">
                      <a16:creationId xmlns:a16="http://schemas.microsoft.com/office/drawing/2014/main" id="{8C328A70-E23F-4A4D-8074-EABE879FE861}"/>
                    </a:ext>
                  </a:extLst>
                </p:cNvPr>
                <p:cNvGrpSpPr/>
                <p:nvPr/>
              </p:nvGrpSpPr>
              <p:grpSpPr>
                <a:xfrm>
                  <a:off x="2304370" y="4998031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605" name="모서리가 둥근 직사각형 496">
                    <a:extLst>
                      <a:ext uri="{FF2B5EF4-FFF2-40B4-BE49-F238E27FC236}">
                        <a16:creationId xmlns:a16="http://schemas.microsoft.com/office/drawing/2014/main" id="{2C25005F-DD58-4993-B4E5-FC66F4F100C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6" name="모서리가 둥근 직사각형 493">
                    <a:extLst>
                      <a:ext uri="{FF2B5EF4-FFF2-40B4-BE49-F238E27FC236}">
                        <a16:creationId xmlns:a16="http://schemas.microsoft.com/office/drawing/2014/main" id="{3E39A944-EBE8-4758-8E9C-217CA2909F5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7" name="모서리가 둥근 직사각형 490">
                    <a:extLst>
                      <a:ext uri="{FF2B5EF4-FFF2-40B4-BE49-F238E27FC236}">
                        <a16:creationId xmlns:a16="http://schemas.microsoft.com/office/drawing/2014/main" id="{DF255851-EF7A-4427-A078-B270058B9AF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8" name="모서리가 둥근 직사각형 487">
                    <a:extLst>
                      <a:ext uri="{FF2B5EF4-FFF2-40B4-BE49-F238E27FC236}">
                        <a16:creationId xmlns:a16="http://schemas.microsoft.com/office/drawing/2014/main" id="{BDEA46E7-B64E-40EF-8B94-CC06033E87B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9" name="모서리가 둥근 직사각형 484">
                    <a:extLst>
                      <a:ext uri="{FF2B5EF4-FFF2-40B4-BE49-F238E27FC236}">
                        <a16:creationId xmlns:a16="http://schemas.microsoft.com/office/drawing/2014/main" id="{3EC2A946-02D4-4E48-B984-F4B512E82A7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10" name="모서리가 둥근 직사각형 481">
                    <a:extLst>
                      <a:ext uri="{FF2B5EF4-FFF2-40B4-BE49-F238E27FC236}">
                        <a16:creationId xmlns:a16="http://schemas.microsoft.com/office/drawing/2014/main" id="{556D7F53-BA34-44F1-94F7-726936AC736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11" name="모서리가 둥근 직사각형 478">
                    <a:extLst>
                      <a:ext uri="{FF2B5EF4-FFF2-40B4-BE49-F238E27FC236}">
                        <a16:creationId xmlns:a16="http://schemas.microsoft.com/office/drawing/2014/main" id="{0C4E265A-4A6D-42F9-B252-D1DD07F1AC6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12" name="모서리가 둥근 직사각형 475">
                    <a:extLst>
                      <a:ext uri="{FF2B5EF4-FFF2-40B4-BE49-F238E27FC236}">
                        <a16:creationId xmlns:a16="http://schemas.microsoft.com/office/drawing/2014/main" id="{801C5187-565A-4B6B-9F94-1D419ECE630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13" name="모서리가 둥근 직사각형 472">
                    <a:extLst>
                      <a:ext uri="{FF2B5EF4-FFF2-40B4-BE49-F238E27FC236}">
                        <a16:creationId xmlns:a16="http://schemas.microsoft.com/office/drawing/2014/main" id="{3BFEE4DB-D3A9-4C92-9AB8-44A8B93929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14" name="모서리가 둥근 직사각형 460">
                    <a:extLst>
                      <a:ext uri="{FF2B5EF4-FFF2-40B4-BE49-F238E27FC236}">
                        <a16:creationId xmlns:a16="http://schemas.microsoft.com/office/drawing/2014/main" id="{7F798B7E-5A3B-48B3-BE3A-5BCD890F1A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550" name="그룹 5549">
                  <a:extLst>
                    <a:ext uri="{FF2B5EF4-FFF2-40B4-BE49-F238E27FC236}">
                      <a16:creationId xmlns:a16="http://schemas.microsoft.com/office/drawing/2014/main" id="{3B9E85DF-9459-4458-AA59-C1CEDC49AC65}"/>
                    </a:ext>
                  </a:extLst>
                </p:cNvPr>
                <p:cNvGrpSpPr/>
                <p:nvPr/>
              </p:nvGrpSpPr>
              <p:grpSpPr>
                <a:xfrm>
                  <a:off x="2474630" y="4994120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595" name="모서리가 둥근 직사각형 496">
                    <a:extLst>
                      <a:ext uri="{FF2B5EF4-FFF2-40B4-BE49-F238E27FC236}">
                        <a16:creationId xmlns:a16="http://schemas.microsoft.com/office/drawing/2014/main" id="{855EBE36-E23F-4799-B6C8-3CCC7885DEB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6" name="모서리가 둥근 직사각형 493">
                    <a:extLst>
                      <a:ext uri="{FF2B5EF4-FFF2-40B4-BE49-F238E27FC236}">
                        <a16:creationId xmlns:a16="http://schemas.microsoft.com/office/drawing/2014/main" id="{A463FC97-CA3F-4B09-AB62-653AE67D86A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7" name="모서리가 둥근 직사각형 490">
                    <a:extLst>
                      <a:ext uri="{FF2B5EF4-FFF2-40B4-BE49-F238E27FC236}">
                        <a16:creationId xmlns:a16="http://schemas.microsoft.com/office/drawing/2014/main" id="{7E5E0E5F-8851-455D-BD3F-060418745B4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8" name="모서리가 둥근 직사각형 487">
                    <a:extLst>
                      <a:ext uri="{FF2B5EF4-FFF2-40B4-BE49-F238E27FC236}">
                        <a16:creationId xmlns:a16="http://schemas.microsoft.com/office/drawing/2014/main" id="{D4D0220E-7473-40F3-ADD4-0236428C090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9" name="모서리가 둥근 직사각형 484">
                    <a:extLst>
                      <a:ext uri="{FF2B5EF4-FFF2-40B4-BE49-F238E27FC236}">
                        <a16:creationId xmlns:a16="http://schemas.microsoft.com/office/drawing/2014/main" id="{D0345207-1E6D-4EC0-A1F1-EEF10187227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0" name="모서리가 둥근 직사각형 481">
                    <a:extLst>
                      <a:ext uri="{FF2B5EF4-FFF2-40B4-BE49-F238E27FC236}">
                        <a16:creationId xmlns:a16="http://schemas.microsoft.com/office/drawing/2014/main" id="{D2E2635B-53FE-41CF-A788-00BB4C59C29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1" name="모서리가 둥근 직사각형 478">
                    <a:extLst>
                      <a:ext uri="{FF2B5EF4-FFF2-40B4-BE49-F238E27FC236}">
                        <a16:creationId xmlns:a16="http://schemas.microsoft.com/office/drawing/2014/main" id="{AD733ED4-5E70-4151-A3FA-DAE474922AA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2" name="모서리가 둥근 직사각형 475">
                    <a:extLst>
                      <a:ext uri="{FF2B5EF4-FFF2-40B4-BE49-F238E27FC236}">
                        <a16:creationId xmlns:a16="http://schemas.microsoft.com/office/drawing/2014/main" id="{976D0AD1-3E9D-40D1-89CF-04048C40561E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3" name="모서리가 둥근 직사각형 472">
                    <a:extLst>
                      <a:ext uri="{FF2B5EF4-FFF2-40B4-BE49-F238E27FC236}">
                        <a16:creationId xmlns:a16="http://schemas.microsoft.com/office/drawing/2014/main" id="{7328B07B-6B7F-4B33-945E-CC435392826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04" name="모서리가 둥근 직사각형 460">
                    <a:extLst>
                      <a:ext uri="{FF2B5EF4-FFF2-40B4-BE49-F238E27FC236}">
                        <a16:creationId xmlns:a16="http://schemas.microsoft.com/office/drawing/2014/main" id="{88BA8946-1F4F-4416-91EC-33068CAA167C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551" name="그룹 5550">
                  <a:extLst>
                    <a:ext uri="{FF2B5EF4-FFF2-40B4-BE49-F238E27FC236}">
                      <a16:creationId xmlns:a16="http://schemas.microsoft.com/office/drawing/2014/main" id="{0CDBB815-2AB9-4617-B6DB-A2B4C7D58D2C}"/>
                    </a:ext>
                  </a:extLst>
                </p:cNvPr>
                <p:cNvGrpSpPr/>
                <p:nvPr/>
              </p:nvGrpSpPr>
              <p:grpSpPr>
                <a:xfrm>
                  <a:off x="2644890" y="4994902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585" name="모서리가 둥근 직사각형 496">
                    <a:extLst>
                      <a:ext uri="{FF2B5EF4-FFF2-40B4-BE49-F238E27FC236}">
                        <a16:creationId xmlns:a16="http://schemas.microsoft.com/office/drawing/2014/main" id="{24596DCA-144F-4954-A86D-DC229688897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6" name="모서리가 둥근 직사각형 493">
                    <a:extLst>
                      <a:ext uri="{FF2B5EF4-FFF2-40B4-BE49-F238E27FC236}">
                        <a16:creationId xmlns:a16="http://schemas.microsoft.com/office/drawing/2014/main" id="{8B4A54BC-71BD-4DF9-9A99-5BE371AC155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7" name="모서리가 둥근 직사각형 490">
                    <a:extLst>
                      <a:ext uri="{FF2B5EF4-FFF2-40B4-BE49-F238E27FC236}">
                        <a16:creationId xmlns:a16="http://schemas.microsoft.com/office/drawing/2014/main" id="{3EF60BC4-DC9F-43BC-B656-DA2CC665C43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8" name="모서리가 둥근 직사각형 487">
                    <a:extLst>
                      <a:ext uri="{FF2B5EF4-FFF2-40B4-BE49-F238E27FC236}">
                        <a16:creationId xmlns:a16="http://schemas.microsoft.com/office/drawing/2014/main" id="{B6991A70-9036-47F0-BA26-D053A50179D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9" name="모서리가 둥근 직사각형 484">
                    <a:extLst>
                      <a:ext uri="{FF2B5EF4-FFF2-40B4-BE49-F238E27FC236}">
                        <a16:creationId xmlns:a16="http://schemas.microsoft.com/office/drawing/2014/main" id="{FDEBC65B-FAB8-4E54-834D-7868B4405F1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0" name="모서리가 둥근 직사각형 481">
                    <a:extLst>
                      <a:ext uri="{FF2B5EF4-FFF2-40B4-BE49-F238E27FC236}">
                        <a16:creationId xmlns:a16="http://schemas.microsoft.com/office/drawing/2014/main" id="{5E30F6EA-34CD-4E9A-812F-4B93ED7B461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1" name="모서리가 둥근 직사각형 478">
                    <a:extLst>
                      <a:ext uri="{FF2B5EF4-FFF2-40B4-BE49-F238E27FC236}">
                        <a16:creationId xmlns:a16="http://schemas.microsoft.com/office/drawing/2014/main" id="{D7EC7323-8E99-4A3E-B027-1E4CB3B34AE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2" name="모서리가 둥근 직사각형 475">
                    <a:extLst>
                      <a:ext uri="{FF2B5EF4-FFF2-40B4-BE49-F238E27FC236}">
                        <a16:creationId xmlns:a16="http://schemas.microsoft.com/office/drawing/2014/main" id="{10302081-C199-4352-8169-CC451C978470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3" name="모서리가 둥근 직사각형 472">
                    <a:extLst>
                      <a:ext uri="{FF2B5EF4-FFF2-40B4-BE49-F238E27FC236}">
                        <a16:creationId xmlns:a16="http://schemas.microsoft.com/office/drawing/2014/main" id="{2A6D729D-7233-4643-8C3D-A1FAFDA67D67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94" name="모서리가 둥근 직사각형 460">
                    <a:extLst>
                      <a:ext uri="{FF2B5EF4-FFF2-40B4-BE49-F238E27FC236}">
                        <a16:creationId xmlns:a16="http://schemas.microsoft.com/office/drawing/2014/main" id="{D6C6171A-5748-4E5E-AEB8-2057DDCD75F8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552" name="그룹 5551">
                  <a:extLst>
                    <a:ext uri="{FF2B5EF4-FFF2-40B4-BE49-F238E27FC236}">
                      <a16:creationId xmlns:a16="http://schemas.microsoft.com/office/drawing/2014/main" id="{82F84129-77D9-4F95-8304-8850A8323525}"/>
                    </a:ext>
                  </a:extLst>
                </p:cNvPr>
                <p:cNvGrpSpPr/>
                <p:nvPr/>
              </p:nvGrpSpPr>
              <p:grpSpPr>
                <a:xfrm>
                  <a:off x="2815150" y="4997248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575" name="모서리가 둥근 직사각형 496">
                    <a:extLst>
                      <a:ext uri="{FF2B5EF4-FFF2-40B4-BE49-F238E27FC236}">
                        <a16:creationId xmlns:a16="http://schemas.microsoft.com/office/drawing/2014/main" id="{C972150B-7E8F-46A1-9955-AE172E00826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6" name="모서리가 둥근 직사각형 493">
                    <a:extLst>
                      <a:ext uri="{FF2B5EF4-FFF2-40B4-BE49-F238E27FC236}">
                        <a16:creationId xmlns:a16="http://schemas.microsoft.com/office/drawing/2014/main" id="{2FB46015-7629-4173-8081-CA49B231F5D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7" name="모서리가 둥근 직사각형 490">
                    <a:extLst>
                      <a:ext uri="{FF2B5EF4-FFF2-40B4-BE49-F238E27FC236}">
                        <a16:creationId xmlns:a16="http://schemas.microsoft.com/office/drawing/2014/main" id="{4BCB4B06-2ED9-46B0-BEBB-7C3295B0E49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8" name="모서리가 둥근 직사각형 487">
                    <a:extLst>
                      <a:ext uri="{FF2B5EF4-FFF2-40B4-BE49-F238E27FC236}">
                        <a16:creationId xmlns:a16="http://schemas.microsoft.com/office/drawing/2014/main" id="{343E6DA0-4C64-4AAF-85D6-9194C23CC63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9" name="모서리가 둥근 직사각형 484">
                    <a:extLst>
                      <a:ext uri="{FF2B5EF4-FFF2-40B4-BE49-F238E27FC236}">
                        <a16:creationId xmlns:a16="http://schemas.microsoft.com/office/drawing/2014/main" id="{031D3439-D0B0-4F87-9EE5-2EDBEF51BC9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0" name="모서리가 둥근 직사각형 481">
                    <a:extLst>
                      <a:ext uri="{FF2B5EF4-FFF2-40B4-BE49-F238E27FC236}">
                        <a16:creationId xmlns:a16="http://schemas.microsoft.com/office/drawing/2014/main" id="{3EAFD023-FF20-4969-89DC-816E1B1FD7D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1" name="모서리가 둥근 직사각형 478">
                    <a:extLst>
                      <a:ext uri="{FF2B5EF4-FFF2-40B4-BE49-F238E27FC236}">
                        <a16:creationId xmlns:a16="http://schemas.microsoft.com/office/drawing/2014/main" id="{BDBE1287-B63A-4E4F-AB42-7CED3B8AABC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2" name="모서리가 둥근 직사각형 475">
                    <a:extLst>
                      <a:ext uri="{FF2B5EF4-FFF2-40B4-BE49-F238E27FC236}">
                        <a16:creationId xmlns:a16="http://schemas.microsoft.com/office/drawing/2014/main" id="{D2275819-D820-4A13-8C16-5757B5B3ABEE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3" name="모서리가 둥근 직사각형 472">
                    <a:extLst>
                      <a:ext uri="{FF2B5EF4-FFF2-40B4-BE49-F238E27FC236}">
                        <a16:creationId xmlns:a16="http://schemas.microsoft.com/office/drawing/2014/main" id="{0DE82AF8-DF8A-441B-82B2-8314763A435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84" name="모서리가 둥근 직사각형 460">
                    <a:extLst>
                      <a:ext uri="{FF2B5EF4-FFF2-40B4-BE49-F238E27FC236}">
                        <a16:creationId xmlns:a16="http://schemas.microsoft.com/office/drawing/2014/main" id="{2BBEA269-84F0-425D-9CAF-9C748E3C4FE5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553" name="그룹 5552">
                  <a:extLst>
                    <a:ext uri="{FF2B5EF4-FFF2-40B4-BE49-F238E27FC236}">
                      <a16:creationId xmlns:a16="http://schemas.microsoft.com/office/drawing/2014/main" id="{3FD6F246-A7A9-41CF-BCC4-E07D863FE95B}"/>
                    </a:ext>
                  </a:extLst>
                </p:cNvPr>
                <p:cNvGrpSpPr/>
                <p:nvPr/>
              </p:nvGrpSpPr>
              <p:grpSpPr>
                <a:xfrm>
                  <a:off x="2985410" y="4995684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565" name="모서리가 둥근 직사각형 496">
                    <a:extLst>
                      <a:ext uri="{FF2B5EF4-FFF2-40B4-BE49-F238E27FC236}">
                        <a16:creationId xmlns:a16="http://schemas.microsoft.com/office/drawing/2014/main" id="{1486BCB0-F69C-466D-B753-797A6CE8D2E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6" name="모서리가 둥근 직사각형 493">
                    <a:extLst>
                      <a:ext uri="{FF2B5EF4-FFF2-40B4-BE49-F238E27FC236}">
                        <a16:creationId xmlns:a16="http://schemas.microsoft.com/office/drawing/2014/main" id="{3D0CD8C7-D3D9-438E-8571-08F39E17FBF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7" name="모서리가 둥근 직사각형 490">
                    <a:extLst>
                      <a:ext uri="{FF2B5EF4-FFF2-40B4-BE49-F238E27FC236}">
                        <a16:creationId xmlns:a16="http://schemas.microsoft.com/office/drawing/2014/main" id="{391400FA-845E-4FCA-8035-15B6B668EE5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8" name="모서리가 둥근 직사각형 487">
                    <a:extLst>
                      <a:ext uri="{FF2B5EF4-FFF2-40B4-BE49-F238E27FC236}">
                        <a16:creationId xmlns:a16="http://schemas.microsoft.com/office/drawing/2014/main" id="{EFDE5B0D-680F-47E1-8957-B3BBEA3EE3B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9" name="모서리가 둥근 직사각형 484">
                    <a:extLst>
                      <a:ext uri="{FF2B5EF4-FFF2-40B4-BE49-F238E27FC236}">
                        <a16:creationId xmlns:a16="http://schemas.microsoft.com/office/drawing/2014/main" id="{1C063C24-5242-4AE1-B9F4-8F3B00A2553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0" name="모서리가 둥근 직사각형 481">
                    <a:extLst>
                      <a:ext uri="{FF2B5EF4-FFF2-40B4-BE49-F238E27FC236}">
                        <a16:creationId xmlns:a16="http://schemas.microsoft.com/office/drawing/2014/main" id="{C80AA8F9-5CDE-4122-8D83-C4232078E9E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1" name="모서리가 둥근 직사각형 478">
                    <a:extLst>
                      <a:ext uri="{FF2B5EF4-FFF2-40B4-BE49-F238E27FC236}">
                        <a16:creationId xmlns:a16="http://schemas.microsoft.com/office/drawing/2014/main" id="{7F4F7AC2-1D07-4E3E-A137-A08C36D92B10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2" name="모서리가 둥근 직사각형 475">
                    <a:extLst>
                      <a:ext uri="{FF2B5EF4-FFF2-40B4-BE49-F238E27FC236}">
                        <a16:creationId xmlns:a16="http://schemas.microsoft.com/office/drawing/2014/main" id="{62D6066B-59E3-4640-A7A4-CB58F04F98C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3" name="모서리가 둥근 직사각형 472">
                    <a:extLst>
                      <a:ext uri="{FF2B5EF4-FFF2-40B4-BE49-F238E27FC236}">
                        <a16:creationId xmlns:a16="http://schemas.microsoft.com/office/drawing/2014/main" id="{24565F3D-E909-4217-8745-0764A251C5A7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74" name="모서리가 둥근 직사각형 460">
                    <a:extLst>
                      <a:ext uri="{FF2B5EF4-FFF2-40B4-BE49-F238E27FC236}">
                        <a16:creationId xmlns:a16="http://schemas.microsoft.com/office/drawing/2014/main" id="{FA90088D-16D0-4488-8F96-AF4D49B95A74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554" name="그룹 5553">
                  <a:extLst>
                    <a:ext uri="{FF2B5EF4-FFF2-40B4-BE49-F238E27FC236}">
                      <a16:creationId xmlns:a16="http://schemas.microsoft.com/office/drawing/2014/main" id="{95D73D83-C91C-478E-B572-3373ACD6BF29}"/>
                    </a:ext>
                  </a:extLst>
                </p:cNvPr>
                <p:cNvGrpSpPr/>
                <p:nvPr/>
              </p:nvGrpSpPr>
              <p:grpSpPr>
                <a:xfrm>
                  <a:off x="3155668" y="4996466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555" name="모서리가 둥근 직사각형 496">
                    <a:extLst>
                      <a:ext uri="{FF2B5EF4-FFF2-40B4-BE49-F238E27FC236}">
                        <a16:creationId xmlns:a16="http://schemas.microsoft.com/office/drawing/2014/main" id="{5F1C8A9A-3F3B-4CDF-A635-C95B0377CD3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56" name="모서리가 둥근 직사각형 493">
                    <a:extLst>
                      <a:ext uri="{FF2B5EF4-FFF2-40B4-BE49-F238E27FC236}">
                        <a16:creationId xmlns:a16="http://schemas.microsoft.com/office/drawing/2014/main" id="{BD88E85C-E3C6-4AD4-A9CE-1D16389E1E3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57" name="모서리가 둥근 직사각형 490">
                    <a:extLst>
                      <a:ext uri="{FF2B5EF4-FFF2-40B4-BE49-F238E27FC236}">
                        <a16:creationId xmlns:a16="http://schemas.microsoft.com/office/drawing/2014/main" id="{A7C21132-7D23-4DD5-B771-B08F718E359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58" name="모서리가 둥근 직사각형 487">
                    <a:extLst>
                      <a:ext uri="{FF2B5EF4-FFF2-40B4-BE49-F238E27FC236}">
                        <a16:creationId xmlns:a16="http://schemas.microsoft.com/office/drawing/2014/main" id="{74176DE3-2F62-43E4-8EFF-86A9DAA911C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59" name="모서리가 둥근 직사각형 484">
                    <a:extLst>
                      <a:ext uri="{FF2B5EF4-FFF2-40B4-BE49-F238E27FC236}">
                        <a16:creationId xmlns:a16="http://schemas.microsoft.com/office/drawing/2014/main" id="{01FD2D48-1D93-402E-91EE-4BA19B8AA63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0" name="모서리가 둥근 직사각형 481">
                    <a:extLst>
                      <a:ext uri="{FF2B5EF4-FFF2-40B4-BE49-F238E27FC236}">
                        <a16:creationId xmlns:a16="http://schemas.microsoft.com/office/drawing/2014/main" id="{C904E04A-9963-485B-AAD2-40CC2311700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1" name="모서리가 둥근 직사각형 478">
                    <a:extLst>
                      <a:ext uri="{FF2B5EF4-FFF2-40B4-BE49-F238E27FC236}">
                        <a16:creationId xmlns:a16="http://schemas.microsoft.com/office/drawing/2014/main" id="{732B1EBA-5BB1-4BC5-A6B2-C169D41D2EE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2" name="모서리가 둥근 직사각형 475">
                    <a:extLst>
                      <a:ext uri="{FF2B5EF4-FFF2-40B4-BE49-F238E27FC236}">
                        <a16:creationId xmlns:a16="http://schemas.microsoft.com/office/drawing/2014/main" id="{347C2F74-5885-4B00-A967-6DA4CC9DFAD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3" name="모서리가 둥근 직사각형 472">
                    <a:extLst>
                      <a:ext uri="{FF2B5EF4-FFF2-40B4-BE49-F238E27FC236}">
                        <a16:creationId xmlns:a16="http://schemas.microsoft.com/office/drawing/2014/main" id="{5837B837-A6F8-41E9-89F7-51413CB8EC20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564" name="모서리가 둥근 직사각형 460">
                    <a:extLst>
                      <a:ext uri="{FF2B5EF4-FFF2-40B4-BE49-F238E27FC236}">
                        <a16:creationId xmlns:a16="http://schemas.microsoft.com/office/drawing/2014/main" id="{77CFC5F0-0B32-477B-8751-E167F65861FD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</p:grpSp>
        <p:sp>
          <p:nvSpPr>
            <p:cNvPr id="5531" name="사각형: 둥근 모서리 5530">
              <a:extLst>
                <a:ext uri="{FF2B5EF4-FFF2-40B4-BE49-F238E27FC236}">
                  <a16:creationId xmlns:a16="http://schemas.microsoft.com/office/drawing/2014/main" id="{C1891431-5A09-4600-B23C-34520FFA56D6}"/>
                </a:ext>
              </a:extLst>
            </p:cNvPr>
            <p:cNvSpPr/>
            <p:nvPr/>
          </p:nvSpPr>
          <p:spPr>
            <a:xfrm>
              <a:off x="3364311" y="6284071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32" name="TextBox 5531">
              <a:extLst>
                <a:ext uri="{FF2B5EF4-FFF2-40B4-BE49-F238E27FC236}">
                  <a16:creationId xmlns:a16="http://schemas.microsoft.com/office/drawing/2014/main" id="{F3A29075-2AD6-4557-9264-FED50D35E1A8}"/>
                </a:ext>
              </a:extLst>
            </p:cNvPr>
            <p:cNvSpPr txBox="1"/>
            <p:nvPr/>
          </p:nvSpPr>
          <p:spPr>
            <a:xfrm>
              <a:off x="3341407" y="6270523"/>
              <a:ext cx="115308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77" name="그룹 5876">
            <a:extLst>
              <a:ext uri="{FF2B5EF4-FFF2-40B4-BE49-F238E27FC236}">
                <a16:creationId xmlns:a16="http://schemas.microsoft.com/office/drawing/2014/main" id="{E85CB832-ABBA-40CA-85BE-F19E15F4DC80}"/>
              </a:ext>
            </a:extLst>
          </p:cNvPr>
          <p:cNvGrpSpPr/>
          <p:nvPr/>
        </p:nvGrpSpPr>
        <p:grpSpPr>
          <a:xfrm>
            <a:off x="7041232" y="335284"/>
            <a:ext cx="2372760" cy="6247288"/>
            <a:chOff x="2121729" y="331012"/>
            <a:chExt cx="2372760" cy="6247288"/>
          </a:xfrm>
        </p:grpSpPr>
        <p:sp>
          <p:nvSpPr>
            <p:cNvPr id="5878" name="TextBox 5877">
              <a:extLst>
                <a:ext uri="{FF2B5EF4-FFF2-40B4-BE49-F238E27FC236}">
                  <a16:creationId xmlns:a16="http://schemas.microsoft.com/office/drawing/2014/main" id="{60776B68-6537-49B0-8FCD-BE56B6A0B995}"/>
                </a:ext>
              </a:extLst>
            </p:cNvPr>
            <p:cNvSpPr txBox="1"/>
            <p:nvPr/>
          </p:nvSpPr>
          <p:spPr>
            <a:xfrm>
              <a:off x="3617669" y="349199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5879" name="TextBox 5878">
              <a:extLst>
                <a:ext uri="{FF2B5EF4-FFF2-40B4-BE49-F238E27FC236}">
                  <a16:creationId xmlns:a16="http://schemas.microsoft.com/office/drawing/2014/main" id="{452FE5F0-2E93-4AD8-A718-F4E27F9307A2}"/>
                </a:ext>
              </a:extLst>
            </p:cNvPr>
            <p:cNvSpPr txBox="1"/>
            <p:nvPr/>
          </p:nvSpPr>
          <p:spPr>
            <a:xfrm>
              <a:off x="3309516" y="355549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5880" name="직선 연결선 5879">
              <a:extLst>
                <a:ext uri="{FF2B5EF4-FFF2-40B4-BE49-F238E27FC236}">
                  <a16:creationId xmlns:a16="http://schemas.microsoft.com/office/drawing/2014/main" id="{9909A9BC-269C-41EB-A1D0-ACB87F7C1AD8}"/>
                </a:ext>
              </a:extLst>
            </p:cNvPr>
            <p:cNvCxnSpPr>
              <a:cxnSpLocks/>
            </p:cNvCxnSpPr>
            <p:nvPr/>
          </p:nvCxnSpPr>
          <p:spPr>
            <a:xfrm>
              <a:off x="3372049" y="604180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81" name="모서리가 둥근 직사각형 3">
              <a:extLst>
                <a:ext uri="{FF2B5EF4-FFF2-40B4-BE49-F238E27FC236}">
                  <a16:creationId xmlns:a16="http://schemas.microsoft.com/office/drawing/2014/main" id="{FE7260C0-6311-44CB-A31A-373F414AC6D8}"/>
                </a:ext>
              </a:extLst>
            </p:cNvPr>
            <p:cNvSpPr/>
            <p:nvPr/>
          </p:nvSpPr>
          <p:spPr>
            <a:xfrm>
              <a:off x="3372049" y="331013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882" name="그룹 5881">
              <a:extLst>
                <a:ext uri="{FF2B5EF4-FFF2-40B4-BE49-F238E27FC236}">
                  <a16:creationId xmlns:a16="http://schemas.microsoft.com/office/drawing/2014/main" id="{BA7E687C-1DE0-4973-8275-E01755F68C38}"/>
                </a:ext>
              </a:extLst>
            </p:cNvPr>
            <p:cNvGrpSpPr/>
            <p:nvPr/>
          </p:nvGrpSpPr>
          <p:grpSpPr>
            <a:xfrm>
              <a:off x="3686257" y="641989"/>
              <a:ext cx="696763" cy="100804"/>
              <a:chOff x="3538538" y="1077915"/>
              <a:chExt cx="696763" cy="100804"/>
            </a:xfrm>
          </p:grpSpPr>
          <p:sp>
            <p:nvSpPr>
              <p:cNvPr id="6285" name="모서리가 둥근 직사각형 1855">
                <a:extLst>
                  <a:ext uri="{FF2B5EF4-FFF2-40B4-BE49-F238E27FC236}">
                    <a16:creationId xmlns:a16="http://schemas.microsoft.com/office/drawing/2014/main" id="{4CEBAA1A-9BFF-453C-9A62-F009965C721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6" name="모서리가 둥근 직사각형 1856">
                <a:extLst>
                  <a:ext uri="{FF2B5EF4-FFF2-40B4-BE49-F238E27FC236}">
                    <a16:creationId xmlns:a16="http://schemas.microsoft.com/office/drawing/2014/main" id="{1FD8F6C2-A41B-4F6A-9304-DCEB28B4D8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7" name="모서리가 둥근 직사각형 1857">
                <a:extLst>
                  <a:ext uri="{FF2B5EF4-FFF2-40B4-BE49-F238E27FC236}">
                    <a16:creationId xmlns:a16="http://schemas.microsoft.com/office/drawing/2014/main" id="{44EE8CBF-9E96-474F-99D8-B27CFEE9587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8" name="모서리가 둥근 직사각형 1858">
                <a:extLst>
                  <a:ext uri="{FF2B5EF4-FFF2-40B4-BE49-F238E27FC236}">
                    <a16:creationId xmlns:a16="http://schemas.microsoft.com/office/drawing/2014/main" id="{C18976C7-398A-41A1-B9AB-7616354FC6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9" name="모서리가 둥근 직사각형 1859">
                <a:extLst>
                  <a:ext uri="{FF2B5EF4-FFF2-40B4-BE49-F238E27FC236}">
                    <a16:creationId xmlns:a16="http://schemas.microsoft.com/office/drawing/2014/main" id="{2E8F3C34-7710-4027-9EF8-11AC3F2D67B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3" name="그룹 5882">
              <a:extLst>
                <a:ext uri="{FF2B5EF4-FFF2-40B4-BE49-F238E27FC236}">
                  <a16:creationId xmlns:a16="http://schemas.microsoft.com/office/drawing/2014/main" id="{0575E14E-1312-4E47-8636-6C3E7423A6A8}"/>
                </a:ext>
              </a:extLst>
            </p:cNvPr>
            <p:cNvGrpSpPr/>
            <p:nvPr/>
          </p:nvGrpSpPr>
          <p:grpSpPr>
            <a:xfrm>
              <a:off x="3686257" y="827535"/>
              <a:ext cx="696763" cy="100804"/>
              <a:chOff x="3538538" y="1077915"/>
              <a:chExt cx="696763" cy="100804"/>
            </a:xfrm>
          </p:grpSpPr>
          <p:sp>
            <p:nvSpPr>
              <p:cNvPr id="6280" name="모서리가 둥근 직사각형 1850">
                <a:extLst>
                  <a:ext uri="{FF2B5EF4-FFF2-40B4-BE49-F238E27FC236}">
                    <a16:creationId xmlns:a16="http://schemas.microsoft.com/office/drawing/2014/main" id="{CA9F69D4-4227-402C-B968-C0F2A3B1B7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1" name="모서리가 둥근 직사각형 1851">
                <a:extLst>
                  <a:ext uri="{FF2B5EF4-FFF2-40B4-BE49-F238E27FC236}">
                    <a16:creationId xmlns:a16="http://schemas.microsoft.com/office/drawing/2014/main" id="{C513419F-849B-4AC4-9BE2-A062BADD95D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2" name="모서리가 둥근 직사각형 1852">
                <a:extLst>
                  <a:ext uri="{FF2B5EF4-FFF2-40B4-BE49-F238E27FC236}">
                    <a16:creationId xmlns:a16="http://schemas.microsoft.com/office/drawing/2014/main" id="{7377C7DD-546E-4433-95F2-5B99DFD68DC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3" name="모서리가 둥근 직사각형 1853">
                <a:extLst>
                  <a:ext uri="{FF2B5EF4-FFF2-40B4-BE49-F238E27FC236}">
                    <a16:creationId xmlns:a16="http://schemas.microsoft.com/office/drawing/2014/main" id="{9C219298-75F8-44E3-B870-757DE049960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4" name="모서리가 둥근 직사각형 1854">
                <a:extLst>
                  <a:ext uri="{FF2B5EF4-FFF2-40B4-BE49-F238E27FC236}">
                    <a16:creationId xmlns:a16="http://schemas.microsoft.com/office/drawing/2014/main" id="{32CF9645-6F2C-4CE9-BAD0-6B68A8C44E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4" name="그룹 5883">
              <a:extLst>
                <a:ext uri="{FF2B5EF4-FFF2-40B4-BE49-F238E27FC236}">
                  <a16:creationId xmlns:a16="http://schemas.microsoft.com/office/drawing/2014/main" id="{7B6A5B0E-FAC9-4D29-9C15-145EDCCAA8B0}"/>
                </a:ext>
              </a:extLst>
            </p:cNvPr>
            <p:cNvGrpSpPr/>
            <p:nvPr/>
          </p:nvGrpSpPr>
          <p:grpSpPr>
            <a:xfrm>
              <a:off x="3686257" y="1013081"/>
              <a:ext cx="696763" cy="100804"/>
              <a:chOff x="3538538" y="1077915"/>
              <a:chExt cx="696763" cy="100804"/>
            </a:xfrm>
          </p:grpSpPr>
          <p:sp>
            <p:nvSpPr>
              <p:cNvPr id="6275" name="모서리가 둥근 직사각형 1845">
                <a:extLst>
                  <a:ext uri="{FF2B5EF4-FFF2-40B4-BE49-F238E27FC236}">
                    <a16:creationId xmlns:a16="http://schemas.microsoft.com/office/drawing/2014/main" id="{F4D65048-7AA2-42D4-B3BD-BF3E090B9FD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6" name="모서리가 둥근 직사각형 1846">
                <a:extLst>
                  <a:ext uri="{FF2B5EF4-FFF2-40B4-BE49-F238E27FC236}">
                    <a16:creationId xmlns:a16="http://schemas.microsoft.com/office/drawing/2014/main" id="{EB258C1C-583A-4E42-B275-D793D7225DE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7" name="모서리가 둥근 직사각형 1847">
                <a:extLst>
                  <a:ext uri="{FF2B5EF4-FFF2-40B4-BE49-F238E27FC236}">
                    <a16:creationId xmlns:a16="http://schemas.microsoft.com/office/drawing/2014/main" id="{D06A3096-1A02-4E9A-92F7-FD6DFD9B50C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8" name="모서리가 둥근 직사각형 1848">
                <a:extLst>
                  <a:ext uri="{FF2B5EF4-FFF2-40B4-BE49-F238E27FC236}">
                    <a16:creationId xmlns:a16="http://schemas.microsoft.com/office/drawing/2014/main" id="{A7EA2966-4CD9-4DAD-9D14-BA1C01AE60B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9" name="모서리가 둥근 직사각형 1849">
                <a:extLst>
                  <a:ext uri="{FF2B5EF4-FFF2-40B4-BE49-F238E27FC236}">
                    <a16:creationId xmlns:a16="http://schemas.microsoft.com/office/drawing/2014/main" id="{2C4EE3B3-1015-4574-8A35-4B0B545CB1E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5" name="그룹 5884">
              <a:extLst>
                <a:ext uri="{FF2B5EF4-FFF2-40B4-BE49-F238E27FC236}">
                  <a16:creationId xmlns:a16="http://schemas.microsoft.com/office/drawing/2014/main" id="{312BE80B-753F-4F69-B75E-CCC7DD0F12C8}"/>
                </a:ext>
              </a:extLst>
            </p:cNvPr>
            <p:cNvGrpSpPr/>
            <p:nvPr/>
          </p:nvGrpSpPr>
          <p:grpSpPr>
            <a:xfrm>
              <a:off x="3686257" y="1198627"/>
              <a:ext cx="696763" cy="100804"/>
              <a:chOff x="3538538" y="1077915"/>
              <a:chExt cx="696763" cy="100804"/>
            </a:xfrm>
          </p:grpSpPr>
          <p:sp>
            <p:nvSpPr>
              <p:cNvPr id="6270" name="모서리가 둥근 직사각형 1840">
                <a:extLst>
                  <a:ext uri="{FF2B5EF4-FFF2-40B4-BE49-F238E27FC236}">
                    <a16:creationId xmlns:a16="http://schemas.microsoft.com/office/drawing/2014/main" id="{D0D0D525-B38D-412E-8916-792E39D665C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1" name="모서리가 둥근 직사각형 1841">
                <a:extLst>
                  <a:ext uri="{FF2B5EF4-FFF2-40B4-BE49-F238E27FC236}">
                    <a16:creationId xmlns:a16="http://schemas.microsoft.com/office/drawing/2014/main" id="{A56D62FE-848B-48E2-851C-A7CB013CB34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2" name="모서리가 둥근 직사각형 1842">
                <a:extLst>
                  <a:ext uri="{FF2B5EF4-FFF2-40B4-BE49-F238E27FC236}">
                    <a16:creationId xmlns:a16="http://schemas.microsoft.com/office/drawing/2014/main" id="{F22D4229-55BA-422E-AB28-D9F8EFE2BD3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3" name="모서리가 둥근 직사각형 1843">
                <a:extLst>
                  <a:ext uri="{FF2B5EF4-FFF2-40B4-BE49-F238E27FC236}">
                    <a16:creationId xmlns:a16="http://schemas.microsoft.com/office/drawing/2014/main" id="{0ECDCD76-E47B-4FF5-8982-A183A408EAE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4" name="모서리가 둥근 직사각형 1844">
                <a:extLst>
                  <a:ext uri="{FF2B5EF4-FFF2-40B4-BE49-F238E27FC236}">
                    <a16:creationId xmlns:a16="http://schemas.microsoft.com/office/drawing/2014/main" id="{E61950F9-3E1E-46FA-B69B-24BE8DE8ED0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6" name="그룹 5885">
              <a:extLst>
                <a:ext uri="{FF2B5EF4-FFF2-40B4-BE49-F238E27FC236}">
                  <a16:creationId xmlns:a16="http://schemas.microsoft.com/office/drawing/2014/main" id="{7783B8B6-386D-4BF2-9AA7-6DC53325F2C0}"/>
                </a:ext>
              </a:extLst>
            </p:cNvPr>
            <p:cNvGrpSpPr/>
            <p:nvPr/>
          </p:nvGrpSpPr>
          <p:grpSpPr>
            <a:xfrm>
              <a:off x="3686257" y="1384173"/>
              <a:ext cx="696763" cy="100804"/>
              <a:chOff x="3538538" y="1077915"/>
              <a:chExt cx="696763" cy="100804"/>
            </a:xfrm>
          </p:grpSpPr>
          <p:sp>
            <p:nvSpPr>
              <p:cNvPr id="6265" name="모서리가 둥근 직사각형 1835">
                <a:extLst>
                  <a:ext uri="{FF2B5EF4-FFF2-40B4-BE49-F238E27FC236}">
                    <a16:creationId xmlns:a16="http://schemas.microsoft.com/office/drawing/2014/main" id="{24B22693-B1FE-48CE-AE57-08F2DA30949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6" name="모서리가 둥근 직사각형 1836">
                <a:extLst>
                  <a:ext uri="{FF2B5EF4-FFF2-40B4-BE49-F238E27FC236}">
                    <a16:creationId xmlns:a16="http://schemas.microsoft.com/office/drawing/2014/main" id="{812D17C1-8330-432D-BE62-225895F692A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7" name="모서리가 둥근 직사각형 1837">
                <a:extLst>
                  <a:ext uri="{FF2B5EF4-FFF2-40B4-BE49-F238E27FC236}">
                    <a16:creationId xmlns:a16="http://schemas.microsoft.com/office/drawing/2014/main" id="{F12E6E6A-3DEC-49DB-A2D7-DEA3149521F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8" name="모서리가 둥근 직사각형 1838">
                <a:extLst>
                  <a:ext uri="{FF2B5EF4-FFF2-40B4-BE49-F238E27FC236}">
                    <a16:creationId xmlns:a16="http://schemas.microsoft.com/office/drawing/2014/main" id="{BD3CB1CC-0E10-4882-935A-41C5526E0A0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9" name="모서리가 둥근 직사각형 1839">
                <a:extLst>
                  <a:ext uri="{FF2B5EF4-FFF2-40B4-BE49-F238E27FC236}">
                    <a16:creationId xmlns:a16="http://schemas.microsoft.com/office/drawing/2014/main" id="{854C61D5-D91F-4709-A1C6-CDCFE30FA02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7" name="그룹 5886">
              <a:extLst>
                <a:ext uri="{FF2B5EF4-FFF2-40B4-BE49-F238E27FC236}">
                  <a16:creationId xmlns:a16="http://schemas.microsoft.com/office/drawing/2014/main" id="{EECC7D22-5CEF-4611-83AC-FBE8F26ACB96}"/>
                </a:ext>
              </a:extLst>
            </p:cNvPr>
            <p:cNvGrpSpPr/>
            <p:nvPr/>
          </p:nvGrpSpPr>
          <p:grpSpPr>
            <a:xfrm>
              <a:off x="3686257" y="1569719"/>
              <a:ext cx="696763" cy="100804"/>
              <a:chOff x="3538538" y="1077915"/>
              <a:chExt cx="696763" cy="100804"/>
            </a:xfrm>
          </p:grpSpPr>
          <p:sp>
            <p:nvSpPr>
              <p:cNvPr id="6260" name="모서리가 둥근 직사각형 1830">
                <a:extLst>
                  <a:ext uri="{FF2B5EF4-FFF2-40B4-BE49-F238E27FC236}">
                    <a16:creationId xmlns:a16="http://schemas.microsoft.com/office/drawing/2014/main" id="{B404BE08-FB22-47CB-BCE3-2D54AF42677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1" name="모서리가 둥근 직사각형 1831">
                <a:extLst>
                  <a:ext uri="{FF2B5EF4-FFF2-40B4-BE49-F238E27FC236}">
                    <a16:creationId xmlns:a16="http://schemas.microsoft.com/office/drawing/2014/main" id="{0B5CFA8B-7B2E-4264-B18D-549635B0D4C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2" name="모서리가 둥근 직사각형 1832">
                <a:extLst>
                  <a:ext uri="{FF2B5EF4-FFF2-40B4-BE49-F238E27FC236}">
                    <a16:creationId xmlns:a16="http://schemas.microsoft.com/office/drawing/2014/main" id="{AE2C59C7-BB59-4C16-8B66-E87771CA965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3" name="모서리가 둥근 직사각형 1833">
                <a:extLst>
                  <a:ext uri="{FF2B5EF4-FFF2-40B4-BE49-F238E27FC236}">
                    <a16:creationId xmlns:a16="http://schemas.microsoft.com/office/drawing/2014/main" id="{F2D23216-327A-4E6E-A1CF-438FDB9118D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4" name="모서리가 둥근 직사각형 1834">
                <a:extLst>
                  <a:ext uri="{FF2B5EF4-FFF2-40B4-BE49-F238E27FC236}">
                    <a16:creationId xmlns:a16="http://schemas.microsoft.com/office/drawing/2014/main" id="{888299CB-49B1-454B-A59C-1F1BC2DCC29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8" name="그룹 5887">
              <a:extLst>
                <a:ext uri="{FF2B5EF4-FFF2-40B4-BE49-F238E27FC236}">
                  <a16:creationId xmlns:a16="http://schemas.microsoft.com/office/drawing/2014/main" id="{F219EE2F-EDEB-4795-B17D-8F0BBB3C6FE5}"/>
                </a:ext>
              </a:extLst>
            </p:cNvPr>
            <p:cNvGrpSpPr/>
            <p:nvPr/>
          </p:nvGrpSpPr>
          <p:grpSpPr>
            <a:xfrm>
              <a:off x="3686257" y="1755265"/>
              <a:ext cx="696763" cy="100804"/>
              <a:chOff x="3538538" y="1077915"/>
              <a:chExt cx="696763" cy="100804"/>
            </a:xfrm>
          </p:grpSpPr>
          <p:sp>
            <p:nvSpPr>
              <p:cNvPr id="6255" name="모서리가 둥근 직사각형 1825">
                <a:extLst>
                  <a:ext uri="{FF2B5EF4-FFF2-40B4-BE49-F238E27FC236}">
                    <a16:creationId xmlns:a16="http://schemas.microsoft.com/office/drawing/2014/main" id="{5C9DAE76-672F-4945-A115-D6EEA6EC361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6" name="모서리가 둥근 직사각형 1826">
                <a:extLst>
                  <a:ext uri="{FF2B5EF4-FFF2-40B4-BE49-F238E27FC236}">
                    <a16:creationId xmlns:a16="http://schemas.microsoft.com/office/drawing/2014/main" id="{3DC8D458-3373-4478-978C-CAAA14A94DA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7" name="모서리가 둥근 직사각형 1827">
                <a:extLst>
                  <a:ext uri="{FF2B5EF4-FFF2-40B4-BE49-F238E27FC236}">
                    <a16:creationId xmlns:a16="http://schemas.microsoft.com/office/drawing/2014/main" id="{819D91A6-0CD3-4349-9AA5-ADEDFA04F5C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8" name="모서리가 둥근 직사각형 1828">
                <a:extLst>
                  <a:ext uri="{FF2B5EF4-FFF2-40B4-BE49-F238E27FC236}">
                    <a16:creationId xmlns:a16="http://schemas.microsoft.com/office/drawing/2014/main" id="{6EECBA9C-ABC6-4245-8858-D7E25C20079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9" name="모서리가 둥근 직사각형 1829">
                <a:extLst>
                  <a:ext uri="{FF2B5EF4-FFF2-40B4-BE49-F238E27FC236}">
                    <a16:creationId xmlns:a16="http://schemas.microsoft.com/office/drawing/2014/main" id="{91DD944E-31AE-49FE-816F-327D83D2FDD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89" name="그룹 5888">
              <a:extLst>
                <a:ext uri="{FF2B5EF4-FFF2-40B4-BE49-F238E27FC236}">
                  <a16:creationId xmlns:a16="http://schemas.microsoft.com/office/drawing/2014/main" id="{DCAECFB4-E6A3-4DA7-8EE4-382922ED7A22}"/>
                </a:ext>
              </a:extLst>
            </p:cNvPr>
            <p:cNvGrpSpPr/>
            <p:nvPr/>
          </p:nvGrpSpPr>
          <p:grpSpPr>
            <a:xfrm>
              <a:off x="3686257" y="1940811"/>
              <a:ext cx="696763" cy="100804"/>
              <a:chOff x="3538538" y="1077915"/>
              <a:chExt cx="696763" cy="100804"/>
            </a:xfrm>
          </p:grpSpPr>
          <p:sp>
            <p:nvSpPr>
              <p:cNvPr id="6250" name="모서리가 둥근 직사각형 1820">
                <a:extLst>
                  <a:ext uri="{FF2B5EF4-FFF2-40B4-BE49-F238E27FC236}">
                    <a16:creationId xmlns:a16="http://schemas.microsoft.com/office/drawing/2014/main" id="{286B382C-E05C-4EEB-8192-21F8737E166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1" name="모서리가 둥근 직사각형 1821">
                <a:extLst>
                  <a:ext uri="{FF2B5EF4-FFF2-40B4-BE49-F238E27FC236}">
                    <a16:creationId xmlns:a16="http://schemas.microsoft.com/office/drawing/2014/main" id="{023BA420-BE0B-474E-A993-C1D26D0DBB7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2" name="모서리가 둥근 직사각형 1822">
                <a:extLst>
                  <a:ext uri="{FF2B5EF4-FFF2-40B4-BE49-F238E27FC236}">
                    <a16:creationId xmlns:a16="http://schemas.microsoft.com/office/drawing/2014/main" id="{71B81313-0207-411B-81F6-E65BDCD6C76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3" name="모서리가 둥근 직사각형 1823">
                <a:extLst>
                  <a:ext uri="{FF2B5EF4-FFF2-40B4-BE49-F238E27FC236}">
                    <a16:creationId xmlns:a16="http://schemas.microsoft.com/office/drawing/2014/main" id="{836C08C2-884E-40B5-B888-B2D9277F837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4" name="모서리가 둥근 직사각형 1824">
                <a:extLst>
                  <a:ext uri="{FF2B5EF4-FFF2-40B4-BE49-F238E27FC236}">
                    <a16:creationId xmlns:a16="http://schemas.microsoft.com/office/drawing/2014/main" id="{9DD6A9F4-A5CD-446D-B785-61D9A89FECF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0" name="그룹 5889">
              <a:extLst>
                <a:ext uri="{FF2B5EF4-FFF2-40B4-BE49-F238E27FC236}">
                  <a16:creationId xmlns:a16="http://schemas.microsoft.com/office/drawing/2014/main" id="{C576A3AE-180D-4A77-9C84-662F9B1066BF}"/>
                </a:ext>
              </a:extLst>
            </p:cNvPr>
            <p:cNvGrpSpPr/>
            <p:nvPr/>
          </p:nvGrpSpPr>
          <p:grpSpPr>
            <a:xfrm>
              <a:off x="3686257" y="2126357"/>
              <a:ext cx="696763" cy="100804"/>
              <a:chOff x="3538538" y="1077915"/>
              <a:chExt cx="696763" cy="100804"/>
            </a:xfrm>
          </p:grpSpPr>
          <p:sp>
            <p:nvSpPr>
              <p:cNvPr id="6245" name="모서리가 둥근 직사각형 1815">
                <a:extLst>
                  <a:ext uri="{FF2B5EF4-FFF2-40B4-BE49-F238E27FC236}">
                    <a16:creationId xmlns:a16="http://schemas.microsoft.com/office/drawing/2014/main" id="{663AD210-C9D7-43C4-A673-4CD41328D71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6" name="모서리가 둥근 직사각형 1816">
                <a:extLst>
                  <a:ext uri="{FF2B5EF4-FFF2-40B4-BE49-F238E27FC236}">
                    <a16:creationId xmlns:a16="http://schemas.microsoft.com/office/drawing/2014/main" id="{CBFFFD90-7972-4755-8E96-B2508F3A6C1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7" name="모서리가 둥근 직사각형 1817">
                <a:extLst>
                  <a:ext uri="{FF2B5EF4-FFF2-40B4-BE49-F238E27FC236}">
                    <a16:creationId xmlns:a16="http://schemas.microsoft.com/office/drawing/2014/main" id="{16311312-BF4C-49F5-B4E2-0ABD3C57B75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8" name="모서리가 둥근 직사각형 1818">
                <a:extLst>
                  <a:ext uri="{FF2B5EF4-FFF2-40B4-BE49-F238E27FC236}">
                    <a16:creationId xmlns:a16="http://schemas.microsoft.com/office/drawing/2014/main" id="{05337111-E831-4CAC-8B95-0B5EB6BDF95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9" name="모서리가 둥근 직사각형 1819">
                <a:extLst>
                  <a:ext uri="{FF2B5EF4-FFF2-40B4-BE49-F238E27FC236}">
                    <a16:creationId xmlns:a16="http://schemas.microsoft.com/office/drawing/2014/main" id="{7E548E84-8972-4AD8-821F-C4AC8B3C1C0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1" name="그룹 5890">
              <a:extLst>
                <a:ext uri="{FF2B5EF4-FFF2-40B4-BE49-F238E27FC236}">
                  <a16:creationId xmlns:a16="http://schemas.microsoft.com/office/drawing/2014/main" id="{72FF38CD-6B81-46C0-8FD8-F9A810B0B788}"/>
                </a:ext>
              </a:extLst>
            </p:cNvPr>
            <p:cNvGrpSpPr/>
            <p:nvPr/>
          </p:nvGrpSpPr>
          <p:grpSpPr>
            <a:xfrm>
              <a:off x="3686257" y="2311903"/>
              <a:ext cx="696763" cy="100804"/>
              <a:chOff x="3538538" y="1077915"/>
              <a:chExt cx="696763" cy="100804"/>
            </a:xfrm>
          </p:grpSpPr>
          <p:sp>
            <p:nvSpPr>
              <p:cNvPr id="6240" name="모서리가 둥근 직사각형 1810">
                <a:extLst>
                  <a:ext uri="{FF2B5EF4-FFF2-40B4-BE49-F238E27FC236}">
                    <a16:creationId xmlns:a16="http://schemas.microsoft.com/office/drawing/2014/main" id="{CA326DC8-7CE0-4F91-BB19-4D661CA8F51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1" name="모서리가 둥근 직사각형 1811">
                <a:extLst>
                  <a:ext uri="{FF2B5EF4-FFF2-40B4-BE49-F238E27FC236}">
                    <a16:creationId xmlns:a16="http://schemas.microsoft.com/office/drawing/2014/main" id="{45BAE07E-8B17-4023-BC75-A52CA31F149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2" name="모서리가 둥근 직사각형 1812">
                <a:extLst>
                  <a:ext uri="{FF2B5EF4-FFF2-40B4-BE49-F238E27FC236}">
                    <a16:creationId xmlns:a16="http://schemas.microsoft.com/office/drawing/2014/main" id="{542317BE-F793-4C70-8DF2-AA15C050C6B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3" name="모서리가 둥근 직사각형 1813">
                <a:extLst>
                  <a:ext uri="{FF2B5EF4-FFF2-40B4-BE49-F238E27FC236}">
                    <a16:creationId xmlns:a16="http://schemas.microsoft.com/office/drawing/2014/main" id="{73670E72-9A19-4CF1-BBB6-48FDEEC7A7D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44" name="모서리가 둥근 직사각형 1814">
                <a:extLst>
                  <a:ext uri="{FF2B5EF4-FFF2-40B4-BE49-F238E27FC236}">
                    <a16:creationId xmlns:a16="http://schemas.microsoft.com/office/drawing/2014/main" id="{9C8B7064-408A-4A58-97AF-2351AFE33BB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2" name="그룹 5891">
              <a:extLst>
                <a:ext uri="{FF2B5EF4-FFF2-40B4-BE49-F238E27FC236}">
                  <a16:creationId xmlns:a16="http://schemas.microsoft.com/office/drawing/2014/main" id="{611CBD3A-F846-409C-A97F-99099B5B76AE}"/>
                </a:ext>
              </a:extLst>
            </p:cNvPr>
            <p:cNvGrpSpPr/>
            <p:nvPr/>
          </p:nvGrpSpPr>
          <p:grpSpPr>
            <a:xfrm>
              <a:off x="3686257" y="2497449"/>
              <a:ext cx="696763" cy="100804"/>
              <a:chOff x="3538538" y="1077915"/>
              <a:chExt cx="696763" cy="100804"/>
            </a:xfrm>
          </p:grpSpPr>
          <p:sp>
            <p:nvSpPr>
              <p:cNvPr id="6235" name="모서리가 둥근 직사각형 1805">
                <a:extLst>
                  <a:ext uri="{FF2B5EF4-FFF2-40B4-BE49-F238E27FC236}">
                    <a16:creationId xmlns:a16="http://schemas.microsoft.com/office/drawing/2014/main" id="{FDBD77AA-B423-405A-B473-33184FB640F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6" name="모서리가 둥근 직사각형 1806">
                <a:extLst>
                  <a:ext uri="{FF2B5EF4-FFF2-40B4-BE49-F238E27FC236}">
                    <a16:creationId xmlns:a16="http://schemas.microsoft.com/office/drawing/2014/main" id="{A17C0D3B-ADD6-4B5D-B6AC-2EC44A299E2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7" name="모서리가 둥근 직사각형 1807">
                <a:extLst>
                  <a:ext uri="{FF2B5EF4-FFF2-40B4-BE49-F238E27FC236}">
                    <a16:creationId xmlns:a16="http://schemas.microsoft.com/office/drawing/2014/main" id="{7D2D4D84-5CAC-46C2-971E-F921866B24D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8" name="모서리가 둥근 직사각형 1808">
                <a:extLst>
                  <a:ext uri="{FF2B5EF4-FFF2-40B4-BE49-F238E27FC236}">
                    <a16:creationId xmlns:a16="http://schemas.microsoft.com/office/drawing/2014/main" id="{DA26CB94-FF09-406D-88A3-2007FDCFC46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9" name="모서리가 둥근 직사각형 1809">
                <a:extLst>
                  <a:ext uri="{FF2B5EF4-FFF2-40B4-BE49-F238E27FC236}">
                    <a16:creationId xmlns:a16="http://schemas.microsoft.com/office/drawing/2014/main" id="{C4CEE2F8-9A84-4F4A-AB8A-257CC4E9DD2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3" name="그룹 5892">
              <a:extLst>
                <a:ext uri="{FF2B5EF4-FFF2-40B4-BE49-F238E27FC236}">
                  <a16:creationId xmlns:a16="http://schemas.microsoft.com/office/drawing/2014/main" id="{C6CCCCB4-CFC1-4F46-B12B-5441E517A576}"/>
                </a:ext>
              </a:extLst>
            </p:cNvPr>
            <p:cNvGrpSpPr/>
            <p:nvPr/>
          </p:nvGrpSpPr>
          <p:grpSpPr>
            <a:xfrm>
              <a:off x="3686257" y="2682995"/>
              <a:ext cx="696763" cy="100804"/>
              <a:chOff x="3538538" y="1077915"/>
              <a:chExt cx="696763" cy="100804"/>
            </a:xfrm>
          </p:grpSpPr>
          <p:sp>
            <p:nvSpPr>
              <p:cNvPr id="6230" name="모서리가 둥근 직사각형 1800">
                <a:extLst>
                  <a:ext uri="{FF2B5EF4-FFF2-40B4-BE49-F238E27FC236}">
                    <a16:creationId xmlns:a16="http://schemas.microsoft.com/office/drawing/2014/main" id="{4BCEB098-A8F8-483F-8128-1ECFC4493C7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1" name="모서리가 둥근 직사각형 1801">
                <a:extLst>
                  <a:ext uri="{FF2B5EF4-FFF2-40B4-BE49-F238E27FC236}">
                    <a16:creationId xmlns:a16="http://schemas.microsoft.com/office/drawing/2014/main" id="{D0A93BEE-1945-469D-A209-A6C9B48BB64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2" name="모서리가 둥근 직사각형 1802">
                <a:extLst>
                  <a:ext uri="{FF2B5EF4-FFF2-40B4-BE49-F238E27FC236}">
                    <a16:creationId xmlns:a16="http://schemas.microsoft.com/office/drawing/2014/main" id="{D744AB58-41F6-427D-A704-BDA65EE9868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3" name="모서리가 둥근 직사각형 1803">
                <a:extLst>
                  <a:ext uri="{FF2B5EF4-FFF2-40B4-BE49-F238E27FC236}">
                    <a16:creationId xmlns:a16="http://schemas.microsoft.com/office/drawing/2014/main" id="{707230B7-228D-45B3-8AAB-96404CA2F31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4" name="모서리가 둥근 직사각형 1804">
                <a:extLst>
                  <a:ext uri="{FF2B5EF4-FFF2-40B4-BE49-F238E27FC236}">
                    <a16:creationId xmlns:a16="http://schemas.microsoft.com/office/drawing/2014/main" id="{7BA68986-78EC-4F76-920C-FFE4726A551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4" name="그룹 5893">
              <a:extLst>
                <a:ext uri="{FF2B5EF4-FFF2-40B4-BE49-F238E27FC236}">
                  <a16:creationId xmlns:a16="http://schemas.microsoft.com/office/drawing/2014/main" id="{4CFB7671-A15E-4834-954B-ECDEF5615C2D}"/>
                </a:ext>
              </a:extLst>
            </p:cNvPr>
            <p:cNvGrpSpPr/>
            <p:nvPr/>
          </p:nvGrpSpPr>
          <p:grpSpPr>
            <a:xfrm>
              <a:off x="3686257" y="2868541"/>
              <a:ext cx="696763" cy="100804"/>
              <a:chOff x="3538538" y="1077915"/>
              <a:chExt cx="696763" cy="100804"/>
            </a:xfrm>
          </p:grpSpPr>
          <p:sp>
            <p:nvSpPr>
              <p:cNvPr id="6225" name="모서리가 둥근 직사각형 1795">
                <a:extLst>
                  <a:ext uri="{FF2B5EF4-FFF2-40B4-BE49-F238E27FC236}">
                    <a16:creationId xmlns:a16="http://schemas.microsoft.com/office/drawing/2014/main" id="{E7E32585-F136-453B-8510-D8BE75B9E0F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6" name="모서리가 둥근 직사각형 1796">
                <a:extLst>
                  <a:ext uri="{FF2B5EF4-FFF2-40B4-BE49-F238E27FC236}">
                    <a16:creationId xmlns:a16="http://schemas.microsoft.com/office/drawing/2014/main" id="{B87AB7C3-E301-42CA-A87F-1FABC4A0478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7" name="모서리가 둥근 직사각형 1797">
                <a:extLst>
                  <a:ext uri="{FF2B5EF4-FFF2-40B4-BE49-F238E27FC236}">
                    <a16:creationId xmlns:a16="http://schemas.microsoft.com/office/drawing/2014/main" id="{F2434C02-DCEA-464C-B3F4-4E5EAD7870D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8" name="모서리가 둥근 직사각형 1798">
                <a:extLst>
                  <a:ext uri="{FF2B5EF4-FFF2-40B4-BE49-F238E27FC236}">
                    <a16:creationId xmlns:a16="http://schemas.microsoft.com/office/drawing/2014/main" id="{D3C3E59C-C13C-42E9-AFF1-F0B1A2639DE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9" name="모서리가 둥근 직사각형 1799">
                <a:extLst>
                  <a:ext uri="{FF2B5EF4-FFF2-40B4-BE49-F238E27FC236}">
                    <a16:creationId xmlns:a16="http://schemas.microsoft.com/office/drawing/2014/main" id="{97754BC3-D66E-4865-8D51-3B8FB017768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5" name="그룹 5894">
              <a:extLst>
                <a:ext uri="{FF2B5EF4-FFF2-40B4-BE49-F238E27FC236}">
                  <a16:creationId xmlns:a16="http://schemas.microsoft.com/office/drawing/2014/main" id="{D8613B23-1372-4FE2-8D5F-758F325FC59D}"/>
                </a:ext>
              </a:extLst>
            </p:cNvPr>
            <p:cNvGrpSpPr/>
            <p:nvPr/>
          </p:nvGrpSpPr>
          <p:grpSpPr>
            <a:xfrm>
              <a:off x="3686257" y="3054087"/>
              <a:ext cx="696763" cy="100804"/>
              <a:chOff x="3538538" y="1077915"/>
              <a:chExt cx="696763" cy="100804"/>
            </a:xfrm>
          </p:grpSpPr>
          <p:sp>
            <p:nvSpPr>
              <p:cNvPr id="6220" name="모서리가 둥근 직사각형 1790">
                <a:extLst>
                  <a:ext uri="{FF2B5EF4-FFF2-40B4-BE49-F238E27FC236}">
                    <a16:creationId xmlns:a16="http://schemas.microsoft.com/office/drawing/2014/main" id="{5745DF0A-E2E8-4A89-8F69-A7B1EDF453E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1" name="모서리가 둥근 직사각형 1791">
                <a:extLst>
                  <a:ext uri="{FF2B5EF4-FFF2-40B4-BE49-F238E27FC236}">
                    <a16:creationId xmlns:a16="http://schemas.microsoft.com/office/drawing/2014/main" id="{509F30EB-25B1-4A03-8069-0778595CF5A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2" name="모서리가 둥근 직사각형 1792">
                <a:extLst>
                  <a:ext uri="{FF2B5EF4-FFF2-40B4-BE49-F238E27FC236}">
                    <a16:creationId xmlns:a16="http://schemas.microsoft.com/office/drawing/2014/main" id="{4F967BA2-0B03-492A-BC75-8A014EA7127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3" name="모서리가 둥근 직사각형 1793">
                <a:extLst>
                  <a:ext uri="{FF2B5EF4-FFF2-40B4-BE49-F238E27FC236}">
                    <a16:creationId xmlns:a16="http://schemas.microsoft.com/office/drawing/2014/main" id="{45B3B91B-B40B-4BF3-9E7C-6CA4FB70345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4" name="모서리가 둥근 직사각형 1794">
                <a:extLst>
                  <a:ext uri="{FF2B5EF4-FFF2-40B4-BE49-F238E27FC236}">
                    <a16:creationId xmlns:a16="http://schemas.microsoft.com/office/drawing/2014/main" id="{B87B9EEA-36E9-4D53-A76D-AA717BAF386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6" name="그룹 5895">
              <a:extLst>
                <a:ext uri="{FF2B5EF4-FFF2-40B4-BE49-F238E27FC236}">
                  <a16:creationId xmlns:a16="http://schemas.microsoft.com/office/drawing/2014/main" id="{5D201E2B-A9D8-40B7-B98D-3E3F59603308}"/>
                </a:ext>
              </a:extLst>
            </p:cNvPr>
            <p:cNvGrpSpPr/>
            <p:nvPr/>
          </p:nvGrpSpPr>
          <p:grpSpPr>
            <a:xfrm>
              <a:off x="3686257" y="3239633"/>
              <a:ext cx="696763" cy="100804"/>
              <a:chOff x="3538538" y="1077915"/>
              <a:chExt cx="696763" cy="100804"/>
            </a:xfrm>
          </p:grpSpPr>
          <p:sp>
            <p:nvSpPr>
              <p:cNvPr id="6215" name="모서리가 둥근 직사각형 1785">
                <a:extLst>
                  <a:ext uri="{FF2B5EF4-FFF2-40B4-BE49-F238E27FC236}">
                    <a16:creationId xmlns:a16="http://schemas.microsoft.com/office/drawing/2014/main" id="{B8ED124A-FC77-4299-971A-1741682EE84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6" name="모서리가 둥근 직사각형 1786">
                <a:extLst>
                  <a:ext uri="{FF2B5EF4-FFF2-40B4-BE49-F238E27FC236}">
                    <a16:creationId xmlns:a16="http://schemas.microsoft.com/office/drawing/2014/main" id="{62917F7D-ADF1-42AC-89CC-6D65236CFE5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7" name="모서리가 둥근 직사각형 1787">
                <a:extLst>
                  <a:ext uri="{FF2B5EF4-FFF2-40B4-BE49-F238E27FC236}">
                    <a16:creationId xmlns:a16="http://schemas.microsoft.com/office/drawing/2014/main" id="{A642F92C-C444-44C8-813F-5B9EE6FF383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8" name="모서리가 둥근 직사각형 1788">
                <a:extLst>
                  <a:ext uri="{FF2B5EF4-FFF2-40B4-BE49-F238E27FC236}">
                    <a16:creationId xmlns:a16="http://schemas.microsoft.com/office/drawing/2014/main" id="{2BD4DDE3-2B66-41ED-95D8-E7F91AD9F22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9" name="모서리가 둥근 직사각형 1789">
                <a:extLst>
                  <a:ext uri="{FF2B5EF4-FFF2-40B4-BE49-F238E27FC236}">
                    <a16:creationId xmlns:a16="http://schemas.microsoft.com/office/drawing/2014/main" id="{60344B5F-D677-4278-BBE8-DED5FD5C382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7" name="그룹 5896">
              <a:extLst>
                <a:ext uri="{FF2B5EF4-FFF2-40B4-BE49-F238E27FC236}">
                  <a16:creationId xmlns:a16="http://schemas.microsoft.com/office/drawing/2014/main" id="{D1250A86-B7C6-44B4-8D60-4E3E7047B471}"/>
                </a:ext>
              </a:extLst>
            </p:cNvPr>
            <p:cNvGrpSpPr/>
            <p:nvPr/>
          </p:nvGrpSpPr>
          <p:grpSpPr>
            <a:xfrm>
              <a:off x="3686257" y="3425179"/>
              <a:ext cx="696763" cy="100804"/>
              <a:chOff x="3538538" y="1077915"/>
              <a:chExt cx="696763" cy="100804"/>
            </a:xfrm>
          </p:grpSpPr>
          <p:sp>
            <p:nvSpPr>
              <p:cNvPr id="6210" name="모서리가 둥근 직사각형 1780">
                <a:extLst>
                  <a:ext uri="{FF2B5EF4-FFF2-40B4-BE49-F238E27FC236}">
                    <a16:creationId xmlns:a16="http://schemas.microsoft.com/office/drawing/2014/main" id="{534D8ABA-C90F-4DF8-AB29-C83C486AFD0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1" name="모서리가 둥근 직사각형 1781">
                <a:extLst>
                  <a:ext uri="{FF2B5EF4-FFF2-40B4-BE49-F238E27FC236}">
                    <a16:creationId xmlns:a16="http://schemas.microsoft.com/office/drawing/2014/main" id="{1DADB05D-61B4-4A8E-B253-EE7FAB0EC95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2" name="모서리가 둥근 직사각형 1782">
                <a:extLst>
                  <a:ext uri="{FF2B5EF4-FFF2-40B4-BE49-F238E27FC236}">
                    <a16:creationId xmlns:a16="http://schemas.microsoft.com/office/drawing/2014/main" id="{02A47C84-3EB5-41B8-9BB8-A0E23371E19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3" name="모서리가 둥근 직사각형 1783">
                <a:extLst>
                  <a:ext uri="{FF2B5EF4-FFF2-40B4-BE49-F238E27FC236}">
                    <a16:creationId xmlns:a16="http://schemas.microsoft.com/office/drawing/2014/main" id="{37843EF3-9C30-463D-96AA-D5C57F64B1E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14" name="모서리가 둥근 직사각형 1784">
                <a:extLst>
                  <a:ext uri="{FF2B5EF4-FFF2-40B4-BE49-F238E27FC236}">
                    <a16:creationId xmlns:a16="http://schemas.microsoft.com/office/drawing/2014/main" id="{25A87012-B304-4731-AA32-D36E2453B3F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8" name="그룹 5897">
              <a:extLst>
                <a:ext uri="{FF2B5EF4-FFF2-40B4-BE49-F238E27FC236}">
                  <a16:creationId xmlns:a16="http://schemas.microsoft.com/office/drawing/2014/main" id="{698AE11F-393B-4F46-91F5-19D2080DB5AD}"/>
                </a:ext>
              </a:extLst>
            </p:cNvPr>
            <p:cNvGrpSpPr/>
            <p:nvPr/>
          </p:nvGrpSpPr>
          <p:grpSpPr>
            <a:xfrm>
              <a:off x="3686257" y="3610725"/>
              <a:ext cx="696763" cy="100804"/>
              <a:chOff x="3538538" y="1077915"/>
              <a:chExt cx="696763" cy="100804"/>
            </a:xfrm>
          </p:grpSpPr>
          <p:sp>
            <p:nvSpPr>
              <p:cNvPr id="6205" name="모서리가 둥근 직사각형 1775">
                <a:extLst>
                  <a:ext uri="{FF2B5EF4-FFF2-40B4-BE49-F238E27FC236}">
                    <a16:creationId xmlns:a16="http://schemas.microsoft.com/office/drawing/2014/main" id="{97F24034-ABD2-49D7-BB61-00B2C42A87B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6" name="모서리가 둥근 직사각형 1776">
                <a:extLst>
                  <a:ext uri="{FF2B5EF4-FFF2-40B4-BE49-F238E27FC236}">
                    <a16:creationId xmlns:a16="http://schemas.microsoft.com/office/drawing/2014/main" id="{9C821EF9-EE86-4653-A57E-F30672A3047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7" name="모서리가 둥근 직사각형 1777">
                <a:extLst>
                  <a:ext uri="{FF2B5EF4-FFF2-40B4-BE49-F238E27FC236}">
                    <a16:creationId xmlns:a16="http://schemas.microsoft.com/office/drawing/2014/main" id="{0469BABC-6DD0-4126-B377-AB59A9494A9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8" name="모서리가 둥근 직사각형 1778">
                <a:extLst>
                  <a:ext uri="{FF2B5EF4-FFF2-40B4-BE49-F238E27FC236}">
                    <a16:creationId xmlns:a16="http://schemas.microsoft.com/office/drawing/2014/main" id="{BA9446A0-B360-42A0-8FDC-0965F9483DF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9" name="모서리가 둥근 직사각형 1779">
                <a:extLst>
                  <a:ext uri="{FF2B5EF4-FFF2-40B4-BE49-F238E27FC236}">
                    <a16:creationId xmlns:a16="http://schemas.microsoft.com/office/drawing/2014/main" id="{B1154E8E-1541-4BB6-8BA4-B9BB2BC1721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99" name="그룹 5898">
              <a:extLst>
                <a:ext uri="{FF2B5EF4-FFF2-40B4-BE49-F238E27FC236}">
                  <a16:creationId xmlns:a16="http://schemas.microsoft.com/office/drawing/2014/main" id="{BB1F9CF5-71A5-42AF-8871-3835F947A114}"/>
                </a:ext>
              </a:extLst>
            </p:cNvPr>
            <p:cNvGrpSpPr/>
            <p:nvPr/>
          </p:nvGrpSpPr>
          <p:grpSpPr>
            <a:xfrm>
              <a:off x="3686257" y="3796271"/>
              <a:ext cx="696763" cy="100804"/>
              <a:chOff x="3538538" y="1077915"/>
              <a:chExt cx="696763" cy="100804"/>
            </a:xfrm>
          </p:grpSpPr>
          <p:sp>
            <p:nvSpPr>
              <p:cNvPr id="6200" name="모서리가 둥근 직사각형 1770">
                <a:extLst>
                  <a:ext uri="{FF2B5EF4-FFF2-40B4-BE49-F238E27FC236}">
                    <a16:creationId xmlns:a16="http://schemas.microsoft.com/office/drawing/2014/main" id="{EE0DAAA3-DB36-4434-8640-72EB74825C2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1" name="모서리가 둥근 직사각형 1771">
                <a:extLst>
                  <a:ext uri="{FF2B5EF4-FFF2-40B4-BE49-F238E27FC236}">
                    <a16:creationId xmlns:a16="http://schemas.microsoft.com/office/drawing/2014/main" id="{093D75DB-E976-4B00-BE89-747724D2632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2" name="모서리가 둥근 직사각형 1772">
                <a:extLst>
                  <a:ext uri="{FF2B5EF4-FFF2-40B4-BE49-F238E27FC236}">
                    <a16:creationId xmlns:a16="http://schemas.microsoft.com/office/drawing/2014/main" id="{8F854626-E537-4D03-8D18-6B09F00B271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3" name="모서리가 둥근 직사각형 1773">
                <a:extLst>
                  <a:ext uri="{FF2B5EF4-FFF2-40B4-BE49-F238E27FC236}">
                    <a16:creationId xmlns:a16="http://schemas.microsoft.com/office/drawing/2014/main" id="{D4268BEC-98D6-4AD2-8817-0F73FB5D02C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4" name="모서리가 둥근 직사각형 1774">
                <a:extLst>
                  <a:ext uri="{FF2B5EF4-FFF2-40B4-BE49-F238E27FC236}">
                    <a16:creationId xmlns:a16="http://schemas.microsoft.com/office/drawing/2014/main" id="{F9F2BA73-93E7-4695-9EBA-8FFE79DC76E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0" name="그룹 5899">
              <a:extLst>
                <a:ext uri="{FF2B5EF4-FFF2-40B4-BE49-F238E27FC236}">
                  <a16:creationId xmlns:a16="http://schemas.microsoft.com/office/drawing/2014/main" id="{AFC0FB7E-F6CC-4E80-A5A6-040801AAE389}"/>
                </a:ext>
              </a:extLst>
            </p:cNvPr>
            <p:cNvGrpSpPr/>
            <p:nvPr/>
          </p:nvGrpSpPr>
          <p:grpSpPr>
            <a:xfrm>
              <a:off x="3686257" y="3981817"/>
              <a:ext cx="696763" cy="100804"/>
              <a:chOff x="3538538" y="1077915"/>
              <a:chExt cx="696763" cy="100804"/>
            </a:xfrm>
          </p:grpSpPr>
          <p:sp>
            <p:nvSpPr>
              <p:cNvPr id="6195" name="모서리가 둥근 직사각형 1765">
                <a:extLst>
                  <a:ext uri="{FF2B5EF4-FFF2-40B4-BE49-F238E27FC236}">
                    <a16:creationId xmlns:a16="http://schemas.microsoft.com/office/drawing/2014/main" id="{7059BEEE-461E-4425-B1FD-148056FC1FA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6" name="모서리가 둥근 직사각형 1766">
                <a:extLst>
                  <a:ext uri="{FF2B5EF4-FFF2-40B4-BE49-F238E27FC236}">
                    <a16:creationId xmlns:a16="http://schemas.microsoft.com/office/drawing/2014/main" id="{1060B5B6-8BBA-4E9C-B048-57AAB4CFAB0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7" name="모서리가 둥근 직사각형 1767">
                <a:extLst>
                  <a:ext uri="{FF2B5EF4-FFF2-40B4-BE49-F238E27FC236}">
                    <a16:creationId xmlns:a16="http://schemas.microsoft.com/office/drawing/2014/main" id="{C560C672-F0BC-4C8F-A63F-4ABCA8C7948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8" name="모서리가 둥근 직사각형 1768">
                <a:extLst>
                  <a:ext uri="{FF2B5EF4-FFF2-40B4-BE49-F238E27FC236}">
                    <a16:creationId xmlns:a16="http://schemas.microsoft.com/office/drawing/2014/main" id="{966E0333-A98D-478D-8C4F-0981B431D4A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9" name="모서리가 둥근 직사각형 1769">
                <a:extLst>
                  <a:ext uri="{FF2B5EF4-FFF2-40B4-BE49-F238E27FC236}">
                    <a16:creationId xmlns:a16="http://schemas.microsoft.com/office/drawing/2014/main" id="{5BB67320-19F5-421D-920F-E57A684C8F1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1" name="그룹 5900">
              <a:extLst>
                <a:ext uri="{FF2B5EF4-FFF2-40B4-BE49-F238E27FC236}">
                  <a16:creationId xmlns:a16="http://schemas.microsoft.com/office/drawing/2014/main" id="{340AE3B8-E7AA-4B4E-88AB-363CB83F71D1}"/>
                </a:ext>
              </a:extLst>
            </p:cNvPr>
            <p:cNvGrpSpPr/>
            <p:nvPr/>
          </p:nvGrpSpPr>
          <p:grpSpPr>
            <a:xfrm>
              <a:off x="3686257" y="4167363"/>
              <a:ext cx="696763" cy="100804"/>
              <a:chOff x="3538538" y="1077915"/>
              <a:chExt cx="696763" cy="100804"/>
            </a:xfrm>
          </p:grpSpPr>
          <p:sp>
            <p:nvSpPr>
              <p:cNvPr id="6190" name="모서리가 둥근 직사각형 1760">
                <a:extLst>
                  <a:ext uri="{FF2B5EF4-FFF2-40B4-BE49-F238E27FC236}">
                    <a16:creationId xmlns:a16="http://schemas.microsoft.com/office/drawing/2014/main" id="{A5D55616-269C-4787-A5F1-55157D4079E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1" name="모서리가 둥근 직사각형 1761">
                <a:extLst>
                  <a:ext uri="{FF2B5EF4-FFF2-40B4-BE49-F238E27FC236}">
                    <a16:creationId xmlns:a16="http://schemas.microsoft.com/office/drawing/2014/main" id="{C87774D1-49A8-4947-94F0-C0AED68746F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2" name="모서리가 둥근 직사각형 1762">
                <a:extLst>
                  <a:ext uri="{FF2B5EF4-FFF2-40B4-BE49-F238E27FC236}">
                    <a16:creationId xmlns:a16="http://schemas.microsoft.com/office/drawing/2014/main" id="{86C68E8D-66F5-4299-9475-8039CCC16D0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3" name="모서리가 둥근 직사각형 1763">
                <a:extLst>
                  <a:ext uri="{FF2B5EF4-FFF2-40B4-BE49-F238E27FC236}">
                    <a16:creationId xmlns:a16="http://schemas.microsoft.com/office/drawing/2014/main" id="{4B0E55B5-78BD-4DCA-A54B-BF63F2D755B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4" name="모서리가 둥근 직사각형 1764">
                <a:extLst>
                  <a:ext uri="{FF2B5EF4-FFF2-40B4-BE49-F238E27FC236}">
                    <a16:creationId xmlns:a16="http://schemas.microsoft.com/office/drawing/2014/main" id="{22CDEF15-A4C7-492E-92CB-59DC0100E42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2" name="그룹 5901">
              <a:extLst>
                <a:ext uri="{FF2B5EF4-FFF2-40B4-BE49-F238E27FC236}">
                  <a16:creationId xmlns:a16="http://schemas.microsoft.com/office/drawing/2014/main" id="{F6EFDD84-F615-4E9D-92F1-63F37B8348EF}"/>
                </a:ext>
              </a:extLst>
            </p:cNvPr>
            <p:cNvGrpSpPr/>
            <p:nvPr/>
          </p:nvGrpSpPr>
          <p:grpSpPr>
            <a:xfrm>
              <a:off x="3686257" y="4352909"/>
              <a:ext cx="696763" cy="100804"/>
              <a:chOff x="3538538" y="1077915"/>
              <a:chExt cx="696763" cy="100804"/>
            </a:xfrm>
          </p:grpSpPr>
          <p:sp>
            <p:nvSpPr>
              <p:cNvPr id="6185" name="모서리가 둥근 직사각형 1755">
                <a:extLst>
                  <a:ext uri="{FF2B5EF4-FFF2-40B4-BE49-F238E27FC236}">
                    <a16:creationId xmlns:a16="http://schemas.microsoft.com/office/drawing/2014/main" id="{57DDE47D-B734-48A9-8141-6A43AE8A97D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6" name="모서리가 둥근 직사각형 1756">
                <a:extLst>
                  <a:ext uri="{FF2B5EF4-FFF2-40B4-BE49-F238E27FC236}">
                    <a16:creationId xmlns:a16="http://schemas.microsoft.com/office/drawing/2014/main" id="{21738580-721A-44F1-AACA-C3CB58E7BD8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7" name="모서리가 둥근 직사각형 1757">
                <a:extLst>
                  <a:ext uri="{FF2B5EF4-FFF2-40B4-BE49-F238E27FC236}">
                    <a16:creationId xmlns:a16="http://schemas.microsoft.com/office/drawing/2014/main" id="{EAB34228-67D2-4C2B-A830-8A6ABB3D135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8" name="모서리가 둥근 직사각형 1758">
                <a:extLst>
                  <a:ext uri="{FF2B5EF4-FFF2-40B4-BE49-F238E27FC236}">
                    <a16:creationId xmlns:a16="http://schemas.microsoft.com/office/drawing/2014/main" id="{C2FBAC0F-3A82-4D96-A0C5-B432E92BF23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9" name="모서리가 둥근 직사각형 1759">
                <a:extLst>
                  <a:ext uri="{FF2B5EF4-FFF2-40B4-BE49-F238E27FC236}">
                    <a16:creationId xmlns:a16="http://schemas.microsoft.com/office/drawing/2014/main" id="{487FE989-5B7B-4155-B934-6652709C204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3" name="그룹 5902">
              <a:extLst>
                <a:ext uri="{FF2B5EF4-FFF2-40B4-BE49-F238E27FC236}">
                  <a16:creationId xmlns:a16="http://schemas.microsoft.com/office/drawing/2014/main" id="{65C21829-AAC7-4440-BED5-15576D9A39FA}"/>
                </a:ext>
              </a:extLst>
            </p:cNvPr>
            <p:cNvGrpSpPr/>
            <p:nvPr/>
          </p:nvGrpSpPr>
          <p:grpSpPr>
            <a:xfrm>
              <a:off x="3686257" y="4538455"/>
              <a:ext cx="696763" cy="100804"/>
              <a:chOff x="3538538" y="1077915"/>
              <a:chExt cx="696763" cy="100804"/>
            </a:xfrm>
          </p:grpSpPr>
          <p:sp>
            <p:nvSpPr>
              <p:cNvPr id="6180" name="모서리가 둥근 직사각형 1750">
                <a:extLst>
                  <a:ext uri="{FF2B5EF4-FFF2-40B4-BE49-F238E27FC236}">
                    <a16:creationId xmlns:a16="http://schemas.microsoft.com/office/drawing/2014/main" id="{5E9C5CE6-F140-4B59-B00A-D85C4A250F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1" name="모서리가 둥근 직사각형 1751">
                <a:extLst>
                  <a:ext uri="{FF2B5EF4-FFF2-40B4-BE49-F238E27FC236}">
                    <a16:creationId xmlns:a16="http://schemas.microsoft.com/office/drawing/2014/main" id="{7DB1EEA4-C8A7-455E-BDBE-B0D0EE689BE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2" name="모서리가 둥근 직사각형 1752">
                <a:extLst>
                  <a:ext uri="{FF2B5EF4-FFF2-40B4-BE49-F238E27FC236}">
                    <a16:creationId xmlns:a16="http://schemas.microsoft.com/office/drawing/2014/main" id="{E12515DF-DAD3-421B-99DA-0E6280AFC6A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3" name="모서리가 둥근 직사각형 1753">
                <a:extLst>
                  <a:ext uri="{FF2B5EF4-FFF2-40B4-BE49-F238E27FC236}">
                    <a16:creationId xmlns:a16="http://schemas.microsoft.com/office/drawing/2014/main" id="{C8B35E41-BBA0-45D7-A00C-94D4C38F6FE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84" name="모서리가 둥근 직사각형 1754">
                <a:extLst>
                  <a:ext uri="{FF2B5EF4-FFF2-40B4-BE49-F238E27FC236}">
                    <a16:creationId xmlns:a16="http://schemas.microsoft.com/office/drawing/2014/main" id="{21DF2D84-19D4-426A-83B8-C66143C06D4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4" name="그룹 5903">
              <a:extLst>
                <a:ext uri="{FF2B5EF4-FFF2-40B4-BE49-F238E27FC236}">
                  <a16:creationId xmlns:a16="http://schemas.microsoft.com/office/drawing/2014/main" id="{C047A5F4-5E8E-4CDF-8C4B-9CC271EC458D}"/>
                </a:ext>
              </a:extLst>
            </p:cNvPr>
            <p:cNvGrpSpPr/>
            <p:nvPr/>
          </p:nvGrpSpPr>
          <p:grpSpPr>
            <a:xfrm>
              <a:off x="3686257" y="4724001"/>
              <a:ext cx="696763" cy="100804"/>
              <a:chOff x="3538538" y="1077915"/>
              <a:chExt cx="696763" cy="100804"/>
            </a:xfrm>
          </p:grpSpPr>
          <p:sp>
            <p:nvSpPr>
              <p:cNvPr id="6175" name="모서리가 둥근 직사각형 1745">
                <a:extLst>
                  <a:ext uri="{FF2B5EF4-FFF2-40B4-BE49-F238E27FC236}">
                    <a16:creationId xmlns:a16="http://schemas.microsoft.com/office/drawing/2014/main" id="{5348D03C-612E-4571-B9E6-CFF520D60BB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6" name="모서리가 둥근 직사각형 1746">
                <a:extLst>
                  <a:ext uri="{FF2B5EF4-FFF2-40B4-BE49-F238E27FC236}">
                    <a16:creationId xmlns:a16="http://schemas.microsoft.com/office/drawing/2014/main" id="{4DCEF28E-E442-4B07-8A32-79ADDA6F2AE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7" name="모서리가 둥근 직사각형 1747">
                <a:extLst>
                  <a:ext uri="{FF2B5EF4-FFF2-40B4-BE49-F238E27FC236}">
                    <a16:creationId xmlns:a16="http://schemas.microsoft.com/office/drawing/2014/main" id="{5A334789-377A-4D8F-AAEB-E7E94D748B4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8" name="모서리가 둥근 직사각형 1748">
                <a:extLst>
                  <a:ext uri="{FF2B5EF4-FFF2-40B4-BE49-F238E27FC236}">
                    <a16:creationId xmlns:a16="http://schemas.microsoft.com/office/drawing/2014/main" id="{0B0E4ECA-E18D-42C7-AF12-393769E394A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9" name="모서리가 둥근 직사각형 1749">
                <a:extLst>
                  <a:ext uri="{FF2B5EF4-FFF2-40B4-BE49-F238E27FC236}">
                    <a16:creationId xmlns:a16="http://schemas.microsoft.com/office/drawing/2014/main" id="{7FAB2D0F-6E04-408B-8B5F-6B3B0EBCADE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5" name="그룹 5904">
              <a:extLst>
                <a:ext uri="{FF2B5EF4-FFF2-40B4-BE49-F238E27FC236}">
                  <a16:creationId xmlns:a16="http://schemas.microsoft.com/office/drawing/2014/main" id="{574453E9-51DD-4E10-B538-528FF586917D}"/>
                </a:ext>
              </a:extLst>
            </p:cNvPr>
            <p:cNvGrpSpPr/>
            <p:nvPr/>
          </p:nvGrpSpPr>
          <p:grpSpPr>
            <a:xfrm>
              <a:off x="3686257" y="4909547"/>
              <a:ext cx="696763" cy="100804"/>
              <a:chOff x="3538538" y="1077915"/>
              <a:chExt cx="696763" cy="100804"/>
            </a:xfrm>
          </p:grpSpPr>
          <p:sp>
            <p:nvSpPr>
              <p:cNvPr id="6170" name="모서리가 둥근 직사각형 1740">
                <a:extLst>
                  <a:ext uri="{FF2B5EF4-FFF2-40B4-BE49-F238E27FC236}">
                    <a16:creationId xmlns:a16="http://schemas.microsoft.com/office/drawing/2014/main" id="{D4425B3B-7A3A-4335-9110-12DBFC143A0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1" name="모서리가 둥근 직사각형 1741">
                <a:extLst>
                  <a:ext uri="{FF2B5EF4-FFF2-40B4-BE49-F238E27FC236}">
                    <a16:creationId xmlns:a16="http://schemas.microsoft.com/office/drawing/2014/main" id="{84A1E6F7-9C20-4B50-B3C9-C588CD34111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2" name="모서리가 둥근 직사각형 1742">
                <a:extLst>
                  <a:ext uri="{FF2B5EF4-FFF2-40B4-BE49-F238E27FC236}">
                    <a16:creationId xmlns:a16="http://schemas.microsoft.com/office/drawing/2014/main" id="{05F2F12D-0A9E-4C8E-9992-66CDA1C27CC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3" name="모서리가 둥근 직사각형 1743">
                <a:extLst>
                  <a:ext uri="{FF2B5EF4-FFF2-40B4-BE49-F238E27FC236}">
                    <a16:creationId xmlns:a16="http://schemas.microsoft.com/office/drawing/2014/main" id="{B02EF3A1-529B-4DBC-AE3B-64DBCECC762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4" name="모서리가 둥근 직사각형 1744">
                <a:extLst>
                  <a:ext uri="{FF2B5EF4-FFF2-40B4-BE49-F238E27FC236}">
                    <a16:creationId xmlns:a16="http://schemas.microsoft.com/office/drawing/2014/main" id="{AEF06AD7-5942-4AF2-880F-3C94312CBF3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6" name="그룹 5905">
              <a:extLst>
                <a:ext uri="{FF2B5EF4-FFF2-40B4-BE49-F238E27FC236}">
                  <a16:creationId xmlns:a16="http://schemas.microsoft.com/office/drawing/2014/main" id="{5E6EF344-49E9-4C27-9231-0678B11ECAB1}"/>
                </a:ext>
              </a:extLst>
            </p:cNvPr>
            <p:cNvGrpSpPr/>
            <p:nvPr/>
          </p:nvGrpSpPr>
          <p:grpSpPr>
            <a:xfrm>
              <a:off x="3686257" y="5095093"/>
              <a:ext cx="696763" cy="100804"/>
              <a:chOff x="3538538" y="1077915"/>
              <a:chExt cx="696763" cy="100804"/>
            </a:xfrm>
          </p:grpSpPr>
          <p:sp>
            <p:nvSpPr>
              <p:cNvPr id="6165" name="모서리가 둥근 직사각형 1735">
                <a:extLst>
                  <a:ext uri="{FF2B5EF4-FFF2-40B4-BE49-F238E27FC236}">
                    <a16:creationId xmlns:a16="http://schemas.microsoft.com/office/drawing/2014/main" id="{30BAF170-591E-445D-8830-743DB8B6B53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6" name="모서리가 둥근 직사각형 1736">
                <a:extLst>
                  <a:ext uri="{FF2B5EF4-FFF2-40B4-BE49-F238E27FC236}">
                    <a16:creationId xmlns:a16="http://schemas.microsoft.com/office/drawing/2014/main" id="{97B9E61B-CAC4-4449-860E-17A50A8E2E9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7" name="모서리가 둥근 직사각형 1737">
                <a:extLst>
                  <a:ext uri="{FF2B5EF4-FFF2-40B4-BE49-F238E27FC236}">
                    <a16:creationId xmlns:a16="http://schemas.microsoft.com/office/drawing/2014/main" id="{8DC6D528-E365-46B6-85EE-4508B559E37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8" name="모서리가 둥근 직사각형 1738">
                <a:extLst>
                  <a:ext uri="{FF2B5EF4-FFF2-40B4-BE49-F238E27FC236}">
                    <a16:creationId xmlns:a16="http://schemas.microsoft.com/office/drawing/2014/main" id="{7A80F29F-3FA1-4A77-BB58-5738AE55F74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9" name="모서리가 둥근 직사각형 1739">
                <a:extLst>
                  <a:ext uri="{FF2B5EF4-FFF2-40B4-BE49-F238E27FC236}">
                    <a16:creationId xmlns:a16="http://schemas.microsoft.com/office/drawing/2014/main" id="{62977C59-3F73-4351-BC0E-3634F5A1EB6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7" name="그룹 5906">
              <a:extLst>
                <a:ext uri="{FF2B5EF4-FFF2-40B4-BE49-F238E27FC236}">
                  <a16:creationId xmlns:a16="http://schemas.microsoft.com/office/drawing/2014/main" id="{294CEC04-5189-4D8C-8AE6-D7291B406CA4}"/>
                </a:ext>
              </a:extLst>
            </p:cNvPr>
            <p:cNvGrpSpPr/>
            <p:nvPr/>
          </p:nvGrpSpPr>
          <p:grpSpPr>
            <a:xfrm>
              <a:off x="3686257" y="5280639"/>
              <a:ext cx="696763" cy="100804"/>
              <a:chOff x="3538538" y="1077915"/>
              <a:chExt cx="696763" cy="100804"/>
            </a:xfrm>
          </p:grpSpPr>
          <p:sp>
            <p:nvSpPr>
              <p:cNvPr id="6160" name="모서리가 둥근 직사각형 1730">
                <a:extLst>
                  <a:ext uri="{FF2B5EF4-FFF2-40B4-BE49-F238E27FC236}">
                    <a16:creationId xmlns:a16="http://schemas.microsoft.com/office/drawing/2014/main" id="{2FB41277-02A9-44D8-8A28-A363124D7F8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1" name="모서리가 둥근 직사각형 1731">
                <a:extLst>
                  <a:ext uri="{FF2B5EF4-FFF2-40B4-BE49-F238E27FC236}">
                    <a16:creationId xmlns:a16="http://schemas.microsoft.com/office/drawing/2014/main" id="{FEB5D94D-9850-4B65-A1C5-CF11D704F4C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2" name="모서리가 둥근 직사각형 1732">
                <a:extLst>
                  <a:ext uri="{FF2B5EF4-FFF2-40B4-BE49-F238E27FC236}">
                    <a16:creationId xmlns:a16="http://schemas.microsoft.com/office/drawing/2014/main" id="{CC41F392-F33A-4F6F-A990-2B1B0879CBF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3" name="모서리가 둥근 직사각형 1733">
                <a:extLst>
                  <a:ext uri="{FF2B5EF4-FFF2-40B4-BE49-F238E27FC236}">
                    <a16:creationId xmlns:a16="http://schemas.microsoft.com/office/drawing/2014/main" id="{19B54495-2BFD-453F-B8D1-CA87F7D32A5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4" name="모서리가 둥근 직사각형 1734">
                <a:extLst>
                  <a:ext uri="{FF2B5EF4-FFF2-40B4-BE49-F238E27FC236}">
                    <a16:creationId xmlns:a16="http://schemas.microsoft.com/office/drawing/2014/main" id="{A44F639E-E428-4180-9015-1771C87C764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8" name="그룹 5907">
              <a:extLst>
                <a:ext uri="{FF2B5EF4-FFF2-40B4-BE49-F238E27FC236}">
                  <a16:creationId xmlns:a16="http://schemas.microsoft.com/office/drawing/2014/main" id="{79C01E72-917D-41AB-ACC0-326B8F16C745}"/>
                </a:ext>
              </a:extLst>
            </p:cNvPr>
            <p:cNvGrpSpPr/>
            <p:nvPr/>
          </p:nvGrpSpPr>
          <p:grpSpPr>
            <a:xfrm>
              <a:off x="3686257" y="5466185"/>
              <a:ext cx="696763" cy="100804"/>
              <a:chOff x="3538538" y="1077915"/>
              <a:chExt cx="696763" cy="100804"/>
            </a:xfrm>
          </p:grpSpPr>
          <p:sp>
            <p:nvSpPr>
              <p:cNvPr id="6155" name="모서리가 둥근 직사각형 1725">
                <a:extLst>
                  <a:ext uri="{FF2B5EF4-FFF2-40B4-BE49-F238E27FC236}">
                    <a16:creationId xmlns:a16="http://schemas.microsoft.com/office/drawing/2014/main" id="{619BE5D7-1B46-4248-8E94-3BCE8E73488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6" name="모서리가 둥근 직사각형 1726">
                <a:extLst>
                  <a:ext uri="{FF2B5EF4-FFF2-40B4-BE49-F238E27FC236}">
                    <a16:creationId xmlns:a16="http://schemas.microsoft.com/office/drawing/2014/main" id="{7C5E28A2-35EA-413A-95DE-2A4A81D580E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7" name="모서리가 둥근 직사각형 1727">
                <a:extLst>
                  <a:ext uri="{FF2B5EF4-FFF2-40B4-BE49-F238E27FC236}">
                    <a16:creationId xmlns:a16="http://schemas.microsoft.com/office/drawing/2014/main" id="{C059B0A5-4D2E-4969-9AA7-9BAD35BE458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8" name="모서리가 둥근 직사각형 1728">
                <a:extLst>
                  <a:ext uri="{FF2B5EF4-FFF2-40B4-BE49-F238E27FC236}">
                    <a16:creationId xmlns:a16="http://schemas.microsoft.com/office/drawing/2014/main" id="{385680B6-ADE2-4452-A8FA-C6BCBCE01AB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9" name="모서리가 둥근 직사각형 1729">
                <a:extLst>
                  <a:ext uri="{FF2B5EF4-FFF2-40B4-BE49-F238E27FC236}">
                    <a16:creationId xmlns:a16="http://schemas.microsoft.com/office/drawing/2014/main" id="{BE808F55-2C72-4070-8723-1849AF11A0C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09" name="그룹 5908">
              <a:extLst>
                <a:ext uri="{FF2B5EF4-FFF2-40B4-BE49-F238E27FC236}">
                  <a16:creationId xmlns:a16="http://schemas.microsoft.com/office/drawing/2014/main" id="{18113326-4246-49D2-9A12-C3D38325B3A0}"/>
                </a:ext>
              </a:extLst>
            </p:cNvPr>
            <p:cNvGrpSpPr/>
            <p:nvPr/>
          </p:nvGrpSpPr>
          <p:grpSpPr>
            <a:xfrm>
              <a:off x="3686257" y="5651731"/>
              <a:ext cx="696763" cy="100804"/>
              <a:chOff x="3538538" y="1077915"/>
              <a:chExt cx="696763" cy="100804"/>
            </a:xfrm>
          </p:grpSpPr>
          <p:sp>
            <p:nvSpPr>
              <p:cNvPr id="6150" name="모서리가 둥근 직사각형 1720">
                <a:extLst>
                  <a:ext uri="{FF2B5EF4-FFF2-40B4-BE49-F238E27FC236}">
                    <a16:creationId xmlns:a16="http://schemas.microsoft.com/office/drawing/2014/main" id="{BEA79E4B-EA4F-4C6B-9B9E-260787942F6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1" name="모서리가 둥근 직사각형 1721">
                <a:extLst>
                  <a:ext uri="{FF2B5EF4-FFF2-40B4-BE49-F238E27FC236}">
                    <a16:creationId xmlns:a16="http://schemas.microsoft.com/office/drawing/2014/main" id="{0D81BF58-E871-48EE-8527-88E7F5E9141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2" name="모서리가 둥근 직사각형 1722">
                <a:extLst>
                  <a:ext uri="{FF2B5EF4-FFF2-40B4-BE49-F238E27FC236}">
                    <a16:creationId xmlns:a16="http://schemas.microsoft.com/office/drawing/2014/main" id="{0C0D72E9-9A65-4D7E-A0B0-65CBE49F30B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3" name="모서리가 둥근 직사각형 1723">
                <a:extLst>
                  <a:ext uri="{FF2B5EF4-FFF2-40B4-BE49-F238E27FC236}">
                    <a16:creationId xmlns:a16="http://schemas.microsoft.com/office/drawing/2014/main" id="{4D20C8D9-A84B-44FB-9A41-4F3B1AD7113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54" name="모서리가 둥근 직사각형 1724">
                <a:extLst>
                  <a:ext uri="{FF2B5EF4-FFF2-40B4-BE49-F238E27FC236}">
                    <a16:creationId xmlns:a16="http://schemas.microsoft.com/office/drawing/2014/main" id="{7C6059CB-8D47-4204-9C2B-447C195831C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10" name="그룹 5909">
              <a:extLst>
                <a:ext uri="{FF2B5EF4-FFF2-40B4-BE49-F238E27FC236}">
                  <a16:creationId xmlns:a16="http://schemas.microsoft.com/office/drawing/2014/main" id="{1EA83993-45B8-49F5-B45B-695CACFAD525}"/>
                </a:ext>
              </a:extLst>
            </p:cNvPr>
            <p:cNvGrpSpPr/>
            <p:nvPr/>
          </p:nvGrpSpPr>
          <p:grpSpPr>
            <a:xfrm>
              <a:off x="3686257" y="5837277"/>
              <a:ext cx="696763" cy="100804"/>
              <a:chOff x="3538538" y="1077915"/>
              <a:chExt cx="696763" cy="100804"/>
            </a:xfrm>
          </p:grpSpPr>
          <p:sp>
            <p:nvSpPr>
              <p:cNvPr id="6145" name="모서리가 둥근 직사각형 1715">
                <a:extLst>
                  <a:ext uri="{FF2B5EF4-FFF2-40B4-BE49-F238E27FC236}">
                    <a16:creationId xmlns:a16="http://schemas.microsoft.com/office/drawing/2014/main" id="{C90B5753-7787-4571-8238-E770EE96F4F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6" name="모서리가 둥근 직사각형 1716">
                <a:extLst>
                  <a:ext uri="{FF2B5EF4-FFF2-40B4-BE49-F238E27FC236}">
                    <a16:creationId xmlns:a16="http://schemas.microsoft.com/office/drawing/2014/main" id="{67881D61-E7F9-46AD-B4FC-2AB11C5C241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7" name="모서리가 둥근 직사각형 1717">
                <a:extLst>
                  <a:ext uri="{FF2B5EF4-FFF2-40B4-BE49-F238E27FC236}">
                    <a16:creationId xmlns:a16="http://schemas.microsoft.com/office/drawing/2014/main" id="{0AE64D7E-68AC-4685-A9F8-BBA7B8BAED2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8" name="모서리가 둥근 직사각형 1718">
                <a:extLst>
                  <a:ext uri="{FF2B5EF4-FFF2-40B4-BE49-F238E27FC236}">
                    <a16:creationId xmlns:a16="http://schemas.microsoft.com/office/drawing/2014/main" id="{FBF8CA1E-0CC5-4D96-B66D-42FAE881EA0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9" name="모서리가 둥근 직사각형 1719">
                <a:extLst>
                  <a:ext uri="{FF2B5EF4-FFF2-40B4-BE49-F238E27FC236}">
                    <a16:creationId xmlns:a16="http://schemas.microsoft.com/office/drawing/2014/main" id="{CF56800F-2083-44BD-989A-2D0ED8DD9AB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11" name="그룹 5910">
              <a:extLst>
                <a:ext uri="{FF2B5EF4-FFF2-40B4-BE49-F238E27FC236}">
                  <a16:creationId xmlns:a16="http://schemas.microsoft.com/office/drawing/2014/main" id="{7A412084-CF3B-4671-BA70-650B12192E50}"/>
                </a:ext>
              </a:extLst>
            </p:cNvPr>
            <p:cNvGrpSpPr/>
            <p:nvPr/>
          </p:nvGrpSpPr>
          <p:grpSpPr>
            <a:xfrm>
              <a:off x="3686257" y="6022829"/>
              <a:ext cx="696763" cy="100804"/>
              <a:chOff x="3538538" y="1077915"/>
              <a:chExt cx="696763" cy="100804"/>
            </a:xfrm>
          </p:grpSpPr>
          <p:sp>
            <p:nvSpPr>
              <p:cNvPr id="6140" name="모서리가 둥근 직사각형 1710">
                <a:extLst>
                  <a:ext uri="{FF2B5EF4-FFF2-40B4-BE49-F238E27FC236}">
                    <a16:creationId xmlns:a16="http://schemas.microsoft.com/office/drawing/2014/main" id="{6B154FC9-7873-44B2-B7E1-11BCE715EC7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1" name="모서리가 둥근 직사각형 1711">
                <a:extLst>
                  <a:ext uri="{FF2B5EF4-FFF2-40B4-BE49-F238E27FC236}">
                    <a16:creationId xmlns:a16="http://schemas.microsoft.com/office/drawing/2014/main" id="{99F5ABED-502A-404E-8DDA-9DB8694C8C8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2" name="모서리가 둥근 직사각형 1712">
                <a:extLst>
                  <a:ext uri="{FF2B5EF4-FFF2-40B4-BE49-F238E27FC236}">
                    <a16:creationId xmlns:a16="http://schemas.microsoft.com/office/drawing/2014/main" id="{62271C20-0A9A-4A40-A059-D58053170CB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3" name="모서리가 둥근 직사각형 1713">
                <a:extLst>
                  <a:ext uri="{FF2B5EF4-FFF2-40B4-BE49-F238E27FC236}">
                    <a16:creationId xmlns:a16="http://schemas.microsoft.com/office/drawing/2014/main" id="{9D08C12A-D06A-47C8-A781-88EBC6BDA4A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4" name="모서리가 둥근 직사각형 1714">
                <a:extLst>
                  <a:ext uri="{FF2B5EF4-FFF2-40B4-BE49-F238E27FC236}">
                    <a16:creationId xmlns:a16="http://schemas.microsoft.com/office/drawing/2014/main" id="{BDA309A2-E34E-4173-96AB-2F441D10ADC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12" name="그룹 5911">
              <a:extLst>
                <a:ext uri="{FF2B5EF4-FFF2-40B4-BE49-F238E27FC236}">
                  <a16:creationId xmlns:a16="http://schemas.microsoft.com/office/drawing/2014/main" id="{3406FA2A-2F86-4A4A-88FF-B1B786445B7E}"/>
                </a:ext>
              </a:extLst>
            </p:cNvPr>
            <p:cNvGrpSpPr/>
            <p:nvPr/>
          </p:nvGrpSpPr>
          <p:grpSpPr>
            <a:xfrm>
              <a:off x="3359148" y="1526991"/>
              <a:ext cx="1113430" cy="3715126"/>
              <a:chOff x="3332474" y="1526991"/>
              <a:chExt cx="1163930" cy="3715126"/>
            </a:xfrm>
          </p:grpSpPr>
          <p:cxnSp>
            <p:nvCxnSpPr>
              <p:cNvPr id="6135" name="직선 연결선 6134">
                <a:extLst>
                  <a:ext uri="{FF2B5EF4-FFF2-40B4-BE49-F238E27FC236}">
                    <a16:creationId xmlns:a16="http://schemas.microsoft.com/office/drawing/2014/main" id="{5209F095-88DD-4AB8-964D-B6C881E6482E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6" name="직선 연결선 6135">
                <a:extLst>
                  <a:ext uri="{FF2B5EF4-FFF2-40B4-BE49-F238E27FC236}">
                    <a16:creationId xmlns:a16="http://schemas.microsoft.com/office/drawing/2014/main" id="{B42F5438-C0F5-4D9F-ADC6-F0B25CCBA8E1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7" name="직선 연결선 6136">
                <a:extLst>
                  <a:ext uri="{FF2B5EF4-FFF2-40B4-BE49-F238E27FC236}">
                    <a16:creationId xmlns:a16="http://schemas.microsoft.com/office/drawing/2014/main" id="{192D583D-CAD4-4C12-BAAD-5CD079971D21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8" name="직선 연결선 6137">
                <a:extLst>
                  <a:ext uri="{FF2B5EF4-FFF2-40B4-BE49-F238E27FC236}">
                    <a16:creationId xmlns:a16="http://schemas.microsoft.com/office/drawing/2014/main" id="{2EF10DD0-FDA8-4B82-AA71-7A1F617BAEA7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9" name="직선 연결선 6138">
                <a:extLst>
                  <a:ext uri="{FF2B5EF4-FFF2-40B4-BE49-F238E27FC236}">
                    <a16:creationId xmlns:a16="http://schemas.microsoft.com/office/drawing/2014/main" id="{B296D783-017B-4D87-BEA9-0FD09260717D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913" name="TextBox 5912">
              <a:extLst>
                <a:ext uri="{FF2B5EF4-FFF2-40B4-BE49-F238E27FC236}">
                  <a16:creationId xmlns:a16="http://schemas.microsoft.com/office/drawing/2014/main" id="{35CC6AB9-37DD-4D1F-8509-04226EC6E56E}"/>
                </a:ext>
              </a:extLst>
            </p:cNvPr>
            <p:cNvSpPr txBox="1"/>
            <p:nvPr/>
          </p:nvSpPr>
          <p:spPr>
            <a:xfrm>
              <a:off x="2387874" y="343088"/>
              <a:ext cx="84189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5914" name="직선 연결선 5913">
              <a:extLst>
                <a:ext uri="{FF2B5EF4-FFF2-40B4-BE49-F238E27FC236}">
                  <a16:creationId xmlns:a16="http://schemas.microsoft.com/office/drawing/2014/main" id="{5A64319F-D282-4F08-B1CE-9CA6BA6D53F9}"/>
                </a:ext>
              </a:extLst>
            </p:cNvPr>
            <p:cNvCxnSpPr>
              <a:cxnSpLocks/>
            </p:cNvCxnSpPr>
            <p:nvPr/>
          </p:nvCxnSpPr>
          <p:spPr>
            <a:xfrm>
              <a:off x="3635746" y="332733"/>
              <a:ext cx="2872" cy="590059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5" name="직선 연결선 5914">
              <a:extLst>
                <a:ext uri="{FF2B5EF4-FFF2-40B4-BE49-F238E27FC236}">
                  <a16:creationId xmlns:a16="http://schemas.microsoft.com/office/drawing/2014/main" id="{67DBB344-F291-4BAB-8D8B-55426F1E98D0}"/>
                </a:ext>
              </a:extLst>
            </p:cNvPr>
            <p:cNvCxnSpPr>
              <a:cxnSpLocks/>
            </p:cNvCxnSpPr>
            <p:nvPr/>
          </p:nvCxnSpPr>
          <p:spPr>
            <a:xfrm>
              <a:off x="2405951" y="331012"/>
              <a:ext cx="0" cy="398979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16" name="TextBox 5915">
              <a:extLst>
                <a:ext uri="{FF2B5EF4-FFF2-40B4-BE49-F238E27FC236}">
                  <a16:creationId xmlns:a16="http://schemas.microsoft.com/office/drawing/2014/main" id="{2E9D6B4A-F3DF-4A80-9166-BCF22CFE3069}"/>
                </a:ext>
              </a:extLst>
            </p:cNvPr>
            <p:cNvSpPr txBox="1"/>
            <p:nvPr/>
          </p:nvSpPr>
          <p:spPr>
            <a:xfrm>
              <a:off x="2162515" y="552282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7" name="모서리가 둥근 직사각형 3">
              <a:extLst>
                <a:ext uri="{FF2B5EF4-FFF2-40B4-BE49-F238E27FC236}">
                  <a16:creationId xmlns:a16="http://schemas.microsoft.com/office/drawing/2014/main" id="{943F00CB-1328-4486-9D96-F4FD2D4C2FDC}"/>
                </a:ext>
              </a:extLst>
            </p:cNvPr>
            <p:cNvSpPr/>
            <p:nvPr/>
          </p:nvSpPr>
          <p:spPr>
            <a:xfrm>
              <a:off x="2169871" y="331012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918" name="그룹 5917">
              <a:extLst>
                <a:ext uri="{FF2B5EF4-FFF2-40B4-BE49-F238E27FC236}">
                  <a16:creationId xmlns:a16="http://schemas.microsoft.com/office/drawing/2014/main" id="{067E082C-3974-4964-8882-4E2B5BAC8B20}"/>
                </a:ext>
              </a:extLst>
            </p:cNvPr>
            <p:cNvGrpSpPr/>
            <p:nvPr/>
          </p:nvGrpSpPr>
          <p:grpSpPr>
            <a:xfrm>
              <a:off x="2160103" y="598069"/>
              <a:ext cx="1106505" cy="2792639"/>
              <a:chOff x="2102679" y="598069"/>
              <a:chExt cx="1163930" cy="2792639"/>
            </a:xfrm>
          </p:grpSpPr>
          <p:cxnSp>
            <p:nvCxnSpPr>
              <p:cNvPr id="6131" name="직선 연결선 6130">
                <a:extLst>
                  <a:ext uri="{FF2B5EF4-FFF2-40B4-BE49-F238E27FC236}">
                    <a16:creationId xmlns:a16="http://schemas.microsoft.com/office/drawing/2014/main" id="{EDFE1173-894A-4885-B009-6BAEF3E18873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2" name="직선 연결선 6131">
                <a:extLst>
                  <a:ext uri="{FF2B5EF4-FFF2-40B4-BE49-F238E27FC236}">
                    <a16:creationId xmlns:a16="http://schemas.microsoft.com/office/drawing/2014/main" id="{4C4A3708-184D-4D9F-8B5A-1017768D24CB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3" name="직선 연결선 6132">
                <a:extLst>
                  <a:ext uri="{FF2B5EF4-FFF2-40B4-BE49-F238E27FC236}">
                    <a16:creationId xmlns:a16="http://schemas.microsoft.com/office/drawing/2014/main" id="{483D9A2B-2408-45A6-B6D1-85799641DD2C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34" name="직선 연결선 6133">
                <a:extLst>
                  <a:ext uri="{FF2B5EF4-FFF2-40B4-BE49-F238E27FC236}">
                    <a16:creationId xmlns:a16="http://schemas.microsoft.com/office/drawing/2014/main" id="{6C660191-ACEB-4B80-9D27-3EE6A9596545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919" name="그룹 5918">
              <a:extLst>
                <a:ext uri="{FF2B5EF4-FFF2-40B4-BE49-F238E27FC236}">
                  <a16:creationId xmlns:a16="http://schemas.microsoft.com/office/drawing/2014/main" id="{49D2FC2B-9CF1-4CE6-9D72-7C5C7643C2EB}"/>
                </a:ext>
              </a:extLst>
            </p:cNvPr>
            <p:cNvGrpSpPr/>
            <p:nvPr/>
          </p:nvGrpSpPr>
          <p:grpSpPr>
            <a:xfrm>
              <a:off x="2469048" y="635878"/>
              <a:ext cx="696763" cy="100804"/>
              <a:chOff x="3538538" y="1077915"/>
              <a:chExt cx="696763" cy="100804"/>
            </a:xfrm>
          </p:grpSpPr>
          <p:sp>
            <p:nvSpPr>
              <p:cNvPr id="6126" name="모서리가 둥근 직사각형 1855">
                <a:extLst>
                  <a:ext uri="{FF2B5EF4-FFF2-40B4-BE49-F238E27FC236}">
                    <a16:creationId xmlns:a16="http://schemas.microsoft.com/office/drawing/2014/main" id="{D8F801E5-1E16-4438-8BE1-FD8A1EE3097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7" name="모서리가 둥근 직사각형 1856">
                <a:extLst>
                  <a:ext uri="{FF2B5EF4-FFF2-40B4-BE49-F238E27FC236}">
                    <a16:creationId xmlns:a16="http://schemas.microsoft.com/office/drawing/2014/main" id="{159FD224-42A8-4968-A254-2688D0EAF37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8" name="모서리가 둥근 직사각형 1857">
                <a:extLst>
                  <a:ext uri="{FF2B5EF4-FFF2-40B4-BE49-F238E27FC236}">
                    <a16:creationId xmlns:a16="http://schemas.microsoft.com/office/drawing/2014/main" id="{B2F4FD1A-E15F-482B-9616-5C1F2D18CE4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9" name="모서리가 둥근 직사각형 1858">
                <a:extLst>
                  <a:ext uri="{FF2B5EF4-FFF2-40B4-BE49-F238E27FC236}">
                    <a16:creationId xmlns:a16="http://schemas.microsoft.com/office/drawing/2014/main" id="{7F590736-3939-473D-9F45-A64ACA3E467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30" name="모서리가 둥근 직사각형 1859">
                <a:extLst>
                  <a:ext uri="{FF2B5EF4-FFF2-40B4-BE49-F238E27FC236}">
                    <a16:creationId xmlns:a16="http://schemas.microsoft.com/office/drawing/2014/main" id="{54DBFADB-3E9C-4A42-A85B-A9D772FF384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0" name="그룹 5919">
              <a:extLst>
                <a:ext uri="{FF2B5EF4-FFF2-40B4-BE49-F238E27FC236}">
                  <a16:creationId xmlns:a16="http://schemas.microsoft.com/office/drawing/2014/main" id="{EE1A1A99-4A67-4542-A0AC-A96886BDB5A9}"/>
                </a:ext>
              </a:extLst>
            </p:cNvPr>
            <p:cNvGrpSpPr/>
            <p:nvPr/>
          </p:nvGrpSpPr>
          <p:grpSpPr>
            <a:xfrm>
              <a:off x="2469048" y="822224"/>
              <a:ext cx="696763" cy="100804"/>
              <a:chOff x="3538538" y="1077915"/>
              <a:chExt cx="696763" cy="100804"/>
            </a:xfrm>
          </p:grpSpPr>
          <p:sp>
            <p:nvSpPr>
              <p:cNvPr id="6121" name="모서리가 둥근 직사각형 1850">
                <a:extLst>
                  <a:ext uri="{FF2B5EF4-FFF2-40B4-BE49-F238E27FC236}">
                    <a16:creationId xmlns:a16="http://schemas.microsoft.com/office/drawing/2014/main" id="{0E5BF1FE-1C6D-4CE9-AB2C-78DA90CC0BF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2" name="모서리가 둥근 직사각형 1851">
                <a:extLst>
                  <a:ext uri="{FF2B5EF4-FFF2-40B4-BE49-F238E27FC236}">
                    <a16:creationId xmlns:a16="http://schemas.microsoft.com/office/drawing/2014/main" id="{570341F4-AAB4-4201-8BA5-1AFBBC2BABC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3" name="모서리가 둥근 직사각형 1852">
                <a:extLst>
                  <a:ext uri="{FF2B5EF4-FFF2-40B4-BE49-F238E27FC236}">
                    <a16:creationId xmlns:a16="http://schemas.microsoft.com/office/drawing/2014/main" id="{4A7D8F03-ADCC-4F54-8C15-E358649DBBE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4" name="모서리가 둥근 직사각형 1853">
                <a:extLst>
                  <a:ext uri="{FF2B5EF4-FFF2-40B4-BE49-F238E27FC236}">
                    <a16:creationId xmlns:a16="http://schemas.microsoft.com/office/drawing/2014/main" id="{6D0EDAEA-17B8-45E4-8AAD-456267DBD45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5" name="모서리가 둥근 직사각형 1854">
                <a:extLst>
                  <a:ext uri="{FF2B5EF4-FFF2-40B4-BE49-F238E27FC236}">
                    <a16:creationId xmlns:a16="http://schemas.microsoft.com/office/drawing/2014/main" id="{25DA2E6B-2290-4D51-AC19-CF9C7397077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1" name="그룹 5920">
              <a:extLst>
                <a:ext uri="{FF2B5EF4-FFF2-40B4-BE49-F238E27FC236}">
                  <a16:creationId xmlns:a16="http://schemas.microsoft.com/office/drawing/2014/main" id="{C6B7BF30-3A86-400F-A697-E2DF7CA268FA}"/>
                </a:ext>
              </a:extLst>
            </p:cNvPr>
            <p:cNvGrpSpPr/>
            <p:nvPr/>
          </p:nvGrpSpPr>
          <p:grpSpPr>
            <a:xfrm>
              <a:off x="2469048" y="1008570"/>
              <a:ext cx="696763" cy="100804"/>
              <a:chOff x="3538538" y="1077915"/>
              <a:chExt cx="696763" cy="100804"/>
            </a:xfrm>
          </p:grpSpPr>
          <p:sp>
            <p:nvSpPr>
              <p:cNvPr id="6116" name="모서리가 둥근 직사각형 1845">
                <a:extLst>
                  <a:ext uri="{FF2B5EF4-FFF2-40B4-BE49-F238E27FC236}">
                    <a16:creationId xmlns:a16="http://schemas.microsoft.com/office/drawing/2014/main" id="{EB11E1F6-EF80-4068-AF7C-57B3C10AA15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7" name="모서리가 둥근 직사각형 1846">
                <a:extLst>
                  <a:ext uri="{FF2B5EF4-FFF2-40B4-BE49-F238E27FC236}">
                    <a16:creationId xmlns:a16="http://schemas.microsoft.com/office/drawing/2014/main" id="{5098D666-C141-46A5-B996-D3B3B64546F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8" name="모서리가 둥근 직사각형 1847">
                <a:extLst>
                  <a:ext uri="{FF2B5EF4-FFF2-40B4-BE49-F238E27FC236}">
                    <a16:creationId xmlns:a16="http://schemas.microsoft.com/office/drawing/2014/main" id="{559B8DB6-EB8B-4454-BB2A-CA8688C7A47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9" name="모서리가 둥근 직사각형 1848">
                <a:extLst>
                  <a:ext uri="{FF2B5EF4-FFF2-40B4-BE49-F238E27FC236}">
                    <a16:creationId xmlns:a16="http://schemas.microsoft.com/office/drawing/2014/main" id="{9C8FEE98-F9DA-4E55-BAC7-3621DC9EBBA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0" name="모서리가 둥근 직사각형 1849">
                <a:extLst>
                  <a:ext uri="{FF2B5EF4-FFF2-40B4-BE49-F238E27FC236}">
                    <a16:creationId xmlns:a16="http://schemas.microsoft.com/office/drawing/2014/main" id="{96EC2082-5600-46DE-B2CD-5A775523A1B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2" name="그룹 5921">
              <a:extLst>
                <a:ext uri="{FF2B5EF4-FFF2-40B4-BE49-F238E27FC236}">
                  <a16:creationId xmlns:a16="http://schemas.microsoft.com/office/drawing/2014/main" id="{80D267F6-BB96-4A25-A841-B3C4B54D9CD5}"/>
                </a:ext>
              </a:extLst>
            </p:cNvPr>
            <p:cNvGrpSpPr/>
            <p:nvPr/>
          </p:nvGrpSpPr>
          <p:grpSpPr>
            <a:xfrm>
              <a:off x="2469048" y="1194916"/>
              <a:ext cx="696763" cy="100804"/>
              <a:chOff x="3538538" y="1077915"/>
              <a:chExt cx="696763" cy="100804"/>
            </a:xfrm>
          </p:grpSpPr>
          <p:sp>
            <p:nvSpPr>
              <p:cNvPr id="6111" name="모서리가 둥근 직사각형 1840">
                <a:extLst>
                  <a:ext uri="{FF2B5EF4-FFF2-40B4-BE49-F238E27FC236}">
                    <a16:creationId xmlns:a16="http://schemas.microsoft.com/office/drawing/2014/main" id="{89E7EE45-7CFC-4226-8DE2-288CDEB4428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2" name="모서리가 둥근 직사각형 1841">
                <a:extLst>
                  <a:ext uri="{FF2B5EF4-FFF2-40B4-BE49-F238E27FC236}">
                    <a16:creationId xmlns:a16="http://schemas.microsoft.com/office/drawing/2014/main" id="{FAB589FB-3DF2-47E9-8D34-B92545DFD80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3" name="모서리가 둥근 직사각형 1842">
                <a:extLst>
                  <a:ext uri="{FF2B5EF4-FFF2-40B4-BE49-F238E27FC236}">
                    <a16:creationId xmlns:a16="http://schemas.microsoft.com/office/drawing/2014/main" id="{A8522647-0C47-4081-B05F-B896607B6BD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4" name="모서리가 둥근 직사각형 1843">
                <a:extLst>
                  <a:ext uri="{FF2B5EF4-FFF2-40B4-BE49-F238E27FC236}">
                    <a16:creationId xmlns:a16="http://schemas.microsoft.com/office/drawing/2014/main" id="{A5F01877-DD65-4215-A31F-7B8BB55F757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5" name="모서리가 둥근 직사각형 1844">
                <a:extLst>
                  <a:ext uri="{FF2B5EF4-FFF2-40B4-BE49-F238E27FC236}">
                    <a16:creationId xmlns:a16="http://schemas.microsoft.com/office/drawing/2014/main" id="{78F7AA6F-85E1-4C61-9095-4CF480D5F5C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3" name="그룹 5922">
              <a:extLst>
                <a:ext uri="{FF2B5EF4-FFF2-40B4-BE49-F238E27FC236}">
                  <a16:creationId xmlns:a16="http://schemas.microsoft.com/office/drawing/2014/main" id="{DB6D05E9-AFFC-42CD-8E47-B4DB7005F953}"/>
                </a:ext>
              </a:extLst>
            </p:cNvPr>
            <p:cNvGrpSpPr/>
            <p:nvPr/>
          </p:nvGrpSpPr>
          <p:grpSpPr>
            <a:xfrm>
              <a:off x="2469048" y="1381262"/>
              <a:ext cx="696763" cy="100804"/>
              <a:chOff x="3538538" y="1077915"/>
              <a:chExt cx="696763" cy="100804"/>
            </a:xfrm>
          </p:grpSpPr>
          <p:sp>
            <p:nvSpPr>
              <p:cNvPr id="6106" name="모서리가 둥근 직사각형 1835">
                <a:extLst>
                  <a:ext uri="{FF2B5EF4-FFF2-40B4-BE49-F238E27FC236}">
                    <a16:creationId xmlns:a16="http://schemas.microsoft.com/office/drawing/2014/main" id="{A5185409-B93B-4E2D-BDCB-33B699919E9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7" name="모서리가 둥근 직사각형 1836">
                <a:extLst>
                  <a:ext uri="{FF2B5EF4-FFF2-40B4-BE49-F238E27FC236}">
                    <a16:creationId xmlns:a16="http://schemas.microsoft.com/office/drawing/2014/main" id="{0C562FB5-4C3C-4E88-9396-9FC13E18AAB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8" name="모서리가 둥근 직사각형 1837">
                <a:extLst>
                  <a:ext uri="{FF2B5EF4-FFF2-40B4-BE49-F238E27FC236}">
                    <a16:creationId xmlns:a16="http://schemas.microsoft.com/office/drawing/2014/main" id="{A40175CA-DE02-4A65-9920-A65206082A0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9" name="모서리가 둥근 직사각형 1838">
                <a:extLst>
                  <a:ext uri="{FF2B5EF4-FFF2-40B4-BE49-F238E27FC236}">
                    <a16:creationId xmlns:a16="http://schemas.microsoft.com/office/drawing/2014/main" id="{2088F9D8-28A6-4E95-8CE0-1505DEBE88F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0" name="모서리가 둥근 직사각형 1839">
                <a:extLst>
                  <a:ext uri="{FF2B5EF4-FFF2-40B4-BE49-F238E27FC236}">
                    <a16:creationId xmlns:a16="http://schemas.microsoft.com/office/drawing/2014/main" id="{85A74E5B-99ED-4BE4-8D6A-6794D2A4EEF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4" name="그룹 5923">
              <a:extLst>
                <a:ext uri="{FF2B5EF4-FFF2-40B4-BE49-F238E27FC236}">
                  <a16:creationId xmlns:a16="http://schemas.microsoft.com/office/drawing/2014/main" id="{2D240D52-3E67-43B3-9FCD-4AAA6491DE7D}"/>
                </a:ext>
              </a:extLst>
            </p:cNvPr>
            <p:cNvGrpSpPr/>
            <p:nvPr/>
          </p:nvGrpSpPr>
          <p:grpSpPr>
            <a:xfrm>
              <a:off x="2469048" y="1567608"/>
              <a:ext cx="696763" cy="100804"/>
              <a:chOff x="3538538" y="1077915"/>
              <a:chExt cx="696763" cy="100804"/>
            </a:xfrm>
          </p:grpSpPr>
          <p:sp>
            <p:nvSpPr>
              <p:cNvPr id="6101" name="모서리가 둥근 직사각형 1830">
                <a:extLst>
                  <a:ext uri="{FF2B5EF4-FFF2-40B4-BE49-F238E27FC236}">
                    <a16:creationId xmlns:a16="http://schemas.microsoft.com/office/drawing/2014/main" id="{F2BB9B45-9D30-47F6-A008-86871C194E8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2" name="모서리가 둥근 직사각형 1831">
                <a:extLst>
                  <a:ext uri="{FF2B5EF4-FFF2-40B4-BE49-F238E27FC236}">
                    <a16:creationId xmlns:a16="http://schemas.microsoft.com/office/drawing/2014/main" id="{FDE0B057-26E9-4983-B809-3D0B928EDC2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3" name="모서리가 둥근 직사각형 1832">
                <a:extLst>
                  <a:ext uri="{FF2B5EF4-FFF2-40B4-BE49-F238E27FC236}">
                    <a16:creationId xmlns:a16="http://schemas.microsoft.com/office/drawing/2014/main" id="{5E4FF32C-7A49-4FD6-BE3B-1D935C973B3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4" name="모서리가 둥근 직사각형 1833">
                <a:extLst>
                  <a:ext uri="{FF2B5EF4-FFF2-40B4-BE49-F238E27FC236}">
                    <a16:creationId xmlns:a16="http://schemas.microsoft.com/office/drawing/2014/main" id="{30675A6A-F4AC-47E0-BA84-7AC9004F4CB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5" name="모서리가 둥근 직사각형 1834">
                <a:extLst>
                  <a:ext uri="{FF2B5EF4-FFF2-40B4-BE49-F238E27FC236}">
                    <a16:creationId xmlns:a16="http://schemas.microsoft.com/office/drawing/2014/main" id="{5C86C88B-B3EA-4AEB-AEC2-1830AE0AEEC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5" name="그룹 5924">
              <a:extLst>
                <a:ext uri="{FF2B5EF4-FFF2-40B4-BE49-F238E27FC236}">
                  <a16:creationId xmlns:a16="http://schemas.microsoft.com/office/drawing/2014/main" id="{2A0948BC-6061-4773-8FB5-FC3883129CCA}"/>
                </a:ext>
              </a:extLst>
            </p:cNvPr>
            <p:cNvGrpSpPr/>
            <p:nvPr/>
          </p:nvGrpSpPr>
          <p:grpSpPr>
            <a:xfrm>
              <a:off x="2469048" y="1753954"/>
              <a:ext cx="696763" cy="100804"/>
              <a:chOff x="3538538" y="1077915"/>
              <a:chExt cx="696763" cy="100804"/>
            </a:xfrm>
          </p:grpSpPr>
          <p:sp>
            <p:nvSpPr>
              <p:cNvPr id="6096" name="모서리가 둥근 직사각형 1825">
                <a:extLst>
                  <a:ext uri="{FF2B5EF4-FFF2-40B4-BE49-F238E27FC236}">
                    <a16:creationId xmlns:a16="http://schemas.microsoft.com/office/drawing/2014/main" id="{3BE12886-C05B-49AE-B979-C7ABC2EC276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7" name="모서리가 둥근 직사각형 1826">
                <a:extLst>
                  <a:ext uri="{FF2B5EF4-FFF2-40B4-BE49-F238E27FC236}">
                    <a16:creationId xmlns:a16="http://schemas.microsoft.com/office/drawing/2014/main" id="{36DBD348-C047-405E-8EDC-1DB66C9A111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8" name="모서리가 둥근 직사각형 1827">
                <a:extLst>
                  <a:ext uri="{FF2B5EF4-FFF2-40B4-BE49-F238E27FC236}">
                    <a16:creationId xmlns:a16="http://schemas.microsoft.com/office/drawing/2014/main" id="{A5ABC0F5-7FC3-416E-89EC-3A6490BE5F7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9" name="모서리가 둥근 직사각형 1828">
                <a:extLst>
                  <a:ext uri="{FF2B5EF4-FFF2-40B4-BE49-F238E27FC236}">
                    <a16:creationId xmlns:a16="http://schemas.microsoft.com/office/drawing/2014/main" id="{F82F313D-2941-4DBA-8BA2-D14B4015819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0" name="모서리가 둥근 직사각형 1829">
                <a:extLst>
                  <a:ext uri="{FF2B5EF4-FFF2-40B4-BE49-F238E27FC236}">
                    <a16:creationId xmlns:a16="http://schemas.microsoft.com/office/drawing/2014/main" id="{E242D98D-3C1F-4F58-965B-BCCABD5DB78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6" name="그룹 5925">
              <a:extLst>
                <a:ext uri="{FF2B5EF4-FFF2-40B4-BE49-F238E27FC236}">
                  <a16:creationId xmlns:a16="http://schemas.microsoft.com/office/drawing/2014/main" id="{C3E30146-2D93-4493-9CF9-E223C903BC12}"/>
                </a:ext>
              </a:extLst>
            </p:cNvPr>
            <p:cNvGrpSpPr/>
            <p:nvPr/>
          </p:nvGrpSpPr>
          <p:grpSpPr>
            <a:xfrm>
              <a:off x="2469048" y="1940300"/>
              <a:ext cx="696763" cy="100804"/>
              <a:chOff x="3538538" y="1077915"/>
              <a:chExt cx="696763" cy="100804"/>
            </a:xfrm>
          </p:grpSpPr>
          <p:sp>
            <p:nvSpPr>
              <p:cNvPr id="6091" name="모서리가 둥근 직사각형 1820">
                <a:extLst>
                  <a:ext uri="{FF2B5EF4-FFF2-40B4-BE49-F238E27FC236}">
                    <a16:creationId xmlns:a16="http://schemas.microsoft.com/office/drawing/2014/main" id="{B1EEAA54-8BDA-4B9F-A412-7CA0F02100F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2" name="모서리가 둥근 직사각형 1821">
                <a:extLst>
                  <a:ext uri="{FF2B5EF4-FFF2-40B4-BE49-F238E27FC236}">
                    <a16:creationId xmlns:a16="http://schemas.microsoft.com/office/drawing/2014/main" id="{FC0C45D2-45BB-474A-BEEF-77EB5D98040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3" name="모서리가 둥근 직사각형 1822">
                <a:extLst>
                  <a:ext uri="{FF2B5EF4-FFF2-40B4-BE49-F238E27FC236}">
                    <a16:creationId xmlns:a16="http://schemas.microsoft.com/office/drawing/2014/main" id="{14A5F92E-1761-468F-8102-CD05DADD8E1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4" name="모서리가 둥근 직사각형 1823">
                <a:extLst>
                  <a:ext uri="{FF2B5EF4-FFF2-40B4-BE49-F238E27FC236}">
                    <a16:creationId xmlns:a16="http://schemas.microsoft.com/office/drawing/2014/main" id="{976FC389-1022-4CF3-AAF7-1094EEFF302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5" name="모서리가 둥근 직사각형 1824">
                <a:extLst>
                  <a:ext uri="{FF2B5EF4-FFF2-40B4-BE49-F238E27FC236}">
                    <a16:creationId xmlns:a16="http://schemas.microsoft.com/office/drawing/2014/main" id="{6DE88796-8278-47F5-8F69-1A709FBE8E1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7" name="그룹 5926">
              <a:extLst>
                <a:ext uri="{FF2B5EF4-FFF2-40B4-BE49-F238E27FC236}">
                  <a16:creationId xmlns:a16="http://schemas.microsoft.com/office/drawing/2014/main" id="{12189CBD-9716-43BF-8F01-69B69C3F25F1}"/>
                </a:ext>
              </a:extLst>
            </p:cNvPr>
            <p:cNvGrpSpPr/>
            <p:nvPr/>
          </p:nvGrpSpPr>
          <p:grpSpPr>
            <a:xfrm>
              <a:off x="2469048" y="2126646"/>
              <a:ext cx="696763" cy="100804"/>
              <a:chOff x="3538538" y="1077915"/>
              <a:chExt cx="696763" cy="100804"/>
            </a:xfrm>
          </p:grpSpPr>
          <p:sp>
            <p:nvSpPr>
              <p:cNvPr id="6086" name="모서리가 둥근 직사각형 1815">
                <a:extLst>
                  <a:ext uri="{FF2B5EF4-FFF2-40B4-BE49-F238E27FC236}">
                    <a16:creationId xmlns:a16="http://schemas.microsoft.com/office/drawing/2014/main" id="{6693DC66-FC9A-495A-A885-4E52B9D1695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7" name="모서리가 둥근 직사각형 1816">
                <a:extLst>
                  <a:ext uri="{FF2B5EF4-FFF2-40B4-BE49-F238E27FC236}">
                    <a16:creationId xmlns:a16="http://schemas.microsoft.com/office/drawing/2014/main" id="{AEA6E578-82F6-47AB-B68E-65DC47008FE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8" name="모서리가 둥근 직사각형 1817">
                <a:extLst>
                  <a:ext uri="{FF2B5EF4-FFF2-40B4-BE49-F238E27FC236}">
                    <a16:creationId xmlns:a16="http://schemas.microsoft.com/office/drawing/2014/main" id="{89FA6F5D-A836-4618-A6EC-1BEC3693EA9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9" name="모서리가 둥근 직사각형 1818">
                <a:extLst>
                  <a:ext uri="{FF2B5EF4-FFF2-40B4-BE49-F238E27FC236}">
                    <a16:creationId xmlns:a16="http://schemas.microsoft.com/office/drawing/2014/main" id="{CF6D43A9-B669-4E41-AC52-56756AB7367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0" name="모서리가 둥근 직사각형 1819">
                <a:extLst>
                  <a:ext uri="{FF2B5EF4-FFF2-40B4-BE49-F238E27FC236}">
                    <a16:creationId xmlns:a16="http://schemas.microsoft.com/office/drawing/2014/main" id="{648EDA31-B811-4C8E-832B-8AB152512E7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8" name="그룹 5927">
              <a:extLst>
                <a:ext uri="{FF2B5EF4-FFF2-40B4-BE49-F238E27FC236}">
                  <a16:creationId xmlns:a16="http://schemas.microsoft.com/office/drawing/2014/main" id="{42D60368-3F8C-44F6-9544-329D497FB22A}"/>
                </a:ext>
              </a:extLst>
            </p:cNvPr>
            <p:cNvGrpSpPr/>
            <p:nvPr/>
          </p:nvGrpSpPr>
          <p:grpSpPr>
            <a:xfrm>
              <a:off x="2469048" y="2312992"/>
              <a:ext cx="696763" cy="100804"/>
              <a:chOff x="3538538" y="1077915"/>
              <a:chExt cx="696763" cy="100804"/>
            </a:xfrm>
          </p:grpSpPr>
          <p:sp>
            <p:nvSpPr>
              <p:cNvPr id="6081" name="모서리가 둥근 직사각형 1810">
                <a:extLst>
                  <a:ext uri="{FF2B5EF4-FFF2-40B4-BE49-F238E27FC236}">
                    <a16:creationId xmlns:a16="http://schemas.microsoft.com/office/drawing/2014/main" id="{A6382D39-E466-43DE-887A-414E67546CF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2" name="모서리가 둥근 직사각형 1811">
                <a:extLst>
                  <a:ext uri="{FF2B5EF4-FFF2-40B4-BE49-F238E27FC236}">
                    <a16:creationId xmlns:a16="http://schemas.microsoft.com/office/drawing/2014/main" id="{8B277750-B839-494F-9604-931CFD584C1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3" name="모서리가 둥근 직사각형 1812">
                <a:extLst>
                  <a:ext uri="{FF2B5EF4-FFF2-40B4-BE49-F238E27FC236}">
                    <a16:creationId xmlns:a16="http://schemas.microsoft.com/office/drawing/2014/main" id="{A0B8517C-DB1C-46BC-8BE8-7E0D3BA75B1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4" name="모서리가 둥근 직사각형 1813">
                <a:extLst>
                  <a:ext uri="{FF2B5EF4-FFF2-40B4-BE49-F238E27FC236}">
                    <a16:creationId xmlns:a16="http://schemas.microsoft.com/office/drawing/2014/main" id="{F40A457C-8B96-43B5-B3EF-3D1AA25395F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5" name="모서리가 둥근 직사각형 1814">
                <a:extLst>
                  <a:ext uri="{FF2B5EF4-FFF2-40B4-BE49-F238E27FC236}">
                    <a16:creationId xmlns:a16="http://schemas.microsoft.com/office/drawing/2014/main" id="{61BBE9C9-EA1E-46E8-A5E0-5A3ADA8268B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29" name="그룹 5928">
              <a:extLst>
                <a:ext uri="{FF2B5EF4-FFF2-40B4-BE49-F238E27FC236}">
                  <a16:creationId xmlns:a16="http://schemas.microsoft.com/office/drawing/2014/main" id="{3F49D000-2D4D-465E-BE46-075D338982AE}"/>
                </a:ext>
              </a:extLst>
            </p:cNvPr>
            <p:cNvGrpSpPr/>
            <p:nvPr/>
          </p:nvGrpSpPr>
          <p:grpSpPr>
            <a:xfrm>
              <a:off x="2469048" y="2499338"/>
              <a:ext cx="696763" cy="100804"/>
              <a:chOff x="3538538" y="1077915"/>
              <a:chExt cx="696763" cy="100804"/>
            </a:xfrm>
          </p:grpSpPr>
          <p:sp>
            <p:nvSpPr>
              <p:cNvPr id="6076" name="모서리가 둥근 직사각형 1805">
                <a:extLst>
                  <a:ext uri="{FF2B5EF4-FFF2-40B4-BE49-F238E27FC236}">
                    <a16:creationId xmlns:a16="http://schemas.microsoft.com/office/drawing/2014/main" id="{09BBFEDA-EF18-40AF-A73D-6AF9629BC3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7" name="모서리가 둥근 직사각형 1806">
                <a:extLst>
                  <a:ext uri="{FF2B5EF4-FFF2-40B4-BE49-F238E27FC236}">
                    <a16:creationId xmlns:a16="http://schemas.microsoft.com/office/drawing/2014/main" id="{8407686D-1824-4F3F-9B2A-65EFA2396C4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8" name="모서리가 둥근 직사각형 1807">
                <a:extLst>
                  <a:ext uri="{FF2B5EF4-FFF2-40B4-BE49-F238E27FC236}">
                    <a16:creationId xmlns:a16="http://schemas.microsoft.com/office/drawing/2014/main" id="{E18F9AD8-3664-46AF-A2D6-0A1250C4E53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9" name="모서리가 둥근 직사각형 1808">
                <a:extLst>
                  <a:ext uri="{FF2B5EF4-FFF2-40B4-BE49-F238E27FC236}">
                    <a16:creationId xmlns:a16="http://schemas.microsoft.com/office/drawing/2014/main" id="{1331C739-4300-4EB4-9A6F-147F5B582C2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0" name="모서리가 둥근 직사각형 1809">
                <a:extLst>
                  <a:ext uri="{FF2B5EF4-FFF2-40B4-BE49-F238E27FC236}">
                    <a16:creationId xmlns:a16="http://schemas.microsoft.com/office/drawing/2014/main" id="{163BC0E9-6721-43DC-B194-DC0CB7335C2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0" name="그룹 5929">
              <a:extLst>
                <a:ext uri="{FF2B5EF4-FFF2-40B4-BE49-F238E27FC236}">
                  <a16:creationId xmlns:a16="http://schemas.microsoft.com/office/drawing/2014/main" id="{ED50E018-3BF0-4CBF-B4A3-23F4D896D289}"/>
                </a:ext>
              </a:extLst>
            </p:cNvPr>
            <p:cNvGrpSpPr/>
            <p:nvPr/>
          </p:nvGrpSpPr>
          <p:grpSpPr>
            <a:xfrm>
              <a:off x="2469048" y="2685684"/>
              <a:ext cx="696763" cy="100804"/>
              <a:chOff x="3538538" y="1077915"/>
              <a:chExt cx="696763" cy="100804"/>
            </a:xfrm>
          </p:grpSpPr>
          <p:sp>
            <p:nvSpPr>
              <p:cNvPr id="6071" name="모서리가 둥근 직사각형 1800">
                <a:extLst>
                  <a:ext uri="{FF2B5EF4-FFF2-40B4-BE49-F238E27FC236}">
                    <a16:creationId xmlns:a16="http://schemas.microsoft.com/office/drawing/2014/main" id="{55126192-193D-43D5-9A54-4CF8F45D270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2" name="모서리가 둥근 직사각형 1801">
                <a:extLst>
                  <a:ext uri="{FF2B5EF4-FFF2-40B4-BE49-F238E27FC236}">
                    <a16:creationId xmlns:a16="http://schemas.microsoft.com/office/drawing/2014/main" id="{92C1E623-C7E7-4767-9FC2-1886A78C189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3" name="모서리가 둥근 직사각형 1802">
                <a:extLst>
                  <a:ext uri="{FF2B5EF4-FFF2-40B4-BE49-F238E27FC236}">
                    <a16:creationId xmlns:a16="http://schemas.microsoft.com/office/drawing/2014/main" id="{9395E9E6-1F07-4A93-AA9F-796610B05AC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4" name="모서리가 둥근 직사각형 1803">
                <a:extLst>
                  <a:ext uri="{FF2B5EF4-FFF2-40B4-BE49-F238E27FC236}">
                    <a16:creationId xmlns:a16="http://schemas.microsoft.com/office/drawing/2014/main" id="{E3D64C06-0565-4ACF-BC63-D3CEBE39984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5" name="모서리가 둥근 직사각형 1804">
                <a:extLst>
                  <a:ext uri="{FF2B5EF4-FFF2-40B4-BE49-F238E27FC236}">
                    <a16:creationId xmlns:a16="http://schemas.microsoft.com/office/drawing/2014/main" id="{670EE2E5-E3D2-4F07-9443-1686213A279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1" name="그룹 5930">
              <a:extLst>
                <a:ext uri="{FF2B5EF4-FFF2-40B4-BE49-F238E27FC236}">
                  <a16:creationId xmlns:a16="http://schemas.microsoft.com/office/drawing/2014/main" id="{C6E7B2BB-9B82-478B-A25B-373E8AFE74D4}"/>
                </a:ext>
              </a:extLst>
            </p:cNvPr>
            <p:cNvGrpSpPr/>
            <p:nvPr/>
          </p:nvGrpSpPr>
          <p:grpSpPr>
            <a:xfrm>
              <a:off x="2469048" y="2872030"/>
              <a:ext cx="696763" cy="100804"/>
              <a:chOff x="3538538" y="1077915"/>
              <a:chExt cx="696763" cy="100804"/>
            </a:xfrm>
          </p:grpSpPr>
          <p:sp>
            <p:nvSpPr>
              <p:cNvPr id="6066" name="모서리가 둥근 직사각형 1795">
                <a:extLst>
                  <a:ext uri="{FF2B5EF4-FFF2-40B4-BE49-F238E27FC236}">
                    <a16:creationId xmlns:a16="http://schemas.microsoft.com/office/drawing/2014/main" id="{310842CB-1A5D-46D8-A798-BBCD3D95DAC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7" name="모서리가 둥근 직사각형 1796">
                <a:extLst>
                  <a:ext uri="{FF2B5EF4-FFF2-40B4-BE49-F238E27FC236}">
                    <a16:creationId xmlns:a16="http://schemas.microsoft.com/office/drawing/2014/main" id="{056ECFF0-F8AE-48DA-9DBD-730DB04B03A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8" name="모서리가 둥근 직사각형 1797">
                <a:extLst>
                  <a:ext uri="{FF2B5EF4-FFF2-40B4-BE49-F238E27FC236}">
                    <a16:creationId xmlns:a16="http://schemas.microsoft.com/office/drawing/2014/main" id="{74B77291-3AA0-464A-939E-853D3EE43D8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9" name="모서리가 둥근 직사각형 1798">
                <a:extLst>
                  <a:ext uri="{FF2B5EF4-FFF2-40B4-BE49-F238E27FC236}">
                    <a16:creationId xmlns:a16="http://schemas.microsoft.com/office/drawing/2014/main" id="{3CBF59FE-7AB4-4612-A6EF-E120E87A3CA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0" name="모서리가 둥근 직사각형 1799">
                <a:extLst>
                  <a:ext uri="{FF2B5EF4-FFF2-40B4-BE49-F238E27FC236}">
                    <a16:creationId xmlns:a16="http://schemas.microsoft.com/office/drawing/2014/main" id="{800D999D-1FA9-4E0B-AD52-EF707AAA8DA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2" name="그룹 5931">
              <a:extLst>
                <a:ext uri="{FF2B5EF4-FFF2-40B4-BE49-F238E27FC236}">
                  <a16:creationId xmlns:a16="http://schemas.microsoft.com/office/drawing/2014/main" id="{7A4006EF-EA01-4DAD-B28B-426E15F8A475}"/>
                </a:ext>
              </a:extLst>
            </p:cNvPr>
            <p:cNvGrpSpPr/>
            <p:nvPr/>
          </p:nvGrpSpPr>
          <p:grpSpPr>
            <a:xfrm>
              <a:off x="2469048" y="3058376"/>
              <a:ext cx="696763" cy="100804"/>
              <a:chOff x="3538538" y="1077915"/>
              <a:chExt cx="696763" cy="100804"/>
            </a:xfrm>
          </p:grpSpPr>
          <p:sp>
            <p:nvSpPr>
              <p:cNvPr id="6061" name="모서리가 둥근 직사각형 1790">
                <a:extLst>
                  <a:ext uri="{FF2B5EF4-FFF2-40B4-BE49-F238E27FC236}">
                    <a16:creationId xmlns:a16="http://schemas.microsoft.com/office/drawing/2014/main" id="{37D668AC-4209-4E9F-8842-DFDB6C7E78E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2" name="모서리가 둥근 직사각형 1791">
                <a:extLst>
                  <a:ext uri="{FF2B5EF4-FFF2-40B4-BE49-F238E27FC236}">
                    <a16:creationId xmlns:a16="http://schemas.microsoft.com/office/drawing/2014/main" id="{F087A671-6CAB-4C6F-92CD-A6F047A0AA6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3" name="모서리가 둥근 직사각형 1792">
                <a:extLst>
                  <a:ext uri="{FF2B5EF4-FFF2-40B4-BE49-F238E27FC236}">
                    <a16:creationId xmlns:a16="http://schemas.microsoft.com/office/drawing/2014/main" id="{9696B9A8-0BD6-435B-9FDB-D7712C9C299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4" name="모서리가 둥근 직사각형 1793">
                <a:extLst>
                  <a:ext uri="{FF2B5EF4-FFF2-40B4-BE49-F238E27FC236}">
                    <a16:creationId xmlns:a16="http://schemas.microsoft.com/office/drawing/2014/main" id="{32C1CDE4-5D24-450E-9D86-7CB5C21C194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5" name="모서리가 둥근 직사각형 1794">
                <a:extLst>
                  <a:ext uri="{FF2B5EF4-FFF2-40B4-BE49-F238E27FC236}">
                    <a16:creationId xmlns:a16="http://schemas.microsoft.com/office/drawing/2014/main" id="{417FC79B-9560-462C-8A05-E5A5CD1A139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3" name="그룹 5932">
              <a:extLst>
                <a:ext uri="{FF2B5EF4-FFF2-40B4-BE49-F238E27FC236}">
                  <a16:creationId xmlns:a16="http://schemas.microsoft.com/office/drawing/2014/main" id="{A9300592-016B-4043-A0E9-A2654FAA3FB5}"/>
                </a:ext>
              </a:extLst>
            </p:cNvPr>
            <p:cNvGrpSpPr/>
            <p:nvPr/>
          </p:nvGrpSpPr>
          <p:grpSpPr>
            <a:xfrm>
              <a:off x="2469048" y="3244722"/>
              <a:ext cx="696763" cy="100804"/>
              <a:chOff x="3538538" y="1077915"/>
              <a:chExt cx="696763" cy="100804"/>
            </a:xfrm>
          </p:grpSpPr>
          <p:sp>
            <p:nvSpPr>
              <p:cNvPr id="6056" name="모서리가 둥근 직사각형 1785">
                <a:extLst>
                  <a:ext uri="{FF2B5EF4-FFF2-40B4-BE49-F238E27FC236}">
                    <a16:creationId xmlns:a16="http://schemas.microsoft.com/office/drawing/2014/main" id="{E9310228-7AE8-4FE5-A8F1-489258EBE48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7" name="모서리가 둥근 직사각형 1786">
                <a:extLst>
                  <a:ext uri="{FF2B5EF4-FFF2-40B4-BE49-F238E27FC236}">
                    <a16:creationId xmlns:a16="http://schemas.microsoft.com/office/drawing/2014/main" id="{45486932-CA6C-41A1-BFCC-18E21C5FE3B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8" name="모서리가 둥근 직사각형 1787">
                <a:extLst>
                  <a:ext uri="{FF2B5EF4-FFF2-40B4-BE49-F238E27FC236}">
                    <a16:creationId xmlns:a16="http://schemas.microsoft.com/office/drawing/2014/main" id="{444808CB-A8A6-46C3-B08E-9543A5A3F85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9" name="모서리가 둥근 직사각형 1788">
                <a:extLst>
                  <a:ext uri="{FF2B5EF4-FFF2-40B4-BE49-F238E27FC236}">
                    <a16:creationId xmlns:a16="http://schemas.microsoft.com/office/drawing/2014/main" id="{6B58B3A6-AEAD-4B64-86E1-F5E907FCED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0" name="모서리가 둥근 직사각형 1789">
                <a:extLst>
                  <a:ext uri="{FF2B5EF4-FFF2-40B4-BE49-F238E27FC236}">
                    <a16:creationId xmlns:a16="http://schemas.microsoft.com/office/drawing/2014/main" id="{A0014475-C2DD-4638-8924-83D57A7BD50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4" name="그룹 5933">
              <a:extLst>
                <a:ext uri="{FF2B5EF4-FFF2-40B4-BE49-F238E27FC236}">
                  <a16:creationId xmlns:a16="http://schemas.microsoft.com/office/drawing/2014/main" id="{B532BA1B-20FC-44BB-B953-4407CEF43913}"/>
                </a:ext>
              </a:extLst>
            </p:cNvPr>
            <p:cNvGrpSpPr/>
            <p:nvPr/>
          </p:nvGrpSpPr>
          <p:grpSpPr>
            <a:xfrm>
              <a:off x="2469048" y="3431068"/>
              <a:ext cx="696763" cy="100804"/>
              <a:chOff x="3538538" y="1077915"/>
              <a:chExt cx="696763" cy="100804"/>
            </a:xfrm>
          </p:grpSpPr>
          <p:sp>
            <p:nvSpPr>
              <p:cNvPr id="6051" name="모서리가 둥근 직사각형 1780">
                <a:extLst>
                  <a:ext uri="{FF2B5EF4-FFF2-40B4-BE49-F238E27FC236}">
                    <a16:creationId xmlns:a16="http://schemas.microsoft.com/office/drawing/2014/main" id="{79A731C4-BBD5-4901-9A7D-848E6D225C3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2" name="모서리가 둥근 직사각형 1781">
                <a:extLst>
                  <a:ext uri="{FF2B5EF4-FFF2-40B4-BE49-F238E27FC236}">
                    <a16:creationId xmlns:a16="http://schemas.microsoft.com/office/drawing/2014/main" id="{D295BF15-16DB-4EB7-B3CD-99AC3B3FD04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3" name="모서리가 둥근 직사각형 1782">
                <a:extLst>
                  <a:ext uri="{FF2B5EF4-FFF2-40B4-BE49-F238E27FC236}">
                    <a16:creationId xmlns:a16="http://schemas.microsoft.com/office/drawing/2014/main" id="{C9185257-369E-478E-B4B6-4D32FEA868B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4" name="모서리가 둥근 직사각형 1783">
                <a:extLst>
                  <a:ext uri="{FF2B5EF4-FFF2-40B4-BE49-F238E27FC236}">
                    <a16:creationId xmlns:a16="http://schemas.microsoft.com/office/drawing/2014/main" id="{F2D61FE2-E507-4374-A997-0338286E24F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5" name="모서리가 둥근 직사각형 1784">
                <a:extLst>
                  <a:ext uri="{FF2B5EF4-FFF2-40B4-BE49-F238E27FC236}">
                    <a16:creationId xmlns:a16="http://schemas.microsoft.com/office/drawing/2014/main" id="{21990AC7-E35F-47B8-8063-527563D3BB1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35" name="그룹 5934">
              <a:extLst>
                <a:ext uri="{FF2B5EF4-FFF2-40B4-BE49-F238E27FC236}">
                  <a16:creationId xmlns:a16="http://schemas.microsoft.com/office/drawing/2014/main" id="{7A6F58D9-D9A9-442A-AA28-C419E5A2D2EC}"/>
                </a:ext>
              </a:extLst>
            </p:cNvPr>
            <p:cNvGrpSpPr/>
            <p:nvPr/>
          </p:nvGrpSpPr>
          <p:grpSpPr>
            <a:xfrm>
              <a:off x="2469048" y="3617414"/>
              <a:ext cx="696763" cy="100804"/>
              <a:chOff x="3538538" y="1077915"/>
              <a:chExt cx="696763" cy="100804"/>
            </a:xfrm>
          </p:grpSpPr>
          <p:sp>
            <p:nvSpPr>
              <p:cNvPr id="6046" name="모서리가 둥근 직사각형 1775">
                <a:extLst>
                  <a:ext uri="{FF2B5EF4-FFF2-40B4-BE49-F238E27FC236}">
                    <a16:creationId xmlns:a16="http://schemas.microsoft.com/office/drawing/2014/main" id="{7B80E156-66A3-4ECC-86DE-B8DC277707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7" name="모서리가 둥근 직사각형 1776">
                <a:extLst>
                  <a:ext uri="{FF2B5EF4-FFF2-40B4-BE49-F238E27FC236}">
                    <a16:creationId xmlns:a16="http://schemas.microsoft.com/office/drawing/2014/main" id="{757884C9-B9E0-4B89-BF95-4C703E951D8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8" name="모서리가 둥근 직사각형 1777">
                <a:extLst>
                  <a:ext uri="{FF2B5EF4-FFF2-40B4-BE49-F238E27FC236}">
                    <a16:creationId xmlns:a16="http://schemas.microsoft.com/office/drawing/2014/main" id="{F83BF506-034B-4904-92D0-01213FB28FC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9" name="모서리가 둥근 직사각형 1778">
                <a:extLst>
                  <a:ext uri="{FF2B5EF4-FFF2-40B4-BE49-F238E27FC236}">
                    <a16:creationId xmlns:a16="http://schemas.microsoft.com/office/drawing/2014/main" id="{CF3ECA8B-E4C8-4AA2-88FE-050AC9EFDA3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0" name="모서리가 둥근 직사각형 1779">
                <a:extLst>
                  <a:ext uri="{FF2B5EF4-FFF2-40B4-BE49-F238E27FC236}">
                    <a16:creationId xmlns:a16="http://schemas.microsoft.com/office/drawing/2014/main" id="{53C8A3F7-6060-461A-B4CF-3486C2104BD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936" name="TextBox 5935">
              <a:extLst>
                <a:ext uri="{FF2B5EF4-FFF2-40B4-BE49-F238E27FC236}">
                  <a16:creationId xmlns:a16="http://schemas.microsoft.com/office/drawing/2014/main" id="{5DDBC01B-8D56-4742-8DB6-47D7771D01CE}"/>
                </a:ext>
              </a:extLst>
            </p:cNvPr>
            <p:cNvSpPr txBox="1"/>
            <p:nvPr/>
          </p:nvSpPr>
          <p:spPr>
            <a:xfrm>
              <a:off x="2162369" y="1481663"/>
              <a:ext cx="251992" cy="975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7" name="TextBox 5936">
              <a:extLst>
                <a:ext uri="{FF2B5EF4-FFF2-40B4-BE49-F238E27FC236}">
                  <a16:creationId xmlns:a16="http://schemas.microsoft.com/office/drawing/2014/main" id="{CAE4B999-5077-4C1B-81BB-CCE6F8604FE6}"/>
                </a:ext>
              </a:extLst>
            </p:cNvPr>
            <p:cNvSpPr txBox="1"/>
            <p:nvPr/>
          </p:nvSpPr>
          <p:spPr>
            <a:xfrm>
              <a:off x="2125638" y="2223914"/>
              <a:ext cx="319318" cy="119308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5938" name="TextBox 5937">
              <a:extLst>
                <a:ext uri="{FF2B5EF4-FFF2-40B4-BE49-F238E27FC236}">
                  <a16:creationId xmlns:a16="http://schemas.microsoft.com/office/drawing/2014/main" id="{8974D664-0CD4-40AC-85E2-B3C8C579F601}"/>
                </a:ext>
              </a:extLst>
            </p:cNvPr>
            <p:cNvSpPr txBox="1"/>
            <p:nvPr/>
          </p:nvSpPr>
          <p:spPr>
            <a:xfrm>
              <a:off x="2121729" y="3348489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9" name="TextBox 5938">
              <a:extLst>
                <a:ext uri="{FF2B5EF4-FFF2-40B4-BE49-F238E27FC236}">
                  <a16:creationId xmlns:a16="http://schemas.microsoft.com/office/drawing/2014/main" id="{6BB7D2B9-97AB-4C78-87CC-010EF5FE941F}"/>
                </a:ext>
              </a:extLst>
            </p:cNvPr>
            <p:cNvSpPr txBox="1"/>
            <p:nvPr/>
          </p:nvSpPr>
          <p:spPr>
            <a:xfrm>
              <a:off x="3341407" y="554555"/>
              <a:ext cx="319318" cy="5685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50</a:t>
              </a:r>
            </a:p>
          </p:txBody>
        </p:sp>
        <p:grpSp>
          <p:nvGrpSpPr>
            <p:cNvPr id="5940" name="그룹 5939">
              <a:extLst>
                <a:ext uri="{FF2B5EF4-FFF2-40B4-BE49-F238E27FC236}">
                  <a16:creationId xmlns:a16="http://schemas.microsoft.com/office/drawing/2014/main" id="{347ABA48-5E21-4900-9707-FFB8F770949B}"/>
                </a:ext>
              </a:extLst>
            </p:cNvPr>
            <p:cNvGrpSpPr/>
            <p:nvPr/>
          </p:nvGrpSpPr>
          <p:grpSpPr>
            <a:xfrm>
              <a:off x="2469048" y="3803760"/>
              <a:ext cx="696763" cy="100804"/>
              <a:chOff x="3538538" y="1077915"/>
              <a:chExt cx="696763" cy="100804"/>
            </a:xfrm>
          </p:grpSpPr>
          <p:sp>
            <p:nvSpPr>
              <p:cNvPr id="6041" name="모서리가 둥근 직사각형 1780">
                <a:extLst>
                  <a:ext uri="{FF2B5EF4-FFF2-40B4-BE49-F238E27FC236}">
                    <a16:creationId xmlns:a16="http://schemas.microsoft.com/office/drawing/2014/main" id="{515BA00A-617F-4C05-BC7F-F3FC73C153C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2" name="모서리가 둥근 직사각형 1781">
                <a:extLst>
                  <a:ext uri="{FF2B5EF4-FFF2-40B4-BE49-F238E27FC236}">
                    <a16:creationId xmlns:a16="http://schemas.microsoft.com/office/drawing/2014/main" id="{107AC3EC-1429-43BF-9C06-C82D034493F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3" name="모서리가 둥근 직사각형 1782">
                <a:extLst>
                  <a:ext uri="{FF2B5EF4-FFF2-40B4-BE49-F238E27FC236}">
                    <a16:creationId xmlns:a16="http://schemas.microsoft.com/office/drawing/2014/main" id="{655BBEA0-5D2C-4B16-A152-C588B51DDFE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4" name="모서리가 둥근 직사각형 1783">
                <a:extLst>
                  <a:ext uri="{FF2B5EF4-FFF2-40B4-BE49-F238E27FC236}">
                    <a16:creationId xmlns:a16="http://schemas.microsoft.com/office/drawing/2014/main" id="{429E4543-3870-4DD2-90A5-C07A7831CFF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5" name="모서리가 둥근 직사각형 1784">
                <a:extLst>
                  <a:ext uri="{FF2B5EF4-FFF2-40B4-BE49-F238E27FC236}">
                    <a16:creationId xmlns:a16="http://schemas.microsoft.com/office/drawing/2014/main" id="{A944B11D-BB47-421D-941E-A41136ECA1E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41" name="그룹 5940">
              <a:extLst>
                <a:ext uri="{FF2B5EF4-FFF2-40B4-BE49-F238E27FC236}">
                  <a16:creationId xmlns:a16="http://schemas.microsoft.com/office/drawing/2014/main" id="{D6B992F1-2547-4FEF-95CB-0F98BF6A2B3A}"/>
                </a:ext>
              </a:extLst>
            </p:cNvPr>
            <p:cNvGrpSpPr/>
            <p:nvPr/>
          </p:nvGrpSpPr>
          <p:grpSpPr>
            <a:xfrm>
              <a:off x="2469048" y="3990106"/>
              <a:ext cx="696763" cy="100804"/>
              <a:chOff x="3538538" y="1077915"/>
              <a:chExt cx="696763" cy="100804"/>
            </a:xfrm>
          </p:grpSpPr>
          <p:sp>
            <p:nvSpPr>
              <p:cNvPr id="6036" name="모서리가 둥근 직사각형 1780">
                <a:extLst>
                  <a:ext uri="{FF2B5EF4-FFF2-40B4-BE49-F238E27FC236}">
                    <a16:creationId xmlns:a16="http://schemas.microsoft.com/office/drawing/2014/main" id="{2E8BFA36-8B2F-471E-8AC4-B4924387129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7" name="모서리가 둥근 직사각형 1781">
                <a:extLst>
                  <a:ext uri="{FF2B5EF4-FFF2-40B4-BE49-F238E27FC236}">
                    <a16:creationId xmlns:a16="http://schemas.microsoft.com/office/drawing/2014/main" id="{FA482E37-1CA2-4A49-996C-2EDB94F77B2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8" name="모서리가 둥근 직사각형 1782">
                <a:extLst>
                  <a:ext uri="{FF2B5EF4-FFF2-40B4-BE49-F238E27FC236}">
                    <a16:creationId xmlns:a16="http://schemas.microsoft.com/office/drawing/2014/main" id="{3CB9DCE8-B7BA-4916-BEDD-D347E9F8B42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9" name="모서리가 둥근 직사각형 1783">
                <a:extLst>
                  <a:ext uri="{FF2B5EF4-FFF2-40B4-BE49-F238E27FC236}">
                    <a16:creationId xmlns:a16="http://schemas.microsoft.com/office/drawing/2014/main" id="{D85482D5-2115-4EF5-8CD4-A6E6435224C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0" name="모서리가 둥근 직사각형 1784">
                <a:extLst>
                  <a:ext uri="{FF2B5EF4-FFF2-40B4-BE49-F238E27FC236}">
                    <a16:creationId xmlns:a16="http://schemas.microsoft.com/office/drawing/2014/main" id="{2E469232-F610-42D2-BC59-949F9517542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42" name="그룹 5941">
              <a:extLst>
                <a:ext uri="{FF2B5EF4-FFF2-40B4-BE49-F238E27FC236}">
                  <a16:creationId xmlns:a16="http://schemas.microsoft.com/office/drawing/2014/main" id="{A63BC034-5D18-40AA-9A4A-8D856C7229A4}"/>
                </a:ext>
              </a:extLst>
            </p:cNvPr>
            <p:cNvGrpSpPr/>
            <p:nvPr/>
          </p:nvGrpSpPr>
          <p:grpSpPr>
            <a:xfrm>
              <a:off x="2469048" y="4176444"/>
              <a:ext cx="696763" cy="100804"/>
              <a:chOff x="3538538" y="1077915"/>
              <a:chExt cx="696763" cy="100804"/>
            </a:xfrm>
          </p:grpSpPr>
          <p:sp>
            <p:nvSpPr>
              <p:cNvPr id="6031" name="모서리가 둥근 직사각형 1780">
                <a:extLst>
                  <a:ext uri="{FF2B5EF4-FFF2-40B4-BE49-F238E27FC236}">
                    <a16:creationId xmlns:a16="http://schemas.microsoft.com/office/drawing/2014/main" id="{0F31E8DF-66FC-4983-B3F7-3ACFFF52AEA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2" name="모서리가 둥근 직사각형 1781">
                <a:extLst>
                  <a:ext uri="{FF2B5EF4-FFF2-40B4-BE49-F238E27FC236}">
                    <a16:creationId xmlns:a16="http://schemas.microsoft.com/office/drawing/2014/main" id="{AE062564-0160-4534-ABFD-744A2B6AB80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3" name="모서리가 둥근 직사각형 1782">
                <a:extLst>
                  <a:ext uri="{FF2B5EF4-FFF2-40B4-BE49-F238E27FC236}">
                    <a16:creationId xmlns:a16="http://schemas.microsoft.com/office/drawing/2014/main" id="{EB335071-DFFC-4886-9543-2980A401FF4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4" name="모서리가 둥근 직사각형 1783">
                <a:extLst>
                  <a:ext uri="{FF2B5EF4-FFF2-40B4-BE49-F238E27FC236}">
                    <a16:creationId xmlns:a16="http://schemas.microsoft.com/office/drawing/2014/main" id="{D8E652ED-BA52-49EC-873F-DDE9686049B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5" name="모서리가 둥근 직사각형 1784">
                <a:extLst>
                  <a:ext uri="{FF2B5EF4-FFF2-40B4-BE49-F238E27FC236}">
                    <a16:creationId xmlns:a16="http://schemas.microsoft.com/office/drawing/2014/main" id="{EC4FE357-E92D-4334-B32F-4682A84BDC9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43" name="그룹 5942">
              <a:extLst>
                <a:ext uri="{FF2B5EF4-FFF2-40B4-BE49-F238E27FC236}">
                  <a16:creationId xmlns:a16="http://schemas.microsoft.com/office/drawing/2014/main" id="{C4857CEA-D8DB-4052-83E0-37A0BA75E956}"/>
                </a:ext>
              </a:extLst>
            </p:cNvPr>
            <p:cNvGrpSpPr/>
            <p:nvPr/>
          </p:nvGrpSpPr>
          <p:grpSpPr>
            <a:xfrm>
              <a:off x="2135162" y="4386827"/>
              <a:ext cx="1195445" cy="2182507"/>
              <a:chOff x="2203694" y="4386827"/>
              <a:chExt cx="1195445" cy="2182507"/>
            </a:xfrm>
          </p:grpSpPr>
          <p:sp>
            <p:nvSpPr>
              <p:cNvPr id="5946" name="TextBox 5945">
                <a:extLst>
                  <a:ext uri="{FF2B5EF4-FFF2-40B4-BE49-F238E27FC236}">
                    <a16:creationId xmlns:a16="http://schemas.microsoft.com/office/drawing/2014/main" id="{A73573EF-07BB-43F4-BDA7-FA27E7DF0400}"/>
                  </a:ext>
                </a:extLst>
              </p:cNvPr>
              <p:cNvSpPr txBox="1"/>
              <p:nvPr/>
            </p:nvSpPr>
            <p:spPr>
              <a:xfrm>
                <a:off x="2279178" y="4386827"/>
                <a:ext cx="1119961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 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</a:t>
                </a:r>
              </a:p>
            </p:txBody>
          </p:sp>
          <p:grpSp>
            <p:nvGrpSpPr>
              <p:cNvPr id="5947" name="그룹 5946">
                <a:extLst>
                  <a:ext uri="{FF2B5EF4-FFF2-40B4-BE49-F238E27FC236}">
                    <a16:creationId xmlns:a16="http://schemas.microsoft.com/office/drawing/2014/main" id="{A425328D-A7C2-4131-8044-3C75A52FD539}"/>
                  </a:ext>
                </a:extLst>
              </p:cNvPr>
              <p:cNvGrpSpPr/>
              <p:nvPr/>
            </p:nvGrpSpPr>
            <p:grpSpPr>
              <a:xfrm>
                <a:off x="2203694" y="4402803"/>
                <a:ext cx="1093122" cy="2166531"/>
                <a:chOff x="2203694" y="4402803"/>
                <a:chExt cx="1093122" cy="2166531"/>
              </a:xfrm>
            </p:grpSpPr>
            <p:cxnSp>
              <p:nvCxnSpPr>
                <p:cNvPr id="5948" name="직선 연결선 5947">
                  <a:extLst>
                    <a:ext uri="{FF2B5EF4-FFF2-40B4-BE49-F238E27FC236}">
                      <a16:creationId xmlns:a16="http://schemas.microsoft.com/office/drawing/2014/main" id="{2DA6169E-3716-42A9-A419-6B263DD748A2}"/>
                    </a:ext>
                  </a:extLst>
                </p:cNvPr>
                <p:cNvCxnSpPr/>
                <p:nvPr/>
              </p:nvCxnSpPr>
              <p:spPr>
                <a:xfrm>
                  <a:off x="2588242" y="471979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49" name="직선 연결선 5948">
                  <a:extLst>
                    <a:ext uri="{FF2B5EF4-FFF2-40B4-BE49-F238E27FC236}">
                      <a16:creationId xmlns:a16="http://schemas.microsoft.com/office/drawing/2014/main" id="{4A74238E-3B7D-41C6-AC96-929CB94A5394}"/>
                    </a:ext>
                  </a:extLst>
                </p:cNvPr>
                <p:cNvCxnSpPr/>
                <p:nvPr/>
              </p:nvCxnSpPr>
              <p:spPr>
                <a:xfrm>
                  <a:off x="2758746" y="4721089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0" name="직선 연결선 5949">
                  <a:extLst>
                    <a:ext uri="{FF2B5EF4-FFF2-40B4-BE49-F238E27FC236}">
                      <a16:creationId xmlns:a16="http://schemas.microsoft.com/office/drawing/2014/main" id="{AFBAAA28-37DE-43DA-A3F4-017572F90D52}"/>
                    </a:ext>
                  </a:extLst>
                </p:cNvPr>
                <p:cNvCxnSpPr/>
                <p:nvPr/>
              </p:nvCxnSpPr>
              <p:spPr>
                <a:xfrm>
                  <a:off x="2929250" y="471842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1" name="직선 연결선 5950">
                  <a:extLst>
                    <a:ext uri="{FF2B5EF4-FFF2-40B4-BE49-F238E27FC236}">
                      <a16:creationId xmlns:a16="http://schemas.microsoft.com/office/drawing/2014/main" id="{F77A6FA6-0557-441E-BA41-163EE48E4EFF}"/>
                    </a:ext>
                  </a:extLst>
                </p:cNvPr>
                <p:cNvCxnSpPr/>
                <p:nvPr/>
              </p:nvCxnSpPr>
              <p:spPr>
                <a:xfrm>
                  <a:off x="3099754" y="472245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52" name="직선 연결선 5951">
                  <a:extLst>
                    <a:ext uri="{FF2B5EF4-FFF2-40B4-BE49-F238E27FC236}">
                      <a16:creationId xmlns:a16="http://schemas.microsoft.com/office/drawing/2014/main" id="{578697B4-3993-432B-AC54-1657751EB2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6665" y="4712625"/>
                  <a:ext cx="1011457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53" name="모서리가 둥근 직사각형 414">
                  <a:extLst>
                    <a:ext uri="{FF2B5EF4-FFF2-40B4-BE49-F238E27FC236}">
                      <a16:creationId xmlns:a16="http://schemas.microsoft.com/office/drawing/2014/main" id="{5A6FFD9C-C235-441B-8F87-8A5127875D57}"/>
                    </a:ext>
                  </a:extLst>
                </p:cNvPr>
                <p:cNvSpPr/>
                <p:nvPr/>
              </p:nvSpPr>
              <p:spPr>
                <a:xfrm>
                  <a:off x="2246665" y="4402803"/>
                  <a:ext cx="1024070" cy="2166531"/>
                </a:xfrm>
                <a:prstGeom prst="roundRect">
                  <a:avLst>
                    <a:gd name="adj" fmla="val 2613"/>
                  </a:avLst>
                </a:prstGeom>
                <a:noFill/>
                <a:ln w="1270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954" name="TextBox 5953">
                  <a:extLst>
                    <a:ext uri="{FF2B5EF4-FFF2-40B4-BE49-F238E27FC236}">
                      <a16:creationId xmlns:a16="http://schemas.microsoft.com/office/drawing/2014/main" id="{A1B25A87-80C6-463B-BB59-A25FDC5D083C}"/>
                    </a:ext>
                  </a:extLst>
                </p:cNvPr>
                <p:cNvSpPr txBox="1"/>
                <p:nvPr/>
              </p:nvSpPr>
              <p:spPr>
                <a:xfrm>
                  <a:off x="304928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  <p:sp>
              <p:nvSpPr>
                <p:cNvPr id="5955" name="TextBox 5954">
                  <a:extLst>
                    <a:ext uri="{FF2B5EF4-FFF2-40B4-BE49-F238E27FC236}">
                      <a16:creationId xmlns:a16="http://schemas.microsoft.com/office/drawing/2014/main" id="{0263C9C1-CA15-453A-8077-F2804DDD1887}"/>
                    </a:ext>
                  </a:extLst>
                </p:cNvPr>
                <p:cNvSpPr txBox="1"/>
                <p:nvPr/>
              </p:nvSpPr>
              <p:spPr>
                <a:xfrm>
                  <a:off x="291945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5956" name="TextBox 5955">
                  <a:extLst>
                    <a:ext uri="{FF2B5EF4-FFF2-40B4-BE49-F238E27FC236}">
                      <a16:creationId xmlns:a16="http://schemas.microsoft.com/office/drawing/2014/main" id="{72BF407E-3123-4A70-B06E-877BEE39BC9C}"/>
                    </a:ext>
                  </a:extLst>
                </p:cNvPr>
                <p:cNvSpPr txBox="1"/>
                <p:nvPr/>
              </p:nvSpPr>
              <p:spPr>
                <a:xfrm>
                  <a:off x="2751051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5957" name="TextBox 5956">
                  <a:extLst>
                    <a:ext uri="{FF2B5EF4-FFF2-40B4-BE49-F238E27FC236}">
                      <a16:creationId xmlns:a16="http://schemas.microsoft.com/office/drawing/2014/main" id="{744C7491-5AEE-48AE-9BB6-0AC14481299D}"/>
                    </a:ext>
                  </a:extLst>
                </p:cNvPr>
                <p:cNvSpPr txBox="1"/>
                <p:nvPr/>
              </p:nvSpPr>
              <p:spPr>
                <a:xfrm>
                  <a:off x="2576852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천</a:t>
                  </a:r>
                </a:p>
              </p:txBody>
            </p:sp>
            <p:sp>
              <p:nvSpPr>
                <p:cNvPr id="5958" name="TextBox 5957">
                  <a:extLst>
                    <a:ext uri="{FF2B5EF4-FFF2-40B4-BE49-F238E27FC236}">
                      <a16:creationId xmlns:a16="http://schemas.microsoft.com/office/drawing/2014/main" id="{236BC7F7-EF52-448A-BE67-A290E067DA7A}"/>
                    </a:ext>
                  </a:extLst>
                </p:cNvPr>
                <p:cNvSpPr txBox="1"/>
                <p:nvPr/>
              </p:nvSpPr>
              <p:spPr>
                <a:xfrm>
                  <a:off x="2417423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만</a:t>
                  </a:r>
                </a:p>
              </p:txBody>
            </p:sp>
            <p:grpSp>
              <p:nvGrpSpPr>
                <p:cNvPr id="5959" name="그룹 5958">
                  <a:extLst>
                    <a:ext uri="{FF2B5EF4-FFF2-40B4-BE49-F238E27FC236}">
                      <a16:creationId xmlns:a16="http://schemas.microsoft.com/office/drawing/2014/main" id="{0A008905-888F-45C0-B93C-677015EF4188}"/>
                    </a:ext>
                  </a:extLst>
                </p:cNvPr>
                <p:cNvGrpSpPr/>
                <p:nvPr/>
              </p:nvGrpSpPr>
              <p:grpSpPr>
                <a:xfrm>
                  <a:off x="2246665" y="4604647"/>
                  <a:ext cx="1006365" cy="331975"/>
                  <a:chOff x="2443401" y="4578942"/>
                  <a:chExt cx="811178" cy="331975"/>
                </a:xfrm>
              </p:grpSpPr>
              <p:cxnSp>
                <p:nvCxnSpPr>
                  <p:cNvPr id="6028" name="직선 연결선 6027">
                    <a:extLst>
                      <a:ext uri="{FF2B5EF4-FFF2-40B4-BE49-F238E27FC236}">
                        <a16:creationId xmlns:a16="http://schemas.microsoft.com/office/drawing/2014/main" id="{CF09F154-F0F7-4FA3-8F90-0159D8413A6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401" y="48728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29" name="직선 연결선 6028">
                    <a:extLst>
                      <a:ext uri="{FF2B5EF4-FFF2-40B4-BE49-F238E27FC236}">
                        <a16:creationId xmlns:a16="http://schemas.microsoft.com/office/drawing/2014/main" id="{8D4BDD6E-3629-4694-8E5D-47932FFBFB8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4626" y="49109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030" name="직선 연결선 6029">
                    <a:extLst>
                      <a:ext uri="{FF2B5EF4-FFF2-40B4-BE49-F238E27FC236}">
                        <a16:creationId xmlns:a16="http://schemas.microsoft.com/office/drawing/2014/main" id="{61CBAF0C-8474-4F13-98C5-04A96584BB7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911" y="4578942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960" name="직선 연결선 5959">
                  <a:extLst>
                    <a:ext uri="{FF2B5EF4-FFF2-40B4-BE49-F238E27FC236}">
                      <a16:creationId xmlns:a16="http://schemas.microsoft.com/office/drawing/2014/main" id="{0D24F573-145B-432A-A7EE-D736B6BBA10B}"/>
                    </a:ext>
                  </a:extLst>
                </p:cNvPr>
                <p:cNvCxnSpPr/>
                <p:nvPr/>
              </p:nvCxnSpPr>
              <p:spPr>
                <a:xfrm>
                  <a:off x="2417738" y="471842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961" name="TextBox 5960">
                  <a:extLst>
                    <a:ext uri="{FF2B5EF4-FFF2-40B4-BE49-F238E27FC236}">
                      <a16:creationId xmlns:a16="http://schemas.microsoft.com/office/drawing/2014/main" id="{18B627F9-6C36-4977-95FB-B4B2607B32D3}"/>
                    </a:ext>
                  </a:extLst>
                </p:cNvPr>
                <p:cNvSpPr txBox="1"/>
                <p:nvPr/>
              </p:nvSpPr>
              <p:spPr>
                <a:xfrm>
                  <a:off x="2203694" y="4579746"/>
                  <a:ext cx="311353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십만</a:t>
                  </a:r>
                </a:p>
              </p:txBody>
            </p:sp>
            <p:grpSp>
              <p:nvGrpSpPr>
                <p:cNvPr id="5962" name="그룹 5961">
                  <a:extLst>
                    <a:ext uri="{FF2B5EF4-FFF2-40B4-BE49-F238E27FC236}">
                      <a16:creationId xmlns:a16="http://schemas.microsoft.com/office/drawing/2014/main" id="{FD79E05B-665B-4F30-B499-FF595F1DE880}"/>
                    </a:ext>
                  </a:extLst>
                </p:cNvPr>
                <p:cNvGrpSpPr/>
                <p:nvPr/>
              </p:nvGrpSpPr>
              <p:grpSpPr>
                <a:xfrm>
                  <a:off x="2304370" y="4998031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6018" name="모서리가 둥근 직사각형 496">
                    <a:extLst>
                      <a:ext uri="{FF2B5EF4-FFF2-40B4-BE49-F238E27FC236}">
                        <a16:creationId xmlns:a16="http://schemas.microsoft.com/office/drawing/2014/main" id="{318F26C1-D5F1-4A9B-82B1-89155FEE3C7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9" name="모서리가 둥근 직사각형 493">
                    <a:extLst>
                      <a:ext uri="{FF2B5EF4-FFF2-40B4-BE49-F238E27FC236}">
                        <a16:creationId xmlns:a16="http://schemas.microsoft.com/office/drawing/2014/main" id="{1EEDF03C-4FCD-42D5-B57E-A4B6F413713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0" name="모서리가 둥근 직사각형 490">
                    <a:extLst>
                      <a:ext uri="{FF2B5EF4-FFF2-40B4-BE49-F238E27FC236}">
                        <a16:creationId xmlns:a16="http://schemas.microsoft.com/office/drawing/2014/main" id="{AAE3DB8B-6B28-4265-8146-826C22A954D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1" name="모서리가 둥근 직사각형 487">
                    <a:extLst>
                      <a:ext uri="{FF2B5EF4-FFF2-40B4-BE49-F238E27FC236}">
                        <a16:creationId xmlns:a16="http://schemas.microsoft.com/office/drawing/2014/main" id="{1BDE2356-85E7-441B-B427-E5AF0E9EA32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2" name="모서리가 둥근 직사각형 484">
                    <a:extLst>
                      <a:ext uri="{FF2B5EF4-FFF2-40B4-BE49-F238E27FC236}">
                        <a16:creationId xmlns:a16="http://schemas.microsoft.com/office/drawing/2014/main" id="{31100969-A67E-4C49-9771-E92459839FF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3" name="모서리가 둥근 직사각형 481">
                    <a:extLst>
                      <a:ext uri="{FF2B5EF4-FFF2-40B4-BE49-F238E27FC236}">
                        <a16:creationId xmlns:a16="http://schemas.microsoft.com/office/drawing/2014/main" id="{65846D85-C631-4D9C-BF07-5E74E0EE45A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4" name="모서리가 둥근 직사각형 478">
                    <a:extLst>
                      <a:ext uri="{FF2B5EF4-FFF2-40B4-BE49-F238E27FC236}">
                        <a16:creationId xmlns:a16="http://schemas.microsoft.com/office/drawing/2014/main" id="{080EB10E-3EF6-468C-8F33-09684521E099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5" name="모서리가 둥근 직사각형 475">
                    <a:extLst>
                      <a:ext uri="{FF2B5EF4-FFF2-40B4-BE49-F238E27FC236}">
                        <a16:creationId xmlns:a16="http://schemas.microsoft.com/office/drawing/2014/main" id="{15757EA9-9D6F-4AB4-ADEB-7DECE1759837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6" name="모서리가 둥근 직사각형 472">
                    <a:extLst>
                      <a:ext uri="{FF2B5EF4-FFF2-40B4-BE49-F238E27FC236}">
                        <a16:creationId xmlns:a16="http://schemas.microsoft.com/office/drawing/2014/main" id="{D512569C-2651-4F79-876A-0466C126D765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7" name="모서리가 둥근 직사각형 460">
                    <a:extLst>
                      <a:ext uri="{FF2B5EF4-FFF2-40B4-BE49-F238E27FC236}">
                        <a16:creationId xmlns:a16="http://schemas.microsoft.com/office/drawing/2014/main" id="{326C58A9-3832-47D4-9BAF-5016F39155BD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3" name="그룹 5962">
                  <a:extLst>
                    <a:ext uri="{FF2B5EF4-FFF2-40B4-BE49-F238E27FC236}">
                      <a16:creationId xmlns:a16="http://schemas.microsoft.com/office/drawing/2014/main" id="{85B03BA9-FEB1-4CB8-9802-314FAC9DD668}"/>
                    </a:ext>
                  </a:extLst>
                </p:cNvPr>
                <p:cNvGrpSpPr/>
                <p:nvPr/>
              </p:nvGrpSpPr>
              <p:grpSpPr>
                <a:xfrm>
                  <a:off x="2474630" y="4994120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6008" name="모서리가 둥근 직사각형 496">
                    <a:extLst>
                      <a:ext uri="{FF2B5EF4-FFF2-40B4-BE49-F238E27FC236}">
                        <a16:creationId xmlns:a16="http://schemas.microsoft.com/office/drawing/2014/main" id="{863A66FE-65C9-4F6B-A44F-9ACBA17DD31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9" name="모서리가 둥근 직사각형 493">
                    <a:extLst>
                      <a:ext uri="{FF2B5EF4-FFF2-40B4-BE49-F238E27FC236}">
                        <a16:creationId xmlns:a16="http://schemas.microsoft.com/office/drawing/2014/main" id="{40E2A23E-CC2F-4FE3-812C-E37DAE3DC99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0" name="모서리가 둥근 직사각형 490">
                    <a:extLst>
                      <a:ext uri="{FF2B5EF4-FFF2-40B4-BE49-F238E27FC236}">
                        <a16:creationId xmlns:a16="http://schemas.microsoft.com/office/drawing/2014/main" id="{1C385CFD-B8A4-4A2D-BC43-B0EFE42B4A9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1" name="모서리가 둥근 직사각형 487">
                    <a:extLst>
                      <a:ext uri="{FF2B5EF4-FFF2-40B4-BE49-F238E27FC236}">
                        <a16:creationId xmlns:a16="http://schemas.microsoft.com/office/drawing/2014/main" id="{77365D4C-7CE8-4CEC-B7F5-FD6A5DC671C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2" name="모서리가 둥근 직사각형 484">
                    <a:extLst>
                      <a:ext uri="{FF2B5EF4-FFF2-40B4-BE49-F238E27FC236}">
                        <a16:creationId xmlns:a16="http://schemas.microsoft.com/office/drawing/2014/main" id="{051C7259-6FE0-4A01-B82D-3346640BCEE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3" name="모서리가 둥근 직사각형 481">
                    <a:extLst>
                      <a:ext uri="{FF2B5EF4-FFF2-40B4-BE49-F238E27FC236}">
                        <a16:creationId xmlns:a16="http://schemas.microsoft.com/office/drawing/2014/main" id="{B49E7DCD-F202-417B-AF6A-00310EA059B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4" name="모서리가 둥근 직사각형 478">
                    <a:extLst>
                      <a:ext uri="{FF2B5EF4-FFF2-40B4-BE49-F238E27FC236}">
                        <a16:creationId xmlns:a16="http://schemas.microsoft.com/office/drawing/2014/main" id="{B2C69A9A-96E7-4BA7-AD74-3F850267C7A3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5" name="모서리가 둥근 직사각형 475">
                    <a:extLst>
                      <a:ext uri="{FF2B5EF4-FFF2-40B4-BE49-F238E27FC236}">
                        <a16:creationId xmlns:a16="http://schemas.microsoft.com/office/drawing/2014/main" id="{04CEB9E2-9D9F-497C-8622-C364716B4154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6" name="모서리가 둥근 직사각형 472">
                    <a:extLst>
                      <a:ext uri="{FF2B5EF4-FFF2-40B4-BE49-F238E27FC236}">
                        <a16:creationId xmlns:a16="http://schemas.microsoft.com/office/drawing/2014/main" id="{CDBA915E-695A-4234-9F87-C7481C121F60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7" name="모서리가 둥근 직사각형 460">
                    <a:extLst>
                      <a:ext uri="{FF2B5EF4-FFF2-40B4-BE49-F238E27FC236}">
                        <a16:creationId xmlns:a16="http://schemas.microsoft.com/office/drawing/2014/main" id="{A639DF1B-277A-4BFA-904A-BF2854BF8B9B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4" name="그룹 5963">
                  <a:extLst>
                    <a:ext uri="{FF2B5EF4-FFF2-40B4-BE49-F238E27FC236}">
                      <a16:creationId xmlns:a16="http://schemas.microsoft.com/office/drawing/2014/main" id="{6D4680A5-EB60-44AA-AD3B-7C8FDAB9AF6A}"/>
                    </a:ext>
                  </a:extLst>
                </p:cNvPr>
                <p:cNvGrpSpPr/>
                <p:nvPr/>
              </p:nvGrpSpPr>
              <p:grpSpPr>
                <a:xfrm>
                  <a:off x="2644890" y="4994902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98" name="모서리가 둥근 직사각형 496">
                    <a:extLst>
                      <a:ext uri="{FF2B5EF4-FFF2-40B4-BE49-F238E27FC236}">
                        <a16:creationId xmlns:a16="http://schemas.microsoft.com/office/drawing/2014/main" id="{A6E91474-A006-4FBE-86A3-26EF2FF4B11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9" name="모서리가 둥근 직사각형 493">
                    <a:extLst>
                      <a:ext uri="{FF2B5EF4-FFF2-40B4-BE49-F238E27FC236}">
                        <a16:creationId xmlns:a16="http://schemas.microsoft.com/office/drawing/2014/main" id="{8D1AE9E8-91B9-480E-8323-77382D4F2C7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0" name="모서리가 둥근 직사각형 490">
                    <a:extLst>
                      <a:ext uri="{FF2B5EF4-FFF2-40B4-BE49-F238E27FC236}">
                        <a16:creationId xmlns:a16="http://schemas.microsoft.com/office/drawing/2014/main" id="{0F0D5447-9CCB-444E-9815-1B860F7D40D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1" name="모서리가 둥근 직사각형 487">
                    <a:extLst>
                      <a:ext uri="{FF2B5EF4-FFF2-40B4-BE49-F238E27FC236}">
                        <a16:creationId xmlns:a16="http://schemas.microsoft.com/office/drawing/2014/main" id="{4C71E4C3-E430-46CB-A3A9-324EBCD9621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2" name="모서리가 둥근 직사각형 484">
                    <a:extLst>
                      <a:ext uri="{FF2B5EF4-FFF2-40B4-BE49-F238E27FC236}">
                        <a16:creationId xmlns:a16="http://schemas.microsoft.com/office/drawing/2014/main" id="{968D0B50-619C-4605-B689-E9FC5885914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3" name="모서리가 둥근 직사각형 481">
                    <a:extLst>
                      <a:ext uri="{FF2B5EF4-FFF2-40B4-BE49-F238E27FC236}">
                        <a16:creationId xmlns:a16="http://schemas.microsoft.com/office/drawing/2014/main" id="{AECFEA0E-CB12-454F-B1F6-3E5487EF41C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4" name="모서리가 둥근 직사각형 478">
                    <a:extLst>
                      <a:ext uri="{FF2B5EF4-FFF2-40B4-BE49-F238E27FC236}">
                        <a16:creationId xmlns:a16="http://schemas.microsoft.com/office/drawing/2014/main" id="{BBD4E0F6-1FFB-4B18-8088-DBE8128B2D33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5" name="모서리가 둥근 직사각형 475">
                    <a:extLst>
                      <a:ext uri="{FF2B5EF4-FFF2-40B4-BE49-F238E27FC236}">
                        <a16:creationId xmlns:a16="http://schemas.microsoft.com/office/drawing/2014/main" id="{43848F22-B30F-4090-9FDE-8D3373F5FD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6" name="모서리가 둥근 직사각형 472">
                    <a:extLst>
                      <a:ext uri="{FF2B5EF4-FFF2-40B4-BE49-F238E27FC236}">
                        <a16:creationId xmlns:a16="http://schemas.microsoft.com/office/drawing/2014/main" id="{CBB164D1-1830-48DA-89A4-4078FD00B539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7" name="모서리가 둥근 직사각형 460">
                    <a:extLst>
                      <a:ext uri="{FF2B5EF4-FFF2-40B4-BE49-F238E27FC236}">
                        <a16:creationId xmlns:a16="http://schemas.microsoft.com/office/drawing/2014/main" id="{85D18842-0580-40A9-BCA9-036539E1CE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5" name="그룹 5964">
                  <a:extLst>
                    <a:ext uri="{FF2B5EF4-FFF2-40B4-BE49-F238E27FC236}">
                      <a16:creationId xmlns:a16="http://schemas.microsoft.com/office/drawing/2014/main" id="{4E67C1BB-3CBA-4EE1-B649-113CE9AE154E}"/>
                    </a:ext>
                  </a:extLst>
                </p:cNvPr>
                <p:cNvGrpSpPr/>
                <p:nvPr/>
              </p:nvGrpSpPr>
              <p:grpSpPr>
                <a:xfrm>
                  <a:off x="2815150" y="4997248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88" name="모서리가 둥근 직사각형 496">
                    <a:extLst>
                      <a:ext uri="{FF2B5EF4-FFF2-40B4-BE49-F238E27FC236}">
                        <a16:creationId xmlns:a16="http://schemas.microsoft.com/office/drawing/2014/main" id="{4E2442D7-3938-4ABB-8998-962DCD168B7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9" name="모서리가 둥근 직사각형 493">
                    <a:extLst>
                      <a:ext uri="{FF2B5EF4-FFF2-40B4-BE49-F238E27FC236}">
                        <a16:creationId xmlns:a16="http://schemas.microsoft.com/office/drawing/2014/main" id="{4F3AEDB0-C48F-49BC-AA14-010233CF776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0" name="모서리가 둥근 직사각형 490">
                    <a:extLst>
                      <a:ext uri="{FF2B5EF4-FFF2-40B4-BE49-F238E27FC236}">
                        <a16:creationId xmlns:a16="http://schemas.microsoft.com/office/drawing/2014/main" id="{A2C257EF-EE18-41AC-BB5A-7D68F84FF64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1" name="모서리가 둥근 직사각형 487">
                    <a:extLst>
                      <a:ext uri="{FF2B5EF4-FFF2-40B4-BE49-F238E27FC236}">
                        <a16:creationId xmlns:a16="http://schemas.microsoft.com/office/drawing/2014/main" id="{93473499-1503-4DE2-87A3-39356D20278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2" name="모서리가 둥근 직사각형 484">
                    <a:extLst>
                      <a:ext uri="{FF2B5EF4-FFF2-40B4-BE49-F238E27FC236}">
                        <a16:creationId xmlns:a16="http://schemas.microsoft.com/office/drawing/2014/main" id="{AC18E962-4BD8-4172-9D36-20F44CFAE64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3" name="모서리가 둥근 직사각형 481">
                    <a:extLst>
                      <a:ext uri="{FF2B5EF4-FFF2-40B4-BE49-F238E27FC236}">
                        <a16:creationId xmlns:a16="http://schemas.microsoft.com/office/drawing/2014/main" id="{CAF0A1AA-B12C-4ABC-9BC8-F1F74B703B8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4" name="모서리가 둥근 직사각형 478">
                    <a:extLst>
                      <a:ext uri="{FF2B5EF4-FFF2-40B4-BE49-F238E27FC236}">
                        <a16:creationId xmlns:a16="http://schemas.microsoft.com/office/drawing/2014/main" id="{5DB011A3-F716-425A-B18E-63E2AA6CDE3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5" name="모서리가 둥근 직사각형 475">
                    <a:extLst>
                      <a:ext uri="{FF2B5EF4-FFF2-40B4-BE49-F238E27FC236}">
                        <a16:creationId xmlns:a16="http://schemas.microsoft.com/office/drawing/2014/main" id="{F5D7D15F-83DE-41F5-9923-9169835BE9C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6" name="모서리가 둥근 직사각형 472">
                    <a:extLst>
                      <a:ext uri="{FF2B5EF4-FFF2-40B4-BE49-F238E27FC236}">
                        <a16:creationId xmlns:a16="http://schemas.microsoft.com/office/drawing/2014/main" id="{9BBED607-98BD-4EC4-BD21-6947D555439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7" name="모서리가 둥근 직사각형 460">
                    <a:extLst>
                      <a:ext uri="{FF2B5EF4-FFF2-40B4-BE49-F238E27FC236}">
                        <a16:creationId xmlns:a16="http://schemas.microsoft.com/office/drawing/2014/main" id="{7CBA7F20-2FEC-4539-B137-6634ABEE1126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6" name="그룹 5965">
                  <a:extLst>
                    <a:ext uri="{FF2B5EF4-FFF2-40B4-BE49-F238E27FC236}">
                      <a16:creationId xmlns:a16="http://schemas.microsoft.com/office/drawing/2014/main" id="{B801A4BC-6105-4CDC-B148-FC7A9B0812B1}"/>
                    </a:ext>
                  </a:extLst>
                </p:cNvPr>
                <p:cNvGrpSpPr/>
                <p:nvPr/>
              </p:nvGrpSpPr>
              <p:grpSpPr>
                <a:xfrm>
                  <a:off x="2985410" y="4995684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78" name="모서리가 둥근 직사각형 496">
                    <a:extLst>
                      <a:ext uri="{FF2B5EF4-FFF2-40B4-BE49-F238E27FC236}">
                        <a16:creationId xmlns:a16="http://schemas.microsoft.com/office/drawing/2014/main" id="{427C6E1D-7A44-4DD9-9C63-2B50ECBCD96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9" name="모서리가 둥근 직사각형 493">
                    <a:extLst>
                      <a:ext uri="{FF2B5EF4-FFF2-40B4-BE49-F238E27FC236}">
                        <a16:creationId xmlns:a16="http://schemas.microsoft.com/office/drawing/2014/main" id="{F94F086E-12C8-4B0B-B3F8-9603BE86205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0" name="모서리가 둥근 직사각형 490">
                    <a:extLst>
                      <a:ext uri="{FF2B5EF4-FFF2-40B4-BE49-F238E27FC236}">
                        <a16:creationId xmlns:a16="http://schemas.microsoft.com/office/drawing/2014/main" id="{DD2CA92B-A188-4D66-8EEB-428163DE84A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1" name="모서리가 둥근 직사각형 487">
                    <a:extLst>
                      <a:ext uri="{FF2B5EF4-FFF2-40B4-BE49-F238E27FC236}">
                        <a16:creationId xmlns:a16="http://schemas.microsoft.com/office/drawing/2014/main" id="{84871C49-FE1C-4328-8452-EA4169E68F7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2" name="모서리가 둥근 직사각형 484">
                    <a:extLst>
                      <a:ext uri="{FF2B5EF4-FFF2-40B4-BE49-F238E27FC236}">
                        <a16:creationId xmlns:a16="http://schemas.microsoft.com/office/drawing/2014/main" id="{DD5CFD9C-87EE-4A2B-83C6-D4C2CE2EF30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3" name="모서리가 둥근 직사각형 481">
                    <a:extLst>
                      <a:ext uri="{FF2B5EF4-FFF2-40B4-BE49-F238E27FC236}">
                        <a16:creationId xmlns:a16="http://schemas.microsoft.com/office/drawing/2014/main" id="{E849BD1E-64A0-4733-8BAF-C4C1F126F8B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4" name="모서리가 둥근 직사각형 478">
                    <a:extLst>
                      <a:ext uri="{FF2B5EF4-FFF2-40B4-BE49-F238E27FC236}">
                        <a16:creationId xmlns:a16="http://schemas.microsoft.com/office/drawing/2014/main" id="{B661C33B-3DC3-4F96-A44E-F56B056AD71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5" name="모서리가 둥근 직사각형 475">
                    <a:extLst>
                      <a:ext uri="{FF2B5EF4-FFF2-40B4-BE49-F238E27FC236}">
                        <a16:creationId xmlns:a16="http://schemas.microsoft.com/office/drawing/2014/main" id="{82679A3A-0CA4-4FD1-9C1C-D33385103476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6" name="모서리가 둥근 직사각형 472">
                    <a:extLst>
                      <a:ext uri="{FF2B5EF4-FFF2-40B4-BE49-F238E27FC236}">
                        <a16:creationId xmlns:a16="http://schemas.microsoft.com/office/drawing/2014/main" id="{AFF9A940-D2A5-41AD-9244-0D6C18DE34A0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7" name="모서리가 둥근 직사각형 460">
                    <a:extLst>
                      <a:ext uri="{FF2B5EF4-FFF2-40B4-BE49-F238E27FC236}">
                        <a16:creationId xmlns:a16="http://schemas.microsoft.com/office/drawing/2014/main" id="{A8480E55-1B2A-44D0-8206-EDE4D8C41CEC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967" name="그룹 5966">
                  <a:extLst>
                    <a:ext uri="{FF2B5EF4-FFF2-40B4-BE49-F238E27FC236}">
                      <a16:creationId xmlns:a16="http://schemas.microsoft.com/office/drawing/2014/main" id="{A4FEA9A7-72C7-4528-A89B-A858A935FAAB}"/>
                    </a:ext>
                  </a:extLst>
                </p:cNvPr>
                <p:cNvGrpSpPr/>
                <p:nvPr/>
              </p:nvGrpSpPr>
              <p:grpSpPr>
                <a:xfrm>
                  <a:off x="3155668" y="4996466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68" name="모서리가 둥근 직사각형 496">
                    <a:extLst>
                      <a:ext uri="{FF2B5EF4-FFF2-40B4-BE49-F238E27FC236}">
                        <a16:creationId xmlns:a16="http://schemas.microsoft.com/office/drawing/2014/main" id="{078E7D69-29A1-4458-94F6-FA6D50C7444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69" name="모서리가 둥근 직사각형 493">
                    <a:extLst>
                      <a:ext uri="{FF2B5EF4-FFF2-40B4-BE49-F238E27FC236}">
                        <a16:creationId xmlns:a16="http://schemas.microsoft.com/office/drawing/2014/main" id="{DB9B25A5-036D-4440-953A-8F643115A7B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0" name="모서리가 둥근 직사각형 490">
                    <a:extLst>
                      <a:ext uri="{FF2B5EF4-FFF2-40B4-BE49-F238E27FC236}">
                        <a16:creationId xmlns:a16="http://schemas.microsoft.com/office/drawing/2014/main" id="{B54DFE95-1AFF-46AC-BE8B-12415FC715E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1" name="모서리가 둥근 직사각형 487">
                    <a:extLst>
                      <a:ext uri="{FF2B5EF4-FFF2-40B4-BE49-F238E27FC236}">
                        <a16:creationId xmlns:a16="http://schemas.microsoft.com/office/drawing/2014/main" id="{2F689452-2244-4E40-B9DD-AC59C19B632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2" name="모서리가 둥근 직사각형 484">
                    <a:extLst>
                      <a:ext uri="{FF2B5EF4-FFF2-40B4-BE49-F238E27FC236}">
                        <a16:creationId xmlns:a16="http://schemas.microsoft.com/office/drawing/2014/main" id="{19B0F71D-4F5E-45F8-A20A-8A9861B388E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3" name="모서리가 둥근 직사각형 481">
                    <a:extLst>
                      <a:ext uri="{FF2B5EF4-FFF2-40B4-BE49-F238E27FC236}">
                        <a16:creationId xmlns:a16="http://schemas.microsoft.com/office/drawing/2014/main" id="{5917F541-ACC6-434C-A866-48D934FA675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4" name="모서리가 둥근 직사각형 478">
                    <a:extLst>
                      <a:ext uri="{FF2B5EF4-FFF2-40B4-BE49-F238E27FC236}">
                        <a16:creationId xmlns:a16="http://schemas.microsoft.com/office/drawing/2014/main" id="{2B320328-FA91-44DB-9BE3-877BD124728F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5" name="모서리가 둥근 직사각형 475">
                    <a:extLst>
                      <a:ext uri="{FF2B5EF4-FFF2-40B4-BE49-F238E27FC236}">
                        <a16:creationId xmlns:a16="http://schemas.microsoft.com/office/drawing/2014/main" id="{3DD1730F-FCFE-49B3-AD95-B994B50E25C2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6" name="모서리가 둥근 직사각형 472">
                    <a:extLst>
                      <a:ext uri="{FF2B5EF4-FFF2-40B4-BE49-F238E27FC236}">
                        <a16:creationId xmlns:a16="http://schemas.microsoft.com/office/drawing/2014/main" id="{C514DAB5-8346-43F7-9A21-B1B5B13827B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7" name="모서리가 둥근 직사각형 460">
                    <a:extLst>
                      <a:ext uri="{FF2B5EF4-FFF2-40B4-BE49-F238E27FC236}">
                        <a16:creationId xmlns:a16="http://schemas.microsoft.com/office/drawing/2014/main" id="{9484D64D-A4EA-4DB7-AC78-26534F997245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</p:grpSp>
        <p:sp>
          <p:nvSpPr>
            <p:cNvPr id="5944" name="사각형: 둥근 모서리 5943">
              <a:extLst>
                <a:ext uri="{FF2B5EF4-FFF2-40B4-BE49-F238E27FC236}">
                  <a16:creationId xmlns:a16="http://schemas.microsoft.com/office/drawing/2014/main" id="{4206C6BF-B152-46C9-8836-A3528ADFE4BD}"/>
                </a:ext>
              </a:extLst>
            </p:cNvPr>
            <p:cNvSpPr/>
            <p:nvPr/>
          </p:nvSpPr>
          <p:spPr>
            <a:xfrm>
              <a:off x="3364311" y="6284071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5" name="TextBox 5944">
              <a:extLst>
                <a:ext uri="{FF2B5EF4-FFF2-40B4-BE49-F238E27FC236}">
                  <a16:creationId xmlns:a16="http://schemas.microsoft.com/office/drawing/2014/main" id="{7F9112C2-8894-47EB-9FB1-780D51AF700F}"/>
                </a:ext>
              </a:extLst>
            </p:cNvPr>
            <p:cNvSpPr txBox="1"/>
            <p:nvPr/>
          </p:nvSpPr>
          <p:spPr>
            <a:xfrm>
              <a:off x="3341407" y="6270523"/>
              <a:ext cx="115308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6291" name="직선 연결선 6290">
            <a:extLst>
              <a:ext uri="{FF2B5EF4-FFF2-40B4-BE49-F238E27FC236}">
                <a16:creationId xmlns:a16="http://schemas.microsoft.com/office/drawing/2014/main" id="{261EA2E8-118A-4EF0-BF97-0559744332EA}"/>
              </a:ext>
            </a:extLst>
          </p:cNvPr>
          <p:cNvCxnSpPr/>
          <p:nvPr/>
        </p:nvCxnSpPr>
        <p:spPr>
          <a:xfrm>
            <a:off x="4546804" y="141634"/>
            <a:ext cx="0" cy="6671742"/>
          </a:xfrm>
          <a:prstGeom prst="line">
            <a:avLst/>
          </a:prstGeom>
          <a:ln w="1270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93" name="직선 연결선 6292">
            <a:extLst>
              <a:ext uri="{FF2B5EF4-FFF2-40B4-BE49-F238E27FC236}">
                <a16:creationId xmlns:a16="http://schemas.microsoft.com/office/drawing/2014/main" id="{05A17BC7-B3DC-4B97-B009-662A03AAE6CC}"/>
              </a:ext>
            </a:extLst>
          </p:cNvPr>
          <p:cNvCxnSpPr/>
          <p:nvPr/>
        </p:nvCxnSpPr>
        <p:spPr>
          <a:xfrm>
            <a:off x="7013779" y="160684"/>
            <a:ext cx="0" cy="6671742"/>
          </a:xfrm>
          <a:prstGeom prst="line">
            <a:avLst/>
          </a:prstGeom>
          <a:ln w="1270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94" name="TextBox 6293">
            <a:extLst>
              <a:ext uri="{FF2B5EF4-FFF2-40B4-BE49-F238E27FC236}">
                <a16:creationId xmlns:a16="http://schemas.microsoft.com/office/drawing/2014/main" id="{F8E6F437-B405-43FD-A310-F045BE40ADF8}"/>
              </a:ext>
            </a:extLst>
          </p:cNvPr>
          <p:cNvSpPr txBox="1"/>
          <p:nvPr/>
        </p:nvSpPr>
        <p:spPr>
          <a:xfrm>
            <a:off x="4563150" y="371903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문번</a:t>
            </a:r>
          </a:p>
        </p:txBody>
      </p:sp>
      <p:sp>
        <p:nvSpPr>
          <p:cNvPr id="6295" name="TextBox 6294">
            <a:extLst>
              <a:ext uri="{FF2B5EF4-FFF2-40B4-BE49-F238E27FC236}">
                <a16:creationId xmlns:a16="http://schemas.microsoft.com/office/drawing/2014/main" id="{E6C5A985-CE79-4786-ADD0-B41681DE25A8}"/>
              </a:ext>
            </a:extLst>
          </p:cNvPr>
          <p:cNvSpPr txBox="1"/>
          <p:nvPr/>
        </p:nvSpPr>
        <p:spPr>
          <a:xfrm>
            <a:off x="7011269" y="375637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문번</a:t>
            </a:r>
          </a:p>
        </p:txBody>
      </p:sp>
      <p:grpSp>
        <p:nvGrpSpPr>
          <p:cNvPr id="6299" name="그룹 6298">
            <a:extLst>
              <a:ext uri="{FF2B5EF4-FFF2-40B4-BE49-F238E27FC236}">
                <a16:creationId xmlns:a16="http://schemas.microsoft.com/office/drawing/2014/main" id="{8A932330-1C41-4D30-94FB-17AFE9B3ABD4}"/>
              </a:ext>
            </a:extLst>
          </p:cNvPr>
          <p:cNvGrpSpPr/>
          <p:nvPr/>
        </p:nvGrpSpPr>
        <p:grpSpPr>
          <a:xfrm>
            <a:off x="496300" y="3967244"/>
            <a:ext cx="1571617" cy="2139047"/>
            <a:chOff x="548856" y="3967244"/>
            <a:chExt cx="1571617" cy="2139047"/>
          </a:xfrm>
        </p:grpSpPr>
        <p:sp>
          <p:nvSpPr>
            <p:cNvPr id="6297" name="TextBox 6296">
              <a:extLst>
                <a:ext uri="{FF2B5EF4-FFF2-40B4-BE49-F238E27FC236}">
                  <a16:creationId xmlns:a16="http://schemas.microsoft.com/office/drawing/2014/main" id="{9C6E0857-6138-408A-9F2F-901947506E44}"/>
                </a:ext>
              </a:extLst>
            </p:cNvPr>
            <p:cNvSpPr txBox="1"/>
            <p:nvPr/>
          </p:nvSpPr>
          <p:spPr>
            <a:xfrm>
              <a:off x="548856" y="3967244"/>
              <a:ext cx="1571617" cy="21390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전화번호는 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010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을 제외한 나머지 번호를 표기하세요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ex) 010-1234-5678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은 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1234-5678</a:t>
              </a: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시험지에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적혀있는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시험고유번호가 없는 경우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선생님께 문의하세요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여러 개의 시험에 응시하는 경우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각 시험에 해당하는 시험고유번호를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마킹은 숫자가 보이지 않도록 꽉채워서 해주세요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Ex)</a:t>
              </a: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OMR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용지 테두리의 사각형 주변에는 낙서를 하면 안됩니다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marL="171450" indent="-171450">
                <a:buFontTx/>
                <a:buChar char="-"/>
              </a:pP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98" name="모서리가 둥근 직사각형 460">
              <a:extLst>
                <a:ext uri="{FF2B5EF4-FFF2-40B4-BE49-F238E27FC236}">
                  <a16:creationId xmlns:a16="http://schemas.microsoft.com/office/drawing/2014/main" id="{94FCB28B-EAE0-47EA-A0A6-D6E5C6CD72CF}"/>
                </a:ext>
              </a:extLst>
            </p:cNvPr>
            <p:cNvSpPr/>
            <p:nvPr/>
          </p:nvSpPr>
          <p:spPr>
            <a:xfrm>
              <a:off x="1302781" y="5528621"/>
              <a:ext cx="52037" cy="60619"/>
            </a:xfrm>
            <a:prstGeom prst="roundRect">
              <a:avLst>
                <a:gd name="adj" fmla="val 48667"/>
              </a:avLst>
            </a:prstGeom>
            <a:solidFill>
              <a:schemeClr val="tx1"/>
            </a:solidFill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301" name="직사각형 6300">
            <a:extLst>
              <a:ext uri="{FF2B5EF4-FFF2-40B4-BE49-F238E27FC236}">
                <a16:creationId xmlns:a16="http://schemas.microsoft.com/office/drawing/2014/main" id="{45413AC2-8D7A-406F-9098-E9372288F462}"/>
              </a:ext>
            </a:extLst>
          </p:cNvPr>
          <p:cNvSpPr/>
          <p:nvPr/>
        </p:nvSpPr>
        <p:spPr>
          <a:xfrm>
            <a:off x="560512" y="3900341"/>
            <a:ext cx="1434470" cy="2071576"/>
          </a:xfrm>
          <a:prstGeom prst="rect">
            <a:avLst/>
          </a:prstGeom>
          <a:noFill/>
          <a:ln w="95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03" name="직사각형 6302">
            <a:extLst>
              <a:ext uri="{FF2B5EF4-FFF2-40B4-BE49-F238E27FC236}">
                <a16:creationId xmlns:a16="http://schemas.microsoft.com/office/drawing/2014/main" id="{AAFEEE55-DF88-4EC5-85EB-F864F3925E23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직사각형 1366">
            <a:extLst>
              <a:ext uri="{FF2B5EF4-FFF2-40B4-BE49-F238E27FC236}">
                <a16:creationId xmlns:a16="http://schemas.microsoft.com/office/drawing/2014/main" id="{B451C3FD-BDEC-4637-BE36-5EF2301421ED}"/>
              </a:ext>
            </a:extLst>
          </p:cNvPr>
          <p:cNvSpPr/>
          <p:nvPr/>
        </p:nvSpPr>
        <p:spPr>
          <a:xfrm>
            <a:off x="-219" y="241480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963563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모서리가 둥근 직사각형 385">
            <a:extLst>
              <a:ext uri="{FF2B5EF4-FFF2-40B4-BE49-F238E27FC236}">
                <a16:creationId xmlns:a16="http://schemas.microsoft.com/office/drawing/2014/main" id="{843919F6-52DD-4A40-ABEF-DD7546063256}"/>
              </a:ext>
            </a:extLst>
          </p:cNvPr>
          <p:cNvSpPr/>
          <p:nvPr/>
        </p:nvSpPr>
        <p:spPr>
          <a:xfrm>
            <a:off x="566202" y="32947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A3F74EDC-536E-4A30-ADDF-E332B41F3097}"/>
              </a:ext>
            </a:extLst>
          </p:cNvPr>
          <p:cNvCxnSpPr/>
          <p:nvPr/>
        </p:nvCxnSpPr>
        <p:spPr>
          <a:xfrm>
            <a:off x="566202" y="56454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6B323C6D-8678-44B3-90EA-106C8A6036A6}"/>
              </a:ext>
            </a:extLst>
          </p:cNvPr>
          <p:cNvCxnSpPr/>
          <p:nvPr/>
        </p:nvCxnSpPr>
        <p:spPr>
          <a:xfrm>
            <a:off x="1036350" y="32947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14B8AA59-5D4F-47FA-8C49-31B73DC2E645}"/>
              </a:ext>
            </a:extLst>
          </p:cNvPr>
          <p:cNvCxnSpPr/>
          <p:nvPr/>
        </p:nvCxnSpPr>
        <p:spPr>
          <a:xfrm>
            <a:off x="560512" y="75516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D8ADC9F4-AD9D-4931-8F56-C51746C2DEC3}"/>
              </a:ext>
            </a:extLst>
          </p:cNvPr>
          <p:cNvCxnSpPr/>
          <p:nvPr/>
        </p:nvCxnSpPr>
        <p:spPr>
          <a:xfrm>
            <a:off x="560512" y="10156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822BDCD1-3F8B-43E5-B865-F714CF2B9809}"/>
              </a:ext>
            </a:extLst>
          </p:cNvPr>
          <p:cNvCxnSpPr/>
          <p:nvPr/>
        </p:nvCxnSpPr>
        <p:spPr>
          <a:xfrm>
            <a:off x="562670" y="10537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FBD13CFE-AD97-4B92-95CF-7650F7BA7C91}"/>
              </a:ext>
            </a:extLst>
          </p:cNvPr>
          <p:cNvCxnSpPr/>
          <p:nvPr/>
        </p:nvCxnSpPr>
        <p:spPr>
          <a:xfrm>
            <a:off x="718602" y="76139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8B48C8F6-C563-4D8E-8787-C6D136C5722E}"/>
              </a:ext>
            </a:extLst>
          </p:cNvPr>
          <p:cNvCxnSpPr/>
          <p:nvPr/>
        </p:nvCxnSpPr>
        <p:spPr>
          <a:xfrm>
            <a:off x="876977" y="75948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F239BFB5-D21D-43F4-AD56-4BF594F7FF40}"/>
              </a:ext>
            </a:extLst>
          </p:cNvPr>
          <p:cNvCxnSpPr/>
          <p:nvPr/>
        </p:nvCxnSpPr>
        <p:spPr>
          <a:xfrm>
            <a:off x="1035352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C782EDBF-F55D-414A-8FBA-D2AD7389521C}"/>
              </a:ext>
            </a:extLst>
          </p:cNvPr>
          <p:cNvCxnSpPr/>
          <p:nvPr/>
        </p:nvCxnSpPr>
        <p:spPr>
          <a:xfrm>
            <a:off x="1193726" y="75732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0A882B5D-2AC5-4DD3-9B6C-AEC9BD441967}"/>
              </a:ext>
            </a:extLst>
          </p:cNvPr>
          <p:cNvCxnSpPr/>
          <p:nvPr/>
        </p:nvCxnSpPr>
        <p:spPr>
          <a:xfrm>
            <a:off x="1356132" y="75936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직선 연결선 156">
            <a:extLst>
              <a:ext uri="{FF2B5EF4-FFF2-40B4-BE49-F238E27FC236}">
                <a16:creationId xmlns:a16="http://schemas.microsoft.com/office/drawing/2014/main" id="{72E4221B-5DDB-4ED9-B9E6-F3C2C5E52FBF}"/>
              </a:ext>
            </a:extLst>
          </p:cNvPr>
          <p:cNvCxnSpPr/>
          <p:nvPr/>
        </p:nvCxnSpPr>
        <p:spPr>
          <a:xfrm>
            <a:off x="1515684" y="75516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02C99465-C8D4-4F4C-92B9-732FAFBED680}"/>
              </a:ext>
            </a:extLst>
          </p:cNvPr>
          <p:cNvCxnSpPr/>
          <p:nvPr/>
        </p:nvCxnSpPr>
        <p:spPr>
          <a:xfrm>
            <a:off x="1675236" y="76151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87393713-4C43-4AC7-85F4-EC6B277653F3}"/>
              </a:ext>
            </a:extLst>
          </p:cNvPr>
          <p:cNvCxnSpPr/>
          <p:nvPr/>
        </p:nvCxnSpPr>
        <p:spPr>
          <a:xfrm>
            <a:off x="1834788" y="76367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7D7C2F75-0713-400C-8A56-F320253E3015}"/>
              </a:ext>
            </a:extLst>
          </p:cNvPr>
          <p:cNvCxnSpPr/>
          <p:nvPr/>
        </p:nvCxnSpPr>
        <p:spPr>
          <a:xfrm>
            <a:off x="1231469" y="88331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9FD5F60A-9C77-4A5A-9063-94172D0C8D16}"/>
              </a:ext>
            </a:extLst>
          </p:cNvPr>
          <p:cNvCxnSpPr/>
          <p:nvPr/>
        </p:nvCxnSpPr>
        <p:spPr>
          <a:xfrm>
            <a:off x="1232399" y="23361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60F8BC71-923B-4141-9422-34A10D3FC847}"/>
              </a:ext>
            </a:extLst>
          </p:cNvPr>
          <p:cNvSpPr txBox="1"/>
          <p:nvPr/>
        </p:nvSpPr>
        <p:spPr>
          <a:xfrm>
            <a:off x="548857" y="32947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B1353110-2E8D-42EB-B5DF-67D967EBAB07}"/>
              </a:ext>
            </a:extLst>
          </p:cNvPr>
          <p:cNvGrpSpPr/>
          <p:nvPr/>
        </p:nvGrpSpPr>
        <p:grpSpPr>
          <a:xfrm>
            <a:off x="1886965" y="1106194"/>
            <a:ext cx="59531" cy="2482172"/>
            <a:chOff x="3046626" y="1827124"/>
            <a:chExt cx="59531" cy="2482172"/>
          </a:xfrm>
        </p:grpSpPr>
        <p:sp>
          <p:nvSpPr>
            <p:cNvPr id="273" name="모서리가 둥근 직사각형 530">
              <a:extLst>
                <a:ext uri="{FF2B5EF4-FFF2-40B4-BE49-F238E27FC236}">
                  <a16:creationId xmlns:a16="http://schemas.microsoft.com/office/drawing/2014/main" id="{B1573E4E-3EFB-4D09-B2F9-7E587BF3BA3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4" name="모서리가 둥근 직사각형 531">
              <a:extLst>
                <a:ext uri="{FF2B5EF4-FFF2-40B4-BE49-F238E27FC236}">
                  <a16:creationId xmlns:a16="http://schemas.microsoft.com/office/drawing/2014/main" id="{CF6DF698-AF55-4B07-A3D8-5C975E4073E3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5" name="모서리가 둥근 직사각형 532">
              <a:extLst>
                <a:ext uri="{FF2B5EF4-FFF2-40B4-BE49-F238E27FC236}">
                  <a16:creationId xmlns:a16="http://schemas.microsoft.com/office/drawing/2014/main" id="{7AC36802-F93F-471A-8544-4A23E1A92678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6" name="모서리가 둥근 직사각형 533">
              <a:extLst>
                <a:ext uri="{FF2B5EF4-FFF2-40B4-BE49-F238E27FC236}">
                  <a16:creationId xmlns:a16="http://schemas.microsoft.com/office/drawing/2014/main" id="{CC72F172-45D4-4D87-A462-34C70DC83938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7" name="모서리가 둥근 직사각형 534">
              <a:extLst>
                <a:ext uri="{FF2B5EF4-FFF2-40B4-BE49-F238E27FC236}">
                  <a16:creationId xmlns:a16="http://schemas.microsoft.com/office/drawing/2014/main" id="{BFE15976-244A-4959-B147-E88DAA3982C2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8" name="모서리가 둥근 직사각형 535">
              <a:extLst>
                <a:ext uri="{FF2B5EF4-FFF2-40B4-BE49-F238E27FC236}">
                  <a16:creationId xmlns:a16="http://schemas.microsoft.com/office/drawing/2014/main" id="{A90BF0B8-130E-4460-B5E2-F377EC4A5A3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9" name="모서리가 둥근 직사각형 536">
              <a:extLst>
                <a:ext uri="{FF2B5EF4-FFF2-40B4-BE49-F238E27FC236}">
                  <a16:creationId xmlns:a16="http://schemas.microsoft.com/office/drawing/2014/main" id="{C7CA17EE-F3D1-4366-888B-2BC58FADA03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0" name="모서리가 둥근 직사각형 537">
              <a:extLst>
                <a:ext uri="{FF2B5EF4-FFF2-40B4-BE49-F238E27FC236}">
                  <a16:creationId xmlns:a16="http://schemas.microsoft.com/office/drawing/2014/main" id="{972DE997-3C54-42B1-B518-E0D2386D0CA8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1" name="모서리가 둥근 직사각형 538">
              <a:extLst>
                <a:ext uri="{FF2B5EF4-FFF2-40B4-BE49-F238E27FC236}">
                  <a16:creationId xmlns:a16="http://schemas.microsoft.com/office/drawing/2014/main" id="{F958E238-E1C0-4DF2-935F-D6BE3F7614B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2" name="모서리가 둥근 직사각형 539">
              <a:extLst>
                <a:ext uri="{FF2B5EF4-FFF2-40B4-BE49-F238E27FC236}">
                  <a16:creationId xmlns:a16="http://schemas.microsoft.com/office/drawing/2014/main" id="{AF17C7F1-D07E-4630-BD83-EB3F3E175290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83" name="그룹 282">
            <a:extLst>
              <a:ext uri="{FF2B5EF4-FFF2-40B4-BE49-F238E27FC236}">
                <a16:creationId xmlns:a16="http://schemas.microsoft.com/office/drawing/2014/main" id="{6214CCCC-4280-4FF3-BA7D-39E19A6F94B4}"/>
              </a:ext>
            </a:extLst>
          </p:cNvPr>
          <p:cNvGrpSpPr/>
          <p:nvPr/>
        </p:nvGrpSpPr>
        <p:grpSpPr>
          <a:xfrm>
            <a:off x="1727637" y="1106194"/>
            <a:ext cx="59531" cy="2482172"/>
            <a:chOff x="3046626" y="1827124"/>
            <a:chExt cx="59531" cy="2482172"/>
          </a:xfrm>
        </p:grpSpPr>
        <p:sp>
          <p:nvSpPr>
            <p:cNvPr id="284" name="모서리가 둥근 직사각형 541">
              <a:extLst>
                <a:ext uri="{FF2B5EF4-FFF2-40B4-BE49-F238E27FC236}">
                  <a16:creationId xmlns:a16="http://schemas.microsoft.com/office/drawing/2014/main" id="{39ABBC95-A1A0-49CF-AA27-D40B0B831E55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5" name="모서리가 둥근 직사각형 542">
              <a:extLst>
                <a:ext uri="{FF2B5EF4-FFF2-40B4-BE49-F238E27FC236}">
                  <a16:creationId xmlns:a16="http://schemas.microsoft.com/office/drawing/2014/main" id="{D4F6AEE5-1CED-452D-831B-9942A17A5D05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6" name="모서리가 둥근 직사각형 543">
              <a:extLst>
                <a:ext uri="{FF2B5EF4-FFF2-40B4-BE49-F238E27FC236}">
                  <a16:creationId xmlns:a16="http://schemas.microsoft.com/office/drawing/2014/main" id="{9C000B7E-3D49-4CF0-9185-BC31A75DD747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7" name="모서리가 둥근 직사각형 544">
              <a:extLst>
                <a:ext uri="{FF2B5EF4-FFF2-40B4-BE49-F238E27FC236}">
                  <a16:creationId xmlns:a16="http://schemas.microsoft.com/office/drawing/2014/main" id="{8D5AED71-043F-4F58-A830-6EDE848FD36F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8" name="모서리가 둥근 직사각형 545">
              <a:extLst>
                <a:ext uri="{FF2B5EF4-FFF2-40B4-BE49-F238E27FC236}">
                  <a16:creationId xmlns:a16="http://schemas.microsoft.com/office/drawing/2014/main" id="{B7F3D470-6932-4F2B-B397-3B07B16CF40A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9" name="모서리가 둥근 직사각형 546">
              <a:extLst>
                <a:ext uri="{FF2B5EF4-FFF2-40B4-BE49-F238E27FC236}">
                  <a16:creationId xmlns:a16="http://schemas.microsoft.com/office/drawing/2014/main" id="{0A037E6F-F8AF-4059-81F1-54AD2F88FE30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0" name="모서리가 둥근 직사각형 547">
              <a:extLst>
                <a:ext uri="{FF2B5EF4-FFF2-40B4-BE49-F238E27FC236}">
                  <a16:creationId xmlns:a16="http://schemas.microsoft.com/office/drawing/2014/main" id="{3D2FC135-F380-4325-A32C-AF3306F4835A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1" name="모서리가 둥근 직사각형 548">
              <a:extLst>
                <a:ext uri="{FF2B5EF4-FFF2-40B4-BE49-F238E27FC236}">
                  <a16:creationId xmlns:a16="http://schemas.microsoft.com/office/drawing/2014/main" id="{799E3F4F-0082-48AF-AA9A-76BF793713F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2" name="모서리가 둥근 직사각형 549">
              <a:extLst>
                <a:ext uri="{FF2B5EF4-FFF2-40B4-BE49-F238E27FC236}">
                  <a16:creationId xmlns:a16="http://schemas.microsoft.com/office/drawing/2014/main" id="{3E151B38-35D9-4FF9-A4F0-E7C86EF3E16F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3" name="모서리가 둥근 직사각형 550">
              <a:extLst>
                <a:ext uri="{FF2B5EF4-FFF2-40B4-BE49-F238E27FC236}">
                  <a16:creationId xmlns:a16="http://schemas.microsoft.com/office/drawing/2014/main" id="{3273DF8B-A674-4E45-B557-79C96D5E96B9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4" name="그룹 293">
            <a:extLst>
              <a:ext uri="{FF2B5EF4-FFF2-40B4-BE49-F238E27FC236}">
                <a16:creationId xmlns:a16="http://schemas.microsoft.com/office/drawing/2014/main" id="{F3C88E68-F668-4F41-8994-236D4F32D636}"/>
              </a:ext>
            </a:extLst>
          </p:cNvPr>
          <p:cNvGrpSpPr/>
          <p:nvPr/>
        </p:nvGrpSpPr>
        <p:grpSpPr>
          <a:xfrm>
            <a:off x="1568308" y="1106194"/>
            <a:ext cx="59531" cy="2482172"/>
            <a:chOff x="3046626" y="1827124"/>
            <a:chExt cx="59531" cy="2482172"/>
          </a:xfrm>
        </p:grpSpPr>
        <p:sp>
          <p:nvSpPr>
            <p:cNvPr id="295" name="모서리가 둥근 직사각형 552">
              <a:extLst>
                <a:ext uri="{FF2B5EF4-FFF2-40B4-BE49-F238E27FC236}">
                  <a16:creationId xmlns:a16="http://schemas.microsoft.com/office/drawing/2014/main" id="{2582CC96-7A14-4D7C-A0B4-BF5EE132F1F1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6" name="모서리가 둥근 직사각형 553">
              <a:extLst>
                <a:ext uri="{FF2B5EF4-FFF2-40B4-BE49-F238E27FC236}">
                  <a16:creationId xmlns:a16="http://schemas.microsoft.com/office/drawing/2014/main" id="{23F74C38-7F7C-4633-A73B-88675F42F378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" name="모서리가 둥근 직사각형 554">
              <a:extLst>
                <a:ext uri="{FF2B5EF4-FFF2-40B4-BE49-F238E27FC236}">
                  <a16:creationId xmlns:a16="http://schemas.microsoft.com/office/drawing/2014/main" id="{8846FDED-D669-4017-A34D-FE9FBA1DA46B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" name="모서리가 둥근 직사각형 555">
              <a:extLst>
                <a:ext uri="{FF2B5EF4-FFF2-40B4-BE49-F238E27FC236}">
                  <a16:creationId xmlns:a16="http://schemas.microsoft.com/office/drawing/2014/main" id="{208E6260-97E1-421E-B10E-AA7F81A9B0CA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" name="모서리가 둥근 직사각형 556">
              <a:extLst>
                <a:ext uri="{FF2B5EF4-FFF2-40B4-BE49-F238E27FC236}">
                  <a16:creationId xmlns:a16="http://schemas.microsoft.com/office/drawing/2014/main" id="{BCA05724-CA6D-481E-A8FE-596CB69398C9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" name="모서리가 둥근 직사각형 557">
              <a:extLst>
                <a:ext uri="{FF2B5EF4-FFF2-40B4-BE49-F238E27FC236}">
                  <a16:creationId xmlns:a16="http://schemas.microsoft.com/office/drawing/2014/main" id="{FFD71ACE-8835-4032-B9EA-8FB789A5E48A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" name="모서리가 둥근 직사각형 558">
              <a:extLst>
                <a:ext uri="{FF2B5EF4-FFF2-40B4-BE49-F238E27FC236}">
                  <a16:creationId xmlns:a16="http://schemas.microsoft.com/office/drawing/2014/main" id="{E48B6755-5371-463E-AC4F-90491F356CB3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" name="모서리가 둥근 직사각형 559">
              <a:extLst>
                <a:ext uri="{FF2B5EF4-FFF2-40B4-BE49-F238E27FC236}">
                  <a16:creationId xmlns:a16="http://schemas.microsoft.com/office/drawing/2014/main" id="{EF31FD94-A84F-4ED2-BF3F-2B4C852DCF6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3" name="모서리가 둥근 직사각형 560">
              <a:extLst>
                <a:ext uri="{FF2B5EF4-FFF2-40B4-BE49-F238E27FC236}">
                  <a16:creationId xmlns:a16="http://schemas.microsoft.com/office/drawing/2014/main" id="{22F2E11F-0C30-49E8-94A7-15B3C293D170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4" name="모서리가 둥근 직사각형 561">
              <a:extLst>
                <a:ext uri="{FF2B5EF4-FFF2-40B4-BE49-F238E27FC236}">
                  <a16:creationId xmlns:a16="http://schemas.microsoft.com/office/drawing/2014/main" id="{56E5156D-8060-4CB0-ADA0-191442CBCBAD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FDF1DD39-C4E9-420C-85B1-AD3CAE4985E5}"/>
              </a:ext>
            </a:extLst>
          </p:cNvPr>
          <p:cNvGrpSpPr/>
          <p:nvPr/>
        </p:nvGrpSpPr>
        <p:grpSpPr>
          <a:xfrm>
            <a:off x="1408979" y="1106194"/>
            <a:ext cx="59531" cy="2482172"/>
            <a:chOff x="3046626" y="1827124"/>
            <a:chExt cx="59531" cy="2482172"/>
          </a:xfrm>
        </p:grpSpPr>
        <p:sp>
          <p:nvSpPr>
            <p:cNvPr id="306" name="모서리가 둥근 직사각형 563">
              <a:extLst>
                <a:ext uri="{FF2B5EF4-FFF2-40B4-BE49-F238E27FC236}">
                  <a16:creationId xmlns:a16="http://schemas.microsoft.com/office/drawing/2014/main" id="{5C470EBF-5D80-4D91-834C-5D6B9A6CF97B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7" name="모서리가 둥근 직사각형 564">
              <a:extLst>
                <a:ext uri="{FF2B5EF4-FFF2-40B4-BE49-F238E27FC236}">
                  <a16:creationId xmlns:a16="http://schemas.microsoft.com/office/drawing/2014/main" id="{487AA428-5743-45F1-845B-C1FCA724A51C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8" name="모서리가 둥근 직사각형 565">
              <a:extLst>
                <a:ext uri="{FF2B5EF4-FFF2-40B4-BE49-F238E27FC236}">
                  <a16:creationId xmlns:a16="http://schemas.microsoft.com/office/drawing/2014/main" id="{1591A4E2-C3FD-4911-AD33-A81DC34D1529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9" name="모서리가 둥근 직사각형 566">
              <a:extLst>
                <a:ext uri="{FF2B5EF4-FFF2-40B4-BE49-F238E27FC236}">
                  <a16:creationId xmlns:a16="http://schemas.microsoft.com/office/drawing/2014/main" id="{68B7AE4C-610F-4A3A-80D3-E81C1E313925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0" name="모서리가 둥근 직사각형 567">
              <a:extLst>
                <a:ext uri="{FF2B5EF4-FFF2-40B4-BE49-F238E27FC236}">
                  <a16:creationId xmlns:a16="http://schemas.microsoft.com/office/drawing/2014/main" id="{57839D9C-E453-4E65-917A-B54C04BF4E05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1" name="모서리가 둥근 직사각형 568">
              <a:extLst>
                <a:ext uri="{FF2B5EF4-FFF2-40B4-BE49-F238E27FC236}">
                  <a16:creationId xmlns:a16="http://schemas.microsoft.com/office/drawing/2014/main" id="{6AFFBE92-A0A5-423C-A427-AA2C02AFDBE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2" name="모서리가 둥근 직사각형 569">
              <a:extLst>
                <a:ext uri="{FF2B5EF4-FFF2-40B4-BE49-F238E27FC236}">
                  <a16:creationId xmlns:a16="http://schemas.microsoft.com/office/drawing/2014/main" id="{B51690D7-53BE-42DA-BC15-98664B4B9F5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3" name="모서리가 둥근 직사각형 570">
              <a:extLst>
                <a:ext uri="{FF2B5EF4-FFF2-40B4-BE49-F238E27FC236}">
                  <a16:creationId xmlns:a16="http://schemas.microsoft.com/office/drawing/2014/main" id="{89F8CC74-48F5-43B4-9F6A-777B5034BDC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4" name="모서리가 둥근 직사각형 571">
              <a:extLst>
                <a:ext uri="{FF2B5EF4-FFF2-40B4-BE49-F238E27FC236}">
                  <a16:creationId xmlns:a16="http://schemas.microsoft.com/office/drawing/2014/main" id="{327F3B93-F13D-46F7-9655-C9BF857C1417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5" name="모서리가 둥근 직사각형 572">
              <a:extLst>
                <a:ext uri="{FF2B5EF4-FFF2-40B4-BE49-F238E27FC236}">
                  <a16:creationId xmlns:a16="http://schemas.microsoft.com/office/drawing/2014/main" id="{D447C68B-C8EC-47A5-9B82-49C966A8B363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16" name="그룹 315">
            <a:extLst>
              <a:ext uri="{FF2B5EF4-FFF2-40B4-BE49-F238E27FC236}">
                <a16:creationId xmlns:a16="http://schemas.microsoft.com/office/drawing/2014/main" id="{EF9DAF48-AFF1-4260-912F-54FCCA020606}"/>
              </a:ext>
            </a:extLst>
          </p:cNvPr>
          <p:cNvGrpSpPr/>
          <p:nvPr/>
        </p:nvGrpSpPr>
        <p:grpSpPr>
          <a:xfrm>
            <a:off x="1086921" y="1106194"/>
            <a:ext cx="59531" cy="2482172"/>
            <a:chOff x="3046626" y="1827124"/>
            <a:chExt cx="59531" cy="2482172"/>
          </a:xfrm>
        </p:grpSpPr>
        <p:sp>
          <p:nvSpPr>
            <p:cNvPr id="317" name="모서리가 둥근 직사각형 574">
              <a:extLst>
                <a:ext uri="{FF2B5EF4-FFF2-40B4-BE49-F238E27FC236}">
                  <a16:creationId xmlns:a16="http://schemas.microsoft.com/office/drawing/2014/main" id="{22EB4A7C-CE0B-42E7-B064-54E52CBCA8F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" name="모서리가 둥근 직사각형 575">
              <a:extLst>
                <a:ext uri="{FF2B5EF4-FFF2-40B4-BE49-F238E27FC236}">
                  <a16:creationId xmlns:a16="http://schemas.microsoft.com/office/drawing/2014/main" id="{62C41301-9911-48D5-97F3-0F4509A75D61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" name="모서리가 둥근 직사각형 576">
              <a:extLst>
                <a:ext uri="{FF2B5EF4-FFF2-40B4-BE49-F238E27FC236}">
                  <a16:creationId xmlns:a16="http://schemas.microsoft.com/office/drawing/2014/main" id="{D4FD56C1-1BE5-4FC3-B99B-E60989176566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" name="모서리가 둥근 직사각형 577">
              <a:extLst>
                <a:ext uri="{FF2B5EF4-FFF2-40B4-BE49-F238E27FC236}">
                  <a16:creationId xmlns:a16="http://schemas.microsoft.com/office/drawing/2014/main" id="{F47393B7-958E-4CBC-A138-74788DF2FEA2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" name="모서리가 둥근 직사각형 578">
              <a:extLst>
                <a:ext uri="{FF2B5EF4-FFF2-40B4-BE49-F238E27FC236}">
                  <a16:creationId xmlns:a16="http://schemas.microsoft.com/office/drawing/2014/main" id="{23CC6D56-F5B8-4992-8A5D-49726EA73239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2" name="모서리가 둥근 직사각형 579">
              <a:extLst>
                <a:ext uri="{FF2B5EF4-FFF2-40B4-BE49-F238E27FC236}">
                  <a16:creationId xmlns:a16="http://schemas.microsoft.com/office/drawing/2014/main" id="{2F5E3226-70BA-4FD6-B838-0153BCEBAF0D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3" name="모서리가 둥근 직사각형 580">
              <a:extLst>
                <a:ext uri="{FF2B5EF4-FFF2-40B4-BE49-F238E27FC236}">
                  <a16:creationId xmlns:a16="http://schemas.microsoft.com/office/drawing/2014/main" id="{C9D5FF34-97BB-4560-9E9F-A669B4BEF7D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4" name="모서리가 둥근 직사각형 581">
              <a:extLst>
                <a:ext uri="{FF2B5EF4-FFF2-40B4-BE49-F238E27FC236}">
                  <a16:creationId xmlns:a16="http://schemas.microsoft.com/office/drawing/2014/main" id="{6931090F-12EE-4E3C-9482-BB19396E63A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5" name="모서리가 둥근 직사각형 582">
              <a:extLst>
                <a:ext uri="{FF2B5EF4-FFF2-40B4-BE49-F238E27FC236}">
                  <a16:creationId xmlns:a16="http://schemas.microsoft.com/office/drawing/2014/main" id="{ECF86D21-296B-4636-8833-737D392E4E19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6" name="모서리가 둥근 직사각형 583">
              <a:extLst>
                <a:ext uri="{FF2B5EF4-FFF2-40B4-BE49-F238E27FC236}">
                  <a16:creationId xmlns:a16="http://schemas.microsoft.com/office/drawing/2014/main" id="{EA502436-A5A9-4EB4-A536-D9375204102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7" name="그룹 326">
            <a:extLst>
              <a:ext uri="{FF2B5EF4-FFF2-40B4-BE49-F238E27FC236}">
                <a16:creationId xmlns:a16="http://schemas.microsoft.com/office/drawing/2014/main" id="{E447BDC4-E7B4-485A-98E1-A00F6573BE9F}"/>
              </a:ext>
            </a:extLst>
          </p:cNvPr>
          <p:cNvGrpSpPr/>
          <p:nvPr/>
        </p:nvGrpSpPr>
        <p:grpSpPr>
          <a:xfrm>
            <a:off x="922617" y="1106194"/>
            <a:ext cx="59531" cy="2482172"/>
            <a:chOff x="3046626" y="1827124"/>
            <a:chExt cx="59531" cy="2482172"/>
          </a:xfrm>
        </p:grpSpPr>
        <p:sp>
          <p:nvSpPr>
            <p:cNvPr id="328" name="모서리가 둥근 직사각형 585">
              <a:extLst>
                <a:ext uri="{FF2B5EF4-FFF2-40B4-BE49-F238E27FC236}">
                  <a16:creationId xmlns:a16="http://schemas.microsoft.com/office/drawing/2014/main" id="{6B00E44C-227E-42E4-9BF6-FA49138CEEEA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9" name="모서리가 둥근 직사각형 586">
              <a:extLst>
                <a:ext uri="{FF2B5EF4-FFF2-40B4-BE49-F238E27FC236}">
                  <a16:creationId xmlns:a16="http://schemas.microsoft.com/office/drawing/2014/main" id="{12691EF0-1875-4130-8926-19AFF2B326A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0" name="모서리가 둥근 직사각형 587">
              <a:extLst>
                <a:ext uri="{FF2B5EF4-FFF2-40B4-BE49-F238E27FC236}">
                  <a16:creationId xmlns:a16="http://schemas.microsoft.com/office/drawing/2014/main" id="{E5DE74E3-95DD-4F15-9E5E-A00A2D960005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1" name="모서리가 둥근 직사각형 588">
              <a:extLst>
                <a:ext uri="{FF2B5EF4-FFF2-40B4-BE49-F238E27FC236}">
                  <a16:creationId xmlns:a16="http://schemas.microsoft.com/office/drawing/2014/main" id="{EF877D72-4184-4A6F-87B8-B88B20BAB580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2" name="모서리가 둥근 직사각형 589">
              <a:extLst>
                <a:ext uri="{FF2B5EF4-FFF2-40B4-BE49-F238E27FC236}">
                  <a16:creationId xmlns:a16="http://schemas.microsoft.com/office/drawing/2014/main" id="{F57219D3-53B1-4C80-A8BD-1AD519BE5821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3" name="모서리가 둥근 직사각형 590">
              <a:extLst>
                <a:ext uri="{FF2B5EF4-FFF2-40B4-BE49-F238E27FC236}">
                  <a16:creationId xmlns:a16="http://schemas.microsoft.com/office/drawing/2014/main" id="{722A83B1-439F-4AD6-87BB-C56AB1826ABC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4" name="모서리가 둥근 직사각형 591">
              <a:extLst>
                <a:ext uri="{FF2B5EF4-FFF2-40B4-BE49-F238E27FC236}">
                  <a16:creationId xmlns:a16="http://schemas.microsoft.com/office/drawing/2014/main" id="{68FED090-97C2-491E-A33C-3D1B71F8B7C3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5" name="모서리가 둥근 직사각형 592">
              <a:extLst>
                <a:ext uri="{FF2B5EF4-FFF2-40B4-BE49-F238E27FC236}">
                  <a16:creationId xmlns:a16="http://schemas.microsoft.com/office/drawing/2014/main" id="{95B99ABB-5509-43AF-97E9-0E61A6F9C9AF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6" name="모서리가 둥근 직사각형 593">
              <a:extLst>
                <a:ext uri="{FF2B5EF4-FFF2-40B4-BE49-F238E27FC236}">
                  <a16:creationId xmlns:a16="http://schemas.microsoft.com/office/drawing/2014/main" id="{7521E8A5-11D4-44D0-A8FA-B485B2CC8E8C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7" name="모서리가 둥근 직사각형 594">
              <a:extLst>
                <a:ext uri="{FF2B5EF4-FFF2-40B4-BE49-F238E27FC236}">
                  <a16:creationId xmlns:a16="http://schemas.microsoft.com/office/drawing/2014/main" id="{F6FAE1B2-C284-4CB5-8BD6-22F8685482D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8" name="그룹 337">
            <a:extLst>
              <a:ext uri="{FF2B5EF4-FFF2-40B4-BE49-F238E27FC236}">
                <a16:creationId xmlns:a16="http://schemas.microsoft.com/office/drawing/2014/main" id="{44701BF3-A1F5-49C3-8F36-683697DCC7BA}"/>
              </a:ext>
            </a:extLst>
          </p:cNvPr>
          <p:cNvGrpSpPr/>
          <p:nvPr/>
        </p:nvGrpSpPr>
        <p:grpSpPr>
          <a:xfrm>
            <a:off x="765189" y="1106194"/>
            <a:ext cx="59531" cy="2482172"/>
            <a:chOff x="3046626" y="1827124"/>
            <a:chExt cx="59531" cy="2482172"/>
          </a:xfrm>
        </p:grpSpPr>
        <p:sp>
          <p:nvSpPr>
            <p:cNvPr id="339" name="모서리가 둥근 직사각형 596">
              <a:extLst>
                <a:ext uri="{FF2B5EF4-FFF2-40B4-BE49-F238E27FC236}">
                  <a16:creationId xmlns:a16="http://schemas.microsoft.com/office/drawing/2014/main" id="{51D7FC28-7487-44A2-AC90-5FEEFF003428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0" name="모서리가 둥근 직사각형 597">
              <a:extLst>
                <a:ext uri="{FF2B5EF4-FFF2-40B4-BE49-F238E27FC236}">
                  <a16:creationId xmlns:a16="http://schemas.microsoft.com/office/drawing/2014/main" id="{EECE3877-A262-4964-8B8A-3F175954C8EA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1" name="모서리가 둥근 직사각형 598">
              <a:extLst>
                <a:ext uri="{FF2B5EF4-FFF2-40B4-BE49-F238E27FC236}">
                  <a16:creationId xmlns:a16="http://schemas.microsoft.com/office/drawing/2014/main" id="{034C44B5-01EF-4217-BC39-0CC1BB9E3675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2" name="모서리가 둥근 직사각형 599">
              <a:extLst>
                <a:ext uri="{FF2B5EF4-FFF2-40B4-BE49-F238E27FC236}">
                  <a16:creationId xmlns:a16="http://schemas.microsoft.com/office/drawing/2014/main" id="{64D12F78-C2E4-4396-8DEF-2A5591E8D918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3" name="모서리가 둥근 직사각형 600">
              <a:extLst>
                <a:ext uri="{FF2B5EF4-FFF2-40B4-BE49-F238E27FC236}">
                  <a16:creationId xmlns:a16="http://schemas.microsoft.com/office/drawing/2014/main" id="{37722330-7BE9-475C-AE07-7748A4C3A7CB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4" name="모서리가 둥근 직사각형 601">
              <a:extLst>
                <a:ext uri="{FF2B5EF4-FFF2-40B4-BE49-F238E27FC236}">
                  <a16:creationId xmlns:a16="http://schemas.microsoft.com/office/drawing/2014/main" id="{7B9F09A0-5C00-4508-B825-797CA06B283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5" name="모서리가 둥근 직사각형 602">
              <a:extLst>
                <a:ext uri="{FF2B5EF4-FFF2-40B4-BE49-F238E27FC236}">
                  <a16:creationId xmlns:a16="http://schemas.microsoft.com/office/drawing/2014/main" id="{599517CA-B31D-4188-86AA-3F859D163F8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6" name="모서리가 둥근 직사각형 603">
              <a:extLst>
                <a:ext uri="{FF2B5EF4-FFF2-40B4-BE49-F238E27FC236}">
                  <a16:creationId xmlns:a16="http://schemas.microsoft.com/office/drawing/2014/main" id="{E2C8FAB2-436C-49D9-9830-05D569FDA09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7" name="모서리가 둥근 직사각형 604">
              <a:extLst>
                <a:ext uri="{FF2B5EF4-FFF2-40B4-BE49-F238E27FC236}">
                  <a16:creationId xmlns:a16="http://schemas.microsoft.com/office/drawing/2014/main" id="{EF78255B-8F74-40F3-BB81-E8FED0DB0725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8" name="모서리가 둥근 직사각형 605">
              <a:extLst>
                <a:ext uri="{FF2B5EF4-FFF2-40B4-BE49-F238E27FC236}">
                  <a16:creationId xmlns:a16="http://schemas.microsoft.com/office/drawing/2014/main" id="{EC105CA5-4FD6-4044-B13A-FA3A57D6951B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9" name="그룹 348">
            <a:extLst>
              <a:ext uri="{FF2B5EF4-FFF2-40B4-BE49-F238E27FC236}">
                <a16:creationId xmlns:a16="http://schemas.microsoft.com/office/drawing/2014/main" id="{137E1386-7674-4A91-97CB-B03B2544082C}"/>
              </a:ext>
            </a:extLst>
          </p:cNvPr>
          <p:cNvGrpSpPr/>
          <p:nvPr/>
        </p:nvGrpSpPr>
        <p:grpSpPr>
          <a:xfrm>
            <a:off x="609651" y="1106194"/>
            <a:ext cx="59531" cy="2482172"/>
            <a:chOff x="3046626" y="1827124"/>
            <a:chExt cx="59531" cy="2482172"/>
          </a:xfrm>
        </p:grpSpPr>
        <p:sp>
          <p:nvSpPr>
            <p:cNvPr id="350" name="모서리가 둥근 직사각형 607">
              <a:extLst>
                <a:ext uri="{FF2B5EF4-FFF2-40B4-BE49-F238E27FC236}">
                  <a16:creationId xmlns:a16="http://schemas.microsoft.com/office/drawing/2014/main" id="{41F0888E-4055-4C8E-BE37-09017B570904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1" name="모서리가 둥근 직사각형 608">
              <a:extLst>
                <a:ext uri="{FF2B5EF4-FFF2-40B4-BE49-F238E27FC236}">
                  <a16:creationId xmlns:a16="http://schemas.microsoft.com/office/drawing/2014/main" id="{787C2F6D-7633-4DCE-AB94-17CB6A14BFA7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2" name="모서리가 둥근 직사각형 609">
              <a:extLst>
                <a:ext uri="{FF2B5EF4-FFF2-40B4-BE49-F238E27FC236}">
                  <a16:creationId xmlns:a16="http://schemas.microsoft.com/office/drawing/2014/main" id="{CF8042C5-27BB-4352-8FDE-A9B30D4F1E83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3" name="모서리가 둥근 직사각형 610">
              <a:extLst>
                <a:ext uri="{FF2B5EF4-FFF2-40B4-BE49-F238E27FC236}">
                  <a16:creationId xmlns:a16="http://schemas.microsoft.com/office/drawing/2014/main" id="{642EC49A-8355-49F5-8A3F-6F1C9CF8C15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4" name="모서리가 둥근 직사각형 611">
              <a:extLst>
                <a:ext uri="{FF2B5EF4-FFF2-40B4-BE49-F238E27FC236}">
                  <a16:creationId xmlns:a16="http://schemas.microsoft.com/office/drawing/2014/main" id="{5AD3C334-2E03-4E00-AC70-CBA819F43B3F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5" name="모서리가 둥근 직사각형 612">
              <a:extLst>
                <a:ext uri="{FF2B5EF4-FFF2-40B4-BE49-F238E27FC236}">
                  <a16:creationId xmlns:a16="http://schemas.microsoft.com/office/drawing/2014/main" id="{B7D94969-948B-4771-93E8-894B2826D157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6" name="모서리가 둥근 직사각형 613">
              <a:extLst>
                <a:ext uri="{FF2B5EF4-FFF2-40B4-BE49-F238E27FC236}">
                  <a16:creationId xmlns:a16="http://schemas.microsoft.com/office/drawing/2014/main" id="{E6FAA65F-6DA5-4BCB-ABDF-269C0F4A8CD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7" name="모서리가 둥근 직사각형 614">
              <a:extLst>
                <a:ext uri="{FF2B5EF4-FFF2-40B4-BE49-F238E27FC236}">
                  <a16:creationId xmlns:a16="http://schemas.microsoft.com/office/drawing/2014/main" id="{71191F8B-C99A-4A7D-932A-5C252D507334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8" name="모서리가 둥근 직사각형 615">
              <a:extLst>
                <a:ext uri="{FF2B5EF4-FFF2-40B4-BE49-F238E27FC236}">
                  <a16:creationId xmlns:a16="http://schemas.microsoft.com/office/drawing/2014/main" id="{7C0E0791-9C27-4819-8A0F-EBE121733C8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9" name="모서리가 둥근 직사각형 616">
              <a:extLst>
                <a:ext uri="{FF2B5EF4-FFF2-40B4-BE49-F238E27FC236}">
                  <a16:creationId xmlns:a16="http://schemas.microsoft.com/office/drawing/2014/main" id="{68E15E77-89D2-4034-A810-146D720E7617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60" name="TextBox 359">
            <a:extLst>
              <a:ext uri="{FF2B5EF4-FFF2-40B4-BE49-F238E27FC236}">
                <a16:creationId xmlns:a16="http://schemas.microsoft.com/office/drawing/2014/main" id="{A8B9951C-7BE8-416C-862B-1F60AA67B026}"/>
              </a:ext>
            </a:extLst>
          </p:cNvPr>
          <p:cNvSpPr txBox="1"/>
          <p:nvPr/>
        </p:nvSpPr>
        <p:spPr>
          <a:xfrm>
            <a:off x="623641" y="540498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1" name="직사각형 360">
            <a:extLst>
              <a:ext uri="{FF2B5EF4-FFF2-40B4-BE49-F238E27FC236}">
                <a16:creationId xmlns:a16="http://schemas.microsoft.com/office/drawing/2014/main" id="{A658DFFA-600E-4E85-85B4-7529F0CE02B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7498DC1A-EF3C-400A-8D62-395D9BF95C9C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6" name="직사각형 365">
            <a:extLst>
              <a:ext uri="{FF2B5EF4-FFF2-40B4-BE49-F238E27FC236}">
                <a16:creationId xmlns:a16="http://schemas.microsoft.com/office/drawing/2014/main" id="{8133FC01-9256-4EA6-BBAB-30E98079FB5B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7951BF3B-34F2-44BB-8635-89BD50D3790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직사각형 368">
            <a:extLst>
              <a:ext uri="{FF2B5EF4-FFF2-40B4-BE49-F238E27FC236}">
                <a16:creationId xmlns:a16="http://schemas.microsoft.com/office/drawing/2014/main" id="{03917F10-56E1-4156-8D3F-83F9510D1B16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ADFC411-1153-4936-818B-EE7F74F03FAF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TextBox 615">
            <a:extLst>
              <a:ext uri="{FF2B5EF4-FFF2-40B4-BE49-F238E27FC236}">
                <a16:creationId xmlns:a16="http://schemas.microsoft.com/office/drawing/2014/main" id="{BAB4B7AC-DB07-4A80-892C-8420E690F977}"/>
              </a:ext>
            </a:extLst>
          </p:cNvPr>
          <p:cNvSpPr txBox="1"/>
          <p:nvPr/>
        </p:nvSpPr>
        <p:spPr>
          <a:xfrm>
            <a:off x="2095828" y="343088"/>
            <a:ext cx="4058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문번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9D79B4E9-3554-481C-A9C9-82BC3DDE7AA0}"/>
              </a:ext>
            </a:extLst>
          </p:cNvPr>
          <p:cNvSpPr txBox="1"/>
          <p:nvPr/>
        </p:nvSpPr>
        <p:spPr>
          <a:xfrm>
            <a:off x="3605604" y="349199"/>
            <a:ext cx="84189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</a:t>
            </a:r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 </a:t>
            </a:r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04F1F1EE-0820-42F5-AA2C-2AF76D8BF170}"/>
              </a:ext>
            </a:extLst>
          </p:cNvPr>
          <p:cNvSpPr txBox="1"/>
          <p:nvPr/>
        </p:nvSpPr>
        <p:spPr>
          <a:xfrm>
            <a:off x="3309516" y="355549"/>
            <a:ext cx="4058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문번</a:t>
            </a:r>
          </a:p>
        </p:txBody>
      </p:sp>
      <p:cxnSp>
        <p:nvCxnSpPr>
          <p:cNvPr id="384" name="직선 연결선 383">
            <a:extLst>
              <a:ext uri="{FF2B5EF4-FFF2-40B4-BE49-F238E27FC236}">
                <a16:creationId xmlns:a16="http://schemas.microsoft.com/office/drawing/2014/main" id="{F33E6C83-C766-49F9-8A64-63896FE40F3C}"/>
              </a:ext>
            </a:extLst>
          </p:cNvPr>
          <p:cNvCxnSpPr>
            <a:cxnSpLocks/>
          </p:cNvCxnSpPr>
          <p:nvPr/>
        </p:nvCxnSpPr>
        <p:spPr>
          <a:xfrm>
            <a:off x="3372049" y="604180"/>
            <a:ext cx="10955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5" name="모서리가 둥근 직사각형 3">
            <a:extLst>
              <a:ext uri="{FF2B5EF4-FFF2-40B4-BE49-F238E27FC236}">
                <a16:creationId xmlns:a16="http://schemas.microsoft.com/office/drawing/2014/main" id="{EC3B0A88-919B-4A02-B5D8-F89D0598EB5B}"/>
              </a:ext>
            </a:extLst>
          </p:cNvPr>
          <p:cNvSpPr/>
          <p:nvPr/>
        </p:nvSpPr>
        <p:spPr>
          <a:xfrm>
            <a:off x="3372049" y="331013"/>
            <a:ext cx="1089106" cy="591098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95" name="그룹 394">
            <a:extLst>
              <a:ext uri="{FF2B5EF4-FFF2-40B4-BE49-F238E27FC236}">
                <a16:creationId xmlns:a16="http://schemas.microsoft.com/office/drawing/2014/main" id="{7B6058F9-84D2-40AF-9F93-E781645AB80E}"/>
              </a:ext>
            </a:extLst>
          </p:cNvPr>
          <p:cNvGrpSpPr/>
          <p:nvPr/>
        </p:nvGrpSpPr>
        <p:grpSpPr>
          <a:xfrm>
            <a:off x="3686257" y="641989"/>
            <a:ext cx="696763" cy="100804"/>
            <a:chOff x="3538538" y="1077915"/>
            <a:chExt cx="696763" cy="100804"/>
          </a:xfrm>
        </p:grpSpPr>
        <p:sp>
          <p:nvSpPr>
            <p:cNvPr id="570" name="모서리가 둥근 직사각형 1855">
              <a:extLst>
                <a:ext uri="{FF2B5EF4-FFF2-40B4-BE49-F238E27FC236}">
                  <a16:creationId xmlns:a16="http://schemas.microsoft.com/office/drawing/2014/main" id="{51E832A1-704D-4365-825E-C79256FE8F6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1856">
              <a:extLst>
                <a:ext uri="{FF2B5EF4-FFF2-40B4-BE49-F238E27FC236}">
                  <a16:creationId xmlns:a16="http://schemas.microsoft.com/office/drawing/2014/main" id="{A124F7D3-6FC9-41D7-9F51-DE9B6BE71D1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1857">
              <a:extLst>
                <a:ext uri="{FF2B5EF4-FFF2-40B4-BE49-F238E27FC236}">
                  <a16:creationId xmlns:a16="http://schemas.microsoft.com/office/drawing/2014/main" id="{22356FD3-E9CA-4CF3-9592-F05632BE5C6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1858">
              <a:extLst>
                <a:ext uri="{FF2B5EF4-FFF2-40B4-BE49-F238E27FC236}">
                  <a16:creationId xmlns:a16="http://schemas.microsoft.com/office/drawing/2014/main" id="{B54D3C3F-EFA2-419D-A00B-38E00079DBA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" name="모서리가 둥근 직사각형 1859">
              <a:extLst>
                <a:ext uri="{FF2B5EF4-FFF2-40B4-BE49-F238E27FC236}">
                  <a16:creationId xmlns:a16="http://schemas.microsoft.com/office/drawing/2014/main" id="{C1D4993B-F107-410C-923E-2CEDC62015F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6" name="그룹 395">
            <a:extLst>
              <a:ext uri="{FF2B5EF4-FFF2-40B4-BE49-F238E27FC236}">
                <a16:creationId xmlns:a16="http://schemas.microsoft.com/office/drawing/2014/main" id="{643A14F0-F55E-4423-B0F7-FB42F933B602}"/>
              </a:ext>
            </a:extLst>
          </p:cNvPr>
          <p:cNvGrpSpPr/>
          <p:nvPr/>
        </p:nvGrpSpPr>
        <p:grpSpPr>
          <a:xfrm>
            <a:off x="3686257" y="827535"/>
            <a:ext cx="696763" cy="100804"/>
            <a:chOff x="3538538" y="1077915"/>
            <a:chExt cx="696763" cy="100804"/>
          </a:xfrm>
        </p:grpSpPr>
        <p:sp>
          <p:nvSpPr>
            <p:cNvPr id="565" name="모서리가 둥근 직사각형 1850">
              <a:extLst>
                <a:ext uri="{FF2B5EF4-FFF2-40B4-BE49-F238E27FC236}">
                  <a16:creationId xmlns:a16="http://schemas.microsoft.com/office/drawing/2014/main" id="{7BBEDA88-A1AE-4488-8FFF-C7565AFA37F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1851">
              <a:extLst>
                <a:ext uri="{FF2B5EF4-FFF2-40B4-BE49-F238E27FC236}">
                  <a16:creationId xmlns:a16="http://schemas.microsoft.com/office/drawing/2014/main" id="{51B596E3-9DF9-48BF-AD52-21F57C142C2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1852">
              <a:extLst>
                <a:ext uri="{FF2B5EF4-FFF2-40B4-BE49-F238E27FC236}">
                  <a16:creationId xmlns:a16="http://schemas.microsoft.com/office/drawing/2014/main" id="{68779141-132A-472A-982C-48C57FC62DA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1853">
              <a:extLst>
                <a:ext uri="{FF2B5EF4-FFF2-40B4-BE49-F238E27FC236}">
                  <a16:creationId xmlns:a16="http://schemas.microsoft.com/office/drawing/2014/main" id="{3366790C-424C-49BF-85CE-3B9605D45B1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1854">
              <a:extLst>
                <a:ext uri="{FF2B5EF4-FFF2-40B4-BE49-F238E27FC236}">
                  <a16:creationId xmlns:a16="http://schemas.microsoft.com/office/drawing/2014/main" id="{E509782F-9793-4A37-A100-F24BD74C21B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D57C5535-B0A8-417C-8834-05A20FC4F15D}"/>
              </a:ext>
            </a:extLst>
          </p:cNvPr>
          <p:cNvGrpSpPr/>
          <p:nvPr/>
        </p:nvGrpSpPr>
        <p:grpSpPr>
          <a:xfrm>
            <a:off x="3686257" y="1013081"/>
            <a:ext cx="696763" cy="100804"/>
            <a:chOff x="3538538" y="1077915"/>
            <a:chExt cx="696763" cy="100804"/>
          </a:xfrm>
        </p:grpSpPr>
        <p:sp>
          <p:nvSpPr>
            <p:cNvPr id="560" name="모서리가 둥근 직사각형 1845">
              <a:extLst>
                <a:ext uri="{FF2B5EF4-FFF2-40B4-BE49-F238E27FC236}">
                  <a16:creationId xmlns:a16="http://schemas.microsoft.com/office/drawing/2014/main" id="{1D902D9B-E312-4DE7-AEC5-BA54E0BECAA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1846">
              <a:extLst>
                <a:ext uri="{FF2B5EF4-FFF2-40B4-BE49-F238E27FC236}">
                  <a16:creationId xmlns:a16="http://schemas.microsoft.com/office/drawing/2014/main" id="{11BD9F7C-EED4-46FA-9177-C8DEF64E4A3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1847">
              <a:extLst>
                <a:ext uri="{FF2B5EF4-FFF2-40B4-BE49-F238E27FC236}">
                  <a16:creationId xmlns:a16="http://schemas.microsoft.com/office/drawing/2014/main" id="{6042D6FA-2E88-49DE-9BC2-DDD1BCBA90E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" name="모서리가 둥근 직사각형 1848">
              <a:extLst>
                <a:ext uri="{FF2B5EF4-FFF2-40B4-BE49-F238E27FC236}">
                  <a16:creationId xmlns:a16="http://schemas.microsoft.com/office/drawing/2014/main" id="{FEF0551A-9B40-4930-B289-4341CA59876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" name="모서리가 둥근 직사각형 1849">
              <a:extLst>
                <a:ext uri="{FF2B5EF4-FFF2-40B4-BE49-F238E27FC236}">
                  <a16:creationId xmlns:a16="http://schemas.microsoft.com/office/drawing/2014/main" id="{8E32F44F-8F18-412D-8B66-E502AF1A791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8" name="그룹 397">
            <a:extLst>
              <a:ext uri="{FF2B5EF4-FFF2-40B4-BE49-F238E27FC236}">
                <a16:creationId xmlns:a16="http://schemas.microsoft.com/office/drawing/2014/main" id="{20E20096-20E6-44E3-B77E-3117E1E38928}"/>
              </a:ext>
            </a:extLst>
          </p:cNvPr>
          <p:cNvGrpSpPr/>
          <p:nvPr/>
        </p:nvGrpSpPr>
        <p:grpSpPr>
          <a:xfrm>
            <a:off x="3686257" y="1198627"/>
            <a:ext cx="696763" cy="100804"/>
            <a:chOff x="3538538" y="1077915"/>
            <a:chExt cx="696763" cy="100804"/>
          </a:xfrm>
        </p:grpSpPr>
        <p:sp>
          <p:nvSpPr>
            <p:cNvPr id="555" name="모서리가 둥근 직사각형 1840">
              <a:extLst>
                <a:ext uri="{FF2B5EF4-FFF2-40B4-BE49-F238E27FC236}">
                  <a16:creationId xmlns:a16="http://schemas.microsoft.com/office/drawing/2014/main" id="{84CE7655-1F03-4EFE-B418-40EDD662117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1841">
              <a:extLst>
                <a:ext uri="{FF2B5EF4-FFF2-40B4-BE49-F238E27FC236}">
                  <a16:creationId xmlns:a16="http://schemas.microsoft.com/office/drawing/2014/main" id="{40199501-B1AE-45FB-82C4-1F056981C7B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1842">
              <a:extLst>
                <a:ext uri="{FF2B5EF4-FFF2-40B4-BE49-F238E27FC236}">
                  <a16:creationId xmlns:a16="http://schemas.microsoft.com/office/drawing/2014/main" id="{73858D7A-B9F4-4A68-B7D8-A7D8565D2F1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1843">
              <a:extLst>
                <a:ext uri="{FF2B5EF4-FFF2-40B4-BE49-F238E27FC236}">
                  <a16:creationId xmlns:a16="http://schemas.microsoft.com/office/drawing/2014/main" id="{D56151C0-2C29-415A-B238-1B964D11A5C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1844">
              <a:extLst>
                <a:ext uri="{FF2B5EF4-FFF2-40B4-BE49-F238E27FC236}">
                  <a16:creationId xmlns:a16="http://schemas.microsoft.com/office/drawing/2014/main" id="{F9608A06-D1D5-4AE5-9263-23DD27653C2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7A869D23-1EBF-4AAB-88A4-CAF5639D7D12}"/>
              </a:ext>
            </a:extLst>
          </p:cNvPr>
          <p:cNvGrpSpPr/>
          <p:nvPr/>
        </p:nvGrpSpPr>
        <p:grpSpPr>
          <a:xfrm>
            <a:off x="3686257" y="1384173"/>
            <a:ext cx="696763" cy="100804"/>
            <a:chOff x="3538538" y="1077915"/>
            <a:chExt cx="696763" cy="100804"/>
          </a:xfrm>
        </p:grpSpPr>
        <p:sp>
          <p:nvSpPr>
            <p:cNvPr id="550" name="모서리가 둥근 직사각형 1835">
              <a:extLst>
                <a:ext uri="{FF2B5EF4-FFF2-40B4-BE49-F238E27FC236}">
                  <a16:creationId xmlns:a16="http://schemas.microsoft.com/office/drawing/2014/main" id="{6DAC3DC4-139B-433C-88A8-884244FA8F3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1836">
              <a:extLst>
                <a:ext uri="{FF2B5EF4-FFF2-40B4-BE49-F238E27FC236}">
                  <a16:creationId xmlns:a16="http://schemas.microsoft.com/office/drawing/2014/main" id="{9B578BD3-50FC-4C28-A742-1E1060C787C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" name="모서리가 둥근 직사각형 1837">
              <a:extLst>
                <a:ext uri="{FF2B5EF4-FFF2-40B4-BE49-F238E27FC236}">
                  <a16:creationId xmlns:a16="http://schemas.microsoft.com/office/drawing/2014/main" id="{5366D3D3-96A5-4291-931A-35DE218E348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3" name="모서리가 둥근 직사각형 1838">
              <a:extLst>
                <a:ext uri="{FF2B5EF4-FFF2-40B4-BE49-F238E27FC236}">
                  <a16:creationId xmlns:a16="http://schemas.microsoft.com/office/drawing/2014/main" id="{A8BFBC1B-C7E0-43DF-82F9-2CF12E2BD39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1839">
              <a:extLst>
                <a:ext uri="{FF2B5EF4-FFF2-40B4-BE49-F238E27FC236}">
                  <a16:creationId xmlns:a16="http://schemas.microsoft.com/office/drawing/2014/main" id="{4D468E46-3DB2-47AB-A280-9FA971DEFC0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00EF9CA5-9DCF-43FA-BC2D-4F675991953C}"/>
              </a:ext>
            </a:extLst>
          </p:cNvPr>
          <p:cNvGrpSpPr/>
          <p:nvPr/>
        </p:nvGrpSpPr>
        <p:grpSpPr>
          <a:xfrm>
            <a:off x="3686257" y="1569719"/>
            <a:ext cx="696763" cy="100804"/>
            <a:chOff x="3538538" y="1077915"/>
            <a:chExt cx="696763" cy="100804"/>
          </a:xfrm>
        </p:grpSpPr>
        <p:sp>
          <p:nvSpPr>
            <p:cNvPr id="545" name="모서리가 둥근 직사각형 1830">
              <a:extLst>
                <a:ext uri="{FF2B5EF4-FFF2-40B4-BE49-F238E27FC236}">
                  <a16:creationId xmlns:a16="http://schemas.microsoft.com/office/drawing/2014/main" id="{C958DEE1-827F-4001-A40A-7A2042AAC62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1831">
              <a:extLst>
                <a:ext uri="{FF2B5EF4-FFF2-40B4-BE49-F238E27FC236}">
                  <a16:creationId xmlns:a16="http://schemas.microsoft.com/office/drawing/2014/main" id="{C7C8EECF-A6A8-4BF3-8B29-93A23C3C44F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1832">
              <a:extLst>
                <a:ext uri="{FF2B5EF4-FFF2-40B4-BE49-F238E27FC236}">
                  <a16:creationId xmlns:a16="http://schemas.microsoft.com/office/drawing/2014/main" id="{294DF150-2BAD-4DB5-8E96-9751E13B519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1833">
              <a:extLst>
                <a:ext uri="{FF2B5EF4-FFF2-40B4-BE49-F238E27FC236}">
                  <a16:creationId xmlns:a16="http://schemas.microsoft.com/office/drawing/2014/main" id="{9B2773A7-5789-442F-A7DF-C0DE3EEF110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1834">
              <a:extLst>
                <a:ext uri="{FF2B5EF4-FFF2-40B4-BE49-F238E27FC236}">
                  <a16:creationId xmlns:a16="http://schemas.microsoft.com/office/drawing/2014/main" id="{9C439A9F-A32E-4DA7-BDB6-3219CDB9744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1" name="그룹 400">
            <a:extLst>
              <a:ext uri="{FF2B5EF4-FFF2-40B4-BE49-F238E27FC236}">
                <a16:creationId xmlns:a16="http://schemas.microsoft.com/office/drawing/2014/main" id="{0A50A7C9-D531-4899-9894-F665EC1BFB75}"/>
              </a:ext>
            </a:extLst>
          </p:cNvPr>
          <p:cNvGrpSpPr/>
          <p:nvPr/>
        </p:nvGrpSpPr>
        <p:grpSpPr>
          <a:xfrm>
            <a:off x="3686257" y="1755265"/>
            <a:ext cx="696763" cy="100804"/>
            <a:chOff x="3538538" y="1077915"/>
            <a:chExt cx="696763" cy="100804"/>
          </a:xfrm>
        </p:grpSpPr>
        <p:sp>
          <p:nvSpPr>
            <p:cNvPr id="540" name="모서리가 둥근 직사각형 1825">
              <a:extLst>
                <a:ext uri="{FF2B5EF4-FFF2-40B4-BE49-F238E27FC236}">
                  <a16:creationId xmlns:a16="http://schemas.microsoft.com/office/drawing/2014/main" id="{6E92D89D-A73B-4DA7-BE0C-B85EBFC1DC1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" name="모서리가 둥근 직사각형 1826">
              <a:extLst>
                <a:ext uri="{FF2B5EF4-FFF2-40B4-BE49-F238E27FC236}">
                  <a16:creationId xmlns:a16="http://schemas.microsoft.com/office/drawing/2014/main" id="{9644D04D-5C1C-4777-92F9-237F2275151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" name="모서리가 둥근 직사각형 1827">
              <a:extLst>
                <a:ext uri="{FF2B5EF4-FFF2-40B4-BE49-F238E27FC236}">
                  <a16:creationId xmlns:a16="http://schemas.microsoft.com/office/drawing/2014/main" id="{B1B3040F-9EE4-45E4-B8B8-22060FF00BA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1828">
              <a:extLst>
                <a:ext uri="{FF2B5EF4-FFF2-40B4-BE49-F238E27FC236}">
                  <a16:creationId xmlns:a16="http://schemas.microsoft.com/office/drawing/2014/main" id="{F3399356-5400-4FC1-9E2A-EFD1E589C52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1829">
              <a:extLst>
                <a:ext uri="{FF2B5EF4-FFF2-40B4-BE49-F238E27FC236}">
                  <a16:creationId xmlns:a16="http://schemas.microsoft.com/office/drawing/2014/main" id="{9EC36D95-D984-4EEB-9BC4-D0D31175259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2" name="그룹 401">
            <a:extLst>
              <a:ext uri="{FF2B5EF4-FFF2-40B4-BE49-F238E27FC236}">
                <a16:creationId xmlns:a16="http://schemas.microsoft.com/office/drawing/2014/main" id="{9C9A6286-F683-4F28-9BA7-476A7167177E}"/>
              </a:ext>
            </a:extLst>
          </p:cNvPr>
          <p:cNvGrpSpPr/>
          <p:nvPr/>
        </p:nvGrpSpPr>
        <p:grpSpPr>
          <a:xfrm>
            <a:off x="3686257" y="1940811"/>
            <a:ext cx="696763" cy="100804"/>
            <a:chOff x="3538538" y="1077915"/>
            <a:chExt cx="696763" cy="100804"/>
          </a:xfrm>
        </p:grpSpPr>
        <p:sp>
          <p:nvSpPr>
            <p:cNvPr id="535" name="모서리가 둥근 직사각형 1820">
              <a:extLst>
                <a:ext uri="{FF2B5EF4-FFF2-40B4-BE49-F238E27FC236}">
                  <a16:creationId xmlns:a16="http://schemas.microsoft.com/office/drawing/2014/main" id="{6FD5199A-7427-4BCA-BF60-7ED4F656CED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1821">
              <a:extLst>
                <a:ext uri="{FF2B5EF4-FFF2-40B4-BE49-F238E27FC236}">
                  <a16:creationId xmlns:a16="http://schemas.microsoft.com/office/drawing/2014/main" id="{3BB35DC0-82F9-4F58-9674-CD97DEE7E7C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1822">
              <a:extLst>
                <a:ext uri="{FF2B5EF4-FFF2-40B4-BE49-F238E27FC236}">
                  <a16:creationId xmlns:a16="http://schemas.microsoft.com/office/drawing/2014/main" id="{A09627DC-9D74-4F10-A8D5-78031A48624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1823">
              <a:extLst>
                <a:ext uri="{FF2B5EF4-FFF2-40B4-BE49-F238E27FC236}">
                  <a16:creationId xmlns:a16="http://schemas.microsoft.com/office/drawing/2014/main" id="{DBA8F591-9165-4835-B23C-263CA1A92F4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1824">
              <a:extLst>
                <a:ext uri="{FF2B5EF4-FFF2-40B4-BE49-F238E27FC236}">
                  <a16:creationId xmlns:a16="http://schemas.microsoft.com/office/drawing/2014/main" id="{BADA8353-4EA3-4672-B323-63EE922784A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3" name="그룹 402">
            <a:extLst>
              <a:ext uri="{FF2B5EF4-FFF2-40B4-BE49-F238E27FC236}">
                <a16:creationId xmlns:a16="http://schemas.microsoft.com/office/drawing/2014/main" id="{256C0D6A-1C18-42BD-B8FC-CCE2BFC17596}"/>
              </a:ext>
            </a:extLst>
          </p:cNvPr>
          <p:cNvGrpSpPr/>
          <p:nvPr/>
        </p:nvGrpSpPr>
        <p:grpSpPr>
          <a:xfrm>
            <a:off x="3686257" y="2126357"/>
            <a:ext cx="696763" cy="100804"/>
            <a:chOff x="3538538" y="1077915"/>
            <a:chExt cx="696763" cy="100804"/>
          </a:xfrm>
        </p:grpSpPr>
        <p:sp>
          <p:nvSpPr>
            <p:cNvPr id="530" name="모서리가 둥근 직사각형 1815">
              <a:extLst>
                <a:ext uri="{FF2B5EF4-FFF2-40B4-BE49-F238E27FC236}">
                  <a16:creationId xmlns:a16="http://schemas.microsoft.com/office/drawing/2014/main" id="{4E7BCBC6-8BC5-4D83-B10B-74CEA416471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" name="모서리가 둥근 직사각형 1816">
              <a:extLst>
                <a:ext uri="{FF2B5EF4-FFF2-40B4-BE49-F238E27FC236}">
                  <a16:creationId xmlns:a16="http://schemas.microsoft.com/office/drawing/2014/main" id="{FCC6A903-683F-4803-BD1D-B0A44926DFD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1817">
              <a:extLst>
                <a:ext uri="{FF2B5EF4-FFF2-40B4-BE49-F238E27FC236}">
                  <a16:creationId xmlns:a16="http://schemas.microsoft.com/office/drawing/2014/main" id="{6D3B2292-3A15-470F-B694-F31973BAA5A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1818">
              <a:extLst>
                <a:ext uri="{FF2B5EF4-FFF2-40B4-BE49-F238E27FC236}">
                  <a16:creationId xmlns:a16="http://schemas.microsoft.com/office/drawing/2014/main" id="{EA62BDB0-B295-4C76-8778-57ACFD34C66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1819">
              <a:extLst>
                <a:ext uri="{FF2B5EF4-FFF2-40B4-BE49-F238E27FC236}">
                  <a16:creationId xmlns:a16="http://schemas.microsoft.com/office/drawing/2014/main" id="{996AE616-D99F-406D-B0BB-CABB20B1503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4" name="그룹 403">
            <a:extLst>
              <a:ext uri="{FF2B5EF4-FFF2-40B4-BE49-F238E27FC236}">
                <a16:creationId xmlns:a16="http://schemas.microsoft.com/office/drawing/2014/main" id="{F7CFA621-A6D0-472D-B170-880E85BE5D2C}"/>
              </a:ext>
            </a:extLst>
          </p:cNvPr>
          <p:cNvGrpSpPr/>
          <p:nvPr/>
        </p:nvGrpSpPr>
        <p:grpSpPr>
          <a:xfrm>
            <a:off x="3686257" y="2311903"/>
            <a:ext cx="696763" cy="100804"/>
            <a:chOff x="3538538" y="1077915"/>
            <a:chExt cx="696763" cy="100804"/>
          </a:xfrm>
        </p:grpSpPr>
        <p:sp>
          <p:nvSpPr>
            <p:cNvPr id="525" name="모서리가 둥근 직사각형 1810">
              <a:extLst>
                <a:ext uri="{FF2B5EF4-FFF2-40B4-BE49-F238E27FC236}">
                  <a16:creationId xmlns:a16="http://schemas.microsoft.com/office/drawing/2014/main" id="{38812389-49D7-4A82-A0AD-6049B1395C8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" name="모서리가 둥근 직사각형 1811">
              <a:extLst>
                <a:ext uri="{FF2B5EF4-FFF2-40B4-BE49-F238E27FC236}">
                  <a16:creationId xmlns:a16="http://schemas.microsoft.com/office/drawing/2014/main" id="{FAA97445-D846-444C-8643-423A087D401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" name="모서리가 둥근 직사각형 1812">
              <a:extLst>
                <a:ext uri="{FF2B5EF4-FFF2-40B4-BE49-F238E27FC236}">
                  <a16:creationId xmlns:a16="http://schemas.microsoft.com/office/drawing/2014/main" id="{38110BB5-8E3E-4BCC-AB7E-F9801063A18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" name="모서리가 둥근 직사각형 1813">
              <a:extLst>
                <a:ext uri="{FF2B5EF4-FFF2-40B4-BE49-F238E27FC236}">
                  <a16:creationId xmlns:a16="http://schemas.microsoft.com/office/drawing/2014/main" id="{AC923DEE-EC46-4E5A-AEF4-9E543B413C1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" name="모서리가 둥근 직사각형 1814">
              <a:extLst>
                <a:ext uri="{FF2B5EF4-FFF2-40B4-BE49-F238E27FC236}">
                  <a16:creationId xmlns:a16="http://schemas.microsoft.com/office/drawing/2014/main" id="{EBACE122-C6CF-4131-81DC-87E8F9E379B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5" name="그룹 404">
            <a:extLst>
              <a:ext uri="{FF2B5EF4-FFF2-40B4-BE49-F238E27FC236}">
                <a16:creationId xmlns:a16="http://schemas.microsoft.com/office/drawing/2014/main" id="{BE1024FD-31DB-4AC7-8823-52DD6D3CD36C}"/>
              </a:ext>
            </a:extLst>
          </p:cNvPr>
          <p:cNvGrpSpPr/>
          <p:nvPr/>
        </p:nvGrpSpPr>
        <p:grpSpPr>
          <a:xfrm>
            <a:off x="3686257" y="2497449"/>
            <a:ext cx="696763" cy="100804"/>
            <a:chOff x="3538538" y="1077915"/>
            <a:chExt cx="696763" cy="100804"/>
          </a:xfrm>
        </p:grpSpPr>
        <p:sp>
          <p:nvSpPr>
            <p:cNvPr id="520" name="모서리가 둥근 직사각형 1805">
              <a:extLst>
                <a:ext uri="{FF2B5EF4-FFF2-40B4-BE49-F238E27FC236}">
                  <a16:creationId xmlns:a16="http://schemas.microsoft.com/office/drawing/2014/main" id="{ABA63DB4-78DF-47B1-90B8-A9B2B7D54C3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" name="모서리가 둥근 직사각형 1806">
              <a:extLst>
                <a:ext uri="{FF2B5EF4-FFF2-40B4-BE49-F238E27FC236}">
                  <a16:creationId xmlns:a16="http://schemas.microsoft.com/office/drawing/2014/main" id="{C3A1F1D0-544D-42B2-A183-0647FB3714F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" name="모서리가 둥근 직사각형 1807">
              <a:extLst>
                <a:ext uri="{FF2B5EF4-FFF2-40B4-BE49-F238E27FC236}">
                  <a16:creationId xmlns:a16="http://schemas.microsoft.com/office/drawing/2014/main" id="{37908BB9-789C-4B8A-82DC-C18EE06A8E7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" name="모서리가 둥근 직사각형 1808">
              <a:extLst>
                <a:ext uri="{FF2B5EF4-FFF2-40B4-BE49-F238E27FC236}">
                  <a16:creationId xmlns:a16="http://schemas.microsoft.com/office/drawing/2014/main" id="{1692609B-139A-479E-9895-839E9E21BD3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" name="모서리가 둥근 직사각형 1809">
              <a:extLst>
                <a:ext uri="{FF2B5EF4-FFF2-40B4-BE49-F238E27FC236}">
                  <a16:creationId xmlns:a16="http://schemas.microsoft.com/office/drawing/2014/main" id="{83ACCE27-562B-4379-9A81-FB81C068C7C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6" name="그룹 405">
            <a:extLst>
              <a:ext uri="{FF2B5EF4-FFF2-40B4-BE49-F238E27FC236}">
                <a16:creationId xmlns:a16="http://schemas.microsoft.com/office/drawing/2014/main" id="{F8A90036-8E1E-4D7B-80AE-DD3375D8688A}"/>
              </a:ext>
            </a:extLst>
          </p:cNvPr>
          <p:cNvGrpSpPr/>
          <p:nvPr/>
        </p:nvGrpSpPr>
        <p:grpSpPr>
          <a:xfrm>
            <a:off x="3686257" y="2682995"/>
            <a:ext cx="696763" cy="100804"/>
            <a:chOff x="3538538" y="1077915"/>
            <a:chExt cx="696763" cy="100804"/>
          </a:xfrm>
        </p:grpSpPr>
        <p:sp>
          <p:nvSpPr>
            <p:cNvPr id="515" name="모서리가 둥근 직사각형 1800">
              <a:extLst>
                <a:ext uri="{FF2B5EF4-FFF2-40B4-BE49-F238E27FC236}">
                  <a16:creationId xmlns:a16="http://schemas.microsoft.com/office/drawing/2014/main" id="{3F453E37-1E0C-4722-86F2-2703211CE63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" name="모서리가 둥근 직사각형 1801">
              <a:extLst>
                <a:ext uri="{FF2B5EF4-FFF2-40B4-BE49-F238E27FC236}">
                  <a16:creationId xmlns:a16="http://schemas.microsoft.com/office/drawing/2014/main" id="{14D7CEE4-FA91-4572-8106-7E0B8E1880D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" name="모서리가 둥근 직사각형 1802">
              <a:extLst>
                <a:ext uri="{FF2B5EF4-FFF2-40B4-BE49-F238E27FC236}">
                  <a16:creationId xmlns:a16="http://schemas.microsoft.com/office/drawing/2014/main" id="{51EBB279-A65B-4C45-B703-733C6EE5C24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" name="모서리가 둥근 직사각형 1803">
              <a:extLst>
                <a:ext uri="{FF2B5EF4-FFF2-40B4-BE49-F238E27FC236}">
                  <a16:creationId xmlns:a16="http://schemas.microsoft.com/office/drawing/2014/main" id="{A00AF36A-DBCC-4086-8EEB-8FB53C2C4F7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" name="모서리가 둥근 직사각형 1804">
              <a:extLst>
                <a:ext uri="{FF2B5EF4-FFF2-40B4-BE49-F238E27FC236}">
                  <a16:creationId xmlns:a16="http://schemas.microsoft.com/office/drawing/2014/main" id="{B851F51E-0311-4F25-A0CB-4FFC4D279C1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7" name="그룹 406">
            <a:extLst>
              <a:ext uri="{FF2B5EF4-FFF2-40B4-BE49-F238E27FC236}">
                <a16:creationId xmlns:a16="http://schemas.microsoft.com/office/drawing/2014/main" id="{46656397-E979-4E7C-B66C-5232694AA996}"/>
              </a:ext>
            </a:extLst>
          </p:cNvPr>
          <p:cNvGrpSpPr/>
          <p:nvPr/>
        </p:nvGrpSpPr>
        <p:grpSpPr>
          <a:xfrm>
            <a:off x="3686257" y="2868541"/>
            <a:ext cx="696763" cy="100804"/>
            <a:chOff x="3538538" y="1077915"/>
            <a:chExt cx="696763" cy="100804"/>
          </a:xfrm>
        </p:grpSpPr>
        <p:sp>
          <p:nvSpPr>
            <p:cNvPr id="510" name="모서리가 둥근 직사각형 1795">
              <a:extLst>
                <a:ext uri="{FF2B5EF4-FFF2-40B4-BE49-F238E27FC236}">
                  <a16:creationId xmlns:a16="http://schemas.microsoft.com/office/drawing/2014/main" id="{75724105-132B-478D-A878-1B4C15F54DD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" name="모서리가 둥근 직사각형 1796">
              <a:extLst>
                <a:ext uri="{FF2B5EF4-FFF2-40B4-BE49-F238E27FC236}">
                  <a16:creationId xmlns:a16="http://schemas.microsoft.com/office/drawing/2014/main" id="{9CFE3C5C-2643-4B9E-A0C3-64C4FA79375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" name="모서리가 둥근 직사각형 1797">
              <a:extLst>
                <a:ext uri="{FF2B5EF4-FFF2-40B4-BE49-F238E27FC236}">
                  <a16:creationId xmlns:a16="http://schemas.microsoft.com/office/drawing/2014/main" id="{BAF3AD2F-C9DE-4165-A202-9158F89D5A6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" name="모서리가 둥근 직사각형 1798">
              <a:extLst>
                <a:ext uri="{FF2B5EF4-FFF2-40B4-BE49-F238E27FC236}">
                  <a16:creationId xmlns:a16="http://schemas.microsoft.com/office/drawing/2014/main" id="{DC1D79DA-43D5-484C-983F-E940F58ABD4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" name="모서리가 둥근 직사각형 1799">
              <a:extLst>
                <a:ext uri="{FF2B5EF4-FFF2-40B4-BE49-F238E27FC236}">
                  <a16:creationId xmlns:a16="http://schemas.microsoft.com/office/drawing/2014/main" id="{24E81FC6-F1E5-4283-867E-8F31484FDAC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8" name="그룹 407">
            <a:extLst>
              <a:ext uri="{FF2B5EF4-FFF2-40B4-BE49-F238E27FC236}">
                <a16:creationId xmlns:a16="http://schemas.microsoft.com/office/drawing/2014/main" id="{D1E389C2-4706-4E79-B624-A2BD9A608624}"/>
              </a:ext>
            </a:extLst>
          </p:cNvPr>
          <p:cNvGrpSpPr/>
          <p:nvPr/>
        </p:nvGrpSpPr>
        <p:grpSpPr>
          <a:xfrm>
            <a:off x="3686257" y="3054087"/>
            <a:ext cx="696763" cy="100804"/>
            <a:chOff x="3538538" y="1077915"/>
            <a:chExt cx="696763" cy="100804"/>
          </a:xfrm>
        </p:grpSpPr>
        <p:sp>
          <p:nvSpPr>
            <p:cNvPr id="505" name="모서리가 둥근 직사각형 1790">
              <a:extLst>
                <a:ext uri="{FF2B5EF4-FFF2-40B4-BE49-F238E27FC236}">
                  <a16:creationId xmlns:a16="http://schemas.microsoft.com/office/drawing/2014/main" id="{983720C2-4182-4CEE-8C25-F4642FC8848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6" name="모서리가 둥근 직사각형 1791">
              <a:extLst>
                <a:ext uri="{FF2B5EF4-FFF2-40B4-BE49-F238E27FC236}">
                  <a16:creationId xmlns:a16="http://schemas.microsoft.com/office/drawing/2014/main" id="{F0931CD2-0DB1-40C6-BBF5-3080F2C7157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7" name="모서리가 둥근 직사각형 1792">
              <a:extLst>
                <a:ext uri="{FF2B5EF4-FFF2-40B4-BE49-F238E27FC236}">
                  <a16:creationId xmlns:a16="http://schemas.microsoft.com/office/drawing/2014/main" id="{35F9528E-BC16-4943-B2C7-98651D78008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" name="모서리가 둥근 직사각형 1793">
              <a:extLst>
                <a:ext uri="{FF2B5EF4-FFF2-40B4-BE49-F238E27FC236}">
                  <a16:creationId xmlns:a16="http://schemas.microsoft.com/office/drawing/2014/main" id="{16771640-D7BE-47C0-ACFA-E0420C8282E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" name="모서리가 둥근 직사각형 1794">
              <a:extLst>
                <a:ext uri="{FF2B5EF4-FFF2-40B4-BE49-F238E27FC236}">
                  <a16:creationId xmlns:a16="http://schemas.microsoft.com/office/drawing/2014/main" id="{516AEA6B-C6D0-41BE-81D7-95C8ED70674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09" name="그룹 408">
            <a:extLst>
              <a:ext uri="{FF2B5EF4-FFF2-40B4-BE49-F238E27FC236}">
                <a16:creationId xmlns:a16="http://schemas.microsoft.com/office/drawing/2014/main" id="{01DE970D-F737-4D8E-AA59-1668CCE42CFD}"/>
              </a:ext>
            </a:extLst>
          </p:cNvPr>
          <p:cNvGrpSpPr/>
          <p:nvPr/>
        </p:nvGrpSpPr>
        <p:grpSpPr>
          <a:xfrm>
            <a:off x="3686257" y="3239633"/>
            <a:ext cx="696763" cy="100804"/>
            <a:chOff x="3538538" y="1077915"/>
            <a:chExt cx="696763" cy="100804"/>
          </a:xfrm>
        </p:grpSpPr>
        <p:sp>
          <p:nvSpPr>
            <p:cNvPr id="500" name="모서리가 둥근 직사각형 1785">
              <a:extLst>
                <a:ext uri="{FF2B5EF4-FFF2-40B4-BE49-F238E27FC236}">
                  <a16:creationId xmlns:a16="http://schemas.microsoft.com/office/drawing/2014/main" id="{EBE75FB4-5082-49D0-B9E4-BD7646D5125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1" name="모서리가 둥근 직사각형 1786">
              <a:extLst>
                <a:ext uri="{FF2B5EF4-FFF2-40B4-BE49-F238E27FC236}">
                  <a16:creationId xmlns:a16="http://schemas.microsoft.com/office/drawing/2014/main" id="{211AC301-CA2F-4DD0-BB4D-C4BAB86B0D8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2" name="모서리가 둥근 직사각형 1787">
              <a:extLst>
                <a:ext uri="{FF2B5EF4-FFF2-40B4-BE49-F238E27FC236}">
                  <a16:creationId xmlns:a16="http://schemas.microsoft.com/office/drawing/2014/main" id="{06012D09-F689-41EB-9000-BD2D0E50762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3" name="모서리가 둥근 직사각형 1788">
              <a:extLst>
                <a:ext uri="{FF2B5EF4-FFF2-40B4-BE49-F238E27FC236}">
                  <a16:creationId xmlns:a16="http://schemas.microsoft.com/office/drawing/2014/main" id="{2A9C6915-6990-412A-8A06-063575FE9B1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4" name="모서리가 둥근 직사각형 1789">
              <a:extLst>
                <a:ext uri="{FF2B5EF4-FFF2-40B4-BE49-F238E27FC236}">
                  <a16:creationId xmlns:a16="http://schemas.microsoft.com/office/drawing/2014/main" id="{E6BB01EE-A98A-43F1-8941-0062A1ADCC5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0" name="그룹 409">
            <a:extLst>
              <a:ext uri="{FF2B5EF4-FFF2-40B4-BE49-F238E27FC236}">
                <a16:creationId xmlns:a16="http://schemas.microsoft.com/office/drawing/2014/main" id="{2E24830F-E135-46BE-8F55-B53CD25A1BD9}"/>
              </a:ext>
            </a:extLst>
          </p:cNvPr>
          <p:cNvGrpSpPr/>
          <p:nvPr/>
        </p:nvGrpSpPr>
        <p:grpSpPr>
          <a:xfrm>
            <a:off x="3686257" y="3425179"/>
            <a:ext cx="696763" cy="100804"/>
            <a:chOff x="3538538" y="1077915"/>
            <a:chExt cx="696763" cy="100804"/>
          </a:xfrm>
        </p:grpSpPr>
        <p:sp>
          <p:nvSpPr>
            <p:cNvPr id="495" name="모서리가 둥근 직사각형 1780">
              <a:extLst>
                <a:ext uri="{FF2B5EF4-FFF2-40B4-BE49-F238E27FC236}">
                  <a16:creationId xmlns:a16="http://schemas.microsoft.com/office/drawing/2014/main" id="{F44FB4BA-9869-4A8F-A984-795E0E4D847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6" name="모서리가 둥근 직사각형 1781">
              <a:extLst>
                <a:ext uri="{FF2B5EF4-FFF2-40B4-BE49-F238E27FC236}">
                  <a16:creationId xmlns:a16="http://schemas.microsoft.com/office/drawing/2014/main" id="{CC9F10E4-CA23-4EF4-B03E-2687475CCD7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7" name="모서리가 둥근 직사각형 1782">
              <a:extLst>
                <a:ext uri="{FF2B5EF4-FFF2-40B4-BE49-F238E27FC236}">
                  <a16:creationId xmlns:a16="http://schemas.microsoft.com/office/drawing/2014/main" id="{8599B0BB-EDFD-48DC-824F-7871B37674F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8" name="모서리가 둥근 직사각형 1783">
              <a:extLst>
                <a:ext uri="{FF2B5EF4-FFF2-40B4-BE49-F238E27FC236}">
                  <a16:creationId xmlns:a16="http://schemas.microsoft.com/office/drawing/2014/main" id="{D463B0D4-E789-420A-AAFB-29424A98723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9" name="모서리가 둥근 직사각형 1784">
              <a:extLst>
                <a:ext uri="{FF2B5EF4-FFF2-40B4-BE49-F238E27FC236}">
                  <a16:creationId xmlns:a16="http://schemas.microsoft.com/office/drawing/2014/main" id="{05B7A83B-D4BC-41CA-8D86-91CAA031A8F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1" name="그룹 410">
            <a:extLst>
              <a:ext uri="{FF2B5EF4-FFF2-40B4-BE49-F238E27FC236}">
                <a16:creationId xmlns:a16="http://schemas.microsoft.com/office/drawing/2014/main" id="{E05597CE-1DC7-4F19-8591-C93EBDFD6755}"/>
              </a:ext>
            </a:extLst>
          </p:cNvPr>
          <p:cNvGrpSpPr/>
          <p:nvPr/>
        </p:nvGrpSpPr>
        <p:grpSpPr>
          <a:xfrm>
            <a:off x="3686257" y="3610725"/>
            <a:ext cx="696763" cy="100804"/>
            <a:chOff x="3538538" y="1077915"/>
            <a:chExt cx="696763" cy="100804"/>
          </a:xfrm>
        </p:grpSpPr>
        <p:sp>
          <p:nvSpPr>
            <p:cNvPr id="490" name="모서리가 둥근 직사각형 1775">
              <a:extLst>
                <a:ext uri="{FF2B5EF4-FFF2-40B4-BE49-F238E27FC236}">
                  <a16:creationId xmlns:a16="http://schemas.microsoft.com/office/drawing/2014/main" id="{0D2BE73C-08C3-4FC0-B95D-AFDA3EB2C0E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" name="모서리가 둥근 직사각형 1776">
              <a:extLst>
                <a:ext uri="{FF2B5EF4-FFF2-40B4-BE49-F238E27FC236}">
                  <a16:creationId xmlns:a16="http://schemas.microsoft.com/office/drawing/2014/main" id="{60F91801-B232-451E-B949-E73685A6921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" name="모서리가 둥근 직사각형 1777">
              <a:extLst>
                <a:ext uri="{FF2B5EF4-FFF2-40B4-BE49-F238E27FC236}">
                  <a16:creationId xmlns:a16="http://schemas.microsoft.com/office/drawing/2014/main" id="{5EEAE1F2-E09F-4266-BDB6-665A25F288C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" name="모서리가 둥근 직사각형 1778">
              <a:extLst>
                <a:ext uri="{FF2B5EF4-FFF2-40B4-BE49-F238E27FC236}">
                  <a16:creationId xmlns:a16="http://schemas.microsoft.com/office/drawing/2014/main" id="{5A545584-F85C-48DC-BF3A-22297A58865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" name="모서리가 둥근 직사각형 1779">
              <a:extLst>
                <a:ext uri="{FF2B5EF4-FFF2-40B4-BE49-F238E27FC236}">
                  <a16:creationId xmlns:a16="http://schemas.microsoft.com/office/drawing/2014/main" id="{1CCA3BFE-A32A-4A86-9714-BF894079137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2" name="그룹 411">
            <a:extLst>
              <a:ext uri="{FF2B5EF4-FFF2-40B4-BE49-F238E27FC236}">
                <a16:creationId xmlns:a16="http://schemas.microsoft.com/office/drawing/2014/main" id="{96982B50-C92F-4F36-BCE5-DBF050AA7E3B}"/>
              </a:ext>
            </a:extLst>
          </p:cNvPr>
          <p:cNvGrpSpPr/>
          <p:nvPr/>
        </p:nvGrpSpPr>
        <p:grpSpPr>
          <a:xfrm>
            <a:off x="3686257" y="3796271"/>
            <a:ext cx="696763" cy="100804"/>
            <a:chOff x="3538538" y="1077915"/>
            <a:chExt cx="696763" cy="100804"/>
          </a:xfrm>
        </p:grpSpPr>
        <p:sp>
          <p:nvSpPr>
            <p:cNvPr id="485" name="모서리가 둥근 직사각형 1770">
              <a:extLst>
                <a:ext uri="{FF2B5EF4-FFF2-40B4-BE49-F238E27FC236}">
                  <a16:creationId xmlns:a16="http://schemas.microsoft.com/office/drawing/2014/main" id="{07E4F00A-B536-4C3E-9BF4-1D7A1605008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" name="모서리가 둥근 직사각형 1771">
              <a:extLst>
                <a:ext uri="{FF2B5EF4-FFF2-40B4-BE49-F238E27FC236}">
                  <a16:creationId xmlns:a16="http://schemas.microsoft.com/office/drawing/2014/main" id="{E20E8503-8E91-44DE-8CD1-CD8697A56FC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" name="모서리가 둥근 직사각형 1772">
              <a:extLst>
                <a:ext uri="{FF2B5EF4-FFF2-40B4-BE49-F238E27FC236}">
                  <a16:creationId xmlns:a16="http://schemas.microsoft.com/office/drawing/2014/main" id="{73A25A55-DC97-426F-9630-D0FE72472C8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" name="모서리가 둥근 직사각형 1773">
              <a:extLst>
                <a:ext uri="{FF2B5EF4-FFF2-40B4-BE49-F238E27FC236}">
                  <a16:creationId xmlns:a16="http://schemas.microsoft.com/office/drawing/2014/main" id="{1835072B-94C8-445D-8B95-73E663931F4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" name="모서리가 둥근 직사각형 1774">
              <a:extLst>
                <a:ext uri="{FF2B5EF4-FFF2-40B4-BE49-F238E27FC236}">
                  <a16:creationId xmlns:a16="http://schemas.microsoft.com/office/drawing/2014/main" id="{9C801ABA-8BBC-4B9C-8DE4-AEC94CF5505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3" name="그룹 412">
            <a:extLst>
              <a:ext uri="{FF2B5EF4-FFF2-40B4-BE49-F238E27FC236}">
                <a16:creationId xmlns:a16="http://schemas.microsoft.com/office/drawing/2014/main" id="{11CA021D-1031-4569-8552-E174338C4057}"/>
              </a:ext>
            </a:extLst>
          </p:cNvPr>
          <p:cNvGrpSpPr/>
          <p:nvPr/>
        </p:nvGrpSpPr>
        <p:grpSpPr>
          <a:xfrm>
            <a:off x="3686257" y="3981817"/>
            <a:ext cx="696763" cy="100804"/>
            <a:chOff x="3538538" y="1077915"/>
            <a:chExt cx="696763" cy="100804"/>
          </a:xfrm>
        </p:grpSpPr>
        <p:sp>
          <p:nvSpPr>
            <p:cNvPr id="480" name="모서리가 둥근 직사각형 1765">
              <a:extLst>
                <a:ext uri="{FF2B5EF4-FFF2-40B4-BE49-F238E27FC236}">
                  <a16:creationId xmlns:a16="http://schemas.microsoft.com/office/drawing/2014/main" id="{42DC51A2-A494-4469-8B69-16DBEF204A7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" name="모서리가 둥근 직사각형 1766">
              <a:extLst>
                <a:ext uri="{FF2B5EF4-FFF2-40B4-BE49-F238E27FC236}">
                  <a16:creationId xmlns:a16="http://schemas.microsoft.com/office/drawing/2014/main" id="{22CCD674-E54B-4672-9489-E1514BF2A44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" name="모서리가 둥근 직사각형 1767">
              <a:extLst>
                <a:ext uri="{FF2B5EF4-FFF2-40B4-BE49-F238E27FC236}">
                  <a16:creationId xmlns:a16="http://schemas.microsoft.com/office/drawing/2014/main" id="{7965EA25-EEAD-4727-8672-D83349A1263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3" name="모서리가 둥근 직사각형 1768">
              <a:extLst>
                <a:ext uri="{FF2B5EF4-FFF2-40B4-BE49-F238E27FC236}">
                  <a16:creationId xmlns:a16="http://schemas.microsoft.com/office/drawing/2014/main" id="{ED7A6BBB-2857-4930-ACE8-E0A7B57EAE7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4" name="모서리가 둥근 직사각형 1769">
              <a:extLst>
                <a:ext uri="{FF2B5EF4-FFF2-40B4-BE49-F238E27FC236}">
                  <a16:creationId xmlns:a16="http://schemas.microsoft.com/office/drawing/2014/main" id="{816424C1-171B-4379-A4DC-D59FF77A345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4" name="그룹 413">
            <a:extLst>
              <a:ext uri="{FF2B5EF4-FFF2-40B4-BE49-F238E27FC236}">
                <a16:creationId xmlns:a16="http://schemas.microsoft.com/office/drawing/2014/main" id="{33447A53-1EB5-4EB9-A655-7DE8AF8F93DF}"/>
              </a:ext>
            </a:extLst>
          </p:cNvPr>
          <p:cNvGrpSpPr/>
          <p:nvPr/>
        </p:nvGrpSpPr>
        <p:grpSpPr>
          <a:xfrm>
            <a:off x="3686257" y="4167363"/>
            <a:ext cx="696763" cy="100804"/>
            <a:chOff x="3538538" y="1077915"/>
            <a:chExt cx="696763" cy="100804"/>
          </a:xfrm>
        </p:grpSpPr>
        <p:sp>
          <p:nvSpPr>
            <p:cNvPr id="475" name="모서리가 둥근 직사각형 1760">
              <a:extLst>
                <a:ext uri="{FF2B5EF4-FFF2-40B4-BE49-F238E27FC236}">
                  <a16:creationId xmlns:a16="http://schemas.microsoft.com/office/drawing/2014/main" id="{5C8C8EEB-E422-4804-A974-24D2BB0767D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" name="모서리가 둥근 직사각형 1761">
              <a:extLst>
                <a:ext uri="{FF2B5EF4-FFF2-40B4-BE49-F238E27FC236}">
                  <a16:creationId xmlns:a16="http://schemas.microsoft.com/office/drawing/2014/main" id="{7BBA89E5-3B72-4A6B-9DF8-688B8DF117B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" name="모서리가 둥근 직사각형 1762">
              <a:extLst>
                <a:ext uri="{FF2B5EF4-FFF2-40B4-BE49-F238E27FC236}">
                  <a16:creationId xmlns:a16="http://schemas.microsoft.com/office/drawing/2014/main" id="{30C68D13-C8BA-4DB3-A050-F9D242D04C6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" name="모서리가 둥근 직사각형 1763">
              <a:extLst>
                <a:ext uri="{FF2B5EF4-FFF2-40B4-BE49-F238E27FC236}">
                  <a16:creationId xmlns:a16="http://schemas.microsoft.com/office/drawing/2014/main" id="{25E5120E-1192-4872-BC33-4D78A721900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" name="모서리가 둥근 직사각형 1764">
              <a:extLst>
                <a:ext uri="{FF2B5EF4-FFF2-40B4-BE49-F238E27FC236}">
                  <a16:creationId xmlns:a16="http://schemas.microsoft.com/office/drawing/2014/main" id="{17E8FF93-6059-4599-AFB1-5817DA4D788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5" name="그룹 414">
            <a:extLst>
              <a:ext uri="{FF2B5EF4-FFF2-40B4-BE49-F238E27FC236}">
                <a16:creationId xmlns:a16="http://schemas.microsoft.com/office/drawing/2014/main" id="{7864E628-A84B-44F4-A8C9-6E7624E23312}"/>
              </a:ext>
            </a:extLst>
          </p:cNvPr>
          <p:cNvGrpSpPr/>
          <p:nvPr/>
        </p:nvGrpSpPr>
        <p:grpSpPr>
          <a:xfrm>
            <a:off x="3686257" y="4352909"/>
            <a:ext cx="696763" cy="100804"/>
            <a:chOff x="3538538" y="1077915"/>
            <a:chExt cx="696763" cy="100804"/>
          </a:xfrm>
        </p:grpSpPr>
        <p:sp>
          <p:nvSpPr>
            <p:cNvPr id="470" name="모서리가 둥근 직사각형 1755">
              <a:extLst>
                <a:ext uri="{FF2B5EF4-FFF2-40B4-BE49-F238E27FC236}">
                  <a16:creationId xmlns:a16="http://schemas.microsoft.com/office/drawing/2014/main" id="{631A51A1-3279-49B3-8F18-E569C75B842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" name="모서리가 둥근 직사각형 1756">
              <a:extLst>
                <a:ext uri="{FF2B5EF4-FFF2-40B4-BE49-F238E27FC236}">
                  <a16:creationId xmlns:a16="http://schemas.microsoft.com/office/drawing/2014/main" id="{40F81221-9120-49AF-8DD1-4B4FB3F9DC0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2" name="모서리가 둥근 직사각형 1757">
              <a:extLst>
                <a:ext uri="{FF2B5EF4-FFF2-40B4-BE49-F238E27FC236}">
                  <a16:creationId xmlns:a16="http://schemas.microsoft.com/office/drawing/2014/main" id="{4311AF4D-D4D9-4881-B92A-D9B04A9F81E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3" name="모서리가 둥근 직사각형 1758">
              <a:extLst>
                <a:ext uri="{FF2B5EF4-FFF2-40B4-BE49-F238E27FC236}">
                  <a16:creationId xmlns:a16="http://schemas.microsoft.com/office/drawing/2014/main" id="{DB6845DA-8098-455A-8569-65656308266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" name="모서리가 둥근 직사각형 1759">
              <a:extLst>
                <a:ext uri="{FF2B5EF4-FFF2-40B4-BE49-F238E27FC236}">
                  <a16:creationId xmlns:a16="http://schemas.microsoft.com/office/drawing/2014/main" id="{7E028BC0-45CB-4172-8379-7A37683C0FE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6" name="그룹 415">
            <a:extLst>
              <a:ext uri="{FF2B5EF4-FFF2-40B4-BE49-F238E27FC236}">
                <a16:creationId xmlns:a16="http://schemas.microsoft.com/office/drawing/2014/main" id="{68BC4903-BF14-427F-B904-70E0234D961A}"/>
              </a:ext>
            </a:extLst>
          </p:cNvPr>
          <p:cNvGrpSpPr/>
          <p:nvPr/>
        </p:nvGrpSpPr>
        <p:grpSpPr>
          <a:xfrm>
            <a:off x="3686257" y="4538455"/>
            <a:ext cx="696763" cy="100804"/>
            <a:chOff x="3538538" y="1077915"/>
            <a:chExt cx="696763" cy="100804"/>
          </a:xfrm>
        </p:grpSpPr>
        <p:sp>
          <p:nvSpPr>
            <p:cNvPr id="465" name="모서리가 둥근 직사각형 1750">
              <a:extLst>
                <a:ext uri="{FF2B5EF4-FFF2-40B4-BE49-F238E27FC236}">
                  <a16:creationId xmlns:a16="http://schemas.microsoft.com/office/drawing/2014/main" id="{78A331B7-7DC3-477F-9AD3-B08E5E6E5EF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" name="모서리가 둥근 직사각형 1751">
              <a:extLst>
                <a:ext uri="{FF2B5EF4-FFF2-40B4-BE49-F238E27FC236}">
                  <a16:creationId xmlns:a16="http://schemas.microsoft.com/office/drawing/2014/main" id="{C71A3106-7B1E-473B-9302-8AE06B842CE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" name="모서리가 둥근 직사각형 1752">
              <a:extLst>
                <a:ext uri="{FF2B5EF4-FFF2-40B4-BE49-F238E27FC236}">
                  <a16:creationId xmlns:a16="http://schemas.microsoft.com/office/drawing/2014/main" id="{E7927D20-7BFA-4E4E-9446-2A1D6ACE601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" name="모서리가 둥근 직사각형 1753">
              <a:extLst>
                <a:ext uri="{FF2B5EF4-FFF2-40B4-BE49-F238E27FC236}">
                  <a16:creationId xmlns:a16="http://schemas.microsoft.com/office/drawing/2014/main" id="{A0893EA6-BE95-4D2F-8A89-37B60FAC5BF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" name="모서리가 둥근 직사각형 1754">
              <a:extLst>
                <a:ext uri="{FF2B5EF4-FFF2-40B4-BE49-F238E27FC236}">
                  <a16:creationId xmlns:a16="http://schemas.microsoft.com/office/drawing/2014/main" id="{45D1CD08-42B1-4337-A826-97A6872CA3D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7" name="그룹 416">
            <a:extLst>
              <a:ext uri="{FF2B5EF4-FFF2-40B4-BE49-F238E27FC236}">
                <a16:creationId xmlns:a16="http://schemas.microsoft.com/office/drawing/2014/main" id="{BB07FE9E-F35B-4DCC-861B-8794100B8926}"/>
              </a:ext>
            </a:extLst>
          </p:cNvPr>
          <p:cNvGrpSpPr/>
          <p:nvPr/>
        </p:nvGrpSpPr>
        <p:grpSpPr>
          <a:xfrm>
            <a:off x="3686257" y="4724001"/>
            <a:ext cx="696763" cy="100804"/>
            <a:chOff x="3538538" y="1077915"/>
            <a:chExt cx="696763" cy="100804"/>
          </a:xfrm>
        </p:grpSpPr>
        <p:sp>
          <p:nvSpPr>
            <p:cNvPr id="460" name="모서리가 둥근 직사각형 1745">
              <a:extLst>
                <a:ext uri="{FF2B5EF4-FFF2-40B4-BE49-F238E27FC236}">
                  <a16:creationId xmlns:a16="http://schemas.microsoft.com/office/drawing/2014/main" id="{9847A43A-72A9-4272-83BE-60815E1F95F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1" name="모서리가 둥근 직사각형 1746">
              <a:extLst>
                <a:ext uri="{FF2B5EF4-FFF2-40B4-BE49-F238E27FC236}">
                  <a16:creationId xmlns:a16="http://schemas.microsoft.com/office/drawing/2014/main" id="{9F880531-1263-4F1B-8BB1-D4EC9EA3F04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2" name="모서리가 둥근 직사각형 1747">
              <a:extLst>
                <a:ext uri="{FF2B5EF4-FFF2-40B4-BE49-F238E27FC236}">
                  <a16:creationId xmlns:a16="http://schemas.microsoft.com/office/drawing/2014/main" id="{49660644-61BF-4A27-B66C-42EBD4E3B1B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" name="모서리가 둥근 직사각형 1748">
              <a:extLst>
                <a:ext uri="{FF2B5EF4-FFF2-40B4-BE49-F238E27FC236}">
                  <a16:creationId xmlns:a16="http://schemas.microsoft.com/office/drawing/2014/main" id="{164049D3-3F0E-46DD-AC49-02138991349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" name="모서리가 둥근 직사각형 1749">
              <a:extLst>
                <a:ext uri="{FF2B5EF4-FFF2-40B4-BE49-F238E27FC236}">
                  <a16:creationId xmlns:a16="http://schemas.microsoft.com/office/drawing/2014/main" id="{88A42073-0E36-485E-B789-CF3DE46C2A9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8" name="그룹 417">
            <a:extLst>
              <a:ext uri="{FF2B5EF4-FFF2-40B4-BE49-F238E27FC236}">
                <a16:creationId xmlns:a16="http://schemas.microsoft.com/office/drawing/2014/main" id="{8507BBD5-CF4D-4688-BAE1-DFE4E130CA1E}"/>
              </a:ext>
            </a:extLst>
          </p:cNvPr>
          <p:cNvGrpSpPr/>
          <p:nvPr/>
        </p:nvGrpSpPr>
        <p:grpSpPr>
          <a:xfrm>
            <a:off x="3686257" y="4909547"/>
            <a:ext cx="696763" cy="100804"/>
            <a:chOff x="3538538" y="1077915"/>
            <a:chExt cx="696763" cy="100804"/>
          </a:xfrm>
        </p:grpSpPr>
        <p:sp>
          <p:nvSpPr>
            <p:cNvPr id="455" name="모서리가 둥근 직사각형 1740">
              <a:extLst>
                <a:ext uri="{FF2B5EF4-FFF2-40B4-BE49-F238E27FC236}">
                  <a16:creationId xmlns:a16="http://schemas.microsoft.com/office/drawing/2014/main" id="{4B6B5929-092B-4FAA-8E16-92046FF0533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" name="모서리가 둥근 직사각형 1741">
              <a:extLst>
                <a:ext uri="{FF2B5EF4-FFF2-40B4-BE49-F238E27FC236}">
                  <a16:creationId xmlns:a16="http://schemas.microsoft.com/office/drawing/2014/main" id="{11E3E954-A15D-46D4-BCB6-59351E99B17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" name="모서리가 둥근 직사각형 1742">
              <a:extLst>
                <a:ext uri="{FF2B5EF4-FFF2-40B4-BE49-F238E27FC236}">
                  <a16:creationId xmlns:a16="http://schemas.microsoft.com/office/drawing/2014/main" id="{2180F269-817B-47AB-BAB5-82FA1F19D27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" name="모서리가 둥근 직사각형 1743">
              <a:extLst>
                <a:ext uri="{FF2B5EF4-FFF2-40B4-BE49-F238E27FC236}">
                  <a16:creationId xmlns:a16="http://schemas.microsoft.com/office/drawing/2014/main" id="{7B62C37D-0DC3-4670-B7A4-71EEA72C8C2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" name="모서리가 둥근 직사각형 1744">
              <a:extLst>
                <a:ext uri="{FF2B5EF4-FFF2-40B4-BE49-F238E27FC236}">
                  <a16:creationId xmlns:a16="http://schemas.microsoft.com/office/drawing/2014/main" id="{C8C25473-6E72-4A3F-8624-EEDD302BB81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9" name="그룹 418">
            <a:extLst>
              <a:ext uri="{FF2B5EF4-FFF2-40B4-BE49-F238E27FC236}">
                <a16:creationId xmlns:a16="http://schemas.microsoft.com/office/drawing/2014/main" id="{A18F1DCF-738E-476C-A430-355B603AC4CB}"/>
              </a:ext>
            </a:extLst>
          </p:cNvPr>
          <p:cNvGrpSpPr/>
          <p:nvPr/>
        </p:nvGrpSpPr>
        <p:grpSpPr>
          <a:xfrm>
            <a:off x="3686257" y="5095093"/>
            <a:ext cx="696763" cy="100804"/>
            <a:chOff x="3538538" y="1077915"/>
            <a:chExt cx="696763" cy="100804"/>
          </a:xfrm>
        </p:grpSpPr>
        <p:sp>
          <p:nvSpPr>
            <p:cNvPr id="450" name="모서리가 둥근 직사각형 1735">
              <a:extLst>
                <a:ext uri="{FF2B5EF4-FFF2-40B4-BE49-F238E27FC236}">
                  <a16:creationId xmlns:a16="http://schemas.microsoft.com/office/drawing/2014/main" id="{96D38175-4ABF-45EA-A467-58AA8521C77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1" name="모서리가 둥근 직사각형 1736">
              <a:extLst>
                <a:ext uri="{FF2B5EF4-FFF2-40B4-BE49-F238E27FC236}">
                  <a16:creationId xmlns:a16="http://schemas.microsoft.com/office/drawing/2014/main" id="{57BEF565-8E26-410F-9468-2B1B1D4F55E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2" name="모서리가 둥근 직사각형 1737">
              <a:extLst>
                <a:ext uri="{FF2B5EF4-FFF2-40B4-BE49-F238E27FC236}">
                  <a16:creationId xmlns:a16="http://schemas.microsoft.com/office/drawing/2014/main" id="{3E78083C-5300-4367-AC85-6CD1674D92B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" name="모서리가 둥근 직사각형 1738">
              <a:extLst>
                <a:ext uri="{FF2B5EF4-FFF2-40B4-BE49-F238E27FC236}">
                  <a16:creationId xmlns:a16="http://schemas.microsoft.com/office/drawing/2014/main" id="{8316391D-0268-4A9C-B37A-F44540A3E4D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" name="모서리가 둥근 직사각형 1739">
              <a:extLst>
                <a:ext uri="{FF2B5EF4-FFF2-40B4-BE49-F238E27FC236}">
                  <a16:creationId xmlns:a16="http://schemas.microsoft.com/office/drawing/2014/main" id="{9DAE0C2E-C83A-4779-9741-8190817BEF3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20967A9C-CEAA-404F-9371-D624FF7EF849}"/>
              </a:ext>
            </a:extLst>
          </p:cNvPr>
          <p:cNvGrpSpPr/>
          <p:nvPr/>
        </p:nvGrpSpPr>
        <p:grpSpPr>
          <a:xfrm>
            <a:off x="3686257" y="5280639"/>
            <a:ext cx="696763" cy="100804"/>
            <a:chOff x="3538538" y="1077915"/>
            <a:chExt cx="696763" cy="100804"/>
          </a:xfrm>
        </p:grpSpPr>
        <p:sp>
          <p:nvSpPr>
            <p:cNvPr id="445" name="모서리가 둥근 직사각형 1730">
              <a:extLst>
                <a:ext uri="{FF2B5EF4-FFF2-40B4-BE49-F238E27FC236}">
                  <a16:creationId xmlns:a16="http://schemas.microsoft.com/office/drawing/2014/main" id="{81EAF0CB-9682-4AC5-A1D8-2BAF9F9E906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6" name="모서리가 둥근 직사각형 1731">
              <a:extLst>
                <a:ext uri="{FF2B5EF4-FFF2-40B4-BE49-F238E27FC236}">
                  <a16:creationId xmlns:a16="http://schemas.microsoft.com/office/drawing/2014/main" id="{0B080904-A872-4925-9EE9-8D573259CD6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7" name="모서리가 둥근 직사각형 1732">
              <a:extLst>
                <a:ext uri="{FF2B5EF4-FFF2-40B4-BE49-F238E27FC236}">
                  <a16:creationId xmlns:a16="http://schemas.microsoft.com/office/drawing/2014/main" id="{DFB6C0A9-37FD-41CE-92AE-16E299CC531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8" name="모서리가 둥근 직사각형 1733">
              <a:extLst>
                <a:ext uri="{FF2B5EF4-FFF2-40B4-BE49-F238E27FC236}">
                  <a16:creationId xmlns:a16="http://schemas.microsoft.com/office/drawing/2014/main" id="{A5D9549D-8FB4-4AD5-871D-F415C530D0D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9" name="모서리가 둥근 직사각형 1734">
              <a:extLst>
                <a:ext uri="{FF2B5EF4-FFF2-40B4-BE49-F238E27FC236}">
                  <a16:creationId xmlns:a16="http://schemas.microsoft.com/office/drawing/2014/main" id="{8E626997-4AF1-485E-858F-0293186755F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B5B9EF84-64B7-467F-B627-76D8928A36F9}"/>
              </a:ext>
            </a:extLst>
          </p:cNvPr>
          <p:cNvGrpSpPr/>
          <p:nvPr/>
        </p:nvGrpSpPr>
        <p:grpSpPr>
          <a:xfrm>
            <a:off x="3686257" y="5466185"/>
            <a:ext cx="696763" cy="100804"/>
            <a:chOff x="3538538" y="1077915"/>
            <a:chExt cx="696763" cy="100804"/>
          </a:xfrm>
        </p:grpSpPr>
        <p:sp>
          <p:nvSpPr>
            <p:cNvPr id="440" name="모서리가 둥근 직사각형 1725">
              <a:extLst>
                <a:ext uri="{FF2B5EF4-FFF2-40B4-BE49-F238E27FC236}">
                  <a16:creationId xmlns:a16="http://schemas.microsoft.com/office/drawing/2014/main" id="{63C313D1-DA21-4FC0-893E-0D6104EF9DC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1" name="모서리가 둥근 직사각형 1726">
              <a:extLst>
                <a:ext uri="{FF2B5EF4-FFF2-40B4-BE49-F238E27FC236}">
                  <a16:creationId xmlns:a16="http://schemas.microsoft.com/office/drawing/2014/main" id="{6066A24D-9741-49D3-B0A4-77276F052B5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2" name="모서리가 둥근 직사각형 1727">
              <a:extLst>
                <a:ext uri="{FF2B5EF4-FFF2-40B4-BE49-F238E27FC236}">
                  <a16:creationId xmlns:a16="http://schemas.microsoft.com/office/drawing/2014/main" id="{BD7FDE4F-96BB-44CE-9973-157E96968B2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3" name="모서리가 둥근 직사각형 1728">
              <a:extLst>
                <a:ext uri="{FF2B5EF4-FFF2-40B4-BE49-F238E27FC236}">
                  <a16:creationId xmlns:a16="http://schemas.microsoft.com/office/drawing/2014/main" id="{A01C50F7-1E0E-4640-8ECD-8928678ECAD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4" name="모서리가 둥근 직사각형 1729">
              <a:extLst>
                <a:ext uri="{FF2B5EF4-FFF2-40B4-BE49-F238E27FC236}">
                  <a16:creationId xmlns:a16="http://schemas.microsoft.com/office/drawing/2014/main" id="{1EC7C9B4-D972-45EE-9C94-D1FEF8A4E33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2" name="그룹 421">
            <a:extLst>
              <a:ext uri="{FF2B5EF4-FFF2-40B4-BE49-F238E27FC236}">
                <a16:creationId xmlns:a16="http://schemas.microsoft.com/office/drawing/2014/main" id="{70AE5A72-98AC-49CC-A250-DDDCF12C6ADD}"/>
              </a:ext>
            </a:extLst>
          </p:cNvPr>
          <p:cNvGrpSpPr/>
          <p:nvPr/>
        </p:nvGrpSpPr>
        <p:grpSpPr>
          <a:xfrm>
            <a:off x="3686257" y="5651731"/>
            <a:ext cx="696763" cy="100804"/>
            <a:chOff x="3538538" y="1077915"/>
            <a:chExt cx="696763" cy="100804"/>
          </a:xfrm>
        </p:grpSpPr>
        <p:sp>
          <p:nvSpPr>
            <p:cNvPr id="435" name="모서리가 둥근 직사각형 1720">
              <a:extLst>
                <a:ext uri="{FF2B5EF4-FFF2-40B4-BE49-F238E27FC236}">
                  <a16:creationId xmlns:a16="http://schemas.microsoft.com/office/drawing/2014/main" id="{29BB94A4-67B1-4731-8389-7B9C42813E7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6" name="모서리가 둥근 직사각형 1721">
              <a:extLst>
                <a:ext uri="{FF2B5EF4-FFF2-40B4-BE49-F238E27FC236}">
                  <a16:creationId xmlns:a16="http://schemas.microsoft.com/office/drawing/2014/main" id="{FCBBB047-56EA-4A3F-9F0A-E496183FBFA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7" name="모서리가 둥근 직사각형 1722">
              <a:extLst>
                <a:ext uri="{FF2B5EF4-FFF2-40B4-BE49-F238E27FC236}">
                  <a16:creationId xmlns:a16="http://schemas.microsoft.com/office/drawing/2014/main" id="{E1948349-2AB4-4DB2-9D0E-00B4223F0FA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8" name="모서리가 둥근 직사각형 1723">
              <a:extLst>
                <a:ext uri="{FF2B5EF4-FFF2-40B4-BE49-F238E27FC236}">
                  <a16:creationId xmlns:a16="http://schemas.microsoft.com/office/drawing/2014/main" id="{DA6B34C0-EFA3-4F08-A0DB-5947E6BD9EA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9" name="모서리가 둥근 직사각형 1724">
              <a:extLst>
                <a:ext uri="{FF2B5EF4-FFF2-40B4-BE49-F238E27FC236}">
                  <a16:creationId xmlns:a16="http://schemas.microsoft.com/office/drawing/2014/main" id="{FFFE4FDB-0FAE-4A24-86F9-393F3A4016C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3" name="그룹 422">
            <a:extLst>
              <a:ext uri="{FF2B5EF4-FFF2-40B4-BE49-F238E27FC236}">
                <a16:creationId xmlns:a16="http://schemas.microsoft.com/office/drawing/2014/main" id="{E3AE3EC1-60C7-443D-98DD-E04AEB3F97D9}"/>
              </a:ext>
            </a:extLst>
          </p:cNvPr>
          <p:cNvGrpSpPr/>
          <p:nvPr/>
        </p:nvGrpSpPr>
        <p:grpSpPr>
          <a:xfrm>
            <a:off x="3686257" y="5837277"/>
            <a:ext cx="696763" cy="100804"/>
            <a:chOff x="3538538" y="1077915"/>
            <a:chExt cx="696763" cy="100804"/>
          </a:xfrm>
        </p:grpSpPr>
        <p:sp>
          <p:nvSpPr>
            <p:cNvPr id="430" name="모서리가 둥근 직사각형 1715">
              <a:extLst>
                <a:ext uri="{FF2B5EF4-FFF2-40B4-BE49-F238E27FC236}">
                  <a16:creationId xmlns:a16="http://schemas.microsoft.com/office/drawing/2014/main" id="{A3A89987-12D4-41DD-B3C3-BE06118E388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1" name="모서리가 둥근 직사각형 1716">
              <a:extLst>
                <a:ext uri="{FF2B5EF4-FFF2-40B4-BE49-F238E27FC236}">
                  <a16:creationId xmlns:a16="http://schemas.microsoft.com/office/drawing/2014/main" id="{F862DF77-D77E-4EF8-B96E-087DD20E4D9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2" name="모서리가 둥근 직사각형 1717">
              <a:extLst>
                <a:ext uri="{FF2B5EF4-FFF2-40B4-BE49-F238E27FC236}">
                  <a16:creationId xmlns:a16="http://schemas.microsoft.com/office/drawing/2014/main" id="{D8C153E3-16AD-4622-A4EE-89AF23F5B97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3" name="모서리가 둥근 직사각형 1718">
              <a:extLst>
                <a:ext uri="{FF2B5EF4-FFF2-40B4-BE49-F238E27FC236}">
                  <a16:creationId xmlns:a16="http://schemas.microsoft.com/office/drawing/2014/main" id="{67ADCB56-2331-4A10-A3B0-20F7BF82C67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4" name="모서리가 둥근 직사각형 1719">
              <a:extLst>
                <a:ext uri="{FF2B5EF4-FFF2-40B4-BE49-F238E27FC236}">
                  <a16:creationId xmlns:a16="http://schemas.microsoft.com/office/drawing/2014/main" id="{9EE1245B-F2A9-4A83-B2E9-056C89A0D36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4" name="그룹 423">
            <a:extLst>
              <a:ext uri="{FF2B5EF4-FFF2-40B4-BE49-F238E27FC236}">
                <a16:creationId xmlns:a16="http://schemas.microsoft.com/office/drawing/2014/main" id="{1E37B32E-0C0A-440D-82C1-9AEBDD172399}"/>
              </a:ext>
            </a:extLst>
          </p:cNvPr>
          <p:cNvGrpSpPr/>
          <p:nvPr/>
        </p:nvGrpSpPr>
        <p:grpSpPr>
          <a:xfrm>
            <a:off x="3686257" y="6022829"/>
            <a:ext cx="696763" cy="100804"/>
            <a:chOff x="3538538" y="1077915"/>
            <a:chExt cx="696763" cy="100804"/>
          </a:xfrm>
        </p:grpSpPr>
        <p:sp>
          <p:nvSpPr>
            <p:cNvPr id="425" name="모서리가 둥근 직사각형 1710">
              <a:extLst>
                <a:ext uri="{FF2B5EF4-FFF2-40B4-BE49-F238E27FC236}">
                  <a16:creationId xmlns:a16="http://schemas.microsoft.com/office/drawing/2014/main" id="{71CA62EE-D7D7-4A67-8CE5-EF53AA3D043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" name="모서리가 둥근 직사각형 1711">
              <a:extLst>
                <a:ext uri="{FF2B5EF4-FFF2-40B4-BE49-F238E27FC236}">
                  <a16:creationId xmlns:a16="http://schemas.microsoft.com/office/drawing/2014/main" id="{DAFC41E4-7CC4-4CE4-8774-46AB63073BC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" name="모서리가 둥근 직사각형 1712">
              <a:extLst>
                <a:ext uri="{FF2B5EF4-FFF2-40B4-BE49-F238E27FC236}">
                  <a16:creationId xmlns:a16="http://schemas.microsoft.com/office/drawing/2014/main" id="{02EA40EA-7992-4D17-9569-64A5090AD9D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8" name="모서리가 둥근 직사각형 1713">
              <a:extLst>
                <a:ext uri="{FF2B5EF4-FFF2-40B4-BE49-F238E27FC236}">
                  <a16:creationId xmlns:a16="http://schemas.microsoft.com/office/drawing/2014/main" id="{73CDC929-C297-42A2-8C7B-56A45B98261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9" name="모서리가 둥근 직사각형 1714">
              <a:extLst>
                <a:ext uri="{FF2B5EF4-FFF2-40B4-BE49-F238E27FC236}">
                  <a16:creationId xmlns:a16="http://schemas.microsoft.com/office/drawing/2014/main" id="{45B7F0C4-BD08-435E-864E-661AE154291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57" name="그룹 5456">
            <a:extLst>
              <a:ext uri="{FF2B5EF4-FFF2-40B4-BE49-F238E27FC236}">
                <a16:creationId xmlns:a16="http://schemas.microsoft.com/office/drawing/2014/main" id="{455E9503-E2B7-4C0F-9C46-F76CFDD8B50F}"/>
              </a:ext>
            </a:extLst>
          </p:cNvPr>
          <p:cNvGrpSpPr/>
          <p:nvPr/>
        </p:nvGrpSpPr>
        <p:grpSpPr>
          <a:xfrm>
            <a:off x="3359148" y="1526991"/>
            <a:ext cx="1113430" cy="3715126"/>
            <a:chOff x="3332474" y="1526991"/>
            <a:chExt cx="1163930" cy="3715126"/>
          </a:xfrm>
        </p:grpSpPr>
        <p:cxnSp>
          <p:nvCxnSpPr>
            <p:cNvPr id="382" name="직선 연결선 381">
              <a:extLst>
                <a:ext uri="{FF2B5EF4-FFF2-40B4-BE49-F238E27FC236}">
                  <a16:creationId xmlns:a16="http://schemas.microsoft.com/office/drawing/2014/main" id="{26ACD277-1707-4EA6-86A9-BE321A868590}"/>
                </a:ext>
              </a:extLst>
            </p:cNvPr>
            <p:cNvCxnSpPr/>
            <p:nvPr/>
          </p:nvCxnSpPr>
          <p:spPr>
            <a:xfrm>
              <a:off x="3337564" y="152699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직선 연결선 385">
              <a:extLst>
                <a:ext uri="{FF2B5EF4-FFF2-40B4-BE49-F238E27FC236}">
                  <a16:creationId xmlns:a16="http://schemas.microsoft.com/office/drawing/2014/main" id="{9AC34FE8-4A78-4FF9-8BAB-D3E2C69F4EDF}"/>
                </a:ext>
              </a:extLst>
            </p:cNvPr>
            <p:cNvCxnSpPr/>
            <p:nvPr/>
          </p:nvCxnSpPr>
          <p:spPr>
            <a:xfrm>
              <a:off x="3334389" y="3392485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직선 연결선 386">
              <a:extLst>
                <a:ext uri="{FF2B5EF4-FFF2-40B4-BE49-F238E27FC236}">
                  <a16:creationId xmlns:a16="http://schemas.microsoft.com/office/drawing/2014/main" id="{3AABCAFC-8D72-42F7-B165-BDC07AD6D9CC}"/>
                </a:ext>
              </a:extLst>
            </p:cNvPr>
            <p:cNvCxnSpPr/>
            <p:nvPr/>
          </p:nvCxnSpPr>
          <p:spPr>
            <a:xfrm>
              <a:off x="3332474" y="2453379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직선 연결선 391">
              <a:extLst>
                <a:ext uri="{FF2B5EF4-FFF2-40B4-BE49-F238E27FC236}">
                  <a16:creationId xmlns:a16="http://schemas.microsoft.com/office/drawing/2014/main" id="{961096C7-505B-4452-8923-9B4062E9C5BB}"/>
                </a:ext>
              </a:extLst>
            </p:cNvPr>
            <p:cNvCxnSpPr/>
            <p:nvPr/>
          </p:nvCxnSpPr>
          <p:spPr>
            <a:xfrm>
              <a:off x="3332474" y="4313633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직선 연결선 393">
              <a:extLst>
                <a:ext uri="{FF2B5EF4-FFF2-40B4-BE49-F238E27FC236}">
                  <a16:creationId xmlns:a16="http://schemas.microsoft.com/office/drawing/2014/main" id="{80AD8479-54A0-440D-A164-F8EC11EDBA1E}"/>
                </a:ext>
              </a:extLst>
            </p:cNvPr>
            <p:cNvCxnSpPr/>
            <p:nvPr/>
          </p:nvCxnSpPr>
          <p:spPr>
            <a:xfrm>
              <a:off x="3332474" y="5242117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15" name="TextBox 614">
            <a:extLst>
              <a:ext uri="{FF2B5EF4-FFF2-40B4-BE49-F238E27FC236}">
                <a16:creationId xmlns:a16="http://schemas.microsoft.com/office/drawing/2014/main" id="{2C21934A-7593-4DA0-AE52-C7BD330633FB}"/>
              </a:ext>
            </a:extLst>
          </p:cNvPr>
          <p:cNvSpPr txBox="1"/>
          <p:nvPr/>
        </p:nvSpPr>
        <p:spPr>
          <a:xfrm>
            <a:off x="2411729" y="343088"/>
            <a:ext cx="84189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</a:t>
            </a:r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 </a:t>
            </a:r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cxnSp>
        <p:nvCxnSpPr>
          <p:cNvPr id="381" name="직선 연결선 380">
            <a:extLst>
              <a:ext uri="{FF2B5EF4-FFF2-40B4-BE49-F238E27FC236}">
                <a16:creationId xmlns:a16="http://schemas.microsoft.com/office/drawing/2014/main" id="{F692BC5A-BE37-4275-AA6B-91BECE6FD29C}"/>
              </a:ext>
            </a:extLst>
          </p:cNvPr>
          <p:cNvCxnSpPr>
            <a:cxnSpLocks/>
          </p:cNvCxnSpPr>
          <p:nvPr/>
        </p:nvCxnSpPr>
        <p:spPr>
          <a:xfrm>
            <a:off x="3635746" y="332733"/>
            <a:ext cx="2872" cy="590059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7" name="직선 연결선 616">
            <a:extLst>
              <a:ext uri="{FF2B5EF4-FFF2-40B4-BE49-F238E27FC236}">
                <a16:creationId xmlns:a16="http://schemas.microsoft.com/office/drawing/2014/main" id="{81A551FA-69D5-4D38-8692-838C048F32F7}"/>
              </a:ext>
            </a:extLst>
          </p:cNvPr>
          <p:cNvCxnSpPr>
            <a:cxnSpLocks/>
          </p:cNvCxnSpPr>
          <p:nvPr/>
        </p:nvCxnSpPr>
        <p:spPr>
          <a:xfrm>
            <a:off x="2405951" y="331012"/>
            <a:ext cx="0" cy="3989795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" name="TextBox 618">
            <a:extLst>
              <a:ext uri="{FF2B5EF4-FFF2-40B4-BE49-F238E27FC236}">
                <a16:creationId xmlns:a16="http://schemas.microsoft.com/office/drawing/2014/main" id="{00A6EDB3-189C-462F-AE15-A069F35CCEFB}"/>
              </a:ext>
            </a:extLst>
          </p:cNvPr>
          <p:cNvSpPr txBox="1"/>
          <p:nvPr/>
        </p:nvSpPr>
        <p:spPr>
          <a:xfrm>
            <a:off x="2162515" y="552282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모서리가 둥근 직사각형 3">
            <a:extLst>
              <a:ext uri="{FF2B5EF4-FFF2-40B4-BE49-F238E27FC236}">
                <a16:creationId xmlns:a16="http://schemas.microsoft.com/office/drawing/2014/main" id="{3D156FA3-6D96-46CD-8AF2-073CB8BB0156}"/>
              </a:ext>
            </a:extLst>
          </p:cNvPr>
          <p:cNvSpPr/>
          <p:nvPr/>
        </p:nvSpPr>
        <p:spPr>
          <a:xfrm>
            <a:off x="2169871" y="331012"/>
            <a:ext cx="1096737" cy="399561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459" name="그룹 5458">
            <a:extLst>
              <a:ext uri="{FF2B5EF4-FFF2-40B4-BE49-F238E27FC236}">
                <a16:creationId xmlns:a16="http://schemas.microsoft.com/office/drawing/2014/main" id="{294BFC8E-B301-408A-AE5C-66DB9783F2E0}"/>
              </a:ext>
            </a:extLst>
          </p:cNvPr>
          <p:cNvGrpSpPr/>
          <p:nvPr/>
        </p:nvGrpSpPr>
        <p:grpSpPr>
          <a:xfrm>
            <a:off x="2160103" y="598069"/>
            <a:ext cx="1106505" cy="2792639"/>
            <a:chOff x="2102679" y="598069"/>
            <a:chExt cx="1163930" cy="2792639"/>
          </a:xfrm>
        </p:grpSpPr>
        <p:cxnSp>
          <p:nvCxnSpPr>
            <p:cNvPr id="618" name="직선 연결선 617">
              <a:extLst>
                <a:ext uri="{FF2B5EF4-FFF2-40B4-BE49-F238E27FC236}">
                  <a16:creationId xmlns:a16="http://schemas.microsoft.com/office/drawing/2014/main" id="{C1A05EBB-8AB9-464B-A113-A9FCA203D381}"/>
                </a:ext>
              </a:extLst>
            </p:cNvPr>
            <p:cNvCxnSpPr/>
            <p:nvPr/>
          </p:nvCxnSpPr>
          <p:spPr>
            <a:xfrm>
              <a:off x="2107769" y="1520880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직선 연결선 619">
              <a:extLst>
                <a:ext uri="{FF2B5EF4-FFF2-40B4-BE49-F238E27FC236}">
                  <a16:creationId xmlns:a16="http://schemas.microsoft.com/office/drawing/2014/main" id="{DE778E2B-5552-4A9D-8FFE-53DFBE9F5AA1}"/>
                </a:ext>
              </a:extLst>
            </p:cNvPr>
            <p:cNvCxnSpPr/>
            <p:nvPr/>
          </p:nvCxnSpPr>
          <p:spPr>
            <a:xfrm>
              <a:off x="2105854" y="598069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575710E6-A9EC-4022-90D4-4DEA3C02BE28}"/>
                </a:ext>
              </a:extLst>
            </p:cNvPr>
            <p:cNvCxnSpPr/>
            <p:nvPr/>
          </p:nvCxnSpPr>
          <p:spPr>
            <a:xfrm>
              <a:off x="2104594" y="3390708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직선 연결선 622">
              <a:extLst>
                <a:ext uri="{FF2B5EF4-FFF2-40B4-BE49-F238E27FC236}">
                  <a16:creationId xmlns:a16="http://schemas.microsoft.com/office/drawing/2014/main" id="{77F6A9ED-76B4-4B0F-83D5-308320775E7E}"/>
                </a:ext>
              </a:extLst>
            </p:cNvPr>
            <p:cNvCxnSpPr/>
            <p:nvPr/>
          </p:nvCxnSpPr>
          <p:spPr>
            <a:xfrm>
              <a:off x="2102679" y="2460270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EF10623A-1188-45CB-BC99-1C99FBB67BC2}"/>
              </a:ext>
            </a:extLst>
          </p:cNvPr>
          <p:cNvGrpSpPr/>
          <p:nvPr/>
        </p:nvGrpSpPr>
        <p:grpSpPr>
          <a:xfrm>
            <a:off x="2469048" y="635878"/>
            <a:ext cx="696763" cy="100804"/>
            <a:chOff x="3538538" y="1077915"/>
            <a:chExt cx="696763" cy="100804"/>
          </a:xfrm>
        </p:grpSpPr>
        <p:sp>
          <p:nvSpPr>
            <p:cNvPr id="806" name="모서리가 둥근 직사각형 1855">
              <a:extLst>
                <a:ext uri="{FF2B5EF4-FFF2-40B4-BE49-F238E27FC236}">
                  <a16:creationId xmlns:a16="http://schemas.microsoft.com/office/drawing/2014/main" id="{0F10FBAF-FD5C-40A8-89AD-BDAD13E38EE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7" name="모서리가 둥근 직사각형 1856">
              <a:extLst>
                <a:ext uri="{FF2B5EF4-FFF2-40B4-BE49-F238E27FC236}">
                  <a16:creationId xmlns:a16="http://schemas.microsoft.com/office/drawing/2014/main" id="{C1552EB5-2C02-4782-A0AC-DEC8CEF502B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8" name="모서리가 둥근 직사각형 1857">
              <a:extLst>
                <a:ext uri="{FF2B5EF4-FFF2-40B4-BE49-F238E27FC236}">
                  <a16:creationId xmlns:a16="http://schemas.microsoft.com/office/drawing/2014/main" id="{4A2BB77B-1AA6-4D43-A098-787CB8EE2C6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9" name="모서리가 둥근 직사각형 1858">
              <a:extLst>
                <a:ext uri="{FF2B5EF4-FFF2-40B4-BE49-F238E27FC236}">
                  <a16:creationId xmlns:a16="http://schemas.microsoft.com/office/drawing/2014/main" id="{4EC242FA-F8FE-41CB-973A-ABD2BAFE88E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0" name="모서리가 둥근 직사각형 1859">
              <a:extLst>
                <a:ext uri="{FF2B5EF4-FFF2-40B4-BE49-F238E27FC236}">
                  <a16:creationId xmlns:a16="http://schemas.microsoft.com/office/drawing/2014/main" id="{C72B2492-AA6F-44C3-878C-463FC323E5F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A5179F69-E5F0-4158-967A-BF37E8C1BCAD}"/>
              </a:ext>
            </a:extLst>
          </p:cNvPr>
          <p:cNvGrpSpPr/>
          <p:nvPr/>
        </p:nvGrpSpPr>
        <p:grpSpPr>
          <a:xfrm>
            <a:off x="2469048" y="822224"/>
            <a:ext cx="696763" cy="100804"/>
            <a:chOff x="3538538" y="1077915"/>
            <a:chExt cx="696763" cy="100804"/>
          </a:xfrm>
        </p:grpSpPr>
        <p:sp>
          <p:nvSpPr>
            <p:cNvPr id="801" name="모서리가 둥근 직사각형 1850">
              <a:extLst>
                <a:ext uri="{FF2B5EF4-FFF2-40B4-BE49-F238E27FC236}">
                  <a16:creationId xmlns:a16="http://schemas.microsoft.com/office/drawing/2014/main" id="{F7AD1034-B1E2-4E05-ADB9-760AEAA4C93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2" name="모서리가 둥근 직사각형 1851">
              <a:extLst>
                <a:ext uri="{FF2B5EF4-FFF2-40B4-BE49-F238E27FC236}">
                  <a16:creationId xmlns:a16="http://schemas.microsoft.com/office/drawing/2014/main" id="{61BCE6B2-AF21-4A31-B294-06964CF7CF9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3" name="모서리가 둥근 직사각형 1852">
              <a:extLst>
                <a:ext uri="{FF2B5EF4-FFF2-40B4-BE49-F238E27FC236}">
                  <a16:creationId xmlns:a16="http://schemas.microsoft.com/office/drawing/2014/main" id="{972856B1-E278-487D-9127-70BF5B740D4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4" name="모서리가 둥근 직사각형 1853">
              <a:extLst>
                <a:ext uri="{FF2B5EF4-FFF2-40B4-BE49-F238E27FC236}">
                  <a16:creationId xmlns:a16="http://schemas.microsoft.com/office/drawing/2014/main" id="{D13CC6C7-C8E8-42CE-AA68-FE6B2B50149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5" name="모서리가 둥근 직사각형 1854">
              <a:extLst>
                <a:ext uri="{FF2B5EF4-FFF2-40B4-BE49-F238E27FC236}">
                  <a16:creationId xmlns:a16="http://schemas.microsoft.com/office/drawing/2014/main" id="{105847A9-51AE-4050-BAFE-B11095F409B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3" name="그룹 632">
            <a:extLst>
              <a:ext uri="{FF2B5EF4-FFF2-40B4-BE49-F238E27FC236}">
                <a16:creationId xmlns:a16="http://schemas.microsoft.com/office/drawing/2014/main" id="{D9198FA7-1C41-4D37-94AB-0A7ACDA4C90D}"/>
              </a:ext>
            </a:extLst>
          </p:cNvPr>
          <p:cNvGrpSpPr/>
          <p:nvPr/>
        </p:nvGrpSpPr>
        <p:grpSpPr>
          <a:xfrm>
            <a:off x="2469048" y="1008570"/>
            <a:ext cx="696763" cy="100804"/>
            <a:chOff x="3538538" y="1077915"/>
            <a:chExt cx="696763" cy="100804"/>
          </a:xfrm>
        </p:grpSpPr>
        <p:sp>
          <p:nvSpPr>
            <p:cNvPr id="796" name="모서리가 둥근 직사각형 1845">
              <a:extLst>
                <a:ext uri="{FF2B5EF4-FFF2-40B4-BE49-F238E27FC236}">
                  <a16:creationId xmlns:a16="http://schemas.microsoft.com/office/drawing/2014/main" id="{DA784045-927A-47A8-B6FB-9A6546C7E5C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7" name="모서리가 둥근 직사각형 1846">
              <a:extLst>
                <a:ext uri="{FF2B5EF4-FFF2-40B4-BE49-F238E27FC236}">
                  <a16:creationId xmlns:a16="http://schemas.microsoft.com/office/drawing/2014/main" id="{790C14DD-B88B-4349-A6E4-300AFEF2C0A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8" name="모서리가 둥근 직사각형 1847">
              <a:extLst>
                <a:ext uri="{FF2B5EF4-FFF2-40B4-BE49-F238E27FC236}">
                  <a16:creationId xmlns:a16="http://schemas.microsoft.com/office/drawing/2014/main" id="{DE07AF23-FF09-4280-9603-C42CD04BF5B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9" name="모서리가 둥근 직사각형 1848">
              <a:extLst>
                <a:ext uri="{FF2B5EF4-FFF2-40B4-BE49-F238E27FC236}">
                  <a16:creationId xmlns:a16="http://schemas.microsoft.com/office/drawing/2014/main" id="{7EF9DB5B-5582-4BDB-ACB2-7A905E747B3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0" name="모서리가 둥근 직사각형 1849">
              <a:extLst>
                <a:ext uri="{FF2B5EF4-FFF2-40B4-BE49-F238E27FC236}">
                  <a16:creationId xmlns:a16="http://schemas.microsoft.com/office/drawing/2014/main" id="{8B95EE1D-3849-4F2F-AD38-627F31ABE1A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4" name="그룹 633">
            <a:extLst>
              <a:ext uri="{FF2B5EF4-FFF2-40B4-BE49-F238E27FC236}">
                <a16:creationId xmlns:a16="http://schemas.microsoft.com/office/drawing/2014/main" id="{9DC7E11A-CA4F-443E-95FA-1A3B904E3ABF}"/>
              </a:ext>
            </a:extLst>
          </p:cNvPr>
          <p:cNvGrpSpPr/>
          <p:nvPr/>
        </p:nvGrpSpPr>
        <p:grpSpPr>
          <a:xfrm>
            <a:off x="2469048" y="1194916"/>
            <a:ext cx="696763" cy="100804"/>
            <a:chOff x="3538538" y="1077915"/>
            <a:chExt cx="696763" cy="100804"/>
          </a:xfrm>
        </p:grpSpPr>
        <p:sp>
          <p:nvSpPr>
            <p:cNvPr id="791" name="모서리가 둥근 직사각형 1840">
              <a:extLst>
                <a:ext uri="{FF2B5EF4-FFF2-40B4-BE49-F238E27FC236}">
                  <a16:creationId xmlns:a16="http://schemas.microsoft.com/office/drawing/2014/main" id="{90EC916C-A8D1-4BD9-AC8D-E65925FC404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2" name="모서리가 둥근 직사각형 1841">
              <a:extLst>
                <a:ext uri="{FF2B5EF4-FFF2-40B4-BE49-F238E27FC236}">
                  <a16:creationId xmlns:a16="http://schemas.microsoft.com/office/drawing/2014/main" id="{C2B01717-84C7-4D33-976C-4C2D67A47C1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3" name="모서리가 둥근 직사각형 1842">
              <a:extLst>
                <a:ext uri="{FF2B5EF4-FFF2-40B4-BE49-F238E27FC236}">
                  <a16:creationId xmlns:a16="http://schemas.microsoft.com/office/drawing/2014/main" id="{98DB007F-943A-4FA1-8C9E-9048B8E9997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4" name="모서리가 둥근 직사각형 1843">
              <a:extLst>
                <a:ext uri="{FF2B5EF4-FFF2-40B4-BE49-F238E27FC236}">
                  <a16:creationId xmlns:a16="http://schemas.microsoft.com/office/drawing/2014/main" id="{4C996A32-3747-414D-8581-02A6660BEB5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5" name="모서리가 둥근 직사각형 1844">
              <a:extLst>
                <a:ext uri="{FF2B5EF4-FFF2-40B4-BE49-F238E27FC236}">
                  <a16:creationId xmlns:a16="http://schemas.microsoft.com/office/drawing/2014/main" id="{B1CA210F-8779-41FC-AD08-851DA0AEBE8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5" name="그룹 634">
            <a:extLst>
              <a:ext uri="{FF2B5EF4-FFF2-40B4-BE49-F238E27FC236}">
                <a16:creationId xmlns:a16="http://schemas.microsoft.com/office/drawing/2014/main" id="{E68D44E5-2656-4355-B372-61347C628DC5}"/>
              </a:ext>
            </a:extLst>
          </p:cNvPr>
          <p:cNvGrpSpPr/>
          <p:nvPr/>
        </p:nvGrpSpPr>
        <p:grpSpPr>
          <a:xfrm>
            <a:off x="2469048" y="1381262"/>
            <a:ext cx="696763" cy="100804"/>
            <a:chOff x="3538538" y="1077915"/>
            <a:chExt cx="696763" cy="100804"/>
          </a:xfrm>
        </p:grpSpPr>
        <p:sp>
          <p:nvSpPr>
            <p:cNvPr id="786" name="모서리가 둥근 직사각형 1835">
              <a:extLst>
                <a:ext uri="{FF2B5EF4-FFF2-40B4-BE49-F238E27FC236}">
                  <a16:creationId xmlns:a16="http://schemas.microsoft.com/office/drawing/2014/main" id="{5917BEBC-6251-430A-82EC-552AA3EE2CD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7" name="모서리가 둥근 직사각형 1836">
              <a:extLst>
                <a:ext uri="{FF2B5EF4-FFF2-40B4-BE49-F238E27FC236}">
                  <a16:creationId xmlns:a16="http://schemas.microsoft.com/office/drawing/2014/main" id="{866BE4B0-130A-4EBC-818D-87FD1760B02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8" name="모서리가 둥근 직사각형 1837">
              <a:extLst>
                <a:ext uri="{FF2B5EF4-FFF2-40B4-BE49-F238E27FC236}">
                  <a16:creationId xmlns:a16="http://schemas.microsoft.com/office/drawing/2014/main" id="{EDC9D259-C8D1-4769-8BE0-7FE9A362D95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9" name="모서리가 둥근 직사각형 1838">
              <a:extLst>
                <a:ext uri="{FF2B5EF4-FFF2-40B4-BE49-F238E27FC236}">
                  <a16:creationId xmlns:a16="http://schemas.microsoft.com/office/drawing/2014/main" id="{1710617A-6643-4200-B432-47A3269C377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0" name="모서리가 둥근 직사각형 1839">
              <a:extLst>
                <a:ext uri="{FF2B5EF4-FFF2-40B4-BE49-F238E27FC236}">
                  <a16:creationId xmlns:a16="http://schemas.microsoft.com/office/drawing/2014/main" id="{5557E70F-02C9-4ABE-8021-47E6988310B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6" name="그룹 635">
            <a:extLst>
              <a:ext uri="{FF2B5EF4-FFF2-40B4-BE49-F238E27FC236}">
                <a16:creationId xmlns:a16="http://schemas.microsoft.com/office/drawing/2014/main" id="{FE47D651-D0F7-4F08-AB78-28F2EB72B8C3}"/>
              </a:ext>
            </a:extLst>
          </p:cNvPr>
          <p:cNvGrpSpPr/>
          <p:nvPr/>
        </p:nvGrpSpPr>
        <p:grpSpPr>
          <a:xfrm>
            <a:off x="2469048" y="1567608"/>
            <a:ext cx="696763" cy="100804"/>
            <a:chOff x="3538538" y="1077915"/>
            <a:chExt cx="696763" cy="100804"/>
          </a:xfrm>
        </p:grpSpPr>
        <p:sp>
          <p:nvSpPr>
            <p:cNvPr id="781" name="모서리가 둥근 직사각형 1830">
              <a:extLst>
                <a:ext uri="{FF2B5EF4-FFF2-40B4-BE49-F238E27FC236}">
                  <a16:creationId xmlns:a16="http://schemas.microsoft.com/office/drawing/2014/main" id="{3BF0265A-A01C-4F2B-8D06-E260523268B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2" name="모서리가 둥근 직사각형 1831">
              <a:extLst>
                <a:ext uri="{FF2B5EF4-FFF2-40B4-BE49-F238E27FC236}">
                  <a16:creationId xmlns:a16="http://schemas.microsoft.com/office/drawing/2014/main" id="{CB439740-395E-43ED-843B-7EAAC6058EF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3" name="모서리가 둥근 직사각형 1832">
              <a:extLst>
                <a:ext uri="{FF2B5EF4-FFF2-40B4-BE49-F238E27FC236}">
                  <a16:creationId xmlns:a16="http://schemas.microsoft.com/office/drawing/2014/main" id="{3B185F7C-552C-4632-9CC7-4E324B25D23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4" name="모서리가 둥근 직사각형 1833">
              <a:extLst>
                <a:ext uri="{FF2B5EF4-FFF2-40B4-BE49-F238E27FC236}">
                  <a16:creationId xmlns:a16="http://schemas.microsoft.com/office/drawing/2014/main" id="{F4FD6CCB-4766-448A-B5C8-D0A6AE11737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5" name="모서리가 둥근 직사각형 1834">
              <a:extLst>
                <a:ext uri="{FF2B5EF4-FFF2-40B4-BE49-F238E27FC236}">
                  <a16:creationId xmlns:a16="http://schemas.microsoft.com/office/drawing/2014/main" id="{CC01B5A7-485A-4A4C-8F4D-CA3CACAB561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A2006466-1651-4697-9159-8F394D5F7555}"/>
              </a:ext>
            </a:extLst>
          </p:cNvPr>
          <p:cNvGrpSpPr/>
          <p:nvPr/>
        </p:nvGrpSpPr>
        <p:grpSpPr>
          <a:xfrm>
            <a:off x="2469048" y="1753954"/>
            <a:ext cx="696763" cy="100804"/>
            <a:chOff x="3538538" y="1077915"/>
            <a:chExt cx="696763" cy="100804"/>
          </a:xfrm>
        </p:grpSpPr>
        <p:sp>
          <p:nvSpPr>
            <p:cNvPr id="776" name="모서리가 둥근 직사각형 1825">
              <a:extLst>
                <a:ext uri="{FF2B5EF4-FFF2-40B4-BE49-F238E27FC236}">
                  <a16:creationId xmlns:a16="http://schemas.microsoft.com/office/drawing/2014/main" id="{B3B8EC28-EE43-4B19-865D-EE20494A782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7" name="모서리가 둥근 직사각형 1826">
              <a:extLst>
                <a:ext uri="{FF2B5EF4-FFF2-40B4-BE49-F238E27FC236}">
                  <a16:creationId xmlns:a16="http://schemas.microsoft.com/office/drawing/2014/main" id="{57F2CE17-E013-4F9B-9398-0D6FED55038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8" name="모서리가 둥근 직사각형 1827">
              <a:extLst>
                <a:ext uri="{FF2B5EF4-FFF2-40B4-BE49-F238E27FC236}">
                  <a16:creationId xmlns:a16="http://schemas.microsoft.com/office/drawing/2014/main" id="{8F7D3FF4-808D-4E6A-96A0-884B1B27079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9" name="모서리가 둥근 직사각형 1828">
              <a:extLst>
                <a:ext uri="{FF2B5EF4-FFF2-40B4-BE49-F238E27FC236}">
                  <a16:creationId xmlns:a16="http://schemas.microsoft.com/office/drawing/2014/main" id="{DD04AF66-8895-4CF2-89AE-788BD5FFB9C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0" name="모서리가 둥근 직사각형 1829">
              <a:extLst>
                <a:ext uri="{FF2B5EF4-FFF2-40B4-BE49-F238E27FC236}">
                  <a16:creationId xmlns:a16="http://schemas.microsoft.com/office/drawing/2014/main" id="{535EB4D2-FFDA-4A9D-AB84-CA062605B13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98646DB3-5D2C-45EB-8F94-21E4DB3266EF}"/>
              </a:ext>
            </a:extLst>
          </p:cNvPr>
          <p:cNvGrpSpPr/>
          <p:nvPr/>
        </p:nvGrpSpPr>
        <p:grpSpPr>
          <a:xfrm>
            <a:off x="2469048" y="1940300"/>
            <a:ext cx="696763" cy="100804"/>
            <a:chOff x="3538538" y="1077915"/>
            <a:chExt cx="696763" cy="100804"/>
          </a:xfrm>
        </p:grpSpPr>
        <p:sp>
          <p:nvSpPr>
            <p:cNvPr id="771" name="모서리가 둥근 직사각형 1820">
              <a:extLst>
                <a:ext uri="{FF2B5EF4-FFF2-40B4-BE49-F238E27FC236}">
                  <a16:creationId xmlns:a16="http://schemas.microsoft.com/office/drawing/2014/main" id="{3417D772-5547-4E04-B451-B8E4DA6E36E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2" name="모서리가 둥근 직사각형 1821">
              <a:extLst>
                <a:ext uri="{FF2B5EF4-FFF2-40B4-BE49-F238E27FC236}">
                  <a16:creationId xmlns:a16="http://schemas.microsoft.com/office/drawing/2014/main" id="{BA58CFAD-F1BD-4472-BFB6-514665A373E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3" name="모서리가 둥근 직사각형 1822">
              <a:extLst>
                <a:ext uri="{FF2B5EF4-FFF2-40B4-BE49-F238E27FC236}">
                  <a16:creationId xmlns:a16="http://schemas.microsoft.com/office/drawing/2014/main" id="{DF5C0EC9-D9AA-42F0-9BF7-094F5F32314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4" name="모서리가 둥근 직사각형 1823">
              <a:extLst>
                <a:ext uri="{FF2B5EF4-FFF2-40B4-BE49-F238E27FC236}">
                  <a16:creationId xmlns:a16="http://schemas.microsoft.com/office/drawing/2014/main" id="{20E622D9-0FAD-4573-94AC-EE48D344BCD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5" name="모서리가 둥근 직사각형 1824">
              <a:extLst>
                <a:ext uri="{FF2B5EF4-FFF2-40B4-BE49-F238E27FC236}">
                  <a16:creationId xmlns:a16="http://schemas.microsoft.com/office/drawing/2014/main" id="{BF6E78AC-E831-4030-9859-BFE07076A9B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9" name="그룹 638">
            <a:extLst>
              <a:ext uri="{FF2B5EF4-FFF2-40B4-BE49-F238E27FC236}">
                <a16:creationId xmlns:a16="http://schemas.microsoft.com/office/drawing/2014/main" id="{62B817F7-55F5-4889-B611-9EF3BF3A78C2}"/>
              </a:ext>
            </a:extLst>
          </p:cNvPr>
          <p:cNvGrpSpPr/>
          <p:nvPr/>
        </p:nvGrpSpPr>
        <p:grpSpPr>
          <a:xfrm>
            <a:off x="2469048" y="2126646"/>
            <a:ext cx="696763" cy="100804"/>
            <a:chOff x="3538538" y="1077915"/>
            <a:chExt cx="696763" cy="100804"/>
          </a:xfrm>
        </p:grpSpPr>
        <p:sp>
          <p:nvSpPr>
            <p:cNvPr id="766" name="모서리가 둥근 직사각형 1815">
              <a:extLst>
                <a:ext uri="{FF2B5EF4-FFF2-40B4-BE49-F238E27FC236}">
                  <a16:creationId xmlns:a16="http://schemas.microsoft.com/office/drawing/2014/main" id="{2DF7C76C-7EC1-4988-81CC-8553FEF9441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7" name="모서리가 둥근 직사각형 1816">
              <a:extLst>
                <a:ext uri="{FF2B5EF4-FFF2-40B4-BE49-F238E27FC236}">
                  <a16:creationId xmlns:a16="http://schemas.microsoft.com/office/drawing/2014/main" id="{D15C4886-5A38-4745-853F-47B72B715D3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8" name="모서리가 둥근 직사각형 1817">
              <a:extLst>
                <a:ext uri="{FF2B5EF4-FFF2-40B4-BE49-F238E27FC236}">
                  <a16:creationId xmlns:a16="http://schemas.microsoft.com/office/drawing/2014/main" id="{5A7761C2-BB39-4BCA-8924-26E6306A21E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9" name="모서리가 둥근 직사각형 1818">
              <a:extLst>
                <a:ext uri="{FF2B5EF4-FFF2-40B4-BE49-F238E27FC236}">
                  <a16:creationId xmlns:a16="http://schemas.microsoft.com/office/drawing/2014/main" id="{A462B2A9-8856-4ADD-AF97-2B7A078A18F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0" name="모서리가 둥근 직사각형 1819">
              <a:extLst>
                <a:ext uri="{FF2B5EF4-FFF2-40B4-BE49-F238E27FC236}">
                  <a16:creationId xmlns:a16="http://schemas.microsoft.com/office/drawing/2014/main" id="{345EF431-E0AE-4169-B7DA-5F1B83E26B2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0" name="그룹 639">
            <a:extLst>
              <a:ext uri="{FF2B5EF4-FFF2-40B4-BE49-F238E27FC236}">
                <a16:creationId xmlns:a16="http://schemas.microsoft.com/office/drawing/2014/main" id="{811CD0E1-546D-46E3-8804-3FB90F69059E}"/>
              </a:ext>
            </a:extLst>
          </p:cNvPr>
          <p:cNvGrpSpPr/>
          <p:nvPr/>
        </p:nvGrpSpPr>
        <p:grpSpPr>
          <a:xfrm>
            <a:off x="2469048" y="2312992"/>
            <a:ext cx="696763" cy="100804"/>
            <a:chOff x="3538538" y="1077915"/>
            <a:chExt cx="696763" cy="100804"/>
          </a:xfrm>
        </p:grpSpPr>
        <p:sp>
          <p:nvSpPr>
            <p:cNvPr id="761" name="모서리가 둥근 직사각형 1810">
              <a:extLst>
                <a:ext uri="{FF2B5EF4-FFF2-40B4-BE49-F238E27FC236}">
                  <a16:creationId xmlns:a16="http://schemas.microsoft.com/office/drawing/2014/main" id="{C7B23F85-6553-497F-A42B-446FC5EE7D5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2" name="모서리가 둥근 직사각형 1811">
              <a:extLst>
                <a:ext uri="{FF2B5EF4-FFF2-40B4-BE49-F238E27FC236}">
                  <a16:creationId xmlns:a16="http://schemas.microsoft.com/office/drawing/2014/main" id="{945A99D1-88FB-4BCE-9B11-3BFB4FA66A9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3" name="모서리가 둥근 직사각형 1812">
              <a:extLst>
                <a:ext uri="{FF2B5EF4-FFF2-40B4-BE49-F238E27FC236}">
                  <a16:creationId xmlns:a16="http://schemas.microsoft.com/office/drawing/2014/main" id="{5E609731-4163-4E71-98D0-178607DD380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4" name="모서리가 둥근 직사각형 1813">
              <a:extLst>
                <a:ext uri="{FF2B5EF4-FFF2-40B4-BE49-F238E27FC236}">
                  <a16:creationId xmlns:a16="http://schemas.microsoft.com/office/drawing/2014/main" id="{F7D6B25D-02D9-4A23-9066-0E46E6F1668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5" name="모서리가 둥근 직사각형 1814">
              <a:extLst>
                <a:ext uri="{FF2B5EF4-FFF2-40B4-BE49-F238E27FC236}">
                  <a16:creationId xmlns:a16="http://schemas.microsoft.com/office/drawing/2014/main" id="{CA3CF270-594D-443A-8E2A-D4A7F3447B6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1" name="그룹 640">
            <a:extLst>
              <a:ext uri="{FF2B5EF4-FFF2-40B4-BE49-F238E27FC236}">
                <a16:creationId xmlns:a16="http://schemas.microsoft.com/office/drawing/2014/main" id="{1F2EDF95-5297-4A04-8DA9-CB4D8FF94C6C}"/>
              </a:ext>
            </a:extLst>
          </p:cNvPr>
          <p:cNvGrpSpPr/>
          <p:nvPr/>
        </p:nvGrpSpPr>
        <p:grpSpPr>
          <a:xfrm>
            <a:off x="2469048" y="2499338"/>
            <a:ext cx="696763" cy="100804"/>
            <a:chOff x="3538538" y="1077915"/>
            <a:chExt cx="696763" cy="100804"/>
          </a:xfrm>
        </p:grpSpPr>
        <p:sp>
          <p:nvSpPr>
            <p:cNvPr id="756" name="모서리가 둥근 직사각형 1805">
              <a:extLst>
                <a:ext uri="{FF2B5EF4-FFF2-40B4-BE49-F238E27FC236}">
                  <a16:creationId xmlns:a16="http://schemas.microsoft.com/office/drawing/2014/main" id="{79601F65-5967-466A-B4DD-D9CD900695B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7" name="모서리가 둥근 직사각형 1806">
              <a:extLst>
                <a:ext uri="{FF2B5EF4-FFF2-40B4-BE49-F238E27FC236}">
                  <a16:creationId xmlns:a16="http://schemas.microsoft.com/office/drawing/2014/main" id="{523C8AF6-09DC-41CE-B94B-C908FFCE1B5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8" name="모서리가 둥근 직사각형 1807">
              <a:extLst>
                <a:ext uri="{FF2B5EF4-FFF2-40B4-BE49-F238E27FC236}">
                  <a16:creationId xmlns:a16="http://schemas.microsoft.com/office/drawing/2014/main" id="{42E86E69-D818-4F0D-930D-F7B3D38F279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9" name="모서리가 둥근 직사각형 1808">
              <a:extLst>
                <a:ext uri="{FF2B5EF4-FFF2-40B4-BE49-F238E27FC236}">
                  <a16:creationId xmlns:a16="http://schemas.microsoft.com/office/drawing/2014/main" id="{26B60A22-1B3C-413F-A774-DB28735077E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0" name="모서리가 둥근 직사각형 1809">
              <a:extLst>
                <a:ext uri="{FF2B5EF4-FFF2-40B4-BE49-F238E27FC236}">
                  <a16:creationId xmlns:a16="http://schemas.microsoft.com/office/drawing/2014/main" id="{2775063D-2DA3-430C-A1F5-23F003A3164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2" name="그룹 641">
            <a:extLst>
              <a:ext uri="{FF2B5EF4-FFF2-40B4-BE49-F238E27FC236}">
                <a16:creationId xmlns:a16="http://schemas.microsoft.com/office/drawing/2014/main" id="{A65133A8-17F7-47D9-82A7-B6FA024D8424}"/>
              </a:ext>
            </a:extLst>
          </p:cNvPr>
          <p:cNvGrpSpPr/>
          <p:nvPr/>
        </p:nvGrpSpPr>
        <p:grpSpPr>
          <a:xfrm>
            <a:off x="2469048" y="2685684"/>
            <a:ext cx="696763" cy="100804"/>
            <a:chOff x="3538538" y="1077915"/>
            <a:chExt cx="696763" cy="100804"/>
          </a:xfrm>
        </p:grpSpPr>
        <p:sp>
          <p:nvSpPr>
            <p:cNvPr id="751" name="모서리가 둥근 직사각형 1800">
              <a:extLst>
                <a:ext uri="{FF2B5EF4-FFF2-40B4-BE49-F238E27FC236}">
                  <a16:creationId xmlns:a16="http://schemas.microsoft.com/office/drawing/2014/main" id="{3954D67A-DBC7-446B-9D9A-6086EB91D21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2" name="모서리가 둥근 직사각형 1801">
              <a:extLst>
                <a:ext uri="{FF2B5EF4-FFF2-40B4-BE49-F238E27FC236}">
                  <a16:creationId xmlns:a16="http://schemas.microsoft.com/office/drawing/2014/main" id="{5A44224F-FC1B-4B95-B987-5CBD2CF03E4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3" name="모서리가 둥근 직사각형 1802">
              <a:extLst>
                <a:ext uri="{FF2B5EF4-FFF2-40B4-BE49-F238E27FC236}">
                  <a16:creationId xmlns:a16="http://schemas.microsoft.com/office/drawing/2014/main" id="{3B82FE73-F923-4A12-9E1E-10EB94962BC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4" name="모서리가 둥근 직사각형 1803">
              <a:extLst>
                <a:ext uri="{FF2B5EF4-FFF2-40B4-BE49-F238E27FC236}">
                  <a16:creationId xmlns:a16="http://schemas.microsoft.com/office/drawing/2014/main" id="{646DCAD0-4024-466D-BD01-0B01D5E105F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5" name="모서리가 둥근 직사각형 1804">
              <a:extLst>
                <a:ext uri="{FF2B5EF4-FFF2-40B4-BE49-F238E27FC236}">
                  <a16:creationId xmlns:a16="http://schemas.microsoft.com/office/drawing/2014/main" id="{38914E97-2D38-4102-8D8D-7CCB8687122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3" name="그룹 642">
            <a:extLst>
              <a:ext uri="{FF2B5EF4-FFF2-40B4-BE49-F238E27FC236}">
                <a16:creationId xmlns:a16="http://schemas.microsoft.com/office/drawing/2014/main" id="{BC3C3E42-5031-4000-8BE7-55EB449E254A}"/>
              </a:ext>
            </a:extLst>
          </p:cNvPr>
          <p:cNvGrpSpPr/>
          <p:nvPr/>
        </p:nvGrpSpPr>
        <p:grpSpPr>
          <a:xfrm>
            <a:off x="2469048" y="2872030"/>
            <a:ext cx="696763" cy="100804"/>
            <a:chOff x="3538538" y="1077915"/>
            <a:chExt cx="696763" cy="100804"/>
          </a:xfrm>
        </p:grpSpPr>
        <p:sp>
          <p:nvSpPr>
            <p:cNvPr id="746" name="모서리가 둥근 직사각형 1795">
              <a:extLst>
                <a:ext uri="{FF2B5EF4-FFF2-40B4-BE49-F238E27FC236}">
                  <a16:creationId xmlns:a16="http://schemas.microsoft.com/office/drawing/2014/main" id="{03F50C76-2862-42DA-B788-7FB2D96687D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7" name="모서리가 둥근 직사각형 1796">
              <a:extLst>
                <a:ext uri="{FF2B5EF4-FFF2-40B4-BE49-F238E27FC236}">
                  <a16:creationId xmlns:a16="http://schemas.microsoft.com/office/drawing/2014/main" id="{EF113228-C70C-46B6-A21C-5CA233A8017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8" name="모서리가 둥근 직사각형 1797">
              <a:extLst>
                <a:ext uri="{FF2B5EF4-FFF2-40B4-BE49-F238E27FC236}">
                  <a16:creationId xmlns:a16="http://schemas.microsoft.com/office/drawing/2014/main" id="{A72E5FDA-5BCB-48DC-ABDA-665D4769382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9" name="모서리가 둥근 직사각형 1798">
              <a:extLst>
                <a:ext uri="{FF2B5EF4-FFF2-40B4-BE49-F238E27FC236}">
                  <a16:creationId xmlns:a16="http://schemas.microsoft.com/office/drawing/2014/main" id="{FCFBC066-9B7B-4B68-B5B4-F7232179A78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0" name="모서리가 둥근 직사각형 1799">
              <a:extLst>
                <a:ext uri="{FF2B5EF4-FFF2-40B4-BE49-F238E27FC236}">
                  <a16:creationId xmlns:a16="http://schemas.microsoft.com/office/drawing/2014/main" id="{68C76624-E240-48A8-90AE-5E8461CA9BB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4" name="그룹 643">
            <a:extLst>
              <a:ext uri="{FF2B5EF4-FFF2-40B4-BE49-F238E27FC236}">
                <a16:creationId xmlns:a16="http://schemas.microsoft.com/office/drawing/2014/main" id="{8A3D41DC-C251-4EA8-BBE0-67F0853D9C4E}"/>
              </a:ext>
            </a:extLst>
          </p:cNvPr>
          <p:cNvGrpSpPr/>
          <p:nvPr/>
        </p:nvGrpSpPr>
        <p:grpSpPr>
          <a:xfrm>
            <a:off x="2469048" y="3058376"/>
            <a:ext cx="696763" cy="100804"/>
            <a:chOff x="3538538" y="1077915"/>
            <a:chExt cx="696763" cy="100804"/>
          </a:xfrm>
        </p:grpSpPr>
        <p:sp>
          <p:nvSpPr>
            <p:cNvPr id="741" name="모서리가 둥근 직사각형 1790">
              <a:extLst>
                <a:ext uri="{FF2B5EF4-FFF2-40B4-BE49-F238E27FC236}">
                  <a16:creationId xmlns:a16="http://schemas.microsoft.com/office/drawing/2014/main" id="{35FB018E-6571-41C1-AA93-78F719FB437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2" name="모서리가 둥근 직사각형 1791">
              <a:extLst>
                <a:ext uri="{FF2B5EF4-FFF2-40B4-BE49-F238E27FC236}">
                  <a16:creationId xmlns:a16="http://schemas.microsoft.com/office/drawing/2014/main" id="{F9DFBA24-4016-4994-B921-1E2FFBB05AA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3" name="모서리가 둥근 직사각형 1792">
              <a:extLst>
                <a:ext uri="{FF2B5EF4-FFF2-40B4-BE49-F238E27FC236}">
                  <a16:creationId xmlns:a16="http://schemas.microsoft.com/office/drawing/2014/main" id="{2AC754A1-E7CC-49DC-9D6B-77E2F9E2DBD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4" name="모서리가 둥근 직사각형 1793">
              <a:extLst>
                <a:ext uri="{FF2B5EF4-FFF2-40B4-BE49-F238E27FC236}">
                  <a16:creationId xmlns:a16="http://schemas.microsoft.com/office/drawing/2014/main" id="{E652842F-CC32-4C7F-A8A3-F41943618C6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5" name="모서리가 둥근 직사각형 1794">
              <a:extLst>
                <a:ext uri="{FF2B5EF4-FFF2-40B4-BE49-F238E27FC236}">
                  <a16:creationId xmlns:a16="http://schemas.microsoft.com/office/drawing/2014/main" id="{96D1FCA7-C0AB-4E36-B25C-0490B7B5731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5" name="그룹 644">
            <a:extLst>
              <a:ext uri="{FF2B5EF4-FFF2-40B4-BE49-F238E27FC236}">
                <a16:creationId xmlns:a16="http://schemas.microsoft.com/office/drawing/2014/main" id="{D6CC1442-6A03-4F33-A0AB-9B43734EDB23}"/>
              </a:ext>
            </a:extLst>
          </p:cNvPr>
          <p:cNvGrpSpPr/>
          <p:nvPr/>
        </p:nvGrpSpPr>
        <p:grpSpPr>
          <a:xfrm>
            <a:off x="2469048" y="3244722"/>
            <a:ext cx="696763" cy="100804"/>
            <a:chOff x="3538538" y="1077915"/>
            <a:chExt cx="696763" cy="100804"/>
          </a:xfrm>
        </p:grpSpPr>
        <p:sp>
          <p:nvSpPr>
            <p:cNvPr id="736" name="모서리가 둥근 직사각형 1785">
              <a:extLst>
                <a:ext uri="{FF2B5EF4-FFF2-40B4-BE49-F238E27FC236}">
                  <a16:creationId xmlns:a16="http://schemas.microsoft.com/office/drawing/2014/main" id="{E45B0E91-ACBC-424D-883E-C77C18052C5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7" name="모서리가 둥근 직사각형 1786">
              <a:extLst>
                <a:ext uri="{FF2B5EF4-FFF2-40B4-BE49-F238E27FC236}">
                  <a16:creationId xmlns:a16="http://schemas.microsoft.com/office/drawing/2014/main" id="{724B326C-4DCF-45D6-92B5-9B2A969013A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8" name="모서리가 둥근 직사각형 1787">
              <a:extLst>
                <a:ext uri="{FF2B5EF4-FFF2-40B4-BE49-F238E27FC236}">
                  <a16:creationId xmlns:a16="http://schemas.microsoft.com/office/drawing/2014/main" id="{8F0DD4B8-79D5-47B2-AAF3-40B339AB11B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9" name="모서리가 둥근 직사각형 1788">
              <a:extLst>
                <a:ext uri="{FF2B5EF4-FFF2-40B4-BE49-F238E27FC236}">
                  <a16:creationId xmlns:a16="http://schemas.microsoft.com/office/drawing/2014/main" id="{FE42DE8A-AF41-43BA-992B-0B6FCD2A8CD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0" name="모서리가 둥근 직사각형 1789">
              <a:extLst>
                <a:ext uri="{FF2B5EF4-FFF2-40B4-BE49-F238E27FC236}">
                  <a16:creationId xmlns:a16="http://schemas.microsoft.com/office/drawing/2014/main" id="{1820DCC1-41D7-4C75-9244-9CF0909C364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6" name="그룹 645">
            <a:extLst>
              <a:ext uri="{FF2B5EF4-FFF2-40B4-BE49-F238E27FC236}">
                <a16:creationId xmlns:a16="http://schemas.microsoft.com/office/drawing/2014/main" id="{CAF64864-006C-483D-BFA5-7CC7700237CB}"/>
              </a:ext>
            </a:extLst>
          </p:cNvPr>
          <p:cNvGrpSpPr/>
          <p:nvPr/>
        </p:nvGrpSpPr>
        <p:grpSpPr>
          <a:xfrm>
            <a:off x="2469048" y="3431068"/>
            <a:ext cx="696763" cy="100804"/>
            <a:chOff x="3538538" y="1077915"/>
            <a:chExt cx="696763" cy="100804"/>
          </a:xfrm>
        </p:grpSpPr>
        <p:sp>
          <p:nvSpPr>
            <p:cNvPr id="731" name="모서리가 둥근 직사각형 1780">
              <a:extLst>
                <a:ext uri="{FF2B5EF4-FFF2-40B4-BE49-F238E27FC236}">
                  <a16:creationId xmlns:a16="http://schemas.microsoft.com/office/drawing/2014/main" id="{27BD8C70-9545-477D-BE6A-986BA55F196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2" name="모서리가 둥근 직사각형 1781">
              <a:extLst>
                <a:ext uri="{FF2B5EF4-FFF2-40B4-BE49-F238E27FC236}">
                  <a16:creationId xmlns:a16="http://schemas.microsoft.com/office/drawing/2014/main" id="{83C79FA8-92A8-4D6F-BBC1-D231037ACFC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3" name="모서리가 둥근 직사각형 1782">
              <a:extLst>
                <a:ext uri="{FF2B5EF4-FFF2-40B4-BE49-F238E27FC236}">
                  <a16:creationId xmlns:a16="http://schemas.microsoft.com/office/drawing/2014/main" id="{3914D169-79DD-4D57-AC88-E813B9517E7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4" name="모서리가 둥근 직사각형 1783">
              <a:extLst>
                <a:ext uri="{FF2B5EF4-FFF2-40B4-BE49-F238E27FC236}">
                  <a16:creationId xmlns:a16="http://schemas.microsoft.com/office/drawing/2014/main" id="{82F34C2A-4D2C-4553-BECD-BD2FC7A35EA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5" name="모서리가 둥근 직사각형 1784">
              <a:extLst>
                <a:ext uri="{FF2B5EF4-FFF2-40B4-BE49-F238E27FC236}">
                  <a16:creationId xmlns:a16="http://schemas.microsoft.com/office/drawing/2014/main" id="{61D1F39D-2925-41B1-9100-2C7A14CF784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7" name="그룹 646">
            <a:extLst>
              <a:ext uri="{FF2B5EF4-FFF2-40B4-BE49-F238E27FC236}">
                <a16:creationId xmlns:a16="http://schemas.microsoft.com/office/drawing/2014/main" id="{73203460-DE22-4A0C-BC13-5EAE449A3D9A}"/>
              </a:ext>
            </a:extLst>
          </p:cNvPr>
          <p:cNvGrpSpPr/>
          <p:nvPr/>
        </p:nvGrpSpPr>
        <p:grpSpPr>
          <a:xfrm>
            <a:off x="2469048" y="3617414"/>
            <a:ext cx="696763" cy="100804"/>
            <a:chOff x="3538538" y="1077915"/>
            <a:chExt cx="696763" cy="100804"/>
          </a:xfrm>
        </p:grpSpPr>
        <p:sp>
          <p:nvSpPr>
            <p:cNvPr id="726" name="모서리가 둥근 직사각형 1775">
              <a:extLst>
                <a:ext uri="{FF2B5EF4-FFF2-40B4-BE49-F238E27FC236}">
                  <a16:creationId xmlns:a16="http://schemas.microsoft.com/office/drawing/2014/main" id="{2D34998E-8AEF-4D6A-9F4C-4ECE890DD7E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7" name="모서리가 둥근 직사각형 1776">
              <a:extLst>
                <a:ext uri="{FF2B5EF4-FFF2-40B4-BE49-F238E27FC236}">
                  <a16:creationId xmlns:a16="http://schemas.microsoft.com/office/drawing/2014/main" id="{1E474ABC-2FB5-4910-BCBE-47153789910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8" name="모서리가 둥근 직사각형 1777">
              <a:extLst>
                <a:ext uri="{FF2B5EF4-FFF2-40B4-BE49-F238E27FC236}">
                  <a16:creationId xmlns:a16="http://schemas.microsoft.com/office/drawing/2014/main" id="{2CDFFF26-4568-4CE9-883E-B3F5960CCE5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9" name="모서리가 둥근 직사각형 1778">
              <a:extLst>
                <a:ext uri="{FF2B5EF4-FFF2-40B4-BE49-F238E27FC236}">
                  <a16:creationId xmlns:a16="http://schemas.microsoft.com/office/drawing/2014/main" id="{5BE0DF48-9B65-4148-9E8F-1EB8116C555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0" name="모서리가 둥근 직사각형 1779">
              <a:extLst>
                <a:ext uri="{FF2B5EF4-FFF2-40B4-BE49-F238E27FC236}">
                  <a16:creationId xmlns:a16="http://schemas.microsoft.com/office/drawing/2014/main" id="{0BFBE145-9BD2-49A6-AECC-B61AA349983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25" name="TextBox 624">
            <a:extLst>
              <a:ext uri="{FF2B5EF4-FFF2-40B4-BE49-F238E27FC236}">
                <a16:creationId xmlns:a16="http://schemas.microsoft.com/office/drawing/2014/main" id="{CD6D299B-925C-40B0-B676-4567D9038E61}"/>
              </a:ext>
            </a:extLst>
          </p:cNvPr>
          <p:cNvSpPr txBox="1"/>
          <p:nvPr/>
        </p:nvSpPr>
        <p:spPr>
          <a:xfrm>
            <a:off x="2162369" y="1481663"/>
            <a:ext cx="251992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TextBox 625">
            <a:extLst>
              <a:ext uri="{FF2B5EF4-FFF2-40B4-BE49-F238E27FC236}">
                <a16:creationId xmlns:a16="http://schemas.microsoft.com/office/drawing/2014/main" id="{2125765F-70FE-4423-BFC1-B632B4A9795F}"/>
              </a:ext>
            </a:extLst>
          </p:cNvPr>
          <p:cNvSpPr txBox="1"/>
          <p:nvPr/>
        </p:nvSpPr>
        <p:spPr>
          <a:xfrm>
            <a:off x="2125638" y="2223914"/>
            <a:ext cx="319318" cy="11930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627" name="TextBox 626">
            <a:extLst>
              <a:ext uri="{FF2B5EF4-FFF2-40B4-BE49-F238E27FC236}">
                <a16:creationId xmlns:a16="http://schemas.microsoft.com/office/drawing/2014/main" id="{FA3C06D6-DED1-465D-90ED-A12F4C0FF491}"/>
              </a:ext>
            </a:extLst>
          </p:cNvPr>
          <p:cNvSpPr txBox="1"/>
          <p:nvPr/>
        </p:nvSpPr>
        <p:spPr>
          <a:xfrm>
            <a:off x="2121729" y="3348489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TextBox 812">
            <a:extLst>
              <a:ext uri="{FF2B5EF4-FFF2-40B4-BE49-F238E27FC236}">
                <a16:creationId xmlns:a16="http://schemas.microsoft.com/office/drawing/2014/main" id="{F3C16B8F-60A4-4B95-8A57-7BC5D135BD71}"/>
              </a:ext>
            </a:extLst>
          </p:cNvPr>
          <p:cNvSpPr txBox="1"/>
          <p:nvPr/>
        </p:nvSpPr>
        <p:spPr>
          <a:xfrm>
            <a:off x="3341407" y="554555"/>
            <a:ext cx="319318" cy="5685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</a:p>
        </p:txBody>
      </p:sp>
      <p:grpSp>
        <p:nvGrpSpPr>
          <p:cNvPr id="820" name="그룹 819">
            <a:extLst>
              <a:ext uri="{FF2B5EF4-FFF2-40B4-BE49-F238E27FC236}">
                <a16:creationId xmlns:a16="http://schemas.microsoft.com/office/drawing/2014/main" id="{70EB3C12-6853-4122-9BB9-D9926CE32F1F}"/>
              </a:ext>
            </a:extLst>
          </p:cNvPr>
          <p:cNvGrpSpPr/>
          <p:nvPr/>
        </p:nvGrpSpPr>
        <p:grpSpPr>
          <a:xfrm>
            <a:off x="2469048" y="3803760"/>
            <a:ext cx="696763" cy="100804"/>
            <a:chOff x="3538538" y="1077915"/>
            <a:chExt cx="696763" cy="100804"/>
          </a:xfrm>
        </p:grpSpPr>
        <p:sp>
          <p:nvSpPr>
            <p:cNvPr id="821" name="모서리가 둥근 직사각형 1780">
              <a:extLst>
                <a:ext uri="{FF2B5EF4-FFF2-40B4-BE49-F238E27FC236}">
                  <a16:creationId xmlns:a16="http://schemas.microsoft.com/office/drawing/2014/main" id="{EED2CA7A-BC19-42E6-B5C7-618AF71944E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1781">
              <a:extLst>
                <a:ext uri="{FF2B5EF4-FFF2-40B4-BE49-F238E27FC236}">
                  <a16:creationId xmlns:a16="http://schemas.microsoft.com/office/drawing/2014/main" id="{BF1142F0-F087-49DB-8FF9-BA3236B22A2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1782">
              <a:extLst>
                <a:ext uri="{FF2B5EF4-FFF2-40B4-BE49-F238E27FC236}">
                  <a16:creationId xmlns:a16="http://schemas.microsoft.com/office/drawing/2014/main" id="{4B7C4064-0DE4-471F-8A3F-DBDCA8F4843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1783">
              <a:extLst>
                <a:ext uri="{FF2B5EF4-FFF2-40B4-BE49-F238E27FC236}">
                  <a16:creationId xmlns:a16="http://schemas.microsoft.com/office/drawing/2014/main" id="{F604A3AF-EDDB-4C1A-A595-AC01881E7AF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5" name="모서리가 둥근 직사각형 1784">
              <a:extLst>
                <a:ext uri="{FF2B5EF4-FFF2-40B4-BE49-F238E27FC236}">
                  <a16:creationId xmlns:a16="http://schemas.microsoft.com/office/drawing/2014/main" id="{D03DD846-219B-4EAE-B8E0-F994E0340C9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6" name="그룹 825">
            <a:extLst>
              <a:ext uri="{FF2B5EF4-FFF2-40B4-BE49-F238E27FC236}">
                <a16:creationId xmlns:a16="http://schemas.microsoft.com/office/drawing/2014/main" id="{13762508-ED24-4AD2-89CE-BDAA1B323FF3}"/>
              </a:ext>
            </a:extLst>
          </p:cNvPr>
          <p:cNvGrpSpPr/>
          <p:nvPr/>
        </p:nvGrpSpPr>
        <p:grpSpPr>
          <a:xfrm>
            <a:off x="2469048" y="3990106"/>
            <a:ext cx="696763" cy="100804"/>
            <a:chOff x="3538538" y="1077915"/>
            <a:chExt cx="696763" cy="100804"/>
          </a:xfrm>
        </p:grpSpPr>
        <p:sp>
          <p:nvSpPr>
            <p:cNvPr id="827" name="모서리가 둥근 직사각형 1780">
              <a:extLst>
                <a:ext uri="{FF2B5EF4-FFF2-40B4-BE49-F238E27FC236}">
                  <a16:creationId xmlns:a16="http://schemas.microsoft.com/office/drawing/2014/main" id="{8F1722B8-76DF-428E-B0FA-1577ACCC1EC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8" name="모서리가 둥근 직사각형 1781">
              <a:extLst>
                <a:ext uri="{FF2B5EF4-FFF2-40B4-BE49-F238E27FC236}">
                  <a16:creationId xmlns:a16="http://schemas.microsoft.com/office/drawing/2014/main" id="{09514F2A-0843-4E65-9DA6-EF8587D486B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1782">
              <a:extLst>
                <a:ext uri="{FF2B5EF4-FFF2-40B4-BE49-F238E27FC236}">
                  <a16:creationId xmlns:a16="http://schemas.microsoft.com/office/drawing/2014/main" id="{9E663DF1-CF5E-4B89-A689-332341F4613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0" name="모서리가 둥근 직사각형 1783">
              <a:extLst>
                <a:ext uri="{FF2B5EF4-FFF2-40B4-BE49-F238E27FC236}">
                  <a16:creationId xmlns:a16="http://schemas.microsoft.com/office/drawing/2014/main" id="{B322D56F-8564-42D5-AE50-1085AC10FC8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1" name="모서리가 둥근 직사각형 1784">
              <a:extLst>
                <a:ext uri="{FF2B5EF4-FFF2-40B4-BE49-F238E27FC236}">
                  <a16:creationId xmlns:a16="http://schemas.microsoft.com/office/drawing/2014/main" id="{43207EBD-5A21-4606-8F46-BFE515616FC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32" name="그룹 831">
            <a:extLst>
              <a:ext uri="{FF2B5EF4-FFF2-40B4-BE49-F238E27FC236}">
                <a16:creationId xmlns:a16="http://schemas.microsoft.com/office/drawing/2014/main" id="{B39A24FC-275B-41CB-B460-46BDD6BA2C63}"/>
              </a:ext>
            </a:extLst>
          </p:cNvPr>
          <p:cNvGrpSpPr/>
          <p:nvPr/>
        </p:nvGrpSpPr>
        <p:grpSpPr>
          <a:xfrm>
            <a:off x="2469048" y="4176444"/>
            <a:ext cx="696763" cy="100804"/>
            <a:chOff x="3538538" y="1077915"/>
            <a:chExt cx="696763" cy="100804"/>
          </a:xfrm>
        </p:grpSpPr>
        <p:sp>
          <p:nvSpPr>
            <p:cNvPr id="833" name="모서리가 둥근 직사각형 1780">
              <a:extLst>
                <a:ext uri="{FF2B5EF4-FFF2-40B4-BE49-F238E27FC236}">
                  <a16:creationId xmlns:a16="http://schemas.microsoft.com/office/drawing/2014/main" id="{621E9DE5-7568-4640-85B1-9036D3D4581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4" name="모서리가 둥근 직사각형 1781">
              <a:extLst>
                <a:ext uri="{FF2B5EF4-FFF2-40B4-BE49-F238E27FC236}">
                  <a16:creationId xmlns:a16="http://schemas.microsoft.com/office/drawing/2014/main" id="{85C560C6-4608-49FC-8AEA-8F0D9BA2F4A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5" name="모서리가 둥근 직사각형 1782">
              <a:extLst>
                <a:ext uri="{FF2B5EF4-FFF2-40B4-BE49-F238E27FC236}">
                  <a16:creationId xmlns:a16="http://schemas.microsoft.com/office/drawing/2014/main" id="{D8B05989-9675-443D-8452-4FFD1A7229C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6" name="모서리가 둥근 직사각형 1783">
              <a:extLst>
                <a:ext uri="{FF2B5EF4-FFF2-40B4-BE49-F238E27FC236}">
                  <a16:creationId xmlns:a16="http://schemas.microsoft.com/office/drawing/2014/main" id="{5F2CE60D-50C8-4055-8872-1F8BF4945EE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7" name="모서리가 둥근 직사각형 1784">
              <a:extLst>
                <a:ext uri="{FF2B5EF4-FFF2-40B4-BE49-F238E27FC236}">
                  <a16:creationId xmlns:a16="http://schemas.microsoft.com/office/drawing/2014/main" id="{A7671660-0584-4158-AFF9-3138F4DB8E0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5" name="그룹 4624">
            <a:extLst>
              <a:ext uri="{FF2B5EF4-FFF2-40B4-BE49-F238E27FC236}">
                <a16:creationId xmlns:a16="http://schemas.microsoft.com/office/drawing/2014/main" id="{924DC085-634E-44D9-BE59-2ACF9B28D90B}"/>
              </a:ext>
            </a:extLst>
          </p:cNvPr>
          <p:cNvGrpSpPr/>
          <p:nvPr/>
        </p:nvGrpSpPr>
        <p:grpSpPr>
          <a:xfrm>
            <a:off x="2135162" y="4386827"/>
            <a:ext cx="1166417" cy="2182507"/>
            <a:chOff x="2203694" y="4386827"/>
            <a:chExt cx="1166417" cy="2182507"/>
          </a:xfrm>
        </p:grpSpPr>
        <p:sp>
          <p:nvSpPr>
            <p:cNvPr id="576" name="TextBox 575">
              <a:extLst>
                <a:ext uri="{FF2B5EF4-FFF2-40B4-BE49-F238E27FC236}">
                  <a16:creationId xmlns:a16="http://schemas.microsoft.com/office/drawing/2014/main" id="{5AC45719-E16A-4E2C-9028-3858681B616C}"/>
                </a:ext>
              </a:extLst>
            </p:cNvPr>
            <p:cNvSpPr txBox="1"/>
            <p:nvPr/>
          </p:nvSpPr>
          <p:spPr>
            <a:xfrm>
              <a:off x="2250150" y="4386827"/>
              <a:ext cx="1119961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</a:t>
              </a:r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 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</a:t>
              </a:r>
            </a:p>
          </p:txBody>
        </p:sp>
        <p:grpSp>
          <p:nvGrpSpPr>
            <p:cNvPr id="4624" name="그룹 4623">
              <a:extLst>
                <a:ext uri="{FF2B5EF4-FFF2-40B4-BE49-F238E27FC236}">
                  <a16:creationId xmlns:a16="http://schemas.microsoft.com/office/drawing/2014/main" id="{3D88529F-358E-43B3-94F1-43A56D6A8F5D}"/>
                </a:ext>
              </a:extLst>
            </p:cNvPr>
            <p:cNvGrpSpPr/>
            <p:nvPr/>
          </p:nvGrpSpPr>
          <p:grpSpPr>
            <a:xfrm>
              <a:off x="2203694" y="4402803"/>
              <a:ext cx="1093122" cy="2166531"/>
              <a:chOff x="2203694" y="4402803"/>
              <a:chExt cx="1093122" cy="2166531"/>
            </a:xfrm>
          </p:grpSpPr>
          <p:cxnSp>
            <p:nvCxnSpPr>
              <p:cNvPr id="166" name="직선 연결선 165">
                <a:extLst>
                  <a:ext uri="{FF2B5EF4-FFF2-40B4-BE49-F238E27FC236}">
                    <a16:creationId xmlns:a16="http://schemas.microsoft.com/office/drawing/2014/main" id="{0F2C24DC-4277-4C19-9C72-0C286ECCC017}"/>
                  </a:ext>
                </a:extLst>
              </p:cNvPr>
              <p:cNvCxnSpPr/>
              <p:nvPr/>
            </p:nvCxnSpPr>
            <p:spPr>
              <a:xfrm>
                <a:off x="2588242" y="4719797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직선 연결선 166">
                <a:extLst>
                  <a:ext uri="{FF2B5EF4-FFF2-40B4-BE49-F238E27FC236}">
                    <a16:creationId xmlns:a16="http://schemas.microsoft.com/office/drawing/2014/main" id="{0A3BC17E-117C-4896-8014-61B45D7D0263}"/>
                  </a:ext>
                </a:extLst>
              </p:cNvPr>
              <p:cNvCxnSpPr/>
              <p:nvPr/>
            </p:nvCxnSpPr>
            <p:spPr>
              <a:xfrm>
                <a:off x="2758746" y="4721089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직선 연결선 167">
                <a:extLst>
                  <a:ext uri="{FF2B5EF4-FFF2-40B4-BE49-F238E27FC236}">
                    <a16:creationId xmlns:a16="http://schemas.microsoft.com/office/drawing/2014/main" id="{7725994A-AC45-48FF-94D2-C2AD6898BE1A}"/>
                  </a:ext>
                </a:extLst>
              </p:cNvPr>
              <p:cNvCxnSpPr/>
              <p:nvPr/>
            </p:nvCxnSpPr>
            <p:spPr>
              <a:xfrm>
                <a:off x="2929250" y="4718428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직선 연결선 168">
                <a:extLst>
                  <a:ext uri="{FF2B5EF4-FFF2-40B4-BE49-F238E27FC236}">
                    <a16:creationId xmlns:a16="http://schemas.microsoft.com/office/drawing/2014/main" id="{422B2AE5-606D-483C-A8B5-E4D60A7A624B}"/>
                  </a:ext>
                </a:extLst>
              </p:cNvPr>
              <p:cNvCxnSpPr/>
              <p:nvPr/>
            </p:nvCxnSpPr>
            <p:spPr>
              <a:xfrm>
                <a:off x="3099754" y="4722458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직선 연결선 170">
                <a:extLst>
                  <a:ext uri="{FF2B5EF4-FFF2-40B4-BE49-F238E27FC236}">
                    <a16:creationId xmlns:a16="http://schemas.microsoft.com/office/drawing/2014/main" id="{8FB793E3-D49D-4F80-A205-CEF438C4031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46665" y="4712625"/>
                <a:ext cx="1011457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" name="모서리가 둥근 직사각형 414">
                <a:extLst>
                  <a:ext uri="{FF2B5EF4-FFF2-40B4-BE49-F238E27FC236}">
                    <a16:creationId xmlns:a16="http://schemas.microsoft.com/office/drawing/2014/main" id="{51E06D59-2829-446C-A4AC-4ED99A14BE34}"/>
                  </a:ext>
                </a:extLst>
              </p:cNvPr>
              <p:cNvSpPr/>
              <p:nvPr/>
            </p:nvSpPr>
            <p:spPr>
              <a:xfrm>
                <a:off x="2246665" y="4402803"/>
                <a:ext cx="1024070" cy="2166531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C12F5307-7827-4CE0-BE46-A8A984B14046}"/>
                  </a:ext>
                </a:extLst>
              </p:cNvPr>
              <p:cNvSpPr txBox="1"/>
              <p:nvPr/>
            </p:nvSpPr>
            <p:spPr>
              <a:xfrm>
                <a:off x="3049280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6C845833-CD16-49ED-9DD1-21DFAC2461C3}"/>
                  </a:ext>
                </a:extLst>
              </p:cNvPr>
              <p:cNvSpPr txBox="1"/>
              <p:nvPr/>
            </p:nvSpPr>
            <p:spPr>
              <a:xfrm>
                <a:off x="2919450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A248773-C695-4AB7-9F36-D458C9BEA569}"/>
                  </a:ext>
                </a:extLst>
              </p:cNvPr>
              <p:cNvSpPr txBox="1"/>
              <p:nvPr/>
            </p:nvSpPr>
            <p:spPr>
              <a:xfrm>
                <a:off x="2751051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AEC76318-4A27-4632-A558-9D8FAA679321}"/>
                  </a:ext>
                </a:extLst>
              </p:cNvPr>
              <p:cNvSpPr txBox="1"/>
              <p:nvPr/>
            </p:nvSpPr>
            <p:spPr>
              <a:xfrm>
                <a:off x="2576852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천</a:t>
                </a:r>
              </a:p>
            </p:txBody>
          </p:sp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9C414D96-8EFD-4382-97F8-A545D49A13CA}"/>
                  </a:ext>
                </a:extLst>
              </p:cNvPr>
              <p:cNvSpPr txBox="1"/>
              <p:nvPr/>
            </p:nvSpPr>
            <p:spPr>
              <a:xfrm>
                <a:off x="2417423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만</a:t>
                </a:r>
              </a:p>
            </p:txBody>
          </p:sp>
          <p:grpSp>
            <p:nvGrpSpPr>
              <p:cNvPr id="1253" name="그룹 1252">
                <a:extLst>
                  <a:ext uri="{FF2B5EF4-FFF2-40B4-BE49-F238E27FC236}">
                    <a16:creationId xmlns:a16="http://schemas.microsoft.com/office/drawing/2014/main" id="{838006CA-DED7-4320-B754-6F6DBFB34833}"/>
                  </a:ext>
                </a:extLst>
              </p:cNvPr>
              <p:cNvGrpSpPr/>
              <p:nvPr/>
            </p:nvGrpSpPr>
            <p:grpSpPr>
              <a:xfrm>
                <a:off x="2246665" y="4604647"/>
                <a:ext cx="1006365" cy="331975"/>
                <a:chOff x="2443401" y="4578942"/>
                <a:chExt cx="811178" cy="331975"/>
              </a:xfrm>
            </p:grpSpPr>
            <p:cxnSp>
              <p:nvCxnSpPr>
                <p:cNvPr id="172" name="직선 연결선 171">
                  <a:extLst>
                    <a:ext uri="{FF2B5EF4-FFF2-40B4-BE49-F238E27FC236}">
                      <a16:creationId xmlns:a16="http://schemas.microsoft.com/office/drawing/2014/main" id="{A1D862C5-69E4-4D04-835E-3503498D970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43401" y="4872817"/>
                  <a:ext cx="809953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3" name="직선 연결선 172">
                  <a:extLst>
                    <a:ext uri="{FF2B5EF4-FFF2-40B4-BE49-F238E27FC236}">
                      <a16:creationId xmlns:a16="http://schemas.microsoft.com/office/drawing/2014/main" id="{A7F3976C-87E0-4A0E-BAFB-B68BB7A67B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44626" y="4910917"/>
                  <a:ext cx="809953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7" name="직선 연결선 576">
                  <a:extLst>
                    <a:ext uri="{FF2B5EF4-FFF2-40B4-BE49-F238E27FC236}">
                      <a16:creationId xmlns:a16="http://schemas.microsoft.com/office/drawing/2014/main" id="{CA543069-B8C6-475E-8300-C4BB40ABF4E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43911" y="4578942"/>
                  <a:ext cx="809953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55" name="직선 연결선 1254">
                <a:extLst>
                  <a:ext uri="{FF2B5EF4-FFF2-40B4-BE49-F238E27FC236}">
                    <a16:creationId xmlns:a16="http://schemas.microsoft.com/office/drawing/2014/main" id="{3E820908-90CA-4E27-A33C-39F233F2A00C}"/>
                  </a:ext>
                </a:extLst>
              </p:cNvPr>
              <p:cNvCxnSpPr/>
              <p:nvPr/>
            </p:nvCxnSpPr>
            <p:spPr>
              <a:xfrm>
                <a:off x="2417738" y="4718427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7" name="TextBox 1256">
                <a:extLst>
                  <a:ext uri="{FF2B5EF4-FFF2-40B4-BE49-F238E27FC236}">
                    <a16:creationId xmlns:a16="http://schemas.microsoft.com/office/drawing/2014/main" id="{9FC532B6-CB91-42BD-B2D6-7D701DD25A19}"/>
                  </a:ext>
                </a:extLst>
              </p:cNvPr>
              <p:cNvSpPr txBox="1"/>
              <p:nvPr/>
            </p:nvSpPr>
            <p:spPr>
              <a:xfrm>
                <a:off x="2203694" y="4579746"/>
                <a:ext cx="31135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십만</a:t>
                </a:r>
              </a:p>
            </p:txBody>
          </p:sp>
          <p:grpSp>
            <p:nvGrpSpPr>
              <p:cNvPr id="1273" name="그룹 1272">
                <a:extLst>
                  <a:ext uri="{FF2B5EF4-FFF2-40B4-BE49-F238E27FC236}">
                    <a16:creationId xmlns:a16="http://schemas.microsoft.com/office/drawing/2014/main" id="{D3D33B72-ABA5-4C2D-8B9D-C62AAA88285C}"/>
                  </a:ext>
                </a:extLst>
              </p:cNvPr>
              <p:cNvGrpSpPr/>
              <p:nvPr/>
            </p:nvGrpSpPr>
            <p:grpSpPr>
              <a:xfrm>
                <a:off x="2304370" y="4998031"/>
                <a:ext cx="59232" cy="1507632"/>
                <a:chOff x="2504728" y="4996490"/>
                <a:chExt cx="59232" cy="1507632"/>
              </a:xfrm>
            </p:grpSpPr>
            <p:sp>
              <p:nvSpPr>
                <p:cNvPr id="1258" name="모서리가 둥근 직사각형 496">
                  <a:extLst>
                    <a:ext uri="{FF2B5EF4-FFF2-40B4-BE49-F238E27FC236}">
                      <a16:creationId xmlns:a16="http://schemas.microsoft.com/office/drawing/2014/main" id="{7A17956F-39C0-434E-B451-509E3837665B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9" name="모서리가 둥근 직사각형 493">
                  <a:extLst>
                    <a:ext uri="{FF2B5EF4-FFF2-40B4-BE49-F238E27FC236}">
                      <a16:creationId xmlns:a16="http://schemas.microsoft.com/office/drawing/2014/main" id="{BC2F3ECA-2851-4594-8765-CB765033F0E9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0" name="모서리가 둥근 직사각형 490">
                  <a:extLst>
                    <a:ext uri="{FF2B5EF4-FFF2-40B4-BE49-F238E27FC236}">
                      <a16:creationId xmlns:a16="http://schemas.microsoft.com/office/drawing/2014/main" id="{3F056248-4B0E-40BE-971C-7E89AE7C4BC4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1" name="모서리가 둥근 직사각형 487">
                  <a:extLst>
                    <a:ext uri="{FF2B5EF4-FFF2-40B4-BE49-F238E27FC236}">
                      <a16:creationId xmlns:a16="http://schemas.microsoft.com/office/drawing/2014/main" id="{AA2EB88C-4DFE-4503-A141-4ACCA17D4217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2" name="모서리가 둥근 직사각형 484">
                  <a:extLst>
                    <a:ext uri="{FF2B5EF4-FFF2-40B4-BE49-F238E27FC236}">
                      <a16:creationId xmlns:a16="http://schemas.microsoft.com/office/drawing/2014/main" id="{D926F7DA-CAB1-4F63-99C1-83921FDAF9D1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3" name="모서리가 둥근 직사각형 481">
                  <a:extLst>
                    <a:ext uri="{FF2B5EF4-FFF2-40B4-BE49-F238E27FC236}">
                      <a16:creationId xmlns:a16="http://schemas.microsoft.com/office/drawing/2014/main" id="{BF2D939B-838E-4EA8-B0C3-42B2C551B65E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4" name="모서리가 둥근 직사각형 478">
                  <a:extLst>
                    <a:ext uri="{FF2B5EF4-FFF2-40B4-BE49-F238E27FC236}">
                      <a16:creationId xmlns:a16="http://schemas.microsoft.com/office/drawing/2014/main" id="{B157088C-2812-41B6-B44B-80D5DB1234F3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5" name="모서리가 둥근 직사각형 475">
                  <a:extLst>
                    <a:ext uri="{FF2B5EF4-FFF2-40B4-BE49-F238E27FC236}">
                      <a16:creationId xmlns:a16="http://schemas.microsoft.com/office/drawing/2014/main" id="{7F15FF86-99C6-4B30-950D-8077085631E2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6" name="모서리가 둥근 직사각형 472">
                  <a:extLst>
                    <a:ext uri="{FF2B5EF4-FFF2-40B4-BE49-F238E27FC236}">
                      <a16:creationId xmlns:a16="http://schemas.microsoft.com/office/drawing/2014/main" id="{E1AAF4D5-6C32-46E7-9E82-0D173F202B47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67" name="모서리가 둥근 직사각형 460">
                  <a:extLst>
                    <a:ext uri="{FF2B5EF4-FFF2-40B4-BE49-F238E27FC236}">
                      <a16:creationId xmlns:a16="http://schemas.microsoft.com/office/drawing/2014/main" id="{786C5D25-97CC-4E6E-95E8-31F0F2AB188E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4" name="그룹 1273">
                <a:extLst>
                  <a:ext uri="{FF2B5EF4-FFF2-40B4-BE49-F238E27FC236}">
                    <a16:creationId xmlns:a16="http://schemas.microsoft.com/office/drawing/2014/main" id="{C7AC79FC-6B7B-4868-828F-F7028AFA2A7A}"/>
                  </a:ext>
                </a:extLst>
              </p:cNvPr>
              <p:cNvGrpSpPr/>
              <p:nvPr/>
            </p:nvGrpSpPr>
            <p:grpSpPr>
              <a:xfrm>
                <a:off x="2474630" y="4994120"/>
                <a:ext cx="59232" cy="1507632"/>
                <a:chOff x="2504728" y="4996490"/>
                <a:chExt cx="59232" cy="1507632"/>
              </a:xfrm>
            </p:grpSpPr>
            <p:sp>
              <p:nvSpPr>
                <p:cNvPr id="1275" name="모서리가 둥근 직사각형 496">
                  <a:extLst>
                    <a:ext uri="{FF2B5EF4-FFF2-40B4-BE49-F238E27FC236}">
                      <a16:creationId xmlns:a16="http://schemas.microsoft.com/office/drawing/2014/main" id="{F3DD5F3B-1F63-4C69-B82F-126E55D99188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6" name="모서리가 둥근 직사각형 493">
                  <a:extLst>
                    <a:ext uri="{FF2B5EF4-FFF2-40B4-BE49-F238E27FC236}">
                      <a16:creationId xmlns:a16="http://schemas.microsoft.com/office/drawing/2014/main" id="{EE296199-C317-4CC0-AAE7-2150B4F767CC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7" name="모서리가 둥근 직사각형 490">
                  <a:extLst>
                    <a:ext uri="{FF2B5EF4-FFF2-40B4-BE49-F238E27FC236}">
                      <a16:creationId xmlns:a16="http://schemas.microsoft.com/office/drawing/2014/main" id="{3BB54D7E-30D9-45A5-B467-AD324C063E3A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8" name="모서리가 둥근 직사각형 487">
                  <a:extLst>
                    <a:ext uri="{FF2B5EF4-FFF2-40B4-BE49-F238E27FC236}">
                      <a16:creationId xmlns:a16="http://schemas.microsoft.com/office/drawing/2014/main" id="{7F49754D-603B-4AAB-9129-5D6B80097ED7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9" name="모서리가 둥근 직사각형 484">
                  <a:extLst>
                    <a:ext uri="{FF2B5EF4-FFF2-40B4-BE49-F238E27FC236}">
                      <a16:creationId xmlns:a16="http://schemas.microsoft.com/office/drawing/2014/main" id="{F3AD2B7E-4D40-4FF0-8982-6172C4715663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0" name="모서리가 둥근 직사각형 481">
                  <a:extLst>
                    <a:ext uri="{FF2B5EF4-FFF2-40B4-BE49-F238E27FC236}">
                      <a16:creationId xmlns:a16="http://schemas.microsoft.com/office/drawing/2014/main" id="{A8A73697-FB67-4285-9C55-9D6AF92A7BE2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1" name="모서리가 둥근 직사각형 478">
                  <a:extLst>
                    <a:ext uri="{FF2B5EF4-FFF2-40B4-BE49-F238E27FC236}">
                      <a16:creationId xmlns:a16="http://schemas.microsoft.com/office/drawing/2014/main" id="{AA129BBA-994B-4935-8E42-47470567BC24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2" name="모서리가 둥근 직사각형 475">
                  <a:extLst>
                    <a:ext uri="{FF2B5EF4-FFF2-40B4-BE49-F238E27FC236}">
                      <a16:creationId xmlns:a16="http://schemas.microsoft.com/office/drawing/2014/main" id="{F73498C1-909C-4069-84E5-27CDE3C3016D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3" name="모서리가 둥근 직사각형 472">
                  <a:extLst>
                    <a:ext uri="{FF2B5EF4-FFF2-40B4-BE49-F238E27FC236}">
                      <a16:creationId xmlns:a16="http://schemas.microsoft.com/office/drawing/2014/main" id="{FB49A124-6ED7-4A5F-9430-A9810795639F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4" name="모서리가 둥근 직사각형 460">
                  <a:extLst>
                    <a:ext uri="{FF2B5EF4-FFF2-40B4-BE49-F238E27FC236}">
                      <a16:creationId xmlns:a16="http://schemas.microsoft.com/office/drawing/2014/main" id="{9E4A3DB5-0645-4FC8-80DA-22BECBDA79B0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85" name="그룹 1284">
                <a:extLst>
                  <a:ext uri="{FF2B5EF4-FFF2-40B4-BE49-F238E27FC236}">
                    <a16:creationId xmlns:a16="http://schemas.microsoft.com/office/drawing/2014/main" id="{59ADB2A1-9FD0-454E-8220-B44CBB6863C1}"/>
                  </a:ext>
                </a:extLst>
              </p:cNvPr>
              <p:cNvGrpSpPr/>
              <p:nvPr/>
            </p:nvGrpSpPr>
            <p:grpSpPr>
              <a:xfrm>
                <a:off x="2644890" y="4994902"/>
                <a:ext cx="59232" cy="1507632"/>
                <a:chOff x="2504728" y="4996490"/>
                <a:chExt cx="59232" cy="1507632"/>
              </a:xfrm>
            </p:grpSpPr>
            <p:sp>
              <p:nvSpPr>
                <p:cNvPr id="1286" name="모서리가 둥근 직사각형 496">
                  <a:extLst>
                    <a:ext uri="{FF2B5EF4-FFF2-40B4-BE49-F238E27FC236}">
                      <a16:creationId xmlns:a16="http://schemas.microsoft.com/office/drawing/2014/main" id="{92A44B51-B342-4969-9CE6-A14F53BFA787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7" name="모서리가 둥근 직사각형 493">
                  <a:extLst>
                    <a:ext uri="{FF2B5EF4-FFF2-40B4-BE49-F238E27FC236}">
                      <a16:creationId xmlns:a16="http://schemas.microsoft.com/office/drawing/2014/main" id="{FA98759A-103A-48DB-BB42-3FD9081B14EC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8" name="모서리가 둥근 직사각형 490">
                  <a:extLst>
                    <a:ext uri="{FF2B5EF4-FFF2-40B4-BE49-F238E27FC236}">
                      <a16:creationId xmlns:a16="http://schemas.microsoft.com/office/drawing/2014/main" id="{236FDA92-B260-4769-963C-499428B2CD50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9" name="모서리가 둥근 직사각형 487">
                  <a:extLst>
                    <a:ext uri="{FF2B5EF4-FFF2-40B4-BE49-F238E27FC236}">
                      <a16:creationId xmlns:a16="http://schemas.microsoft.com/office/drawing/2014/main" id="{3F8269DA-DBC7-4F44-BA5C-F934CFB272E2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0" name="모서리가 둥근 직사각형 484">
                  <a:extLst>
                    <a:ext uri="{FF2B5EF4-FFF2-40B4-BE49-F238E27FC236}">
                      <a16:creationId xmlns:a16="http://schemas.microsoft.com/office/drawing/2014/main" id="{52B8A4E1-75A6-41CA-B345-D7C5B4A68761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1" name="모서리가 둥근 직사각형 481">
                  <a:extLst>
                    <a:ext uri="{FF2B5EF4-FFF2-40B4-BE49-F238E27FC236}">
                      <a16:creationId xmlns:a16="http://schemas.microsoft.com/office/drawing/2014/main" id="{F20E16F9-1A60-4809-8FD8-968F24D7B1F5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2" name="모서리가 둥근 직사각형 478">
                  <a:extLst>
                    <a:ext uri="{FF2B5EF4-FFF2-40B4-BE49-F238E27FC236}">
                      <a16:creationId xmlns:a16="http://schemas.microsoft.com/office/drawing/2014/main" id="{FA345A41-16C7-449B-A97E-0C809C2B1EF3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3" name="모서리가 둥근 직사각형 475">
                  <a:extLst>
                    <a:ext uri="{FF2B5EF4-FFF2-40B4-BE49-F238E27FC236}">
                      <a16:creationId xmlns:a16="http://schemas.microsoft.com/office/drawing/2014/main" id="{1E0DC482-CD76-4BE5-897D-7B66D7436F5A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4" name="모서리가 둥근 직사각형 472">
                  <a:extLst>
                    <a:ext uri="{FF2B5EF4-FFF2-40B4-BE49-F238E27FC236}">
                      <a16:creationId xmlns:a16="http://schemas.microsoft.com/office/drawing/2014/main" id="{22A3A9AF-01D5-4B72-A890-F0C1B3C60131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5" name="모서리가 둥근 직사각형 460">
                  <a:extLst>
                    <a:ext uri="{FF2B5EF4-FFF2-40B4-BE49-F238E27FC236}">
                      <a16:creationId xmlns:a16="http://schemas.microsoft.com/office/drawing/2014/main" id="{878D7B9D-051E-48CC-A94B-602206CFD08E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96" name="그룹 1295">
                <a:extLst>
                  <a:ext uri="{FF2B5EF4-FFF2-40B4-BE49-F238E27FC236}">
                    <a16:creationId xmlns:a16="http://schemas.microsoft.com/office/drawing/2014/main" id="{82B61FA5-E5CB-44FA-9264-630FA9216769}"/>
                  </a:ext>
                </a:extLst>
              </p:cNvPr>
              <p:cNvGrpSpPr/>
              <p:nvPr/>
            </p:nvGrpSpPr>
            <p:grpSpPr>
              <a:xfrm>
                <a:off x="2815150" y="4997248"/>
                <a:ext cx="59232" cy="1507632"/>
                <a:chOff x="2504728" y="4996490"/>
                <a:chExt cx="59232" cy="1507632"/>
              </a:xfrm>
            </p:grpSpPr>
            <p:sp>
              <p:nvSpPr>
                <p:cNvPr id="1297" name="모서리가 둥근 직사각형 496">
                  <a:extLst>
                    <a:ext uri="{FF2B5EF4-FFF2-40B4-BE49-F238E27FC236}">
                      <a16:creationId xmlns:a16="http://schemas.microsoft.com/office/drawing/2014/main" id="{5C9A3DA1-4294-4257-8448-B21408C18E13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8" name="모서리가 둥근 직사각형 493">
                  <a:extLst>
                    <a:ext uri="{FF2B5EF4-FFF2-40B4-BE49-F238E27FC236}">
                      <a16:creationId xmlns:a16="http://schemas.microsoft.com/office/drawing/2014/main" id="{7446231B-A173-4CAA-9035-45F00978C32C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9" name="모서리가 둥근 직사각형 490">
                  <a:extLst>
                    <a:ext uri="{FF2B5EF4-FFF2-40B4-BE49-F238E27FC236}">
                      <a16:creationId xmlns:a16="http://schemas.microsoft.com/office/drawing/2014/main" id="{82C49FE5-1668-4FB7-A464-7E2C57A699CB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0" name="모서리가 둥근 직사각형 487">
                  <a:extLst>
                    <a:ext uri="{FF2B5EF4-FFF2-40B4-BE49-F238E27FC236}">
                      <a16:creationId xmlns:a16="http://schemas.microsoft.com/office/drawing/2014/main" id="{1DFE6D5B-A595-4C6F-8E7C-51DA3030202C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1" name="모서리가 둥근 직사각형 484">
                  <a:extLst>
                    <a:ext uri="{FF2B5EF4-FFF2-40B4-BE49-F238E27FC236}">
                      <a16:creationId xmlns:a16="http://schemas.microsoft.com/office/drawing/2014/main" id="{3EBDA5D8-AAEE-4F51-A5EF-FDEF9BAAB70B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2" name="모서리가 둥근 직사각형 481">
                  <a:extLst>
                    <a:ext uri="{FF2B5EF4-FFF2-40B4-BE49-F238E27FC236}">
                      <a16:creationId xmlns:a16="http://schemas.microsoft.com/office/drawing/2014/main" id="{731A7CF3-A874-4111-AAC4-5F208865EFB7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3" name="모서리가 둥근 직사각형 478">
                  <a:extLst>
                    <a:ext uri="{FF2B5EF4-FFF2-40B4-BE49-F238E27FC236}">
                      <a16:creationId xmlns:a16="http://schemas.microsoft.com/office/drawing/2014/main" id="{E77B73AE-B0B4-4ED6-93FF-3E2BB5707AF1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4" name="모서리가 둥근 직사각형 475">
                  <a:extLst>
                    <a:ext uri="{FF2B5EF4-FFF2-40B4-BE49-F238E27FC236}">
                      <a16:creationId xmlns:a16="http://schemas.microsoft.com/office/drawing/2014/main" id="{D6A0583F-7664-4C13-BA9A-4B0A20B50D97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5" name="모서리가 둥근 직사각형 472">
                  <a:extLst>
                    <a:ext uri="{FF2B5EF4-FFF2-40B4-BE49-F238E27FC236}">
                      <a16:creationId xmlns:a16="http://schemas.microsoft.com/office/drawing/2014/main" id="{C94CD4E9-1015-4059-AA4C-E3CE6724F294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6" name="모서리가 둥근 직사각형 460">
                  <a:extLst>
                    <a:ext uri="{FF2B5EF4-FFF2-40B4-BE49-F238E27FC236}">
                      <a16:creationId xmlns:a16="http://schemas.microsoft.com/office/drawing/2014/main" id="{92C9CDCA-175B-4C74-95A7-7B53542D3D92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07" name="그룹 1306">
                <a:extLst>
                  <a:ext uri="{FF2B5EF4-FFF2-40B4-BE49-F238E27FC236}">
                    <a16:creationId xmlns:a16="http://schemas.microsoft.com/office/drawing/2014/main" id="{037FFD6E-64DF-44C6-9915-DA4EC580EDAA}"/>
                  </a:ext>
                </a:extLst>
              </p:cNvPr>
              <p:cNvGrpSpPr/>
              <p:nvPr/>
            </p:nvGrpSpPr>
            <p:grpSpPr>
              <a:xfrm>
                <a:off x="2985410" y="4995684"/>
                <a:ext cx="59232" cy="1507632"/>
                <a:chOff x="2504728" y="4996490"/>
                <a:chExt cx="59232" cy="1507632"/>
              </a:xfrm>
            </p:grpSpPr>
            <p:sp>
              <p:nvSpPr>
                <p:cNvPr id="1308" name="모서리가 둥근 직사각형 496">
                  <a:extLst>
                    <a:ext uri="{FF2B5EF4-FFF2-40B4-BE49-F238E27FC236}">
                      <a16:creationId xmlns:a16="http://schemas.microsoft.com/office/drawing/2014/main" id="{809490EB-8A54-42C7-A40D-95FCB75CEABC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9" name="모서리가 둥근 직사각형 493">
                  <a:extLst>
                    <a:ext uri="{FF2B5EF4-FFF2-40B4-BE49-F238E27FC236}">
                      <a16:creationId xmlns:a16="http://schemas.microsoft.com/office/drawing/2014/main" id="{D8415772-491E-41E7-944C-1296B127C73D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0" name="모서리가 둥근 직사각형 490">
                  <a:extLst>
                    <a:ext uri="{FF2B5EF4-FFF2-40B4-BE49-F238E27FC236}">
                      <a16:creationId xmlns:a16="http://schemas.microsoft.com/office/drawing/2014/main" id="{97D4A358-D7A0-4141-8F24-7EEA7BA4D147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1" name="모서리가 둥근 직사각형 487">
                  <a:extLst>
                    <a:ext uri="{FF2B5EF4-FFF2-40B4-BE49-F238E27FC236}">
                      <a16:creationId xmlns:a16="http://schemas.microsoft.com/office/drawing/2014/main" id="{88D64A52-72F2-4D0F-AAD8-8AD1E3CF8D91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2" name="모서리가 둥근 직사각형 484">
                  <a:extLst>
                    <a:ext uri="{FF2B5EF4-FFF2-40B4-BE49-F238E27FC236}">
                      <a16:creationId xmlns:a16="http://schemas.microsoft.com/office/drawing/2014/main" id="{5695D4F2-33D5-4D8F-8BB9-44C485E5F1E1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3" name="모서리가 둥근 직사각형 481">
                  <a:extLst>
                    <a:ext uri="{FF2B5EF4-FFF2-40B4-BE49-F238E27FC236}">
                      <a16:creationId xmlns:a16="http://schemas.microsoft.com/office/drawing/2014/main" id="{F891FCE4-1DEB-4DBC-8B79-D36272D00D3E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4" name="모서리가 둥근 직사각형 478">
                  <a:extLst>
                    <a:ext uri="{FF2B5EF4-FFF2-40B4-BE49-F238E27FC236}">
                      <a16:creationId xmlns:a16="http://schemas.microsoft.com/office/drawing/2014/main" id="{37308FBE-9742-4C87-BC1D-AC358BB13A8C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5" name="모서리가 둥근 직사각형 475">
                  <a:extLst>
                    <a:ext uri="{FF2B5EF4-FFF2-40B4-BE49-F238E27FC236}">
                      <a16:creationId xmlns:a16="http://schemas.microsoft.com/office/drawing/2014/main" id="{325CEC9E-0DD5-41D6-99C2-716971EF402D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6" name="모서리가 둥근 직사각형 472">
                  <a:extLst>
                    <a:ext uri="{FF2B5EF4-FFF2-40B4-BE49-F238E27FC236}">
                      <a16:creationId xmlns:a16="http://schemas.microsoft.com/office/drawing/2014/main" id="{3DEF2F4E-8EB4-420C-9314-FB85923408F1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17" name="모서리가 둥근 직사각형 460">
                  <a:extLst>
                    <a:ext uri="{FF2B5EF4-FFF2-40B4-BE49-F238E27FC236}">
                      <a16:creationId xmlns:a16="http://schemas.microsoft.com/office/drawing/2014/main" id="{15385974-2FFA-439A-8A88-43CD54D38676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18" name="그룹 1317">
                <a:extLst>
                  <a:ext uri="{FF2B5EF4-FFF2-40B4-BE49-F238E27FC236}">
                    <a16:creationId xmlns:a16="http://schemas.microsoft.com/office/drawing/2014/main" id="{0ED6D82B-C28D-4189-AC99-7F2F3239B96D}"/>
                  </a:ext>
                </a:extLst>
              </p:cNvPr>
              <p:cNvGrpSpPr/>
              <p:nvPr/>
            </p:nvGrpSpPr>
            <p:grpSpPr>
              <a:xfrm>
                <a:off x="3155668" y="4996466"/>
                <a:ext cx="59232" cy="1507632"/>
                <a:chOff x="2504728" y="4996490"/>
                <a:chExt cx="59232" cy="1507632"/>
              </a:xfrm>
            </p:grpSpPr>
            <p:sp>
              <p:nvSpPr>
                <p:cNvPr id="1319" name="모서리가 둥근 직사각형 496">
                  <a:extLst>
                    <a:ext uri="{FF2B5EF4-FFF2-40B4-BE49-F238E27FC236}">
                      <a16:creationId xmlns:a16="http://schemas.microsoft.com/office/drawing/2014/main" id="{8B1B5DFE-F70F-43E7-B022-1745AE687293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0" name="모서리가 둥근 직사각형 493">
                  <a:extLst>
                    <a:ext uri="{FF2B5EF4-FFF2-40B4-BE49-F238E27FC236}">
                      <a16:creationId xmlns:a16="http://schemas.microsoft.com/office/drawing/2014/main" id="{557761C3-ED2D-4356-AB88-66F7C28540E7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1" name="모서리가 둥근 직사각형 490">
                  <a:extLst>
                    <a:ext uri="{FF2B5EF4-FFF2-40B4-BE49-F238E27FC236}">
                      <a16:creationId xmlns:a16="http://schemas.microsoft.com/office/drawing/2014/main" id="{4B5A6CC0-525C-4824-B3DB-CAF3053AE8BD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2" name="모서리가 둥근 직사각형 487">
                  <a:extLst>
                    <a:ext uri="{FF2B5EF4-FFF2-40B4-BE49-F238E27FC236}">
                      <a16:creationId xmlns:a16="http://schemas.microsoft.com/office/drawing/2014/main" id="{2C1FDCC7-1007-4F27-AC2D-84F96FA5D598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3" name="모서리가 둥근 직사각형 484">
                  <a:extLst>
                    <a:ext uri="{FF2B5EF4-FFF2-40B4-BE49-F238E27FC236}">
                      <a16:creationId xmlns:a16="http://schemas.microsoft.com/office/drawing/2014/main" id="{C9CC875E-2B8B-47F8-84E8-7F5D4A49535F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4" name="모서리가 둥근 직사각형 481">
                  <a:extLst>
                    <a:ext uri="{FF2B5EF4-FFF2-40B4-BE49-F238E27FC236}">
                      <a16:creationId xmlns:a16="http://schemas.microsoft.com/office/drawing/2014/main" id="{0EF1B61C-DCDD-419B-BCC3-D7E969C7928B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5" name="모서리가 둥근 직사각형 478">
                  <a:extLst>
                    <a:ext uri="{FF2B5EF4-FFF2-40B4-BE49-F238E27FC236}">
                      <a16:creationId xmlns:a16="http://schemas.microsoft.com/office/drawing/2014/main" id="{D9B2C3E1-7EBE-436F-91BB-E413E639FA5D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6" name="모서리가 둥근 직사각형 475">
                  <a:extLst>
                    <a:ext uri="{FF2B5EF4-FFF2-40B4-BE49-F238E27FC236}">
                      <a16:creationId xmlns:a16="http://schemas.microsoft.com/office/drawing/2014/main" id="{731AAB2C-D294-4877-A52B-440BC52C8C25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7" name="모서리가 둥근 직사각형 472">
                  <a:extLst>
                    <a:ext uri="{FF2B5EF4-FFF2-40B4-BE49-F238E27FC236}">
                      <a16:creationId xmlns:a16="http://schemas.microsoft.com/office/drawing/2014/main" id="{CA75F5A5-D451-4945-93EE-0DBFB2AEE738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8" name="모서리가 둥근 직사각형 460">
                  <a:extLst>
                    <a:ext uri="{FF2B5EF4-FFF2-40B4-BE49-F238E27FC236}">
                      <a16:creationId xmlns:a16="http://schemas.microsoft.com/office/drawing/2014/main" id="{0ECD6D98-A601-494B-B03E-69490F9373FA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</p:grpSp>
      <p:sp>
        <p:nvSpPr>
          <p:cNvPr id="5465" name="TextBox 5464">
            <a:extLst>
              <a:ext uri="{FF2B5EF4-FFF2-40B4-BE49-F238E27FC236}">
                <a16:creationId xmlns:a16="http://schemas.microsoft.com/office/drawing/2014/main" id="{05EB3CAA-BC7F-44A2-861C-4D2A3530DA64}"/>
              </a:ext>
            </a:extLst>
          </p:cNvPr>
          <p:cNvSpPr txBox="1"/>
          <p:nvPr/>
        </p:nvSpPr>
        <p:spPr>
          <a:xfrm>
            <a:off x="7340411" y="357743"/>
            <a:ext cx="84189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</a:t>
            </a:r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 </a:t>
            </a:r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5466" name="TextBox 5465">
            <a:extLst>
              <a:ext uri="{FF2B5EF4-FFF2-40B4-BE49-F238E27FC236}">
                <a16:creationId xmlns:a16="http://schemas.microsoft.com/office/drawing/2014/main" id="{C4D6C72A-F596-4C3A-94D7-071E886EC37B}"/>
              </a:ext>
            </a:extLst>
          </p:cNvPr>
          <p:cNvSpPr txBox="1"/>
          <p:nvPr/>
        </p:nvSpPr>
        <p:spPr>
          <a:xfrm>
            <a:off x="7039560" y="364093"/>
            <a:ext cx="4058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문번</a:t>
            </a:r>
          </a:p>
        </p:txBody>
      </p:sp>
      <p:cxnSp>
        <p:nvCxnSpPr>
          <p:cNvPr id="5467" name="직선 연결선 5466">
            <a:extLst>
              <a:ext uri="{FF2B5EF4-FFF2-40B4-BE49-F238E27FC236}">
                <a16:creationId xmlns:a16="http://schemas.microsoft.com/office/drawing/2014/main" id="{48497EE6-E64C-40B1-B946-8D478D459C02}"/>
              </a:ext>
            </a:extLst>
          </p:cNvPr>
          <p:cNvCxnSpPr>
            <a:cxnSpLocks/>
          </p:cNvCxnSpPr>
          <p:nvPr/>
        </p:nvCxnSpPr>
        <p:spPr>
          <a:xfrm>
            <a:off x="7102093" y="612724"/>
            <a:ext cx="10955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68" name="모서리가 둥근 직사각형 3">
            <a:extLst>
              <a:ext uri="{FF2B5EF4-FFF2-40B4-BE49-F238E27FC236}">
                <a16:creationId xmlns:a16="http://schemas.microsoft.com/office/drawing/2014/main" id="{A0DA0B19-6BB8-4ED1-8CB5-7A47A7862812}"/>
              </a:ext>
            </a:extLst>
          </p:cNvPr>
          <p:cNvSpPr/>
          <p:nvPr/>
        </p:nvSpPr>
        <p:spPr>
          <a:xfrm>
            <a:off x="7102093" y="339557"/>
            <a:ext cx="1089106" cy="591098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469" name="그룹 5468">
            <a:extLst>
              <a:ext uri="{FF2B5EF4-FFF2-40B4-BE49-F238E27FC236}">
                <a16:creationId xmlns:a16="http://schemas.microsoft.com/office/drawing/2014/main" id="{9EB4A69B-D638-4AFF-A947-6C82AFC404FF}"/>
              </a:ext>
            </a:extLst>
          </p:cNvPr>
          <p:cNvGrpSpPr/>
          <p:nvPr/>
        </p:nvGrpSpPr>
        <p:grpSpPr>
          <a:xfrm>
            <a:off x="7416301" y="650533"/>
            <a:ext cx="696763" cy="100804"/>
            <a:chOff x="3538538" y="1077915"/>
            <a:chExt cx="696763" cy="100804"/>
          </a:xfrm>
        </p:grpSpPr>
        <p:sp>
          <p:nvSpPr>
            <p:cNvPr id="5872" name="모서리가 둥근 직사각형 1855">
              <a:extLst>
                <a:ext uri="{FF2B5EF4-FFF2-40B4-BE49-F238E27FC236}">
                  <a16:creationId xmlns:a16="http://schemas.microsoft.com/office/drawing/2014/main" id="{2048CC94-E089-4C18-A2AD-5BEDC2EB5A8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3" name="모서리가 둥근 직사각형 1856">
              <a:extLst>
                <a:ext uri="{FF2B5EF4-FFF2-40B4-BE49-F238E27FC236}">
                  <a16:creationId xmlns:a16="http://schemas.microsoft.com/office/drawing/2014/main" id="{FBE8FC03-37D7-470B-AD7E-2BD7BBB3EDF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4" name="모서리가 둥근 직사각형 1857">
              <a:extLst>
                <a:ext uri="{FF2B5EF4-FFF2-40B4-BE49-F238E27FC236}">
                  <a16:creationId xmlns:a16="http://schemas.microsoft.com/office/drawing/2014/main" id="{45B4D599-C935-414D-913C-880C0DB17A5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5" name="모서리가 둥근 직사각형 1858">
              <a:extLst>
                <a:ext uri="{FF2B5EF4-FFF2-40B4-BE49-F238E27FC236}">
                  <a16:creationId xmlns:a16="http://schemas.microsoft.com/office/drawing/2014/main" id="{4A1C37A0-2779-48F0-8B17-DF7BE73A8F6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6" name="모서리가 둥근 직사각형 1859">
              <a:extLst>
                <a:ext uri="{FF2B5EF4-FFF2-40B4-BE49-F238E27FC236}">
                  <a16:creationId xmlns:a16="http://schemas.microsoft.com/office/drawing/2014/main" id="{859C17D4-5095-4CD0-95D6-F78A6621105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0" name="그룹 5469">
            <a:extLst>
              <a:ext uri="{FF2B5EF4-FFF2-40B4-BE49-F238E27FC236}">
                <a16:creationId xmlns:a16="http://schemas.microsoft.com/office/drawing/2014/main" id="{97524727-ABB7-40D7-AC97-0C64FABB6618}"/>
              </a:ext>
            </a:extLst>
          </p:cNvPr>
          <p:cNvGrpSpPr/>
          <p:nvPr/>
        </p:nvGrpSpPr>
        <p:grpSpPr>
          <a:xfrm>
            <a:off x="7416301" y="836079"/>
            <a:ext cx="696763" cy="100804"/>
            <a:chOff x="3538538" y="1077915"/>
            <a:chExt cx="696763" cy="100804"/>
          </a:xfrm>
        </p:grpSpPr>
        <p:sp>
          <p:nvSpPr>
            <p:cNvPr id="5867" name="모서리가 둥근 직사각형 1850">
              <a:extLst>
                <a:ext uri="{FF2B5EF4-FFF2-40B4-BE49-F238E27FC236}">
                  <a16:creationId xmlns:a16="http://schemas.microsoft.com/office/drawing/2014/main" id="{7C4A9AF1-3E80-4818-A8C8-54C161E1350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8" name="모서리가 둥근 직사각형 1851">
              <a:extLst>
                <a:ext uri="{FF2B5EF4-FFF2-40B4-BE49-F238E27FC236}">
                  <a16:creationId xmlns:a16="http://schemas.microsoft.com/office/drawing/2014/main" id="{48922C3A-DA50-4B90-A9D1-ACDD152ED42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9" name="모서리가 둥근 직사각형 1852">
              <a:extLst>
                <a:ext uri="{FF2B5EF4-FFF2-40B4-BE49-F238E27FC236}">
                  <a16:creationId xmlns:a16="http://schemas.microsoft.com/office/drawing/2014/main" id="{7011E4E5-9884-4154-BDFC-AB2B31B0BD3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0" name="모서리가 둥근 직사각형 1853">
              <a:extLst>
                <a:ext uri="{FF2B5EF4-FFF2-40B4-BE49-F238E27FC236}">
                  <a16:creationId xmlns:a16="http://schemas.microsoft.com/office/drawing/2014/main" id="{4E22B8EE-477D-4353-89A3-BE2D1CEFF1F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1" name="모서리가 둥근 직사각형 1854">
              <a:extLst>
                <a:ext uri="{FF2B5EF4-FFF2-40B4-BE49-F238E27FC236}">
                  <a16:creationId xmlns:a16="http://schemas.microsoft.com/office/drawing/2014/main" id="{2700F459-0B04-444B-8BF0-1FABEA03FC0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1" name="그룹 5470">
            <a:extLst>
              <a:ext uri="{FF2B5EF4-FFF2-40B4-BE49-F238E27FC236}">
                <a16:creationId xmlns:a16="http://schemas.microsoft.com/office/drawing/2014/main" id="{39778E52-EACF-4602-BF60-1C35F52A51DA}"/>
              </a:ext>
            </a:extLst>
          </p:cNvPr>
          <p:cNvGrpSpPr/>
          <p:nvPr/>
        </p:nvGrpSpPr>
        <p:grpSpPr>
          <a:xfrm>
            <a:off x="7416301" y="1021625"/>
            <a:ext cx="696763" cy="100804"/>
            <a:chOff x="3538538" y="1077915"/>
            <a:chExt cx="696763" cy="100804"/>
          </a:xfrm>
        </p:grpSpPr>
        <p:sp>
          <p:nvSpPr>
            <p:cNvPr id="5862" name="모서리가 둥근 직사각형 1845">
              <a:extLst>
                <a:ext uri="{FF2B5EF4-FFF2-40B4-BE49-F238E27FC236}">
                  <a16:creationId xmlns:a16="http://schemas.microsoft.com/office/drawing/2014/main" id="{BBE6EE98-4C7B-4E5A-9ABB-C79506ABA61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3" name="모서리가 둥근 직사각형 1846">
              <a:extLst>
                <a:ext uri="{FF2B5EF4-FFF2-40B4-BE49-F238E27FC236}">
                  <a16:creationId xmlns:a16="http://schemas.microsoft.com/office/drawing/2014/main" id="{64D1AC40-9535-4611-81C7-F43B711BE9A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4" name="모서리가 둥근 직사각형 1847">
              <a:extLst>
                <a:ext uri="{FF2B5EF4-FFF2-40B4-BE49-F238E27FC236}">
                  <a16:creationId xmlns:a16="http://schemas.microsoft.com/office/drawing/2014/main" id="{3B131484-DC18-4C93-B42E-1C5BF0E8F02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5" name="모서리가 둥근 직사각형 1848">
              <a:extLst>
                <a:ext uri="{FF2B5EF4-FFF2-40B4-BE49-F238E27FC236}">
                  <a16:creationId xmlns:a16="http://schemas.microsoft.com/office/drawing/2014/main" id="{CAEA2C33-6204-404E-877C-A8C6032AED9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6" name="모서리가 둥근 직사각형 1849">
              <a:extLst>
                <a:ext uri="{FF2B5EF4-FFF2-40B4-BE49-F238E27FC236}">
                  <a16:creationId xmlns:a16="http://schemas.microsoft.com/office/drawing/2014/main" id="{D978085C-7236-48E2-AB37-2FA00DF7235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2" name="그룹 5471">
            <a:extLst>
              <a:ext uri="{FF2B5EF4-FFF2-40B4-BE49-F238E27FC236}">
                <a16:creationId xmlns:a16="http://schemas.microsoft.com/office/drawing/2014/main" id="{47A1BE06-DA93-4B9B-BAED-09CF2CF7CFF5}"/>
              </a:ext>
            </a:extLst>
          </p:cNvPr>
          <p:cNvGrpSpPr/>
          <p:nvPr/>
        </p:nvGrpSpPr>
        <p:grpSpPr>
          <a:xfrm>
            <a:off x="7416301" y="1207171"/>
            <a:ext cx="696763" cy="100804"/>
            <a:chOff x="3538538" y="1077915"/>
            <a:chExt cx="696763" cy="100804"/>
          </a:xfrm>
        </p:grpSpPr>
        <p:sp>
          <p:nvSpPr>
            <p:cNvPr id="5857" name="모서리가 둥근 직사각형 1840">
              <a:extLst>
                <a:ext uri="{FF2B5EF4-FFF2-40B4-BE49-F238E27FC236}">
                  <a16:creationId xmlns:a16="http://schemas.microsoft.com/office/drawing/2014/main" id="{E62CE9F6-5913-4A68-88C3-A0E6145C360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8" name="모서리가 둥근 직사각형 1841">
              <a:extLst>
                <a:ext uri="{FF2B5EF4-FFF2-40B4-BE49-F238E27FC236}">
                  <a16:creationId xmlns:a16="http://schemas.microsoft.com/office/drawing/2014/main" id="{3D30DA25-59A4-4B60-A82A-B755762A59A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9" name="모서리가 둥근 직사각형 1842">
              <a:extLst>
                <a:ext uri="{FF2B5EF4-FFF2-40B4-BE49-F238E27FC236}">
                  <a16:creationId xmlns:a16="http://schemas.microsoft.com/office/drawing/2014/main" id="{ECA6101A-4BF6-4178-88D0-C78E0C38111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0" name="모서리가 둥근 직사각형 1843">
              <a:extLst>
                <a:ext uri="{FF2B5EF4-FFF2-40B4-BE49-F238E27FC236}">
                  <a16:creationId xmlns:a16="http://schemas.microsoft.com/office/drawing/2014/main" id="{FBCDA643-E47A-4296-B0E9-A9177C403BF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61" name="모서리가 둥근 직사각형 1844">
              <a:extLst>
                <a:ext uri="{FF2B5EF4-FFF2-40B4-BE49-F238E27FC236}">
                  <a16:creationId xmlns:a16="http://schemas.microsoft.com/office/drawing/2014/main" id="{B040A6CF-E773-450F-BA95-CD69A6140E2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3" name="그룹 5472">
            <a:extLst>
              <a:ext uri="{FF2B5EF4-FFF2-40B4-BE49-F238E27FC236}">
                <a16:creationId xmlns:a16="http://schemas.microsoft.com/office/drawing/2014/main" id="{F2016F6C-7D8C-424C-A05F-93D5B3A2A05C}"/>
              </a:ext>
            </a:extLst>
          </p:cNvPr>
          <p:cNvGrpSpPr/>
          <p:nvPr/>
        </p:nvGrpSpPr>
        <p:grpSpPr>
          <a:xfrm>
            <a:off x="7416301" y="1392717"/>
            <a:ext cx="696763" cy="100804"/>
            <a:chOff x="3538538" y="1077915"/>
            <a:chExt cx="696763" cy="100804"/>
          </a:xfrm>
        </p:grpSpPr>
        <p:sp>
          <p:nvSpPr>
            <p:cNvPr id="5852" name="모서리가 둥근 직사각형 1835">
              <a:extLst>
                <a:ext uri="{FF2B5EF4-FFF2-40B4-BE49-F238E27FC236}">
                  <a16:creationId xmlns:a16="http://schemas.microsoft.com/office/drawing/2014/main" id="{4A3465A5-50DE-444E-A55F-0FD2A92584A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3" name="모서리가 둥근 직사각형 1836">
              <a:extLst>
                <a:ext uri="{FF2B5EF4-FFF2-40B4-BE49-F238E27FC236}">
                  <a16:creationId xmlns:a16="http://schemas.microsoft.com/office/drawing/2014/main" id="{A90B4E74-70D1-4A6D-89D7-8845097363D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4" name="모서리가 둥근 직사각형 1837">
              <a:extLst>
                <a:ext uri="{FF2B5EF4-FFF2-40B4-BE49-F238E27FC236}">
                  <a16:creationId xmlns:a16="http://schemas.microsoft.com/office/drawing/2014/main" id="{B23F0BF6-6CD5-4B59-B5CD-C3F79E2F404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5" name="모서리가 둥근 직사각형 1838">
              <a:extLst>
                <a:ext uri="{FF2B5EF4-FFF2-40B4-BE49-F238E27FC236}">
                  <a16:creationId xmlns:a16="http://schemas.microsoft.com/office/drawing/2014/main" id="{D1E1F347-EAFE-4526-99F3-E638FE967CD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6" name="모서리가 둥근 직사각형 1839">
              <a:extLst>
                <a:ext uri="{FF2B5EF4-FFF2-40B4-BE49-F238E27FC236}">
                  <a16:creationId xmlns:a16="http://schemas.microsoft.com/office/drawing/2014/main" id="{D96FC0B2-4A28-439F-BE18-FC429A14706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4" name="그룹 5473">
            <a:extLst>
              <a:ext uri="{FF2B5EF4-FFF2-40B4-BE49-F238E27FC236}">
                <a16:creationId xmlns:a16="http://schemas.microsoft.com/office/drawing/2014/main" id="{0DEB9C20-868C-4475-93E3-46E82FA5DCFC}"/>
              </a:ext>
            </a:extLst>
          </p:cNvPr>
          <p:cNvGrpSpPr/>
          <p:nvPr/>
        </p:nvGrpSpPr>
        <p:grpSpPr>
          <a:xfrm>
            <a:off x="7416301" y="1578263"/>
            <a:ext cx="696763" cy="100804"/>
            <a:chOff x="3538538" y="1077915"/>
            <a:chExt cx="696763" cy="100804"/>
          </a:xfrm>
        </p:grpSpPr>
        <p:sp>
          <p:nvSpPr>
            <p:cNvPr id="5847" name="모서리가 둥근 직사각형 1830">
              <a:extLst>
                <a:ext uri="{FF2B5EF4-FFF2-40B4-BE49-F238E27FC236}">
                  <a16:creationId xmlns:a16="http://schemas.microsoft.com/office/drawing/2014/main" id="{BC4D7017-9625-44E5-8993-B779D1DF7B0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8" name="모서리가 둥근 직사각형 1831">
              <a:extLst>
                <a:ext uri="{FF2B5EF4-FFF2-40B4-BE49-F238E27FC236}">
                  <a16:creationId xmlns:a16="http://schemas.microsoft.com/office/drawing/2014/main" id="{ACEAF6DE-4C29-454B-B524-F6C6860C167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9" name="모서리가 둥근 직사각형 1832">
              <a:extLst>
                <a:ext uri="{FF2B5EF4-FFF2-40B4-BE49-F238E27FC236}">
                  <a16:creationId xmlns:a16="http://schemas.microsoft.com/office/drawing/2014/main" id="{AA3DE59A-0300-4136-9259-35AC0CE9B90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0" name="모서리가 둥근 직사각형 1833">
              <a:extLst>
                <a:ext uri="{FF2B5EF4-FFF2-40B4-BE49-F238E27FC236}">
                  <a16:creationId xmlns:a16="http://schemas.microsoft.com/office/drawing/2014/main" id="{EDB5E51A-AD25-4E7B-9015-8969CF6E92E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1" name="모서리가 둥근 직사각형 1834">
              <a:extLst>
                <a:ext uri="{FF2B5EF4-FFF2-40B4-BE49-F238E27FC236}">
                  <a16:creationId xmlns:a16="http://schemas.microsoft.com/office/drawing/2014/main" id="{F806D27D-569B-445E-B148-FF09FE764D2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5" name="그룹 5474">
            <a:extLst>
              <a:ext uri="{FF2B5EF4-FFF2-40B4-BE49-F238E27FC236}">
                <a16:creationId xmlns:a16="http://schemas.microsoft.com/office/drawing/2014/main" id="{77E8D8C8-6593-4E58-B1C0-ECCF4713CA5E}"/>
              </a:ext>
            </a:extLst>
          </p:cNvPr>
          <p:cNvGrpSpPr/>
          <p:nvPr/>
        </p:nvGrpSpPr>
        <p:grpSpPr>
          <a:xfrm>
            <a:off x="7416301" y="1763809"/>
            <a:ext cx="696763" cy="100804"/>
            <a:chOff x="3538538" y="1077915"/>
            <a:chExt cx="696763" cy="100804"/>
          </a:xfrm>
        </p:grpSpPr>
        <p:sp>
          <p:nvSpPr>
            <p:cNvPr id="5842" name="모서리가 둥근 직사각형 1825">
              <a:extLst>
                <a:ext uri="{FF2B5EF4-FFF2-40B4-BE49-F238E27FC236}">
                  <a16:creationId xmlns:a16="http://schemas.microsoft.com/office/drawing/2014/main" id="{47691E64-D7F4-4CC0-9295-7F34BFE495B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3" name="모서리가 둥근 직사각형 1826">
              <a:extLst>
                <a:ext uri="{FF2B5EF4-FFF2-40B4-BE49-F238E27FC236}">
                  <a16:creationId xmlns:a16="http://schemas.microsoft.com/office/drawing/2014/main" id="{260D57D2-5A57-4B30-A994-E1174974CB6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4" name="모서리가 둥근 직사각형 1827">
              <a:extLst>
                <a:ext uri="{FF2B5EF4-FFF2-40B4-BE49-F238E27FC236}">
                  <a16:creationId xmlns:a16="http://schemas.microsoft.com/office/drawing/2014/main" id="{509E8DA1-0B9F-4B9E-ABE5-7F6E4300722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5" name="모서리가 둥근 직사각형 1828">
              <a:extLst>
                <a:ext uri="{FF2B5EF4-FFF2-40B4-BE49-F238E27FC236}">
                  <a16:creationId xmlns:a16="http://schemas.microsoft.com/office/drawing/2014/main" id="{C270F550-E999-4F4E-BDBE-0381B817799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6" name="모서리가 둥근 직사각형 1829">
              <a:extLst>
                <a:ext uri="{FF2B5EF4-FFF2-40B4-BE49-F238E27FC236}">
                  <a16:creationId xmlns:a16="http://schemas.microsoft.com/office/drawing/2014/main" id="{5D766D65-4CBB-43D9-950C-0EDDE4010E1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6" name="그룹 5475">
            <a:extLst>
              <a:ext uri="{FF2B5EF4-FFF2-40B4-BE49-F238E27FC236}">
                <a16:creationId xmlns:a16="http://schemas.microsoft.com/office/drawing/2014/main" id="{55BE30AD-60BB-4A16-AD9B-A312A5B245A9}"/>
              </a:ext>
            </a:extLst>
          </p:cNvPr>
          <p:cNvGrpSpPr/>
          <p:nvPr/>
        </p:nvGrpSpPr>
        <p:grpSpPr>
          <a:xfrm>
            <a:off x="7416301" y="1949355"/>
            <a:ext cx="696763" cy="100804"/>
            <a:chOff x="3538538" y="1077915"/>
            <a:chExt cx="696763" cy="100804"/>
          </a:xfrm>
        </p:grpSpPr>
        <p:sp>
          <p:nvSpPr>
            <p:cNvPr id="5837" name="모서리가 둥근 직사각형 1820">
              <a:extLst>
                <a:ext uri="{FF2B5EF4-FFF2-40B4-BE49-F238E27FC236}">
                  <a16:creationId xmlns:a16="http://schemas.microsoft.com/office/drawing/2014/main" id="{1811C0DC-D50E-41D1-93E7-D0A2E8A837B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8" name="모서리가 둥근 직사각형 1821">
              <a:extLst>
                <a:ext uri="{FF2B5EF4-FFF2-40B4-BE49-F238E27FC236}">
                  <a16:creationId xmlns:a16="http://schemas.microsoft.com/office/drawing/2014/main" id="{426BFCD2-A6E8-47CA-85B9-28FD28B42A3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9" name="모서리가 둥근 직사각형 1822">
              <a:extLst>
                <a:ext uri="{FF2B5EF4-FFF2-40B4-BE49-F238E27FC236}">
                  <a16:creationId xmlns:a16="http://schemas.microsoft.com/office/drawing/2014/main" id="{58DDEF69-EE0C-4D9C-8695-96A51FC0681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0" name="모서리가 둥근 직사각형 1823">
              <a:extLst>
                <a:ext uri="{FF2B5EF4-FFF2-40B4-BE49-F238E27FC236}">
                  <a16:creationId xmlns:a16="http://schemas.microsoft.com/office/drawing/2014/main" id="{DF31D0B8-05C5-42C9-BE9A-189079FEAF9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1" name="모서리가 둥근 직사각형 1824">
              <a:extLst>
                <a:ext uri="{FF2B5EF4-FFF2-40B4-BE49-F238E27FC236}">
                  <a16:creationId xmlns:a16="http://schemas.microsoft.com/office/drawing/2014/main" id="{B37DBFAA-9B0E-4F29-8F09-0600708770A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7" name="그룹 5476">
            <a:extLst>
              <a:ext uri="{FF2B5EF4-FFF2-40B4-BE49-F238E27FC236}">
                <a16:creationId xmlns:a16="http://schemas.microsoft.com/office/drawing/2014/main" id="{FA8AEF07-AC06-407E-830C-58B54222E68C}"/>
              </a:ext>
            </a:extLst>
          </p:cNvPr>
          <p:cNvGrpSpPr/>
          <p:nvPr/>
        </p:nvGrpSpPr>
        <p:grpSpPr>
          <a:xfrm>
            <a:off x="7416301" y="2134901"/>
            <a:ext cx="696763" cy="100804"/>
            <a:chOff x="3538538" y="1077915"/>
            <a:chExt cx="696763" cy="100804"/>
          </a:xfrm>
        </p:grpSpPr>
        <p:sp>
          <p:nvSpPr>
            <p:cNvPr id="5832" name="모서리가 둥근 직사각형 1815">
              <a:extLst>
                <a:ext uri="{FF2B5EF4-FFF2-40B4-BE49-F238E27FC236}">
                  <a16:creationId xmlns:a16="http://schemas.microsoft.com/office/drawing/2014/main" id="{BDCA701C-9888-4DAA-B4F1-26863A61AAC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3" name="모서리가 둥근 직사각형 1816">
              <a:extLst>
                <a:ext uri="{FF2B5EF4-FFF2-40B4-BE49-F238E27FC236}">
                  <a16:creationId xmlns:a16="http://schemas.microsoft.com/office/drawing/2014/main" id="{644B6B55-7558-428F-BCDC-B6391176513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4" name="모서리가 둥근 직사각형 1817">
              <a:extLst>
                <a:ext uri="{FF2B5EF4-FFF2-40B4-BE49-F238E27FC236}">
                  <a16:creationId xmlns:a16="http://schemas.microsoft.com/office/drawing/2014/main" id="{64CFABAC-CD5A-4A25-BE0F-948B48C03C8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5" name="모서리가 둥근 직사각형 1818">
              <a:extLst>
                <a:ext uri="{FF2B5EF4-FFF2-40B4-BE49-F238E27FC236}">
                  <a16:creationId xmlns:a16="http://schemas.microsoft.com/office/drawing/2014/main" id="{A17E8E31-F013-46D3-B050-E89D6815E3D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6" name="모서리가 둥근 직사각형 1819">
              <a:extLst>
                <a:ext uri="{FF2B5EF4-FFF2-40B4-BE49-F238E27FC236}">
                  <a16:creationId xmlns:a16="http://schemas.microsoft.com/office/drawing/2014/main" id="{925D6DAB-CD33-498C-8513-155503E1CA9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8" name="그룹 5477">
            <a:extLst>
              <a:ext uri="{FF2B5EF4-FFF2-40B4-BE49-F238E27FC236}">
                <a16:creationId xmlns:a16="http://schemas.microsoft.com/office/drawing/2014/main" id="{C5D809CB-F35A-4489-BACA-AAE0F55839BD}"/>
              </a:ext>
            </a:extLst>
          </p:cNvPr>
          <p:cNvGrpSpPr/>
          <p:nvPr/>
        </p:nvGrpSpPr>
        <p:grpSpPr>
          <a:xfrm>
            <a:off x="7416301" y="2320447"/>
            <a:ext cx="696763" cy="100804"/>
            <a:chOff x="3538538" y="1077915"/>
            <a:chExt cx="696763" cy="100804"/>
          </a:xfrm>
        </p:grpSpPr>
        <p:sp>
          <p:nvSpPr>
            <p:cNvPr id="5827" name="모서리가 둥근 직사각형 1810">
              <a:extLst>
                <a:ext uri="{FF2B5EF4-FFF2-40B4-BE49-F238E27FC236}">
                  <a16:creationId xmlns:a16="http://schemas.microsoft.com/office/drawing/2014/main" id="{2D2624FD-845C-4B12-81F0-D4BCB37E934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8" name="모서리가 둥근 직사각형 1811">
              <a:extLst>
                <a:ext uri="{FF2B5EF4-FFF2-40B4-BE49-F238E27FC236}">
                  <a16:creationId xmlns:a16="http://schemas.microsoft.com/office/drawing/2014/main" id="{651F0EB7-618E-4E7B-899F-EA3C5565F0B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9" name="모서리가 둥근 직사각형 1812">
              <a:extLst>
                <a:ext uri="{FF2B5EF4-FFF2-40B4-BE49-F238E27FC236}">
                  <a16:creationId xmlns:a16="http://schemas.microsoft.com/office/drawing/2014/main" id="{8788F2C4-6D66-441E-BDF2-7C50095920A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0" name="모서리가 둥근 직사각형 1813">
              <a:extLst>
                <a:ext uri="{FF2B5EF4-FFF2-40B4-BE49-F238E27FC236}">
                  <a16:creationId xmlns:a16="http://schemas.microsoft.com/office/drawing/2014/main" id="{B126A521-134A-47E3-B1A6-969C8C308AC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1" name="모서리가 둥근 직사각형 1814">
              <a:extLst>
                <a:ext uri="{FF2B5EF4-FFF2-40B4-BE49-F238E27FC236}">
                  <a16:creationId xmlns:a16="http://schemas.microsoft.com/office/drawing/2014/main" id="{2BE81CD9-BE00-4129-AD9B-BF187E8AA02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79" name="그룹 5478">
            <a:extLst>
              <a:ext uri="{FF2B5EF4-FFF2-40B4-BE49-F238E27FC236}">
                <a16:creationId xmlns:a16="http://schemas.microsoft.com/office/drawing/2014/main" id="{B741EC24-BC57-45CE-ABBD-9E77F6987B34}"/>
              </a:ext>
            </a:extLst>
          </p:cNvPr>
          <p:cNvGrpSpPr/>
          <p:nvPr/>
        </p:nvGrpSpPr>
        <p:grpSpPr>
          <a:xfrm>
            <a:off x="7416301" y="2505993"/>
            <a:ext cx="696763" cy="100804"/>
            <a:chOff x="3538538" y="1077915"/>
            <a:chExt cx="696763" cy="100804"/>
          </a:xfrm>
        </p:grpSpPr>
        <p:sp>
          <p:nvSpPr>
            <p:cNvPr id="5822" name="모서리가 둥근 직사각형 1805">
              <a:extLst>
                <a:ext uri="{FF2B5EF4-FFF2-40B4-BE49-F238E27FC236}">
                  <a16:creationId xmlns:a16="http://schemas.microsoft.com/office/drawing/2014/main" id="{F5BC93A8-39DD-4583-9B59-F168D425961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3" name="모서리가 둥근 직사각형 1806">
              <a:extLst>
                <a:ext uri="{FF2B5EF4-FFF2-40B4-BE49-F238E27FC236}">
                  <a16:creationId xmlns:a16="http://schemas.microsoft.com/office/drawing/2014/main" id="{8E2D4F50-B9C2-42C7-B5F9-840D7EF4DF4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4" name="모서리가 둥근 직사각형 1807">
              <a:extLst>
                <a:ext uri="{FF2B5EF4-FFF2-40B4-BE49-F238E27FC236}">
                  <a16:creationId xmlns:a16="http://schemas.microsoft.com/office/drawing/2014/main" id="{E258CECA-7B66-4497-AECF-1C25FF15F25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5" name="모서리가 둥근 직사각형 1808">
              <a:extLst>
                <a:ext uri="{FF2B5EF4-FFF2-40B4-BE49-F238E27FC236}">
                  <a16:creationId xmlns:a16="http://schemas.microsoft.com/office/drawing/2014/main" id="{DD2137A7-457E-40A6-AD24-950B9F37F46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6" name="모서리가 둥근 직사각형 1809">
              <a:extLst>
                <a:ext uri="{FF2B5EF4-FFF2-40B4-BE49-F238E27FC236}">
                  <a16:creationId xmlns:a16="http://schemas.microsoft.com/office/drawing/2014/main" id="{AC8AEFB6-BF1F-4F40-9761-FCF10425549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0" name="그룹 5479">
            <a:extLst>
              <a:ext uri="{FF2B5EF4-FFF2-40B4-BE49-F238E27FC236}">
                <a16:creationId xmlns:a16="http://schemas.microsoft.com/office/drawing/2014/main" id="{BB895B02-6115-4F5A-A885-9A8FA24A584F}"/>
              </a:ext>
            </a:extLst>
          </p:cNvPr>
          <p:cNvGrpSpPr/>
          <p:nvPr/>
        </p:nvGrpSpPr>
        <p:grpSpPr>
          <a:xfrm>
            <a:off x="7416301" y="2691539"/>
            <a:ext cx="696763" cy="100804"/>
            <a:chOff x="3538538" y="1077915"/>
            <a:chExt cx="696763" cy="100804"/>
          </a:xfrm>
        </p:grpSpPr>
        <p:sp>
          <p:nvSpPr>
            <p:cNvPr id="5817" name="모서리가 둥근 직사각형 1800">
              <a:extLst>
                <a:ext uri="{FF2B5EF4-FFF2-40B4-BE49-F238E27FC236}">
                  <a16:creationId xmlns:a16="http://schemas.microsoft.com/office/drawing/2014/main" id="{615CE685-B82C-432A-9F51-7E5C2B9A8BC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8" name="모서리가 둥근 직사각형 1801">
              <a:extLst>
                <a:ext uri="{FF2B5EF4-FFF2-40B4-BE49-F238E27FC236}">
                  <a16:creationId xmlns:a16="http://schemas.microsoft.com/office/drawing/2014/main" id="{D9FAC900-9920-48A2-A832-4E4F3DFF7B7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9" name="모서리가 둥근 직사각형 1802">
              <a:extLst>
                <a:ext uri="{FF2B5EF4-FFF2-40B4-BE49-F238E27FC236}">
                  <a16:creationId xmlns:a16="http://schemas.microsoft.com/office/drawing/2014/main" id="{FC5EA022-5699-489D-B4C8-A2A208863C3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0" name="모서리가 둥근 직사각형 1803">
              <a:extLst>
                <a:ext uri="{FF2B5EF4-FFF2-40B4-BE49-F238E27FC236}">
                  <a16:creationId xmlns:a16="http://schemas.microsoft.com/office/drawing/2014/main" id="{38B0CA1B-A533-45BE-868B-C562F0F2E0B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1" name="모서리가 둥근 직사각형 1804">
              <a:extLst>
                <a:ext uri="{FF2B5EF4-FFF2-40B4-BE49-F238E27FC236}">
                  <a16:creationId xmlns:a16="http://schemas.microsoft.com/office/drawing/2014/main" id="{48DD31DC-6DA6-4A6C-B878-647AA202442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1" name="그룹 5480">
            <a:extLst>
              <a:ext uri="{FF2B5EF4-FFF2-40B4-BE49-F238E27FC236}">
                <a16:creationId xmlns:a16="http://schemas.microsoft.com/office/drawing/2014/main" id="{008F94B2-9499-4064-A8DD-1FF8942692B6}"/>
              </a:ext>
            </a:extLst>
          </p:cNvPr>
          <p:cNvGrpSpPr/>
          <p:nvPr/>
        </p:nvGrpSpPr>
        <p:grpSpPr>
          <a:xfrm>
            <a:off x="7416301" y="2877085"/>
            <a:ext cx="696763" cy="100804"/>
            <a:chOff x="3538538" y="1077915"/>
            <a:chExt cx="696763" cy="100804"/>
          </a:xfrm>
        </p:grpSpPr>
        <p:sp>
          <p:nvSpPr>
            <p:cNvPr id="5812" name="모서리가 둥근 직사각형 1795">
              <a:extLst>
                <a:ext uri="{FF2B5EF4-FFF2-40B4-BE49-F238E27FC236}">
                  <a16:creationId xmlns:a16="http://schemas.microsoft.com/office/drawing/2014/main" id="{C21CD773-0121-44D5-B42B-CC3DFE74370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3" name="모서리가 둥근 직사각형 1796">
              <a:extLst>
                <a:ext uri="{FF2B5EF4-FFF2-40B4-BE49-F238E27FC236}">
                  <a16:creationId xmlns:a16="http://schemas.microsoft.com/office/drawing/2014/main" id="{012CB4F8-DA96-46EB-BE41-9F27C16AB99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4" name="모서리가 둥근 직사각형 1797">
              <a:extLst>
                <a:ext uri="{FF2B5EF4-FFF2-40B4-BE49-F238E27FC236}">
                  <a16:creationId xmlns:a16="http://schemas.microsoft.com/office/drawing/2014/main" id="{58819C03-21C4-421A-B2FE-B71F89D5E79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5" name="모서리가 둥근 직사각형 1798">
              <a:extLst>
                <a:ext uri="{FF2B5EF4-FFF2-40B4-BE49-F238E27FC236}">
                  <a16:creationId xmlns:a16="http://schemas.microsoft.com/office/drawing/2014/main" id="{98132107-0D67-4381-B3C4-FCDC03F33B0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6" name="모서리가 둥근 직사각형 1799">
              <a:extLst>
                <a:ext uri="{FF2B5EF4-FFF2-40B4-BE49-F238E27FC236}">
                  <a16:creationId xmlns:a16="http://schemas.microsoft.com/office/drawing/2014/main" id="{C72DD6EB-AF03-46E9-9047-9B73495B631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2" name="그룹 5481">
            <a:extLst>
              <a:ext uri="{FF2B5EF4-FFF2-40B4-BE49-F238E27FC236}">
                <a16:creationId xmlns:a16="http://schemas.microsoft.com/office/drawing/2014/main" id="{2B1C43B8-DC35-4286-9307-44D4A81738B5}"/>
              </a:ext>
            </a:extLst>
          </p:cNvPr>
          <p:cNvGrpSpPr/>
          <p:nvPr/>
        </p:nvGrpSpPr>
        <p:grpSpPr>
          <a:xfrm>
            <a:off x="7416301" y="3062631"/>
            <a:ext cx="696763" cy="100804"/>
            <a:chOff x="3538538" y="1077915"/>
            <a:chExt cx="696763" cy="100804"/>
          </a:xfrm>
        </p:grpSpPr>
        <p:sp>
          <p:nvSpPr>
            <p:cNvPr id="5807" name="모서리가 둥근 직사각형 1790">
              <a:extLst>
                <a:ext uri="{FF2B5EF4-FFF2-40B4-BE49-F238E27FC236}">
                  <a16:creationId xmlns:a16="http://schemas.microsoft.com/office/drawing/2014/main" id="{0DF93030-780A-4127-A4C7-64CB66FDDB2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8" name="모서리가 둥근 직사각형 1791">
              <a:extLst>
                <a:ext uri="{FF2B5EF4-FFF2-40B4-BE49-F238E27FC236}">
                  <a16:creationId xmlns:a16="http://schemas.microsoft.com/office/drawing/2014/main" id="{6E235BA4-6733-41FD-8B7A-213F76D8D8C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9" name="모서리가 둥근 직사각형 1792">
              <a:extLst>
                <a:ext uri="{FF2B5EF4-FFF2-40B4-BE49-F238E27FC236}">
                  <a16:creationId xmlns:a16="http://schemas.microsoft.com/office/drawing/2014/main" id="{67A31ADE-5396-4C46-9A75-15D3FF78335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0" name="모서리가 둥근 직사각형 1793">
              <a:extLst>
                <a:ext uri="{FF2B5EF4-FFF2-40B4-BE49-F238E27FC236}">
                  <a16:creationId xmlns:a16="http://schemas.microsoft.com/office/drawing/2014/main" id="{647753F2-7868-40CF-899E-54E543A3082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1" name="모서리가 둥근 직사각형 1794">
              <a:extLst>
                <a:ext uri="{FF2B5EF4-FFF2-40B4-BE49-F238E27FC236}">
                  <a16:creationId xmlns:a16="http://schemas.microsoft.com/office/drawing/2014/main" id="{9B6EBDD8-80E6-4737-BF0C-B2C9C8D6C15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3" name="그룹 5482">
            <a:extLst>
              <a:ext uri="{FF2B5EF4-FFF2-40B4-BE49-F238E27FC236}">
                <a16:creationId xmlns:a16="http://schemas.microsoft.com/office/drawing/2014/main" id="{7BEA67D0-A3F4-4F3F-A923-10A980BDECA2}"/>
              </a:ext>
            </a:extLst>
          </p:cNvPr>
          <p:cNvGrpSpPr/>
          <p:nvPr/>
        </p:nvGrpSpPr>
        <p:grpSpPr>
          <a:xfrm>
            <a:off x="7416301" y="3248177"/>
            <a:ext cx="696763" cy="100804"/>
            <a:chOff x="3538538" y="1077915"/>
            <a:chExt cx="696763" cy="100804"/>
          </a:xfrm>
        </p:grpSpPr>
        <p:sp>
          <p:nvSpPr>
            <p:cNvPr id="5802" name="모서리가 둥근 직사각형 1785">
              <a:extLst>
                <a:ext uri="{FF2B5EF4-FFF2-40B4-BE49-F238E27FC236}">
                  <a16:creationId xmlns:a16="http://schemas.microsoft.com/office/drawing/2014/main" id="{202C26D1-E0A5-44F1-88BD-860BCF9F10F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3" name="모서리가 둥근 직사각형 1786">
              <a:extLst>
                <a:ext uri="{FF2B5EF4-FFF2-40B4-BE49-F238E27FC236}">
                  <a16:creationId xmlns:a16="http://schemas.microsoft.com/office/drawing/2014/main" id="{94919138-CB01-4976-8AE7-2995E9B7608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4" name="모서리가 둥근 직사각형 1787">
              <a:extLst>
                <a:ext uri="{FF2B5EF4-FFF2-40B4-BE49-F238E27FC236}">
                  <a16:creationId xmlns:a16="http://schemas.microsoft.com/office/drawing/2014/main" id="{3FAEDC1B-A22B-4D90-B786-F7737832ADA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5" name="모서리가 둥근 직사각형 1788">
              <a:extLst>
                <a:ext uri="{FF2B5EF4-FFF2-40B4-BE49-F238E27FC236}">
                  <a16:creationId xmlns:a16="http://schemas.microsoft.com/office/drawing/2014/main" id="{82346E17-D40D-482A-8C51-3315A3A4736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6" name="모서리가 둥근 직사각형 1789">
              <a:extLst>
                <a:ext uri="{FF2B5EF4-FFF2-40B4-BE49-F238E27FC236}">
                  <a16:creationId xmlns:a16="http://schemas.microsoft.com/office/drawing/2014/main" id="{6421DD39-3F2F-4568-A6EE-62548F8CF00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4" name="그룹 5483">
            <a:extLst>
              <a:ext uri="{FF2B5EF4-FFF2-40B4-BE49-F238E27FC236}">
                <a16:creationId xmlns:a16="http://schemas.microsoft.com/office/drawing/2014/main" id="{A1B9F4E6-4644-4309-BF5A-BBC75B711156}"/>
              </a:ext>
            </a:extLst>
          </p:cNvPr>
          <p:cNvGrpSpPr/>
          <p:nvPr/>
        </p:nvGrpSpPr>
        <p:grpSpPr>
          <a:xfrm>
            <a:off x="7416301" y="3433723"/>
            <a:ext cx="696763" cy="100804"/>
            <a:chOff x="3538538" y="1077915"/>
            <a:chExt cx="696763" cy="100804"/>
          </a:xfrm>
        </p:grpSpPr>
        <p:sp>
          <p:nvSpPr>
            <p:cNvPr id="5797" name="모서리가 둥근 직사각형 1780">
              <a:extLst>
                <a:ext uri="{FF2B5EF4-FFF2-40B4-BE49-F238E27FC236}">
                  <a16:creationId xmlns:a16="http://schemas.microsoft.com/office/drawing/2014/main" id="{42672415-DFA3-4A8E-BA7E-958FC6241F5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8" name="모서리가 둥근 직사각형 1781">
              <a:extLst>
                <a:ext uri="{FF2B5EF4-FFF2-40B4-BE49-F238E27FC236}">
                  <a16:creationId xmlns:a16="http://schemas.microsoft.com/office/drawing/2014/main" id="{F8702468-0809-479A-80EF-ED275BB9D0F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9" name="모서리가 둥근 직사각형 1782">
              <a:extLst>
                <a:ext uri="{FF2B5EF4-FFF2-40B4-BE49-F238E27FC236}">
                  <a16:creationId xmlns:a16="http://schemas.microsoft.com/office/drawing/2014/main" id="{0289DF36-7FE8-41B0-967D-70B16672FD4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0" name="모서리가 둥근 직사각형 1783">
              <a:extLst>
                <a:ext uri="{FF2B5EF4-FFF2-40B4-BE49-F238E27FC236}">
                  <a16:creationId xmlns:a16="http://schemas.microsoft.com/office/drawing/2014/main" id="{B4680987-FD06-41F0-A24E-49937C105DC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1" name="모서리가 둥근 직사각형 1784">
              <a:extLst>
                <a:ext uri="{FF2B5EF4-FFF2-40B4-BE49-F238E27FC236}">
                  <a16:creationId xmlns:a16="http://schemas.microsoft.com/office/drawing/2014/main" id="{15A2FDD8-D71B-4C69-A60A-BD950AC8564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5" name="그룹 5484">
            <a:extLst>
              <a:ext uri="{FF2B5EF4-FFF2-40B4-BE49-F238E27FC236}">
                <a16:creationId xmlns:a16="http://schemas.microsoft.com/office/drawing/2014/main" id="{2B7E6B36-DFA2-40C2-8A84-1B75DD52E13B}"/>
              </a:ext>
            </a:extLst>
          </p:cNvPr>
          <p:cNvGrpSpPr/>
          <p:nvPr/>
        </p:nvGrpSpPr>
        <p:grpSpPr>
          <a:xfrm>
            <a:off x="7416301" y="3619269"/>
            <a:ext cx="696763" cy="100804"/>
            <a:chOff x="3538538" y="1077915"/>
            <a:chExt cx="696763" cy="100804"/>
          </a:xfrm>
        </p:grpSpPr>
        <p:sp>
          <p:nvSpPr>
            <p:cNvPr id="5792" name="모서리가 둥근 직사각형 1775">
              <a:extLst>
                <a:ext uri="{FF2B5EF4-FFF2-40B4-BE49-F238E27FC236}">
                  <a16:creationId xmlns:a16="http://schemas.microsoft.com/office/drawing/2014/main" id="{4E8BB250-4608-4A2C-8721-85F6A6AC305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3" name="모서리가 둥근 직사각형 1776">
              <a:extLst>
                <a:ext uri="{FF2B5EF4-FFF2-40B4-BE49-F238E27FC236}">
                  <a16:creationId xmlns:a16="http://schemas.microsoft.com/office/drawing/2014/main" id="{889D7B6A-EA21-485F-8CF0-48A695A54D9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4" name="모서리가 둥근 직사각형 1777">
              <a:extLst>
                <a:ext uri="{FF2B5EF4-FFF2-40B4-BE49-F238E27FC236}">
                  <a16:creationId xmlns:a16="http://schemas.microsoft.com/office/drawing/2014/main" id="{524DE36A-1A6D-4CEA-AECC-C4D60E8D9FC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5" name="모서리가 둥근 직사각형 1778">
              <a:extLst>
                <a:ext uri="{FF2B5EF4-FFF2-40B4-BE49-F238E27FC236}">
                  <a16:creationId xmlns:a16="http://schemas.microsoft.com/office/drawing/2014/main" id="{83AED8F9-95AE-4536-AE9A-E69DC4DEEC6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6" name="모서리가 둥근 직사각형 1779">
              <a:extLst>
                <a:ext uri="{FF2B5EF4-FFF2-40B4-BE49-F238E27FC236}">
                  <a16:creationId xmlns:a16="http://schemas.microsoft.com/office/drawing/2014/main" id="{ED31D1F9-3A75-4EDA-A501-CE31459B865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6" name="그룹 5485">
            <a:extLst>
              <a:ext uri="{FF2B5EF4-FFF2-40B4-BE49-F238E27FC236}">
                <a16:creationId xmlns:a16="http://schemas.microsoft.com/office/drawing/2014/main" id="{9E1EDEC3-2A1E-4826-AE55-5B3FC987E90D}"/>
              </a:ext>
            </a:extLst>
          </p:cNvPr>
          <p:cNvGrpSpPr/>
          <p:nvPr/>
        </p:nvGrpSpPr>
        <p:grpSpPr>
          <a:xfrm>
            <a:off x="7416301" y="3804815"/>
            <a:ext cx="696763" cy="100804"/>
            <a:chOff x="3538538" y="1077915"/>
            <a:chExt cx="696763" cy="100804"/>
          </a:xfrm>
        </p:grpSpPr>
        <p:sp>
          <p:nvSpPr>
            <p:cNvPr id="5787" name="모서리가 둥근 직사각형 1770">
              <a:extLst>
                <a:ext uri="{FF2B5EF4-FFF2-40B4-BE49-F238E27FC236}">
                  <a16:creationId xmlns:a16="http://schemas.microsoft.com/office/drawing/2014/main" id="{8661808A-FA44-4095-8B2D-A51557B4E3A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8" name="모서리가 둥근 직사각형 1771">
              <a:extLst>
                <a:ext uri="{FF2B5EF4-FFF2-40B4-BE49-F238E27FC236}">
                  <a16:creationId xmlns:a16="http://schemas.microsoft.com/office/drawing/2014/main" id="{F539BA79-FD6B-4ED7-AF5F-97CDFBBF8E5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9" name="모서리가 둥근 직사각형 1772">
              <a:extLst>
                <a:ext uri="{FF2B5EF4-FFF2-40B4-BE49-F238E27FC236}">
                  <a16:creationId xmlns:a16="http://schemas.microsoft.com/office/drawing/2014/main" id="{F3AEF3F6-B96B-4D2B-86A7-FFA742F6DAD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0" name="모서리가 둥근 직사각형 1773">
              <a:extLst>
                <a:ext uri="{FF2B5EF4-FFF2-40B4-BE49-F238E27FC236}">
                  <a16:creationId xmlns:a16="http://schemas.microsoft.com/office/drawing/2014/main" id="{A49738DD-4A52-4597-BB70-BDCBFE49792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1" name="모서리가 둥근 직사각형 1774">
              <a:extLst>
                <a:ext uri="{FF2B5EF4-FFF2-40B4-BE49-F238E27FC236}">
                  <a16:creationId xmlns:a16="http://schemas.microsoft.com/office/drawing/2014/main" id="{0C954A92-3F25-4D7A-88F9-DE5F29D3D8F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7" name="그룹 5486">
            <a:extLst>
              <a:ext uri="{FF2B5EF4-FFF2-40B4-BE49-F238E27FC236}">
                <a16:creationId xmlns:a16="http://schemas.microsoft.com/office/drawing/2014/main" id="{68C9C13B-538A-4434-816B-07093667F56E}"/>
              </a:ext>
            </a:extLst>
          </p:cNvPr>
          <p:cNvGrpSpPr/>
          <p:nvPr/>
        </p:nvGrpSpPr>
        <p:grpSpPr>
          <a:xfrm>
            <a:off x="7416301" y="3990361"/>
            <a:ext cx="696763" cy="100804"/>
            <a:chOff x="3538538" y="1077915"/>
            <a:chExt cx="696763" cy="100804"/>
          </a:xfrm>
        </p:grpSpPr>
        <p:sp>
          <p:nvSpPr>
            <p:cNvPr id="5782" name="모서리가 둥근 직사각형 1765">
              <a:extLst>
                <a:ext uri="{FF2B5EF4-FFF2-40B4-BE49-F238E27FC236}">
                  <a16:creationId xmlns:a16="http://schemas.microsoft.com/office/drawing/2014/main" id="{5947F3DC-C6ED-4035-AB0D-618AA99F987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3" name="모서리가 둥근 직사각형 1766">
              <a:extLst>
                <a:ext uri="{FF2B5EF4-FFF2-40B4-BE49-F238E27FC236}">
                  <a16:creationId xmlns:a16="http://schemas.microsoft.com/office/drawing/2014/main" id="{2511BCA9-9E2E-40EE-8920-2E3DA6D490F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4" name="모서리가 둥근 직사각형 1767">
              <a:extLst>
                <a:ext uri="{FF2B5EF4-FFF2-40B4-BE49-F238E27FC236}">
                  <a16:creationId xmlns:a16="http://schemas.microsoft.com/office/drawing/2014/main" id="{02F19781-C541-442B-9B99-CE29D8139F9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5" name="모서리가 둥근 직사각형 1768">
              <a:extLst>
                <a:ext uri="{FF2B5EF4-FFF2-40B4-BE49-F238E27FC236}">
                  <a16:creationId xmlns:a16="http://schemas.microsoft.com/office/drawing/2014/main" id="{57027012-649C-4F0A-9EB4-787DD0C2C1E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6" name="모서리가 둥근 직사각형 1769">
              <a:extLst>
                <a:ext uri="{FF2B5EF4-FFF2-40B4-BE49-F238E27FC236}">
                  <a16:creationId xmlns:a16="http://schemas.microsoft.com/office/drawing/2014/main" id="{6EBE44F7-3275-4E4F-A72E-FC08082A89D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8" name="그룹 5487">
            <a:extLst>
              <a:ext uri="{FF2B5EF4-FFF2-40B4-BE49-F238E27FC236}">
                <a16:creationId xmlns:a16="http://schemas.microsoft.com/office/drawing/2014/main" id="{BB0B4A69-788B-4B41-A3B0-BDBFE5EC0591}"/>
              </a:ext>
            </a:extLst>
          </p:cNvPr>
          <p:cNvGrpSpPr/>
          <p:nvPr/>
        </p:nvGrpSpPr>
        <p:grpSpPr>
          <a:xfrm>
            <a:off x="7416301" y="4175907"/>
            <a:ext cx="696763" cy="100804"/>
            <a:chOff x="3538538" y="1077915"/>
            <a:chExt cx="696763" cy="100804"/>
          </a:xfrm>
        </p:grpSpPr>
        <p:sp>
          <p:nvSpPr>
            <p:cNvPr id="5777" name="모서리가 둥근 직사각형 1760">
              <a:extLst>
                <a:ext uri="{FF2B5EF4-FFF2-40B4-BE49-F238E27FC236}">
                  <a16:creationId xmlns:a16="http://schemas.microsoft.com/office/drawing/2014/main" id="{00CB2134-7627-4DE8-BE41-0D8ED1D2A91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8" name="모서리가 둥근 직사각형 1761">
              <a:extLst>
                <a:ext uri="{FF2B5EF4-FFF2-40B4-BE49-F238E27FC236}">
                  <a16:creationId xmlns:a16="http://schemas.microsoft.com/office/drawing/2014/main" id="{C29A7840-E5F1-4438-AD72-668086DBC6A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9" name="모서리가 둥근 직사각형 1762">
              <a:extLst>
                <a:ext uri="{FF2B5EF4-FFF2-40B4-BE49-F238E27FC236}">
                  <a16:creationId xmlns:a16="http://schemas.microsoft.com/office/drawing/2014/main" id="{F6C2AAA1-1B5D-4353-AB32-CCF21136A0E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0" name="모서리가 둥근 직사각형 1763">
              <a:extLst>
                <a:ext uri="{FF2B5EF4-FFF2-40B4-BE49-F238E27FC236}">
                  <a16:creationId xmlns:a16="http://schemas.microsoft.com/office/drawing/2014/main" id="{684FFF9A-F757-49C8-A12E-FD174369472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1" name="모서리가 둥근 직사각형 1764">
              <a:extLst>
                <a:ext uri="{FF2B5EF4-FFF2-40B4-BE49-F238E27FC236}">
                  <a16:creationId xmlns:a16="http://schemas.microsoft.com/office/drawing/2014/main" id="{EA6D3FC5-3835-408F-B331-D1CB2C8DD99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89" name="그룹 5488">
            <a:extLst>
              <a:ext uri="{FF2B5EF4-FFF2-40B4-BE49-F238E27FC236}">
                <a16:creationId xmlns:a16="http://schemas.microsoft.com/office/drawing/2014/main" id="{C5A9DC61-417D-48C3-B962-119AABD77E4E}"/>
              </a:ext>
            </a:extLst>
          </p:cNvPr>
          <p:cNvGrpSpPr/>
          <p:nvPr/>
        </p:nvGrpSpPr>
        <p:grpSpPr>
          <a:xfrm>
            <a:off x="7416301" y="4361453"/>
            <a:ext cx="696763" cy="100804"/>
            <a:chOff x="3538538" y="1077915"/>
            <a:chExt cx="696763" cy="100804"/>
          </a:xfrm>
        </p:grpSpPr>
        <p:sp>
          <p:nvSpPr>
            <p:cNvPr id="5772" name="모서리가 둥근 직사각형 1755">
              <a:extLst>
                <a:ext uri="{FF2B5EF4-FFF2-40B4-BE49-F238E27FC236}">
                  <a16:creationId xmlns:a16="http://schemas.microsoft.com/office/drawing/2014/main" id="{554B6068-5E2F-4195-9280-822C359F6C6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3" name="모서리가 둥근 직사각형 1756">
              <a:extLst>
                <a:ext uri="{FF2B5EF4-FFF2-40B4-BE49-F238E27FC236}">
                  <a16:creationId xmlns:a16="http://schemas.microsoft.com/office/drawing/2014/main" id="{39EFF354-36D0-4116-BD77-F6AF8F57BBC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4" name="모서리가 둥근 직사각형 1757">
              <a:extLst>
                <a:ext uri="{FF2B5EF4-FFF2-40B4-BE49-F238E27FC236}">
                  <a16:creationId xmlns:a16="http://schemas.microsoft.com/office/drawing/2014/main" id="{63AF11C5-4D54-4A5F-B626-9E333D85597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5" name="모서리가 둥근 직사각형 1758">
              <a:extLst>
                <a:ext uri="{FF2B5EF4-FFF2-40B4-BE49-F238E27FC236}">
                  <a16:creationId xmlns:a16="http://schemas.microsoft.com/office/drawing/2014/main" id="{2E72AC03-02FF-4C0E-BE29-F5D03F04242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6" name="모서리가 둥근 직사각형 1759">
              <a:extLst>
                <a:ext uri="{FF2B5EF4-FFF2-40B4-BE49-F238E27FC236}">
                  <a16:creationId xmlns:a16="http://schemas.microsoft.com/office/drawing/2014/main" id="{3A23037D-78E6-4E3C-B7D5-BDD720F7F2B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0" name="그룹 5489">
            <a:extLst>
              <a:ext uri="{FF2B5EF4-FFF2-40B4-BE49-F238E27FC236}">
                <a16:creationId xmlns:a16="http://schemas.microsoft.com/office/drawing/2014/main" id="{BF23D078-65BA-45A4-8646-192F21450008}"/>
              </a:ext>
            </a:extLst>
          </p:cNvPr>
          <p:cNvGrpSpPr/>
          <p:nvPr/>
        </p:nvGrpSpPr>
        <p:grpSpPr>
          <a:xfrm>
            <a:off x="7416301" y="4546999"/>
            <a:ext cx="696763" cy="100804"/>
            <a:chOff x="3538538" y="1077915"/>
            <a:chExt cx="696763" cy="100804"/>
          </a:xfrm>
        </p:grpSpPr>
        <p:sp>
          <p:nvSpPr>
            <p:cNvPr id="5767" name="모서리가 둥근 직사각형 1750">
              <a:extLst>
                <a:ext uri="{FF2B5EF4-FFF2-40B4-BE49-F238E27FC236}">
                  <a16:creationId xmlns:a16="http://schemas.microsoft.com/office/drawing/2014/main" id="{AE1D0AD5-29B2-4150-8449-AB1E342B347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8" name="모서리가 둥근 직사각형 1751">
              <a:extLst>
                <a:ext uri="{FF2B5EF4-FFF2-40B4-BE49-F238E27FC236}">
                  <a16:creationId xmlns:a16="http://schemas.microsoft.com/office/drawing/2014/main" id="{D1EADC8D-45D3-461E-97FB-45B30DA9212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9" name="모서리가 둥근 직사각형 1752">
              <a:extLst>
                <a:ext uri="{FF2B5EF4-FFF2-40B4-BE49-F238E27FC236}">
                  <a16:creationId xmlns:a16="http://schemas.microsoft.com/office/drawing/2014/main" id="{E12A53F5-CB5B-446B-8225-790C36162CD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0" name="모서리가 둥근 직사각형 1753">
              <a:extLst>
                <a:ext uri="{FF2B5EF4-FFF2-40B4-BE49-F238E27FC236}">
                  <a16:creationId xmlns:a16="http://schemas.microsoft.com/office/drawing/2014/main" id="{F3531517-3404-4F09-ACEB-982F699B3E0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1" name="모서리가 둥근 직사각형 1754">
              <a:extLst>
                <a:ext uri="{FF2B5EF4-FFF2-40B4-BE49-F238E27FC236}">
                  <a16:creationId xmlns:a16="http://schemas.microsoft.com/office/drawing/2014/main" id="{2362F2B2-B64F-4D95-B0C9-EA144C15331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1" name="그룹 5490">
            <a:extLst>
              <a:ext uri="{FF2B5EF4-FFF2-40B4-BE49-F238E27FC236}">
                <a16:creationId xmlns:a16="http://schemas.microsoft.com/office/drawing/2014/main" id="{37B75D43-D813-4F20-9117-59CE144ECBFD}"/>
              </a:ext>
            </a:extLst>
          </p:cNvPr>
          <p:cNvGrpSpPr/>
          <p:nvPr/>
        </p:nvGrpSpPr>
        <p:grpSpPr>
          <a:xfrm>
            <a:off x="7416301" y="4732545"/>
            <a:ext cx="696763" cy="100804"/>
            <a:chOff x="3538538" y="1077915"/>
            <a:chExt cx="696763" cy="100804"/>
          </a:xfrm>
        </p:grpSpPr>
        <p:sp>
          <p:nvSpPr>
            <p:cNvPr id="5762" name="모서리가 둥근 직사각형 1745">
              <a:extLst>
                <a:ext uri="{FF2B5EF4-FFF2-40B4-BE49-F238E27FC236}">
                  <a16:creationId xmlns:a16="http://schemas.microsoft.com/office/drawing/2014/main" id="{864E0E75-87A3-4FA5-9605-CA9A62D8F0F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3" name="모서리가 둥근 직사각형 1746">
              <a:extLst>
                <a:ext uri="{FF2B5EF4-FFF2-40B4-BE49-F238E27FC236}">
                  <a16:creationId xmlns:a16="http://schemas.microsoft.com/office/drawing/2014/main" id="{F56F6B8B-4481-4CF0-BDF7-18DB4F9921C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4" name="모서리가 둥근 직사각형 1747">
              <a:extLst>
                <a:ext uri="{FF2B5EF4-FFF2-40B4-BE49-F238E27FC236}">
                  <a16:creationId xmlns:a16="http://schemas.microsoft.com/office/drawing/2014/main" id="{14341032-2FB2-4673-BD89-6E5FE3DCA9C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5" name="모서리가 둥근 직사각형 1748">
              <a:extLst>
                <a:ext uri="{FF2B5EF4-FFF2-40B4-BE49-F238E27FC236}">
                  <a16:creationId xmlns:a16="http://schemas.microsoft.com/office/drawing/2014/main" id="{B12AEF3C-D234-41A5-BEDF-751EC30B9E5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6" name="모서리가 둥근 직사각형 1749">
              <a:extLst>
                <a:ext uri="{FF2B5EF4-FFF2-40B4-BE49-F238E27FC236}">
                  <a16:creationId xmlns:a16="http://schemas.microsoft.com/office/drawing/2014/main" id="{309233D4-451C-4E97-8090-DC6C7F623ED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2" name="그룹 5491">
            <a:extLst>
              <a:ext uri="{FF2B5EF4-FFF2-40B4-BE49-F238E27FC236}">
                <a16:creationId xmlns:a16="http://schemas.microsoft.com/office/drawing/2014/main" id="{F62F4538-8C8B-4AB1-BA5E-51CC4245B4B8}"/>
              </a:ext>
            </a:extLst>
          </p:cNvPr>
          <p:cNvGrpSpPr/>
          <p:nvPr/>
        </p:nvGrpSpPr>
        <p:grpSpPr>
          <a:xfrm>
            <a:off x="7416301" y="4918091"/>
            <a:ext cx="696763" cy="100804"/>
            <a:chOff x="3538538" y="1077915"/>
            <a:chExt cx="696763" cy="100804"/>
          </a:xfrm>
        </p:grpSpPr>
        <p:sp>
          <p:nvSpPr>
            <p:cNvPr id="5757" name="모서리가 둥근 직사각형 1740">
              <a:extLst>
                <a:ext uri="{FF2B5EF4-FFF2-40B4-BE49-F238E27FC236}">
                  <a16:creationId xmlns:a16="http://schemas.microsoft.com/office/drawing/2014/main" id="{576D1D28-7B27-4979-9F3B-E6B024C5481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8" name="모서리가 둥근 직사각형 1741">
              <a:extLst>
                <a:ext uri="{FF2B5EF4-FFF2-40B4-BE49-F238E27FC236}">
                  <a16:creationId xmlns:a16="http://schemas.microsoft.com/office/drawing/2014/main" id="{96D1196A-A881-45F8-A956-7C7251BC8A8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9" name="모서리가 둥근 직사각형 1742">
              <a:extLst>
                <a:ext uri="{FF2B5EF4-FFF2-40B4-BE49-F238E27FC236}">
                  <a16:creationId xmlns:a16="http://schemas.microsoft.com/office/drawing/2014/main" id="{35D337E5-DE94-46D9-B03E-EA13BAAFA63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0" name="모서리가 둥근 직사각형 1743">
              <a:extLst>
                <a:ext uri="{FF2B5EF4-FFF2-40B4-BE49-F238E27FC236}">
                  <a16:creationId xmlns:a16="http://schemas.microsoft.com/office/drawing/2014/main" id="{88B6305B-380E-4A15-8239-DD3F4AB45E5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1" name="모서리가 둥근 직사각형 1744">
              <a:extLst>
                <a:ext uri="{FF2B5EF4-FFF2-40B4-BE49-F238E27FC236}">
                  <a16:creationId xmlns:a16="http://schemas.microsoft.com/office/drawing/2014/main" id="{C690B1C8-4FDD-4016-8A12-92154650666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3" name="그룹 5492">
            <a:extLst>
              <a:ext uri="{FF2B5EF4-FFF2-40B4-BE49-F238E27FC236}">
                <a16:creationId xmlns:a16="http://schemas.microsoft.com/office/drawing/2014/main" id="{A00A64A1-2EBD-4DC8-9AE2-6A181D49E8C7}"/>
              </a:ext>
            </a:extLst>
          </p:cNvPr>
          <p:cNvGrpSpPr/>
          <p:nvPr/>
        </p:nvGrpSpPr>
        <p:grpSpPr>
          <a:xfrm>
            <a:off x="7416301" y="5103637"/>
            <a:ext cx="696763" cy="100804"/>
            <a:chOff x="3538538" y="1077915"/>
            <a:chExt cx="696763" cy="100804"/>
          </a:xfrm>
        </p:grpSpPr>
        <p:sp>
          <p:nvSpPr>
            <p:cNvPr id="5752" name="모서리가 둥근 직사각형 1735">
              <a:extLst>
                <a:ext uri="{FF2B5EF4-FFF2-40B4-BE49-F238E27FC236}">
                  <a16:creationId xmlns:a16="http://schemas.microsoft.com/office/drawing/2014/main" id="{D9E7829A-9A6B-4FC4-B820-22DA202C597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3" name="모서리가 둥근 직사각형 1736">
              <a:extLst>
                <a:ext uri="{FF2B5EF4-FFF2-40B4-BE49-F238E27FC236}">
                  <a16:creationId xmlns:a16="http://schemas.microsoft.com/office/drawing/2014/main" id="{F97BCDDA-5A99-4477-BCAD-BD1B30E8F35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4" name="모서리가 둥근 직사각형 1737">
              <a:extLst>
                <a:ext uri="{FF2B5EF4-FFF2-40B4-BE49-F238E27FC236}">
                  <a16:creationId xmlns:a16="http://schemas.microsoft.com/office/drawing/2014/main" id="{F4866F6C-C4F5-4918-A520-EFF2C80B728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5" name="모서리가 둥근 직사각형 1738">
              <a:extLst>
                <a:ext uri="{FF2B5EF4-FFF2-40B4-BE49-F238E27FC236}">
                  <a16:creationId xmlns:a16="http://schemas.microsoft.com/office/drawing/2014/main" id="{3A7B467E-2C6D-42D6-9669-2DC152B9688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6" name="모서리가 둥근 직사각형 1739">
              <a:extLst>
                <a:ext uri="{FF2B5EF4-FFF2-40B4-BE49-F238E27FC236}">
                  <a16:creationId xmlns:a16="http://schemas.microsoft.com/office/drawing/2014/main" id="{B41348AC-7FCC-46E9-BEED-6340D39DC90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4" name="그룹 5493">
            <a:extLst>
              <a:ext uri="{FF2B5EF4-FFF2-40B4-BE49-F238E27FC236}">
                <a16:creationId xmlns:a16="http://schemas.microsoft.com/office/drawing/2014/main" id="{3433A08C-A2FC-4059-94DC-40F4F4E06060}"/>
              </a:ext>
            </a:extLst>
          </p:cNvPr>
          <p:cNvGrpSpPr/>
          <p:nvPr/>
        </p:nvGrpSpPr>
        <p:grpSpPr>
          <a:xfrm>
            <a:off x="7416301" y="5289183"/>
            <a:ext cx="696763" cy="100804"/>
            <a:chOff x="3538538" y="1077915"/>
            <a:chExt cx="696763" cy="100804"/>
          </a:xfrm>
        </p:grpSpPr>
        <p:sp>
          <p:nvSpPr>
            <p:cNvPr id="5747" name="모서리가 둥근 직사각형 1730">
              <a:extLst>
                <a:ext uri="{FF2B5EF4-FFF2-40B4-BE49-F238E27FC236}">
                  <a16:creationId xmlns:a16="http://schemas.microsoft.com/office/drawing/2014/main" id="{37A4C188-B331-41FF-8B14-681D1FF4C43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8" name="모서리가 둥근 직사각형 1731">
              <a:extLst>
                <a:ext uri="{FF2B5EF4-FFF2-40B4-BE49-F238E27FC236}">
                  <a16:creationId xmlns:a16="http://schemas.microsoft.com/office/drawing/2014/main" id="{3FE536BE-0945-43D8-B31A-6FD24D9FDB0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9" name="모서리가 둥근 직사각형 1732">
              <a:extLst>
                <a:ext uri="{FF2B5EF4-FFF2-40B4-BE49-F238E27FC236}">
                  <a16:creationId xmlns:a16="http://schemas.microsoft.com/office/drawing/2014/main" id="{185BCF5D-278D-4880-A503-4676BD2A48E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0" name="모서리가 둥근 직사각형 1733">
              <a:extLst>
                <a:ext uri="{FF2B5EF4-FFF2-40B4-BE49-F238E27FC236}">
                  <a16:creationId xmlns:a16="http://schemas.microsoft.com/office/drawing/2014/main" id="{D1510257-C162-453D-832B-F82D54AF62B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1" name="모서리가 둥근 직사각형 1734">
              <a:extLst>
                <a:ext uri="{FF2B5EF4-FFF2-40B4-BE49-F238E27FC236}">
                  <a16:creationId xmlns:a16="http://schemas.microsoft.com/office/drawing/2014/main" id="{FDF2480C-D294-4AEE-977E-4D9D72F6580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5" name="그룹 5494">
            <a:extLst>
              <a:ext uri="{FF2B5EF4-FFF2-40B4-BE49-F238E27FC236}">
                <a16:creationId xmlns:a16="http://schemas.microsoft.com/office/drawing/2014/main" id="{039EFE12-45F6-42A7-8612-C2C7375E76C7}"/>
              </a:ext>
            </a:extLst>
          </p:cNvPr>
          <p:cNvGrpSpPr/>
          <p:nvPr/>
        </p:nvGrpSpPr>
        <p:grpSpPr>
          <a:xfrm>
            <a:off x="7416301" y="5474729"/>
            <a:ext cx="696763" cy="100804"/>
            <a:chOff x="3538538" y="1077915"/>
            <a:chExt cx="696763" cy="100804"/>
          </a:xfrm>
        </p:grpSpPr>
        <p:sp>
          <p:nvSpPr>
            <p:cNvPr id="5742" name="모서리가 둥근 직사각형 1725">
              <a:extLst>
                <a:ext uri="{FF2B5EF4-FFF2-40B4-BE49-F238E27FC236}">
                  <a16:creationId xmlns:a16="http://schemas.microsoft.com/office/drawing/2014/main" id="{9F32EE66-A6D1-4D4B-B1AC-7CC8D6684DF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3" name="모서리가 둥근 직사각형 1726">
              <a:extLst>
                <a:ext uri="{FF2B5EF4-FFF2-40B4-BE49-F238E27FC236}">
                  <a16:creationId xmlns:a16="http://schemas.microsoft.com/office/drawing/2014/main" id="{3B0D69D9-7F7F-4B11-BECE-4B5C23388D3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4" name="모서리가 둥근 직사각형 1727">
              <a:extLst>
                <a:ext uri="{FF2B5EF4-FFF2-40B4-BE49-F238E27FC236}">
                  <a16:creationId xmlns:a16="http://schemas.microsoft.com/office/drawing/2014/main" id="{B6E69E53-7D63-416F-B07B-EA38164DCC8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5" name="모서리가 둥근 직사각형 1728">
              <a:extLst>
                <a:ext uri="{FF2B5EF4-FFF2-40B4-BE49-F238E27FC236}">
                  <a16:creationId xmlns:a16="http://schemas.microsoft.com/office/drawing/2014/main" id="{071CA350-C771-487F-A6EB-15C292BAB54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6" name="모서리가 둥근 직사각형 1729">
              <a:extLst>
                <a:ext uri="{FF2B5EF4-FFF2-40B4-BE49-F238E27FC236}">
                  <a16:creationId xmlns:a16="http://schemas.microsoft.com/office/drawing/2014/main" id="{0A2AEBD2-E1C5-4906-A8A4-812F2560915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6" name="그룹 5495">
            <a:extLst>
              <a:ext uri="{FF2B5EF4-FFF2-40B4-BE49-F238E27FC236}">
                <a16:creationId xmlns:a16="http://schemas.microsoft.com/office/drawing/2014/main" id="{71278BFA-CCE8-4379-AEBC-8D2EFAE8EBD9}"/>
              </a:ext>
            </a:extLst>
          </p:cNvPr>
          <p:cNvGrpSpPr/>
          <p:nvPr/>
        </p:nvGrpSpPr>
        <p:grpSpPr>
          <a:xfrm>
            <a:off x="7416301" y="5660275"/>
            <a:ext cx="696763" cy="100804"/>
            <a:chOff x="3538538" y="1077915"/>
            <a:chExt cx="696763" cy="100804"/>
          </a:xfrm>
        </p:grpSpPr>
        <p:sp>
          <p:nvSpPr>
            <p:cNvPr id="5737" name="모서리가 둥근 직사각형 1720">
              <a:extLst>
                <a:ext uri="{FF2B5EF4-FFF2-40B4-BE49-F238E27FC236}">
                  <a16:creationId xmlns:a16="http://schemas.microsoft.com/office/drawing/2014/main" id="{3903C8B5-8588-4196-9CE5-8EB682443EE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8" name="모서리가 둥근 직사각형 1721">
              <a:extLst>
                <a:ext uri="{FF2B5EF4-FFF2-40B4-BE49-F238E27FC236}">
                  <a16:creationId xmlns:a16="http://schemas.microsoft.com/office/drawing/2014/main" id="{ADCF7A06-57F4-450E-85D6-D0B2A977AE6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9" name="모서리가 둥근 직사각형 1722">
              <a:extLst>
                <a:ext uri="{FF2B5EF4-FFF2-40B4-BE49-F238E27FC236}">
                  <a16:creationId xmlns:a16="http://schemas.microsoft.com/office/drawing/2014/main" id="{64AB7ACE-0B1A-4A1A-9B50-665B12349DD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0" name="모서리가 둥근 직사각형 1723">
              <a:extLst>
                <a:ext uri="{FF2B5EF4-FFF2-40B4-BE49-F238E27FC236}">
                  <a16:creationId xmlns:a16="http://schemas.microsoft.com/office/drawing/2014/main" id="{E89A0F5C-4F9A-4342-AC29-F11E53B8A76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41" name="모서리가 둥근 직사각형 1724">
              <a:extLst>
                <a:ext uri="{FF2B5EF4-FFF2-40B4-BE49-F238E27FC236}">
                  <a16:creationId xmlns:a16="http://schemas.microsoft.com/office/drawing/2014/main" id="{4D706B33-F827-41ED-9D39-4208B274CE1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7" name="그룹 5496">
            <a:extLst>
              <a:ext uri="{FF2B5EF4-FFF2-40B4-BE49-F238E27FC236}">
                <a16:creationId xmlns:a16="http://schemas.microsoft.com/office/drawing/2014/main" id="{9A28592C-28A7-4EEB-8623-D4E946F68098}"/>
              </a:ext>
            </a:extLst>
          </p:cNvPr>
          <p:cNvGrpSpPr/>
          <p:nvPr/>
        </p:nvGrpSpPr>
        <p:grpSpPr>
          <a:xfrm>
            <a:off x="7416301" y="5845821"/>
            <a:ext cx="696763" cy="100804"/>
            <a:chOff x="3538538" y="1077915"/>
            <a:chExt cx="696763" cy="100804"/>
          </a:xfrm>
        </p:grpSpPr>
        <p:sp>
          <p:nvSpPr>
            <p:cNvPr id="5732" name="모서리가 둥근 직사각형 1715">
              <a:extLst>
                <a:ext uri="{FF2B5EF4-FFF2-40B4-BE49-F238E27FC236}">
                  <a16:creationId xmlns:a16="http://schemas.microsoft.com/office/drawing/2014/main" id="{BBAAA75F-C84E-40D0-AF69-7796988E7A5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3" name="모서리가 둥근 직사각형 1716">
              <a:extLst>
                <a:ext uri="{FF2B5EF4-FFF2-40B4-BE49-F238E27FC236}">
                  <a16:creationId xmlns:a16="http://schemas.microsoft.com/office/drawing/2014/main" id="{C688ADCE-53E2-4A8B-B498-60E0CCF779E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4" name="모서리가 둥근 직사각형 1717">
              <a:extLst>
                <a:ext uri="{FF2B5EF4-FFF2-40B4-BE49-F238E27FC236}">
                  <a16:creationId xmlns:a16="http://schemas.microsoft.com/office/drawing/2014/main" id="{0319ADBE-F140-4015-AD4C-BE524337530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5" name="모서리가 둥근 직사각형 1718">
              <a:extLst>
                <a:ext uri="{FF2B5EF4-FFF2-40B4-BE49-F238E27FC236}">
                  <a16:creationId xmlns:a16="http://schemas.microsoft.com/office/drawing/2014/main" id="{4884B578-321B-4E35-800E-62A28B62434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6" name="모서리가 둥근 직사각형 1719">
              <a:extLst>
                <a:ext uri="{FF2B5EF4-FFF2-40B4-BE49-F238E27FC236}">
                  <a16:creationId xmlns:a16="http://schemas.microsoft.com/office/drawing/2014/main" id="{CF49D14B-0BB4-4259-BAE5-63BE0130A5E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8" name="그룹 5497">
            <a:extLst>
              <a:ext uri="{FF2B5EF4-FFF2-40B4-BE49-F238E27FC236}">
                <a16:creationId xmlns:a16="http://schemas.microsoft.com/office/drawing/2014/main" id="{8242FA9E-FA36-4F9F-8F1D-64B94EC7D7B0}"/>
              </a:ext>
            </a:extLst>
          </p:cNvPr>
          <p:cNvGrpSpPr/>
          <p:nvPr/>
        </p:nvGrpSpPr>
        <p:grpSpPr>
          <a:xfrm>
            <a:off x="7416301" y="6031373"/>
            <a:ext cx="696763" cy="100804"/>
            <a:chOff x="3538538" y="1077915"/>
            <a:chExt cx="696763" cy="100804"/>
          </a:xfrm>
        </p:grpSpPr>
        <p:sp>
          <p:nvSpPr>
            <p:cNvPr id="5727" name="모서리가 둥근 직사각형 1710">
              <a:extLst>
                <a:ext uri="{FF2B5EF4-FFF2-40B4-BE49-F238E27FC236}">
                  <a16:creationId xmlns:a16="http://schemas.microsoft.com/office/drawing/2014/main" id="{19A139DE-1F1D-48A1-9A06-64B0F1782EC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8" name="모서리가 둥근 직사각형 1711">
              <a:extLst>
                <a:ext uri="{FF2B5EF4-FFF2-40B4-BE49-F238E27FC236}">
                  <a16:creationId xmlns:a16="http://schemas.microsoft.com/office/drawing/2014/main" id="{F4BF63FD-3E24-48EC-AC36-353B6A051E4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9" name="모서리가 둥근 직사각형 1712">
              <a:extLst>
                <a:ext uri="{FF2B5EF4-FFF2-40B4-BE49-F238E27FC236}">
                  <a16:creationId xmlns:a16="http://schemas.microsoft.com/office/drawing/2014/main" id="{FEE53486-8F02-46FA-9294-4E10118A593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0" name="모서리가 둥근 직사각형 1713">
              <a:extLst>
                <a:ext uri="{FF2B5EF4-FFF2-40B4-BE49-F238E27FC236}">
                  <a16:creationId xmlns:a16="http://schemas.microsoft.com/office/drawing/2014/main" id="{19CE70F0-AE47-464B-A346-7145C1FD524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1" name="모서리가 둥근 직사각형 1714">
              <a:extLst>
                <a:ext uri="{FF2B5EF4-FFF2-40B4-BE49-F238E27FC236}">
                  <a16:creationId xmlns:a16="http://schemas.microsoft.com/office/drawing/2014/main" id="{85FE97CF-E115-4D1C-A231-A6E51BC9764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9" name="그룹 5498">
            <a:extLst>
              <a:ext uri="{FF2B5EF4-FFF2-40B4-BE49-F238E27FC236}">
                <a16:creationId xmlns:a16="http://schemas.microsoft.com/office/drawing/2014/main" id="{E25568CD-9752-4321-A764-358949257B7D}"/>
              </a:ext>
            </a:extLst>
          </p:cNvPr>
          <p:cNvGrpSpPr/>
          <p:nvPr/>
        </p:nvGrpSpPr>
        <p:grpSpPr>
          <a:xfrm>
            <a:off x="7089192" y="1535535"/>
            <a:ext cx="1113430" cy="3715126"/>
            <a:chOff x="3332474" y="1526991"/>
            <a:chExt cx="1163930" cy="3715126"/>
          </a:xfrm>
        </p:grpSpPr>
        <p:cxnSp>
          <p:nvCxnSpPr>
            <p:cNvPr id="5722" name="직선 연결선 5721">
              <a:extLst>
                <a:ext uri="{FF2B5EF4-FFF2-40B4-BE49-F238E27FC236}">
                  <a16:creationId xmlns:a16="http://schemas.microsoft.com/office/drawing/2014/main" id="{A3A98B83-00CF-4165-AF78-3B875091106F}"/>
                </a:ext>
              </a:extLst>
            </p:cNvPr>
            <p:cNvCxnSpPr/>
            <p:nvPr/>
          </p:nvCxnSpPr>
          <p:spPr>
            <a:xfrm>
              <a:off x="3337564" y="152699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3" name="직선 연결선 5722">
              <a:extLst>
                <a:ext uri="{FF2B5EF4-FFF2-40B4-BE49-F238E27FC236}">
                  <a16:creationId xmlns:a16="http://schemas.microsoft.com/office/drawing/2014/main" id="{55AE08AF-29D3-4D54-8A6A-D4BF945652AF}"/>
                </a:ext>
              </a:extLst>
            </p:cNvPr>
            <p:cNvCxnSpPr/>
            <p:nvPr/>
          </p:nvCxnSpPr>
          <p:spPr>
            <a:xfrm>
              <a:off x="3334389" y="3392485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4" name="직선 연결선 5723">
              <a:extLst>
                <a:ext uri="{FF2B5EF4-FFF2-40B4-BE49-F238E27FC236}">
                  <a16:creationId xmlns:a16="http://schemas.microsoft.com/office/drawing/2014/main" id="{B560DE12-B4E3-4445-BFA1-27BBEE4FBD09}"/>
                </a:ext>
              </a:extLst>
            </p:cNvPr>
            <p:cNvCxnSpPr/>
            <p:nvPr/>
          </p:nvCxnSpPr>
          <p:spPr>
            <a:xfrm>
              <a:off x="3332474" y="2453379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5" name="직선 연결선 5724">
              <a:extLst>
                <a:ext uri="{FF2B5EF4-FFF2-40B4-BE49-F238E27FC236}">
                  <a16:creationId xmlns:a16="http://schemas.microsoft.com/office/drawing/2014/main" id="{9D4553FE-FB07-47C4-96D9-453DF4CA1691}"/>
                </a:ext>
              </a:extLst>
            </p:cNvPr>
            <p:cNvCxnSpPr/>
            <p:nvPr/>
          </p:nvCxnSpPr>
          <p:spPr>
            <a:xfrm>
              <a:off x="3332474" y="4313633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6" name="직선 연결선 5725">
              <a:extLst>
                <a:ext uri="{FF2B5EF4-FFF2-40B4-BE49-F238E27FC236}">
                  <a16:creationId xmlns:a16="http://schemas.microsoft.com/office/drawing/2014/main" id="{EF1FF0B5-6DE6-4E3D-86CA-806CF929649C}"/>
                </a:ext>
              </a:extLst>
            </p:cNvPr>
            <p:cNvCxnSpPr/>
            <p:nvPr/>
          </p:nvCxnSpPr>
          <p:spPr>
            <a:xfrm>
              <a:off x="3332474" y="5242117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00" name="TextBox 5499">
            <a:extLst>
              <a:ext uri="{FF2B5EF4-FFF2-40B4-BE49-F238E27FC236}">
                <a16:creationId xmlns:a16="http://schemas.microsoft.com/office/drawing/2014/main" id="{0927E1CC-32C4-49B0-B663-69F71860544A}"/>
              </a:ext>
            </a:extLst>
          </p:cNvPr>
          <p:cNvSpPr txBox="1"/>
          <p:nvPr/>
        </p:nvSpPr>
        <p:spPr>
          <a:xfrm>
            <a:off x="6110616" y="351632"/>
            <a:ext cx="84189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</a:t>
            </a:r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 </a:t>
            </a:r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cxnSp>
        <p:nvCxnSpPr>
          <p:cNvPr id="5501" name="직선 연결선 5500">
            <a:extLst>
              <a:ext uri="{FF2B5EF4-FFF2-40B4-BE49-F238E27FC236}">
                <a16:creationId xmlns:a16="http://schemas.microsoft.com/office/drawing/2014/main" id="{5EE127E6-8FFD-403A-94B8-5B1615322841}"/>
              </a:ext>
            </a:extLst>
          </p:cNvPr>
          <p:cNvCxnSpPr>
            <a:cxnSpLocks/>
          </p:cNvCxnSpPr>
          <p:nvPr/>
        </p:nvCxnSpPr>
        <p:spPr>
          <a:xfrm>
            <a:off x="7365790" y="341277"/>
            <a:ext cx="2872" cy="590059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02" name="직선 연결선 5501">
            <a:extLst>
              <a:ext uri="{FF2B5EF4-FFF2-40B4-BE49-F238E27FC236}">
                <a16:creationId xmlns:a16="http://schemas.microsoft.com/office/drawing/2014/main" id="{1838CBB7-912C-484E-8F2E-5DE274418286}"/>
              </a:ext>
            </a:extLst>
          </p:cNvPr>
          <p:cNvCxnSpPr>
            <a:cxnSpLocks/>
          </p:cNvCxnSpPr>
          <p:nvPr/>
        </p:nvCxnSpPr>
        <p:spPr>
          <a:xfrm>
            <a:off x="6135995" y="339556"/>
            <a:ext cx="0" cy="3989795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03" name="TextBox 5502">
            <a:extLst>
              <a:ext uri="{FF2B5EF4-FFF2-40B4-BE49-F238E27FC236}">
                <a16:creationId xmlns:a16="http://schemas.microsoft.com/office/drawing/2014/main" id="{65429112-5A1F-432E-A28C-1FFE709A4A01}"/>
              </a:ext>
            </a:extLst>
          </p:cNvPr>
          <p:cNvSpPr txBox="1"/>
          <p:nvPr/>
        </p:nvSpPr>
        <p:spPr>
          <a:xfrm>
            <a:off x="5892559" y="560826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4" name="모서리가 둥근 직사각형 3">
            <a:extLst>
              <a:ext uri="{FF2B5EF4-FFF2-40B4-BE49-F238E27FC236}">
                <a16:creationId xmlns:a16="http://schemas.microsoft.com/office/drawing/2014/main" id="{EDD6E97B-996C-455B-9125-D827C2903708}"/>
              </a:ext>
            </a:extLst>
          </p:cNvPr>
          <p:cNvSpPr/>
          <p:nvPr/>
        </p:nvSpPr>
        <p:spPr>
          <a:xfrm>
            <a:off x="5899915" y="339556"/>
            <a:ext cx="1096737" cy="399561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505" name="그룹 5504">
            <a:extLst>
              <a:ext uri="{FF2B5EF4-FFF2-40B4-BE49-F238E27FC236}">
                <a16:creationId xmlns:a16="http://schemas.microsoft.com/office/drawing/2014/main" id="{D6897C9D-E6F5-428E-8F9E-C727F0DC4611}"/>
              </a:ext>
            </a:extLst>
          </p:cNvPr>
          <p:cNvGrpSpPr/>
          <p:nvPr/>
        </p:nvGrpSpPr>
        <p:grpSpPr>
          <a:xfrm>
            <a:off x="5890147" y="606613"/>
            <a:ext cx="1106505" cy="2792639"/>
            <a:chOff x="2102679" y="598069"/>
            <a:chExt cx="1163930" cy="2792639"/>
          </a:xfrm>
        </p:grpSpPr>
        <p:cxnSp>
          <p:nvCxnSpPr>
            <p:cNvPr id="5718" name="직선 연결선 5717">
              <a:extLst>
                <a:ext uri="{FF2B5EF4-FFF2-40B4-BE49-F238E27FC236}">
                  <a16:creationId xmlns:a16="http://schemas.microsoft.com/office/drawing/2014/main" id="{0A1E36CE-A0A9-4753-8848-987AACF63A69}"/>
                </a:ext>
              </a:extLst>
            </p:cNvPr>
            <p:cNvCxnSpPr/>
            <p:nvPr/>
          </p:nvCxnSpPr>
          <p:spPr>
            <a:xfrm>
              <a:off x="2107769" y="1520880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9" name="직선 연결선 5718">
              <a:extLst>
                <a:ext uri="{FF2B5EF4-FFF2-40B4-BE49-F238E27FC236}">
                  <a16:creationId xmlns:a16="http://schemas.microsoft.com/office/drawing/2014/main" id="{5A73E97A-8E37-4460-B6B2-34D9A2EA406F}"/>
                </a:ext>
              </a:extLst>
            </p:cNvPr>
            <p:cNvCxnSpPr/>
            <p:nvPr/>
          </p:nvCxnSpPr>
          <p:spPr>
            <a:xfrm>
              <a:off x="2105854" y="598069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0" name="직선 연결선 5719">
              <a:extLst>
                <a:ext uri="{FF2B5EF4-FFF2-40B4-BE49-F238E27FC236}">
                  <a16:creationId xmlns:a16="http://schemas.microsoft.com/office/drawing/2014/main" id="{0230AAB3-64C7-488A-881C-FEF5728A863A}"/>
                </a:ext>
              </a:extLst>
            </p:cNvPr>
            <p:cNvCxnSpPr/>
            <p:nvPr/>
          </p:nvCxnSpPr>
          <p:spPr>
            <a:xfrm>
              <a:off x="2104594" y="3390708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1" name="직선 연결선 5720">
              <a:extLst>
                <a:ext uri="{FF2B5EF4-FFF2-40B4-BE49-F238E27FC236}">
                  <a16:creationId xmlns:a16="http://schemas.microsoft.com/office/drawing/2014/main" id="{BF2F3020-1779-4C9E-8DA1-72B4FCAA7204}"/>
                </a:ext>
              </a:extLst>
            </p:cNvPr>
            <p:cNvCxnSpPr/>
            <p:nvPr/>
          </p:nvCxnSpPr>
          <p:spPr>
            <a:xfrm>
              <a:off x="2102679" y="2460270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06" name="그룹 5505">
            <a:extLst>
              <a:ext uri="{FF2B5EF4-FFF2-40B4-BE49-F238E27FC236}">
                <a16:creationId xmlns:a16="http://schemas.microsoft.com/office/drawing/2014/main" id="{17241082-58FF-4283-BE57-4ED3EB284DA9}"/>
              </a:ext>
            </a:extLst>
          </p:cNvPr>
          <p:cNvGrpSpPr/>
          <p:nvPr/>
        </p:nvGrpSpPr>
        <p:grpSpPr>
          <a:xfrm>
            <a:off x="6199092" y="644422"/>
            <a:ext cx="696763" cy="100804"/>
            <a:chOff x="3538538" y="1077915"/>
            <a:chExt cx="696763" cy="100804"/>
          </a:xfrm>
        </p:grpSpPr>
        <p:sp>
          <p:nvSpPr>
            <p:cNvPr id="5713" name="모서리가 둥근 직사각형 1855">
              <a:extLst>
                <a:ext uri="{FF2B5EF4-FFF2-40B4-BE49-F238E27FC236}">
                  <a16:creationId xmlns:a16="http://schemas.microsoft.com/office/drawing/2014/main" id="{258D12A6-68BE-44A5-AE13-A04AC06EAAB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4" name="모서리가 둥근 직사각형 1856">
              <a:extLst>
                <a:ext uri="{FF2B5EF4-FFF2-40B4-BE49-F238E27FC236}">
                  <a16:creationId xmlns:a16="http://schemas.microsoft.com/office/drawing/2014/main" id="{3D207A46-582A-495F-845A-40827881C78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5" name="모서리가 둥근 직사각형 1857">
              <a:extLst>
                <a:ext uri="{FF2B5EF4-FFF2-40B4-BE49-F238E27FC236}">
                  <a16:creationId xmlns:a16="http://schemas.microsoft.com/office/drawing/2014/main" id="{D1247C01-3410-4B58-BCF4-8B5624AA2C6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6" name="모서리가 둥근 직사각형 1858">
              <a:extLst>
                <a:ext uri="{FF2B5EF4-FFF2-40B4-BE49-F238E27FC236}">
                  <a16:creationId xmlns:a16="http://schemas.microsoft.com/office/drawing/2014/main" id="{BD544146-6D52-4F51-9A18-40D742A57A3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7" name="모서리가 둥근 직사각형 1859">
              <a:extLst>
                <a:ext uri="{FF2B5EF4-FFF2-40B4-BE49-F238E27FC236}">
                  <a16:creationId xmlns:a16="http://schemas.microsoft.com/office/drawing/2014/main" id="{C8A205A8-1890-42C0-944B-50B15C0146B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07" name="그룹 5506">
            <a:extLst>
              <a:ext uri="{FF2B5EF4-FFF2-40B4-BE49-F238E27FC236}">
                <a16:creationId xmlns:a16="http://schemas.microsoft.com/office/drawing/2014/main" id="{F8F81A22-76A2-4CFA-9896-919C00168961}"/>
              </a:ext>
            </a:extLst>
          </p:cNvPr>
          <p:cNvGrpSpPr/>
          <p:nvPr/>
        </p:nvGrpSpPr>
        <p:grpSpPr>
          <a:xfrm>
            <a:off x="6199092" y="830768"/>
            <a:ext cx="696763" cy="100804"/>
            <a:chOff x="3538538" y="1077915"/>
            <a:chExt cx="696763" cy="100804"/>
          </a:xfrm>
        </p:grpSpPr>
        <p:sp>
          <p:nvSpPr>
            <p:cNvPr id="5708" name="모서리가 둥근 직사각형 1850">
              <a:extLst>
                <a:ext uri="{FF2B5EF4-FFF2-40B4-BE49-F238E27FC236}">
                  <a16:creationId xmlns:a16="http://schemas.microsoft.com/office/drawing/2014/main" id="{AE071222-E013-425C-B873-4B5C2CFAA3A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9" name="모서리가 둥근 직사각형 1851">
              <a:extLst>
                <a:ext uri="{FF2B5EF4-FFF2-40B4-BE49-F238E27FC236}">
                  <a16:creationId xmlns:a16="http://schemas.microsoft.com/office/drawing/2014/main" id="{5D040302-7A9C-4325-8226-A3D50F91217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0" name="모서리가 둥근 직사각형 1852">
              <a:extLst>
                <a:ext uri="{FF2B5EF4-FFF2-40B4-BE49-F238E27FC236}">
                  <a16:creationId xmlns:a16="http://schemas.microsoft.com/office/drawing/2014/main" id="{08D17EE3-329D-4F7C-B360-53C0D93238E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1" name="모서리가 둥근 직사각형 1853">
              <a:extLst>
                <a:ext uri="{FF2B5EF4-FFF2-40B4-BE49-F238E27FC236}">
                  <a16:creationId xmlns:a16="http://schemas.microsoft.com/office/drawing/2014/main" id="{E2D67D24-D4A5-404D-9F99-E26A56C5958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2" name="모서리가 둥근 직사각형 1854">
              <a:extLst>
                <a:ext uri="{FF2B5EF4-FFF2-40B4-BE49-F238E27FC236}">
                  <a16:creationId xmlns:a16="http://schemas.microsoft.com/office/drawing/2014/main" id="{13C95F60-26A2-430E-97BF-CA476E8B523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08" name="그룹 5507">
            <a:extLst>
              <a:ext uri="{FF2B5EF4-FFF2-40B4-BE49-F238E27FC236}">
                <a16:creationId xmlns:a16="http://schemas.microsoft.com/office/drawing/2014/main" id="{480AC12B-1589-4FA5-B56B-54F54273EC26}"/>
              </a:ext>
            </a:extLst>
          </p:cNvPr>
          <p:cNvGrpSpPr/>
          <p:nvPr/>
        </p:nvGrpSpPr>
        <p:grpSpPr>
          <a:xfrm>
            <a:off x="6199092" y="1017114"/>
            <a:ext cx="696763" cy="100804"/>
            <a:chOff x="3538538" y="1077915"/>
            <a:chExt cx="696763" cy="100804"/>
          </a:xfrm>
        </p:grpSpPr>
        <p:sp>
          <p:nvSpPr>
            <p:cNvPr id="5703" name="모서리가 둥근 직사각형 1845">
              <a:extLst>
                <a:ext uri="{FF2B5EF4-FFF2-40B4-BE49-F238E27FC236}">
                  <a16:creationId xmlns:a16="http://schemas.microsoft.com/office/drawing/2014/main" id="{69F4A4E5-672E-4375-9DD7-070CD582B10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4" name="모서리가 둥근 직사각형 1846">
              <a:extLst>
                <a:ext uri="{FF2B5EF4-FFF2-40B4-BE49-F238E27FC236}">
                  <a16:creationId xmlns:a16="http://schemas.microsoft.com/office/drawing/2014/main" id="{8CAF2AD1-E7E2-4FFB-82E2-42D4D89437F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5" name="모서리가 둥근 직사각형 1847">
              <a:extLst>
                <a:ext uri="{FF2B5EF4-FFF2-40B4-BE49-F238E27FC236}">
                  <a16:creationId xmlns:a16="http://schemas.microsoft.com/office/drawing/2014/main" id="{501530A7-6CF3-4CE2-9F00-CAA0C9A560D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6" name="모서리가 둥근 직사각형 1848">
              <a:extLst>
                <a:ext uri="{FF2B5EF4-FFF2-40B4-BE49-F238E27FC236}">
                  <a16:creationId xmlns:a16="http://schemas.microsoft.com/office/drawing/2014/main" id="{10371BEA-E180-464D-BFD3-DE9AD55DF25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7" name="모서리가 둥근 직사각형 1849">
              <a:extLst>
                <a:ext uri="{FF2B5EF4-FFF2-40B4-BE49-F238E27FC236}">
                  <a16:creationId xmlns:a16="http://schemas.microsoft.com/office/drawing/2014/main" id="{FDA28115-2FC2-47EE-A186-1F3DAAC70A0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09" name="그룹 5508">
            <a:extLst>
              <a:ext uri="{FF2B5EF4-FFF2-40B4-BE49-F238E27FC236}">
                <a16:creationId xmlns:a16="http://schemas.microsoft.com/office/drawing/2014/main" id="{98078690-5CA6-48AC-AE82-E1C786CFC58E}"/>
              </a:ext>
            </a:extLst>
          </p:cNvPr>
          <p:cNvGrpSpPr/>
          <p:nvPr/>
        </p:nvGrpSpPr>
        <p:grpSpPr>
          <a:xfrm>
            <a:off x="6199092" y="1203460"/>
            <a:ext cx="696763" cy="100804"/>
            <a:chOff x="3538538" y="1077915"/>
            <a:chExt cx="696763" cy="100804"/>
          </a:xfrm>
        </p:grpSpPr>
        <p:sp>
          <p:nvSpPr>
            <p:cNvPr id="5698" name="모서리가 둥근 직사각형 1840">
              <a:extLst>
                <a:ext uri="{FF2B5EF4-FFF2-40B4-BE49-F238E27FC236}">
                  <a16:creationId xmlns:a16="http://schemas.microsoft.com/office/drawing/2014/main" id="{401013C6-A2C2-44B0-A9BF-C81A75EA390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9" name="모서리가 둥근 직사각형 1841">
              <a:extLst>
                <a:ext uri="{FF2B5EF4-FFF2-40B4-BE49-F238E27FC236}">
                  <a16:creationId xmlns:a16="http://schemas.microsoft.com/office/drawing/2014/main" id="{9125FD29-F597-4D14-A6D1-211932E2A1E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0" name="모서리가 둥근 직사각형 1842">
              <a:extLst>
                <a:ext uri="{FF2B5EF4-FFF2-40B4-BE49-F238E27FC236}">
                  <a16:creationId xmlns:a16="http://schemas.microsoft.com/office/drawing/2014/main" id="{AB855C3B-0690-4ED8-8762-9E886820784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1" name="모서리가 둥근 직사각형 1843">
              <a:extLst>
                <a:ext uri="{FF2B5EF4-FFF2-40B4-BE49-F238E27FC236}">
                  <a16:creationId xmlns:a16="http://schemas.microsoft.com/office/drawing/2014/main" id="{1AA44F0A-3C7E-48F9-8ACB-5861FA1CB77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2" name="모서리가 둥근 직사각형 1844">
              <a:extLst>
                <a:ext uri="{FF2B5EF4-FFF2-40B4-BE49-F238E27FC236}">
                  <a16:creationId xmlns:a16="http://schemas.microsoft.com/office/drawing/2014/main" id="{17F326F3-0F80-40C1-9548-4DC578FC8F9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0" name="그룹 5509">
            <a:extLst>
              <a:ext uri="{FF2B5EF4-FFF2-40B4-BE49-F238E27FC236}">
                <a16:creationId xmlns:a16="http://schemas.microsoft.com/office/drawing/2014/main" id="{CF2DBE5F-65D2-4F4E-9530-100E0A3719BF}"/>
              </a:ext>
            </a:extLst>
          </p:cNvPr>
          <p:cNvGrpSpPr/>
          <p:nvPr/>
        </p:nvGrpSpPr>
        <p:grpSpPr>
          <a:xfrm>
            <a:off x="6199092" y="1389806"/>
            <a:ext cx="696763" cy="100804"/>
            <a:chOff x="3538538" y="1077915"/>
            <a:chExt cx="696763" cy="100804"/>
          </a:xfrm>
        </p:grpSpPr>
        <p:sp>
          <p:nvSpPr>
            <p:cNvPr id="5693" name="모서리가 둥근 직사각형 1835">
              <a:extLst>
                <a:ext uri="{FF2B5EF4-FFF2-40B4-BE49-F238E27FC236}">
                  <a16:creationId xmlns:a16="http://schemas.microsoft.com/office/drawing/2014/main" id="{B37CC8F1-750C-4E8F-8803-A4A0CB05679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4" name="모서리가 둥근 직사각형 1836">
              <a:extLst>
                <a:ext uri="{FF2B5EF4-FFF2-40B4-BE49-F238E27FC236}">
                  <a16:creationId xmlns:a16="http://schemas.microsoft.com/office/drawing/2014/main" id="{F2E5F653-8598-42AD-BC09-6F4C57A0B18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5" name="모서리가 둥근 직사각형 1837">
              <a:extLst>
                <a:ext uri="{FF2B5EF4-FFF2-40B4-BE49-F238E27FC236}">
                  <a16:creationId xmlns:a16="http://schemas.microsoft.com/office/drawing/2014/main" id="{8BBE3BFF-2E6B-48A2-A078-AFB63532558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6" name="모서리가 둥근 직사각형 1838">
              <a:extLst>
                <a:ext uri="{FF2B5EF4-FFF2-40B4-BE49-F238E27FC236}">
                  <a16:creationId xmlns:a16="http://schemas.microsoft.com/office/drawing/2014/main" id="{650828D9-6C3A-4F2F-8532-8AD603CB44B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7" name="모서리가 둥근 직사각형 1839">
              <a:extLst>
                <a:ext uri="{FF2B5EF4-FFF2-40B4-BE49-F238E27FC236}">
                  <a16:creationId xmlns:a16="http://schemas.microsoft.com/office/drawing/2014/main" id="{7E984E20-0CDB-418E-9C7A-2BA63A029FC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1" name="그룹 5510">
            <a:extLst>
              <a:ext uri="{FF2B5EF4-FFF2-40B4-BE49-F238E27FC236}">
                <a16:creationId xmlns:a16="http://schemas.microsoft.com/office/drawing/2014/main" id="{54E95842-6AAA-4101-9D10-E490D747DAC2}"/>
              </a:ext>
            </a:extLst>
          </p:cNvPr>
          <p:cNvGrpSpPr/>
          <p:nvPr/>
        </p:nvGrpSpPr>
        <p:grpSpPr>
          <a:xfrm>
            <a:off x="6199092" y="1576152"/>
            <a:ext cx="696763" cy="100804"/>
            <a:chOff x="3538538" y="1077915"/>
            <a:chExt cx="696763" cy="100804"/>
          </a:xfrm>
        </p:grpSpPr>
        <p:sp>
          <p:nvSpPr>
            <p:cNvPr id="5688" name="모서리가 둥근 직사각형 1830">
              <a:extLst>
                <a:ext uri="{FF2B5EF4-FFF2-40B4-BE49-F238E27FC236}">
                  <a16:creationId xmlns:a16="http://schemas.microsoft.com/office/drawing/2014/main" id="{5E499DFE-E6F4-4891-8A1C-6CE8F38CCC3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9" name="모서리가 둥근 직사각형 1831">
              <a:extLst>
                <a:ext uri="{FF2B5EF4-FFF2-40B4-BE49-F238E27FC236}">
                  <a16:creationId xmlns:a16="http://schemas.microsoft.com/office/drawing/2014/main" id="{2B060DF8-3A80-4287-BFF3-8B8B6AC2B05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0" name="모서리가 둥근 직사각형 1832">
              <a:extLst>
                <a:ext uri="{FF2B5EF4-FFF2-40B4-BE49-F238E27FC236}">
                  <a16:creationId xmlns:a16="http://schemas.microsoft.com/office/drawing/2014/main" id="{07DCA0D1-8496-46A6-93F2-A52B0920B67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1" name="모서리가 둥근 직사각형 1833">
              <a:extLst>
                <a:ext uri="{FF2B5EF4-FFF2-40B4-BE49-F238E27FC236}">
                  <a16:creationId xmlns:a16="http://schemas.microsoft.com/office/drawing/2014/main" id="{0D74BC7E-7375-4889-8300-4B904B0A230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2" name="모서리가 둥근 직사각형 1834">
              <a:extLst>
                <a:ext uri="{FF2B5EF4-FFF2-40B4-BE49-F238E27FC236}">
                  <a16:creationId xmlns:a16="http://schemas.microsoft.com/office/drawing/2014/main" id="{10FFB599-54D7-4483-A6FD-A6F27D1AAA3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2" name="그룹 5511">
            <a:extLst>
              <a:ext uri="{FF2B5EF4-FFF2-40B4-BE49-F238E27FC236}">
                <a16:creationId xmlns:a16="http://schemas.microsoft.com/office/drawing/2014/main" id="{D6B0224E-7C83-4B6A-8CE9-A0AC19F6ACFD}"/>
              </a:ext>
            </a:extLst>
          </p:cNvPr>
          <p:cNvGrpSpPr/>
          <p:nvPr/>
        </p:nvGrpSpPr>
        <p:grpSpPr>
          <a:xfrm>
            <a:off x="6199092" y="1762498"/>
            <a:ext cx="696763" cy="100804"/>
            <a:chOff x="3538538" y="1077915"/>
            <a:chExt cx="696763" cy="100804"/>
          </a:xfrm>
        </p:grpSpPr>
        <p:sp>
          <p:nvSpPr>
            <p:cNvPr id="5683" name="모서리가 둥근 직사각형 1825">
              <a:extLst>
                <a:ext uri="{FF2B5EF4-FFF2-40B4-BE49-F238E27FC236}">
                  <a16:creationId xmlns:a16="http://schemas.microsoft.com/office/drawing/2014/main" id="{466FF54A-9067-4522-ADAD-2532BD11FE4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4" name="모서리가 둥근 직사각형 1826">
              <a:extLst>
                <a:ext uri="{FF2B5EF4-FFF2-40B4-BE49-F238E27FC236}">
                  <a16:creationId xmlns:a16="http://schemas.microsoft.com/office/drawing/2014/main" id="{96ECF14C-04C8-454C-8E9D-64C833EB9B3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5" name="모서리가 둥근 직사각형 1827">
              <a:extLst>
                <a:ext uri="{FF2B5EF4-FFF2-40B4-BE49-F238E27FC236}">
                  <a16:creationId xmlns:a16="http://schemas.microsoft.com/office/drawing/2014/main" id="{54B23506-E425-491C-BD97-7B52D275EA7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6" name="모서리가 둥근 직사각형 1828">
              <a:extLst>
                <a:ext uri="{FF2B5EF4-FFF2-40B4-BE49-F238E27FC236}">
                  <a16:creationId xmlns:a16="http://schemas.microsoft.com/office/drawing/2014/main" id="{73A42F85-5839-467B-A355-7575F0F40DA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7" name="모서리가 둥근 직사각형 1829">
              <a:extLst>
                <a:ext uri="{FF2B5EF4-FFF2-40B4-BE49-F238E27FC236}">
                  <a16:creationId xmlns:a16="http://schemas.microsoft.com/office/drawing/2014/main" id="{437506AA-1F77-4EAB-9F37-A2E28D90ABE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3" name="그룹 5512">
            <a:extLst>
              <a:ext uri="{FF2B5EF4-FFF2-40B4-BE49-F238E27FC236}">
                <a16:creationId xmlns:a16="http://schemas.microsoft.com/office/drawing/2014/main" id="{C66C8B66-9714-4457-9067-10AD0CE76593}"/>
              </a:ext>
            </a:extLst>
          </p:cNvPr>
          <p:cNvGrpSpPr/>
          <p:nvPr/>
        </p:nvGrpSpPr>
        <p:grpSpPr>
          <a:xfrm>
            <a:off x="6199092" y="1948844"/>
            <a:ext cx="696763" cy="100804"/>
            <a:chOff x="3538538" y="1077915"/>
            <a:chExt cx="696763" cy="100804"/>
          </a:xfrm>
        </p:grpSpPr>
        <p:sp>
          <p:nvSpPr>
            <p:cNvPr id="5678" name="모서리가 둥근 직사각형 1820">
              <a:extLst>
                <a:ext uri="{FF2B5EF4-FFF2-40B4-BE49-F238E27FC236}">
                  <a16:creationId xmlns:a16="http://schemas.microsoft.com/office/drawing/2014/main" id="{ED8180E0-030F-401C-94B4-5E46A04D341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9" name="모서리가 둥근 직사각형 1821">
              <a:extLst>
                <a:ext uri="{FF2B5EF4-FFF2-40B4-BE49-F238E27FC236}">
                  <a16:creationId xmlns:a16="http://schemas.microsoft.com/office/drawing/2014/main" id="{6912E17A-339D-4B21-BD05-6E3D2C3E02B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0" name="모서리가 둥근 직사각형 1822">
              <a:extLst>
                <a:ext uri="{FF2B5EF4-FFF2-40B4-BE49-F238E27FC236}">
                  <a16:creationId xmlns:a16="http://schemas.microsoft.com/office/drawing/2014/main" id="{B4F23712-B378-4ADB-8A60-EA46EEB0AB2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1" name="모서리가 둥근 직사각형 1823">
              <a:extLst>
                <a:ext uri="{FF2B5EF4-FFF2-40B4-BE49-F238E27FC236}">
                  <a16:creationId xmlns:a16="http://schemas.microsoft.com/office/drawing/2014/main" id="{7971814E-14EA-468A-A0B9-3DF37E6587D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2" name="모서리가 둥근 직사각형 1824">
              <a:extLst>
                <a:ext uri="{FF2B5EF4-FFF2-40B4-BE49-F238E27FC236}">
                  <a16:creationId xmlns:a16="http://schemas.microsoft.com/office/drawing/2014/main" id="{6F1C34F8-B6C3-4357-94DB-66BB66FD8D7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4" name="그룹 5513">
            <a:extLst>
              <a:ext uri="{FF2B5EF4-FFF2-40B4-BE49-F238E27FC236}">
                <a16:creationId xmlns:a16="http://schemas.microsoft.com/office/drawing/2014/main" id="{FBB649AB-32BF-48A3-8323-3284AEE814C3}"/>
              </a:ext>
            </a:extLst>
          </p:cNvPr>
          <p:cNvGrpSpPr/>
          <p:nvPr/>
        </p:nvGrpSpPr>
        <p:grpSpPr>
          <a:xfrm>
            <a:off x="6199092" y="2135190"/>
            <a:ext cx="696763" cy="100804"/>
            <a:chOff x="3538538" y="1077915"/>
            <a:chExt cx="696763" cy="100804"/>
          </a:xfrm>
        </p:grpSpPr>
        <p:sp>
          <p:nvSpPr>
            <p:cNvPr id="5673" name="모서리가 둥근 직사각형 1815">
              <a:extLst>
                <a:ext uri="{FF2B5EF4-FFF2-40B4-BE49-F238E27FC236}">
                  <a16:creationId xmlns:a16="http://schemas.microsoft.com/office/drawing/2014/main" id="{E4D93D01-EA57-4077-BF87-399092CE0A3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4" name="모서리가 둥근 직사각형 1816">
              <a:extLst>
                <a:ext uri="{FF2B5EF4-FFF2-40B4-BE49-F238E27FC236}">
                  <a16:creationId xmlns:a16="http://schemas.microsoft.com/office/drawing/2014/main" id="{7AD26959-3A48-4DCA-AEDC-45EA654899B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5" name="모서리가 둥근 직사각형 1817">
              <a:extLst>
                <a:ext uri="{FF2B5EF4-FFF2-40B4-BE49-F238E27FC236}">
                  <a16:creationId xmlns:a16="http://schemas.microsoft.com/office/drawing/2014/main" id="{BD6677AF-EF13-4B82-BE63-8A7C6B22DED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6" name="모서리가 둥근 직사각형 1818">
              <a:extLst>
                <a:ext uri="{FF2B5EF4-FFF2-40B4-BE49-F238E27FC236}">
                  <a16:creationId xmlns:a16="http://schemas.microsoft.com/office/drawing/2014/main" id="{EF27D574-42B8-46D3-B703-D6C48FAFCE8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7" name="모서리가 둥근 직사각형 1819">
              <a:extLst>
                <a:ext uri="{FF2B5EF4-FFF2-40B4-BE49-F238E27FC236}">
                  <a16:creationId xmlns:a16="http://schemas.microsoft.com/office/drawing/2014/main" id="{87683576-0816-4509-83DA-69C0C1EEA06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5" name="그룹 5514">
            <a:extLst>
              <a:ext uri="{FF2B5EF4-FFF2-40B4-BE49-F238E27FC236}">
                <a16:creationId xmlns:a16="http://schemas.microsoft.com/office/drawing/2014/main" id="{2EB0E3CA-161B-46BB-A297-87D70C5E4358}"/>
              </a:ext>
            </a:extLst>
          </p:cNvPr>
          <p:cNvGrpSpPr/>
          <p:nvPr/>
        </p:nvGrpSpPr>
        <p:grpSpPr>
          <a:xfrm>
            <a:off x="6199092" y="2321536"/>
            <a:ext cx="696763" cy="100804"/>
            <a:chOff x="3538538" y="1077915"/>
            <a:chExt cx="696763" cy="100804"/>
          </a:xfrm>
        </p:grpSpPr>
        <p:sp>
          <p:nvSpPr>
            <p:cNvPr id="5668" name="모서리가 둥근 직사각형 1810">
              <a:extLst>
                <a:ext uri="{FF2B5EF4-FFF2-40B4-BE49-F238E27FC236}">
                  <a16:creationId xmlns:a16="http://schemas.microsoft.com/office/drawing/2014/main" id="{67F950DE-E80C-4BCD-B7D2-6D5BFE35BE3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9" name="모서리가 둥근 직사각형 1811">
              <a:extLst>
                <a:ext uri="{FF2B5EF4-FFF2-40B4-BE49-F238E27FC236}">
                  <a16:creationId xmlns:a16="http://schemas.microsoft.com/office/drawing/2014/main" id="{52152F39-B39C-473F-8DC4-C8AC6366344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0" name="모서리가 둥근 직사각형 1812">
              <a:extLst>
                <a:ext uri="{FF2B5EF4-FFF2-40B4-BE49-F238E27FC236}">
                  <a16:creationId xmlns:a16="http://schemas.microsoft.com/office/drawing/2014/main" id="{C106F572-6D13-4500-AE34-E0C423E52DA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1" name="모서리가 둥근 직사각형 1813">
              <a:extLst>
                <a:ext uri="{FF2B5EF4-FFF2-40B4-BE49-F238E27FC236}">
                  <a16:creationId xmlns:a16="http://schemas.microsoft.com/office/drawing/2014/main" id="{902E022C-1D62-4699-9ADF-CF28A245665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2" name="모서리가 둥근 직사각형 1814">
              <a:extLst>
                <a:ext uri="{FF2B5EF4-FFF2-40B4-BE49-F238E27FC236}">
                  <a16:creationId xmlns:a16="http://schemas.microsoft.com/office/drawing/2014/main" id="{9D027F1C-0218-474B-A0FA-252311269E3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6" name="그룹 5515">
            <a:extLst>
              <a:ext uri="{FF2B5EF4-FFF2-40B4-BE49-F238E27FC236}">
                <a16:creationId xmlns:a16="http://schemas.microsoft.com/office/drawing/2014/main" id="{9B5F2264-4938-4C16-9E55-09B37A9B8444}"/>
              </a:ext>
            </a:extLst>
          </p:cNvPr>
          <p:cNvGrpSpPr/>
          <p:nvPr/>
        </p:nvGrpSpPr>
        <p:grpSpPr>
          <a:xfrm>
            <a:off x="6199092" y="2507882"/>
            <a:ext cx="696763" cy="100804"/>
            <a:chOff x="3538538" y="1077915"/>
            <a:chExt cx="696763" cy="100804"/>
          </a:xfrm>
        </p:grpSpPr>
        <p:sp>
          <p:nvSpPr>
            <p:cNvPr id="5663" name="모서리가 둥근 직사각형 1805">
              <a:extLst>
                <a:ext uri="{FF2B5EF4-FFF2-40B4-BE49-F238E27FC236}">
                  <a16:creationId xmlns:a16="http://schemas.microsoft.com/office/drawing/2014/main" id="{A35B7613-7BA7-4266-BC16-0C817F8315D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4" name="모서리가 둥근 직사각형 1806">
              <a:extLst>
                <a:ext uri="{FF2B5EF4-FFF2-40B4-BE49-F238E27FC236}">
                  <a16:creationId xmlns:a16="http://schemas.microsoft.com/office/drawing/2014/main" id="{884D1E1A-28DC-4EA4-9E77-5C919AB1919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5" name="모서리가 둥근 직사각형 1807">
              <a:extLst>
                <a:ext uri="{FF2B5EF4-FFF2-40B4-BE49-F238E27FC236}">
                  <a16:creationId xmlns:a16="http://schemas.microsoft.com/office/drawing/2014/main" id="{AC5C0A4F-E3C4-43C4-9E26-D448A1EFBDB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6" name="모서리가 둥근 직사각형 1808">
              <a:extLst>
                <a:ext uri="{FF2B5EF4-FFF2-40B4-BE49-F238E27FC236}">
                  <a16:creationId xmlns:a16="http://schemas.microsoft.com/office/drawing/2014/main" id="{FBE7C6AB-5A38-4AEA-BD97-C42030852D4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7" name="모서리가 둥근 직사각형 1809">
              <a:extLst>
                <a:ext uri="{FF2B5EF4-FFF2-40B4-BE49-F238E27FC236}">
                  <a16:creationId xmlns:a16="http://schemas.microsoft.com/office/drawing/2014/main" id="{F135F1C2-897C-4E1C-9BE3-7CD4450C636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7" name="그룹 5516">
            <a:extLst>
              <a:ext uri="{FF2B5EF4-FFF2-40B4-BE49-F238E27FC236}">
                <a16:creationId xmlns:a16="http://schemas.microsoft.com/office/drawing/2014/main" id="{237E1417-9EC2-4707-A547-98B8B1CAA22A}"/>
              </a:ext>
            </a:extLst>
          </p:cNvPr>
          <p:cNvGrpSpPr/>
          <p:nvPr/>
        </p:nvGrpSpPr>
        <p:grpSpPr>
          <a:xfrm>
            <a:off x="6199092" y="2694228"/>
            <a:ext cx="696763" cy="100804"/>
            <a:chOff x="3538538" y="1077915"/>
            <a:chExt cx="696763" cy="100804"/>
          </a:xfrm>
        </p:grpSpPr>
        <p:sp>
          <p:nvSpPr>
            <p:cNvPr id="5658" name="모서리가 둥근 직사각형 1800">
              <a:extLst>
                <a:ext uri="{FF2B5EF4-FFF2-40B4-BE49-F238E27FC236}">
                  <a16:creationId xmlns:a16="http://schemas.microsoft.com/office/drawing/2014/main" id="{F362C24B-A83B-4716-B5B7-BE87CEAF5F2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9" name="모서리가 둥근 직사각형 1801">
              <a:extLst>
                <a:ext uri="{FF2B5EF4-FFF2-40B4-BE49-F238E27FC236}">
                  <a16:creationId xmlns:a16="http://schemas.microsoft.com/office/drawing/2014/main" id="{14623851-F42E-489F-BB6E-27BE379FE9B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0" name="모서리가 둥근 직사각형 1802">
              <a:extLst>
                <a:ext uri="{FF2B5EF4-FFF2-40B4-BE49-F238E27FC236}">
                  <a16:creationId xmlns:a16="http://schemas.microsoft.com/office/drawing/2014/main" id="{6303C396-83C8-4806-9031-37D13D1633E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1" name="모서리가 둥근 직사각형 1803">
              <a:extLst>
                <a:ext uri="{FF2B5EF4-FFF2-40B4-BE49-F238E27FC236}">
                  <a16:creationId xmlns:a16="http://schemas.microsoft.com/office/drawing/2014/main" id="{4568F606-3B77-4B8F-885C-6E3594BD9C8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2" name="모서리가 둥근 직사각형 1804">
              <a:extLst>
                <a:ext uri="{FF2B5EF4-FFF2-40B4-BE49-F238E27FC236}">
                  <a16:creationId xmlns:a16="http://schemas.microsoft.com/office/drawing/2014/main" id="{61B9DFAF-4459-42A6-BAB2-01235B4A1BA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8" name="그룹 5517">
            <a:extLst>
              <a:ext uri="{FF2B5EF4-FFF2-40B4-BE49-F238E27FC236}">
                <a16:creationId xmlns:a16="http://schemas.microsoft.com/office/drawing/2014/main" id="{A27123EB-0ABD-4A1E-BF3E-A5536FC065F9}"/>
              </a:ext>
            </a:extLst>
          </p:cNvPr>
          <p:cNvGrpSpPr/>
          <p:nvPr/>
        </p:nvGrpSpPr>
        <p:grpSpPr>
          <a:xfrm>
            <a:off x="6199092" y="2880574"/>
            <a:ext cx="696763" cy="100804"/>
            <a:chOff x="3538538" y="1077915"/>
            <a:chExt cx="696763" cy="100804"/>
          </a:xfrm>
        </p:grpSpPr>
        <p:sp>
          <p:nvSpPr>
            <p:cNvPr id="5653" name="모서리가 둥근 직사각형 1795">
              <a:extLst>
                <a:ext uri="{FF2B5EF4-FFF2-40B4-BE49-F238E27FC236}">
                  <a16:creationId xmlns:a16="http://schemas.microsoft.com/office/drawing/2014/main" id="{B8087832-375D-4554-860E-BA2B5233D37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4" name="모서리가 둥근 직사각형 1796">
              <a:extLst>
                <a:ext uri="{FF2B5EF4-FFF2-40B4-BE49-F238E27FC236}">
                  <a16:creationId xmlns:a16="http://schemas.microsoft.com/office/drawing/2014/main" id="{003EEE5D-32E2-4591-BD45-37A89C1DE58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5" name="모서리가 둥근 직사각형 1797">
              <a:extLst>
                <a:ext uri="{FF2B5EF4-FFF2-40B4-BE49-F238E27FC236}">
                  <a16:creationId xmlns:a16="http://schemas.microsoft.com/office/drawing/2014/main" id="{436CB008-AA0D-4C18-BDFF-37DCD38E1FB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6" name="모서리가 둥근 직사각형 1798">
              <a:extLst>
                <a:ext uri="{FF2B5EF4-FFF2-40B4-BE49-F238E27FC236}">
                  <a16:creationId xmlns:a16="http://schemas.microsoft.com/office/drawing/2014/main" id="{EF243405-79AD-403C-B6CC-F4B36F6DE0E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7" name="모서리가 둥근 직사각형 1799">
              <a:extLst>
                <a:ext uri="{FF2B5EF4-FFF2-40B4-BE49-F238E27FC236}">
                  <a16:creationId xmlns:a16="http://schemas.microsoft.com/office/drawing/2014/main" id="{27C5BB69-0EDB-4CF9-8989-18E2BAE7A4D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19" name="그룹 5518">
            <a:extLst>
              <a:ext uri="{FF2B5EF4-FFF2-40B4-BE49-F238E27FC236}">
                <a16:creationId xmlns:a16="http://schemas.microsoft.com/office/drawing/2014/main" id="{D5492F56-85F4-4E91-A797-DB5CBD8EF630}"/>
              </a:ext>
            </a:extLst>
          </p:cNvPr>
          <p:cNvGrpSpPr/>
          <p:nvPr/>
        </p:nvGrpSpPr>
        <p:grpSpPr>
          <a:xfrm>
            <a:off x="6199092" y="3066920"/>
            <a:ext cx="696763" cy="100804"/>
            <a:chOff x="3538538" y="1077915"/>
            <a:chExt cx="696763" cy="100804"/>
          </a:xfrm>
        </p:grpSpPr>
        <p:sp>
          <p:nvSpPr>
            <p:cNvPr id="5648" name="모서리가 둥근 직사각형 1790">
              <a:extLst>
                <a:ext uri="{FF2B5EF4-FFF2-40B4-BE49-F238E27FC236}">
                  <a16:creationId xmlns:a16="http://schemas.microsoft.com/office/drawing/2014/main" id="{3C5787FF-322F-439E-8559-E14DA3E94A1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9" name="모서리가 둥근 직사각형 1791">
              <a:extLst>
                <a:ext uri="{FF2B5EF4-FFF2-40B4-BE49-F238E27FC236}">
                  <a16:creationId xmlns:a16="http://schemas.microsoft.com/office/drawing/2014/main" id="{72629310-2A7E-4D21-9D25-BC1D86541EF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0" name="모서리가 둥근 직사각형 1792">
              <a:extLst>
                <a:ext uri="{FF2B5EF4-FFF2-40B4-BE49-F238E27FC236}">
                  <a16:creationId xmlns:a16="http://schemas.microsoft.com/office/drawing/2014/main" id="{EB656665-7633-40CF-B9DB-7CEE6544754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1" name="모서리가 둥근 직사각형 1793">
              <a:extLst>
                <a:ext uri="{FF2B5EF4-FFF2-40B4-BE49-F238E27FC236}">
                  <a16:creationId xmlns:a16="http://schemas.microsoft.com/office/drawing/2014/main" id="{B2A11A45-7876-4344-B466-DA8CB4F9F00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2" name="모서리가 둥근 직사각형 1794">
              <a:extLst>
                <a:ext uri="{FF2B5EF4-FFF2-40B4-BE49-F238E27FC236}">
                  <a16:creationId xmlns:a16="http://schemas.microsoft.com/office/drawing/2014/main" id="{63E1E85D-AA7A-48A4-8509-D4F3E387403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0" name="그룹 5519">
            <a:extLst>
              <a:ext uri="{FF2B5EF4-FFF2-40B4-BE49-F238E27FC236}">
                <a16:creationId xmlns:a16="http://schemas.microsoft.com/office/drawing/2014/main" id="{BABF20D2-D189-4932-A648-A98BB41917D9}"/>
              </a:ext>
            </a:extLst>
          </p:cNvPr>
          <p:cNvGrpSpPr/>
          <p:nvPr/>
        </p:nvGrpSpPr>
        <p:grpSpPr>
          <a:xfrm>
            <a:off x="6199092" y="3253266"/>
            <a:ext cx="696763" cy="100804"/>
            <a:chOff x="3538538" y="1077915"/>
            <a:chExt cx="696763" cy="100804"/>
          </a:xfrm>
        </p:grpSpPr>
        <p:sp>
          <p:nvSpPr>
            <p:cNvPr id="5643" name="모서리가 둥근 직사각형 1785">
              <a:extLst>
                <a:ext uri="{FF2B5EF4-FFF2-40B4-BE49-F238E27FC236}">
                  <a16:creationId xmlns:a16="http://schemas.microsoft.com/office/drawing/2014/main" id="{D656EC97-FD41-42FC-AB04-A7E486C6AB5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4" name="모서리가 둥근 직사각형 1786">
              <a:extLst>
                <a:ext uri="{FF2B5EF4-FFF2-40B4-BE49-F238E27FC236}">
                  <a16:creationId xmlns:a16="http://schemas.microsoft.com/office/drawing/2014/main" id="{4F95612A-62B5-4E4B-9EE6-2A861765E4F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5" name="모서리가 둥근 직사각형 1787">
              <a:extLst>
                <a:ext uri="{FF2B5EF4-FFF2-40B4-BE49-F238E27FC236}">
                  <a16:creationId xmlns:a16="http://schemas.microsoft.com/office/drawing/2014/main" id="{41A26797-4D63-420D-A5A7-6728089182A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6" name="모서리가 둥근 직사각형 1788">
              <a:extLst>
                <a:ext uri="{FF2B5EF4-FFF2-40B4-BE49-F238E27FC236}">
                  <a16:creationId xmlns:a16="http://schemas.microsoft.com/office/drawing/2014/main" id="{B9839622-C326-4B6E-AD3E-8DD3722E121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7" name="모서리가 둥근 직사각형 1789">
              <a:extLst>
                <a:ext uri="{FF2B5EF4-FFF2-40B4-BE49-F238E27FC236}">
                  <a16:creationId xmlns:a16="http://schemas.microsoft.com/office/drawing/2014/main" id="{DC7F1D47-CAC0-43D6-B49C-21C10E9747C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1" name="그룹 5520">
            <a:extLst>
              <a:ext uri="{FF2B5EF4-FFF2-40B4-BE49-F238E27FC236}">
                <a16:creationId xmlns:a16="http://schemas.microsoft.com/office/drawing/2014/main" id="{A907EA2F-B6B5-4FED-A9B5-0694B071BCC2}"/>
              </a:ext>
            </a:extLst>
          </p:cNvPr>
          <p:cNvGrpSpPr/>
          <p:nvPr/>
        </p:nvGrpSpPr>
        <p:grpSpPr>
          <a:xfrm>
            <a:off x="6199092" y="3439612"/>
            <a:ext cx="696763" cy="100804"/>
            <a:chOff x="3538538" y="1077915"/>
            <a:chExt cx="696763" cy="100804"/>
          </a:xfrm>
        </p:grpSpPr>
        <p:sp>
          <p:nvSpPr>
            <p:cNvPr id="5638" name="모서리가 둥근 직사각형 1780">
              <a:extLst>
                <a:ext uri="{FF2B5EF4-FFF2-40B4-BE49-F238E27FC236}">
                  <a16:creationId xmlns:a16="http://schemas.microsoft.com/office/drawing/2014/main" id="{A3FB8C24-FA22-4A27-AA3C-A7525E488CF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9" name="모서리가 둥근 직사각형 1781">
              <a:extLst>
                <a:ext uri="{FF2B5EF4-FFF2-40B4-BE49-F238E27FC236}">
                  <a16:creationId xmlns:a16="http://schemas.microsoft.com/office/drawing/2014/main" id="{3100EA39-B455-45C2-9BBF-73DA2A562AD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0" name="모서리가 둥근 직사각형 1782">
              <a:extLst>
                <a:ext uri="{FF2B5EF4-FFF2-40B4-BE49-F238E27FC236}">
                  <a16:creationId xmlns:a16="http://schemas.microsoft.com/office/drawing/2014/main" id="{7FF66372-82A0-4839-8821-9C9986D6259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1" name="모서리가 둥근 직사각형 1783">
              <a:extLst>
                <a:ext uri="{FF2B5EF4-FFF2-40B4-BE49-F238E27FC236}">
                  <a16:creationId xmlns:a16="http://schemas.microsoft.com/office/drawing/2014/main" id="{D736E7F4-9543-4F0A-9576-5D4F2300FB8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42" name="모서리가 둥근 직사각형 1784">
              <a:extLst>
                <a:ext uri="{FF2B5EF4-FFF2-40B4-BE49-F238E27FC236}">
                  <a16:creationId xmlns:a16="http://schemas.microsoft.com/office/drawing/2014/main" id="{72AF74DF-977D-4FE7-ABB7-6434B4C37ED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2" name="그룹 5521">
            <a:extLst>
              <a:ext uri="{FF2B5EF4-FFF2-40B4-BE49-F238E27FC236}">
                <a16:creationId xmlns:a16="http://schemas.microsoft.com/office/drawing/2014/main" id="{87CF1DA2-1CF7-4BF8-A3C0-CA09FD308489}"/>
              </a:ext>
            </a:extLst>
          </p:cNvPr>
          <p:cNvGrpSpPr/>
          <p:nvPr/>
        </p:nvGrpSpPr>
        <p:grpSpPr>
          <a:xfrm>
            <a:off x="6199092" y="3625958"/>
            <a:ext cx="696763" cy="100804"/>
            <a:chOff x="3538538" y="1077915"/>
            <a:chExt cx="696763" cy="100804"/>
          </a:xfrm>
        </p:grpSpPr>
        <p:sp>
          <p:nvSpPr>
            <p:cNvPr id="5633" name="모서리가 둥근 직사각형 1775">
              <a:extLst>
                <a:ext uri="{FF2B5EF4-FFF2-40B4-BE49-F238E27FC236}">
                  <a16:creationId xmlns:a16="http://schemas.microsoft.com/office/drawing/2014/main" id="{C2448C37-F5F8-496A-A5CF-3A63AF149CC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4" name="모서리가 둥근 직사각형 1776">
              <a:extLst>
                <a:ext uri="{FF2B5EF4-FFF2-40B4-BE49-F238E27FC236}">
                  <a16:creationId xmlns:a16="http://schemas.microsoft.com/office/drawing/2014/main" id="{8034625F-281B-4F21-8D86-EBB09E86BF8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5" name="모서리가 둥근 직사각형 1777">
              <a:extLst>
                <a:ext uri="{FF2B5EF4-FFF2-40B4-BE49-F238E27FC236}">
                  <a16:creationId xmlns:a16="http://schemas.microsoft.com/office/drawing/2014/main" id="{AA37C4E4-03DD-47C9-AD38-360E79130A3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6" name="모서리가 둥근 직사각형 1778">
              <a:extLst>
                <a:ext uri="{FF2B5EF4-FFF2-40B4-BE49-F238E27FC236}">
                  <a16:creationId xmlns:a16="http://schemas.microsoft.com/office/drawing/2014/main" id="{FB6A1876-E65E-4CDE-9183-CE45020FE76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7" name="모서리가 둥근 직사각형 1779">
              <a:extLst>
                <a:ext uri="{FF2B5EF4-FFF2-40B4-BE49-F238E27FC236}">
                  <a16:creationId xmlns:a16="http://schemas.microsoft.com/office/drawing/2014/main" id="{B654D3B6-B665-4F3B-9277-BE5D4E72E7D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523" name="TextBox 5522">
            <a:extLst>
              <a:ext uri="{FF2B5EF4-FFF2-40B4-BE49-F238E27FC236}">
                <a16:creationId xmlns:a16="http://schemas.microsoft.com/office/drawing/2014/main" id="{88F5741D-4AB7-4CED-AC4A-B75992ED4784}"/>
              </a:ext>
            </a:extLst>
          </p:cNvPr>
          <p:cNvSpPr txBox="1"/>
          <p:nvPr/>
        </p:nvSpPr>
        <p:spPr>
          <a:xfrm>
            <a:off x="5892413" y="1490207"/>
            <a:ext cx="251992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4" name="TextBox 5523">
            <a:extLst>
              <a:ext uri="{FF2B5EF4-FFF2-40B4-BE49-F238E27FC236}">
                <a16:creationId xmlns:a16="http://schemas.microsoft.com/office/drawing/2014/main" id="{0FF6A548-3AA7-4FDA-95D8-81095E8F03DD}"/>
              </a:ext>
            </a:extLst>
          </p:cNvPr>
          <p:cNvSpPr txBox="1"/>
          <p:nvPr/>
        </p:nvSpPr>
        <p:spPr>
          <a:xfrm>
            <a:off x="5855682" y="2232458"/>
            <a:ext cx="319318" cy="11930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5525" name="TextBox 5524">
            <a:extLst>
              <a:ext uri="{FF2B5EF4-FFF2-40B4-BE49-F238E27FC236}">
                <a16:creationId xmlns:a16="http://schemas.microsoft.com/office/drawing/2014/main" id="{EBB0F712-4F26-4EED-BE0C-E488BC130066}"/>
              </a:ext>
            </a:extLst>
          </p:cNvPr>
          <p:cNvSpPr txBox="1"/>
          <p:nvPr/>
        </p:nvSpPr>
        <p:spPr>
          <a:xfrm>
            <a:off x="5851773" y="335703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6" name="TextBox 5525">
            <a:extLst>
              <a:ext uri="{FF2B5EF4-FFF2-40B4-BE49-F238E27FC236}">
                <a16:creationId xmlns:a16="http://schemas.microsoft.com/office/drawing/2014/main" id="{93ED6852-A0E7-4C21-867B-2969A14C5988}"/>
              </a:ext>
            </a:extLst>
          </p:cNvPr>
          <p:cNvSpPr txBox="1"/>
          <p:nvPr/>
        </p:nvSpPr>
        <p:spPr>
          <a:xfrm>
            <a:off x="7071451" y="563099"/>
            <a:ext cx="319318" cy="5685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</a:p>
        </p:txBody>
      </p:sp>
      <p:grpSp>
        <p:nvGrpSpPr>
          <p:cNvPr id="5527" name="그룹 5526">
            <a:extLst>
              <a:ext uri="{FF2B5EF4-FFF2-40B4-BE49-F238E27FC236}">
                <a16:creationId xmlns:a16="http://schemas.microsoft.com/office/drawing/2014/main" id="{C55F075F-4E84-4A9A-96D1-7741D96957F3}"/>
              </a:ext>
            </a:extLst>
          </p:cNvPr>
          <p:cNvGrpSpPr/>
          <p:nvPr/>
        </p:nvGrpSpPr>
        <p:grpSpPr>
          <a:xfrm>
            <a:off x="6199092" y="3812304"/>
            <a:ext cx="696763" cy="100804"/>
            <a:chOff x="3538538" y="1077915"/>
            <a:chExt cx="696763" cy="100804"/>
          </a:xfrm>
        </p:grpSpPr>
        <p:sp>
          <p:nvSpPr>
            <p:cNvPr id="5628" name="모서리가 둥근 직사각형 1780">
              <a:extLst>
                <a:ext uri="{FF2B5EF4-FFF2-40B4-BE49-F238E27FC236}">
                  <a16:creationId xmlns:a16="http://schemas.microsoft.com/office/drawing/2014/main" id="{C95C0EB7-C7AB-46D1-8E66-7AF51E27817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9" name="모서리가 둥근 직사각형 1781">
              <a:extLst>
                <a:ext uri="{FF2B5EF4-FFF2-40B4-BE49-F238E27FC236}">
                  <a16:creationId xmlns:a16="http://schemas.microsoft.com/office/drawing/2014/main" id="{4E00A220-85AA-4848-AE0C-2F147F59529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0" name="모서리가 둥근 직사각형 1782">
              <a:extLst>
                <a:ext uri="{FF2B5EF4-FFF2-40B4-BE49-F238E27FC236}">
                  <a16:creationId xmlns:a16="http://schemas.microsoft.com/office/drawing/2014/main" id="{F4A829E9-42C5-4EA5-813A-1A739B45E11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1" name="모서리가 둥근 직사각형 1783">
              <a:extLst>
                <a:ext uri="{FF2B5EF4-FFF2-40B4-BE49-F238E27FC236}">
                  <a16:creationId xmlns:a16="http://schemas.microsoft.com/office/drawing/2014/main" id="{8D8570BD-F0FD-44F5-88C1-6DAEA36483E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2" name="모서리가 둥근 직사각형 1784">
              <a:extLst>
                <a:ext uri="{FF2B5EF4-FFF2-40B4-BE49-F238E27FC236}">
                  <a16:creationId xmlns:a16="http://schemas.microsoft.com/office/drawing/2014/main" id="{D33A9B91-2104-45E8-88D8-442781CC539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8" name="그룹 5527">
            <a:extLst>
              <a:ext uri="{FF2B5EF4-FFF2-40B4-BE49-F238E27FC236}">
                <a16:creationId xmlns:a16="http://schemas.microsoft.com/office/drawing/2014/main" id="{38BACC73-7D28-4F94-8AF6-14069562647F}"/>
              </a:ext>
            </a:extLst>
          </p:cNvPr>
          <p:cNvGrpSpPr/>
          <p:nvPr/>
        </p:nvGrpSpPr>
        <p:grpSpPr>
          <a:xfrm>
            <a:off x="6199092" y="3998650"/>
            <a:ext cx="696763" cy="100804"/>
            <a:chOff x="3538538" y="1077915"/>
            <a:chExt cx="696763" cy="100804"/>
          </a:xfrm>
        </p:grpSpPr>
        <p:sp>
          <p:nvSpPr>
            <p:cNvPr id="5623" name="모서리가 둥근 직사각형 1780">
              <a:extLst>
                <a:ext uri="{FF2B5EF4-FFF2-40B4-BE49-F238E27FC236}">
                  <a16:creationId xmlns:a16="http://schemas.microsoft.com/office/drawing/2014/main" id="{246306BF-87A4-436F-9003-B96FE284B45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4" name="모서리가 둥근 직사각형 1781">
              <a:extLst>
                <a:ext uri="{FF2B5EF4-FFF2-40B4-BE49-F238E27FC236}">
                  <a16:creationId xmlns:a16="http://schemas.microsoft.com/office/drawing/2014/main" id="{0BFE8148-A18B-4E6C-8C57-F62521BC311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5" name="모서리가 둥근 직사각형 1782">
              <a:extLst>
                <a:ext uri="{FF2B5EF4-FFF2-40B4-BE49-F238E27FC236}">
                  <a16:creationId xmlns:a16="http://schemas.microsoft.com/office/drawing/2014/main" id="{E138080A-4C99-4F78-9E0D-5C346106B23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6" name="모서리가 둥근 직사각형 1783">
              <a:extLst>
                <a:ext uri="{FF2B5EF4-FFF2-40B4-BE49-F238E27FC236}">
                  <a16:creationId xmlns:a16="http://schemas.microsoft.com/office/drawing/2014/main" id="{455E769F-2388-499B-B594-F33EDE86B23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7" name="모서리가 둥근 직사각형 1784">
              <a:extLst>
                <a:ext uri="{FF2B5EF4-FFF2-40B4-BE49-F238E27FC236}">
                  <a16:creationId xmlns:a16="http://schemas.microsoft.com/office/drawing/2014/main" id="{9E00AF34-B7BA-4224-A68C-DC3B8197447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9" name="그룹 5528">
            <a:extLst>
              <a:ext uri="{FF2B5EF4-FFF2-40B4-BE49-F238E27FC236}">
                <a16:creationId xmlns:a16="http://schemas.microsoft.com/office/drawing/2014/main" id="{D0A2BDDB-9D76-4BFF-9D3A-B5F0DB0A5B46}"/>
              </a:ext>
            </a:extLst>
          </p:cNvPr>
          <p:cNvGrpSpPr/>
          <p:nvPr/>
        </p:nvGrpSpPr>
        <p:grpSpPr>
          <a:xfrm>
            <a:off x="6199092" y="4184988"/>
            <a:ext cx="696763" cy="100804"/>
            <a:chOff x="3538538" y="1077915"/>
            <a:chExt cx="696763" cy="100804"/>
          </a:xfrm>
        </p:grpSpPr>
        <p:sp>
          <p:nvSpPr>
            <p:cNvPr id="5618" name="모서리가 둥근 직사각형 1780">
              <a:extLst>
                <a:ext uri="{FF2B5EF4-FFF2-40B4-BE49-F238E27FC236}">
                  <a16:creationId xmlns:a16="http://schemas.microsoft.com/office/drawing/2014/main" id="{B9D95FB3-47F9-4F3E-8E7A-74F7957EA7E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9" name="모서리가 둥근 직사각형 1781">
              <a:extLst>
                <a:ext uri="{FF2B5EF4-FFF2-40B4-BE49-F238E27FC236}">
                  <a16:creationId xmlns:a16="http://schemas.microsoft.com/office/drawing/2014/main" id="{E79FCA1B-B718-4998-8325-1E56F205D04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0" name="모서리가 둥근 직사각형 1782">
              <a:extLst>
                <a:ext uri="{FF2B5EF4-FFF2-40B4-BE49-F238E27FC236}">
                  <a16:creationId xmlns:a16="http://schemas.microsoft.com/office/drawing/2014/main" id="{E9EB0E27-C2E1-4999-A31F-F766EE1A03C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1" name="모서리가 둥근 직사각형 1783">
              <a:extLst>
                <a:ext uri="{FF2B5EF4-FFF2-40B4-BE49-F238E27FC236}">
                  <a16:creationId xmlns:a16="http://schemas.microsoft.com/office/drawing/2014/main" id="{7685795B-B7CC-4975-A477-F6BA75A5CCB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2" name="모서리가 둥근 직사각형 1784">
              <a:extLst>
                <a:ext uri="{FF2B5EF4-FFF2-40B4-BE49-F238E27FC236}">
                  <a16:creationId xmlns:a16="http://schemas.microsoft.com/office/drawing/2014/main" id="{72F0E435-17BF-4E01-9669-8EB3274899C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30" name="그룹 5529">
            <a:extLst>
              <a:ext uri="{FF2B5EF4-FFF2-40B4-BE49-F238E27FC236}">
                <a16:creationId xmlns:a16="http://schemas.microsoft.com/office/drawing/2014/main" id="{CDDE5D39-94D3-4CBD-8F90-5DF8847A2945}"/>
              </a:ext>
            </a:extLst>
          </p:cNvPr>
          <p:cNvGrpSpPr/>
          <p:nvPr/>
        </p:nvGrpSpPr>
        <p:grpSpPr>
          <a:xfrm>
            <a:off x="5865206" y="4395371"/>
            <a:ext cx="1200208" cy="2182507"/>
            <a:chOff x="2203694" y="4386827"/>
            <a:chExt cx="1200208" cy="2182507"/>
          </a:xfrm>
        </p:grpSpPr>
        <p:sp>
          <p:nvSpPr>
            <p:cNvPr id="5533" name="TextBox 5532">
              <a:extLst>
                <a:ext uri="{FF2B5EF4-FFF2-40B4-BE49-F238E27FC236}">
                  <a16:creationId xmlns:a16="http://schemas.microsoft.com/office/drawing/2014/main" id="{70E04CEA-B1D9-4092-989D-FD4CDD9D27CE}"/>
                </a:ext>
              </a:extLst>
            </p:cNvPr>
            <p:cNvSpPr txBox="1"/>
            <p:nvPr/>
          </p:nvSpPr>
          <p:spPr>
            <a:xfrm>
              <a:off x="2283941" y="4386827"/>
              <a:ext cx="1119961" cy="2308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</a:t>
              </a:r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 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</a:t>
              </a:r>
            </a:p>
          </p:txBody>
        </p:sp>
        <p:grpSp>
          <p:nvGrpSpPr>
            <p:cNvPr id="5534" name="그룹 5533">
              <a:extLst>
                <a:ext uri="{FF2B5EF4-FFF2-40B4-BE49-F238E27FC236}">
                  <a16:creationId xmlns:a16="http://schemas.microsoft.com/office/drawing/2014/main" id="{B623C58C-5006-4A5E-842B-30E5C8395DF3}"/>
                </a:ext>
              </a:extLst>
            </p:cNvPr>
            <p:cNvGrpSpPr/>
            <p:nvPr/>
          </p:nvGrpSpPr>
          <p:grpSpPr>
            <a:xfrm>
              <a:off x="2203694" y="4402803"/>
              <a:ext cx="1093122" cy="2166531"/>
              <a:chOff x="2203694" y="4402803"/>
              <a:chExt cx="1093122" cy="2166531"/>
            </a:xfrm>
          </p:grpSpPr>
          <p:cxnSp>
            <p:nvCxnSpPr>
              <p:cNvPr id="5535" name="직선 연결선 5534">
                <a:extLst>
                  <a:ext uri="{FF2B5EF4-FFF2-40B4-BE49-F238E27FC236}">
                    <a16:creationId xmlns:a16="http://schemas.microsoft.com/office/drawing/2014/main" id="{6157290F-C2B5-4D2B-9302-27030850260F}"/>
                  </a:ext>
                </a:extLst>
              </p:cNvPr>
              <p:cNvCxnSpPr/>
              <p:nvPr/>
            </p:nvCxnSpPr>
            <p:spPr>
              <a:xfrm>
                <a:off x="2588242" y="4719797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6" name="직선 연결선 5535">
                <a:extLst>
                  <a:ext uri="{FF2B5EF4-FFF2-40B4-BE49-F238E27FC236}">
                    <a16:creationId xmlns:a16="http://schemas.microsoft.com/office/drawing/2014/main" id="{0DB24889-B286-4877-AFD4-045313943291}"/>
                  </a:ext>
                </a:extLst>
              </p:cNvPr>
              <p:cNvCxnSpPr/>
              <p:nvPr/>
            </p:nvCxnSpPr>
            <p:spPr>
              <a:xfrm>
                <a:off x="2758746" y="4721089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7" name="직선 연결선 5536">
                <a:extLst>
                  <a:ext uri="{FF2B5EF4-FFF2-40B4-BE49-F238E27FC236}">
                    <a16:creationId xmlns:a16="http://schemas.microsoft.com/office/drawing/2014/main" id="{8EB76D1B-76DA-4EA8-A067-0041A91ACFE4}"/>
                  </a:ext>
                </a:extLst>
              </p:cNvPr>
              <p:cNvCxnSpPr/>
              <p:nvPr/>
            </p:nvCxnSpPr>
            <p:spPr>
              <a:xfrm>
                <a:off x="2929250" y="4718428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8" name="직선 연결선 5537">
                <a:extLst>
                  <a:ext uri="{FF2B5EF4-FFF2-40B4-BE49-F238E27FC236}">
                    <a16:creationId xmlns:a16="http://schemas.microsoft.com/office/drawing/2014/main" id="{7725C60F-17E6-4E5B-B628-3E1F83F9AE57}"/>
                  </a:ext>
                </a:extLst>
              </p:cNvPr>
              <p:cNvCxnSpPr/>
              <p:nvPr/>
            </p:nvCxnSpPr>
            <p:spPr>
              <a:xfrm>
                <a:off x="3099754" y="4722458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39" name="직선 연결선 5538">
                <a:extLst>
                  <a:ext uri="{FF2B5EF4-FFF2-40B4-BE49-F238E27FC236}">
                    <a16:creationId xmlns:a16="http://schemas.microsoft.com/office/drawing/2014/main" id="{871FBC76-4F2F-4E16-A40B-76637C0CA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46665" y="4712625"/>
                <a:ext cx="1011457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40" name="모서리가 둥근 직사각형 414">
                <a:extLst>
                  <a:ext uri="{FF2B5EF4-FFF2-40B4-BE49-F238E27FC236}">
                    <a16:creationId xmlns:a16="http://schemas.microsoft.com/office/drawing/2014/main" id="{BD45D105-2D8A-4A9B-BF0D-668F91E6F6F1}"/>
                  </a:ext>
                </a:extLst>
              </p:cNvPr>
              <p:cNvSpPr/>
              <p:nvPr/>
            </p:nvSpPr>
            <p:spPr>
              <a:xfrm>
                <a:off x="2246665" y="4402803"/>
                <a:ext cx="1024070" cy="2166531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41" name="TextBox 5540">
                <a:extLst>
                  <a:ext uri="{FF2B5EF4-FFF2-40B4-BE49-F238E27FC236}">
                    <a16:creationId xmlns:a16="http://schemas.microsoft.com/office/drawing/2014/main" id="{112067EA-DFFD-4A04-8503-9E1828C8DC67}"/>
                  </a:ext>
                </a:extLst>
              </p:cNvPr>
              <p:cNvSpPr txBox="1"/>
              <p:nvPr/>
            </p:nvSpPr>
            <p:spPr>
              <a:xfrm>
                <a:off x="3049280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  <p:sp>
            <p:nvSpPr>
              <p:cNvPr id="5542" name="TextBox 5541">
                <a:extLst>
                  <a:ext uri="{FF2B5EF4-FFF2-40B4-BE49-F238E27FC236}">
                    <a16:creationId xmlns:a16="http://schemas.microsoft.com/office/drawing/2014/main" id="{071CAA78-19BE-476E-A5DC-3CC6BFD8EAD3}"/>
                  </a:ext>
                </a:extLst>
              </p:cNvPr>
              <p:cNvSpPr txBox="1"/>
              <p:nvPr/>
            </p:nvSpPr>
            <p:spPr>
              <a:xfrm>
                <a:off x="2919450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5543" name="TextBox 5542">
                <a:extLst>
                  <a:ext uri="{FF2B5EF4-FFF2-40B4-BE49-F238E27FC236}">
                    <a16:creationId xmlns:a16="http://schemas.microsoft.com/office/drawing/2014/main" id="{6F6F64F5-85BB-4D9B-A583-063195731E42}"/>
                  </a:ext>
                </a:extLst>
              </p:cNvPr>
              <p:cNvSpPr txBox="1"/>
              <p:nvPr/>
            </p:nvSpPr>
            <p:spPr>
              <a:xfrm>
                <a:off x="2751051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5544" name="TextBox 5543">
                <a:extLst>
                  <a:ext uri="{FF2B5EF4-FFF2-40B4-BE49-F238E27FC236}">
                    <a16:creationId xmlns:a16="http://schemas.microsoft.com/office/drawing/2014/main" id="{6DE6F2FA-A934-4F56-B516-80328D6D510A}"/>
                  </a:ext>
                </a:extLst>
              </p:cNvPr>
              <p:cNvSpPr txBox="1"/>
              <p:nvPr/>
            </p:nvSpPr>
            <p:spPr>
              <a:xfrm>
                <a:off x="2576852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천</a:t>
                </a:r>
              </a:p>
            </p:txBody>
          </p:sp>
          <p:sp>
            <p:nvSpPr>
              <p:cNvPr id="5545" name="TextBox 5544">
                <a:extLst>
                  <a:ext uri="{FF2B5EF4-FFF2-40B4-BE49-F238E27FC236}">
                    <a16:creationId xmlns:a16="http://schemas.microsoft.com/office/drawing/2014/main" id="{EAE663F8-2675-4580-9B0C-E2D408D92B05}"/>
                  </a:ext>
                </a:extLst>
              </p:cNvPr>
              <p:cNvSpPr txBox="1"/>
              <p:nvPr/>
            </p:nvSpPr>
            <p:spPr>
              <a:xfrm>
                <a:off x="2417423" y="4578450"/>
                <a:ext cx="247536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만</a:t>
                </a:r>
              </a:p>
            </p:txBody>
          </p:sp>
          <p:grpSp>
            <p:nvGrpSpPr>
              <p:cNvPr id="5546" name="그룹 5545">
                <a:extLst>
                  <a:ext uri="{FF2B5EF4-FFF2-40B4-BE49-F238E27FC236}">
                    <a16:creationId xmlns:a16="http://schemas.microsoft.com/office/drawing/2014/main" id="{7F7E21AA-B12A-41AD-AF05-C7D139C903F0}"/>
                  </a:ext>
                </a:extLst>
              </p:cNvPr>
              <p:cNvGrpSpPr/>
              <p:nvPr/>
            </p:nvGrpSpPr>
            <p:grpSpPr>
              <a:xfrm>
                <a:off x="2246665" y="4604647"/>
                <a:ext cx="1006365" cy="331975"/>
                <a:chOff x="2443401" y="4578942"/>
                <a:chExt cx="811178" cy="331975"/>
              </a:xfrm>
            </p:grpSpPr>
            <p:cxnSp>
              <p:nvCxnSpPr>
                <p:cNvPr id="5615" name="직선 연결선 5614">
                  <a:extLst>
                    <a:ext uri="{FF2B5EF4-FFF2-40B4-BE49-F238E27FC236}">
                      <a16:creationId xmlns:a16="http://schemas.microsoft.com/office/drawing/2014/main" id="{4FED2BF2-47CF-4A69-8357-2F56B320AA8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43401" y="4872817"/>
                  <a:ext cx="809953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16" name="직선 연결선 5615">
                  <a:extLst>
                    <a:ext uri="{FF2B5EF4-FFF2-40B4-BE49-F238E27FC236}">
                      <a16:creationId xmlns:a16="http://schemas.microsoft.com/office/drawing/2014/main" id="{C63C7EFE-0538-4E1E-A76C-FCBC6BF7B5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44626" y="4910917"/>
                  <a:ext cx="809953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17" name="직선 연결선 5616">
                  <a:extLst>
                    <a:ext uri="{FF2B5EF4-FFF2-40B4-BE49-F238E27FC236}">
                      <a16:creationId xmlns:a16="http://schemas.microsoft.com/office/drawing/2014/main" id="{35C32F98-F7D2-4CB6-8CF6-5F329901587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443911" y="4578942"/>
                  <a:ext cx="809953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547" name="직선 연결선 5546">
                <a:extLst>
                  <a:ext uri="{FF2B5EF4-FFF2-40B4-BE49-F238E27FC236}">
                    <a16:creationId xmlns:a16="http://schemas.microsoft.com/office/drawing/2014/main" id="{0CABE4A9-7327-455B-88B3-E01E532377E7}"/>
                  </a:ext>
                </a:extLst>
              </p:cNvPr>
              <p:cNvCxnSpPr/>
              <p:nvPr/>
            </p:nvCxnSpPr>
            <p:spPr>
              <a:xfrm>
                <a:off x="2417738" y="4718427"/>
                <a:ext cx="9085" cy="18408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48" name="TextBox 5547">
                <a:extLst>
                  <a:ext uri="{FF2B5EF4-FFF2-40B4-BE49-F238E27FC236}">
                    <a16:creationId xmlns:a16="http://schemas.microsoft.com/office/drawing/2014/main" id="{ED919851-912B-40A6-8B53-3B850717E2FD}"/>
                  </a:ext>
                </a:extLst>
              </p:cNvPr>
              <p:cNvSpPr txBox="1"/>
              <p:nvPr/>
            </p:nvSpPr>
            <p:spPr>
              <a:xfrm>
                <a:off x="2203694" y="4579746"/>
                <a:ext cx="311353" cy="1692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5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십만</a:t>
                </a:r>
              </a:p>
            </p:txBody>
          </p:sp>
          <p:grpSp>
            <p:nvGrpSpPr>
              <p:cNvPr id="5549" name="그룹 5548">
                <a:extLst>
                  <a:ext uri="{FF2B5EF4-FFF2-40B4-BE49-F238E27FC236}">
                    <a16:creationId xmlns:a16="http://schemas.microsoft.com/office/drawing/2014/main" id="{8C328A70-E23F-4A4D-8074-EABE879FE861}"/>
                  </a:ext>
                </a:extLst>
              </p:cNvPr>
              <p:cNvGrpSpPr/>
              <p:nvPr/>
            </p:nvGrpSpPr>
            <p:grpSpPr>
              <a:xfrm>
                <a:off x="2304370" y="4998031"/>
                <a:ext cx="59232" cy="1507632"/>
                <a:chOff x="2504728" y="4996490"/>
                <a:chExt cx="59232" cy="1507632"/>
              </a:xfrm>
            </p:grpSpPr>
            <p:sp>
              <p:nvSpPr>
                <p:cNvPr id="5605" name="모서리가 둥근 직사각형 496">
                  <a:extLst>
                    <a:ext uri="{FF2B5EF4-FFF2-40B4-BE49-F238E27FC236}">
                      <a16:creationId xmlns:a16="http://schemas.microsoft.com/office/drawing/2014/main" id="{2C25005F-DD58-4993-B4E5-FC66F4F100CE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6" name="모서리가 둥근 직사각형 493">
                  <a:extLst>
                    <a:ext uri="{FF2B5EF4-FFF2-40B4-BE49-F238E27FC236}">
                      <a16:creationId xmlns:a16="http://schemas.microsoft.com/office/drawing/2014/main" id="{3E39A944-EBE8-4758-8E9C-217CA2909F59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7" name="모서리가 둥근 직사각형 490">
                  <a:extLst>
                    <a:ext uri="{FF2B5EF4-FFF2-40B4-BE49-F238E27FC236}">
                      <a16:creationId xmlns:a16="http://schemas.microsoft.com/office/drawing/2014/main" id="{DF255851-EF7A-4427-A078-B270058B9AF7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8" name="모서리가 둥근 직사각형 487">
                  <a:extLst>
                    <a:ext uri="{FF2B5EF4-FFF2-40B4-BE49-F238E27FC236}">
                      <a16:creationId xmlns:a16="http://schemas.microsoft.com/office/drawing/2014/main" id="{BDEA46E7-B64E-40EF-8B94-CC06033E87BF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9" name="모서리가 둥근 직사각형 484">
                  <a:extLst>
                    <a:ext uri="{FF2B5EF4-FFF2-40B4-BE49-F238E27FC236}">
                      <a16:creationId xmlns:a16="http://schemas.microsoft.com/office/drawing/2014/main" id="{3EC2A946-02D4-4E48-B984-F4B512E82A7B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10" name="모서리가 둥근 직사각형 481">
                  <a:extLst>
                    <a:ext uri="{FF2B5EF4-FFF2-40B4-BE49-F238E27FC236}">
                      <a16:creationId xmlns:a16="http://schemas.microsoft.com/office/drawing/2014/main" id="{556D7F53-BA34-44F1-94F7-726936AC736A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11" name="모서리가 둥근 직사각형 478">
                  <a:extLst>
                    <a:ext uri="{FF2B5EF4-FFF2-40B4-BE49-F238E27FC236}">
                      <a16:creationId xmlns:a16="http://schemas.microsoft.com/office/drawing/2014/main" id="{0C4E265A-4A6D-42F9-B252-D1DD07F1AC6A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12" name="모서리가 둥근 직사각형 475">
                  <a:extLst>
                    <a:ext uri="{FF2B5EF4-FFF2-40B4-BE49-F238E27FC236}">
                      <a16:creationId xmlns:a16="http://schemas.microsoft.com/office/drawing/2014/main" id="{801C5187-565A-4B6B-9F94-1D419ECE630A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13" name="모서리가 둥근 직사각형 472">
                  <a:extLst>
                    <a:ext uri="{FF2B5EF4-FFF2-40B4-BE49-F238E27FC236}">
                      <a16:creationId xmlns:a16="http://schemas.microsoft.com/office/drawing/2014/main" id="{3BFEE4DB-D3A9-4C92-9AB8-44A8B93929F1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14" name="모서리가 둥근 직사각형 460">
                  <a:extLst>
                    <a:ext uri="{FF2B5EF4-FFF2-40B4-BE49-F238E27FC236}">
                      <a16:creationId xmlns:a16="http://schemas.microsoft.com/office/drawing/2014/main" id="{7F798B7E-5A3B-48B3-BE3A-5BCD890F1AF1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550" name="그룹 5549">
                <a:extLst>
                  <a:ext uri="{FF2B5EF4-FFF2-40B4-BE49-F238E27FC236}">
                    <a16:creationId xmlns:a16="http://schemas.microsoft.com/office/drawing/2014/main" id="{3B9E85DF-9459-4458-AA59-C1CEDC49AC65}"/>
                  </a:ext>
                </a:extLst>
              </p:cNvPr>
              <p:cNvGrpSpPr/>
              <p:nvPr/>
            </p:nvGrpSpPr>
            <p:grpSpPr>
              <a:xfrm>
                <a:off x="2474630" y="4994120"/>
                <a:ext cx="59232" cy="1507632"/>
                <a:chOff x="2504728" y="4996490"/>
                <a:chExt cx="59232" cy="1507632"/>
              </a:xfrm>
            </p:grpSpPr>
            <p:sp>
              <p:nvSpPr>
                <p:cNvPr id="5595" name="모서리가 둥근 직사각형 496">
                  <a:extLst>
                    <a:ext uri="{FF2B5EF4-FFF2-40B4-BE49-F238E27FC236}">
                      <a16:creationId xmlns:a16="http://schemas.microsoft.com/office/drawing/2014/main" id="{855EBE36-E23F-4799-B6C8-3CCC7885DEB2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6" name="모서리가 둥근 직사각형 493">
                  <a:extLst>
                    <a:ext uri="{FF2B5EF4-FFF2-40B4-BE49-F238E27FC236}">
                      <a16:creationId xmlns:a16="http://schemas.microsoft.com/office/drawing/2014/main" id="{A463FC97-CA3F-4B09-AB62-653AE67D86AF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7" name="모서리가 둥근 직사각형 490">
                  <a:extLst>
                    <a:ext uri="{FF2B5EF4-FFF2-40B4-BE49-F238E27FC236}">
                      <a16:creationId xmlns:a16="http://schemas.microsoft.com/office/drawing/2014/main" id="{7E5E0E5F-8851-455D-BD3F-060418745B4A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8" name="모서리가 둥근 직사각형 487">
                  <a:extLst>
                    <a:ext uri="{FF2B5EF4-FFF2-40B4-BE49-F238E27FC236}">
                      <a16:creationId xmlns:a16="http://schemas.microsoft.com/office/drawing/2014/main" id="{D4D0220E-7473-40F3-ADD4-0236428C090E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9" name="모서리가 둥근 직사각형 484">
                  <a:extLst>
                    <a:ext uri="{FF2B5EF4-FFF2-40B4-BE49-F238E27FC236}">
                      <a16:creationId xmlns:a16="http://schemas.microsoft.com/office/drawing/2014/main" id="{D0345207-1E6D-4EC0-A1F1-EEF10187227C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0" name="모서리가 둥근 직사각형 481">
                  <a:extLst>
                    <a:ext uri="{FF2B5EF4-FFF2-40B4-BE49-F238E27FC236}">
                      <a16:creationId xmlns:a16="http://schemas.microsoft.com/office/drawing/2014/main" id="{D2E2635B-53FE-41CF-A788-00BB4C59C29D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1" name="모서리가 둥근 직사각형 478">
                  <a:extLst>
                    <a:ext uri="{FF2B5EF4-FFF2-40B4-BE49-F238E27FC236}">
                      <a16:creationId xmlns:a16="http://schemas.microsoft.com/office/drawing/2014/main" id="{AD733ED4-5E70-4151-A3FA-DAE474922AAB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2" name="모서리가 둥근 직사각형 475">
                  <a:extLst>
                    <a:ext uri="{FF2B5EF4-FFF2-40B4-BE49-F238E27FC236}">
                      <a16:creationId xmlns:a16="http://schemas.microsoft.com/office/drawing/2014/main" id="{976D0AD1-3E9D-40D1-89CF-04048C40561E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3" name="모서리가 둥근 직사각형 472">
                  <a:extLst>
                    <a:ext uri="{FF2B5EF4-FFF2-40B4-BE49-F238E27FC236}">
                      <a16:creationId xmlns:a16="http://schemas.microsoft.com/office/drawing/2014/main" id="{7328B07B-6B7F-4B33-945E-CC435392826B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604" name="모서리가 둥근 직사각형 460">
                  <a:extLst>
                    <a:ext uri="{FF2B5EF4-FFF2-40B4-BE49-F238E27FC236}">
                      <a16:creationId xmlns:a16="http://schemas.microsoft.com/office/drawing/2014/main" id="{88BA8946-1F4F-4416-91EC-33068CAA167C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551" name="그룹 5550">
                <a:extLst>
                  <a:ext uri="{FF2B5EF4-FFF2-40B4-BE49-F238E27FC236}">
                    <a16:creationId xmlns:a16="http://schemas.microsoft.com/office/drawing/2014/main" id="{0CDBB815-2AB9-4617-B6DB-A2B4C7D58D2C}"/>
                  </a:ext>
                </a:extLst>
              </p:cNvPr>
              <p:cNvGrpSpPr/>
              <p:nvPr/>
            </p:nvGrpSpPr>
            <p:grpSpPr>
              <a:xfrm>
                <a:off x="2644890" y="4994902"/>
                <a:ext cx="59232" cy="1507632"/>
                <a:chOff x="2504728" y="4996490"/>
                <a:chExt cx="59232" cy="1507632"/>
              </a:xfrm>
            </p:grpSpPr>
            <p:sp>
              <p:nvSpPr>
                <p:cNvPr id="5585" name="모서리가 둥근 직사각형 496">
                  <a:extLst>
                    <a:ext uri="{FF2B5EF4-FFF2-40B4-BE49-F238E27FC236}">
                      <a16:creationId xmlns:a16="http://schemas.microsoft.com/office/drawing/2014/main" id="{24596DCA-144F-4954-A86D-DC229688897C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6" name="모서리가 둥근 직사각형 493">
                  <a:extLst>
                    <a:ext uri="{FF2B5EF4-FFF2-40B4-BE49-F238E27FC236}">
                      <a16:creationId xmlns:a16="http://schemas.microsoft.com/office/drawing/2014/main" id="{8B4A54BC-71BD-4DF9-9A99-5BE371AC1553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7" name="모서리가 둥근 직사각형 490">
                  <a:extLst>
                    <a:ext uri="{FF2B5EF4-FFF2-40B4-BE49-F238E27FC236}">
                      <a16:creationId xmlns:a16="http://schemas.microsoft.com/office/drawing/2014/main" id="{3EF60BC4-DC9F-43BC-B656-DA2CC665C433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8" name="모서리가 둥근 직사각형 487">
                  <a:extLst>
                    <a:ext uri="{FF2B5EF4-FFF2-40B4-BE49-F238E27FC236}">
                      <a16:creationId xmlns:a16="http://schemas.microsoft.com/office/drawing/2014/main" id="{B6991A70-9036-47F0-BA26-D053A50179DB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9" name="모서리가 둥근 직사각형 484">
                  <a:extLst>
                    <a:ext uri="{FF2B5EF4-FFF2-40B4-BE49-F238E27FC236}">
                      <a16:creationId xmlns:a16="http://schemas.microsoft.com/office/drawing/2014/main" id="{FDEBC65B-FAB8-4E54-834D-7868B4405F18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0" name="모서리가 둥근 직사각형 481">
                  <a:extLst>
                    <a:ext uri="{FF2B5EF4-FFF2-40B4-BE49-F238E27FC236}">
                      <a16:creationId xmlns:a16="http://schemas.microsoft.com/office/drawing/2014/main" id="{5E30F6EA-34CD-4E9A-812F-4B93ED7B4614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1" name="모서리가 둥근 직사각형 478">
                  <a:extLst>
                    <a:ext uri="{FF2B5EF4-FFF2-40B4-BE49-F238E27FC236}">
                      <a16:creationId xmlns:a16="http://schemas.microsoft.com/office/drawing/2014/main" id="{D7EC7323-8E99-4A3E-B027-1E4CB3B34AE1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2" name="모서리가 둥근 직사각형 475">
                  <a:extLst>
                    <a:ext uri="{FF2B5EF4-FFF2-40B4-BE49-F238E27FC236}">
                      <a16:creationId xmlns:a16="http://schemas.microsoft.com/office/drawing/2014/main" id="{10302081-C199-4352-8169-CC451C978470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3" name="모서리가 둥근 직사각형 472">
                  <a:extLst>
                    <a:ext uri="{FF2B5EF4-FFF2-40B4-BE49-F238E27FC236}">
                      <a16:creationId xmlns:a16="http://schemas.microsoft.com/office/drawing/2014/main" id="{2A6D729D-7233-4643-8C3D-A1FAFDA67D67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94" name="모서리가 둥근 직사각형 460">
                  <a:extLst>
                    <a:ext uri="{FF2B5EF4-FFF2-40B4-BE49-F238E27FC236}">
                      <a16:creationId xmlns:a16="http://schemas.microsoft.com/office/drawing/2014/main" id="{D6C6171A-5748-4E5E-AEB8-2057DDCD75F8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552" name="그룹 5551">
                <a:extLst>
                  <a:ext uri="{FF2B5EF4-FFF2-40B4-BE49-F238E27FC236}">
                    <a16:creationId xmlns:a16="http://schemas.microsoft.com/office/drawing/2014/main" id="{82F84129-77D9-4F95-8304-8850A8323525}"/>
                  </a:ext>
                </a:extLst>
              </p:cNvPr>
              <p:cNvGrpSpPr/>
              <p:nvPr/>
            </p:nvGrpSpPr>
            <p:grpSpPr>
              <a:xfrm>
                <a:off x="2815150" y="4997248"/>
                <a:ext cx="59232" cy="1507632"/>
                <a:chOff x="2504728" y="4996490"/>
                <a:chExt cx="59232" cy="1507632"/>
              </a:xfrm>
            </p:grpSpPr>
            <p:sp>
              <p:nvSpPr>
                <p:cNvPr id="5575" name="모서리가 둥근 직사각형 496">
                  <a:extLst>
                    <a:ext uri="{FF2B5EF4-FFF2-40B4-BE49-F238E27FC236}">
                      <a16:creationId xmlns:a16="http://schemas.microsoft.com/office/drawing/2014/main" id="{C972150B-7E8F-46A1-9955-AE172E00826F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6" name="모서리가 둥근 직사각형 493">
                  <a:extLst>
                    <a:ext uri="{FF2B5EF4-FFF2-40B4-BE49-F238E27FC236}">
                      <a16:creationId xmlns:a16="http://schemas.microsoft.com/office/drawing/2014/main" id="{2FB46015-7629-4173-8081-CA49B231F5D7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7" name="모서리가 둥근 직사각형 490">
                  <a:extLst>
                    <a:ext uri="{FF2B5EF4-FFF2-40B4-BE49-F238E27FC236}">
                      <a16:creationId xmlns:a16="http://schemas.microsoft.com/office/drawing/2014/main" id="{4BCB4B06-2ED9-46B0-BEBB-7C3295B0E492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8" name="모서리가 둥근 직사각형 487">
                  <a:extLst>
                    <a:ext uri="{FF2B5EF4-FFF2-40B4-BE49-F238E27FC236}">
                      <a16:creationId xmlns:a16="http://schemas.microsoft.com/office/drawing/2014/main" id="{343E6DA0-4C64-4AAF-85D6-9194C23CC637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9" name="모서리가 둥근 직사각형 484">
                  <a:extLst>
                    <a:ext uri="{FF2B5EF4-FFF2-40B4-BE49-F238E27FC236}">
                      <a16:creationId xmlns:a16="http://schemas.microsoft.com/office/drawing/2014/main" id="{031D3439-D0B0-4F87-9EE5-2EDBEF51BC94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0" name="모서리가 둥근 직사각형 481">
                  <a:extLst>
                    <a:ext uri="{FF2B5EF4-FFF2-40B4-BE49-F238E27FC236}">
                      <a16:creationId xmlns:a16="http://schemas.microsoft.com/office/drawing/2014/main" id="{3EAFD023-FF20-4969-89DC-816E1B1FD7DC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1" name="모서리가 둥근 직사각형 478">
                  <a:extLst>
                    <a:ext uri="{FF2B5EF4-FFF2-40B4-BE49-F238E27FC236}">
                      <a16:creationId xmlns:a16="http://schemas.microsoft.com/office/drawing/2014/main" id="{BDBE1287-B63A-4E4F-AB42-7CED3B8AABCC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2" name="모서리가 둥근 직사각형 475">
                  <a:extLst>
                    <a:ext uri="{FF2B5EF4-FFF2-40B4-BE49-F238E27FC236}">
                      <a16:creationId xmlns:a16="http://schemas.microsoft.com/office/drawing/2014/main" id="{D2275819-D820-4A13-8C16-5757B5B3ABEE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3" name="모서리가 둥근 직사각형 472">
                  <a:extLst>
                    <a:ext uri="{FF2B5EF4-FFF2-40B4-BE49-F238E27FC236}">
                      <a16:creationId xmlns:a16="http://schemas.microsoft.com/office/drawing/2014/main" id="{0DE82AF8-DF8A-441B-82B2-8314763A435C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84" name="모서리가 둥근 직사각형 460">
                  <a:extLst>
                    <a:ext uri="{FF2B5EF4-FFF2-40B4-BE49-F238E27FC236}">
                      <a16:creationId xmlns:a16="http://schemas.microsoft.com/office/drawing/2014/main" id="{2BBEA269-84F0-425D-9CAF-9C748E3C4FE5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553" name="그룹 5552">
                <a:extLst>
                  <a:ext uri="{FF2B5EF4-FFF2-40B4-BE49-F238E27FC236}">
                    <a16:creationId xmlns:a16="http://schemas.microsoft.com/office/drawing/2014/main" id="{3FD6F246-A7A9-41CF-BCC4-E07D863FE95B}"/>
                  </a:ext>
                </a:extLst>
              </p:cNvPr>
              <p:cNvGrpSpPr/>
              <p:nvPr/>
            </p:nvGrpSpPr>
            <p:grpSpPr>
              <a:xfrm>
                <a:off x="2985410" y="4995684"/>
                <a:ext cx="59232" cy="1507632"/>
                <a:chOff x="2504728" y="4996490"/>
                <a:chExt cx="59232" cy="1507632"/>
              </a:xfrm>
            </p:grpSpPr>
            <p:sp>
              <p:nvSpPr>
                <p:cNvPr id="5565" name="모서리가 둥근 직사각형 496">
                  <a:extLst>
                    <a:ext uri="{FF2B5EF4-FFF2-40B4-BE49-F238E27FC236}">
                      <a16:creationId xmlns:a16="http://schemas.microsoft.com/office/drawing/2014/main" id="{1486BCB0-F69C-466D-B753-797A6CE8D2EF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6" name="모서리가 둥근 직사각형 493">
                  <a:extLst>
                    <a:ext uri="{FF2B5EF4-FFF2-40B4-BE49-F238E27FC236}">
                      <a16:creationId xmlns:a16="http://schemas.microsoft.com/office/drawing/2014/main" id="{3D0CD8C7-D3D9-438E-8571-08F39E17FBF8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7" name="모서리가 둥근 직사각형 490">
                  <a:extLst>
                    <a:ext uri="{FF2B5EF4-FFF2-40B4-BE49-F238E27FC236}">
                      <a16:creationId xmlns:a16="http://schemas.microsoft.com/office/drawing/2014/main" id="{391400FA-845E-4FCA-8035-15B6B668EE57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8" name="모서리가 둥근 직사각형 487">
                  <a:extLst>
                    <a:ext uri="{FF2B5EF4-FFF2-40B4-BE49-F238E27FC236}">
                      <a16:creationId xmlns:a16="http://schemas.microsoft.com/office/drawing/2014/main" id="{EFDE5B0D-680F-47E1-8957-B3BBEA3EE3B6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9" name="모서리가 둥근 직사각형 484">
                  <a:extLst>
                    <a:ext uri="{FF2B5EF4-FFF2-40B4-BE49-F238E27FC236}">
                      <a16:creationId xmlns:a16="http://schemas.microsoft.com/office/drawing/2014/main" id="{1C063C24-5242-4AE1-B9F4-8F3B00A25538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0" name="모서리가 둥근 직사각형 481">
                  <a:extLst>
                    <a:ext uri="{FF2B5EF4-FFF2-40B4-BE49-F238E27FC236}">
                      <a16:creationId xmlns:a16="http://schemas.microsoft.com/office/drawing/2014/main" id="{C80AA8F9-5CDE-4122-8D83-C4232078E9E9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1" name="모서리가 둥근 직사각형 478">
                  <a:extLst>
                    <a:ext uri="{FF2B5EF4-FFF2-40B4-BE49-F238E27FC236}">
                      <a16:creationId xmlns:a16="http://schemas.microsoft.com/office/drawing/2014/main" id="{7F4F7AC2-1D07-4E3E-A137-A08C36D92B10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2" name="모서리가 둥근 직사각형 475">
                  <a:extLst>
                    <a:ext uri="{FF2B5EF4-FFF2-40B4-BE49-F238E27FC236}">
                      <a16:creationId xmlns:a16="http://schemas.microsoft.com/office/drawing/2014/main" id="{62D6066B-59E3-4640-A7A4-CB58F04F98CB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3" name="모서리가 둥근 직사각형 472">
                  <a:extLst>
                    <a:ext uri="{FF2B5EF4-FFF2-40B4-BE49-F238E27FC236}">
                      <a16:creationId xmlns:a16="http://schemas.microsoft.com/office/drawing/2014/main" id="{24565F3D-E909-4217-8745-0764A251C5A7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74" name="모서리가 둥근 직사각형 460">
                  <a:extLst>
                    <a:ext uri="{FF2B5EF4-FFF2-40B4-BE49-F238E27FC236}">
                      <a16:creationId xmlns:a16="http://schemas.microsoft.com/office/drawing/2014/main" id="{FA90088D-16D0-4488-8F96-AF4D49B95A74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5554" name="그룹 5553">
                <a:extLst>
                  <a:ext uri="{FF2B5EF4-FFF2-40B4-BE49-F238E27FC236}">
                    <a16:creationId xmlns:a16="http://schemas.microsoft.com/office/drawing/2014/main" id="{95D73D83-C91C-478E-B572-3373ACD6BF29}"/>
                  </a:ext>
                </a:extLst>
              </p:cNvPr>
              <p:cNvGrpSpPr/>
              <p:nvPr/>
            </p:nvGrpSpPr>
            <p:grpSpPr>
              <a:xfrm>
                <a:off x="3155668" y="4996466"/>
                <a:ext cx="59232" cy="1507632"/>
                <a:chOff x="2504728" y="4996490"/>
                <a:chExt cx="59232" cy="1507632"/>
              </a:xfrm>
            </p:grpSpPr>
            <p:sp>
              <p:nvSpPr>
                <p:cNvPr id="5555" name="모서리가 둥근 직사각형 496">
                  <a:extLst>
                    <a:ext uri="{FF2B5EF4-FFF2-40B4-BE49-F238E27FC236}">
                      <a16:creationId xmlns:a16="http://schemas.microsoft.com/office/drawing/2014/main" id="{5F1C8A9A-3F3B-4CDF-A635-C95B0377CD31}"/>
                    </a:ext>
                  </a:extLst>
                </p:cNvPr>
                <p:cNvSpPr/>
                <p:nvPr/>
              </p:nvSpPr>
              <p:spPr>
                <a:xfrm>
                  <a:off x="2504728" y="5153293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56" name="모서리가 둥근 직사각형 493">
                  <a:extLst>
                    <a:ext uri="{FF2B5EF4-FFF2-40B4-BE49-F238E27FC236}">
                      <a16:creationId xmlns:a16="http://schemas.microsoft.com/office/drawing/2014/main" id="{BD88E85C-E3C6-4AD4-A9CE-1D16389E1E31}"/>
                    </a:ext>
                  </a:extLst>
                </p:cNvPr>
                <p:cNvSpPr/>
                <p:nvPr/>
              </p:nvSpPr>
              <p:spPr>
                <a:xfrm>
                  <a:off x="2504728" y="5310096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57" name="모서리가 둥근 직사각형 490">
                  <a:extLst>
                    <a:ext uri="{FF2B5EF4-FFF2-40B4-BE49-F238E27FC236}">
                      <a16:creationId xmlns:a16="http://schemas.microsoft.com/office/drawing/2014/main" id="{A7C21132-7D23-4DD5-B771-B08F718E359E}"/>
                    </a:ext>
                  </a:extLst>
                </p:cNvPr>
                <p:cNvSpPr/>
                <p:nvPr/>
              </p:nvSpPr>
              <p:spPr>
                <a:xfrm>
                  <a:off x="2504728" y="5466899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58" name="모서리가 둥근 직사각형 487">
                  <a:extLst>
                    <a:ext uri="{FF2B5EF4-FFF2-40B4-BE49-F238E27FC236}">
                      <a16:creationId xmlns:a16="http://schemas.microsoft.com/office/drawing/2014/main" id="{74176DE3-2F62-43E4-8EFF-86A9DAA911C1}"/>
                    </a:ext>
                  </a:extLst>
                </p:cNvPr>
                <p:cNvSpPr/>
                <p:nvPr/>
              </p:nvSpPr>
              <p:spPr>
                <a:xfrm>
                  <a:off x="2504728" y="5623702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59" name="모서리가 둥근 직사각형 484">
                  <a:extLst>
                    <a:ext uri="{FF2B5EF4-FFF2-40B4-BE49-F238E27FC236}">
                      <a16:creationId xmlns:a16="http://schemas.microsoft.com/office/drawing/2014/main" id="{01FD2D48-1D93-402E-91EE-4BA19B8AA635}"/>
                    </a:ext>
                  </a:extLst>
                </p:cNvPr>
                <p:cNvSpPr/>
                <p:nvPr/>
              </p:nvSpPr>
              <p:spPr>
                <a:xfrm>
                  <a:off x="2504728" y="5780505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0" name="모서리가 둥근 직사각형 481">
                  <a:extLst>
                    <a:ext uri="{FF2B5EF4-FFF2-40B4-BE49-F238E27FC236}">
                      <a16:creationId xmlns:a16="http://schemas.microsoft.com/office/drawing/2014/main" id="{C904E04A-9963-485B-AAD2-40CC23117004}"/>
                    </a:ext>
                  </a:extLst>
                </p:cNvPr>
                <p:cNvSpPr/>
                <p:nvPr/>
              </p:nvSpPr>
              <p:spPr>
                <a:xfrm>
                  <a:off x="2504728" y="593730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1" name="모서리가 둥근 직사각형 478">
                  <a:extLst>
                    <a:ext uri="{FF2B5EF4-FFF2-40B4-BE49-F238E27FC236}">
                      <a16:creationId xmlns:a16="http://schemas.microsoft.com/office/drawing/2014/main" id="{732B1EBA-5BB1-4BC5-A6B2-C169D41D2EEB}"/>
                    </a:ext>
                  </a:extLst>
                </p:cNvPr>
                <p:cNvSpPr/>
                <p:nvPr/>
              </p:nvSpPr>
              <p:spPr>
                <a:xfrm>
                  <a:off x="2504728" y="6094111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2" name="모서리가 둥근 직사각형 475">
                  <a:extLst>
                    <a:ext uri="{FF2B5EF4-FFF2-40B4-BE49-F238E27FC236}">
                      <a16:creationId xmlns:a16="http://schemas.microsoft.com/office/drawing/2014/main" id="{347C2F74-5885-4B00-A967-6DA4CC9DFAD8}"/>
                    </a:ext>
                  </a:extLst>
                </p:cNvPr>
                <p:cNvSpPr/>
                <p:nvPr/>
              </p:nvSpPr>
              <p:spPr>
                <a:xfrm>
                  <a:off x="2504728" y="6250914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3" name="모서리가 둥근 직사각형 472">
                  <a:extLst>
                    <a:ext uri="{FF2B5EF4-FFF2-40B4-BE49-F238E27FC236}">
                      <a16:creationId xmlns:a16="http://schemas.microsoft.com/office/drawing/2014/main" id="{5837B837-A6F8-41E9-89F7-51413CB8EC20}"/>
                    </a:ext>
                  </a:extLst>
                </p:cNvPr>
                <p:cNvSpPr/>
                <p:nvPr/>
              </p:nvSpPr>
              <p:spPr>
                <a:xfrm>
                  <a:off x="2504728" y="6407718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64" name="모서리가 둥근 직사각형 460">
                  <a:extLst>
                    <a:ext uri="{FF2B5EF4-FFF2-40B4-BE49-F238E27FC236}">
                      <a16:creationId xmlns:a16="http://schemas.microsoft.com/office/drawing/2014/main" id="{77CFC5F0-0B32-477B-8751-E167F65861FD}"/>
                    </a:ext>
                  </a:extLst>
                </p:cNvPr>
                <p:cNvSpPr/>
                <p:nvPr/>
              </p:nvSpPr>
              <p:spPr>
                <a:xfrm>
                  <a:off x="2504728" y="4996490"/>
                  <a:ext cx="59232" cy="96404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</p:grpSp>
      <p:sp>
        <p:nvSpPr>
          <p:cNvPr id="5878" name="TextBox 5877">
            <a:extLst>
              <a:ext uri="{FF2B5EF4-FFF2-40B4-BE49-F238E27FC236}">
                <a16:creationId xmlns:a16="http://schemas.microsoft.com/office/drawing/2014/main" id="{60776B68-6537-49B0-8FCD-BE56B6A0B995}"/>
              </a:ext>
            </a:extLst>
          </p:cNvPr>
          <p:cNvSpPr txBox="1"/>
          <p:nvPr/>
        </p:nvSpPr>
        <p:spPr>
          <a:xfrm>
            <a:off x="8537172" y="353471"/>
            <a:ext cx="84189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</a:t>
            </a:r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 </a:t>
            </a:r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5879" name="TextBox 5878">
            <a:extLst>
              <a:ext uri="{FF2B5EF4-FFF2-40B4-BE49-F238E27FC236}">
                <a16:creationId xmlns:a16="http://schemas.microsoft.com/office/drawing/2014/main" id="{452FE5F0-2E93-4AD8-A718-F4E27F9307A2}"/>
              </a:ext>
            </a:extLst>
          </p:cNvPr>
          <p:cNvSpPr txBox="1"/>
          <p:nvPr/>
        </p:nvSpPr>
        <p:spPr>
          <a:xfrm>
            <a:off x="8229019" y="359821"/>
            <a:ext cx="4058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문번</a:t>
            </a:r>
          </a:p>
        </p:txBody>
      </p:sp>
      <p:cxnSp>
        <p:nvCxnSpPr>
          <p:cNvPr id="5880" name="직선 연결선 5879">
            <a:extLst>
              <a:ext uri="{FF2B5EF4-FFF2-40B4-BE49-F238E27FC236}">
                <a16:creationId xmlns:a16="http://schemas.microsoft.com/office/drawing/2014/main" id="{9909A9BC-269C-41EB-A1D0-ACB87F7C1AD8}"/>
              </a:ext>
            </a:extLst>
          </p:cNvPr>
          <p:cNvCxnSpPr>
            <a:cxnSpLocks/>
          </p:cNvCxnSpPr>
          <p:nvPr/>
        </p:nvCxnSpPr>
        <p:spPr>
          <a:xfrm>
            <a:off x="8291552" y="608452"/>
            <a:ext cx="10955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81" name="모서리가 둥근 직사각형 3">
            <a:extLst>
              <a:ext uri="{FF2B5EF4-FFF2-40B4-BE49-F238E27FC236}">
                <a16:creationId xmlns:a16="http://schemas.microsoft.com/office/drawing/2014/main" id="{FE7260C0-6311-44CB-A31A-373F414AC6D8}"/>
              </a:ext>
            </a:extLst>
          </p:cNvPr>
          <p:cNvSpPr/>
          <p:nvPr/>
        </p:nvSpPr>
        <p:spPr>
          <a:xfrm>
            <a:off x="8291552" y="335285"/>
            <a:ext cx="1089106" cy="591098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882" name="그룹 5881">
            <a:extLst>
              <a:ext uri="{FF2B5EF4-FFF2-40B4-BE49-F238E27FC236}">
                <a16:creationId xmlns:a16="http://schemas.microsoft.com/office/drawing/2014/main" id="{BA7E687C-1DE0-4973-8275-E01755F68C38}"/>
              </a:ext>
            </a:extLst>
          </p:cNvPr>
          <p:cNvGrpSpPr/>
          <p:nvPr/>
        </p:nvGrpSpPr>
        <p:grpSpPr>
          <a:xfrm>
            <a:off x="8605760" y="646261"/>
            <a:ext cx="696763" cy="100804"/>
            <a:chOff x="3538538" y="1077915"/>
            <a:chExt cx="696763" cy="100804"/>
          </a:xfrm>
        </p:grpSpPr>
        <p:sp>
          <p:nvSpPr>
            <p:cNvPr id="6285" name="모서리가 둥근 직사각형 1855">
              <a:extLst>
                <a:ext uri="{FF2B5EF4-FFF2-40B4-BE49-F238E27FC236}">
                  <a16:creationId xmlns:a16="http://schemas.microsoft.com/office/drawing/2014/main" id="{4CEBAA1A-9BFF-453C-9A62-F009965C721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6" name="모서리가 둥근 직사각형 1856">
              <a:extLst>
                <a:ext uri="{FF2B5EF4-FFF2-40B4-BE49-F238E27FC236}">
                  <a16:creationId xmlns:a16="http://schemas.microsoft.com/office/drawing/2014/main" id="{1FD8F6C2-A41B-4F6A-9304-DCEB28B4D8D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7" name="모서리가 둥근 직사각형 1857">
              <a:extLst>
                <a:ext uri="{FF2B5EF4-FFF2-40B4-BE49-F238E27FC236}">
                  <a16:creationId xmlns:a16="http://schemas.microsoft.com/office/drawing/2014/main" id="{44EE8CBF-9E96-474F-99D8-B27CFEE9587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8" name="모서리가 둥근 직사각형 1858">
              <a:extLst>
                <a:ext uri="{FF2B5EF4-FFF2-40B4-BE49-F238E27FC236}">
                  <a16:creationId xmlns:a16="http://schemas.microsoft.com/office/drawing/2014/main" id="{C18976C7-398A-41A1-B9AB-7616354FC68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9" name="모서리가 둥근 직사각형 1859">
              <a:extLst>
                <a:ext uri="{FF2B5EF4-FFF2-40B4-BE49-F238E27FC236}">
                  <a16:creationId xmlns:a16="http://schemas.microsoft.com/office/drawing/2014/main" id="{2E8F3C34-7710-4027-9EF8-11AC3F2D67B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3" name="그룹 5882">
            <a:extLst>
              <a:ext uri="{FF2B5EF4-FFF2-40B4-BE49-F238E27FC236}">
                <a16:creationId xmlns:a16="http://schemas.microsoft.com/office/drawing/2014/main" id="{0575E14E-1312-4E47-8636-6C3E7423A6A8}"/>
              </a:ext>
            </a:extLst>
          </p:cNvPr>
          <p:cNvGrpSpPr/>
          <p:nvPr/>
        </p:nvGrpSpPr>
        <p:grpSpPr>
          <a:xfrm>
            <a:off x="8605760" y="831807"/>
            <a:ext cx="696763" cy="100804"/>
            <a:chOff x="3538538" y="1077915"/>
            <a:chExt cx="696763" cy="100804"/>
          </a:xfrm>
        </p:grpSpPr>
        <p:sp>
          <p:nvSpPr>
            <p:cNvPr id="6280" name="모서리가 둥근 직사각형 1850">
              <a:extLst>
                <a:ext uri="{FF2B5EF4-FFF2-40B4-BE49-F238E27FC236}">
                  <a16:creationId xmlns:a16="http://schemas.microsoft.com/office/drawing/2014/main" id="{CA9F69D4-4227-402C-B968-C0F2A3B1B76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1" name="모서리가 둥근 직사각형 1851">
              <a:extLst>
                <a:ext uri="{FF2B5EF4-FFF2-40B4-BE49-F238E27FC236}">
                  <a16:creationId xmlns:a16="http://schemas.microsoft.com/office/drawing/2014/main" id="{C513419F-849B-4AC4-9BE2-A062BADD95D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2" name="모서리가 둥근 직사각형 1852">
              <a:extLst>
                <a:ext uri="{FF2B5EF4-FFF2-40B4-BE49-F238E27FC236}">
                  <a16:creationId xmlns:a16="http://schemas.microsoft.com/office/drawing/2014/main" id="{7377C7DD-546E-4433-95F2-5B99DFD68DC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3" name="모서리가 둥근 직사각형 1853">
              <a:extLst>
                <a:ext uri="{FF2B5EF4-FFF2-40B4-BE49-F238E27FC236}">
                  <a16:creationId xmlns:a16="http://schemas.microsoft.com/office/drawing/2014/main" id="{9C219298-75F8-44E3-B870-757DE049960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4" name="모서리가 둥근 직사각형 1854">
              <a:extLst>
                <a:ext uri="{FF2B5EF4-FFF2-40B4-BE49-F238E27FC236}">
                  <a16:creationId xmlns:a16="http://schemas.microsoft.com/office/drawing/2014/main" id="{32CF9645-6F2C-4CE9-BAD0-6B68A8C44EE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4" name="그룹 5883">
            <a:extLst>
              <a:ext uri="{FF2B5EF4-FFF2-40B4-BE49-F238E27FC236}">
                <a16:creationId xmlns:a16="http://schemas.microsoft.com/office/drawing/2014/main" id="{7B6A5B0E-FAC9-4D29-9C15-145EDCCAA8B0}"/>
              </a:ext>
            </a:extLst>
          </p:cNvPr>
          <p:cNvGrpSpPr/>
          <p:nvPr/>
        </p:nvGrpSpPr>
        <p:grpSpPr>
          <a:xfrm>
            <a:off x="8605760" y="1017353"/>
            <a:ext cx="696763" cy="100804"/>
            <a:chOff x="3538538" y="1077915"/>
            <a:chExt cx="696763" cy="100804"/>
          </a:xfrm>
        </p:grpSpPr>
        <p:sp>
          <p:nvSpPr>
            <p:cNvPr id="6275" name="모서리가 둥근 직사각형 1845">
              <a:extLst>
                <a:ext uri="{FF2B5EF4-FFF2-40B4-BE49-F238E27FC236}">
                  <a16:creationId xmlns:a16="http://schemas.microsoft.com/office/drawing/2014/main" id="{F4D65048-7AA2-42D4-B3BD-BF3E090B9FD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6" name="모서리가 둥근 직사각형 1846">
              <a:extLst>
                <a:ext uri="{FF2B5EF4-FFF2-40B4-BE49-F238E27FC236}">
                  <a16:creationId xmlns:a16="http://schemas.microsoft.com/office/drawing/2014/main" id="{EB258C1C-583A-4E42-B275-D793D7225DE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7" name="모서리가 둥근 직사각형 1847">
              <a:extLst>
                <a:ext uri="{FF2B5EF4-FFF2-40B4-BE49-F238E27FC236}">
                  <a16:creationId xmlns:a16="http://schemas.microsoft.com/office/drawing/2014/main" id="{D06A3096-1A02-4E9A-92F7-FD6DFD9B50C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8" name="모서리가 둥근 직사각형 1848">
              <a:extLst>
                <a:ext uri="{FF2B5EF4-FFF2-40B4-BE49-F238E27FC236}">
                  <a16:creationId xmlns:a16="http://schemas.microsoft.com/office/drawing/2014/main" id="{A7EA2966-4CD9-4DAD-9D14-BA1C01AE60B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9" name="모서리가 둥근 직사각형 1849">
              <a:extLst>
                <a:ext uri="{FF2B5EF4-FFF2-40B4-BE49-F238E27FC236}">
                  <a16:creationId xmlns:a16="http://schemas.microsoft.com/office/drawing/2014/main" id="{2C4EE3B3-1015-4574-8A35-4B0B545CB1E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5" name="그룹 5884">
            <a:extLst>
              <a:ext uri="{FF2B5EF4-FFF2-40B4-BE49-F238E27FC236}">
                <a16:creationId xmlns:a16="http://schemas.microsoft.com/office/drawing/2014/main" id="{312BE80B-753F-4F69-B75E-CCC7DD0F12C8}"/>
              </a:ext>
            </a:extLst>
          </p:cNvPr>
          <p:cNvGrpSpPr/>
          <p:nvPr/>
        </p:nvGrpSpPr>
        <p:grpSpPr>
          <a:xfrm>
            <a:off x="8605760" y="1202899"/>
            <a:ext cx="696763" cy="100804"/>
            <a:chOff x="3538538" y="1077915"/>
            <a:chExt cx="696763" cy="100804"/>
          </a:xfrm>
        </p:grpSpPr>
        <p:sp>
          <p:nvSpPr>
            <p:cNvPr id="6270" name="모서리가 둥근 직사각형 1840">
              <a:extLst>
                <a:ext uri="{FF2B5EF4-FFF2-40B4-BE49-F238E27FC236}">
                  <a16:creationId xmlns:a16="http://schemas.microsoft.com/office/drawing/2014/main" id="{D0D0D525-B38D-412E-8916-792E39D665C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1" name="모서리가 둥근 직사각형 1841">
              <a:extLst>
                <a:ext uri="{FF2B5EF4-FFF2-40B4-BE49-F238E27FC236}">
                  <a16:creationId xmlns:a16="http://schemas.microsoft.com/office/drawing/2014/main" id="{A56D62FE-848B-48E2-851C-A7CB013CB34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2" name="모서리가 둥근 직사각형 1842">
              <a:extLst>
                <a:ext uri="{FF2B5EF4-FFF2-40B4-BE49-F238E27FC236}">
                  <a16:creationId xmlns:a16="http://schemas.microsoft.com/office/drawing/2014/main" id="{F22D4229-55BA-422E-AB28-D9F8EFE2BD3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3" name="모서리가 둥근 직사각형 1843">
              <a:extLst>
                <a:ext uri="{FF2B5EF4-FFF2-40B4-BE49-F238E27FC236}">
                  <a16:creationId xmlns:a16="http://schemas.microsoft.com/office/drawing/2014/main" id="{0ECDCD76-E47B-4FF5-8982-A183A408EAE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4" name="모서리가 둥근 직사각형 1844">
              <a:extLst>
                <a:ext uri="{FF2B5EF4-FFF2-40B4-BE49-F238E27FC236}">
                  <a16:creationId xmlns:a16="http://schemas.microsoft.com/office/drawing/2014/main" id="{E61950F9-3E1E-46FA-B69B-24BE8DE8ED0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6" name="그룹 5885">
            <a:extLst>
              <a:ext uri="{FF2B5EF4-FFF2-40B4-BE49-F238E27FC236}">
                <a16:creationId xmlns:a16="http://schemas.microsoft.com/office/drawing/2014/main" id="{7783B8B6-386D-4BF2-9AA7-6DC53325F2C0}"/>
              </a:ext>
            </a:extLst>
          </p:cNvPr>
          <p:cNvGrpSpPr/>
          <p:nvPr/>
        </p:nvGrpSpPr>
        <p:grpSpPr>
          <a:xfrm>
            <a:off x="8605760" y="1388445"/>
            <a:ext cx="696763" cy="100804"/>
            <a:chOff x="3538538" y="1077915"/>
            <a:chExt cx="696763" cy="100804"/>
          </a:xfrm>
        </p:grpSpPr>
        <p:sp>
          <p:nvSpPr>
            <p:cNvPr id="6265" name="모서리가 둥근 직사각형 1835">
              <a:extLst>
                <a:ext uri="{FF2B5EF4-FFF2-40B4-BE49-F238E27FC236}">
                  <a16:creationId xmlns:a16="http://schemas.microsoft.com/office/drawing/2014/main" id="{24B22693-B1FE-48CE-AE57-08F2DA30949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6" name="모서리가 둥근 직사각형 1836">
              <a:extLst>
                <a:ext uri="{FF2B5EF4-FFF2-40B4-BE49-F238E27FC236}">
                  <a16:creationId xmlns:a16="http://schemas.microsoft.com/office/drawing/2014/main" id="{812D17C1-8330-432D-BE62-225895F692A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7" name="모서리가 둥근 직사각형 1837">
              <a:extLst>
                <a:ext uri="{FF2B5EF4-FFF2-40B4-BE49-F238E27FC236}">
                  <a16:creationId xmlns:a16="http://schemas.microsoft.com/office/drawing/2014/main" id="{F12E6E6A-3DEC-49DB-A2D7-DEA3149521F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8" name="모서리가 둥근 직사각형 1838">
              <a:extLst>
                <a:ext uri="{FF2B5EF4-FFF2-40B4-BE49-F238E27FC236}">
                  <a16:creationId xmlns:a16="http://schemas.microsoft.com/office/drawing/2014/main" id="{BD3CB1CC-0E10-4882-935A-41C5526E0A0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9" name="모서리가 둥근 직사각형 1839">
              <a:extLst>
                <a:ext uri="{FF2B5EF4-FFF2-40B4-BE49-F238E27FC236}">
                  <a16:creationId xmlns:a16="http://schemas.microsoft.com/office/drawing/2014/main" id="{854C61D5-D91F-4709-A1C6-CDCFE30FA02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7" name="그룹 5886">
            <a:extLst>
              <a:ext uri="{FF2B5EF4-FFF2-40B4-BE49-F238E27FC236}">
                <a16:creationId xmlns:a16="http://schemas.microsoft.com/office/drawing/2014/main" id="{EECC7D22-5CEF-4611-83AC-FBE8F26ACB96}"/>
              </a:ext>
            </a:extLst>
          </p:cNvPr>
          <p:cNvGrpSpPr/>
          <p:nvPr/>
        </p:nvGrpSpPr>
        <p:grpSpPr>
          <a:xfrm>
            <a:off x="8605760" y="1573991"/>
            <a:ext cx="696763" cy="100804"/>
            <a:chOff x="3538538" y="1077915"/>
            <a:chExt cx="696763" cy="100804"/>
          </a:xfrm>
        </p:grpSpPr>
        <p:sp>
          <p:nvSpPr>
            <p:cNvPr id="6260" name="모서리가 둥근 직사각형 1830">
              <a:extLst>
                <a:ext uri="{FF2B5EF4-FFF2-40B4-BE49-F238E27FC236}">
                  <a16:creationId xmlns:a16="http://schemas.microsoft.com/office/drawing/2014/main" id="{B404BE08-FB22-47CB-BCE3-2D54AF42677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1" name="모서리가 둥근 직사각형 1831">
              <a:extLst>
                <a:ext uri="{FF2B5EF4-FFF2-40B4-BE49-F238E27FC236}">
                  <a16:creationId xmlns:a16="http://schemas.microsoft.com/office/drawing/2014/main" id="{0B5CFA8B-7B2E-4264-B18D-549635B0D4C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2" name="모서리가 둥근 직사각형 1832">
              <a:extLst>
                <a:ext uri="{FF2B5EF4-FFF2-40B4-BE49-F238E27FC236}">
                  <a16:creationId xmlns:a16="http://schemas.microsoft.com/office/drawing/2014/main" id="{AE2C59C7-BB59-4C16-8B66-E87771CA965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3" name="모서리가 둥근 직사각형 1833">
              <a:extLst>
                <a:ext uri="{FF2B5EF4-FFF2-40B4-BE49-F238E27FC236}">
                  <a16:creationId xmlns:a16="http://schemas.microsoft.com/office/drawing/2014/main" id="{F2D23216-327A-4E6E-A1CF-438FDB9118D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4" name="모서리가 둥근 직사각형 1834">
              <a:extLst>
                <a:ext uri="{FF2B5EF4-FFF2-40B4-BE49-F238E27FC236}">
                  <a16:creationId xmlns:a16="http://schemas.microsoft.com/office/drawing/2014/main" id="{888299CB-49B1-454B-A59C-1F1BC2DCC29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8" name="그룹 5887">
            <a:extLst>
              <a:ext uri="{FF2B5EF4-FFF2-40B4-BE49-F238E27FC236}">
                <a16:creationId xmlns:a16="http://schemas.microsoft.com/office/drawing/2014/main" id="{F219EE2F-EDEB-4795-B17D-8F0BBB3C6FE5}"/>
              </a:ext>
            </a:extLst>
          </p:cNvPr>
          <p:cNvGrpSpPr/>
          <p:nvPr/>
        </p:nvGrpSpPr>
        <p:grpSpPr>
          <a:xfrm>
            <a:off x="8605760" y="1759537"/>
            <a:ext cx="696763" cy="100804"/>
            <a:chOff x="3538538" y="1077915"/>
            <a:chExt cx="696763" cy="100804"/>
          </a:xfrm>
        </p:grpSpPr>
        <p:sp>
          <p:nvSpPr>
            <p:cNvPr id="6255" name="모서리가 둥근 직사각형 1825">
              <a:extLst>
                <a:ext uri="{FF2B5EF4-FFF2-40B4-BE49-F238E27FC236}">
                  <a16:creationId xmlns:a16="http://schemas.microsoft.com/office/drawing/2014/main" id="{5C9DAE76-672F-4945-A115-D6EEA6EC361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6" name="모서리가 둥근 직사각형 1826">
              <a:extLst>
                <a:ext uri="{FF2B5EF4-FFF2-40B4-BE49-F238E27FC236}">
                  <a16:creationId xmlns:a16="http://schemas.microsoft.com/office/drawing/2014/main" id="{3DC8D458-3373-4478-978C-CAAA14A94DA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7" name="모서리가 둥근 직사각형 1827">
              <a:extLst>
                <a:ext uri="{FF2B5EF4-FFF2-40B4-BE49-F238E27FC236}">
                  <a16:creationId xmlns:a16="http://schemas.microsoft.com/office/drawing/2014/main" id="{819D91A6-0CD3-4349-9AA5-ADEDFA04F5C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8" name="모서리가 둥근 직사각형 1828">
              <a:extLst>
                <a:ext uri="{FF2B5EF4-FFF2-40B4-BE49-F238E27FC236}">
                  <a16:creationId xmlns:a16="http://schemas.microsoft.com/office/drawing/2014/main" id="{6EECBA9C-ABC6-4245-8858-D7E25C20079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9" name="모서리가 둥근 직사각형 1829">
              <a:extLst>
                <a:ext uri="{FF2B5EF4-FFF2-40B4-BE49-F238E27FC236}">
                  <a16:creationId xmlns:a16="http://schemas.microsoft.com/office/drawing/2014/main" id="{91DD944E-31AE-49FE-816F-327D83D2FDD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89" name="그룹 5888">
            <a:extLst>
              <a:ext uri="{FF2B5EF4-FFF2-40B4-BE49-F238E27FC236}">
                <a16:creationId xmlns:a16="http://schemas.microsoft.com/office/drawing/2014/main" id="{DCAECFB4-E6A3-4DA7-8EE4-382922ED7A22}"/>
              </a:ext>
            </a:extLst>
          </p:cNvPr>
          <p:cNvGrpSpPr/>
          <p:nvPr/>
        </p:nvGrpSpPr>
        <p:grpSpPr>
          <a:xfrm>
            <a:off x="8605760" y="1945083"/>
            <a:ext cx="696763" cy="100804"/>
            <a:chOff x="3538538" y="1077915"/>
            <a:chExt cx="696763" cy="100804"/>
          </a:xfrm>
        </p:grpSpPr>
        <p:sp>
          <p:nvSpPr>
            <p:cNvPr id="6250" name="모서리가 둥근 직사각형 1820">
              <a:extLst>
                <a:ext uri="{FF2B5EF4-FFF2-40B4-BE49-F238E27FC236}">
                  <a16:creationId xmlns:a16="http://schemas.microsoft.com/office/drawing/2014/main" id="{286B382C-E05C-4EEB-8192-21F8737E166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1" name="모서리가 둥근 직사각형 1821">
              <a:extLst>
                <a:ext uri="{FF2B5EF4-FFF2-40B4-BE49-F238E27FC236}">
                  <a16:creationId xmlns:a16="http://schemas.microsoft.com/office/drawing/2014/main" id="{023BA420-BE0B-474E-A993-C1D26D0DBB7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2" name="모서리가 둥근 직사각형 1822">
              <a:extLst>
                <a:ext uri="{FF2B5EF4-FFF2-40B4-BE49-F238E27FC236}">
                  <a16:creationId xmlns:a16="http://schemas.microsoft.com/office/drawing/2014/main" id="{71B81313-0207-411B-81F6-E65BDCD6C76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3" name="모서리가 둥근 직사각형 1823">
              <a:extLst>
                <a:ext uri="{FF2B5EF4-FFF2-40B4-BE49-F238E27FC236}">
                  <a16:creationId xmlns:a16="http://schemas.microsoft.com/office/drawing/2014/main" id="{836C08C2-884E-40B5-B888-B2D9277F837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4" name="모서리가 둥근 직사각형 1824">
              <a:extLst>
                <a:ext uri="{FF2B5EF4-FFF2-40B4-BE49-F238E27FC236}">
                  <a16:creationId xmlns:a16="http://schemas.microsoft.com/office/drawing/2014/main" id="{9DD6A9F4-A5CD-446D-B785-61D9A89FECF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0" name="그룹 5889">
            <a:extLst>
              <a:ext uri="{FF2B5EF4-FFF2-40B4-BE49-F238E27FC236}">
                <a16:creationId xmlns:a16="http://schemas.microsoft.com/office/drawing/2014/main" id="{C576A3AE-180D-4A77-9C84-662F9B1066BF}"/>
              </a:ext>
            </a:extLst>
          </p:cNvPr>
          <p:cNvGrpSpPr/>
          <p:nvPr/>
        </p:nvGrpSpPr>
        <p:grpSpPr>
          <a:xfrm>
            <a:off x="8605760" y="2130629"/>
            <a:ext cx="696763" cy="100804"/>
            <a:chOff x="3538538" y="1077915"/>
            <a:chExt cx="696763" cy="100804"/>
          </a:xfrm>
        </p:grpSpPr>
        <p:sp>
          <p:nvSpPr>
            <p:cNvPr id="6245" name="모서리가 둥근 직사각형 1815">
              <a:extLst>
                <a:ext uri="{FF2B5EF4-FFF2-40B4-BE49-F238E27FC236}">
                  <a16:creationId xmlns:a16="http://schemas.microsoft.com/office/drawing/2014/main" id="{663AD210-C9D7-43C4-A673-4CD41328D71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6" name="모서리가 둥근 직사각형 1816">
              <a:extLst>
                <a:ext uri="{FF2B5EF4-FFF2-40B4-BE49-F238E27FC236}">
                  <a16:creationId xmlns:a16="http://schemas.microsoft.com/office/drawing/2014/main" id="{CBFFFD90-7972-4755-8E96-B2508F3A6C1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7" name="모서리가 둥근 직사각형 1817">
              <a:extLst>
                <a:ext uri="{FF2B5EF4-FFF2-40B4-BE49-F238E27FC236}">
                  <a16:creationId xmlns:a16="http://schemas.microsoft.com/office/drawing/2014/main" id="{16311312-BF4C-49F5-B4E2-0ABD3C57B75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8" name="모서리가 둥근 직사각형 1818">
              <a:extLst>
                <a:ext uri="{FF2B5EF4-FFF2-40B4-BE49-F238E27FC236}">
                  <a16:creationId xmlns:a16="http://schemas.microsoft.com/office/drawing/2014/main" id="{05337111-E831-4CAC-8B95-0B5EB6BDF95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9" name="모서리가 둥근 직사각형 1819">
              <a:extLst>
                <a:ext uri="{FF2B5EF4-FFF2-40B4-BE49-F238E27FC236}">
                  <a16:creationId xmlns:a16="http://schemas.microsoft.com/office/drawing/2014/main" id="{7E548E84-8972-4AD8-821F-C4AC8B3C1C0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1" name="그룹 5890">
            <a:extLst>
              <a:ext uri="{FF2B5EF4-FFF2-40B4-BE49-F238E27FC236}">
                <a16:creationId xmlns:a16="http://schemas.microsoft.com/office/drawing/2014/main" id="{72FF38CD-6B81-46C0-8FD8-F9A810B0B788}"/>
              </a:ext>
            </a:extLst>
          </p:cNvPr>
          <p:cNvGrpSpPr/>
          <p:nvPr/>
        </p:nvGrpSpPr>
        <p:grpSpPr>
          <a:xfrm>
            <a:off x="8605760" y="2316175"/>
            <a:ext cx="696763" cy="100804"/>
            <a:chOff x="3538538" y="1077915"/>
            <a:chExt cx="696763" cy="100804"/>
          </a:xfrm>
        </p:grpSpPr>
        <p:sp>
          <p:nvSpPr>
            <p:cNvPr id="6240" name="모서리가 둥근 직사각형 1810">
              <a:extLst>
                <a:ext uri="{FF2B5EF4-FFF2-40B4-BE49-F238E27FC236}">
                  <a16:creationId xmlns:a16="http://schemas.microsoft.com/office/drawing/2014/main" id="{CA326DC8-7CE0-4F91-BB19-4D661CA8F51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1" name="모서리가 둥근 직사각형 1811">
              <a:extLst>
                <a:ext uri="{FF2B5EF4-FFF2-40B4-BE49-F238E27FC236}">
                  <a16:creationId xmlns:a16="http://schemas.microsoft.com/office/drawing/2014/main" id="{45BAE07E-8B17-4023-BC75-A52CA31F149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2" name="모서리가 둥근 직사각형 1812">
              <a:extLst>
                <a:ext uri="{FF2B5EF4-FFF2-40B4-BE49-F238E27FC236}">
                  <a16:creationId xmlns:a16="http://schemas.microsoft.com/office/drawing/2014/main" id="{542317BE-F793-4C70-8DF2-AA15C050C6B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3" name="모서리가 둥근 직사각형 1813">
              <a:extLst>
                <a:ext uri="{FF2B5EF4-FFF2-40B4-BE49-F238E27FC236}">
                  <a16:creationId xmlns:a16="http://schemas.microsoft.com/office/drawing/2014/main" id="{73670E72-9A19-4CF1-BBB6-48FDEEC7A7D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4" name="모서리가 둥근 직사각형 1814">
              <a:extLst>
                <a:ext uri="{FF2B5EF4-FFF2-40B4-BE49-F238E27FC236}">
                  <a16:creationId xmlns:a16="http://schemas.microsoft.com/office/drawing/2014/main" id="{9C8B7064-408A-4A58-97AF-2351AFE33BB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2" name="그룹 5891">
            <a:extLst>
              <a:ext uri="{FF2B5EF4-FFF2-40B4-BE49-F238E27FC236}">
                <a16:creationId xmlns:a16="http://schemas.microsoft.com/office/drawing/2014/main" id="{611CBD3A-F846-409C-A97F-99099B5B76AE}"/>
              </a:ext>
            </a:extLst>
          </p:cNvPr>
          <p:cNvGrpSpPr/>
          <p:nvPr/>
        </p:nvGrpSpPr>
        <p:grpSpPr>
          <a:xfrm>
            <a:off x="8605760" y="2501721"/>
            <a:ext cx="696763" cy="100804"/>
            <a:chOff x="3538538" y="1077915"/>
            <a:chExt cx="696763" cy="100804"/>
          </a:xfrm>
        </p:grpSpPr>
        <p:sp>
          <p:nvSpPr>
            <p:cNvPr id="6235" name="모서리가 둥근 직사각형 1805">
              <a:extLst>
                <a:ext uri="{FF2B5EF4-FFF2-40B4-BE49-F238E27FC236}">
                  <a16:creationId xmlns:a16="http://schemas.microsoft.com/office/drawing/2014/main" id="{FDBD77AA-B423-405A-B473-33184FB640F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6" name="모서리가 둥근 직사각형 1806">
              <a:extLst>
                <a:ext uri="{FF2B5EF4-FFF2-40B4-BE49-F238E27FC236}">
                  <a16:creationId xmlns:a16="http://schemas.microsoft.com/office/drawing/2014/main" id="{A17C0D3B-ADD6-4B5D-B6AC-2EC44A299E2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7" name="모서리가 둥근 직사각형 1807">
              <a:extLst>
                <a:ext uri="{FF2B5EF4-FFF2-40B4-BE49-F238E27FC236}">
                  <a16:creationId xmlns:a16="http://schemas.microsoft.com/office/drawing/2014/main" id="{7D2D4D84-5CAC-46C2-971E-F921866B24D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8" name="모서리가 둥근 직사각형 1808">
              <a:extLst>
                <a:ext uri="{FF2B5EF4-FFF2-40B4-BE49-F238E27FC236}">
                  <a16:creationId xmlns:a16="http://schemas.microsoft.com/office/drawing/2014/main" id="{DA26CB94-FF09-406D-88A3-2007FDCFC46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9" name="모서리가 둥근 직사각형 1809">
              <a:extLst>
                <a:ext uri="{FF2B5EF4-FFF2-40B4-BE49-F238E27FC236}">
                  <a16:creationId xmlns:a16="http://schemas.microsoft.com/office/drawing/2014/main" id="{C4CEE2F8-9A84-4F4A-AB8A-257CC4E9DD2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3" name="그룹 5892">
            <a:extLst>
              <a:ext uri="{FF2B5EF4-FFF2-40B4-BE49-F238E27FC236}">
                <a16:creationId xmlns:a16="http://schemas.microsoft.com/office/drawing/2014/main" id="{C6CCCCB4-CFC1-4F46-B12B-5441E517A576}"/>
              </a:ext>
            </a:extLst>
          </p:cNvPr>
          <p:cNvGrpSpPr/>
          <p:nvPr/>
        </p:nvGrpSpPr>
        <p:grpSpPr>
          <a:xfrm>
            <a:off x="8605760" y="2687267"/>
            <a:ext cx="696763" cy="100804"/>
            <a:chOff x="3538538" y="1077915"/>
            <a:chExt cx="696763" cy="100804"/>
          </a:xfrm>
        </p:grpSpPr>
        <p:sp>
          <p:nvSpPr>
            <p:cNvPr id="6230" name="모서리가 둥근 직사각형 1800">
              <a:extLst>
                <a:ext uri="{FF2B5EF4-FFF2-40B4-BE49-F238E27FC236}">
                  <a16:creationId xmlns:a16="http://schemas.microsoft.com/office/drawing/2014/main" id="{4BCEB098-A8F8-483F-8128-1ECFC4493C7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1" name="모서리가 둥근 직사각형 1801">
              <a:extLst>
                <a:ext uri="{FF2B5EF4-FFF2-40B4-BE49-F238E27FC236}">
                  <a16:creationId xmlns:a16="http://schemas.microsoft.com/office/drawing/2014/main" id="{D0A93BEE-1945-469D-A209-A6C9B48BB64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2" name="모서리가 둥근 직사각형 1802">
              <a:extLst>
                <a:ext uri="{FF2B5EF4-FFF2-40B4-BE49-F238E27FC236}">
                  <a16:creationId xmlns:a16="http://schemas.microsoft.com/office/drawing/2014/main" id="{D744AB58-41F6-427D-A704-BDA65EE9868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3" name="모서리가 둥근 직사각형 1803">
              <a:extLst>
                <a:ext uri="{FF2B5EF4-FFF2-40B4-BE49-F238E27FC236}">
                  <a16:creationId xmlns:a16="http://schemas.microsoft.com/office/drawing/2014/main" id="{707230B7-228D-45B3-8AAB-96404CA2F31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4" name="모서리가 둥근 직사각형 1804">
              <a:extLst>
                <a:ext uri="{FF2B5EF4-FFF2-40B4-BE49-F238E27FC236}">
                  <a16:creationId xmlns:a16="http://schemas.microsoft.com/office/drawing/2014/main" id="{7BA68986-78EC-4F76-920C-FFE4726A551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4" name="그룹 5893">
            <a:extLst>
              <a:ext uri="{FF2B5EF4-FFF2-40B4-BE49-F238E27FC236}">
                <a16:creationId xmlns:a16="http://schemas.microsoft.com/office/drawing/2014/main" id="{4CFB7671-A15E-4834-954B-ECDEF5615C2D}"/>
              </a:ext>
            </a:extLst>
          </p:cNvPr>
          <p:cNvGrpSpPr/>
          <p:nvPr/>
        </p:nvGrpSpPr>
        <p:grpSpPr>
          <a:xfrm>
            <a:off x="8605760" y="2872813"/>
            <a:ext cx="696763" cy="100804"/>
            <a:chOff x="3538538" y="1077915"/>
            <a:chExt cx="696763" cy="100804"/>
          </a:xfrm>
        </p:grpSpPr>
        <p:sp>
          <p:nvSpPr>
            <p:cNvPr id="6225" name="모서리가 둥근 직사각형 1795">
              <a:extLst>
                <a:ext uri="{FF2B5EF4-FFF2-40B4-BE49-F238E27FC236}">
                  <a16:creationId xmlns:a16="http://schemas.microsoft.com/office/drawing/2014/main" id="{E7E32585-F136-453B-8510-D8BE75B9E0F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6" name="모서리가 둥근 직사각형 1796">
              <a:extLst>
                <a:ext uri="{FF2B5EF4-FFF2-40B4-BE49-F238E27FC236}">
                  <a16:creationId xmlns:a16="http://schemas.microsoft.com/office/drawing/2014/main" id="{B87AB7C3-E301-42CA-A87F-1FABC4A0478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7" name="모서리가 둥근 직사각형 1797">
              <a:extLst>
                <a:ext uri="{FF2B5EF4-FFF2-40B4-BE49-F238E27FC236}">
                  <a16:creationId xmlns:a16="http://schemas.microsoft.com/office/drawing/2014/main" id="{F2434C02-DCEA-464C-B3F4-4E5EAD7870D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8" name="모서리가 둥근 직사각형 1798">
              <a:extLst>
                <a:ext uri="{FF2B5EF4-FFF2-40B4-BE49-F238E27FC236}">
                  <a16:creationId xmlns:a16="http://schemas.microsoft.com/office/drawing/2014/main" id="{D3C3E59C-C13C-42E9-AFF1-F0B1A2639DE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9" name="모서리가 둥근 직사각형 1799">
              <a:extLst>
                <a:ext uri="{FF2B5EF4-FFF2-40B4-BE49-F238E27FC236}">
                  <a16:creationId xmlns:a16="http://schemas.microsoft.com/office/drawing/2014/main" id="{97754BC3-D66E-4865-8D51-3B8FB017768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5" name="그룹 5894">
            <a:extLst>
              <a:ext uri="{FF2B5EF4-FFF2-40B4-BE49-F238E27FC236}">
                <a16:creationId xmlns:a16="http://schemas.microsoft.com/office/drawing/2014/main" id="{D8613B23-1372-4FE2-8D5F-758F325FC59D}"/>
              </a:ext>
            </a:extLst>
          </p:cNvPr>
          <p:cNvGrpSpPr/>
          <p:nvPr/>
        </p:nvGrpSpPr>
        <p:grpSpPr>
          <a:xfrm>
            <a:off x="8605760" y="3058359"/>
            <a:ext cx="696763" cy="100804"/>
            <a:chOff x="3538538" y="1077915"/>
            <a:chExt cx="696763" cy="100804"/>
          </a:xfrm>
        </p:grpSpPr>
        <p:sp>
          <p:nvSpPr>
            <p:cNvPr id="6220" name="모서리가 둥근 직사각형 1790">
              <a:extLst>
                <a:ext uri="{FF2B5EF4-FFF2-40B4-BE49-F238E27FC236}">
                  <a16:creationId xmlns:a16="http://schemas.microsoft.com/office/drawing/2014/main" id="{5745DF0A-E2E8-4A89-8F69-A7B1EDF453E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1" name="모서리가 둥근 직사각형 1791">
              <a:extLst>
                <a:ext uri="{FF2B5EF4-FFF2-40B4-BE49-F238E27FC236}">
                  <a16:creationId xmlns:a16="http://schemas.microsoft.com/office/drawing/2014/main" id="{509F30EB-25B1-4A03-8069-0778595CF5A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2" name="모서리가 둥근 직사각형 1792">
              <a:extLst>
                <a:ext uri="{FF2B5EF4-FFF2-40B4-BE49-F238E27FC236}">
                  <a16:creationId xmlns:a16="http://schemas.microsoft.com/office/drawing/2014/main" id="{4F967BA2-0B03-492A-BC75-8A014EA7127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3" name="모서리가 둥근 직사각형 1793">
              <a:extLst>
                <a:ext uri="{FF2B5EF4-FFF2-40B4-BE49-F238E27FC236}">
                  <a16:creationId xmlns:a16="http://schemas.microsoft.com/office/drawing/2014/main" id="{45B3B91B-B40B-4BF3-9E7C-6CA4FB70345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4" name="모서리가 둥근 직사각형 1794">
              <a:extLst>
                <a:ext uri="{FF2B5EF4-FFF2-40B4-BE49-F238E27FC236}">
                  <a16:creationId xmlns:a16="http://schemas.microsoft.com/office/drawing/2014/main" id="{B87B9EEA-36E9-4D53-A76D-AA717BAF386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6" name="그룹 5895">
            <a:extLst>
              <a:ext uri="{FF2B5EF4-FFF2-40B4-BE49-F238E27FC236}">
                <a16:creationId xmlns:a16="http://schemas.microsoft.com/office/drawing/2014/main" id="{5D201E2B-A9D8-40B7-B98D-3E3F59603308}"/>
              </a:ext>
            </a:extLst>
          </p:cNvPr>
          <p:cNvGrpSpPr/>
          <p:nvPr/>
        </p:nvGrpSpPr>
        <p:grpSpPr>
          <a:xfrm>
            <a:off x="8605760" y="3243905"/>
            <a:ext cx="696763" cy="100804"/>
            <a:chOff x="3538538" y="1077915"/>
            <a:chExt cx="696763" cy="100804"/>
          </a:xfrm>
        </p:grpSpPr>
        <p:sp>
          <p:nvSpPr>
            <p:cNvPr id="6215" name="모서리가 둥근 직사각형 1785">
              <a:extLst>
                <a:ext uri="{FF2B5EF4-FFF2-40B4-BE49-F238E27FC236}">
                  <a16:creationId xmlns:a16="http://schemas.microsoft.com/office/drawing/2014/main" id="{B8ED124A-FC77-4299-971A-1741682EE84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6" name="모서리가 둥근 직사각형 1786">
              <a:extLst>
                <a:ext uri="{FF2B5EF4-FFF2-40B4-BE49-F238E27FC236}">
                  <a16:creationId xmlns:a16="http://schemas.microsoft.com/office/drawing/2014/main" id="{62917F7D-ADF1-42AC-89CC-6D65236CFE5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7" name="모서리가 둥근 직사각형 1787">
              <a:extLst>
                <a:ext uri="{FF2B5EF4-FFF2-40B4-BE49-F238E27FC236}">
                  <a16:creationId xmlns:a16="http://schemas.microsoft.com/office/drawing/2014/main" id="{A642F92C-C444-44C8-813F-5B9EE6FF383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8" name="모서리가 둥근 직사각형 1788">
              <a:extLst>
                <a:ext uri="{FF2B5EF4-FFF2-40B4-BE49-F238E27FC236}">
                  <a16:creationId xmlns:a16="http://schemas.microsoft.com/office/drawing/2014/main" id="{2BD4DDE3-2B66-41ED-95D8-E7F91AD9F22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9" name="모서리가 둥근 직사각형 1789">
              <a:extLst>
                <a:ext uri="{FF2B5EF4-FFF2-40B4-BE49-F238E27FC236}">
                  <a16:creationId xmlns:a16="http://schemas.microsoft.com/office/drawing/2014/main" id="{60344B5F-D677-4278-BBE8-DED5FD5C382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7" name="그룹 5896">
            <a:extLst>
              <a:ext uri="{FF2B5EF4-FFF2-40B4-BE49-F238E27FC236}">
                <a16:creationId xmlns:a16="http://schemas.microsoft.com/office/drawing/2014/main" id="{D1250A86-B7C6-44B4-8D60-4E3E7047B471}"/>
              </a:ext>
            </a:extLst>
          </p:cNvPr>
          <p:cNvGrpSpPr/>
          <p:nvPr/>
        </p:nvGrpSpPr>
        <p:grpSpPr>
          <a:xfrm>
            <a:off x="8605760" y="3429451"/>
            <a:ext cx="696763" cy="100804"/>
            <a:chOff x="3538538" y="1077915"/>
            <a:chExt cx="696763" cy="100804"/>
          </a:xfrm>
        </p:grpSpPr>
        <p:sp>
          <p:nvSpPr>
            <p:cNvPr id="6210" name="모서리가 둥근 직사각형 1780">
              <a:extLst>
                <a:ext uri="{FF2B5EF4-FFF2-40B4-BE49-F238E27FC236}">
                  <a16:creationId xmlns:a16="http://schemas.microsoft.com/office/drawing/2014/main" id="{534D8ABA-C90F-4DF8-AB29-C83C486AFD0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1" name="모서리가 둥근 직사각형 1781">
              <a:extLst>
                <a:ext uri="{FF2B5EF4-FFF2-40B4-BE49-F238E27FC236}">
                  <a16:creationId xmlns:a16="http://schemas.microsoft.com/office/drawing/2014/main" id="{1DADB05D-61B4-4A8E-B253-EE7FAB0EC95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2" name="모서리가 둥근 직사각형 1782">
              <a:extLst>
                <a:ext uri="{FF2B5EF4-FFF2-40B4-BE49-F238E27FC236}">
                  <a16:creationId xmlns:a16="http://schemas.microsoft.com/office/drawing/2014/main" id="{02A47C84-3EB5-41B8-9BB8-A0E23371E19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3" name="모서리가 둥근 직사각형 1783">
              <a:extLst>
                <a:ext uri="{FF2B5EF4-FFF2-40B4-BE49-F238E27FC236}">
                  <a16:creationId xmlns:a16="http://schemas.microsoft.com/office/drawing/2014/main" id="{37843EF3-9C30-463D-96AA-D5C57F64B1E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4" name="모서리가 둥근 직사각형 1784">
              <a:extLst>
                <a:ext uri="{FF2B5EF4-FFF2-40B4-BE49-F238E27FC236}">
                  <a16:creationId xmlns:a16="http://schemas.microsoft.com/office/drawing/2014/main" id="{25A87012-B304-4731-AA32-D36E2453B3F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8" name="그룹 5897">
            <a:extLst>
              <a:ext uri="{FF2B5EF4-FFF2-40B4-BE49-F238E27FC236}">
                <a16:creationId xmlns:a16="http://schemas.microsoft.com/office/drawing/2014/main" id="{698AE11F-393B-4F46-91F5-19D2080DB5AD}"/>
              </a:ext>
            </a:extLst>
          </p:cNvPr>
          <p:cNvGrpSpPr/>
          <p:nvPr/>
        </p:nvGrpSpPr>
        <p:grpSpPr>
          <a:xfrm>
            <a:off x="8605760" y="3614997"/>
            <a:ext cx="696763" cy="100804"/>
            <a:chOff x="3538538" y="1077915"/>
            <a:chExt cx="696763" cy="100804"/>
          </a:xfrm>
        </p:grpSpPr>
        <p:sp>
          <p:nvSpPr>
            <p:cNvPr id="6205" name="모서리가 둥근 직사각형 1775">
              <a:extLst>
                <a:ext uri="{FF2B5EF4-FFF2-40B4-BE49-F238E27FC236}">
                  <a16:creationId xmlns:a16="http://schemas.microsoft.com/office/drawing/2014/main" id="{97F24034-ABD2-49D7-BB61-00B2C42A87B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6" name="모서리가 둥근 직사각형 1776">
              <a:extLst>
                <a:ext uri="{FF2B5EF4-FFF2-40B4-BE49-F238E27FC236}">
                  <a16:creationId xmlns:a16="http://schemas.microsoft.com/office/drawing/2014/main" id="{9C821EF9-EE86-4653-A57E-F30672A3047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7" name="모서리가 둥근 직사각형 1777">
              <a:extLst>
                <a:ext uri="{FF2B5EF4-FFF2-40B4-BE49-F238E27FC236}">
                  <a16:creationId xmlns:a16="http://schemas.microsoft.com/office/drawing/2014/main" id="{0469BABC-6DD0-4126-B377-AB59A9494A9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8" name="모서리가 둥근 직사각형 1778">
              <a:extLst>
                <a:ext uri="{FF2B5EF4-FFF2-40B4-BE49-F238E27FC236}">
                  <a16:creationId xmlns:a16="http://schemas.microsoft.com/office/drawing/2014/main" id="{BA9446A0-B360-42A0-8FDC-0965F9483DF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9" name="모서리가 둥근 직사각형 1779">
              <a:extLst>
                <a:ext uri="{FF2B5EF4-FFF2-40B4-BE49-F238E27FC236}">
                  <a16:creationId xmlns:a16="http://schemas.microsoft.com/office/drawing/2014/main" id="{B1154E8E-1541-4BB6-8BA4-B9BB2BC1721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99" name="그룹 5898">
            <a:extLst>
              <a:ext uri="{FF2B5EF4-FFF2-40B4-BE49-F238E27FC236}">
                <a16:creationId xmlns:a16="http://schemas.microsoft.com/office/drawing/2014/main" id="{BB1F9CF5-71A5-42AF-8871-3835F947A114}"/>
              </a:ext>
            </a:extLst>
          </p:cNvPr>
          <p:cNvGrpSpPr/>
          <p:nvPr/>
        </p:nvGrpSpPr>
        <p:grpSpPr>
          <a:xfrm>
            <a:off x="8605760" y="3800543"/>
            <a:ext cx="696763" cy="100804"/>
            <a:chOff x="3538538" y="1077915"/>
            <a:chExt cx="696763" cy="100804"/>
          </a:xfrm>
        </p:grpSpPr>
        <p:sp>
          <p:nvSpPr>
            <p:cNvPr id="6200" name="모서리가 둥근 직사각형 1770">
              <a:extLst>
                <a:ext uri="{FF2B5EF4-FFF2-40B4-BE49-F238E27FC236}">
                  <a16:creationId xmlns:a16="http://schemas.microsoft.com/office/drawing/2014/main" id="{EE0DAAA3-DB36-4434-8640-72EB74825C2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1" name="모서리가 둥근 직사각형 1771">
              <a:extLst>
                <a:ext uri="{FF2B5EF4-FFF2-40B4-BE49-F238E27FC236}">
                  <a16:creationId xmlns:a16="http://schemas.microsoft.com/office/drawing/2014/main" id="{093D75DB-E976-4B00-BE89-747724D2632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2" name="모서리가 둥근 직사각형 1772">
              <a:extLst>
                <a:ext uri="{FF2B5EF4-FFF2-40B4-BE49-F238E27FC236}">
                  <a16:creationId xmlns:a16="http://schemas.microsoft.com/office/drawing/2014/main" id="{8F854626-E537-4D03-8D18-6B09F00B271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3" name="모서리가 둥근 직사각형 1773">
              <a:extLst>
                <a:ext uri="{FF2B5EF4-FFF2-40B4-BE49-F238E27FC236}">
                  <a16:creationId xmlns:a16="http://schemas.microsoft.com/office/drawing/2014/main" id="{D4268BEC-98D6-4AD2-8817-0F73FB5D02C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4" name="모서리가 둥근 직사각형 1774">
              <a:extLst>
                <a:ext uri="{FF2B5EF4-FFF2-40B4-BE49-F238E27FC236}">
                  <a16:creationId xmlns:a16="http://schemas.microsoft.com/office/drawing/2014/main" id="{F9F2BA73-93E7-4695-9EBA-8FFE79DC76E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0" name="그룹 5899">
            <a:extLst>
              <a:ext uri="{FF2B5EF4-FFF2-40B4-BE49-F238E27FC236}">
                <a16:creationId xmlns:a16="http://schemas.microsoft.com/office/drawing/2014/main" id="{AFC0FB7E-F6CC-4E80-A5A6-040801AAE389}"/>
              </a:ext>
            </a:extLst>
          </p:cNvPr>
          <p:cNvGrpSpPr/>
          <p:nvPr/>
        </p:nvGrpSpPr>
        <p:grpSpPr>
          <a:xfrm>
            <a:off x="8605760" y="3986089"/>
            <a:ext cx="696763" cy="100804"/>
            <a:chOff x="3538538" y="1077915"/>
            <a:chExt cx="696763" cy="100804"/>
          </a:xfrm>
        </p:grpSpPr>
        <p:sp>
          <p:nvSpPr>
            <p:cNvPr id="6195" name="모서리가 둥근 직사각형 1765">
              <a:extLst>
                <a:ext uri="{FF2B5EF4-FFF2-40B4-BE49-F238E27FC236}">
                  <a16:creationId xmlns:a16="http://schemas.microsoft.com/office/drawing/2014/main" id="{7059BEEE-461E-4425-B1FD-148056FC1FA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6" name="모서리가 둥근 직사각형 1766">
              <a:extLst>
                <a:ext uri="{FF2B5EF4-FFF2-40B4-BE49-F238E27FC236}">
                  <a16:creationId xmlns:a16="http://schemas.microsoft.com/office/drawing/2014/main" id="{1060B5B6-8BBA-4E9C-B048-57AAB4CFAB0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7" name="모서리가 둥근 직사각형 1767">
              <a:extLst>
                <a:ext uri="{FF2B5EF4-FFF2-40B4-BE49-F238E27FC236}">
                  <a16:creationId xmlns:a16="http://schemas.microsoft.com/office/drawing/2014/main" id="{C560C672-F0BC-4C8F-A63F-4ABCA8C7948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8" name="모서리가 둥근 직사각형 1768">
              <a:extLst>
                <a:ext uri="{FF2B5EF4-FFF2-40B4-BE49-F238E27FC236}">
                  <a16:creationId xmlns:a16="http://schemas.microsoft.com/office/drawing/2014/main" id="{966E0333-A98D-478D-8C4F-0981B431D4A4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9" name="모서리가 둥근 직사각형 1769">
              <a:extLst>
                <a:ext uri="{FF2B5EF4-FFF2-40B4-BE49-F238E27FC236}">
                  <a16:creationId xmlns:a16="http://schemas.microsoft.com/office/drawing/2014/main" id="{5BB67320-19F5-421D-920F-E57A684C8F1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1" name="그룹 5900">
            <a:extLst>
              <a:ext uri="{FF2B5EF4-FFF2-40B4-BE49-F238E27FC236}">
                <a16:creationId xmlns:a16="http://schemas.microsoft.com/office/drawing/2014/main" id="{340AE3B8-E7AA-4B4E-88AB-363CB83F71D1}"/>
              </a:ext>
            </a:extLst>
          </p:cNvPr>
          <p:cNvGrpSpPr/>
          <p:nvPr/>
        </p:nvGrpSpPr>
        <p:grpSpPr>
          <a:xfrm>
            <a:off x="8605760" y="4171635"/>
            <a:ext cx="696763" cy="100804"/>
            <a:chOff x="3538538" y="1077915"/>
            <a:chExt cx="696763" cy="100804"/>
          </a:xfrm>
        </p:grpSpPr>
        <p:sp>
          <p:nvSpPr>
            <p:cNvPr id="6190" name="모서리가 둥근 직사각형 1760">
              <a:extLst>
                <a:ext uri="{FF2B5EF4-FFF2-40B4-BE49-F238E27FC236}">
                  <a16:creationId xmlns:a16="http://schemas.microsoft.com/office/drawing/2014/main" id="{A5D55616-269C-4787-A5F1-55157D4079E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1" name="모서리가 둥근 직사각형 1761">
              <a:extLst>
                <a:ext uri="{FF2B5EF4-FFF2-40B4-BE49-F238E27FC236}">
                  <a16:creationId xmlns:a16="http://schemas.microsoft.com/office/drawing/2014/main" id="{C87774D1-49A8-4947-94F0-C0AED68746F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2" name="모서리가 둥근 직사각형 1762">
              <a:extLst>
                <a:ext uri="{FF2B5EF4-FFF2-40B4-BE49-F238E27FC236}">
                  <a16:creationId xmlns:a16="http://schemas.microsoft.com/office/drawing/2014/main" id="{86C68E8D-66F5-4299-9475-8039CCC16D0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3" name="모서리가 둥근 직사각형 1763">
              <a:extLst>
                <a:ext uri="{FF2B5EF4-FFF2-40B4-BE49-F238E27FC236}">
                  <a16:creationId xmlns:a16="http://schemas.microsoft.com/office/drawing/2014/main" id="{4B0E55B5-78BD-4DCA-A54B-BF63F2D755B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4" name="모서리가 둥근 직사각형 1764">
              <a:extLst>
                <a:ext uri="{FF2B5EF4-FFF2-40B4-BE49-F238E27FC236}">
                  <a16:creationId xmlns:a16="http://schemas.microsoft.com/office/drawing/2014/main" id="{22CDEF15-A4C7-492E-92CB-59DC0100E42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2" name="그룹 5901">
            <a:extLst>
              <a:ext uri="{FF2B5EF4-FFF2-40B4-BE49-F238E27FC236}">
                <a16:creationId xmlns:a16="http://schemas.microsoft.com/office/drawing/2014/main" id="{F6EFDD84-F615-4E9D-92F1-63F37B8348EF}"/>
              </a:ext>
            </a:extLst>
          </p:cNvPr>
          <p:cNvGrpSpPr/>
          <p:nvPr/>
        </p:nvGrpSpPr>
        <p:grpSpPr>
          <a:xfrm>
            <a:off x="8605760" y="4357181"/>
            <a:ext cx="696763" cy="100804"/>
            <a:chOff x="3538538" y="1077915"/>
            <a:chExt cx="696763" cy="100804"/>
          </a:xfrm>
        </p:grpSpPr>
        <p:sp>
          <p:nvSpPr>
            <p:cNvPr id="6185" name="모서리가 둥근 직사각형 1755">
              <a:extLst>
                <a:ext uri="{FF2B5EF4-FFF2-40B4-BE49-F238E27FC236}">
                  <a16:creationId xmlns:a16="http://schemas.microsoft.com/office/drawing/2014/main" id="{57DDE47D-B734-48A9-8141-6A43AE8A97D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6" name="모서리가 둥근 직사각형 1756">
              <a:extLst>
                <a:ext uri="{FF2B5EF4-FFF2-40B4-BE49-F238E27FC236}">
                  <a16:creationId xmlns:a16="http://schemas.microsoft.com/office/drawing/2014/main" id="{21738580-721A-44F1-AACA-C3CB58E7BD8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7" name="모서리가 둥근 직사각형 1757">
              <a:extLst>
                <a:ext uri="{FF2B5EF4-FFF2-40B4-BE49-F238E27FC236}">
                  <a16:creationId xmlns:a16="http://schemas.microsoft.com/office/drawing/2014/main" id="{EAB34228-67D2-4C2B-A830-8A6ABB3D135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8" name="모서리가 둥근 직사각형 1758">
              <a:extLst>
                <a:ext uri="{FF2B5EF4-FFF2-40B4-BE49-F238E27FC236}">
                  <a16:creationId xmlns:a16="http://schemas.microsoft.com/office/drawing/2014/main" id="{C2FBAC0F-3A82-4D96-A0C5-B432E92BF23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9" name="모서리가 둥근 직사각형 1759">
              <a:extLst>
                <a:ext uri="{FF2B5EF4-FFF2-40B4-BE49-F238E27FC236}">
                  <a16:creationId xmlns:a16="http://schemas.microsoft.com/office/drawing/2014/main" id="{487FE989-5B7B-4155-B934-6652709C204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3" name="그룹 5902">
            <a:extLst>
              <a:ext uri="{FF2B5EF4-FFF2-40B4-BE49-F238E27FC236}">
                <a16:creationId xmlns:a16="http://schemas.microsoft.com/office/drawing/2014/main" id="{65C21829-AAC7-4440-BED5-15576D9A39FA}"/>
              </a:ext>
            </a:extLst>
          </p:cNvPr>
          <p:cNvGrpSpPr/>
          <p:nvPr/>
        </p:nvGrpSpPr>
        <p:grpSpPr>
          <a:xfrm>
            <a:off x="8605760" y="4542727"/>
            <a:ext cx="696763" cy="100804"/>
            <a:chOff x="3538538" y="1077915"/>
            <a:chExt cx="696763" cy="100804"/>
          </a:xfrm>
        </p:grpSpPr>
        <p:sp>
          <p:nvSpPr>
            <p:cNvPr id="6180" name="모서리가 둥근 직사각형 1750">
              <a:extLst>
                <a:ext uri="{FF2B5EF4-FFF2-40B4-BE49-F238E27FC236}">
                  <a16:creationId xmlns:a16="http://schemas.microsoft.com/office/drawing/2014/main" id="{5E9C5CE6-F140-4B59-B00A-D85C4A250F6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1" name="모서리가 둥근 직사각형 1751">
              <a:extLst>
                <a:ext uri="{FF2B5EF4-FFF2-40B4-BE49-F238E27FC236}">
                  <a16:creationId xmlns:a16="http://schemas.microsoft.com/office/drawing/2014/main" id="{7DB1EEA4-C8A7-455E-BDBE-B0D0EE689BE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2" name="모서리가 둥근 직사각형 1752">
              <a:extLst>
                <a:ext uri="{FF2B5EF4-FFF2-40B4-BE49-F238E27FC236}">
                  <a16:creationId xmlns:a16="http://schemas.microsoft.com/office/drawing/2014/main" id="{E12515DF-DAD3-421B-99DA-0E6280AFC6A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3" name="모서리가 둥근 직사각형 1753">
              <a:extLst>
                <a:ext uri="{FF2B5EF4-FFF2-40B4-BE49-F238E27FC236}">
                  <a16:creationId xmlns:a16="http://schemas.microsoft.com/office/drawing/2014/main" id="{C8B35E41-BBA0-45D7-A00C-94D4C38F6FE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4" name="모서리가 둥근 직사각형 1754">
              <a:extLst>
                <a:ext uri="{FF2B5EF4-FFF2-40B4-BE49-F238E27FC236}">
                  <a16:creationId xmlns:a16="http://schemas.microsoft.com/office/drawing/2014/main" id="{21DF2D84-19D4-426A-83B8-C66143C06D4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4" name="그룹 5903">
            <a:extLst>
              <a:ext uri="{FF2B5EF4-FFF2-40B4-BE49-F238E27FC236}">
                <a16:creationId xmlns:a16="http://schemas.microsoft.com/office/drawing/2014/main" id="{C047A5F4-5E8E-4CDF-8C4B-9CC271EC458D}"/>
              </a:ext>
            </a:extLst>
          </p:cNvPr>
          <p:cNvGrpSpPr/>
          <p:nvPr/>
        </p:nvGrpSpPr>
        <p:grpSpPr>
          <a:xfrm>
            <a:off x="8605760" y="4728273"/>
            <a:ext cx="696763" cy="100804"/>
            <a:chOff x="3538538" y="1077915"/>
            <a:chExt cx="696763" cy="100804"/>
          </a:xfrm>
        </p:grpSpPr>
        <p:sp>
          <p:nvSpPr>
            <p:cNvPr id="6175" name="모서리가 둥근 직사각형 1745">
              <a:extLst>
                <a:ext uri="{FF2B5EF4-FFF2-40B4-BE49-F238E27FC236}">
                  <a16:creationId xmlns:a16="http://schemas.microsoft.com/office/drawing/2014/main" id="{5348D03C-612E-4571-B9E6-CFF520D60BB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6" name="모서리가 둥근 직사각형 1746">
              <a:extLst>
                <a:ext uri="{FF2B5EF4-FFF2-40B4-BE49-F238E27FC236}">
                  <a16:creationId xmlns:a16="http://schemas.microsoft.com/office/drawing/2014/main" id="{4DCEF28E-E442-4B07-8A32-79ADDA6F2AE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7" name="모서리가 둥근 직사각형 1747">
              <a:extLst>
                <a:ext uri="{FF2B5EF4-FFF2-40B4-BE49-F238E27FC236}">
                  <a16:creationId xmlns:a16="http://schemas.microsoft.com/office/drawing/2014/main" id="{5A334789-377A-4D8F-AAEB-E7E94D748B4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8" name="모서리가 둥근 직사각형 1748">
              <a:extLst>
                <a:ext uri="{FF2B5EF4-FFF2-40B4-BE49-F238E27FC236}">
                  <a16:creationId xmlns:a16="http://schemas.microsoft.com/office/drawing/2014/main" id="{0B0E4ECA-E18D-42C7-AF12-393769E394A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9" name="모서리가 둥근 직사각형 1749">
              <a:extLst>
                <a:ext uri="{FF2B5EF4-FFF2-40B4-BE49-F238E27FC236}">
                  <a16:creationId xmlns:a16="http://schemas.microsoft.com/office/drawing/2014/main" id="{7FAB2D0F-6E04-408B-8B5F-6B3B0EBCADE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5" name="그룹 5904">
            <a:extLst>
              <a:ext uri="{FF2B5EF4-FFF2-40B4-BE49-F238E27FC236}">
                <a16:creationId xmlns:a16="http://schemas.microsoft.com/office/drawing/2014/main" id="{574453E9-51DD-4E10-B538-528FF586917D}"/>
              </a:ext>
            </a:extLst>
          </p:cNvPr>
          <p:cNvGrpSpPr/>
          <p:nvPr/>
        </p:nvGrpSpPr>
        <p:grpSpPr>
          <a:xfrm>
            <a:off x="8605760" y="4913819"/>
            <a:ext cx="696763" cy="100804"/>
            <a:chOff x="3538538" y="1077915"/>
            <a:chExt cx="696763" cy="100804"/>
          </a:xfrm>
        </p:grpSpPr>
        <p:sp>
          <p:nvSpPr>
            <p:cNvPr id="6170" name="모서리가 둥근 직사각형 1740">
              <a:extLst>
                <a:ext uri="{FF2B5EF4-FFF2-40B4-BE49-F238E27FC236}">
                  <a16:creationId xmlns:a16="http://schemas.microsoft.com/office/drawing/2014/main" id="{D4425B3B-7A3A-4335-9110-12DBFC143A0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1" name="모서리가 둥근 직사각형 1741">
              <a:extLst>
                <a:ext uri="{FF2B5EF4-FFF2-40B4-BE49-F238E27FC236}">
                  <a16:creationId xmlns:a16="http://schemas.microsoft.com/office/drawing/2014/main" id="{84A1E6F7-9C20-4B50-B3C9-C588CD34111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2" name="모서리가 둥근 직사각형 1742">
              <a:extLst>
                <a:ext uri="{FF2B5EF4-FFF2-40B4-BE49-F238E27FC236}">
                  <a16:creationId xmlns:a16="http://schemas.microsoft.com/office/drawing/2014/main" id="{05F2F12D-0A9E-4C8E-9992-66CDA1C27CC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3" name="모서리가 둥근 직사각형 1743">
              <a:extLst>
                <a:ext uri="{FF2B5EF4-FFF2-40B4-BE49-F238E27FC236}">
                  <a16:creationId xmlns:a16="http://schemas.microsoft.com/office/drawing/2014/main" id="{B02EF3A1-529B-4DBC-AE3B-64DBCECC762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4" name="모서리가 둥근 직사각형 1744">
              <a:extLst>
                <a:ext uri="{FF2B5EF4-FFF2-40B4-BE49-F238E27FC236}">
                  <a16:creationId xmlns:a16="http://schemas.microsoft.com/office/drawing/2014/main" id="{AEF06AD7-5942-4AF2-880F-3C94312CBF3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6" name="그룹 5905">
            <a:extLst>
              <a:ext uri="{FF2B5EF4-FFF2-40B4-BE49-F238E27FC236}">
                <a16:creationId xmlns:a16="http://schemas.microsoft.com/office/drawing/2014/main" id="{5E6EF344-49E9-4C27-9231-0678B11ECAB1}"/>
              </a:ext>
            </a:extLst>
          </p:cNvPr>
          <p:cNvGrpSpPr/>
          <p:nvPr/>
        </p:nvGrpSpPr>
        <p:grpSpPr>
          <a:xfrm>
            <a:off x="8605760" y="5099365"/>
            <a:ext cx="696763" cy="100804"/>
            <a:chOff x="3538538" y="1077915"/>
            <a:chExt cx="696763" cy="100804"/>
          </a:xfrm>
        </p:grpSpPr>
        <p:sp>
          <p:nvSpPr>
            <p:cNvPr id="6165" name="모서리가 둥근 직사각형 1735">
              <a:extLst>
                <a:ext uri="{FF2B5EF4-FFF2-40B4-BE49-F238E27FC236}">
                  <a16:creationId xmlns:a16="http://schemas.microsoft.com/office/drawing/2014/main" id="{30BAF170-591E-445D-8830-743DB8B6B53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6" name="모서리가 둥근 직사각형 1736">
              <a:extLst>
                <a:ext uri="{FF2B5EF4-FFF2-40B4-BE49-F238E27FC236}">
                  <a16:creationId xmlns:a16="http://schemas.microsoft.com/office/drawing/2014/main" id="{97B9E61B-CAC4-4449-860E-17A50A8E2E9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7" name="모서리가 둥근 직사각형 1737">
              <a:extLst>
                <a:ext uri="{FF2B5EF4-FFF2-40B4-BE49-F238E27FC236}">
                  <a16:creationId xmlns:a16="http://schemas.microsoft.com/office/drawing/2014/main" id="{8DC6D528-E365-46B6-85EE-4508B559E37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8" name="모서리가 둥근 직사각형 1738">
              <a:extLst>
                <a:ext uri="{FF2B5EF4-FFF2-40B4-BE49-F238E27FC236}">
                  <a16:creationId xmlns:a16="http://schemas.microsoft.com/office/drawing/2014/main" id="{7A80F29F-3FA1-4A77-BB58-5738AE55F74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9" name="모서리가 둥근 직사각형 1739">
              <a:extLst>
                <a:ext uri="{FF2B5EF4-FFF2-40B4-BE49-F238E27FC236}">
                  <a16:creationId xmlns:a16="http://schemas.microsoft.com/office/drawing/2014/main" id="{62977C59-3F73-4351-BC0E-3634F5A1EB6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7" name="그룹 5906">
            <a:extLst>
              <a:ext uri="{FF2B5EF4-FFF2-40B4-BE49-F238E27FC236}">
                <a16:creationId xmlns:a16="http://schemas.microsoft.com/office/drawing/2014/main" id="{294CEC04-5189-4D8C-8AE6-D7291B406CA4}"/>
              </a:ext>
            </a:extLst>
          </p:cNvPr>
          <p:cNvGrpSpPr/>
          <p:nvPr/>
        </p:nvGrpSpPr>
        <p:grpSpPr>
          <a:xfrm>
            <a:off x="8605760" y="5284911"/>
            <a:ext cx="696763" cy="100804"/>
            <a:chOff x="3538538" y="1077915"/>
            <a:chExt cx="696763" cy="100804"/>
          </a:xfrm>
        </p:grpSpPr>
        <p:sp>
          <p:nvSpPr>
            <p:cNvPr id="6160" name="모서리가 둥근 직사각형 1730">
              <a:extLst>
                <a:ext uri="{FF2B5EF4-FFF2-40B4-BE49-F238E27FC236}">
                  <a16:creationId xmlns:a16="http://schemas.microsoft.com/office/drawing/2014/main" id="{2FB41277-02A9-44D8-8A28-A363124D7F8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1" name="모서리가 둥근 직사각형 1731">
              <a:extLst>
                <a:ext uri="{FF2B5EF4-FFF2-40B4-BE49-F238E27FC236}">
                  <a16:creationId xmlns:a16="http://schemas.microsoft.com/office/drawing/2014/main" id="{FEB5D94D-9850-4B65-A1C5-CF11D704F4C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2" name="모서리가 둥근 직사각형 1732">
              <a:extLst>
                <a:ext uri="{FF2B5EF4-FFF2-40B4-BE49-F238E27FC236}">
                  <a16:creationId xmlns:a16="http://schemas.microsoft.com/office/drawing/2014/main" id="{CC41F392-F33A-4F6F-A990-2B1B0879CBF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3" name="모서리가 둥근 직사각형 1733">
              <a:extLst>
                <a:ext uri="{FF2B5EF4-FFF2-40B4-BE49-F238E27FC236}">
                  <a16:creationId xmlns:a16="http://schemas.microsoft.com/office/drawing/2014/main" id="{19B54495-2BFD-453F-B8D1-CA87F7D32A5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4" name="모서리가 둥근 직사각형 1734">
              <a:extLst>
                <a:ext uri="{FF2B5EF4-FFF2-40B4-BE49-F238E27FC236}">
                  <a16:creationId xmlns:a16="http://schemas.microsoft.com/office/drawing/2014/main" id="{A44F639E-E428-4180-9015-1771C87C764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8" name="그룹 5907">
            <a:extLst>
              <a:ext uri="{FF2B5EF4-FFF2-40B4-BE49-F238E27FC236}">
                <a16:creationId xmlns:a16="http://schemas.microsoft.com/office/drawing/2014/main" id="{79C01E72-917D-41AB-ACC0-326B8F16C745}"/>
              </a:ext>
            </a:extLst>
          </p:cNvPr>
          <p:cNvGrpSpPr/>
          <p:nvPr/>
        </p:nvGrpSpPr>
        <p:grpSpPr>
          <a:xfrm>
            <a:off x="8605760" y="5470457"/>
            <a:ext cx="696763" cy="100804"/>
            <a:chOff x="3538538" y="1077915"/>
            <a:chExt cx="696763" cy="100804"/>
          </a:xfrm>
        </p:grpSpPr>
        <p:sp>
          <p:nvSpPr>
            <p:cNvPr id="6155" name="모서리가 둥근 직사각형 1725">
              <a:extLst>
                <a:ext uri="{FF2B5EF4-FFF2-40B4-BE49-F238E27FC236}">
                  <a16:creationId xmlns:a16="http://schemas.microsoft.com/office/drawing/2014/main" id="{619BE5D7-1B46-4248-8E94-3BCE8E73488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6" name="모서리가 둥근 직사각형 1726">
              <a:extLst>
                <a:ext uri="{FF2B5EF4-FFF2-40B4-BE49-F238E27FC236}">
                  <a16:creationId xmlns:a16="http://schemas.microsoft.com/office/drawing/2014/main" id="{7C5E28A2-35EA-413A-95DE-2A4A81D580E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7" name="모서리가 둥근 직사각형 1727">
              <a:extLst>
                <a:ext uri="{FF2B5EF4-FFF2-40B4-BE49-F238E27FC236}">
                  <a16:creationId xmlns:a16="http://schemas.microsoft.com/office/drawing/2014/main" id="{C059B0A5-4D2E-4969-9AA7-9BAD35BE458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8" name="모서리가 둥근 직사각형 1728">
              <a:extLst>
                <a:ext uri="{FF2B5EF4-FFF2-40B4-BE49-F238E27FC236}">
                  <a16:creationId xmlns:a16="http://schemas.microsoft.com/office/drawing/2014/main" id="{385680B6-ADE2-4452-A8FA-C6BCBCE01AB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9" name="모서리가 둥근 직사각형 1729">
              <a:extLst>
                <a:ext uri="{FF2B5EF4-FFF2-40B4-BE49-F238E27FC236}">
                  <a16:creationId xmlns:a16="http://schemas.microsoft.com/office/drawing/2014/main" id="{BE808F55-2C72-4070-8723-1849AF11A0C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9" name="그룹 5908">
            <a:extLst>
              <a:ext uri="{FF2B5EF4-FFF2-40B4-BE49-F238E27FC236}">
                <a16:creationId xmlns:a16="http://schemas.microsoft.com/office/drawing/2014/main" id="{18113326-4246-49D2-9A12-C3D38325B3A0}"/>
              </a:ext>
            </a:extLst>
          </p:cNvPr>
          <p:cNvGrpSpPr/>
          <p:nvPr/>
        </p:nvGrpSpPr>
        <p:grpSpPr>
          <a:xfrm>
            <a:off x="8605760" y="5656003"/>
            <a:ext cx="696763" cy="100804"/>
            <a:chOff x="3538538" y="1077915"/>
            <a:chExt cx="696763" cy="100804"/>
          </a:xfrm>
        </p:grpSpPr>
        <p:sp>
          <p:nvSpPr>
            <p:cNvPr id="6150" name="모서리가 둥근 직사각형 1720">
              <a:extLst>
                <a:ext uri="{FF2B5EF4-FFF2-40B4-BE49-F238E27FC236}">
                  <a16:creationId xmlns:a16="http://schemas.microsoft.com/office/drawing/2014/main" id="{BEA79E4B-EA4F-4C6B-9B9E-260787942F6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1" name="모서리가 둥근 직사각형 1721">
              <a:extLst>
                <a:ext uri="{FF2B5EF4-FFF2-40B4-BE49-F238E27FC236}">
                  <a16:creationId xmlns:a16="http://schemas.microsoft.com/office/drawing/2014/main" id="{0D81BF58-E871-48EE-8527-88E7F5E9141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2" name="모서리가 둥근 직사각형 1722">
              <a:extLst>
                <a:ext uri="{FF2B5EF4-FFF2-40B4-BE49-F238E27FC236}">
                  <a16:creationId xmlns:a16="http://schemas.microsoft.com/office/drawing/2014/main" id="{0C0D72E9-9A65-4D7E-A0B0-65CBE49F30B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3" name="모서리가 둥근 직사각형 1723">
              <a:extLst>
                <a:ext uri="{FF2B5EF4-FFF2-40B4-BE49-F238E27FC236}">
                  <a16:creationId xmlns:a16="http://schemas.microsoft.com/office/drawing/2014/main" id="{4D20C8D9-A84B-44FB-9A41-4F3B1AD7113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4" name="모서리가 둥근 직사각형 1724">
              <a:extLst>
                <a:ext uri="{FF2B5EF4-FFF2-40B4-BE49-F238E27FC236}">
                  <a16:creationId xmlns:a16="http://schemas.microsoft.com/office/drawing/2014/main" id="{7C6059CB-8D47-4204-9C2B-447C195831C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10" name="그룹 5909">
            <a:extLst>
              <a:ext uri="{FF2B5EF4-FFF2-40B4-BE49-F238E27FC236}">
                <a16:creationId xmlns:a16="http://schemas.microsoft.com/office/drawing/2014/main" id="{1EA83993-45B8-49F5-B45B-695CACFAD525}"/>
              </a:ext>
            </a:extLst>
          </p:cNvPr>
          <p:cNvGrpSpPr/>
          <p:nvPr/>
        </p:nvGrpSpPr>
        <p:grpSpPr>
          <a:xfrm>
            <a:off x="8605760" y="5841549"/>
            <a:ext cx="696763" cy="100804"/>
            <a:chOff x="3538538" y="1077915"/>
            <a:chExt cx="696763" cy="100804"/>
          </a:xfrm>
        </p:grpSpPr>
        <p:sp>
          <p:nvSpPr>
            <p:cNvPr id="6145" name="모서리가 둥근 직사각형 1715">
              <a:extLst>
                <a:ext uri="{FF2B5EF4-FFF2-40B4-BE49-F238E27FC236}">
                  <a16:creationId xmlns:a16="http://schemas.microsoft.com/office/drawing/2014/main" id="{C90B5753-7787-4571-8238-E770EE96F4F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6" name="모서리가 둥근 직사각형 1716">
              <a:extLst>
                <a:ext uri="{FF2B5EF4-FFF2-40B4-BE49-F238E27FC236}">
                  <a16:creationId xmlns:a16="http://schemas.microsoft.com/office/drawing/2014/main" id="{67881D61-E7F9-46AD-B4FC-2AB11C5C241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7" name="모서리가 둥근 직사각형 1717">
              <a:extLst>
                <a:ext uri="{FF2B5EF4-FFF2-40B4-BE49-F238E27FC236}">
                  <a16:creationId xmlns:a16="http://schemas.microsoft.com/office/drawing/2014/main" id="{0AE64D7E-68AC-4685-A9F8-BBA7B8BAED2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8" name="모서리가 둥근 직사각형 1718">
              <a:extLst>
                <a:ext uri="{FF2B5EF4-FFF2-40B4-BE49-F238E27FC236}">
                  <a16:creationId xmlns:a16="http://schemas.microsoft.com/office/drawing/2014/main" id="{FBF8CA1E-0CC5-4D96-B66D-42FAE881EA0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9" name="모서리가 둥근 직사각형 1719">
              <a:extLst>
                <a:ext uri="{FF2B5EF4-FFF2-40B4-BE49-F238E27FC236}">
                  <a16:creationId xmlns:a16="http://schemas.microsoft.com/office/drawing/2014/main" id="{CF56800F-2083-44BD-989A-2D0ED8DD9ABA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11" name="그룹 5910">
            <a:extLst>
              <a:ext uri="{FF2B5EF4-FFF2-40B4-BE49-F238E27FC236}">
                <a16:creationId xmlns:a16="http://schemas.microsoft.com/office/drawing/2014/main" id="{7A412084-CF3B-4671-BA70-650B12192E50}"/>
              </a:ext>
            </a:extLst>
          </p:cNvPr>
          <p:cNvGrpSpPr/>
          <p:nvPr/>
        </p:nvGrpSpPr>
        <p:grpSpPr>
          <a:xfrm>
            <a:off x="8605760" y="6027101"/>
            <a:ext cx="696763" cy="100804"/>
            <a:chOff x="3538538" y="1077915"/>
            <a:chExt cx="696763" cy="100804"/>
          </a:xfrm>
        </p:grpSpPr>
        <p:sp>
          <p:nvSpPr>
            <p:cNvPr id="6140" name="모서리가 둥근 직사각형 1710">
              <a:extLst>
                <a:ext uri="{FF2B5EF4-FFF2-40B4-BE49-F238E27FC236}">
                  <a16:creationId xmlns:a16="http://schemas.microsoft.com/office/drawing/2014/main" id="{6B154FC9-7873-44B2-B7E1-11BCE715EC7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1" name="모서리가 둥근 직사각형 1711">
              <a:extLst>
                <a:ext uri="{FF2B5EF4-FFF2-40B4-BE49-F238E27FC236}">
                  <a16:creationId xmlns:a16="http://schemas.microsoft.com/office/drawing/2014/main" id="{99F5ABED-502A-404E-8DDA-9DB8694C8C8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2" name="모서리가 둥근 직사각형 1712">
              <a:extLst>
                <a:ext uri="{FF2B5EF4-FFF2-40B4-BE49-F238E27FC236}">
                  <a16:creationId xmlns:a16="http://schemas.microsoft.com/office/drawing/2014/main" id="{62271C20-0A9A-4A40-A059-D58053170CB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3" name="모서리가 둥근 직사각형 1713">
              <a:extLst>
                <a:ext uri="{FF2B5EF4-FFF2-40B4-BE49-F238E27FC236}">
                  <a16:creationId xmlns:a16="http://schemas.microsoft.com/office/drawing/2014/main" id="{9D08C12A-D06A-47C8-A781-88EBC6BDA4A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4" name="모서리가 둥근 직사각형 1714">
              <a:extLst>
                <a:ext uri="{FF2B5EF4-FFF2-40B4-BE49-F238E27FC236}">
                  <a16:creationId xmlns:a16="http://schemas.microsoft.com/office/drawing/2014/main" id="{BDA309A2-E34E-4173-96AB-2F441D10ADC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12" name="그룹 5911">
            <a:extLst>
              <a:ext uri="{FF2B5EF4-FFF2-40B4-BE49-F238E27FC236}">
                <a16:creationId xmlns:a16="http://schemas.microsoft.com/office/drawing/2014/main" id="{3406FA2A-2F86-4A4A-88FF-B1B786445B7E}"/>
              </a:ext>
            </a:extLst>
          </p:cNvPr>
          <p:cNvGrpSpPr/>
          <p:nvPr/>
        </p:nvGrpSpPr>
        <p:grpSpPr>
          <a:xfrm>
            <a:off x="8278651" y="1531263"/>
            <a:ext cx="1113430" cy="3715126"/>
            <a:chOff x="3332474" y="1526991"/>
            <a:chExt cx="1163930" cy="3715126"/>
          </a:xfrm>
        </p:grpSpPr>
        <p:cxnSp>
          <p:nvCxnSpPr>
            <p:cNvPr id="6135" name="직선 연결선 6134">
              <a:extLst>
                <a:ext uri="{FF2B5EF4-FFF2-40B4-BE49-F238E27FC236}">
                  <a16:creationId xmlns:a16="http://schemas.microsoft.com/office/drawing/2014/main" id="{5209F095-88DD-4AB8-964D-B6C881E6482E}"/>
                </a:ext>
              </a:extLst>
            </p:cNvPr>
            <p:cNvCxnSpPr/>
            <p:nvPr/>
          </p:nvCxnSpPr>
          <p:spPr>
            <a:xfrm>
              <a:off x="3337564" y="152699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36" name="직선 연결선 6135">
              <a:extLst>
                <a:ext uri="{FF2B5EF4-FFF2-40B4-BE49-F238E27FC236}">
                  <a16:creationId xmlns:a16="http://schemas.microsoft.com/office/drawing/2014/main" id="{B42F5438-C0F5-4D9F-ADC6-F0B25CCBA8E1}"/>
                </a:ext>
              </a:extLst>
            </p:cNvPr>
            <p:cNvCxnSpPr/>
            <p:nvPr/>
          </p:nvCxnSpPr>
          <p:spPr>
            <a:xfrm>
              <a:off x="3334389" y="3392485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37" name="직선 연결선 6136">
              <a:extLst>
                <a:ext uri="{FF2B5EF4-FFF2-40B4-BE49-F238E27FC236}">
                  <a16:creationId xmlns:a16="http://schemas.microsoft.com/office/drawing/2014/main" id="{192D583D-CAD4-4C12-BAAD-5CD079971D21}"/>
                </a:ext>
              </a:extLst>
            </p:cNvPr>
            <p:cNvCxnSpPr/>
            <p:nvPr/>
          </p:nvCxnSpPr>
          <p:spPr>
            <a:xfrm>
              <a:off x="3332474" y="2453379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38" name="직선 연결선 6137">
              <a:extLst>
                <a:ext uri="{FF2B5EF4-FFF2-40B4-BE49-F238E27FC236}">
                  <a16:creationId xmlns:a16="http://schemas.microsoft.com/office/drawing/2014/main" id="{2EF10DD0-FDA8-4B82-AA71-7A1F617BAEA7}"/>
                </a:ext>
              </a:extLst>
            </p:cNvPr>
            <p:cNvCxnSpPr/>
            <p:nvPr/>
          </p:nvCxnSpPr>
          <p:spPr>
            <a:xfrm>
              <a:off x="3332474" y="4313633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39" name="직선 연결선 6138">
              <a:extLst>
                <a:ext uri="{FF2B5EF4-FFF2-40B4-BE49-F238E27FC236}">
                  <a16:creationId xmlns:a16="http://schemas.microsoft.com/office/drawing/2014/main" id="{B296D783-017B-4D87-BEA9-0FD09260717D}"/>
                </a:ext>
              </a:extLst>
            </p:cNvPr>
            <p:cNvCxnSpPr/>
            <p:nvPr/>
          </p:nvCxnSpPr>
          <p:spPr>
            <a:xfrm>
              <a:off x="3332474" y="5242117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914" name="직선 연결선 5913">
            <a:extLst>
              <a:ext uri="{FF2B5EF4-FFF2-40B4-BE49-F238E27FC236}">
                <a16:creationId xmlns:a16="http://schemas.microsoft.com/office/drawing/2014/main" id="{5A64319F-D282-4F08-B1CE-9CA6BA6D53F9}"/>
              </a:ext>
            </a:extLst>
          </p:cNvPr>
          <p:cNvCxnSpPr>
            <a:cxnSpLocks/>
          </p:cNvCxnSpPr>
          <p:nvPr/>
        </p:nvCxnSpPr>
        <p:spPr>
          <a:xfrm>
            <a:off x="8555249" y="337005"/>
            <a:ext cx="2872" cy="590059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39" name="TextBox 5938">
            <a:extLst>
              <a:ext uri="{FF2B5EF4-FFF2-40B4-BE49-F238E27FC236}">
                <a16:creationId xmlns:a16="http://schemas.microsoft.com/office/drawing/2014/main" id="{6BB7D2B9-97AB-4C78-87CC-010EF5FE941F}"/>
              </a:ext>
            </a:extLst>
          </p:cNvPr>
          <p:cNvSpPr txBox="1"/>
          <p:nvPr/>
        </p:nvSpPr>
        <p:spPr>
          <a:xfrm>
            <a:off x="8260910" y="558827"/>
            <a:ext cx="319318" cy="56761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80</a:t>
            </a:r>
          </a:p>
        </p:txBody>
      </p:sp>
      <p:cxnSp>
        <p:nvCxnSpPr>
          <p:cNvPr id="6291" name="직선 연결선 6290">
            <a:extLst>
              <a:ext uri="{FF2B5EF4-FFF2-40B4-BE49-F238E27FC236}">
                <a16:creationId xmlns:a16="http://schemas.microsoft.com/office/drawing/2014/main" id="{261EA2E8-118A-4EF0-BF97-0559744332EA}"/>
              </a:ext>
            </a:extLst>
          </p:cNvPr>
          <p:cNvCxnSpPr/>
          <p:nvPr/>
        </p:nvCxnSpPr>
        <p:spPr>
          <a:xfrm>
            <a:off x="5817096" y="141634"/>
            <a:ext cx="0" cy="6671742"/>
          </a:xfrm>
          <a:prstGeom prst="line">
            <a:avLst/>
          </a:prstGeom>
          <a:ln w="12700"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94" name="TextBox 6293">
            <a:extLst>
              <a:ext uri="{FF2B5EF4-FFF2-40B4-BE49-F238E27FC236}">
                <a16:creationId xmlns:a16="http://schemas.microsoft.com/office/drawing/2014/main" id="{F8E6F437-B405-43FD-A310-F045BE40ADF8}"/>
              </a:ext>
            </a:extLst>
          </p:cNvPr>
          <p:cNvSpPr txBox="1"/>
          <p:nvPr/>
        </p:nvSpPr>
        <p:spPr>
          <a:xfrm>
            <a:off x="5833442" y="371903"/>
            <a:ext cx="4058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문번</a:t>
            </a:r>
          </a:p>
        </p:txBody>
      </p:sp>
      <p:grpSp>
        <p:nvGrpSpPr>
          <p:cNvPr id="6299" name="그룹 6298">
            <a:extLst>
              <a:ext uri="{FF2B5EF4-FFF2-40B4-BE49-F238E27FC236}">
                <a16:creationId xmlns:a16="http://schemas.microsoft.com/office/drawing/2014/main" id="{8A932330-1C41-4D30-94FB-17AFE9B3ABD4}"/>
              </a:ext>
            </a:extLst>
          </p:cNvPr>
          <p:cNvGrpSpPr/>
          <p:nvPr/>
        </p:nvGrpSpPr>
        <p:grpSpPr>
          <a:xfrm>
            <a:off x="496300" y="3810233"/>
            <a:ext cx="1571617" cy="2139047"/>
            <a:chOff x="548856" y="3810233"/>
            <a:chExt cx="1571617" cy="2139047"/>
          </a:xfrm>
        </p:grpSpPr>
        <p:sp>
          <p:nvSpPr>
            <p:cNvPr id="6297" name="TextBox 6296">
              <a:extLst>
                <a:ext uri="{FF2B5EF4-FFF2-40B4-BE49-F238E27FC236}">
                  <a16:creationId xmlns:a16="http://schemas.microsoft.com/office/drawing/2014/main" id="{9C6E0857-6138-408A-9F2F-901947506E44}"/>
                </a:ext>
              </a:extLst>
            </p:cNvPr>
            <p:cNvSpPr txBox="1"/>
            <p:nvPr/>
          </p:nvSpPr>
          <p:spPr>
            <a:xfrm>
              <a:off x="548856" y="3810233"/>
              <a:ext cx="1571617" cy="21390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전화번호는 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010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을 제외한 나머지 번호를 표기하세요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ex) 010-1234-5678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은 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1234-5678</a:t>
              </a: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시험지에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적혀있는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시험고유번호가 없는 경우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선생님께 문의하세요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여러 개의 시험에 응시하는 경우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각 시험에 해당하는 시험고유번호를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마킹은 숫자가 보이지 않도록 꽉채워서 해주세요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 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Ex)</a:t>
              </a:r>
            </a:p>
            <a:p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OMR</a:t>
              </a:r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용지 테두리의 사각형 주변에는 낙서를 하면 안됩니다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marL="171450" indent="-171450">
                <a:buFontTx/>
                <a:buChar char="-"/>
              </a:pP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98" name="모서리가 둥근 직사각형 460">
              <a:extLst>
                <a:ext uri="{FF2B5EF4-FFF2-40B4-BE49-F238E27FC236}">
                  <a16:creationId xmlns:a16="http://schemas.microsoft.com/office/drawing/2014/main" id="{94FCB28B-EAE0-47EA-A0A6-D6E5C6CD72CF}"/>
                </a:ext>
              </a:extLst>
            </p:cNvPr>
            <p:cNvSpPr/>
            <p:nvPr/>
          </p:nvSpPr>
          <p:spPr>
            <a:xfrm>
              <a:off x="1302781" y="5528621"/>
              <a:ext cx="52037" cy="60619"/>
            </a:xfrm>
            <a:prstGeom prst="roundRect">
              <a:avLst>
                <a:gd name="adj" fmla="val 48667"/>
              </a:avLst>
            </a:prstGeom>
            <a:solidFill>
              <a:schemeClr val="tx1"/>
            </a:solidFill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301" name="직사각형 6300">
            <a:extLst>
              <a:ext uri="{FF2B5EF4-FFF2-40B4-BE49-F238E27FC236}">
                <a16:creationId xmlns:a16="http://schemas.microsoft.com/office/drawing/2014/main" id="{45413AC2-8D7A-406F-9098-E9372288F462}"/>
              </a:ext>
            </a:extLst>
          </p:cNvPr>
          <p:cNvSpPr/>
          <p:nvPr/>
        </p:nvSpPr>
        <p:spPr>
          <a:xfrm>
            <a:off x="560512" y="3789040"/>
            <a:ext cx="1434470" cy="2071576"/>
          </a:xfrm>
          <a:prstGeom prst="rect">
            <a:avLst/>
          </a:prstGeom>
          <a:noFill/>
          <a:ln w="95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직사각형 1366">
            <a:extLst>
              <a:ext uri="{FF2B5EF4-FFF2-40B4-BE49-F238E27FC236}">
                <a16:creationId xmlns:a16="http://schemas.microsoft.com/office/drawing/2014/main" id="{B451C3FD-BDEC-4637-BE36-5EF2301421ED}"/>
              </a:ext>
            </a:extLst>
          </p:cNvPr>
          <p:cNvSpPr/>
          <p:nvPr/>
        </p:nvSpPr>
        <p:spPr>
          <a:xfrm>
            <a:off x="-219" y="241480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8" name="TextBox 1367">
            <a:extLst>
              <a:ext uri="{FF2B5EF4-FFF2-40B4-BE49-F238E27FC236}">
                <a16:creationId xmlns:a16="http://schemas.microsoft.com/office/drawing/2014/main" id="{DCEB2C0E-3FD0-539C-2DB2-B21CC934FD29}"/>
              </a:ext>
            </a:extLst>
          </p:cNvPr>
          <p:cNvSpPr txBox="1"/>
          <p:nvPr/>
        </p:nvSpPr>
        <p:spPr>
          <a:xfrm>
            <a:off x="4829105" y="350842"/>
            <a:ext cx="84189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</a:t>
            </a:r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 </a:t>
            </a:r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1370" name="TextBox 1369">
            <a:extLst>
              <a:ext uri="{FF2B5EF4-FFF2-40B4-BE49-F238E27FC236}">
                <a16:creationId xmlns:a16="http://schemas.microsoft.com/office/drawing/2014/main" id="{CACDE1C4-78C6-2419-59A1-4EE94B6FDA78}"/>
              </a:ext>
            </a:extLst>
          </p:cNvPr>
          <p:cNvSpPr txBox="1"/>
          <p:nvPr/>
        </p:nvSpPr>
        <p:spPr>
          <a:xfrm>
            <a:off x="4520952" y="357192"/>
            <a:ext cx="40588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문번</a:t>
            </a:r>
          </a:p>
        </p:txBody>
      </p:sp>
      <p:cxnSp>
        <p:nvCxnSpPr>
          <p:cNvPr id="1371" name="직선 연결선 1370">
            <a:extLst>
              <a:ext uri="{FF2B5EF4-FFF2-40B4-BE49-F238E27FC236}">
                <a16:creationId xmlns:a16="http://schemas.microsoft.com/office/drawing/2014/main" id="{E00F4701-0588-4CA7-9E5A-B0852E503784}"/>
              </a:ext>
            </a:extLst>
          </p:cNvPr>
          <p:cNvCxnSpPr>
            <a:cxnSpLocks/>
          </p:cNvCxnSpPr>
          <p:nvPr/>
        </p:nvCxnSpPr>
        <p:spPr>
          <a:xfrm>
            <a:off x="4583485" y="605823"/>
            <a:ext cx="10955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2" name="모서리가 둥근 직사각형 3">
            <a:extLst>
              <a:ext uri="{FF2B5EF4-FFF2-40B4-BE49-F238E27FC236}">
                <a16:creationId xmlns:a16="http://schemas.microsoft.com/office/drawing/2014/main" id="{114BA94E-8287-F58E-5E96-72471EAE884B}"/>
              </a:ext>
            </a:extLst>
          </p:cNvPr>
          <p:cNvSpPr/>
          <p:nvPr/>
        </p:nvSpPr>
        <p:spPr>
          <a:xfrm>
            <a:off x="4583485" y="332656"/>
            <a:ext cx="1089106" cy="591098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373" name="그룹 1372">
            <a:extLst>
              <a:ext uri="{FF2B5EF4-FFF2-40B4-BE49-F238E27FC236}">
                <a16:creationId xmlns:a16="http://schemas.microsoft.com/office/drawing/2014/main" id="{ADDF23BB-24D8-2DFC-0F45-74D0767B96B2}"/>
              </a:ext>
            </a:extLst>
          </p:cNvPr>
          <p:cNvGrpSpPr/>
          <p:nvPr/>
        </p:nvGrpSpPr>
        <p:grpSpPr>
          <a:xfrm>
            <a:off x="4897693" y="643632"/>
            <a:ext cx="696763" cy="100804"/>
            <a:chOff x="3538538" y="1077915"/>
            <a:chExt cx="696763" cy="100804"/>
          </a:xfrm>
        </p:grpSpPr>
        <p:sp>
          <p:nvSpPr>
            <p:cNvPr id="1374" name="모서리가 둥근 직사각형 1855">
              <a:extLst>
                <a:ext uri="{FF2B5EF4-FFF2-40B4-BE49-F238E27FC236}">
                  <a16:creationId xmlns:a16="http://schemas.microsoft.com/office/drawing/2014/main" id="{57BD5B67-192C-1B8E-D425-7B0D59D891B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5" name="모서리가 둥근 직사각형 1856">
              <a:extLst>
                <a:ext uri="{FF2B5EF4-FFF2-40B4-BE49-F238E27FC236}">
                  <a16:creationId xmlns:a16="http://schemas.microsoft.com/office/drawing/2014/main" id="{14CF743B-E866-B637-601A-80F76B3E098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6" name="모서리가 둥근 직사각형 1857">
              <a:extLst>
                <a:ext uri="{FF2B5EF4-FFF2-40B4-BE49-F238E27FC236}">
                  <a16:creationId xmlns:a16="http://schemas.microsoft.com/office/drawing/2014/main" id="{3329BD21-774B-013B-76C3-3B1462C61B7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7" name="모서리가 둥근 직사각형 1858">
              <a:extLst>
                <a:ext uri="{FF2B5EF4-FFF2-40B4-BE49-F238E27FC236}">
                  <a16:creationId xmlns:a16="http://schemas.microsoft.com/office/drawing/2014/main" id="{30DD3276-AA99-9979-5820-DA0AF2A0503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8" name="모서리가 둥근 직사각형 1859">
              <a:extLst>
                <a:ext uri="{FF2B5EF4-FFF2-40B4-BE49-F238E27FC236}">
                  <a16:creationId xmlns:a16="http://schemas.microsoft.com/office/drawing/2014/main" id="{153B9944-FD8D-1DD2-9A8E-F71FF5427F1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79" name="그룹 1378">
            <a:extLst>
              <a:ext uri="{FF2B5EF4-FFF2-40B4-BE49-F238E27FC236}">
                <a16:creationId xmlns:a16="http://schemas.microsoft.com/office/drawing/2014/main" id="{3CB03A78-8146-5121-91C9-8BFEDEF86544}"/>
              </a:ext>
            </a:extLst>
          </p:cNvPr>
          <p:cNvGrpSpPr/>
          <p:nvPr/>
        </p:nvGrpSpPr>
        <p:grpSpPr>
          <a:xfrm>
            <a:off x="4897693" y="829178"/>
            <a:ext cx="696763" cy="100804"/>
            <a:chOff x="3538538" y="1077915"/>
            <a:chExt cx="696763" cy="100804"/>
          </a:xfrm>
        </p:grpSpPr>
        <p:sp>
          <p:nvSpPr>
            <p:cNvPr id="1380" name="모서리가 둥근 직사각형 1850">
              <a:extLst>
                <a:ext uri="{FF2B5EF4-FFF2-40B4-BE49-F238E27FC236}">
                  <a16:creationId xmlns:a16="http://schemas.microsoft.com/office/drawing/2014/main" id="{D3652498-7110-DFB5-A9A8-403224A89F0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1" name="모서리가 둥근 직사각형 1851">
              <a:extLst>
                <a:ext uri="{FF2B5EF4-FFF2-40B4-BE49-F238E27FC236}">
                  <a16:creationId xmlns:a16="http://schemas.microsoft.com/office/drawing/2014/main" id="{778D0388-F586-06BB-1770-104633EA9DB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2" name="모서리가 둥근 직사각형 1852">
              <a:extLst>
                <a:ext uri="{FF2B5EF4-FFF2-40B4-BE49-F238E27FC236}">
                  <a16:creationId xmlns:a16="http://schemas.microsoft.com/office/drawing/2014/main" id="{35C5CBBF-C9EA-6113-8D44-CA8A5946958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3" name="모서리가 둥근 직사각형 1853">
              <a:extLst>
                <a:ext uri="{FF2B5EF4-FFF2-40B4-BE49-F238E27FC236}">
                  <a16:creationId xmlns:a16="http://schemas.microsoft.com/office/drawing/2014/main" id="{D17D7197-FBB3-49C2-69B4-62F6175F11E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4" name="모서리가 둥근 직사각형 1854">
              <a:extLst>
                <a:ext uri="{FF2B5EF4-FFF2-40B4-BE49-F238E27FC236}">
                  <a16:creationId xmlns:a16="http://schemas.microsoft.com/office/drawing/2014/main" id="{A9D236AB-0445-4C14-E1D2-5D4ADA19373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85" name="그룹 1384">
            <a:extLst>
              <a:ext uri="{FF2B5EF4-FFF2-40B4-BE49-F238E27FC236}">
                <a16:creationId xmlns:a16="http://schemas.microsoft.com/office/drawing/2014/main" id="{F2926A24-DDD8-9B1D-50CE-74E926959D23}"/>
              </a:ext>
            </a:extLst>
          </p:cNvPr>
          <p:cNvGrpSpPr/>
          <p:nvPr/>
        </p:nvGrpSpPr>
        <p:grpSpPr>
          <a:xfrm>
            <a:off x="4897693" y="1014724"/>
            <a:ext cx="696763" cy="100804"/>
            <a:chOff x="3538538" y="1077915"/>
            <a:chExt cx="696763" cy="100804"/>
          </a:xfrm>
        </p:grpSpPr>
        <p:sp>
          <p:nvSpPr>
            <p:cNvPr id="1386" name="모서리가 둥근 직사각형 1845">
              <a:extLst>
                <a:ext uri="{FF2B5EF4-FFF2-40B4-BE49-F238E27FC236}">
                  <a16:creationId xmlns:a16="http://schemas.microsoft.com/office/drawing/2014/main" id="{9C432908-45EE-5706-CA66-6C4F01F77E9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7" name="모서리가 둥근 직사각형 1846">
              <a:extLst>
                <a:ext uri="{FF2B5EF4-FFF2-40B4-BE49-F238E27FC236}">
                  <a16:creationId xmlns:a16="http://schemas.microsoft.com/office/drawing/2014/main" id="{802782C8-99AE-1CB4-1E93-A58DFA98DAC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8" name="모서리가 둥근 직사각형 1847">
              <a:extLst>
                <a:ext uri="{FF2B5EF4-FFF2-40B4-BE49-F238E27FC236}">
                  <a16:creationId xmlns:a16="http://schemas.microsoft.com/office/drawing/2014/main" id="{58319A04-85C7-0456-4593-CCBED5E5524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9" name="모서리가 둥근 직사각형 1848">
              <a:extLst>
                <a:ext uri="{FF2B5EF4-FFF2-40B4-BE49-F238E27FC236}">
                  <a16:creationId xmlns:a16="http://schemas.microsoft.com/office/drawing/2014/main" id="{3837C204-B2B8-B1F0-D822-724F9269A17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0" name="모서리가 둥근 직사각형 1849">
              <a:extLst>
                <a:ext uri="{FF2B5EF4-FFF2-40B4-BE49-F238E27FC236}">
                  <a16:creationId xmlns:a16="http://schemas.microsoft.com/office/drawing/2014/main" id="{D0FE1AAE-04C7-DF75-7DE0-D21BC734F5C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91" name="그룹 1390">
            <a:extLst>
              <a:ext uri="{FF2B5EF4-FFF2-40B4-BE49-F238E27FC236}">
                <a16:creationId xmlns:a16="http://schemas.microsoft.com/office/drawing/2014/main" id="{BF7E785F-0FB5-98F7-8EDA-A13C554ACE29}"/>
              </a:ext>
            </a:extLst>
          </p:cNvPr>
          <p:cNvGrpSpPr/>
          <p:nvPr/>
        </p:nvGrpSpPr>
        <p:grpSpPr>
          <a:xfrm>
            <a:off x="4897693" y="1200270"/>
            <a:ext cx="696763" cy="100804"/>
            <a:chOff x="3538538" y="1077915"/>
            <a:chExt cx="696763" cy="100804"/>
          </a:xfrm>
        </p:grpSpPr>
        <p:sp>
          <p:nvSpPr>
            <p:cNvPr id="1392" name="모서리가 둥근 직사각형 1840">
              <a:extLst>
                <a:ext uri="{FF2B5EF4-FFF2-40B4-BE49-F238E27FC236}">
                  <a16:creationId xmlns:a16="http://schemas.microsoft.com/office/drawing/2014/main" id="{40A14555-DF54-C372-7258-55056109F0C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3" name="모서리가 둥근 직사각형 1841">
              <a:extLst>
                <a:ext uri="{FF2B5EF4-FFF2-40B4-BE49-F238E27FC236}">
                  <a16:creationId xmlns:a16="http://schemas.microsoft.com/office/drawing/2014/main" id="{3D8CA54D-2B64-0419-0BED-4032CAA311C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4" name="모서리가 둥근 직사각형 1842">
              <a:extLst>
                <a:ext uri="{FF2B5EF4-FFF2-40B4-BE49-F238E27FC236}">
                  <a16:creationId xmlns:a16="http://schemas.microsoft.com/office/drawing/2014/main" id="{EFC810DB-FAA3-0A4C-E6B0-6A182D2F49B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5" name="모서리가 둥근 직사각형 1843">
              <a:extLst>
                <a:ext uri="{FF2B5EF4-FFF2-40B4-BE49-F238E27FC236}">
                  <a16:creationId xmlns:a16="http://schemas.microsoft.com/office/drawing/2014/main" id="{D519752C-4D4E-283B-BFBA-CC8AF0D1302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6" name="모서리가 둥근 직사각형 1844">
              <a:extLst>
                <a:ext uri="{FF2B5EF4-FFF2-40B4-BE49-F238E27FC236}">
                  <a16:creationId xmlns:a16="http://schemas.microsoft.com/office/drawing/2014/main" id="{F0B026EA-ECD5-31E2-C53B-7E366990E52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97" name="그룹 1396">
            <a:extLst>
              <a:ext uri="{FF2B5EF4-FFF2-40B4-BE49-F238E27FC236}">
                <a16:creationId xmlns:a16="http://schemas.microsoft.com/office/drawing/2014/main" id="{3DC4C19C-D438-D726-8E51-6D672FFDEA1A}"/>
              </a:ext>
            </a:extLst>
          </p:cNvPr>
          <p:cNvGrpSpPr/>
          <p:nvPr/>
        </p:nvGrpSpPr>
        <p:grpSpPr>
          <a:xfrm>
            <a:off x="4897693" y="1385816"/>
            <a:ext cx="696763" cy="100804"/>
            <a:chOff x="3538538" y="1077915"/>
            <a:chExt cx="696763" cy="100804"/>
          </a:xfrm>
        </p:grpSpPr>
        <p:sp>
          <p:nvSpPr>
            <p:cNvPr id="1398" name="모서리가 둥근 직사각형 1835">
              <a:extLst>
                <a:ext uri="{FF2B5EF4-FFF2-40B4-BE49-F238E27FC236}">
                  <a16:creationId xmlns:a16="http://schemas.microsoft.com/office/drawing/2014/main" id="{999BB3EF-59BA-046B-D9C9-3E32094452E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9" name="모서리가 둥근 직사각형 1836">
              <a:extLst>
                <a:ext uri="{FF2B5EF4-FFF2-40B4-BE49-F238E27FC236}">
                  <a16:creationId xmlns:a16="http://schemas.microsoft.com/office/drawing/2014/main" id="{48D5DB29-39FA-F01C-4A1F-9911368BCB8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0" name="모서리가 둥근 직사각형 1837">
              <a:extLst>
                <a:ext uri="{FF2B5EF4-FFF2-40B4-BE49-F238E27FC236}">
                  <a16:creationId xmlns:a16="http://schemas.microsoft.com/office/drawing/2014/main" id="{16CE10A3-A583-A48F-BCC7-957FFE77D7F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1" name="모서리가 둥근 직사각형 1838">
              <a:extLst>
                <a:ext uri="{FF2B5EF4-FFF2-40B4-BE49-F238E27FC236}">
                  <a16:creationId xmlns:a16="http://schemas.microsoft.com/office/drawing/2014/main" id="{69DC12CF-37A8-F1E6-3062-FB9199919B8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2" name="모서리가 둥근 직사각형 1839">
              <a:extLst>
                <a:ext uri="{FF2B5EF4-FFF2-40B4-BE49-F238E27FC236}">
                  <a16:creationId xmlns:a16="http://schemas.microsoft.com/office/drawing/2014/main" id="{945B3DCB-67F6-14CB-19B8-77A9C0C14D0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3" name="그룹 1402">
            <a:extLst>
              <a:ext uri="{FF2B5EF4-FFF2-40B4-BE49-F238E27FC236}">
                <a16:creationId xmlns:a16="http://schemas.microsoft.com/office/drawing/2014/main" id="{1B8BDF51-C6D9-B4CE-807D-E530FDD5AEE1}"/>
              </a:ext>
            </a:extLst>
          </p:cNvPr>
          <p:cNvGrpSpPr/>
          <p:nvPr/>
        </p:nvGrpSpPr>
        <p:grpSpPr>
          <a:xfrm>
            <a:off x="4897693" y="1571362"/>
            <a:ext cx="696763" cy="100804"/>
            <a:chOff x="3538538" y="1077915"/>
            <a:chExt cx="696763" cy="100804"/>
          </a:xfrm>
        </p:grpSpPr>
        <p:sp>
          <p:nvSpPr>
            <p:cNvPr id="1404" name="모서리가 둥근 직사각형 1830">
              <a:extLst>
                <a:ext uri="{FF2B5EF4-FFF2-40B4-BE49-F238E27FC236}">
                  <a16:creationId xmlns:a16="http://schemas.microsoft.com/office/drawing/2014/main" id="{EF031068-7B12-811E-A168-29DE404CE8A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5" name="모서리가 둥근 직사각형 1831">
              <a:extLst>
                <a:ext uri="{FF2B5EF4-FFF2-40B4-BE49-F238E27FC236}">
                  <a16:creationId xmlns:a16="http://schemas.microsoft.com/office/drawing/2014/main" id="{664AB34F-B07B-514E-5CED-7D724C773A1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6" name="모서리가 둥근 직사각형 1832">
              <a:extLst>
                <a:ext uri="{FF2B5EF4-FFF2-40B4-BE49-F238E27FC236}">
                  <a16:creationId xmlns:a16="http://schemas.microsoft.com/office/drawing/2014/main" id="{0D9E1943-DDC6-BD26-B55E-FCF3668D4B6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7" name="모서리가 둥근 직사각형 1833">
              <a:extLst>
                <a:ext uri="{FF2B5EF4-FFF2-40B4-BE49-F238E27FC236}">
                  <a16:creationId xmlns:a16="http://schemas.microsoft.com/office/drawing/2014/main" id="{E68DBBD9-56CA-0BCE-52D8-2E6425E6F2B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8" name="모서리가 둥근 직사각형 1834">
              <a:extLst>
                <a:ext uri="{FF2B5EF4-FFF2-40B4-BE49-F238E27FC236}">
                  <a16:creationId xmlns:a16="http://schemas.microsoft.com/office/drawing/2014/main" id="{B45A69F1-0B35-3BCE-DFC7-65BB8B2443C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9" name="그룹 1408">
            <a:extLst>
              <a:ext uri="{FF2B5EF4-FFF2-40B4-BE49-F238E27FC236}">
                <a16:creationId xmlns:a16="http://schemas.microsoft.com/office/drawing/2014/main" id="{CF07968A-C45E-5CB2-F911-EEB36C499189}"/>
              </a:ext>
            </a:extLst>
          </p:cNvPr>
          <p:cNvGrpSpPr/>
          <p:nvPr/>
        </p:nvGrpSpPr>
        <p:grpSpPr>
          <a:xfrm>
            <a:off x="4897693" y="1756908"/>
            <a:ext cx="696763" cy="100804"/>
            <a:chOff x="3538538" y="1077915"/>
            <a:chExt cx="696763" cy="100804"/>
          </a:xfrm>
        </p:grpSpPr>
        <p:sp>
          <p:nvSpPr>
            <p:cNvPr id="1410" name="모서리가 둥근 직사각형 1825">
              <a:extLst>
                <a:ext uri="{FF2B5EF4-FFF2-40B4-BE49-F238E27FC236}">
                  <a16:creationId xmlns:a16="http://schemas.microsoft.com/office/drawing/2014/main" id="{A9736D1E-948D-72CA-54B1-08800B41B41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1" name="모서리가 둥근 직사각형 1826">
              <a:extLst>
                <a:ext uri="{FF2B5EF4-FFF2-40B4-BE49-F238E27FC236}">
                  <a16:creationId xmlns:a16="http://schemas.microsoft.com/office/drawing/2014/main" id="{61717DD7-99EB-695A-ED2A-DA2B0B71AE0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2" name="모서리가 둥근 직사각형 1827">
              <a:extLst>
                <a:ext uri="{FF2B5EF4-FFF2-40B4-BE49-F238E27FC236}">
                  <a16:creationId xmlns:a16="http://schemas.microsoft.com/office/drawing/2014/main" id="{DBFE3318-3323-2BE2-E669-F83144B367B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3" name="모서리가 둥근 직사각형 1828">
              <a:extLst>
                <a:ext uri="{FF2B5EF4-FFF2-40B4-BE49-F238E27FC236}">
                  <a16:creationId xmlns:a16="http://schemas.microsoft.com/office/drawing/2014/main" id="{E524352D-6667-DDDF-55DB-765F7DA44D8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4" name="모서리가 둥근 직사각형 1829">
              <a:extLst>
                <a:ext uri="{FF2B5EF4-FFF2-40B4-BE49-F238E27FC236}">
                  <a16:creationId xmlns:a16="http://schemas.microsoft.com/office/drawing/2014/main" id="{90CCD4D1-BC73-780A-FF9E-323BE4B53B4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5" name="그룹 1414">
            <a:extLst>
              <a:ext uri="{FF2B5EF4-FFF2-40B4-BE49-F238E27FC236}">
                <a16:creationId xmlns:a16="http://schemas.microsoft.com/office/drawing/2014/main" id="{26996B14-4801-B58D-5C82-BC49CE6D2EC8}"/>
              </a:ext>
            </a:extLst>
          </p:cNvPr>
          <p:cNvGrpSpPr/>
          <p:nvPr/>
        </p:nvGrpSpPr>
        <p:grpSpPr>
          <a:xfrm>
            <a:off x="4897693" y="1942454"/>
            <a:ext cx="696763" cy="100804"/>
            <a:chOff x="3538538" y="1077915"/>
            <a:chExt cx="696763" cy="100804"/>
          </a:xfrm>
        </p:grpSpPr>
        <p:sp>
          <p:nvSpPr>
            <p:cNvPr id="1416" name="모서리가 둥근 직사각형 1820">
              <a:extLst>
                <a:ext uri="{FF2B5EF4-FFF2-40B4-BE49-F238E27FC236}">
                  <a16:creationId xmlns:a16="http://schemas.microsoft.com/office/drawing/2014/main" id="{1B2A3213-12E9-EAB0-D127-C082BF55293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7" name="모서리가 둥근 직사각형 1821">
              <a:extLst>
                <a:ext uri="{FF2B5EF4-FFF2-40B4-BE49-F238E27FC236}">
                  <a16:creationId xmlns:a16="http://schemas.microsoft.com/office/drawing/2014/main" id="{4F28F467-7E08-8014-DF16-33027EB714E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8" name="모서리가 둥근 직사각형 1822">
              <a:extLst>
                <a:ext uri="{FF2B5EF4-FFF2-40B4-BE49-F238E27FC236}">
                  <a16:creationId xmlns:a16="http://schemas.microsoft.com/office/drawing/2014/main" id="{C2FB8352-D2B8-26B0-74E8-8A7D26C4C34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9" name="모서리가 둥근 직사각형 1823">
              <a:extLst>
                <a:ext uri="{FF2B5EF4-FFF2-40B4-BE49-F238E27FC236}">
                  <a16:creationId xmlns:a16="http://schemas.microsoft.com/office/drawing/2014/main" id="{E458808B-E358-B4D7-03FF-180BC404D37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0" name="모서리가 둥근 직사각형 1824">
              <a:extLst>
                <a:ext uri="{FF2B5EF4-FFF2-40B4-BE49-F238E27FC236}">
                  <a16:creationId xmlns:a16="http://schemas.microsoft.com/office/drawing/2014/main" id="{D2BE018B-2749-94ED-B4E7-12708DE52A3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21" name="그룹 1420">
            <a:extLst>
              <a:ext uri="{FF2B5EF4-FFF2-40B4-BE49-F238E27FC236}">
                <a16:creationId xmlns:a16="http://schemas.microsoft.com/office/drawing/2014/main" id="{58456E2B-6637-5F82-5FE2-CF5C60E21F53}"/>
              </a:ext>
            </a:extLst>
          </p:cNvPr>
          <p:cNvGrpSpPr/>
          <p:nvPr/>
        </p:nvGrpSpPr>
        <p:grpSpPr>
          <a:xfrm>
            <a:off x="4897693" y="2128000"/>
            <a:ext cx="696763" cy="100804"/>
            <a:chOff x="3538538" y="1077915"/>
            <a:chExt cx="696763" cy="100804"/>
          </a:xfrm>
        </p:grpSpPr>
        <p:sp>
          <p:nvSpPr>
            <p:cNvPr id="1422" name="모서리가 둥근 직사각형 1815">
              <a:extLst>
                <a:ext uri="{FF2B5EF4-FFF2-40B4-BE49-F238E27FC236}">
                  <a16:creationId xmlns:a16="http://schemas.microsoft.com/office/drawing/2014/main" id="{BBBBA9DA-FBC3-732F-3A89-2F7287773A0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3" name="모서리가 둥근 직사각형 1816">
              <a:extLst>
                <a:ext uri="{FF2B5EF4-FFF2-40B4-BE49-F238E27FC236}">
                  <a16:creationId xmlns:a16="http://schemas.microsoft.com/office/drawing/2014/main" id="{B8426D10-77B8-90A0-4FF8-6EAD6E8B87B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4" name="모서리가 둥근 직사각형 1817">
              <a:extLst>
                <a:ext uri="{FF2B5EF4-FFF2-40B4-BE49-F238E27FC236}">
                  <a16:creationId xmlns:a16="http://schemas.microsoft.com/office/drawing/2014/main" id="{55EE14E1-1F86-05EC-7B9C-E7FDBBD329B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5" name="모서리가 둥근 직사각형 1818">
              <a:extLst>
                <a:ext uri="{FF2B5EF4-FFF2-40B4-BE49-F238E27FC236}">
                  <a16:creationId xmlns:a16="http://schemas.microsoft.com/office/drawing/2014/main" id="{8F0D2920-C0D7-16CD-1A59-B3713D0BFD1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6" name="모서리가 둥근 직사각형 1819">
              <a:extLst>
                <a:ext uri="{FF2B5EF4-FFF2-40B4-BE49-F238E27FC236}">
                  <a16:creationId xmlns:a16="http://schemas.microsoft.com/office/drawing/2014/main" id="{9148E27A-3530-A8BE-E966-8C92F7CE84D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27" name="그룹 1426">
            <a:extLst>
              <a:ext uri="{FF2B5EF4-FFF2-40B4-BE49-F238E27FC236}">
                <a16:creationId xmlns:a16="http://schemas.microsoft.com/office/drawing/2014/main" id="{844AB021-B428-D17C-BDDE-912FDFC967F1}"/>
              </a:ext>
            </a:extLst>
          </p:cNvPr>
          <p:cNvGrpSpPr/>
          <p:nvPr/>
        </p:nvGrpSpPr>
        <p:grpSpPr>
          <a:xfrm>
            <a:off x="4897693" y="2313546"/>
            <a:ext cx="696763" cy="100804"/>
            <a:chOff x="3538538" y="1077915"/>
            <a:chExt cx="696763" cy="100804"/>
          </a:xfrm>
        </p:grpSpPr>
        <p:sp>
          <p:nvSpPr>
            <p:cNvPr id="1428" name="모서리가 둥근 직사각형 1810">
              <a:extLst>
                <a:ext uri="{FF2B5EF4-FFF2-40B4-BE49-F238E27FC236}">
                  <a16:creationId xmlns:a16="http://schemas.microsoft.com/office/drawing/2014/main" id="{E9643A41-A986-1636-F755-320E807AF77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9" name="모서리가 둥근 직사각형 1811">
              <a:extLst>
                <a:ext uri="{FF2B5EF4-FFF2-40B4-BE49-F238E27FC236}">
                  <a16:creationId xmlns:a16="http://schemas.microsoft.com/office/drawing/2014/main" id="{D8B87FEA-4669-62BF-FC44-C93EF23FD36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0" name="모서리가 둥근 직사각형 1812">
              <a:extLst>
                <a:ext uri="{FF2B5EF4-FFF2-40B4-BE49-F238E27FC236}">
                  <a16:creationId xmlns:a16="http://schemas.microsoft.com/office/drawing/2014/main" id="{C796CDD7-7D44-1632-C414-9AFAE0218E2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1" name="모서리가 둥근 직사각형 1813">
              <a:extLst>
                <a:ext uri="{FF2B5EF4-FFF2-40B4-BE49-F238E27FC236}">
                  <a16:creationId xmlns:a16="http://schemas.microsoft.com/office/drawing/2014/main" id="{97D40FCE-8B86-EDE4-9723-D599F5D64DB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2" name="모서리가 둥근 직사각형 1814">
              <a:extLst>
                <a:ext uri="{FF2B5EF4-FFF2-40B4-BE49-F238E27FC236}">
                  <a16:creationId xmlns:a16="http://schemas.microsoft.com/office/drawing/2014/main" id="{DE083415-E9D9-EA6A-3C6D-B7621557146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3" name="그룹 1432">
            <a:extLst>
              <a:ext uri="{FF2B5EF4-FFF2-40B4-BE49-F238E27FC236}">
                <a16:creationId xmlns:a16="http://schemas.microsoft.com/office/drawing/2014/main" id="{2C76126A-D3BE-F3E0-F53C-44373E71FF2B}"/>
              </a:ext>
            </a:extLst>
          </p:cNvPr>
          <p:cNvGrpSpPr/>
          <p:nvPr/>
        </p:nvGrpSpPr>
        <p:grpSpPr>
          <a:xfrm>
            <a:off x="4897693" y="2499092"/>
            <a:ext cx="696763" cy="100804"/>
            <a:chOff x="3538538" y="1077915"/>
            <a:chExt cx="696763" cy="100804"/>
          </a:xfrm>
        </p:grpSpPr>
        <p:sp>
          <p:nvSpPr>
            <p:cNvPr id="1434" name="모서리가 둥근 직사각형 1805">
              <a:extLst>
                <a:ext uri="{FF2B5EF4-FFF2-40B4-BE49-F238E27FC236}">
                  <a16:creationId xmlns:a16="http://schemas.microsoft.com/office/drawing/2014/main" id="{85923468-2CA2-4694-0D40-7659A0E61A9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5" name="모서리가 둥근 직사각형 1806">
              <a:extLst>
                <a:ext uri="{FF2B5EF4-FFF2-40B4-BE49-F238E27FC236}">
                  <a16:creationId xmlns:a16="http://schemas.microsoft.com/office/drawing/2014/main" id="{9364CCC9-A823-F365-2A3B-CC6286C50F3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6" name="모서리가 둥근 직사각형 1807">
              <a:extLst>
                <a:ext uri="{FF2B5EF4-FFF2-40B4-BE49-F238E27FC236}">
                  <a16:creationId xmlns:a16="http://schemas.microsoft.com/office/drawing/2014/main" id="{FB2D3126-80C6-7B37-F0A0-3B0A0420020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7" name="모서리가 둥근 직사각형 1808">
              <a:extLst>
                <a:ext uri="{FF2B5EF4-FFF2-40B4-BE49-F238E27FC236}">
                  <a16:creationId xmlns:a16="http://schemas.microsoft.com/office/drawing/2014/main" id="{F37CE6FD-94A7-ADD5-5C49-1E932670A4F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8" name="모서리가 둥근 직사각형 1809">
              <a:extLst>
                <a:ext uri="{FF2B5EF4-FFF2-40B4-BE49-F238E27FC236}">
                  <a16:creationId xmlns:a16="http://schemas.microsoft.com/office/drawing/2014/main" id="{679F262B-F5A4-0870-40D1-A27CEF905BE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9" name="그룹 1438">
            <a:extLst>
              <a:ext uri="{FF2B5EF4-FFF2-40B4-BE49-F238E27FC236}">
                <a16:creationId xmlns:a16="http://schemas.microsoft.com/office/drawing/2014/main" id="{72AF419E-9FB5-FD5D-B1A3-AC2DF3B1E4BF}"/>
              </a:ext>
            </a:extLst>
          </p:cNvPr>
          <p:cNvGrpSpPr/>
          <p:nvPr/>
        </p:nvGrpSpPr>
        <p:grpSpPr>
          <a:xfrm>
            <a:off x="4897693" y="2684638"/>
            <a:ext cx="696763" cy="100804"/>
            <a:chOff x="3538538" y="1077915"/>
            <a:chExt cx="696763" cy="100804"/>
          </a:xfrm>
        </p:grpSpPr>
        <p:sp>
          <p:nvSpPr>
            <p:cNvPr id="1440" name="모서리가 둥근 직사각형 1800">
              <a:extLst>
                <a:ext uri="{FF2B5EF4-FFF2-40B4-BE49-F238E27FC236}">
                  <a16:creationId xmlns:a16="http://schemas.microsoft.com/office/drawing/2014/main" id="{414EE5FB-AC75-54DF-FB3A-7B5FAD3E03D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1" name="모서리가 둥근 직사각형 1801">
              <a:extLst>
                <a:ext uri="{FF2B5EF4-FFF2-40B4-BE49-F238E27FC236}">
                  <a16:creationId xmlns:a16="http://schemas.microsoft.com/office/drawing/2014/main" id="{A8B03396-4210-315B-DE02-0FCC16CFB1D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2" name="모서리가 둥근 직사각형 1802">
              <a:extLst>
                <a:ext uri="{FF2B5EF4-FFF2-40B4-BE49-F238E27FC236}">
                  <a16:creationId xmlns:a16="http://schemas.microsoft.com/office/drawing/2014/main" id="{5273A635-8535-D04E-B286-E471641EB23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3" name="모서리가 둥근 직사각형 1803">
              <a:extLst>
                <a:ext uri="{FF2B5EF4-FFF2-40B4-BE49-F238E27FC236}">
                  <a16:creationId xmlns:a16="http://schemas.microsoft.com/office/drawing/2014/main" id="{BA18C253-DED5-FDA0-870D-A332E3D12BB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4" name="모서리가 둥근 직사각형 1804">
              <a:extLst>
                <a:ext uri="{FF2B5EF4-FFF2-40B4-BE49-F238E27FC236}">
                  <a16:creationId xmlns:a16="http://schemas.microsoft.com/office/drawing/2014/main" id="{F2E4A525-184A-9C77-194B-AFE295D24E7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45" name="그룹 1444">
            <a:extLst>
              <a:ext uri="{FF2B5EF4-FFF2-40B4-BE49-F238E27FC236}">
                <a16:creationId xmlns:a16="http://schemas.microsoft.com/office/drawing/2014/main" id="{D6C982C3-FEEF-DE89-D1C3-0F5B8AD9FCB1}"/>
              </a:ext>
            </a:extLst>
          </p:cNvPr>
          <p:cNvGrpSpPr/>
          <p:nvPr/>
        </p:nvGrpSpPr>
        <p:grpSpPr>
          <a:xfrm>
            <a:off x="4897693" y="2870184"/>
            <a:ext cx="696763" cy="100804"/>
            <a:chOff x="3538538" y="1077915"/>
            <a:chExt cx="696763" cy="100804"/>
          </a:xfrm>
        </p:grpSpPr>
        <p:sp>
          <p:nvSpPr>
            <p:cNvPr id="1446" name="모서리가 둥근 직사각형 1795">
              <a:extLst>
                <a:ext uri="{FF2B5EF4-FFF2-40B4-BE49-F238E27FC236}">
                  <a16:creationId xmlns:a16="http://schemas.microsoft.com/office/drawing/2014/main" id="{C83F85EE-FA9B-E45B-D64C-ED399D409C1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7" name="모서리가 둥근 직사각형 1796">
              <a:extLst>
                <a:ext uri="{FF2B5EF4-FFF2-40B4-BE49-F238E27FC236}">
                  <a16:creationId xmlns:a16="http://schemas.microsoft.com/office/drawing/2014/main" id="{BFE0B2AD-06C5-F933-9497-6A2FFEF6742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8" name="모서리가 둥근 직사각형 1797">
              <a:extLst>
                <a:ext uri="{FF2B5EF4-FFF2-40B4-BE49-F238E27FC236}">
                  <a16:creationId xmlns:a16="http://schemas.microsoft.com/office/drawing/2014/main" id="{55DF4F86-9171-2DA1-57A1-4E80BA44771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9" name="모서리가 둥근 직사각형 1798">
              <a:extLst>
                <a:ext uri="{FF2B5EF4-FFF2-40B4-BE49-F238E27FC236}">
                  <a16:creationId xmlns:a16="http://schemas.microsoft.com/office/drawing/2014/main" id="{CFC93FCE-CC4D-FC9C-5455-5BC3B47769E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0" name="모서리가 둥근 직사각형 1799">
              <a:extLst>
                <a:ext uri="{FF2B5EF4-FFF2-40B4-BE49-F238E27FC236}">
                  <a16:creationId xmlns:a16="http://schemas.microsoft.com/office/drawing/2014/main" id="{44C77BC5-6D45-5185-2976-9B0A4AD1828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51" name="그룹 1450">
            <a:extLst>
              <a:ext uri="{FF2B5EF4-FFF2-40B4-BE49-F238E27FC236}">
                <a16:creationId xmlns:a16="http://schemas.microsoft.com/office/drawing/2014/main" id="{5D0C484D-C5FA-42F4-FB8A-D467C2A164DB}"/>
              </a:ext>
            </a:extLst>
          </p:cNvPr>
          <p:cNvGrpSpPr/>
          <p:nvPr/>
        </p:nvGrpSpPr>
        <p:grpSpPr>
          <a:xfrm>
            <a:off x="4897693" y="3055730"/>
            <a:ext cx="696763" cy="100804"/>
            <a:chOff x="3538538" y="1077915"/>
            <a:chExt cx="696763" cy="100804"/>
          </a:xfrm>
        </p:grpSpPr>
        <p:sp>
          <p:nvSpPr>
            <p:cNvPr id="1452" name="모서리가 둥근 직사각형 1790">
              <a:extLst>
                <a:ext uri="{FF2B5EF4-FFF2-40B4-BE49-F238E27FC236}">
                  <a16:creationId xmlns:a16="http://schemas.microsoft.com/office/drawing/2014/main" id="{AF1CBAA3-F014-00B1-B09B-FE63112E9A0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3" name="모서리가 둥근 직사각형 1791">
              <a:extLst>
                <a:ext uri="{FF2B5EF4-FFF2-40B4-BE49-F238E27FC236}">
                  <a16:creationId xmlns:a16="http://schemas.microsoft.com/office/drawing/2014/main" id="{FC70E833-4901-0B35-167C-5B49E6F8332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4" name="모서리가 둥근 직사각형 1792">
              <a:extLst>
                <a:ext uri="{FF2B5EF4-FFF2-40B4-BE49-F238E27FC236}">
                  <a16:creationId xmlns:a16="http://schemas.microsoft.com/office/drawing/2014/main" id="{1570D384-0D9E-4CFE-2D0D-2245583F44E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5" name="모서리가 둥근 직사각형 1793">
              <a:extLst>
                <a:ext uri="{FF2B5EF4-FFF2-40B4-BE49-F238E27FC236}">
                  <a16:creationId xmlns:a16="http://schemas.microsoft.com/office/drawing/2014/main" id="{E8A147C9-6D0E-5527-B19A-941220313CB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6" name="모서리가 둥근 직사각형 1794">
              <a:extLst>
                <a:ext uri="{FF2B5EF4-FFF2-40B4-BE49-F238E27FC236}">
                  <a16:creationId xmlns:a16="http://schemas.microsoft.com/office/drawing/2014/main" id="{D1D6CC39-19AA-74F7-0A14-34976C984C2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57" name="그룹 1456">
            <a:extLst>
              <a:ext uri="{FF2B5EF4-FFF2-40B4-BE49-F238E27FC236}">
                <a16:creationId xmlns:a16="http://schemas.microsoft.com/office/drawing/2014/main" id="{F789191C-ADB9-A3C7-23E6-330842535608}"/>
              </a:ext>
            </a:extLst>
          </p:cNvPr>
          <p:cNvGrpSpPr/>
          <p:nvPr/>
        </p:nvGrpSpPr>
        <p:grpSpPr>
          <a:xfrm>
            <a:off x="4897693" y="3241276"/>
            <a:ext cx="696763" cy="100804"/>
            <a:chOff x="3538538" y="1077915"/>
            <a:chExt cx="696763" cy="100804"/>
          </a:xfrm>
        </p:grpSpPr>
        <p:sp>
          <p:nvSpPr>
            <p:cNvPr id="1458" name="모서리가 둥근 직사각형 1785">
              <a:extLst>
                <a:ext uri="{FF2B5EF4-FFF2-40B4-BE49-F238E27FC236}">
                  <a16:creationId xmlns:a16="http://schemas.microsoft.com/office/drawing/2014/main" id="{B144E5B1-DDB9-D49E-D599-DA2A1160F54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9" name="모서리가 둥근 직사각형 1786">
              <a:extLst>
                <a:ext uri="{FF2B5EF4-FFF2-40B4-BE49-F238E27FC236}">
                  <a16:creationId xmlns:a16="http://schemas.microsoft.com/office/drawing/2014/main" id="{DF85FE88-9F4A-C83C-9125-C6DF7EC0C36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0" name="모서리가 둥근 직사각형 1787">
              <a:extLst>
                <a:ext uri="{FF2B5EF4-FFF2-40B4-BE49-F238E27FC236}">
                  <a16:creationId xmlns:a16="http://schemas.microsoft.com/office/drawing/2014/main" id="{8FDAB761-CE02-705B-09FB-F7179450B86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1" name="모서리가 둥근 직사각형 1788">
              <a:extLst>
                <a:ext uri="{FF2B5EF4-FFF2-40B4-BE49-F238E27FC236}">
                  <a16:creationId xmlns:a16="http://schemas.microsoft.com/office/drawing/2014/main" id="{013C9F55-4587-A586-2ED6-6D0A052B351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2" name="모서리가 둥근 직사각형 1789">
              <a:extLst>
                <a:ext uri="{FF2B5EF4-FFF2-40B4-BE49-F238E27FC236}">
                  <a16:creationId xmlns:a16="http://schemas.microsoft.com/office/drawing/2014/main" id="{A1F17A83-094E-2803-BE39-5F764EB60EF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63" name="그룹 1462">
            <a:extLst>
              <a:ext uri="{FF2B5EF4-FFF2-40B4-BE49-F238E27FC236}">
                <a16:creationId xmlns:a16="http://schemas.microsoft.com/office/drawing/2014/main" id="{30A3A323-51A7-3A94-D1C8-AE519F6DDD6E}"/>
              </a:ext>
            </a:extLst>
          </p:cNvPr>
          <p:cNvGrpSpPr/>
          <p:nvPr/>
        </p:nvGrpSpPr>
        <p:grpSpPr>
          <a:xfrm>
            <a:off x="4897693" y="3426822"/>
            <a:ext cx="696763" cy="100804"/>
            <a:chOff x="3538538" y="1077915"/>
            <a:chExt cx="696763" cy="100804"/>
          </a:xfrm>
        </p:grpSpPr>
        <p:sp>
          <p:nvSpPr>
            <p:cNvPr id="1464" name="모서리가 둥근 직사각형 1780">
              <a:extLst>
                <a:ext uri="{FF2B5EF4-FFF2-40B4-BE49-F238E27FC236}">
                  <a16:creationId xmlns:a16="http://schemas.microsoft.com/office/drawing/2014/main" id="{380F286A-3FA3-B2E6-C542-8F96AAEA81F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5" name="모서리가 둥근 직사각형 1781">
              <a:extLst>
                <a:ext uri="{FF2B5EF4-FFF2-40B4-BE49-F238E27FC236}">
                  <a16:creationId xmlns:a16="http://schemas.microsoft.com/office/drawing/2014/main" id="{6A4CCEC6-9530-0AE4-0DCA-838F2EFC955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6" name="모서리가 둥근 직사각형 1782">
              <a:extLst>
                <a:ext uri="{FF2B5EF4-FFF2-40B4-BE49-F238E27FC236}">
                  <a16:creationId xmlns:a16="http://schemas.microsoft.com/office/drawing/2014/main" id="{752E9ECC-88E0-A059-29BC-556D5016A6D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7" name="모서리가 둥근 직사각형 1783">
              <a:extLst>
                <a:ext uri="{FF2B5EF4-FFF2-40B4-BE49-F238E27FC236}">
                  <a16:creationId xmlns:a16="http://schemas.microsoft.com/office/drawing/2014/main" id="{CF264248-EE1A-8728-3173-0C7B6274FB6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8" name="모서리가 둥근 직사각형 1784">
              <a:extLst>
                <a:ext uri="{FF2B5EF4-FFF2-40B4-BE49-F238E27FC236}">
                  <a16:creationId xmlns:a16="http://schemas.microsoft.com/office/drawing/2014/main" id="{08431410-7F3F-1662-5B62-447DFAC7315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69" name="그룹 1468">
            <a:extLst>
              <a:ext uri="{FF2B5EF4-FFF2-40B4-BE49-F238E27FC236}">
                <a16:creationId xmlns:a16="http://schemas.microsoft.com/office/drawing/2014/main" id="{BEB09D65-69F3-AC76-132A-C1EA937132E3}"/>
              </a:ext>
            </a:extLst>
          </p:cNvPr>
          <p:cNvGrpSpPr/>
          <p:nvPr/>
        </p:nvGrpSpPr>
        <p:grpSpPr>
          <a:xfrm>
            <a:off x="4897693" y="3612368"/>
            <a:ext cx="696763" cy="100804"/>
            <a:chOff x="3538538" y="1077915"/>
            <a:chExt cx="696763" cy="100804"/>
          </a:xfrm>
        </p:grpSpPr>
        <p:sp>
          <p:nvSpPr>
            <p:cNvPr id="1470" name="모서리가 둥근 직사각형 1775">
              <a:extLst>
                <a:ext uri="{FF2B5EF4-FFF2-40B4-BE49-F238E27FC236}">
                  <a16:creationId xmlns:a16="http://schemas.microsoft.com/office/drawing/2014/main" id="{92943E42-5B71-1863-FCBC-52482920098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1" name="모서리가 둥근 직사각형 1776">
              <a:extLst>
                <a:ext uri="{FF2B5EF4-FFF2-40B4-BE49-F238E27FC236}">
                  <a16:creationId xmlns:a16="http://schemas.microsoft.com/office/drawing/2014/main" id="{E3724B86-3A30-B9EE-F2D1-54B46F1F18A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2" name="모서리가 둥근 직사각형 1777">
              <a:extLst>
                <a:ext uri="{FF2B5EF4-FFF2-40B4-BE49-F238E27FC236}">
                  <a16:creationId xmlns:a16="http://schemas.microsoft.com/office/drawing/2014/main" id="{C2404FA3-C535-CA5F-ED38-A0E7801B805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3" name="모서리가 둥근 직사각형 1778">
              <a:extLst>
                <a:ext uri="{FF2B5EF4-FFF2-40B4-BE49-F238E27FC236}">
                  <a16:creationId xmlns:a16="http://schemas.microsoft.com/office/drawing/2014/main" id="{6051950F-30DB-20C8-E596-15FFBC35D12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4" name="모서리가 둥근 직사각형 1779">
              <a:extLst>
                <a:ext uri="{FF2B5EF4-FFF2-40B4-BE49-F238E27FC236}">
                  <a16:creationId xmlns:a16="http://schemas.microsoft.com/office/drawing/2014/main" id="{C76DA305-9648-AA36-6295-C83397FF2CD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75" name="그룹 1474">
            <a:extLst>
              <a:ext uri="{FF2B5EF4-FFF2-40B4-BE49-F238E27FC236}">
                <a16:creationId xmlns:a16="http://schemas.microsoft.com/office/drawing/2014/main" id="{9AB92601-765A-F2E9-E89D-F071EA9C28B7}"/>
              </a:ext>
            </a:extLst>
          </p:cNvPr>
          <p:cNvGrpSpPr/>
          <p:nvPr/>
        </p:nvGrpSpPr>
        <p:grpSpPr>
          <a:xfrm>
            <a:off x="4897693" y="3797914"/>
            <a:ext cx="696763" cy="100804"/>
            <a:chOff x="3538538" y="1077915"/>
            <a:chExt cx="696763" cy="100804"/>
          </a:xfrm>
        </p:grpSpPr>
        <p:sp>
          <p:nvSpPr>
            <p:cNvPr id="1476" name="모서리가 둥근 직사각형 1770">
              <a:extLst>
                <a:ext uri="{FF2B5EF4-FFF2-40B4-BE49-F238E27FC236}">
                  <a16:creationId xmlns:a16="http://schemas.microsoft.com/office/drawing/2014/main" id="{4B9D8F9C-FB26-B886-F40C-399C79F041E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7" name="모서리가 둥근 직사각형 1771">
              <a:extLst>
                <a:ext uri="{FF2B5EF4-FFF2-40B4-BE49-F238E27FC236}">
                  <a16:creationId xmlns:a16="http://schemas.microsoft.com/office/drawing/2014/main" id="{1CF4B5CF-5BF4-F0AE-34E1-FB1AC5CB69D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8" name="모서리가 둥근 직사각형 1772">
              <a:extLst>
                <a:ext uri="{FF2B5EF4-FFF2-40B4-BE49-F238E27FC236}">
                  <a16:creationId xmlns:a16="http://schemas.microsoft.com/office/drawing/2014/main" id="{0454BE24-108D-5ABB-BFFB-77BEBAD5A8E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9" name="모서리가 둥근 직사각형 1773">
              <a:extLst>
                <a:ext uri="{FF2B5EF4-FFF2-40B4-BE49-F238E27FC236}">
                  <a16:creationId xmlns:a16="http://schemas.microsoft.com/office/drawing/2014/main" id="{128379D3-781B-F546-7CA4-2B16703ACFD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0" name="모서리가 둥근 직사각형 1774">
              <a:extLst>
                <a:ext uri="{FF2B5EF4-FFF2-40B4-BE49-F238E27FC236}">
                  <a16:creationId xmlns:a16="http://schemas.microsoft.com/office/drawing/2014/main" id="{A567E67C-8372-4A03-CFFC-8F8DC6891E1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81" name="그룹 1480">
            <a:extLst>
              <a:ext uri="{FF2B5EF4-FFF2-40B4-BE49-F238E27FC236}">
                <a16:creationId xmlns:a16="http://schemas.microsoft.com/office/drawing/2014/main" id="{5FEF2E84-6D6D-8F68-3B2E-765836990681}"/>
              </a:ext>
            </a:extLst>
          </p:cNvPr>
          <p:cNvGrpSpPr/>
          <p:nvPr/>
        </p:nvGrpSpPr>
        <p:grpSpPr>
          <a:xfrm>
            <a:off x="4897693" y="3983460"/>
            <a:ext cx="696763" cy="100804"/>
            <a:chOff x="3538538" y="1077915"/>
            <a:chExt cx="696763" cy="100804"/>
          </a:xfrm>
        </p:grpSpPr>
        <p:sp>
          <p:nvSpPr>
            <p:cNvPr id="1482" name="모서리가 둥근 직사각형 1765">
              <a:extLst>
                <a:ext uri="{FF2B5EF4-FFF2-40B4-BE49-F238E27FC236}">
                  <a16:creationId xmlns:a16="http://schemas.microsoft.com/office/drawing/2014/main" id="{0AD0B4B9-1F96-0FAB-1CF7-55FC8DBDC12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3" name="모서리가 둥근 직사각형 1766">
              <a:extLst>
                <a:ext uri="{FF2B5EF4-FFF2-40B4-BE49-F238E27FC236}">
                  <a16:creationId xmlns:a16="http://schemas.microsoft.com/office/drawing/2014/main" id="{074A3739-AF77-FF74-D6AF-38C5A95BFC7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4" name="모서리가 둥근 직사각형 1767">
              <a:extLst>
                <a:ext uri="{FF2B5EF4-FFF2-40B4-BE49-F238E27FC236}">
                  <a16:creationId xmlns:a16="http://schemas.microsoft.com/office/drawing/2014/main" id="{C30D3109-137B-D567-9124-4FA053EB3CC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5" name="모서리가 둥근 직사각형 1768">
              <a:extLst>
                <a:ext uri="{FF2B5EF4-FFF2-40B4-BE49-F238E27FC236}">
                  <a16:creationId xmlns:a16="http://schemas.microsoft.com/office/drawing/2014/main" id="{9CCF84B6-3F2E-E4E8-037F-1D27E2FFE2E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6" name="모서리가 둥근 직사각형 1769">
              <a:extLst>
                <a:ext uri="{FF2B5EF4-FFF2-40B4-BE49-F238E27FC236}">
                  <a16:creationId xmlns:a16="http://schemas.microsoft.com/office/drawing/2014/main" id="{FE62C39F-7C0F-EAFC-6156-6B890747766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87" name="그룹 1486">
            <a:extLst>
              <a:ext uri="{FF2B5EF4-FFF2-40B4-BE49-F238E27FC236}">
                <a16:creationId xmlns:a16="http://schemas.microsoft.com/office/drawing/2014/main" id="{A3BE7097-F225-95B1-4634-ED278BCC9DD7}"/>
              </a:ext>
            </a:extLst>
          </p:cNvPr>
          <p:cNvGrpSpPr/>
          <p:nvPr/>
        </p:nvGrpSpPr>
        <p:grpSpPr>
          <a:xfrm>
            <a:off x="4897693" y="4169006"/>
            <a:ext cx="696763" cy="100804"/>
            <a:chOff x="3538538" y="1077915"/>
            <a:chExt cx="696763" cy="100804"/>
          </a:xfrm>
        </p:grpSpPr>
        <p:sp>
          <p:nvSpPr>
            <p:cNvPr id="1488" name="모서리가 둥근 직사각형 1760">
              <a:extLst>
                <a:ext uri="{FF2B5EF4-FFF2-40B4-BE49-F238E27FC236}">
                  <a16:creationId xmlns:a16="http://schemas.microsoft.com/office/drawing/2014/main" id="{0ABA87B9-8443-081F-CB85-2C90C1BF236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9" name="모서리가 둥근 직사각형 1761">
              <a:extLst>
                <a:ext uri="{FF2B5EF4-FFF2-40B4-BE49-F238E27FC236}">
                  <a16:creationId xmlns:a16="http://schemas.microsoft.com/office/drawing/2014/main" id="{3EC8BC3A-0616-57E0-8ACF-C772EDABEC1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0" name="모서리가 둥근 직사각형 1762">
              <a:extLst>
                <a:ext uri="{FF2B5EF4-FFF2-40B4-BE49-F238E27FC236}">
                  <a16:creationId xmlns:a16="http://schemas.microsoft.com/office/drawing/2014/main" id="{79C2C95A-CB0C-33FF-E758-D60345102AE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1" name="모서리가 둥근 직사각형 1763">
              <a:extLst>
                <a:ext uri="{FF2B5EF4-FFF2-40B4-BE49-F238E27FC236}">
                  <a16:creationId xmlns:a16="http://schemas.microsoft.com/office/drawing/2014/main" id="{0190A997-B74F-D985-A660-BC67BA997F2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2" name="모서리가 둥근 직사각형 1764">
              <a:extLst>
                <a:ext uri="{FF2B5EF4-FFF2-40B4-BE49-F238E27FC236}">
                  <a16:creationId xmlns:a16="http://schemas.microsoft.com/office/drawing/2014/main" id="{FA521882-0B19-D30A-C56E-7696F9073FF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93" name="그룹 1492">
            <a:extLst>
              <a:ext uri="{FF2B5EF4-FFF2-40B4-BE49-F238E27FC236}">
                <a16:creationId xmlns:a16="http://schemas.microsoft.com/office/drawing/2014/main" id="{7C489230-F96B-1F7E-2A9A-A0CAF6C26160}"/>
              </a:ext>
            </a:extLst>
          </p:cNvPr>
          <p:cNvGrpSpPr/>
          <p:nvPr/>
        </p:nvGrpSpPr>
        <p:grpSpPr>
          <a:xfrm>
            <a:off x="4897693" y="4354552"/>
            <a:ext cx="696763" cy="100804"/>
            <a:chOff x="3538538" y="1077915"/>
            <a:chExt cx="696763" cy="100804"/>
          </a:xfrm>
        </p:grpSpPr>
        <p:sp>
          <p:nvSpPr>
            <p:cNvPr id="1494" name="모서리가 둥근 직사각형 1755">
              <a:extLst>
                <a:ext uri="{FF2B5EF4-FFF2-40B4-BE49-F238E27FC236}">
                  <a16:creationId xmlns:a16="http://schemas.microsoft.com/office/drawing/2014/main" id="{CF60EC3D-FA8A-0496-CF1A-650A141BEE3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5" name="모서리가 둥근 직사각형 1756">
              <a:extLst>
                <a:ext uri="{FF2B5EF4-FFF2-40B4-BE49-F238E27FC236}">
                  <a16:creationId xmlns:a16="http://schemas.microsoft.com/office/drawing/2014/main" id="{06542AED-E864-4F86-31F0-EB85E02B22D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6" name="모서리가 둥근 직사각형 1757">
              <a:extLst>
                <a:ext uri="{FF2B5EF4-FFF2-40B4-BE49-F238E27FC236}">
                  <a16:creationId xmlns:a16="http://schemas.microsoft.com/office/drawing/2014/main" id="{73E65D16-4EF0-2640-B40F-FA54A0CD0A9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7" name="모서리가 둥근 직사각형 1758">
              <a:extLst>
                <a:ext uri="{FF2B5EF4-FFF2-40B4-BE49-F238E27FC236}">
                  <a16:creationId xmlns:a16="http://schemas.microsoft.com/office/drawing/2014/main" id="{DD6A9BF2-4DE6-9319-BA33-4360147597F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8" name="모서리가 둥근 직사각형 1759">
              <a:extLst>
                <a:ext uri="{FF2B5EF4-FFF2-40B4-BE49-F238E27FC236}">
                  <a16:creationId xmlns:a16="http://schemas.microsoft.com/office/drawing/2014/main" id="{895B0B53-896F-CCB1-5AAA-9D3ED5476FD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99" name="그룹 1498">
            <a:extLst>
              <a:ext uri="{FF2B5EF4-FFF2-40B4-BE49-F238E27FC236}">
                <a16:creationId xmlns:a16="http://schemas.microsoft.com/office/drawing/2014/main" id="{CDB9724A-AAFC-C101-42D0-2815FCA55F78}"/>
              </a:ext>
            </a:extLst>
          </p:cNvPr>
          <p:cNvGrpSpPr/>
          <p:nvPr/>
        </p:nvGrpSpPr>
        <p:grpSpPr>
          <a:xfrm>
            <a:off x="4897693" y="4540098"/>
            <a:ext cx="696763" cy="100804"/>
            <a:chOff x="3538538" y="1077915"/>
            <a:chExt cx="696763" cy="100804"/>
          </a:xfrm>
        </p:grpSpPr>
        <p:sp>
          <p:nvSpPr>
            <p:cNvPr id="1500" name="모서리가 둥근 직사각형 1750">
              <a:extLst>
                <a:ext uri="{FF2B5EF4-FFF2-40B4-BE49-F238E27FC236}">
                  <a16:creationId xmlns:a16="http://schemas.microsoft.com/office/drawing/2014/main" id="{7824A788-DFF3-66A7-540A-E508E9127C3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1" name="모서리가 둥근 직사각형 1751">
              <a:extLst>
                <a:ext uri="{FF2B5EF4-FFF2-40B4-BE49-F238E27FC236}">
                  <a16:creationId xmlns:a16="http://schemas.microsoft.com/office/drawing/2014/main" id="{7C705EFE-9083-135C-9FB0-608B132F890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2" name="모서리가 둥근 직사각형 1752">
              <a:extLst>
                <a:ext uri="{FF2B5EF4-FFF2-40B4-BE49-F238E27FC236}">
                  <a16:creationId xmlns:a16="http://schemas.microsoft.com/office/drawing/2014/main" id="{36224992-6E7C-A605-056F-84C9F06A001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3" name="모서리가 둥근 직사각형 1753">
              <a:extLst>
                <a:ext uri="{FF2B5EF4-FFF2-40B4-BE49-F238E27FC236}">
                  <a16:creationId xmlns:a16="http://schemas.microsoft.com/office/drawing/2014/main" id="{C5EC4713-87EE-1201-D969-35EC69DB108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4" name="모서리가 둥근 직사각형 1754">
              <a:extLst>
                <a:ext uri="{FF2B5EF4-FFF2-40B4-BE49-F238E27FC236}">
                  <a16:creationId xmlns:a16="http://schemas.microsoft.com/office/drawing/2014/main" id="{AA25C49D-FA1B-3CDB-3256-A3ED5B11C8E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05" name="그룹 1504">
            <a:extLst>
              <a:ext uri="{FF2B5EF4-FFF2-40B4-BE49-F238E27FC236}">
                <a16:creationId xmlns:a16="http://schemas.microsoft.com/office/drawing/2014/main" id="{89440453-0797-6ED1-1755-8FE1B472DD9A}"/>
              </a:ext>
            </a:extLst>
          </p:cNvPr>
          <p:cNvGrpSpPr/>
          <p:nvPr/>
        </p:nvGrpSpPr>
        <p:grpSpPr>
          <a:xfrm>
            <a:off x="4897693" y="4725644"/>
            <a:ext cx="696763" cy="100804"/>
            <a:chOff x="3538538" y="1077915"/>
            <a:chExt cx="696763" cy="100804"/>
          </a:xfrm>
        </p:grpSpPr>
        <p:sp>
          <p:nvSpPr>
            <p:cNvPr id="1506" name="모서리가 둥근 직사각형 1745">
              <a:extLst>
                <a:ext uri="{FF2B5EF4-FFF2-40B4-BE49-F238E27FC236}">
                  <a16:creationId xmlns:a16="http://schemas.microsoft.com/office/drawing/2014/main" id="{321B4C81-B164-C099-EAE5-31D11AF2201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7" name="모서리가 둥근 직사각형 1746">
              <a:extLst>
                <a:ext uri="{FF2B5EF4-FFF2-40B4-BE49-F238E27FC236}">
                  <a16:creationId xmlns:a16="http://schemas.microsoft.com/office/drawing/2014/main" id="{B78A4134-84C5-81F3-81F9-4F5AE1C1B38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8" name="모서리가 둥근 직사각형 1747">
              <a:extLst>
                <a:ext uri="{FF2B5EF4-FFF2-40B4-BE49-F238E27FC236}">
                  <a16:creationId xmlns:a16="http://schemas.microsoft.com/office/drawing/2014/main" id="{1B30913B-DF0A-A653-6700-7C9A0DB2DFE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9" name="모서리가 둥근 직사각형 1748">
              <a:extLst>
                <a:ext uri="{FF2B5EF4-FFF2-40B4-BE49-F238E27FC236}">
                  <a16:creationId xmlns:a16="http://schemas.microsoft.com/office/drawing/2014/main" id="{94CA908C-E2A6-D61A-6675-8DEE431E7163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0" name="모서리가 둥근 직사각형 1749">
              <a:extLst>
                <a:ext uri="{FF2B5EF4-FFF2-40B4-BE49-F238E27FC236}">
                  <a16:creationId xmlns:a16="http://schemas.microsoft.com/office/drawing/2014/main" id="{5D5FE223-E4F5-9B8B-0191-4A61AA69688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11" name="그룹 1510">
            <a:extLst>
              <a:ext uri="{FF2B5EF4-FFF2-40B4-BE49-F238E27FC236}">
                <a16:creationId xmlns:a16="http://schemas.microsoft.com/office/drawing/2014/main" id="{7774409C-FB92-E831-D41C-2F99FBEAA57F}"/>
              </a:ext>
            </a:extLst>
          </p:cNvPr>
          <p:cNvGrpSpPr/>
          <p:nvPr/>
        </p:nvGrpSpPr>
        <p:grpSpPr>
          <a:xfrm>
            <a:off x="4897693" y="4911190"/>
            <a:ext cx="696763" cy="100804"/>
            <a:chOff x="3538538" y="1077915"/>
            <a:chExt cx="696763" cy="100804"/>
          </a:xfrm>
        </p:grpSpPr>
        <p:sp>
          <p:nvSpPr>
            <p:cNvPr id="1512" name="모서리가 둥근 직사각형 1740">
              <a:extLst>
                <a:ext uri="{FF2B5EF4-FFF2-40B4-BE49-F238E27FC236}">
                  <a16:creationId xmlns:a16="http://schemas.microsoft.com/office/drawing/2014/main" id="{6816F68C-5054-A3AD-D914-40FDC2ABC13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3" name="모서리가 둥근 직사각형 1741">
              <a:extLst>
                <a:ext uri="{FF2B5EF4-FFF2-40B4-BE49-F238E27FC236}">
                  <a16:creationId xmlns:a16="http://schemas.microsoft.com/office/drawing/2014/main" id="{69B1D3AC-2E3D-32F4-E4D6-EF99A838A82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4" name="모서리가 둥근 직사각형 1742">
              <a:extLst>
                <a:ext uri="{FF2B5EF4-FFF2-40B4-BE49-F238E27FC236}">
                  <a16:creationId xmlns:a16="http://schemas.microsoft.com/office/drawing/2014/main" id="{42C44A45-3EE5-080B-5FD4-F87F039F858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5" name="모서리가 둥근 직사각형 1743">
              <a:extLst>
                <a:ext uri="{FF2B5EF4-FFF2-40B4-BE49-F238E27FC236}">
                  <a16:creationId xmlns:a16="http://schemas.microsoft.com/office/drawing/2014/main" id="{C5AD3DCF-DA7B-4109-F4BA-490C6EA1DC3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6" name="모서리가 둥근 직사각형 1744">
              <a:extLst>
                <a:ext uri="{FF2B5EF4-FFF2-40B4-BE49-F238E27FC236}">
                  <a16:creationId xmlns:a16="http://schemas.microsoft.com/office/drawing/2014/main" id="{EC25CA6B-E0BF-5CAD-E7EB-E649AE1D01F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17" name="그룹 1516">
            <a:extLst>
              <a:ext uri="{FF2B5EF4-FFF2-40B4-BE49-F238E27FC236}">
                <a16:creationId xmlns:a16="http://schemas.microsoft.com/office/drawing/2014/main" id="{CAB8C7A9-56D3-D2F4-B786-09E8F161545D}"/>
              </a:ext>
            </a:extLst>
          </p:cNvPr>
          <p:cNvGrpSpPr/>
          <p:nvPr/>
        </p:nvGrpSpPr>
        <p:grpSpPr>
          <a:xfrm>
            <a:off x="4897693" y="5096736"/>
            <a:ext cx="696763" cy="100804"/>
            <a:chOff x="3538538" y="1077915"/>
            <a:chExt cx="696763" cy="100804"/>
          </a:xfrm>
        </p:grpSpPr>
        <p:sp>
          <p:nvSpPr>
            <p:cNvPr id="1518" name="모서리가 둥근 직사각형 1735">
              <a:extLst>
                <a:ext uri="{FF2B5EF4-FFF2-40B4-BE49-F238E27FC236}">
                  <a16:creationId xmlns:a16="http://schemas.microsoft.com/office/drawing/2014/main" id="{02E11A51-85C9-5AFC-D554-B919F893EE6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9" name="모서리가 둥근 직사각형 1736">
              <a:extLst>
                <a:ext uri="{FF2B5EF4-FFF2-40B4-BE49-F238E27FC236}">
                  <a16:creationId xmlns:a16="http://schemas.microsoft.com/office/drawing/2014/main" id="{4FCFE058-B9C7-76E6-A956-BBBFF2D26E7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0" name="모서리가 둥근 직사각형 1737">
              <a:extLst>
                <a:ext uri="{FF2B5EF4-FFF2-40B4-BE49-F238E27FC236}">
                  <a16:creationId xmlns:a16="http://schemas.microsoft.com/office/drawing/2014/main" id="{0FB188C6-F810-E8A9-0C82-CBC58B5B99C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1" name="모서리가 둥근 직사각형 1738">
              <a:extLst>
                <a:ext uri="{FF2B5EF4-FFF2-40B4-BE49-F238E27FC236}">
                  <a16:creationId xmlns:a16="http://schemas.microsoft.com/office/drawing/2014/main" id="{20EBD3E7-29FC-E848-72B9-4679F57F7B8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2" name="모서리가 둥근 직사각형 1739">
              <a:extLst>
                <a:ext uri="{FF2B5EF4-FFF2-40B4-BE49-F238E27FC236}">
                  <a16:creationId xmlns:a16="http://schemas.microsoft.com/office/drawing/2014/main" id="{C4379DC0-7592-FE5D-A794-A76168A81D1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23" name="그룹 1522">
            <a:extLst>
              <a:ext uri="{FF2B5EF4-FFF2-40B4-BE49-F238E27FC236}">
                <a16:creationId xmlns:a16="http://schemas.microsoft.com/office/drawing/2014/main" id="{65D70958-88B5-070B-7D1F-2B4453F82379}"/>
              </a:ext>
            </a:extLst>
          </p:cNvPr>
          <p:cNvGrpSpPr/>
          <p:nvPr/>
        </p:nvGrpSpPr>
        <p:grpSpPr>
          <a:xfrm>
            <a:off x="4897693" y="5282282"/>
            <a:ext cx="696763" cy="100804"/>
            <a:chOff x="3538538" y="1077915"/>
            <a:chExt cx="696763" cy="100804"/>
          </a:xfrm>
        </p:grpSpPr>
        <p:sp>
          <p:nvSpPr>
            <p:cNvPr id="1524" name="모서리가 둥근 직사각형 1730">
              <a:extLst>
                <a:ext uri="{FF2B5EF4-FFF2-40B4-BE49-F238E27FC236}">
                  <a16:creationId xmlns:a16="http://schemas.microsoft.com/office/drawing/2014/main" id="{8792793A-DCE4-6052-B235-E42F818629A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5" name="모서리가 둥근 직사각형 1731">
              <a:extLst>
                <a:ext uri="{FF2B5EF4-FFF2-40B4-BE49-F238E27FC236}">
                  <a16:creationId xmlns:a16="http://schemas.microsoft.com/office/drawing/2014/main" id="{1D65E4A2-6041-C6AE-A080-9106AB6150F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6" name="모서리가 둥근 직사각형 1732">
              <a:extLst>
                <a:ext uri="{FF2B5EF4-FFF2-40B4-BE49-F238E27FC236}">
                  <a16:creationId xmlns:a16="http://schemas.microsoft.com/office/drawing/2014/main" id="{FB3B7B49-0472-F96C-DF73-DD099150BBF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7" name="모서리가 둥근 직사각형 1733">
              <a:extLst>
                <a:ext uri="{FF2B5EF4-FFF2-40B4-BE49-F238E27FC236}">
                  <a16:creationId xmlns:a16="http://schemas.microsoft.com/office/drawing/2014/main" id="{7C78B304-095E-545E-A806-34F0A207BF6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8" name="모서리가 둥근 직사각형 1734">
              <a:extLst>
                <a:ext uri="{FF2B5EF4-FFF2-40B4-BE49-F238E27FC236}">
                  <a16:creationId xmlns:a16="http://schemas.microsoft.com/office/drawing/2014/main" id="{F6705E92-0C76-918A-100F-B3A9E71D1E3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29" name="그룹 1528">
            <a:extLst>
              <a:ext uri="{FF2B5EF4-FFF2-40B4-BE49-F238E27FC236}">
                <a16:creationId xmlns:a16="http://schemas.microsoft.com/office/drawing/2014/main" id="{0629732C-5DD6-23A2-6322-31A51B2F4998}"/>
              </a:ext>
            </a:extLst>
          </p:cNvPr>
          <p:cNvGrpSpPr/>
          <p:nvPr/>
        </p:nvGrpSpPr>
        <p:grpSpPr>
          <a:xfrm>
            <a:off x="4897693" y="5467828"/>
            <a:ext cx="696763" cy="100804"/>
            <a:chOff x="3538538" y="1077915"/>
            <a:chExt cx="696763" cy="100804"/>
          </a:xfrm>
        </p:grpSpPr>
        <p:sp>
          <p:nvSpPr>
            <p:cNvPr id="1530" name="모서리가 둥근 직사각형 1725">
              <a:extLst>
                <a:ext uri="{FF2B5EF4-FFF2-40B4-BE49-F238E27FC236}">
                  <a16:creationId xmlns:a16="http://schemas.microsoft.com/office/drawing/2014/main" id="{3E4933C4-7EAC-7C39-A897-AAE9F5A8ED2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1" name="모서리가 둥근 직사각형 1726">
              <a:extLst>
                <a:ext uri="{FF2B5EF4-FFF2-40B4-BE49-F238E27FC236}">
                  <a16:creationId xmlns:a16="http://schemas.microsoft.com/office/drawing/2014/main" id="{1844BB30-EB7D-0262-2B61-31999E7580D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2" name="모서리가 둥근 직사각형 1727">
              <a:extLst>
                <a:ext uri="{FF2B5EF4-FFF2-40B4-BE49-F238E27FC236}">
                  <a16:creationId xmlns:a16="http://schemas.microsoft.com/office/drawing/2014/main" id="{EB016144-BF65-51A8-AA04-7F91073A872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3" name="모서리가 둥근 직사각형 1728">
              <a:extLst>
                <a:ext uri="{FF2B5EF4-FFF2-40B4-BE49-F238E27FC236}">
                  <a16:creationId xmlns:a16="http://schemas.microsoft.com/office/drawing/2014/main" id="{8FE386C6-66D5-75E9-F14F-7FC81A071DD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4" name="모서리가 둥근 직사각형 1729">
              <a:extLst>
                <a:ext uri="{FF2B5EF4-FFF2-40B4-BE49-F238E27FC236}">
                  <a16:creationId xmlns:a16="http://schemas.microsoft.com/office/drawing/2014/main" id="{F60BD369-FDA5-F075-113A-40D74140D20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35" name="그룹 1534">
            <a:extLst>
              <a:ext uri="{FF2B5EF4-FFF2-40B4-BE49-F238E27FC236}">
                <a16:creationId xmlns:a16="http://schemas.microsoft.com/office/drawing/2014/main" id="{9643F9E0-5EE7-0D44-9F4B-921FC26699C7}"/>
              </a:ext>
            </a:extLst>
          </p:cNvPr>
          <p:cNvGrpSpPr/>
          <p:nvPr/>
        </p:nvGrpSpPr>
        <p:grpSpPr>
          <a:xfrm>
            <a:off x="4897693" y="5653374"/>
            <a:ext cx="696763" cy="100804"/>
            <a:chOff x="3538538" y="1077915"/>
            <a:chExt cx="696763" cy="100804"/>
          </a:xfrm>
        </p:grpSpPr>
        <p:sp>
          <p:nvSpPr>
            <p:cNvPr id="1536" name="모서리가 둥근 직사각형 1720">
              <a:extLst>
                <a:ext uri="{FF2B5EF4-FFF2-40B4-BE49-F238E27FC236}">
                  <a16:creationId xmlns:a16="http://schemas.microsoft.com/office/drawing/2014/main" id="{5854FF20-D299-7D08-EA9E-0479BB25F9C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7" name="모서리가 둥근 직사각형 1721">
              <a:extLst>
                <a:ext uri="{FF2B5EF4-FFF2-40B4-BE49-F238E27FC236}">
                  <a16:creationId xmlns:a16="http://schemas.microsoft.com/office/drawing/2014/main" id="{70DBF509-AE32-10B6-DFF3-0B9FB66F98D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8" name="모서리가 둥근 직사각형 1722">
              <a:extLst>
                <a:ext uri="{FF2B5EF4-FFF2-40B4-BE49-F238E27FC236}">
                  <a16:creationId xmlns:a16="http://schemas.microsoft.com/office/drawing/2014/main" id="{AB3E5C68-6E4A-101B-2798-B510613884E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9" name="모서리가 둥근 직사각형 1723">
              <a:extLst>
                <a:ext uri="{FF2B5EF4-FFF2-40B4-BE49-F238E27FC236}">
                  <a16:creationId xmlns:a16="http://schemas.microsoft.com/office/drawing/2014/main" id="{3377D51B-985C-2421-5C6C-334343243FB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0" name="모서리가 둥근 직사각형 1724">
              <a:extLst>
                <a:ext uri="{FF2B5EF4-FFF2-40B4-BE49-F238E27FC236}">
                  <a16:creationId xmlns:a16="http://schemas.microsoft.com/office/drawing/2014/main" id="{DD8D9D46-23A1-F158-940C-C41D00F5642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41" name="그룹 1540">
            <a:extLst>
              <a:ext uri="{FF2B5EF4-FFF2-40B4-BE49-F238E27FC236}">
                <a16:creationId xmlns:a16="http://schemas.microsoft.com/office/drawing/2014/main" id="{C6D571BE-7838-ABCD-F6CC-299822A6E357}"/>
              </a:ext>
            </a:extLst>
          </p:cNvPr>
          <p:cNvGrpSpPr/>
          <p:nvPr/>
        </p:nvGrpSpPr>
        <p:grpSpPr>
          <a:xfrm>
            <a:off x="4897693" y="5838920"/>
            <a:ext cx="696763" cy="100804"/>
            <a:chOff x="3538538" y="1077915"/>
            <a:chExt cx="696763" cy="100804"/>
          </a:xfrm>
        </p:grpSpPr>
        <p:sp>
          <p:nvSpPr>
            <p:cNvPr id="1542" name="모서리가 둥근 직사각형 1715">
              <a:extLst>
                <a:ext uri="{FF2B5EF4-FFF2-40B4-BE49-F238E27FC236}">
                  <a16:creationId xmlns:a16="http://schemas.microsoft.com/office/drawing/2014/main" id="{4B3C27F3-E77D-432C-1775-D477DE5D425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3" name="모서리가 둥근 직사각형 1716">
              <a:extLst>
                <a:ext uri="{FF2B5EF4-FFF2-40B4-BE49-F238E27FC236}">
                  <a16:creationId xmlns:a16="http://schemas.microsoft.com/office/drawing/2014/main" id="{90611794-44F1-D470-E4AF-071A87152EE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4" name="모서리가 둥근 직사각형 1717">
              <a:extLst>
                <a:ext uri="{FF2B5EF4-FFF2-40B4-BE49-F238E27FC236}">
                  <a16:creationId xmlns:a16="http://schemas.microsoft.com/office/drawing/2014/main" id="{6C6F644F-17C3-316D-B17C-46C11F914AF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5" name="모서리가 둥근 직사각형 1718">
              <a:extLst>
                <a:ext uri="{FF2B5EF4-FFF2-40B4-BE49-F238E27FC236}">
                  <a16:creationId xmlns:a16="http://schemas.microsoft.com/office/drawing/2014/main" id="{6D95D49B-1772-B160-995A-49886395A5F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6" name="모서리가 둥근 직사각형 1719">
              <a:extLst>
                <a:ext uri="{FF2B5EF4-FFF2-40B4-BE49-F238E27FC236}">
                  <a16:creationId xmlns:a16="http://schemas.microsoft.com/office/drawing/2014/main" id="{F610C41F-5E2E-2587-F02D-CE91D569F21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47" name="그룹 1546">
            <a:extLst>
              <a:ext uri="{FF2B5EF4-FFF2-40B4-BE49-F238E27FC236}">
                <a16:creationId xmlns:a16="http://schemas.microsoft.com/office/drawing/2014/main" id="{BA7A2C1A-F054-14D2-5C0E-3BD8C80F558D}"/>
              </a:ext>
            </a:extLst>
          </p:cNvPr>
          <p:cNvGrpSpPr/>
          <p:nvPr/>
        </p:nvGrpSpPr>
        <p:grpSpPr>
          <a:xfrm>
            <a:off x="4897693" y="6024472"/>
            <a:ext cx="696763" cy="100804"/>
            <a:chOff x="3538538" y="1077915"/>
            <a:chExt cx="696763" cy="100804"/>
          </a:xfrm>
        </p:grpSpPr>
        <p:sp>
          <p:nvSpPr>
            <p:cNvPr id="1548" name="모서리가 둥근 직사각형 1710">
              <a:extLst>
                <a:ext uri="{FF2B5EF4-FFF2-40B4-BE49-F238E27FC236}">
                  <a16:creationId xmlns:a16="http://schemas.microsoft.com/office/drawing/2014/main" id="{B1815CA9-B54F-35FE-E456-9EB05F644D1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9" name="모서리가 둥근 직사각형 1711">
              <a:extLst>
                <a:ext uri="{FF2B5EF4-FFF2-40B4-BE49-F238E27FC236}">
                  <a16:creationId xmlns:a16="http://schemas.microsoft.com/office/drawing/2014/main" id="{760ACB82-7C51-DA94-890F-0782F5D26C6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0" name="모서리가 둥근 직사각형 1712">
              <a:extLst>
                <a:ext uri="{FF2B5EF4-FFF2-40B4-BE49-F238E27FC236}">
                  <a16:creationId xmlns:a16="http://schemas.microsoft.com/office/drawing/2014/main" id="{D31BD973-8916-842F-E116-CD3E9D8532F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1" name="모서리가 둥근 직사각형 1713">
              <a:extLst>
                <a:ext uri="{FF2B5EF4-FFF2-40B4-BE49-F238E27FC236}">
                  <a16:creationId xmlns:a16="http://schemas.microsoft.com/office/drawing/2014/main" id="{ACD7A663-3FED-AD33-C011-E4D2F0DD9DD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2" name="모서리가 둥근 직사각형 1714">
              <a:extLst>
                <a:ext uri="{FF2B5EF4-FFF2-40B4-BE49-F238E27FC236}">
                  <a16:creationId xmlns:a16="http://schemas.microsoft.com/office/drawing/2014/main" id="{7DECEF40-728B-4F93-6870-C9FFAC34D8C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53" name="그룹 1552">
            <a:extLst>
              <a:ext uri="{FF2B5EF4-FFF2-40B4-BE49-F238E27FC236}">
                <a16:creationId xmlns:a16="http://schemas.microsoft.com/office/drawing/2014/main" id="{BAB42FBB-89A5-773B-0875-866A50A67C3D}"/>
              </a:ext>
            </a:extLst>
          </p:cNvPr>
          <p:cNvGrpSpPr/>
          <p:nvPr/>
        </p:nvGrpSpPr>
        <p:grpSpPr>
          <a:xfrm>
            <a:off x="4570584" y="1528634"/>
            <a:ext cx="1113430" cy="3715126"/>
            <a:chOff x="3332474" y="1526991"/>
            <a:chExt cx="1163930" cy="3715126"/>
          </a:xfrm>
        </p:grpSpPr>
        <p:cxnSp>
          <p:nvCxnSpPr>
            <p:cNvPr id="1554" name="직선 연결선 1553">
              <a:extLst>
                <a:ext uri="{FF2B5EF4-FFF2-40B4-BE49-F238E27FC236}">
                  <a16:creationId xmlns:a16="http://schemas.microsoft.com/office/drawing/2014/main" id="{3BBAB0B5-767F-9E4F-5F1E-23D1D8BE6E77}"/>
                </a:ext>
              </a:extLst>
            </p:cNvPr>
            <p:cNvCxnSpPr/>
            <p:nvPr/>
          </p:nvCxnSpPr>
          <p:spPr>
            <a:xfrm>
              <a:off x="3337564" y="152699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직선 연결선 1554">
              <a:extLst>
                <a:ext uri="{FF2B5EF4-FFF2-40B4-BE49-F238E27FC236}">
                  <a16:creationId xmlns:a16="http://schemas.microsoft.com/office/drawing/2014/main" id="{41B742FA-DE81-08FB-3FAD-DB27EA9D4FDD}"/>
                </a:ext>
              </a:extLst>
            </p:cNvPr>
            <p:cNvCxnSpPr/>
            <p:nvPr/>
          </p:nvCxnSpPr>
          <p:spPr>
            <a:xfrm>
              <a:off x="3334389" y="3392485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직선 연결선 1555">
              <a:extLst>
                <a:ext uri="{FF2B5EF4-FFF2-40B4-BE49-F238E27FC236}">
                  <a16:creationId xmlns:a16="http://schemas.microsoft.com/office/drawing/2014/main" id="{6757934A-303C-BA97-EC08-228468B17C76}"/>
                </a:ext>
              </a:extLst>
            </p:cNvPr>
            <p:cNvCxnSpPr/>
            <p:nvPr/>
          </p:nvCxnSpPr>
          <p:spPr>
            <a:xfrm>
              <a:off x="3332474" y="2453379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직선 연결선 1556">
              <a:extLst>
                <a:ext uri="{FF2B5EF4-FFF2-40B4-BE49-F238E27FC236}">
                  <a16:creationId xmlns:a16="http://schemas.microsoft.com/office/drawing/2014/main" id="{A18120EF-2501-8D9B-D630-597971A895DE}"/>
                </a:ext>
              </a:extLst>
            </p:cNvPr>
            <p:cNvCxnSpPr/>
            <p:nvPr/>
          </p:nvCxnSpPr>
          <p:spPr>
            <a:xfrm>
              <a:off x="3332474" y="4313633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직선 연결선 1557">
              <a:extLst>
                <a:ext uri="{FF2B5EF4-FFF2-40B4-BE49-F238E27FC236}">
                  <a16:creationId xmlns:a16="http://schemas.microsoft.com/office/drawing/2014/main" id="{9CAFB063-E678-04B1-8BDA-F47033AA519A}"/>
                </a:ext>
              </a:extLst>
            </p:cNvPr>
            <p:cNvCxnSpPr/>
            <p:nvPr/>
          </p:nvCxnSpPr>
          <p:spPr>
            <a:xfrm>
              <a:off x="3332474" y="5242117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59" name="직선 연결선 1558">
            <a:extLst>
              <a:ext uri="{FF2B5EF4-FFF2-40B4-BE49-F238E27FC236}">
                <a16:creationId xmlns:a16="http://schemas.microsoft.com/office/drawing/2014/main" id="{8FDE64EE-A7BA-9385-F715-0FF1A71003F6}"/>
              </a:ext>
            </a:extLst>
          </p:cNvPr>
          <p:cNvCxnSpPr>
            <a:cxnSpLocks/>
          </p:cNvCxnSpPr>
          <p:nvPr/>
        </p:nvCxnSpPr>
        <p:spPr>
          <a:xfrm>
            <a:off x="4847182" y="334376"/>
            <a:ext cx="2872" cy="590059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0" name="TextBox 1559">
            <a:extLst>
              <a:ext uri="{FF2B5EF4-FFF2-40B4-BE49-F238E27FC236}">
                <a16:creationId xmlns:a16="http://schemas.microsoft.com/office/drawing/2014/main" id="{6279F525-7DD4-47DA-F835-738F01811D45}"/>
              </a:ext>
            </a:extLst>
          </p:cNvPr>
          <p:cNvSpPr txBox="1"/>
          <p:nvPr/>
        </p:nvSpPr>
        <p:spPr>
          <a:xfrm>
            <a:off x="4552843" y="556198"/>
            <a:ext cx="319318" cy="56761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80</a:t>
            </a:r>
          </a:p>
        </p:txBody>
      </p:sp>
      <p:sp>
        <p:nvSpPr>
          <p:cNvPr id="1561" name="사각형: 둥근 모서리 1560">
            <a:extLst>
              <a:ext uri="{FF2B5EF4-FFF2-40B4-BE49-F238E27FC236}">
                <a16:creationId xmlns:a16="http://schemas.microsoft.com/office/drawing/2014/main" id="{4F4EA46B-36FD-CD47-0DB3-CA5FECD0E6D2}"/>
              </a:ext>
            </a:extLst>
          </p:cNvPr>
          <p:cNvSpPr/>
          <p:nvPr/>
        </p:nvSpPr>
        <p:spPr>
          <a:xfrm>
            <a:off x="3372049" y="6285714"/>
            <a:ext cx="2306977" cy="288179"/>
          </a:xfrm>
          <a:prstGeom prst="roundRect">
            <a:avLst>
              <a:gd name="adj" fmla="val 7435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3" name="TextBox 1562">
            <a:extLst>
              <a:ext uri="{FF2B5EF4-FFF2-40B4-BE49-F238E27FC236}">
                <a16:creationId xmlns:a16="http://schemas.microsoft.com/office/drawing/2014/main" id="{C403E45C-8C8C-A0A2-25AC-FDE957DDE2C5}"/>
              </a:ext>
            </a:extLst>
          </p:cNvPr>
          <p:cNvSpPr txBox="1"/>
          <p:nvPr/>
        </p:nvSpPr>
        <p:spPr>
          <a:xfrm>
            <a:off x="3372049" y="6272166"/>
            <a:ext cx="229917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응시한 시험의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고유번호를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마킹하세요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4" name="사각형: 둥근 모서리 1563">
            <a:extLst>
              <a:ext uri="{FF2B5EF4-FFF2-40B4-BE49-F238E27FC236}">
                <a16:creationId xmlns:a16="http://schemas.microsoft.com/office/drawing/2014/main" id="{7071A831-25AB-C0E8-E6D7-98A2EA372FAE}"/>
              </a:ext>
            </a:extLst>
          </p:cNvPr>
          <p:cNvSpPr/>
          <p:nvPr/>
        </p:nvSpPr>
        <p:spPr>
          <a:xfrm>
            <a:off x="7097815" y="6304934"/>
            <a:ext cx="2306977" cy="288179"/>
          </a:xfrm>
          <a:prstGeom prst="roundRect">
            <a:avLst>
              <a:gd name="adj" fmla="val 7435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5" name="TextBox 1564">
            <a:extLst>
              <a:ext uri="{FF2B5EF4-FFF2-40B4-BE49-F238E27FC236}">
                <a16:creationId xmlns:a16="http://schemas.microsoft.com/office/drawing/2014/main" id="{97EA2274-051A-1375-A756-CA2CC58499F2}"/>
              </a:ext>
            </a:extLst>
          </p:cNvPr>
          <p:cNvSpPr txBox="1"/>
          <p:nvPr/>
        </p:nvSpPr>
        <p:spPr>
          <a:xfrm>
            <a:off x="7097815" y="6291386"/>
            <a:ext cx="2299177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응시한 시험의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고유번호를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마킹하세요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4" name="직사각형 1333">
            <a:extLst>
              <a:ext uri="{FF2B5EF4-FFF2-40B4-BE49-F238E27FC236}">
                <a16:creationId xmlns:a16="http://schemas.microsoft.com/office/drawing/2014/main" id="{42EF5959-66C4-B8BD-B1AA-BAAEAAD82114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7766906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05694" y="283508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5475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7401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4561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025177" y="1348316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029444" y="1610948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020985" y="1875738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025177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7335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7335" y="2674972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5177" y="2938842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1025177" y="3201474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1021132" y="3470227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974018" y="1081088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3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500442" y="1346317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504709" y="1608949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496250" y="1873739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500442" y="2138405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2600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2600" y="2672973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36843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199475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496397" y="3468228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직사각형 1507"/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직사각형 1510"/>
          <p:cNvSpPr/>
          <p:nvPr/>
        </p:nvSpPr>
        <p:spPr>
          <a:xfrm>
            <a:off x="1620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직사각형 1511"/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직사각형 1512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직사각형 1513"/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직사각형 1514"/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2576736" y="260648"/>
            <a:ext cx="1235938" cy="5990515"/>
            <a:chOff x="2864768" y="260648"/>
            <a:chExt cx="1235938" cy="5990515"/>
          </a:xfrm>
        </p:grpSpPr>
        <p:sp>
          <p:nvSpPr>
            <p:cNvPr id="6" name="TextBox 5"/>
            <p:cNvSpPr txBox="1"/>
            <p:nvPr/>
          </p:nvSpPr>
          <p:spPr>
            <a:xfrm>
              <a:off x="3319455" y="332657"/>
              <a:ext cx="57099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   란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2864768" y="332657"/>
              <a:ext cx="44114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9" name="직선 연결선 8"/>
            <p:cNvCxnSpPr/>
            <p:nvPr/>
          </p:nvCxnSpPr>
          <p:spPr>
            <a:xfrm>
              <a:off x="3240048" y="265407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/>
            <p:cNvCxnSpPr/>
            <p:nvPr/>
          </p:nvCxnSpPr>
          <p:spPr>
            <a:xfrm>
              <a:off x="2941866" y="152345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/>
            <p:cNvSpPr txBox="1"/>
            <p:nvPr/>
          </p:nvSpPr>
          <p:spPr>
            <a:xfrm>
              <a:off x="2952162" y="541851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1" name="직선 연결선 130"/>
            <p:cNvCxnSpPr/>
            <p:nvPr/>
          </p:nvCxnSpPr>
          <p:spPr>
            <a:xfrm>
              <a:off x="2939951" y="596306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" name="모서리가 둥근 직사각형 3"/>
            <p:cNvSpPr/>
            <p:nvPr/>
          </p:nvSpPr>
          <p:spPr>
            <a:xfrm>
              <a:off x="2942466" y="260648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8" name="직선 연결선 137"/>
            <p:cNvCxnSpPr/>
            <p:nvPr/>
          </p:nvCxnSpPr>
          <p:spPr>
            <a:xfrm>
              <a:off x="2938691" y="338461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/>
            <p:cNvCxnSpPr/>
            <p:nvPr/>
          </p:nvCxnSpPr>
          <p:spPr>
            <a:xfrm>
              <a:off x="2936776" y="2467175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80" name="그룹 1679"/>
            <p:cNvGrpSpPr/>
            <p:nvPr/>
          </p:nvGrpSpPr>
          <p:grpSpPr>
            <a:xfrm>
              <a:off x="3319137" y="625447"/>
              <a:ext cx="697759" cy="5526804"/>
              <a:chOff x="5672582" y="476672"/>
              <a:chExt cx="697759" cy="5526804"/>
            </a:xfrm>
          </p:grpSpPr>
          <p:grpSp>
            <p:nvGrpSpPr>
              <p:cNvPr id="1681" name="그룹 1680"/>
              <p:cNvGrpSpPr/>
              <p:nvPr/>
            </p:nvGrpSpPr>
            <p:grpSpPr>
              <a:xfrm>
                <a:off x="5673080" y="4766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856" name="모서리가 둥근 직사각형 18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7" name="모서리가 둥근 직사각형 18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8" name="모서리가 둥근 직사각형 18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9" name="모서리가 둥근 직사각형 185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60" name="모서리가 둥근 직사각형 185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2" name="그룹 1681"/>
              <p:cNvGrpSpPr/>
              <p:nvPr/>
            </p:nvGrpSpPr>
            <p:grpSpPr>
              <a:xfrm>
                <a:off x="5673080" y="6639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851" name="모서리가 둥근 직사각형 185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2" name="모서리가 둥근 직사각형 185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3" name="모서리가 둥근 직사각형 185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4" name="모서리가 둥근 직사각형 185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5" name="모서리가 둥근 직사각형 185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3" name="그룹 1682"/>
              <p:cNvGrpSpPr/>
              <p:nvPr/>
            </p:nvGrpSpPr>
            <p:grpSpPr>
              <a:xfrm>
                <a:off x="5673080" y="849412"/>
                <a:ext cx="696763" cy="100804"/>
                <a:chOff x="3538538" y="1077915"/>
                <a:chExt cx="696763" cy="100804"/>
              </a:xfrm>
            </p:grpSpPr>
            <p:sp>
              <p:nvSpPr>
                <p:cNvPr id="1846" name="모서리가 둥근 직사각형 184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7" name="모서리가 둥근 직사각형 184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8" name="모서리가 둥근 직사각형 184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9" name="모서리가 둥근 직사각형 184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0" name="모서리가 둥근 직사각형 184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4" name="그룹 1683"/>
              <p:cNvGrpSpPr/>
              <p:nvPr/>
            </p:nvGrpSpPr>
            <p:grpSpPr>
              <a:xfrm>
                <a:off x="5673080" y="1036640"/>
                <a:ext cx="696763" cy="100804"/>
                <a:chOff x="3538538" y="1077915"/>
                <a:chExt cx="696763" cy="100804"/>
              </a:xfrm>
            </p:grpSpPr>
            <p:sp>
              <p:nvSpPr>
                <p:cNvPr id="1841" name="모서리가 둥근 직사각형 18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2" name="모서리가 둥근 직사각형 18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3" name="모서리가 둥근 직사각형 18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4" name="모서리가 둥근 직사각형 184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5" name="모서리가 둥근 직사각형 184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5" name="그룹 1684"/>
              <p:cNvGrpSpPr/>
              <p:nvPr/>
            </p:nvGrpSpPr>
            <p:grpSpPr>
              <a:xfrm>
                <a:off x="5673080" y="1225330"/>
                <a:ext cx="696763" cy="100804"/>
                <a:chOff x="3538538" y="1077915"/>
                <a:chExt cx="696763" cy="100804"/>
              </a:xfrm>
            </p:grpSpPr>
            <p:sp>
              <p:nvSpPr>
                <p:cNvPr id="1836" name="모서리가 둥근 직사각형 183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7" name="모서리가 둥근 직사각형 183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8" name="모서리가 둥근 직사각형 183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9" name="모서리가 둥근 직사각형 183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0" name="모서리가 둥근 직사각형 183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6" name="그룹 1685"/>
              <p:cNvGrpSpPr/>
              <p:nvPr/>
            </p:nvGrpSpPr>
            <p:grpSpPr>
              <a:xfrm>
                <a:off x="5673080" y="1412558"/>
                <a:ext cx="696763" cy="100804"/>
                <a:chOff x="3538538" y="1077915"/>
                <a:chExt cx="696763" cy="100804"/>
              </a:xfrm>
            </p:grpSpPr>
            <p:sp>
              <p:nvSpPr>
                <p:cNvPr id="1831" name="모서리가 둥근 직사각형 18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2" name="모서리가 둥근 직사각형 18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3" name="모서리가 둥근 직사각형 18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4" name="모서리가 둥근 직사각형 183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5" name="모서리가 둥근 직사각형 183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7" name="그룹 1686"/>
              <p:cNvGrpSpPr/>
              <p:nvPr/>
            </p:nvGrpSpPr>
            <p:grpSpPr>
              <a:xfrm>
                <a:off x="5673080" y="1597849"/>
                <a:ext cx="696763" cy="100804"/>
                <a:chOff x="3538538" y="1077915"/>
                <a:chExt cx="696763" cy="100804"/>
              </a:xfrm>
            </p:grpSpPr>
            <p:sp>
              <p:nvSpPr>
                <p:cNvPr id="1826" name="모서리가 둥근 직사각형 18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7" name="모서리가 둥근 직사각형 18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8" name="모서리가 둥근 직사각형 18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9" name="모서리가 둥근 직사각형 182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0" name="모서리가 둥근 직사각형 182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8" name="그룹 1687"/>
              <p:cNvGrpSpPr/>
              <p:nvPr/>
            </p:nvGrpSpPr>
            <p:grpSpPr>
              <a:xfrm>
                <a:off x="5673080" y="1785519"/>
                <a:ext cx="696763" cy="100804"/>
                <a:chOff x="3538538" y="1077915"/>
                <a:chExt cx="696763" cy="100804"/>
              </a:xfrm>
            </p:grpSpPr>
            <p:sp>
              <p:nvSpPr>
                <p:cNvPr id="1821" name="모서리가 둥근 직사각형 182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2" name="모서리가 둥근 직사각형 182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3" name="모서리가 둥근 직사각형 182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4" name="모서리가 둥근 직사각형 182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5" name="모서리가 둥근 직사각형 182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9" name="그룹 1688"/>
              <p:cNvGrpSpPr/>
              <p:nvPr/>
            </p:nvGrpSpPr>
            <p:grpSpPr>
              <a:xfrm>
                <a:off x="5672582" y="1976137"/>
                <a:ext cx="696763" cy="100804"/>
                <a:chOff x="3538538" y="1077915"/>
                <a:chExt cx="696763" cy="100804"/>
              </a:xfrm>
            </p:grpSpPr>
            <p:sp>
              <p:nvSpPr>
                <p:cNvPr id="1816" name="모서리가 둥근 직사각형 18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7" name="모서리가 둥근 직사각형 18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8" name="모서리가 둥근 직사각형 18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9" name="모서리가 둥근 직사각형 181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0" name="모서리가 둥근 직사각형 181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0" name="그룹 1689"/>
              <p:cNvGrpSpPr/>
              <p:nvPr/>
            </p:nvGrpSpPr>
            <p:grpSpPr>
              <a:xfrm>
                <a:off x="5672582" y="21614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811" name="모서리가 둥근 직사각형 181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2" name="모서리가 둥근 직사각형 181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3" name="모서리가 둥근 직사각형 181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4" name="모서리가 둥근 직사각형 181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5" name="모서리가 둥근 직사각형 181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1" name="그룹 1690"/>
              <p:cNvGrpSpPr/>
              <p:nvPr/>
            </p:nvGrpSpPr>
            <p:grpSpPr>
              <a:xfrm>
                <a:off x="5672582" y="2348656"/>
                <a:ext cx="696763" cy="100804"/>
                <a:chOff x="3538538" y="1077915"/>
                <a:chExt cx="696763" cy="100804"/>
              </a:xfrm>
            </p:grpSpPr>
            <p:sp>
              <p:nvSpPr>
                <p:cNvPr id="1806" name="모서리가 둥근 직사각형 180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7" name="모서리가 둥근 직사각형 180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8" name="모서리가 둥근 직사각형 180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9" name="모서리가 둥근 직사각형 180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0" name="모서리가 둥근 직사각형 180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2" name="그룹 1691"/>
              <p:cNvGrpSpPr/>
              <p:nvPr/>
            </p:nvGrpSpPr>
            <p:grpSpPr>
              <a:xfrm>
                <a:off x="5672582" y="2536105"/>
                <a:ext cx="696763" cy="100804"/>
                <a:chOff x="3538538" y="1077915"/>
                <a:chExt cx="696763" cy="100804"/>
              </a:xfrm>
            </p:grpSpPr>
            <p:sp>
              <p:nvSpPr>
                <p:cNvPr id="1801" name="모서리가 둥근 직사각형 180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2" name="모서리가 둥근 직사각형 180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3" name="모서리가 둥근 직사각형 180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4" name="모서리가 둥근 직사각형 180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5" name="모서리가 둥근 직사각형 180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3" name="그룹 1692"/>
              <p:cNvGrpSpPr/>
              <p:nvPr/>
            </p:nvGrpSpPr>
            <p:grpSpPr>
              <a:xfrm>
                <a:off x="5673080" y="2723209"/>
                <a:ext cx="696763" cy="100804"/>
                <a:chOff x="3538538" y="1077915"/>
                <a:chExt cx="696763" cy="100804"/>
              </a:xfrm>
            </p:grpSpPr>
            <p:sp>
              <p:nvSpPr>
                <p:cNvPr id="1796" name="모서리가 둥근 직사각형 179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7" name="모서리가 둥근 직사각형 179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8" name="모서리가 둥근 직사각형 179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9" name="모서리가 둥근 직사각형 179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0" name="모서리가 둥근 직사각형 179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4" name="그룹 1693"/>
              <p:cNvGrpSpPr/>
              <p:nvPr/>
            </p:nvGrpSpPr>
            <p:grpSpPr>
              <a:xfrm>
                <a:off x="5673080" y="29085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791" name="모서리가 둥근 직사각형 17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2" name="모서리가 둥근 직사각형 17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3" name="모서리가 둥근 직사각형 17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4" name="모서리가 둥근 직사각형 179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5" name="모서리가 둥근 직사각형 179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5" name="그룹 1694"/>
              <p:cNvGrpSpPr/>
              <p:nvPr/>
            </p:nvGrpSpPr>
            <p:grpSpPr>
              <a:xfrm>
                <a:off x="5673080" y="30957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786" name="모서리가 둥근 직사각형 178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7" name="모서리가 둥근 직사각형 178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8" name="모서리가 둥근 직사각형 178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9" name="모서리가 둥근 직사각형 178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0" name="모서리가 둥근 직사각형 178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6" name="그룹 1695"/>
              <p:cNvGrpSpPr/>
              <p:nvPr/>
            </p:nvGrpSpPr>
            <p:grpSpPr>
              <a:xfrm>
                <a:off x="5673080" y="3283177"/>
                <a:ext cx="696763" cy="100804"/>
                <a:chOff x="3538538" y="1077915"/>
                <a:chExt cx="696763" cy="100804"/>
              </a:xfrm>
            </p:grpSpPr>
            <p:sp>
              <p:nvSpPr>
                <p:cNvPr id="1781" name="모서리가 둥근 직사각형 178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2" name="모서리가 둥근 직사각형 178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3" name="모서리가 둥근 직사각형 178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4" name="모서리가 둥근 직사각형 178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5" name="모서리가 둥근 직사각형 178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7" name="그룹 1696"/>
              <p:cNvGrpSpPr/>
              <p:nvPr/>
            </p:nvGrpSpPr>
            <p:grpSpPr>
              <a:xfrm>
                <a:off x="5673080" y="3470626"/>
                <a:ext cx="696763" cy="100804"/>
                <a:chOff x="3538538" y="1077915"/>
                <a:chExt cx="696763" cy="100804"/>
              </a:xfrm>
            </p:grpSpPr>
            <p:sp>
              <p:nvSpPr>
                <p:cNvPr id="1776" name="모서리가 둥근 직사각형 177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7" name="모서리가 둥근 직사각형 177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8" name="모서리가 둥근 직사각형 177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9" name="모서리가 둥근 직사각형 177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0" name="모서리가 둥근 직사각형 177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8" name="그룹 1697"/>
              <p:cNvGrpSpPr/>
              <p:nvPr/>
            </p:nvGrpSpPr>
            <p:grpSpPr>
              <a:xfrm>
                <a:off x="5673578" y="36580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71" name="모서리가 둥근 직사각형 177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2" name="모서리가 둥근 직사각형 177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3" name="모서리가 둥근 직사각형 177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4" name="모서리가 둥근 직사각형 177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5" name="모서리가 둥근 직사각형 177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9" name="그룹 1698"/>
              <p:cNvGrpSpPr/>
              <p:nvPr/>
            </p:nvGrpSpPr>
            <p:grpSpPr>
              <a:xfrm>
                <a:off x="5673578" y="3843584"/>
                <a:ext cx="696763" cy="100804"/>
                <a:chOff x="3538538" y="1077915"/>
                <a:chExt cx="696763" cy="100804"/>
              </a:xfrm>
            </p:grpSpPr>
            <p:sp>
              <p:nvSpPr>
                <p:cNvPr id="1766" name="모서리가 둥근 직사각형 176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7" name="모서리가 둥근 직사각형 176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8" name="모서리가 둥근 직사각형 176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9" name="모서리가 둥근 직사각형 176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0" name="모서리가 둥근 직사각형 176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0" name="그룹 1699"/>
              <p:cNvGrpSpPr/>
              <p:nvPr/>
            </p:nvGrpSpPr>
            <p:grpSpPr>
              <a:xfrm>
                <a:off x="5673578" y="403081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61" name="모서리가 둥근 직사각형 176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2" name="모서리가 둥근 직사각형 176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3" name="모서리가 둥근 직사각형 176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4" name="모서리가 둥근 직사각형 176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5" name="모서리가 둥근 직사각형 176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1" name="그룹 1700"/>
              <p:cNvGrpSpPr/>
              <p:nvPr/>
            </p:nvGrpSpPr>
            <p:grpSpPr>
              <a:xfrm>
                <a:off x="5673578" y="421950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56" name="모서리가 둥근 직사각형 17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7" name="모서리가 둥근 직사각형 17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8" name="모서리가 둥근 직사각형 17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9" name="모서리가 둥근 직사각형 175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0" name="모서리가 둥근 직사각형 175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2" name="그룹 1701"/>
              <p:cNvGrpSpPr/>
              <p:nvPr/>
            </p:nvGrpSpPr>
            <p:grpSpPr>
              <a:xfrm>
                <a:off x="5673578" y="4406730"/>
                <a:ext cx="696763" cy="100804"/>
                <a:chOff x="3538538" y="1077915"/>
                <a:chExt cx="696763" cy="100804"/>
              </a:xfrm>
            </p:grpSpPr>
            <p:sp>
              <p:nvSpPr>
                <p:cNvPr id="1751" name="모서리가 둥근 직사각형 175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2" name="모서리가 둥근 직사각형 175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3" name="모서리가 둥근 직사각형 175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4" name="모서리가 둥근 직사각형 175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5" name="모서리가 둥근 직사각형 175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3" name="그룹 1702"/>
              <p:cNvGrpSpPr/>
              <p:nvPr/>
            </p:nvGrpSpPr>
            <p:grpSpPr>
              <a:xfrm>
                <a:off x="5673578" y="4592021"/>
                <a:ext cx="696763" cy="100804"/>
                <a:chOff x="3538538" y="1077915"/>
                <a:chExt cx="696763" cy="100804"/>
              </a:xfrm>
            </p:grpSpPr>
            <p:sp>
              <p:nvSpPr>
                <p:cNvPr id="1746" name="모서리가 둥근 직사각형 174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7" name="모서리가 둥근 직사각형 174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8" name="모서리가 둥근 직사각형 174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9" name="모서리가 둥근 직사각형 174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0" name="모서리가 둥근 직사각형 174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4" name="그룹 1703"/>
              <p:cNvGrpSpPr/>
              <p:nvPr/>
            </p:nvGrpSpPr>
            <p:grpSpPr>
              <a:xfrm>
                <a:off x="5673578" y="4779691"/>
                <a:ext cx="696763" cy="100804"/>
                <a:chOff x="3538538" y="1077915"/>
                <a:chExt cx="696763" cy="100804"/>
              </a:xfrm>
            </p:grpSpPr>
            <p:sp>
              <p:nvSpPr>
                <p:cNvPr id="1741" name="모서리가 둥근 직사각형 17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2" name="모서리가 둥근 직사각형 17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3" name="모서리가 둥근 직사각형 17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4" name="모서리가 둥근 직사각형 174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5" name="모서리가 둥근 직사각형 174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5" name="그룹 1704"/>
              <p:cNvGrpSpPr/>
              <p:nvPr/>
            </p:nvGrpSpPr>
            <p:grpSpPr>
              <a:xfrm>
                <a:off x="5673080" y="4970309"/>
                <a:ext cx="696763" cy="100804"/>
                <a:chOff x="3538538" y="1077915"/>
                <a:chExt cx="696763" cy="100804"/>
              </a:xfrm>
            </p:grpSpPr>
            <p:sp>
              <p:nvSpPr>
                <p:cNvPr id="1736" name="모서리가 둥근 직사각형 173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7" name="모서리가 둥근 직사각형 173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8" name="모서리가 둥근 직사각형 173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9" name="모서리가 둥근 직사각형 173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0" name="모서리가 둥근 직사각형 173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6" name="그룹 1705"/>
              <p:cNvGrpSpPr/>
              <p:nvPr/>
            </p:nvGrpSpPr>
            <p:grpSpPr>
              <a:xfrm>
                <a:off x="5673080" y="51556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731" name="모서리가 둥근 직사각형 17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2" name="모서리가 둥근 직사각형 17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3" name="모서리가 둥근 직사각형 17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4" name="모서리가 둥근 직사각형 173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5" name="모서리가 둥근 직사각형 173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7" name="그룹 1706"/>
              <p:cNvGrpSpPr/>
              <p:nvPr/>
            </p:nvGrpSpPr>
            <p:grpSpPr>
              <a:xfrm>
                <a:off x="5673080" y="53428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726" name="모서리가 둥근 직사각형 17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7" name="모서리가 둥근 직사각형 17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8" name="모서리가 둥근 직사각형 17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9" name="모서리가 둥근 직사각형 172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0" name="모서리가 둥근 직사각형 172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8" name="그룹 1707"/>
              <p:cNvGrpSpPr/>
              <p:nvPr/>
            </p:nvGrpSpPr>
            <p:grpSpPr>
              <a:xfrm>
                <a:off x="5673080" y="5530277"/>
                <a:ext cx="696763" cy="100804"/>
                <a:chOff x="3538538" y="1077915"/>
                <a:chExt cx="696763" cy="100804"/>
              </a:xfrm>
            </p:grpSpPr>
            <p:sp>
              <p:nvSpPr>
                <p:cNvPr id="1721" name="모서리가 둥근 직사각형 172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2" name="모서리가 둥근 직사각형 172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3" name="모서리가 둥근 직사각형 172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4" name="모서리가 둥근 직사각형 172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5" name="모서리가 둥근 직사각형 172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9" name="그룹 1708"/>
              <p:cNvGrpSpPr/>
              <p:nvPr/>
            </p:nvGrpSpPr>
            <p:grpSpPr>
              <a:xfrm>
                <a:off x="5673578" y="5717381"/>
                <a:ext cx="696763" cy="100804"/>
                <a:chOff x="3538538" y="1077915"/>
                <a:chExt cx="696763" cy="100804"/>
              </a:xfrm>
            </p:grpSpPr>
            <p:sp>
              <p:nvSpPr>
                <p:cNvPr id="1716" name="모서리가 둥근 직사각형 17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7" name="모서리가 둥근 직사각형 17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8" name="모서리가 둥근 직사각형 17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9" name="모서리가 둥근 직사각형 171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0" name="모서리가 둥근 직사각형 171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10" name="그룹 1709"/>
              <p:cNvGrpSpPr/>
              <p:nvPr/>
            </p:nvGrpSpPr>
            <p:grpSpPr>
              <a:xfrm>
                <a:off x="5673578" y="59026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11" name="모서리가 둥근 직사각형 171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2" name="모서리가 둥근 직사각형 171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3" name="모서리가 둥근 직사각형 171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4" name="모서리가 둥근 직사각형 171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5" name="모서리가 둥근 직사각형 171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sp>
          <p:nvSpPr>
            <p:cNvPr id="1861" name="TextBox 1860"/>
            <p:cNvSpPr txBox="1"/>
            <p:nvPr/>
          </p:nvSpPr>
          <p:spPr>
            <a:xfrm>
              <a:off x="2952016" y="1471232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2" name="TextBox 1861"/>
            <p:cNvSpPr txBox="1"/>
            <p:nvPr/>
          </p:nvSpPr>
          <p:spPr>
            <a:xfrm>
              <a:off x="2936776" y="2414956"/>
              <a:ext cx="319318" cy="1005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1863" name="TextBox 1862"/>
            <p:cNvSpPr txBox="1"/>
            <p:nvPr/>
          </p:nvSpPr>
          <p:spPr>
            <a:xfrm>
              <a:off x="2936776" y="3351060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864" name="직선 연결선 1863"/>
            <p:cNvCxnSpPr/>
            <p:nvPr/>
          </p:nvCxnSpPr>
          <p:spPr>
            <a:xfrm>
              <a:off x="2936776" y="4331763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5" name="TextBox 1864"/>
            <p:cNvSpPr txBox="1"/>
            <p:nvPr/>
          </p:nvSpPr>
          <p:spPr>
            <a:xfrm>
              <a:off x="2936776" y="4287164"/>
              <a:ext cx="319318" cy="19417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</p:txBody>
        </p:sp>
        <p:cxnSp>
          <p:nvCxnSpPr>
            <p:cNvPr id="1866" name="직선 연결선 1865"/>
            <p:cNvCxnSpPr/>
            <p:nvPr/>
          </p:nvCxnSpPr>
          <p:spPr>
            <a:xfrm>
              <a:off x="2936776" y="5260247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9" name="TextBox 1868"/>
          <p:cNvSpPr txBox="1"/>
          <p:nvPr/>
        </p:nvSpPr>
        <p:spPr>
          <a:xfrm>
            <a:off x="4387773" y="33265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870" name="TextBox 1869"/>
          <p:cNvSpPr txBox="1"/>
          <p:nvPr/>
        </p:nvSpPr>
        <p:spPr>
          <a:xfrm>
            <a:off x="3933086" y="33265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871" name="직선 연결선 1870"/>
          <p:cNvCxnSpPr/>
          <p:nvPr/>
        </p:nvCxnSpPr>
        <p:spPr>
          <a:xfrm>
            <a:off x="4308366" y="265407"/>
            <a:ext cx="0" cy="598575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2" name="직선 연결선 1871"/>
          <p:cNvCxnSpPr/>
          <p:nvPr/>
        </p:nvCxnSpPr>
        <p:spPr>
          <a:xfrm>
            <a:off x="4010184" y="152345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4" name="직선 연결선 1873"/>
          <p:cNvCxnSpPr/>
          <p:nvPr/>
        </p:nvCxnSpPr>
        <p:spPr>
          <a:xfrm>
            <a:off x="4008269" y="596306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5" name="모서리가 둥근 직사각형 1874"/>
          <p:cNvSpPr/>
          <p:nvPr/>
        </p:nvSpPr>
        <p:spPr>
          <a:xfrm>
            <a:off x="4010784" y="260648"/>
            <a:ext cx="1158240" cy="5990515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76" name="직선 연결선 1875"/>
          <p:cNvCxnSpPr/>
          <p:nvPr/>
        </p:nvCxnSpPr>
        <p:spPr>
          <a:xfrm>
            <a:off x="4007009" y="338461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7" name="직선 연결선 1876"/>
          <p:cNvCxnSpPr/>
          <p:nvPr/>
        </p:nvCxnSpPr>
        <p:spPr>
          <a:xfrm>
            <a:off x="4005094" y="246717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8" name="그룹 1877"/>
          <p:cNvGrpSpPr/>
          <p:nvPr/>
        </p:nvGrpSpPr>
        <p:grpSpPr>
          <a:xfrm>
            <a:off x="4387455" y="625447"/>
            <a:ext cx="697759" cy="5526804"/>
            <a:chOff x="5672582" y="476672"/>
            <a:chExt cx="697759" cy="5526804"/>
          </a:xfrm>
        </p:grpSpPr>
        <p:grpSp>
          <p:nvGrpSpPr>
            <p:cNvPr id="1885" name="그룹 1884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2060" name="모서리가 둥근 직사각형 20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1" name="모서리가 둥근 직사각형 20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2" name="모서리가 둥근 직사각형 20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3" name="모서리가 둥근 직사각형 206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4" name="모서리가 둥근 직사각형 206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6" name="그룹 1885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2055" name="모서리가 둥근 직사각형 20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6" name="모서리가 둥근 직사각형 20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7" name="모서리가 둥근 직사각형 20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8" name="모서리가 둥근 직사각형 205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9" name="모서리가 둥근 직사각형 205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7" name="그룹 1886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2050" name="모서리가 둥근 직사각형 204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1" name="모서리가 둥근 직사각형 205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2" name="모서리가 둥근 직사각형 205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3" name="모서리가 둥근 직사각형 205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4" name="모서리가 둥근 직사각형 205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8" name="그룹 1887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2045" name="모서리가 둥근 직사각형 20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6" name="모서리가 둥근 직사각형 20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7" name="모서리가 둥근 직사각형 20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8" name="모서리가 둥근 직사각형 204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9" name="모서리가 둥근 직사각형 204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9" name="그룹 1888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2040" name="모서리가 둥근 직사각형 20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1" name="모서리가 둥근 직사각형 20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2" name="모서리가 둥근 직사각형 20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3" name="모서리가 둥근 직사각형 204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4" name="모서리가 둥근 직사각형 204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0" name="그룹 1889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2035" name="모서리가 둥근 직사각형 203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6" name="모서리가 둥근 직사각형 203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7" name="모서리가 둥근 직사각형 203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8" name="모서리가 둥근 직사각형 203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9" name="모서리가 둥근 직사각형 203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1" name="그룹 1890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2030" name="모서리가 둥근 직사각형 202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1" name="모서리가 둥근 직사각형 203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2" name="모서리가 둥근 직사각형 203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3" name="모서리가 둥근 직사각형 203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4" name="모서리가 둥근 직사각형 203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2" name="그룹 1891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025" name="모서리가 둥근 직사각형 20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6" name="모서리가 둥근 직사각형 20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7" name="모서리가 둥근 직사각형 20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8" name="모서리가 둥근 직사각형 202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9" name="모서리가 둥근 직사각형 202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3" name="그룹 1892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020" name="모서리가 둥근 직사각형 201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1" name="모서리가 둥근 직사각형 202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2" name="모서리가 둥근 직사각형 202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3" name="모서리가 둥근 직사각형 202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4" name="모서리가 둥근 직사각형 202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4" name="그룹 1893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015" name="모서리가 둥근 직사각형 20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6" name="모서리가 둥근 직사각형 20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7" name="모서리가 둥근 직사각형 20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8" name="모서리가 둥근 직사각형 201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9" name="모서리가 둥근 직사각형 201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5" name="그룹 1894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010" name="모서리가 둥근 직사각형 20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1" name="모서리가 둥근 직사각형 20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2" name="모서리가 둥근 직사각형 20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3" name="모서리가 둥근 직사각형 201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4" name="모서리가 둥근 직사각형 201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6" name="그룹 1895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005" name="모서리가 둥근 직사각형 20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6" name="모서리가 둥근 직사각형 20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7" name="모서리가 둥근 직사각형 20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8" name="모서리가 둥근 직사각형 200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9" name="모서리가 둥근 직사각형 200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7" name="그룹 1896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000" name="모서리가 둥근 직사각형 199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1" name="모서리가 둥근 직사각형 200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2" name="모서리가 둥근 직사각형 200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3" name="모서리가 둥근 직사각형 200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4" name="모서리가 둥근 직사각형 200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8" name="그룹 1897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1995" name="모서리가 둥근 직사각형 19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6" name="모서리가 둥근 직사각형 19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7" name="모서리가 둥근 직사각형 19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8" name="모서리가 둥근 직사각형 199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9" name="모서리가 둥근 직사각형 199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9" name="그룹 1898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1990" name="모서리가 둥근 직사각형 198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1" name="모서리가 둥근 직사각형 199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2" name="모서리가 둥근 직사각형 199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3" name="모서리가 둥근 직사각형 199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4" name="모서리가 둥근 직사각형 199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0" name="그룹 1899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1985" name="모서리가 둥근 직사각형 19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6" name="모서리가 둥근 직사각형 19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7" name="모서리가 둥근 직사각형 19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8" name="모서리가 둥근 직사각형 198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9" name="모서리가 둥근 직사각형 198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1" name="그룹 1900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1980" name="모서리가 둥근 직사각형 197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1" name="모서리가 둥근 직사각형 198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2" name="모서리가 둥근 직사각형 198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3" name="모서리가 둥근 직사각형 198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4" name="모서리가 둥근 직사각형 198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2" name="그룹 1901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1975" name="모서리가 둥근 직사각형 197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6" name="모서리가 둥근 직사각형 197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7" name="모서리가 둥근 직사각형 197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8" name="모서리가 둥근 직사각형 197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9" name="모서리가 둥근 직사각형 197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3" name="그룹 1902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1970" name="모서리가 둥근 직사각형 196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1" name="모서리가 둥근 직사각형 197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2" name="모서리가 둥근 직사각형 197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3" name="모서리가 둥근 직사각형 197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4" name="모서리가 둥근 직사각형 197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4" name="그룹 1903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1965" name="모서리가 둥근 직사각형 196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6" name="모서리가 둥근 직사각형 196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7" name="모서리가 둥근 직사각형 196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8" name="모서리가 둥근 직사각형 196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9" name="모서리가 둥근 직사각형 196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5" name="그룹 1904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1960" name="모서리가 둥근 직사각형 19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1" name="모서리가 둥근 직사각형 19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2" name="모서리가 둥근 직사각형 19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3" name="모서리가 둥근 직사각형 196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4" name="모서리가 둥근 직사각형 196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6" name="그룹 1905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1955" name="모서리가 둥근 직사각형 19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6" name="모서리가 둥근 직사각형 19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7" name="모서리가 둥근 직사각형 19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8" name="모서리가 둥근 직사각형 195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9" name="모서리가 둥근 직사각형 195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7" name="그룹 1906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1950" name="모서리가 둥근 직사각형 194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1" name="모서리가 둥근 직사각형 195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2" name="모서리가 둥근 직사각형 195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3" name="모서리가 둥근 직사각형 195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4" name="모서리가 둥근 직사각형 195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8" name="그룹 1907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945" name="모서리가 둥근 직사각형 19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6" name="모서리가 둥근 직사각형 19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7" name="모서리가 둥근 직사각형 19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8" name="모서리가 둥근 직사각형 194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9" name="모서리가 둥근 직사각형 194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9" name="그룹 1908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940" name="모서리가 둥근 직사각형 19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1" name="모서리가 둥근 직사각형 19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2" name="모서리가 둥근 직사각형 19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3" name="모서리가 둥근 직사각형 194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4" name="모서리가 둥근 직사각형 194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0" name="그룹 1909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935" name="모서리가 둥근 직사각형 193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6" name="모서리가 둥근 직사각형 193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7" name="모서리가 둥근 직사각형 193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8" name="모서리가 둥근 직사각형 193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9" name="모서리가 둥근 직사각형 193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1" name="그룹 1910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930" name="모서리가 둥근 직사각형 192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1" name="모서리가 둥근 직사각형 193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2" name="모서리가 둥근 직사각형 193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3" name="모서리가 둥근 직사각형 193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4" name="모서리가 둥근 직사각형 193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2" name="그룹 1911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925" name="모서리가 둥근 직사각형 19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6" name="모서리가 둥근 직사각형 19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7" name="모서리가 둥근 직사각형 19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8" name="모서리가 둥근 직사각형 192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9" name="모서리가 둥근 직사각형 192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3" name="그룹 1912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920" name="모서리가 둥근 직사각형 191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1" name="모서리가 둥근 직사각형 192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2" name="모서리가 둥근 직사각형 192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3" name="모서리가 둥근 직사각형 192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4" name="모서리가 둥근 직사각형 192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4" name="그룹 1913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915" name="모서리가 둥근 직사각형 19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6" name="모서리가 둥근 직사각형 19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7" name="모서리가 둥근 직사각형 19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8" name="모서리가 둥근 직사각형 191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9" name="모서리가 둥근 직사각형 191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1882" name="직선 연결선 1881"/>
          <p:cNvCxnSpPr/>
          <p:nvPr/>
        </p:nvCxnSpPr>
        <p:spPr>
          <a:xfrm>
            <a:off x="4005094" y="4331763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4" name="직선 연결선 1883"/>
          <p:cNvCxnSpPr/>
          <p:nvPr/>
        </p:nvCxnSpPr>
        <p:spPr>
          <a:xfrm>
            <a:off x="4005094" y="52602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3" name="TextBox 2262"/>
          <p:cNvSpPr txBox="1"/>
          <p:nvPr/>
        </p:nvSpPr>
        <p:spPr>
          <a:xfrm>
            <a:off x="5767727" y="33265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2264" name="TextBox 2263"/>
          <p:cNvSpPr txBox="1"/>
          <p:nvPr/>
        </p:nvSpPr>
        <p:spPr>
          <a:xfrm>
            <a:off x="5313040" y="33265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265" name="직선 연결선 2264"/>
          <p:cNvCxnSpPr/>
          <p:nvPr/>
        </p:nvCxnSpPr>
        <p:spPr>
          <a:xfrm>
            <a:off x="5688320" y="265407"/>
            <a:ext cx="0" cy="598575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6" name="직선 연결선 2265"/>
          <p:cNvCxnSpPr/>
          <p:nvPr/>
        </p:nvCxnSpPr>
        <p:spPr>
          <a:xfrm>
            <a:off x="5390138" y="152345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8" name="직선 연결선 2267"/>
          <p:cNvCxnSpPr/>
          <p:nvPr/>
        </p:nvCxnSpPr>
        <p:spPr>
          <a:xfrm>
            <a:off x="5388223" y="596306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9" name="모서리가 둥근 직사각형 2268"/>
          <p:cNvSpPr/>
          <p:nvPr/>
        </p:nvSpPr>
        <p:spPr>
          <a:xfrm>
            <a:off x="5390738" y="260648"/>
            <a:ext cx="1158240" cy="5990515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270" name="직선 연결선 2269"/>
          <p:cNvCxnSpPr/>
          <p:nvPr/>
        </p:nvCxnSpPr>
        <p:spPr>
          <a:xfrm>
            <a:off x="5386963" y="338461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1" name="직선 연결선 2270"/>
          <p:cNvCxnSpPr/>
          <p:nvPr/>
        </p:nvCxnSpPr>
        <p:spPr>
          <a:xfrm>
            <a:off x="5385048" y="246717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79" name="그룹 2278"/>
          <p:cNvGrpSpPr/>
          <p:nvPr/>
        </p:nvGrpSpPr>
        <p:grpSpPr>
          <a:xfrm>
            <a:off x="5767907" y="625447"/>
            <a:ext cx="696763" cy="100804"/>
            <a:chOff x="3538538" y="1077915"/>
            <a:chExt cx="696763" cy="100804"/>
          </a:xfrm>
        </p:grpSpPr>
        <p:sp>
          <p:nvSpPr>
            <p:cNvPr id="2454" name="모서리가 둥근 직사각형 245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5" name="모서리가 둥근 직사각형 245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6" name="모서리가 둥근 직사각형 245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7" name="모서리가 둥근 직사각형 245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8" name="모서리가 둥근 직사각형 245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0" name="그룹 2279"/>
          <p:cNvGrpSpPr/>
          <p:nvPr/>
        </p:nvGrpSpPr>
        <p:grpSpPr>
          <a:xfrm>
            <a:off x="5767907" y="812675"/>
            <a:ext cx="696763" cy="100804"/>
            <a:chOff x="3538538" y="1077915"/>
            <a:chExt cx="696763" cy="100804"/>
          </a:xfrm>
        </p:grpSpPr>
        <p:sp>
          <p:nvSpPr>
            <p:cNvPr id="2449" name="모서리가 둥근 직사각형 24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0" name="모서리가 둥근 직사각형 24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1" name="모서리가 둥근 직사각형 24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2" name="모서리가 둥근 직사각형 245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3" name="모서리가 둥근 직사각형 245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1" name="그룹 2280"/>
          <p:cNvGrpSpPr/>
          <p:nvPr/>
        </p:nvGrpSpPr>
        <p:grpSpPr>
          <a:xfrm>
            <a:off x="5767907" y="998187"/>
            <a:ext cx="696763" cy="100804"/>
            <a:chOff x="3538538" y="1077915"/>
            <a:chExt cx="696763" cy="100804"/>
          </a:xfrm>
        </p:grpSpPr>
        <p:sp>
          <p:nvSpPr>
            <p:cNvPr id="2444" name="모서리가 둥근 직사각형 244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5" name="모서리가 둥근 직사각형 244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6" name="모서리가 둥근 직사각형 244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7" name="모서리가 둥근 직사각형 244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8" name="모서리가 둥근 직사각형 244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2" name="그룹 2281"/>
          <p:cNvGrpSpPr/>
          <p:nvPr/>
        </p:nvGrpSpPr>
        <p:grpSpPr>
          <a:xfrm>
            <a:off x="5767907" y="1185415"/>
            <a:ext cx="696763" cy="100804"/>
            <a:chOff x="3538538" y="1077915"/>
            <a:chExt cx="696763" cy="100804"/>
          </a:xfrm>
        </p:grpSpPr>
        <p:sp>
          <p:nvSpPr>
            <p:cNvPr id="2439" name="모서리가 둥근 직사각형 243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0" name="모서리가 둥근 직사각형 243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1" name="모서리가 둥근 직사각형 244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2" name="모서리가 둥근 직사각형 244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43" name="모서리가 둥근 직사각형 244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3" name="그룹 2282"/>
          <p:cNvGrpSpPr/>
          <p:nvPr/>
        </p:nvGrpSpPr>
        <p:grpSpPr>
          <a:xfrm>
            <a:off x="5767907" y="1374105"/>
            <a:ext cx="696763" cy="100804"/>
            <a:chOff x="3538538" y="1077915"/>
            <a:chExt cx="696763" cy="100804"/>
          </a:xfrm>
        </p:grpSpPr>
        <p:sp>
          <p:nvSpPr>
            <p:cNvPr id="2434" name="모서리가 둥근 직사각형 24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5" name="모서리가 둥근 직사각형 24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6" name="모서리가 둥근 직사각형 24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7" name="모서리가 둥근 직사각형 24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8" name="모서리가 둥근 직사각형 24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4" name="그룹 2283"/>
          <p:cNvGrpSpPr/>
          <p:nvPr/>
        </p:nvGrpSpPr>
        <p:grpSpPr>
          <a:xfrm>
            <a:off x="5767907" y="1561333"/>
            <a:ext cx="696763" cy="100804"/>
            <a:chOff x="3538538" y="1077915"/>
            <a:chExt cx="696763" cy="100804"/>
          </a:xfrm>
        </p:grpSpPr>
        <p:sp>
          <p:nvSpPr>
            <p:cNvPr id="2429" name="모서리가 둥근 직사각형 24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0" name="모서리가 둥근 직사각형 242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1" name="모서리가 둥근 직사각형 24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2" name="모서리가 둥근 직사각형 243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33" name="모서리가 둥근 직사각형 243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5" name="그룹 2284"/>
          <p:cNvGrpSpPr/>
          <p:nvPr/>
        </p:nvGrpSpPr>
        <p:grpSpPr>
          <a:xfrm>
            <a:off x="5767907" y="1746624"/>
            <a:ext cx="696763" cy="100804"/>
            <a:chOff x="3538538" y="1077915"/>
            <a:chExt cx="696763" cy="100804"/>
          </a:xfrm>
        </p:grpSpPr>
        <p:sp>
          <p:nvSpPr>
            <p:cNvPr id="2424" name="모서리가 둥근 직사각형 242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5" name="모서리가 둥근 직사각형 242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6" name="모서리가 둥근 직사각형 242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7" name="모서리가 둥근 직사각형 242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8" name="모서리가 둥근 직사각형 242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6" name="그룹 2285"/>
          <p:cNvGrpSpPr/>
          <p:nvPr/>
        </p:nvGrpSpPr>
        <p:grpSpPr>
          <a:xfrm>
            <a:off x="5767907" y="1934294"/>
            <a:ext cx="696763" cy="100804"/>
            <a:chOff x="3538538" y="1077915"/>
            <a:chExt cx="696763" cy="100804"/>
          </a:xfrm>
        </p:grpSpPr>
        <p:sp>
          <p:nvSpPr>
            <p:cNvPr id="2419" name="모서리가 둥근 직사각형 241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0" name="모서리가 둥근 직사각형 241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1" name="모서리가 둥근 직사각형 242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2" name="모서리가 둥근 직사각형 242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3" name="모서리가 둥근 직사각형 242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7" name="그룹 2286"/>
          <p:cNvGrpSpPr/>
          <p:nvPr/>
        </p:nvGrpSpPr>
        <p:grpSpPr>
          <a:xfrm>
            <a:off x="5767409" y="2124912"/>
            <a:ext cx="696763" cy="100804"/>
            <a:chOff x="3538538" y="1077915"/>
            <a:chExt cx="696763" cy="100804"/>
          </a:xfrm>
        </p:grpSpPr>
        <p:sp>
          <p:nvSpPr>
            <p:cNvPr id="2414" name="모서리가 둥근 직사각형 24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5" name="모서리가 둥근 직사각형 24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6" name="모서리가 둥근 직사각형 24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7" name="모서리가 둥근 직사각형 24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8" name="모서리가 둥근 직사각형 241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8" name="그룹 2287"/>
          <p:cNvGrpSpPr/>
          <p:nvPr/>
        </p:nvGrpSpPr>
        <p:grpSpPr>
          <a:xfrm>
            <a:off x="5767409" y="2310203"/>
            <a:ext cx="696763" cy="100804"/>
            <a:chOff x="3538538" y="1077915"/>
            <a:chExt cx="696763" cy="100804"/>
          </a:xfrm>
        </p:grpSpPr>
        <p:sp>
          <p:nvSpPr>
            <p:cNvPr id="2409" name="모서리가 둥근 직사각형 24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0" name="모서리가 둥근 직사각형 24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1" name="모서리가 둥근 직사각형 24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2" name="모서리가 둥근 직사각형 241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13" name="모서리가 둥근 직사각형 241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89" name="그룹 2288"/>
          <p:cNvGrpSpPr/>
          <p:nvPr/>
        </p:nvGrpSpPr>
        <p:grpSpPr>
          <a:xfrm>
            <a:off x="5767409" y="2497431"/>
            <a:ext cx="696763" cy="100804"/>
            <a:chOff x="3538538" y="1077915"/>
            <a:chExt cx="696763" cy="100804"/>
          </a:xfrm>
        </p:grpSpPr>
        <p:sp>
          <p:nvSpPr>
            <p:cNvPr id="2404" name="모서리가 둥근 직사각형 240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5" name="모서리가 둥근 직사각형 240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6" name="모서리가 둥근 직사각형 240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7" name="모서리가 둥근 직사각형 240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8" name="모서리가 둥근 직사각형 240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0" name="그룹 2289"/>
          <p:cNvGrpSpPr/>
          <p:nvPr/>
        </p:nvGrpSpPr>
        <p:grpSpPr>
          <a:xfrm>
            <a:off x="5767409" y="2684880"/>
            <a:ext cx="696763" cy="100804"/>
            <a:chOff x="3538538" y="1077915"/>
            <a:chExt cx="696763" cy="100804"/>
          </a:xfrm>
        </p:grpSpPr>
        <p:sp>
          <p:nvSpPr>
            <p:cNvPr id="2399" name="모서리가 둥근 직사각형 239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0" name="모서리가 둥근 직사각형 239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1" name="모서리가 둥근 직사각형 240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2" name="모서리가 둥근 직사각형 240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03" name="모서리가 둥근 직사각형 240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1" name="그룹 2290"/>
          <p:cNvGrpSpPr/>
          <p:nvPr/>
        </p:nvGrpSpPr>
        <p:grpSpPr>
          <a:xfrm>
            <a:off x="5767907" y="2871984"/>
            <a:ext cx="696763" cy="100804"/>
            <a:chOff x="3538538" y="1077915"/>
            <a:chExt cx="696763" cy="100804"/>
          </a:xfrm>
        </p:grpSpPr>
        <p:sp>
          <p:nvSpPr>
            <p:cNvPr id="2394" name="모서리가 둥근 직사각형 239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5" name="모서리가 둥근 직사각형 239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6" name="모서리가 둥근 직사각형 239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7" name="모서리가 둥근 직사각형 239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8" name="모서리가 둥근 직사각형 239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2" name="그룹 2291"/>
          <p:cNvGrpSpPr/>
          <p:nvPr/>
        </p:nvGrpSpPr>
        <p:grpSpPr>
          <a:xfrm>
            <a:off x="5767907" y="3057275"/>
            <a:ext cx="696763" cy="100804"/>
            <a:chOff x="3538538" y="1077915"/>
            <a:chExt cx="696763" cy="100804"/>
          </a:xfrm>
        </p:grpSpPr>
        <p:sp>
          <p:nvSpPr>
            <p:cNvPr id="2389" name="모서리가 둥근 직사각형 23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0" name="모서리가 둥근 직사각형 23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1" name="모서리가 둥근 직사각형 23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2" name="모서리가 둥근 직사각형 239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3" name="모서리가 둥근 직사각형 239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3" name="그룹 2292"/>
          <p:cNvGrpSpPr/>
          <p:nvPr/>
        </p:nvGrpSpPr>
        <p:grpSpPr>
          <a:xfrm>
            <a:off x="5767907" y="3244503"/>
            <a:ext cx="696763" cy="100804"/>
            <a:chOff x="3538538" y="1077915"/>
            <a:chExt cx="696763" cy="100804"/>
          </a:xfrm>
        </p:grpSpPr>
        <p:sp>
          <p:nvSpPr>
            <p:cNvPr id="2384" name="모서리가 둥근 직사각형 23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5" name="모서리가 둥근 직사각형 23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6" name="모서리가 둥근 직사각형 23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7" name="모서리가 둥근 직사각형 238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8" name="모서리가 둥근 직사각형 238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4" name="그룹 2293"/>
          <p:cNvGrpSpPr/>
          <p:nvPr/>
        </p:nvGrpSpPr>
        <p:grpSpPr>
          <a:xfrm>
            <a:off x="5767907" y="3431952"/>
            <a:ext cx="696763" cy="100804"/>
            <a:chOff x="3538538" y="1077915"/>
            <a:chExt cx="696763" cy="100804"/>
          </a:xfrm>
        </p:grpSpPr>
        <p:sp>
          <p:nvSpPr>
            <p:cNvPr id="2379" name="모서리가 둥근 직사각형 237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0" name="모서리가 둥근 직사각형 237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1" name="모서리가 둥근 직사각형 238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2" name="모서리가 둥근 직사각형 238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3" name="모서리가 둥근 직사각형 238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5" name="그룹 2294"/>
          <p:cNvGrpSpPr/>
          <p:nvPr/>
        </p:nvGrpSpPr>
        <p:grpSpPr>
          <a:xfrm>
            <a:off x="5767907" y="3619401"/>
            <a:ext cx="696763" cy="100804"/>
            <a:chOff x="3538538" y="1077915"/>
            <a:chExt cx="696763" cy="100804"/>
          </a:xfrm>
        </p:grpSpPr>
        <p:sp>
          <p:nvSpPr>
            <p:cNvPr id="2374" name="모서리가 둥근 직사각형 237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5" name="모서리가 둥근 직사각형 237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6" name="모서리가 둥근 직사각형 237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7" name="모서리가 둥근 직사각형 237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8" name="모서리가 둥근 직사각형 237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6" name="그룹 2295"/>
          <p:cNvGrpSpPr/>
          <p:nvPr/>
        </p:nvGrpSpPr>
        <p:grpSpPr>
          <a:xfrm>
            <a:off x="5768405" y="3806847"/>
            <a:ext cx="696763" cy="100804"/>
            <a:chOff x="3538538" y="1077915"/>
            <a:chExt cx="696763" cy="100804"/>
          </a:xfrm>
        </p:grpSpPr>
        <p:sp>
          <p:nvSpPr>
            <p:cNvPr id="2369" name="모서리가 둥근 직사각형 23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0" name="모서리가 둥근 직사각형 23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1" name="모서리가 둥근 직사각형 23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2" name="모서리가 둥근 직사각형 237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73" name="모서리가 둥근 직사각형 237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7" name="그룹 2296"/>
          <p:cNvGrpSpPr/>
          <p:nvPr/>
        </p:nvGrpSpPr>
        <p:grpSpPr>
          <a:xfrm>
            <a:off x="5768405" y="3992359"/>
            <a:ext cx="696763" cy="100804"/>
            <a:chOff x="3538538" y="1077915"/>
            <a:chExt cx="696763" cy="100804"/>
          </a:xfrm>
        </p:grpSpPr>
        <p:sp>
          <p:nvSpPr>
            <p:cNvPr id="2364" name="모서리가 둥근 직사각형 23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5" name="모서리가 둥근 직사각형 23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6" name="모서리가 둥근 직사각형 23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7" name="모서리가 둥근 직사각형 23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8" name="모서리가 둥근 직사각형 23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8" name="그룹 2297"/>
          <p:cNvGrpSpPr/>
          <p:nvPr/>
        </p:nvGrpSpPr>
        <p:grpSpPr>
          <a:xfrm>
            <a:off x="5768405" y="4179587"/>
            <a:ext cx="696763" cy="100804"/>
            <a:chOff x="3538538" y="1077915"/>
            <a:chExt cx="696763" cy="100804"/>
          </a:xfrm>
        </p:grpSpPr>
        <p:sp>
          <p:nvSpPr>
            <p:cNvPr id="2359" name="모서리가 둥근 직사각형 235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0" name="모서리가 둥근 직사각형 235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1" name="모서리가 둥근 직사각형 236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2" name="모서리가 둥근 직사각형 236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63" name="모서리가 둥근 직사각형 236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99" name="그룹 2298"/>
          <p:cNvGrpSpPr/>
          <p:nvPr/>
        </p:nvGrpSpPr>
        <p:grpSpPr>
          <a:xfrm>
            <a:off x="5768405" y="4368277"/>
            <a:ext cx="696763" cy="100804"/>
            <a:chOff x="3538538" y="1077915"/>
            <a:chExt cx="696763" cy="100804"/>
          </a:xfrm>
        </p:grpSpPr>
        <p:sp>
          <p:nvSpPr>
            <p:cNvPr id="2354" name="모서리가 둥근 직사각형 235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5" name="모서리가 둥근 직사각형 235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6" name="모서리가 둥근 직사각형 235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7" name="모서리가 둥근 직사각형 235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8" name="모서리가 둥근 직사각형 235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0" name="그룹 2299"/>
          <p:cNvGrpSpPr/>
          <p:nvPr/>
        </p:nvGrpSpPr>
        <p:grpSpPr>
          <a:xfrm>
            <a:off x="5768405" y="4555505"/>
            <a:ext cx="696763" cy="100804"/>
            <a:chOff x="3538538" y="1077915"/>
            <a:chExt cx="696763" cy="100804"/>
          </a:xfrm>
        </p:grpSpPr>
        <p:sp>
          <p:nvSpPr>
            <p:cNvPr id="2349" name="모서리가 둥근 직사각형 23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0" name="모서리가 둥근 직사각형 23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1" name="모서리가 둥근 직사각형 23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2" name="모서리가 둥근 직사각형 235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53" name="모서리가 둥근 직사각형 235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1" name="그룹 2300"/>
          <p:cNvGrpSpPr/>
          <p:nvPr/>
        </p:nvGrpSpPr>
        <p:grpSpPr>
          <a:xfrm>
            <a:off x="5768405" y="4740796"/>
            <a:ext cx="696763" cy="100804"/>
            <a:chOff x="3538538" y="1077915"/>
            <a:chExt cx="696763" cy="100804"/>
          </a:xfrm>
        </p:grpSpPr>
        <p:sp>
          <p:nvSpPr>
            <p:cNvPr id="2344" name="모서리가 둥근 직사각형 234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5" name="모서리가 둥근 직사각형 234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6" name="모서리가 둥근 직사각형 234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7" name="모서리가 둥근 직사각형 234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8" name="모서리가 둥근 직사각형 234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2" name="그룹 2301"/>
          <p:cNvGrpSpPr/>
          <p:nvPr/>
        </p:nvGrpSpPr>
        <p:grpSpPr>
          <a:xfrm>
            <a:off x="5768405" y="4928466"/>
            <a:ext cx="696763" cy="100804"/>
            <a:chOff x="3538538" y="1077915"/>
            <a:chExt cx="696763" cy="100804"/>
          </a:xfrm>
        </p:grpSpPr>
        <p:sp>
          <p:nvSpPr>
            <p:cNvPr id="2339" name="모서리가 둥근 직사각형 233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0" name="모서리가 둥근 직사각형 233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1" name="모서리가 둥근 직사각형 234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2" name="모서리가 둥근 직사각형 234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43" name="모서리가 둥근 직사각형 234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3" name="그룹 2302"/>
          <p:cNvGrpSpPr/>
          <p:nvPr/>
        </p:nvGrpSpPr>
        <p:grpSpPr>
          <a:xfrm>
            <a:off x="5767907" y="5119084"/>
            <a:ext cx="696763" cy="100804"/>
            <a:chOff x="3538538" y="1077915"/>
            <a:chExt cx="696763" cy="100804"/>
          </a:xfrm>
        </p:grpSpPr>
        <p:sp>
          <p:nvSpPr>
            <p:cNvPr id="2334" name="모서리가 둥근 직사각형 23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5" name="모서리가 둥근 직사각형 23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6" name="모서리가 둥근 직사각형 23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7" name="모서리가 둥근 직사각형 23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8" name="모서리가 둥근 직사각형 23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4" name="그룹 2303"/>
          <p:cNvGrpSpPr/>
          <p:nvPr/>
        </p:nvGrpSpPr>
        <p:grpSpPr>
          <a:xfrm>
            <a:off x="5767907" y="5304375"/>
            <a:ext cx="696763" cy="100804"/>
            <a:chOff x="3538538" y="1077915"/>
            <a:chExt cx="696763" cy="100804"/>
          </a:xfrm>
        </p:grpSpPr>
        <p:sp>
          <p:nvSpPr>
            <p:cNvPr id="2329" name="모서리가 둥근 직사각형 23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0" name="모서리가 둥근 직사각형 232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1" name="모서리가 둥근 직사각형 23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2" name="모서리가 둥근 직사각형 233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33" name="모서리가 둥근 직사각형 233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5" name="그룹 2304"/>
          <p:cNvGrpSpPr/>
          <p:nvPr/>
        </p:nvGrpSpPr>
        <p:grpSpPr>
          <a:xfrm>
            <a:off x="5767907" y="5491603"/>
            <a:ext cx="696763" cy="100804"/>
            <a:chOff x="3538538" y="1077915"/>
            <a:chExt cx="696763" cy="100804"/>
          </a:xfrm>
        </p:grpSpPr>
        <p:sp>
          <p:nvSpPr>
            <p:cNvPr id="2324" name="모서리가 둥근 직사각형 232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5" name="모서리가 둥근 직사각형 232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6" name="모서리가 둥근 직사각형 232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7" name="모서리가 둥근 직사각형 232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8" name="모서리가 둥근 직사각형 232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6" name="그룹 2305"/>
          <p:cNvGrpSpPr/>
          <p:nvPr/>
        </p:nvGrpSpPr>
        <p:grpSpPr>
          <a:xfrm>
            <a:off x="5767907" y="5679052"/>
            <a:ext cx="696763" cy="100804"/>
            <a:chOff x="3538538" y="1077915"/>
            <a:chExt cx="696763" cy="100804"/>
          </a:xfrm>
        </p:grpSpPr>
        <p:sp>
          <p:nvSpPr>
            <p:cNvPr id="2319" name="모서리가 둥근 직사각형 231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0" name="모서리가 둥근 직사각형 231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1" name="모서리가 둥근 직사각형 232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2" name="모서리가 둥근 직사각형 232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23" name="모서리가 둥근 직사각형 232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7" name="그룹 2306"/>
          <p:cNvGrpSpPr/>
          <p:nvPr/>
        </p:nvGrpSpPr>
        <p:grpSpPr>
          <a:xfrm>
            <a:off x="5768405" y="5866156"/>
            <a:ext cx="696763" cy="100804"/>
            <a:chOff x="3538538" y="1077915"/>
            <a:chExt cx="696763" cy="100804"/>
          </a:xfrm>
        </p:grpSpPr>
        <p:sp>
          <p:nvSpPr>
            <p:cNvPr id="2314" name="모서리가 둥근 직사각형 23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5" name="모서리가 둥근 직사각형 23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6" name="모서리가 둥근 직사각형 23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7" name="모서리가 둥근 직사각형 23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8" name="모서리가 둥근 직사각형 231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308" name="그룹 2307"/>
          <p:cNvGrpSpPr/>
          <p:nvPr/>
        </p:nvGrpSpPr>
        <p:grpSpPr>
          <a:xfrm>
            <a:off x="5768405" y="6051447"/>
            <a:ext cx="696763" cy="100804"/>
            <a:chOff x="3538538" y="1077915"/>
            <a:chExt cx="696763" cy="100804"/>
          </a:xfrm>
        </p:grpSpPr>
        <p:sp>
          <p:nvSpPr>
            <p:cNvPr id="2309" name="모서리가 둥근 직사각형 23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0" name="모서리가 둥근 직사각형 23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1" name="모서리가 둥근 직사각형 23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2" name="모서리가 둥근 직사각형 231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13" name="모서리가 둥근 직사각형 231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2276" name="직선 연결선 2275"/>
          <p:cNvCxnSpPr/>
          <p:nvPr/>
        </p:nvCxnSpPr>
        <p:spPr>
          <a:xfrm>
            <a:off x="5385048" y="4331763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8" name="직선 연결선 2277"/>
          <p:cNvCxnSpPr/>
          <p:nvPr/>
        </p:nvCxnSpPr>
        <p:spPr>
          <a:xfrm>
            <a:off x="5385048" y="52602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0" name="TextBox 2459"/>
          <p:cNvSpPr txBox="1"/>
          <p:nvPr/>
        </p:nvSpPr>
        <p:spPr>
          <a:xfrm>
            <a:off x="7124077" y="33265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2461" name="TextBox 2460"/>
          <p:cNvSpPr txBox="1"/>
          <p:nvPr/>
        </p:nvSpPr>
        <p:spPr>
          <a:xfrm>
            <a:off x="6669390" y="33265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462" name="직선 연결선 2461"/>
          <p:cNvCxnSpPr/>
          <p:nvPr/>
        </p:nvCxnSpPr>
        <p:spPr>
          <a:xfrm>
            <a:off x="7044670" y="265407"/>
            <a:ext cx="0" cy="598575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3" name="직선 연결선 2462"/>
          <p:cNvCxnSpPr/>
          <p:nvPr/>
        </p:nvCxnSpPr>
        <p:spPr>
          <a:xfrm>
            <a:off x="6746488" y="152345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5" name="직선 연결선 2464"/>
          <p:cNvCxnSpPr/>
          <p:nvPr/>
        </p:nvCxnSpPr>
        <p:spPr>
          <a:xfrm>
            <a:off x="6744573" y="596306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6" name="모서리가 둥근 직사각형 2465"/>
          <p:cNvSpPr/>
          <p:nvPr/>
        </p:nvSpPr>
        <p:spPr>
          <a:xfrm>
            <a:off x="6747088" y="260648"/>
            <a:ext cx="1158240" cy="5990515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467" name="직선 연결선 2466"/>
          <p:cNvCxnSpPr/>
          <p:nvPr/>
        </p:nvCxnSpPr>
        <p:spPr>
          <a:xfrm>
            <a:off x="6743313" y="338461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68" name="직선 연결선 2467"/>
          <p:cNvCxnSpPr/>
          <p:nvPr/>
        </p:nvCxnSpPr>
        <p:spPr>
          <a:xfrm>
            <a:off x="6741398" y="246717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69" name="그룹 2468"/>
          <p:cNvGrpSpPr/>
          <p:nvPr/>
        </p:nvGrpSpPr>
        <p:grpSpPr>
          <a:xfrm>
            <a:off x="7123759" y="625447"/>
            <a:ext cx="697759" cy="5526804"/>
            <a:chOff x="5672582" y="476672"/>
            <a:chExt cx="697759" cy="5526804"/>
          </a:xfrm>
        </p:grpSpPr>
        <p:grpSp>
          <p:nvGrpSpPr>
            <p:cNvPr id="2476" name="그룹 2475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2651" name="모서리가 둥근 직사각형 26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52" name="모서리가 둥근 직사각형 26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53" name="모서리가 둥근 직사각형 26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54" name="모서리가 둥근 직사각형 26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55" name="모서리가 둥근 직사각형 26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7" name="그룹 2476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2646" name="모서리가 둥근 직사각형 26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7" name="모서리가 둥근 직사각형 26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8" name="모서리가 둥근 직사각형 26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9" name="모서리가 둥근 직사각형 26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50" name="모서리가 둥근 직사각형 26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8" name="그룹 2477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2641" name="모서리가 둥근 직사각형 26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2" name="모서리가 둥근 직사각형 26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3" name="모서리가 둥근 직사각형 26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4" name="모서리가 둥근 직사각형 26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5" name="모서리가 둥근 직사각형 26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9" name="그룹 2478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2636" name="모서리가 둥근 직사각형 26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7" name="모서리가 둥근 직사각형 26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8" name="모서리가 둥근 직사각형 26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9" name="모서리가 둥근 직사각형 26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0" name="모서리가 둥근 직사각형 26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0" name="그룹 2479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2631" name="모서리가 둥근 직사각형 26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2" name="모서리가 둥근 직사각형 26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3" name="모서리가 둥근 직사각형 26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4" name="모서리가 둥근 직사각형 26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5" name="모서리가 둥근 직사각형 26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1" name="그룹 2480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2626" name="모서리가 둥근 직사각형 26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7" name="모서리가 둥근 직사각형 26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8" name="모서리가 둥근 직사각형 26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9" name="모서리가 둥근 직사각형 26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0" name="모서리가 둥근 직사각형 26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2" name="그룹 2481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2621" name="모서리가 둥근 직사각형 26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2" name="모서리가 둥근 직사각형 26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3" name="모서리가 둥근 직사각형 26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4" name="모서리가 둥근 직사각형 26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5" name="모서리가 둥근 직사각형 26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3" name="그룹 2482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616" name="모서리가 둥근 직사각형 26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7" name="모서리가 둥근 직사각형 26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8" name="모서리가 둥근 직사각형 26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9" name="모서리가 둥근 직사각형 26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0" name="모서리가 둥근 직사각형 26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4" name="그룹 2483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611" name="모서리가 둥근 직사각형 26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2" name="모서리가 둥근 직사각형 26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3" name="모서리가 둥근 직사각형 26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4" name="모서리가 둥근 직사각형 26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5" name="모서리가 둥근 직사각형 26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5" name="그룹 2484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606" name="모서리가 둥근 직사각형 26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7" name="모서리가 둥근 직사각형 26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8" name="모서리가 둥근 직사각형 26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9" name="모서리가 둥근 직사각형 26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10" name="모서리가 둥근 직사각형 26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6" name="그룹 2485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601" name="모서리가 둥근 직사각형 26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2" name="모서리가 둥근 직사각형 26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3" name="모서리가 둥근 직사각형 26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4" name="모서리가 둥근 직사각형 26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5" name="모서리가 둥근 직사각형 26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7" name="그룹 2486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596" name="모서리가 둥근 직사각형 25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7" name="모서리가 둥근 직사각형 25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8" name="모서리가 둥근 직사각형 25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9" name="모서리가 둥근 직사각형 25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00" name="모서리가 둥근 직사각형 25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8" name="그룹 2487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591" name="모서리가 둥근 직사각형 25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2" name="모서리가 둥근 직사각형 25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3" name="모서리가 둥근 직사각형 25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4" name="모서리가 둥근 직사각형 25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5" name="모서리가 둥근 직사각형 25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9" name="그룹 2488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2586" name="모서리가 둥근 직사각형 25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7" name="모서리가 둥근 직사각형 25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8" name="모서리가 둥근 직사각형 25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9" name="모서리가 둥근 직사각형 25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90" name="모서리가 둥근 직사각형 25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0" name="그룹 2489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2581" name="모서리가 둥근 직사각형 25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2" name="모서리가 둥근 직사각형 25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3" name="모서리가 둥근 직사각형 25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4" name="모서리가 둥근 직사각형 25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5" name="모서리가 둥근 직사각형 25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1" name="그룹 2490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2576" name="모서리가 둥근 직사각형 25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7" name="모서리가 둥근 직사각형 25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8" name="모서리가 둥근 직사각형 25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9" name="모서리가 둥근 직사각형 25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80" name="모서리가 둥근 직사각형 25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2" name="그룹 2491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2571" name="모서리가 둥근 직사각형 25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2" name="모서리가 둥근 직사각형 25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3" name="모서리가 둥근 직사각형 25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4" name="모서리가 둥근 직사각형 25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5" name="모서리가 둥근 직사각형 25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3" name="그룹 2492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2566" name="모서리가 둥근 직사각형 25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7" name="모서리가 둥근 직사각형 25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8" name="모서리가 둥근 직사각형 25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9" name="모서리가 둥근 직사각형 25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70" name="모서리가 둥근 직사각형 25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4" name="그룹 2493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2561" name="모서리가 둥근 직사각형 25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2" name="모서리가 둥근 직사각형 25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3" name="모서리가 둥근 직사각형 25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4" name="모서리가 둥근 직사각형 25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5" name="모서리가 둥근 직사각형 25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5" name="그룹 2494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2556" name="모서리가 둥근 직사각형 25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7" name="모서리가 둥근 직사각형 25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8" name="모서리가 둥근 직사각형 25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9" name="모서리가 둥근 직사각형 25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60" name="모서리가 둥근 직사각형 25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6" name="그룹 2495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2551" name="모서리가 둥근 직사각형 25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2" name="모서리가 둥근 직사각형 25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3" name="모서리가 둥근 직사각형 25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4" name="모서리가 둥근 직사각형 25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5" name="모서리가 둥근 직사각형 25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7" name="그룹 2496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2546" name="모서리가 둥근 직사각형 25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7" name="모서리가 둥근 직사각형 25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8" name="모서리가 둥근 직사각형 25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9" name="모서리가 둥근 직사각형 25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50" name="모서리가 둥근 직사각형 25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8" name="그룹 2497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2541" name="모서리가 둥근 직사각형 25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2" name="모서리가 둥근 직사각형 25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3" name="모서리가 둥근 직사각형 25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4" name="모서리가 둥근 직사각형 25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5" name="모서리가 둥근 직사각형 25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99" name="그룹 2498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2536" name="모서리가 둥근 직사각형 25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7" name="모서리가 둥근 직사각형 25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8" name="모서리가 둥근 직사각형 25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9" name="모서리가 둥근 직사각형 25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40" name="모서리가 둥근 직사각형 25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00" name="그룹 2499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2531" name="모서리가 둥근 직사각형 25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2" name="모서리가 둥근 직사각형 25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3" name="모서리가 둥근 직사각형 25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4" name="모서리가 둥근 직사각형 25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5" name="모서리가 둥근 직사각형 25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01" name="그룹 2500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2526" name="모서리가 둥근 직사각형 25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7" name="모서리가 둥근 직사각형 25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8" name="모서리가 둥근 직사각형 25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9" name="모서리가 둥근 직사각형 25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30" name="모서리가 둥근 직사각형 25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02" name="그룹 2501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2521" name="모서리가 둥근 직사각형 25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2" name="모서리가 둥근 직사각형 25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3" name="모서리가 둥근 직사각형 25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4" name="모서리가 둥근 직사각형 25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5" name="모서리가 둥근 직사각형 25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03" name="그룹 2502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2516" name="모서리가 둥근 직사각형 25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7" name="모서리가 둥근 직사각형 25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8" name="모서리가 둥근 직사각형 25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9" name="모서리가 둥근 직사각형 25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0" name="모서리가 둥근 직사각형 25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04" name="그룹 2503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2511" name="모서리가 둥근 직사각형 25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2" name="모서리가 둥근 직사각형 25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3" name="모서리가 둥근 직사각형 25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4" name="모서리가 둥근 직사각형 25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5" name="모서리가 둥근 직사각형 25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05" name="그룹 2504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2506" name="모서리가 둥근 직사각형 25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7" name="모서리가 둥근 직사각형 25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8" name="모서리가 둥근 직사각형 25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9" name="모서리가 둥근 직사각형 25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0" name="모서리가 둥근 직사각형 25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2473" name="직선 연결선 2472"/>
          <p:cNvCxnSpPr/>
          <p:nvPr/>
        </p:nvCxnSpPr>
        <p:spPr>
          <a:xfrm>
            <a:off x="6741398" y="4331763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5" name="직선 연결선 2474"/>
          <p:cNvCxnSpPr/>
          <p:nvPr/>
        </p:nvCxnSpPr>
        <p:spPr>
          <a:xfrm>
            <a:off x="6741398" y="52602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7" name="TextBox 2656"/>
          <p:cNvSpPr txBox="1"/>
          <p:nvPr/>
        </p:nvSpPr>
        <p:spPr>
          <a:xfrm>
            <a:off x="8492229" y="33265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2658" name="TextBox 2657"/>
          <p:cNvSpPr txBox="1"/>
          <p:nvPr/>
        </p:nvSpPr>
        <p:spPr>
          <a:xfrm>
            <a:off x="8037542" y="33265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659" name="직선 연결선 2658"/>
          <p:cNvCxnSpPr/>
          <p:nvPr/>
        </p:nvCxnSpPr>
        <p:spPr>
          <a:xfrm>
            <a:off x="8412822" y="265407"/>
            <a:ext cx="0" cy="598575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60" name="직선 연결선 2659"/>
          <p:cNvCxnSpPr/>
          <p:nvPr/>
        </p:nvCxnSpPr>
        <p:spPr>
          <a:xfrm>
            <a:off x="8114640" y="152345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62" name="직선 연결선 2661"/>
          <p:cNvCxnSpPr/>
          <p:nvPr/>
        </p:nvCxnSpPr>
        <p:spPr>
          <a:xfrm>
            <a:off x="8112725" y="596306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3" name="모서리가 둥근 직사각형 2662"/>
          <p:cNvSpPr/>
          <p:nvPr/>
        </p:nvSpPr>
        <p:spPr>
          <a:xfrm>
            <a:off x="8115240" y="260648"/>
            <a:ext cx="1158240" cy="5990515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664" name="직선 연결선 2663"/>
          <p:cNvCxnSpPr/>
          <p:nvPr/>
        </p:nvCxnSpPr>
        <p:spPr>
          <a:xfrm>
            <a:off x="8111465" y="338461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65" name="직선 연결선 2664"/>
          <p:cNvCxnSpPr/>
          <p:nvPr/>
        </p:nvCxnSpPr>
        <p:spPr>
          <a:xfrm>
            <a:off x="8109550" y="246717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66" name="그룹 2665"/>
          <p:cNvGrpSpPr/>
          <p:nvPr/>
        </p:nvGrpSpPr>
        <p:grpSpPr>
          <a:xfrm>
            <a:off x="8491911" y="625447"/>
            <a:ext cx="697759" cy="5526804"/>
            <a:chOff x="5672582" y="476672"/>
            <a:chExt cx="697759" cy="5526804"/>
          </a:xfrm>
        </p:grpSpPr>
        <p:grpSp>
          <p:nvGrpSpPr>
            <p:cNvPr id="2673" name="그룹 2672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2848" name="모서리가 둥근 직사각형 28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9" name="모서리가 둥근 직사각형 28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50" name="모서리가 둥근 직사각형 28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51" name="모서리가 둥근 직사각형 285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52" name="모서리가 둥근 직사각형 285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74" name="그룹 2673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2843" name="모서리가 둥근 직사각형 28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4" name="모서리가 둥근 직사각형 28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5" name="모서리가 둥근 직사각형 28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6" name="모서리가 둥근 직사각형 284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7" name="모서리가 둥근 직사각형 284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75" name="그룹 2674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2838" name="모서리가 둥근 직사각형 283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9" name="모서리가 둥근 직사각형 283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0" name="모서리가 둥근 직사각형 283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1" name="모서리가 둥근 직사각형 284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2" name="모서리가 둥근 직사각형 284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76" name="그룹 2675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2833" name="모서리가 둥근 직사각형 28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4" name="모서리가 둥근 직사각형 28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5" name="모서리가 둥근 직사각형 28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6" name="모서리가 둥근 직사각형 283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7" name="모서리가 둥근 직사각형 283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77" name="그룹 2676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2828" name="모서리가 둥근 직사각형 28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9" name="모서리가 둥근 직사각형 28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0" name="모서리가 둥근 직사각형 28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1" name="모서리가 둥근 직사각형 283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2" name="모서리가 둥근 직사각형 283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78" name="그룹 2677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2823" name="모서리가 둥근 직사각형 282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4" name="모서리가 둥근 직사각형 282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5" name="모서리가 둥근 직사각형 282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6" name="모서리가 둥근 직사각형 282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7" name="모서리가 둥근 직사각형 282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79" name="그룹 2678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2818" name="모서리가 둥근 직사각형 28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9" name="모서리가 둥근 직사각형 28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0" name="모서리가 둥근 직사각형 28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1" name="모서리가 둥근 직사각형 282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22" name="모서리가 둥근 직사각형 282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0" name="그룹 2679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813" name="모서리가 둥근 직사각형 28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4" name="모서리가 둥근 직사각형 28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5" name="모서리가 둥근 직사각형 28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6" name="모서리가 둥근 직사각형 281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7" name="모서리가 둥근 직사각형 281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1" name="그룹 2680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808" name="모서리가 둥근 직사각형 280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9" name="모서리가 둥근 직사각형 280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0" name="모서리가 둥근 직사각형 280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1" name="모서리가 둥근 직사각형 281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2" name="모서리가 둥근 직사각형 281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2" name="그룹 2681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803" name="모서리가 둥근 직사각형 28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4" name="모서리가 둥근 직사각형 28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5" name="모서리가 둥근 직사각형 28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6" name="모서리가 둥근 직사각형 280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7" name="모서리가 둥근 직사각형 280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3" name="그룹 2682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798" name="모서리가 둥근 직사각형 27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9" name="모서리가 둥근 직사각형 27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0" name="모서리가 둥근 직사각형 27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1" name="모서리가 둥근 직사각형 280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2" name="모서리가 둥근 직사각형 280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4" name="그룹 2683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793" name="모서리가 둥근 직사각형 27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4" name="모서리가 둥근 직사각형 27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5" name="모서리가 둥근 직사각형 27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6" name="모서리가 둥근 직사각형 279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7" name="모서리가 둥근 직사각형 279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5" name="그룹 2684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788" name="모서리가 둥근 직사각형 278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9" name="모서리가 둥근 직사각형 278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0" name="모서리가 둥근 직사각형 278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1" name="모서리가 둥근 직사각형 279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2" name="모서리가 둥근 직사각형 279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6" name="그룹 2685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2783" name="모서리가 둥근 직사각형 278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4" name="모서리가 둥근 직사각형 278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5" name="모서리가 둥근 직사각형 278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6" name="모서리가 둥근 직사각형 278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7" name="모서리가 둥근 직사각형 278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7" name="그룹 2686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2778" name="모서리가 둥근 직사각형 27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9" name="모서리가 둥근 직사각형 27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0" name="모서리가 둥근 직사각형 27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1" name="모서리가 둥근 직사각형 278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2" name="모서리가 둥근 직사각형 278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8" name="그룹 2687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2773" name="모서리가 둥근 직사각형 277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4" name="모서리가 둥근 직사각형 277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5" name="모서리가 둥근 직사각형 277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6" name="모서리가 둥근 직사각형 277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7" name="모서리가 둥근 직사각형 277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89" name="그룹 2688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2768" name="모서리가 둥근 직사각형 276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9" name="모서리가 둥근 직사각형 276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0" name="모서리가 둥근 직사각형 276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1" name="모서리가 둥근 직사각형 277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72" name="모서리가 둥근 직사각형 277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0" name="그룹 2689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2763" name="모서리가 둥근 직사각형 27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4" name="모서리가 둥근 직사각형 27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5" name="모서리가 둥근 직사각형 27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6" name="모서리가 둥근 직사각형 276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7" name="모서리가 둥근 직사각형 276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1" name="그룹 2690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2758" name="모서리가 둥근 직사각형 27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9" name="모서리가 둥근 직사각형 27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0" name="모서리가 둥근 직사각형 27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1" name="모서리가 둥근 직사각형 276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2" name="모서리가 둥근 직사각형 276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2" name="그룹 2691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2753" name="모서리가 둥근 직사각형 275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4" name="모서리가 둥근 직사각형 275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5" name="모서리가 둥근 직사각형 275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6" name="모서리가 둥근 직사각형 275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7" name="모서리가 둥근 직사각형 275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3" name="그룹 2692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2748" name="모서리가 둥근 직사각형 27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9" name="모서리가 둥근 직사각형 27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0" name="모서리가 둥근 직사각형 27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1" name="모서리가 둥근 직사각형 275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2" name="모서리가 둥근 직사각형 275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4" name="그룹 2693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2743" name="모서리가 둥근 직사각형 27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4" name="모서리가 둥근 직사각형 27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5" name="모서리가 둥근 직사각형 27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6" name="모서리가 둥근 직사각형 274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7" name="모서리가 둥근 직사각형 274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5" name="그룹 2694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2738" name="모서리가 둥근 직사각형 273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9" name="모서리가 둥근 직사각형 273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0" name="모서리가 둥근 직사각형 273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1" name="모서리가 둥근 직사각형 274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2" name="모서리가 둥근 직사각형 274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6" name="그룹 2695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2733" name="모서리가 둥근 직사각형 27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4" name="모서리가 둥근 직사각형 27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5" name="모서리가 둥근 직사각형 27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6" name="모서리가 둥근 직사각형 273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7" name="모서리가 둥근 직사각형 273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7" name="그룹 2696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2728" name="모서리가 둥근 직사각형 27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9" name="모서리가 둥근 직사각형 27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0" name="모서리가 둥근 직사각형 27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1" name="모서리가 둥근 직사각형 273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2" name="모서리가 둥근 직사각형 273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8" name="그룹 2697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2723" name="모서리가 둥근 직사각형 272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4" name="모서리가 둥근 직사각형 272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5" name="모서리가 둥근 직사각형 272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6" name="모서리가 둥근 직사각형 272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7" name="모서리가 둥근 직사각형 272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99" name="그룹 2698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2718" name="모서리가 둥근 직사각형 27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9" name="모서리가 둥근 직사각형 27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0" name="모서리가 둥근 직사각형 27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1" name="모서리가 둥근 직사각형 272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22" name="모서리가 둥근 직사각형 272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700" name="그룹 2699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2713" name="모서리가 둥근 직사각형 27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4" name="모서리가 둥근 직사각형 27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5" name="모서리가 둥근 직사각형 27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6" name="모서리가 둥근 직사각형 271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7" name="모서리가 둥근 직사각형 271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701" name="그룹 2700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2708" name="모서리가 둥근 직사각형 270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9" name="모서리가 둥근 직사각형 270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0" name="모서리가 둥근 직사각형 270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1" name="모서리가 둥근 직사각형 271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12" name="모서리가 둥근 직사각형 271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702" name="그룹 2701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2703" name="모서리가 둥근 직사각형 27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4" name="모서리가 둥근 직사각형 27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5" name="모서리가 둥근 직사각형 27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6" name="모서리가 둥근 직사각형 270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7" name="모서리가 둥근 직사각형 270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2670" name="직선 연결선 2669"/>
          <p:cNvCxnSpPr/>
          <p:nvPr/>
        </p:nvCxnSpPr>
        <p:spPr>
          <a:xfrm>
            <a:off x="8109550" y="4331763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72" name="직선 연결선 2671"/>
          <p:cNvCxnSpPr/>
          <p:nvPr/>
        </p:nvCxnSpPr>
        <p:spPr>
          <a:xfrm>
            <a:off x="8109550" y="52602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3" name="모서리가 둥근 직사각형 1212"/>
          <p:cNvSpPr/>
          <p:nvPr/>
        </p:nvSpPr>
        <p:spPr>
          <a:xfrm>
            <a:off x="1026900" y="64228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4" name="모서리가 둥근 직사각형 1213"/>
          <p:cNvSpPr/>
          <p:nvPr/>
        </p:nvSpPr>
        <p:spPr>
          <a:xfrm>
            <a:off x="1188826" y="64218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5" name="모서리가 둥근 직사각형 1214"/>
          <p:cNvSpPr/>
          <p:nvPr/>
        </p:nvSpPr>
        <p:spPr>
          <a:xfrm>
            <a:off x="1345986" y="6420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6" name="모서리가 둥근 직사각형 1215"/>
          <p:cNvSpPr/>
          <p:nvPr/>
        </p:nvSpPr>
        <p:spPr>
          <a:xfrm>
            <a:off x="1505529" y="64194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7" name="모서리가 둥근 직사각형 1216"/>
          <p:cNvSpPr/>
          <p:nvPr/>
        </p:nvSpPr>
        <p:spPr>
          <a:xfrm>
            <a:off x="1826624" y="6419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8" name="모서리가 둥근 직사각형 1217"/>
          <p:cNvSpPr/>
          <p:nvPr/>
        </p:nvSpPr>
        <p:spPr>
          <a:xfrm>
            <a:off x="959597" y="6381328"/>
            <a:ext cx="1129316" cy="28803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9" name="TextBox 1218"/>
          <p:cNvSpPr txBox="1"/>
          <p:nvPr/>
        </p:nvSpPr>
        <p:spPr>
          <a:xfrm>
            <a:off x="4020480" y="54185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0" name="TextBox 1219"/>
          <p:cNvSpPr txBox="1"/>
          <p:nvPr/>
        </p:nvSpPr>
        <p:spPr>
          <a:xfrm>
            <a:off x="4020334" y="147123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1" name="TextBox 1220"/>
          <p:cNvSpPr txBox="1"/>
          <p:nvPr/>
        </p:nvSpPr>
        <p:spPr>
          <a:xfrm>
            <a:off x="4005094" y="2414956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</p:txBody>
      </p:sp>
      <p:sp>
        <p:nvSpPr>
          <p:cNvPr id="1222" name="TextBox 1221"/>
          <p:cNvSpPr txBox="1"/>
          <p:nvPr/>
        </p:nvSpPr>
        <p:spPr>
          <a:xfrm>
            <a:off x="4005094" y="335106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3" name="TextBox 1222"/>
          <p:cNvSpPr txBox="1"/>
          <p:nvPr/>
        </p:nvSpPr>
        <p:spPr>
          <a:xfrm>
            <a:off x="4005094" y="4287164"/>
            <a:ext cx="319318" cy="19417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60</a:t>
            </a:r>
          </a:p>
        </p:txBody>
      </p:sp>
      <p:sp>
        <p:nvSpPr>
          <p:cNvPr id="1224" name="TextBox 1223"/>
          <p:cNvSpPr txBox="1"/>
          <p:nvPr/>
        </p:nvSpPr>
        <p:spPr>
          <a:xfrm>
            <a:off x="5400434" y="54185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5" name="TextBox 1224"/>
          <p:cNvSpPr txBox="1"/>
          <p:nvPr/>
        </p:nvSpPr>
        <p:spPr>
          <a:xfrm>
            <a:off x="5400288" y="1471232"/>
            <a:ext cx="32252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6" name="TextBox 1225"/>
          <p:cNvSpPr txBox="1"/>
          <p:nvPr/>
        </p:nvSpPr>
        <p:spPr>
          <a:xfrm>
            <a:off x="5385048" y="2414956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75</a:t>
            </a:r>
          </a:p>
        </p:txBody>
      </p:sp>
      <p:sp>
        <p:nvSpPr>
          <p:cNvPr id="1227" name="TextBox 1226"/>
          <p:cNvSpPr txBox="1"/>
          <p:nvPr/>
        </p:nvSpPr>
        <p:spPr>
          <a:xfrm>
            <a:off x="5385048" y="335106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8" name="TextBox 1227"/>
          <p:cNvSpPr txBox="1"/>
          <p:nvPr/>
        </p:nvSpPr>
        <p:spPr>
          <a:xfrm>
            <a:off x="5385048" y="4287164"/>
            <a:ext cx="319318" cy="19417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90</a:t>
            </a:r>
          </a:p>
        </p:txBody>
      </p:sp>
      <p:sp>
        <p:nvSpPr>
          <p:cNvPr id="1229" name="TextBox 1228"/>
          <p:cNvSpPr txBox="1"/>
          <p:nvPr/>
        </p:nvSpPr>
        <p:spPr>
          <a:xfrm>
            <a:off x="6709278" y="54185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0" name="TextBox 1229"/>
          <p:cNvSpPr txBox="1"/>
          <p:nvPr/>
        </p:nvSpPr>
        <p:spPr>
          <a:xfrm>
            <a:off x="6709132" y="1471232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1" name="TextBox 1230"/>
          <p:cNvSpPr txBox="1"/>
          <p:nvPr/>
        </p:nvSpPr>
        <p:spPr>
          <a:xfrm>
            <a:off x="6706592" y="2414956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105</a:t>
            </a:r>
          </a:p>
        </p:txBody>
      </p:sp>
      <p:sp>
        <p:nvSpPr>
          <p:cNvPr id="1232" name="TextBox 1231"/>
          <p:cNvSpPr txBox="1"/>
          <p:nvPr/>
        </p:nvSpPr>
        <p:spPr>
          <a:xfrm>
            <a:off x="6706592" y="3351060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3" name="TextBox 1232"/>
          <p:cNvSpPr txBox="1"/>
          <p:nvPr/>
        </p:nvSpPr>
        <p:spPr>
          <a:xfrm>
            <a:off x="6706592" y="4287164"/>
            <a:ext cx="386644" cy="19417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120</a:t>
            </a:r>
          </a:p>
        </p:txBody>
      </p:sp>
      <p:sp>
        <p:nvSpPr>
          <p:cNvPr id="1234" name="TextBox 1233"/>
          <p:cNvSpPr txBox="1"/>
          <p:nvPr/>
        </p:nvSpPr>
        <p:spPr>
          <a:xfrm>
            <a:off x="8086836" y="541851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5" name="TextBox 1234"/>
          <p:cNvSpPr txBox="1"/>
          <p:nvPr/>
        </p:nvSpPr>
        <p:spPr>
          <a:xfrm>
            <a:off x="8086690" y="1471232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6" name="TextBox 1235"/>
          <p:cNvSpPr txBox="1"/>
          <p:nvPr/>
        </p:nvSpPr>
        <p:spPr>
          <a:xfrm>
            <a:off x="8071450" y="2414956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135</a:t>
            </a:r>
          </a:p>
        </p:txBody>
      </p:sp>
      <p:sp>
        <p:nvSpPr>
          <p:cNvPr id="1237" name="TextBox 1236"/>
          <p:cNvSpPr txBox="1"/>
          <p:nvPr/>
        </p:nvSpPr>
        <p:spPr>
          <a:xfrm>
            <a:off x="8071450" y="3351060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8" name="TextBox 1237"/>
          <p:cNvSpPr txBox="1"/>
          <p:nvPr/>
        </p:nvSpPr>
        <p:spPr>
          <a:xfrm>
            <a:off x="8071450" y="4287164"/>
            <a:ext cx="386644" cy="19417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150</a:t>
            </a:r>
          </a:p>
        </p:txBody>
      </p:sp>
      <p:sp>
        <p:nvSpPr>
          <p:cNvPr id="2089" name="TextBox 2088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23" name="그룹 22"/>
          <p:cNvGrpSpPr/>
          <p:nvPr/>
        </p:nvGrpSpPr>
        <p:grpSpPr>
          <a:xfrm>
            <a:off x="1033043" y="6702533"/>
            <a:ext cx="1318967" cy="154637"/>
            <a:chOff x="1033043" y="5484915"/>
            <a:chExt cx="1318967" cy="1372255"/>
          </a:xfrm>
        </p:grpSpPr>
        <p:sp>
          <p:nvSpPr>
            <p:cNvPr id="1567" name="직사각형 1566"/>
            <p:cNvSpPr/>
            <p:nvPr/>
          </p:nvSpPr>
          <p:spPr>
            <a:xfrm>
              <a:off x="1510904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2" name="직사각형 1561"/>
            <p:cNvSpPr/>
            <p:nvPr/>
          </p:nvSpPr>
          <p:spPr>
            <a:xfrm>
              <a:off x="2146921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3" name="직사각형 1562"/>
            <p:cNvSpPr/>
            <p:nvPr/>
          </p:nvSpPr>
          <p:spPr>
            <a:xfrm>
              <a:off x="2306291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4" name="직사각형 1563"/>
            <p:cNvSpPr/>
            <p:nvPr/>
          </p:nvSpPr>
          <p:spPr>
            <a:xfrm>
              <a:off x="1828430" y="549462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5" name="직사각형 1564"/>
            <p:cNvSpPr/>
            <p:nvPr/>
          </p:nvSpPr>
          <p:spPr>
            <a:xfrm>
              <a:off x="1985936" y="549462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6" name="직사각형 1565"/>
            <p:cNvSpPr/>
            <p:nvPr/>
          </p:nvSpPr>
          <p:spPr>
            <a:xfrm>
              <a:off x="1351534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8" name="직사각형 1567"/>
            <p:cNvSpPr/>
            <p:nvPr/>
          </p:nvSpPr>
          <p:spPr>
            <a:xfrm>
              <a:off x="1033043" y="5511538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9" name="직사각형 1568"/>
            <p:cNvSpPr/>
            <p:nvPr/>
          </p:nvSpPr>
          <p:spPr>
            <a:xfrm>
              <a:off x="1195311" y="5511538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2" name="직사각형 2091"/>
            <p:cNvSpPr/>
            <p:nvPr/>
          </p:nvSpPr>
          <p:spPr>
            <a:xfrm>
              <a:off x="1670447" y="5517232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094" name="TextBox 2093"/>
          <p:cNvSpPr txBox="1"/>
          <p:nvPr/>
        </p:nvSpPr>
        <p:spPr>
          <a:xfrm>
            <a:off x="920552" y="6518602"/>
            <a:ext cx="132389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부분은 더럽히지 마세요</a:t>
            </a:r>
          </a:p>
        </p:txBody>
      </p:sp>
      <p:sp>
        <p:nvSpPr>
          <p:cNvPr id="2095" name="직사각형 2094"/>
          <p:cNvSpPr/>
          <p:nvPr/>
        </p:nvSpPr>
        <p:spPr>
          <a:xfrm>
            <a:off x="-2852" y="642596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977702" y="3739794"/>
            <a:ext cx="1146790" cy="2511370"/>
            <a:chOff x="977702" y="3739794"/>
            <a:chExt cx="1146790" cy="2511370"/>
          </a:xfrm>
        </p:grpSpPr>
        <p:sp>
          <p:nvSpPr>
            <p:cNvPr id="1541" name="모서리가 둥근 직사각형 1540"/>
            <p:cNvSpPr/>
            <p:nvPr/>
          </p:nvSpPr>
          <p:spPr>
            <a:xfrm>
              <a:off x="1023791" y="4366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2" name="모서리가 둥근 직사각형 1541"/>
            <p:cNvSpPr/>
            <p:nvPr/>
          </p:nvSpPr>
          <p:spPr>
            <a:xfrm>
              <a:off x="1190032" y="4365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3" name="모서리가 둥근 직사각형 1542"/>
            <p:cNvSpPr/>
            <p:nvPr/>
          </p:nvSpPr>
          <p:spPr>
            <a:xfrm>
              <a:off x="1343573" y="43645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4" name="모서리가 둥근 직사각형 1543"/>
            <p:cNvSpPr/>
            <p:nvPr/>
          </p:nvSpPr>
          <p:spPr>
            <a:xfrm>
              <a:off x="1503464" y="43635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5" name="모서리가 둥근 직사각형 1544"/>
            <p:cNvSpPr/>
            <p:nvPr/>
          </p:nvSpPr>
          <p:spPr>
            <a:xfrm>
              <a:off x="1662559" y="43639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5" name="모서리가 둥근 직사각형 1554"/>
            <p:cNvSpPr/>
            <p:nvPr/>
          </p:nvSpPr>
          <p:spPr>
            <a:xfrm>
              <a:off x="1023791" y="45541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6" name="모서리가 둥근 직사각형 1555"/>
            <p:cNvSpPr/>
            <p:nvPr/>
          </p:nvSpPr>
          <p:spPr>
            <a:xfrm>
              <a:off x="1190032" y="455313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7" name="모서리가 둥근 직사각형 1556"/>
            <p:cNvSpPr/>
            <p:nvPr/>
          </p:nvSpPr>
          <p:spPr>
            <a:xfrm>
              <a:off x="1343573" y="4551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8" name="모서리가 둥근 직사각형 1557"/>
            <p:cNvSpPr/>
            <p:nvPr/>
          </p:nvSpPr>
          <p:spPr>
            <a:xfrm>
              <a:off x="1503464" y="45507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9" name="모서리가 둥근 직사각형 1558"/>
            <p:cNvSpPr/>
            <p:nvPr/>
          </p:nvSpPr>
          <p:spPr>
            <a:xfrm>
              <a:off x="1662559" y="45511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1" name="모서리가 둥근 직사각형 1560"/>
            <p:cNvSpPr/>
            <p:nvPr/>
          </p:nvSpPr>
          <p:spPr>
            <a:xfrm>
              <a:off x="1023791" y="47394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1" name="모서리가 둥근 직사각형 1570"/>
            <p:cNvSpPr/>
            <p:nvPr/>
          </p:nvSpPr>
          <p:spPr>
            <a:xfrm>
              <a:off x="1190032" y="47384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2" name="모서리가 둥근 직사각형 1571"/>
            <p:cNvSpPr/>
            <p:nvPr/>
          </p:nvSpPr>
          <p:spPr>
            <a:xfrm>
              <a:off x="1343573" y="47370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3" name="모서리가 둥근 직사각형 1572"/>
            <p:cNvSpPr/>
            <p:nvPr/>
          </p:nvSpPr>
          <p:spPr>
            <a:xfrm>
              <a:off x="1503464" y="4736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4" name="모서리가 둥근 직사각형 1573"/>
            <p:cNvSpPr/>
            <p:nvPr/>
          </p:nvSpPr>
          <p:spPr>
            <a:xfrm>
              <a:off x="1662559" y="47364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6" name="모서리가 둥근 직사각형 1575"/>
            <p:cNvSpPr/>
            <p:nvPr/>
          </p:nvSpPr>
          <p:spPr>
            <a:xfrm>
              <a:off x="1023791" y="49271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7" name="모서리가 둥근 직사각형 1576"/>
            <p:cNvSpPr/>
            <p:nvPr/>
          </p:nvSpPr>
          <p:spPr>
            <a:xfrm>
              <a:off x="1190032" y="4926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8" name="모서리가 둥근 직사각형 1577"/>
            <p:cNvSpPr/>
            <p:nvPr/>
          </p:nvSpPr>
          <p:spPr>
            <a:xfrm>
              <a:off x="1343573" y="4924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9" name="모서리가 둥근 직사각형 1578"/>
            <p:cNvSpPr/>
            <p:nvPr/>
          </p:nvSpPr>
          <p:spPr>
            <a:xfrm>
              <a:off x="1503464" y="49237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0" name="모서리가 둥근 직사각형 1579"/>
            <p:cNvSpPr/>
            <p:nvPr/>
          </p:nvSpPr>
          <p:spPr>
            <a:xfrm>
              <a:off x="1662559" y="49241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2" name="모서리가 둥근 직사각형 1581"/>
            <p:cNvSpPr/>
            <p:nvPr/>
          </p:nvSpPr>
          <p:spPr>
            <a:xfrm>
              <a:off x="1023293" y="51177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3" name="모서리가 둥근 직사각형 1582"/>
            <p:cNvSpPr/>
            <p:nvPr/>
          </p:nvSpPr>
          <p:spPr>
            <a:xfrm>
              <a:off x="1189534" y="511671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4" name="모서리가 둥근 직사각형 1583"/>
            <p:cNvSpPr/>
            <p:nvPr/>
          </p:nvSpPr>
          <p:spPr>
            <a:xfrm>
              <a:off x="1343075" y="51153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5" name="모서리가 둥근 직사각형 1584"/>
            <p:cNvSpPr/>
            <p:nvPr/>
          </p:nvSpPr>
          <p:spPr>
            <a:xfrm>
              <a:off x="1502966" y="51143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6" name="모서리가 둥근 직사각형 1585"/>
            <p:cNvSpPr/>
            <p:nvPr/>
          </p:nvSpPr>
          <p:spPr>
            <a:xfrm>
              <a:off x="1662061" y="51147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8" name="모서리가 둥근 직사각형 1587"/>
            <p:cNvSpPr/>
            <p:nvPr/>
          </p:nvSpPr>
          <p:spPr>
            <a:xfrm>
              <a:off x="1023293" y="5303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9" name="모서리가 둥근 직사각형 1588"/>
            <p:cNvSpPr/>
            <p:nvPr/>
          </p:nvSpPr>
          <p:spPr>
            <a:xfrm>
              <a:off x="1189534" y="530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0" name="모서리가 둥근 직사각형 1589"/>
            <p:cNvSpPr/>
            <p:nvPr/>
          </p:nvSpPr>
          <p:spPr>
            <a:xfrm>
              <a:off x="1343075" y="53006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1" name="모서리가 둥근 직사각형 1590"/>
            <p:cNvSpPr/>
            <p:nvPr/>
          </p:nvSpPr>
          <p:spPr>
            <a:xfrm>
              <a:off x="1502966" y="52996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2" name="모서리가 둥근 직사각형 1591"/>
            <p:cNvSpPr/>
            <p:nvPr/>
          </p:nvSpPr>
          <p:spPr>
            <a:xfrm>
              <a:off x="1662061" y="53000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4" name="모서리가 둥근 직사각형 1593"/>
            <p:cNvSpPr/>
            <p:nvPr/>
          </p:nvSpPr>
          <p:spPr>
            <a:xfrm>
              <a:off x="1023293" y="54902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5" name="모서리가 둥근 직사각형 1594"/>
            <p:cNvSpPr/>
            <p:nvPr/>
          </p:nvSpPr>
          <p:spPr>
            <a:xfrm>
              <a:off x="1189534" y="54892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6" name="모서리가 둥근 직사각형 1595"/>
            <p:cNvSpPr/>
            <p:nvPr/>
          </p:nvSpPr>
          <p:spPr>
            <a:xfrm>
              <a:off x="1343075" y="54878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7" name="모서리가 둥근 직사각형 1596"/>
            <p:cNvSpPr/>
            <p:nvPr/>
          </p:nvSpPr>
          <p:spPr>
            <a:xfrm>
              <a:off x="1502966" y="5486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8" name="모서리가 둥근 직사각형 1597"/>
            <p:cNvSpPr/>
            <p:nvPr/>
          </p:nvSpPr>
          <p:spPr>
            <a:xfrm>
              <a:off x="1662061" y="54872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0" name="모서리가 둥근 직사각형 1599"/>
            <p:cNvSpPr/>
            <p:nvPr/>
          </p:nvSpPr>
          <p:spPr>
            <a:xfrm>
              <a:off x="1023293" y="56776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1" name="모서리가 둥근 직사각형 1600"/>
            <p:cNvSpPr/>
            <p:nvPr/>
          </p:nvSpPr>
          <p:spPr>
            <a:xfrm>
              <a:off x="1189534" y="56766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2" name="모서리가 둥근 직사각형 1601"/>
            <p:cNvSpPr/>
            <p:nvPr/>
          </p:nvSpPr>
          <p:spPr>
            <a:xfrm>
              <a:off x="1343075" y="56753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3" name="모서리가 둥근 직사각형 1602"/>
            <p:cNvSpPr/>
            <p:nvPr/>
          </p:nvSpPr>
          <p:spPr>
            <a:xfrm>
              <a:off x="1502966" y="5674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6" name="모서리가 둥근 직사각형 1605"/>
            <p:cNvSpPr/>
            <p:nvPr/>
          </p:nvSpPr>
          <p:spPr>
            <a:xfrm>
              <a:off x="1023791" y="58648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7" name="모서리가 둥근 직사각형 1606"/>
            <p:cNvSpPr/>
            <p:nvPr/>
          </p:nvSpPr>
          <p:spPr>
            <a:xfrm>
              <a:off x="1190032" y="58637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8" name="모서리가 둥근 직사각형 1607"/>
            <p:cNvSpPr/>
            <p:nvPr/>
          </p:nvSpPr>
          <p:spPr>
            <a:xfrm>
              <a:off x="1343573" y="58624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9" name="모서리가 둥근 직사각형 1608"/>
            <p:cNvSpPr/>
            <p:nvPr/>
          </p:nvSpPr>
          <p:spPr>
            <a:xfrm>
              <a:off x="1503464" y="58614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0" name="모서리가 둥근 직사각형 1609"/>
            <p:cNvSpPr/>
            <p:nvPr/>
          </p:nvSpPr>
          <p:spPr>
            <a:xfrm>
              <a:off x="1662559" y="58618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2" name="모서리가 둥근 직사각형 1611"/>
            <p:cNvSpPr/>
            <p:nvPr/>
          </p:nvSpPr>
          <p:spPr>
            <a:xfrm>
              <a:off x="1023791" y="6050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3" name="모서리가 둥근 직사각형 1612"/>
            <p:cNvSpPr/>
            <p:nvPr/>
          </p:nvSpPr>
          <p:spPr>
            <a:xfrm>
              <a:off x="1190032" y="60490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4" name="모서리가 둥근 직사각형 1613"/>
            <p:cNvSpPr/>
            <p:nvPr/>
          </p:nvSpPr>
          <p:spPr>
            <a:xfrm>
              <a:off x="1343573" y="604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5" name="모서리가 둥근 직사각형 1614"/>
            <p:cNvSpPr/>
            <p:nvPr/>
          </p:nvSpPr>
          <p:spPr>
            <a:xfrm>
              <a:off x="1503464" y="60466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6" name="모서리가 둥근 직사각형 1615"/>
            <p:cNvSpPr/>
            <p:nvPr/>
          </p:nvSpPr>
          <p:spPr>
            <a:xfrm>
              <a:off x="1662559" y="60471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8" name="모서리가 둥근 직사각형 1677"/>
            <p:cNvSpPr/>
            <p:nvPr/>
          </p:nvSpPr>
          <p:spPr>
            <a:xfrm>
              <a:off x="1823894" y="436158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9" name="모서리가 둥근 직사각형 1678"/>
            <p:cNvSpPr/>
            <p:nvPr/>
          </p:nvSpPr>
          <p:spPr>
            <a:xfrm>
              <a:off x="1982118" y="4362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8" name="모서리가 둥근 직사각형 1867"/>
            <p:cNvSpPr/>
            <p:nvPr/>
          </p:nvSpPr>
          <p:spPr>
            <a:xfrm>
              <a:off x="1823894" y="45488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3" name="모서리가 둥근 직사각형 1872"/>
            <p:cNvSpPr/>
            <p:nvPr/>
          </p:nvSpPr>
          <p:spPr>
            <a:xfrm>
              <a:off x="1982118" y="45492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0" name="모서리가 둥근 직사각형 1879"/>
            <p:cNvSpPr/>
            <p:nvPr/>
          </p:nvSpPr>
          <p:spPr>
            <a:xfrm>
              <a:off x="1823894" y="47341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1" name="모서리가 둥근 직사각형 1880"/>
            <p:cNvSpPr/>
            <p:nvPr/>
          </p:nvSpPr>
          <p:spPr>
            <a:xfrm>
              <a:off x="1982118" y="47345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5" name="모서리가 둥근 직사각형 2064"/>
            <p:cNvSpPr/>
            <p:nvPr/>
          </p:nvSpPr>
          <p:spPr>
            <a:xfrm>
              <a:off x="1823894" y="49217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6" name="모서리가 둥근 직사각형 2065"/>
            <p:cNvSpPr/>
            <p:nvPr/>
          </p:nvSpPr>
          <p:spPr>
            <a:xfrm>
              <a:off x="1982118" y="49222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8" name="모서리가 둥근 직사각형 2067"/>
            <p:cNvSpPr/>
            <p:nvPr/>
          </p:nvSpPr>
          <p:spPr>
            <a:xfrm>
              <a:off x="1823396" y="51123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9" name="모서리가 둥근 직사각형 2068"/>
            <p:cNvSpPr/>
            <p:nvPr/>
          </p:nvSpPr>
          <p:spPr>
            <a:xfrm>
              <a:off x="1981620" y="51128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1" name="모서리가 둥근 직사각형 2070"/>
            <p:cNvSpPr/>
            <p:nvPr/>
          </p:nvSpPr>
          <p:spPr>
            <a:xfrm>
              <a:off x="1823396" y="52976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2" name="모서리가 둥근 직사각형 2071"/>
            <p:cNvSpPr/>
            <p:nvPr/>
          </p:nvSpPr>
          <p:spPr>
            <a:xfrm>
              <a:off x="1981620" y="52981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4" name="모서리가 둥근 직사각형 2073"/>
            <p:cNvSpPr/>
            <p:nvPr/>
          </p:nvSpPr>
          <p:spPr>
            <a:xfrm>
              <a:off x="1823396" y="5484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5" name="모서리가 둥근 직사각형 2074"/>
            <p:cNvSpPr/>
            <p:nvPr/>
          </p:nvSpPr>
          <p:spPr>
            <a:xfrm>
              <a:off x="1981620" y="5485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6" name="모서리가 둥근 직사각형 2075"/>
            <p:cNvSpPr/>
            <p:nvPr/>
          </p:nvSpPr>
          <p:spPr>
            <a:xfrm>
              <a:off x="1664278" y="5673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7" name="모서리가 둥근 직사각형 2076"/>
            <p:cNvSpPr/>
            <p:nvPr/>
          </p:nvSpPr>
          <p:spPr>
            <a:xfrm>
              <a:off x="1823396" y="56723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8" name="모서리가 둥근 직사각형 2077"/>
            <p:cNvSpPr/>
            <p:nvPr/>
          </p:nvSpPr>
          <p:spPr>
            <a:xfrm>
              <a:off x="1981620" y="56727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0" name="모서리가 둥근 직사각형 2079"/>
            <p:cNvSpPr/>
            <p:nvPr/>
          </p:nvSpPr>
          <p:spPr>
            <a:xfrm>
              <a:off x="1823894" y="58594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1" name="모서리가 둥근 직사각형 2080"/>
            <p:cNvSpPr/>
            <p:nvPr/>
          </p:nvSpPr>
          <p:spPr>
            <a:xfrm>
              <a:off x="1982118" y="5859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3" name="모서리가 둥근 직사각형 2082"/>
            <p:cNvSpPr/>
            <p:nvPr/>
          </p:nvSpPr>
          <p:spPr>
            <a:xfrm>
              <a:off x="1823894" y="60447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4" name="모서리가 둥근 직사각형 2083"/>
            <p:cNvSpPr/>
            <p:nvPr/>
          </p:nvSpPr>
          <p:spPr>
            <a:xfrm>
              <a:off x="1982118" y="604519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24" name="그룹 23"/>
            <p:cNvGrpSpPr/>
            <p:nvPr/>
          </p:nvGrpSpPr>
          <p:grpSpPr>
            <a:xfrm>
              <a:off x="1126923" y="3996969"/>
              <a:ext cx="811138" cy="2254195"/>
              <a:chOff x="1126923" y="3996969"/>
              <a:chExt cx="811138" cy="2310636"/>
            </a:xfrm>
          </p:grpSpPr>
          <p:cxnSp>
            <p:nvCxnSpPr>
              <p:cNvPr id="1356" name="직선 연결선 1355"/>
              <p:cNvCxnSpPr/>
              <p:nvPr/>
            </p:nvCxnSpPr>
            <p:spPr>
              <a:xfrm>
                <a:off x="1126923" y="400039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7" name="직선 연결선 1356"/>
              <p:cNvCxnSpPr/>
              <p:nvPr/>
            </p:nvCxnSpPr>
            <p:spPr>
              <a:xfrm>
                <a:off x="1293521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8" name="직선 연결선 1357"/>
              <p:cNvCxnSpPr/>
              <p:nvPr/>
            </p:nvCxnSpPr>
            <p:spPr>
              <a:xfrm>
                <a:off x="1450897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9" name="직선 연결선 1358"/>
              <p:cNvCxnSpPr/>
              <p:nvPr/>
            </p:nvCxnSpPr>
            <p:spPr>
              <a:xfrm>
                <a:off x="1613303" y="4000301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0" name="직선 연결선 1359"/>
              <p:cNvCxnSpPr/>
              <p:nvPr/>
            </p:nvCxnSpPr>
            <p:spPr>
              <a:xfrm>
                <a:off x="1772177" y="399696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1" name="직선 연결선 1360"/>
              <p:cNvCxnSpPr/>
              <p:nvPr/>
            </p:nvCxnSpPr>
            <p:spPr>
              <a:xfrm>
                <a:off x="1928893" y="4002016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그룹 24"/>
            <p:cNvGrpSpPr/>
            <p:nvPr/>
          </p:nvGrpSpPr>
          <p:grpSpPr>
            <a:xfrm>
              <a:off x="977702" y="3996969"/>
              <a:ext cx="1120378" cy="298574"/>
              <a:chOff x="973510" y="3996969"/>
              <a:chExt cx="1119450" cy="298574"/>
            </a:xfrm>
          </p:grpSpPr>
          <p:cxnSp>
            <p:nvCxnSpPr>
              <p:cNvPr id="2085" name="직선 연결선 2084"/>
              <p:cNvCxnSpPr/>
              <p:nvPr/>
            </p:nvCxnSpPr>
            <p:spPr>
              <a:xfrm>
                <a:off x="973510" y="3996969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6" name="직선 연결선 2085"/>
              <p:cNvCxnSpPr/>
              <p:nvPr/>
            </p:nvCxnSpPr>
            <p:spPr>
              <a:xfrm>
                <a:off x="973510" y="42574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7" name="직선 연결선 2086"/>
              <p:cNvCxnSpPr/>
              <p:nvPr/>
            </p:nvCxnSpPr>
            <p:spPr>
              <a:xfrm>
                <a:off x="975192" y="42955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93" name="모서리가 둥근 직사각형 2092"/>
            <p:cNvSpPr/>
            <p:nvPr/>
          </p:nvSpPr>
          <p:spPr>
            <a:xfrm>
              <a:off x="979860" y="3739794"/>
              <a:ext cx="1113636" cy="2511370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875706" y="3861048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299" name="TextBox 1298"/>
            <p:cNvSpPr txBox="1"/>
            <p:nvPr/>
          </p:nvSpPr>
          <p:spPr>
            <a:xfrm>
              <a:off x="1729661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300" name="TextBox 1299"/>
            <p:cNvSpPr txBox="1"/>
            <p:nvPr/>
          </p:nvSpPr>
          <p:spPr>
            <a:xfrm>
              <a:off x="1561262" y="3864362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301" name="TextBox 1300"/>
            <p:cNvSpPr txBox="1"/>
            <p:nvPr/>
          </p:nvSpPr>
          <p:spPr>
            <a:xfrm>
              <a:off x="1408733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천</a:t>
              </a:r>
            </a:p>
          </p:txBody>
        </p:sp>
        <p:sp>
          <p:nvSpPr>
            <p:cNvPr id="1302" name="TextBox 1301"/>
            <p:cNvSpPr txBox="1"/>
            <p:nvPr/>
          </p:nvSpPr>
          <p:spPr>
            <a:xfrm>
              <a:off x="1247830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만</a:t>
              </a:r>
            </a:p>
          </p:txBody>
        </p:sp>
      </p:grpSp>
      <p:pic>
        <p:nvPicPr>
          <p:cNvPr id="1303" name="그림 130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45288" y="6381328"/>
            <a:ext cx="1765991" cy="397746"/>
          </a:xfrm>
          <a:prstGeom prst="rect">
            <a:avLst/>
          </a:prstGeom>
        </p:spPr>
      </p:pic>
      <p:sp>
        <p:nvSpPr>
          <p:cNvPr id="1304" name="TextBox 1303"/>
          <p:cNvSpPr txBox="1"/>
          <p:nvPr/>
        </p:nvSpPr>
        <p:spPr>
          <a:xfrm>
            <a:off x="2494884" y="6244932"/>
            <a:ext cx="339422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있거나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</p:txBody>
      </p:sp>
      <p:sp>
        <p:nvSpPr>
          <p:cNvPr id="1306" name="모서리가 둥근 직사각형 1305"/>
          <p:cNvSpPr/>
          <p:nvPr/>
        </p:nvSpPr>
        <p:spPr>
          <a:xfrm>
            <a:off x="5250558" y="6669360"/>
            <a:ext cx="59531" cy="97408"/>
          </a:xfrm>
          <a:prstGeom prst="roundRect">
            <a:avLst>
              <a:gd name="adj" fmla="val 48667"/>
            </a:avLst>
          </a:prstGeom>
          <a:solidFill>
            <a:schemeClr val="tx1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0264912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8" name="직사각형 1877">
            <a:extLst>
              <a:ext uri="{FF2B5EF4-FFF2-40B4-BE49-F238E27FC236}">
                <a16:creationId xmlns:a16="http://schemas.microsoft.com/office/drawing/2014/main" id="{978D009E-F153-4E92-BEF8-1CEBC4C16C46}"/>
              </a:ext>
            </a:extLst>
          </p:cNvPr>
          <p:cNvSpPr/>
          <p:nvPr/>
        </p:nvSpPr>
        <p:spPr>
          <a:xfrm>
            <a:off x="5167868" y="395572"/>
            <a:ext cx="1030695" cy="2643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2" name="직사각형 1881">
            <a:extLst>
              <a:ext uri="{FF2B5EF4-FFF2-40B4-BE49-F238E27FC236}">
                <a16:creationId xmlns:a16="http://schemas.microsoft.com/office/drawing/2014/main" id="{CC286C9F-E480-447E-BB9A-88B0052C4742}"/>
              </a:ext>
            </a:extLst>
          </p:cNvPr>
          <p:cNvSpPr/>
          <p:nvPr/>
        </p:nvSpPr>
        <p:spPr>
          <a:xfrm>
            <a:off x="7241327" y="398203"/>
            <a:ext cx="1030695" cy="2643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365A3A46-EB89-43BA-9D79-2B27FE3EBF79}"/>
              </a:ext>
            </a:extLst>
          </p:cNvPr>
          <p:cNvSpPr/>
          <p:nvPr/>
        </p:nvSpPr>
        <p:spPr>
          <a:xfrm>
            <a:off x="3098547" y="395060"/>
            <a:ext cx="1030695" cy="26430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5" name="모서리가 둥근 직사각형 714"/>
          <p:cNvSpPr/>
          <p:nvPr/>
        </p:nvSpPr>
        <p:spPr>
          <a:xfrm>
            <a:off x="486613" y="39963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6" name="TextBox 715"/>
          <p:cNvSpPr txBox="1"/>
          <p:nvPr/>
        </p:nvSpPr>
        <p:spPr>
          <a:xfrm>
            <a:off x="440768" y="390045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486613" y="63470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893921" y="39963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480923" y="82533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756231" y="612783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480923" y="108580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483081" y="112390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639013" y="8315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790163" y="82964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956761" y="82749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114137" y="82749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276543" y="82952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435417" y="82533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592133" y="83168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1755199" y="83384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151880" y="95347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152810" y="240633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528696" y="11774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690622" y="11764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847782" y="11750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528398" y="1437906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532665" y="1700538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524206" y="1965328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528398" y="222999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530556" y="249897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530556" y="2764562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528398" y="3028432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528398" y="3291064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524353" y="3559817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477239" y="1170678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003961" y="11754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323047" y="11730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003663" y="1435907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007930" y="1698539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999471" y="1963329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003663" y="2227995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005821" y="249697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005821" y="2762563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003663" y="3026433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003663" y="3289065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999618" y="3557818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89" name="TextBox 2088"/>
          <p:cNvSpPr txBox="1"/>
          <p:nvPr/>
        </p:nvSpPr>
        <p:spPr>
          <a:xfrm>
            <a:off x="527337" y="379709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시험 고유번호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480923" y="3829384"/>
            <a:ext cx="1146790" cy="2511370"/>
            <a:chOff x="977702" y="3739794"/>
            <a:chExt cx="1146790" cy="2511370"/>
          </a:xfrm>
        </p:grpSpPr>
        <p:sp>
          <p:nvSpPr>
            <p:cNvPr id="1541" name="모서리가 둥근 직사각형 1540"/>
            <p:cNvSpPr/>
            <p:nvPr/>
          </p:nvSpPr>
          <p:spPr>
            <a:xfrm>
              <a:off x="1023791" y="4366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2" name="모서리가 둥근 직사각형 1541"/>
            <p:cNvSpPr/>
            <p:nvPr/>
          </p:nvSpPr>
          <p:spPr>
            <a:xfrm>
              <a:off x="1190032" y="4365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3" name="모서리가 둥근 직사각형 1542"/>
            <p:cNvSpPr/>
            <p:nvPr/>
          </p:nvSpPr>
          <p:spPr>
            <a:xfrm>
              <a:off x="1343573" y="43645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4" name="모서리가 둥근 직사각형 1543"/>
            <p:cNvSpPr/>
            <p:nvPr/>
          </p:nvSpPr>
          <p:spPr>
            <a:xfrm>
              <a:off x="1503464" y="43635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45" name="모서리가 둥근 직사각형 1544"/>
            <p:cNvSpPr/>
            <p:nvPr/>
          </p:nvSpPr>
          <p:spPr>
            <a:xfrm>
              <a:off x="1662559" y="43639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5" name="모서리가 둥근 직사각형 1554"/>
            <p:cNvSpPr/>
            <p:nvPr/>
          </p:nvSpPr>
          <p:spPr>
            <a:xfrm>
              <a:off x="1023791" y="45541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6" name="모서리가 둥근 직사각형 1555"/>
            <p:cNvSpPr/>
            <p:nvPr/>
          </p:nvSpPr>
          <p:spPr>
            <a:xfrm>
              <a:off x="1190032" y="455313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7" name="모서리가 둥근 직사각형 1556"/>
            <p:cNvSpPr/>
            <p:nvPr/>
          </p:nvSpPr>
          <p:spPr>
            <a:xfrm>
              <a:off x="1343573" y="4551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8" name="모서리가 둥근 직사각형 1557"/>
            <p:cNvSpPr/>
            <p:nvPr/>
          </p:nvSpPr>
          <p:spPr>
            <a:xfrm>
              <a:off x="1503464" y="45507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59" name="모서리가 둥근 직사각형 1558"/>
            <p:cNvSpPr/>
            <p:nvPr/>
          </p:nvSpPr>
          <p:spPr>
            <a:xfrm>
              <a:off x="1662559" y="45511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61" name="모서리가 둥근 직사각형 1560"/>
            <p:cNvSpPr/>
            <p:nvPr/>
          </p:nvSpPr>
          <p:spPr>
            <a:xfrm>
              <a:off x="1023791" y="47394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1" name="모서리가 둥근 직사각형 1570"/>
            <p:cNvSpPr/>
            <p:nvPr/>
          </p:nvSpPr>
          <p:spPr>
            <a:xfrm>
              <a:off x="1190032" y="47384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2" name="모서리가 둥근 직사각형 1571"/>
            <p:cNvSpPr/>
            <p:nvPr/>
          </p:nvSpPr>
          <p:spPr>
            <a:xfrm>
              <a:off x="1343573" y="47370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3" name="모서리가 둥근 직사각형 1572"/>
            <p:cNvSpPr/>
            <p:nvPr/>
          </p:nvSpPr>
          <p:spPr>
            <a:xfrm>
              <a:off x="1503464" y="4736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4" name="모서리가 둥근 직사각형 1573"/>
            <p:cNvSpPr/>
            <p:nvPr/>
          </p:nvSpPr>
          <p:spPr>
            <a:xfrm>
              <a:off x="1662559" y="47364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6" name="모서리가 둥근 직사각형 1575"/>
            <p:cNvSpPr/>
            <p:nvPr/>
          </p:nvSpPr>
          <p:spPr>
            <a:xfrm>
              <a:off x="1023791" y="49271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7" name="모서리가 둥근 직사각형 1576"/>
            <p:cNvSpPr/>
            <p:nvPr/>
          </p:nvSpPr>
          <p:spPr>
            <a:xfrm>
              <a:off x="1190032" y="4926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8" name="모서리가 둥근 직사각형 1577"/>
            <p:cNvSpPr/>
            <p:nvPr/>
          </p:nvSpPr>
          <p:spPr>
            <a:xfrm>
              <a:off x="1343573" y="4924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79" name="모서리가 둥근 직사각형 1578"/>
            <p:cNvSpPr/>
            <p:nvPr/>
          </p:nvSpPr>
          <p:spPr>
            <a:xfrm>
              <a:off x="1503464" y="49237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0" name="모서리가 둥근 직사각형 1579"/>
            <p:cNvSpPr/>
            <p:nvPr/>
          </p:nvSpPr>
          <p:spPr>
            <a:xfrm>
              <a:off x="1662559" y="49241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2" name="모서리가 둥근 직사각형 1581"/>
            <p:cNvSpPr/>
            <p:nvPr/>
          </p:nvSpPr>
          <p:spPr>
            <a:xfrm>
              <a:off x="1023293" y="51177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3" name="모서리가 둥근 직사각형 1582"/>
            <p:cNvSpPr/>
            <p:nvPr/>
          </p:nvSpPr>
          <p:spPr>
            <a:xfrm>
              <a:off x="1189534" y="511671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4" name="모서리가 둥근 직사각형 1583"/>
            <p:cNvSpPr/>
            <p:nvPr/>
          </p:nvSpPr>
          <p:spPr>
            <a:xfrm>
              <a:off x="1343075" y="51153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5" name="모서리가 둥근 직사각형 1584"/>
            <p:cNvSpPr/>
            <p:nvPr/>
          </p:nvSpPr>
          <p:spPr>
            <a:xfrm>
              <a:off x="1502966" y="51143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6" name="모서리가 둥근 직사각형 1585"/>
            <p:cNvSpPr/>
            <p:nvPr/>
          </p:nvSpPr>
          <p:spPr>
            <a:xfrm>
              <a:off x="1662061" y="51147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8" name="모서리가 둥근 직사각형 1587"/>
            <p:cNvSpPr/>
            <p:nvPr/>
          </p:nvSpPr>
          <p:spPr>
            <a:xfrm>
              <a:off x="1023293" y="5303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89" name="모서리가 둥근 직사각형 1588"/>
            <p:cNvSpPr/>
            <p:nvPr/>
          </p:nvSpPr>
          <p:spPr>
            <a:xfrm>
              <a:off x="1189534" y="530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0" name="모서리가 둥근 직사각형 1589"/>
            <p:cNvSpPr/>
            <p:nvPr/>
          </p:nvSpPr>
          <p:spPr>
            <a:xfrm>
              <a:off x="1343075" y="53006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1" name="모서리가 둥근 직사각형 1590"/>
            <p:cNvSpPr/>
            <p:nvPr/>
          </p:nvSpPr>
          <p:spPr>
            <a:xfrm>
              <a:off x="1502966" y="52996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2" name="모서리가 둥근 직사각형 1591"/>
            <p:cNvSpPr/>
            <p:nvPr/>
          </p:nvSpPr>
          <p:spPr>
            <a:xfrm>
              <a:off x="1662061" y="53000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4" name="모서리가 둥근 직사각형 1593"/>
            <p:cNvSpPr/>
            <p:nvPr/>
          </p:nvSpPr>
          <p:spPr>
            <a:xfrm>
              <a:off x="1023293" y="54902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5" name="모서리가 둥근 직사각형 1594"/>
            <p:cNvSpPr/>
            <p:nvPr/>
          </p:nvSpPr>
          <p:spPr>
            <a:xfrm>
              <a:off x="1189534" y="54892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6" name="모서리가 둥근 직사각형 1595"/>
            <p:cNvSpPr/>
            <p:nvPr/>
          </p:nvSpPr>
          <p:spPr>
            <a:xfrm>
              <a:off x="1343075" y="54878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7" name="모서리가 둥근 직사각형 1596"/>
            <p:cNvSpPr/>
            <p:nvPr/>
          </p:nvSpPr>
          <p:spPr>
            <a:xfrm>
              <a:off x="1502966" y="5486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598" name="모서리가 둥근 직사각형 1597"/>
            <p:cNvSpPr/>
            <p:nvPr/>
          </p:nvSpPr>
          <p:spPr>
            <a:xfrm>
              <a:off x="1662061" y="548728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0" name="모서리가 둥근 직사각형 1599"/>
            <p:cNvSpPr/>
            <p:nvPr/>
          </p:nvSpPr>
          <p:spPr>
            <a:xfrm>
              <a:off x="1023293" y="56776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1" name="모서리가 둥근 직사각형 1600"/>
            <p:cNvSpPr/>
            <p:nvPr/>
          </p:nvSpPr>
          <p:spPr>
            <a:xfrm>
              <a:off x="1189534" y="56766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2" name="모서리가 둥근 직사각형 1601"/>
            <p:cNvSpPr/>
            <p:nvPr/>
          </p:nvSpPr>
          <p:spPr>
            <a:xfrm>
              <a:off x="1343075" y="56753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3" name="모서리가 둥근 직사각형 1602"/>
            <p:cNvSpPr/>
            <p:nvPr/>
          </p:nvSpPr>
          <p:spPr>
            <a:xfrm>
              <a:off x="1502966" y="5674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6" name="모서리가 둥근 직사각형 1605"/>
            <p:cNvSpPr/>
            <p:nvPr/>
          </p:nvSpPr>
          <p:spPr>
            <a:xfrm>
              <a:off x="1023791" y="58648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7" name="모서리가 둥근 직사각형 1606"/>
            <p:cNvSpPr/>
            <p:nvPr/>
          </p:nvSpPr>
          <p:spPr>
            <a:xfrm>
              <a:off x="1190032" y="58637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8" name="모서리가 둥근 직사각형 1607"/>
            <p:cNvSpPr/>
            <p:nvPr/>
          </p:nvSpPr>
          <p:spPr>
            <a:xfrm>
              <a:off x="1343573" y="58624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09" name="모서리가 둥근 직사각형 1608"/>
            <p:cNvSpPr/>
            <p:nvPr/>
          </p:nvSpPr>
          <p:spPr>
            <a:xfrm>
              <a:off x="1503464" y="58614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0" name="모서리가 둥근 직사각형 1609"/>
            <p:cNvSpPr/>
            <p:nvPr/>
          </p:nvSpPr>
          <p:spPr>
            <a:xfrm>
              <a:off x="1662559" y="58618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2" name="모서리가 둥근 직사각형 1611"/>
            <p:cNvSpPr/>
            <p:nvPr/>
          </p:nvSpPr>
          <p:spPr>
            <a:xfrm>
              <a:off x="1023791" y="60500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3" name="모서리가 둥근 직사각형 1612"/>
            <p:cNvSpPr/>
            <p:nvPr/>
          </p:nvSpPr>
          <p:spPr>
            <a:xfrm>
              <a:off x="1190032" y="60490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4" name="모서리가 둥근 직사각형 1613"/>
            <p:cNvSpPr/>
            <p:nvPr/>
          </p:nvSpPr>
          <p:spPr>
            <a:xfrm>
              <a:off x="1343573" y="604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5" name="모서리가 둥근 직사각형 1614"/>
            <p:cNvSpPr/>
            <p:nvPr/>
          </p:nvSpPr>
          <p:spPr>
            <a:xfrm>
              <a:off x="1503464" y="60466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16" name="모서리가 둥근 직사각형 1615"/>
            <p:cNvSpPr/>
            <p:nvPr/>
          </p:nvSpPr>
          <p:spPr>
            <a:xfrm>
              <a:off x="1662559" y="60471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78" name="모서리가 둥근 직사각형 1677"/>
            <p:cNvSpPr/>
            <p:nvPr/>
          </p:nvSpPr>
          <p:spPr>
            <a:xfrm>
              <a:off x="1823894" y="436158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679" name="모서리가 둥근 직사각형 1678"/>
            <p:cNvSpPr/>
            <p:nvPr/>
          </p:nvSpPr>
          <p:spPr>
            <a:xfrm>
              <a:off x="1982118" y="4362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868" name="모서리가 둥근 직사각형 1867"/>
            <p:cNvSpPr/>
            <p:nvPr/>
          </p:nvSpPr>
          <p:spPr>
            <a:xfrm>
              <a:off x="1823894" y="45488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873" name="모서리가 둥근 직사각형 1872"/>
            <p:cNvSpPr/>
            <p:nvPr/>
          </p:nvSpPr>
          <p:spPr>
            <a:xfrm>
              <a:off x="1982118" y="45492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880" name="모서리가 둥근 직사각형 1879"/>
            <p:cNvSpPr/>
            <p:nvPr/>
          </p:nvSpPr>
          <p:spPr>
            <a:xfrm>
              <a:off x="1823894" y="47341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1881" name="모서리가 둥근 직사각형 1880"/>
            <p:cNvSpPr/>
            <p:nvPr/>
          </p:nvSpPr>
          <p:spPr>
            <a:xfrm>
              <a:off x="1982118" y="47345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65" name="모서리가 둥근 직사각형 2064"/>
            <p:cNvSpPr/>
            <p:nvPr/>
          </p:nvSpPr>
          <p:spPr>
            <a:xfrm>
              <a:off x="1823894" y="49217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66" name="모서리가 둥근 직사각형 2065"/>
            <p:cNvSpPr/>
            <p:nvPr/>
          </p:nvSpPr>
          <p:spPr>
            <a:xfrm>
              <a:off x="1982118" y="49222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68" name="모서리가 둥근 직사각형 2067"/>
            <p:cNvSpPr/>
            <p:nvPr/>
          </p:nvSpPr>
          <p:spPr>
            <a:xfrm>
              <a:off x="1823396" y="51123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69" name="모서리가 둥근 직사각형 2068"/>
            <p:cNvSpPr/>
            <p:nvPr/>
          </p:nvSpPr>
          <p:spPr>
            <a:xfrm>
              <a:off x="1981620" y="51128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71" name="모서리가 둥근 직사각형 2070"/>
            <p:cNvSpPr/>
            <p:nvPr/>
          </p:nvSpPr>
          <p:spPr>
            <a:xfrm>
              <a:off x="1823396" y="52976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72" name="모서리가 둥근 직사각형 2071"/>
            <p:cNvSpPr/>
            <p:nvPr/>
          </p:nvSpPr>
          <p:spPr>
            <a:xfrm>
              <a:off x="1981620" y="52981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74" name="모서리가 둥근 직사각형 2073"/>
            <p:cNvSpPr/>
            <p:nvPr/>
          </p:nvSpPr>
          <p:spPr>
            <a:xfrm>
              <a:off x="1823396" y="5484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75" name="모서리가 둥근 직사각형 2074"/>
            <p:cNvSpPr/>
            <p:nvPr/>
          </p:nvSpPr>
          <p:spPr>
            <a:xfrm>
              <a:off x="1981620" y="5485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76" name="모서리가 둥근 직사각형 2075"/>
            <p:cNvSpPr/>
            <p:nvPr/>
          </p:nvSpPr>
          <p:spPr>
            <a:xfrm>
              <a:off x="1664278" y="5673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77" name="모서리가 둥근 직사각형 2076"/>
            <p:cNvSpPr/>
            <p:nvPr/>
          </p:nvSpPr>
          <p:spPr>
            <a:xfrm>
              <a:off x="1823396" y="56723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78" name="모서리가 둥근 직사각형 2077"/>
            <p:cNvSpPr/>
            <p:nvPr/>
          </p:nvSpPr>
          <p:spPr>
            <a:xfrm>
              <a:off x="1981620" y="56727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80" name="모서리가 둥근 직사각형 2079"/>
            <p:cNvSpPr/>
            <p:nvPr/>
          </p:nvSpPr>
          <p:spPr>
            <a:xfrm>
              <a:off x="1823894" y="58594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81" name="모서리가 둥근 직사각형 2080"/>
            <p:cNvSpPr/>
            <p:nvPr/>
          </p:nvSpPr>
          <p:spPr>
            <a:xfrm>
              <a:off x="1982118" y="585990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83" name="모서리가 둥근 직사각형 2082"/>
            <p:cNvSpPr/>
            <p:nvPr/>
          </p:nvSpPr>
          <p:spPr>
            <a:xfrm>
              <a:off x="1823894" y="60447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2084" name="모서리가 둥근 직사각형 2083"/>
            <p:cNvSpPr/>
            <p:nvPr/>
          </p:nvSpPr>
          <p:spPr>
            <a:xfrm>
              <a:off x="1982118" y="604519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grpSp>
          <p:nvGrpSpPr>
            <p:cNvPr id="24" name="그룹 23"/>
            <p:cNvGrpSpPr/>
            <p:nvPr/>
          </p:nvGrpSpPr>
          <p:grpSpPr>
            <a:xfrm>
              <a:off x="1126923" y="3996969"/>
              <a:ext cx="811138" cy="2254195"/>
              <a:chOff x="1126923" y="3996969"/>
              <a:chExt cx="811138" cy="2310636"/>
            </a:xfrm>
          </p:grpSpPr>
          <p:cxnSp>
            <p:nvCxnSpPr>
              <p:cNvPr id="1356" name="직선 연결선 1355"/>
              <p:cNvCxnSpPr/>
              <p:nvPr/>
            </p:nvCxnSpPr>
            <p:spPr>
              <a:xfrm>
                <a:off x="1126923" y="400039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7" name="직선 연결선 1356"/>
              <p:cNvCxnSpPr/>
              <p:nvPr/>
            </p:nvCxnSpPr>
            <p:spPr>
              <a:xfrm>
                <a:off x="1293521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8" name="직선 연결선 1357"/>
              <p:cNvCxnSpPr/>
              <p:nvPr/>
            </p:nvCxnSpPr>
            <p:spPr>
              <a:xfrm>
                <a:off x="1450897" y="3998684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9" name="직선 연결선 1358"/>
              <p:cNvCxnSpPr/>
              <p:nvPr/>
            </p:nvCxnSpPr>
            <p:spPr>
              <a:xfrm>
                <a:off x="1613303" y="4000301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0" name="직선 연결선 1359"/>
              <p:cNvCxnSpPr/>
              <p:nvPr/>
            </p:nvCxnSpPr>
            <p:spPr>
              <a:xfrm>
                <a:off x="1772177" y="3996969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1" name="직선 연결선 1360"/>
              <p:cNvCxnSpPr/>
              <p:nvPr/>
            </p:nvCxnSpPr>
            <p:spPr>
              <a:xfrm>
                <a:off x="1928893" y="4002016"/>
                <a:ext cx="9168" cy="230558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그룹 24"/>
            <p:cNvGrpSpPr/>
            <p:nvPr/>
          </p:nvGrpSpPr>
          <p:grpSpPr>
            <a:xfrm>
              <a:off x="977702" y="3996969"/>
              <a:ext cx="1120378" cy="298574"/>
              <a:chOff x="973510" y="3996969"/>
              <a:chExt cx="1119450" cy="298574"/>
            </a:xfrm>
          </p:grpSpPr>
          <p:cxnSp>
            <p:nvCxnSpPr>
              <p:cNvPr id="2085" name="직선 연결선 2084"/>
              <p:cNvCxnSpPr/>
              <p:nvPr/>
            </p:nvCxnSpPr>
            <p:spPr>
              <a:xfrm>
                <a:off x="973510" y="3996969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6" name="직선 연결선 2085"/>
              <p:cNvCxnSpPr/>
              <p:nvPr/>
            </p:nvCxnSpPr>
            <p:spPr>
              <a:xfrm>
                <a:off x="973510" y="42574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7" name="직선 연결선 2086"/>
              <p:cNvCxnSpPr/>
              <p:nvPr/>
            </p:nvCxnSpPr>
            <p:spPr>
              <a:xfrm>
                <a:off x="975192" y="4295543"/>
                <a:ext cx="1117768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93" name="모서리가 둥근 직사각형 2092"/>
            <p:cNvSpPr/>
            <p:nvPr/>
          </p:nvSpPr>
          <p:spPr>
            <a:xfrm>
              <a:off x="979860" y="3739794"/>
              <a:ext cx="1113636" cy="2511370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875706" y="3861048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/>
                <a:t>일</a:t>
              </a:r>
            </a:p>
          </p:txBody>
        </p:sp>
        <p:sp>
          <p:nvSpPr>
            <p:cNvPr id="1299" name="TextBox 1298"/>
            <p:cNvSpPr txBox="1"/>
            <p:nvPr/>
          </p:nvSpPr>
          <p:spPr>
            <a:xfrm>
              <a:off x="1729661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/>
                <a:t>십</a:t>
              </a:r>
              <a:endParaRPr lang="ko-KR" altLang="en-US" sz="500" dirty="0"/>
            </a:p>
          </p:txBody>
        </p:sp>
        <p:sp>
          <p:nvSpPr>
            <p:cNvPr id="1300" name="TextBox 1299"/>
            <p:cNvSpPr txBox="1"/>
            <p:nvPr/>
          </p:nvSpPr>
          <p:spPr>
            <a:xfrm>
              <a:off x="1561262" y="3864362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/>
                <a:t>백</a:t>
              </a:r>
            </a:p>
          </p:txBody>
        </p:sp>
        <p:sp>
          <p:nvSpPr>
            <p:cNvPr id="1301" name="TextBox 1300"/>
            <p:cNvSpPr txBox="1"/>
            <p:nvPr/>
          </p:nvSpPr>
          <p:spPr>
            <a:xfrm>
              <a:off x="1408733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/>
                <a:t>천</a:t>
              </a:r>
            </a:p>
          </p:txBody>
        </p:sp>
        <p:sp>
          <p:nvSpPr>
            <p:cNvPr id="1302" name="TextBox 1301"/>
            <p:cNvSpPr txBox="1"/>
            <p:nvPr/>
          </p:nvSpPr>
          <p:spPr>
            <a:xfrm>
              <a:off x="1247830" y="3864223"/>
              <a:ext cx="24878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500" dirty="0"/>
                <a:t>만</a:t>
              </a:r>
            </a:p>
          </p:txBody>
        </p:sp>
      </p:grp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/>
          <p:cNvSpPr txBox="1"/>
          <p:nvPr/>
        </p:nvSpPr>
        <p:spPr>
          <a:xfrm>
            <a:off x="2353169" y="413914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975971" y="438269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9" name="직선 연결선 8"/>
          <p:cNvCxnSpPr>
            <a:cxnSpLocks/>
          </p:cNvCxnSpPr>
          <p:nvPr/>
        </p:nvCxnSpPr>
        <p:spPr>
          <a:xfrm>
            <a:off x="2275485" y="395572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6" name="TextBox 1315"/>
          <p:cNvSpPr txBox="1"/>
          <p:nvPr/>
        </p:nvSpPr>
        <p:spPr>
          <a:xfrm>
            <a:off x="3391034" y="413402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317" name="TextBox 1316"/>
          <p:cNvSpPr txBox="1"/>
          <p:nvPr/>
        </p:nvSpPr>
        <p:spPr>
          <a:xfrm>
            <a:off x="3013836" y="437757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1318" name="직선 연결선 1317"/>
          <p:cNvCxnSpPr/>
          <p:nvPr/>
        </p:nvCxnSpPr>
        <p:spPr>
          <a:xfrm>
            <a:off x="3313350" y="395060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7" name="TextBox 1536"/>
          <p:cNvSpPr txBox="1"/>
          <p:nvPr/>
        </p:nvSpPr>
        <p:spPr>
          <a:xfrm>
            <a:off x="4425335" y="410042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1538" name="TextBox 1537"/>
          <p:cNvSpPr txBox="1"/>
          <p:nvPr/>
        </p:nvSpPr>
        <p:spPr>
          <a:xfrm>
            <a:off x="4048137" y="434397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1539" name="직선 연결선 1538"/>
          <p:cNvCxnSpPr/>
          <p:nvPr/>
        </p:nvCxnSpPr>
        <p:spPr>
          <a:xfrm>
            <a:off x="4347651" y="391700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7" name="TextBox 2206"/>
          <p:cNvSpPr txBox="1"/>
          <p:nvPr/>
        </p:nvSpPr>
        <p:spPr>
          <a:xfrm>
            <a:off x="5455337" y="410041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2208" name="TextBox 2207"/>
          <p:cNvSpPr txBox="1"/>
          <p:nvPr/>
        </p:nvSpPr>
        <p:spPr>
          <a:xfrm>
            <a:off x="5078139" y="434396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2209" name="직선 연결선 2208"/>
          <p:cNvCxnSpPr/>
          <p:nvPr/>
        </p:nvCxnSpPr>
        <p:spPr>
          <a:xfrm>
            <a:off x="5377653" y="391699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1" name="TextBox 3030"/>
          <p:cNvSpPr txBox="1"/>
          <p:nvPr/>
        </p:nvSpPr>
        <p:spPr>
          <a:xfrm>
            <a:off x="6496236" y="410040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3032" name="TextBox 3031"/>
          <p:cNvSpPr txBox="1"/>
          <p:nvPr/>
        </p:nvSpPr>
        <p:spPr>
          <a:xfrm>
            <a:off x="6119038" y="434395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3033" name="직선 연결선 3032"/>
          <p:cNvCxnSpPr/>
          <p:nvPr/>
        </p:nvCxnSpPr>
        <p:spPr>
          <a:xfrm>
            <a:off x="6418552" y="391698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9" name="TextBox 3228"/>
          <p:cNvSpPr txBox="1"/>
          <p:nvPr/>
        </p:nvSpPr>
        <p:spPr>
          <a:xfrm>
            <a:off x="7534863" y="406292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3230" name="TextBox 3229"/>
          <p:cNvSpPr txBox="1"/>
          <p:nvPr/>
        </p:nvSpPr>
        <p:spPr>
          <a:xfrm>
            <a:off x="7157665" y="430647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3231" name="직선 연결선 3230"/>
          <p:cNvCxnSpPr/>
          <p:nvPr/>
        </p:nvCxnSpPr>
        <p:spPr>
          <a:xfrm>
            <a:off x="7457179" y="387950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25" name="TextBox 3624"/>
          <p:cNvSpPr txBox="1"/>
          <p:nvPr/>
        </p:nvSpPr>
        <p:spPr>
          <a:xfrm>
            <a:off x="8572037" y="410040"/>
            <a:ext cx="61587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답   란</a:t>
            </a:r>
          </a:p>
        </p:txBody>
      </p:sp>
      <p:sp>
        <p:nvSpPr>
          <p:cNvPr id="3626" name="TextBox 3625"/>
          <p:cNvSpPr txBox="1"/>
          <p:nvPr/>
        </p:nvSpPr>
        <p:spPr>
          <a:xfrm>
            <a:off x="8190400" y="434395"/>
            <a:ext cx="38985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문번</a:t>
            </a:r>
          </a:p>
        </p:txBody>
      </p:sp>
      <p:cxnSp>
        <p:nvCxnSpPr>
          <p:cNvPr id="3627" name="직선 연결선 3626"/>
          <p:cNvCxnSpPr/>
          <p:nvPr/>
        </p:nvCxnSpPr>
        <p:spPr>
          <a:xfrm>
            <a:off x="8494353" y="391698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2037648" y="646068"/>
            <a:ext cx="24558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861" name="TextBox 1860"/>
          <p:cNvSpPr txBox="1"/>
          <p:nvPr/>
        </p:nvSpPr>
        <p:spPr>
          <a:xfrm>
            <a:off x="2017133" y="1602112"/>
            <a:ext cx="309701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</a:t>
            </a:r>
          </a:p>
          <a:p>
            <a:pPr algn="ctr"/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862" name="TextBox 1861"/>
          <p:cNvSpPr txBox="1"/>
          <p:nvPr/>
        </p:nvSpPr>
        <p:spPr>
          <a:xfrm>
            <a:off x="2022444" y="2512233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</a:t>
            </a:r>
          </a:p>
        </p:txBody>
      </p:sp>
      <p:sp>
        <p:nvSpPr>
          <p:cNvPr id="1863" name="TextBox 1862"/>
          <p:cNvSpPr txBox="1"/>
          <p:nvPr/>
        </p:nvSpPr>
        <p:spPr>
          <a:xfrm>
            <a:off x="2021489" y="3457606"/>
            <a:ext cx="312906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865" name="TextBox 1864"/>
          <p:cNvSpPr txBox="1"/>
          <p:nvPr/>
        </p:nvSpPr>
        <p:spPr>
          <a:xfrm>
            <a:off x="2022327" y="4396310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25</a:t>
            </a:r>
          </a:p>
        </p:txBody>
      </p:sp>
      <p:sp>
        <p:nvSpPr>
          <p:cNvPr id="1305" name="TextBox 1304"/>
          <p:cNvSpPr txBox="1"/>
          <p:nvPr/>
        </p:nvSpPr>
        <p:spPr>
          <a:xfrm>
            <a:off x="2017530" y="5331401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30</a:t>
            </a:r>
          </a:p>
        </p:txBody>
      </p:sp>
      <p:sp>
        <p:nvSpPr>
          <p:cNvPr id="1320" name="TextBox 1319"/>
          <p:cNvSpPr txBox="1"/>
          <p:nvPr/>
        </p:nvSpPr>
        <p:spPr>
          <a:xfrm>
            <a:off x="3059611" y="645268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326" name="TextBox 1325"/>
          <p:cNvSpPr txBox="1"/>
          <p:nvPr/>
        </p:nvSpPr>
        <p:spPr>
          <a:xfrm>
            <a:off x="3050768" y="1594453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327" name="TextBox 1326"/>
          <p:cNvSpPr txBox="1"/>
          <p:nvPr/>
        </p:nvSpPr>
        <p:spPr>
          <a:xfrm>
            <a:off x="3052771" y="2512233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45</a:t>
            </a:r>
          </a:p>
        </p:txBody>
      </p:sp>
      <p:sp>
        <p:nvSpPr>
          <p:cNvPr id="1328" name="TextBox 1327"/>
          <p:cNvSpPr txBox="1"/>
          <p:nvPr/>
        </p:nvSpPr>
        <p:spPr>
          <a:xfrm>
            <a:off x="3049154" y="3449751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330" name="TextBox 1329"/>
          <p:cNvSpPr txBox="1"/>
          <p:nvPr/>
        </p:nvSpPr>
        <p:spPr>
          <a:xfrm>
            <a:off x="3060192" y="4398143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55</a:t>
            </a:r>
          </a:p>
        </p:txBody>
      </p:sp>
      <p:sp>
        <p:nvSpPr>
          <p:cNvPr id="1332" name="TextBox 1331"/>
          <p:cNvSpPr txBox="1"/>
          <p:nvPr/>
        </p:nvSpPr>
        <p:spPr>
          <a:xfrm>
            <a:off x="3055395" y="5333234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60</a:t>
            </a:r>
          </a:p>
        </p:txBody>
      </p:sp>
      <p:sp>
        <p:nvSpPr>
          <p:cNvPr id="1554" name="TextBox 1553"/>
          <p:cNvSpPr txBox="1"/>
          <p:nvPr/>
        </p:nvSpPr>
        <p:spPr>
          <a:xfrm>
            <a:off x="4080442" y="642194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593" name="TextBox 1592"/>
          <p:cNvSpPr txBox="1"/>
          <p:nvPr/>
        </p:nvSpPr>
        <p:spPr>
          <a:xfrm>
            <a:off x="4080327" y="1589427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69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599" name="TextBox 1598"/>
          <p:cNvSpPr txBox="1"/>
          <p:nvPr/>
        </p:nvSpPr>
        <p:spPr>
          <a:xfrm>
            <a:off x="4085732" y="2526117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75</a:t>
            </a:r>
          </a:p>
        </p:txBody>
      </p:sp>
      <p:sp>
        <p:nvSpPr>
          <p:cNvPr id="1604" name="TextBox 1603"/>
          <p:cNvSpPr txBox="1"/>
          <p:nvPr/>
        </p:nvSpPr>
        <p:spPr>
          <a:xfrm>
            <a:off x="4080338" y="3462612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1611" name="TextBox 1610"/>
          <p:cNvSpPr txBox="1"/>
          <p:nvPr/>
        </p:nvSpPr>
        <p:spPr>
          <a:xfrm>
            <a:off x="4081176" y="4388000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85</a:t>
            </a:r>
          </a:p>
        </p:txBody>
      </p:sp>
      <p:sp>
        <p:nvSpPr>
          <p:cNvPr id="1618" name="TextBox 1617"/>
          <p:cNvSpPr txBox="1"/>
          <p:nvPr/>
        </p:nvSpPr>
        <p:spPr>
          <a:xfrm>
            <a:off x="4076379" y="5323091"/>
            <a:ext cx="309700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89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90</a:t>
            </a:r>
          </a:p>
        </p:txBody>
      </p:sp>
      <p:sp>
        <p:nvSpPr>
          <p:cNvPr id="2211" name="TextBox 2210"/>
          <p:cNvSpPr txBox="1"/>
          <p:nvPr/>
        </p:nvSpPr>
        <p:spPr>
          <a:xfrm>
            <a:off x="5121819" y="646633"/>
            <a:ext cx="309700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217" name="TextBox 2216"/>
          <p:cNvSpPr txBox="1"/>
          <p:nvPr/>
        </p:nvSpPr>
        <p:spPr>
          <a:xfrm>
            <a:off x="5090323" y="1593869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99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100</a:t>
            </a:r>
          </a:p>
          <a:p>
            <a:pPr algn="ctr"/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218" name="TextBox 2217"/>
          <p:cNvSpPr txBox="1"/>
          <p:nvPr/>
        </p:nvSpPr>
        <p:spPr>
          <a:xfrm>
            <a:off x="5091547" y="2521047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105</a:t>
            </a:r>
          </a:p>
        </p:txBody>
      </p:sp>
      <p:sp>
        <p:nvSpPr>
          <p:cNvPr id="2219" name="TextBox 2218"/>
          <p:cNvSpPr txBox="1"/>
          <p:nvPr/>
        </p:nvSpPr>
        <p:spPr>
          <a:xfrm>
            <a:off x="5089473" y="3475927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109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2221" name="TextBox 2220"/>
          <p:cNvSpPr txBox="1"/>
          <p:nvPr/>
        </p:nvSpPr>
        <p:spPr>
          <a:xfrm>
            <a:off x="5090308" y="4381531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115</a:t>
            </a:r>
          </a:p>
        </p:txBody>
      </p:sp>
      <p:sp>
        <p:nvSpPr>
          <p:cNvPr id="2223" name="TextBox 2222"/>
          <p:cNvSpPr txBox="1"/>
          <p:nvPr/>
        </p:nvSpPr>
        <p:spPr>
          <a:xfrm>
            <a:off x="5084396" y="5332114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120</a:t>
            </a:r>
          </a:p>
        </p:txBody>
      </p:sp>
      <p:sp>
        <p:nvSpPr>
          <p:cNvPr id="3035" name="TextBox 3034"/>
          <p:cNvSpPr txBox="1"/>
          <p:nvPr/>
        </p:nvSpPr>
        <p:spPr>
          <a:xfrm>
            <a:off x="6129481" y="642194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041" name="TextBox 3040"/>
          <p:cNvSpPr txBox="1"/>
          <p:nvPr/>
        </p:nvSpPr>
        <p:spPr>
          <a:xfrm>
            <a:off x="6122504" y="1591262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042" name="TextBox 3041"/>
          <p:cNvSpPr txBox="1"/>
          <p:nvPr/>
        </p:nvSpPr>
        <p:spPr>
          <a:xfrm>
            <a:off x="6122412" y="2516608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135</a:t>
            </a:r>
          </a:p>
        </p:txBody>
      </p:sp>
      <p:sp>
        <p:nvSpPr>
          <p:cNvPr id="3043" name="TextBox 3042"/>
          <p:cNvSpPr txBox="1"/>
          <p:nvPr/>
        </p:nvSpPr>
        <p:spPr>
          <a:xfrm>
            <a:off x="6122002" y="3447320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045" name="TextBox 3044"/>
          <p:cNvSpPr txBox="1"/>
          <p:nvPr/>
        </p:nvSpPr>
        <p:spPr>
          <a:xfrm>
            <a:off x="6130400" y="4383559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145</a:t>
            </a:r>
          </a:p>
        </p:txBody>
      </p:sp>
      <p:sp>
        <p:nvSpPr>
          <p:cNvPr id="3047" name="TextBox 3046"/>
          <p:cNvSpPr txBox="1"/>
          <p:nvPr/>
        </p:nvSpPr>
        <p:spPr>
          <a:xfrm>
            <a:off x="6126349" y="5328864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150</a:t>
            </a:r>
          </a:p>
        </p:txBody>
      </p:sp>
      <p:sp>
        <p:nvSpPr>
          <p:cNvPr id="3233" name="TextBox 3232"/>
          <p:cNvSpPr txBox="1"/>
          <p:nvPr/>
        </p:nvSpPr>
        <p:spPr>
          <a:xfrm>
            <a:off x="7164917" y="644055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239" name="TextBox 3238"/>
          <p:cNvSpPr txBox="1"/>
          <p:nvPr/>
        </p:nvSpPr>
        <p:spPr>
          <a:xfrm>
            <a:off x="7163943" y="1572258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240" name="TextBox 3239"/>
          <p:cNvSpPr txBox="1"/>
          <p:nvPr/>
        </p:nvSpPr>
        <p:spPr>
          <a:xfrm>
            <a:off x="7166192" y="2518651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165</a:t>
            </a:r>
          </a:p>
        </p:txBody>
      </p:sp>
      <p:sp>
        <p:nvSpPr>
          <p:cNvPr id="3241" name="TextBox 3240"/>
          <p:cNvSpPr txBox="1"/>
          <p:nvPr/>
        </p:nvSpPr>
        <p:spPr>
          <a:xfrm>
            <a:off x="7164373" y="3451668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169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243" name="TextBox 3242"/>
          <p:cNvSpPr txBox="1"/>
          <p:nvPr/>
        </p:nvSpPr>
        <p:spPr>
          <a:xfrm>
            <a:off x="7165883" y="4394402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175</a:t>
            </a:r>
          </a:p>
        </p:txBody>
      </p:sp>
      <p:sp>
        <p:nvSpPr>
          <p:cNvPr id="3245" name="TextBox 3244"/>
          <p:cNvSpPr txBox="1"/>
          <p:nvPr/>
        </p:nvSpPr>
        <p:spPr>
          <a:xfrm>
            <a:off x="7160502" y="5330966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180</a:t>
            </a:r>
          </a:p>
        </p:txBody>
      </p:sp>
      <p:sp>
        <p:nvSpPr>
          <p:cNvPr id="3629" name="TextBox 3628"/>
          <p:cNvSpPr txBox="1"/>
          <p:nvPr/>
        </p:nvSpPr>
        <p:spPr>
          <a:xfrm>
            <a:off x="8202954" y="646633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185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635" name="TextBox 3634"/>
          <p:cNvSpPr txBox="1"/>
          <p:nvPr/>
        </p:nvSpPr>
        <p:spPr>
          <a:xfrm>
            <a:off x="8197002" y="1589427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189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636" name="TextBox 3635"/>
          <p:cNvSpPr txBox="1"/>
          <p:nvPr/>
        </p:nvSpPr>
        <p:spPr>
          <a:xfrm>
            <a:off x="8202954" y="2521046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195</a:t>
            </a:r>
          </a:p>
        </p:txBody>
      </p:sp>
      <p:sp>
        <p:nvSpPr>
          <p:cNvPr id="3637" name="TextBox 3636"/>
          <p:cNvSpPr txBox="1"/>
          <p:nvPr/>
        </p:nvSpPr>
        <p:spPr>
          <a:xfrm>
            <a:off x="8205436" y="3449293"/>
            <a:ext cx="3722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199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200</a:t>
            </a:r>
          </a:p>
          <a:p>
            <a:endParaRPr lang="en-US" altLang="ko-KR" sz="875" dirty="0">
              <a:latin typeface="굵은굴림체" panose="02030600000101010101" pitchFamily="18" charset="-127"/>
              <a:ea typeface="굵은굴림체" panose="02030600000101010101" pitchFamily="18" charset="-127"/>
            </a:endParaRPr>
          </a:p>
        </p:txBody>
      </p:sp>
      <p:sp>
        <p:nvSpPr>
          <p:cNvPr id="3639" name="TextBox 3638"/>
          <p:cNvSpPr txBox="1"/>
          <p:nvPr/>
        </p:nvSpPr>
        <p:spPr>
          <a:xfrm>
            <a:off x="8208069" y="4390382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205</a:t>
            </a:r>
          </a:p>
        </p:txBody>
      </p:sp>
      <p:sp>
        <p:nvSpPr>
          <p:cNvPr id="3641" name="TextBox 3640"/>
          <p:cNvSpPr txBox="1"/>
          <p:nvPr/>
        </p:nvSpPr>
        <p:spPr>
          <a:xfrm>
            <a:off x="8202688" y="5307438"/>
            <a:ext cx="3722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209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굵은굴림체" panose="02030600000101010101" pitchFamily="18" charset="-127"/>
                <a:ea typeface="굵은굴림체" panose="02030600000101010101" pitchFamily="18" charset="-127"/>
              </a:rPr>
              <a:t>210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2D6FEF7F-C419-41F9-9D89-1E4849D727C9}"/>
              </a:ext>
            </a:extLst>
          </p:cNvPr>
          <p:cNvSpPr/>
          <p:nvPr/>
        </p:nvSpPr>
        <p:spPr>
          <a:xfrm>
            <a:off x="2037648" y="393874"/>
            <a:ext cx="7307840" cy="5955120"/>
          </a:xfrm>
          <a:prstGeom prst="roundRect">
            <a:avLst>
              <a:gd name="adj" fmla="val 919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 w="12700">
                <a:solidFill>
                  <a:schemeClr val="tx1"/>
                </a:solidFill>
              </a:ln>
            </a:endParaRPr>
          </a:p>
        </p:txBody>
      </p:sp>
      <p:cxnSp>
        <p:nvCxnSpPr>
          <p:cNvPr id="1869" name="직선 연결선 1868">
            <a:extLst>
              <a:ext uri="{FF2B5EF4-FFF2-40B4-BE49-F238E27FC236}">
                <a16:creationId xmlns:a16="http://schemas.microsoft.com/office/drawing/2014/main" id="{23B08947-1C09-41FC-9A62-0133DBAD6FEB}"/>
              </a:ext>
            </a:extLst>
          </p:cNvPr>
          <p:cNvCxnSpPr/>
          <p:nvPr/>
        </p:nvCxnSpPr>
        <p:spPr>
          <a:xfrm>
            <a:off x="3098547" y="400035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0" name="직선 연결선 1869">
            <a:extLst>
              <a:ext uri="{FF2B5EF4-FFF2-40B4-BE49-F238E27FC236}">
                <a16:creationId xmlns:a16="http://schemas.microsoft.com/office/drawing/2014/main" id="{C5FC3F97-4072-4CEF-8710-D26BF31DA047}"/>
              </a:ext>
            </a:extLst>
          </p:cNvPr>
          <p:cNvCxnSpPr/>
          <p:nvPr/>
        </p:nvCxnSpPr>
        <p:spPr>
          <a:xfrm>
            <a:off x="4129839" y="395060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1" name="직선 연결선 1870">
            <a:extLst>
              <a:ext uri="{FF2B5EF4-FFF2-40B4-BE49-F238E27FC236}">
                <a16:creationId xmlns:a16="http://schemas.microsoft.com/office/drawing/2014/main" id="{04738488-E5DF-4BCB-A54C-75A3AB31CE0B}"/>
              </a:ext>
            </a:extLst>
          </p:cNvPr>
          <p:cNvCxnSpPr/>
          <p:nvPr/>
        </p:nvCxnSpPr>
        <p:spPr>
          <a:xfrm>
            <a:off x="5164585" y="390621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2" name="직선 연결선 1871">
            <a:extLst>
              <a:ext uri="{FF2B5EF4-FFF2-40B4-BE49-F238E27FC236}">
                <a16:creationId xmlns:a16="http://schemas.microsoft.com/office/drawing/2014/main" id="{7AF9B8AC-D483-4393-8EE8-0E86743AE209}"/>
              </a:ext>
            </a:extLst>
          </p:cNvPr>
          <p:cNvCxnSpPr/>
          <p:nvPr/>
        </p:nvCxnSpPr>
        <p:spPr>
          <a:xfrm>
            <a:off x="6203769" y="400035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4" name="직선 연결선 1873">
            <a:extLst>
              <a:ext uri="{FF2B5EF4-FFF2-40B4-BE49-F238E27FC236}">
                <a16:creationId xmlns:a16="http://schemas.microsoft.com/office/drawing/2014/main" id="{01A434E8-61E6-460C-993D-432472F2136C}"/>
              </a:ext>
            </a:extLst>
          </p:cNvPr>
          <p:cNvCxnSpPr/>
          <p:nvPr/>
        </p:nvCxnSpPr>
        <p:spPr>
          <a:xfrm>
            <a:off x="7235061" y="395060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5" name="직선 연결선 1874">
            <a:extLst>
              <a:ext uri="{FF2B5EF4-FFF2-40B4-BE49-F238E27FC236}">
                <a16:creationId xmlns:a16="http://schemas.microsoft.com/office/drawing/2014/main" id="{A1173738-8404-42B3-9AF0-B015EDFE9D7E}"/>
              </a:ext>
            </a:extLst>
          </p:cNvPr>
          <p:cNvCxnSpPr/>
          <p:nvPr/>
        </p:nvCxnSpPr>
        <p:spPr>
          <a:xfrm>
            <a:off x="8269807" y="390621"/>
            <a:ext cx="0" cy="595511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6" name="직선 연결선 1875">
            <a:extLst>
              <a:ext uri="{FF2B5EF4-FFF2-40B4-BE49-F238E27FC236}">
                <a16:creationId xmlns:a16="http://schemas.microsoft.com/office/drawing/2014/main" id="{9E9393F7-FE7B-4CC8-875D-B82E3EB1D7FB}"/>
              </a:ext>
            </a:extLst>
          </p:cNvPr>
          <p:cNvCxnSpPr/>
          <p:nvPr/>
        </p:nvCxnSpPr>
        <p:spPr>
          <a:xfrm>
            <a:off x="2028770" y="662079"/>
            <a:ext cx="7307840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0" name="그룹 1679"/>
          <p:cNvGrpSpPr/>
          <p:nvPr/>
        </p:nvGrpSpPr>
        <p:grpSpPr>
          <a:xfrm>
            <a:off x="2340767" y="742492"/>
            <a:ext cx="697759" cy="5526804"/>
            <a:chOff x="5672582" y="476672"/>
            <a:chExt cx="697759" cy="5526804"/>
          </a:xfrm>
        </p:grpSpPr>
        <p:grpSp>
          <p:nvGrpSpPr>
            <p:cNvPr id="1681" name="그룹 1680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1856" name="모서리가 둥근 직사각형 18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7" name="모서리가 둥근 직사각형 18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8" name="모서리가 둥근 직사각형 18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9" name="모서리가 둥근 직사각형 18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60" name="모서리가 둥근 직사각형 18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2" name="그룹 1681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1851" name="모서리가 둥근 직사각형 18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2" name="모서리가 둥근 직사각형 18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3" name="모서리가 둥근 직사각형 18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4" name="모서리가 둥근 직사각형 18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5" name="모서리가 둥근 직사각형 18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3" name="그룹 1682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1846" name="모서리가 둥근 직사각형 18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7" name="모서리가 둥근 직사각형 18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8" name="모서리가 둥근 직사각형 18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9" name="모서리가 둥근 직사각형 18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50" name="모서리가 둥근 직사각형 18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4" name="그룹 1683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1841" name="모서리가 둥근 직사각형 18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2" name="모서리가 둥근 직사각형 18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3" name="모서리가 둥근 직사각형 18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4" name="모서리가 둥근 직사각형 18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5" name="모서리가 둥근 직사각형 18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5" name="그룹 1684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1836" name="모서리가 둥근 직사각형 18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7" name="모서리가 둥근 직사각형 18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8" name="모서리가 둥근 직사각형 18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9" name="모서리가 둥근 직사각형 18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40" name="모서리가 둥근 직사각형 18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6" name="그룹 1685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1831" name="모서리가 둥근 직사각형 18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2" name="모서리가 둥근 직사각형 18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3" name="모서리가 둥근 직사각형 18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4" name="모서리가 둥근 직사각형 18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5" name="모서리가 둥근 직사각형 18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7" name="그룹 1686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1826" name="모서리가 둥근 직사각형 18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7" name="모서리가 둥근 직사각형 18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8" name="모서리가 둥근 직사각형 18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9" name="모서리가 둥근 직사각형 18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30" name="모서리가 둥근 직사각형 18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8" name="그룹 1687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1821" name="모서리가 둥근 직사각형 18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2" name="모서리가 둥근 직사각형 18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3" name="모서리가 둥근 직사각형 18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4" name="모서리가 둥근 직사각형 18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5" name="모서리가 둥근 직사각형 18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89" name="그룹 1688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1816" name="모서리가 둥근 직사각형 18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7" name="모서리가 둥근 직사각형 18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8" name="모서리가 둥근 직사각형 18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9" name="모서리가 둥근 직사각형 18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20" name="모서리가 둥근 직사각형 18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0" name="그룹 1689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1811" name="모서리가 둥근 직사각형 18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2" name="모서리가 둥근 직사각형 18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3" name="모서리가 둥근 직사각형 18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4" name="모서리가 둥근 직사각형 18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5" name="모서리가 둥근 직사각형 18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1" name="그룹 1690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1806" name="모서리가 둥근 직사각형 18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7" name="모서리가 둥근 직사각형 18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8" name="모서리가 둥근 직사각형 18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9" name="모서리가 둥근 직사각형 18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10" name="모서리가 둥근 직사각형 18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2" name="그룹 1691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1801" name="모서리가 둥근 직사각형 18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2" name="모서리가 둥근 직사각형 18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3" name="모서리가 둥근 직사각형 18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4" name="모서리가 둥근 직사각형 18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5" name="모서리가 둥근 직사각형 18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3" name="그룹 1692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1796" name="모서리가 둥근 직사각형 17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7" name="모서리가 둥근 직사각형 17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8" name="모서리가 둥근 직사각형 17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9" name="모서리가 둥근 직사각형 17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00" name="모서리가 둥근 직사각형 17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4" name="그룹 1693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1791" name="모서리가 둥근 직사각형 17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2" name="모서리가 둥근 직사각형 17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3" name="모서리가 둥근 직사각형 17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4" name="모서리가 둥근 직사각형 17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5" name="모서리가 둥근 직사각형 17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5" name="그룹 1694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1786" name="모서리가 둥근 직사각형 17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7" name="모서리가 둥근 직사각형 17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8" name="모서리가 둥근 직사각형 17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9" name="모서리가 둥근 직사각형 17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90" name="모서리가 둥근 직사각형 17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6" name="그룹 1695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1781" name="모서리가 둥근 직사각형 17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2" name="모서리가 둥근 직사각형 17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3" name="모서리가 둥근 직사각형 17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4" name="모서리가 둥근 직사각형 17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5" name="모서리가 둥근 직사각형 17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7" name="그룹 1696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1776" name="모서리가 둥근 직사각형 17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7" name="모서리가 둥근 직사각형 17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8" name="모서리가 둥근 직사각형 17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9" name="모서리가 둥근 직사각형 17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80" name="모서리가 둥근 직사각형 17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8" name="그룹 1697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1771" name="모서리가 둥근 직사각형 17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2" name="모서리가 둥근 직사각형 17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3" name="모서리가 둥근 직사각형 17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4" name="모서리가 둥근 직사각형 17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5" name="모서리가 둥근 직사각형 17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99" name="그룹 1698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1766" name="모서리가 둥근 직사각형 17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7" name="모서리가 둥근 직사각형 17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8" name="모서리가 둥근 직사각형 17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9" name="모서리가 둥근 직사각형 17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70" name="모서리가 둥근 직사각형 17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0" name="그룹 1699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1761" name="모서리가 둥근 직사각형 17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2" name="모서리가 둥근 직사각형 17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3" name="모서리가 둥근 직사각형 17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4" name="모서리가 둥근 직사각형 17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5" name="모서리가 둥근 직사각형 17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1" name="그룹 1700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1756" name="모서리가 둥근 직사각형 17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7" name="모서리가 둥근 직사각형 17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8" name="모서리가 둥근 직사각형 17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9" name="모서리가 둥근 직사각형 17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60" name="모서리가 둥근 직사각형 17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2" name="그룹 1701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1751" name="모서리가 둥근 직사각형 17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2" name="모서리가 둥근 직사각형 17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3" name="모서리가 둥근 직사각형 17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4" name="모서리가 둥근 직사각형 17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5" name="모서리가 둥근 직사각형 17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3" name="그룹 1702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1746" name="모서리가 둥근 직사각형 17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7" name="모서리가 둥근 직사각형 17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8" name="모서리가 둥근 직사각형 17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9" name="모서리가 둥근 직사각형 17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50" name="모서리가 둥근 직사각형 17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4" name="그룹 1703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741" name="모서리가 둥근 직사각형 17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2" name="모서리가 둥근 직사각형 17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3" name="모서리가 둥근 직사각형 17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4" name="모서리가 둥근 직사각형 17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5" name="모서리가 둥근 직사각형 17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5" name="그룹 1704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736" name="모서리가 둥근 직사각형 17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7" name="모서리가 둥근 직사각형 17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8" name="모서리가 둥근 직사각형 17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9" name="모서리가 둥근 직사각형 17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40" name="모서리가 둥근 직사각형 17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6" name="그룹 1705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731" name="모서리가 둥근 직사각형 17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2" name="모서리가 둥근 직사각형 17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3" name="모서리가 둥근 직사각형 17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4" name="모서리가 둥근 직사각형 17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5" name="모서리가 둥근 직사각형 17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7" name="그룹 1706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726" name="모서리가 둥근 직사각형 17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7" name="모서리가 둥근 직사각형 17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8" name="모서리가 둥근 직사각형 17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9" name="모서리가 둥근 직사각형 17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30" name="모서리가 둥근 직사각형 17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8" name="그룹 1707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721" name="모서리가 둥근 직사각형 17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2" name="모서리가 둥근 직사각형 17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3" name="모서리가 둥근 직사각형 17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4" name="모서리가 둥근 직사각형 17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5" name="모서리가 둥근 직사각형 17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09" name="그룹 1708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716" name="모서리가 둥근 직사각형 17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7" name="모서리가 둥근 직사각형 17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8" name="모서리가 둥근 직사각형 17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9" name="모서리가 둥근 직사각형 17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20" name="모서리가 둥근 직사각형 17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710" name="그룹 1709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711" name="모서리가 둥근 직사각형 17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2" name="모서리가 둥근 직사각형 17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3" name="모서리가 둥근 직사각형 17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4" name="모서리가 둥근 직사각형 17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715" name="모서리가 둥근 직사각형 17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cxnSp>
        <p:nvCxnSpPr>
          <p:cNvPr id="138" name="직선 연결선 137"/>
          <p:cNvCxnSpPr/>
          <p:nvPr/>
        </p:nvCxnSpPr>
        <p:spPr>
          <a:xfrm>
            <a:off x="2061557" y="3492581"/>
            <a:ext cx="7293942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/>
          <p:cNvCxnSpPr/>
          <p:nvPr/>
        </p:nvCxnSpPr>
        <p:spPr>
          <a:xfrm>
            <a:off x="2047659" y="2575145"/>
            <a:ext cx="7307840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4" name="직선 연결선 1863"/>
          <p:cNvCxnSpPr/>
          <p:nvPr/>
        </p:nvCxnSpPr>
        <p:spPr>
          <a:xfrm>
            <a:off x="2047659" y="4439733"/>
            <a:ext cx="7307840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6" name="직선 연결선 1865"/>
          <p:cNvCxnSpPr/>
          <p:nvPr/>
        </p:nvCxnSpPr>
        <p:spPr>
          <a:xfrm>
            <a:off x="2047659" y="5372656"/>
            <a:ext cx="7307840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25" name="그룹 1324"/>
          <p:cNvGrpSpPr/>
          <p:nvPr/>
        </p:nvGrpSpPr>
        <p:grpSpPr>
          <a:xfrm>
            <a:off x="3378632" y="741980"/>
            <a:ext cx="697759" cy="5526804"/>
            <a:chOff x="5672582" y="476672"/>
            <a:chExt cx="697759" cy="5526804"/>
          </a:xfrm>
        </p:grpSpPr>
        <p:grpSp>
          <p:nvGrpSpPr>
            <p:cNvPr id="1333" name="그룹 1332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1531" name="모서리가 둥근 직사각형 15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32" name="모서리가 둥근 직사각형 15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33" name="모서리가 둥근 직사각형 15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34" name="모서리가 둥근 직사각형 15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35" name="모서리가 둥근 직사각형 15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34" name="그룹 1333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1521" name="모서리가 둥근 직사각형 15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22" name="모서리가 둥근 직사각형 15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23" name="모서리가 둥근 직사각형 15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24" name="모서리가 둥근 직사각형 15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25" name="모서리가 둥근 직사각형 15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35" name="그룹 1334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1516" name="모서리가 둥근 직사각형 15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17" name="모서리가 둥근 직사각형 15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18" name="모서리가 둥근 직사각형 15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19" name="모서리가 둥근 직사각형 15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20" name="모서리가 둥근 직사각형 15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1504" name="모서리가 둥근 직사각형 15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5" name="모서리가 둥근 직사각형 15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6" name="모서리가 둥근 직사각형 15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7" name="모서리가 둥근 직사각형 150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9" name="모서리가 둥근 직사각형 150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37" name="그룹 1336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1499" name="모서리가 둥근 직사각형 149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0" name="모서리가 둥근 직사각형 149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1" name="모서리가 둥근 직사각형 150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2" name="모서리가 둥근 직사각형 150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503" name="모서리가 둥근 직사각형 150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38" name="그룹 1337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1494" name="모서리가 둥근 직사각형 149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5" name="모서리가 둥근 직사각형 149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6" name="모서리가 둥근 직사각형 149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7" name="모서리가 둥근 직사각형 149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8" name="모서리가 둥근 직사각형 149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39" name="그룹 1338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1489" name="모서리가 둥근 직사각형 14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0" name="모서리가 둥근 직사각형 14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1" name="모서리가 둥근 직사각형 14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2" name="모서리가 둥근 직사각형 149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93" name="모서리가 둥근 직사각형 149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0" name="그룹 1339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1484" name="모서리가 둥근 직사각형 148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5" name="모서리가 둥근 직사각형 148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6" name="모서리가 둥근 직사각형 148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7" name="모서리가 둥근 직사각형 148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8" name="모서리가 둥근 직사각형 148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1" name="그룹 1340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1479" name="모서리가 둥근 직사각형 14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0" name="모서리가 둥근 직사각형 147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1" name="모서리가 둥근 직사각형 148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2" name="모서리가 둥근 직사각형 148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83" name="모서리가 둥근 직사각형 148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1474" name="모서리가 둥근 직사각형 147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5" name="모서리가 둥근 직사각형 147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6" name="모서리가 둥근 직사각형 147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7" name="모서리가 둥근 직사각형 147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8" name="모서리가 둥근 직사각형 147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3" name="그룹 1342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1469" name="모서리가 둥근 직사각형 14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0" name="모서리가 둥근 직사각형 14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1" name="모서리가 둥근 직사각형 14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2" name="모서리가 둥근 직사각형 147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73" name="모서리가 둥근 직사각형 147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4" name="그룹 1343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1464" name="모서리가 둥근 직사각형 14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5" name="모서리가 둥근 직사각형 14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6" name="모서리가 둥근 직사각형 14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7" name="모서리가 둥근 직사각형 146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8" name="모서리가 둥근 직사각형 146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5" name="그룹 1344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1459" name="모서리가 둥근 직사각형 145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0" name="모서리가 둥근 직사각형 145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1" name="모서리가 둥근 직사각형 146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2" name="모서리가 둥근 직사각형 146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63" name="모서리가 둥근 직사각형 146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6" name="그룹 1345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1454" name="모서리가 둥근 직사각형 14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5" name="모서리가 둥근 직사각형 14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6" name="모서리가 둥근 직사각형 14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7" name="모서리가 둥근 직사각형 145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8" name="모서리가 둥근 직사각형 145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7" name="그룹 1346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1449" name="모서리가 둥근 직사각형 144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0" name="모서리가 둥근 직사각형 144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1" name="모서리가 둥근 직사각형 145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2" name="모서리가 둥근 직사각형 145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53" name="모서리가 둥근 직사각형 145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1444" name="모서리가 둥근 직사각형 144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45" name="모서리가 둥근 직사각형 144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46" name="모서리가 둥근 직사각형 144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47" name="모서리가 둥근 직사각형 144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48" name="모서리가 둥근 직사각형 144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49" name="그룹 1348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1437" name="모서리가 둥근 직사각형 143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8" name="모서리가 둥근 직사각형 143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9" name="모서리가 둥근 직사각형 143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40" name="모서리가 둥근 직사각형 143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41" name="모서리가 둥근 직사각형 144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50" name="그룹 1349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1432" name="모서리가 둥근 직사각형 143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3" name="모서리가 둥근 직사각형 143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4" name="모서리가 둥근 직사각형 143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5" name="모서리가 둥근 직사각형 143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6" name="모서리가 둥근 직사각형 143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51" name="그룹 1350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1427" name="모서리가 둥근 직사각형 142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8" name="모서리가 둥근 직사각형 142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9" name="모서리가 둥근 직사각형 142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0" name="모서리가 둥근 직사각형 142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31" name="모서리가 둥근 직사각형 143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52" name="그룹 1351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1422" name="모서리가 둥근 직사각형 142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3" name="모서리가 둥근 직사각형 142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4" name="모서리가 둥근 직사각형 142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5" name="모서리가 둥근 직사각형 142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6" name="모서리가 둥근 직사각형 142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53" name="그룹 1352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1417" name="모서리가 둥근 직사각형 141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18" name="모서리가 둥근 직사각형 141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19" name="모서리가 둥근 직사각형 141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0" name="모서리가 둥근 직사각형 141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21" name="모서리가 둥근 직사각형 142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1409" name="모서리가 둥근 직사각형 14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10" name="모서리가 둥근 직사각형 14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11" name="모서리가 둥근 직사각형 14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12" name="모서리가 둥근 직사각형 141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16" name="모서리가 둥근 직사각형 141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55" name="그룹 1354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1404" name="모서리가 둥근 직사각형 14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5" name="모서리가 둥근 직사각형 14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6" name="모서리가 둥근 직사각형 14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7" name="모서리가 둥근 직사각형 140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8" name="모서리가 둥근 직사각형 140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62" name="그룹 1361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399" name="모서리가 둥근 직사각형 139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0" name="모서리가 둥근 직사각형 139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1" name="모서리가 둥근 직사각형 140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2" name="모서리가 둥근 직사각형 140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403" name="모서리가 둥근 직사각형 140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63" name="그룹 1362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394" name="모서리가 둥근 직사각형 139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5" name="모서리가 둥근 직사각형 139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6" name="모서리가 둥근 직사각형 139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7" name="모서리가 둥근 직사각형 139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8" name="모서리가 둥근 직사각형 139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64" name="그룹 1363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389" name="모서리가 둥근 직사각형 13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0" name="모서리가 둥근 직사각형 13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1" name="모서리가 둥근 직사각형 13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2" name="모서리가 둥근 직사각형 139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93" name="모서리가 둥근 직사각형 139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65" name="그룹 1364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384" name="모서리가 둥근 직사각형 138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5" name="모서리가 둥근 직사각형 138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6" name="모서리가 둥근 직사각형 138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7" name="모서리가 둥근 직사각형 138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8" name="모서리가 둥근 직사각형 138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379" name="모서리가 둥근 직사각형 13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0" name="모서리가 둥근 직사각형 137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1" name="모서리가 둥근 직사각형 138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2" name="모서리가 둥근 직사각형 138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83" name="모서리가 둥근 직사각형 138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67" name="그룹 1366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374" name="모서리가 둥근 직사각형 137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8" name="모서리가 둥근 직사각형 137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368" name="그룹 1367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369" name="모서리가 둥근 직사각형 13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2" name="모서리가 둥근 직사각형 137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373" name="모서리가 둥근 직사각형 137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1587" name="그룹 1586"/>
          <p:cNvGrpSpPr/>
          <p:nvPr/>
        </p:nvGrpSpPr>
        <p:grpSpPr>
          <a:xfrm>
            <a:off x="4412933" y="738620"/>
            <a:ext cx="697759" cy="5526804"/>
            <a:chOff x="5672582" y="476672"/>
            <a:chExt cx="697759" cy="5526804"/>
          </a:xfrm>
        </p:grpSpPr>
        <p:grpSp>
          <p:nvGrpSpPr>
            <p:cNvPr id="1619" name="그룹 1618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2201" name="모서리가 둥근 직사각형 22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2" name="모서리가 둥근 직사각형 22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3" name="모서리가 둥근 직사각형 22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4" name="모서리가 둥근 직사각형 22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5" name="모서리가 둥근 직사각형 22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0" name="그룹 1619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2196" name="모서리가 둥근 직사각형 21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7" name="모서리가 둥근 직사각형 21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8" name="모서리가 둥근 직사각형 21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9" name="모서리가 둥근 직사각형 21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00" name="모서리가 둥근 직사각형 21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1" name="그룹 1620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2191" name="모서리가 둥근 직사각형 21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2" name="모서리가 둥근 직사각형 21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3" name="모서리가 둥근 직사각형 21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4" name="모서리가 둥근 직사각형 21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5" name="모서리가 둥근 직사각형 21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2" name="그룹 1621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2186" name="모서리가 둥근 직사각형 21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7" name="모서리가 둥근 직사각형 21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8" name="모서리가 둥근 직사각형 21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9" name="모서리가 둥근 직사각형 21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90" name="모서리가 둥근 직사각형 21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3" name="그룹 1622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2181" name="모서리가 둥근 직사각형 21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2" name="모서리가 둥근 직사각형 21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3" name="모서리가 둥근 직사각형 21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4" name="모서리가 둥근 직사각형 21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5" name="모서리가 둥근 직사각형 21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4" name="그룹 1623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2176" name="모서리가 둥근 직사각형 21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7" name="모서리가 둥근 직사각형 21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8" name="모서리가 둥근 직사각형 21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9" name="모서리가 둥근 직사각형 21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80" name="모서리가 둥근 직사각형 21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5" name="그룹 1624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2171" name="모서리가 둥근 직사각형 21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2" name="모서리가 둥근 직사각형 21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3" name="모서리가 둥근 직사각형 21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4" name="모서리가 둥근 직사각형 21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5" name="모서리가 둥근 직사각형 21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6" name="그룹 1625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166" name="모서리가 둥근 직사각형 21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7" name="모서리가 둥근 직사각형 21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8" name="모서리가 둥근 직사각형 21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9" name="모서리가 둥근 직사각형 21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70" name="모서리가 둥근 직사각형 21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7" name="그룹 1626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161" name="모서리가 둥근 직사각형 21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2" name="모서리가 둥근 직사각형 21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3" name="모서리가 둥근 직사각형 21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4" name="모서리가 둥근 직사각형 21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5" name="모서리가 둥근 직사각형 21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8" name="그룹 1627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156" name="모서리가 둥근 직사각형 21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7" name="모서리가 둥근 직사각형 21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8" name="모서리가 둥근 직사각형 21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9" name="모서리가 둥근 직사각형 21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60" name="모서리가 둥근 직사각형 21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29" name="그룹 1628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151" name="모서리가 둥근 직사각형 21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2" name="모서리가 둥근 직사각형 21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3" name="모서리가 둥근 직사각형 21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4" name="모서리가 둥근 직사각형 21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5" name="모서리가 둥근 직사각형 21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0" name="그룹 1629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146" name="모서리가 둥근 직사각형 21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7" name="모서리가 둥근 직사각형 21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8" name="모서리가 둥근 직사각형 21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9" name="모서리가 둥근 직사각형 21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50" name="모서리가 둥근 직사각형 21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1" name="그룹 1630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141" name="모서리가 둥근 직사각형 21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2" name="모서리가 둥근 직사각형 21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3" name="모서리가 둥근 직사각형 21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4" name="모서리가 둥근 직사각형 21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5" name="모서리가 둥근 직사각형 21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2" name="그룹 1631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2136" name="모서리가 둥근 직사각형 21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7" name="모서리가 둥근 직사각형 21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8" name="모서리가 둥근 직사각형 21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9" name="모서리가 둥근 직사각형 21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40" name="모서리가 둥근 직사각형 21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3" name="그룹 1632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2131" name="모서리가 둥근 직사각형 21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2" name="모서리가 둥근 직사각형 21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3" name="모서리가 둥근 직사각형 21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4" name="모서리가 둥근 직사각형 21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5" name="모서리가 둥근 직사각형 21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4" name="그룹 1633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2126" name="모서리가 둥근 직사각형 21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7" name="모서리가 둥근 직사각형 21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8" name="모서리가 둥근 직사각형 21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9" name="모서리가 둥근 직사각형 21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30" name="모서리가 둥근 직사각형 21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5" name="그룹 1634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2121" name="모서리가 둥근 직사각형 21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2" name="모서리가 둥근 직사각형 21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3" name="모서리가 둥근 직사각형 21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4" name="모서리가 둥근 직사각형 21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5" name="모서리가 둥근 직사각형 21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6" name="그룹 1635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2116" name="모서리가 둥근 직사각형 21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7" name="모서리가 둥근 직사각형 21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8" name="모서리가 둥근 직사각형 21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9" name="모서리가 둥근 직사각형 21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20" name="모서리가 둥근 직사각형 21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7" name="그룹 1636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2111" name="모서리가 둥근 직사각형 21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2" name="모서리가 둥근 직사각형 21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3" name="모서리가 둥근 직사각형 21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4" name="모서리가 둥근 직사각형 21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5" name="모서리가 둥근 직사각형 21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8" name="그룹 1637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2106" name="모서리가 둥근 직사각형 21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7" name="모서리가 둥근 직사각형 21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8" name="모서리가 둥근 직사각형 21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9" name="모서리가 둥근 직사각형 21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10" name="모서리가 둥근 직사각형 21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39" name="그룹 1638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2101" name="모서리가 둥근 직사각형 21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2" name="모서리가 둥근 직사각형 21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3" name="모서리가 둥근 직사각형 21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4" name="모서리가 둥근 직사각형 21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5" name="모서리가 둥근 직사각형 21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0" name="그룹 1639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2096" name="모서리가 둥근 직사각형 20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7" name="모서리가 둥근 직사각형 20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8" name="모서리가 둥근 직사각형 20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9" name="모서리가 둥근 직사각형 20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100" name="모서리가 둥근 직사각형 20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1" name="그룹 1640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2079" name="모서리가 둥근 직사각형 20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82" name="모서리가 둥근 직사각형 20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88" name="모서리가 둥근 직사각형 20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0" name="모서리가 둥근 직사각형 208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91" name="모서리가 둥근 직사각형 209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2" name="그룹 1641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879" name="모서리가 둥근 직사각형 18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83" name="모서리가 둥근 직사각형 188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67" name="모서리가 둥근 직사각형 206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70" name="모서리가 둥근 직사각형 206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073" name="모서리가 둥근 직사각형 207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3" name="그룹 1642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674" name="모서리가 둥근 직사각형 167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5" name="모서리가 둥근 직사각형 167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6" name="모서리가 둥근 직사각형 167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7" name="모서리가 둥근 직사각형 167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867" name="모서리가 둥근 직사각형 186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4" name="그룹 1643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669" name="모서리가 둥근 직사각형 16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0" name="모서리가 둥근 직사각형 16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1" name="모서리가 둥근 직사각형 16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2" name="모서리가 둥근 직사각형 167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73" name="모서리가 둥근 직사각형 167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5" name="그룹 1644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664" name="모서리가 둥근 직사각형 16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5" name="모서리가 둥근 직사각형 16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6" name="모서리가 둥근 직사각형 16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7" name="모서리가 둥근 직사각형 166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8" name="모서리가 둥근 직사각형 166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6" name="그룹 1645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659" name="모서리가 둥근 직사각형 165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0" name="모서리가 둥근 직사각형 165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1" name="모서리가 둥근 직사각형 166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2" name="모서리가 둥근 직사각형 166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63" name="모서리가 둥근 직사각형 166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7" name="그룹 1646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654" name="모서리가 둥근 직사각형 16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5" name="모서리가 둥근 직사각형 16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6" name="모서리가 둥근 직사각형 16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7" name="모서리가 둥근 직사각형 165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8" name="모서리가 둥근 직사각형 165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1648" name="그룹 1647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649" name="모서리가 둥근 직사각형 164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0" name="모서리가 둥근 직사각형 164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1" name="모서리가 둥근 직사각형 165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2" name="모서리가 둥근 직사각형 165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1653" name="모서리가 둥근 직사각형 165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2216" name="그룹 2215"/>
          <p:cNvGrpSpPr/>
          <p:nvPr/>
        </p:nvGrpSpPr>
        <p:grpSpPr>
          <a:xfrm>
            <a:off x="5442935" y="738619"/>
            <a:ext cx="697759" cy="5526804"/>
            <a:chOff x="5672582" y="476672"/>
            <a:chExt cx="697759" cy="5526804"/>
          </a:xfrm>
        </p:grpSpPr>
        <p:grpSp>
          <p:nvGrpSpPr>
            <p:cNvPr id="2224" name="그룹 2223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3025" name="모서리가 둥근 직사각형 30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6" name="모서리가 둥근 직사각형 30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7" name="모서리가 둥근 직사각형 30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8" name="모서리가 둥근 직사각형 302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9" name="모서리가 둥근 직사각형 302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25" name="그룹 2224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3020" name="모서리가 둥근 직사각형 301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1" name="모서리가 둥근 직사각형 302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2" name="모서리가 둥근 직사각형 302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3" name="모서리가 둥근 직사각형 302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24" name="모서리가 둥근 직사각형 302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26" name="그룹 2225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3015" name="모서리가 둥근 직사각형 30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6" name="모서리가 둥근 직사각형 30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7" name="모서리가 둥근 직사각형 30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8" name="모서리가 둥근 직사각형 301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9" name="모서리가 둥근 직사각형 301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27" name="그룹 2226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3010" name="모서리가 둥근 직사각형 30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1" name="모서리가 둥근 직사각형 30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2" name="모서리가 둥근 직사각형 30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3" name="모서리가 둥근 직사각형 301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14" name="모서리가 둥근 직사각형 301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28" name="그룹 2227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3005" name="모서리가 둥근 직사각형 30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6" name="모서리가 둥근 직사각형 30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7" name="모서리가 둥근 직사각형 30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8" name="모서리가 둥근 직사각형 300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9" name="모서리가 둥근 직사각형 300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29" name="그룹 2228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3000" name="모서리가 둥근 직사각형 299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1" name="모서리가 둥근 직사각형 300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2" name="모서리가 둥근 직사각형 300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3" name="모서리가 둥근 직사각형 300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04" name="모서리가 둥근 직사각형 300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0" name="그룹 2229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2995" name="모서리가 둥근 직사각형 29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6" name="모서리가 둥근 직사각형 29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7" name="모서리가 둥근 직사각형 29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8" name="모서리가 둥근 직사각형 299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9" name="모서리가 둥근 직사각형 299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1" name="그룹 2230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990" name="모서리가 둥근 직사각형 298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1" name="모서리가 둥근 직사각형 299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2" name="모서리가 둥근 직사각형 299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3" name="모서리가 둥근 직사각형 299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94" name="모서리가 둥근 직사각형 299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2" name="그룹 2231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985" name="모서리가 둥근 직사각형 29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6" name="모서리가 둥근 직사각형 29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7" name="모서리가 둥근 직사각형 29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8" name="모서리가 둥근 직사각형 298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9" name="모서리가 둥근 직사각형 298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3" name="그룹 2232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980" name="모서리가 둥근 직사각형 297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1" name="모서리가 둥근 직사각형 298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2" name="모서리가 둥근 직사각형 298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3" name="모서리가 둥근 직사각형 298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84" name="모서리가 둥근 직사각형 298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4" name="그룹 2233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975" name="모서리가 둥근 직사각형 297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6" name="모서리가 둥근 직사각형 297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7" name="모서리가 둥근 직사각형 297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8" name="모서리가 둥근 직사각형 297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9" name="모서리가 둥근 직사각형 297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5" name="그룹 2234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970" name="모서리가 둥근 직사각형 296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1" name="모서리가 둥근 직사각형 297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2" name="모서리가 둥근 직사각형 297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3" name="모서리가 둥근 직사각형 297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74" name="모서리가 둥근 직사각형 297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6" name="그룹 2235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965" name="모서리가 둥근 직사각형 296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6" name="모서리가 둥근 직사각형 296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7" name="모서리가 둥근 직사각형 296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8" name="모서리가 둥근 직사각형 296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9" name="모서리가 둥근 직사각형 296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7" name="그룹 2236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2960" name="모서리가 둥근 직사각형 29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1" name="모서리가 둥근 직사각형 29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2" name="모서리가 둥근 직사각형 29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3" name="모서리가 둥근 직사각형 296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64" name="모서리가 둥근 직사각형 296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8" name="그룹 2237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2955" name="모서리가 둥근 직사각형 29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6" name="모서리가 둥근 직사각형 29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7" name="모서리가 둥근 직사각형 29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8" name="모서리가 둥근 직사각형 295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9" name="모서리가 둥근 직사각형 295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39" name="그룹 2238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2950" name="모서리가 둥근 직사각형 294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1" name="모서리가 둥근 직사각형 295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2" name="모서리가 둥근 직사각형 295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3" name="모서리가 둥근 직사각형 295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54" name="모서리가 둥근 직사각형 295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0" name="그룹 2239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2945" name="모서리가 둥근 직사각형 29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6" name="모서리가 둥근 직사각형 29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7" name="모서리가 둥근 직사각형 29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8" name="모서리가 둥근 직사각형 294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9" name="모서리가 둥근 직사각형 294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1" name="그룹 2240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2940" name="모서리가 둥근 직사각형 29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1" name="모서리가 둥근 직사각형 29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2" name="모서리가 둥근 직사각형 29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3" name="모서리가 둥근 직사각형 294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44" name="모서리가 둥근 직사각형 294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2" name="그룹 2241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2935" name="모서리가 둥근 직사각형 293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6" name="모서리가 둥근 직사각형 293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7" name="모서리가 둥근 직사각형 293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8" name="모서리가 둥근 직사각형 293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9" name="모서리가 둥근 직사각형 293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3" name="그룹 2242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2930" name="모서리가 둥근 직사각형 292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1" name="모서리가 둥근 직사각형 293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2" name="모서리가 둥근 직사각형 293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3" name="모서리가 둥근 직사각형 293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34" name="모서리가 둥근 직사각형 293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4" name="그룹 2243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2925" name="모서리가 둥근 직사각형 29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6" name="모서리가 둥근 직사각형 29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7" name="모서리가 둥근 직사각형 29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8" name="모서리가 둥근 직사각형 292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9" name="모서리가 둥근 직사각형 292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5" name="그룹 2244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2920" name="모서리가 둥근 직사각형 291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1" name="모서리가 둥근 직사각형 292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2" name="모서리가 둥근 직사각형 292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3" name="모서리가 둥근 직사각형 292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24" name="모서리가 둥근 직사각형 292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6" name="그룹 2245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2915" name="모서리가 둥근 직사각형 29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6" name="모서리가 둥근 직사각형 29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7" name="모서리가 둥근 직사각형 29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8" name="모서리가 둥근 직사각형 291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9" name="모서리가 둥근 직사각형 291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7" name="그룹 2246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2910" name="모서리가 둥근 직사각형 29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1" name="모서리가 둥근 직사각형 29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2" name="모서리가 둥근 직사각형 29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3" name="모서리가 둥근 직사각형 291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14" name="모서리가 둥근 직사각형 291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8" name="그룹 2247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2669" name="모서리가 둥근 직사각형 26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671" name="모서리가 둥근 직사각형 267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07" name="모서리가 둥근 직사각형 2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08" name="모서리가 둥근 직사각형 290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909" name="모서리가 둥근 직사각형 290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49" name="그룹 2248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2474" name="모서리가 둥근 직사각형 247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656" name="모서리가 둥근 직사각형 26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661" name="모서리가 둥근 직사각형 266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667" name="모서리가 둥근 직사각형 266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668" name="모서리가 둥근 직사각형 266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50" name="그룹 2249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2459" name="모서리가 둥근 직사각형 245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464" name="모서리가 둥근 직사각형 24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470" name="모서리가 둥근 직사각형 246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471" name="모서리가 둥근 직사각형 247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472" name="모서리가 둥근 직사각형 247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51" name="그룹 2250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2272" name="모서리가 둥근 직사각형 227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73" name="모서리가 둥근 직사각형 227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74" name="모서리가 둥근 직사각형 227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75" name="모서리가 둥근 직사각형 227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77" name="모서리가 둥근 직사각형 227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52" name="그룹 2251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2259" name="모서리가 둥근 직사각형 225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60" name="모서리가 둥근 직사각형 225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61" name="모서리가 둥근 직사각형 226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62" name="모서리가 둥근 직사각형 226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67" name="모서리가 둥근 직사각형 226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2253" name="그룹 2252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2254" name="모서리가 둥근 직사각형 22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55" name="모서리가 둥근 직사각형 22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56" name="모서리가 둥근 직사각형 22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57" name="모서리가 둥근 직사각형 225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2258" name="모서리가 둥근 직사각형 225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3040" name="그룹 3039"/>
          <p:cNvGrpSpPr/>
          <p:nvPr/>
        </p:nvGrpSpPr>
        <p:grpSpPr>
          <a:xfrm>
            <a:off x="6483834" y="738618"/>
            <a:ext cx="697759" cy="5526804"/>
            <a:chOff x="5672582" y="476672"/>
            <a:chExt cx="697759" cy="5526804"/>
          </a:xfrm>
        </p:grpSpPr>
        <p:grpSp>
          <p:nvGrpSpPr>
            <p:cNvPr id="3048" name="그룹 3047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3223" name="모서리가 둥근 직사각형 322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4" name="모서리가 둥근 직사각형 322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5" name="모서리가 둥근 직사각형 322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6" name="모서리가 둥근 직사각형 322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7" name="모서리가 둥근 직사각형 322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49" name="그룹 3048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3218" name="모서리가 둥근 직사각형 32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9" name="모서리가 둥근 직사각형 32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0" name="모서리가 둥근 직사각형 32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1" name="모서리가 둥근 직사각형 322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22" name="모서리가 둥근 직사각형 322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0" name="그룹 3049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3213" name="모서리가 둥근 직사각형 32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4" name="모서리가 둥근 직사각형 32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5" name="모서리가 둥근 직사각형 32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6" name="모서리가 둥근 직사각형 321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7" name="모서리가 둥근 직사각형 321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1" name="그룹 3050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3208" name="모서리가 둥근 직사각형 320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9" name="모서리가 둥근 직사각형 320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0" name="모서리가 둥근 직사각형 320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1" name="모서리가 둥근 직사각형 321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12" name="모서리가 둥근 직사각형 321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2" name="그룹 3051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3203" name="모서리가 둥근 직사각형 32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4" name="모서리가 둥근 직사각형 32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5" name="모서리가 둥근 직사각형 32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6" name="모서리가 둥근 직사각형 320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7" name="모서리가 둥근 직사각형 320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3" name="그룹 3052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3198" name="모서리가 둥근 직사각형 31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9" name="모서리가 둥근 직사각형 31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0" name="모서리가 둥근 직사각형 31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1" name="모서리가 둥근 직사각형 320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02" name="모서리가 둥근 직사각형 320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4" name="그룹 3053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3193" name="모서리가 둥근 직사각형 31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4" name="모서리가 둥근 직사각형 31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5" name="모서리가 둥근 직사각형 31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6" name="모서리가 둥근 직사각형 319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7" name="모서리가 둥근 직사각형 319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5" name="그룹 3054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3188" name="모서리가 둥근 직사각형 318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9" name="모서리가 둥근 직사각형 318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0" name="모서리가 둥근 직사각형 318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1" name="모서리가 둥근 직사각형 319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92" name="모서리가 둥근 직사각형 319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6" name="그룹 3055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3183" name="모서리가 둥근 직사각형 318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4" name="모서리가 둥근 직사각형 318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5" name="모서리가 둥근 직사각형 318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6" name="모서리가 둥근 직사각형 318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7" name="모서리가 둥근 직사각형 318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7" name="그룹 3056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3178" name="모서리가 둥근 직사각형 31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9" name="모서리가 둥근 직사각형 31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0" name="모서리가 둥근 직사각형 31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1" name="모서리가 둥근 직사각형 318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82" name="모서리가 둥근 직사각형 318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8" name="그룹 3057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3173" name="모서리가 둥근 직사각형 317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4" name="모서리가 둥근 직사각형 317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5" name="모서리가 둥근 직사각형 317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6" name="모서리가 둥근 직사각형 317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7" name="모서리가 둥근 직사각형 317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59" name="그룹 3058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3168" name="모서리가 둥근 직사각형 316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9" name="모서리가 둥근 직사각형 316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0" name="모서리가 둥근 직사각형 316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1" name="모서리가 둥근 직사각형 317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72" name="모서리가 둥근 직사각형 317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0" name="그룹 3059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3163" name="모서리가 둥근 직사각형 31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4" name="모서리가 둥근 직사각형 31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5" name="모서리가 둥근 직사각형 31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6" name="모서리가 둥근 직사각형 316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7" name="모서리가 둥근 직사각형 316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1" name="그룹 3060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3158" name="모서리가 둥근 직사각형 31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9" name="모서리가 둥근 직사각형 31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0" name="모서리가 둥근 직사각형 31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1" name="모서리가 둥근 직사각형 316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62" name="모서리가 둥근 직사각형 316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2" name="그룹 3061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3153" name="모서리가 둥근 직사각형 315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4" name="모서리가 둥근 직사각형 315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5" name="모서리가 둥근 직사각형 315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6" name="모서리가 둥근 직사각형 315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7" name="모서리가 둥근 직사각형 315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3" name="그룹 3062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3148" name="모서리가 둥근 직사각형 31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9" name="모서리가 둥근 직사각형 31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0" name="모서리가 둥근 직사각형 31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1" name="모서리가 둥근 직사각형 315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52" name="모서리가 둥근 직사각형 315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4" name="그룹 3063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3143" name="모서리가 둥근 직사각형 31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4" name="모서리가 둥근 직사각형 31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5" name="모서리가 둥근 직사각형 31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6" name="모서리가 둥근 직사각형 314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7" name="모서리가 둥근 직사각형 314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5" name="그룹 3064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3138" name="모서리가 둥근 직사각형 313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9" name="모서리가 둥근 직사각형 313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0" name="모서리가 둥근 직사각형 313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1" name="모서리가 둥근 직사각형 314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42" name="모서리가 둥근 직사각형 314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6" name="그룹 3065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3133" name="모서리가 둥근 직사각형 31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4" name="모서리가 둥근 직사각형 31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5" name="모서리가 둥근 직사각형 31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6" name="모서리가 둥근 직사각형 313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7" name="모서리가 둥근 직사각형 313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7" name="그룹 3066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3128" name="모서리가 둥근 직사각형 31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9" name="모서리가 둥근 직사각형 31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0" name="모서리가 둥근 직사각형 31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1" name="모서리가 둥근 직사각형 313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32" name="모서리가 둥근 직사각형 313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8" name="그룹 3067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3123" name="모서리가 둥근 직사각형 312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4" name="모서리가 둥근 직사각형 312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5" name="모서리가 둥근 직사각형 312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6" name="모서리가 둥근 직사각형 312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7" name="모서리가 둥근 직사각형 312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69" name="그룹 3068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3118" name="모서리가 둥근 직사각형 31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9" name="모서리가 둥근 직사각형 31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0" name="모서리가 둥근 직사각형 31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1" name="모서리가 둥근 직사각형 312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22" name="모서리가 둥근 직사각형 312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0" name="그룹 3069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3113" name="모서리가 둥근 직사각형 31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4" name="모서리가 둥근 직사각형 31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5" name="모서리가 둥근 직사각형 31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6" name="모서리가 둥근 직사각형 311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7" name="모서리가 둥근 직사각형 311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1" name="그룹 3070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3108" name="모서리가 둥근 직사각형 310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9" name="모서리가 둥근 직사각형 310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0" name="모서리가 둥근 직사각형 310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1" name="모서리가 둥근 직사각형 311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12" name="모서리가 둥근 직사각형 311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2" name="그룹 3071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3103" name="모서리가 둥근 직사각형 31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4" name="모서리가 둥근 직사각형 31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5" name="모서리가 둥근 직사각형 31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6" name="모서리가 둥근 직사각형 310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7" name="모서리가 둥근 직사각형 310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3" name="그룹 3072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3098" name="모서리가 둥근 직사각형 30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9" name="모서리가 둥근 직사각형 30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0" name="모서리가 둥근 직사각형 30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1" name="모서리가 둥근 직사각형 310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102" name="모서리가 둥근 직사각형 310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4" name="그룹 3073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3093" name="모서리가 둥근 직사각형 30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4" name="모서리가 둥근 직사각형 30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5" name="모서리가 둥근 직사각형 30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6" name="모서리가 둥근 직사각형 309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7" name="모서리가 둥근 직사각형 309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5" name="그룹 3074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3088" name="모서리가 둥근 직사각형 308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9" name="모서리가 둥근 직사각형 308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0" name="모서리가 둥근 직사각형 308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1" name="모서리가 둥근 직사각형 309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92" name="모서리가 둥근 직사각형 309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6" name="그룹 3075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3083" name="모서리가 둥근 직사각형 308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4" name="모서리가 둥근 직사각형 308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5" name="모서리가 둥근 직사각형 308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6" name="모서리가 둥근 직사각형 308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7" name="모서리가 둥근 직사각형 308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077" name="그룹 3076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3078" name="모서리가 둥근 직사각형 30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79" name="모서리가 둥근 직사각형 30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0" name="모서리가 둥근 직사각형 30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1" name="모서리가 둥근 직사각형 308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082" name="모서리가 둥근 직사각형 308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3238" name="그룹 3237"/>
          <p:cNvGrpSpPr/>
          <p:nvPr/>
        </p:nvGrpSpPr>
        <p:grpSpPr>
          <a:xfrm>
            <a:off x="7522461" y="734870"/>
            <a:ext cx="697759" cy="5526804"/>
            <a:chOff x="5672582" y="476672"/>
            <a:chExt cx="697759" cy="5526804"/>
          </a:xfrm>
        </p:grpSpPr>
        <p:grpSp>
          <p:nvGrpSpPr>
            <p:cNvPr id="3246" name="그룹 3245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3421" name="모서리가 둥근 직사각형 34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2" name="모서리가 둥근 직사각형 34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3" name="모서리가 둥근 직사각형 34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4" name="모서리가 둥근 직사각형 34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5" name="모서리가 둥근 직사각형 34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47" name="그룹 3246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3416" name="모서리가 둥근 직사각형 34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7" name="모서리가 둥근 직사각형 34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8" name="모서리가 둥근 직사각형 34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9" name="모서리가 둥근 직사각형 34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20" name="모서리가 둥근 직사각형 34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48" name="그룹 3247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3411" name="모서리가 둥근 직사각형 34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2" name="모서리가 둥근 직사각형 34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3" name="모서리가 둥근 직사각형 34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4" name="모서리가 둥근 직사각형 34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5" name="모서리가 둥근 직사각형 34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49" name="그룹 3248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3406" name="모서리가 둥근 직사각형 34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7" name="모서리가 둥근 직사각형 34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8" name="모서리가 둥근 직사각형 34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9" name="모서리가 둥근 직사각형 34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10" name="모서리가 둥근 직사각형 34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0" name="그룹 3249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3401" name="모서리가 둥근 직사각형 34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2" name="모서리가 둥근 직사각형 34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3" name="모서리가 둥근 직사각형 34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4" name="모서리가 둥근 직사각형 34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5" name="모서리가 둥근 직사각형 34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1" name="그룹 3250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3396" name="모서리가 둥근 직사각형 33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7" name="모서리가 둥근 직사각형 33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8" name="모서리가 둥근 직사각형 33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9" name="모서리가 둥근 직사각형 33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00" name="모서리가 둥근 직사각형 33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2" name="그룹 3251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3391" name="모서리가 둥근 직사각형 33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2" name="모서리가 둥근 직사각형 33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3" name="모서리가 둥근 직사각형 33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4" name="모서리가 둥근 직사각형 33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5" name="모서리가 둥근 직사각형 33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3" name="그룹 3252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3386" name="모서리가 둥근 직사각형 33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7" name="모서리가 둥근 직사각형 33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8" name="모서리가 둥근 직사각형 33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9" name="모서리가 둥근 직사각형 33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90" name="모서리가 둥근 직사각형 33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4" name="그룹 3253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3381" name="모서리가 둥근 직사각형 33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2" name="모서리가 둥근 직사각형 33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3" name="모서리가 둥근 직사각형 33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4" name="모서리가 둥근 직사각형 33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5" name="모서리가 둥근 직사각형 33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5" name="그룹 3254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3376" name="모서리가 둥근 직사각형 33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7" name="모서리가 둥근 직사각형 33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8" name="모서리가 둥근 직사각형 33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9" name="모서리가 둥근 직사각형 33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80" name="모서리가 둥근 직사각형 33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6" name="그룹 3255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3371" name="모서리가 둥근 직사각형 33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2" name="모서리가 둥근 직사각형 33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3" name="모서리가 둥근 직사각형 33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4" name="모서리가 둥근 직사각형 33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5" name="모서리가 둥근 직사각형 33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7" name="그룹 3256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3366" name="모서리가 둥근 직사각형 33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7" name="모서리가 둥근 직사각형 33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8" name="모서리가 둥근 직사각형 33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9" name="모서리가 둥근 직사각형 33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70" name="모서리가 둥근 직사각형 33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8" name="그룹 3257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3361" name="모서리가 둥근 직사각형 33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2" name="모서리가 둥근 직사각형 33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3" name="모서리가 둥근 직사각형 33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4" name="모서리가 둥근 직사각형 33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5" name="모서리가 둥근 직사각형 33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59" name="그룹 3258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3356" name="모서리가 둥근 직사각형 33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7" name="모서리가 둥근 직사각형 33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8" name="모서리가 둥근 직사각형 33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9" name="모서리가 둥근 직사각형 33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60" name="모서리가 둥근 직사각형 33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0" name="그룹 3259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3351" name="모서리가 둥근 직사각형 33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2" name="모서리가 둥근 직사각형 33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3" name="모서리가 둥근 직사각형 33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4" name="모서리가 둥근 직사각형 33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5" name="모서리가 둥근 직사각형 33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1" name="그룹 3260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3346" name="모서리가 둥근 직사각형 33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7" name="모서리가 둥근 직사각형 33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8" name="모서리가 둥근 직사각형 33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9" name="모서리가 둥근 직사각형 33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50" name="모서리가 둥근 직사각형 33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2" name="그룹 3261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3341" name="모서리가 둥근 직사각형 33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2" name="모서리가 둥근 직사각형 33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3" name="모서리가 둥근 직사각형 33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4" name="모서리가 둥근 직사각형 33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5" name="모서리가 둥근 직사각형 33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3" name="그룹 3262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3336" name="모서리가 둥근 직사각형 33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7" name="모서리가 둥근 직사각형 33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8" name="모서리가 둥근 직사각형 33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9" name="모서리가 둥근 직사각형 33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40" name="모서리가 둥근 직사각형 33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4" name="그룹 3263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3331" name="모서리가 둥근 직사각형 33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2" name="모서리가 둥근 직사각형 33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3" name="모서리가 둥근 직사각형 33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4" name="모서리가 둥근 직사각형 33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5" name="모서리가 둥근 직사각형 33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5" name="그룹 3264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3326" name="모서리가 둥근 직사각형 33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7" name="모서리가 둥근 직사각형 33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8" name="모서리가 둥근 직사각형 33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9" name="모서리가 둥근 직사각형 33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30" name="모서리가 둥근 직사각형 33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6" name="그룹 3265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3321" name="모서리가 둥근 직사각형 33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2" name="모서리가 둥근 직사각형 33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3" name="모서리가 둥근 직사각형 33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4" name="모서리가 둥근 직사각형 33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5" name="모서리가 둥근 직사각형 33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7" name="그룹 3266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3316" name="모서리가 둥근 직사각형 33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7" name="모서리가 둥근 직사각형 33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8" name="모서리가 둥근 직사각형 33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9" name="모서리가 둥근 직사각형 33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20" name="모서리가 둥근 직사각형 33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8" name="그룹 3267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3311" name="모서리가 둥근 직사각형 33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2" name="모서리가 둥근 직사각형 33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3" name="모서리가 둥근 직사각형 33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4" name="모서리가 둥근 직사각형 33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5" name="모서리가 둥근 직사각형 33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69" name="그룹 3268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3306" name="모서리가 둥근 직사각형 33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7" name="모서리가 둥근 직사각형 33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8" name="모서리가 둥근 직사각형 33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9" name="모서리가 둥근 직사각형 33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10" name="모서리가 둥근 직사각형 33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0" name="그룹 3269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3301" name="모서리가 둥근 직사각형 33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2" name="모서리가 둥근 직사각형 33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3" name="모서리가 둥근 직사각형 33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4" name="모서리가 둥근 직사각형 33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5" name="모서리가 둥근 직사각형 33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1" name="그룹 3270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3296" name="모서리가 둥근 직사각형 32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7" name="모서리가 둥근 직사각형 32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8" name="모서리가 둥근 직사각형 32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9" name="모서리가 둥근 직사각형 32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00" name="모서리가 둥근 직사각형 32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2" name="그룹 3271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3291" name="모서리가 둥근 직사각형 32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2" name="모서리가 둥근 직사각형 32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3" name="모서리가 둥근 직사각형 32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4" name="모서리가 둥근 직사각형 32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5" name="모서리가 둥근 직사각형 32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3" name="그룹 3272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3286" name="모서리가 둥근 직사각형 32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7" name="모서리가 둥근 직사각형 32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8" name="모서리가 둥근 직사각형 32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9" name="모서리가 둥근 직사각형 32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90" name="모서리가 둥근 직사각형 32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4" name="그룹 3273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3281" name="모서리가 둥근 직사각형 32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2" name="모서리가 둥근 직사각형 32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3" name="모서리가 둥근 직사각형 32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4" name="모서리가 둥근 직사각형 32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5" name="모서리가 둥근 직사각형 32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275" name="그룹 3274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3276" name="모서리가 둥근 직사각형 32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77" name="모서리가 둥근 직사각형 32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78" name="모서리가 둥근 직사각형 32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79" name="모서리가 둥근 직사각형 32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80" name="모서리가 둥근 직사각형 32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3634" name="그룹 3633"/>
          <p:cNvGrpSpPr/>
          <p:nvPr/>
        </p:nvGrpSpPr>
        <p:grpSpPr>
          <a:xfrm>
            <a:off x="8559635" y="738618"/>
            <a:ext cx="697759" cy="5526804"/>
            <a:chOff x="5672582" y="476672"/>
            <a:chExt cx="697759" cy="5526804"/>
          </a:xfrm>
        </p:grpSpPr>
        <p:grpSp>
          <p:nvGrpSpPr>
            <p:cNvPr id="3642" name="그룹 3641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3817" name="모서리가 둥근 직사각형 381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8" name="모서리가 둥근 직사각형 381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9" name="모서리가 둥근 직사각형 381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20" name="모서리가 둥근 직사각형 381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21" name="모서리가 둥근 직사각형 382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43" name="그룹 3642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3812" name="모서리가 둥근 직사각형 381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3" name="모서리가 둥근 직사각형 381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4" name="모서리가 둥근 직사각형 381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5" name="모서리가 둥근 직사각형 381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6" name="모서리가 둥근 직사각형 381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44" name="그룹 3643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3807" name="모서리가 둥근 직사각형 38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8" name="모서리가 둥근 직사각형 38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9" name="모서리가 둥근 직사각형 38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0" name="모서리가 둥근 직사각형 380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11" name="모서리가 둥근 직사각형 381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45" name="그룹 3644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3802" name="모서리가 둥근 직사각형 380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3" name="모서리가 둥근 직사각형 380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4" name="모서리가 둥근 직사각형 380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5" name="모서리가 둥근 직사각형 380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6" name="모서리가 둥근 직사각형 380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46" name="그룹 3645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3797" name="모서리가 둥근 직사각형 37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8" name="모서리가 둥근 직사각형 37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9" name="모서리가 둥근 직사각형 37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0" name="모서리가 둥근 직사각형 379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01" name="모서리가 둥근 직사각형 380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47" name="그룹 3646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3792" name="모서리가 둥근 직사각형 379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3" name="모서리가 둥근 직사각형 379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4" name="모서리가 둥근 직사각형 379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5" name="모서리가 둥근 직사각형 379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6" name="모서리가 둥근 직사각형 379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48" name="그룹 3647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3787" name="모서리가 둥근 직사각형 378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8" name="모서리가 둥근 직사각형 378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9" name="모서리가 둥근 직사각형 378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0" name="모서리가 둥근 직사각형 378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1" name="모서리가 둥근 직사각형 379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49" name="그룹 3648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3782" name="모서리가 둥근 직사각형 378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3" name="모서리가 둥근 직사각형 378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4" name="모서리가 둥근 직사각형 378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5" name="모서리가 둥근 직사각형 378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6" name="모서리가 둥근 직사각형 378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0" name="그룹 3649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3777" name="모서리가 둥근 직사각형 37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8" name="모서리가 둥근 직사각형 37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9" name="모서리가 둥근 직사각형 37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0" name="모서리가 둥근 직사각형 377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81" name="모서리가 둥근 직사각형 378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1" name="그룹 3650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3772" name="모서리가 둥근 직사각형 377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3" name="모서리가 둥근 직사각형 377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4" name="모서리가 둥근 직사각형 377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5" name="모서리가 둥근 직사각형 377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6" name="모서리가 둥근 직사각형 377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2" name="그룹 3651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3767" name="모서리가 둥근 직사각형 376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8" name="모서리가 둥근 직사각형 376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9" name="모서리가 둥근 직사각형 376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0" name="모서리가 둥근 직사각형 376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71" name="모서리가 둥근 직사각형 377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3" name="그룹 3652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3762" name="모서리가 둥근 직사각형 376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3" name="모서리가 둥근 직사각형 376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4" name="모서리가 둥근 직사각형 376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5" name="모서리가 둥근 직사각형 376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6" name="모서리가 둥근 직사각형 376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4" name="그룹 3653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3757" name="모서리가 둥근 직사각형 37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8" name="모서리가 둥근 직사각형 37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9" name="모서리가 둥근 직사각형 37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0" name="모서리가 둥근 직사각형 375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61" name="모서리가 둥근 직사각형 376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5" name="그룹 3654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3752" name="모서리가 둥근 직사각형 375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3" name="모서리가 둥근 직사각형 375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4" name="모서리가 둥근 직사각형 375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5" name="모서리가 둥근 직사각형 375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6" name="모서리가 둥근 직사각형 375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6" name="그룹 3655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3747" name="모서리가 둥근 직사각형 374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8" name="모서리가 둥근 직사각형 374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9" name="모서리가 둥근 직사각형 374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0" name="모서리가 둥근 직사각형 374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51" name="모서리가 둥근 직사각형 375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7" name="그룹 3656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3742" name="모서리가 둥근 직사각형 374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3" name="모서리가 둥근 직사각형 374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4" name="모서리가 둥근 직사각형 374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5" name="모서리가 둥근 직사각형 374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6" name="모서리가 둥근 직사각형 374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8" name="그룹 3657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3737" name="모서리가 둥근 직사각형 373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8" name="모서리가 둥근 직사각형 373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9" name="모서리가 둥근 직사각형 373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0" name="모서리가 둥근 직사각형 373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41" name="모서리가 둥근 직사각형 374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59" name="그룹 3658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3732" name="모서리가 둥근 직사각형 373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3" name="모서리가 둥근 직사각형 373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4" name="모서리가 둥근 직사각형 373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5" name="모서리가 둥근 직사각형 373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6" name="모서리가 둥근 직사각형 373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0" name="그룹 3659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3727" name="모서리가 둥근 직사각형 372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8" name="모서리가 둥근 직사각형 372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9" name="모서리가 둥근 직사각형 372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0" name="모서리가 둥근 직사각형 372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31" name="모서리가 둥근 직사각형 373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1" name="그룹 3660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3722" name="모서리가 둥근 직사각형 372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3" name="모서리가 둥근 직사각형 372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4" name="모서리가 둥근 직사각형 372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5" name="모서리가 둥근 직사각형 372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6" name="모서리가 둥근 직사각형 372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2" name="그룹 3661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3717" name="모서리가 둥근 직사각형 371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8" name="모서리가 둥근 직사각형 371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9" name="모서리가 둥근 직사각형 371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0" name="모서리가 둥근 직사각형 371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21" name="모서리가 둥근 직사각형 372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3" name="그룹 3662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3712" name="모서리가 둥근 직사각형 371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3" name="모서리가 둥근 직사각형 371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4" name="모서리가 둥근 직사각형 371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5" name="모서리가 둥근 직사각형 371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6" name="모서리가 둥근 직사각형 371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4" name="그룹 3663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3707" name="모서리가 둥근 직사각형 37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8" name="모서리가 둥근 직사각형 37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9" name="모서리가 둥근 직사각형 37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0" name="모서리가 둥근 직사각형 370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11" name="모서리가 둥근 직사각형 371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5" name="그룹 3664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3702" name="모서리가 둥근 직사각형 370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3" name="모서리가 둥근 직사각형 370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4" name="모서리가 둥근 직사각형 370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5" name="모서리가 둥근 직사각형 370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6" name="모서리가 둥근 직사각형 370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6" name="그룹 3665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3697" name="모서리가 둥근 직사각형 36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8" name="모서리가 둥근 직사각형 36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9" name="모서리가 둥근 직사각형 36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0" name="모서리가 둥근 직사각형 369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01" name="모서리가 둥근 직사각형 370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7" name="그룹 3666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3692" name="모서리가 둥근 직사각형 369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3" name="모서리가 둥근 직사각형 369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4" name="모서리가 둥근 직사각형 369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5" name="모서리가 둥근 직사각형 369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6" name="모서리가 둥근 직사각형 369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8" name="그룹 3667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3687" name="모서리가 둥근 직사각형 368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8" name="모서리가 둥근 직사각형 368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9" name="모서리가 둥근 직사각형 368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0" name="모서리가 둥근 직사각형 368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91" name="모서리가 둥근 직사각형 369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69" name="그룹 3668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3682" name="모서리가 둥근 직사각형 368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3" name="모서리가 둥근 직사각형 368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4" name="모서리가 둥근 직사각형 368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5" name="모서리가 둥근 직사각형 368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6" name="모서리가 둥근 직사각형 368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70" name="그룹 3669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3677" name="모서리가 둥근 직사각형 36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78" name="모서리가 둥근 직사각형 36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79" name="모서리가 둥근 직사각형 36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0" name="모서리가 둥근 직사각형 367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81" name="모서리가 둥근 직사각형 368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671" name="그룹 3670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3672" name="모서리가 둥근 직사각형 367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73" name="모서리가 둥근 직사각형 367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74" name="모서리가 둥근 직사각형 367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75" name="모서리가 둥근 직사각형 367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676" name="모서리가 둥근 직사각형 367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cxnSp>
        <p:nvCxnSpPr>
          <p:cNvPr id="1877" name="직선 연결선 1876">
            <a:extLst>
              <a:ext uri="{FF2B5EF4-FFF2-40B4-BE49-F238E27FC236}">
                <a16:creationId xmlns:a16="http://schemas.microsoft.com/office/drawing/2014/main" id="{69D2E6FE-D56B-4CBD-B6D4-3A1B69BCDE2A}"/>
              </a:ext>
            </a:extLst>
          </p:cNvPr>
          <p:cNvCxnSpPr/>
          <p:nvPr/>
        </p:nvCxnSpPr>
        <p:spPr>
          <a:xfrm>
            <a:off x="2031383" y="1626714"/>
            <a:ext cx="7307840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4" name="직사각형 1883">
            <a:extLst>
              <a:ext uri="{FF2B5EF4-FFF2-40B4-BE49-F238E27FC236}">
                <a16:creationId xmlns:a16="http://schemas.microsoft.com/office/drawing/2014/main" id="{8CEA643E-D5D1-4A16-9389-E5EFE3873C8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6" name="직사각형 1885">
            <a:extLst>
              <a:ext uri="{FF2B5EF4-FFF2-40B4-BE49-F238E27FC236}">
                <a16:creationId xmlns:a16="http://schemas.microsoft.com/office/drawing/2014/main" id="{40540C10-498F-445C-B00F-68331E4CC97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7" name="직사각형 1886">
            <a:extLst>
              <a:ext uri="{FF2B5EF4-FFF2-40B4-BE49-F238E27FC236}">
                <a16:creationId xmlns:a16="http://schemas.microsoft.com/office/drawing/2014/main" id="{441D648F-2A2F-4A04-A4E1-B94EF7B4296B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8" name="직사각형 1887">
            <a:extLst>
              <a:ext uri="{FF2B5EF4-FFF2-40B4-BE49-F238E27FC236}">
                <a16:creationId xmlns:a16="http://schemas.microsoft.com/office/drawing/2014/main" id="{CD56934E-CF2A-47C3-98D0-FAC8D7601D50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0" name="직사각형 1889">
            <a:extLst>
              <a:ext uri="{FF2B5EF4-FFF2-40B4-BE49-F238E27FC236}">
                <a16:creationId xmlns:a16="http://schemas.microsoft.com/office/drawing/2014/main" id="{FFE57FC1-63B0-4308-BF99-9AAC62AA5DD4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2" name="직사각형 1891">
            <a:extLst>
              <a:ext uri="{FF2B5EF4-FFF2-40B4-BE49-F238E27FC236}">
                <a16:creationId xmlns:a16="http://schemas.microsoft.com/office/drawing/2014/main" id="{B3B4A4B0-073D-4944-BB76-C1B7C2123DD3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8945252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587CEA-7E79-0E5B-CC01-44782E35EA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FE4F6DD9-49D0-F0D1-E6CE-A56F09190C3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42950" y="116632"/>
            <a:ext cx="8420100" cy="1082457"/>
          </a:xfrm>
        </p:spPr>
        <p:txBody>
          <a:bodyPr>
            <a:normAutofit fontScale="90000"/>
          </a:bodyPr>
          <a:lstStyle/>
          <a:p>
            <a:r>
              <a:rPr lang="en-US" altLang="ko-KR" sz="2400" dirty="0"/>
              <a:t>AI </a:t>
            </a:r>
            <a:r>
              <a:rPr lang="ko-KR" altLang="en-US" sz="2400" dirty="0"/>
              <a:t>인식 영역 사용시</a:t>
            </a:r>
            <a:r>
              <a:rPr lang="en-US" altLang="ko-KR" sz="2400" dirty="0"/>
              <a:t>, </a:t>
            </a:r>
            <a:br>
              <a:rPr lang="en-US" altLang="ko-KR" sz="2400" dirty="0"/>
            </a:br>
            <a:r>
              <a:rPr lang="ko-KR" altLang="en-US" sz="2400" dirty="0"/>
              <a:t>작성답이 정답과 같은 의미인 경우 맞게 합니다</a:t>
            </a:r>
            <a:r>
              <a:rPr lang="en-US" altLang="ko-KR" sz="2400" dirty="0"/>
              <a:t>.</a:t>
            </a:r>
            <a:br>
              <a:rPr lang="en-US" altLang="ko-KR" sz="2400" dirty="0"/>
            </a:br>
            <a:r>
              <a:rPr lang="en-US" altLang="ko-KR" sz="2400" dirty="0"/>
              <a:t>Ex) </a:t>
            </a:r>
            <a:r>
              <a:rPr lang="ko-KR" altLang="en-US" sz="2400" dirty="0"/>
              <a:t>정답이</a:t>
            </a:r>
            <a:r>
              <a:rPr lang="en-US" altLang="ko-KR" sz="2400" dirty="0"/>
              <a:t> 1+1/x </a:t>
            </a:r>
            <a:r>
              <a:rPr lang="ko-KR" altLang="en-US" sz="2400" dirty="0"/>
              <a:t>인 경우</a:t>
            </a:r>
            <a:r>
              <a:rPr lang="en-US" altLang="ko-KR" sz="2400" dirty="0"/>
              <a:t>, (x+1)/x </a:t>
            </a:r>
            <a:r>
              <a:rPr lang="ko-KR" altLang="en-US" sz="2400" dirty="0"/>
              <a:t>로 작성해도 정답임</a:t>
            </a:r>
          </a:p>
        </p:txBody>
      </p:sp>
      <p:pic>
        <p:nvPicPr>
          <p:cNvPr id="622" name="그림 621">
            <a:extLst>
              <a:ext uri="{FF2B5EF4-FFF2-40B4-BE49-F238E27FC236}">
                <a16:creationId xmlns:a16="http://schemas.microsoft.com/office/drawing/2014/main" id="{BC14C768-53E7-6E24-67D5-2EEE9BF8F1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6496" y="1489248"/>
            <a:ext cx="5580860" cy="3879504"/>
          </a:xfrm>
          <a:prstGeom prst="rect">
            <a:avLst/>
          </a:prstGeom>
        </p:spPr>
      </p:pic>
      <p:sp>
        <p:nvSpPr>
          <p:cNvPr id="624" name="TextBox 623">
            <a:extLst>
              <a:ext uri="{FF2B5EF4-FFF2-40B4-BE49-F238E27FC236}">
                <a16:creationId xmlns:a16="http://schemas.microsoft.com/office/drawing/2014/main" id="{1EF93B69-BD0A-A233-2CA7-D962DF563E6D}"/>
              </a:ext>
            </a:extLst>
          </p:cNvPr>
          <p:cNvSpPr txBox="1"/>
          <p:nvPr/>
        </p:nvSpPr>
        <p:spPr>
          <a:xfrm>
            <a:off x="243858" y="5517232"/>
            <a:ext cx="575349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/>
              <a:t>붉은색 점선 부분은 </a:t>
            </a:r>
            <a:r>
              <a:rPr lang="en-US" altLang="ko-KR" dirty="0"/>
              <a:t>AI </a:t>
            </a:r>
            <a:r>
              <a:rPr lang="ko-KR" altLang="en-US" dirty="0"/>
              <a:t>인식 부분입니다</a:t>
            </a:r>
            <a:endParaRPr lang="en-US" altLang="ko-KR" dirty="0"/>
          </a:p>
          <a:p>
            <a:r>
              <a:rPr lang="ko-KR" altLang="en-US" dirty="0"/>
              <a:t>실제 사용시 붉은색 문구와 점선은 지우고 사용하세요</a:t>
            </a:r>
          </a:p>
        </p:txBody>
      </p:sp>
      <p:cxnSp>
        <p:nvCxnSpPr>
          <p:cNvPr id="626" name="직선 화살표 연결선 625">
            <a:extLst>
              <a:ext uri="{FF2B5EF4-FFF2-40B4-BE49-F238E27FC236}">
                <a16:creationId xmlns:a16="http://schemas.microsoft.com/office/drawing/2014/main" id="{12822C69-E2BD-C0F2-B4B1-37A66FD4D649}"/>
              </a:ext>
            </a:extLst>
          </p:cNvPr>
          <p:cNvCxnSpPr/>
          <p:nvPr/>
        </p:nvCxnSpPr>
        <p:spPr>
          <a:xfrm flipV="1">
            <a:off x="2864768" y="5161656"/>
            <a:ext cx="504056" cy="32124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pic>
        <p:nvPicPr>
          <p:cNvPr id="4" name="그림 3">
            <a:extLst>
              <a:ext uri="{FF2B5EF4-FFF2-40B4-BE49-F238E27FC236}">
                <a16:creationId xmlns:a16="http://schemas.microsoft.com/office/drawing/2014/main" id="{4F72A567-C399-00CD-14ED-E23970EF80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33120" y="2564904"/>
            <a:ext cx="3672408" cy="1224136"/>
          </a:xfrm>
          <a:prstGeom prst="rect">
            <a:avLst/>
          </a:pr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E88EC97F-5C81-4E34-A7C6-75E8BA70652F}"/>
              </a:ext>
            </a:extLst>
          </p:cNvPr>
          <p:cNvSpPr/>
          <p:nvPr/>
        </p:nvSpPr>
        <p:spPr>
          <a:xfrm>
            <a:off x="8409384" y="3247200"/>
            <a:ext cx="504056" cy="201600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noFill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7D89221-1C25-16AE-B880-A21B66427A53}"/>
              </a:ext>
            </a:extLst>
          </p:cNvPr>
          <p:cNvSpPr txBox="1"/>
          <p:nvPr/>
        </p:nvSpPr>
        <p:spPr>
          <a:xfrm>
            <a:off x="5781092" y="3869486"/>
            <a:ext cx="417646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400" dirty="0"/>
              <a:t>AI </a:t>
            </a:r>
            <a:r>
              <a:rPr lang="ko-KR" altLang="en-US" sz="1400" dirty="0"/>
              <a:t>인식 영역을 </a:t>
            </a:r>
            <a:r>
              <a:rPr lang="en-US" altLang="ko-KR" sz="1400" dirty="0"/>
              <a:t>AI </a:t>
            </a:r>
            <a:r>
              <a:rPr lang="ko-KR" altLang="en-US" sz="1400" dirty="0"/>
              <a:t>로 채점하려면</a:t>
            </a:r>
            <a:r>
              <a:rPr lang="en-US" altLang="ko-KR" sz="1400" dirty="0"/>
              <a:t>, AI </a:t>
            </a:r>
            <a:r>
              <a:rPr lang="ko-KR" altLang="en-US" sz="1400" dirty="0"/>
              <a:t>채점 옵션에 </a:t>
            </a:r>
            <a:r>
              <a:rPr lang="ko-KR" altLang="en-US" sz="1400" dirty="0" err="1"/>
              <a:t>체크후</a:t>
            </a:r>
            <a:r>
              <a:rPr lang="ko-KR" altLang="en-US" sz="1400" dirty="0"/>
              <a:t> 채점 해야 합니다</a:t>
            </a:r>
          </a:p>
        </p:txBody>
      </p:sp>
    </p:spTree>
    <p:extLst>
      <p:ext uri="{BB962C8B-B14F-4D97-AF65-F5344CB8AC3E}">
        <p14:creationId xmlns:p14="http://schemas.microsoft.com/office/powerpoint/2010/main" val="346508472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83EF8B12-E0B0-4015-B3CB-C3B64BDF2CE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4669C674-4001-436C-A48E-95177B5BB7FE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직사각형 373">
            <a:extLst>
              <a:ext uri="{FF2B5EF4-FFF2-40B4-BE49-F238E27FC236}">
                <a16:creationId xmlns:a16="http://schemas.microsoft.com/office/drawing/2014/main" id="{2966ECCF-3041-44F2-AC58-2D5B08FAF192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935101E4-135C-4A21-82A5-91087054E6B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4834567" y="409542"/>
            <a:ext cx="565725" cy="3072418"/>
            <a:chOff x="7121140" y="263366"/>
            <a:chExt cx="565725" cy="3072418"/>
          </a:xfrm>
        </p:grpSpPr>
        <p:grpSp>
          <p:nvGrpSpPr>
            <p:cNvPr id="797" name="그룹 796"/>
            <p:cNvGrpSpPr/>
            <p:nvPr/>
          </p:nvGrpSpPr>
          <p:grpSpPr>
            <a:xfrm>
              <a:off x="7121140" y="263366"/>
              <a:ext cx="565725" cy="3072418"/>
              <a:chOff x="3980320" y="3403403"/>
              <a:chExt cx="565725" cy="3072418"/>
            </a:xfrm>
          </p:grpSpPr>
          <p:sp>
            <p:nvSpPr>
              <p:cNvPr id="798" name="모서리가 둥근 직사각형 797"/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99" name="직선 연결선 798"/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0" name="TextBox 799"/>
              <p:cNvSpPr txBox="1"/>
              <p:nvPr/>
            </p:nvSpPr>
            <p:spPr>
              <a:xfrm>
                <a:off x="3980320" y="340485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01" name="직선 연결선 800"/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02" name="그룹 801"/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05" name="모서리가 둥근 직사각형 804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" name="모서리가 둥근 직사각형 805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07" name="그룹 806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40" name="모서리가 둥근 직사각형 8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1" name="모서리가 둥근 직사각형 8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2" name="모서리가 둥근 직사각형 8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8" name="그룹 807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7" name="모서리가 둥근 직사각형 8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8" name="모서리가 둥근 직사각형 8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9" name="모서리가 둥근 직사각형 8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9" name="그룹 808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4" name="모서리가 둥근 직사각형 8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5" name="모서리가 둥근 직사각형 8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6" name="모서리가 둥근 직사각형 8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0" name="그룹 809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1" name="모서리가 둥근 직사각형 8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2" name="모서리가 둥근 직사각형 8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3" name="모서리가 둥근 직사각형 8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1" name="그룹 810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8" name="모서리가 둥근 직사각형 8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9" name="모서리가 둥근 직사각형 8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0" name="모서리가 둥근 직사각형 8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2" name="그룹 811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5" name="모서리가 둥근 직사각형 82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6" name="모서리가 둥근 직사각형 82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7" name="모서리가 둥근 직사각형 82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3" name="그룹 812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2" name="모서리가 둥근 직사각형 82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3" name="모서리가 둥근 직사각형 82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4" name="모서리가 둥근 직사각형 82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4" name="그룹 813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9" name="모서리가 둥근 직사각형 81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0" name="모서리가 둥근 직사각형 81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1" name="모서리가 둥근 직사각형 82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5" name="그룹 814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6" name="모서리가 둥근 직사각형 81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7" name="모서리가 둥근 직사각형 81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8" name="모서리가 둥근 직사각형 81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03" name="직선 연결선 802"/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직선 연결선 803"/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1" name="그룹 1030">
              <a:extLst>
                <a:ext uri="{FF2B5EF4-FFF2-40B4-BE49-F238E27FC236}">
                  <a16:creationId xmlns:a16="http://schemas.microsoft.com/office/drawing/2014/main" id="{4AEBA6F7-2648-41E1-82E1-781B7684D33B}"/>
                </a:ext>
              </a:extLst>
            </p:cNvPr>
            <p:cNvGrpSpPr/>
            <p:nvPr/>
          </p:nvGrpSpPr>
          <p:grpSpPr>
            <a:xfrm>
              <a:off x="7180430" y="468294"/>
              <a:ext cx="486610" cy="231033"/>
              <a:chOff x="3327339" y="3618894"/>
              <a:chExt cx="486610" cy="231033"/>
            </a:xfrm>
          </p:grpSpPr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483D09F3-D01D-44C8-B5E8-13D9CF0060D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0C20C318-0FB4-47D2-906C-EF41E5E1CA9D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4" name="TextBox 1033">
                <a:extLst>
                  <a:ext uri="{FF2B5EF4-FFF2-40B4-BE49-F238E27FC236}">
                    <a16:creationId xmlns:a16="http://schemas.microsoft.com/office/drawing/2014/main" id="{E9E3392C-75FA-4DB6-A596-8981C0170D97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5360987" y="404664"/>
            <a:ext cx="565725" cy="3070408"/>
            <a:chOff x="7986239" y="269890"/>
            <a:chExt cx="565725" cy="3070408"/>
          </a:xfrm>
        </p:grpSpPr>
        <p:grpSp>
          <p:nvGrpSpPr>
            <p:cNvPr id="889" name="그룹 888"/>
            <p:cNvGrpSpPr/>
            <p:nvPr/>
          </p:nvGrpSpPr>
          <p:grpSpPr>
            <a:xfrm>
              <a:off x="7986239" y="269890"/>
              <a:ext cx="565725" cy="3070408"/>
              <a:chOff x="4410340" y="3405413"/>
              <a:chExt cx="565725" cy="3070408"/>
            </a:xfrm>
          </p:grpSpPr>
          <p:sp>
            <p:nvSpPr>
              <p:cNvPr id="890" name="모서리가 둥근 직사각형 889"/>
              <p:cNvSpPr/>
              <p:nvPr/>
            </p:nvSpPr>
            <p:spPr>
              <a:xfrm>
                <a:off x="4470127" y="340541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891" name="직선 연결선 890"/>
              <p:cNvCxnSpPr/>
              <p:nvPr/>
            </p:nvCxnSpPr>
            <p:spPr>
              <a:xfrm>
                <a:off x="4473213" y="363319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2" name="TextBox 891"/>
              <p:cNvSpPr txBox="1"/>
              <p:nvPr/>
            </p:nvSpPr>
            <p:spPr>
              <a:xfrm>
                <a:off x="4410340" y="341641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93" name="직선 연결선 892"/>
              <p:cNvCxnSpPr/>
              <p:nvPr/>
            </p:nvCxnSpPr>
            <p:spPr>
              <a:xfrm>
                <a:off x="4470127" y="383506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4" name="그룹 893"/>
              <p:cNvGrpSpPr/>
              <p:nvPr/>
            </p:nvGrpSpPr>
            <p:grpSpPr>
              <a:xfrm>
                <a:off x="4506959" y="388280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97" name="모서리가 둥근 직사각형 896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98" name="모서리가 둥근 직사각형 897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99" name="그룹 898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32" name="모서리가 둥근 직사각형 93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3" name="모서리가 둥근 직사각형 93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4" name="모서리가 둥근 직사각형 93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0" name="그룹 899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9" name="모서리가 둥근 직사각형 92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0" name="모서리가 둥근 직사각형 92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1" name="모서리가 둥근 직사각형 93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1" name="그룹 900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6" name="모서리가 둥근 직사각형 92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7" name="모서리가 둥근 직사각형 92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8" name="모서리가 둥근 직사각형 92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2" name="그룹 901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3" name="모서리가 둥근 직사각형 92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4" name="모서리가 둥근 직사각형 92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5" name="모서리가 둥근 직사각형 92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3" name="그룹 902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0" name="모서리가 둥근 직사각형 91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1" name="모서리가 둥근 직사각형 92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2" name="모서리가 둥근 직사각형 92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4" name="그룹 903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17" name="모서리가 둥근 직사각형 91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8" name="모서리가 둥근 직사각형 91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9" name="모서리가 둥근 직사각형 91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5" name="그룹 904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14" name="모서리가 둥근 직사각형 91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5" name="모서리가 둥근 직사각형 91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6" name="모서리가 둥근 직사각형 91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6" name="그룹 905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11" name="모서리가 둥근 직사각형 91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2" name="모서리가 둥근 직사각형 91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3" name="모서리가 둥근 직사각형 91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7" name="그룹 906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08" name="모서리가 둥근 직사각형 90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09" name="모서리가 둥근 직사각형 90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0" name="모서리가 둥근 직사각형 90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95" name="직선 연결선 894"/>
              <p:cNvCxnSpPr/>
              <p:nvPr/>
            </p:nvCxnSpPr>
            <p:spPr>
              <a:xfrm>
                <a:off x="4630487" y="3642548"/>
                <a:ext cx="0" cy="283327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6" name="직선 연결선 895"/>
              <p:cNvCxnSpPr/>
              <p:nvPr/>
            </p:nvCxnSpPr>
            <p:spPr>
              <a:xfrm>
                <a:off x="4782916" y="3642548"/>
                <a:ext cx="0" cy="283327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5" name="그룹 1034">
              <a:extLst>
                <a:ext uri="{FF2B5EF4-FFF2-40B4-BE49-F238E27FC236}">
                  <a16:creationId xmlns:a16="http://schemas.microsoft.com/office/drawing/2014/main" id="{CCB01143-CE5E-4552-A9BC-061957DBF1A5}"/>
                </a:ext>
              </a:extLst>
            </p:cNvPr>
            <p:cNvGrpSpPr/>
            <p:nvPr/>
          </p:nvGrpSpPr>
          <p:grpSpPr>
            <a:xfrm>
              <a:off x="8042331" y="479229"/>
              <a:ext cx="485562" cy="233044"/>
              <a:chOff x="3337352" y="3591591"/>
              <a:chExt cx="485562" cy="233044"/>
            </a:xfrm>
          </p:grpSpPr>
          <p:sp>
            <p:nvSpPr>
              <p:cNvPr id="1036" name="TextBox 1035">
                <a:extLst>
                  <a:ext uri="{FF2B5EF4-FFF2-40B4-BE49-F238E27FC236}">
                    <a16:creationId xmlns:a16="http://schemas.microsoft.com/office/drawing/2014/main" id="{EBCB7F79-859C-4F6F-B209-A2481C443508}"/>
                  </a:ext>
                </a:extLst>
              </p:cNvPr>
              <p:cNvSpPr txBox="1"/>
              <p:nvPr/>
            </p:nvSpPr>
            <p:spPr>
              <a:xfrm>
                <a:off x="3337352" y="35976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7" name="TextBox 1036">
                <a:extLst>
                  <a:ext uri="{FF2B5EF4-FFF2-40B4-BE49-F238E27FC236}">
                    <a16:creationId xmlns:a16="http://schemas.microsoft.com/office/drawing/2014/main" id="{08549D5E-CFEF-497B-B105-FC40F7CBCA1E}"/>
                  </a:ext>
                </a:extLst>
              </p:cNvPr>
              <p:cNvSpPr txBox="1"/>
              <p:nvPr/>
            </p:nvSpPr>
            <p:spPr>
              <a:xfrm>
                <a:off x="3497429" y="3591591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8" name="TextBox 1037">
                <a:extLst>
                  <a:ext uri="{FF2B5EF4-FFF2-40B4-BE49-F238E27FC236}">
                    <a16:creationId xmlns:a16="http://schemas.microsoft.com/office/drawing/2014/main" id="{35B079BF-C159-48D4-8AB6-66F7B146152B}"/>
                  </a:ext>
                </a:extLst>
              </p:cNvPr>
              <p:cNvSpPr txBox="1"/>
              <p:nvPr/>
            </p:nvSpPr>
            <p:spPr>
              <a:xfrm>
                <a:off x="3649736" y="3601497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7" name="그룹 6"/>
          <p:cNvGrpSpPr/>
          <p:nvPr/>
        </p:nvGrpSpPr>
        <p:grpSpPr>
          <a:xfrm>
            <a:off x="5909543" y="411552"/>
            <a:ext cx="565725" cy="3070408"/>
            <a:chOff x="6778074" y="229549"/>
            <a:chExt cx="565725" cy="3070408"/>
          </a:xfrm>
        </p:grpSpPr>
        <p:grpSp>
          <p:nvGrpSpPr>
            <p:cNvPr id="843" name="그룹 842"/>
            <p:cNvGrpSpPr/>
            <p:nvPr/>
          </p:nvGrpSpPr>
          <p:grpSpPr>
            <a:xfrm>
              <a:off x="6778074" y="229549"/>
              <a:ext cx="565725" cy="3070408"/>
              <a:chOff x="5262967" y="3400530"/>
              <a:chExt cx="565725" cy="3070408"/>
            </a:xfrm>
          </p:grpSpPr>
          <p:sp>
            <p:nvSpPr>
              <p:cNvPr id="844" name="모서리가 둥근 직사각형 843"/>
              <p:cNvSpPr/>
              <p:nvPr/>
            </p:nvSpPr>
            <p:spPr>
              <a:xfrm>
                <a:off x="5314151" y="3400530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845" name="직선 연결선 844"/>
              <p:cNvCxnSpPr/>
              <p:nvPr/>
            </p:nvCxnSpPr>
            <p:spPr>
              <a:xfrm>
                <a:off x="5317237" y="3628311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6" name="TextBox 845"/>
              <p:cNvSpPr txBox="1"/>
              <p:nvPr/>
            </p:nvSpPr>
            <p:spPr>
              <a:xfrm>
                <a:off x="5262967" y="3404479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47" name="직선 연결선 846"/>
              <p:cNvCxnSpPr/>
              <p:nvPr/>
            </p:nvCxnSpPr>
            <p:spPr>
              <a:xfrm>
                <a:off x="5314151" y="3830177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8" name="그룹 847"/>
              <p:cNvGrpSpPr/>
              <p:nvPr/>
            </p:nvGrpSpPr>
            <p:grpSpPr>
              <a:xfrm>
                <a:off x="5350983" y="3877920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51" name="모서리가 둥근 직사각형 850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2" name="모서리가 둥근 직사각형 851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53" name="그룹 852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86" name="모서리가 둥근 직사각형 88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7" name="모서리가 둥근 직사각형 88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8" name="모서리가 둥근 직사각형 88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4" name="그룹 853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83" name="모서리가 둥근 직사각형 88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4" name="모서리가 둥근 직사각형 88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5" name="모서리가 둥근 직사각형 88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5" name="그룹 854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80" name="모서리가 둥근 직사각형 87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1" name="모서리가 둥근 직사각형 88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2" name="모서리가 둥근 직사각형 88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6" name="그룹 855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77" name="모서리가 둥근 직사각형 87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8" name="모서리가 둥근 직사각형 87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9" name="모서리가 둥근 직사각형 87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7" name="그룹 856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74" name="모서리가 둥근 직사각형 87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5" name="모서리가 둥근 직사각형 87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6" name="모서리가 둥근 직사각형 87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8" name="그룹 857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71" name="모서리가 둥근 직사각형 87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2" name="모서리가 둥근 직사각형 87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3" name="모서리가 둥근 직사각형 87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9" name="그룹 858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68" name="모서리가 둥근 직사각형 86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9" name="모서리가 둥근 직사각형 86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0" name="모서리가 둥근 직사각형 86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60" name="그룹 859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65" name="모서리가 둥근 직사각형 86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6" name="모서리가 둥근 직사각형 86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7" name="모서리가 둥근 직사각형 86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61" name="그룹 860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62" name="모서리가 둥근 직사각형 86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3" name="모서리가 둥근 직사각형 86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4" name="모서리가 둥근 직사각형 86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49" name="직선 연결선 848"/>
              <p:cNvCxnSpPr/>
              <p:nvPr/>
            </p:nvCxnSpPr>
            <p:spPr>
              <a:xfrm>
                <a:off x="5474511" y="3637665"/>
                <a:ext cx="0" cy="28236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0" name="직선 연결선 849"/>
              <p:cNvCxnSpPr/>
              <p:nvPr/>
            </p:nvCxnSpPr>
            <p:spPr>
              <a:xfrm>
                <a:off x="5626940" y="3637665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9" name="그룹 1038">
              <a:extLst>
                <a:ext uri="{FF2B5EF4-FFF2-40B4-BE49-F238E27FC236}">
                  <a16:creationId xmlns:a16="http://schemas.microsoft.com/office/drawing/2014/main" id="{802FEEBA-5D20-4ED1-9565-C40645988EAA}"/>
                </a:ext>
              </a:extLst>
            </p:cNvPr>
            <p:cNvGrpSpPr/>
            <p:nvPr/>
          </p:nvGrpSpPr>
          <p:grpSpPr>
            <a:xfrm>
              <a:off x="6826370" y="449925"/>
              <a:ext cx="488094" cy="232788"/>
              <a:chOff x="3354654" y="3599749"/>
              <a:chExt cx="488094" cy="232788"/>
            </a:xfrm>
          </p:grpSpPr>
          <p:sp>
            <p:nvSpPr>
              <p:cNvPr id="1040" name="TextBox 1039">
                <a:extLst>
                  <a:ext uri="{FF2B5EF4-FFF2-40B4-BE49-F238E27FC236}">
                    <a16:creationId xmlns:a16="http://schemas.microsoft.com/office/drawing/2014/main" id="{6D077BC3-68F1-431B-85F9-E305C2E8805F}"/>
                  </a:ext>
                </a:extLst>
              </p:cNvPr>
              <p:cNvSpPr txBox="1"/>
              <p:nvPr/>
            </p:nvSpPr>
            <p:spPr>
              <a:xfrm>
                <a:off x="3354654" y="360939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1" name="TextBox 1040">
                <a:extLst>
                  <a:ext uri="{FF2B5EF4-FFF2-40B4-BE49-F238E27FC236}">
                    <a16:creationId xmlns:a16="http://schemas.microsoft.com/office/drawing/2014/main" id="{BC2D414A-5CC0-4AE0-A52C-0B3D25D22877}"/>
                  </a:ext>
                </a:extLst>
              </p:cNvPr>
              <p:cNvSpPr txBox="1"/>
              <p:nvPr/>
            </p:nvSpPr>
            <p:spPr>
              <a:xfrm>
                <a:off x="3517407" y="359974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2" name="TextBox 1041">
                <a:extLst>
                  <a:ext uri="{FF2B5EF4-FFF2-40B4-BE49-F238E27FC236}">
                    <a16:creationId xmlns:a16="http://schemas.microsoft.com/office/drawing/2014/main" id="{034C5F30-65B7-4EF9-9A7B-F7D3F8F9472E}"/>
                  </a:ext>
                </a:extLst>
              </p:cNvPr>
              <p:cNvSpPr txBox="1"/>
              <p:nvPr/>
            </p:nvSpPr>
            <p:spPr>
              <a:xfrm>
                <a:off x="3669570" y="359974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4" name="그룹 3"/>
          <p:cNvGrpSpPr/>
          <p:nvPr/>
        </p:nvGrpSpPr>
        <p:grpSpPr>
          <a:xfrm>
            <a:off x="6455184" y="408969"/>
            <a:ext cx="565725" cy="3071554"/>
            <a:chOff x="4305777" y="3501351"/>
            <a:chExt cx="565725" cy="3071554"/>
          </a:xfrm>
        </p:grpSpPr>
        <p:grpSp>
          <p:nvGrpSpPr>
            <p:cNvPr id="751" name="그룹 750"/>
            <p:cNvGrpSpPr/>
            <p:nvPr/>
          </p:nvGrpSpPr>
          <p:grpSpPr>
            <a:xfrm>
              <a:off x="4305777" y="3501351"/>
              <a:ext cx="565725" cy="3071554"/>
              <a:chOff x="5859361" y="3396486"/>
              <a:chExt cx="565725" cy="3071554"/>
            </a:xfrm>
          </p:grpSpPr>
          <p:sp>
            <p:nvSpPr>
              <p:cNvPr id="752" name="모서리가 둥근 직사각형 751"/>
              <p:cNvSpPr/>
              <p:nvPr/>
            </p:nvSpPr>
            <p:spPr>
              <a:xfrm>
                <a:off x="5893976" y="3396486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53" name="직선 연결선 752"/>
              <p:cNvCxnSpPr/>
              <p:nvPr/>
            </p:nvCxnSpPr>
            <p:spPr>
              <a:xfrm>
                <a:off x="5897062" y="3624267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4" name="TextBox 753"/>
              <p:cNvSpPr txBox="1"/>
              <p:nvPr/>
            </p:nvSpPr>
            <p:spPr>
              <a:xfrm>
                <a:off x="5859361" y="339826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755" name="직선 연결선 754"/>
              <p:cNvCxnSpPr/>
              <p:nvPr/>
            </p:nvCxnSpPr>
            <p:spPr>
              <a:xfrm>
                <a:off x="5893976" y="3826133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56" name="그룹 755"/>
              <p:cNvGrpSpPr/>
              <p:nvPr/>
            </p:nvGrpSpPr>
            <p:grpSpPr>
              <a:xfrm>
                <a:off x="5930808" y="3873876"/>
                <a:ext cx="387076" cy="2484556"/>
                <a:chOff x="3621626" y="3680748"/>
                <a:chExt cx="387076" cy="2484556"/>
              </a:xfrm>
            </p:grpSpPr>
            <p:sp>
              <p:nvSpPr>
                <p:cNvPr id="759" name="모서리가 둥근 직사각형 758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0" name="모서리가 둥근 직사각형 759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761" name="그룹 760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94" name="모서리가 둥근 직사각형 79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5" name="모서리가 둥근 직사각형 79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6" name="모서리가 둥근 직사각형 79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2" name="그룹 761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91" name="모서리가 둥근 직사각형 79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2" name="모서리가 둥근 직사각형 79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3" name="모서리가 둥근 직사각형 79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3" name="그룹 762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88" name="모서리가 둥근 직사각형 78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9" name="모서리가 둥근 직사각형 78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0" name="모서리가 둥근 직사각형 78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4" name="그룹 763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85" name="모서리가 둥근 직사각형 78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6" name="모서리가 둥근 직사각형 78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7" name="모서리가 둥근 직사각형 78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5" name="그룹 764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82" name="모서리가 둥근 직사각형 78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3" name="모서리가 둥근 직사각형 78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4" name="모서리가 둥근 직사각형 78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6" name="그룹 765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9" name="모서리가 둥근 직사각형 77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0" name="모서리가 둥근 직사각형 77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1" name="모서리가 둥근 직사각형 78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7" name="그룹 766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6" name="모서리가 둥근 직사각형 77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7" name="모서리가 둥근 직사각형 77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8" name="모서리가 둥근 직사각형 77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8" name="그룹 767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3" name="모서리가 둥근 직사각형 77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4" name="모서리가 둥근 직사각형 77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5" name="모서리가 둥근 직사각형 77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9" name="그룹 768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0" name="모서리가 둥근 직사각형 76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1" name="모서리가 둥근 직사각형 77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2" name="모서리가 둥근 직사각형 77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757" name="직선 연결선 756"/>
              <p:cNvCxnSpPr/>
              <p:nvPr/>
            </p:nvCxnSpPr>
            <p:spPr>
              <a:xfrm>
                <a:off x="6054336" y="3633621"/>
                <a:ext cx="0" cy="283441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직선 연결선 757"/>
              <p:cNvCxnSpPr/>
              <p:nvPr/>
            </p:nvCxnSpPr>
            <p:spPr>
              <a:xfrm>
                <a:off x="6206765" y="3633621"/>
                <a:ext cx="0" cy="283441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C1CCAB09-94C9-4C27-A42C-32CF76AB6CE0}"/>
                </a:ext>
              </a:extLst>
            </p:cNvPr>
            <p:cNvGrpSpPr/>
            <p:nvPr/>
          </p:nvGrpSpPr>
          <p:grpSpPr>
            <a:xfrm>
              <a:off x="4339668" y="3716783"/>
              <a:ext cx="487453" cy="239550"/>
              <a:chOff x="3336720" y="3590938"/>
              <a:chExt cx="487453" cy="239550"/>
            </a:xfrm>
          </p:grpSpPr>
          <p:sp>
            <p:nvSpPr>
              <p:cNvPr id="1044" name="TextBox 1043">
                <a:extLst>
                  <a:ext uri="{FF2B5EF4-FFF2-40B4-BE49-F238E27FC236}">
                    <a16:creationId xmlns:a16="http://schemas.microsoft.com/office/drawing/2014/main" id="{BEE153F7-F6C6-44A6-A104-4E130EC3AE95}"/>
                  </a:ext>
                </a:extLst>
              </p:cNvPr>
              <p:cNvSpPr txBox="1"/>
              <p:nvPr/>
            </p:nvSpPr>
            <p:spPr>
              <a:xfrm>
                <a:off x="3336720" y="3607350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5" name="TextBox 1044">
                <a:extLst>
                  <a:ext uri="{FF2B5EF4-FFF2-40B4-BE49-F238E27FC236}">
                    <a16:creationId xmlns:a16="http://schemas.microsoft.com/office/drawing/2014/main" id="{48956992-F070-4092-A3D2-C160D573C2A5}"/>
                  </a:ext>
                </a:extLst>
              </p:cNvPr>
              <p:cNvSpPr txBox="1"/>
              <p:nvPr/>
            </p:nvSpPr>
            <p:spPr>
              <a:xfrm>
                <a:off x="3496615" y="3590938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6" name="TextBox 1045">
                <a:extLst>
                  <a:ext uri="{FF2B5EF4-FFF2-40B4-BE49-F238E27FC236}">
                    <a16:creationId xmlns:a16="http://schemas.microsoft.com/office/drawing/2014/main" id="{7CD099CB-F122-4CAE-BE81-59D9AB83DCB3}"/>
                  </a:ext>
                </a:extLst>
              </p:cNvPr>
              <p:cNvSpPr txBox="1"/>
              <p:nvPr/>
            </p:nvSpPr>
            <p:spPr>
              <a:xfrm>
                <a:off x="3650995" y="3601181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5" name="그룹 4"/>
          <p:cNvGrpSpPr/>
          <p:nvPr/>
        </p:nvGrpSpPr>
        <p:grpSpPr>
          <a:xfrm>
            <a:off x="7001139" y="408034"/>
            <a:ext cx="565725" cy="3070408"/>
            <a:chOff x="5273453" y="3500121"/>
            <a:chExt cx="565725" cy="3070408"/>
          </a:xfrm>
        </p:grpSpPr>
        <p:grpSp>
          <p:nvGrpSpPr>
            <p:cNvPr id="935" name="그룹 934"/>
            <p:cNvGrpSpPr/>
            <p:nvPr/>
          </p:nvGrpSpPr>
          <p:grpSpPr>
            <a:xfrm>
              <a:off x="5273453" y="3500121"/>
              <a:ext cx="565725" cy="3070408"/>
              <a:chOff x="6429631" y="3400530"/>
              <a:chExt cx="565725" cy="3070408"/>
            </a:xfrm>
          </p:grpSpPr>
          <p:sp>
            <p:nvSpPr>
              <p:cNvPr id="936" name="모서리가 둥근 직사각형 935"/>
              <p:cNvSpPr/>
              <p:nvPr/>
            </p:nvSpPr>
            <p:spPr>
              <a:xfrm>
                <a:off x="6464246" y="3400530"/>
                <a:ext cx="469121" cy="3070408"/>
              </a:xfrm>
              <a:prstGeom prst="roundRect">
                <a:avLst>
                  <a:gd name="adj" fmla="val 9312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37" name="직선 연결선 936"/>
              <p:cNvCxnSpPr/>
              <p:nvPr/>
            </p:nvCxnSpPr>
            <p:spPr>
              <a:xfrm>
                <a:off x="6467332" y="3628311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8" name="TextBox 937"/>
              <p:cNvSpPr txBox="1"/>
              <p:nvPr/>
            </p:nvSpPr>
            <p:spPr>
              <a:xfrm>
                <a:off x="6429631" y="3402311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939" name="직선 연결선 938"/>
              <p:cNvCxnSpPr/>
              <p:nvPr/>
            </p:nvCxnSpPr>
            <p:spPr>
              <a:xfrm>
                <a:off x="6464246" y="3830177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40" name="그룹 939"/>
              <p:cNvGrpSpPr/>
              <p:nvPr/>
            </p:nvGrpSpPr>
            <p:grpSpPr>
              <a:xfrm>
                <a:off x="6501078" y="3877920"/>
                <a:ext cx="387076" cy="2484556"/>
                <a:chOff x="3621626" y="3680748"/>
                <a:chExt cx="387076" cy="2484556"/>
              </a:xfrm>
            </p:grpSpPr>
            <p:sp>
              <p:nvSpPr>
                <p:cNvPr id="943" name="모서리가 둥근 직사각형 942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44" name="모서리가 둥근 직사각형 943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945" name="그룹 944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78" name="모서리가 둥근 직사각형 97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9" name="모서리가 둥근 직사각형 97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80" name="모서리가 둥근 직사각형 97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6" name="그룹 945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75" name="모서리가 둥근 직사각형 97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6" name="모서리가 둥근 직사각형 97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7" name="모서리가 둥근 직사각형 97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7" name="그룹 946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72" name="모서리가 둥근 직사각형 97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3" name="모서리가 둥근 직사각형 97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4" name="모서리가 둥근 직사각형 97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8" name="그룹 947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9" name="모서리가 둥근 직사각형 96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0" name="모서리가 둥근 직사각형 96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1" name="모서리가 둥근 직사각형 97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9" name="그룹 948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6" name="모서리가 둥근 직사각형 96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7" name="모서리가 둥근 직사각형 96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8" name="모서리가 둥근 직사각형 96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0" name="그룹 949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3" name="모서리가 둥근 직사각형 96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4" name="모서리가 둥근 직사각형 96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5" name="모서리가 둥근 직사각형 96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1" name="그룹 950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0" name="모서리가 둥근 직사각형 95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1" name="모서리가 둥근 직사각형 96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2" name="모서리가 둥근 직사각형 96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2" name="그룹 951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57" name="모서리가 둥근 직사각형 95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8" name="모서리가 둥근 직사각형 95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9" name="모서리가 둥근 직사각형 95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3" name="그룹 952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54" name="모서리가 둥근 직사각형 95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5" name="모서리가 둥근 직사각형 95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6" name="모서리가 둥근 직사각형 95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941" name="직선 연결선 940"/>
              <p:cNvCxnSpPr/>
              <p:nvPr/>
            </p:nvCxnSpPr>
            <p:spPr>
              <a:xfrm>
                <a:off x="6624606" y="3637665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2" name="직선 연결선 941"/>
              <p:cNvCxnSpPr/>
              <p:nvPr/>
            </p:nvCxnSpPr>
            <p:spPr>
              <a:xfrm>
                <a:off x="6777035" y="3637665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7" name="그룹 1046">
              <a:extLst>
                <a:ext uri="{FF2B5EF4-FFF2-40B4-BE49-F238E27FC236}">
                  <a16:creationId xmlns:a16="http://schemas.microsoft.com/office/drawing/2014/main" id="{CC777B7A-D812-4068-9FCD-0AA0F2E8E1DE}"/>
                </a:ext>
              </a:extLst>
            </p:cNvPr>
            <p:cNvGrpSpPr/>
            <p:nvPr/>
          </p:nvGrpSpPr>
          <p:grpSpPr>
            <a:xfrm>
              <a:off x="5317842" y="3714088"/>
              <a:ext cx="474351" cy="230511"/>
              <a:chOff x="3354641" y="3598511"/>
              <a:chExt cx="474351" cy="230511"/>
            </a:xfrm>
          </p:grpSpPr>
          <p:sp>
            <p:nvSpPr>
              <p:cNvPr id="1048" name="TextBox 1047">
                <a:extLst>
                  <a:ext uri="{FF2B5EF4-FFF2-40B4-BE49-F238E27FC236}">
                    <a16:creationId xmlns:a16="http://schemas.microsoft.com/office/drawing/2014/main" id="{1352A32F-EDD8-4B4C-8032-F40168ECD54C}"/>
                  </a:ext>
                </a:extLst>
              </p:cNvPr>
              <p:cNvSpPr txBox="1"/>
              <p:nvPr/>
            </p:nvSpPr>
            <p:spPr>
              <a:xfrm>
                <a:off x="3354641" y="360588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9" name="TextBox 1048">
                <a:extLst>
                  <a:ext uri="{FF2B5EF4-FFF2-40B4-BE49-F238E27FC236}">
                    <a16:creationId xmlns:a16="http://schemas.microsoft.com/office/drawing/2014/main" id="{F1A53F0E-B572-40D2-A6A3-CBCF47659559}"/>
                  </a:ext>
                </a:extLst>
              </p:cNvPr>
              <p:cNvSpPr txBox="1"/>
              <p:nvPr/>
            </p:nvSpPr>
            <p:spPr>
              <a:xfrm>
                <a:off x="3507069" y="3600590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50" name="TextBox 1049">
                <a:extLst>
                  <a:ext uri="{FF2B5EF4-FFF2-40B4-BE49-F238E27FC236}">
                    <a16:creationId xmlns:a16="http://schemas.microsoft.com/office/drawing/2014/main" id="{2DAEEDB1-A1FF-4FA9-84A3-FFB468809466}"/>
                  </a:ext>
                </a:extLst>
              </p:cNvPr>
              <p:cNvSpPr txBox="1"/>
              <p:nvPr/>
            </p:nvSpPr>
            <p:spPr>
              <a:xfrm>
                <a:off x="3655814" y="3598511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6" name="그룹 5"/>
          <p:cNvGrpSpPr/>
          <p:nvPr/>
        </p:nvGrpSpPr>
        <p:grpSpPr>
          <a:xfrm>
            <a:off x="7542805" y="408034"/>
            <a:ext cx="565725" cy="3070408"/>
            <a:chOff x="6115467" y="3491644"/>
            <a:chExt cx="565725" cy="3070408"/>
          </a:xfrm>
        </p:grpSpPr>
        <p:grpSp>
          <p:nvGrpSpPr>
            <p:cNvPr id="981" name="그룹 980"/>
            <p:cNvGrpSpPr/>
            <p:nvPr/>
          </p:nvGrpSpPr>
          <p:grpSpPr>
            <a:xfrm>
              <a:off x="6115467" y="3491644"/>
              <a:ext cx="565725" cy="3070408"/>
              <a:chOff x="7014612" y="3391767"/>
              <a:chExt cx="565725" cy="3070408"/>
            </a:xfrm>
          </p:grpSpPr>
          <p:sp>
            <p:nvSpPr>
              <p:cNvPr id="982" name="모서리가 둥근 직사각형 981"/>
              <p:cNvSpPr/>
              <p:nvPr/>
            </p:nvSpPr>
            <p:spPr>
              <a:xfrm>
                <a:off x="7049227" y="3391767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83" name="직선 연결선 982"/>
              <p:cNvCxnSpPr/>
              <p:nvPr/>
            </p:nvCxnSpPr>
            <p:spPr>
              <a:xfrm>
                <a:off x="7052313" y="3619548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4" name="TextBox 983"/>
              <p:cNvSpPr txBox="1"/>
              <p:nvPr/>
            </p:nvSpPr>
            <p:spPr>
              <a:xfrm>
                <a:off x="7014612" y="3393548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985" name="직선 연결선 984"/>
              <p:cNvCxnSpPr/>
              <p:nvPr/>
            </p:nvCxnSpPr>
            <p:spPr>
              <a:xfrm>
                <a:off x="7049227" y="3821414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86" name="그룹 985"/>
              <p:cNvGrpSpPr/>
              <p:nvPr/>
            </p:nvGrpSpPr>
            <p:grpSpPr>
              <a:xfrm>
                <a:off x="7086059" y="3869157"/>
                <a:ext cx="387076" cy="2484556"/>
                <a:chOff x="3621626" y="3680748"/>
                <a:chExt cx="387076" cy="2484556"/>
              </a:xfrm>
            </p:grpSpPr>
            <p:sp>
              <p:nvSpPr>
                <p:cNvPr id="989" name="모서리가 둥근 직사각형 988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0" name="모서리가 둥근 직사각형 989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991" name="그룹 990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24" name="모서리가 둥근 직사각형 102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5" name="모서리가 둥근 직사각형 102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6" name="모서리가 둥근 직사각형 102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2" name="그룹 991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21" name="모서리가 둥근 직사각형 102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2" name="모서리가 둥근 직사각형 102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3" name="모서리가 둥근 직사각형 102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3" name="그룹 992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18" name="모서리가 둥근 직사각형 101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9" name="모서리가 둥근 직사각형 101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0" name="모서리가 둥근 직사각형 101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4" name="그룹 993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15" name="모서리가 둥근 직사각형 101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6" name="모서리가 둥근 직사각형 101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7" name="모서리가 둥근 직사각형 101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5" name="그룹 994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12" name="모서리가 둥근 직사각형 101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3" name="모서리가 둥근 직사각형 101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4" name="모서리가 둥근 직사각형 101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6" name="그룹 995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9" name="모서리가 둥근 직사각형 100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0" name="모서리가 둥근 직사각형 100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1" name="모서리가 둥근 직사각형 101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7" name="그룹 996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6" name="모서리가 둥근 직사각형 100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7" name="모서리가 둥근 직사각형 100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8" name="모서리가 둥근 직사각형 100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8" name="그룹 997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3" name="모서리가 둥근 직사각형 100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4" name="모서리가 둥근 직사각형 100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5" name="모서리가 둥근 직사각형 100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9" name="그룹 998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0" name="모서리가 둥근 직사각형 99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1" name="모서리가 둥근 직사각형 100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2" name="모서리가 둥근 직사각형 100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987" name="직선 연결선 986"/>
              <p:cNvCxnSpPr/>
              <p:nvPr/>
            </p:nvCxnSpPr>
            <p:spPr>
              <a:xfrm>
                <a:off x="7209587" y="3628902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8" name="직선 연결선 987"/>
              <p:cNvCxnSpPr/>
              <p:nvPr/>
            </p:nvCxnSpPr>
            <p:spPr>
              <a:xfrm>
                <a:off x="7362016" y="3628902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E8F59C9C-33DB-4D58-82A1-B52699F07BD2}"/>
                </a:ext>
              </a:extLst>
            </p:cNvPr>
            <p:cNvGrpSpPr/>
            <p:nvPr/>
          </p:nvGrpSpPr>
          <p:grpSpPr>
            <a:xfrm>
              <a:off x="6147225" y="3705354"/>
              <a:ext cx="483353" cy="229636"/>
              <a:chOff x="3328180" y="3589165"/>
              <a:chExt cx="483353" cy="229636"/>
            </a:xfrm>
          </p:grpSpPr>
          <p:sp>
            <p:nvSpPr>
              <p:cNvPr id="1052" name="TextBox 1051">
                <a:extLst>
                  <a:ext uri="{FF2B5EF4-FFF2-40B4-BE49-F238E27FC236}">
                    <a16:creationId xmlns:a16="http://schemas.microsoft.com/office/drawing/2014/main" id="{08C94895-3CF5-4135-A230-4FB04DEA5269}"/>
                  </a:ext>
                </a:extLst>
              </p:cNvPr>
              <p:cNvSpPr txBox="1"/>
              <p:nvPr/>
            </p:nvSpPr>
            <p:spPr>
              <a:xfrm>
                <a:off x="3328180" y="3589165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53" name="TextBox 1052">
                <a:extLst>
                  <a:ext uri="{FF2B5EF4-FFF2-40B4-BE49-F238E27FC236}">
                    <a16:creationId xmlns:a16="http://schemas.microsoft.com/office/drawing/2014/main" id="{7CFB8811-208F-4C95-96A7-7E269A7AE20B}"/>
                  </a:ext>
                </a:extLst>
              </p:cNvPr>
              <p:cNvSpPr txBox="1"/>
              <p:nvPr/>
            </p:nvSpPr>
            <p:spPr>
              <a:xfrm>
                <a:off x="3479713" y="359142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54" name="TextBox 1053">
                <a:extLst>
                  <a:ext uri="{FF2B5EF4-FFF2-40B4-BE49-F238E27FC236}">
                    <a16:creationId xmlns:a16="http://schemas.microsoft.com/office/drawing/2014/main" id="{1DAACD58-9722-4AF7-BD0C-D98AACFE32E3}"/>
                  </a:ext>
                </a:extLst>
              </p:cNvPr>
              <p:cNvSpPr txBox="1"/>
              <p:nvPr/>
            </p:nvSpPr>
            <p:spPr>
              <a:xfrm>
                <a:off x="3638355" y="3595663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aphicFrame>
        <p:nvGraphicFramePr>
          <p:cNvPr id="1056" name="표 1055"/>
          <p:cNvGraphicFramePr>
            <a:graphicFrameLocks noGrp="1"/>
          </p:cNvGraphicFramePr>
          <p:nvPr/>
        </p:nvGraphicFramePr>
        <p:xfrm>
          <a:off x="2432720" y="414141"/>
          <a:ext cx="1169498" cy="3117562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58" name="그룹 1057"/>
          <p:cNvGrpSpPr/>
          <p:nvPr/>
        </p:nvGrpSpPr>
        <p:grpSpPr>
          <a:xfrm>
            <a:off x="2800983" y="776411"/>
            <a:ext cx="696763" cy="100804"/>
            <a:chOff x="3538538" y="1077915"/>
            <a:chExt cx="696763" cy="100804"/>
          </a:xfrm>
        </p:grpSpPr>
        <p:sp>
          <p:nvSpPr>
            <p:cNvPr id="1113" name="모서리가 둥근 직사각형 11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11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11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11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111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9" name="그룹 1058"/>
          <p:cNvGrpSpPr/>
          <p:nvPr/>
        </p:nvGrpSpPr>
        <p:grpSpPr>
          <a:xfrm>
            <a:off x="2801028" y="1065631"/>
            <a:ext cx="696763" cy="100804"/>
            <a:chOff x="3538538" y="1077915"/>
            <a:chExt cx="696763" cy="100804"/>
          </a:xfrm>
        </p:grpSpPr>
        <p:sp>
          <p:nvSpPr>
            <p:cNvPr id="1108" name="모서리가 둥근 직사각형 11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11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11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11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111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2800532" y="1339329"/>
            <a:ext cx="696763" cy="100804"/>
            <a:chOff x="3538538" y="1077915"/>
            <a:chExt cx="696763" cy="100804"/>
          </a:xfrm>
        </p:grpSpPr>
        <p:sp>
          <p:nvSpPr>
            <p:cNvPr id="1103" name="모서리가 둥근 직사각형 11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11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11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11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11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/>
          <p:cNvGrpSpPr/>
          <p:nvPr/>
        </p:nvGrpSpPr>
        <p:grpSpPr>
          <a:xfrm>
            <a:off x="2798383" y="1618664"/>
            <a:ext cx="696763" cy="100804"/>
            <a:chOff x="3538538" y="1077915"/>
            <a:chExt cx="696763" cy="100804"/>
          </a:xfrm>
        </p:grpSpPr>
        <p:sp>
          <p:nvSpPr>
            <p:cNvPr id="1098" name="모서리가 둥근 직사각형 10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0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1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1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2" name="그룹 1061"/>
          <p:cNvGrpSpPr/>
          <p:nvPr/>
        </p:nvGrpSpPr>
        <p:grpSpPr>
          <a:xfrm>
            <a:off x="2801174" y="1891459"/>
            <a:ext cx="696763" cy="100804"/>
            <a:chOff x="3538538" y="1077915"/>
            <a:chExt cx="696763" cy="100804"/>
          </a:xfrm>
        </p:grpSpPr>
        <p:sp>
          <p:nvSpPr>
            <p:cNvPr id="1093" name="모서리가 둥근 직사각형 10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0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0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0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3" name="그룹 1062"/>
          <p:cNvGrpSpPr/>
          <p:nvPr/>
        </p:nvGrpSpPr>
        <p:grpSpPr>
          <a:xfrm>
            <a:off x="2800979" y="2187999"/>
            <a:ext cx="696763" cy="100804"/>
            <a:chOff x="3538538" y="1077915"/>
            <a:chExt cx="696763" cy="100804"/>
          </a:xfrm>
        </p:grpSpPr>
        <p:sp>
          <p:nvSpPr>
            <p:cNvPr id="1088" name="모서리가 둥근 직사각형 10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0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10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109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4" name="그룹 1063"/>
          <p:cNvGrpSpPr/>
          <p:nvPr/>
        </p:nvGrpSpPr>
        <p:grpSpPr>
          <a:xfrm>
            <a:off x="2799674" y="2472491"/>
            <a:ext cx="696763" cy="100804"/>
            <a:chOff x="3538538" y="1077915"/>
            <a:chExt cx="696763" cy="100804"/>
          </a:xfrm>
        </p:grpSpPr>
        <p:sp>
          <p:nvSpPr>
            <p:cNvPr id="1083" name="모서리가 둥근 직사각형 10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0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5" name="모서리가 둥근 직사각형 10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6" name="모서리가 둥근 직사각형 108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08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5" name="그룹 1064"/>
          <p:cNvGrpSpPr/>
          <p:nvPr/>
        </p:nvGrpSpPr>
        <p:grpSpPr>
          <a:xfrm>
            <a:off x="2801026" y="2751474"/>
            <a:ext cx="696763" cy="100804"/>
            <a:chOff x="3538538" y="1077915"/>
            <a:chExt cx="696763" cy="100804"/>
          </a:xfrm>
        </p:grpSpPr>
        <p:sp>
          <p:nvSpPr>
            <p:cNvPr id="1078" name="모서리가 둥근 직사각형 10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모서리가 둥근 직사각형 10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0" name="모서리가 둥근 직사각형 10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1" name="모서리가 둥근 직사각형 108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08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6" name="그룹 1065"/>
          <p:cNvGrpSpPr/>
          <p:nvPr/>
        </p:nvGrpSpPr>
        <p:grpSpPr>
          <a:xfrm>
            <a:off x="2798713" y="3040285"/>
            <a:ext cx="696763" cy="100804"/>
            <a:chOff x="3538538" y="1077915"/>
            <a:chExt cx="696763" cy="100804"/>
          </a:xfrm>
        </p:grpSpPr>
        <p:sp>
          <p:nvSpPr>
            <p:cNvPr id="1073" name="모서리가 둥근 직사각형 107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107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107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07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07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7" name="그룹 1066"/>
          <p:cNvGrpSpPr/>
          <p:nvPr/>
        </p:nvGrpSpPr>
        <p:grpSpPr>
          <a:xfrm>
            <a:off x="2799674" y="3311553"/>
            <a:ext cx="696763" cy="100804"/>
            <a:chOff x="3538538" y="1077915"/>
            <a:chExt cx="696763" cy="100804"/>
          </a:xfrm>
        </p:grpSpPr>
        <p:sp>
          <p:nvSpPr>
            <p:cNvPr id="1068" name="모서리가 둥근 직사각형 106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06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106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107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07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97" name="그룹 1196"/>
          <p:cNvGrpSpPr/>
          <p:nvPr/>
        </p:nvGrpSpPr>
        <p:grpSpPr>
          <a:xfrm>
            <a:off x="4301533" y="413333"/>
            <a:ext cx="565725" cy="3070408"/>
            <a:chOff x="7014612" y="3391767"/>
            <a:chExt cx="565725" cy="3070408"/>
          </a:xfrm>
        </p:grpSpPr>
        <p:sp>
          <p:nvSpPr>
            <p:cNvPr id="1198" name="모서리가 둥근 직사각형 1197"/>
            <p:cNvSpPr/>
            <p:nvPr/>
          </p:nvSpPr>
          <p:spPr>
            <a:xfrm>
              <a:off x="7049227" y="3391767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99" name="직선 연결선 1198"/>
            <p:cNvCxnSpPr/>
            <p:nvPr/>
          </p:nvCxnSpPr>
          <p:spPr>
            <a:xfrm>
              <a:off x="7052313" y="3619548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0" name="TextBox 1199"/>
            <p:cNvSpPr txBox="1"/>
            <p:nvPr/>
          </p:nvSpPr>
          <p:spPr>
            <a:xfrm>
              <a:off x="7014612" y="3393548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201" name="직선 연결선 1200"/>
            <p:cNvCxnSpPr/>
            <p:nvPr/>
          </p:nvCxnSpPr>
          <p:spPr>
            <a:xfrm>
              <a:off x="7049227" y="3821414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2" name="그룹 1201"/>
            <p:cNvGrpSpPr/>
            <p:nvPr/>
          </p:nvGrpSpPr>
          <p:grpSpPr>
            <a:xfrm>
              <a:off x="7086059" y="3869157"/>
              <a:ext cx="387076" cy="2484556"/>
              <a:chOff x="3621626" y="3680748"/>
              <a:chExt cx="387076" cy="2484556"/>
            </a:xfrm>
          </p:grpSpPr>
          <p:sp>
            <p:nvSpPr>
              <p:cNvPr id="1205" name="모서리가 둥근 직사각형 1204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6" name="모서리가 둥근 직사각형 1205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207" name="그룹 1206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240" name="모서리가 둥근 직사각형 123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1" name="모서리가 둥근 직사각형 124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2" name="모서리가 둥근 직사각형 124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08" name="그룹 1207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237" name="모서리가 둥근 직사각형 123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8" name="모서리가 둥근 직사각형 123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9" name="모서리가 둥근 직사각형 123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09" name="그룹 1208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234" name="모서리가 둥근 직사각형 123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5" name="모서리가 둥근 직사각형 123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6" name="모서리가 둥근 직사각형 123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0" name="그룹 1209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231" name="모서리가 둥근 직사각형 12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2" name="모서리가 둥근 직사각형 12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3" name="모서리가 둥근 직사각형 12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1" name="그룹 1210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228" name="모서리가 둥근 직사각형 122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9" name="모서리가 둥근 직사각형 122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0" name="모서리가 둥근 직사각형 122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2" name="그룹 1211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225" name="모서리가 둥근 직사각형 122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6" name="모서리가 둥근 직사각형 122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7" name="모서리가 둥근 직사각형 122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3" name="그룹 1212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222" name="모서리가 둥근 직사각형 122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3" name="모서리가 둥근 직사각형 122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4" name="모서리가 둥근 직사각형 122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4" name="그룹 1213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219" name="모서리가 둥근 직사각형 121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0" name="모서리가 둥근 직사각형 121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1" name="모서리가 둥근 직사각형 122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5" name="그룹 1214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216" name="모서리가 둥근 직사각형 12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17" name="모서리가 둥근 직사각형 12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18" name="모서리가 둥근 직사각형 12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203" name="직선 연결선 1202"/>
            <p:cNvCxnSpPr/>
            <p:nvPr/>
          </p:nvCxnSpPr>
          <p:spPr>
            <a:xfrm>
              <a:off x="7209587" y="3628902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직선 연결선 1203"/>
            <p:cNvCxnSpPr/>
            <p:nvPr/>
          </p:nvCxnSpPr>
          <p:spPr>
            <a:xfrm>
              <a:off x="7362016" y="3628902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/>
          <p:cNvGrpSpPr/>
          <p:nvPr/>
        </p:nvGrpSpPr>
        <p:grpSpPr>
          <a:xfrm>
            <a:off x="3750909" y="422425"/>
            <a:ext cx="565725" cy="3070408"/>
            <a:chOff x="3758488" y="411552"/>
            <a:chExt cx="565725" cy="3070408"/>
          </a:xfrm>
        </p:grpSpPr>
        <p:grpSp>
          <p:nvGrpSpPr>
            <p:cNvPr id="1151" name="그룹 1150"/>
            <p:cNvGrpSpPr/>
            <p:nvPr/>
          </p:nvGrpSpPr>
          <p:grpSpPr>
            <a:xfrm>
              <a:off x="3758488" y="411552"/>
              <a:ext cx="565725" cy="3070408"/>
              <a:chOff x="6429631" y="3400530"/>
              <a:chExt cx="565725" cy="3070408"/>
            </a:xfrm>
          </p:grpSpPr>
          <p:sp>
            <p:nvSpPr>
              <p:cNvPr id="1152" name="모서리가 둥근 직사각형 1151"/>
              <p:cNvSpPr/>
              <p:nvPr/>
            </p:nvSpPr>
            <p:spPr>
              <a:xfrm>
                <a:off x="6464246" y="3400530"/>
                <a:ext cx="469121" cy="3070408"/>
              </a:xfrm>
              <a:prstGeom prst="roundRect">
                <a:avLst>
                  <a:gd name="adj" fmla="val 9312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153" name="직선 연결선 1152"/>
              <p:cNvCxnSpPr/>
              <p:nvPr/>
            </p:nvCxnSpPr>
            <p:spPr>
              <a:xfrm>
                <a:off x="6467332" y="3628311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54" name="TextBox 1153"/>
              <p:cNvSpPr txBox="1"/>
              <p:nvPr/>
            </p:nvSpPr>
            <p:spPr>
              <a:xfrm>
                <a:off x="6429631" y="3402311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1155" name="직선 연결선 1154"/>
              <p:cNvCxnSpPr/>
              <p:nvPr/>
            </p:nvCxnSpPr>
            <p:spPr>
              <a:xfrm>
                <a:off x="6464246" y="3830177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56" name="그룹 1155"/>
              <p:cNvGrpSpPr/>
              <p:nvPr/>
            </p:nvGrpSpPr>
            <p:grpSpPr>
              <a:xfrm>
                <a:off x="6501078" y="3877920"/>
                <a:ext cx="387076" cy="2484556"/>
                <a:chOff x="3621626" y="3680748"/>
                <a:chExt cx="387076" cy="2484556"/>
              </a:xfrm>
            </p:grpSpPr>
            <p:sp>
              <p:nvSpPr>
                <p:cNvPr id="1159" name="모서리가 둥근 직사각형 1158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60" name="모서리가 둥근 직사각형 1159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1161" name="그룹 1160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94" name="모서리가 둥근 직사각형 119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95" name="모서리가 둥근 직사각형 119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96" name="모서리가 둥근 직사각형 119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2" name="그룹 1161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91" name="모서리가 둥근 직사각형 119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92" name="모서리가 둥근 직사각형 119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93" name="모서리가 둥근 직사각형 119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3" name="그룹 1162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88" name="모서리가 둥근 직사각형 118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89" name="모서리가 둥근 직사각형 118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90" name="모서리가 둥근 직사각형 118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4" name="그룹 1163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85" name="모서리가 둥근 직사각형 118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86" name="모서리가 둥근 직사각형 118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87" name="모서리가 둥근 직사각형 118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5" name="그룹 1164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82" name="모서리가 둥근 직사각형 118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83" name="모서리가 둥근 직사각형 118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84" name="모서리가 둥근 직사각형 118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6" name="그룹 1165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79" name="모서리가 둥근 직사각형 117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80" name="모서리가 둥근 직사각형 117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81" name="모서리가 둥근 직사각형 118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7" name="그룹 1166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76" name="모서리가 둥근 직사각형 117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77" name="모서리가 둥근 직사각형 117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78" name="모서리가 둥근 직사각형 117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8" name="그룹 1167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73" name="모서리가 둥근 직사각형 117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74" name="모서리가 둥근 직사각형 117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75" name="모서리가 둥근 직사각형 117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69" name="그룹 1168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70" name="모서리가 둥근 직사각형 116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71" name="모서리가 둥근 직사각형 117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72" name="모서리가 둥근 직사각형 117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1157" name="직선 연결선 1156"/>
              <p:cNvCxnSpPr/>
              <p:nvPr/>
            </p:nvCxnSpPr>
            <p:spPr>
              <a:xfrm>
                <a:off x="6624606" y="3637665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8" name="직선 연결선 1157"/>
              <p:cNvCxnSpPr/>
              <p:nvPr/>
            </p:nvCxnSpPr>
            <p:spPr>
              <a:xfrm>
                <a:off x="6777035" y="3637665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3" name="그룹 1242">
              <a:extLst>
                <a:ext uri="{FF2B5EF4-FFF2-40B4-BE49-F238E27FC236}">
                  <a16:creationId xmlns:a16="http://schemas.microsoft.com/office/drawing/2014/main" id="{CC777B7A-D812-4068-9FCD-0AA0F2E8E1DE}"/>
                </a:ext>
              </a:extLst>
            </p:cNvPr>
            <p:cNvGrpSpPr/>
            <p:nvPr/>
          </p:nvGrpSpPr>
          <p:grpSpPr>
            <a:xfrm>
              <a:off x="3794082" y="615586"/>
              <a:ext cx="477978" cy="224726"/>
              <a:chOff x="3345332" y="3617701"/>
              <a:chExt cx="477978" cy="224726"/>
            </a:xfrm>
          </p:grpSpPr>
          <p:sp>
            <p:nvSpPr>
              <p:cNvPr id="1244" name="TextBox 1243">
                <a:extLst>
                  <a:ext uri="{FF2B5EF4-FFF2-40B4-BE49-F238E27FC236}">
                    <a16:creationId xmlns:a16="http://schemas.microsoft.com/office/drawing/2014/main" id="{1352A32F-EDD8-4B4C-8032-F40168ECD54C}"/>
                  </a:ext>
                </a:extLst>
              </p:cNvPr>
              <p:cNvSpPr txBox="1"/>
              <p:nvPr/>
            </p:nvSpPr>
            <p:spPr>
              <a:xfrm>
                <a:off x="3345332" y="3617701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245" name="TextBox 1244">
                <a:extLst>
                  <a:ext uri="{FF2B5EF4-FFF2-40B4-BE49-F238E27FC236}">
                    <a16:creationId xmlns:a16="http://schemas.microsoft.com/office/drawing/2014/main" id="{F1A53F0E-B572-40D2-A6A3-CBCF47659559}"/>
                  </a:ext>
                </a:extLst>
              </p:cNvPr>
              <p:cNvSpPr txBox="1"/>
              <p:nvPr/>
            </p:nvSpPr>
            <p:spPr>
              <a:xfrm>
                <a:off x="3497732" y="3618900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247" name="TextBox 1246">
                <a:extLst>
                  <a:ext uri="{FF2B5EF4-FFF2-40B4-BE49-F238E27FC236}">
                    <a16:creationId xmlns:a16="http://schemas.microsoft.com/office/drawing/2014/main" id="{2DAEEDB1-A1FF-4FA9-84A3-FFB468809466}"/>
                  </a:ext>
                </a:extLst>
              </p:cNvPr>
              <p:cNvSpPr txBox="1"/>
              <p:nvPr/>
            </p:nvSpPr>
            <p:spPr>
              <a:xfrm>
                <a:off x="3650132" y="36192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1248" name="그룹 1247">
            <a:extLst>
              <a:ext uri="{FF2B5EF4-FFF2-40B4-BE49-F238E27FC236}">
                <a16:creationId xmlns:a16="http://schemas.microsoft.com/office/drawing/2014/main" id="{E8F59C9C-33DB-4D58-82A1-B52699F07BD2}"/>
              </a:ext>
            </a:extLst>
          </p:cNvPr>
          <p:cNvGrpSpPr/>
          <p:nvPr/>
        </p:nvGrpSpPr>
        <p:grpSpPr>
          <a:xfrm>
            <a:off x="4332835" y="620880"/>
            <a:ext cx="485892" cy="224930"/>
            <a:chOff x="3327724" y="3598405"/>
            <a:chExt cx="485892" cy="224930"/>
          </a:xfrm>
        </p:grpSpPr>
        <p:sp>
          <p:nvSpPr>
            <p:cNvPr id="1249" name="TextBox 1248">
              <a:extLst>
                <a:ext uri="{FF2B5EF4-FFF2-40B4-BE49-F238E27FC236}">
                  <a16:creationId xmlns:a16="http://schemas.microsoft.com/office/drawing/2014/main" id="{08C94895-3CF5-4135-A230-4FB04DEA5269}"/>
                </a:ext>
              </a:extLst>
            </p:cNvPr>
            <p:cNvSpPr txBox="1"/>
            <p:nvPr/>
          </p:nvSpPr>
          <p:spPr>
            <a:xfrm>
              <a:off x="3327724" y="3598405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250" name="TextBox 1249">
              <a:extLst>
                <a:ext uri="{FF2B5EF4-FFF2-40B4-BE49-F238E27FC236}">
                  <a16:creationId xmlns:a16="http://schemas.microsoft.com/office/drawing/2014/main" id="{7CFB8811-208F-4C95-96A7-7E269A7AE20B}"/>
                </a:ext>
              </a:extLst>
            </p:cNvPr>
            <p:cNvSpPr txBox="1"/>
            <p:nvPr/>
          </p:nvSpPr>
          <p:spPr>
            <a:xfrm>
              <a:off x="3486919" y="3600197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251" name="TextBox 1250">
              <a:extLst>
                <a:ext uri="{FF2B5EF4-FFF2-40B4-BE49-F238E27FC236}">
                  <a16:creationId xmlns:a16="http://schemas.microsoft.com/office/drawing/2014/main" id="{1DAACD58-9722-4AF7-BD0C-D98AACFE32E3}"/>
                </a:ext>
              </a:extLst>
            </p:cNvPr>
            <p:cNvSpPr txBox="1"/>
            <p:nvPr/>
          </p:nvSpPr>
          <p:spPr>
            <a:xfrm>
              <a:off x="3640438" y="3598405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8079933" y="408357"/>
            <a:ext cx="565725" cy="3070408"/>
            <a:chOff x="7147250" y="3491644"/>
            <a:chExt cx="565725" cy="3070408"/>
          </a:xfrm>
        </p:grpSpPr>
        <p:grpSp>
          <p:nvGrpSpPr>
            <p:cNvPr id="698" name="그룹 697"/>
            <p:cNvGrpSpPr/>
            <p:nvPr/>
          </p:nvGrpSpPr>
          <p:grpSpPr>
            <a:xfrm>
              <a:off x="7147250" y="3491644"/>
              <a:ext cx="565725" cy="3070408"/>
              <a:chOff x="7014612" y="3391767"/>
              <a:chExt cx="565725" cy="3070408"/>
            </a:xfrm>
          </p:grpSpPr>
          <p:sp>
            <p:nvSpPr>
              <p:cNvPr id="699" name="모서리가 둥근 직사각형 698"/>
              <p:cNvSpPr/>
              <p:nvPr/>
            </p:nvSpPr>
            <p:spPr>
              <a:xfrm>
                <a:off x="7049227" y="3391767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00" name="직선 연결선 699"/>
              <p:cNvCxnSpPr/>
              <p:nvPr/>
            </p:nvCxnSpPr>
            <p:spPr>
              <a:xfrm>
                <a:off x="7052313" y="3619548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1" name="TextBox 700"/>
              <p:cNvSpPr txBox="1"/>
              <p:nvPr/>
            </p:nvSpPr>
            <p:spPr>
              <a:xfrm>
                <a:off x="7014612" y="3393548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19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702" name="직선 연결선 701"/>
              <p:cNvCxnSpPr/>
              <p:nvPr/>
            </p:nvCxnSpPr>
            <p:spPr>
              <a:xfrm>
                <a:off x="7049227" y="3821414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3" name="그룹 702"/>
              <p:cNvGrpSpPr/>
              <p:nvPr/>
            </p:nvGrpSpPr>
            <p:grpSpPr>
              <a:xfrm>
                <a:off x="7086059" y="3869157"/>
                <a:ext cx="387076" cy="2484556"/>
                <a:chOff x="3621626" y="3680748"/>
                <a:chExt cx="387076" cy="2484556"/>
              </a:xfrm>
            </p:grpSpPr>
            <p:sp>
              <p:nvSpPr>
                <p:cNvPr id="706" name="모서리가 둥근 직사각형 705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07" name="모서리가 둥근 직사각형 706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708" name="그룹 707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41" name="모서리가 둥근 직사각형 74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42" name="모서리가 둥근 직사각형 74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43" name="모서리가 둥근 직사각형 74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09" name="그룹 708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38" name="모서리가 둥근 직사각형 73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9" name="모서리가 둥근 직사각형 73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40" name="모서리가 둥근 직사각형 73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0" name="그룹 709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35" name="모서리가 둥근 직사각형 73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6" name="모서리가 둥근 직사각형 73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7" name="모서리가 둥근 직사각형 73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1" name="그룹 710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32" name="모서리가 둥근 직사각형 73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3" name="모서리가 둥근 직사각형 73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4" name="모서리가 둥근 직사각형 73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2" name="그룹 711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9" name="모서리가 둥근 직사각형 72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0" name="모서리가 둥근 직사각형 72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1" name="모서리가 둥근 직사각형 73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3" name="그룹 712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6" name="모서리가 둥근 직사각형 72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7" name="모서리가 둥근 직사각형 72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8" name="모서리가 둥근 직사각형 72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4" name="그룹 713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3" name="모서리가 둥근 직사각형 72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4" name="모서리가 둥근 직사각형 72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5" name="모서리가 둥근 직사각형 72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5" name="그룹 714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0" name="모서리가 둥근 직사각형 71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1" name="모서리가 둥근 직사각형 72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2" name="모서리가 둥근 직사각형 72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6" name="그룹 715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17" name="모서리가 둥근 직사각형 71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18" name="모서리가 둥근 직사각형 71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19" name="모서리가 둥근 직사각형 71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704" name="직선 연결선 703"/>
              <p:cNvCxnSpPr/>
              <p:nvPr/>
            </p:nvCxnSpPr>
            <p:spPr>
              <a:xfrm>
                <a:off x="7209587" y="3628902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직선 연결선 704"/>
              <p:cNvCxnSpPr/>
              <p:nvPr/>
            </p:nvCxnSpPr>
            <p:spPr>
              <a:xfrm>
                <a:off x="7362016" y="3628902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44" name="그룹 743">
              <a:extLst>
                <a:ext uri="{FF2B5EF4-FFF2-40B4-BE49-F238E27FC236}">
                  <a16:creationId xmlns:a16="http://schemas.microsoft.com/office/drawing/2014/main" id="{E8F59C9C-33DB-4D58-82A1-B52699F07BD2}"/>
                </a:ext>
              </a:extLst>
            </p:cNvPr>
            <p:cNvGrpSpPr/>
            <p:nvPr/>
          </p:nvGrpSpPr>
          <p:grpSpPr>
            <a:xfrm>
              <a:off x="7179008" y="3705354"/>
              <a:ext cx="483353" cy="229636"/>
              <a:chOff x="3328180" y="3589165"/>
              <a:chExt cx="483353" cy="229636"/>
            </a:xfrm>
          </p:grpSpPr>
          <p:sp>
            <p:nvSpPr>
              <p:cNvPr id="745" name="TextBox 744">
                <a:extLst>
                  <a:ext uri="{FF2B5EF4-FFF2-40B4-BE49-F238E27FC236}">
                    <a16:creationId xmlns:a16="http://schemas.microsoft.com/office/drawing/2014/main" id="{08C94895-3CF5-4135-A230-4FB04DEA5269}"/>
                  </a:ext>
                </a:extLst>
              </p:cNvPr>
              <p:cNvSpPr txBox="1"/>
              <p:nvPr/>
            </p:nvSpPr>
            <p:spPr>
              <a:xfrm>
                <a:off x="3328180" y="3589165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746" name="TextBox 745">
                <a:extLst>
                  <a:ext uri="{FF2B5EF4-FFF2-40B4-BE49-F238E27FC236}">
                    <a16:creationId xmlns:a16="http://schemas.microsoft.com/office/drawing/2014/main" id="{7CFB8811-208F-4C95-96A7-7E269A7AE20B}"/>
                  </a:ext>
                </a:extLst>
              </p:cNvPr>
              <p:cNvSpPr txBox="1"/>
              <p:nvPr/>
            </p:nvSpPr>
            <p:spPr>
              <a:xfrm>
                <a:off x="3479713" y="359142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747" name="TextBox 746">
                <a:extLst>
                  <a:ext uri="{FF2B5EF4-FFF2-40B4-BE49-F238E27FC236}">
                    <a16:creationId xmlns:a16="http://schemas.microsoft.com/office/drawing/2014/main" id="{1DAACD58-9722-4AF7-BD0C-D98AACFE32E3}"/>
                  </a:ext>
                </a:extLst>
              </p:cNvPr>
              <p:cNvSpPr txBox="1"/>
              <p:nvPr/>
            </p:nvSpPr>
            <p:spPr>
              <a:xfrm>
                <a:off x="3638355" y="3595663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9" name="그룹 8"/>
          <p:cNvGrpSpPr/>
          <p:nvPr/>
        </p:nvGrpSpPr>
        <p:grpSpPr>
          <a:xfrm>
            <a:off x="8635747" y="411552"/>
            <a:ext cx="565725" cy="3070408"/>
            <a:chOff x="8006134" y="3491644"/>
            <a:chExt cx="565725" cy="3070408"/>
          </a:xfrm>
        </p:grpSpPr>
        <p:grpSp>
          <p:nvGrpSpPr>
            <p:cNvPr id="748" name="그룹 747"/>
            <p:cNvGrpSpPr/>
            <p:nvPr/>
          </p:nvGrpSpPr>
          <p:grpSpPr>
            <a:xfrm>
              <a:off x="8006134" y="3491644"/>
              <a:ext cx="565725" cy="3070408"/>
              <a:chOff x="7013615" y="3391767"/>
              <a:chExt cx="565725" cy="3070408"/>
            </a:xfrm>
          </p:grpSpPr>
          <p:sp>
            <p:nvSpPr>
              <p:cNvPr id="749" name="모서리가 둥근 직사각형 748"/>
              <p:cNvSpPr/>
              <p:nvPr/>
            </p:nvSpPr>
            <p:spPr>
              <a:xfrm>
                <a:off x="7049227" y="3391767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50" name="직선 연결선 749"/>
              <p:cNvCxnSpPr/>
              <p:nvPr/>
            </p:nvCxnSpPr>
            <p:spPr>
              <a:xfrm>
                <a:off x="7052313" y="3619548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7" name="TextBox 1026"/>
              <p:cNvSpPr txBox="1"/>
              <p:nvPr/>
            </p:nvSpPr>
            <p:spPr>
              <a:xfrm>
                <a:off x="7013615" y="3402640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20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1028" name="직선 연결선 1027"/>
              <p:cNvCxnSpPr/>
              <p:nvPr/>
            </p:nvCxnSpPr>
            <p:spPr>
              <a:xfrm>
                <a:off x="7049227" y="3821414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29" name="그룹 1028"/>
              <p:cNvGrpSpPr/>
              <p:nvPr/>
            </p:nvGrpSpPr>
            <p:grpSpPr>
              <a:xfrm>
                <a:off x="7086059" y="3869157"/>
                <a:ext cx="387076" cy="2484556"/>
                <a:chOff x="3621626" y="3680748"/>
                <a:chExt cx="387076" cy="2484556"/>
              </a:xfrm>
            </p:grpSpPr>
            <p:sp>
              <p:nvSpPr>
                <p:cNvPr id="1057" name="모서리가 둥근 직사각형 1056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8" name="모서리가 둥근 직사각형 1117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1119" name="그룹 1118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252" name="모서리가 둥근 직사각형 125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53" name="모서리가 둥근 직사각형 125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54" name="모서리가 둥근 직사각형 125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0" name="그룹 1119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9" name="모서리가 둥근 직사각형 114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50" name="모서리가 둥근 직사각형 114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46" name="모서리가 둥근 직사각형 124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1" name="그룹 1120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6" name="모서리가 둥근 직사각형 114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7" name="모서리가 둥근 직사각형 114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8" name="모서리가 둥근 직사각형 114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2" name="그룹 1121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3" name="모서리가 둥근 직사각형 114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4" name="모서리가 둥근 직사각형 114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5" name="모서리가 둥근 직사각형 114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3" name="그룹 1122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0" name="모서리가 둥근 직사각형 11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1" name="모서리가 둥근 직사각형 11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2" name="모서리가 둥근 직사각형 11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4" name="그룹 1123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37" name="모서리가 둥근 직사각형 11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8" name="모서리가 둥근 직사각형 11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9" name="모서리가 둥근 직사각형 11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5" name="그룹 1124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34" name="모서리가 둥근 직사각형 11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5" name="모서리가 둥근 직사각형 11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6" name="모서리가 둥근 직사각형 11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6" name="그룹 1125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31" name="모서리가 둥근 직사각형 11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2" name="모서리가 둥근 직사각형 11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3" name="모서리가 둥근 직사각형 11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7" name="그룹 1126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28" name="모서리가 둥근 직사각형 11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29" name="모서리가 둥근 직사각형 11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0" name="모서리가 둥근 직사각형 11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1030" name="직선 연결선 1029"/>
              <p:cNvCxnSpPr/>
              <p:nvPr/>
            </p:nvCxnSpPr>
            <p:spPr>
              <a:xfrm>
                <a:off x="7209587" y="3628902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" name="직선 연결선 1054"/>
              <p:cNvCxnSpPr/>
              <p:nvPr/>
            </p:nvCxnSpPr>
            <p:spPr>
              <a:xfrm>
                <a:off x="7362016" y="3628902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5" name="그룹 1254">
              <a:extLst>
                <a:ext uri="{FF2B5EF4-FFF2-40B4-BE49-F238E27FC236}">
                  <a16:creationId xmlns:a16="http://schemas.microsoft.com/office/drawing/2014/main" id="{E8F59C9C-33DB-4D58-82A1-B52699F07BD2}"/>
                </a:ext>
              </a:extLst>
            </p:cNvPr>
            <p:cNvGrpSpPr/>
            <p:nvPr/>
          </p:nvGrpSpPr>
          <p:grpSpPr>
            <a:xfrm>
              <a:off x="8038889" y="3705354"/>
              <a:ext cx="483353" cy="229636"/>
              <a:chOff x="3328180" y="3589165"/>
              <a:chExt cx="483353" cy="229636"/>
            </a:xfrm>
          </p:grpSpPr>
          <p:sp>
            <p:nvSpPr>
              <p:cNvPr id="1256" name="TextBox 1255">
                <a:extLst>
                  <a:ext uri="{FF2B5EF4-FFF2-40B4-BE49-F238E27FC236}">
                    <a16:creationId xmlns:a16="http://schemas.microsoft.com/office/drawing/2014/main" id="{08C94895-3CF5-4135-A230-4FB04DEA5269}"/>
                  </a:ext>
                </a:extLst>
              </p:cNvPr>
              <p:cNvSpPr txBox="1"/>
              <p:nvPr/>
            </p:nvSpPr>
            <p:spPr>
              <a:xfrm>
                <a:off x="3328180" y="3589165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257" name="TextBox 1256">
                <a:extLst>
                  <a:ext uri="{FF2B5EF4-FFF2-40B4-BE49-F238E27FC236}">
                    <a16:creationId xmlns:a16="http://schemas.microsoft.com/office/drawing/2014/main" id="{7CFB8811-208F-4C95-96A7-7E269A7AE20B}"/>
                  </a:ext>
                </a:extLst>
              </p:cNvPr>
              <p:cNvSpPr txBox="1"/>
              <p:nvPr/>
            </p:nvSpPr>
            <p:spPr>
              <a:xfrm>
                <a:off x="3479713" y="359142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258" name="TextBox 1257">
                <a:extLst>
                  <a:ext uri="{FF2B5EF4-FFF2-40B4-BE49-F238E27FC236}">
                    <a16:creationId xmlns:a16="http://schemas.microsoft.com/office/drawing/2014/main" id="{1DAACD58-9722-4AF7-BD0C-D98AACFE32E3}"/>
                  </a:ext>
                </a:extLst>
              </p:cNvPr>
              <p:cNvSpPr txBox="1"/>
              <p:nvPr/>
            </p:nvSpPr>
            <p:spPr>
              <a:xfrm>
                <a:off x="3638355" y="3595663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1259" name="모서리가 둥근 직사각형 1258"/>
          <p:cNvSpPr/>
          <p:nvPr/>
        </p:nvSpPr>
        <p:spPr>
          <a:xfrm>
            <a:off x="727682" y="39705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60" name="직선 연결선 1259"/>
          <p:cNvCxnSpPr/>
          <p:nvPr/>
        </p:nvCxnSpPr>
        <p:spPr>
          <a:xfrm>
            <a:off x="727682" y="63212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1" name="직선 연결선 1260"/>
          <p:cNvCxnSpPr/>
          <p:nvPr/>
        </p:nvCxnSpPr>
        <p:spPr>
          <a:xfrm>
            <a:off x="1197830" y="39705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2" name="직선 연결선 1261"/>
          <p:cNvCxnSpPr/>
          <p:nvPr/>
        </p:nvCxnSpPr>
        <p:spPr>
          <a:xfrm>
            <a:off x="721992" y="82275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3" name="직선 연결선 1262"/>
          <p:cNvCxnSpPr/>
          <p:nvPr/>
        </p:nvCxnSpPr>
        <p:spPr>
          <a:xfrm>
            <a:off x="721992" y="108322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4" name="직선 연결선 1263"/>
          <p:cNvCxnSpPr/>
          <p:nvPr/>
        </p:nvCxnSpPr>
        <p:spPr>
          <a:xfrm>
            <a:off x="724150" y="112132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5" name="직선 연결선 1264"/>
          <p:cNvCxnSpPr/>
          <p:nvPr/>
        </p:nvCxnSpPr>
        <p:spPr>
          <a:xfrm>
            <a:off x="880082" y="8289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6" name="직선 연결선 1265"/>
          <p:cNvCxnSpPr/>
          <p:nvPr/>
        </p:nvCxnSpPr>
        <p:spPr>
          <a:xfrm>
            <a:off x="1038457" y="8270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7" name="직선 연결선 1266"/>
          <p:cNvCxnSpPr/>
          <p:nvPr/>
        </p:nvCxnSpPr>
        <p:spPr>
          <a:xfrm>
            <a:off x="1196832" y="8249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8" name="직선 연결선 1267"/>
          <p:cNvCxnSpPr/>
          <p:nvPr/>
        </p:nvCxnSpPr>
        <p:spPr>
          <a:xfrm>
            <a:off x="1355206" y="8249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9" name="직선 연결선 1268"/>
          <p:cNvCxnSpPr/>
          <p:nvPr/>
        </p:nvCxnSpPr>
        <p:spPr>
          <a:xfrm>
            <a:off x="1517612" y="8269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0" name="직선 연결선 1269"/>
          <p:cNvCxnSpPr/>
          <p:nvPr/>
        </p:nvCxnSpPr>
        <p:spPr>
          <a:xfrm>
            <a:off x="1677164" y="82275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1" name="직선 연결선 1270"/>
          <p:cNvCxnSpPr/>
          <p:nvPr/>
        </p:nvCxnSpPr>
        <p:spPr>
          <a:xfrm>
            <a:off x="1836716" y="82910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2" name="직선 연결선 1271"/>
          <p:cNvCxnSpPr/>
          <p:nvPr/>
        </p:nvCxnSpPr>
        <p:spPr>
          <a:xfrm>
            <a:off x="1996268" y="83126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3" name="직선 연결선 1272"/>
          <p:cNvCxnSpPr/>
          <p:nvPr/>
        </p:nvCxnSpPr>
        <p:spPr>
          <a:xfrm>
            <a:off x="1392949" y="95089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4" name="직선 연결선 1273"/>
          <p:cNvCxnSpPr/>
          <p:nvPr/>
        </p:nvCxnSpPr>
        <p:spPr>
          <a:xfrm>
            <a:off x="1393879" y="240375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5" name="TextBox 1274"/>
          <p:cNvSpPr txBox="1"/>
          <p:nvPr/>
        </p:nvSpPr>
        <p:spPr>
          <a:xfrm>
            <a:off x="710337" y="397054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1276" name="그룹 1275"/>
          <p:cNvGrpSpPr/>
          <p:nvPr/>
        </p:nvGrpSpPr>
        <p:grpSpPr>
          <a:xfrm>
            <a:off x="2048445" y="1173777"/>
            <a:ext cx="59531" cy="2482172"/>
            <a:chOff x="3046626" y="1827124"/>
            <a:chExt cx="59531" cy="2482172"/>
          </a:xfrm>
        </p:grpSpPr>
        <p:sp>
          <p:nvSpPr>
            <p:cNvPr id="1277" name="모서리가 둥근 직사각형 127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8" name="모서리가 둥근 직사각형 127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9" name="모서리가 둥근 직사각형 127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0" name="모서리가 둥근 직사각형 127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1" name="모서리가 둥근 직사각형 128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2" name="모서리가 둥근 직사각형 128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3" name="모서리가 둥근 직사각형 128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4" name="모서리가 둥근 직사각형 128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5" name="모서리가 둥근 직사각형 128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6" name="모서리가 둥근 직사각형 128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87" name="그룹 1286"/>
          <p:cNvGrpSpPr/>
          <p:nvPr/>
        </p:nvGrpSpPr>
        <p:grpSpPr>
          <a:xfrm>
            <a:off x="1889117" y="1173777"/>
            <a:ext cx="59531" cy="2482172"/>
            <a:chOff x="3046626" y="1827124"/>
            <a:chExt cx="59531" cy="2482172"/>
          </a:xfrm>
        </p:grpSpPr>
        <p:sp>
          <p:nvSpPr>
            <p:cNvPr id="1288" name="모서리가 둥근 직사각형 128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9" name="모서리가 둥근 직사각형 128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0" name="모서리가 둥근 직사각형 128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1" name="모서리가 둥근 직사각형 129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2" name="모서리가 둥근 직사각형 129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3" name="모서리가 둥근 직사각형 129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4" name="모서리가 둥근 직사각형 129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5" name="모서리가 둥근 직사각형 129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6" name="모서리가 둥근 직사각형 129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7" name="모서리가 둥근 직사각형 129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98" name="그룹 1297"/>
          <p:cNvGrpSpPr/>
          <p:nvPr/>
        </p:nvGrpSpPr>
        <p:grpSpPr>
          <a:xfrm>
            <a:off x="1729788" y="1173777"/>
            <a:ext cx="59531" cy="2482172"/>
            <a:chOff x="3046626" y="1827124"/>
            <a:chExt cx="59531" cy="2482172"/>
          </a:xfrm>
        </p:grpSpPr>
        <p:sp>
          <p:nvSpPr>
            <p:cNvPr id="1299" name="모서리가 둥근 직사각형 1298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0" name="모서리가 둥근 직사각형 1299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1" name="모서리가 둥근 직사각형 1300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2" name="모서리가 둥근 직사각형 130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3" name="모서리가 둥근 직사각형 1302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4" name="모서리가 둥근 직사각형 1303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5" name="모서리가 둥근 직사각형 1304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6" name="모서리가 둥근 직사각형 1305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7" name="모서리가 둥근 직사각형 1306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8" name="모서리가 둥근 직사각형 1307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09" name="그룹 1308"/>
          <p:cNvGrpSpPr/>
          <p:nvPr/>
        </p:nvGrpSpPr>
        <p:grpSpPr>
          <a:xfrm>
            <a:off x="1570459" y="1173777"/>
            <a:ext cx="59531" cy="2482172"/>
            <a:chOff x="3046626" y="1827124"/>
            <a:chExt cx="59531" cy="2482172"/>
          </a:xfrm>
        </p:grpSpPr>
        <p:sp>
          <p:nvSpPr>
            <p:cNvPr id="1310" name="모서리가 둥근 직사각형 130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1" name="모서리가 둥근 직사각형 1310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2" name="모서리가 둥근 직사각형 1311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3" name="모서리가 둥근 직사각형 1312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4" name="모서리가 둥근 직사각형 1313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5" name="모서리가 둥근 직사각형 1314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모서리가 둥근 직사각형 1315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7" name="모서리가 둥근 직사각형 1316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8" name="모서리가 둥근 직사각형 131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9" name="모서리가 둥근 직사각형 1318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20" name="그룹 1319"/>
          <p:cNvGrpSpPr/>
          <p:nvPr/>
        </p:nvGrpSpPr>
        <p:grpSpPr>
          <a:xfrm>
            <a:off x="1248401" y="1173777"/>
            <a:ext cx="59531" cy="2482172"/>
            <a:chOff x="3046626" y="1827124"/>
            <a:chExt cx="59531" cy="2482172"/>
          </a:xfrm>
        </p:grpSpPr>
        <p:sp>
          <p:nvSpPr>
            <p:cNvPr id="1321" name="모서리가 둥근 직사각형 132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2" name="모서리가 둥근 직사각형 132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3" name="모서리가 둥근 직사각형 132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4" name="모서리가 둥근 직사각형 132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5" name="모서리가 둥근 직사각형 132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6" name="모서리가 둥근 직사각형 132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7" name="모서리가 둥근 직사각형 132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8" name="모서리가 둥근 직사각형 132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9" name="모서리가 둥근 직사각형 132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0" name="모서리가 둥근 직사각형 132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31" name="그룹 1330"/>
          <p:cNvGrpSpPr/>
          <p:nvPr/>
        </p:nvGrpSpPr>
        <p:grpSpPr>
          <a:xfrm>
            <a:off x="1084097" y="1173777"/>
            <a:ext cx="59531" cy="2482172"/>
            <a:chOff x="3046626" y="1827124"/>
            <a:chExt cx="59531" cy="2482172"/>
          </a:xfrm>
        </p:grpSpPr>
        <p:sp>
          <p:nvSpPr>
            <p:cNvPr id="1332" name="모서리가 둥근 직사각형 133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3" name="모서리가 둥근 직사각형 133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4" name="모서리가 둥근 직사각형 133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5" name="모서리가 둥근 직사각형 133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6" name="모서리가 둥근 직사각형 133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7" name="모서리가 둥근 직사각형 133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8" name="모서리가 둥근 직사각형 133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9" name="모서리가 둥근 직사각형 133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0" name="모서리가 둥근 직사각형 133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1" name="모서리가 둥근 직사각형 134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42" name="그룹 1341"/>
          <p:cNvGrpSpPr/>
          <p:nvPr/>
        </p:nvGrpSpPr>
        <p:grpSpPr>
          <a:xfrm>
            <a:off x="926669" y="1173777"/>
            <a:ext cx="59531" cy="2482172"/>
            <a:chOff x="3046626" y="1827124"/>
            <a:chExt cx="59531" cy="2482172"/>
          </a:xfrm>
        </p:grpSpPr>
        <p:sp>
          <p:nvSpPr>
            <p:cNvPr id="1343" name="모서리가 둥근 직사각형 134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4" name="모서리가 둥근 직사각형 134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5" name="모서리가 둥근 직사각형 134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6" name="모서리가 둥근 직사각형 134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7" name="모서리가 둥근 직사각형 134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8" name="모서리가 둥근 직사각형 134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9" name="모서리가 둥근 직사각형 134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0" name="모서리가 둥근 직사각형 134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1" name="모서리가 둥근 직사각형 135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2" name="모서리가 둥근 직사각형 135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53" name="그룹 1352"/>
          <p:cNvGrpSpPr/>
          <p:nvPr/>
        </p:nvGrpSpPr>
        <p:grpSpPr>
          <a:xfrm>
            <a:off x="771131" y="1173777"/>
            <a:ext cx="59531" cy="2482172"/>
            <a:chOff x="3046626" y="1827124"/>
            <a:chExt cx="59531" cy="2482172"/>
          </a:xfrm>
        </p:grpSpPr>
        <p:sp>
          <p:nvSpPr>
            <p:cNvPr id="1354" name="모서리가 둥근 직사각형 135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5" name="모서리가 둥근 직사각형 135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6" name="모서리가 둥근 직사각형 135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7" name="모서리가 둥근 직사각형 135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8" name="모서리가 둥근 직사각형 135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9" name="모서리가 둥근 직사각형 135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0" name="모서리가 둥근 직사각형 135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1" name="모서리가 둥근 직사각형 136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2" name="모서리가 둥근 직사각형 136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3" name="모서리가 둥근 직사각형 136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64" name="TextBox 1363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96098" y="602708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5" name="모서리가 둥근 직사각형 1364"/>
          <p:cNvSpPr/>
          <p:nvPr/>
        </p:nvSpPr>
        <p:spPr>
          <a:xfrm>
            <a:off x="918446" y="45140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6" name="모서리가 둥근 직사각형 1365"/>
          <p:cNvSpPr/>
          <p:nvPr/>
        </p:nvSpPr>
        <p:spPr>
          <a:xfrm>
            <a:off x="1084687" y="45129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모서리가 둥근 직사각형 1366"/>
          <p:cNvSpPr/>
          <p:nvPr/>
        </p:nvSpPr>
        <p:spPr>
          <a:xfrm>
            <a:off x="1238228" y="4511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8" name="모서리가 둥근 직사각형 1367"/>
          <p:cNvSpPr/>
          <p:nvPr/>
        </p:nvSpPr>
        <p:spPr>
          <a:xfrm>
            <a:off x="1398119" y="45106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9" name="모서리가 둥근 직사각형 1368"/>
          <p:cNvSpPr/>
          <p:nvPr/>
        </p:nvSpPr>
        <p:spPr>
          <a:xfrm>
            <a:off x="1557214" y="4511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0" name="모서리가 둥근 직사각형 1369"/>
          <p:cNvSpPr/>
          <p:nvPr/>
        </p:nvSpPr>
        <p:spPr>
          <a:xfrm>
            <a:off x="918446" y="47012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1" name="모서리가 둥근 직사각형 1370"/>
          <p:cNvSpPr/>
          <p:nvPr/>
        </p:nvSpPr>
        <p:spPr>
          <a:xfrm>
            <a:off x="1084687" y="47002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2" name="모서리가 둥근 직사각형 1371"/>
          <p:cNvSpPr/>
          <p:nvPr/>
        </p:nvSpPr>
        <p:spPr>
          <a:xfrm>
            <a:off x="1238228" y="4698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3" name="모서리가 둥근 직사각형 1372"/>
          <p:cNvSpPr/>
          <p:nvPr/>
        </p:nvSpPr>
        <p:spPr>
          <a:xfrm>
            <a:off x="1398119" y="4697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4" name="모서리가 둥근 직사각형 1373"/>
          <p:cNvSpPr/>
          <p:nvPr/>
        </p:nvSpPr>
        <p:spPr>
          <a:xfrm>
            <a:off x="1557214" y="46982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5" name="모서리가 둥근 직사각형 1374"/>
          <p:cNvSpPr/>
          <p:nvPr/>
        </p:nvSpPr>
        <p:spPr>
          <a:xfrm>
            <a:off x="918446" y="48865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6" name="모서리가 둥근 직사각형 1375"/>
          <p:cNvSpPr/>
          <p:nvPr/>
        </p:nvSpPr>
        <p:spPr>
          <a:xfrm>
            <a:off x="1084687" y="48855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7" name="모서리가 둥근 직사각형 1376"/>
          <p:cNvSpPr/>
          <p:nvPr/>
        </p:nvSpPr>
        <p:spPr>
          <a:xfrm>
            <a:off x="1238228" y="4884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8" name="모서리가 둥근 직사각형 1377"/>
          <p:cNvSpPr/>
          <p:nvPr/>
        </p:nvSpPr>
        <p:spPr>
          <a:xfrm>
            <a:off x="1398119" y="48831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9" name="모서리가 둥근 직사각형 1378"/>
          <p:cNvSpPr/>
          <p:nvPr/>
        </p:nvSpPr>
        <p:spPr>
          <a:xfrm>
            <a:off x="1557214" y="48835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0" name="모서리가 둥근 직사각형 1379"/>
          <p:cNvSpPr/>
          <p:nvPr/>
        </p:nvSpPr>
        <p:spPr>
          <a:xfrm>
            <a:off x="918446" y="50742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1" name="모서리가 둥근 직사각형 1380"/>
          <p:cNvSpPr/>
          <p:nvPr/>
        </p:nvSpPr>
        <p:spPr>
          <a:xfrm>
            <a:off x="1084687" y="5073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2" name="모서리가 둥근 직사각형 1381"/>
          <p:cNvSpPr/>
          <p:nvPr/>
        </p:nvSpPr>
        <p:spPr>
          <a:xfrm>
            <a:off x="1238228" y="50718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3" name="모서리가 둥근 직사각형 1382"/>
          <p:cNvSpPr/>
          <p:nvPr/>
        </p:nvSpPr>
        <p:spPr>
          <a:xfrm>
            <a:off x="1398119" y="50708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4" name="모서리가 둥근 직사각형 1383"/>
          <p:cNvSpPr/>
          <p:nvPr/>
        </p:nvSpPr>
        <p:spPr>
          <a:xfrm>
            <a:off x="1557214" y="507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5" name="모서리가 둥근 직사각형 1384"/>
          <p:cNvSpPr/>
          <p:nvPr/>
        </p:nvSpPr>
        <p:spPr>
          <a:xfrm>
            <a:off x="917948" y="52648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6" name="모서리가 둥근 직사각형 1385"/>
          <p:cNvSpPr/>
          <p:nvPr/>
        </p:nvSpPr>
        <p:spPr>
          <a:xfrm>
            <a:off x="1084189" y="52638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7" name="모서리가 둥근 직사각형 1386"/>
          <p:cNvSpPr/>
          <p:nvPr/>
        </p:nvSpPr>
        <p:spPr>
          <a:xfrm>
            <a:off x="1237730" y="5262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8" name="모서리가 둥근 직사각형 1387"/>
          <p:cNvSpPr/>
          <p:nvPr/>
        </p:nvSpPr>
        <p:spPr>
          <a:xfrm>
            <a:off x="1397621" y="5261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9" name="모서리가 둥근 직사각형 1388"/>
          <p:cNvSpPr/>
          <p:nvPr/>
        </p:nvSpPr>
        <p:spPr>
          <a:xfrm>
            <a:off x="1556716" y="52618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0" name="모서리가 둥근 직사각형 1389"/>
          <p:cNvSpPr/>
          <p:nvPr/>
        </p:nvSpPr>
        <p:spPr>
          <a:xfrm>
            <a:off x="917948" y="54501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1" name="모서리가 둥근 직사각형 1390"/>
          <p:cNvSpPr/>
          <p:nvPr/>
        </p:nvSpPr>
        <p:spPr>
          <a:xfrm>
            <a:off x="1084189" y="54490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2" name="모서리가 둥근 직사각형 1391"/>
          <p:cNvSpPr/>
          <p:nvPr/>
        </p:nvSpPr>
        <p:spPr>
          <a:xfrm>
            <a:off x="1237730" y="54477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3" name="모서리가 둥근 직사각형 1392"/>
          <p:cNvSpPr/>
          <p:nvPr/>
        </p:nvSpPr>
        <p:spPr>
          <a:xfrm>
            <a:off x="1397621" y="54467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4" name="모서리가 둥근 직사각형 1393"/>
          <p:cNvSpPr/>
          <p:nvPr/>
        </p:nvSpPr>
        <p:spPr>
          <a:xfrm>
            <a:off x="1556716" y="54471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5" name="모서리가 둥근 직사각형 1394"/>
          <p:cNvSpPr/>
          <p:nvPr/>
        </p:nvSpPr>
        <p:spPr>
          <a:xfrm>
            <a:off x="917948" y="56373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6" name="모서리가 둥근 직사각형 1395"/>
          <p:cNvSpPr/>
          <p:nvPr/>
        </p:nvSpPr>
        <p:spPr>
          <a:xfrm>
            <a:off x="1084189" y="56363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7" name="모서리가 둥근 직사각형 1396"/>
          <p:cNvSpPr/>
          <p:nvPr/>
        </p:nvSpPr>
        <p:spPr>
          <a:xfrm>
            <a:off x="1237730" y="5634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8" name="모서리가 둥근 직사각형 1397"/>
          <p:cNvSpPr/>
          <p:nvPr/>
        </p:nvSpPr>
        <p:spPr>
          <a:xfrm>
            <a:off x="1397621" y="56339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9" name="모서리가 둥근 직사각형 1398"/>
          <p:cNvSpPr/>
          <p:nvPr/>
        </p:nvSpPr>
        <p:spPr>
          <a:xfrm>
            <a:off x="1556716" y="56343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0" name="모서리가 둥근 직사각형 1399"/>
          <p:cNvSpPr/>
          <p:nvPr/>
        </p:nvSpPr>
        <p:spPr>
          <a:xfrm>
            <a:off x="917948" y="58247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1" name="모서리가 둥근 직사각형 1400"/>
          <p:cNvSpPr/>
          <p:nvPr/>
        </p:nvSpPr>
        <p:spPr>
          <a:xfrm>
            <a:off x="1084189" y="5823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2" name="모서리가 둥근 직사각형 1401"/>
          <p:cNvSpPr/>
          <p:nvPr/>
        </p:nvSpPr>
        <p:spPr>
          <a:xfrm>
            <a:off x="1237730" y="58224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3" name="모서리가 둥근 직사각형 1402"/>
          <p:cNvSpPr/>
          <p:nvPr/>
        </p:nvSpPr>
        <p:spPr>
          <a:xfrm>
            <a:off x="1397621" y="58213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4" name="모서리가 둥근 직사각형 1403"/>
          <p:cNvSpPr/>
          <p:nvPr/>
        </p:nvSpPr>
        <p:spPr>
          <a:xfrm>
            <a:off x="918446" y="60118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5" name="모서리가 둥근 직사각형 1404"/>
          <p:cNvSpPr/>
          <p:nvPr/>
        </p:nvSpPr>
        <p:spPr>
          <a:xfrm>
            <a:off x="1084687" y="6010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6" name="모서리가 둥근 직사각형 1405"/>
          <p:cNvSpPr/>
          <p:nvPr/>
        </p:nvSpPr>
        <p:spPr>
          <a:xfrm>
            <a:off x="1238228" y="60095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7" name="모서리가 둥근 직사각형 1406"/>
          <p:cNvSpPr/>
          <p:nvPr/>
        </p:nvSpPr>
        <p:spPr>
          <a:xfrm>
            <a:off x="1398119" y="600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8" name="모서리가 둥근 직사각형 1407"/>
          <p:cNvSpPr/>
          <p:nvPr/>
        </p:nvSpPr>
        <p:spPr>
          <a:xfrm>
            <a:off x="1557214" y="60089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9" name="모서리가 둥근 직사각형 1408"/>
          <p:cNvSpPr/>
          <p:nvPr/>
        </p:nvSpPr>
        <p:spPr>
          <a:xfrm>
            <a:off x="918446" y="6197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0" name="모서리가 둥근 직사각형 1409"/>
          <p:cNvSpPr/>
          <p:nvPr/>
        </p:nvSpPr>
        <p:spPr>
          <a:xfrm>
            <a:off x="1084687" y="61961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1" name="모서리가 둥근 직사각형 1410"/>
          <p:cNvSpPr/>
          <p:nvPr/>
        </p:nvSpPr>
        <p:spPr>
          <a:xfrm>
            <a:off x="1238228" y="61948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2" name="모서리가 둥근 직사각형 1411"/>
          <p:cNvSpPr/>
          <p:nvPr/>
        </p:nvSpPr>
        <p:spPr>
          <a:xfrm>
            <a:off x="1398119" y="61937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3" name="모서리가 둥근 직사각형 1412"/>
          <p:cNvSpPr/>
          <p:nvPr/>
        </p:nvSpPr>
        <p:spPr>
          <a:xfrm>
            <a:off x="1557214" y="6194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4" name="모서리가 둥근 직사각형 1413"/>
          <p:cNvSpPr/>
          <p:nvPr/>
        </p:nvSpPr>
        <p:spPr>
          <a:xfrm>
            <a:off x="1718549" y="4508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5" name="모서리가 둥근 직사각형 1414"/>
          <p:cNvSpPr/>
          <p:nvPr/>
        </p:nvSpPr>
        <p:spPr>
          <a:xfrm>
            <a:off x="1876773" y="45091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6" name="모서리가 둥근 직사각형 1415"/>
          <p:cNvSpPr/>
          <p:nvPr/>
        </p:nvSpPr>
        <p:spPr>
          <a:xfrm>
            <a:off x="1718549" y="46959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7" name="모서리가 둥근 직사각형 1416"/>
          <p:cNvSpPr/>
          <p:nvPr/>
        </p:nvSpPr>
        <p:spPr>
          <a:xfrm>
            <a:off x="1876773" y="46963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8" name="모서리가 둥근 직사각형 1417"/>
          <p:cNvSpPr/>
          <p:nvPr/>
        </p:nvSpPr>
        <p:spPr>
          <a:xfrm>
            <a:off x="1718549" y="4881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9" name="모서리가 둥근 직사각형 1418"/>
          <p:cNvSpPr/>
          <p:nvPr/>
        </p:nvSpPr>
        <p:spPr>
          <a:xfrm>
            <a:off x="1876773" y="48816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0" name="모서리가 둥근 직사각형 1419"/>
          <p:cNvSpPr/>
          <p:nvPr/>
        </p:nvSpPr>
        <p:spPr>
          <a:xfrm>
            <a:off x="1718549" y="50688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1" name="모서리가 둥근 직사각형 1420"/>
          <p:cNvSpPr/>
          <p:nvPr/>
        </p:nvSpPr>
        <p:spPr>
          <a:xfrm>
            <a:off x="1876773" y="50693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2" name="모서리가 둥근 직사각형 1421"/>
          <p:cNvSpPr/>
          <p:nvPr/>
        </p:nvSpPr>
        <p:spPr>
          <a:xfrm>
            <a:off x="1718051" y="52594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3" name="모서리가 둥근 직사각형 1422"/>
          <p:cNvSpPr/>
          <p:nvPr/>
        </p:nvSpPr>
        <p:spPr>
          <a:xfrm>
            <a:off x="1876275" y="5259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4" name="모서리가 둥근 직사각형 1423"/>
          <p:cNvSpPr/>
          <p:nvPr/>
        </p:nvSpPr>
        <p:spPr>
          <a:xfrm>
            <a:off x="1718051" y="54447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5" name="모서리가 둥근 직사각형 1424"/>
          <p:cNvSpPr/>
          <p:nvPr/>
        </p:nvSpPr>
        <p:spPr>
          <a:xfrm>
            <a:off x="1876275" y="5445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6" name="모서리가 둥근 직사각형 1425"/>
          <p:cNvSpPr/>
          <p:nvPr/>
        </p:nvSpPr>
        <p:spPr>
          <a:xfrm>
            <a:off x="1718051" y="5632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7" name="모서리가 둥근 직사각형 1426"/>
          <p:cNvSpPr/>
          <p:nvPr/>
        </p:nvSpPr>
        <p:spPr>
          <a:xfrm>
            <a:off x="1876275" y="5632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8" name="모서리가 둥근 직사각형 1427"/>
          <p:cNvSpPr/>
          <p:nvPr/>
        </p:nvSpPr>
        <p:spPr>
          <a:xfrm>
            <a:off x="1558933" y="58204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9" name="모서리가 둥근 직사각형 1428"/>
          <p:cNvSpPr/>
          <p:nvPr/>
        </p:nvSpPr>
        <p:spPr>
          <a:xfrm>
            <a:off x="1718051" y="58194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0" name="모서리가 둥근 직사각형 1429"/>
          <p:cNvSpPr/>
          <p:nvPr/>
        </p:nvSpPr>
        <p:spPr>
          <a:xfrm>
            <a:off x="1876275" y="58198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1" name="모서리가 둥근 직사각형 1430"/>
          <p:cNvSpPr/>
          <p:nvPr/>
        </p:nvSpPr>
        <p:spPr>
          <a:xfrm>
            <a:off x="1718549" y="60065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2" name="모서리가 둥근 직사각형 1431"/>
          <p:cNvSpPr/>
          <p:nvPr/>
        </p:nvSpPr>
        <p:spPr>
          <a:xfrm>
            <a:off x="1876773" y="6006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3" name="모서리가 둥근 직사각형 1432"/>
          <p:cNvSpPr/>
          <p:nvPr/>
        </p:nvSpPr>
        <p:spPr>
          <a:xfrm>
            <a:off x="1718549" y="61918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4" name="모서리가 둥근 직사각형 1433"/>
          <p:cNvSpPr/>
          <p:nvPr/>
        </p:nvSpPr>
        <p:spPr>
          <a:xfrm>
            <a:off x="1876773" y="61922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35" name="그룹 1434"/>
          <p:cNvGrpSpPr/>
          <p:nvPr/>
        </p:nvGrpSpPr>
        <p:grpSpPr>
          <a:xfrm>
            <a:off x="1021578" y="4144065"/>
            <a:ext cx="811138" cy="2254195"/>
            <a:chOff x="1126923" y="3996969"/>
            <a:chExt cx="811138" cy="2310636"/>
          </a:xfrm>
        </p:grpSpPr>
        <p:cxnSp>
          <p:nvCxnSpPr>
            <p:cNvPr id="1436" name="직선 연결선 1435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직선 연결선 1436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직선 연결선 1437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직선 연결선 1438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직선 연결선 1439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1" name="직선 연결선 1440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42" name="그룹 1441"/>
          <p:cNvGrpSpPr/>
          <p:nvPr/>
        </p:nvGrpSpPr>
        <p:grpSpPr>
          <a:xfrm>
            <a:off x="872357" y="4144065"/>
            <a:ext cx="1120378" cy="298574"/>
            <a:chOff x="973510" y="3996969"/>
            <a:chExt cx="1119450" cy="298574"/>
          </a:xfrm>
        </p:grpSpPr>
        <p:cxnSp>
          <p:nvCxnSpPr>
            <p:cNvPr id="1443" name="직선 연결선 1442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4" name="직선 연결선 1443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5" name="직선 연결선 1444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모서리가 둥근 직사각형 1445"/>
          <p:cNvSpPr/>
          <p:nvPr/>
        </p:nvSpPr>
        <p:spPr>
          <a:xfrm>
            <a:off x="874515" y="3886890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770361" y="400814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448" name="TextBox 1447"/>
          <p:cNvSpPr txBox="1"/>
          <p:nvPr/>
        </p:nvSpPr>
        <p:spPr>
          <a:xfrm>
            <a:off x="1624316" y="401131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449" name="TextBox 1448"/>
          <p:cNvSpPr txBox="1"/>
          <p:nvPr/>
        </p:nvSpPr>
        <p:spPr>
          <a:xfrm>
            <a:off x="1455917" y="401145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450" name="TextBox 1449"/>
          <p:cNvSpPr txBox="1"/>
          <p:nvPr/>
        </p:nvSpPr>
        <p:spPr>
          <a:xfrm>
            <a:off x="1303388" y="401131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451" name="TextBox 1450"/>
          <p:cNvSpPr txBox="1"/>
          <p:nvPr/>
        </p:nvSpPr>
        <p:spPr>
          <a:xfrm>
            <a:off x="1142485" y="401131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452" name="TextBox 1451"/>
          <p:cNvSpPr txBox="1"/>
          <p:nvPr/>
        </p:nvSpPr>
        <p:spPr>
          <a:xfrm>
            <a:off x="937100" y="3859030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aphicFrame>
        <p:nvGraphicFramePr>
          <p:cNvPr id="1453" name="표 145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6180"/>
              </p:ext>
            </p:extLst>
          </p:nvPr>
        </p:nvGraphicFramePr>
        <p:xfrm>
          <a:off x="2447376" y="3655954"/>
          <a:ext cx="6754096" cy="2797382"/>
        </p:xfrm>
        <a:graphic>
          <a:graphicData uri="http://schemas.openxmlformats.org/drawingml/2006/table">
            <a:tbl>
              <a:tblPr/>
              <a:tblGrid>
                <a:gridCol w="3996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44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8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서술형인 경우 답란 </a:t>
                      </a: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13</a:t>
                      </a: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14</a:t>
                      </a: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454" name="직사각형 1453">
            <a:extLst>
              <a:ext uri="{FF2B5EF4-FFF2-40B4-BE49-F238E27FC236}">
                <a16:creationId xmlns:a16="http://schemas.microsoft.com/office/drawing/2014/main" id="{7DDDD0A5-6C1C-453E-A174-C04AD553ADC0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제목 1">
            <a:extLst>
              <a:ext uri="{FF2B5EF4-FFF2-40B4-BE49-F238E27FC236}">
                <a16:creationId xmlns:a16="http://schemas.microsoft.com/office/drawing/2014/main" id="{E639147D-C0C5-D1C5-50A5-C70A0EA5CC8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080792" y="3861048"/>
            <a:ext cx="4073148" cy="428402"/>
          </a:xfrm>
        </p:spPr>
        <p:txBody>
          <a:bodyPr>
            <a:normAutofit fontScale="90000"/>
          </a:bodyPr>
          <a:lstStyle/>
          <a:p>
            <a:r>
              <a:rPr lang="en-US" altLang="ko-KR" sz="1200" dirty="0">
                <a:solidFill>
                  <a:srgbClr val="FF0000"/>
                </a:solidFill>
              </a:rPr>
              <a:t>AI </a:t>
            </a:r>
            <a:r>
              <a:rPr lang="ko-KR" altLang="en-US" sz="1200" dirty="0">
                <a:solidFill>
                  <a:srgbClr val="FF0000"/>
                </a:solidFill>
              </a:rPr>
              <a:t>인식 영역 </a:t>
            </a:r>
            <a:r>
              <a:rPr lang="en-US" altLang="ko-KR" sz="1200" dirty="0">
                <a:solidFill>
                  <a:srgbClr val="FF0000"/>
                </a:solidFill>
              </a:rPr>
              <a:t>(</a:t>
            </a:r>
            <a:r>
              <a:rPr lang="ko-KR" altLang="en-US" sz="1200" dirty="0">
                <a:solidFill>
                  <a:srgbClr val="FF0000"/>
                </a:solidFill>
              </a:rPr>
              <a:t>붉은색 부분은 지우세요</a:t>
            </a:r>
            <a:r>
              <a:rPr lang="en-US" altLang="ko-KR" sz="1200" dirty="0">
                <a:solidFill>
                  <a:srgbClr val="FF0000"/>
                </a:solidFill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</a:rPr>
              <a:t>표 행은 추가 해도 됩니다</a:t>
            </a:r>
            <a:r>
              <a:rPr lang="en-US" altLang="ko-KR" sz="1200" dirty="0">
                <a:solidFill>
                  <a:srgbClr val="FF0000"/>
                </a:solidFill>
              </a:rPr>
              <a:t>)</a:t>
            </a:r>
            <a:endParaRPr lang="ko-KR" altLang="en-US" sz="1200" dirty="0">
              <a:solidFill>
                <a:srgbClr val="FF0000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8363AB9-BC10-60C8-84B8-AD876FA50BDE}"/>
              </a:ext>
            </a:extLst>
          </p:cNvPr>
          <p:cNvSpPr/>
          <p:nvPr/>
        </p:nvSpPr>
        <p:spPr>
          <a:xfrm>
            <a:off x="2352411" y="3620445"/>
            <a:ext cx="7127925" cy="290073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4648591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83EF8B12-E0B0-4015-B3CB-C3B64BDF2CE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4669C674-4001-436C-A48E-95177B5BB7FE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직사각형 373">
            <a:extLst>
              <a:ext uri="{FF2B5EF4-FFF2-40B4-BE49-F238E27FC236}">
                <a16:creationId xmlns:a16="http://schemas.microsoft.com/office/drawing/2014/main" id="{2966ECCF-3041-44F2-AC58-2D5B08FAF192}"/>
              </a:ext>
            </a:extLst>
          </p:cNvPr>
          <p:cNvSpPr/>
          <p:nvPr/>
        </p:nvSpPr>
        <p:spPr>
          <a:xfrm>
            <a:off x="-8017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935101E4-135C-4A21-82A5-91087054E6B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4834567" y="409542"/>
            <a:ext cx="565725" cy="3072418"/>
            <a:chOff x="7121140" y="263366"/>
            <a:chExt cx="565725" cy="3072418"/>
          </a:xfrm>
        </p:grpSpPr>
        <p:grpSp>
          <p:nvGrpSpPr>
            <p:cNvPr id="797" name="그룹 796"/>
            <p:cNvGrpSpPr/>
            <p:nvPr/>
          </p:nvGrpSpPr>
          <p:grpSpPr>
            <a:xfrm>
              <a:off x="7121140" y="263366"/>
              <a:ext cx="565725" cy="3072418"/>
              <a:chOff x="3980320" y="3403403"/>
              <a:chExt cx="565725" cy="3072418"/>
            </a:xfrm>
          </p:grpSpPr>
          <p:sp>
            <p:nvSpPr>
              <p:cNvPr id="798" name="모서리가 둥근 직사각형 797"/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99" name="직선 연결선 798"/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0" name="TextBox 799"/>
              <p:cNvSpPr txBox="1"/>
              <p:nvPr/>
            </p:nvSpPr>
            <p:spPr>
              <a:xfrm>
                <a:off x="3980320" y="340485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01" name="직선 연결선 800"/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02" name="그룹 801"/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05" name="모서리가 둥근 직사각형 804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" name="모서리가 둥근 직사각형 805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07" name="그룹 806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40" name="모서리가 둥근 직사각형 8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1" name="모서리가 둥근 직사각형 8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2" name="모서리가 둥근 직사각형 8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8" name="그룹 807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7" name="모서리가 둥근 직사각형 8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8" name="모서리가 둥근 직사각형 8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9" name="모서리가 둥근 직사각형 8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9" name="그룹 808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4" name="모서리가 둥근 직사각형 8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5" name="모서리가 둥근 직사각형 8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6" name="모서리가 둥근 직사각형 8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0" name="그룹 809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1" name="모서리가 둥근 직사각형 8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2" name="모서리가 둥근 직사각형 8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3" name="모서리가 둥근 직사각형 8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1" name="그룹 810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8" name="모서리가 둥근 직사각형 8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9" name="모서리가 둥근 직사각형 8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0" name="모서리가 둥근 직사각형 8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2" name="그룹 811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5" name="모서리가 둥근 직사각형 82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6" name="모서리가 둥근 직사각형 82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7" name="모서리가 둥근 직사각형 82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3" name="그룹 812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2" name="모서리가 둥근 직사각형 82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3" name="모서리가 둥근 직사각형 82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4" name="모서리가 둥근 직사각형 82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4" name="그룹 813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9" name="모서리가 둥근 직사각형 81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0" name="모서리가 둥근 직사각형 81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1" name="모서리가 둥근 직사각형 82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5" name="그룹 814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6" name="모서리가 둥근 직사각형 81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7" name="모서리가 둥근 직사각형 81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8" name="모서리가 둥근 직사각형 81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03" name="직선 연결선 802"/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직선 연결선 803"/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1" name="그룹 1030">
              <a:extLst>
                <a:ext uri="{FF2B5EF4-FFF2-40B4-BE49-F238E27FC236}">
                  <a16:creationId xmlns:a16="http://schemas.microsoft.com/office/drawing/2014/main" id="{4AEBA6F7-2648-41E1-82E1-781B7684D33B}"/>
                </a:ext>
              </a:extLst>
            </p:cNvPr>
            <p:cNvGrpSpPr/>
            <p:nvPr/>
          </p:nvGrpSpPr>
          <p:grpSpPr>
            <a:xfrm>
              <a:off x="7180430" y="468294"/>
              <a:ext cx="486610" cy="231033"/>
              <a:chOff x="3327339" y="3618894"/>
              <a:chExt cx="486610" cy="231033"/>
            </a:xfrm>
          </p:grpSpPr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483D09F3-D01D-44C8-B5E8-13D9CF0060D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0C20C318-0FB4-47D2-906C-EF41E5E1CA9D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4" name="TextBox 1033">
                <a:extLst>
                  <a:ext uri="{FF2B5EF4-FFF2-40B4-BE49-F238E27FC236}">
                    <a16:creationId xmlns:a16="http://schemas.microsoft.com/office/drawing/2014/main" id="{E9E3392C-75FA-4DB6-A596-8981C0170D97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3" name="그룹 2"/>
          <p:cNvGrpSpPr/>
          <p:nvPr/>
        </p:nvGrpSpPr>
        <p:grpSpPr>
          <a:xfrm>
            <a:off x="5360987" y="404664"/>
            <a:ext cx="565725" cy="3070408"/>
            <a:chOff x="7986239" y="269890"/>
            <a:chExt cx="565725" cy="3070408"/>
          </a:xfrm>
        </p:grpSpPr>
        <p:grpSp>
          <p:nvGrpSpPr>
            <p:cNvPr id="889" name="그룹 888"/>
            <p:cNvGrpSpPr/>
            <p:nvPr/>
          </p:nvGrpSpPr>
          <p:grpSpPr>
            <a:xfrm>
              <a:off x="7986239" y="269890"/>
              <a:ext cx="565725" cy="3070408"/>
              <a:chOff x="4410340" y="3405413"/>
              <a:chExt cx="565725" cy="3070408"/>
            </a:xfrm>
          </p:grpSpPr>
          <p:sp>
            <p:nvSpPr>
              <p:cNvPr id="890" name="모서리가 둥근 직사각형 889"/>
              <p:cNvSpPr/>
              <p:nvPr/>
            </p:nvSpPr>
            <p:spPr>
              <a:xfrm>
                <a:off x="4470127" y="340541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891" name="직선 연결선 890"/>
              <p:cNvCxnSpPr/>
              <p:nvPr/>
            </p:nvCxnSpPr>
            <p:spPr>
              <a:xfrm>
                <a:off x="4473213" y="363319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92" name="TextBox 891"/>
              <p:cNvSpPr txBox="1"/>
              <p:nvPr/>
            </p:nvSpPr>
            <p:spPr>
              <a:xfrm>
                <a:off x="4410340" y="341641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93" name="직선 연결선 892"/>
              <p:cNvCxnSpPr/>
              <p:nvPr/>
            </p:nvCxnSpPr>
            <p:spPr>
              <a:xfrm>
                <a:off x="4470127" y="383506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94" name="그룹 893"/>
              <p:cNvGrpSpPr/>
              <p:nvPr/>
            </p:nvGrpSpPr>
            <p:grpSpPr>
              <a:xfrm>
                <a:off x="4506959" y="388280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97" name="모서리가 둥근 직사각형 896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98" name="모서리가 둥근 직사각형 897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99" name="그룹 898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32" name="모서리가 둥근 직사각형 93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3" name="모서리가 둥근 직사각형 93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4" name="모서리가 둥근 직사각형 93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0" name="그룹 899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9" name="모서리가 둥근 직사각형 92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0" name="모서리가 둥근 직사각형 92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31" name="모서리가 둥근 직사각형 93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1" name="그룹 900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6" name="모서리가 둥근 직사각형 92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7" name="모서리가 둥근 직사각형 92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8" name="모서리가 둥근 직사각형 92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2" name="그룹 901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3" name="모서리가 둥근 직사각형 92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4" name="모서리가 둥근 직사각형 92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5" name="모서리가 둥근 직사각형 92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3" name="그룹 902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20" name="모서리가 둥근 직사각형 91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1" name="모서리가 둥근 직사각형 92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22" name="모서리가 둥근 직사각형 92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4" name="그룹 903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17" name="모서리가 둥근 직사각형 91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8" name="모서리가 둥근 직사각형 91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9" name="모서리가 둥근 직사각형 91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5" name="그룹 904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14" name="모서리가 둥근 직사각형 91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5" name="모서리가 둥근 직사각형 91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6" name="모서리가 둥근 직사각형 91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6" name="그룹 905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11" name="모서리가 둥근 직사각형 91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2" name="모서리가 둥근 직사각형 91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3" name="모서리가 둥근 직사각형 91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07" name="그룹 906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08" name="모서리가 둥근 직사각형 90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09" name="모서리가 둥근 직사각형 90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10" name="모서리가 둥근 직사각형 90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95" name="직선 연결선 894"/>
              <p:cNvCxnSpPr/>
              <p:nvPr/>
            </p:nvCxnSpPr>
            <p:spPr>
              <a:xfrm>
                <a:off x="4630487" y="3642548"/>
                <a:ext cx="0" cy="283327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6" name="직선 연결선 895"/>
              <p:cNvCxnSpPr/>
              <p:nvPr/>
            </p:nvCxnSpPr>
            <p:spPr>
              <a:xfrm>
                <a:off x="4782916" y="3642548"/>
                <a:ext cx="0" cy="283327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5" name="그룹 1034">
              <a:extLst>
                <a:ext uri="{FF2B5EF4-FFF2-40B4-BE49-F238E27FC236}">
                  <a16:creationId xmlns:a16="http://schemas.microsoft.com/office/drawing/2014/main" id="{CCB01143-CE5E-4552-A9BC-061957DBF1A5}"/>
                </a:ext>
              </a:extLst>
            </p:cNvPr>
            <p:cNvGrpSpPr/>
            <p:nvPr/>
          </p:nvGrpSpPr>
          <p:grpSpPr>
            <a:xfrm>
              <a:off x="8042331" y="479229"/>
              <a:ext cx="485562" cy="233044"/>
              <a:chOff x="3337352" y="3591591"/>
              <a:chExt cx="485562" cy="233044"/>
            </a:xfrm>
          </p:grpSpPr>
          <p:sp>
            <p:nvSpPr>
              <p:cNvPr id="1036" name="TextBox 1035">
                <a:extLst>
                  <a:ext uri="{FF2B5EF4-FFF2-40B4-BE49-F238E27FC236}">
                    <a16:creationId xmlns:a16="http://schemas.microsoft.com/office/drawing/2014/main" id="{EBCB7F79-859C-4F6F-B209-A2481C443508}"/>
                  </a:ext>
                </a:extLst>
              </p:cNvPr>
              <p:cNvSpPr txBox="1"/>
              <p:nvPr/>
            </p:nvSpPr>
            <p:spPr>
              <a:xfrm>
                <a:off x="3337352" y="35976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7" name="TextBox 1036">
                <a:extLst>
                  <a:ext uri="{FF2B5EF4-FFF2-40B4-BE49-F238E27FC236}">
                    <a16:creationId xmlns:a16="http://schemas.microsoft.com/office/drawing/2014/main" id="{08549D5E-CFEF-497B-B105-FC40F7CBCA1E}"/>
                  </a:ext>
                </a:extLst>
              </p:cNvPr>
              <p:cNvSpPr txBox="1"/>
              <p:nvPr/>
            </p:nvSpPr>
            <p:spPr>
              <a:xfrm>
                <a:off x="3497429" y="3591591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8" name="TextBox 1037">
                <a:extLst>
                  <a:ext uri="{FF2B5EF4-FFF2-40B4-BE49-F238E27FC236}">
                    <a16:creationId xmlns:a16="http://schemas.microsoft.com/office/drawing/2014/main" id="{35B079BF-C159-48D4-8AB6-66F7B146152B}"/>
                  </a:ext>
                </a:extLst>
              </p:cNvPr>
              <p:cNvSpPr txBox="1"/>
              <p:nvPr/>
            </p:nvSpPr>
            <p:spPr>
              <a:xfrm>
                <a:off x="3649736" y="3601497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7" name="그룹 6"/>
          <p:cNvGrpSpPr/>
          <p:nvPr/>
        </p:nvGrpSpPr>
        <p:grpSpPr>
          <a:xfrm>
            <a:off x="5909543" y="411552"/>
            <a:ext cx="565725" cy="3070408"/>
            <a:chOff x="6778074" y="229549"/>
            <a:chExt cx="565725" cy="3070408"/>
          </a:xfrm>
        </p:grpSpPr>
        <p:grpSp>
          <p:nvGrpSpPr>
            <p:cNvPr id="843" name="그룹 842"/>
            <p:cNvGrpSpPr/>
            <p:nvPr/>
          </p:nvGrpSpPr>
          <p:grpSpPr>
            <a:xfrm>
              <a:off x="6778074" y="229549"/>
              <a:ext cx="565725" cy="3070408"/>
              <a:chOff x="5262967" y="3400530"/>
              <a:chExt cx="565725" cy="3070408"/>
            </a:xfrm>
          </p:grpSpPr>
          <p:sp>
            <p:nvSpPr>
              <p:cNvPr id="844" name="모서리가 둥근 직사각형 843"/>
              <p:cNvSpPr/>
              <p:nvPr/>
            </p:nvSpPr>
            <p:spPr>
              <a:xfrm>
                <a:off x="5314151" y="3400530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845" name="직선 연결선 844"/>
              <p:cNvCxnSpPr/>
              <p:nvPr/>
            </p:nvCxnSpPr>
            <p:spPr>
              <a:xfrm>
                <a:off x="5317237" y="3628311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6" name="TextBox 845"/>
              <p:cNvSpPr txBox="1"/>
              <p:nvPr/>
            </p:nvSpPr>
            <p:spPr>
              <a:xfrm>
                <a:off x="5262967" y="3404479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47" name="직선 연결선 846"/>
              <p:cNvCxnSpPr/>
              <p:nvPr/>
            </p:nvCxnSpPr>
            <p:spPr>
              <a:xfrm>
                <a:off x="5314151" y="3830177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8" name="그룹 847"/>
              <p:cNvGrpSpPr/>
              <p:nvPr/>
            </p:nvGrpSpPr>
            <p:grpSpPr>
              <a:xfrm>
                <a:off x="5350983" y="3877920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51" name="모서리가 둥근 직사각형 850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52" name="모서리가 둥근 직사각형 851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53" name="그룹 852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86" name="모서리가 둥근 직사각형 88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7" name="모서리가 둥근 직사각형 88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8" name="모서리가 둥근 직사각형 88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4" name="그룹 853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83" name="모서리가 둥근 직사각형 88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4" name="모서리가 둥근 직사각형 88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5" name="모서리가 둥근 직사각형 88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5" name="그룹 854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80" name="모서리가 둥근 직사각형 87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1" name="모서리가 둥근 직사각형 88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82" name="모서리가 둥근 직사각형 88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6" name="그룹 855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77" name="모서리가 둥근 직사각형 87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8" name="모서리가 둥근 직사각형 87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9" name="모서리가 둥근 직사각형 87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7" name="그룹 856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74" name="모서리가 둥근 직사각형 87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5" name="모서리가 둥근 직사각형 87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6" name="모서리가 둥근 직사각형 87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8" name="그룹 857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71" name="모서리가 둥근 직사각형 87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2" name="모서리가 둥근 직사각형 87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3" name="모서리가 둥근 직사각형 87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59" name="그룹 858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68" name="모서리가 둥근 직사각형 86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9" name="모서리가 둥근 직사각형 86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70" name="모서리가 둥근 직사각형 86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60" name="그룹 859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65" name="모서리가 둥근 직사각형 86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6" name="모서리가 둥근 직사각형 86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7" name="모서리가 둥근 직사각형 86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61" name="그룹 860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62" name="모서리가 둥근 직사각형 86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3" name="모서리가 둥근 직사각형 86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64" name="모서리가 둥근 직사각형 86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49" name="직선 연결선 848"/>
              <p:cNvCxnSpPr/>
              <p:nvPr/>
            </p:nvCxnSpPr>
            <p:spPr>
              <a:xfrm>
                <a:off x="5474511" y="3637665"/>
                <a:ext cx="0" cy="282362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0" name="직선 연결선 849"/>
              <p:cNvCxnSpPr/>
              <p:nvPr/>
            </p:nvCxnSpPr>
            <p:spPr>
              <a:xfrm>
                <a:off x="5626940" y="3637665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9" name="그룹 1038">
              <a:extLst>
                <a:ext uri="{FF2B5EF4-FFF2-40B4-BE49-F238E27FC236}">
                  <a16:creationId xmlns:a16="http://schemas.microsoft.com/office/drawing/2014/main" id="{802FEEBA-5D20-4ED1-9565-C40645988EAA}"/>
                </a:ext>
              </a:extLst>
            </p:cNvPr>
            <p:cNvGrpSpPr/>
            <p:nvPr/>
          </p:nvGrpSpPr>
          <p:grpSpPr>
            <a:xfrm>
              <a:off x="6826370" y="449925"/>
              <a:ext cx="488094" cy="232788"/>
              <a:chOff x="3354654" y="3599749"/>
              <a:chExt cx="488094" cy="232788"/>
            </a:xfrm>
          </p:grpSpPr>
          <p:sp>
            <p:nvSpPr>
              <p:cNvPr id="1040" name="TextBox 1039">
                <a:extLst>
                  <a:ext uri="{FF2B5EF4-FFF2-40B4-BE49-F238E27FC236}">
                    <a16:creationId xmlns:a16="http://schemas.microsoft.com/office/drawing/2014/main" id="{6D077BC3-68F1-431B-85F9-E305C2E8805F}"/>
                  </a:ext>
                </a:extLst>
              </p:cNvPr>
              <p:cNvSpPr txBox="1"/>
              <p:nvPr/>
            </p:nvSpPr>
            <p:spPr>
              <a:xfrm>
                <a:off x="3354654" y="360939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1" name="TextBox 1040">
                <a:extLst>
                  <a:ext uri="{FF2B5EF4-FFF2-40B4-BE49-F238E27FC236}">
                    <a16:creationId xmlns:a16="http://schemas.microsoft.com/office/drawing/2014/main" id="{BC2D414A-5CC0-4AE0-A52C-0B3D25D22877}"/>
                  </a:ext>
                </a:extLst>
              </p:cNvPr>
              <p:cNvSpPr txBox="1"/>
              <p:nvPr/>
            </p:nvSpPr>
            <p:spPr>
              <a:xfrm>
                <a:off x="3517407" y="359974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2" name="TextBox 1041">
                <a:extLst>
                  <a:ext uri="{FF2B5EF4-FFF2-40B4-BE49-F238E27FC236}">
                    <a16:creationId xmlns:a16="http://schemas.microsoft.com/office/drawing/2014/main" id="{034C5F30-65B7-4EF9-9A7B-F7D3F8F9472E}"/>
                  </a:ext>
                </a:extLst>
              </p:cNvPr>
              <p:cNvSpPr txBox="1"/>
              <p:nvPr/>
            </p:nvSpPr>
            <p:spPr>
              <a:xfrm>
                <a:off x="3669570" y="359974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4" name="그룹 3"/>
          <p:cNvGrpSpPr/>
          <p:nvPr/>
        </p:nvGrpSpPr>
        <p:grpSpPr>
          <a:xfrm>
            <a:off x="6455184" y="408969"/>
            <a:ext cx="565725" cy="3071554"/>
            <a:chOff x="4305777" y="3501351"/>
            <a:chExt cx="565725" cy="3071554"/>
          </a:xfrm>
        </p:grpSpPr>
        <p:grpSp>
          <p:nvGrpSpPr>
            <p:cNvPr id="751" name="그룹 750"/>
            <p:cNvGrpSpPr/>
            <p:nvPr/>
          </p:nvGrpSpPr>
          <p:grpSpPr>
            <a:xfrm>
              <a:off x="4305777" y="3501351"/>
              <a:ext cx="565725" cy="3071554"/>
              <a:chOff x="5859361" y="3396486"/>
              <a:chExt cx="565725" cy="3071554"/>
            </a:xfrm>
          </p:grpSpPr>
          <p:sp>
            <p:nvSpPr>
              <p:cNvPr id="752" name="모서리가 둥근 직사각형 751"/>
              <p:cNvSpPr/>
              <p:nvPr/>
            </p:nvSpPr>
            <p:spPr>
              <a:xfrm>
                <a:off x="5893976" y="3396486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53" name="직선 연결선 752"/>
              <p:cNvCxnSpPr/>
              <p:nvPr/>
            </p:nvCxnSpPr>
            <p:spPr>
              <a:xfrm>
                <a:off x="5897062" y="3624267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54" name="TextBox 753"/>
              <p:cNvSpPr txBox="1"/>
              <p:nvPr/>
            </p:nvSpPr>
            <p:spPr>
              <a:xfrm>
                <a:off x="5859361" y="339826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755" name="직선 연결선 754"/>
              <p:cNvCxnSpPr/>
              <p:nvPr/>
            </p:nvCxnSpPr>
            <p:spPr>
              <a:xfrm>
                <a:off x="5893976" y="3826133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56" name="그룹 755"/>
              <p:cNvGrpSpPr/>
              <p:nvPr/>
            </p:nvGrpSpPr>
            <p:grpSpPr>
              <a:xfrm>
                <a:off x="5930808" y="3873876"/>
                <a:ext cx="387076" cy="2484556"/>
                <a:chOff x="3621626" y="3680748"/>
                <a:chExt cx="387076" cy="2484556"/>
              </a:xfrm>
            </p:grpSpPr>
            <p:sp>
              <p:nvSpPr>
                <p:cNvPr id="759" name="모서리가 둥근 직사각형 758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60" name="모서리가 둥근 직사각형 759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761" name="그룹 760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94" name="모서리가 둥근 직사각형 79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5" name="모서리가 둥근 직사각형 79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6" name="모서리가 둥근 직사각형 79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2" name="그룹 761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91" name="모서리가 둥근 직사각형 79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2" name="모서리가 둥근 직사각형 79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3" name="모서리가 둥근 직사각형 79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3" name="그룹 762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88" name="모서리가 둥근 직사각형 78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9" name="모서리가 둥근 직사각형 78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90" name="모서리가 둥근 직사각형 78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4" name="그룹 763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85" name="모서리가 둥근 직사각형 78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6" name="모서리가 둥근 직사각형 78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7" name="모서리가 둥근 직사각형 78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5" name="그룹 764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82" name="모서리가 둥근 직사각형 78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3" name="모서리가 둥근 직사각형 78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4" name="모서리가 둥근 직사각형 78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6" name="그룹 765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9" name="모서리가 둥근 직사각형 77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0" name="모서리가 둥근 직사각형 77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81" name="모서리가 둥근 직사각형 78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7" name="그룹 766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6" name="모서리가 둥근 직사각형 77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7" name="모서리가 둥근 직사각형 77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8" name="모서리가 둥근 직사각형 77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8" name="그룹 767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3" name="모서리가 둥근 직사각형 77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4" name="모서리가 둥근 직사각형 77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5" name="모서리가 둥근 직사각형 77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69" name="그룹 768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70" name="모서리가 둥근 직사각형 76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1" name="모서리가 둥근 직사각형 77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72" name="모서리가 둥근 직사각형 77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757" name="직선 연결선 756"/>
              <p:cNvCxnSpPr/>
              <p:nvPr/>
            </p:nvCxnSpPr>
            <p:spPr>
              <a:xfrm>
                <a:off x="6054336" y="3633621"/>
                <a:ext cx="0" cy="283441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8" name="직선 연결선 757"/>
              <p:cNvCxnSpPr/>
              <p:nvPr/>
            </p:nvCxnSpPr>
            <p:spPr>
              <a:xfrm>
                <a:off x="6206765" y="3633621"/>
                <a:ext cx="0" cy="2834419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3" name="그룹 1042">
              <a:extLst>
                <a:ext uri="{FF2B5EF4-FFF2-40B4-BE49-F238E27FC236}">
                  <a16:creationId xmlns:a16="http://schemas.microsoft.com/office/drawing/2014/main" id="{C1CCAB09-94C9-4C27-A42C-32CF76AB6CE0}"/>
                </a:ext>
              </a:extLst>
            </p:cNvPr>
            <p:cNvGrpSpPr/>
            <p:nvPr/>
          </p:nvGrpSpPr>
          <p:grpSpPr>
            <a:xfrm>
              <a:off x="4339668" y="3716783"/>
              <a:ext cx="487453" cy="239550"/>
              <a:chOff x="3336720" y="3590938"/>
              <a:chExt cx="487453" cy="239550"/>
            </a:xfrm>
          </p:grpSpPr>
          <p:sp>
            <p:nvSpPr>
              <p:cNvPr id="1044" name="TextBox 1043">
                <a:extLst>
                  <a:ext uri="{FF2B5EF4-FFF2-40B4-BE49-F238E27FC236}">
                    <a16:creationId xmlns:a16="http://schemas.microsoft.com/office/drawing/2014/main" id="{BEE153F7-F6C6-44A6-A104-4E130EC3AE95}"/>
                  </a:ext>
                </a:extLst>
              </p:cNvPr>
              <p:cNvSpPr txBox="1"/>
              <p:nvPr/>
            </p:nvSpPr>
            <p:spPr>
              <a:xfrm>
                <a:off x="3336720" y="3607350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5" name="TextBox 1044">
                <a:extLst>
                  <a:ext uri="{FF2B5EF4-FFF2-40B4-BE49-F238E27FC236}">
                    <a16:creationId xmlns:a16="http://schemas.microsoft.com/office/drawing/2014/main" id="{48956992-F070-4092-A3D2-C160D573C2A5}"/>
                  </a:ext>
                </a:extLst>
              </p:cNvPr>
              <p:cNvSpPr txBox="1"/>
              <p:nvPr/>
            </p:nvSpPr>
            <p:spPr>
              <a:xfrm>
                <a:off x="3496615" y="3590938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6" name="TextBox 1045">
                <a:extLst>
                  <a:ext uri="{FF2B5EF4-FFF2-40B4-BE49-F238E27FC236}">
                    <a16:creationId xmlns:a16="http://schemas.microsoft.com/office/drawing/2014/main" id="{7CD099CB-F122-4CAE-BE81-59D9AB83DCB3}"/>
                  </a:ext>
                </a:extLst>
              </p:cNvPr>
              <p:cNvSpPr txBox="1"/>
              <p:nvPr/>
            </p:nvSpPr>
            <p:spPr>
              <a:xfrm>
                <a:off x="3650995" y="3601181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5" name="그룹 4"/>
          <p:cNvGrpSpPr/>
          <p:nvPr/>
        </p:nvGrpSpPr>
        <p:grpSpPr>
          <a:xfrm>
            <a:off x="7001139" y="408034"/>
            <a:ext cx="565725" cy="3070408"/>
            <a:chOff x="5273453" y="3500121"/>
            <a:chExt cx="565725" cy="3070408"/>
          </a:xfrm>
        </p:grpSpPr>
        <p:grpSp>
          <p:nvGrpSpPr>
            <p:cNvPr id="935" name="그룹 934"/>
            <p:cNvGrpSpPr/>
            <p:nvPr/>
          </p:nvGrpSpPr>
          <p:grpSpPr>
            <a:xfrm>
              <a:off x="5273453" y="3500121"/>
              <a:ext cx="565725" cy="3070408"/>
              <a:chOff x="6429631" y="3400530"/>
              <a:chExt cx="565725" cy="3070408"/>
            </a:xfrm>
          </p:grpSpPr>
          <p:sp>
            <p:nvSpPr>
              <p:cNvPr id="936" name="모서리가 둥근 직사각형 935"/>
              <p:cNvSpPr/>
              <p:nvPr/>
            </p:nvSpPr>
            <p:spPr>
              <a:xfrm>
                <a:off x="6464246" y="3400530"/>
                <a:ext cx="469121" cy="3070408"/>
              </a:xfrm>
              <a:prstGeom prst="roundRect">
                <a:avLst>
                  <a:gd name="adj" fmla="val 9312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37" name="직선 연결선 936"/>
              <p:cNvCxnSpPr/>
              <p:nvPr/>
            </p:nvCxnSpPr>
            <p:spPr>
              <a:xfrm>
                <a:off x="6467332" y="3628311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38" name="TextBox 937"/>
              <p:cNvSpPr txBox="1"/>
              <p:nvPr/>
            </p:nvSpPr>
            <p:spPr>
              <a:xfrm>
                <a:off x="6429631" y="3402311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939" name="직선 연결선 938"/>
              <p:cNvCxnSpPr/>
              <p:nvPr/>
            </p:nvCxnSpPr>
            <p:spPr>
              <a:xfrm>
                <a:off x="6464246" y="3830177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40" name="그룹 939"/>
              <p:cNvGrpSpPr/>
              <p:nvPr/>
            </p:nvGrpSpPr>
            <p:grpSpPr>
              <a:xfrm>
                <a:off x="6501078" y="3877920"/>
                <a:ext cx="387076" cy="2484556"/>
                <a:chOff x="3621626" y="3680748"/>
                <a:chExt cx="387076" cy="2484556"/>
              </a:xfrm>
            </p:grpSpPr>
            <p:sp>
              <p:nvSpPr>
                <p:cNvPr id="943" name="모서리가 둥근 직사각형 942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44" name="모서리가 둥근 직사각형 943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945" name="그룹 944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78" name="모서리가 둥근 직사각형 97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9" name="모서리가 둥근 직사각형 97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80" name="모서리가 둥근 직사각형 97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6" name="그룹 945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75" name="모서리가 둥근 직사각형 97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6" name="모서리가 둥근 직사각형 97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7" name="모서리가 둥근 직사각형 97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7" name="그룹 946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72" name="모서리가 둥근 직사각형 97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3" name="모서리가 둥근 직사각형 97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4" name="모서리가 둥근 직사각형 97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8" name="그룹 947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9" name="모서리가 둥근 직사각형 96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0" name="모서리가 둥근 직사각형 96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71" name="모서리가 둥근 직사각형 97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49" name="그룹 948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6" name="모서리가 둥근 직사각형 96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7" name="모서리가 둥근 직사각형 96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8" name="모서리가 둥근 직사각형 96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0" name="그룹 949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3" name="모서리가 둥근 직사각형 96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4" name="모서리가 둥근 직사각형 96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5" name="모서리가 둥근 직사각형 96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1" name="그룹 950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60" name="모서리가 둥근 직사각형 95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1" name="모서리가 둥근 직사각형 96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62" name="모서리가 둥근 직사각형 96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2" name="그룹 951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57" name="모서리가 둥근 직사각형 95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8" name="모서리가 둥근 직사각형 95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9" name="모서리가 둥근 직사각형 95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53" name="그룹 952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954" name="모서리가 둥근 직사각형 95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5" name="모서리가 둥근 직사각형 95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956" name="모서리가 둥근 직사각형 95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941" name="직선 연결선 940"/>
              <p:cNvCxnSpPr/>
              <p:nvPr/>
            </p:nvCxnSpPr>
            <p:spPr>
              <a:xfrm>
                <a:off x="6624606" y="3637665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2" name="직선 연결선 941"/>
              <p:cNvCxnSpPr/>
              <p:nvPr/>
            </p:nvCxnSpPr>
            <p:spPr>
              <a:xfrm>
                <a:off x="6777035" y="3637665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7" name="그룹 1046">
              <a:extLst>
                <a:ext uri="{FF2B5EF4-FFF2-40B4-BE49-F238E27FC236}">
                  <a16:creationId xmlns:a16="http://schemas.microsoft.com/office/drawing/2014/main" id="{CC777B7A-D812-4068-9FCD-0AA0F2E8E1DE}"/>
                </a:ext>
              </a:extLst>
            </p:cNvPr>
            <p:cNvGrpSpPr/>
            <p:nvPr/>
          </p:nvGrpSpPr>
          <p:grpSpPr>
            <a:xfrm>
              <a:off x="5317842" y="3714088"/>
              <a:ext cx="474351" cy="230511"/>
              <a:chOff x="3354641" y="3598511"/>
              <a:chExt cx="474351" cy="230511"/>
            </a:xfrm>
          </p:grpSpPr>
          <p:sp>
            <p:nvSpPr>
              <p:cNvPr id="1048" name="TextBox 1047">
                <a:extLst>
                  <a:ext uri="{FF2B5EF4-FFF2-40B4-BE49-F238E27FC236}">
                    <a16:creationId xmlns:a16="http://schemas.microsoft.com/office/drawing/2014/main" id="{1352A32F-EDD8-4B4C-8032-F40168ECD54C}"/>
                  </a:ext>
                </a:extLst>
              </p:cNvPr>
              <p:cNvSpPr txBox="1"/>
              <p:nvPr/>
            </p:nvSpPr>
            <p:spPr>
              <a:xfrm>
                <a:off x="3354641" y="360588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9" name="TextBox 1048">
                <a:extLst>
                  <a:ext uri="{FF2B5EF4-FFF2-40B4-BE49-F238E27FC236}">
                    <a16:creationId xmlns:a16="http://schemas.microsoft.com/office/drawing/2014/main" id="{F1A53F0E-B572-40D2-A6A3-CBCF47659559}"/>
                  </a:ext>
                </a:extLst>
              </p:cNvPr>
              <p:cNvSpPr txBox="1"/>
              <p:nvPr/>
            </p:nvSpPr>
            <p:spPr>
              <a:xfrm>
                <a:off x="3507069" y="3600590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50" name="TextBox 1049">
                <a:extLst>
                  <a:ext uri="{FF2B5EF4-FFF2-40B4-BE49-F238E27FC236}">
                    <a16:creationId xmlns:a16="http://schemas.microsoft.com/office/drawing/2014/main" id="{2DAEEDB1-A1FF-4FA9-84A3-FFB468809466}"/>
                  </a:ext>
                </a:extLst>
              </p:cNvPr>
              <p:cNvSpPr txBox="1"/>
              <p:nvPr/>
            </p:nvSpPr>
            <p:spPr>
              <a:xfrm>
                <a:off x="3655814" y="3598511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6" name="그룹 5"/>
          <p:cNvGrpSpPr/>
          <p:nvPr/>
        </p:nvGrpSpPr>
        <p:grpSpPr>
          <a:xfrm>
            <a:off x="7542805" y="408034"/>
            <a:ext cx="565725" cy="3070408"/>
            <a:chOff x="6115467" y="3491644"/>
            <a:chExt cx="565725" cy="3070408"/>
          </a:xfrm>
        </p:grpSpPr>
        <p:grpSp>
          <p:nvGrpSpPr>
            <p:cNvPr id="981" name="그룹 980"/>
            <p:cNvGrpSpPr/>
            <p:nvPr/>
          </p:nvGrpSpPr>
          <p:grpSpPr>
            <a:xfrm>
              <a:off x="6115467" y="3491644"/>
              <a:ext cx="565725" cy="3070408"/>
              <a:chOff x="7014612" y="3391767"/>
              <a:chExt cx="565725" cy="3070408"/>
            </a:xfrm>
          </p:grpSpPr>
          <p:sp>
            <p:nvSpPr>
              <p:cNvPr id="982" name="모서리가 둥근 직사각형 981"/>
              <p:cNvSpPr/>
              <p:nvPr/>
            </p:nvSpPr>
            <p:spPr>
              <a:xfrm>
                <a:off x="7049227" y="3391767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83" name="직선 연결선 982"/>
              <p:cNvCxnSpPr/>
              <p:nvPr/>
            </p:nvCxnSpPr>
            <p:spPr>
              <a:xfrm>
                <a:off x="7052313" y="3619548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4" name="TextBox 983"/>
              <p:cNvSpPr txBox="1"/>
              <p:nvPr/>
            </p:nvSpPr>
            <p:spPr>
              <a:xfrm>
                <a:off x="7014612" y="3393548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985" name="직선 연결선 984"/>
              <p:cNvCxnSpPr/>
              <p:nvPr/>
            </p:nvCxnSpPr>
            <p:spPr>
              <a:xfrm>
                <a:off x="7049227" y="3821414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86" name="그룹 985"/>
              <p:cNvGrpSpPr/>
              <p:nvPr/>
            </p:nvGrpSpPr>
            <p:grpSpPr>
              <a:xfrm>
                <a:off x="7086059" y="3869157"/>
                <a:ext cx="387076" cy="2484556"/>
                <a:chOff x="3621626" y="3680748"/>
                <a:chExt cx="387076" cy="2484556"/>
              </a:xfrm>
            </p:grpSpPr>
            <p:sp>
              <p:nvSpPr>
                <p:cNvPr id="989" name="모서리가 둥근 직사각형 988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0" name="모서리가 둥근 직사각형 989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991" name="그룹 990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24" name="모서리가 둥근 직사각형 102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5" name="모서리가 둥근 직사각형 102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6" name="모서리가 둥근 직사각형 102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2" name="그룹 991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21" name="모서리가 둥근 직사각형 102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2" name="모서리가 둥근 직사각형 102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3" name="모서리가 둥근 직사각형 102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3" name="그룹 992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18" name="모서리가 둥근 직사각형 101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9" name="모서리가 둥근 직사각형 101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20" name="모서리가 둥근 직사각형 101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4" name="그룹 993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15" name="모서리가 둥근 직사각형 101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6" name="모서리가 둥근 직사각형 101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7" name="모서리가 둥근 직사각형 101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5" name="그룹 994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12" name="모서리가 둥근 직사각형 101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3" name="모서리가 둥근 직사각형 101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4" name="모서리가 둥근 직사각형 101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6" name="그룹 995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9" name="모서리가 둥근 직사각형 100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0" name="모서리가 둥근 직사각형 100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11" name="모서리가 둥근 직사각형 101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7" name="그룹 996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6" name="모서리가 둥근 직사각형 100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7" name="모서리가 둥근 직사각형 100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8" name="모서리가 둥근 직사각형 100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8" name="그룹 997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3" name="모서리가 둥근 직사각형 100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4" name="모서리가 둥근 직사각형 100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5" name="모서리가 둥근 직사각형 100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999" name="그룹 998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000" name="모서리가 둥근 직사각형 99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1" name="모서리가 둥근 직사각형 100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002" name="모서리가 둥근 직사각형 100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987" name="직선 연결선 986"/>
              <p:cNvCxnSpPr/>
              <p:nvPr/>
            </p:nvCxnSpPr>
            <p:spPr>
              <a:xfrm>
                <a:off x="7209587" y="3628902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8" name="직선 연결선 987"/>
              <p:cNvCxnSpPr/>
              <p:nvPr/>
            </p:nvCxnSpPr>
            <p:spPr>
              <a:xfrm>
                <a:off x="7362016" y="3628902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51" name="그룹 1050">
              <a:extLst>
                <a:ext uri="{FF2B5EF4-FFF2-40B4-BE49-F238E27FC236}">
                  <a16:creationId xmlns:a16="http://schemas.microsoft.com/office/drawing/2014/main" id="{E8F59C9C-33DB-4D58-82A1-B52699F07BD2}"/>
                </a:ext>
              </a:extLst>
            </p:cNvPr>
            <p:cNvGrpSpPr/>
            <p:nvPr/>
          </p:nvGrpSpPr>
          <p:grpSpPr>
            <a:xfrm>
              <a:off x="6147225" y="3705354"/>
              <a:ext cx="483353" cy="229636"/>
              <a:chOff x="3328180" y="3589165"/>
              <a:chExt cx="483353" cy="229636"/>
            </a:xfrm>
          </p:grpSpPr>
          <p:sp>
            <p:nvSpPr>
              <p:cNvPr id="1052" name="TextBox 1051">
                <a:extLst>
                  <a:ext uri="{FF2B5EF4-FFF2-40B4-BE49-F238E27FC236}">
                    <a16:creationId xmlns:a16="http://schemas.microsoft.com/office/drawing/2014/main" id="{08C94895-3CF5-4135-A230-4FB04DEA5269}"/>
                  </a:ext>
                </a:extLst>
              </p:cNvPr>
              <p:cNvSpPr txBox="1"/>
              <p:nvPr/>
            </p:nvSpPr>
            <p:spPr>
              <a:xfrm>
                <a:off x="3328180" y="3589165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53" name="TextBox 1052">
                <a:extLst>
                  <a:ext uri="{FF2B5EF4-FFF2-40B4-BE49-F238E27FC236}">
                    <a16:creationId xmlns:a16="http://schemas.microsoft.com/office/drawing/2014/main" id="{7CFB8811-208F-4C95-96A7-7E269A7AE20B}"/>
                  </a:ext>
                </a:extLst>
              </p:cNvPr>
              <p:cNvSpPr txBox="1"/>
              <p:nvPr/>
            </p:nvSpPr>
            <p:spPr>
              <a:xfrm>
                <a:off x="3479713" y="359142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54" name="TextBox 1053">
                <a:extLst>
                  <a:ext uri="{FF2B5EF4-FFF2-40B4-BE49-F238E27FC236}">
                    <a16:creationId xmlns:a16="http://schemas.microsoft.com/office/drawing/2014/main" id="{1DAACD58-9722-4AF7-BD0C-D98AACFE32E3}"/>
                  </a:ext>
                </a:extLst>
              </p:cNvPr>
              <p:cNvSpPr txBox="1"/>
              <p:nvPr/>
            </p:nvSpPr>
            <p:spPr>
              <a:xfrm>
                <a:off x="3638355" y="3595663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aphicFrame>
        <p:nvGraphicFramePr>
          <p:cNvPr id="1056" name="표 1055"/>
          <p:cNvGraphicFramePr>
            <a:graphicFrameLocks noGrp="1"/>
          </p:cNvGraphicFramePr>
          <p:nvPr/>
        </p:nvGraphicFramePr>
        <p:xfrm>
          <a:off x="2432720" y="414141"/>
          <a:ext cx="1169498" cy="3117562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58" name="그룹 1057"/>
          <p:cNvGrpSpPr/>
          <p:nvPr/>
        </p:nvGrpSpPr>
        <p:grpSpPr>
          <a:xfrm>
            <a:off x="2800983" y="776411"/>
            <a:ext cx="696763" cy="100804"/>
            <a:chOff x="3538538" y="1077915"/>
            <a:chExt cx="696763" cy="100804"/>
          </a:xfrm>
        </p:grpSpPr>
        <p:sp>
          <p:nvSpPr>
            <p:cNvPr id="1113" name="모서리가 둥근 직사각형 11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11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11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11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111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9" name="그룹 1058"/>
          <p:cNvGrpSpPr/>
          <p:nvPr/>
        </p:nvGrpSpPr>
        <p:grpSpPr>
          <a:xfrm>
            <a:off x="2801028" y="1065631"/>
            <a:ext cx="696763" cy="100804"/>
            <a:chOff x="3538538" y="1077915"/>
            <a:chExt cx="696763" cy="100804"/>
          </a:xfrm>
        </p:grpSpPr>
        <p:sp>
          <p:nvSpPr>
            <p:cNvPr id="1108" name="모서리가 둥근 직사각형 11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11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11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11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111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2800532" y="1339329"/>
            <a:ext cx="696763" cy="100804"/>
            <a:chOff x="3538538" y="1077915"/>
            <a:chExt cx="696763" cy="100804"/>
          </a:xfrm>
        </p:grpSpPr>
        <p:sp>
          <p:nvSpPr>
            <p:cNvPr id="1103" name="모서리가 둥근 직사각형 11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11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11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11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11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/>
          <p:cNvGrpSpPr/>
          <p:nvPr/>
        </p:nvGrpSpPr>
        <p:grpSpPr>
          <a:xfrm>
            <a:off x="2798383" y="1618664"/>
            <a:ext cx="696763" cy="100804"/>
            <a:chOff x="3538538" y="1077915"/>
            <a:chExt cx="696763" cy="100804"/>
          </a:xfrm>
        </p:grpSpPr>
        <p:sp>
          <p:nvSpPr>
            <p:cNvPr id="1098" name="모서리가 둥근 직사각형 10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0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1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1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2" name="그룹 1061"/>
          <p:cNvGrpSpPr/>
          <p:nvPr/>
        </p:nvGrpSpPr>
        <p:grpSpPr>
          <a:xfrm>
            <a:off x="2801174" y="1891459"/>
            <a:ext cx="696763" cy="100804"/>
            <a:chOff x="3538538" y="1077915"/>
            <a:chExt cx="696763" cy="100804"/>
          </a:xfrm>
        </p:grpSpPr>
        <p:sp>
          <p:nvSpPr>
            <p:cNvPr id="1093" name="모서리가 둥근 직사각형 10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0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0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0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3" name="그룹 1062"/>
          <p:cNvGrpSpPr/>
          <p:nvPr/>
        </p:nvGrpSpPr>
        <p:grpSpPr>
          <a:xfrm>
            <a:off x="2800979" y="2187999"/>
            <a:ext cx="696763" cy="100804"/>
            <a:chOff x="3538538" y="1077915"/>
            <a:chExt cx="696763" cy="100804"/>
          </a:xfrm>
        </p:grpSpPr>
        <p:sp>
          <p:nvSpPr>
            <p:cNvPr id="1088" name="모서리가 둥근 직사각형 10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0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10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109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4" name="그룹 1063"/>
          <p:cNvGrpSpPr/>
          <p:nvPr/>
        </p:nvGrpSpPr>
        <p:grpSpPr>
          <a:xfrm>
            <a:off x="2799674" y="2472491"/>
            <a:ext cx="696763" cy="100804"/>
            <a:chOff x="3538538" y="1077915"/>
            <a:chExt cx="696763" cy="100804"/>
          </a:xfrm>
        </p:grpSpPr>
        <p:sp>
          <p:nvSpPr>
            <p:cNvPr id="1083" name="모서리가 둥근 직사각형 10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0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5" name="모서리가 둥근 직사각형 10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6" name="모서리가 둥근 직사각형 108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08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5" name="그룹 1064"/>
          <p:cNvGrpSpPr/>
          <p:nvPr/>
        </p:nvGrpSpPr>
        <p:grpSpPr>
          <a:xfrm>
            <a:off x="2801026" y="2751474"/>
            <a:ext cx="696763" cy="100804"/>
            <a:chOff x="3538538" y="1077915"/>
            <a:chExt cx="696763" cy="100804"/>
          </a:xfrm>
        </p:grpSpPr>
        <p:sp>
          <p:nvSpPr>
            <p:cNvPr id="1078" name="모서리가 둥근 직사각형 10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모서리가 둥근 직사각형 10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0" name="모서리가 둥근 직사각형 10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1" name="모서리가 둥근 직사각형 108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08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6" name="그룹 1065"/>
          <p:cNvGrpSpPr/>
          <p:nvPr/>
        </p:nvGrpSpPr>
        <p:grpSpPr>
          <a:xfrm>
            <a:off x="2798713" y="3040285"/>
            <a:ext cx="696763" cy="100804"/>
            <a:chOff x="3538538" y="1077915"/>
            <a:chExt cx="696763" cy="100804"/>
          </a:xfrm>
        </p:grpSpPr>
        <p:sp>
          <p:nvSpPr>
            <p:cNvPr id="1073" name="모서리가 둥근 직사각형 107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107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107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07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07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7" name="그룹 1066"/>
          <p:cNvGrpSpPr/>
          <p:nvPr/>
        </p:nvGrpSpPr>
        <p:grpSpPr>
          <a:xfrm>
            <a:off x="2799674" y="3311553"/>
            <a:ext cx="696763" cy="100804"/>
            <a:chOff x="3538538" y="1077915"/>
            <a:chExt cx="696763" cy="100804"/>
          </a:xfrm>
        </p:grpSpPr>
        <p:sp>
          <p:nvSpPr>
            <p:cNvPr id="1068" name="모서리가 둥근 직사각형 106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06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106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107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07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" name="그룹 7"/>
          <p:cNvGrpSpPr/>
          <p:nvPr/>
        </p:nvGrpSpPr>
        <p:grpSpPr>
          <a:xfrm>
            <a:off x="8079933" y="408357"/>
            <a:ext cx="565725" cy="3070408"/>
            <a:chOff x="7147250" y="3491644"/>
            <a:chExt cx="565725" cy="3070408"/>
          </a:xfrm>
        </p:grpSpPr>
        <p:grpSp>
          <p:nvGrpSpPr>
            <p:cNvPr id="698" name="그룹 697"/>
            <p:cNvGrpSpPr/>
            <p:nvPr/>
          </p:nvGrpSpPr>
          <p:grpSpPr>
            <a:xfrm>
              <a:off x="7147250" y="3491644"/>
              <a:ext cx="565725" cy="3070408"/>
              <a:chOff x="7014612" y="3391767"/>
              <a:chExt cx="565725" cy="3070408"/>
            </a:xfrm>
          </p:grpSpPr>
          <p:sp>
            <p:nvSpPr>
              <p:cNvPr id="699" name="모서리가 둥근 직사각형 698"/>
              <p:cNvSpPr/>
              <p:nvPr/>
            </p:nvSpPr>
            <p:spPr>
              <a:xfrm>
                <a:off x="7049227" y="3391767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00" name="직선 연결선 699"/>
              <p:cNvCxnSpPr/>
              <p:nvPr/>
            </p:nvCxnSpPr>
            <p:spPr>
              <a:xfrm>
                <a:off x="7052313" y="3619548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1" name="TextBox 700"/>
              <p:cNvSpPr txBox="1"/>
              <p:nvPr/>
            </p:nvSpPr>
            <p:spPr>
              <a:xfrm>
                <a:off x="7014612" y="3393548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19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702" name="직선 연결선 701"/>
              <p:cNvCxnSpPr/>
              <p:nvPr/>
            </p:nvCxnSpPr>
            <p:spPr>
              <a:xfrm>
                <a:off x="7049227" y="3821414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3" name="그룹 702"/>
              <p:cNvGrpSpPr/>
              <p:nvPr/>
            </p:nvGrpSpPr>
            <p:grpSpPr>
              <a:xfrm>
                <a:off x="7086059" y="3869157"/>
                <a:ext cx="387076" cy="2484556"/>
                <a:chOff x="3621626" y="3680748"/>
                <a:chExt cx="387076" cy="2484556"/>
              </a:xfrm>
            </p:grpSpPr>
            <p:sp>
              <p:nvSpPr>
                <p:cNvPr id="706" name="모서리가 둥근 직사각형 705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07" name="모서리가 둥근 직사각형 706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708" name="그룹 707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41" name="모서리가 둥근 직사각형 74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42" name="모서리가 둥근 직사각형 74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43" name="모서리가 둥근 직사각형 74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09" name="그룹 708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38" name="모서리가 둥근 직사각형 73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9" name="모서리가 둥근 직사각형 73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40" name="모서리가 둥근 직사각형 73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0" name="그룹 709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35" name="모서리가 둥근 직사각형 73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6" name="모서리가 둥근 직사각형 73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7" name="모서리가 둥근 직사각형 73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1" name="그룹 710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32" name="모서리가 둥근 직사각형 73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3" name="모서리가 둥근 직사각형 73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4" name="모서리가 둥근 직사각형 73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2" name="그룹 711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9" name="모서리가 둥근 직사각형 72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0" name="모서리가 둥근 직사각형 72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31" name="모서리가 둥근 직사각형 73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3" name="그룹 712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6" name="모서리가 둥근 직사각형 72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7" name="모서리가 둥근 직사각형 72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8" name="모서리가 둥근 직사각형 72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4" name="그룹 713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3" name="모서리가 둥근 직사각형 72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4" name="모서리가 둥근 직사각형 72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5" name="모서리가 둥근 직사각형 72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5" name="그룹 714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20" name="모서리가 둥근 직사각형 71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1" name="모서리가 둥근 직사각형 72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22" name="모서리가 둥근 직사각형 72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716" name="그룹 715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717" name="모서리가 둥근 직사각형 71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18" name="모서리가 둥근 직사각형 71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719" name="모서리가 둥근 직사각형 71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704" name="직선 연결선 703"/>
              <p:cNvCxnSpPr/>
              <p:nvPr/>
            </p:nvCxnSpPr>
            <p:spPr>
              <a:xfrm>
                <a:off x="7209587" y="3628902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5" name="직선 연결선 704"/>
              <p:cNvCxnSpPr/>
              <p:nvPr/>
            </p:nvCxnSpPr>
            <p:spPr>
              <a:xfrm>
                <a:off x="7362016" y="3628902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44" name="그룹 743">
              <a:extLst>
                <a:ext uri="{FF2B5EF4-FFF2-40B4-BE49-F238E27FC236}">
                  <a16:creationId xmlns:a16="http://schemas.microsoft.com/office/drawing/2014/main" id="{E8F59C9C-33DB-4D58-82A1-B52699F07BD2}"/>
                </a:ext>
              </a:extLst>
            </p:cNvPr>
            <p:cNvGrpSpPr/>
            <p:nvPr/>
          </p:nvGrpSpPr>
          <p:grpSpPr>
            <a:xfrm>
              <a:off x="7179008" y="3705354"/>
              <a:ext cx="483353" cy="229636"/>
              <a:chOff x="3328180" y="3589165"/>
              <a:chExt cx="483353" cy="229636"/>
            </a:xfrm>
          </p:grpSpPr>
          <p:sp>
            <p:nvSpPr>
              <p:cNvPr id="745" name="TextBox 744">
                <a:extLst>
                  <a:ext uri="{FF2B5EF4-FFF2-40B4-BE49-F238E27FC236}">
                    <a16:creationId xmlns:a16="http://schemas.microsoft.com/office/drawing/2014/main" id="{08C94895-3CF5-4135-A230-4FB04DEA5269}"/>
                  </a:ext>
                </a:extLst>
              </p:cNvPr>
              <p:cNvSpPr txBox="1"/>
              <p:nvPr/>
            </p:nvSpPr>
            <p:spPr>
              <a:xfrm>
                <a:off x="3328180" y="3589165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746" name="TextBox 745">
                <a:extLst>
                  <a:ext uri="{FF2B5EF4-FFF2-40B4-BE49-F238E27FC236}">
                    <a16:creationId xmlns:a16="http://schemas.microsoft.com/office/drawing/2014/main" id="{7CFB8811-208F-4C95-96A7-7E269A7AE20B}"/>
                  </a:ext>
                </a:extLst>
              </p:cNvPr>
              <p:cNvSpPr txBox="1"/>
              <p:nvPr/>
            </p:nvSpPr>
            <p:spPr>
              <a:xfrm>
                <a:off x="3479713" y="359142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747" name="TextBox 746">
                <a:extLst>
                  <a:ext uri="{FF2B5EF4-FFF2-40B4-BE49-F238E27FC236}">
                    <a16:creationId xmlns:a16="http://schemas.microsoft.com/office/drawing/2014/main" id="{1DAACD58-9722-4AF7-BD0C-D98AACFE32E3}"/>
                  </a:ext>
                </a:extLst>
              </p:cNvPr>
              <p:cNvSpPr txBox="1"/>
              <p:nvPr/>
            </p:nvSpPr>
            <p:spPr>
              <a:xfrm>
                <a:off x="3638355" y="3595663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9" name="그룹 8"/>
          <p:cNvGrpSpPr/>
          <p:nvPr/>
        </p:nvGrpSpPr>
        <p:grpSpPr>
          <a:xfrm>
            <a:off x="8645882" y="414141"/>
            <a:ext cx="565725" cy="3070408"/>
            <a:chOff x="8006134" y="3491644"/>
            <a:chExt cx="565725" cy="3070408"/>
          </a:xfrm>
        </p:grpSpPr>
        <p:grpSp>
          <p:nvGrpSpPr>
            <p:cNvPr id="748" name="그룹 747"/>
            <p:cNvGrpSpPr/>
            <p:nvPr/>
          </p:nvGrpSpPr>
          <p:grpSpPr>
            <a:xfrm>
              <a:off x="8006134" y="3491644"/>
              <a:ext cx="565725" cy="3070408"/>
              <a:chOff x="7013615" y="3391767"/>
              <a:chExt cx="565725" cy="3070408"/>
            </a:xfrm>
          </p:grpSpPr>
          <p:sp>
            <p:nvSpPr>
              <p:cNvPr id="749" name="모서리가 둥근 직사각형 748"/>
              <p:cNvSpPr/>
              <p:nvPr/>
            </p:nvSpPr>
            <p:spPr>
              <a:xfrm>
                <a:off x="7049227" y="3391767"/>
                <a:ext cx="469121" cy="3070408"/>
              </a:xfrm>
              <a:prstGeom prst="roundRect">
                <a:avLst>
                  <a:gd name="adj" fmla="val 1115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50" name="직선 연결선 749"/>
              <p:cNvCxnSpPr/>
              <p:nvPr/>
            </p:nvCxnSpPr>
            <p:spPr>
              <a:xfrm>
                <a:off x="7052313" y="3619548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7" name="TextBox 1026"/>
              <p:cNvSpPr txBox="1"/>
              <p:nvPr/>
            </p:nvSpPr>
            <p:spPr>
              <a:xfrm>
                <a:off x="7013615" y="3402640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20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1028" name="직선 연결선 1027"/>
              <p:cNvCxnSpPr/>
              <p:nvPr/>
            </p:nvCxnSpPr>
            <p:spPr>
              <a:xfrm>
                <a:off x="7049227" y="3821414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29" name="그룹 1028"/>
              <p:cNvGrpSpPr/>
              <p:nvPr/>
            </p:nvGrpSpPr>
            <p:grpSpPr>
              <a:xfrm>
                <a:off x="7086059" y="3869157"/>
                <a:ext cx="387076" cy="2484556"/>
                <a:chOff x="3621626" y="3680748"/>
                <a:chExt cx="387076" cy="2484556"/>
              </a:xfrm>
            </p:grpSpPr>
            <p:sp>
              <p:nvSpPr>
                <p:cNvPr id="1057" name="모서리가 둥근 직사각형 1056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8" name="모서리가 둥근 직사각형 1117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1119" name="그룹 1118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252" name="모서리가 둥근 직사각형 125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53" name="모서리가 둥근 직사각형 125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54" name="모서리가 둥근 직사각형 125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0" name="그룹 1119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9" name="모서리가 둥근 직사각형 114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50" name="모서리가 둥근 직사각형 114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246" name="모서리가 둥근 직사각형 124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1" name="그룹 1120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6" name="모서리가 둥근 직사각형 114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7" name="모서리가 둥근 직사각형 114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8" name="모서리가 둥근 직사각형 114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2" name="그룹 1121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3" name="모서리가 둥근 직사각형 1142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4" name="모서리가 둥근 직사각형 1143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5" name="모서리가 둥근 직사각형 1144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3" name="그룹 1122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40" name="모서리가 둥근 직사각형 11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1" name="모서리가 둥근 직사각형 11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42" name="모서리가 둥근 직사각형 11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4" name="그룹 1123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37" name="모서리가 둥근 직사각형 11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8" name="모서리가 둥근 직사각형 11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9" name="모서리가 둥근 직사각형 11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5" name="그룹 1124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34" name="모서리가 둥근 직사각형 11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5" name="모서리가 둥근 직사각형 11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6" name="모서리가 둥근 직사각형 11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6" name="그룹 1125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31" name="모서리가 둥근 직사각형 11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2" name="모서리가 둥근 직사각형 11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3" name="모서리가 둥근 직사각형 11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127" name="그룹 1126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1128" name="모서리가 둥근 직사각형 11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29" name="모서리가 둥근 직사각형 11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1130" name="모서리가 둥근 직사각형 11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1030" name="직선 연결선 1029"/>
              <p:cNvCxnSpPr/>
              <p:nvPr/>
            </p:nvCxnSpPr>
            <p:spPr>
              <a:xfrm>
                <a:off x="7209587" y="3628902"/>
                <a:ext cx="0" cy="283238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5" name="직선 연결선 1054"/>
              <p:cNvCxnSpPr/>
              <p:nvPr/>
            </p:nvCxnSpPr>
            <p:spPr>
              <a:xfrm>
                <a:off x="7362016" y="3628902"/>
                <a:ext cx="0" cy="2824796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5" name="그룹 1254">
              <a:extLst>
                <a:ext uri="{FF2B5EF4-FFF2-40B4-BE49-F238E27FC236}">
                  <a16:creationId xmlns:a16="http://schemas.microsoft.com/office/drawing/2014/main" id="{E8F59C9C-33DB-4D58-82A1-B52699F07BD2}"/>
                </a:ext>
              </a:extLst>
            </p:cNvPr>
            <p:cNvGrpSpPr/>
            <p:nvPr/>
          </p:nvGrpSpPr>
          <p:grpSpPr>
            <a:xfrm>
              <a:off x="8038889" y="3705354"/>
              <a:ext cx="483353" cy="229636"/>
              <a:chOff x="3328180" y="3589165"/>
              <a:chExt cx="483353" cy="229636"/>
            </a:xfrm>
          </p:grpSpPr>
          <p:sp>
            <p:nvSpPr>
              <p:cNvPr id="1256" name="TextBox 1255">
                <a:extLst>
                  <a:ext uri="{FF2B5EF4-FFF2-40B4-BE49-F238E27FC236}">
                    <a16:creationId xmlns:a16="http://schemas.microsoft.com/office/drawing/2014/main" id="{08C94895-3CF5-4135-A230-4FB04DEA5269}"/>
                  </a:ext>
                </a:extLst>
              </p:cNvPr>
              <p:cNvSpPr txBox="1"/>
              <p:nvPr/>
            </p:nvSpPr>
            <p:spPr>
              <a:xfrm>
                <a:off x="3328180" y="3589165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257" name="TextBox 1256">
                <a:extLst>
                  <a:ext uri="{FF2B5EF4-FFF2-40B4-BE49-F238E27FC236}">
                    <a16:creationId xmlns:a16="http://schemas.microsoft.com/office/drawing/2014/main" id="{7CFB8811-208F-4C95-96A7-7E269A7AE20B}"/>
                  </a:ext>
                </a:extLst>
              </p:cNvPr>
              <p:cNvSpPr txBox="1"/>
              <p:nvPr/>
            </p:nvSpPr>
            <p:spPr>
              <a:xfrm>
                <a:off x="3479713" y="359142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258" name="TextBox 1257">
                <a:extLst>
                  <a:ext uri="{FF2B5EF4-FFF2-40B4-BE49-F238E27FC236}">
                    <a16:creationId xmlns:a16="http://schemas.microsoft.com/office/drawing/2014/main" id="{1DAACD58-9722-4AF7-BD0C-D98AACFE32E3}"/>
                  </a:ext>
                </a:extLst>
              </p:cNvPr>
              <p:cNvSpPr txBox="1"/>
              <p:nvPr/>
            </p:nvSpPr>
            <p:spPr>
              <a:xfrm>
                <a:off x="3638355" y="3595663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1259" name="모서리가 둥근 직사각형 1258"/>
          <p:cNvSpPr/>
          <p:nvPr/>
        </p:nvSpPr>
        <p:spPr>
          <a:xfrm>
            <a:off x="727682" y="39705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60" name="직선 연결선 1259"/>
          <p:cNvCxnSpPr/>
          <p:nvPr/>
        </p:nvCxnSpPr>
        <p:spPr>
          <a:xfrm>
            <a:off x="727682" y="63212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1" name="직선 연결선 1260"/>
          <p:cNvCxnSpPr/>
          <p:nvPr/>
        </p:nvCxnSpPr>
        <p:spPr>
          <a:xfrm>
            <a:off x="1197830" y="39705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2" name="직선 연결선 1261"/>
          <p:cNvCxnSpPr/>
          <p:nvPr/>
        </p:nvCxnSpPr>
        <p:spPr>
          <a:xfrm>
            <a:off x="721992" y="82275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3" name="직선 연결선 1262"/>
          <p:cNvCxnSpPr/>
          <p:nvPr/>
        </p:nvCxnSpPr>
        <p:spPr>
          <a:xfrm>
            <a:off x="721992" y="108322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4" name="직선 연결선 1263"/>
          <p:cNvCxnSpPr/>
          <p:nvPr/>
        </p:nvCxnSpPr>
        <p:spPr>
          <a:xfrm>
            <a:off x="724150" y="112132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5" name="직선 연결선 1264"/>
          <p:cNvCxnSpPr/>
          <p:nvPr/>
        </p:nvCxnSpPr>
        <p:spPr>
          <a:xfrm>
            <a:off x="880082" y="8289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6" name="직선 연결선 1265"/>
          <p:cNvCxnSpPr/>
          <p:nvPr/>
        </p:nvCxnSpPr>
        <p:spPr>
          <a:xfrm>
            <a:off x="1038457" y="8270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7" name="직선 연결선 1266"/>
          <p:cNvCxnSpPr/>
          <p:nvPr/>
        </p:nvCxnSpPr>
        <p:spPr>
          <a:xfrm>
            <a:off x="1196832" y="8249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8" name="직선 연결선 1267"/>
          <p:cNvCxnSpPr/>
          <p:nvPr/>
        </p:nvCxnSpPr>
        <p:spPr>
          <a:xfrm>
            <a:off x="1355206" y="8249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9" name="직선 연결선 1268"/>
          <p:cNvCxnSpPr/>
          <p:nvPr/>
        </p:nvCxnSpPr>
        <p:spPr>
          <a:xfrm>
            <a:off x="1517612" y="8269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0" name="직선 연결선 1269"/>
          <p:cNvCxnSpPr/>
          <p:nvPr/>
        </p:nvCxnSpPr>
        <p:spPr>
          <a:xfrm>
            <a:off x="1677164" y="82275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1" name="직선 연결선 1270"/>
          <p:cNvCxnSpPr/>
          <p:nvPr/>
        </p:nvCxnSpPr>
        <p:spPr>
          <a:xfrm>
            <a:off x="1836716" y="82910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2" name="직선 연결선 1271"/>
          <p:cNvCxnSpPr/>
          <p:nvPr/>
        </p:nvCxnSpPr>
        <p:spPr>
          <a:xfrm>
            <a:off x="1996268" y="83126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3" name="직선 연결선 1272"/>
          <p:cNvCxnSpPr/>
          <p:nvPr/>
        </p:nvCxnSpPr>
        <p:spPr>
          <a:xfrm>
            <a:off x="1392949" y="95089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4" name="직선 연결선 1273"/>
          <p:cNvCxnSpPr/>
          <p:nvPr/>
        </p:nvCxnSpPr>
        <p:spPr>
          <a:xfrm>
            <a:off x="1393879" y="240375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5" name="TextBox 1274"/>
          <p:cNvSpPr txBox="1"/>
          <p:nvPr/>
        </p:nvSpPr>
        <p:spPr>
          <a:xfrm>
            <a:off x="710337" y="397054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1276" name="그룹 1275"/>
          <p:cNvGrpSpPr/>
          <p:nvPr/>
        </p:nvGrpSpPr>
        <p:grpSpPr>
          <a:xfrm>
            <a:off x="2048445" y="1173777"/>
            <a:ext cx="59531" cy="2482172"/>
            <a:chOff x="3046626" y="1827124"/>
            <a:chExt cx="59531" cy="2482172"/>
          </a:xfrm>
        </p:grpSpPr>
        <p:sp>
          <p:nvSpPr>
            <p:cNvPr id="1277" name="모서리가 둥근 직사각형 127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8" name="모서리가 둥근 직사각형 127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9" name="모서리가 둥근 직사각형 127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0" name="모서리가 둥근 직사각형 127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1" name="모서리가 둥근 직사각형 128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2" name="모서리가 둥근 직사각형 128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3" name="모서리가 둥근 직사각형 128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4" name="모서리가 둥근 직사각형 128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5" name="모서리가 둥근 직사각형 128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6" name="모서리가 둥근 직사각형 128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87" name="그룹 1286"/>
          <p:cNvGrpSpPr/>
          <p:nvPr/>
        </p:nvGrpSpPr>
        <p:grpSpPr>
          <a:xfrm>
            <a:off x="1889117" y="1173777"/>
            <a:ext cx="59531" cy="2482172"/>
            <a:chOff x="3046626" y="1827124"/>
            <a:chExt cx="59531" cy="2482172"/>
          </a:xfrm>
        </p:grpSpPr>
        <p:sp>
          <p:nvSpPr>
            <p:cNvPr id="1288" name="모서리가 둥근 직사각형 128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9" name="모서리가 둥근 직사각형 128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0" name="모서리가 둥근 직사각형 128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1" name="모서리가 둥근 직사각형 129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2" name="모서리가 둥근 직사각형 129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3" name="모서리가 둥근 직사각형 129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4" name="모서리가 둥근 직사각형 129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5" name="모서리가 둥근 직사각형 129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6" name="모서리가 둥근 직사각형 129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7" name="모서리가 둥근 직사각형 129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98" name="그룹 1297"/>
          <p:cNvGrpSpPr/>
          <p:nvPr/>
        </p:nvGrpSpPr>
        <p:grpSpPr>
          <a:xfrm>
            <a:off x="1729788" y="1173777"/>
            <a:ext cx="59531" cy="2482172"/>
            <a:chOff x="3046626" y="1827124"/>
            <a:chExt cx="59531" cy="2482172"/>
          </a:xfrm>
        </p:grpSpPr>
        <p:sp>
          <p:nvSpPr>
            <p:cNvPr id="1299" name="모서리가 둥근 직사각형 1298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0" name="모서리가 둥근 직사각형 1299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1" name="모서리가 둥근 직사각형 1300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2" name="모서리가 둥근 직사각형 130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3" name="모서리가 둥근 직사각형 1302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4" name="모서리가 둥근 직사각형 1303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5" name="모서리가 둥근 직사각형 1304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6" name="모서리가 둥근 직사각형 1305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7" name="모서리가 둥근 직사각형 1306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8" name="모서리가 둥근 직사각형 1307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09" name="그룹 1308"/>
          <p:cNvGrpSpPr/>
          <p:nvPr/>
        </p:nvGrpSpPr>
        <p:grpSpPr>
          <a:xfrm>
            <a:off x="1570459" y="1173777"/>
            <a:ext cx="59531" cy="2482172"/>
            <a:chOff x="3046626" y="1827124"/>
            <a:chExt cx="59531" cy="2482172"/>
          </a:xfrm>
        </p:grpSpPr>
        <p:sp>
          <p:nvSpPr>
            <p:cNvPr id="1310" name="모서리가 둥근 직사각형 130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1" name="모서리가 둥근 직사각형 1310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2" name="모서리가 둥근 직사각형 1311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3" name="모서리가 둥근 직사각형 1312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4" name="모서리가 둥근 직사각형 1313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5" name="모서리가 둥근 직사각형 1314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모서리가 둥근 직사각형 1315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7" name="모서리가 둥근 직사각형 1316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8" name="모서리가 둥근 직사각형 131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9" name="모서리가 둥근 직사각형 1318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20" name="그룹 1319"/>
          <p:cNvGrpSpPr/>
          <p:nvPr/>
        </p:nvGrpSpPr>
        <p:grpSpPr>
          <a:xfrm>
            <a:off x="1248401" y="1173777"/>
            <a:ext cx="59531" cy="2482172"/>
            <a:chOff x="3046626" y="1827124"/>
            <a:chExt cx="59531" cy="2482172"/>
          </a:xfrm>
        </p:grpSpPr>
        <p:sp>
          <p:nvSpPr>
            <p:cNvPr id="1321" name="모서리가 둥근 직사각형 132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2" name="모서리가 둥근 직사각형 132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3" name="모서리가 둥근 직사각형 132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4" name="모서리가 둥근 직사각형 132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5" name="모서리가 둥근 직사각형 132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6" name="모서리가 둥근 직사각형 132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7" name="모서리가 둥근 직사각형 132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8" name="모서리가 둥근 직사각형 132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9" name="모서리가 둥근 직사각형 132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0" name="모서리가 둥근 직사각형 132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31" name="그룹 1330"/>
          <p:cNvGrpSpPr/>
          <p:nvPr/>
        </p:nvGrpSpPr>
        <p:grpSpPr>
          <a:xfrm>
            <a:off x="1084097" y="1173777"/>
            <a:ext cx="59531" cy="2482172"/>
            <a:chOff x="3046626" y="1827124"/>
            <a:chExt cx="59531" cy="2482172"/>
          </a:xfrm>
        </p:grpSpPr>
        <p:sp>
          <p:nvSpPr>
            <p:cNvPr id="1332" name="모서리가 둥근 직사각형 133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3" name="모서리가 둥근 직사각형 133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4" name="모서리가 둥근 직사각형 133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5" name="모서리가 둥근 직사각형 133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6" name="모서리가 둥근 직사각형 133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7" name="모서리가 둥근 직사각형 133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8" name="모서리가 둥근 직사각형 133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9" name="모서리가 둥근 직사각형 133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0" name="모서리가 둥근 직사각형 133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1" name="모서리가 둥근 직사각형 134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42" name="그룹 1341"/>
          <p:cNvGrpSpPr/>
          <p:nvPr/>
        </p:nvGrpSpPr>
        <p:grpSpPr>
          <a:xfrm>
            <a:off x="926669" y="1173777"/>
            <a:ext cx="59531" cy="2482172"/>
            <a:chOff x="3046626" y="1827124"/>
            <a:chExt cx="59531" cy="2482172"/>
          </a:xfrm>
        </p:grpSpPr>
        <p:sp>
          <p:nvSpPr>
            <p:cNvPr id="1343" name="모서리가 둥근 직사각형 134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4" name="모서리가 둥근 직사각형 134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5" name="모서리가 둥근 직사각형 134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6" name="모서리가 둥근 직사각형 134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7" name="모서리가 둥근 직사각형 134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8" name="모서리가 둥근 직사각형 134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9" name="모서리가 둥근 직사각형 134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0" name="모서리가 둥근 직사각형 134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1" name="모서리가 둥근 직사각형 135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2" name="모서리가 둥근 직사각형 135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53" name="그룹 1352"/>
          <p:cNvGrpSpPr/>
          <p:nvPr/>
        </p:nvGrpSpPr>
        <p:grpSpPr>
          <a:xfrm>
            <a:off x="771131" y="1173777"/>
            <a:ext cx="59531" cy="2482172"/>
            <a:chOff x="3046626" y="1827124"/>
            <a:chExt cx="59531" cy="2482172"/>
          </a:xfrm>
        </p:grpSpPr>
        <p:sp>
          <p:nvSpPr>
            <p:cNvPr id="1354" name="모서리가 둥근 직사각형 135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5" name="모서리가 둥근 직사각형 135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6" name="모서리가 둥근 직사각형 135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7" name="모서리가 둥근 직사각형 135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8" name="모서리가 둥근 직사각형 135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9" name="모서리가 둥근 직사각형 135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0" name="모서리가 둥근 직사각형 135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1" name="모서리가 둥근 직사각형 136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2" name="모서리가 둥근 직사각형 136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3" name="모서리가 둥근 직사각형 136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64" name="TextBox 1363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96098" y="602708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5" name="모서리가 둥근 직사각형 1364"/>
          <p:cNvSpPr/>
          <p:nvPr/>
        </p:nvSpPr>
        <p:spPr>
          <a:xfrm>
            <a:off x="918446" y="45140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6" name="모서리가 둥근 직사각형 1365"/>
          <p:cNvSpPr/>
          <p:nvPr/>
        </p:nvSpPr>
        <p:spPr>
          <a:xfrm>
            <a:off x="1084687" y="45129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모서리가 둥근 직사각형 1366"/>
          <p:cNvSpPr/>
          <p:nvPr/>
        </p:nvSpPr>
        <p:spPr>
          <a:xfrm>
            <a:off x="1238228" y="4511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8" name="모서리가 둥근 직사각형 1367"/>
          <p:cNvSpPr/>
          <p:nvPr/>
        </p:nvSpPr>
        <p:spPr>
          <a:xfrm>
            <a:off x="1398119" y="45106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9" name="모서리가 둥근 직사각형 1368"/>
          <p:cNvSpPr/>
          <p:nvPr/>
        </p:nvSpPr>
        <p:spPr>
          <a:xfrm>
            <a:off x="1557214" y="4511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0" name="모서리가 둥근 직사각형 1369"/>
          <p:cNvSpPr/>
          <p:nvPr/>
        </p:nvSpPr>
        <p:spPr>
          <a:xfrm>
            <a:off x="918446" y="47012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1" name="모서리가 둥근 직사각형 1370"/>
          <p:cNvSpPr/>
          <p:nvPr/>
        </p:nvSpPr>
        <p:spPr>
          <a:xfrm>
            <a:off x="1084687" y="47002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2" name="모서리가 둥근 직사각형 1371"/>
          <p:cNvSpPr/>
          <p:nvPr/>
        </p:nvSpPr>
        <p:spPr>
          <a:xfrm>
            <a:off x="1238228" y="4698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3" name="모서리가 둥근 직사각형 1372"/>
          <p:cNvSpPr/>
          <p:nvPr/>
        </p:nvSpPr>
        <p:spPr>
          <a:xfrm>
            <a:off x="1398119" y="4697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4" name="모서리가 둥근 직사각형 1373"/>
          <p:cNvSpPr/>
          <p:nvPr/>
        </p:nvSpPr>
        <p:spPr>
          <a:xfrm>
            <a:off x="1557214" y="46982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5" name="모서리가 둥근 직사각형 1374"/>
          <p:cNvSpPr/>
          <p:nvPr/>
        </p:nvSpPr>
        <p:spPr>
          <a:xfrm>
            <a:off x="918446" y="48865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6" name="모서리가 둥근 직사각형 1375"/>
          <p:cNvSpPr/>
          <p:nvPr/>
        </p:nvSpPr>
        <p:spPr>
          <a:xfrm>
            <a:off x="1084687" y="48855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7" name="모서리가 둥근 직사각형 1376"/>
          <p:cNvSpPr/>
          <p:nvPr/>
        </p:nvSpPr>
        <p:spPr>
          <a:xfrm>
            <a:off x="1238228" y="4884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8" name="모서리가 둥근 직사각형 1377"/>
          <p:cNvSpPr/>
          <p:nvPr/>
        </p:nvSpPr>
        <p:spPr>
          <a:xfrm>
            <a:off x="1398119" y="48831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9" name="모서리가 둥근 직사각형 1378"/>
          <p:cNvSpPr/>
          <p:nvPr/>
        </p:nvSpPr>
        <p:spPr>
          <a:xfrm>
            <a:off x="1557214" y="48835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0" name="모서리가 둥근 직사각형 1379"/>
          <p:cNvSpPr/>
          <p:nvPr/>
        </p:nvSpPr>
        <p:spPr>
          <a:xfrm>
            <a:off x="918446" y="50742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1" name="모서리가 둥근 직사각형 1380"/>
          <p:cNvSpPr/>
          <p:nvPr/>
        </p:nvSpPr>
        <p:spPr>
          <a:xfrm>
            <a:off x="1084687" y="5073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2" name="모서리가 둥근 직사각형 1381"/>
          <p:cNvSpPr/>
          <p:nvPr/>
        </p:nvSpPr>
        <p:spPr>
          <a:xfrm>
            <a:off x="1238228" y="50718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3" name="모서리가 둥근 직사각형 1382"/>
          <p:cNvSpPr/>
          <p:nvPr/>
        </p:nvSpPr>
        <p:spPr>
          <a:xfrm>
            <a:off x="1398119" y="50708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4" name="모서리가 둥근 직사각형 1383"/>
          <p:cNvSpPr/>
          <p:nvPr/>
        </p:nvSpPr>
        <p:spPr>
          <a:xfrm>
            <a:off x="1557214" y="507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5" name="모서리가 둥근 직사각형 1384"/>
          <p:cNvSpPr/>
          <p:nvPr/>
        </p:nvSpPr>
        <p:spPr>
          <a:xfrm>
            <a:off x="917948" y="52648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6" name="모서리가 둥근 직사각형 1385"/>
          <p:cNvSpPr/>
          <p:nvPr/>
        </p:nvSpPr>
        <p:spPr>
          <a:xfrm>
            <a:off x="1084189" y="52638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7" name="모서리가 둥근 직사각형 1386"/>
          <p:cNvSpPr/>
          <p:nvPr/>
        </p:nvSpPr>
        <p:spPr>
          <a:xfrm>
            <a:off x="1237730" y="5262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8" name="모서리가 둥근 직사각형 1387"/>
          <p:cNvSpPr/>
          <p:nvPr/>
        </p:nvSpPr>
        <p:spPr>
          <a:xfrm>
            <a:off x="1397621" y="5261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9" name="모서리가 둥근 직사각형 1388"/>
          <p:cNvSpPr/>
          <p:nvPr/>
        </p:nvSpPr>
        <p:spPr>
          <a:xfrm>
            <a:off x="1556716" y="52618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0" name="모서리가 둥근 직사각형 1389"/>
          <p:cNvSpPr/>
          <p:nvPr/>
        </p:nvSpPr>
        <p:spPr>
          <a:xfrm>
            <a:off x="917948" y="54501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1" name="모서리가 둥근 직사각형 1390"/>
          <p:cNvSpPr/>
          <p:nvPr/>
        </p:nvSpPr>
        <p:spPr>
          <a:xfrm>
            <a:off x="1084189" y="54490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2" name="모서리가 둥근 직사각형 1391"/>
          <p:cNvSpPr/>
          <p:nvPr/>
        </p:nvSpPr>
        <p:spPr>
          <a:xfrm>
            <a:off x="1237730" y="54477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3" name="모서리가 둥근 직사각형 1392"/>
          <p:cNvSpPr/>
          <p:nvPr/>
        </p:nvSpPr>
        <p:spPr>
          <a:xfrm>
            <a:off x="1397621" y="54467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4" name="모서리가 둥근 직사각형 1393"/>
          <p:cNvSpPr/>
          <p:nvPr/>
        </p:nvSpPr>
        <p:spPr>
          <a:xfrm>
            <a:off x="1556716" y="54471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5" name="모서리가 둥근 직사각형 1394"/>
          <p:cNvSpPr/>
          <p:nvPr/>
        </p:nvSpPr>
        <p:spPr>
          <a:xfrm>
            <a:off x="917948" y="56373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6" name="모서리가 둥근 직사각형 1395"/>
          <p:cNvSpPr/>
          <p:nvPr/>
        </p:nvSpPr>
        <p:spPr>
          <a:xfrm>
            <a:off x="1084189" y="56363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7" name="모서리가 둥근 직사각형 1396"/>
          <p:cNvSpPr/>
          <p:nvPr/>
        </p:nvSpPr>
        <p:spPr>
          <a:xfrm>
            <a:off x="1237730" y="5634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8" name="모서리가 둥근 직사각형 1397"/>
          <p:cNvSpPr/>
          <p:nvPr/>
        </p:nvSpPr>
        <p:spPr>
          <a:xfrm>
            <a:off x="1397621" y="56339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9" name="모서리가 둥근 직사각형 1398"/>
          <p:cNvSpPr/>
          <p:nvPr/>
        </p:nvSpPr>
        <p:spPr>
          <a:xfrm>
            <a:off x="1556716" y="56343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0" name="모서리가 둥근 직사각형 1399"/>
          <p:cNvSpPr/>
          <p:nvPr/>
        </p:nvSpPr>
        <p:spPr>
          <a:xfrm>
            <a:off x="917948" y="58247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1" name="모서리가 둥근 직사각형 1400"/>
          <p:cNvSpPr/>
          <p:nvPr/>
        </p:nvSpPr>
        <p:spPr>
          <a:xfrm>
            <a:off x="1084189" y="5823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2" name="모서리가 둥근 직사각형 1401"/>
          <p:cNvSpPr/>
          <p:nvPr/>
        </p:nvSpPr>
        <p:spPr>
          <a:xfrm>
            <a:off x="1237730" y="58224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3" name="모서리가 둥근 직사각형 1402"/>
          <p:cNvSpPr/>
          <p:nvPr/>
        </p:nvSpPr>
        <p:spPr>
          <a:xfrm>
            <a:off x="1397621" y="58213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4" name="모서리가 둥근 직사각형 1403"/>
          <p:cNvSpPr/>
          <p:nvPr/>
        </p:nvSpPr>
        <p:spPr>
          <a:xfrm>
            <a:off x="918446" y="60118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5" name="모서리가 둥근 직사각형 1404"/>
          <p:cNvSpPr/>
          <p:nvPr/>
        </p:nvSpPr>
        <p:spPr>
          <a:xfrm>
            <a:off x="1084687" y="6010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6" name="모서리가 둥근 직사각형 1405"/>
          <p:cNvSpPr/>
          <p:nvPr/>
        </p:nvSpPr>
        <p:spPr>
          <a:xfrm>
            <a:off x="1238228" y="60095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7" name="모서리가 둥근 직사각형 1406"/>
          <p:cNvSpPr/>
          <p:nvPr/>
        </p:nvSpPr>
        <p:spPr>
          <a:xfrm>
            <a:off x="1398119" y="600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8" name="모서리가 둥근 직사각형 1407"/>
          <p:cNvSpPr/>
          <p:nvPr/>
        </p:nvSpPr>
        <p:spPr>
          <a:xfrm>
            <a:off x="1557214" y="60089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9" name="모서리가 둥근 직사각형 1408"/>
          <p:cNvSpPr/>
          <p:nvPr/>
        </p:nvSpPr>
        <p:spPr>
          <a:xfrm>
            <a:off x="918446" y="6197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0" name="모서리가 둥근 직사각형 1409"/>
          <p:cNvSpPr/>
          <p:nvPr/>
        </p:nvSpPr>
        <p:spPr>
          <a:xfrm>
            <a:off x="1084687" y="61961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1" name="모서리가 둥근 직사각형 1410"/>
          <p:cNvSpPr/>
          <p:nvPr/>
        </p:nvSpPr>
        <p:spPr>
          <a:xfrm>
            <a:off x="1238228" y="61948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2" name="모서리가 둥근 직사각형 1411"/>
          <p:cNvSpPr/>
          <p:nvPr/>
        </p:nvSpPr>
        <p:spPr>
          <a:xfrm>
            <a:off x="1398119" y="61937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3" name="모서리가 둥근 직사각형 1412"/>
          <p:cNvSpPr/>
          <p:nvPr/>
        </p:nvSpPr>
        <p:spPr>
          <a:xfrm>
            <a:off x="1557214" y="6194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4" name="모서리가 둥근 직사각형 1413"/>
          <p:cNvSpPr/>
          <p:nvPr/>
        </p:nvSpPr>
        <p:spPr>
          <a:xfrm>
            <a:off x="1718549" y="4508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5" name="모서리가 둥근 직사각형 1414"/>
          <p:cNvSpPr/>
          <p:nvPr/>
        </p:nvSpPr>
        <p:spPr>
          <a:xfrm>
            <a:off x="1876773" y="45091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6" name="모서리가 둥근 직사각형 1415"/>
          <p:cNvSpPr/>
          <p:nvPr/>
        </p:nvSpPr>
        <p:spPr>
          <a:xfrm>
            <a:off x="1718549" y="46959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7" name="모서리가 둥근 직사각형 1416"/>
          <p:cNvSpPr/>
          <p:nvPr/>
        </p:nvSpPr>
        <p:spPr>
          <a:xfrm>
            <a:off x="1876773" y="46963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8" name="모서리가 둥근 직사각형 1417"/>
          <p:cNvSpPr/>
          <p:nvPr/>
        </p:nvSpPr>
        <p:spPr>
          <a:xfrm>
            <a:off x="1718549" y="4881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9" name="모서리가 둥근 직사각형 1418"/>
          <p:cNvSpPr/>
          <p:nvPr/>
        </p:nvSpPr>
        <p:spPr>
          <a:xfrm>
            <a:off x="1876773" y="48816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0" name="모서리가 둥근 직사각형 1419"/>
          <p:cNvSpPr/>
          <p:nvPr/>
        </p:nvSpPr>
        <p:spPr>
          <a:xfrm>
            <a:off x="1718549" y="50688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1" name="모서리가 둥근 직사각형 1420"/>
          <p:cNvSpPr/>
          <p:nvPr/>
        </p:nvSpPr>
        <p:spPr>
          <a:xfrm>
            <a:off x="1876773" y="50693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2" name="모서리가 둥근 직사각형 1421"/>
          <p:cNvSpPr/>
          <p:nvPr/>
        </p:nvSpPr>
        <p:spPr>
          <a:xfrm>
            <a:off x="1718051" y="52594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3" name="모서리가 둥근 직사각형 1422"/>
          <p:cNvSpPr/>
          <p:nvPr/>
        </p:nvSpPr>
        <p:spPr>
          <a:xfrm>
            <a:off x="1876275" y="5259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4" name="모서리가 둥근 직사각형 1423"/>
          <p:cNvSpPr/>
          <p:nvPr/>
        </p:nvSpPr>
        <p:spPr>
          <a:xfrm>
            <a:off x="1718051" y="54447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5" name="모서리가 둥근 직사각형 1424"/>
          <p:cNvSpPr/>
          <p:nvPr/>
        </p:nvSpPr>
        <p:spPr>
          <a:xfrm>
            <a:off x="1876275" y="5445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6" name="모서리가 둥근 직사각형 1425"/>
          <p:cNvSpPr/>
          <p:nvPr/>
        </p:nvSpPr>
        <p:spPr>
          <a:xfrm>
            <a:off x="1718051" y="5632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7" name="모서리가 둥근 직사각형 1426"/>
          <p:cNvSpPr/>
          <p:nvPr/>
        </p:nvSpPr>
        <p:spPr>
          <a:xfrm>
            <a:off x="1876275" y="5632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8" name="모서리가 둥근 직사각형 1427"/>
          <p:cNvSpPr/>
          <p:nvPr/>
        </p:nvSpPr>
        <p:spPr>
          <a:xfrm>
            <a:off x="1558933" y="58204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9" name="모서리가 둥근 직사각형 1428"/>
          <p:cNvSpPr/>
          <p:nvPr/>
        </p:nvSpPr>
        <p:spPr>
          <a:xfrm>
            <a:off x="1718051" y="58194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0" name="모서리가 둥근 직사각형 1429"/>
          <p:cNvSpPr/>
          <p:nvPr/>
        </p:nvSpPr>
        <p:spPr>
          <a:xfrm>
            <a:off x="1876275" y="58198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1" name="모서리가 둥근 직사각형 1430"/>
          <p:cNvSpPr/>
          <p:nvPr/>
        </p:nvSpPr>
        <p:spPr>
          <a:xfrm>
            <a:off x="1718549" y="60065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2" name="모서리가 둥근 직사각형 1431"/>
          <p:cNvSpPr/>
          <p:nvPr/>
        </p:nvSpPr>
        <p:spPr>
          <a:xfrm>
            <a:off x="1876773" y="6006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3" name="모서리가 둥근 직사각형 1432"/>
          <p:cNvSpPr/>
          <p:nvPr/>
        </p:nvSpPr>
        <p:spPr>
          <a:xfrm>
            <a:off x="1718549" y="61918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4" name="모서리가 둥근 직사각형 1433"/>
          <p:cNvSpPr/>
          <p:nvPr/>
        </p:nvSpPr>
        <p:spPr>
          <a:xfrm>
            <a:off x="1876773" y="61922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35" name="그룹 1434"/>
          <p:cNvGrpSpPr/>
          <p:nvPr/>
        </p:nvGrpSpPr>
        <p:grpSpPr>
          <a:xfrm>
            <a:off x="1021578" y="4144065"/>
            <a:ext cx="811138" cy="2254195"/>
            <a:chOff x="1126923" y="3996969"/>
            <a:chExt cx="811138" cy="2310636"/>
          </a:xfrm>
        </p:grpSpPr>
        <p:cxnSp>
          <p:nvCxnSpPr>
            <p:cNvPr id="1436" name="직선 연결선 1435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직선 연결선 1436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직선 연결선 1437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직선 연결선 1438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직선 연결선 1439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1" name="직선 연결선 1440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42" name="그룹 1441"/>
          <p:cNvGrpSpPr/>
          <p:nvPr/>
        </p:nvGrpSpPr>
        <p:grpSpPr>
          <a:xfrm>
            <a:off x="872357" y="4144065"/>
            <a:ext cx="1120378" cy="298574"/>
            <a:chOff x="973510" y="3996969"/>
            <a:chExt cx="1119450" cy="298574"/>
          </a:xfrm>
        </p:grpSpPr>
        <p:cxnSp>
          <p:nvCxnSpPr>
            <p:cNvPr id="1443" name="직선 연결선 1442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4" name="직선 연결선 1443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5" name="직선 연결선 1444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모서리가 둥근 직사각형 1445"/>
          <p:cNvSpPr/>
          <p:nvPr/>
        </p:nvSpPr>
        <p:spPr>
          <a:xfrm>
            <a:off x="874515" y="3886890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770361" y="400814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448" name="TextBox 1447"/>
          <p:cNvSpPr txBox="1"/>
          <p:nvPr/>
        </p:nvSpPr>
        <p:spPr>
          <a:xfrm>
            <a:off x="1624316" y="401131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449" name="TextBox 1448"/>
          <p:cNvSpPr txBox="1"/>
          <p:nvPr/>
        </p:nvSpPr>
        <p:spPr>
          <a:xfrm>
            <a:off x="1455917" y="401145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450" name="TextBox 1449"/>
          <p:cNvSpPr txBox="1"/>
          <p:nvPr/>
        </p:nvSpPr>
        <p:spPr>
          <a:xfrm>
            <a:off x="1303388" y="401131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451" name="TextBox 1450"/>
          <p:cNvSpPr txBox="1"/>
          <p:nvPr/>
        </p:nvSpPr>
        <p:spPr>
          <a:xfrm>
            <a:off x="1142485" y="401131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452" name="TextBox 1451"/>
          <p:cNvSpPr txBox="1"/>
          <p:nvPr/>
        </p:nvSpPr>
        <p:spPr>
          <a:xfrm>
            <a:off x="937100" y="3859030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aphicFrame>
        <p:nvGraphicFramePr>
          <p:cNvPr id="1453" name="표 1452"/>
          <p:cNvGraphicFramePr>
            <a:graphicFrameLocks noGrp="1"/>
          </p:cNvGraphicFramePr>
          <p:nvPr/>
        </p:nvGraphicFramePr>
        <p:xfrm>
          <a:off x="2447376" y="3655954"/>
          <a:ext cx="6754096" cy="2797382"/>
        </p:xfrm>
        <a:graphic>
          <a:graphicData uri="http://schemas.openxmlformats.org/drawingml/2006/table">
            <a:tbl>
              <a:tblPr/>
              <a:tblGrid>
                <a:gridCol w="3996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44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3880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서술형인 경우 답란 </a:t>
                      </a: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en-US" altLang="ko-KR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585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454" name="직사각형 1453">
            <a:extLst>
              <a:ext uri="{FF2B5EF4-FFF2-40B4-BE49-F238E27FC236}">
                <a16:creationId xmlns:a16="http://schemas.microsoft.com/office/drawing/2014/main" id="{7DDDD0A5-6C1C-453E-A174-C04AD553ADC0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" name="제목 1">
            <a:extLst>
              <a:ext uri="{FF2B5EF4-FFF2-40B4-BE49-F238E27FC236}">
                <a16:creationId xmlns:a16="http://schemas.microsoft.com/office/drawing/2014/main" id="{E639147D-C0C5-D1C5-50A5-C70A0EA5CC8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080792" y="3861048"/>
            <a:ext cx="4073148" cy="428402"/>
          </a:xfrm>
        </p:spPr>
        <p:txBody>
          <a:bodyPr>
            <a:normAutofit fontScale="90000"/>
          </a:bodyPr>
          <a:lstStyle/>
          <a:p>
            <a:r>
              <a:rPr lang="en-US" altLang="ko-KR" sz="1200" dirty="0">
                <a:solidFill>
                  <a:srgbClr val="FF0000"/>
                </a:solidFill>
              </a:rPr>
              <a:t>AI </a:t>
            </a:r>
            <a:r>
              <a:rPr lang="ko-KR" altLang="en-US" sz="1200" dirty="0">
                <a:solidFill>
                  <a:srgbClr val="FF0000"/>
                </a:solidFill>
              </a:rPr>
              <a:t>인식 영역 </a:t>
            </a:r>
            <a:r>
              <a:rPr lang="en-US" altLang="ko-KR" sz="1200" dirty="0">
                <a:solidFill>
                  <a:srgbClr val="FF0000"/>
                </a:solidFill>
              </a:rPr>
              <a:t>(</a:t>
            </a:r>
            <a:r>
              <a:rPr lang="ko-KR" altLang="en-US" sz="1200" dirty="0">
                <a:solidFill>
                  <a:srgbClr val="FF0000"/>
                </a:solidFill>
              </a:rPr>
              <a:t>붉은색 부분은 지우세요</a:t>
            </a:r>
            <a:r>
              <a:rPr lang="en-US" altLang="ko-KR" sz="1200" dirty="0">
                <a:solidFill>
                  <a:srgbClr val="FF0000"/>
                </a:solidFill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</a:rPr>
              <a:t>표 행은 추가 해도 됩니다</a:t>
            </a:r>
            <a:r>
              <a:rPr lang="en-US" altLang="ko-KR" sz="1200" dirty="0">
                <a:solidFill>
                  <a:srgbClr val="FF0000"/>
                </a:solidFill>
              </a:rPr>
              <a:t>)</a:t>
            </a:r>
            <a:endParaRPr lang="ko-KR" altLang="en-US" sz="1200" dirty="0">
              <a:solidFill>
                <a:srgbClr val="FF0000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18363AB9-BC10-60C8-84B8-AD876FA50BDE}"/>
              </a:ext>
            </a:extLst>
          </p:cNvPr>
          <p:cNvSpPr/>
          <p:nvPr/>
        </p:nvSpPr>
        <p:spPr>
          <a:xfrm>
            <a:off x="2352411" y="3620445"/>
            <a:ext cx="7127925" cy="290073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5554776-4B68-0F13-87BD-75ECA7B4DF53}"/>
              </a:ext>
            </a:extLst>
          </p:cNvPr>
          <p:cNvGraphicFramePr>
            <a:graphicFrameLocks noGrp="1"/>
          </p:cNvGraphicFramePr>
          <p:nvPr/>
        </p:nvGraphicFramePr>
        <p:xfrm>
          <a:off x="3656856" y="414141"/>
          <a:ext cx="1169498" cy="3117562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4" name="그룹 13">
            <a:extLst>
              <a:ext uri="{FF2B5EF4-FFF2-40B4-BE49-F238E27FC236}">
                <a16:creationId xmlns:a16="http://schemas.microsoft.com/office/drawing/2014/main" id="{BF4ECFF3-8CE2-8061-4150-AF2036EED04D}"/>
              </a:ext>
            </a:extLst>
          </p:cNvPr>
          <p:cNvGrpSpPr/>
          <p:nvPr/>
        </p:nvGrpSpPr>
        <p:grpSpPr>
          <a:xfrm>
            <a:off x="4022574" y="776411"/>
            <a:ext cx="696763" cy="100804"/>
            <a:chOff x="3538538" y="1077915"/>
            <a:chExt cx="696763" cy="100804"/>
          </a:xfrm>
        </p:grpSpPr>
        <p:sp>
          <p:nvSpPr>
            <p:cNvPr id="15" name="모서리가 둥근 직사각형 701">
              <a:extLst>
                <a:ext uri="{FF2B5EF4-FFF2-40B4-BE49-F238E27FC236}">
                  <a16:creationId xmlns:a16="http://schemas.microsoft.com/office/drawing/2014/main" id="{B8432EC6-AE30-C80D-EE66-E26B947D0C3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702">
              <a:extLst>
                <a:ext uri="{FF2B5EF4-FFF2-40B4-BE49-F238E27FC236}">
                  <a16:creationId xmlns:a16="http://schemas.microsoft.com/office/drawing/2014/main" id="{FE13B759-BC1B-E309-585E-F0AEE659762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703">
              <a:extLst>
                <a:ext uri="{FF2B5EF4-FFF2-40B4-BE49-F238E27FC236}">
                  <a16:creationId xmlns:a16="http://schemas.microsoft.com/office/drawing/2014/main" id="{7FFFE55F-C0BF-444F-4E0A-758E7D706A5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704">
              <a:extLst>
                <a:ext uri="{FF2B5EF4-FFF2-40B4-BE49-F238E27FC236}">
                  <a16:creationId xmlns:a16="http://schemas.microsoft.com/office/drawing/2014/main" id="{2CFBB8CB-96C2-D799-54A3-2BC74D86253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705">
              <a:extLst>
                <a:ext uri="{FF2B5EF4-FFF2-40B4-BE49-F238E27FC236}">
                  <a16:creationId xmlns:a16="http://schemas.microsoft.com/office/drawing/2014/main" id="{4A9292F9-64CD-6A18-D97E-60CD2EC8401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A6383E32-A2AE-25A9-F3A6-CB7C268A1F66}"/>
              </a:ext>
            </a:extLst>
          </p:cNvPr>
          <p:cNvGrpSpPr/>
          <p:nvPr/>
        </p:nvGrpSpPr>
        <p:grpSpPr>
          <a:xfrm>
            <a:off x="4025164" y="1065631"/>
            <a:ext cx="696763" cy="100804"/>
            <a:chOff x="3538538" y="1077915"/>
            <a:chExt cx="696763" cy="100804"/>
          </a:xfrm>
        </p:grpSpPr>
        <p:sp>
          <p:nvSpPr>
            <p:cNvPr id="21" name="모서리가 둥근 직사각형 707">
              <a:extLst>
                <a:ext uri="{FF2B5EF4-FFF2-40B4-BE49-F238E27FC236}">
                  <a16:creationId xmlns:a16="http://schemas.microsoft.com/office/drawing/2014/main" id="{FC5D98DB-6C2A-36DF-C069-B9FDF3F6DE3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" name="모서리가 둥근 직사각형 708">
              <a:extLst>
                <a:ext uri="{FF2B5EF4-FFF2-40B4-BE49-F238E27FC236}">
                  <a16:creationId xmlns:a16="http://schemas.microsoft.com/office/drawing/2014/main" id="{06D43823-E201-5D9D-A50F-A5A3AC1A42D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709">
              <a:extLst>
                <a:ext uri="{FF2B5EF4-FFF2-40B4-BE49-F238E27FC236}">
                  <a16:creationId xmlns:a16="http://schemas.microsoft.com/office/drawing/2014/main" id="{34E41A0A-EDFE-7CAA-133F-7371E940936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710">
              <a:extLst>
                <a:ext uri="{FF2B5EF4-FFF2-40B4-BE49-F238E27FC236}">
                  <a16:creationId xmlns:a16="http://schemas.microsoft.com/office/drawing/2014/main" id="{56EB2F4B-3E9D-FBF1-9218-86BF7447A84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711">
              <a:extLst>
                <a:ext uri="{FF2B5EF4-FFF2-40B4-BE49-F238E27FC236}">
                  <a16:creationId xmlns:a16="http://schemas.microsoft.com/office/drawing/2014/main" id="{2B22DDE9-E7CE-3BAF-A8BB-C567BE12103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3EF84898-D3EC-424A-72FC-B5AFFD401AF6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9676344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모서리가 둥근 직사각형 385"/>
          <p:cNvSpPr/>
          <p:nvPr/>
        </p:nvSpPr>
        <p:spPr>
          <a:xfrm>
            <a:off x="709207" y="452130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709207" y="68720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179355" y="452130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703517" y="87782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703517" y="11383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705675" y="11764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861607" y="88405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019982" y="8821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178357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336731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499137" y="88202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658689" y="87782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818241" y="8841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1977793" y="88633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374474" y="10059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375404" y="245882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691862" y="4521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029970" y="1228853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1870642" y="1228853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711313" y="1228853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551984" y="1228853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229926" y="1228853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065622" y="1228853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908194" y="1228853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752656" y="1228853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77623" y="657784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51" name="그룹 750"/>
          <p:cNvGrpSpPr/>
          <p:nvPr/>
        </p:nvGrpSpPr>
        <p:grpSpPr>
          <a:xfrm>
            <a:off x="7160846" y="484743"/>
            <a:ext cx="565725" cy="3078742"/>
            <a:chOff x="5857660" y="3389298"/>
            <a:chExt cx="565725" cy="3078742"/>
          </a:xfrm>
        </p:grpSpPr>
        <p:sp>
          <p:nvSpPr>
            <p:cNvPr id="752" name="모서리가 둥근 직사각형 751"/>
            <p:cNvSpPr/>
            <p:nvPr/>
          </p:nvSpPr>
          <p:spPr>
            <a:xfrm>
              <a:off x="5893976" y="3396486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753" name="직선 연결선 752"/>
            <p:cNvCxnSpPr/>
            <p:nvPr/>
          </p:nvCxnSpPr>
          <p:spPr>
            <a:xfrm>
              <a:off x="5897062" y="3624267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4" name="TextBox 753"/>
            <p:cNvSpPr txBox="1"/>
            <p:nvPr/>
          </p:nvSpPr>
          <p:spPr>
            <a:xfrm>
              <a:off x="5857660" y="3389298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755" name="직선 연결선 754"/>
            <p:cNvCxnSpPr/>
            <p:nvPr/>
          </p:nvCxnSpPr>
          <p:spPr>
            <a:xfrm>
              <a:off x="5893976" y="3826133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6" name="그룹 755"/>
            <p:cNvGrpSpPr/>
            <p:nvPr/>
          </p:nvGrpSpPr>
          <p:grpSpPr>
            <a:xfrm>
              <a:off x="5930808" y="3873876"/>
              <a:ext cx="387076" cy="2484556"/>
              <a:chOff x="3621626" y="3680748"/>
              <a:chExt cx="387076" cy="2484556"/>
            </a:xfrm>
          </p:grpSpPr>
          <p:sp>
            <p:nvSpPr>
              <p:cNvPr id="759" name="모서리가 둥근 직사각형 758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759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761" name="그룹 760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794" name="모서리가 둥근 직사각형 79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5" name="모서리가 둥근 직사각형 79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6" name="모서리가 둥근 직사각형 79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2" name="그룹 761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791" name="모서리가 둥근 직사각형 7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2" name="모서리가 둥근 직사각형 7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3" name="모서리가 둥근 직사각형 7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3" name="그룹 762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788" name="모서리가 둥근 직사각형 7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9" name="모서리가 둥근 직사각형 7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0" name="모서리가 둥근 직사각형 7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4" name="그룹 763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785" name="모서리가 둥근 직사각형 78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6" name="모서리가 둥근 직사각형 78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7" name="모서리가 둥근 직사각형 78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5" name="그룹 764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782" name="모서리가 둥근 직사각형 78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3" name="모서리가 둥근 직사각형 78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4" name="모서리가 둥근 직사각형 78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6" name="그룹 765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779" name="모서리가 둥근 직사각형 77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0" name="모서리가 둥근 직사각형 77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1" name="모서리가 둥근 직사각형 78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7" name="그룹 766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776" name="모서리가 둥근 직사각형 77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7" name="모서리가 둥근 직사각형 77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8" name="모서리가 둥근 직사각형 77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8" name="그룹 767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773" name="모서리가 둥근 직사각형 77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4" name="모서리가 둥근 직사각형 77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5" name="모서리가 둥근 직사각형 77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9" name="그룹 768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770" name="모서리가 둥근 직사각형 76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1" name="모서리가 둥근 직사각형 77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2" name="모서리가 둥근 직사각형 77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757" name="직선 연결선 756"/>
            <p:cNvCxnSpPr/>
            <p:nvPr/>
          </p:nvCxnSpPr>
          <p:spPr>
            <a:xfrm>
              <a:off x="6054336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/>
            <p:cNvCxnSpPr/>
            <p:nvPr/>
          </p:nvCxnSpPr>
          <p:spPr>
            <a:xfrm>
              <a:off x="6206765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7" name="그룹 796"/>
          <p:cNvGrpSpPr/>
          <p:nvPr/>
        </p:nvGrpSpPr>
        <p:grpSpPr>
          <a:xfrm>
            <a:off x="5252896" y="493712"/>
            <a:ext cx="565725" cy="3080584"/>
            <a:chOff x="3998133" y="3395237"/>
            <a:chExt cx="565725" cy="3080584"/>
          </a:xfrm>
        </p:grpSpPr>
        <p:sp>
          <p:nvSpPr>
            <p:cNvPr id="798" name="모서리가 둥근 직사각형 797"/>
            <p:cNvSpPr/>
            <p:nvPr/>
          </p:nvSpPr>
          <p:spPr>
            <a:xfrm>
              <a:off x="4040209" y="340340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799" name="직선 연결선 798"/>
            <p:cNvCxnSpPr/>
            <p:nvPr/>
          </p:nvCxnSpPr>
          <p:spPr>
            <a:xfrm>
              <a:off x="4043295" y="363118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0" name="TextBox 799"/>
            <p:cNvSpPr txBox="1"/>
            <p:nvPr/>
          </p:nvSpPr>
          <p:spPr>
            <a:xfrm>
              <a:off x="3998133" y="339523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801" name="직선 연결선 800"/>
            <p:cNvCxnSpPr/>
            <p:nvPr/>
          </p:nvCxnSpPr>
          <p:spPr>
            <a:xfrm>
              <a:off x="4040209" y="383305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2" name="그룹 801"/>
            <p:cNvGrpSpPr/>
            <p:nvPr/>
          </p:nvGrpSpPr>
          <p:grpSpPr>
            <a:xfrm>
              <a:off x="4077041" y="3880793"/>
              <a:ext cx="387076" cy="2484556"/>
              <a:chOff x="3621626" y="3680748"/>
              <a:chExt cx="387076" cy="2484556"/>
            </a:xfrm>
          </p:grpSpPr>
          <p:sp>
            <p:nvSpPr>
              <p:cNvPr id="805" name="모서리가 둥근 직사각형 804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805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807" name="그룹 806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840" name="모서리가 둥근 직사각형 83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1" name="모서리가 둥근 직사각형 84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2" name="모서리가 둥근 직사각형 84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08" name="그룹 807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837" name="모서리가 둥근 직사각형 83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8" name="모서리가 둥근 직사각형 83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9" name="모서리가 둥근 직사각형 83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09" name="그룹 808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834" name="모서리가 둥근 직사각형 83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5" name="모서리가 둥근 직사각형 83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6" name="모서리가 둥근 직사각형 83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0" name="그룹 809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831" name="모서리가 둥근 직사각형 8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2" name="모서리가 둥근 직사각형 8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3" name="모서리가 둥근 직사각형 8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1" name="그룹 810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828" name="모서리가 둥근 직사각형 82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9" name="모서리가 둥근 직사각형 82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0" name="모서리가 둥근 직사각형 82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2" name="그룹 811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825" name="모서리가 둥근 직사각형 82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6" name="모서리가 둥근 직사각형 82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7" name="모서리가 둥근 직사각형 82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3" name="그룹 812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822" name="모서리가 둥근 직사각형 82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3" name="모서리가 둥근 직사각형 82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4" name="모서리가 둥근 직사각형 82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4" name="그룹 813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819" name="모서리가 둥근 직사각형 81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0" name="모서리가 둥근 직사각형 81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1" name="모서리가 둥근 직사각형 82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5" name="그룹 814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816" name="모서리가 둥근 직사각형 8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7" name="모서리가 둥근 직사각형 8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8" name="모서리가 둥근 직사각형 8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803" name="직선 연결선 802"/>
            <p:cNvCxnSpPr/>
            <p:nvPr/>
          </p:nvCxnSpPr>
          <p:spPr>
            <a:xfrm>
              <a:off x="4200569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4" name="직선 연결선 803"/>
            <p:cNvCxnSpPr/>
            <p:nvPr/>
          </p:nvCxnSpPr>
          <p:spPr>
            <a:xfrm>
              <a:off x="4352998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3" name="그룹 842"/>
          <p:cNvGrpSpPr/>
          <p:nvPr/>
        </p:nvGrpSpPr>
        <p:grpSpPr>
          <a:xfrm>
            <a:off x="6591077" y="476672"/>
            <a:ext cx="565725" cy="3084518"/>
            <a:chOff x="5271481" y="3386420"/>
            <a:chExt cx="565725" cy="3084518"/>
          </a:xfrm>
        </p:grpSpPr>
        <p:sp>
          <p:nvSpPr>
            <p:cNvPr id="844" name="모서리가 둥근 직사각형 843"/>
            <p:cNvSpPr/>
            <p:nvPr/>
          </p:nvSpPr>
          <p:spPr>
            <a:xfrm>
              <a:off x="5314151" y="3400530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45" name="직선 연결선 844"/>
            <p:cNvCxnSpPr/>
            <p:nvPr/>
          </p:nvCxnSpPr>
          <p:spPr>
            <a:xfrm>
              <a:off x="5317237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TextBox 845"/>
            <p:cNvSpPr txBox="1"/>
            <p:nvPr/>
          </p:nvSpPr>
          <p:spPr>
            <a:xfrm>
              <a:off x="5271481" y="3386420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847" name="직선 연결선 846"/>
            <p:cNvCxnSpPr/>
            <p:nvPr/>
          </p:nvCxnSpPr>
          <p:spPr>
            <a:xfrm>
              <a:off x="5314151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48" name="그룹 847"/>
            <p:cNvGrpSpPr/>
            <p:nvPr/>
          </p:nvGrpSpPr>
          <p:grpSpPr>
            <a:xfrm>
              <a:off x="5350983" y="3877920"/>
              <a:ext cx="387076" cy="2484556"/>
              <a:chOff x="3621626" y="3680748"/>
              <a:chExt cx="387076" cy="2484556"/>
            </a:xfrm>
          </p:grpSpPr>
          <p:sp>
            <p:nvSpPr>
              <p:cNvPr id="851" name="모서리가 둥근 직사각형 850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" name="모서리가 둥근 직사각형 851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853" name="그룹 852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886" name="모서리가 둥근 직사각형 88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7" name="모서리가 둥근 직사각형 88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8" name="모서리가 둥근 직사각형 88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4" name="그룹 853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883" name="모서리가 둥근 직사각형 88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4" name="모서리가 둥근 직사각형 88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5" name="모서리가 둥근 직사각형 88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5" name="그룹 854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880" name="모서리가 둥근 직사각형 87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1" name="모서리가 둥근 직사각형 88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2" name="모서리가 둥근 직사각형 88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6" name="그룹 855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877" name="모서리가 둥근 직사각형 87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8" name="모서리가 둥근 직사각형 87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9" name="모서리가 둥근 직사각형 87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7" name="그룹 856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874" name="모서리가 둥근 직사각형 87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5" name="모서리가 둥근 직사각형 87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6" name="모서리가 둥근 직사각형 87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8" name="그룹 857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871" name="모서리가 둥근 직사각형 87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2" name="모서리가 둥근 직사각형 87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3" name="모서리가 둥근 직사각형 87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9" name="그룹 858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868" name="모서리가 둥근 직사각형 86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9" name="모서리가 둥근 직사각형 86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0" name="모서리가 둥근 직사각형 86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60" name="그룹 859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865" name="모서리가 둥근 직사각형 86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6" name="모서리가 둥근 직사각형 86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7" name="모서리가 둥근 직사각형 86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61" name="그룹 860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862" name="모서리가 둥근 직사각형 86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3" name="모서리가 둥근 직사각형 86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4" name="모서리가 둥근 직사각형 86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849" name="직선 연결선 848"/>
            <p:cNvCxnSpPr/>
            <p:nvPr/>
          </p:nvCxnSpPr>
          <p:spPr>
            <a:xfrm>
              <a:off x="5474511" y="3637665"/>
              <a:ext cx="0" cy="282362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0" name="직선 연결선 849"/>
            <p:cNvCxnSpPr/>
            <p:nvPr/>
          </p:nvCxnSpPr>
          <p:spPr>
            <a:xfrm>
              <a:off x="5626940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9" name="그룹 888"/>
          <p:cNvGrpSpPr/>
          <p:nvPr/>
        </p:nvGrpSpPr>
        <p:grpSpPr>
          <a:xfrm>
            <a:off x="5833501" y="492827"/>
            <a:ext cx="565725" cy="3076840"/>
            <a:chOff x="4429376" y="3398981"/>
            <a:chExt cx="565725" cy="3076840"/>
          </a:xfrm>
        </p:grpSpPr>
        <p:sp>
          <p:nvSpPr>
            <p:cNvPr id="890" name="모서리가 둥근 직사각형 889"/>
            <p:cNvSpPr/>
            <p:nvPr/>
          </p:nvSpPr>
          <p:spPr>
            <a:xfrm>
              <a:off x="4470127" y="340541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91" name="직선 연결선 890"/>
            <p:cNvCxnSpPr/>
            <p:nvPr/>
          </p:nvCxnSpPr>
          <p:spPr>
            <a:xfrm>
              <a:off x="4473213" y="363319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2" name="TextBox 891"/>
            <p:cNvSpPr txBox="1"/>
            <p:nvPr/>
          </p:nvSpPr>
          <p:spPr>
            <a:xfrm>
              <a:off x="4429376" y="3398981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893" name="직선 연결선 892"/>
            <p:cNvCxnSpPr/>
            <p:nvPr/>
          </p:nvCxnSpPr>
          <p:spPr>
            <a:xfrm>
              <a:off x="4470127" y="383506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94" name="그룹 893"/>
            <p:cNvGrpSpPr/>
            <p:nvPr/>
          </p:nvGrpSpPr>
          <p:grpSpPr>
            <a:xfrm>
              <a:off x="4506959" y="3882803"/>
              <a:ext cx="387076" cy="2484556"/>
              <a:chOff x="3621626" y="3680748"/>
              <a:chExt cx="387076" cy="2484556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899" name="그룹 898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932" name="모서리가 둥근 직사각형 93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3" name="모서리가 둥근 직사각형 93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4" name="모서리가 둥근 직사각형 93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0" name="그룹 899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929" name="모서리가 둥근 직사각형 92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0" name="모서리가 둥근 직사각형 92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1" name="모서리가 둥근 직사각형 93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1" name="그룹 900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926" name="모서리가 둥근 직사각형 9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7" name="모서리가 둥근 직사각형 9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8" name="모서리가 둥근 직사각형 9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2" name="그룹 901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923" name="모서리가 둥근 직사각형 92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4" name="모서리가 둥근 직사각형 92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5" name="모서리가 둥근 직사각형 92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3" name="그룹 902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920" name="모서리가 둥근 직사각형 91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1" name="모서리가 둥근 직사각형 92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2" name="모서리가 둥근 직사각형 92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4" name="그룹 903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917" name="모서리가 둥근 직사각형 91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8" name="모서리가 둥근 직사각형 91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9" name="모서리가 둥근 직사각형 91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5" name="그룹 904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914" name="모서리가 둥근 직사각형 91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5" name="모서리가 둥근 직사각형 91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6" name="모서리가 둥근 직사각형 91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6" name="그룹 905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911" name="모서리가 둥근 직사각형 91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2" name="모서리가 둥근 직사각형 91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3" name="모서리가 둥근 직사각형 91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7" name="그룹 906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908" name="모서리가 둥근 직사각형 90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09" name="모서리가 둥근 직사각형 90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0" name="모서리가 둥근 직사각형 90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895" name="직선 연결선 894"/>
            <p:cNvCxnSpPr/>
            <p:nvPr/>
          </p:nvCxnSpPr>
          <p:spPr>
            <a:xfrm>
              <a:off x="4630487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직선 연결선 895"/>
            <p:cNvCxnSpPr/>
            <p:nvPr/>
          </p:nvCxnSpPr>
          <p:spPr>
            <a:xfrm>
              <a:off x="4782916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35" name="그룹 934"/>
          <p:cNvGrpSpPr/>
          <p:nvPr/>
        </p:nvGrpSpPr>
        <p:grpSpPr>
          <a:xfrm>
            <a:off x="7904840" y="482437"/>
            <a:ext cx="565725" cy="3078753"/>
            <a:chOff x="6430581" y="3392185"/>
            <a:chExt cx="565725" cy="3078753"/>
          </a:xfrm>
        </p:grpSpPr>
        <p:sp>
          <p:nvSpPr>
            <p:cNvPr id="936" name="모서리가 둥근 직사각형 935"/>
            <p:cNvSpPr/>
            <p:nvPr/>
          </p:nvSpPr>
          <p:spPr>
            <a:xfrm>
              <a:off x="6464246" y="3400530"/>
              <a:ext cx="469121" cy="3070408"/>
            </a:xfrm>
            <a:prstGeom prst="roundRect">
              <a:avLst>
                <a:gd name="adj" fmla="val 9312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37" name="직선 연결선 936"/>
            <p:cNvCxnSpPr/>
            <p:nvPr/>
          </p:nvCxnSpPr>
          <p:spPr>
            <a:xfrm>
              <a:off x="6467332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8" name="TextBox 937"/>
            <p:cNvSpPr txBox="1"/>
            <p:nvPr/>
          </p:nvSpPr>
          <p:spPr>
            <a:xfrm>
              <a:off x="6430581" y="3392185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939" name="직선 연결선 938"/>
            <p:cNvCxnSpPr/>
            <p:nvPr/>
          </p:nvCxnSpPr>
          <p:spPr>
            <a:xfrm>
              <a:off x="6464246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0" name="그룹 939"/>
            <p:cNvGrpSpPr/>
            <p:nvPr/>
          </p:nvGrpSpPr>
          <p:grpSpPr>
            <a:xfrm>
              <a:off x="6501078" y="3877920"/>
              <a:ext cx="387076" cy="2484556"/>
              <a:chOff x="3621626" y="3680748"/>
              <a:chExt cx="387076" cy="2484556"/>
            </a:xfrm>
          </p:grpSpPr>
          <p:sp>
            <p:nvSpPr>
              <p:cNvPr id="943" name="모서리가 둥근 직사각형 942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4" name="모서리가 둥근 직사각형 943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945" name="그룹 944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978" name="모서리가 둥근 직사각형 97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9" name="모서리가 둥근 직사각형 97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0" name="모서리가 둥근 직사각형 97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6" name="그룹 945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975" name="모서리가 둥근 직사각형 97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6" name="모서리가 둥근 직사각형 97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7" name="모서리가 둥근 직사각형 97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7" name="그룹 946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972" name="모서리가 둥근 직사각형 97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3" name="모서리가 둥근 직사각형 97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4" name="모서리가 둥근 직사각형 97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8" name="그룹 947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969" name="모서리가 둥근 직사각형 96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0" name="모서리가 둥근 직사각형 96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1" name="모서리가 둥근 직사각형 97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9" name="그룹 948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966" name="모서리가 둥근 직사각형 96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7" name="모서리가 둥근 직사각형 96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8" name="모서리가 둥근 직사각형 96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0" name="그룹 949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963" name="모서리가 둥근 직사각형 96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4" name="모서리가 둥근 직사각형 96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5" name="모서리가 둥근 직사각형 96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1" name="그룹 950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960" name="모서리가 둥근 직사각형 95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1" name="모서리가 둥근 직사각형 96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2" name="모서리가 둥근 직사각형 96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2" name="그룹 951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957" name="모서리가 둥근 직사각형 95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8" name="모서리가 둥근 직사각형 95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9" name="모서리가 둥근 직사각형 95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3" name="그룹 952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954" name="모서리가 둥근 직사각형 95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5" name="모서리가 둥근 직사각형 95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6" name="모서리가 둥근 직사각형 95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941" name="직선 연결선 940"/>
            <p:cNvCxnSpPr/>
            <p:nvPr/>
          </p:nvCxnSpPr>
          <p:spPr>
            <a:xfrm>
              <a:off x="6624606" y="3637665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직선 연결선 941"/>
            <p:cNvCxnSpPr/>
            <p:nvPr/>
          </p:nvCxnSpPr>
          <p:spPr>
            <a:xfrm>
              <a:off x="6777035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1" name="그룹 980"/>
          <p:cNvGrpSpPr/>
          <p:nvPr/>
        </p:nvGrpSpPr>
        <p:grpSpPr>
          <a:xfrm>
            <a:off x="8491146" y="483269"/>
            <a:ext cx="565725" cy="3077921"/>
            <a:chOff x="7024653" y="3384254"/>
            <a:chExt cx="565725" cy="3077921"/>
          </a:xfrm>
        </p:grpSpPr>
        <p:sp>
          <p:nvSpPr>
            <p:cNvPr id="982" name="모서리가 둥근 직사각형 981"/>
            <p:cNvSpPr/>
            <p:nvPr/>
          </p:nvSpPr>
          <p:spPr>
            <a:xfrm>
              <a:off x="7049227" y="3391767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83" name="직선 연결선 982"/>
            <p:cNvCxnSpPr/>
            <p:nvPr/>
          </p:nvCxnSpPr>
          <p:spPr>
            <a:xfrm>
              <a:off x="7052313" y="3619548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4" name="TextBox 983"/>
            <p:cNvSpPr txBox="1"/>
            <p:nvPr/>
          </p:nvSpPr>
          <p:spPr>
            <a:xfrm>
              <a:off x="7024653" y="3384254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985" name="직선 연결선 984"/>
            <p:cNvCxnSpPr/>
            <p:nvPr/>
          </p:nvCxnSpPr>
          <p:spPr>
            <a:xfrm>
              <a:off x="7049227" y="3821414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6" name="그룹 985"/>
            <p:cNvGrpSpPr/>
            <p:nvPr/>
          </p:nvGrpSpPr>
          <p:grpSpPr>
            <a:xfrm>
              <a:off x="7086059" y="3869157"/>
              <a:ext cx="387076" cy="2484556"/>
              <a:chOff x="3621626" y="3680748"/>
              <a:chExt cx="387076" cy="2484556"/>
            </a:xfrm>
          </p:grpSpPr>
          <p:sp>
            <p:nvSpPr>
              <p:cNvPr id="989" name="모서리가 둥근 직사각형 988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0" name="모서리가 둥근 직사각형 989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991" name="그룹 990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024" name="모서리가 둥근 직사각형 102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5" name="모서리가 둥근 직사각형 102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6" name="모서리가 둥근 직사각형 102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2" name="그룹 991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021" name="모서리가 둥근 직사각형 102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2" name="모서리가 둥근 직사각형 102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3" name="모서리가 둥근 직사각형 102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3" name="그룹 992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018" name="모서리가 둥근 직사각형 101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9" name="모서리가 둥근 직사각형 101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0" name="모서리가 둥근 직사각형 101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4" name="그룹 993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015" name="모서리가 둥근 직사각형 101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6" name="모서리가 둥근 직사각형 101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7" name="모서리가 둥근 직사각형 101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5" name="그룹 994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012" name="모서리가 둥근 직사각형 101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3" name="모서리가 둥근 직사각형 101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4" name="모서리가 둥근 직사각형 101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6" name="그룹 995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009" name="모서리가 둥근 직사각형 100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0" name="모서리가 둥근 직사각형 100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1" name="모서리가 둥근 직사각형 101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7" name="그룹 996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006" name="모서리가 둥근 직사각형 100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7" name="모서리가 둥근 직사각형 100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8" name="모서리가 둥근 직사각형 100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8" name="그룹 997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003" name="모서리가 둥근 직사각형 100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4" name="모서리가 둥근 직사각형 100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5" name="모서리가 둥근 직사각형 100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9" name="그룹 998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000" name="모서리가 둥근 직사각형 99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1" name="모서리가 둥근 직사각형 100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2" name="모서리가 둥근 직사각형 100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987" name="직선 연결선 986"/>
            <p:cNvCxnSpPr/>
            <p:nvPr/>
          </p:nvCxnSpPr>
          <p:spPr>
            <a:xfrm>
              <a:off x="7209587" y="3628902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8" name="직선 연결선 987"/>
            <p:cNvCxnSpPr/>
            <p:nvPr/>
          </p:nvCxnSpPr>
          <p:spPr>
            <a:xfrm>
              <a:off x="7362016" y="3628902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1" name="그룹 1030">
            <a:extLst>
              <a:ext uri="{FF2B5EF4-FFF2-40B4-BE49-F238E27FC236}">
                <a16:creationId xmlns:a16="http://schemas.microsoft.com/office/drawing/2014/main" id="{4AEBA6F7-2648-41E1-82E1-781B7684D33B}"/>
              </a:ext>
            </a:extLst>
          </p:cNvPr>
          <p:cNvGrpSpPr/>
          <p:nvPr/>
        </p:nvGrpSpPr>
        <p:grpSpPr>
          <a:xfrm>
            <a:off x="5294373" y="706806"/>
            <a:ext cx="486610" cy="231033"/>
            <a:chOff x="3327339" y="3618894"/>
            <a:chExt cx="486610" cy="231033"/>
          </a:xfrm>
        </p:grpSpPr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483D09F3-D01D-44C8-B5E8-13D9CF0060DD}"/>
                </a:ext>
              </a:extLst>
            </p:cNvPr>
            <p:cNvSpPr txBox="1"/>
            <p:nvPr/>
          </p:nvSpPr>
          <p:spPr>
            <a:xfrm>
              <a:off x="3327339" y="36267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0C20C318-0FB4-47D2-906C-EF41E5E1CA9D}"/>
                </a:ext>
              </a:extLst>
            </p:cNvPr>
            <p:cNvSpPr txBox="1"/>
            <p:nvPr/>
          </p:nvSpPr>
          <p:spPr>
            <a:xfrm>
              <a:off x="3487054" y="361889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9E3392C-75FA-4DB6-A596-8981C0170D97}"/>
                </a:ext>
              </a:extLst>
            </p:cNvPr>
            <p:cNvSpPr txBox="1"/>
            <p:nvPr/>
          </p:nvSpPr>
          <p:spPr>
            <a:xfrm>
              <a:off x="3640771" y="361889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CB01143-CE5E-4552-A9BC-061957DBF1A5}"/>
              </a:ext>
            </a:extLst>
          </p:cNvPr>
          <p:cNvGrpSpPr/>
          <p:nvPr/>
        </p:nvGrpSpPr>
        <p:grpSpPr>
          <a:xfrm>
            <a:off x="5870557" y="708598"/>
            <a:ext cx="485562" cy="233044"/>
            <a:chOff x="3337352" y="3591591"/>
            <a:chExt cx="485562" cy="233044"/>
          </a:xfrm>
        </p:grpSpPr>
        <p:sp>
          <p:nvSpPr>
            <p:cNvPr id="1036" name="TextBox 1035">
              <a:extLst>
                <a:ext uri="{FF2B5EF4-FFF2-40B4-BE49-F238E27FC236}">
                  <a16:creationId xmlns:a16="http://schemas.microsoft.com/office/drawing/2014/main" id="{EBCB7F79-859C-4F6F-B209-A2481C443508}"/>
                </a:ext>
              </a:extLst>
            </p:cNvPr>
            <p:cNvSpPr txBox="1"/>
            <p:nvPr/>
          </p:nvSpPr>
          <p:spPr>
            <a:xfrm>
              <a:off x="3337352" y="359769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08549D5E-CFEF-497B-B105-FC40F7CBCA1E}"/>
                </a:ext>
              </a:extLst>
            </p:cNvPr>
            <p:cNvSpPr txBox="1"/>
            <p:nvPr/>
          </p:nvSpPr>
          <p:spPr>
            <a:xfrm>
              <a:off x="3497429" y="359159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35B079BF-C159-48D4-8AB6-66F7B146152B}"/>
                </a:ext>
              </a:extLst>
            </p:cNvPr>
            <p:cNvSpPr txBox="1"/>
            <p:nvPr/>
          </p:nvSpPr>
          <p:spPr>
            <a:xfrm>
              <a:off x="3649736" y="3601497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39" name="그룹 1038">
            <a:extLst>
              <a:ext uri="{FF2B5EF4-FFF2-40B4-BE49-F238E27FC236}">
                <a16:creationId xmlns:a16="http://schemas.microsoft.com/office/drawing/2014/main" id="{802FEEBA-5D20-4ED1-9565-C40645988EAA}"/>
              </a:ext>
            </a:extLst>
          </p:cNvPr>
          <p:cNvGrpSpPr/>
          <p:nvPr/>
        </p:nvGrpSpPr>
        <p:grpSpPr>
          <a:xfrm>
            <a:off x="6630859" y="711158"/>
            <a:ext cx="488094" cy="232788"/>
            <a:chOff x="3354654" y="3599749"/>
            <a:chExt cx="488094" cy="232788"/>
          </a:xfrm>
        </p:grpSpPr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6D077BC3-68F1-431B-85F9-E305C2E8805F}"/>
                </a:ext>
              </a:extLst>
            </p:cNvPr>
            <p:cNvSpPr txBox="1"/>
            <p:nvPr/>
          </p:nvSpPr>
          <p:spPr>
            <a:xfrm>
              <a:off x="3354654" y="360939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BC2D414A-5CC0-4AE0-A52C-0B3D25D22877}"/>
                </a:ext>
              </a:extLst>
            </p:cNvPr>
            <p:cNvSpPr txBox="1"/>
            <p:nvPr/>
          </p:nvSpPr>
          <p:spPr>
            <a:xfrm>
              <a:off x="3517407" y="359974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034C5F30-65B7-4EF9-9A7B-F7D3F8F9472E}"/>
                </a:ext>
              </a:extLst>
            </p:cNvPr>
            <p:cNvSpPr txBox="1"/>
            <p:nvPr/>
          </p:nvSpPr>
          <p:spPr>
            <a:xfrm>
              <a:off x="3669570" y="359974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43" name="그룹 1042">
            <a:extLst>
              <a:ext uri="{FF2B5EF4-FFF2-40B4-BE49-F238E27FC236}">
                <a16:creationId xmlns:a16="http://schemas.microsoft.com/office/drawing/2014/main" id="{C1CCAB09-94C9-4C27-A42C-32CF76AB6CE0}"/>
              </a:ext>
            </a:extLst>
          </p:cNvPr>
          <p:cNvGrpSpPr/>
          <p:nvPr/>
        </p:nvGrpSpPr>
        <p:grpSpPr>
          <a:xfrm>
            <a:off x="7196438" y="707363"/>
            <a:ext cx="487453" cy="239550"/>
            <a:chOff x="3336720" y="3590938"/>
            <a:chExt cx="487453" cy="239550"/>
          </a:xfrm>
        </p:grpSpPr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BEE153F7-F6C6-44A6-A104-4E130EC3AE95}"/>
                </a:ext>
              </a:extLst>
            </p:cNvPr>
            <p:cNvSpPr txBox="1"/>
            <p:nvPr/>
          </p:nvSpPr>
          <p:spPr>
            <a:xfrm>
              <a:off x="3336720" y="360735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48956992-F070-4092-A3D2-C160D573C2A5}"/>
                </a:ext>
              </a:extLst>
            </p:cNvPr>
            <p:cNvSpPr txBox="1"/>
            <p:nvPr/>
          </p:nvSpPr>
          <p:spPr>
            <a:xfrm>
              <a:off x="3496615" y="3590938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7CD099CB-F122-4CAE-BE81-59D9AB83DCB3}"/>
                </a:ext>
              </a:extLst>
            </p:cNvPr>
            <p:cNvSpPr txBox="1"/>
            <p:nvPr/>
          </p:nvSpPr>
          <p:spPr>
            <a:xfrm>
              <a:off x="3650995" y="360118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47" name="그룹 1046">
            <a:extLst>
              <a:ext uri="{FF2B5EF4-FFF2-40B4-BE49-F238E27FC236}">
                <a16:creationId xmlns:a16="http://schemas.microsoft.com/office/drawing/2014/main" id="{CC777B7A-D812-4068-9FCD-0AA0F2E8E1DE}"/>
              </a:ext>
            </a:extLst>
          </p:cNvPr>
          <p:cNvGrpSpPr/>
          <p:nvPr/>
        </p:nvGrpSpPr>
        <p:grpSpPr>
          <a:xfrm>
            <a:off x="7948279" y="704749"/>
            <a:ext cx="474351" cy="230511"/>
            <a:chOff x="3354641" y="3598511"/>
            <a:chExt cx="474351" cy="230511"/>
          </a:xfrm>
        </p:grpSpPr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1352A32F-EDD8-4B4C-8032-F40168ECD54C}"/>
                </a:ext>
              </a:extLst>
            </p:cNvPr>
            <p:cNvSpPr txBox="1"/>
            <p:nvPr/>
          </p:nvSpPr>
          <p:spPr>
            <a:xfrm>
              <a:off x="3354641" y="360588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F1A53F0E-B572-40D2-A6A3-CBCF47659559}"/>
                </a:ext>
              </a:extLst>
            </p:cNvPr>
            <p:cNvSpPr txBox="1"/>
            <p:nvPr/>
          </p:nvSpPr>
          <p:spPr>
            <a:xfrm>
              <a:off x="3507069" y="360059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2DAEEDB1-A1FF-4FA9-84A3-FFB468809466}"/>
                </a:ext>
              </a:extLst>
            </p:cNvPr>
            <p:cNvSpPr txBox="1"/>
            <p:nvPr/>
          </p:nvSpPr>
          <p:spPr>
            <a:xfrm>
              <a:off x="3655814" y="359851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51" name="그룹 1050">
            <a:extLst>
              <a:ext uri="{FF2B5EF4-FFF2-40B4-BE49-F238E27FC236}">
                <a16:creationId xmlns:a16="http://schemas.microsoft.com/office/drawing/2014/main" id="{E8F59C9C-33DB-4D58-82A1-B52699F07BD2}"/>
              </a:ext>
            </a:extLst>
          </p:cNvPr>
          <p:cNvGrpSpPr/>
          <p:nvPr/>
        </p:nvGrpSpPr>
        <p:grpSpPr>
          <a:xfrm>
            <a:off x="8512863" y="704492"/>
            <a:ext cx="483353" cy="229636"/>
            <a:chOff x="3328180" y="3589165"/>
            <a:chExt cx="483353" cy="229636"/>
          </a:xfrm>
        </p:grpSpPr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08C94895-3CF5-4135-A230-4FB04DEA5269}"/>
                </a:ext>
              </a:extLst>
            </p:cNvPr>
            <p:cNvSpPr txBox="1"/>
            <p:nvPr/>
          </p:nvSpPr>
          <p:spPr>
            <a:xfrm>
              <a:off x="3328180" y="3589165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7CFB8811-208F-4C95-96A7-7E269A7AE20B}"/>
                </a:ext>
              </a:extLst>
            </p:cNvPr>
            <p:cNvSpPr txBox="1"/>
            <p:nvPr/>
          </p:nvSpPr>
          <p:spPr>
            <a:xfrm>
              <a:off x="3479713" y="359142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1DAACD58-9722-4AF7-BD0C-D98AACFE32E3}"/>
                </a:ext>
              </a:extLst>
            </p:cNvPr>
            <p:cNvSpPr txBox="1"/>
            <p:nvPr/>
          </p:nvSpPr>
          <p:spPr>
            <a:xfrm>
              <a:off x="3638355" y="3595663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aphicFrame>
        <p:nvGraphicFramePr>
          <p:cNvPr id="1056" name="표 105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5670792"/>
              </p:ext>
            </p:extLst>
          </p:nvPr>
        </p:nvGraphicFramePr>
        <p:xfrm>
          <a:off x="2576736" y="506743"/>
          <a:ext cx="1169498" cy="3117562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58" name="그룹 1057"/>
          <p:cNvGrpSpPr/>
          <p:nvPr/>
        </p:nvGrpSpPr>
        <p:grpSpPr>
          <a:xfrm>
            <a:off x="2945654" y="869013"/>
            <a:ext cx="696763" cy="100804"/>
            <a:chOff x="3538538" y="1077915"/>
            <a:chExt cx="696763" cy="100804"/>
          </a:xfrm>
        </p:grpSpPr>
        <p:sp>
          <p:nvSpPr>
            <p:cNvPr id="1113" name="모서리가 둥근 직사각형 11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11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11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11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111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9" name="그룹 1058"/>
          <p:cNvGrpSpPr/>
          <p:nvPr/>
        </p:nvGrpSpPr>
        <p:grpSpPr>
          <a:xfrm>
            <a:off x="2945044" y="1158233"/>
            <a:ext cx="696763" cy="100804"/>
            <a:chOff x="3538538" y="1077915"/>
            <a:chExt cx="696763" cy="100804"/>
          </a:xfrm>
        </p:grpSpPr>
        <p:sp>
          <p:nvSpPr>
            <p:cNvPr id="1108" name="모서리가 둥근 직사각형 11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11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11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11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111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2944548" y="1431931"/>
            <a:ext cx="696763" cy="100804"/>
            <a:chOff x="3538538" y="1077915"/>
            <a:chExt cx="696763" cy="100804"/>
          </a:xfrm>
        </p:grpSpPr>
        <p:sp>
          <p:nvSpPr>
            <p:cNvPr id="1103" name="모서리가 둥근 직사각형 11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11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11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11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11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/>
          <p:cNvGrpSpPr/>
          <p:nvPr/>
        </p:nvGrpSpPr>
        <p:grpSpPr>
          <a:xfrm>
            <a:off x="2942399" y="1711266"/>
            <a:ext cx="696763" cy="100804"/>
            <a:chOff x="3538538" y="1077915"/>
            <a:chExt cx="696763" cy="100804"/>
          </a:xfrm>
        </p:grpSpPr>
        <p:sp>
          <p:nvSpPr>
            <p:cNvPr id="1098" name="모서리가 둥근 직사각형 10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0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1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1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2" name="그룹 1061"/>
          <p:cNvGrpSpPr/>
          <p:nvPr/>
        </p:nvGrpSpPr>
        <p:grpSpPr>
          <a:xfrm>
            <a:off x="2945190" y="1984061"/>
            <a:ext cx="696763" cy="100804"/>
            <a:chOff x="3538538" y="1077915"/>
            <a:chExt cx="696763" cy="100804"/>
          </a:xfrm>
        </p:grpSpPr>
        <p:sp>
          <p:nvSpPr>
            <p:cNvPr id="1093" name="모서리가 둥근 직사각형 10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0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0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0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3" name="그룹 1062"/>
          <p:cNvGrpSpPr/>
          <p:nvPr/>
        </p:nvGrpSpPr>
        <p:grpSpPr>
          <a:xfrm>
            <a:off x="2944995" y="2280601"/>
            <a:ext cx="696763" cy="100804"/>
            <a:chOff x="3538538" y="1077915"/>
            <a:chExt cx="696763" cy="100804"/>
          </a:xfrm>
        </p:grpSpPr>
        <p:sp>
          <p:nvSpPr>
            <p:cNvPr id="1088" name="모서리가 둥근 직사각형 10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0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10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109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4" name="그룹 1063"/>
          <p:cNvGrpSpPr/>
          <p:nvPr/>
        </p:nvGrpSpPr>
        <p:grpSpPr>
          <a:xfrm>
            <a:off x="2943690" y="2565093"/>
            <a:ext cx="696763" cy="100804"/>
            <a:chOff x="3538538" y="1077915"/>
            <a:chExt cx="696763" cy="100804"/>
          </a:xfrm>
        </p:grpSpPr>
        <p:sp>
          <p:nvSpPr>
            <p:cNvPr id="1083" name="모서리가 둥근 직사각형 10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0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5" name="모서리가 둥근 직사각형 10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6" name="모서리가 둥근 직사각형 108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08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5" name="그룹 1064"/>
          <p:cNvGrpSpPr/>
          <p:nvPr/>
        </p:nvGrpSpPr>
        <p:grpSpPr>
          <a:xfrm>
            <a:off x="2945042" y="2844076"/>
            <a:ext cx="696763" cy="100804"/>
            <a:chOff x="3538538" y="1077915"/>
            <a:chExt cx="696763" cy="100804"/>
          </a:xfrm>
        </p:grpSpPr>
        <p:sp>
          <p:nvSpPr>
            <p:cNvPr id="1078" name="모서리가 둥근 직사각형 10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모서리가 둥근 직사각형 10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0" name="모서리가 둥근 직사각형 10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1" name="모서리가 둥근 직사각형 108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08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6" name="그룹 1065"/>
          <p:cNvGrpSpPr/>
          <p:nvPr/>
        </p:nvGrpSpPr>
        <p:grpSpPr>
          <a:xfrm>
            <a:off x="2942729" y="3132887"/>
            <a:ext cx="696763" cy="100804"/>
            <a:chOff x="3538538" y="1077915"/>
            <a:chExt cx="696763" cy="100804"/>
          </a:xfrm>
        </p:grpSpPr>
        <p:sp>
          <p:nvSpPr>
            <p:cNvPr id="1073" name="모서리가 둥근 직사각형 107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107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107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07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07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7" name="그룹 1066"/>
          <p:cNvGrpSpPr/>
          <p:nvPr/>
        </p:nvGrpSpPr>
        <p:grpSpPr>
          <a:xfrm>
            <a:off x="2943690" y="3404155"/>
            <a:ext cx="696763" cy="100804"/>
            <a:chOff x="3538538" y="1077915"/>
            <a:chExt cx="696763" cy="100804"/>
          </a:xfrm>
        </p:grpSpPr>
        <p:sp>
          <p:nvSpPr>
            <p:cNvPr id="1068" name="모서리가 둥근 직사각형 106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06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106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107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07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73" name="모서리가 둥근 직사각형 1472"/>
          <p:cNvSpPr/>
          <p:nvPr/>
        </p:nvSpPr>
        <p:spPr>
          <a:xfrm>
            <a:off x="899971" y="45690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4" name="모서리가 둥근 직사각형 1473"/>
          <p:cNvSpPr/>
          <p:nvPr/>
        </p:nvSpPr>
        <p:spPr>
          <a:xfrm>
            <a:off x="1066212" y="4568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5" name="모서리가 둥근 직사각형 1474"/>
          <p:cNvSpPr/>
          <p:nvPr/>
        </p:nvSpPr>
        <p:spPr>
          <a:xfrm>
            <a:off x="1219753" y="456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6" name="모서리가 둥근 직사각형 1475"/>
          <p:cNvSpPr/>
          <p:nvPr/>
        </p:nvSpPr>
        <p:spPr>
          <a:xfrm>
            <a:off x="1379644" y="45656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7" name="모서리가 둥근 직사각형 1476"/>
          <p:cNvSpPr/>
          <p:nvPr/>
        </p:nvSpPr>
        <p:spPr>
          <a:xfrm>
            <a:off x="1538739" y="45661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8" name="모서리가 둥근 직사각형 1477"/>
          <p:cNvSpPr/>
          <p:nvPr/>
        </p:nvSpPr>
        <p:spPr>
          <a:xfrm>
            <a:off x="899971" y="47563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모서리가 둥근 직사각형 1478"/>
          <p:cNvSpPr/>
          <p:nvPr/>
        </p:nvSpPr>
        <p:spPr>
          <a:xfrm>
            <a:off x="1066212" y="47553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1219753" y="47539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1379644" y="4752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1538739" y="4753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모서리가 둥근 직사각형 1482"/>
          <p:cNvSpPr/>
          <p:nvPr/>
        </p:nvSpPr>
        <p:spPr>
          <a:xfrm>
            <a:off x="899971" y="4941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4" name="모서리가 둥근 직사각형 1483"/>
          <p:cNvSpPr/>
          <p:nvPr/>
        </p:nvSpPr>
        <p:spPr>
          <a:xfrm>
            <a:off x="1066212" y="4940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5" name="모서리가 둥근 직사각형 1484"/>
          <p:cNvSpPr/>
          <p:nvPr/>
        </p:nvSpPr>
        <p:spPr>
          <a:xfrm>
            <a:off x="1219753" y="493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6" name="모서리가 둥근 직사각형 1485"/>
          <p:cNvSpPr/>
          <p:nvPr/>
        </p:nvSpPr>
        <p:spPr>
          <a:xfrm>
            <a:off x="1379644" y="4938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7" name="모서리가 둥근 직사각형 1486"/>
          <p:cNvSpPr/>
          <p:nvPr/>
        </p:nvSpPr>
        <p:spPr>
          <a:xfrm>
            <a:off x="1538739" y="49386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8" name="모서리가 둥근 직사각형 1487"/>
          <p:cNvSpPr/>
          <p:nvPr/>
        </p:nvSpPr>
        <p:spPr>
          <a:xfrm>
            <a:off x="899971" y="51292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9" name="모서리가 둥근 직사각형 1488"/>
          <p:cNvSpPr/>
          <p:nvPr/>
        </p:nvSpPr>
        <p:spPr>
          <a:xfrm>
            <a:off x="1066212" y="5128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0" name="모서리가 둥근 직사각형 1489"/>
          <p:cNvSpPr/>
          <p:nvPr/>
        </p:nvSpPr>
        <p:spPr>
          <a:xfrm>
            <a:off x="1219753" y="51268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1" name="모서리가 둥근 직사각형 1490"/>
          <p:cNvSpPr/>
          <p:nvPr/>
        </p:nvSpPr>
        <p:spPr>
          <a:xfrm>
            <a:off x="1379644" y="51258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2" name="모서리가 둥근 직사각형 1491"/>
          <p:cNvSpPr/>
          <p:nvPr/>
        </p:nvSpPr>
        <p:spPr>
          <a:xfrm>
            <a:off x="1538739" y="51263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3" name="모서리가 둥근 직사각형 1492"/>
          <p:cNvSpPr/>
          <p:nvPr/>
        </p:nvSpPr>
        <p:spPr>
          <a:xfrm>
            <a:off x="899473" y="5319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5" name="모서리가 둥근 직사각형 1494"/>
          <p:cNvSpPr/>
          <p:nvPr/>
        </p:nvSpPr>
        <p:spPr>
          <a:xfrm>
            <a:off x="1065714" y="5318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6" name="모서리가 둥근 직사각형 1495"/>
          <p:cNvSpPr/>
          <p:nvPr/>
        </p:nvSpPr>
        <p:spPr>
          <a:xfrm>
            <a:off x="1219255" y="5317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7" name="모서리가 둥근 직사각형 1496"/>
          <p:cNvSpPr/>
          <p:nvPr/>
        </p:nvSpPr>
        <p:spPr>
          <a:xfrm>
            <a:off x="1379146" y="53165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8" name="모서리가 둥근 직사각형 1497"/>
          <p:cNvSpPr/>
          <p:nvPr/>
        </p:nvSpPr>
        <p:spPr>
          <a:xfrm>
            <a:off x="1538241" y="53169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9" name="모서리가 둥근 직사각형 1498"/>
          <p:cNvSpPr/>
          <p:nvPr/>
        </p:nvSpPr>
        <p:spPr>
          <a:xfrm>
            <a:off x="899473" y="5505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0" name="모서리가 둥근 직사각형 1499"/>
          <p:cNvSpPr/>
          <p:nvPr/>
        </p:nvSpPr>
        <p:spPr>
          <a:xfrm>
            <a:off x="1065714" y="55041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1" name="모서리가 둥근 직사각형 1500"/>
          <p:cNvSpPr/>
          <p:nvPr/>
        </p:nvSpPr>
        <p:spPr>
          <a:xfrm>
            <a:off x="1219255" y="5502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2" name="모서리가 둥근 직사각형 1501"/>
          <p:cNvSpPr/>
          <p:nvPr/>
        </p:nvSpPr>
        <p:spPr>
          <a:xfrm>
            <a:off x="1379146" y="5501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3" name="모서리가 둥근 직사각형 1502"/>
          <p:cNvSpPr/>
          <p:nvPr/>
        </p:nvSpPr>
        <p:spPr>
          <a:xfrm>
            <a:off x="1538241" y="55022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4" name="모서리가 둥근 직사각형 1503"/>
          <p:cNvSpPr/>
          <p:nvPr/>
        </p:nvSpPr>
        <p:spPr>
          <a:xfrm>
            <a:off x="899473" y="56924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5" name="모서리가 둥근 직사각형 1504"/>
          <p:cNvSpPr/>
          <p:nvPr/>
        </p:nvSpPr>
        <p:spPr>
          <a:xfrm>
            <a:off x="1065714" y="5691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6" name="모서리가 둥근 직사각형 1505"/>
          <p:cNvSpPr/>
          <p:nvPr/>
        </p:nvSpPr>
        <p:spPr>
          <a:xfrm>
            <a:off x="1219255" y="56900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모서리가 둥근 직사각형 1506"/>
          <p:cNvSpPr/>
          <p:nvPr/>
        </p:nvSpPr>
        <p:spPr>
          <a:xfrm>
            <a:off x="1379146" y="5689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모서리가 둥근 직사각형 1507"/>
          <p:cNvSpPr/>
          <p:nvPr/>
        </p:nvSpPr>
        <p:spPr>
          <a:xfrm>
            <a:off x="1538241" y="56894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9" name="모서리가 둥근 직사각형 1508"/>
          <p:cNvSpPr/>
          <p:nvPr/>
        </p:nvSpPr>
        <p:spPr>
          <a:xfrm>
            <a:off x="899473" y="58798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모서리가 둥근 직사각형 1509"/>
          <p:cNvSpPr/>
          <p:nvPr/>
        </p:nvSpPr>
        <p:spPr>
          <a:xfrm>
            <a:off x="1065714" y="5878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모서리가 둥근 직사각형 1510"/>
          <p:cNvSpPr/>
          <p:nvPr/>
        </p:nvSpPr>
        <p:spPr>
          <a:xfrm>
            <a:off x="1219255" y="5877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모서리가 둥근 직사각형 1511"/>
          <p:cNvSpPr/>
          <p:nvPr/>
        </p:nvSpPr>
        <p:spPr>
          <a:xfrm>
            <a:off x="1379146" y="5876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모서리가 둥근 직사각형 1512"/>
          <p:cNvSpPr/>
          <p:nvPr/>
        </p:nvSpPr>
        <p:spPr>
          <a:xfrm>
            <a:off x="899971" y="6066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모서리가 둥근 직사각형 1513"/>
          <p:cNvSpPr/>
          <p:nvPr/>
        </p:nvSpPr>
        <p:spPr>
          <a:xfrm>
            <a:off x="1066212" y="6065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모서리가 둥근 직사각형 1514"/>
          <p:cNvSpPr/>
          <p:nvPr/>
        </p:nvSpPr>
        <p:spPr>
          <a:xfrm>
            <a:off x="1219753" y="6064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6" name="모서리가 둥근 직사각형 1515"/>
          <p:cNvSpPr/>
          <p:nvPr/>
        </p:nvSpPr>
        <p:spPr>
          <a:xfrm>
            <a:off x="1379644" y="60635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7" name="모서리가 둥근 직사각형 1516"/>
          <p:cNvSpPr/>
          <p:nvPr/>
        </p:nvSpPr>
        <p:spPr>
          <a:xfrm>
            <a:off x="1538739" y="6064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8" name="모서리가 둥근 직사각형 1517"/>
          <p:cNvSpPr/>
          <p:nvPr/>
        </p:nvSpPr>
        <p:spPr>
          <a:xfrm>
            <a:off x="899971" y="6252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9" name="모서리가 둥근 직사각형 1518"/>
          <p:cNvSpPr/>
          <p:nvPr/>
        </p:nvSpPr>
        <p:spPr>
          <a:xfrm>
            <a:off x="1066212" y="625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0" name="모서리가 둥근 직사각형 1519"/>
          <p:cNvSpPr/>
          <p:nvPr/>
        </p:nvSpPr>
        <p:spPr>
          <a:xfrm>
            <a:off x="1219753" y="62498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1" name="모서리가 둥근 직사각형 1520"/>
          <p:cNvSpPr/>
          <p:nvPr/>
        </p:nvSpPr>
        <p:spPr>
          <a:xfrm>
            <a:off x="1379644" y="6248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2" name="모서리가 둥근 직사각형 1521"/>
          <p:cNvSpPr/>
          <p:nvPr/>
        </p:nvSpPr>
        <p:spPr>
          <a:xfrm>
            <a:off x="1538739" y="6249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3" name="모서리가 둥근 직사각형 1522"/>
          <p:cNvSpPr/>
          <p:nvPr/>
        </p:nvSpPr>
        <p:spPr>
          <a:xfrm>
            <a:off x="1700074" y="4563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4" name="모서리가 둥근 직사각형 1523"/>
          <p:cNvSpPr/>
          <p:nvPr/>
        </p:nvSpPr>
        <p:spPr>
          <a:xfrm>
            <a:off x="1858298" y="4564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5" name="모서리가 둥근 직사각형 1524"/>
          <p:cNvSpPr/>
          <p:nvPr/>
        </p:nvSpPr>
        <p:spPr>
          <a:xfrm>
            <a:off x="1700074" y="475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6" name="모서리가 둥근 직사각형 1525"/>
          <p:cNvSpPr/>
          <p:nvPr/>
        </p:nvSpPr>
        <p:spPr>
          <a:xfrm>
            <a:off x="1858298" y="47514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7" name="모서리가 둥근 직사각형 1526"/>
          <p:cNvSpPr/>
          <p:nvPr/>
        </p:nvSpPr>
        <p:spPr>
          <a:xfrm>
            <a:off x="1700074" y="49362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8" name="모서리가 둥근 직사각형 1527"/>
          <p:cNvSpPr/>
          <p:nvPr/>
        </p:nvSpPr>
        <p:spPr>
          <a:xfrm>
            <a:off x="1858298" y="4936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9" name="모서리가 둥근 직사각형 1528"/>
          <p:cNvSpPr/>
          <p:nvPr/>
        </p:nvSpPr>
        <p:spPr>
          <a:xfrm>
            <a:off x="1700074" y="51239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0" name="모서리가 둥근 직사각형 1529"/>
          <p:cNvSpPr/>
          <p:nvPr/>
        </p:nvSpPr>
        <p:spPr>
          <a:xfrm>
            <a:off x="1858298" y="512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1" name="모서리가 둥근 직사각형 1530"/>
          <p:cNvSpPr/>
          <p:nvPr/>
        </p:nvSpPr>
        <p:spPr>
          <a:xfrm>
            <a:off x="1699576" y="5314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2" name="모서리가 둥근 직사각형 1531"/>
          <p:cNvSpPr/>
          <p:nvPr/>
        </p:nvSpPr>
        <p:spPr>
          <a:xfrm>
            <a:off x="1857800" y="5315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3" name="모서리가 둥근 직사각형 1532"/>
          <p:cNvSpPr/>
          <p:nvPr/>
        </p:nvSpPr>
        <p:spPr>
          <a:xfrm>
            <a:off x="1699576" y="54998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4" name="모서리가 둥근 직사각형 1533"/>
          <p:cNvSpPr/>
          <p:nvPr/>
        </p:nvSpPr>
        <p:spPr>
          <a:xfrm>
            <a:off x="1857800" y="55002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5" name="모서리가 둥근 직사각형 1534"/>
          <p:cNvSpPr/>
          <p:nvPr/>
        </p:nvSpPr>
        <p:spPr>
          <a:xfrm>
            <a:off x="1699576" y="56870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6" name="모서리가 둥근 직사각형 1535"/>
          <p:cNvSpPr/>
          <p:nvPr/>
        </p:nvSpPr>
        <p:spPr>
          <a:xfrm>
            <a:off x="1857800" y="5687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7" name="모서리가 둥근 직사각형 1536"/>
          <p:cNvSpPr/>
          <p:nvPr/>
        </p:nvSpPr>
        <p:spPr>
          <a:xfrm>
            <a:off x="1540458" y="58755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8" name="모서리가 둥근 직사각형 1537"/>
          <p:cNvSpPr/>
          <p:nvPr/>
        </p:nvSpPr>
        <p:spPr>
          <a:xfrm>
            <a:off x="1699576" y="5874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9" name="모서리가 둥근 직사각형 1538"/>
          <p:cNvSpPr/>
          <p:nvPr/>
        </p:nvSpPr>
        <p:spPr>
          <a:xfrm>
            <a:off x="1857800" y="5874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0" name="모서리가 둥근 직사각형 1539"/>
          <p:cNvSpPr/>
          <p:nvPr/>
        </p:nvSpPr>
        <p:spPr>
          <a:xfrm>
            <a:off x="1700074" y="60616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1" name="모서리가 둥근 직사각형 1540"/>
          <p:cNvSpPr/>
          <p:nvPr/>
        </p:nvSpPr>
        <p:spPr>
          <a:xfrm>
            <a:off x="1858298" y="6062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2" name="모서리가 둥근 직사각형 1541"/>
          <p:cNvSpPr/>
          <p:nvPr/>
        </p:nvSpPr>
        <p:spPr>
          <a:xfrm>
            <a:off x="1700074" y="6246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모서리가 둥근 직사각형 1542"/>
          <p:cNvSpPr/>
          <p:nvPr/>
        </p:nvSpPr>
        <p:spPr>
          <a:xfrm>
            <a:off x="1858298" y="62473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44" name="그룹 1543"/>
          <p:cNvGrpSpPr/>
          <p:nvPr/>
        </p:nvGrpSpPr>
        <p:grpSpPr>
          <a:xfrm>
            <a:off x="1003103" y="4199141"/>
            <a:ext cx="811138" cy="2254195"/>
            <a:chOff x="1126923" y="3996969"/>
            <a:chExt cx="811138" cy="2310636"/>
          </a:xfrm>
        </p:grpSpPr>
        <p:cxnSp>
          <p:nvCxnSpPr>
            <p:cNvPr id="1545" name="직선 연결선 154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6" name="직선 연결선 154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7" name="직선 연결선 154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8" name="직선 연결선 154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9" name="직선 연결선 154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0" name="직선 연결선 154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1" name="그룹 1550"/>
          <p:cNvGrpSpPr/>
          <p:nvPr/>
        </p:nvGrpSpPr>
        <p:grpSpPr>
          <a:xfrm>
            <a:off x="853882" y="4199141"/>
            <a:ext cx="1120378" cy="298574"/>
            <a:chOff x="973510" y="3996969"/>
            <a:chExt cx="1119450" cy="298574"/>
          </a:xfrm>
        </p:grpSpPr>
        <p:cxnSp>
          <p:nvCxnSpPr>
            <p:cNvPr id="1552" name="직선 연결선 155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직선 연결선 155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직선 연결선 155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5" name="모서리가 둥근 직사각형 1554"/>
          <p:cNvSpPr/>
          <p:nvPr/>
        </p:nvSpPr>
        <p:spPr>
          <a:xfrm>
            <a:off x="856040" y="3941966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6" name="TextBox 1555"/>
          <p:cNvSpPr txBox="1"/>
          <p:nvPr/>
        </p:nvSpPr>
        <p:spPr>
          <a:xfrm>
            <a:off x="1751886" y="406322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557" name="TextBox 1556"/>
          <p:cNvSpPr txBox="1"/>
          <p:nvPr/>
        </p:nvSpPr>
        <p:spPr>
          <a:xfrm>
            <a:off x="1605841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558" name="TextBox 1557"/>
          <p:cNvSpPr txBox="1"/>
          <p:nvPr/>
        </p:nvSpPr>
        <p:spPr>
          <a:xfrm>
            <a:off x="1437442" y="406653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559" name="TextBox 1558"/>
          <p:cNvSpPr txBox="1"/>
          <p:nvPr/>
        </p:nvSpPr>
        <p:spPr>
          <a:xfrm>
            <a:off x="1284913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560" name="TextBox 1559"/>
          <p:cNvSpPr txBox="1"/>
          <p:nvPr/>
        </p:nvSpPr>
        <p:spPr>
          <a:xfrm>
            <a:off x="1124010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563" name="TextBox 1562"/>
          <p:cNvSpPr txBox="1"/>
          <p:nvPr/>
        </p:nvSpPr>
        <p:spPr>
          <a:xfrm>
            <a:off x="918625" y="3914106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aphicFrame>
        <p:nvGraphicFramePr>
          <p:cNvPr id="700" name="표 69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0550988"/>
              </p:ext>
            </p:extLst>
          </p:nvPr>
        </p:nvGraphicFramePr>
        <p:xfrm>
          <a:off x="3889397" y="505058"/>
          <a:ext cx="1169498" cy="3117562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701" name="그룹 700"/>
          <p:cNvGrpSpPr/>
          <p:nvPr/>
        </p:nvGrpSpPr>
        <p:grpSpPr>
          <a:xfrm>
            <a:off x="4255115" y="867328"/>
            <a:ext cx="696763" cy="100804"/>
            <a:chOff x="3538538" y="1077915"/>
            <a:chExt cx="696763" cy="100804"/>
          </a:xfrm>
        </p:grpSpPr>
        <p:sp>
          <p:nvSpPr>
            <p:cNvPr id="702" name="모서리가 둥근 직사각형 70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3" name="모서리가 둥근 직사각형 70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4" name="모서리가 둥근 직사각형 70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5" name="모서리가 둥근 직사각형 70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6" name="모서리가 둥근 직사각형 70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07" name="그룹 706"/>
          <p:cNvGrpSpPr/>
          <p:nvPr/>
        </p:nvGrpSpPr>
        <p:grpSpPr>
          <a:xfrm>
            <a:off x="4257705" y="1156548"/>
            <a:ext cx="696763" cy="100804"/>
            <a:chOff x="3538538" y="1077915"/>
            <a:chExt cx="696763" cy="100804"/>
          </a:xfrm>
        </p:grpSpPr>
        <p:sp>
          <p:nvSpPr>
            <p:cNvPr id="708" name="모서리가 둥근 직사각형 7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9" name="모서리가 둥근 직사각형 7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0" name="모서리가 둥근 직사각형 7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1" name="모서리가 둥근 직사각형 7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2" name="모서리가 둥근 직사각형 71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13" name="그룹 712"/>
          <p:cNvGrpSpPr/>
          <p:nvPr/>
        </p:nvGrpSpPr>
        <p:grpSpPr>
          <a:xfrm>
            <a:off x="4257209" y="1430246"/>
            <a:ext cx="696763" cy="100804"/>
            <a:chOff x="3538538" y="1077915"/>
            <a:chExt cx="696763" cy="100804"/>
          </a:xfrm>
        </p:grpSpPr>
        <p:sp>
          <p:nvSpPr>
            <p:cNvPr id="714" name="모서리가 둥근 직사각형 7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5" name="모서리가 둥근 직사각형 7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6" name="모서리가 둥근 직사각형 7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7" name="모서리가 둥근 직사각형 7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8" name="모서리가 둥근 직사각형 71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19" name="그룹 718"/>
          <p:cNvGrpSpPr/>
          <p:nvPr/>
        </p:nvGrpSpPr>
        <p:grpSpPr>
          <a:xfrm>
            <a:off x="4255060" y="1709581"/>
            <a:ext cx="696763" cy="100804"/>
            <a:chOff x="3538538" y="1077915"/>
            <a:chExt cx="696763" cy="100804"/>
          </a:xfrm>
        </p:grpSpPr>
        <p:sp>
          <p:nvSpPr>
            <p:cNvPr id="720" name="모서리가 둥근 직사각형 71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1" name="모서리가 둥근 직사각형 72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2" name="모서리가 둥근 직사각형 72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3" name="모서리가 둥근 직사각형 72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4" name="모서리가 둥근 직사각형 72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25" name="그룹 724"/>
          <p:cNvGrpSpPr/>
          <p:nvPr/>
        </p:nvGrpSpPr>
        <p:grpSpPr>
          <a:xfrm>
            <a:off x="4257851" y="1982376"/>
            <a:ext cx="696763" cy="100804"/>
            <a:chOff x="3538538" y="1077915"/>
            <a:chExt cx="696763" cy="100804"/>
          </a:xfrm>
        </p:grpSpPr>
        <p:sp>
          <p:nvSpPr>
            <p:cNvPr id="726" name="모서리가 둥근 직사각형 72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7" name="모서리가 둥근 직사각형 72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8" name="모서리가 둥근 직사각형 72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9" name="모서리가 둥근 직사각형 72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0" name="모서리가 둥근 직사각형 72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31" name="그룹 730"/>
          <p:cNvGrpSpPr/>
          <p:nvPr/>
        </p:nvGrpSpPr>
        <p:grpSpPr>
          <a:xfrm>
            <a:off x="4257656" y="2278916"/>
            <a:ext cx="696763" cy="100804"/>
            <a:chOff x="3538538" y="1077915"/>
            <a:chExt cx="696763" cy="100804"/>
          </a:xfrm>
        </p:grpSpPr>
        <p:sp>
          <p:nvSpPr>
            <p:cNvPr id="732" name="모서리가 둥근 직사각형 73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3" name="모서리가 둥근 직사각형 73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4" name="모서리가 둥근 직사각형 73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5" name="모서리가 둥근 직사각형 73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6" name="모서리가 둥근 직사각형 73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37" name="그룹 736"/>
          <p:cNvGrpSpPr/>
          <p:nvPr/>
        </p:nvGrpSpPr>
        <p:grpSpPr>
          <a:xfrm>
            <a:off x="4256351" y="2563408"/>
            <a:ext cx="696763" cy="100804"/>
            <a:chOff x="3538538" y="1077915"/>
            <a:chExt cx="696763" cy="100804"/>
          </a:xfrm>
        </p:grpSpPr>
        <p:sp>
          <p:nvSpPr>
            <p:cNvPr id="738" name="모서리가 둥근 직사각형 7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9" name="모서리가 둥근 직사각형 73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0" name="모서리가 둥근 직사각형 73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1" name="모서리가 둥근 직사각형 74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2" name="모서리가 둥근 직사각형 74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43" name="그룹 742"/>
          <p:cNvGrpSpPr/>
          <p:nvPr/>
        </p:nvGrpSpPr>
        <p:grpSpPr>
          <a:xfrm>
            <a:off x="4257703" y="2842391"/>
            <a:ext cx="696763" cy="100804"/>
            <a:chOff x="3538538" y="1077915"/>
            <a:chExt cx="696763" cy="100804"/>
          </a:xfrm>
        </p:grpSpPr>
        <p:sp>
          <p:nvSpPr>
            <p:cNvPr id="744" name="모서리가 둥근 직사각형 74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5" name="모서리가 둥근 직사각형 74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6" name="모서리가 둥근 직사각형 74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7" name="모서리가 둥근 직사각형 74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8" name="모서리가 둥근 직사각형 74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aphicFrame>
        <p:nvGraphicFramePr>
          <p:cNvPr id="618" name="표 6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9212659"/>
              </p:ext>
            </p:extLst>
          </p:nvPr>
        </p:nvGraphicFramePr>
        <p:xfrm>
          <a:off x="2555635" y="3794331"/>
          <a:ext cx="6429091" cy="2636106"/>
        </p:xfrm>
        <a:graphic>
          <a:graphicData uri="http://schemas.openxmlformats.org/drawingml/2006/table">
            <a:tbl>
              <a:tblPr/>
              <a:tblGrid>
                <a:gridCol w="38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486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689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서술형인 경우 답란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37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37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20</a:t>
                      </a: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37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37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37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379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바른고딕" panose="020B0603020101020101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19" name="직사각형 618">
            <a:extLst>
              <a:ext uri="{FF2B5EF4-FFF2-40B4-BE49-F238E27FC236}">
                <a16:creationId xmlns:a16="http://schemas.microsoft.com/office/drawing/2014/main" id="{4668A972-9C4A-4CBF-B63D-6FCADD2AFE3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0" name="직사각형 619">
            <a:extLst>
              <a:ext uri="{FF2B5EF4-FFF2-40B4-BE49-F238E27FC236}">
                <a16:creationId xmlns:a16="http://schemas.microsoft.com/office/drawing/2014/main" id="{B31F4C71-44A5-4722-85D0-7022DD1B50D2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직사각형 620">
            <a:extLst>
              <a:ext uri="{FF2B5EF4-FFF2-40B4-BE49-F238E27FC236}">
                <a16:creationId xmlns:a16="http://schemas.microsoft.com/office/drawing/2014/main" id="{F31E54A6-6A30-4857-913F-6CCBD47E92CD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2" name="직사각형 621">
            <a:extLst>
              <a:ext uri="{FF2B5EF4-FFF2-40B4-BE49-F238E27FC236}">
                <a16:creationId xmlns:a16="http://schemas.microsoft.com/office/drawing/2014/main" id="{EFC0AE06-D085-49B0-B365-694DB8AF5262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3" name="직사각형 622">
            <a:extLst>
              <a:ext uri="{FF2B5EF4-FFF2-40B4-BE49-F238E27FC236}">
                <a16:creationId xmlns:a16="http://schemas.microsoft.com/office/drawing/2014/main" id="{648DAD78-A461-4B4B-8A50-3E8AE551EA14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직사각형 625">
            <a:extLst>
              <a:ext uri="{FF2B5EF4-FFF2-40B4-BE49-F238E27FC236}">
                <a16:creationId xmlns:a16="http://schemas.microsoft.com/office/drawing/2014/main" id="{BD0A6C88-B268-4FC4-9C87-DB6D8EB4F3FE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A4A3C77C-FEF3-1AF1-7049-603F94B69D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080792" y="4005064"/>
            <a:ext cx="4073148" cy="428402"/>
          </a:xfrm>
        </p:spPr>
        <p:txBody>
          <a:bodyPr>
            <a:normAutofit fontScale="90000"/>
          </a:bodyPr>
          <a:lstStyle/>
          <a:p>
            <a:r>
              <a:rPr lang="en-US" altLang="ko-KR" sz="1200" dirty="0">
                <a:solidFill>
                  <a:srgbClr val="FF0000"/>
                </a:solidFill>
              </a:rPr>
              <a:t>AI </a:t>
            </a:r>
            <a:r>
              <a:rPr lang="ko-KR" altLang="en-US" sz="1200" dirty="0">
                <a:solidFill>
                  <a:srgbClr val="FF0000"/>
                </a:solidFill>
              </a:rPr>
              <a:t>인식 영역 </a:t>
            </a:r>
            <a:r>
              <a:rPr lang="en-US" altLang="ko-KR" sz="1200" dirty="0">
                <a:solidFill>
                  <a:srgbClr val="FF0000"/>
                </a:solidFill>
              </a:rPr>
              <a:t>(</a:t>
            </a:r>
            <a:r>
              <a:rPr lang="ko-KR" altLang="en-US" sz="1200" dirty="0">
                <a:solidFill>
                  <a:srgbClr val="FF0000"/>
                </a:solidFill>
              </a:rPr>
              <a:t>붉은색 부분은 지우세요</a:t>
            </a:r>
            <a:r>
              <a:rPr lang="en-US" altLang="ko-KR" sz="1200" dirty="0">
                <a:solidFill>
                  <a:srgbClr val="FF0000"/>
                </a:solidFill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</a:rPr>
              <a:t>표 행은 추가 해도 됩니다</a:t>
            </a:r>
            <a:r>
              <a:rPr lang="en-US" altLang="ko-KR" sz="1200" dirty="0">
                <a:solidFill>
                  <a:srgbClr val="FF0000"/>
                </a:solidFill>
              </a:rPr>
              <a:t>)</a:t>
            </a:r>
            <a:endParaRPr lang="ko-KR" altLang="en-US" sz="1200" dirty="0">
              <a:solidFill>
                <a:srgbClr val="FF0000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EF9E64F2-03C3-2641-D537-301D337B952A}"/>
              </a:ext>
            </a:extLst>
          </p:cNvPr>
          <p:cNvSpPr/>
          <p:nvPr/>
        </p:nvSpPr>
        <p:spPr>
          <a:xfrm>
            <a:off x="2361579" y="3676719"/>
            <a:ext cx="7127925" cy="2900732"/>
          </a:xfrm>
          <a:prstGeom prst="rect">
            <a:avLst/>
          </a:prstGeom>
          <a:noFill/>
          <a:ln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3011210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" name="직사각형 10579">
            <a:extLst>
              <a:ext uri="{FF2B5EF4-FFF2-40B4-BE49-F238E27FC236}">
                <a16:creationId xmlns:a16="http://schemas.microsoft.com/office/drawing/2014/main" id="{029B7096-0846-2AF4-D04C-3DC02B8F349E}"/>
              </a:ext>
            </a:extLst>
          </p:cNvPr>
          <p:cNvSpPr/>
          <p:nvPr/>
        </p:nvSpPr>
        <p:spPr>
          <a:xfrm>
            <a:off x="774" y="0"/>
            <a:ext cx="9902287" cy="6858000"/>
          </a:xfrm>
          <a:prstGeom prst="rect">
            <a:avLst/>
          </a:prstGeom>
          <a:solidFill>
            <a:srgbClr val="F8F9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1" name="직사각형 360">
            <a:extLst>
              <a:ext uri="{FF2B5EF4-FFF2-40B4-BE49-F238E27FC236}">
                <a16:creationId xmlns:a16="http://schemas.microsoft.com/office/drawing/2014/main" id="{A658DFFA-600E-4E85-85B4-7529F0CE02B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D899C196-E4C3-4202-82A9-DF4741043595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7498DC1A-EF3C-400A-8D62-395D9BF95C9C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6" name="직사각형 365">
            <a:extLst>
              <a:ext uri="{FF2B5EF4-FFF2-40B4-BE49-F238E27FC236}">
                <a16:creationId xmlns:a16="http://schemas.microsoft.com/office/drawing/2014/main" id="{8133FC01-9256-4EA6-BBAB-30E98079FB5B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7" name="직사각형 366">
            <a:extLst>
              <a:ext uri="{FF2B5EF4-FFF2-40B4-BE49-F238E27FC236}">
                <a16:creationId xmlns:a16="http://schemas.microsoft.com/office/drawing/2014/main" id="{7951BF3B-34F2-44BB-8635-89BD50D3790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직사각형 368">
            <a:extLst>
              <a:ext uri="{FF2B5EF4-FFF2-40B4-BE49-F238E27FC236}">
                <a16:creationId xmlns:a16="http://schemas.microsoft.com/office/drawing/2014/main" id="{03917F10-56E1-4156-8D3F-83F9510D1B16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ADFC411-1153-4936-818B-EE7F74F03FAF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3" name="모서리가 둥근 직사각형 1001">
            <a:extLst>
              <a:ext uri="{FF2B5EF4-FFF2-40B4-BE49-F238E27FC236}">
                <a16:creationId xmlns:a16="http://schemas.microsoft.com/office/drawing/2014/main" id="{5384ADE8-6C3A-C9BA-9A4D-876C91599CB0}"/>
              </a:ext>
            </a:extLst>
          </p:cNvPr>
          <p:cNvSpPr/>
          <p:nvPr/>
        </p:nvSpPr>
        <p:spPr>
          <a:xfrm>
            <a:off x="3266995" y="7527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모서리가 둥근 직사각형 1002">
            <a:extLst>
              <a:ext uri="{FF2B5EF4-FFF2-40B4-BE49-F238E27FC236}">
                <a16:creationId xmlns:a16="http://schemas.microsoft.com/office/drawing/2014/main" id="{4BB3E098-B6A4-44DD-2C05-7D212127FD41}"/>
              </a:ext>
            </a:extLst>
          </p:cNvPr>
          <p:cNvSpPr/>
          <p:nvPr/>
        </p:nvSpPr>
        <p:spPr>
          <a:xfrm>
            <a:off x="3428183" y="7514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모서리가 둥근 직사각형 997">
            <a:extLst>
              <a:ext uri="{FF2B5EF4-FFF2-40B4-BE49-F238E27FC236}">
                <a16:creationId xmlns:a16="http://schemas.microsoft.com/office/drawing/2014/main" id="{D10BE8B4-CCC3-1034-0B60-C73A98C323FA}"/>
              </a:ext>
            </a:extLst>
          </p:cNvPr>
          <p:cNvSpPr/>
          <p:nvPr/>
        </p:nvSpPr>
        <p:spPr>
          <a:xfrm>
            <a:off x="3105091" y="9217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6" name="모서리가 둥근 직사각형 998">
            <a:extLst>
              <a:ext uri="{FF2B5EF4-FFF2-40B4-BE49-F238E27FC236}">
                <a16:creationId xmlns:a16="http://schemas.microsoft.com/office/drawing/2014/main" id="{6EDFE45A-8543-4964-36CC-28FB563AF49D}"/>
              </a:ext>
            </a:extLst>
          </p:cNvPr>
          <p:cNvSpPr/>
          <p:nvPr/>
        </p:nvSpPr>
        <p:spPr>
          <a:xfrm>
            <a:off x="3266281" y="9207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모서리가 둥근 직사각형 999">
            <a:extLst>
              <a:ext uri="{FF2B5EF4-FFF2-40B4-BE49-F238E27FC236}">
                <a16:creationId xmlns:a16="http://schemas.microsoft.com/office/drawing/2014/main" id="{999059EA-E97F-85AA-3458-B986BCFC2B00}"/>
              </a:ext>
            </a:extLst>
          </p:cNvPr>
          <p:cNvSpPr/>
          <p:nvPr/>
        </p:nvSpPr>
        <p:spPr>
          <a:xfrm>
            <a:off x="3427469" y="9194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모서리가 둥근 직사각형 994">
            <a:extLst>
              <a:ext uri="{FF2B5EF4-FFF2-40B4-BE49-F238E27FC236}">
                <a16:creationId xmlns:a16="http://schemas.microsoft.com/office/drawing/2014/main" id="{13F67141-CF7F-6191-4E21-A56E80A2442F}"/>
              </a:ext>
            </a:extLst>
          </p:cNvPr>
          <p:cNvSpPr/>
          <p:nvPr/>
        </p:nvSpPr>
        <p:spPr>
          <a:xfrm>
            <a:off x="3105804" y="10931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모서리가 둥근 직사각형 995">
            <a:extLst>
              <a:ext uri="{FF2B5EF4-FFF2-40B4-BE49-F238E27FC236}">
                <a16:creationId xmlns:a16="http://schemas.microsoft.com/office/drawing/2014/main" id="{7ADC713F-4451-CC3A-29DD-F4C7E274FC09}"/>
              </a:ext>
            </a:extLst>
          </p:cNvPr>
          <p:cNvSpPr/>
          <p:nvPr/>
        </p:nvSpPr>
        <p:spPr>
          <a:xfrm>
            <a:off x="3266995" y="10922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0" name="모서리가 둥근 직사각형 996">
            <a:extLst>
              <a:ext uri="{FF2B5EF4-FFF2-40B4-BE49-F238E27FC236}">
                <a16:creationId xmlns:a16="http://schemas.microsoft.com/office/drawing/2014/main" id="{EA1AB953-4429-E9C9-E570-0254CCFA3B7A}"/>
              </a:ext>
            </a:extLst>
          </p:cNvPr>
          <p:cNvSpPr/>
          <p:nvPr/>
        </p:nvSpPr>
        <p:spPr>
          <a:xfrm>
            <a:off x="3428183" y="10909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모서리가 둥근 직사각형 991">
            <a:extLst>
              <a:ext uri="{FF2B5EF4-FFF2-40B4-BE49-F238E27FC236}">
                <a16:creationId xmlns:a16="http://schemas.microsoft.com/office/drawing/2014/main" id="{0F7E9E86-562A-44F5-3A47-7E0C5AD39617}"/>
              </a:ext>
            </a:extLst>
          </p:cNvPr>
          <p:cNvSpPr/>
          <p:nvPr/>
        </p:nvSpPr>
        <p:spPr>
          <a:xfrm>
            <a:off x="3106835" y="12563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모서리가 둥근 직사각형 992">
            <a:extLst>
              <a:ext uri="{FF2B5EF4-FFF2-40B4-BE49-F238E27FC236}">
                <a16:creationId xmlns:a16="http://schemas.microsoft.com/office/drawing/2014/main" id="{C6D125C6-9B29-7A25-44A2-50BBE25124F9}"/>
              </a:ext>
            </a:extLst>
          </p:cNvPr>
          <p:cNvSpPr/>
          <p:nvPr/>
        </p:nvSpPr>
        <p:spPr>
          <a:xfrm>
            <a:off x="3268026" y="12553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3" name="모서리가 둥근 직사각형 993">
            <a:extLst>
              <a:ext uri="{FF2B5EF4-FFF2-40B4-BE49-F238E27FC236}">
                <a16:creationId xmlns:a16="http://schemas.microsoft.com/office/drawing/2014/main" id="{7F14C8D0-E3D0-C10D-34DF-8F63D20CF284}"/>
              </a:ext>
            </a:extLst>
          </p:cNvPr>
          <p:cNvSpPr/>
          <p:nvPr/>
        </p:nvSpPr>
        <p:spPr>
          <a:xfrm>
            <a:off x="3429213" y="12540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988">
            <a:extLst>
              <a:ext uri="{FF2B5EF4-FFF2-40B4-BE49-F238E27FC236}">
                <a16:creationId xmlns:a16="http://schemas.microsoft.com/office/drawing/2014/main" id="{21717FA5-3F04-1637-DCB5-FEF79F01A1FF}"/>
              </a:ext>
            </a:extLst>
          </p:cNvPr>
          <p:cNvSpPr/>
          <p:nvPr/>
        </p:nvSpPr>
        <p:spPr>
          <a:xfrm>
            <a:off x="3108161" y="14259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989">
            <a:extLst>
              <a:ext uri="{FF2B5EF4-FFF2-40B4-BE49-F238E27FC236}">
                <a16:creationId xmlns:a16="http://schemas.microsoft.com/office/drawing/2014/main" id="{BCF64D2D-E9BC-30AC-2F88-09D8B858B774}"/>
              </a:ext>
            </a:extLst>
          </p:cNvPr>
          <p:cNvSpPr/>
          <p:nvPr/>
        </p:nvSpPr>
        <p:spPr>
          <a:xfrm>
            <a:off x="3269352" y="14249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990">
            <a:extLst>
              <a:ext uri="{FF2B5EF4-FFF2-40B4-BE49-F238E27FC236}">
                <a16:creationId xmlns:a16="http://schemas.microsoft.com/office/drawing/2014/main" id="{57A93A7F-179B-9875-E744-366FFCC721C7}"/>
              </a:ext>
            </a:extLst>
          </p:cNvPr>
          <p:cNvSpPr/>
          <p:nvPr/>
        </p:nvSpPr>
        <p:spPr>
          <a:xfrm>
            <a:off x="3430539" y="14259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985">
            <a:extLst>
              <a:ext uri="{FF2B5EF4-FFF2-40B4-BE49-F238E27FC236}">
                <a16:creationId xmlns:a16="http://schemas.microsoft.com/office/drawing/2014/main" id="{5EB00AB0-07B8-486B-E34B-14C126B74166}"/>
              </a:ext>
            </a:extLst>
          </p:cNvPr>
          <p:cNvSpPr/>
          <p:nvPr/>
        </p:nvSpPr>
        <p:spPr>
          <a:xfrm>
            <a:off x="3106835" y="16061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7" name="모서리가 둥근 직사각형 986">
            <a:extLst>
              <a:ext uri="{FF2B5EF4-FFF2-40B4-BE49-F238E27FC236}">
                <a16:creationId xmlns:a16="http://schemas.microsoft.com/office/drawing/2014/main" id="{DE333DBA-89F5-26F6-C94F-F93D3B65C2E3}"/>
              </a:ext>
            </a:extLst>
          </p:cNvPr>
          <p:cNvSpPr/>
          <p:nvPr/>
        </p:nvSpPr>
        <p:spPr>
          <a:xfrm>
            <a:off x="3268026" y="16052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9" name="모서리가 둥근 직사각형 987">
            <a:extLst>
              <a:ext uri="{FF2B5EF4-FFF2-40B4-BE49-F238E27FC236}">
                <a16:creationId xmlns:a16="http://schemas.microsoft.com/office/drawing/2014/main" id="{787160CE-DE9F-0625-B858-FF488351D06E}"/>
              </a:ext>
            </a:extLst>
          </p:cNvPr>
          <p:cNvSpPr/>
          <p:nvPr/>
        </p:nvSpPr>
        <p:spPr>
          <a:xfrm>
            <a:off x="3429213" y="16038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2" name="모서리가 둥근 직사각형 982">
            <a:extLst>
              <a:ext uri="{FF2B5EF4-FFF2-40B4-BE49-F238E27FC236}">
                <a16:creationId xmlns:a16="http://schemas.microsoft.com/office/drawing/2014/main" id="{46F784C0-F16A-76D4-6771-30E547F6329C}"/>
              </a:ext>
            </a:extLst>
          </p:cNvPr>
          <p:cNvSpPr/>
          <p:nvPr/>
        </p:nvSpPr>
        <p:spPr>
          <a:xfrm>
            <a:off x="3103765" y="17735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5" name="모서리가 둥근 직사각형 983">
            <a:extLst>
              <a:ext uri="{FF2B5EF4-FFF2-40B4-BE49-F238E27FC236}">
                <a16:creationId xmlns:a16="http://schemas.microsoft.com/office/drawing/2014/main" id="{DCE26F97-C547-0E0A-702F-2B93964E5A68}"/>
              </a:ext>
            </a:extLst>
          </p:cNvPr>
          <p:cNvSpPr/>
          <p:nvPr/>
        </p:nvSpPr>
        <p:spPr>
          <a:xfrm>
            <a:off x="3264955" y="1772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6" name="모서리가 둥근 직사각형 984">
            <a:extLst>
              <a:ext uri="{FF2B5EF4-FFF2-40B4-BE49-F238E27FC236}">
                <a16:creationId xmlns:a16="http://schemas.microsoft.com/office/drawing/2014/main" id="{40FBBF4C-6032-1B05-D2FC-C949F40056D3}"/>
              </a:ext>
            </a:extLst>
          </p:cNvPr>
          <p:cNvSpPr/>
          <p:nvPr/>
        </p:nvSpPr>
        <p:spPr>
          <a:xfrm>
            <a:off x="3426143" y="17712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7" name="모서리가 둥근 직사각형 979">
            <a:extLst>
              <a:ext uri="{FF2B5EF4-FFF2-40B4-BE49-F238E27FC236}">
                <a16:creationId xmlns:a16="http://schemas.microsoft.com/office/drawing/2014/main" id="{D267339E-157D-8DB9-EF2B-A323F6875E34}"/>
              </a:ext>
            </a:extLst>
          </p:cNvPr>
          <p:cNvSpPr/>
          <p:nvPr/>
        </p:nvSpPr>
        <p:spPr>
          <a:xfrm>
            <a:off x="3105091" y="19386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8" name="모서리가 둥근 직사각형 980">
            <a:extLst>
              <a:ext uri="{FF2B5EF4-FFF2-40B4-BE49-F238E27FC236}">
                <a16:creationId xmlns:a16="http://schemas.microsoft.com/office/drawing/2014/main" id="{404589B6-97A7-5083-32B1-B4807B54EA9D}"/>
              </a:ext>
            </a:extLst>
          </p:cNvPr>
          <p:cNvSpPr/>
          <p:nvPr/>
        </p:nvSpPr>
        <p:spPr>
          <a:xfrm>
            <a:off x="3266281" y="19376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9" name="모서리가 둥근 직사각형 981">
            <a:extLst>
              <a:ext uri="{FF2B5EF4-FFF2-40B4-BE49-F238E27FC236}">
                <a16:creationId xmlns:a16="http://schemas.microsoft.com/office/drawing/2014/main" id="{405110DF-BE43-480F-04C1-EB59DE7F5DE2}"/>
              </a:ext>
            </a:extLst>
          </p:cNvPr>
          <p:cNvSpPr/>
          <p:nvPr/>
        </p:nvSpPr>
        <p:spPr>
          <a:xfrm>
            <a:off x="3430755" y="19394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0" name="모서리가 둥근 직사각형 976">
            <a:extLst>
              <a:ext uri="{FF2B5EF4-FFF2-40B4-BE49-F238E27FC236}">
                <a16:creationId xmlns:a16="http://schemas.microsoft.com/office/drawing/2014/main" id="{421253F6-AE27-47AB-B4C3-BE1F5D02CBB4}"/>
              </a:ext>
            </a:extLst>
          </p:cNvPr>
          <p:cNvSpPr/>
          <p:nvPr/>
        </p:nvSpPr>
        <p:spPr>
          <a:xfrm>
            <a:off x="3104748" y="2101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1" name="모서리가 둥근 직사각형 977">
            <a:extLst>
              <a:ext uri="{FF2B5EF4-FFF2-40B4-BE49-F238E27FC236}">
                <a16:creationId xmlns:a16="http://schemas.microsoft.com/office/drawing/2014/main" id="{A2760012-4685-038E-935D-EAA23D4FBDBE}"/>
              </a:ext>
            </a:extLst>
          </p:cNvPr>
          <p:cNvSpPr/>
          <p:nvPr/>
        </p:nvSpPr>
        <p:spPr>
          <a:xfrm>
            <a:off x="3265939" y="21008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4" name="모서리가 둥근 직사각형 978">
            <a:extLst>
              <a:ext uri="{FF2B5EF4-FFF2-40B4-BE49-F238E27FC236}">
                <a16:creationId xmlns:a16="http://schemas.microsoft.com/office/drawing/2014/main" id="{00040DED-22B1-E162-2ADD-81EF3E103A8C}"/>
              </a:ext>
            </a:extLst>
          </p:cNvPr>
          <p:cNvSpPr/>
          <p:nvPr/>
        </p:nvSpPr>
        <p:spPr>
          <a:xfrm>
            <a:off x="3427127" y="20995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5" name="모서리가 둥근 직사각형 973">
            <a:extLst>
              <a:ext uri="{FF2B5EF4-FFF2-40B4-BE49-F238E27FC236}">
                <a16:creationId xmlns:a16="http://schemas.microsoft.com/office/drawing/2014/main" id="{1AF81526-2124-578A-2DF8-931839ABCAFD}"/>
              </a:ext>
            </a:extLst>
          </p:cNvPr>
          <p:cNvSpPr/>
          <p:nvPr/>
        </p:nvSpPr>
        <p:spPr>
          <a:xfrm>
            <a:off x="3105401" y="22667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6" name="모서리가 둥근 직사각형 974">
            <a:extLst>
              <a:ext uri="{FF2B5EF4-FFF2-40B4-BE49-F238E27FC236}">
                <a16:creationId xmlns:a16="http://schemas.microsoft.com/office/drawing/2014/main" id="{BBC69F7D-A358-C7A1-BB9A-8D4E70B4FF49}"/>
              </a:ext>
            </a:extLst>
          </p:cNvPr>
          <p:cNvSpPr/>
          <p:nvPr/>
        </p:nvSpPr>
        <p:spPr>
          <a:xfrm>
            <a:off x="3266592" y="22657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7" name="모서리가 둥근 직사각형 975">
            <a:extLst>
              <a:ext uri="{FF2B5EF4-FFF2-40B4-BE49-F238E27FC236}">
                <a16:creationId xmlns:a16="http://schemas.microsoft.com/office/drawing/2014/main" id="{5021704C-4984-3EEF-5691-2CFBAC4A6A05}"/>
              </a:ext>
            </a:extLst>
          </p:cNvPr>
          <p:cNvSpPr/>
          <p:nvPr/>
        </p:nvSpPr>
        <p:spPr>
          <a:xfrm>
            <a:off x="3427779" y="22644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8" name="모서리가 둥근 직사각형 913">
            <a:extLst>
              <a:ext uri="{FF2B5EF4-FFF2-40B4-BE49-F238E27FC236}">
                <a16:creationId xmlns:a16="http://schemas.microsoft.com/office/drawing/2014/main" id="{5CBF190F-30EB-C267-5DA1-B61094BC90FF}"/>
              </a:ext>
            </a:extLst>
          </p:cNvPr>
          <p:cNvSpPr/>
          <p:nvPr/>
        </p:nvSpPr>
        <p:spPr>
          <a:xfrm>
            <a:off x="3107499" y="7519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9" name="사각형: 둥근 위쪽 모서리 5508">
            <a:extLst>
              <a:ext uri="{FF2B5EF4-FFF2-40B4-BE49-F238E27FC236}">
                <a16:creationId xmlns:a16="http://schemas.microsoft.com/office/drawing/2014/main" id="{19CAB946-DD2F-ABC6-7243-2111F6C5E422}"/>
              </a:ext>
            </a:extLst>
          </p:cNvPr>
          <p:cNvSpPr/>
          <p:nvPr/>
        </p:nvSpPr>
        <p:spPr>
          <a:xfrm>
            <a:off x="3045825" y="41826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510" name="직선 연결선 5509">
            <a:extLst>
              <a:ext uri="{FF2B5EF4-FFF2-40B4-BE49-F238E27FC236}">
                <a16:creationId xmlns:a16="http://schemas.microsoft.com/office/drawing/2014/main" id="{E7522093-1A95-5B45-356D-1CE976F0E2B0}"/>
              </a:ext>
            </a:extLst>
          </p:cNvPr>
          <p:cNvCxnSpPr>
            <a:cxnSpLocks/>
          </p:cNvCxnSpPr>
          <p:nvPr/>
        </p:nvCxnSpPr>
        <p:spPr>
          <a:xfrm>
            <a:off x="3045825" y="69680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11" name="사각형: 둥근 모서리 5510">
            <a:extLst>
              <a:ext uri="{FF2B5EF4-FFF2-40B4-BE49-F238E27FC236}">
                <a16:creationId xmlns:a16="http://schemas.microsoft.com/office/drawing/2014/main" id="{DCB1DB72-39BE-A03B-46B4-E098F50B8636}"/>
              </a:ext>
            </a:extLst>
          </p:cNvPr>
          <p:cNvSpPr/>
          <p:nvPr/>
        </p:nvSpPr>
        <p:spPr>
          <a:xfrm>
            <a:off x="3045826" y="41888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2" name="직사각형 5511">
            <a:extLst>
              <a:ext uri="{FF2B5EF4-FFF2-40B4-BE49-F238E27FC236}">
                <a16:creationId xmlns:a16="http://schemas.microsoft.com/office/drawing/2014/main" id="{4FE705B1-B793-4423-778A-E83B72671FB3}"/>
              </a:ext>
            </a:extLst>
          </p:cNvPr>
          <p:cNvSpPr/>
          <p:nvPr/>
        </p:nvSpPr>
        <p:spPr>
          <a:xfrm>
            <a:off x="3096897" y="389518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5513" name="그룹 5512">
            <a:extLst>
              <a:ext uri="{FF2B5EF4-FFF2-40B4-BE49-F238E27FC236}">
                <a16:creationId xmlns:a16="http://schemas.microsoft.com/office/drawing/2014/main" id="{15C367FF-0311-9F55-6BD0-532F1D7716FF}"/>
              </a:ext>
            </a:extLst>
          </p:cNvPr>
          <p:cNvGrpSpPr/>
          <p:nvPr/>
        </p:nvGrpSpPr>
        <p:grpSpPr>
          <a:xfrm>
            <a:off x="3022726" y="524155"/>
            <a:ext cx="577798" cy="221355"/>
            <a:chOff x="7893402" y="849412"/>
            <a:chExt cx="597508" cy="229745"/>
          </a:xfrm>
        </p:grpSpPr>
        <p:sp>
          <p:nvSpPr>
            <p:cNvPr id="5518" name="직사각형 5517">
              <a:extLst>
                <a:ext uri="{FF2B5EF4-FFF2-40B4-BE49-F238E27FC236}">
                  <a16:creationId xmlns:a16="http://schemas.microsoft.com/office/drawing/2014/main" id="{ACEB573C-7487-286F-902C-08CEA254007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5519" name="직사각형 5518">
              <a:extLst>
                <a:ext uri="{FF2B5EF4-FFF2-40B4-BE49-F238E27FC236}">
                  <a16:creationId xmlns:a16="http://schemas.microsoft.com/office/drawing/2014/main" id="{A0681AEC-3390-9BB1-49D1-F7E3D3747B5F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5520" name="직사각형 5519">
              <a:extLst>
                <a:ext uri="{FF2B5EF4-FFF2-40B4-BE49-F238E27FC236}">
                  <a16:creationId xmlns:a16="http://schemas.microsoft.com/office/drawing/2014/main" id="{8D2C1E73-516E-A53B-5299-22291A358EE9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5514" name="직선 연결선 5513">
            <a:extLst>
              <a:ext uri="{FF2B5EF4-FFF2-40B4-BE49-F238E27FC236}">
                <a16:creationId xmlns:a16="http://schemas.microsoft.com/office/drawing/2014/main" id="{CEC9ECF7-E9FF-7479-E902-1EDC35721D3D}"/>
              </a:ext>
            </a:extLst>
          </p:cNvPr>
          <p:cNvCxnSpPr>
            <a:cxnSpLocks/>
          </p:cNvCxnSpPr>
          <p:nvPr/>
        </p:nvCxnSpPr>
        <p:spPr>
          <a:xfrm>
            <a:off x="3049082" y="57077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15" name="그룹 5514">
            <a:extLst>
              <a:ext uri="{FF2B5EF4-FFF2-40B4-BE49-F238E27FC236}">
                <a16:creationId xmlns:a16="http://schemas.microsoft.com/office/drawing/2014/main" id="{71A1188E-B582-F5D0-0F5B-6F733B5BD35D}"/>
              </a:ext>
            </a:extLst>
          </p:cNvPr>
          <p:cNvGrpSpPr/>
          <p:nvPr/>
        </p:nvGrpSpPr>
        <p:grpSpPr>
          <a:xfrm>
            <a:off x="3213454" y="570800"/>
            <a:ext cx="161190" cy="1829500"/>
            <a:chOff x="7498683" y="728474"/>
            <a:chExt cx="166688" cy="2740762"/>
          </a:xfrm>
        </p:grpSpPr>
        <p:cxnSp>
          <p:nvCxnSpPr>
            <p:cNvPr id="5516" name="직선 연결선 5515">
              <a:extLst>
                <a:ext uri="{FF2B5EF4-FFF2-40B4-BE49-F238E27FC236}">
                  <a16:creationId xmlns:a16="http://schemas.microsoft.com/office/drawing/2014/main" id="{0F646E6A-DB97-A4A4-E277-27263FC9A701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17" name="직선 연결선 5516">
              <a:extLst>
                <a:ext uri="{FF2B5EF4-FFF2-40B4-BE49-F238E27FC236}">
                  <a16:creationId xmlns:a16="http://schemas.microsoft.com/office/drawing/2014/main" id="{4615F846-C186-6D2E-D827-4390561104C1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17" name="모서리가 둥근 직사각형 1001">
            <a:extLst>
              <a:ext uri="{FF2B5EF4-FFF2-40B4-BE49-F238E27FC236}">
                <a16:creationId xmlns:a16="http://schemas.microsoft.com/office/drawing/2014/main" id="{CC0D3838-30AD-D423-B982-548361748B6E}"/>
              </a:ext>
            </a:extLst>
          </p:cNvPr>
          <p:cNvSpPr/>
          <p:nvPr/>
        </p:nvSpPr>
        <p:spPr>
          <a:xfrm>
            <a:off x="3930926" y="7554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8" name="모서리가 둥근 직사각형 1002">
            <a:extLst>
              <a:ext uri="{FF2B5EF4-FFF2-40B4-BE49-F238E27FC236}">
                <a16:creationId xmlns:a16="http://schemas.microsoft.com/office/drawing/2014/main" id="{62A1224A-F8E7-3400-ED74-4BEB4E6DB49C}"/>
              </a:ext>
            </a:extLst>
          </p:cNvPr>
          <p:cNvSpPr/>
          <p:nvPr/>
        </p:nvSpPr>
        <p:spPr>
          <a:xfrm>
            <a:off x="4092114" y="7541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9" name="모서리가 둥근 직사각형 997">
            <a:extLst>
              <a:ext uri="{FF2B5EF4-FFF2-40B4-BE49-F238E27FC236}">
                <a16:creationId xmlns:a16="http://schemas.microsoft.com/office/drawing/2014/main" id="{BC357943-FA23-7E7B-9451-7D687364228A}"/>
              </a:ext>
            </a:extLst>
          </p:cNvPr>
          <p:cNvSpPr/>
          <p:nvPr/>
        </p:nvSpPr>
        <p:spPr>
          <a:xfrm>
            <a:off x="3769022" y="9244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0" name="모서리가 둥근 직사각형 998">
            <a:extLst>
              <a:ext uri="{FF2B5EF4-FFF2-40B4-BE49-F238E27FC236}">
                <a16:creationId xmlns:a16="http://schemas.microsoft.com/office/drawing/2014/main" id="{BAED265B-9EA2-BB86-9CB0-87DF2358470D}"/>
              </a:ext>
            </a:extLst>
          </p:cNvPr>
          <p:cNvSpPr/>
          <p:nvPr/>
        </p:nvSpPr>
        <p:spPr>
          <a:xfrm>
            <a:off x="3930212" y="9234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1" name="모서리가 둥근 직사각형 999">
            <a:extLst>
              <a:ext uri="{FF2B5EF4-FFF2-40B4-BE49-F238E27FC236}">
                <a16:creationId xmlns:a16="http://schemas.microsoft.com/office/drawing/2014/main" id="{969D2E39-0995-24E7-C3E2-933D371A80CD}"/>
              </a:ext>
            </a:extLst>
          </p:cNvPr>
          <p:cNvSpPr/>
          <p:nvPr/>
        </p:nvSpPr>
        <p:spPr>
          <a:xfrm>
            <a:off x="4091400" y="9221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2" name="모서리가 둥근 직사각형 994">
            <a:extLst>
              <a:ext uri="{FF2B5EF4-FFF2-40B4-BE49-F238E27FC236}">
                <a16:creationId xmlns:a16="http://schemas.microsoft.com/office/drawing/2014/main" id="{19FB5FAD-5E80-B246-C18B-523059C1DD5C}"/>
              </a:ext>
            </a:extLst>
          </p:cNvPr>
          <p:cNvSpPr/>
          <p:nvPr/>
        </p:nvSpPr>
        <p:spPr>
          <a:xfrm>
            <a:off x="3769735" y="10959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3" name="모서리가 둥근 직사각형 995">
            <a:extLst>
              <a:ext uri="{FF2B5EF4-FFF2-40B4-BE49-F238E27FC236}">
                <a16:creationId xmlns:a16="http://schemas.microsoft.com/office/drawing/2014/main" id="{E6E70EE3-2EEC-8CEE-3295-2266AF470540}"/>
              </a:ext>
            </a:extLst>
          </p:cNvPr>
          <p:cNvSpPr/>
          <p:nvPr/>
        </p:nvSpPr>
        <p:spPr>
          <a:xfrm>
            <a:off x="3930926" y="1094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4" name="모서리가 둥근 직사각형 996">
            <a:extLst>
              <a:ext uri="{FF2B5EF4-FFF2-40B4-BE49-F238E27FC236}">
                <a16:creationId xmlns:a16="http://schemas.microsoft.com/office/drawing/2014/main" id="{297B9BD7-13D3-81B4-3BF1-A304209FAA93}"/>
              </a:ext>
            </a:extLst>
          </p:cNvPr>
          <p:cNvSpPr/>
          <p:nvPr/>
        </p:nvSpPr>
        <p:spPr>
          <a:xfrm>
            <a:off x="4092114" y="10936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5" name="모서리가 둥근 직사각형 991">
            <a:extLst>
              <a:ext uri="{FF2B5EF4-FFF2-40B4-BE49-F238E27FC236}">
                <a16:creationId xmlns:a16="http://schemas.microsoft.com/office/drawing/2014/main" id="{B08444AF-6572-2213-F22F-305D7A1D9583}"/>
              </a:ext>
            </a:extLst>
          </p:cNvPr>
          <p:cNvSpPr/>
          <p:nvPr/>
        </p:nvSpPr>
        <p:spPr>
          <a:xfrm>
            <a:off x="3770766" y="12590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6" name="모서리가 둥근 직사각형 992">
            <a:extLst>
              <a:ext uri="{FF2B5EF4-FFF2-40B4-BE49-F238E27FC236}">
                <a16:creationId xmlns:a16="http://schemas.microsoft.com/office/drawing/2014/main" id="{43D49189-407B-DBB7-CCD1-BC7E3E0312A9}"/>
              </a:ext>
            </a:extLst>
          </p:cNvPr>
          <p:cNvSpPr/>
          <p:nvPr/>
        </p:nvSpPr>
        <p:spPr>
          <a:xfrm>
            <a:off x="3931957" y="12581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7" name="모서리가 둥근 직사각형 993">
            <a:extLst>
              <a:ext uri="{FF2B5EF4-FFF2-40B4-BE49-F238E27FC236}">
                <a16:creationId xmlns:a16="http://schemas.microsoft.com/office/drawing/2014/main" id="{ECC2EE63-7F36-BF69-3D2F-69883D39869F}"/>
              </a:ext>
            </a:extLst>
          </p:cNvPr>
          <p:cNvSpPr/>
          <p:nvPr/>
        </p:nvSpPr>
        <p:spPr>
          <a:xfrm>
            <a:off x="4093144" y="12567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8" name="모서리가 둥근 직사각형 988">
            <a:extLst>
              <a:ext uri="{FF2B5EF4-FFF2-40B4-BE49-F238E27FC236}">
                <a16:creationId xmlns:a16="http://schemas.microsoft.com/office/drawing/2014/main" id="{E31BEE2A-4A41-33E5-62F4-596032975159}"/>
              </a:ext>
            </a:extLst>
          </p:cNvPr>
          <p:cNvSpPr/>
          <p:nvPr/>
        </p:nvSpPr>
        <p:spPr>
          <a:xfrm>
            <a:off x="3772092" y="14286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9" name="모서리가 둥근 직사각형 989">
            <a:extLst>
              <a:ext uri="{FF2B5EF4-FFF2-40B4-BE49-F238E27FC236}">
                <a16:creationId xmlns:a16="http://schemas.microsoft.com/office/drawing/2014/main" id="{FF75CC9F-A820-3846-A1A7-923E186D20A9}"/>
              </a:ext>
            </a:extLst>
          </p:cNvPr>
          <p:cNvSpPr/>
          <p:nvPr/>
        </p:nvSpPr>
        <p:spPr>
          <a:xfrm>
            <a:off x="3933283" y="14276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0" name="모서리가 둥근 직사각형 990">
            <a:extLst>
              <a:ext uri="{FF2B5EF4-FFF2-40B4-BE49-F238E27FC236}">
                <a16:creationId xmlns:a16="http://schemas.microsoft.com/office/drawing/2014/main" id="{B30DEEAF-3A0C-6B2A-E85A-B79C713A20C3}"/>
              </a:ext>
            </a:extLst>
          </p:cNvPr>
          <p:cNvSpPr/>
          <p:nvPr/>
        </p:nvSpPr>
        <p:spPr>
          <a:xfrm>
            <a:off x="4094470" y="1428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1" name="모서리가 둥근 직사각형 985">
            <a:extLst>
              <a:ext uri="{FF2B5EF4-FFF2-40B4-BE49-F238E27FC236}">
                <a16:creationId xmlns:a16="http://schemas.microsoft.com/office/drawing/2014/main" id="{1B2D6B12-E598-A840-7D4E-FCF695AFF813}"/>
              </a:ext>
            </a:extLst>
          </p:cNvPr>
          <p:cNvSpPr/>
          <p:nvPr/>
        </p:nvSpPr>
        <p:spPr>
          <a:xfrm>
            <a:off x="3770766" y="16089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2" name="모서리가 둥근 직사각형 986">
            <a:extLst>
              <a:ext uri="{FF2B5EF4-FFF2-40B4-BE49-F238E27FC236}">
                <a16:creationId xmlns:a16="http://schemas.microsoft.com/office/drawing/2014/main" id="{23FFC7CD-D799-0159-9A76-728C88EA7AE8}"/>
              </a:ext>
            </a:extLst>
          </p:cNvPr>
          <p:cNvSpPr/>
          <p:nvPr/>
        </p:nvSpPr>
        <p:spPr>
          <a:xfrm>
            <a:off x="3931957" y="16079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3" name="모서리가 둥근 직사각형 987">
            <a:extLst>
              <a:ext uri="{FF2B5EF4-FFF2-40B4-BE49-F238E27FC236}">
                <a16:creationId xmlns:a16="http://schemas.microsoft.com/office/drawing/2014/main" id="{7E0A0CA2-6D7A-77B1-948F-3797CD9963A5}"/>
              </a:ext>
            </a:extLst>
          </p:cNvPr>
          <p:cNvSpPr/>
          <p:nvPr/>
        </p:nvSpPr>
        <p:spPr>
          <a:xfrm>
            <a:off x="4093144" y="16066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4" name="모서리가 둥근 직사각형 982">
            <a:extLst>
              <a:ext uri="{FF2B5EF4-FFF2-40B4-BE49-F238E27FC236}">
                <a16:creationId xmlns:a16="http://schemas.microsoft.com/office/drawing/2014/main" id="{4591FC18-A424-49FF-66DD-AFB7DB93ED7E}"/>
              </a:ext>
            </a:extLst>
          </p:cNvPr>
          <p:cNvSpPr/>
          <p:nvPr/>
        </p:nvSpPr>
        <p:spPr>
          <a:xfrm>
            <a:off x="3767696" y="17762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5" name="모서리가 둥근 직사각형 983">
            <a:extLst>
              <a:ext uri="{FF2B5EF4-FFF2-40B4-BE49-F238E27FC236}">
                <a16:creationId xmlns:a16="http://schemas.microsoft.com/office/drawing/2014/main" id="{370D5D36-5BBD-A923-31FC-3A777F257885}"/>
              </a:ext>
            </a:extLst>
          </p:cNvPr>
          <p:cNvSpPr/>
          <p:nvPr/>
        </p:nvSpPr>
        <p:spPr>
          <a:xfrm>
            <a:off x="3928886" y="1775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6" name="모서리가 둥근 직사각형 984">
            <a:extLst>
              <a:ext uri="{FF2B5EF4-FFF2-40B4-BE49-F238E27FC236}">
                <a16:creationId xmlns:a16="http://schemas.microsoft.com/office/drawing/2014/main" id="{C8BA86B4-15EC-97D3-9503-9A7D63AB9856}"/>
              </a:ext>
            </a:extLst>
          </p:cNvPr>
          <p:cNvSpPr/>
          <p:nvPr/>
        </p:nvSpPr>
        <p:spPr>
          <a:xfrm>
            <a:off x="4090074" y="17739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7" name="모서리가 둥근 직사각형 979">
            <a:extLst>
              <a:ext uri="{FF2B5EF4-FFF2-40B4-BE49-F238E27FC236}">
                <a16:creationId xmlns:a16="http://schemas.microsoft.com/office/drawing/2014/main" id="{595BE024-6F7F-8B0E-8280-C7FAC33EF8DD}"/>
              </a:ext>
            </a:extLst>
          </p:cNvPr>
          <p:cNvSpPr/>
          <p:nvPr/>
        </p:nvSpPr>
        <p:spPr>
          <a:xfrm>
            <a:off x="3769022" y="19413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8" name="모서리가 둥근 직사각형 980">
            <a:extLst>
              <a:ext uri="{FF2B5EF4-FFF2-40B4-BE49-F238E27FC236}">
                <a16:creationId xmlns:a16="http://schemas.microsoft.com/office/drawing/2014/main" id="{1EBCCAF4-F19C-E169-631F-9D1D0D55C79C}"/>
              </a:ext>
            </a:extLst>
          </p:cNvPr>
          <p:cNvSpPr/>
          <p:nvPr/>
        </p:nvSpPr>
        <p:spPr>
          <a:xfrm>
            <a:off x="3930212" y="1940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9" name="모서리가 둥근 직사각형 981">
            <a:extLst>
              <a:ext uri="{FF2B5EF4-FFF2-40B4-BE49-F238E27FC236}">
                <a16:creationId xmlns:a16="http://schemas.microsoft.com/office/drawing/2014/main" id="{1FF932CC-8FE8-71D7-3794-04C8BA322BB0}"/>
              </a:ext>
            </a:extLst>
          </p:cNvPr>
          <p:cNvSpPr/>
          <p:nvPr/>
        </p:nvSpPr>
        <p:spPr>
          <a:xfrm>
            <a:off x="4094686" y="19421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0" name="모서리가 둥근 직사각형 976">
            <a:extLst>
              <a:ext uri="{FF2B5EF4-FFF2-40B4-BE49-F238E27FC236}">
                <a16:creationId xmlns:a16="http://schemas.microsoft.com/office/drawing/2014/main" id="{0E00A7A0-CABB-D3B1-72E1-3FD8A67A50A6}"/>
              </a:ext>
            </a:extLst>
          </p:cNvPr>
          <p:cNvSpPr/>
          <p:nvPr/>
        </p:nvSpPr>
        <p:spPr>
          <a:xfrm>
            <a:off x="3768679" y="21045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1" name="모서리가 둥근 직사각형 977">
            <a:extLst>
              <a:ext uri="{FF2B5EF4-FFF2-40B4-BE49-F238E27FC236}">
                <a16:creationId xmlns:a16="http://schemas.microsoft.com/office/drawing/2014/main" id="{D71DA58E-EA6E-C4B8-E650-032059ABF71C}"/>
              </a:ext>
            </a:extLst>
          </p:cNvPr>
          <p:cNvSpPr/>
          <p:nvPr/>
        </p:nvSpPr>
        <p:spPr>
          <a:xfrm>
            <a:off x="3929870" y="21035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2" name="모서리가 둥근 직사각형 978">
            <a:extLst>
              <a:ext uri="{FF2B5EF4-FFF2-40B4-BE49-F238E27FC236}">
                <a16:creationId xmlns:a16="http://schemas.microsoft.com/office/drawing/2014/main" id="{57A6F574-ED2D-8E23-C3D7-14BCE267E526}"/>
              </a:ext>
            </a:extLst>
          </p:cNvPr>
          <p:cNvSpPr/>
          <p:nvPr/>
        </p:nvSpPr>
        <p:spPr>
          <a:xfrm>
            <a:off x="4091058" y="21022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3" name="모서리가 둥근 직사각형 973">
            <a:extLst>
              <a:ext uri="{FF2B5EF4-FFF2-40B4-BE49-F238E27FC236}">
                <a16:creationId xmlns:a16="http://schemas.microsoft.com/office/drawing/2014/main" id="{38F6DB77-DD01-548A-E96A-C86E29766683}"/>
              </a:ext>
            </a:extLst>
          </p:cNvPr>
          <p:cNvSpPr/>
          <p:nvPr/>
        </p:nvSpPr>
        <p:spPr>
          <a:xfrm>
            <a:off x="3769332" y="22694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4" name="모서리가 둥근 직사각형 974">
            <a:extLst>
              <a:ext uri="{FF2B5EF4-FFF2-40B4-BE49-F238E27FC236}">
                <a16:creationId xmlns:a16="http://schemas.microsoft.com/office/drawing/2014/main" id="{442A0C0F-60FC-E212-1B70-835728C1E38D}"/>
              </a:ext>
            </a:extLst>
          </p:cNvPr>
          <p:cNvSpPr/>
          <p:nvPr/>
        </p:nvSpPr>
        <p:spPr>
          <a:xfrm>
            <a:off x="3930523" y="22684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5" name="모서리가 둥근 직사각형 975">
            <a:extLst>
              <a:ext uri="{FF2B5EF4-FFF2-40B4-BE49-F238E27FC236}">
                <a16:creationId xmlns:a16="http://schemas.microsoft.com/office/drawing/2014/main" id="{21F60191-2C0C-F402-E11B-F398AECC0E94}"/>
              </a:ext>
            </a:extLst>
          </p:cNvPr>
          <p:cNvSpPr/>
          <p:nvPr/>
        </p:nvSpPr>
        <p:spPr>
          <a:xfrm>
            <a:off x="4091710" y="22671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6" name="모서리가 둥근 직사각형 913">
            <a:extLst>
              <a:ext uri="{FF2B5EF4-FFF2-40B4-BE49-F238E27FC236}">
                <a16:creationId xmlns:a16="http://schemas.microsoft.com/office/drawing/2014/main" id="{82431A97-9A1E-64B0-7C79-B7FCFA3D84B0}"/>
              </a:ext>
            </a:extLst>
          </p:cNvPr>
          <p:cNvSpPr/>
          <p:nvPr/>
        </p:nvSpPr>
        <p:spPr>
          <a:xfrm>
            <a:off x="3771430" y="7547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7" name="사각형: 둥근 위쪽 모서리 8846">
            <a:extLst>
              <a:ext uri="{FF2B5EF4-FFF2-40B4-BE49-F238E27FC236}">
                <a16:creationId xmlns:a16="http://schemas.microsoft.com/office/drawing/2014/main" id="{6989FEAD-7CE6-887E-A357-66DFD376BA29}"/>
              </a:ext>
            </a:extLst>
          </p:cNvPr>
          <p:cNvSpPr/>
          <p:nvPr/>
        </p:nvSpPr>
        <p:spPr>
          <a:xfrm>
            <a:off x="3709756" y="420995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848" name="직선 연결선 8847">
            <a:extLst>
              <a:ext uri="{FF2B5EF4-FFF2-40B4-BE49-F238E27FC236}">
                <a16:creationId xmlns:a16="http://schemas.microsoft.com/office/drawing/2014/main" id="{D1DB80D1-167C-BD20-BFB7-6A5FDE8A5272}"/>
              </a:ext>
            </a:extLst>
          </p:cNvPr>
          <p:cNvCxnSpPr>
            <a:cxnSpLocks/>
          </p:cNvCxnSpPr>
          <p:nvPr/>
        </p:nvCxnSpPr>
        <p:spPr>
          <a:xfrm>
            <a:off x="3709756" y="699539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49" name="사각형: 둥근 모서리 8848">
            <a:extLst>
              <a:ext uri="{FF2B5EF4-FFF2-40B4-BE49-F238E27FC236}">
                <a16:creationId xmlns:a16="http://schemas.microsoft.com/office/drawing/2014/main" id="{645BEB54-EB91-7A09-1D84-4822AACB6F0C}"/>
              </a:ext>
            </a:extLst>
          </p:cNvPr>
          <p:cNvSpPr/>
          <p:nvPr/>
        </p:nvSpPr>
        <p:spPr>
          <a:xfrm>
            <a:off x="3709757" y="421616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0" name="직사각형 8849">
            <a:extLst>
              <a:ext uri="{FF2B5EF4-FFF2-40B4-BE49-F238E27FC236}">
                <a16:creationId xmlns:a16="http://schemas.microsoft.com/office/drawing/2014/main" id="{D929CCFC-F820-6BBF-9489-D9B62BBB2E0E}"/>
              </a:ext>
            </a:extLst>
          </p:cNvPr>
          <p:cNvSpPr/>
          <p:nvPr/>
        </p:nvSpPr>
        <p:spPr>
          <a:xfrm>
            <a:off x="3760828" y="392252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851" name="그룹 8850">
            <a:extLst>
              <a:ext uri="{FF2B5EF4-FFF2-40B4-BE49-F238E27FC236}">
                <a16:creationId xmlns:a16="http://schemas.microsoft.com/office/drawing/2014/main" id="{2115600A-4FA9-1663-263A-3866A6F4FEEA}"/>
              </a:ext>
            </a:extLst>
          </p:cNvPr>
          <p:cNvGrpSpPr/>
          <p:nvPr/>
        </p:nvGrpSpPr>
        <p:grpSpPr>
          <a:xfrm>
            <a:off x="3686657" y="526889"/>
            <a:ext cx="577798" cy="221355"/>
            <a:chOff x="7893402" y="849412"/>
            <a:chExt cx="597508" cy="229745"/>
          </a:xfrm>
        </p:grpSpPr>
        <p:sp>
          <p:nvSpPr>
            <p:cNvPr id="8852" name="직사각형 8851">
              <a:extLst>
                <a:ext uri="{FF2B5EF4-FFF2-40B4-BE49-F238E27FC236}">
                  <a16:creationId xmlns:a16="http://schemas.microsoft.com/office/drawing/2014/main" id="{05DD4483-D1BE-9357-DBA6-A49043DA8FB2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853" name="직사각형 8852">
              <a:extLst>
                <a:ext uri="{FF2B5EF4-FFF2-40B4-BE49-F238E27FC236}">
                  <a16:creationId xmlns:a16="http://schemas.microsoft.com/office/drawing/2014/main" id="{A6C60764-1CE5-A924-8863-295A51B65011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854" name="직사각형 8853">
              <a:extLst>
                <a:ext uri="{FF2B5EF4-FFF2-40B4-BE49-F238E27FC236}">
                  <a16:creationId xmlns:a16="http://schemas.microsoft.com/office/drawing/2014/main" id="{6AEEFC34-C9ED-84EC-8016-13D2D4EBE73E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855" name="직선 연결선 8854">
            <a:extLst>
              <a:ext uri="{FF2B5EF4-FFF2-40B4-BE49-F238E27FC236}">
                <a16:creationId xmlns:a16="http://schemas.microsoft.com/office/drawing/2014/main" id="{5FA87FF4-6213-BA0A-D1EE-713B6AF02EA0}"/>
              </a:ext>
            </a:extLst>
          </p:cNvPr>
          <p:cNvCxnSpPr>
            <a:cxnSpLocks/>
          </p:cNvCxnSpPr>
          <p:nvPr/>
        </p:nvCxnSpPr>
        <p:spPr>
          <a:xfrm>
            <a:off x="3713013" y="57351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56" name="그룹 8855">
            <a:extLst>
              <a:ext uri="{FF2B5EF4-FFF2-40B4-BE49-F238E27FC236}">
                <a16:creationId xmlns:a16="http://schemas.microsoft.com/office/drawing/2014/main" id="{E2AD751A-D83A-96BD-E9C7-D648B174FB19}"/>
              </a:ext>
            </a:extLst>
          </p:cNvPr>
          <p:cNvGrpSpPr/>
          <p:nvPr/>
        </p:nvGrpSpPr>
        <p:grpSpPr>
          <a:xfrm>
            <a:off x="3877385" y="573534"/>
            <a:ext cx="161190" cy="1829500"/>
            <a:chOff x="7498683" y="728474"/>
            <a:chExt cx="166688" cy="2740762"/>
          </a:xfrm>
        </p:grpSpPr>
        <p:cxnSp>
          <p:nvCxnSpPr>
            <p:cNvPr id="8857" name="직선 연결선 8856">
              <a:extLst>
                <a:ext uri="{FF2B5EF4-FFF2-40B4-BE49-F238E27FC236}">
                  <a16:creationId xmlns:a16="http://schemas.microsoft.com/office/drawing/2014/main" id="{087719A7-385C-6730-AD39-615D1AC170F6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58" name="직선 연결선 8857">
              <a:extLst>
                <a:ext uri="{FF2B5EF4-FFF2-40B4-BE49-F238E27FC236}">
                  <a16:creationId xmlns:a16="http://schemas.microsoft.com/office/drawing/2014/main" id="{9D7F76BE-D8C3-A7F5-DD52-B7CC127561FC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61" name="모서리가 둥근 직사각형 1001">
            <a:extLst>
              <a:ext uri="{FF2B5EF4-FFF2-40B4-BE49-F238E27FC236}">
                <a16:creationId xmlns:a16="http://schemas.microsoft.com/office/drawing/2014/main" id="{3E3D5AB4-D2C0-E0C4-70E8-C99E77C63151}"/>
              </a:ext>
            </a:extLst>
          </p:cNvPr>
          <p:cNvSpPr/>
          <p:nvPr/>
        </p:nvSpPr>
        <p:spPr>
          <a:xfrm>
            <a:off x="4567376" y="7554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2" name="모서리가 둥근 직사각형 1002">
            <a:extLst>
              <a:ext uri="{FF2B5EF4-FFF2-40B4-BE49-F238E27FC236}">
                <a16:creationId xmlns:a16="http://schemas.microsoft.com/office/drawing/2014/main" id="{2638BAB1-8D8C-1F1D-7C87-D29A7045AF48}"/>
              </a:ext>
            </a:extLst>
          </p:cNvPr>
          <p:cNvSpPr/>
          <p:nvPr/>
        </p:nvSpPr>
        <p:spPr>
          <a:xfrm>
            <a:off x="4728564" y="7541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3" name="모서리가 둥근 직사각형 997">
            <a:extLst>
              <a:ext uri="{FF2B5EF4-FFF2-40B4-BE49-F238E27FC236}">
                <a16:creationId xmlns:a16="http://schemas.microsoft.com/office/drawing/2014/main" id="{30959042-C214-FF8C-BFB8-38E7F3FBDF83}"/>
              </a:ext>
            </a:extLst>
          </p:cNvPr>
          <p:cNvSpPr/>
          <p:nvPr/>
        </p:nvSpPr>
        <p:spPr>
          <a:xfrm>
            <a:off x="4405472" y="9244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4" name="모서리가 둥근 직사각형 998">
            <a:extLst>
              <a:ext uri="{FF2B5EF4-FFF2-40B4-BE49-F238E27FC236}">
                <a16:creationId xmlns:a16="http://schemas.microsoft.com/office/drawing/2014/main" id="{70A15CAA-FDBB-57C3-C18E-83B0D92737CA}"/>
              </a:ext>
            </a:extLst>
          </p:cNvPr>
          <p:cNvSpPr/>
          <p:nvPr/>
        </p:nvSpPr>
        <p:spPr>
          <a:xfrm>
            <a:off x="4566662" y="9234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5" name="모서리가 둥근 직사각형 999">
            <a:extLst>
              <a:ext uri="{FF2B5EF4-FFF2-40B4-BE49-F238E27FC236}">
                <a16:creationId xmlns:a16="http://schemas.microsoft.com/office/drawing/2014/main" id="{C5D8D841-FE4C-28B7-46A0-EB7C82DD80A1}"/>
              </a:ext>
            </a:extLst>
          </p:cNvPr>
          <p:cNvSpPr/>
          <p:nvPr/>
        </p:nvSpPr>
        <p:spPr>
          <a:xfrm>
            <a:off x="4727850" y="9221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6" name="모서리가 둥근 직사각형 994">
            <a:extLst>
              <a:ext uri="{FF2B5EF4-FFF2-40B4-BE49-F238E27FC236}">
                <a16:creationId xmlns:a16="http://schemas.microsoft.com/office/drawing/2014/main" id="{0C5D10F9-BDC7-BF1A-DC3E-4E412237C394}"/>
              </a:ext>
            </a:extLst>
          </p:cNvPr>
          <p:cNvSpPr/>
          <p:nvPr/>
        </p:nvSpPr>
        <p:spPr>
          <a:xfrm>
            <a:off x="4406185" y="10959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7" name="모서리가 둥근 직사각형 995">
            <a:extLst>
              <a:ext uri="{FF2B5EF4-FFF2-40B4-BE49-F238E27FC236}">
                <a16:creationId xmlns:a16="http://schemas.microsoft.com/office/drawing/2014/main" id="{760EFA12-9DF4-AFA2-2FBB-952B59128C3A}"/>
              </a:ext>
            </a:extLst>
          </p:cNvPr>
          <p:cNvSpPr/>
          <p:nvPr/>
        </p:nvSpPr>
        <p:spPr>
          <a:xfrm>
            <a:off x="4567376" y="1094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8" name="모서리가 둥근 직사각형 996">
            <a:extLst>
              <a:ext uri="{FF2B5EF4-FFF2-40B4-BE49-F238E27FC236}">
                <a16:creationId xmlns:a16="http://schemas.microsoft.com/office/drawing/2014/main" id="{E263AC6E-F058-9FF1-8A53-0CB33083900C}"/>
              </a:ext>
            </a:extLst>
          </p:cNvPr>
          <p:cNvSpPr/>
          <p:nvPr/>
        </p:nvSpPr>
        <p:spPr>
          <a:xfrm>
            <a:off x="4728564" y="10936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9" name="모서리가 둥근 직사각형 991">
            <a:extLst>
              <a:ext uri="{FF2B5EF4-FFF2-40B4-BE49-F238E27FC236}">
                <a16:creationId xmlns:a16="http://schemas.microsoft.com/office/drawing/2014/main" id="{EC073619-87BE-AAC7-4B8B-F989D735F55B}"/>
              </a:ext>
            </a:extLst>
          </p:cNvPr>
          <p:cNvSpPr/>
          <p:nvPr/>
        </p:nvSpPr>
        <p:spPr>
          <a:xfrm>
            <a:off x="4407216" y="12590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0" name="모서리가 둥근 직사각형 992">
            <a:extLst>
              <a:ext uri="{FF2B5EF4-FFF2-40B4-BE49-F238E27FC236}">
                <a16:creationId xmlns:a16="http://schemas.microsoft.com/office/drawing/2014/main" id="{9AAECE06-ED5B-E2C8-1907-2F16DC471568}"/>
              </a:ext>
            </a:extLst>
          </p:cNvPr>
          <p:cNvSpPr/>
          <p:nvPr/>
        </p:nvSpPr>
        <p:spPr>
          <a:xfrm>
            <a:off x="4568407" y="12581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1" name="모서리가 둥근 직사각형 993">
            <a:extLst>
              <a:ext uri="{FF2B5EF4-FFF2-40B4-BE49-F238E27FC236}">
                <a16:creationId xmlns:a16="http://schemas.microsoft.com/office/drawing/2014/main" id="{731463BE-C103-8AD1-CACA-2EC4B98DE7FF}"/>
              </a:ext>
            </a:extLst>
          </p:cNvPr>
          <p:cNvSpPr/>
          <p:nvPr/>
        </p:nvSpPr>
        <p:spPr>
          <a:xfrm>
            <a:off x="4729594" y="12567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2" name="모서리가 둥근 직사각형 988">
            <a:extLst>
              <a:ext uri="{FF2B5EF4-FFF2-40B4-BE49-F238E27FC236}">
                <a16:creationId xmlns:a16="http://schemas.microsoft.com/office/drawing/2014/main" id="{DB177E94-74B1-8FFD-33B1-93E1E03F1770}"/>
              </a:ext>
            </a:extLst>
          </p:cNvPr>
          <p:cNvSpPr/>
          <p:nvPr/>
        </p:nvSpPr>
        <p:spPr>
          <a:xfrm>
            <a:off x="4408542" y="14286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3" name="모서리가 둥근 직사각형 989">
            <a:extLst>
              <a:ext uri="{FF2B5EF4-FFF2-40B4-BE49-F238E27FC236}">
                <a16:creationId xmlns:a16="http://schemas.microsoft.com/office/drawing/2014/main" id="{2518AE7C-0E1D-11DC-1BE1-7364DD5DB66C}"/>
              </a:ext>
            </a:extLst>
          </p:cNvPr>
          <p:cNvSpPr/>
          <p:nvPr/>
        </p:nvSpPr>
        <p:spPr>
          <a:xfrm>
            <a:off x="4569733" y="14276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4" name="모서리가 둥근 직사각형 990">
            <a:extLst>
              <a:ext uri="{FF2B5EF4-FFF2-40B4-BE49-F238E27FC236}">
                <a16:creationId xmlns:a16="http://schemas.microsoft.com/office/drawing/2014/main" id="{6D3D7977-C243-426B-15FD-ABFFB3576D50}"/>
              </a:ext>
            </a:extLst>
          </p:cNvPr>
          <p:cNvSpPr/>
          <p:nvPr/>
        </p:nvSpPr>
        <p:spPr>
          <a:xfrm>
            <a:off x="4730920" y="1428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5" name="모서리가 둥근 직사각형 985">
            <a:extLst>
              <a:ext uri="{FF2B5EF4-FFF2-40B4-BE49-F238E27FC236}">
                <a16:creationId xmlns:a16="http://schemas.microsoft.com/office/drawing/2014/main" id="{9D646194-324D-61D8-56A5-8A024AD31ED0}"/>
              </a:ext>
            </a:extLst>
          </p:cNvPr>
          <p:cNvSpPr/>
          <p:nvPr/>
        </p:nvSpPr>
        <p:spPr>
          <a:xfrm>
            <a:off x="4407216" y="16089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6" name="모서리가 둥근 직사각형 986">
            <a:extLst>
              <a:ext uri="{FF2B5EF4-FFF2-40B4-BE49-F238E27FC236}">
                <a16:creationId xmlns:a16="http://schemas.microsoft.com/office/drawing/2014/main" id="{76267D6A-7075-E70C-B19B-DFFB0468DB86}"/>
              </a:ext>
            </a:extLst>
          </p:cNvPr>
          <p:cNvSpPr/>
          <p:nvPr/>
        </p:nvSpPr>
        <p:spPr>
          <a:xfrm>
            <a:off x="4568407" y="16079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7" name="모서리가 둥근 직사각형 987">
            <a:extLst>
              <a:ext uri="{FF2B5EF4-FFF2-40B4-BE49-F238E27FC236}">
                <a16:creationId xmlns:a16="http://schemas.microsoft.com/office/drawing/2014/main" id="{9BFDEE15-E3C5-6F55-6932-93471CEB8621}"/>
              </a:ext>
            </a:extLst>
          </p:cNvPr>
          <p:cNvSpPr/>
          <p:nvPr/>
        </p:nvSpPr>
        <p:spPr>
          <a:xfrm>
            <a:off x="4729594" y="16066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8" name="모서리가 둥근 직사각형 982">
            <a:extLst>
              <a:ext uri="{FF2B5EF4-FFF2-40B4-BE49-F238E27FC236}">
                <a16:creationId xmlns:a16="http://schemas.microsoft.com/office/drawing/2014/main" id="{400A6ED5-AFA4-B5AC-2CF1-160409E1A14F}"/>
              </a:ext>
            </a:extLst>
          </p:cNvPr>
          <p:cNvSpPr/>
          <p:nvPr/>
        </p:nvSpPr>
        <p:spPr>
          <a:xfrm>
            <a:off x="4404146" y="17762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9" name="모서리가 둥근 직사각형 983">
            <a:extLst>
              <a:ext uri="{FF2B5EF4-FFF2-40B4-BE49-F238E27FC236}">
                <a16:creationId xmlns:a16="http://schemas.microsoft.com/office/drawing/2014/main" id="{5B487345-D69D-F4A3-3C28-6D7175EAEC96}"/>
              </a:ext>
            </a:extLst>
          </p:cNvPr>
          <p:cNvSpPr/>
          <p:nvPr/>
        </p:nvSpPr>
        <p:spPr>
          <a:xfrm>
            <a:off x="4565336" y="1775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0" name="모서리가 둥근 직사각형 984">
            <a:extLst>
              <a:ext uri="{FF2B5EF4-FFF2-40B4-BE49-F238E27FC236}">
                <a16:creationId xmlns:a16="http://schemas.microsoft.com/office/drawing/2014/main" id="{D79BECB5-3561-89DA-D8B4-9990B16ED157}"/>
              </a:ext>
            </a:extLst>
          </p:cNvPr>
          <p:cNvSpPr/>
          <p:nvPr/>
        </p:nvSpPr>
        <p:spPr>
          <a:xfrm>
            <a:off x="4726524" y="17739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1" name="모서리가 둥근 직사각형 979">
            <a:extLst>
              <a:ext uri="{FF2B5EF4-FFF2-40B4-BE49-F238E27FC236}">
                <a16:creationId xmlns:a16="http://schemas.microsoft.com/office/drawing/2014/main" id="{64FBEE1F-7C42-FB19-3E10-903B975D48B0}"/>
              </a:ext>
            </a:extLst>
          </p:cNvPr>
          <p:cNvSpPr/>
          <p:nvPr/>
        </p:nvSpPr>
        <p:spPr>
          <a:xfrm>
            <a:off x="4405472" y="19413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2" name="모서리가 둥근 직사각형 980">
            <a:extLst>
              <a:ext uri="{FF2B5EF4-FFF2-40B4-BE49-F238E27FC236}">
                <a16:creationId xmlns:a16="http://schemas.microsoft.com/office/drawing/2014/main" id="{EE97D0BD-6829-A087-A779-6E4121912B6A}"/>
              </a:ext>
            </a:extLst>
          </p:cNvPr>
          <p:cNvSpPr/>
          <p:nvPr/>
        </p:nvSpPr>
        <p:spPr>
          <a:xfrm>
            <a:off x="4566662" y="1940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3" name="모서리가 둥근 직사각형 981">
            <a:extLst>
              <a:ext uri="{FF2B5EF4-FFF2-40B4-BE49-F238E27FC236}">
                <a16:creationId xmlns:a16="http://schemas.microsoft.com/office/drawing/2014/main" id="{6A17C710-B2A2-0EC5-5D76-897E05FE22E7}"/>
              </a:ext>
            </a:extLst>
          </p:cNvPr>
          <p:cNvSpPr/>
          <p:nvPr/>
        </p:nvSpPr>
        <p:spPr>
          <a:xfrm>
            <a:off x="4731136" y="19421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4" name="모서리가 둥근 직사각형 976">
            <a:extLst>
              <a:ext uri="{FF2B5EF4-FFF2-40B4-BE49-F238E27FC236}">
                <a16:creationId xmlns:a16="http://schemas.microsoft.com/office/drawing/2014/main" id="{C4EDF884-BB7B-5254-C659-361530028DDF}"/>
              </a:ext>
            </a:extLst>
          </p:cNvPr>
          <p:cNvSpPr/>
          <p:nvPr/>
        </p:nvSpPr>
        <p:spPr>
          <a:xfrm>
            <a:off x="4405129" y="21045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5" name="모서리가 둥근 직사각형 977">
            <a:extLst>
              <a:ext uri="{FF2B5EF4-FFF2-40B4-BE49-F238E27FC236}">
                <a16:creationId xmlns:a16="http://schemas.microsoft.com/office/drawing/2014/main" id="{F090539E-3749-7FFA-2EF2-B9DE04FB49C0}"/>
              </a:ext>
            </a:extLst>
          </p:cNvPr>
          <p:cNvSpPr/>
          <p:nvPr/>
        </p:nvSpPr>
        <p:spPr>
          <a:xfrm>
            <a:off x="4566320" y="21035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6" name="모서리가 둥근 직사각형 978">
            <a:extLst>
              <a:ext uri="{FF2B5EF4-FFF2-40B4-BE49-F238E27FC236}">
                <a16:creationId xmlns:a16="http://schemas.microsoft.com/office/drawing/2014/main" id="{AE810959-54DC-AA2F-1A3D-23AC37607D71}"/>
              </a:ext>
            </a:extLst>
          </p:cNvPr>
          <p:cNvSpPr/>
          <p:nvPr/>
        </p:nvSpPr>
        <p:spPr>
          <a:xfrm>
            <a:off x="4727508" y="21022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7" name="모서리가 둥근 직사각형 973">
            <a:extLst>
              <a:ext uri="{FF2B5EF4-FFF2-40B4-BE49-F238E27FC236}">
                <a16:creationId xmlns:a16="http://schemas.microsoft.com/office/drawing/2014/main" id="{AC4A7A7E-59E9-3E2E-C0FB-E811BE79B457}"/>
              </a:ext>
            </a:extLst>
          </p:cNvPr>
          <p:cNvSpPr/>
          <p:nvPr/>
        </p:nvSpPr>
        <p:spPr>
          <a:xfrm>
            <a:off x="4405782" y="22694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8" name="모서리가 둥근 직사각형 974">
            <a:extLst>
              <a:ext uri="{FF2B5EF4-FFF2-40B4-BE49-F238E27FC236}">
                <a16:creationId xmlns:a16="http://schemas.microsoft.com/office/drawing/2014/main" id="{B927947D-AFF1-A2D6-036F-A79A595C4069}"/>
              </a:ext>
            </a:extLst>
          </p:cNvPr>
          <p:cNvSpPr/>
          <p:nvPr/>
        </p:nvSpPr>
        <p:spPr>
          <a:xfrm>
            <a:off x="4566973" y="22684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9" name="모서리가 둥근 직사각형 975">
            <a:extLst>
              <a:ext uri="{FF2B5EF4-FFF2-40B4-BE49-F238E27FC236}">
                <a16:creationId xmlns:a16="http://schemas.microsoft.com/office/drawing/2014/main" id="{65ACFD66-97BE-FB58-67F0-17405AFF264D}"/>
              </a:ext>
            </a:extLst>
          </p:cNvPr>
          <p:cNvSpPr/>
          <p:nvPr/>
        </p:nvSpPr>
        <p:spPr>
          <a:xfrm>
            <a:off x="4728160" y="22671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0" name="모서리가 둥근 직사각형 913">
            <a:extLst>
              <a:ext uri="{FF2B5EF4-FFF2-40B4-BE49-F238E27FC236}">
                <a16:creationId xmlns:a16="http://schemas.microsoft.com/office/drawing/2014/main" id="{4E4A534E-4F23-BE4A-48FE-17D9443C0B07}"/>
              </a:ext>
            </a:extLst>
          </p:cNvPr>
          <p:cNvSpPr/>
          <p:nvPr/>
        </p:nvSpPr>
        <p:spPr>
          <a:xfrm>
            <a:off x="4407880" y="7547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1" name="사각형: 둥근 위쪽 모서리 8890">
            <a:extLst>
              <a:ext uri="{FF2B5EF4-FFF2-40B4-BE49-F238E27FC236}">
                <a16:creationId xmlns:a16="http://schemas.microsoft.com/office/drawing/2014/main" id="{24D7734D-E40C-3FC7-8C79-4E316A621F20}"/>
              </a:ext>
            </a:extLst>
          </p:cNvPr>
          <p:cNvSpPr/>
          <p:nvPr/>
        </p:nvSpPr>
        <p:spPr>
          <a:xfrm>
            <a:off x="4346206" y="420995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892" name="직선 연결선 8891">
            <a:extLst>
              <a:ext uri="{FF2B5EF4-FFF2-40B4-BE49-F238E27FC236}">
                <a16:creationId xmlns:a16="http://schemas.microsoft.com/office/drawing/2014/main" id="{4F45BA97-3A43-7F6D-53C7-DE9AF3D492B2}"/>
              </a:ext>
            </a:extLst>
          </p:cNvPr>
          <p:cNvCxnSpPr>
            <a:cxnSpLocks/>
          </p:cNvCxnSpPr>
          <p:nvPr/>
        </p:nvCxnSpPr>
        <p:spPr>
          <a:xfrm>
            <a:off x="4346206" y="699539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93" name="사각형: 둥근 모서리 8892">
            <a:extLst>
              <a:ext uri="{FF2B5EF4-FFF2-40B4-BE49-F238E27FC236}">
                <a16:creationId xmlns:a16="http://schemas.microsoft.com/office/drawing/2014/main" id="{1C054DA1-164E-5905-AB12-024C72931518}"/>
              </a:ext>
            </a:extLst>
          </p:cNvPr>
          <p:cNvSpPr/>
          <p:nvPr/>
        </p:nvSpPr>
        <p:spPr>
          <a:xfrm>
            <a:off x="4346207" y="421616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4" name="직사각형 8893">
            <a:extLst>
              <a:ext uri="{FF2B5EF4-FFF2-40B4-BE49-F238E27FC236}">
                <a16:creationId xmlns:a16="http://schemas.microsoft.com/office/drawing/2014/main" id="{0CF12AED-8748-4F00-ABF6-7CE4FCA88602}"/>
              </a:ext>
            </a:extLst>
          </p:cNvPr>
          <p:cNvSpPr/>
          <p:nvPr/>
        </p:nvSpPr>
        <p:spPr>
          <a:xfrm>
            <a:off x="4397278" y="392252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895" name="그룹 8894">
            <a:extLst>
              <a:ext uri="{FF2B5EF4-FFF2-40B4-BE49-F238E27FC236}">
                <a16:creationId xmlns:a16="http://schemas.microsoft.com/office/drawing/2014/main" id="{A2B86C73-9A90-9C8D-05C9-CFA551EB74B9}"/>
              </a:ext>
            </a:extLst>
          </p:cNvPr>
          <p:cNvGrpSpPr/>
          <p:nvPr/>
        </p:nvGrpSpPr>
        <p:grpSpPr>
          <a:xfrm>
            <a:off x="4323107" y="526889"/>
            <a:ext cx="577798" cy="221355"/>
            <a:chOff x="7893402" y="849412"/>
            <a:chExt cx="597508" cy="229745"/>
          </a:xfrm>
        </p:grpSpPr>
        <p:sp>
          <p:nvSpPr>
            <p:cNvPr id="8900" name="직사각형 8899">
              <a:extLst>
                <a:ext uri="{FF2B5EF4-FFF2-40B4-BE49-F238E27FC236}">
                  <a16:creationId xmlns:a16="http://schemas.microsoft.com/office/drawing/2014/main" id="{1B1AA674-7A8E-AB1C-DA3A-D8839197251A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901" name="직사각형 8900">
              <a:extLst>
                <a:ext uri="{FF2B5EF4-FFF2-40B4-BE49-F238E27FC236}">
                  <a16:creationId xmlns:a16="http://schemas.microsoft.com/office/drawing/2014/main" id="{0A35646B-1F61-838D-4EF3-46047AD67B7E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902" name="직사각형 8901">
              <a:extLst>
                <a:ext uri="{FF2B5EF4-FFF2-40B4-BE49-F238E27FC236}">
                  <a16:creationId xmlns:a16="http://schemas.microsoft.com/office/drawing/2014/main" id="{F046DC2E-FA95-56D2-2B1B-4C8685937CC0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896" name="직선 연결선 8895">
            <a:extLst>
              <a:ext uri="{FF2B5EF4-FFF2-40B4-BE49-F238E27FC236}">
                <a16:creationId xmlns:a16="http://schemas.microsoft.com/office/drawing/2014/main" id="{9A081513-0A4F-DA1D-DBE7-0810087F29DA}"/>
              </a:ext>
            </a:extLst>
          </p:cNvPr>
          <p:cNvCxnSpPr>
            <a:cxnSpLocks/>
          </p:cNvCxnSpPr>
          <p:nvPr/>
        </p:nvCxnSpPr>
        <p:spPr>
          <a:xfrm>
            <a:off x="4349463" y="57351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97" name="그룹 8896">
            <a:extLst>
              <a:ext uri="{FF2B5EF4-FFF2-40B4-BE49-F238E27FC236}">
                <a16:creationId xmlns:a16="http://schemas.microsoft.com/office/drawing/2014/main" id="{0C336582-F758-DCE4-8658-4E0F830FA23D}"/>
              </a:ext>
            </a:extLst>
          </p:cNvPr>
          <p:cNvGrpSpPr/>
          <p:nvPr/>
        </p:nvGrpSpPr>
        <p:grpSpPr>
          <a:xfrm>
            <a:off x="4513835" y="573534"/>
            <a:ext cx="161190" cy="1829500"/>
            <a:chOff x="7498683" y="728474"/>
            <a:chExt cx="166688" cy="2740762"/>
          </a:xfrm>
        </p:grpSpPr>
        <p:cxnSp>
          <p:nvCxnSpPr>
            <p:cNvPr id="8898" name="직선 연결선 8897">
              <a:extLst>
                <a:ext uri="{FF2B5EF4-FFF2-40B4-BE49-F238E27FC236}">
                  <a16:creationId xmlns:a16="http://schemas.microsoft.com/office/drawing/2014/main" id="{DA3BDF5D-A425-D461-D8EB-FD8E6F1C8F5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9" name="직선 연결선 8898">
              <a:extLst>
                <a:ext uri="{FF2B5EF4-FFF2-40B4-BE49-F238E27FC236}">
                  <a16:creationId xmlns:a16="http://schemas.microsoft.com/office/drawing/2014/main" id="{83FBA1AE-8FE3-6B2C-CC53-7CC048754778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04" name="모서리가 둥근 직사각형 1001">
            <a:extLst>
              <a:ext uri="{FF2B5EF4-FFF2-40B4-BE49-F238E27FC236}">
                <a16:creationId xmlns:a16="http://schemas.microsoft.com/office/drawing/2014/main" id="{9F157324-D31A-5161-8DBD-7F31374A7C31}"/>
              </a:ext>
            </a:extLst>
          </p:cNvPr>
          <p:cNvSpPr/>
          <p:nvPr/>
        </p:nvSpPr>
        <p:spPr>
          <a:xfrm>
            <a:off x="5225377" y="7554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5" name="모서리가 둥근 직사각형 1002">
            <a:extLst>
              <a:ext uri="{FF2B5EF4-FFF2-40B4-BE49-F238E27FC236}">
                <a16:creationId xmlns:a16="http://schemas.microsoft.com/office/drawing/2014/main" id="{835A6324-8F88-425B-3FFA-6C23CC494E94}"/>
              </a:ext>
            </a:extLst>
          </p:cNvPr>
          <p:cNvSpPr/>
          <p:nvPr/>
        </p:nvSpPr>
        <p:spPr>
          <a:xfrm>
            <a:off x="5386565" y="7541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6" name="모서리가 둥근 직사각형 997">
            <a:extLst>
              <a:ext uri="{FF2B5EF4-FFF2-40B4-BE49-F238E27FC236}">
                <a16:creationId xmlns:a16="http://schemas.microsoft.com/office/drawing/2014/main" id="{6D0AC741-A361-A7E2-19C9-4E3B2C913123}"/>
              </a:ext>
            </a:extLst>
          </p:cNvPr>
          <p:cNvSpPr/>
          <p:nvPr/>
        </p:nvSpPr>
        <p:spPr>
          <a:xfrm>
            <a:off x="5063473" y="9244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7" name="모서리가 둥근 직사각형 998">
            <a:extLst>
              <a:ext uri="{FF2B5EF4-FFF2-40B4-BE49-F238E27FC236}">
                <a16:creationId xmlns:a16="http://schemas.microsoft.com/office/drawing/2014/main" id="{A2DDF8C5-9B84-188E-A9A8-3730B519233E}"/>
              </a:ext>
            </a:extLst>
          </p:cNvPr>
          <p:cNvSpPr/>
          <p:nvPr/>
        </p:nvSpPr>
        <p:spPr>
          <a:xfrm>
            <a:off x="5224663" y="9234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8" name="모서리가 둥근 직사각형 999">
            <a:extLst>
              <a:ext uri="{FF2B5EF4-FFF2-40B4-BE49-F238E27FC236}">
                <a16:creationId xmlns:a16="http://schemas.microsoft.com/office/drawing/2014/main" id="{72FB38F5-C3EE-23BB-8BB0-5185430C00A3}"/>
              </a:ext>
            </a:extLst>
          </p:cNvPr>
          <p:cNvSpPr/>
          <p:nvPr/>
        </p:nvSpPr>
        <p:spPr>
          <a:xfrm>
            <a:off x="5385851" y="9221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9" name="모서리가 둥근 직사각형 994">
            <a:extLst>
              <a:ext uri="{FF2B5EF4-FFF2-40B4-BE49-F238E27FC236}">
                <a16:creationId xmlns:a16="http://schemas.microsoft.com/office/drawing/2014/main" id="{09BB3F86-0845-3A79-8958-56C26EFE5198}"/>
              </a:ext>
            </a:extLst>
          </p:cNvPr>
          <p:cNvSpPr/>
          <p:nvPr/>
        </p:nvSpPr>
        <p:spPr>
          <a:xfrm>
            <a:off x="5064186" y="10959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0" name="모서리가 둥근 직사각형 995">
            <a:extLst>
              <a:ext uri="{FF2B5EF4-FFF2-40B4-BE49-F238E27FC236}">
                <a16:creationId xmlns:a16="http://schemas.microsoft.com/office/drawing/2014/main" id="{C1E75925-5C69-0A67-F8AD-EF9BF15B4CB1}"/>
              </a:ext>
            </a:extLst>
          </p:cNvPr>
          <p:cNvSpPr/>
          <p:nvPr/>
        </p:nvSpPr>
        <p:spPr>
          <a:xfrm>
            <a:off x="5225377" y="1094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1" name="모서리가 둥근 직사각형 996">
            <a:extLst>
              <a:ext uri="{FF2B5EF4-FFF2-40B4-BE49-F238E27FC236}">
                <a16:creationId xmlns:a16="http://schemas.microsoft.com/office/drawing/2014/main" id="{B334B6AA-CBBF-533E-6854-7078CBB3C630}"/>
              </a:ext>
            </a:extLst>
          </p:cNvPr>
          <p:cNvSpPr/>
          <p:nvPr/>
        </p:nvSpPr>
        <p:spPr>
          <a:xfrm>
            <a:off x="5386565" y="10936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2" name="모서리가 둥근 직사각형 991">
            <a:extLst>
              <a:ext uri="{FF2B5EF4-FFF2-40B4-BE49-F238E27FC236}">
                <a16:creationId xmlns:a16="http://schemas.microsoft.com/office/drawing/2014/main" id="{6C2A211D-7FCE-520C-46BF-9A3C70A18475}"/>
              </a:ext>
            </a:extLst>
          </p:cNvPr>
          <p:cNvSpPr/>
          <p:nvPr/>
        </p:nvSpPr>
        <p:spPr>
          <a:xfrm>
            <a:off x="5065217" y="12590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3" name="모서리가 둥근 직사각형 992">
            <a:extLst>
              <a:ext uri="{FF2B5EF4-FFF2-40B4-BE49-F238E27FC236}">
                <a16:creationId xmlns:a16="http://schemas.microsoft.com/office/drawing/2014/main" id="{032B51A2-7E42-6904-2894-B7E9F3695E61}"/>
              </a:ext>
            </a:extLst>
          </p:cNvPr>
          <p:cNvSpPr/>
          <p:nvPr/>
        </p:nvSpPr>
        <p:spPr>
          <a:xfrm>
            <a:off x="5226408" y="12581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4" name="모서리가 둥근 직사각형 993">
            <a:extLst>
              <a:ext uri="{FF2B5EF4-FFF2-40B4-BE49-F238E27FC236}">
                <a16:creationId xmlns:a16="http://schemas.microsoft.com/office/drawing/2014/main" id="{CABADAAD-77F5-2773-EA5A-84D8876D5423}"/>
              </a:ext>
            </a:extLst>
          </p:cNvPr>
          <p:cNvSpPr/>
          <p:nvPr/>
        </p:nvSpPr>
        <p:spPr>
          <a:xfrm>
            <a:off x="5387595" y="12567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5" name="모서리가 둥근 직사각형 988">
            <a:extLst>
              <a:ext uri="{FF2B5EF4-FFF2-40B4-BE49-F238E27FC236}">
                <a16:creationId xmlns:a16="http://schemas.microsoft.com/office/drawing/2014/main" id="{ABC1AEF2-8FA0-2D89-FF7A-BFC1617FE8E1}"/>
              </a:ext>
            </a:extLst>
          </p:cNvPr>
          <p:cNvSpPr/>
          <p:nvPr/>
        </p:nvSpPr>
        <p:spPr>
          <a:xfrm>
            <a:off x="5066543" y="14286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6" name="모서리가 둥근 직사각형 989">
            <a:extLst>
              <a:ext uri="{FF2B5EF4-FFF2-40B4-BE49-F238E27FC236}">
                <a16:creationId xmlns:a16="http://schemas.microsoft.com/office/drawing/2014/main" id="{3A50633C-34B1-0A22-6FEF-34E1B4387871}"/>
              </a:ext>
            </a:extLst>
          </p:cNvPr>
          <p:cNvSpPr/>
          <p:nvPr/>
        </p:nvSpPr>
        <p:spPr>
          <a:xfrm>
            <a:off x="5227734" y="14276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7" name="모서리가 둥근 직사각형 990">
            <a:extLst>
              <a:ext uri="{FF2B5EF4-FFF2-40B4-BE49-F238E27FC236}">
                <a16:creationId xmlns:a16="http://schemas.microsoft.com/office/drawing/2014/main" id="{36CF245E-B013-959D-EE7C-6DD72E168BEF}"/>
              </a:ext>
            </a:extLst>
          </p:cNvPr>
          <p:cNvSpPr/>
          <p:nvPr/>
        </p:nvSpPr>
        <p:spPr>
          <a:xfrm>
            <a:off x="5388921" y="1428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8" name="모서리가 둥근 직사각형 985">
            <a:extLst>
              <a:ext uri="{FF2B5EF4-FFF2-40B4-BE49-F238E27FC236}">
                <a16:creationId xmlns:a16="http://schemas.microsoft.com/office/drawing/2014/main" id="{9DCD0433-7F94-B271-6165-25221244B742}"/>
              </a:ext>
            </a:extLst>
          </p:cNvPr>
          <p:cNvSpPr/>
          <p:nvPr/>
        </p:nvSpPr>
        <p:spPr>
          <a:xfrm>
            <a:off x="5065217" y="16089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9" name="모서리가 둥근 직사각형 986">
            <a:extLst>
              <a:ext uri="{FF2B5EF4-FFF2-40B4-BE49-F238E27FC236}">
                <a16:creationId xmlns:a16="http://schemas.microsoft.com/office/drawing/2014/main" id="{1B52D381-13A7-5A08-078D-F168B78EED97}"/>
              </a:ext>
            </a:extLst>
          </p:cNvPr>
          <p:cNvSpPr/>
          <p:nvPr/>
        </p:nvSpPr>
        <p:spPr>
          <a:xfrm>
            <a:off x="5226408" y="16079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0" name="모서리가 둥근 직사각형 987">
            <a:extLst>
              <a:ext uri="{FF2B5EF4-FFF2-40B4-BE49-F238E27FC236}">
                <a16:creationId xmlns:a16="http://schemas.microsoft.com/office/drawing/2014/main" id="{4807300B-E987-5476-0EBF-3076FF5DD07E}"/>
              </a:ext>
            </a:extLst>
          </p:cNvPr>
          <p:cNvSpPr/>
          <p:nvPr/>
        </p:nvSpPr>
        <p:spPr>
          <a:xfrm>
            <a:off x="5387595" y="16066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1" name="모서리가 둥근 직사각형 982">
            <a:extLst>
              <a:ext uri="{FF2B5EF4-FFF2-40B4-BE49-F238E27FC236}">
                <a16:creationId xmlns:a16="http://schemas.microsoft.com/office/drawing/2014/main" id="{5DB9A67D-9EA7-2ECC-90DD-1B1A5B391FF5}"/>
              </a:ext>
            </a:extLst>
          </p:cNvPr>
          <p:cNvSpPr/>
          <p:nvPr/>
        </p:nvSpPr>
        <p:spPr>
          <a:xfrm>
            <a:off x="5062147" y="17762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2" name="모서리가 둥근 직사각형 983">
            <a:extLst>
              <a:ext uri="{FF2B5EF4-FFF2-40B4-BE49-F238E27FC236}">
                <a16:creationId xmlns:a16="http://schemas.microsoft.com/office/drawing/2014/main" id="{7D8C900D-1B1C-B544-C21C-59ACA0678EA7}"/>
              </a:ext>
            </a:extLst>
          </p:cNvPr>
          <p:cNvSpPr/>
          <p:nvPr/>
        </p:nvSpPr>
        <p:spPr>
          <a:xfrm>
            <a:off x="5223337" y="1775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3" name="모서리가 둥근 직사각형 984">
            <a:extLst>
              <a:ext uri="{FF2B5EF4-FFF2-40B4-BE49-F238E27FC236}">
                <a16:creationId xmlns:a16="http://schemas.microsoft.com/office/drawing/2014/main" id="{4D4A1495-7AA1-F430-9006-EDFD0FA743DD}"/>
              </a:ext>
            </a:extLst>
          </p:cNvPr>
          <p:cNvSpPr/>
          <p:nvPr/>
        </p:nvSpPr>
        <p:spPr>
          <a:xfrm>
            <a:off x="5384525" y="17739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4" name="모서리가 둥근 직사각형 979">
            <a:extLst>
              <a:ext uri="{FF2B5EF4-FFF2-40B4-BE49-F238E27FC236}">
                <a16:creationId xmlns:a16="http://schemas.microsoft.com/office/drawing/2014/main" id="{ADF8E071-E7AC-95A5-7FCA-2EDDE333BD91}"/>
              </a:ext>
            </a:extLst>
          </p:cNvPr>
          <p:cNvSpPr/>
          <p:nvPr/>
        </p:nvSpPr>
        <p:spPr>
          <a:xfrm>
            <a:off x="5063473" y="19413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5" name="모서리가 둥근 직사각형 980">
            <a:extLst>
              <a:ext uri="{FF2B5EF4-FFF2-40B4-BE49-F238E27FC236}">
                <a16:creationId xmlns:a16="http://schemas.microsoft.com/office/drawing/2014/main" id="{C3FCCBBC-A231-6CBF-F249-604B275DFF54}"/>
              </a:ext>
            </a:extLst>
          </p:cNvPr>
          <p:cNvSpPr/>
          <p:nvPr/>
        </p:nvSpPr>
        <p:spPr>
          <a:xfrm>
            <a:off x="5224663" y="1940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6" name="모서리가 둥근 직사각형 981">
            <a:extLst>
              <a:ext uri="{FF2B5EF4-FFF2-40B4-BE49-F238E27FC236}">
                <a16:creationId xmlns:a16="http://schemas.microsoft.com/office/drawing/2014/main" id="{F69E88F8-E988-BC32-ABCA-318CC6293A1E}"/>
              </a:ext>
            </a:extLst>
          </p:cNvPr>
          <p:cNvSpPr/>
          <p:nvPr/>
        </p:nvSpPr>
        <p:spPr>
          <a:xfrm>
            <a:off x="5389137" y="19421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7" name="모서리가 둥근 직사각형 976">
            <a:extLst>
              <a:ext uri="{FF2B5EF4-FFF2-40B4-BE49-F238E27FC236}">
                <a16:creationId xmlns:a16="http://schemas.microsoft.com/office/drawing/2014/main" id="{86244576-143E-6842-FA9A-F554ECF707BC}"/>
              </a:ext>
            </a:extLst>
          </p:cNvPr>
          <p:cNvSpPr/>
          <p:nvPr/>
        </p:nvSpPr>
        <p:spPr>
          <a:xfrm>
            <a:off x="5063130" y="21045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8" name="모서리가 둥근 직사각형 977">
            <a:extLst>
              <a:ext uri="{FF2B5EF4-FFF2-40B4-BE49-F238E27FC236}">
                <a16:creationId xmlns:a16="http://schemas.microsoft.com/office/drawing/2014/main" id="{43579A00-4AD5-0EF0-5308-8A70FA3D6FDD}"/>
              </a:ext>
            </a:extLst>
          </p:cNvPr>
          <p:cNvSpPr/>
          <p:nvPr/>
        </p:nvSpPr>
        <p:spPr>
          <a:xfrm>
            <a:off x="5224321" y="21035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9" name="모서리가 둥근 직사각형 978">
            <a:extLst>
              <a:ext uri="{FF2B5EF4-FFF2-40B4-BE49-F238E27FC236}">
                <a16:creationId xmlns:a16="http://schemas.microsoft.com/office/drawing/2014/main" id="{99ADFF5A-CE61-89A3-368A-1C510215AA08}"/>
              </a:ext>
            </a:extLst>
          </p:cNvPr>
          <p:cNvSpPr/>
          <p:nvPr/>
        </p:nvSpPr>
        <p:spPr>
          <a:xfrm>
            <a:off x="5385509" y="21022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0" name="모서리가 둥근 직사각형 973">
            <a:extLst>
              <a:ext uri="{FF2B5EF4-FFF2-40B4-BE49-F238E27FC236}">
                <a16:creationId xmlns:a16="http://schemas.microsoft.com/office/drawing/2014/main" id="{9D220B11-0442-BA2E-B2A5-7083896C884E}"/>
              </a:ext>
            </a:extLst>
          </p:cNvPr>
          <p:cNvSpPr/>
          <p:nvPr/>
        </p:nvSpPr>
        <p:spPr>
          <a:xfrm>
            <a:off x="5063783" y="22694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1" name="모서리가 둥근 직사각형 974">
            <a:extLst>
              <a:ext uri="{FF2B5EF4-FFF2-40B4-BE49-F238E27FC236}">
                <a16:creationId xmlns:a16="http://schemas.microsoft.com/office/drawing/2014/main" id="{8EB2FD8F-620C-969A-7F80-0D302445312B}"/>
              </a:ext>
            </a:extLst>
          </p:cNvPr>
          <p:cNvSpPr/>
          <p:nvPr/>
        </p:nvSpPr>
        <p:spPr>
          <a:xfrm>
            <a:off x="5224974" y="22684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2" name="모서리가 둥근 직사각형 975">
            <a:extLst>
              <a:ext uri="{FF2B5EF4-FFF2-40B4-BE49-F238E27FC236}">
                <a16:creationId xmlns:a16="http://schemas.microsoft.com/office/drawing/2014/main" id="{724E81CB-763B-098E-5FE4-1F435CA5722C}"/>
              </a:ext>
            </a:extLst>
          </p:cNvPr>
          <p:cNvSpPr/>
          <p:nvPr/>
        </p:nvSpPr>
        <p:spPr>
          <a:xfrm>
            <a:off x="5386161" y="22671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3" name="모서리가 둥근 직사각형 913">
            <a:extLst>
              <a:ext uri="{FF2B5EF4-FFF2-40B4-BE49-F238E27FC236}">
                <a16:creationId xmlns:a16="http://schemas.microsoft.com/office/drawing/2014/main" id="{7C5E04CB-D676-0796-23A6-71BFBFD8BAA9}"/>
              </a:ext>
            </a:extLst>
          </p:cNvPr>
          <p:cNvSpPr/>
          <p:nvPr/>
        </p:nvSpPr>
        <p:spPr>
          <a:xfrm>
            <a:off x="5065881" y="7547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4" name="사각형: 둥근 위쪽 모서리 8933">
            <a:extLst>
              <a:ext uri="{FF2B5EF4-FFF2-40B4-BE49-F238E27FC236}">
                <a16:creationId xmlns:a16="http://schemas.microsoft.com/office/drawing/2014/main" id="{02974097-A1EB-EDA4-A3BC-E2C6CC51C63A}"/>
              </a:ext>
            </a:extLst>
          </p:cNvPr>
          <p:cNvSpPr/>
          <p:nvPr/>
        </p:nvSpPr>
        <p:spPr>
          <a:xfrm>
            <a:off x="5004207" y="420995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935" name="직선 연결선 8934">
            <a:extLst>
              <a:ext uri="{FF2B5EF4-FFF2-40B4-BE49-F238E27FC236}">
                <a16:creationId xmlns:a16="http://schemas.microsoft.com/office/drawing/2014/main" id="{54672B1E-E6B7-AA39-8162-0E074989ED2F}"/>
              </a:ext>
            </a:extLst>
          </p:cNvPr>
          <p:cNvCxnSpPr>
            <a:cxnSpLocks/>
          </p:cNvCxnSpPr>
          <p:nvPr/>
        </p:nvCxnSpPr>
        <p:spPr>
          <a:xfrm>
            <a:off x="5004207" y="699539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36" name="사각형: 둥근 모서리 8935">
            <a:extLst>
              <a:ext uri="{FF2B5EF4-FFF2-40B4-BE49-F238E27FC236}">
                <a16:creationId xmlns:a16="http://schemas.microsoft.com/office/drawing/2014/main" id="{D4F744AC-F7C9-6185-DD97-02E2EB470819}"/>
              </a:ext>
            </a:extLst>
          </p:cNvPr>
          <p:cNvSpPr/>
          <p:nvPr/>
        </p:nvSpPr>
        <p:spPr>
          <a:xfrm>
            <a:off x="5004208" y="421616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7" name="직사각형 8936">
            <a:extLst>
              <a:ext uri="{FF2B5EF4-FFF2-40B4-BE49-F238E27FC236}">
                <a16:creationId xmlns:a16="http://schemas.microsoft.com/office/drawing/2014/main" id="{8C55DFDC-50E3-A7D5-B1DD-7A3D180B09F0}"/>
              </a:ext>
            </a:extLst>
          </p:cNvPr>
          <p:cNvSpPr/>
          <p:nvPr/>
        </p:nvSpPr>
        <p:spPr>
          <a:xfrm>
            <a:off x="5055279" y="392252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938" name="그룹 8937">
            <a:extLst>
              <a:ext uri="{FF2B5EF4-FFF2-40B4-BE49-F238E27FC236}">
                <a16:creationId xmlns:a16="http://schemas.microsoft.com/office/drawing/2014/main" id="{064AD474-8F52-112B-DC7E-BFD930583882}"/>
              </a:ext>
            </a:extLst>
          </p:cNvPr>
          <p:cNvGrpSpPr/>
          <p:nvPr/>
        </p:nvGrpSpPr>
        <p:grpSpPr>
          <a:xfrm>
            <a:off x="4981108" y="526889"/>
            <a:ext cx="577798" cy="221355"/>
            <a:chOff x="7893402" y="849412"/>
            <a:chExt cx="597508" cy="229745"/>
          </a:xfrm>
        </p:grpSpPr>
        <p:sp>
          <p:nvSpPr>
            <p:cNvPr id="8943" name="직사각형 8942">
              <a:extLst>
                <a:ext uri="{FF2B5EF4-FFF2-40B4-BE49-F238E27FC236}">
                  <a16:creationId xmlns:a16="http://schemas.microsoft.com/office/drawing/2014/main" id="{A10E2995-8B9E-6AD3-8819-0AD2760B1854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944" name="직사각형 8943">
              <a:extLst>
                <a:ext uri="{FF2B5EF4-FFF2-40B4-BE49-F238E27FC236}">
                  <a16:creationId xmlns:a16="http://schemas.microsoft.com/office/drawing/2014/main" id="{A98EBACA-7050-12BE-F642-D9A2EFEAC032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945" name="직사각형 8944">
              <a:extLst>
                <a:ext uri="{FF2B5EF4-FFF2-40B4-BE49-F238E27FC236}">
                  <a16:creationId xmlns:a16="http://schemas.microsoft.com/office/drawing/2014/main" id="{D30F828B-E3C5-4016-1F55-210C5C0C00DA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939" name="직선 연결선 8938">
            <a:extLst>
              <a:ext uri="{FF2B5EF4-FFF2-40B4-BE49-F238E27FC236}">
                <a16:creationId xmlns:a16="http://schemas.microsoft.com/office/drawing/2014/main" id="{0E2E5B93-CFE7-F221-D655-81D3B2133286}"/>
              </a:ext>
            </a:extLst>
          </p:cNvPr>
          <p:cNvCxnSpPr>
            <a:cxnSpLocks/>
          </p:cNvCxnSpPr>
          <p:nvPr/>
        </p:nvCxnSpPr>
        <p:spPr>
          <a:xfrm>
            <a:off x="5007464" y="57351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40" name="그룹 8939">
            <a:extLst>
              <a:ext uri="{FF2B5EF4-FFF2-40B4-BE49-F238E27FC236}">
                <a16:creationId xmlns:a16="http://schemas.microsoft.com/office/drawing/2014/main" id="{1C7FD16A-3F9E-B84E-3E95-919BAA53C3BE}"/>
              </a:ext>
            </a:extLst>
          </p:cNvPr>
          <p:cNvGrpSpPr/>
          <p:nvPr/>
        </p:nvGrpSpPr>
        <p:grpSpPr>
          <a:xfrm>
            <a:off x="5171836" y="573534"/>
            <a:ext cx="161190" cy="1829500"/>
            <a:chOff x="7498683" y="728474"/>
            <a:chExt cx="166688" cy="2740762"/>
          </a:xfrm>
        </p:grpSpPr>
        <p:cxnSp>
          <p:nvCxnSpPr>
            <p:cNvPr id="8941" name="직선 연결선 8940">
              <a:extLst>
                <a:ext uri="{FF2B5EF4-FFF2-40B4-BE49-F238E27FC236}">
                  <a16:creationId xmlns:a16="http://schemas.microsoft.com/office/drawing/2014/main" id="{56FE41A2-1F0D-F01E-4E3E-ED62FD88CF82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2" name="직선 연결선 8941">
              <a:extLst>
                <a:ext uri="{FF2B5EF4-FFF2-40B4-BE49-F238E27FC236}">
                  <a16:creationId xmlns:a16="http://schemas.microsoft.com/office/drawing/2014/main" id="{52A2ACF0-930D-E596-BC18-AB440B4F11D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47" name="모서리가 둥근 직사각형 1001">
            <a:extLst>
              <a:ext uri="{FF2B5EF4-FFF2-40B4-BE49-F238E27FC236}">
                <a16:creationId xmlns:a16="http://schemas.microsoft.com/office/drawing/2014/main" id="{AF943F16-C6AD-D299-4044-1536AA62867B}"/>
              </a:ext>
            </a:extLst>
          </p:cNvPr>
          <p:cNvSpPr/>
          <p:nvPr/>
        </p:nvSpPr>
        <p:spPr>
          <a:xfrm>
            <a:off x="5875461" y="7490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8" name="모서리가 둥근 직사각형 1002">
            <a:extLst>
              <a:ext uri="{FF2B5EF4-FFF2-40B4-BE49-F238E27FC236}">
                <a16:creationId xmlns:a16="http://schemas.microsoft.com/office/drawing/2014/main" id="{4184D691-B41D-D2B0-D1B4-54D2D4F6C530}"/>
              </a:ext>
            </a:extLst>
          </p:cNvPr>
          <p:cNvSpPr/>
          <p:nvPr/>
        </p:nvSpPr>
        <p:spPr>
          <a:xfrm>
            <a:off x="6036649" y="7477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9" name="모서리가 둥근 직사각형 997">
            <a:extLst>
              <a:ext uri="{FF2B5EF4-FFF2-40B4-BE49-F238E27FC236}">
                <a16:creationId xmlns:a16="http://schemas.microsoft.com/office/drawing/2014/main" id="{6D4D8F8E-BFD0-6A61-0C1F-C0F9B3E1A88B}"/>
              </a:ext>
            </a:extLst>
          </p:cNvPr>
          <p:cNvSpPr/>
          <p:nvPr/>
        </p:nvSpPr>
        <p:spPr>
          <a:xfrm>
            <a:off x="5713557" y="918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0" name="모서리가 둥근 직사각형 998">
            <a:extLst>
              <a:ext uri="{FF2B5EF4-FFF2-40B4-BE49-F238E27FC236}">
                <a16:creationId xmlns:a16="http://schemas.microsoft.com/office/drawing/2014/main" id="{5575AD26-7174-DD37-942A-34CB49A78F81}"/>
              </a:ext>
            </a:extLst>
          </p:cNvPr>
          <p:cNvSpPr/>
          <p:nvPr/>
        </p:nvSpPr>
        <p:spPr>
          <a:xfrm>
            <a:off x="5874747" y="9170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1" name="모서리가 둥근 직사각형 999">
            <a:extLst>
              <a:ext uri="{FF2B5EF4-FFF2-40B4-BE49-F238E27FC236}">
                <a16:creationId xmlns:a16="http://schemas.microsoft.com/office/drawing/2014/main" id="{66CA26E3-1A20-B285-4330-E2A547E23D1C}"/>
              </a:ext>
            </a:extLst>
          </p:cNvPr>
          <p:cNvSpPr/>
          <p:nvPr/>
        </p:nvSpPr>
        <p:spPr>
          <a:xfrm>
            <a:off x="6035935" y="9157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2" name="모서리가 둥근 직사각형 994">
            <a:extLst>
              <a:ext uri="{FF2B5EF4-FFF2-40B4-BE49-F238E27FC236}">
                <a16:creationId xmlns:a16="http://schemas.microsoft.com/office/drawing/2014/main" id="{0421782A-FCBC-0ADF-F69F-7C217A9B8C73}"/>
              </a:ext>
            </a:extLst>
          </p:cNvPr>
          <p:cNvSpPr/>
          <p:nvPr/>
        </p:nvSpPr>
        <p:spPr>
          <a:xfrm>
            <a:off x="5714270" y="10895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3" name="모서리가 둥근 직사각형 995">
            <a:extLst>
              <a:ext uri="{FF2B5EF4-FFF2-40B4-BE49-F238E27FC236}">
                <a16:creationId xmlns:a16="http://schemas.microsoft.com/office/drawing/2014/main" id="{92B1E934-F9AB-BE5E-37C8-14B5E18ED9F2}"/>
              </a:ext>
            </a:extLst>
          </p:cNvPr>
          <p:cNvSpPr/>
          <p:nvPr/>
        </p:nvSpPr>
        <p:spPr>
          <a:xfrm>
            <a:off x="5875461" y="10885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4" name="모서리가 둥근 직사각형 996">
            <a:extLst>
              <a:ext uri="{FF2B5EF4-FFF2-40B4-BE49-F238E27FC236}">
                <a16:creationId xmlns:a16="http://schemas.microsoft.com/office/drawing/2014/main" id="{EA3FD6CC-DA18-71B3-F90C-6E3C225FD827}"/>
              </a:ext>
            </a:extLst>
          </p:cNvPr>
          <p:cNvSpPr/>
          <p:nvPr/>
        </p:nvSpPr>
        <p:spPr>
          <a:xfrm>
            <a:off x="6036649" y="10872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5" name="모서리가 둥근 직사각형 991">
            <a:extLst>
              <a:ext uri="{FF2B5EF4-FFF2-40B4-BE49-F238E27FC236}">
                <a16:creationId xmlns:a16="http://schemas.microsoft.com/office/drawing/2014/main" id="{C35EDB83-E95F-FC87-7187-59F1596F2CA6}"/>
              </a:ext>
            </a:extLst>
          </p:cNvPr>
          <p:cNvSpPr/>
          <p:nvPr/>
        </p:nvSpPr>
        <p:spPr>
          <a:xfrm>
            <a:off x="5715301" y="12526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6" name="모서리가 둥근 직사각형 992">
            <a:extLst>
              <a:ext uri="{FF2B5EF4-FFF2-40B4-BE49-F238E27FC236}">
                <a16:creationId xmlns:a16="http://schemas.microsoft.com/office/drawing/2014/main" id="{142857D0-3335-0025-E848-E186DA14751C}"/>
              </a:ext>
            </a:extLst>
          </p:cNvPr>
          <p:cNvSpPr/>
          <p:nvPr/>
        </p:nvSpPr>
        <p:spPr>
          <a:xfrm>
            <a:off x="5876492" y="12517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7" name="모서리가 둥근 직사각형 993">
            <a:extLst>
              <a:ext uri="{FF2B5EF4-FFF2-40B4-BE49-F238E27FC236}">
                <a16:creationId xmlns:a16="http://schemas.microsoft.com/office/drawing/2014/main" id="{DC0319F5-3FF5-10F8-5070-07DD66199E89}"/>
              </a:ext>
            </a:extLst>
          </p:cNvPr>
          <p:cNvSpPr/>
          <p:nvPr/>
        </p:nvSpPr>
        <p:spPr>
          <a:xfrm>
            <a:off x="6037679" y="12503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8" name="모서리가 둥근 직사각형 988">
            <a:extLst>
              <a:ext uri="{FF2B5EF4-FFF2-40B4-BE49-F238E27FC236}">
                <a16:creationId xmlns:a16="http://schemas.microsoft.com/office/drawing/2014/main" id="{25934EDD-8EDD-5F8D-ED35-D3D4D9A8363C}"/>
              </a:ext>
            </a:extLst>
          </p:cNvPr>
          <p:cNvSpPr/>
          <p:nvPr/>
        </p:nvSpPr>
        <p:spPr>
          <a:xfrm>
            <a:off x="5716627" y="14222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9" name="모서리가 둥근 직사각형 989">
            <a:extLst>
              <a:ext uri="{FF2B5EF4-FFF2-40B4-BE49-F238E27FC236}">
                <a16:creationId xmlns:a16="http://schemas.microsoft.com/office/drawing/2014/main" id="{65279B94-BE43-73BD-D079-56AE96F6A1D8}"/>
              </a:ext>
            </a:extLst>
          </p:cNvPr>
          <p:cNvSpPr/>
          <p:nvPr/>
        </p:nvSpPr>
        <p:spPr>
          <a:xfrm>
            <a:off x="5877818" y="14212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0" name="모서리가 둥근 직사각형 990">
            <a:extLst>
              <a:ext uri="{FF2B5EF4-FFF2-40B4-BE49-F238E27FC236}">
                <a16:creationId xmlns:a16="http://schemas.microsoft.com/office/drawing/2014/main" id="{0DBB91A2-80F8-740C-D21F-28F6255E6B47}"/>
              </a:ext>
            </a:extLst>
          </p:cNvPr>
          <p:cNvSpPr/>
          <p:nvPr/>
        </p:nvSpPr>
        <p:spPr>
          <a:xfrm>
            <a:off x="6039005" y="14222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1" name="모서리가 둥근 직사각형 985">
            <a:extLst>
              <a:ext uri="{FF2B5EF4-FFF2-40B4-BE49-F238E27FC236}">
                <a16:creationId xmlns:a16="http://schemas.microsoft.com/office/drawing/2014/main" id="{5C7F745B-CBEB-8675-8DF2-804A7D6201C5}"/>
              </a:ext>
            </a:extLst>
          </p:cNvPr>
          <p:cNvSpPr/>
          <p:nvPr/>
        </p:nvSpPr>
        <p:spPr>
          <a:xfrm>
            <a:off x="5715301" y="16025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2" name="모서리가 둥근 직사각형 986">
            <a:extLst>
              <a:ext uri="{FF2B5EF4-FFF2-40B4-BE49-F238E27FC236}">
                <a16:creationId xmlns:a16="http://schemas.microsoft.com/office/drawing/2014/main" id="{CD7363A6-AF80-336E-F7DE-6481EB1D6367}"/>
              </a:ext>
            </a:extLst>
          </p:cNvPr>
          <p:cNvSpPr/>
          <p:nvPr/>
        </p:nvSpPr>
        <p:spPr>
          <a:xfrm>
            <a:off x="5876492" y="16015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3" name="모서리가 둥근 직사각형 987">
            <a:extLst>
              <a:ext uri="{FF2B5EF4-FFF2-40B4-BE49-F238E27FC236}">
                <a16:creationId xmlns:a16="http://schemas.microsoft.com/office/drawing/2014/main" id="{6463E870-50F5-3EC9-94BB-031664D52DD3}"/>
              </a:ext>
            </a:extLst>
          </p:cNvPr>
          <p:cNvSpPr/>
          <p:nvPr/>
        </p:nvSpPr>
        <p:spPr>
          <a:xfrm>
            <a:off x="6037679" y="16002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4" name="모서리가 둥근 직사각형 982">
            <a:extLst>
              <a:ext uri="{FF2B5EF4-FFF2-40B4-BE49-F238E27FC236}">
                <a16:creationId xmlns:a16="http://schemas.microsoft.com/office/drawing/2014/main" id="{D5898A02-092E-8C33-7010-BC1296C0B7B1}"/>
              </a:ext>
            </a:extLst>
          </p:cNvPr>
          <p:cNvSpPr/>
          <p:nvPr/>
        </p:nvSpPr>
        <p:spPr>
          <a:xfrm>
            <a:off x="5712231" y="17698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5" name="모서리가 둥근 직사각형 983">
            <a:extLst>
              <a:ext uri="{FF2B5EF4-FFF2-40B4-BE49-F238E27FC236}">
                <a16:creationId xmlns:a16="http://schemas.microsoft.com/office/drawing/2014/main" id="{2A25B514-B197-78A9-FC42-1F115F58D6B5}"/>
              </a:ext>
            </a:extLst>
          </p:cNvPr>
          <p:cNvSpPr/>
          <p:nvPr/>
        </p:nvSpPr>
        <p:spPr>
          <a:xfrm>
            <a:off x="5873421" y="17688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6" name="모서리가 둥근 직사각형 984">
            <a:extLst>
              <a:ext uri="{FF2B5EF4-FFF2-40B4-BE49-F238E27FC236}">
                <a16:creationId xmlns:a16="http://schemas.microsoft.com/office/drawing/2014/main" id="{A2BE8C8A-8DC9-DD95-7F82-D5B2836EC28D}"/>
              </a:ext>
            </a:extLst>
          </p:cNvPr>
          <p:cNvSpPr/>
          <p:nvPr/>
        </p:nvSpPr>
        <p:spPr>
          <a:xfrm>
            <a:off x="6034609" y="17675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7" name="모서리가 둥근 직사각형 979">
            <a:extLst>
              <a:ext uri="{FF2B5EF4-FFF2-40B4-BE49-F238E27FC236}">
                <a16:creationId xmlns:a16="http://schemas.microsoft.com/office/drawing/2014/main" id="{789169E6-C38D-033D-A5D2-A3B89ADB2BD3}"/>
              </a:ext>
            </a:extLst>
          </p:cNvPr>
          <p:cNvSpPr/>
          <p:nvPr/>
        </p:nvSpPr>
        <p:spPr>
          <a:xfrm>
            <a:off x="5713557" y="19349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8" name="모서리가 둥근 직사각형 980">
            <a:extLst>
              <a:ext uri="{FF2B5EF4-FFF2-40B4-BE49-F238E27FC236}">
                <a16:creationId xmlns:a16="http://schemas.microsoft.com/office/drawing/2014/main" id="{5D4D9767-6080-DE8A-3AD2-A3B03FD7461F}"/>
              </a:ext>
            </a:extLst>
          </p:cNvPr>
          <p:cNvSpPr/>
          <p:nvPr/>
        </p:nvSpPr>
        <p:spPr>
          <a:xfrm>
            <a:off x="5874747" y="19340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9" name="모서리가 둥근 직사각형 981">
            <a:extLst>
              <a:ext uri="{FF2B5EF4-FFF2-40B4-BE49-F238E27FC236}">
                <a16:creationId xmlns:a16="http://schemas.microsoft.com/office/drawing/2014/main" id="{0E510E6C-6E45-3353-F848-5B74DAA80817}"/>
              </a:ext>
            </a:extLst>
          </p:cNvPr>
          <p:cNvSpPr/>
          <p:nvPr/>
        </p:nvSpPr>
        <p:spPr>
          <a:xfrm>
            <a:off x="6039221" y="19357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0" name="모서리가 둥근 직사각형 976">
            <a:extLst>
              <a:ext uri="{FF2B5EF4-FFF2-40B4-BE49-F238E27FC236}">
                <a16:creationId xmlns:a16="http://schemas.microsoft.com/office/drawing/2014/main" id="{8BB81752-6EDE-7BB2-E14B-EA96627EA221}"/>
              </a:ext>
            </a:extLst>
          </p:cNvPr>
          <p:cNvSpPr/>
          <p:nvPr/>
        </p:nvSpPr>
        <p:spPr>
          <a:xfrm>
            <a:off x="5713214" y="20981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1" name="모서리가 둥근 직사각형 977">
            <a:extLst>
              <a:ext uri="{FF2B5EF4-FFF2-40B4-BE49-F238E27FC236}">
                <a16:creationId xmlns:a16="http://schemas.microsoft.com/office/drawing/2014/main" id="{A30F326F-0926-4204-DE28-0A71FE51845B}"/>
              </a:ext>
            </a:extLst>
          </p:cNvPr>
          <p:cNvSpPr/>
          <p:nvPr/>
        </p:nvSpPr>
        <p:spPr>
          <a:xfrm>
            <a:off x="5874405" y="20971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2" name="모서리가 둥근 직사각형 978">
            <a:extLst>
              <a:ext uri="{FF2B5EF4-FFF2-40B4-BE49-F238E27FC236}">
                <a16:creationId xmlns:a16="http://schemas.microsoft.com/office/drawing/2014/main" id="{52C6DAA0-2EA3-86DE-5B1E-A1F4E082796F}"/>
              </a:ext>
            </a:extLst>
          </p:cNvPr>
          <p:cNvSpPr/>
          <p:nvPr/>
        </p:nvSpPr>
        <p:spPr>
          <a:xfrm>
            <a:off x="6035593" y="20958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3" name="모서리가 둥근 직사각형 973">
            <a:extLst>
              <a:ext uri="{FF2B5EF4-FFF2-40B4-BE49-F238E27FC236}">
                <a16:creationId xmlns:a16="http://schemas.microsoft.com/office/drawing/2014/main" id="{6E9DDF15-3CAA-E282-8E93-E45480C4550C}"/>
              </a:ext>
            </a:extLst>
          </p:cNvPr>
          <p:cNvSpPr/>
          <p:nvPr/>
        </p:nvSpPr>
        <p:spPr>
          <a:xfrm>
            <a:off x="5713867" y="2263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4" name="모서리가 둥근 직사각형 974">
            <a:extLst>
              <a:ext uri="{FF2B5EF4-FFF2-40B4-BE49-F238E27FC236}">
                <a16:creationId xmlns:a16="http://schemas.microsoft.com/office/drawing/2014/main" id="{90487AF6-4CA6-985C-3BD7-46879F246AE4}"/>
              </a:ext>
            </a:extLst>
          </p:cNvPr>
          <p:cNvSpPr/>
          <p:nvPr/>
        </p:nvSpPr>
        <p:spPr>
          <a:xfrm>
            <a:off x="5875058" y="22620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5" name="모서리가 둥근 직사각형 975">
            <a:extLst>
              <a:ext uri="{FF2B5EF4-FFF2-40B4-BE49-F238E27FC236}">
                <a16:creationId xmlns:a16="http://schemas.microsoft.com/office/drawing/2014/main" id="{C8AD3397-3295-A7A4-297F-DE44F5326442}"/>
              </a:ext>
            </a:extLst>
          </p:cNvPr>
          <p:cNvSpPr/>
          <p:nvPr/>
        </p:nvSpPr>
        <p:spPr>
          <a:xfrm>
            <a:off x="6036245" y="22607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6" name="모서리가 둥근 직사각형 913">
            <a:extLst>
              <a:ext uri="{FF2B5EF4-FFF2-40B4-BE49-F238E27FC236}">
                <a16:creationId xmlns:a16="http://schemas.microsoft.com/office/drawing/2014/main" id="{F69D389A-F818-0503-D0C3-1D55B0357CCA}"/>
              </a:ext>
            </a:extLst>
          </p:cNvPr>
          <p:cNvSpPr/>
          <p:nvPr/>
        </p:nvSpPr>
        <p:spPr>
          <a:xfrm>
            <a:off x="5715965" y="7483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7" name="사각형: 둥근 위쪽 모서리 8976">
            <a:extLst>
              <a:ext uri="{FF2B5EF4-FFF2-40B4-BE49-F238E27FC236}">
                <a16:creationId xmlns:a16="http://schemas.microsoft.com/office/drawing/2014/main" id="{D4F24D0E-BB5B-EB44-B9D7-B97689CE9564}"/>
              </a:ext>
            </a:extLst>
          </p:cNvPr>
          <p:cNvSpPr/>
          <p:nvPr/>
        </p:nvSpPr>
        <p:spPr>
          <a:xfrm>
            <a:off x="5654291" y="414593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978" name="직선 연결선 8977">
            <a:extLst>
              <a:ext uri="{FF2B5EF4-FFF2-40B4-BE49-F238E27FC236}">
                <a16:creationId xmlns:a16="http://schemas.microsoft.com/office/drawing/2014/main" id="{118844CD-C10D-B9D2-822D-B232D224E692}"/>
              </a:ext>
            </a:extLst>
          </p:cNvPr>
          <p:cNvCxnSpPr>
            <a:cxnSpLocks/>
          </p:cNvCxnSpPr>
          <p:nvPr/>
        </p:nvCxnSpPr>
        <p:spPr>
          <a:xfrm>
            <a:off x="5654291" y="693137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79" name="사각형: 둥근 모서리 8978">
            <a:extLst>
              <a:ext uri="{FF2B5EF4-FFF2-40B4-BE49-F238E27FC236}">
                <a16:creationId xmlns:a16="http://schemas.microsoft.com/office/drawing/2014/main" id="{54C9B35D-FA33-A05C-112D-65217F9F5B18}"/>
              </a:ext>
            </a:extLst>
          </p:cNvPr>
          <p:cNvSpPr/>
          <p:nvPr/>
        </p:nvSpPr>
        <p:spPr>
          <a:xfrm>
            <a:off x="5654292" y="415214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80" name="직사각형 8979">
            <a:extLst>
              <a:ext uri="{FF2B5EF4-FFF2-40B4-BE49-F238E27FC236}">
                <a16:creationId xmlns:a16="http://schemas.microsoft.com/office/drawing/2014/main" id="{823D93EF-2525-5F2E-C9FD-33AF5633AE21}"/>
              </a:ext>
            </a:extLst>
          </p:cNvPr>
          <p:cNvSpPr/>
          <p:nvPr/>
        </p:nvSpPr>
        <p:spPr>
          <a:xfrm>
            <a:off x="5705363" y="385850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981" name="그룹 8980">
            <a:extLst>
              <a:ext uri="{FF2B5EF4-FFF2-40B4-BE49-F238E27FC236}">
                <a16:creationId xmlns:a16="http://schemas.microsoft.com/office/drawing/2014/main" id="{A54C49AE-944E-4D04-308C-6471C063629F}"/>
              </a:ext>
            </a:extLst>
          </p:cNvPr>
          <p:cNvGrpSpPr/>
          <p:nvPr/>
        </p:nvGrpSpPr>
        <p:grpSpPr>
          <a:xfrm>
            <a:off x="5631192" y="520487"/>
            <a:ext cx="577798" cy="221355"/>
            <a:chOff x="7893402" y="849412"/>
            <a:chExt cx="597508" cy="229745"/>
          </a:xfrm>
        </p:grpSpPr>
        <p:sp>
          <p:nvSpPr>
            <p:cNvPr id="8986" name="직사각형 8985">
              <a:extLst>
                <a:ext uri="{FF2B5EF4-FFF2-40B4-BE49-F238E27FC236}">
                  <a16:creationId xmlns:a16="http://schemas.microsoft.com/office/drawing/2014/main" id="{BB96B790-BBC2-837C-561B-419CAC163015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987" name="직사각형 8986">
              <a:extLst>
                <a:ext uri="{FF2B5EF4-FFF2-40B4-BE49-F238E27FC236}">
                  <a16:creationId xmlns:a16="http://schemas.microsoft.com/office/drawing/2014/main" id="{1D857334-DE19-82E4-4463-FCB852707A21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988" name="직사각형 8987">
              <a:extLst>
                <a:ext uri="{FF2B5EF4-FFF2-40B4-BE49-F238E27FC236}">
                  <a16:creationId xmlns:a16="http://schemas.microsoft.com/office/drawing/2014/main" id="{B418B8CE-8B35-21A8-5AF6-959C348297EE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982" name="직선 연결선 8981">
            <a:extLst>
              <a:ext uri="{FF2B5EF4-FFF2-40B4-BE49-F238E27FC236}">
                <a16:creationId xmlns:a16="http://schemas.microsoft.com/office/drawing/2014/main" id="{E460D21E-FE03-26F6-53B9-067ABB1DB3FC}"/>
              </a:ext>
            </a:extLst>
          </p:cNvPr>
          <p:cNvCxnSpPr>
            <a:cxnSpLocks/>
          </p:cNvCxnSpPr>
          <p:nvPr/>
        </p:nvCxnSpPr>
        <p:spPr>
          <a:xfrm>
            <a:off x="5657548" y="567109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83" name="그룹 8982">
            <a:extLst>
              <a:ext uri="{FF2B5EF4-FFF2-40B4-BE49-F238E27FC236}">
                <a16:creationId xmlns:a16="http://schemas.microsoft.com/office/drawing/2014/main" id="{BCC5F8A6-3526-7C53-E463-CC4F2409C4D5}"/>
              </a:ext>
            </a:extLst>
          </p:cNvPr>
          <p:cNvGrpSpPr/>
          <p:nvPr/>
        </p:nvGrpSpPr>
        <p:grpSpPr>
          <a:xfrm>
            <a:off x="5821920" y="567132"/>
            <a:ext cx="161190" cy="1829500"/>
            <a:chOff x="7498683" y="728474"/>
            <a:chExt cx="166688" cy="2740762"/>
          </a:xfrm>
        </p:grpSpPr>
        <p:cxnSp>
          <p:nvCxnSpPr>
            <p:cNvPr id="8984" name="직선 연결선 8983">
              <a:extLst>
                <a:ext uri="{FF2B5EF4-FFF2-40B4-BE49-F238E27FC236}">
                  <a16:creationId xmlns:a16="http://schemas.microsoft.com/office/drawing/2014/main" id="{FF276EF0-8156-35C7-CE42-48DFCF3950C8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5" name="직선 연결선 8984">
              <a:extLst>
                <a:ext uri="{FF2B5EF4-FFF2-40B4-BE49-F238E27FC236}">
                  <a16:creationId xmlns:a16="http://schemas.microsoft.com/office/drawing/2014/main" id="{FBDC670B-14C0-2626-0234-6F1E606FD33F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91" name="모서리가 둥근 직사각형 1001">
            <a:extLst>
              <a:ext uri="{FF2B5EF4-FFF2-40B4-BE49-F238E27FC236}">
                <a16:creationId xmlns:a16="http://schemas.microsoft.com/office/drawing/2014/main" id="{AAF615BD-B02C-B2BB-8C3F-DC2A7DE2D83B}"/>
              </a:ext>
            </a:extLst>
          </p:cNvPr>
          <p:cNvSpPr/>
          <p:nvPr/>
        </p:nvSpPr>
        <p:spPr>
          <a:xfrm>
            <a:off x="6538154" y="7301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2" name="모서리가 둥근 직사각형 1002">
            <a:extLst>
              <a:ext uri="{FF2B5EF4-FFF2-40B4-BE49-F238E27FC236}">
                <a16:creationId xmlns:a16="http://schemas.microsoft.com/office/drawing/2014/main" id="{A2D53C43-899A-4E36-3647-36A75E44962A}"/>
              </a:ext>
            </a:extLst>
          </p:cNvPr>
          <p:cNvSpPr/>
          <p:nvPr/>
        </p:nvSpPr>
        <p:spPr>
          <a:xfrm>
            <a:off x="6699342" y="7288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3" name="모서리가 둥근 직사각형 997">
            <a:extLst>
              <a:ext uri="{FF2B5EF4-FFF2-40B4-BE49-F238E27FC236}">
                <a16:creationId xmlns:a16="http://schemas.microsoft.com/office/drawing/2014/main" id="{DC8890C9-FEF2-1A8E-6612-E44F9EDC379A}"/>
              </a:ext>
            </a:extLst>
          </p:cNvPr>
          <p:cNvSpPr/>
          <p:nvPr/>
        </p:nvSpPr>
        <p:spPr>
          <a:xfrm>
            <a:off x="6376250" y="8991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4" name="모서리가 둥근 직사각형 998">
            <a:extLst>
              <a:ext uri="{FF2B5EF4-FFF2-40B4-BE49-F238E27FC236}">
                <a16:creationId xmlns:a16="http://schemas.microsoft.com/office/drawing/2014/main" id="{0D33418D-FB79-CDA8-CF76-D3A8B8746643}"/>
              </a:ext>
            </a:extLst>
          </p:cNvPr>
          <p:cNvSpPr/>
          <p:nvPr/>
        </p:nvSpPr>
        <p:spPr>
          <a:xfrm>
            <a:off x="6537440" y="8982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5" name="모서리가 둥근 직사각형 999">
            <a:extLst>
              <a:ext uri="{FF2B5EF4-FFF2-40B4-BE49-F238E27FC236}">
                <a16:creationId xmlns:a16="http://schemas.microsoft.com/office/drawing/2014/main" id="{6B1418C6-E06F-C18D-32C5-8F7C77DCCB2D}"/>
              </a:ext>
            </a:extLst>
          </p:cNvPr>
          <p:cNvSpPr/>
          <p:nvPr/>
        </p:nvSpPr>
        <p:spPr>
          <a:xfrm>
            <a:off x="6698628" y="8968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6" name="모서리가 둥근 직사각형 994">
            <a:extLst>
              <a:ext uri="{FF2B5EF4-FFF2-40B4-BE49-F238E27FC236}">
                <a16:creationId xmlns:a16="http://schemas.microsoft.com/office/drawing/2014/main" id="{054DF6B0-71C4-E9C0-5827-37251BFC27B1}"/>
              </a:ext>
            </a:extLst>
          </p:cNvPr>
          <p:cNvSpPr/>
          <p:nvPr/>
        </p:nvSpPr>
        <p:spPr>
          <a:xfrm>
            <a:off x="6376963" y="10706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7" name="모서리가 둥근 직사각형 995">
            <a:extLst>
              <a:ext uri="{FF2B5EF4-FFF2-40B4-BE49-F238E27FC236}">
                <a16:creationId xmlns:a16="http://schemas.microsoft.com/office/drawing/2014/main" id="{C5CCE31E-C1B2-D91E-6A37-A2C64F165D62}"/>
              </a:ext>
            </a:extLst>
          </p:cNvPr>
          <p:cNvSpPr/>
          <p:nvPr/>
        </p:nvSpPr>
        <p:spPr>
          <a:xfrm>
            <a:off x="6538154" y="10696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8" name="모서리가 둥근 직사각형 996">
            <a:extLst>
              <a:ext uri="{FF2B5EF4-FFF2-40B4-BE49-F238E27FC236}">
                <a16:creationId xmlns:a16="http://schemas.microsoft.com/office/drawing/2014/main" id="{7750A6B5-ADE9-0DA3-FBC2-229C10F66523}"/>
              </a:ext>
            </a:extLst>
          </p:cNvPr>
          <p:cNvSpPr/>
          <p:nvPr/>
        </p:nvSpPr>
        <p:spPr>
          <a:xfrm>
            <a:off x="6699342" y="10683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9" name="모서리가 둥근 직사각형 991">
            <a:extLst>
              <a:ext uri="{FF2B5EF4-FFF2-40B4-BE49-F238E27FC236}">
                <a16:creationId xmlns:a16="http://schemas.microsoft.com/office/drawing/2014/main" id="{F776D17F-9C8B-82CE-B53D-7492FCB06320}"/>
              </a:ext>
            </a:extLst>
          </p:cNvPr>
          <p:cNvSpPr/>
          <p:nvPr/>
        </p:nvSpPr>
        <p:spPr>
          <a:xfrm>
            <a:off x="6377994" y="12337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0" name="모서리가 둥근 직사각형 992">
            <a:extLst>
              <a:ext uri="{FF2B5EF4-FFF2-40B4-BE49-F238E27FC236}">
                <a16:creationId xmlns:a16="http://schemas.microsoft.com/office/drawing/2014/main" id="{FE4E0717-7863-1AD6-0A0F-7E00A2ECAE8C}"/>
              </a:ext>
            </a:extLst>
          </p:cNvPr>
          <p:cNvSpPr/>
          <p:nvPr/>
        </p:nvSpPr>
        <p:spPr>
          <a:xfrm>
            <a:off x="6539185" y="12328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1" name="모서리가 둥근 직사각형 993">
            <a:extLst>
              <a:ext uri="{FF2B5EF4-FFF2-40B4-BE49-F238E27FC236}">
                <a16:creationId xmlns:a16="http://schemas.microsoft.com/office/drawing/2014/main" id="{AFE1B235-3DFD-C1F1-7B76-C606627CFA77}"/>
              </a:ext>
            </a:extLst>
          </p:cNvPr>
          <p:cNvSpPr/>
          <p:nvPr/>
        </p:nvSpPr>
        <p:spPr>
          <a:xfrm>
            <a:off x="6700372" y="12315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2" name="모서리가 둥근 직사각형 988">
            <a:extLst>
              <a:ext uri="{FF2B5EF4-FFF2-40B4-BE49-F238E27FC236}">
                <a16:creationId xmlns:a16="http://schemas.microsoft.com/office/drawing/2014/main" id="{83068FA6-7229-3BD1-5481-9ADB337C7312}"/>
              </a:ext>
            </a:extLst>
          </p:cNvPr>
          <p:cNvSpPr/>
          <p:nvPr/>
        </p:nvSpPr>
        <p:spPr>
          <a:xfrm>
            <a:off x="6379320" y="14033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3" name="모서리가 둥근 직사각형 989">
            <a:extLst>
              <a:ext uri="{FF2B5EF4-FFF2-40B4-BE49-F238E27FC236}">
                <a16:creationId xmlns:a16="http://schemas.microsoft.com/office/drawing/2014/main" id="{98C1A442-25B8-AF60-44AD-661406ACF2D6}"/>
              </a:ext>
            </a:extLst>
          </p:cNvPr>
          <p:cNvSpPr/>
          <p:nvPr/>
        </p:nvSpPr>
        <p:spPr>
          <a:xfrm>
            <a:off x="6540511" y="14023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4" name="모서리가 둥근 직사각형 990">
            <a:extLst>
              <a:ext uri="{FF2B5EF4-FFF2-40B4-BE49-F238E27FC236}">
                <a16:creationId xmlns:a16="http://schemas.microsoft.com/office/drawing/2014/main" id="{273357A5-C547-ED29-80A6-463D37BAD701}"/>
              </a:ext>
            </a:extLst>
          </p:cNvPr>
          <p:cNvSpPr/>
          <p:nvPr/>
        </p:nvSpPr>
        <p:spPr>
          <a:xfrm>
            <a:off x="6701698" y="14033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5" name="모서리가 둥근 직사각형 985">
            <a:extLst>
              <a:ext uri="{FF2B5EF4-FFF2-40B4-BE49-F238E27FC236}">
                <a16:creationId xmlns:a16="http://schemas.microsoft.com/office/drawing/2014/main" id="{72837C91-AA0A-A9AA-C637-BEB4C236E84B}"/>
              </a:ext>
            </a:extLst>
          </p:cNvPr>
          <p:cNvSpPr/>
          <p:nvPr/>
        </p:nvSpPr>
        <p:spPr>
          <a:xfrm>
            <a:off x="6377994" y="15836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6" name="모서리가 둥근 직사각형 986">
            <a:extLst>
              <a:ext uri="{FF2B5EF4-FFF2-40B4-BE49-F238E27FC236}">
                <a16:creationId xmlns:a16="http://schemas.microsoft.com/office/drawing/2014/main" id="{D12AA528-F37C-D625-A521-29804C47207A}"/>
              </a:ext>
            </a:extLst>
          </p:cNvPr>
          <p:cNvSpPr/>
          <p:nvPr/>
        </p:nvSpPr>
        <p:spPr>
          <a:xfrm>
            <a:off x="6539185" y="15826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7" name="모서리가 둥근 직사각형 987">
            <a:extLst>
              <a:ext uri="{FF2B5EF4-FFF2-40B4-BE49-F238E27FC236}">
                <a16:creationId xmlns:a16="http://schemas.microsoft.com/office/drawing/2014/main" id="{104F9A16-AAF3-9525-0844-3478110F03AC}"/>
              </a:ext>
            </a:extLst>
          </p:cNvPr>
          <p:cNvSpPr/>
          <p:nvPr/>
        </p:nvSpPr>
        <p:spPr>
          <a:xfrm>
            <a:off x="6700372" y="15813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8" name="모서리가 둥근 직사각형 982">
            <a:extLst>
              <a:ext uri="{FF2B5EF4-FFF2-40B4-BE49-F238E27FC236}">
                <a16:creationId xmlns:a16="http://schemas.microsoft.com/office/drawing/2014/main" id="{51DA740E-712F-94B8-DD7E-1A9748CAC8A3}"/>
              </a:ext>
            </a:extLst>
          </p:cNvPr>
          <p:cNvSpPr/>
          <p:nvPr/>
        </p:nvSpPr>
        <p:spPr>
          <a:xfrm>
            <a:off x="6374924" y="17509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9" name="모서리가 둥근 직사각형 983">
            <a:extLst>
              <a:ext uri="{FF2B5EF4-FFF2-40B4-BE49-F238E27FC236}">
                <a16:creationId xmlns:a16="http://schemas.microsoft.com/office/drawing/2014/main" id="{1E2CD01F-48DF-F05B-5D6B-E8D8DEE26B15}"/>
              </a:ext>
            </a:extLst>
          </p:cNvPr>
          <p:cNvSpPr/>
          <p:nvPr/>
        </p:nvSpPr>
        <p:spPr>
          <a:xfrm>
            <a:off x="6536114" y="17499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0" name="모서리가 둥근 직사각형 984">
            <a:extLst>
              <a:ext uri="{FF2B5EF4-FFF2-40B4-BE49-F238E27FC236}">
                <a16:creationId xmlns:a16="http://schemas.microsoft.com/office/drawing/2014/main" id="{D1073C14-EB32-60F1-D113-738C627C2D17}"/>
              </a:ext>
            </a:extLst>
          </p:cNvPr>
          <p:cNvSpPr/>
          <p:nvPr/>
        </p:nvSpPr>
        <p:spPr>
          <a:xfrm>
            <a:off x="6697302" y="17486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1" name="모서리가 둥근 직사각형 979">
            <a:extLst>
              <a:ext uri="{FF2B5EF4-FFF2-40B4-BE49-F238E27FC236}">
                <a16:creationId xmlns:a16="http://schemas.microsoft.com/office/drawing/2014/main" id="{DB7A0F95-4716-0DAA-920D-0BCB4EE789EB}"/>
              </a:ext>
            </a:extLst>
          </p:cNvPr>
          <p:cNvSpPr/>
          <p:nvPr/>
        </p:nvSpPr>
        <p:spPr>
          <a:xfrm>
            <a:off x="6376250" y="19160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2" name="모서리가 둥근 직사각형 980">
            <a:extLst>
              <a:ext uri="{FF2B5EF4-FFF2-40B4-BE49-F238E27FC236}">
                <a16:creationId xmlns:a16="http://schemas.microsoft.com/office/drawing/2014/main" id="{C5F5E45A-1D67-D12A-8208-D2F8DD0A33EE}"/>
              </a:ext>
            </a:extLst>
          </p:cNvPr>
          <p:cNvSpPr/>
          <p:nvPr/>
        </p:nvSpPr>
        <p:spPr>
          <a:xfrm>
            <a:off x="6537440" y="19151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3" name="모서리가 둥근 직사각형 981">
            <a:extLst>
              <a:ext uri="{FF2B5EF4-FFF2-40B4-BE49-F238E27FC236}">
                <a16:creationId xmlns:a16="http://schemas.microsoft.com/office/drawing/2014/main" id="{417D1FAB-6ED4-FED0-08C8-C42B7F0FB20A}"/>
              </a:ext>
            </a:extLst>
          </p:cNvPr>
          <p:cNvSpPr/>
          <p:nvPr/>
        </p:nvSpPr>
        <p:spPr>
          <a:xfrm>
            <a:off x="6701914" y="19168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4" name="모서리가 둥근 직사각형 976">
            <a:extLst>
              <a:ext uri="{FF2B5EF4-FFF2-40B4-BE49-F238E27FC236}">
                <a16:creationId xmlns:a16="http://schemas.microsoft.com/office/drawing/2014/main" id="{5E042743-DBA3-CB33-347F-51A90E783C7E}"/>
              </a:ext>
            </a:extLst>
          </p:cNvPr>
          <p:cNvSpPr/>
          <p:nvPr/>
        </p:nvSpPr>
        <p:spPr>
          <a:xfrm>
            <a:off x="6375907" y="2079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5" name="모서리가 둥근 직사각형 977">
            <a:extLst>
              <a:ext uri="{FF2B5EF4-FFF2-40B4-BE49-F238E27FC236}">
                <a16:creationId xmlns:a16="http://schemas.microsoft.com/office/drawing/2014/main" id="{21E8849E-59BA-D050-5C92-5F4F897E0014}"/>
              </a:ext>
            </a:extLst>
          </p:cNvPr>
          <p:cNvSpPr/>
          <p:nvPr/>
        </p:nvSpPr>
        <p:spPr>
          <a:xfrm>
            <a:off x="6537098" y="20782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6" name="모서리가 둥근 직사각형 978">
            <a:extLst>
              <a:ext uri="{FF2B5EF4-FFF2-40B4-BE49-F238E27FC236}">
                <a16:creationId xmlns:a16="http://schemas.microsoft.com/office/drawing/2014/main" id="{9BFF196C-1C2C-487A-8DBE-D99271D9F25B}"/>
              </a:ext>
            </a:extLst>
          </p:cNvPr>
          <p:cNvSpPr/>
          <p:nvPr/>
        </p:nvSpPr>
        <p:spPr>
          <a:xfrm>
            <a:off x="6698286" y="2076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7" name="모서리가 둥근 직사각형 973">
            <a:extLst>
              <a:ext uri="{FF2B5EF4-FFF2-40B4-BE49-F238E27FC236}">
                <a16:creationId xmlns:a16="http://schemas.microsoft.com/office/drawing/2014/main" id="{8387866E-036A-B121-3972-2E97BC42AAC0}"/>
              </a:ext>
            </a:extLst>
          </p:cNvPr>
          <p:cNvSpPr/>
          <p:nvPr/>
        </p:nvSpPr>
        <p:spPr>
          <a:xfrm>
            <a:off x="6376560" y="22441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8" name="모서리가 둥근 직사각형 974">
            <a:extLst>
              <a:ext uri="{FF2B5EF4-FFF2-40B4-BE49-F238E27FC236}">
                <a16:creationId xmlns:a16="http://schemas.microsoft.com/office/drawing/2014/main" id="{73D0B005-CCF3-3BF3-0680-2EB7311CD4E3}"/>
              </a:ext>
            </a:extLst>
          </p:cNvPr>
          <p:cNvSpPr/>
          <p:nvPr/>
        </p:nvSpPr>
        <p:spPr>
          <a:xfrm>
            <a:off x="6537751" y="22431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9" name="모서리가 둥근 직사각형 975">
            <a:extLst>
              <a:ext uri="{FF2B5EF4-FFF2-40B4-BE49-F238E27FC236}">
                <a16:creationId xmlns:a16="http://schemas.microsoft.com/office/drawing/2014/main" id="{4641480A-3A0E-F561-C634-2F4EDBE7050B}"/>
              </a:ext>
            </a:extLst>
          </p:cNvPr>
          <p:cNvSpPr/>
          <p:nvPr/>
        </p:nvSpPr>
        <p:spPr>
          <a:xfrm>
            <a:off x="6698938" y="22418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0" name="모서리가 둥근 직사각형 913">
            <a:extLst>
              <a:ext uri="{FF2B5EF4-FFF2-40B4-BE49-F238E27FC236}">
                <a16:creationId xmlns:a16="http://schemas.microsoft.com/office/drawing/2014/main" id="{8A9F94C4-5FE6-EE0D-6BB7-20E767426E68}"/>
              </a:ext>
            </a:extLst>
          </p:cNvPr>
          <p:cNvSpPr/>
          <p:nvPr/>
        </p:nvSpPr>
        <p:spPr>
          <a:xfrm>
            <a:off x="6378658" y="7294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1" name="사각형: 둥근 위쪽 모서리 9020">
            <a:extLst>
              <a:ext uri="{FF2B5EF4-FFF2-40B4-BE49-F238E27FC236}">
                <a16:creationId xmlns:a16="http://schemas.microsoft.com/office/drawing/2014/main" id="{67C24189-D454-C27B-9424-E4121E3CFCBB}"/>
              </a:ext>
            </a:extLst>
          </p:cNvPr>
          <p:cNvSpPr/>
          <p:nvPr/>
        </p:nvSpPr>
        <p:spPr>
          <a:xfrm>
            <a:off x="6316984" y="39570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022" name="직선 연결선 9021">
            <a:extLst>
              <a:ext uri="{FF2B5EF4-FFF2-40B4-BE49-F238E27FC236}">
                <a16:creationId xmlns:a16="http://schemas.microsoft.com/office/drawing/2014/main" id="{CB74F867-642C-18A8-4A4A-113E45818824}"/>
              </a:ext>
            </a:extLst>
          </p:cNvPr>
          <p:cNvCxnSpPr>
            <a:cxnSpLocks/>
          </p:cNvCxnSpPr>
          <p:nvPr/>
        </p:nvCxnSpPr>
        <p:spPr>
          <a:xfrm>
            <a:off x="6316984" y="67424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23" name="사각형: 둥근 모서리 9022">
            <a:extLst>
              <a:ext uri="{FF2B5EF4-FFF2-40B4-BE49-F238E27FC236}">
                <a16:creationId xmlns:a16="http://schemas.microsoft.com/office/drawing/2014/main" id="{5168017A-C3A1-EC9C-D77E-CFC462725801}"/>
              </a:ext>
            </a:extLst>
          </p:cNvPr>
          <p:cNvSpPr/>
          <p:nvPr/>
        </p:nvSpPr>
        <p:spPr>
          <a:xfrm>
            <a:off x="6316985" y="39632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4" name="직사각형 9023">
            <a:extLst>
              <a:ext uri="{FF2B5EF4-FFF2-40B4-BE49-F238E27FC236}">
                <a16:creationId xmlns:a16="http://schemas.microsoft.com/office/drawing/2014/main" id="{04B00A89-169B-3FCF-4613-D9A6D3697197}"/>
              </a:ext>
            </a:extLst>
          </p:cNvPr>
          <p:cNvSpPr/>
          <p:nvPr/>
        </p:nvSpPr>
        <p:spPr>
          <a:xfrm>
            <a:off x="6368056" y="366959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025" name="그룹 9024">
            <a:extLst>
              <a:ext uri="{FF2B5EF4-FFF2-40B4-BE49-F238E27FC236}">
                <a16:creationId xmlns:a16="http://schemas.microsoft.com/office/drawing/2014/main" id="{CDD9A110-C585-B0BF-7028-0BDCC8061FA7}"/>
              </a:ext>
            </a:extLst>
          </p:cNvPr>
          <p:cNvGrpSpPr/>
          <p:nvPr/>
        </p:nvGrpSpPr>
        <p:grpSpPr>
          <a:xfrm>
            <a:off x="6293885" y="501596"/>
            <a:ext cx="577798" cy="221355"/>
            <a:chOff x="7893402" y="849412"/>
            <a:chExt cx="597508" cy="229745"/>
          </a:xfrm>
        </p:grpSpPr>
        <p:sp>
          <p:nvSpPr>
            <p:cNvPr id="9030" name="직사각형 9029">
              <a:extLst>
                <a:ext uri="{FF2B5EF4-FFF2-40B4-BE49-F238E27FC236}">
                  <a16:creationId xmlns:a16="http://schemas.microsoft.com/office/drawing/2014/main" id="{8F7E717A-26DC-ACA6-99B4-E2ECC8FAEDA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031" name="직사각형 9030">
              <a:extLst>
                <a:ext uri="{FF2B5EF4-FFF2-40B4-BE49-F238E27FC236}">
                  <a16:creationId xmlns:a16="http://schemas.microsoft.com/office/drawing/2014/main" id="{BC4D830C-BB59-EE9B-512F-4C8B3BA64FBC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032" name="직사각형 9031">
              <a:extLst>
                <a:ext uri="{FF2B5EF4-FFF2-40B4-BE49-F238E27FC236}">
                  <a16:creationId xmlns:a16="http://schemas.microsoft.com/office/drawing/2014/main" id="{C8518578-0E57-8056-8A2B-AD02541F1102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026" name="직선 연결선 9025">
            <a:extLst>
              <a:ext uri="{FF2B5EF4-FFF2-40B4-BE49-F238E27FC236}">
                <a16:creationId xmlns:a16="http://schemas.microsoft.com/office/drawing/2014/main" id="{6137A75F-AC23-C03C-95C8-04A5AB99B725}"/>
              </a:ext>
            </a:extLst>
          </p:cNvPr>
          <p:cNvCxnSpPr>
            <a:cxnSpLocks/>
          </p:cNvCxnSpPr>
          <p:nvPr/>
        </p:nvCxnSpPr>
        <p:spPr>
          <a:xfrm>
            <a:off x="6320241" y="54821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27" name="그룹 9026">
            <a:extLst>
              <a:ext uri="{FF2B5EF4-FFF2-40B4-BE49-F238E27FC236}">
                <a16:creationId xmlns:a16="http://schemas.microsoft.com/office/drawing/2014/main" id="{A36B662D-C221-D7A5-FF79-861EBD85B665}"/>
              </a:ext>
            </a:extLst>
          </p:cNvPr>
          <p:cNvGrpSpPr/>
          <p:nvPr/>
        </p:nvGrpSpPr>
        <p:grpSpPr>
          <a:xfrm>
            <a:off x="6484613" y="548241"/>
            <a:ext cx="161190" cy="1829500"/>
            <a:chOff x="7498683" y="728474"/>
            <a:chExt cx="166688" cy="2740762"/>
          </a:xfrm>
        </p:grpSpPr>
        <p:cxnSp>
          <p:nvCxnSpPr>
            <p:cNvPr id="9028" name="직선 연결선 9027">
              <a:extLst>
                <a:ext uri="{FF2B5EF4-FFF2-40B4-BE49-F238E27FC236}">
                  <a16:creationId xmlns:a16="http://schemas.microsoft.com/office/drawing/2014/main" id="{66F65ABD-B7AC-A1FE-008E-A9063F2DD97E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9" name="직선 연결선 9028">
              <a:extLst>
                <a:ext uri="{FF2B5EF4-FFF2-40B4-BE49-F238E27FC236}">
                  <a16:creationId xmlns:a16="http://schemas.microsoft.com/office/drawing/2014/main" id="{EE200E3A-FC0C-AAA1-40FA-822B7CDA603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34" name="모서리가 둥근 직사각형 1001">
            <a:extLst>
              <a:ext uri="{FF2B5EF4-FFF2-40B4-BE49-F238E27FC236}">
                <a16:creationId xmlns:a16="http://schemas.microsoft.com/office/drawing/2014/main" id="{5A9F0EBF-A792-7A88-B04B-9CC0FEC5AB79}"/>
              </a:ext>
            </a:extLst>
          </p:cNvPr>
          <p:cNvSpPr/>
          <p:nvPr/>
        </p:nvSpPr>
        <p:spPr>
          <a:xfrm>
            <a:off x="7202085" y="7329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5" name="모서리가 둥근 직사각형 1002">
            <a:extLst>
              <a:ext uri="{FF2B5EF4-FFF2-40B4-BE49-F238E27FC236}">
                <a16:creationId xmlns:a16="http://schemas.microsoft.com/office/drawing/2014/main" id="{5B01B8FA-6A0B-E744-AA87-65AC10DA9DB8}"/>
              </a:ext>
            </a:extLst>
          </p:cNvPr>
          <p:cNvSpPr/>
          <p:nvPr/>
        </p:nvSpPr>
        <p:spPr>
          <a:xfrm>
            <a:off x="7363273" y="731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6" name="모서리가 둥근 직사각형 997">
            <a:extLst>
              <a:ext uri="{FF2B5EF4-FFF2-40B4-BE49-F238E27FC236}">
                <a16:creationId xmlns:a16="http://schemas.microsoft.com/office/drawing/2014/main" id="{CF8792B1-19B9-D217-2951-44C4DE1569EF}"/>
              </a:ext>
            </a:extLst>
          </p:cNvPr>
          <p:cNvSpPr/>
          <p:nvPr/>
        </p:nvSpPr>
        <p:spPr>
          <a:xfrm>
            <a:off x="7040181" y="9019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7" name="모서리가 둥근 직사각형 998">
            <a:extLst>
              <a:ext uri="{FF2B5EF4-FFF2-40B4-BE49-F238E27FC236}">
                <a16:creationId xmlns:a16="http://schemas.microsoft.com/office/drawing/2014/main" id="{2B6D3436-0C6A-4B14-75EA-A41EB112346A}"/>
              </a:ext>
            </a:extLst>
          </p:cNvPr>
          <p:cNvSpPr/>
          <p:nvPr/>
        </p:nvSpPr>
        <p:spPr>
          <a:xfrm>
            <a:off x="7201371" y="9009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8" name="모서리가 둥근 직사각형 999">
            <a:extLst>
              <a:ext uri="{FF2B5EF4-FFF2-40B4-BE49-F238E27FC236}">
                <a16:creationId xmlns:a16="http://schemas.microsoft.com/office/drawing/2014/main" id="{D6DDAD94-3B8C-7301-DC5C-A6236C8E118C}"/>
              </a:ext>
            </a:extLst>
          </p:cNvPr>
          <p:cNvSpPr/>
          <p:nvPr/>
        </p:nvSpPr>
        <p:spPr>
          <a:xfrm>
            <a:off x="7362559" y="899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9" name="모서리가 둥근 직사각형 994">
            <a:extLst>
              <a:ext uri="{FF2B5EF4-FFF2-40B4-BE49-F238E27FC236}">
                <a16:creationId xmlns:a16="http://schemas.microsoft.com/office/drawing/2014/main" id="{CEB9BEC1-76EF-AF4A-56A9-0394B1075C57}"/>
              </a:ext>
            </a:extLst>
          </p:cNvPr>
          <p:cNvSpPr/>
          <p:nvPr/>
        </p:nvSpPr>
        <p:spPr>
          <a:xfrm>
            <a:off x="7040894" y="1073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0" name="모서리가 둥근 직사각형 995">
            <a:extLst>
              <a:ext uri="{FF2B5EF4-FFF2-40B4-BE49-F238E27FC236}">
                <a16:creationId xmlns:a16="http://schemas.microsoft.com/office/drawing/2014/main" id="{F9CDBE1E-A367-DE3B-5718-842A44BB9243}"/>
              </a:ext>
            </a:extLst>
          </p:cNvPr>
          <p:cNvSpPr/>
          <p:nvPr/>
        </p:nvSpPr>
        <p:spPr>
          <a:xfrm>
            <a:off x="7202085" y="10723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1" name="모서리가 둥근 직사각형 996">
            <a:extLst>
              <a:ext uri="{FF2B5EF4-FFF2-40B4-BE49-F238E27FC236}">
                <a16:creationId xmlns:a16="http://schemas.microsoft.com/office/drawing/2014/main" id="{CD309EFF-1887-F9ED-DD3C-8D6CDD3D5001}"/>
              </a:ext>
            </a:extLst>
          </p:cNvPr>
          <p:cNvSpPr/>
          <p:nvPr/>
        </p:nvSpPr>
        <p:spPr>
          <a:xfrm>
            <a:off x="7363273" y="10710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2" name="모서리가 둥근 직사각형 991">
            <a:extLst>
              <a:ext uri="{FF2B5EF4-FFF2-40B4-BE49-F238E27FC236}">
                <a16:creationId xmlns:a16="http://schemas.microsoft.com/office/drawing/2014/main" id="{CE8C4D93-40BC-7537-D4E2-6E4F05FE3E66}"/>
              </a:ext>
            </a:extLst>
          </p:cNvPr>
          <p:cNvSpPr/>
          <p:nvPr/>
        </p:nvSpPr>
        <p:spPr>
          <a:xfrm>
            <a:off x="7041925" y="1236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3" name="모서리가 둥근 직사각형 992">
            <a:extLst>
              <a:ext uri="{FF2B5EF4-FFF2-40B4-BE49-F238E27FC236}">
                <a16:creationId xmlns:a16="http://schemas.microsoft.com/office/drawing/2014/main" id="{70A00E41-9FE4-8BC6-6066-34B5887C8EDE}"/>
              </a:ext>
            </a:extLst>
          </p:cNvPr>
          <p:cNvSpPr/>
          <p:nvPr/>
        </p:nvSpPr>
        <p:spPr>
          <a:xfrm>
            <a:off x="7203116" y="12355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4" name="모서리가 둥근 직사각형 993">
            <a:extLst>
              <a:ext uri="{FF2B5EF4-FFF2-40B4-BE49-F238E27FC236}">
                <a16:creationId xmlns:a16="http://schemas.microsoft.com/office/drawing/2014/main" id="{B9B9E0C8-E697-B122-3D81-1864FA316957}"/>
              </a:ext>
            </a:extLst>
          </p:cNvPr>
          <p:cNvSpPr/>
          <p:nvPr/>
        </p:nvSpPr>
        <p:spPr>
          <a:xfrm>
            <a:off x="7364303" y="12342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5" name="모서리가 둥근 직사각형 988">
            <a:extLst>
              <a:ext uri="{FF2B5EF4-FFF2-40B4-BE49-F238E27FC236}">
                <a16:creationId xmlns:a16="http://schemas.microsoft.com/office/drawing/2014/main" id="{7F195F08-B0CB-06B9-33C3-180320691324}"/>
              </a:ext>
            </a:extLst>
          </p:cNvPr>
          <p:cNvSpPr/>
          <p:nvPr/>
        </p:nvSpPr>
        <p:spPr>
          <a:xfrm>
            <a:off x="7043251" y="1406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6" name="모서리가 둥근 직사각형 989">
            <a:extLst>
              <a:ext uri="{FF2B5EF4-FFF2-40B4-BE49-F238E27FC236}">
                <a16:creationId xmlns:a16="http://schemas.microsoft.com/office/drawing/2014/main" id="{20E968A7-A255-5313-A97C-2DAFADF1B731}"/>
              </a:ext>
            </a:extLst>
          </p:cNvPr>
          <p:cNvSpPr/>
          <p:nvPr/>
        </p:nvSpPr>
        <p:spPr>
          <a:xfrm>
            <a:off x="7204442" y="14051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7" name="모서리가 둥근 직사각형 990">
            <a:extLst>
              <a:ext uri="{FF2B5EF4-FFF2-40B4-BE49-F238E27FC236}">
                <a16:creationId xmlns:a16="http://schemas.microsoft.com/office/drawing/2014/main" id="{7AFC775A-D36A-498B-CC55-7453CED44A1A}"/>
              </a:ext>
            </a:extLst>
          </p:cNvPr>
          <p:cNvSpPr/>
          <p:nvPr/>
        </p:nvSpPr>
        <p:spPr>
          <a:xfrm>
            <a:off x="7365629" y="14060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8" name="모서리가 둥근 직사각형 985">
            <a:extLst>
              <a:ext uri="{FF2B5EF4-FFF2-40B4-BE49-F238E27FC236}">
                <a16:creationId xmlns:a16="http://schemas.microsoft.com/office/drawing/2014/main" id="{FAE8667D-BCAB-73A6-8D28-781612309D60}"/>
              </a:ext>
            </a:extLst>
          </p:cNvPr>
          <p:cNvSpPr/>
          <p:nvPr/>
        </p:nvSpPr>
        <p:spPr>
          <a:xfrm>
            <a:off x="7041925" y="15863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9" name="모서리가 둥근 직사각형 986">
            <a:extLst>
              <a:ext uri="{FF2B5EF4-FFF2-40B4-BE49-F238E27FC236}">
                <a16:creationId xmlns:a16="http://schemas.microsoft.com/office/drawing/2014/main" id="{79E53FD8-9EED-0027-463B-70AF57CB812D}"/>
              </a:ext>
            </a:extLst>
          </p:cNvPr>
          <p:cNvSpPr/>
          <p:nvPr/>
        </p:nvSpPr>
        <p:spPr>
          <a:xfrm>
            <a:off x="7203116" y="1585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0" name="모서리가 둥근 직사각형 987">
            <a:extLst>
              <a:ext uri="{FF2B5EF4-FFF2-40B4-BE49-F238E27FC236}">
                <a16:creationId xmlns:a16="http://schemas.microsoft.com/office/drawing/2014/main" id="{34A78111-0D61-DCFB-0322-CFDB38CF9DA9}"/>
              </a:ext>
            </a:extLst>
          </p:cNvPr>
          <p:cNvSpPr/>
          <p:nvPr/>
        </p:nvSpPr>
        <p:spPr>
          <a:xfrm>
            <a:off x="7364303" y="15840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1" name="모서리가 둥근 직사각형 982">
            <a:extLst>
              <a:ext uri="{FF2B5EF4-FFF2-40B4-BE49-F238E27FC236}">
                <a16:creationId xmlns:a16="http://schemas.microsoft.com/office/drawing/2014/main" id="{A1A249D2-6BD0-71E9-1A50-913BC8A96D82}"/>
              </a:ext>
            </a:extLst>
          </p:cNvPr>
          <p:cNvSpPr/>
          <p:nvPr/>
        </p:nvSpPr>
        <p:spPr>
          <a:xfrm>
            <a:off x="7038855" y="17537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2" name="모서리가 둥근 직사각형 983">
            <a:extLst>
              <a:ext uri="{FF2B5EF4-FFF2-40B4-BE49-F238E27FC236}">
                <a16:creationId xmlns:a16="http://schemas.microsoft.com/office/drawing/2014/main" id="{4BB518C9-5D94-DF10-80A5-25617E6693D4}"/>
              </a:ext>
            </a:extLst>
          </p:cNvPr>
          <p:cNvSpPr/>
          <p:nvPr/>
        </p:nvSpPr>
        <p:spPr>
          <a:xfrm>
            <a:off x="7200045" y="1752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3" name="모서리가 둥근 직사각형 984">
            <a:extLst>
              <a:ext uri="{FF2B5EF4-FFF2-40B4-BE49-F238E27FC236}">
                <a16:creationId xmlns:a16="http://schemas.microsoft.com/office/drawing/2014/main" id="{EB4C1FCA-71D4-27D1-A2B4-D2BE4D6034B1}"/>
              </a:ext>
            </a:extLst>
          </p:cNvPr>
          <p:cNvSpPr/>
          <p:nvPr/>
        </p:nvSpPr>
        <p:spPr>
          <a:xfrm>
            <a:off x="7361233" y="17514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4" name="모서리가 둥근 직사각형 979">
            <a:extLst>
              <a:ext uri="{FF2B5EF4-FFF2-40B4-BE49-F238E27FC236}">
                <a16:creationId xmlns:a16="http://schemas.microsoft.com/office/drawing/2014/main" id="{6DF094A2-BDF4-532A-7781-0E7B945F843B}"/>
              </a:ext>
            </a:extLst>
          </p:cNvPr>
          <p:cNvSpPr/>
          <p:nvPr/>
        </p:nvSpPr>
        <p:spPr>
          <a:xfrm>
            <a:off x="7040181" y="19188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5" name="모서리가 둥근 직사각형 980">
            <a:extLst>
              <a:ext uri="{FF2B5EF4-FFF2-40B4-BE49-F238E27FC236}">
                <a16:creationId xmlns:a16="http://schemas.microsoft.com/office/drawing/2014/main" id="{487B9E3B-E3A9-21A0-5E9F-B062CD2E5A3B}"/>
              </a:ext>
            </a:extLst>
          </p:cNvPr>
          <p:cNvSpPr/>
          <p:nvPr/>
        </p:nvSpPr>
        <p:spPr>
          <a:xfrm>
            <a:off x="7201371" y="19178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6" name="모서리가 둥근 직사각형 981">
            <a:extLst>
              <a:ext uri="{FF2B5EF4-FFF2-40B4-BE49-F238E27FC236}">
                <a16:creationId xmlns:a16="http://schemas.microsoft.com/office/drawing/2014/main" id="{641C3DA7-6753-800E-0C7C-6E2DB8D7D0BA}"/>
              </a:ext>
            </a:extLst>
          </p:cNvPr>
          <p:cNvSpPr/>
          <p:nvPr/>
        </p:nvSpPr>
        <p:spPr>
          <a:xfrm>
            <a:off x="7365845" y="19195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7" name="모서리가 둥근 직사각형 976">
            <a:extLst>
              <a:ext uri="{FF2B5EF4-FFF2-40B4-BE49-F238E27FC236}">
                <a16:creationId xmlns:a16="http://schemas.microsoft.com/office/drawing/2014/main" id="{EF5C353B-4044-8849-6A98-F6217F16708B}"/>
              </a:ext>
            </a:extLst>
          </p:cNvPr>
          <p:cNvSpPr/>
          <p:nvPr/>
        </p:nvSpPr>
        <p:spPr>
          <a:xfrm>
            <a:off x="7039838" y="2082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8" name="모서리가 둥근 직사각형 977">
            <a:extLst>
              <a:ext uri="{FF2B5EF4-FFF2-40B4-BE49-F238E27FC236}">
                <a16:creationId xmlns:a16="http://schemas.microsoft.com/office/drawing/2014/main" id="{3EA841E9-E228-71D9-1D29-CCB799E7F519}"/>
              </a:ext>
            </a:extLst>
          </p:cNvPr>
          <p:cNvSpPr/>
          <p:nvPr/>
        </p:nvSpPr>
        <p:spPr>
          <a:xfrm>
            <a:off x="7201029" y="20810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9" name="모서리가 둥근 직사각형 978">
            <a:extLst>
              <a:ext uri="{FF2B5EF4-FFF2-40B4-BE49-F238E27FC236}">
                <a16:creationId xmlns:a16="http://schemas.microsoft.com/office/drawing/2014/main" id="{B68827F9-EE29-6AAB-122D-17F1D8107F7C}"/>
              </a:ext>
            </a:extLst>
          </p:cNvPr>
          <p:cNvSpPr/>
          <p:nvPr/>
        </p:nvSpPr>
        <p:spPr>
          <a:xfrm>
            <a:off x="7362217" y="20797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0" name="모서리가 둥근 직사각형 973">
            <a:extLst>
              <a:ext uri="{FF2B5EF4-FFF2-40B4-BE49-F238E27FC236}">
                <a16:creationId xmlns:a16="http://schemas.microsoft.com/office/drawing/2014/main" id="{759E12CC-3AFA-55DC-5573-6DA6D746139D}"/>
              </a:ext>
            </a:extLst>
          </p:cNvPr>
          <p:cNvSpPr/>
          <p:nvPr/>
        </p:nvSpPr>
        <p:spPr>
          <a:xfrm>
            <a:off x="7040491" y="22469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1" name="모서리가 둥근 직사각형 974">
            <a:extLst>
              <a:ext uri="{FF2B5EF4-FFF2-40B4-BE49-F238E27FC236}">
                <a16:creationId xmlns:a16="http://schemas.microsoft.com/office/drawing/2014/main" id="{48DE1F47-0CE8-3C15-0AE2-2B29F527F93D}"/>
              </a:ext>
            </a:extLst>
          </p:cNvPr>
          <p:cNvSpPr/>
          <p:nvPr/>
        </p:nvSpPr>
        <p:spPr>
          <a:xfrm>
            <a:off x="7201682" y="2245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2" name="모서리가 둥근 직사각형 975">
            <a:extLst>
              <a:ext uri="{FF2B5EF4-FFF2-40B4-BE49-F238E27FC236}">
                <a16:creationId xmlns:a16="http://schemas.microsoft.com/office/drawing/2014/main" id="{F14F709A-B612-4213-D60C-0B17443E131E}"/>
              </a:ext>
            </a:extLst>
          </p:cNvPr>
          <p:cNvSpPr/>
          <p:nvPr/>
        </p:nvSpPr>
        <p:spPr>
          <a:xfrm>
            <a:off x="7362869" y="22446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3" name="모서리가 둥근 직사각형 913">
            <a:extLst>
              <a:ext uri="{FF2B5EF4-FFF2-40B4-BE49-F238E27FC236}">
                <a16:creationId xmlns:a16="http://schemas.microsoft.com/office/drawing/2014/main" id="{D7477B6D-4A44-8D79-2AA2-208ECD9027D1}"/>
              </a:ext>
            </a:extLst>
          </p:cNvPr>
          <p:cNvSpPr/>
          <p:nvPr/>
        </p:nvSpPr>
        <p:spPr>
          <a:xfrm>
            <a:off x="7042589" y="7321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4" name="사각형: 둥근 위쪽 모서리 9063">
            <a:extLst>
              <a:ext uri="{FF2B5EF4-FFF2-40B4-BE49-F238E27FC236}">
                <a16:creationId xmlns:a16="http://schemas.microsoft.com/office/drawing/2014/main" id="{7D67D20C-182B-2C6D-10CB-454E21FE9ECF}"/>
              </a:ext>
            </a:extLst>
          </p:cNvPr>
          <p:cNvSpPr/>
          <p:nvPr/>
        </p:nvSpPr>
        <p:spPr>
          <a:xfrm>
            <a:off x="6980915" y="398436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065" name="직선 연결선 9064">
            <a:extLst>
              <a:ext uri="{FF2B5EF4-FFF2-40B4-BE49-F238E27FC236}">
                <a16:creationId xmlns:a16="http://schemas.microsoft.com/office/drawing/2014/main" id="{E7535240-6ACE-8E40-D7DF-3CD3312A8B4B}"/>
              </a:ext>
            </a:extLst>
          </p:cNvPr>
          <p:cNvCxnSpPr>
            <a:cxnSpLocks/>
          </p:cNvCxnSpPr>
          <p:nvPr/>
        </p:nvCxnSpPr>
        <p:spPr>
          <a:xfrm>
            <a:off x="6980915" y="67698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66" name="사각형: 둥근 모서리 9065">
            <a:extLst>
              <a:ext uri="{FF2B5EF4-FFF2-40B4-BE49-F238E27FC236}">
                <a16:creationId xmlns:a16="http://schemas.microsoft.com/office/drawing/2014/main" id="{4B36CA33-A6BF-6861-C344-2D3FBF3C6645}"/>
              </a:ext>
            </a:extLst>
          </p:cNvPr>
          <p:cNvSpPr/>
          <p:nvPr/>
        </p:nvSpPr>
        <p:spPr>
          <a:xfrm>
            <a:off x="6980916" y="399057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7" name="직사각형 9066">
            <a:extLst>
              <a:ext uri="{FF2B5EF4-FFF2-40B4-BE49-F238E27FC236}">
                <a16:creationId xmlns:a16="http://schemas.microsoft.com/office/drawing/2014/main" id="{158096E5-060F-FE2B-0F3F-DBA9D5BFC6C2}"/>
              </a:ext>
            </a:extLst>
          </p:cNvPr>
          <p:cNvSpPr/>
          <p:nvPr/>
        </p:nvSpPr>
        <p:spPr>
          <a:xfrm>
            <a:off x="7031987" y="369693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068" name="그룹 9067">
            <a:extLst>
              <a:ext uri="{FF2B5EF4-FFF2-40B4-BE49-F238E27FC236}">
                <a16:creationId xmlns:a16="http://schemas.microsoft.com/office/drawing/2014/main" id="{517A5636-A824-06CA-7994-349114247A93}"/>
              </a:ext>
            </a:extLst>
          </p:cNvPr>
          <p:cNvGrpSpPr/>
          <p:nvPr/>
        </p:nvGrpSpPr>
        <p:grpSpPr>
          <a:xfrm>
            <a:off x="6957816" y="504330"/>
            <a:ext cx="577798" cy="221355"/>
            <a:chOff x="7893402" y="849412"/>
            <a:chExt cx="597508" cy="229745"/>
          </a:xfrm>
        </p:grpSpPr>
        <p:sp>
          <p:nvSpPr>
            <p:cNvPr id="9073" name="직사각형 9072">
              <a:extLst>
                <a:ext uri="{FF2B5EF4-FFF2-40B4-BE49-F238E27FC236}">
                  <a16:creationId xmlns:a16="http://schemas.microsoft.com/office/drawing/2014/main" id="{5BFACF2D-0398-8C34-9EF9-4F48C9898828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074" name="직사각형 9073">
              <a:extLst>
                <a:ext uri="{FF2B5EF4-FFF2-40B4-BE49-F238E27FC236}">
                  <a16:creationId xmlns:a16="http://schemas.microsoft.com/office/drawing/2014/main" id="{05359FD8-A9D6-D4F7-844E-145F73806512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075" name="직사각형 9074">
              <a:extLst>
                <a:ext uri="{FF2B5EF4-FFF2-40B4-BE49-F238E27FC236}">
                  <a16:creationId xmlns:a16="http://schemas.microsoft.com/office/drawing/2014/main" id="{7412F6CE-D7E3-BD44-D169-AB18F13627D9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069" name="직선 연결선 9068">
            <a:extLst>
              <a:ext uri="{FF2B5EF4-FFF2-40B4-BE49-F238E27FC236}">
                <a16:creationId xmlns:a16="http://schemas.microsoft.com/office/drawing/2014/main" id="{6C406EB2-CC4C-83A7-FAEE-637BB389D86E}"/>
              </a:ext>
            </a:extLst>
          </p:cNvPr>
          <p:cNvCxnSpPr>
            <a:cxnSpLocks/>
          </p:cNvCxnSpPr>
          <p:nvPr/>
        </p:nvCxnSpPr>
        <p:spPr>
          <a:xfrm>
            <a:off x="6984172" y="55095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70" name="그룹 9069">
            <a:extLst>
              <a:ext uri="{FF2B5EF4-FFF2-40B4-BE49-F238E27FC236}">
                <a16:creationId xmlns:a16="http://schemas.microsoft.com/office/drawing/2014/main" id="{C04E4DC7-4E5B-047C-D104-E37872EB32BB}"/>
              </a:ext>
            </a:extLst>
          </p:cNvPr>
          <p:cNvGrpSpPr/>
          <p:nvPr/>
        </p:nvGrpSpPr>
        <p:grpSpPr>
          <a:xfrm>
            <a:off x="7148544" y="550975"/>
            <a:ext cx="161190" cy="1829500"/>
            <a:chOff x="7498683" y="728474"/>
            <a:chExt cx="166688" cy="2740762"/>
          </a:xfrm>
        </p:grpSpPr>
        <p:cxnSp>
          <p:nvCxnSpPr>
            <p:cNvPr id="9071" name="직선 연결선 9070">
              <a:extLst>
                <a:ext uri="{FF2B5EF4-FFF2-40B4-BE49-F238E27FC236}">
                  <a16:creationId xmlns:a16="http://schemas.microsoft.com/office/drawing/2014/main" id="{6CCB0C8C-2643-4315-8D78-23CFBCCE590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2" name="직선 연결선 9071">
              <a:extLst>
                <a:ext uri="{FF2B5EF4-FFF2-40B4-BE49-F238E27FC236}">
                  <a16:creationId xmlns:a16="http://schemas.microsoft.com/office/drawing/2014/main" id="{BA6CD1DA-3217-AE5C-37DF-7DDF7F7932D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77" name="모서리가 둥근 직사각형 1001">
            <a:extLst>
              <a:ext uri="{FF2B5EF4-FFF2-40B4-BE49-F238E27FC236}">
                <a16:creationId xmlns:a16="http://schemas.microsoft.com/office/drawing/2014/main" id="{8D3E2FB5-1B8D-8C5B-7E01-E60A74CEFC3B}"/>
              </a:ext>
            </a:extLst>
          </p:cNvPr>
          <p:cNvSpPr/>
          <p:nvPr/>
        </p:nvSpPr>
        <p:spPr>
          <a:xfrm>
            <a:off x="7838535" y="7329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78" name="모서리가 둥근 직사각형 1002">
            <a:extLst>
              <a:ext uri="{FF2B5EF4-FFF2-40B4-BE49-F238E27FC236}">
                <a16:creationId xmlns:a16="http://schemas.microsoft.com/office/drawing/2014/main" id="{A473D8BA-4C91-E5F8-A251-7463D75E63C2}"/>
              </a:ext>
            </a:extLst>
          </p:cNvPr>
          <p:cNvSpPr/>
          <p:nvPr/>
        </p:nvSpPr>
        <p:spPr>
          <a:xfrm>
            <a:off x="7999723" y="731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79" name="모서리가 둥근 직사각형 997">
            <a:extLst>
              <a:ext uri="{FF2B5EF4-FFF2-40B4-BE49-F238E27FC236}">
                <a16:creationId xmlns:a16="http://schemas.microsoft.com/office/drawing/2014/main" id="{A1A8879A-72D3-C116-C697-39E254CE63EC}"/>
              </a:ext>
            </a:extLst>
          </p:cNvPr>
          <p:cNvSpPr/>
          <p:nvPr/>
        </p:nvSpPr>
        <p:spPr>
          <a:xfrm>
            <a:off x="7676631" y="9019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0" name="모서리가 둥근 직사각형 998">
            <a:extLst>
              <a:ext uri="{FF2B5EF4-FFF2-40B4-BE49-F238E27FC236}">
                <a16:creationId xmlns:a16="http://schemas.microsoft.com/office/drawing/2014/main" id="{B52684C6-A335-F078-31F3-F7F5BD4EEDFC}"/>
              </a:ext>
            </a:extLst>
          </p:cNvPr>
          <p:cNvSpPr/>
          <p:nvPr/>
        </p:nvSpPr>
        <p:spPr>
          <a:xfrm>
            <a:off x="7837821" y="9009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1" name="모서리가 둥근 직사각형 999">
            <a:extLst>
              <a:ext uri="{FF2B5EF4-FFF2-40B4-BE49-F238E27FC236}">
                <a16:creationId xmlns:a16="http://schemas.microsoft.com/office/drawing/2014/main" id="{FD638C9C-0A4F-5DE1-C3B6-08430E3D1C9C}"/>
              </a:ext>
            </a:extLst>
          </p:cNvPr>
          <p:cNvSpPr/>
          <p:nvPr/>
        </p:nvSpPr>
        <p:spPr>
          <a:xfrm>
            <a:off x="7999009" y="899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2" name="모서리가 둥근 직사각형 994">
            <a:extLst>
              <a:ext uri="{FF2B5EF4-FFF2-40B4-BE49-F238E27FC236}">
                <a16:creationId xmlns:a16="http://schemas.microsoft.com/office/drawing/2014/main" id="{A92B42E7-C722-5BC3-DCE4-6796DE66D334}"/>
              </a:ext>
            </a:extLst>
          </p:cNvPr>
          <p:cNvSpPr/>
          <p:nvPr/>
        </p:nvSpPr>
        <p:spPr>
          <a:xfrm>
            <a:off x="7677344" y="1073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3" name="모서리가 둥근 직사각형 995">
            <a:extLst>
              <a:ext uri="{FF2B5EF4-FFF2-40B4-BE49-F238E27FC236}">
                <a16:creationId xmlns:a16="http://schemas.microsoft.com/office/drawing/2014/main" id="{4AD0818E-6B26-B5EB-56CD-A104C4446604}"/>
              </a:ext>
            </a:extLst>
          </p:cNvPr>
          <p:cNvSpPr/>
          <p:nvPr/>
        </p:nvSpPr>
        <p:spPr>
          <a:xfrm>
            <a:off x="7838535" y="10723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4" name="모서리가 둥근 직사각형 996">
            <a:extLst>
              <a:ext uri="{FF2B5EF4-FFF2-40B4-BE49-F238E27FC236}">
                <a16:creationId xmlns:a16="http://schemas.microsoft.com/office/drawing/2014/main" id="{612EF965-8A4E-22D6-F0D9-F4372E7BDE03}"/>
              </a:ext>
            </a:extLst>
          </p:cNvPr>
          <p:cNvSpPr/>
          <p:nvPr/>
        </p:nvSpPr>
        <p:spPr>
          <a:xfrm>
            <a:off x="7999723" y="10710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5" name="모서리가 둥근 직사각형 991">
            <a:extLst>
              <a:ext uri="{FF2B5EF4-FFF2-40B4-BE49-F238E27FC236}">
                <a16:creationId xmlns:a16="http://schemas.microsoft.com/office/drawing/2014/main" id="{AF4D51BA-16AB-EB84-91D7-7D2BEF2E8465}"/>
              </a:ext>
            </a:extLst>
          </p:cNvPr>
          <p:cNvSpPr/>
          <p:nvPr/>
        </p:nvSpPr>
        <p:spPr>
          <a:xfrm>
            <a:off x="7678375" y="1236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6" name="모서리가 둥근 직사각형 992">
            <a:extLst>
              <a:ext uri="{FF2B5EF4-FFF2-40B4-BE49-F238E27FC236}">
                <a16:creationId xmlns:a16="http://schemas.microsoft.com/office/drawing/2014/main" id="{02549D50-4846-BAF8-7AAF-F23C285DE23B}"/>
              </a:ext>
            </a:extLst>
          </p:cNvPr>
          <p:cNvSpPr/>
          <p:nvPr/>
        </p:nvSpPr>
        <p:spPr>
          <a:xfrm>
            <a:off x="7839566" y="12355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7" name="모서리가 둥근 직사각형 993">
            <a:extLst>
              <a:ext uri="{FF2B5EF4-FFF2-40B4-BE49-F238E27FC236}">
                <a16:creationId xmlns:a16="http://schemas.microsoft.com/office/drawing/2014/main" id="{74A003EA-CF0A-163D-5FEF-3919AF47546B}"/>
              </a:ext>
            </a:extLst>
          </p:cNvPr>
          <p:cNvSpPr/>
          <p:nvPr/>
        </p:nvSpPr>
        <p:spPr>
          <a:xfrm>
            <a:off x="8000753" y="12342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8" name="모서리가 둥근 직사각형 988">
            <a:extLst>
              <a:ext uri="{FF2B5EF4-FFF2-40B4-BE49-F238E27FC236}">
                <a16:creationId xmlns:a16="http://schemas.microsoft.com/office/drawing/2014/main" id="{088B6D10-85F9-F328-FF32-89CFAE86DF25}"/>
              </a:ext>
            </a:extLst>
          </p:cNvPr>
          <p:cNvSpPr/>
          <p:nvPr/>
        </p:nvSpPr>
        <p:spPr>
          <a:xfrm>
            <a:off x="7679701" y="1406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9" name="모서리가 둥근 직사각형 989">
            <a:extLst>
              <a:ext uri="{FF2B5EF4-FFF2-40B4-BE49-F238E27FC236}">
                <a16:creationId xmlns:a16="http://schemas.microsoft.com/office/drawing/2014/main" id="{F3F470E8-A203-1927-0F3B-EEB914E5AEA3}"/>
              </a:ext>
            </a:extLst>
          </p:cNvPr>
          <p:cNvSpPr/>
          <p:nvPr/>
        </p:nvSpPr>
        <p:spPr>
          <a:xfrm>
            <a:off x="7840892" y="14051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0" name="모서리가 둥근 직사각형 990">
            <a:extLst>
              <a:ext uri="{FF2B5EF4-FFF2-40B4-BE49-F238E27FC236}">
                <a16:creationId xmlns:a16="http://schemas.microsoft.com/office/drawing/2014/main" id="{957C4797-9948-9AA9-5686-188DE0C44B82}"/>
              </a:ext>
            </a:extLst>
          </p:cNvPr>
          <p:cNvSpPr/>
          <p:nvPr/>
        </p:nvSpPr>
        <p:spPr>
          <a:xfrm>
            <a:off x="8002079" y="14060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1" name="모서리가 둥근 직사각형 985">
            <a:extLst>
              <a:ext uri="{FF2B5EF4-FFF2-40B4-BE49-F238E27FC236}">
                <a16:creationId xmlns:a16="http://schemas.microsoft.com/office/drawing/2014/main" id="{FCBD01C3-8F3D-36CF-D678-F56950704B0A}"/>
              </a:ext>
            </a:extLst>
          </p:cNvPr>
          <p:cNvSpPr/>
          <p:nvPr/>
        </p:nvSpPr>
        <p:spPr>
          <a:xfrm>
            <a:off x="7678375" y="15863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2" name="모서리가 둥근 직사각형 986">
            <a:extLst>
              <a:ext uri="{FF2B5EF4-FFF2-40B4-BE49-F238E27FC236}">
                <a16:creationId xmlns:a16="http://schemas.microsoft.com/office/drawing/2014/main" id="{BD08FA6E-0C50-EF0D-50B7-3647442F2F77}"/>
              </a:ext>
            </a:extLst>
          </p:cNvPr>
          <p:cNvSpPr/>
          <p:nvPr/>
        </p:nvSpPr>
        <p:spPr>
          <a:xfrm>
            <a:off x="7839566" y="1585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3" name="모서리가 둥근 직사각형 987">
            <a:extLst>
              <a:ext uri="{FF2B5EF4-FFF2-40B4-BE49-F238E27FC236}">
                <a16:creationId xmlns:a16="http://schemas.microsoft.com/office/drawing/2014/main" id="{BAF34CFE-7F4A-BCB3-44DB-E2120ADF1C7E}"/>
              </a:ext>
            </a:extLst>
          </p:cNvPr>
          <p:cNvSpPr/>
          <p:nvPr/>
        </p:nvSpPr>
        <p:spPr>
          <a:xfrm>
            <a:off x="8000753" y="15840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4" name="모서리가 둥근 직사각형 982">
            <a:extLst>
              <a:ext uri="{FF2B5EF4-FFF2-40B4-BE49-F238E27FC236}">
                <a16:creationId xmlns:a16="http://schemas.microsoft.com/office/drawing/2014/main" id="{AA2F77E3-90F4-2721-F7DD-A82C6059D1EC}"/>
              </a:ext>
            </a:extLst>
          </p:cNvPr>
          <p:cNvSpPr/>
          <p:nvPr/>
        </p:nvSpPr>
        <p:spPr>
          <a:xfrm>
            <a:off x="7675305" y="17537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5" name="모서리가 둥근 직사각형 983">
            <a:extLst>
              <a:ext uri="{FF2B5EF4-FFF2-40B4-BE49-F238E27FC236}">
                <a16:creationId xmlns:a16="http://schemas.microsoft.com/office/drawing/2014/main" id="{D85AA6DE-5E15-71E4-207F-D31D9EC5825B}"/>
              </a:ext>
            </a:extLst>
          </p:cNvPr>
          <p:cNvSpPr/>
          <p:nvPr/>
        </p:nvSpPr>
        <p:spPr>
          <a:xfrm>
            <a:off x="7836495" y="1752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6" name="모서리가 둥근 직사각형 984">
            <a:extLst>
              <a:ext uri="{FF2B5EF4-FFF2-40B4-BE49-F238E27FC236}">
                <a16:creationId xmlns:a16="http://schemas.microsoft.com/office/drawing/2014/main" id="{9E58B387-5DBD-12A0-2105-393AF9E98673}"/>
              </a:ext>
            </a:extLst>
          </p:cNvPr>
          <p:cNvSpPr/>
          <p:nvPr/>
        </p:nvSpPr>
        <p:spPr>
          <a:xfrm>
            <a:off x="7997683" y="17514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7" name="모서리가 둥근 직사각형 979">
            <a:extLst>
              <a:ext uri="{FF2B5EF4-FFF2-40B4-BE49-F238E27FC236}">
                <a16:creationId xmlns:a16="http://schemas.microsoft.com/office/drawing/2014/main" id="{C856C95D-725A-F165-9A4A-CE89F385F199}"/>
              </a:ext>
            </a:extLst>
          </p:cNvPr>
          <p:cNvSpPr/>
          <p:nvPr/>
        </p:nvSpPr>
        <p:spPr>
          <a:xfrm>
            <a:off x="7676631" y="19188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8" name="모서리가 둥근 직사각형 980">
            <a:extLst>
              <a:ext uri="{FF2B5EF4-FFF2-40B4-BE49-F238E27FC236}">
                <a16:creationId xmlns:a16="http://schemas.microsoft.com/office/drawing/2014/main" id="{C5D7E4B4-F8BC-D401-3527-9C52B0999D72}"/>
              </a:ext>
            </a:extLst>
          </p:cNvPr>
          <p:cNvSpPr/>
          <p:nvPr/>
        </p:nvSpPr>
        <p:spPr>
          <a:xfrm>
            <a:off x="7837821" y="19178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9" name="모서리가 둥근 직사각형 981">
            <a:extLst>
              <a:ext uri="{FF2B5EF4-FFF2-40B4-BE49-F238E27FC236}">
                <a16:creationId xmlns:a16="http://schemas.microsoft.com/office/drawing/2014/main" id="{454D9558-3E1B-8285-ED1A-58461AF86AFB}"/>
              </a:ext>
            </a:extLst>
          </p:cNvPr>
          <p:cNvSpPr/>
          <p:nvPr/>
        </p:nvSpPr>
        <p:spPr>
          <a:xfrm>
            <a:off x="8002295" y="19195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0" name="모서리가 둥근 직사각형 976">
            <a:extLst>
              <a:ext uri="{FF2B5EF4-FFF2-40B4-BE49-F238E27FC236}">
                <a16:creationId xmlns:a16="http://schemas.microsoft.com/office/drawing/2014/main" id="{FFD1AD82-E41F-0266-4BE3-365348ADC6DC}"/>
              </a:ext>
            </a:extLst>
          </p:cNvPr>
          <p:cNvSpPr/>
          <p:nvPr/>
        </p:nvSpPr>
        <p:spPr>
          <a:xfrm>
            <a:off x="7676288" y="2082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1" name="모서리가 둥근 직사각형 977">
            <a:extLst>
              <a:ext uri="{FF2B5EF4-FFF2-40B4-BE49-F238E27FC236}">
                <a16:creationId xmlns:a16="http://schemas.microsoft.com/office/drawing/2014/main" id="{3F93FE2D-5F99-F920-CDE7-F2B54BEDC570}"/>
              </a:ext>
            </a:extLst>
          </p:cNvPr>
          <p:cNvSpPr/>
          <p:nvPr/>
        </p:nvSpPr>
        <p:spPr>
          <a:xfrm>
            <a:off x="7837479" y="20810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2" name="모서리가 둥근 직사각형 978">
            <a:extLst>
              <a:ext uri="{FF2B5EF4-FFF2-40B4-BE49-F238E27FC236}">
                <a16:creationId xmlns:a16="http://schemas.microsoft.com/office/drawing/2014/main" id="{B095125E-6588-4E50-ADF5-728B5441B171}"/>
              </a:ext>
            </a:extLst>
          </p:cNvPr>
          <p:cNvSpPr/>
          <p:nvPr/>
        </p:nvSpPr>
        <p:spPr>
          <a:xfrm>
            <a:off x="7998667" y="20797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3" name="모서리가 둥근 직사각형 973">
            <a:extLst>
              <a:ext uri="{FF2B5EF4-FFF2-40B4-BE49-F238E27FC236}">
                <a16:creationId xmlns:a16="http://schemas.microsoft.com/office/drawing/2014/main" id="{39DD1770-9DF5-D0A1-6CCD-8AF5EE83F4BE}"/>
              </a:ext>
            </a:extLst>
          </p:cNvPr>
          <p:cNvSpPr/>
          <p:nvPr/>
        </p:nvSpPr>
        <p:spPr>
          <a:xfrm>
            <a:off x="7676941" y="22469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4" name="모서리가 둥근 직사각형 974">
            <a:extLst>
              <a:ext uri="{FF2B5EF4-FFF2-40B4-BE49-F238E27FC236}">
                <a16:creationId xmlns:a16="http://schemas.microsoft.com/office/drawing/2014/main" id="{BDE26B24-EAFE-EA7A-279A-D7CC056D2BD1}"/>
              </a:ext>
            </a:extLst>
          </p:cNvPr>
          <p:cNvSpPr/>
          <p:nvPr/>
        </p:nvSpPr>
        <p:spPr>
          <a:xfrm>
            <a:off x="7838132" y="2245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5" name="모서리가 둥근 직사각형 975">
            <a:extLst>
              <a:ext uri="{FF2B5EF4-FFF2-40B4-BE49-F238E27FC236}">
                <a16:creationId xmlns:a16="http://schemas.microsoft.com/office/drawing/2014/main" id="{BC13F7A5-DC37-F1EE-133E-B5853F8C6FCF}"/>
              </a:ext>
            </a:extLst>
          </p:cNvPr>
          <p:cNvSpPr/>
          <p:nvPr/>
        </p:nvSpPr>
        <p:spPr>
          <a:xfrm>
            <a:off x="7999319" y="22446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6" name="모서리가 둥근 직사각형 913">
            <a:extLst>
              <a:ext uri="{FF2B5EF4-FFF2-40B4-BE49-F238E27FC236}">
                <a16:creationId xmlns:a16="http://schemas.microsoft.com/office/drawing/2014/main" id="{B4989F53-975C-A15B-DA7C-C163F4003E89}"/>
              </a:ext>
            </a:extLst>
          </p:cNvPr>
          <p:cNvSpPr/>
          <p:nvPr/>
        </p:nvSpPr>
        <p:spPr>
          <a:xfrm>
            <a:off x="7679039" y="7321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7" name="사각형: 둥근 위쪽 모서리 9106">
            <a:extLst>
              <a:ext uri="{FF2B5EF4-FFF2-40B4-BE49-F238E27FC236}">
                <a16:creationId xmlns:a16="http://schemas.microsoft.com/office/drawing/2014/main" id="{9CC575CA-F43B-35EE-1C40-9B22767B2956}"/>
              </a:ext>
            </a:extLst>
          </p:cNvPr>
          <p:cNvSpPr/>
          <p:nvPr/>
        </p:nvSpPr>
        <p:spPr>
          <a:xfrm>
            <a:off x="7617365" y="398436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08" name="직선 연결선 9107">
            <a:extLst>
              <a:ext uri="{FF2B5EF4-FFF2-40B4-BE49-F238E27FC236}">
                <a16:creationId xmlns:a16="http://schemas.microsoft.com/office/drawing/2014/main" id="{751160EA-0790-5553-51DC-282A5F5B9454}"/>
              </a:ext>
            </a:extLst>
          </p:cNvPr>
          <p:cNvCxnSpPr>
            <a:cxnSpLocks/>
          </p:cNvCxnSpPr>
          <p:nvPr/>
        </p:nvCxnSpPr>
        <p:spPr>
          <a:xfrm>
            <a:off x="7617365" y="67698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09" name="사각형: 둥근 모서리 9108">
            <a:extLst>
              <a:ext uri="{FF2B5EF4-FFF2-40B4-BE49-F238E27FC236}">
                <a16:creationId xmlns:a16="http://schemas.microsoft.com/office/drawing/2014/main" id="{B4AD65CD-35D3-D5E7-183C-07F87EF2CFFF}"/>
              </a:ext>
            </a:extLst>
          </p:cNvPr>
          <p:cNvSpPr/>
          <p:nvPr/>
        </p:nvSpPr>
        <p:spPr>
          <a:xfrm>
            <a:off x="7617366" y="399057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10" name="직사각형 9109">
            <a:extLst>
              <a:ext uri="{FF2B5EF4-FFF2-40B4-BE49-F238E27FC236}">
                <a16:creationId xmlns:a16="http://schemas.microsoft.com/office/drawing/2014/main" id="{2D4A6192-F5A3-8738-131E-A27AD810F187}"/>
              </a:ext>
            </a:extLst>
          </p:cNvPr>
          <p:cNvSpPr/>
          <p:nvPr/>
        </p:nvSpPr>
        <p:spPr>
          <a:xfrm>
            <a:off x="7668437" y="369693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111" name="그룹 9110">
            <a:extLst>
              <a:ext uri="{FF2B5EF4-FFF2-40B4-BE49-F238E27FC236}">
                <a16:creationId xmlns:a16="http://schemas.microsoft.com/office/drawing/2014/main" id="{287A3630-0EDA-000D-5266-C3AFF52D45FA}"/>
              </a:ext>
            </a:extLst>
          </p:cNvPr>
          <p:cNvGrpSpPr/>
          <p:nvPr/>
        </p:nvGrpSpPr>
        <p:grpSpPr>
          <a:xfrm>
            <a:off x="7594266" y="504330"/>
            <a:ext cx="577798" cy="221355"/>
            <a:chOff x="7893402" y="849412"/>
            <a:chExt cx="597508" cy="229745"/>
          </a:xfrm>
        </p:grpSpPr>
        <p:sp>
          <p:nvSpPr>
            <p:cNvPr id="9116" name="직사각형 9115">
              <a:extLst>
                <a:ext uri="{FF2B5EF4-FFF2-40B4-BE49-F238E27FC236}">
                  <a16:creationId xmlns:a16="http://schemas.microsoft.com/office/drawing/2014/main" id="{42BDCF05-8B36-EB6E-9482-DC31A21C4C2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117" name="직사각형 9116">
              <a:extLst>
                <a:ext uri="{FF2B5EF4-FFF2-40B4-BE49-F238E27FC236}">
                  <a16:creationId xmlns:a16="http://schemas.microsoft.com/office/drawing/2014/main" id="{E4971C63-1005-10C5-66E1-3CF95895F1FE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118" name="직사각형 9117">
              <a:extLst>
                <a:ext uri="{FF2B5EF4-FFF2-40B4-BE49-F238E27FC236}">
                  <a16:creationId xmlns:a16="http://schemas.microsoft.com/office/drawing/2014/main" id="{4AF46097-FDA0-2CC6-1F24-BE256E8781CA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112" name="직선 연결선 9111">
            <a:extLst>
              <a:ext uri="{FF2B5EF4-FFF2-40B4-BE49-F238E27FC236}">
                <a16:creationId xmlns:a16="http://schemas.microsoft.com/office/drawing/2014/main" id="{193A7A47-E8A7-1D2D-831F-DD30222D5CFA}"/>
              </a:ext>
            </a:extLst>
          </p:cNvPr>
          <p:cNvCxnSpPr>
            <a:cxnSpLocks/>
          </p:cNvCxnSpPr>
          <p:nvPr/>
        </p:nvCxnSpPr>
        <p:spPr>
          <a:xfrm>
            <a:off x="7620622" y="55095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13" name="그룹 9112">
            <a:extLst>
              <a:ext uri="{FF2B5EF4-FFF2-40B4-BE49-F238E27FC236}">
                <a16:creationId xmlns:a16="http://schemas.microsoft.com/office/drawing/2014/main" id="{C9508340-BE07-46AA-12EA-32B3FF668AF9}"/>
              </a:ext>
            </a:extLst>
          </p:cNvPr>
          <p:cNvGrpSpPr/>
          <p:nvPr/>
        </p:nvGrpSpPr>
        <p:grpSpPr>
          <a:xfrm>
            <a:off x="7784994" y="550975"/>
            <a:ext cx="161190" cy="1829500"/>
            <a:chOff x="7498683" y="728474"/>
            <a:chExt cx="166688" cy="2740762"/>
          </a:xfrm>
        </p:grpSpPr>
        <p:cxnSp>
          <p:nvCxnSpPr>
            <p:cNvPr id="9114" name="직선 연결선 9113">
              <a:extLst>
                <a:ext uri="{FF2B5EF4-FFF2-40B4-BE49-F238E27FC236}">
                  <a16:creationId xmlns:a16="http://schemas.microsoft.com/office/drawing/2014/main" id="{DBB36593-9360-49E6-A1B7-345C7FDC9198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5" name="직선 연결선 9114">
              <a:extLst>
                <a:ext uri="{FF2B5EF4-FFF2-40B4-BE49-F238E27FC236}">
                  <a16:creationId xmlns:a16="http://schemas.microsoft.com/office/drawing/2014/main" id="{C4BAFFF7-5F80-0D84-80AE-77035EFD023F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20" name="모서리가 둥근 직사각형 1001">
            <a:extLst>
              <a:ext uri="{FF2B5EF4-FFF2-40B4-BE49-F238E27FC236}">
                <a16:creationId xmlns:a16="http://schemas.microsoft.com/office/drawing/2014/main" id="{4BAADD4F-AAE7-3ECA-5251-A957405A2E67}"/>
              </a:ext>
            </a:extLst>
          </p:cNvPr>
          <p:cNvSpPr/>
          <p:nvPr/>
        </p:nvSpPr>
        <p:spPr>
          <a:xfrm>
            <a:off x="8496536" y="7329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1" name="모서리가 둥근 직사각형 1002">
            <a:extLst>
              <a:ext uri="{FF2B5EF4-FFF2-40B4-BE49-F238E27FC236}">
                <a16:creationId xmlns:a16="http://schemas.microsoft.com/office/drawing/2014/main" id="{27F1CE22-8337-D0D5-AA66-0995935C45AB}"/>
              </a:ext>
            </a:extLst>
          </p:cNvPr>
          <p:cNvSpPr/>
          <p:nvPr/>
        </p:nvSpPr>
        <p:spPr>
          <a:xfrm>
            <a:off x="8657724" y="731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2" name="모서리가 둥근 직사각형 997">
            <a:extLst>
              <a:ext uri="{FF2B5EF4-FFF2-40B4-BE49-F238E27FC236}">
                <a16:creationId xmlns:a16="http://schemas.microsoft.com/office/drawing/2014/main" id="{0EF76D64-FC24-FCCB-B407-0544D81E4815}"/>
              </a:ext>
            </a:extLst>
          </p:cNvPr>
          <p:cNvSpPr/>
          <p:nvPr/>
        </p:nvSpPr>
        <p:spPr>
          <a:xfrm>
            <a:off x="8334632" y="9019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3" name="모서리가 둥근 직사각형 998">
            <a:extLst>
              <a:ext uri="{FF2B5EF4-FFF2-40B4-BE49-F238E27FC236}">
                <a16:creationId xmlns:a16="http://schemas.microsoft.com/office/drawing/2014/main" id="{A5E9653A-494A-DA4E-E904-9C6F3B106444}"/>
              </a:ext>
            </a:extLst>
          </p:cNvPr>
          <p:cNvSpPr/>
          <p:nvPr/>
        </p:nvSpPr>
        <p:spPr>
          <a:xfrm>
            <a:off x="8495822" y="9009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4" name="모서리가 둥근 직사각형 999">
            <a:extLst>
              <a:ext uri="{FF2B5EF4-FFF2-40B4-BE49-F238E27FC236}">
                <a16:creationId xmlns:a16="http://schemas.microsoft.com/office/drawing/2014/main" id="{6D739F17-40CE-6C0B-0FF1-99CADE70F07B}"/>
              </a:ext>
            </a:extLst>
          </p:cNvPr>
          <p:cNvSpPr/>
          <p:nvPr/>
        </p:nvSpPr>
        <p:spPr>
          <a:xfrm>
            <a:off x="8657010" y="899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5" name="모서리가 둥근 직사각형 994">
            <a:extLst>
              <a:ext uri="{FF2B5EF4-FFF2-40B4-BE49-F238E27FC236}">
                <a16:creationId xmlns:a16="http://schemas.microsoft.com/office/drawing/2014/main" id="{D9795A6B-A93B-A02A-8CD2-D55120A5ED7C}"/>
              </a:ext>
            </a:extLst>
          </p:cNvPr>
          <p:cNvSpPr/>
          <p:nvPr/>
        </p:nvSpPr>
        <p:spPr>
          <a:xfrm>
            <a:off x="8335345" y="1073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6" name="모서리가 둥근 직사각형 995">
            <a:extLst>
              <a:ext uri="{FF2B5EF4-FFF2-40B4-BE49-F238E27FC236}">
                <a16:creationId xmlns:a16="http://schemas.microsoft.com/office/drawing/2014/main" id="{DA228B80-4475-EDC9-BFCD-62C554AAA6B7}"/>
              </a:ext>
            </a:extLst>
          </p:cNvPr>
          <p:cNvSpPr/>
          <p:nvPr/>
        </p:nvSpPr>
        <p:spPr>
          <a:xfrm>
            <a:off x="8496536" y="10723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7" name="모서리가 둥근 직사각형 996">
            <a:extLst>
              <a:ext uri="{FF2B5EF4-FFF2-40B4-BE49-F238E27FC236}">
                <a16:creationId xmlns:a16="http://schemas.microsoft.com/office/drawing/2014/main" id="{877789A6-1CED-3868-0FF4-F57D0DBD85A2}"/>
              </a:ext>
            </a:extLst>
          </p:cNvPr>
          <p:cNvSpPr/>
          <p:nvPr/>
        </p:nvSpPr>
        <p:spPr>
          <a:xfrm>
            <a:off x="8657724" y="10710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8" name="모서리가 둥근 직사각형 991">
            <a:extLst>
              <a:ext uri="{FF2B5EF4-FFF2-40B4-BE49-F238E27FC236}">
                <a16:creationId xmlns:a16="http://schemas.microsoft.com/office/drawing/2014/main" id="{23185F75-6C06-4328-99D9-BA9CF10430A9}"/>
              </a:ext>
            </a:extLst>
          </p:cNvPr>
          <p:cNvSpPr/>
          <p:nvPr/>
        </p:nvSpPr>
        <p:spPr>
          <a:xfrm>
            <a:off x="8336376" y="1236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9" name="모서리가 둥근 직사각형 992">
            <a:extLst>
              <a:ext uri="{FF2B5EF4-FFF2-40B4-BE49-F238E27FC236}">
                <a16:creationId xmlns:a16="http://schemas.microsoft.com/office/drawing/2014/main" id="{93738686-AE4F-DF6B-DD15-232D62705632}"/>
              </a:ext>
            </a:extLst>
          </p:cNvPr>
          <p:cNvSpPr/>
          <p:nvPr/>
        </p:nvSpPr>
        <p:spPr>
          <a:xfrm>
            <a:off x="8497567" y="12355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0" name="모서리가 둥근 직사각형 993">
            <a:extLst>
              <a:ext uri="{FF2B5EF4-FFF2-40B4-BE49-F238E27FC236}">
                <a16:creationId xmlns:a16="http://schemas.microsoft.com/office/drawing/2014/main" id="{43878F31-281B-FB45-CFA1-1E856F0BA548}"/>
              </a:ext>
            </a:extLst>
          </p:cNvPr>
          <p:cNvSpPr/>
          <p:nvPr/>
        </p:nvSpPr>
        <p:spPr>
          <a:xfrm>
            <a:off x="8658754" y="12342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1" name="모서리가 둥근 직사각형 988">
            <a:extLst>
              <a:ext uri="{FF2B5EF4-FFF2-40B4-BE49-F238E27FC236}">
                <a16:creationId xmlns:a16="http://schemas.microsoft.com/office/drawing/2014/main" id="{DBF2B3BA-2A82-7160-54FA-F1B411F4119F}"/>
              </a:ext>
            </a:extLst>
          </p:cNvPr>
          <p:cNvSpPr/>
          <p:nvPr/>
        </p:nvSpPr>
        <p:spPr>
          <a:xfrm>
            <a:off x="8337702" y="1406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2" name="모서리가 둥근 직사각형 989">
            <a:extLst>
              <a:ext uri="{FF2B5EF4-FFF2-40B4-BE49-F238E27FC236}">
                <a16:creationId xmlns:a16="http://schemas.microsoft.com/office/drawing/2014/main" id="{432FF859-88AC-24F6-4DB2-317A97490B63}"/>
              </a:ext>
            </a:extLst>
          </p:cNvPr>
          <p:cNvSpPr/>
          <p:nvPr/>
        </p:nvSpPr>
        <p:spPr>
          <a:xfrm>
            <a:off x="8498893" y="14051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3" name="모서리가 둥근 직사각형 990">
            <a:extLst>
              <a:ext uri="{FF2B5EF4-FFF2-40B4-BE49-F238E27FC236}">
                <a16:creationId xmlns:a16="http://schemas.microsoft.com/office/drawing/2014/main" id="{0765D269-9155-817F-3ADF-A7D164F89602}"/>
              </a:ext>
            </a:extLst>
          </p:cNvPr>
          <p:cNvSpPr/>
          <p:nvPr/>
        </p:nvSpPr>
        <p:spPr>
          <a:xfrm>
            <a:off x="8660080" y="14060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4" name="모서리가 둥근 직사각형 985">
            <a:extLst>
              <a:ext uri="{FF2B5EF4-FFF2-40B4-BE49-F238E27FC236}">
                <a16:creationId xmlns:a16="http://schemas.microsoft.com/office/drawing/2014/main" id="{228E274D-0561-F70E-0042-3C8A63299992}"/>
              </a:ext>
            </a:extLst>
          </p:cNvPr>
          <p:cNvSpPr/>
          <p:nvPr/>
        </p:nvSpPr>
        <p:spPr>
          <a:xfrm>
            <a:off x="8336376" y="15863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5" name="모서리가 둥근 직사각형 986">
            <a:extLst>
              <a:ext uri="{FF2B5EF4-FFF2-40B4-BE49-F238E27FC236}">
                <a16:creationId xmlns:a16="http://schemas.microsoft.com/office/drawing/2014/main" id="{348A8D7F-DFB8-3637-6BF3-61FC4A8FAFBA}"/>
              </a:ext>
            </a:extLst>
          </p:cNvPr>
          <p:cNvSpPr/>
          <p:nvPr/>
        </p:nvSpPr>
        <p:spPr>
          <a:xfrm>
            <a:off x="8497567" y="1585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6" name="모서리가 둥근 직사각형 987">
            <a:extLst>
              <a:ext uri="{FF2B5EF4-FFF2-40B4-BE49-F238E27FC236}">
                <a16:creationId xmlns:a16="http://schemas.microsoft.com/office/drawing/2014/main" id="{C4F73794-B1D2-2D84-B42C-E8A084E5F37A}"/>
              </a:ext>
            </a:extLst>
          </p:cNvPr>
          <p:cNvSpPr/>
          <p:nvPr/>
        </p:nvSpPr>
        <p:spPr>
          <a:xfrm>
            <a:off x="8658754" y="15840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7" name="모서리가 둥근 직사각형 982">
            <a:extLst>
              <a:ext uri="{FF2B5EF4-FFF2-40B4-BE49-F238E27FC236}">
                <a16:creationId xmlns:a16="http://schemas.microsoft.com/office/drawing/2014/main" id="{61727637-5B58-57A0-1B84-A8B159BE17EF}"/>
              </a:ext>
            </a:extLst>
          </p:cNvPr>
          <p:cNvSpPr/>
          <p:nvPr/>
        </p:nvSpPr>
        <p:spPr>
          <a:xfrm>
            <a:off x="8333306" y="17537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8" name="모서리가 둥근 직사각형 983">
            <a:extLst>
              <a:ext uri="{FF2B5EF4-FFF2-40B4-BE49-F238E27FC236}">
                <a16:creationId xmlns:a16="http://schemas.microsoft.com/office/drawing/2014/main" id="{A48C6695-218F-9901-25FB-3EB306D20228}"/>
              </a:ext>
            </a:extLst>
          </p:cNvPr>
          <p:cNvSpPr/>
          <p:nvPr/>
        </p:nvSpPr>
        <p:spPr>
          <a:xfrm>
            <a:off x="8494496" y="1752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9" name="모서리가 둥근 직사각형 984">
            <a:extLst>
              <a:ext uri="{FF2B5EF4-FFF2-40B4-BE49-F238E27FC236}">
                <a16:creationId xmlns:a16="http://schemas.microsoft.com/office/drawing/2014/main" id="{5738D9D3-C774-EB21-38DF-88FF65A7AA38}"/>
              </a:ext>
            </a:extLst>
          </p:cNvPr>
          <p:cNvSpPr/>
          <p:nvPr/>
        </p:nvSpPr>
        <p:spPr>
          <a:xfrm>
            <a:off x="8655684" y="17514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0" name="모서리가 둥근 직사각형 979">
            <a:extLst>
              <a:ext uri="{FF2B5EF4-FFF2-40B4-BE49-F238E27FC236}">
                <a16:creationId xmlns:a16="http://schemas.microsoft.com/office/drawing/2014/main" id="{A940A22E-5CE9-EDDF-259E-FDA15F068D01}"/>
              </a:ext>
            </a:extLst>
          </p:cNvPr>
          <p:cNvSpPr/>
          <p:nvPr/>
        </p:nvSpPr>
        <p:spPr>
          <a:xfrm>
            <a:off x="8334632" y="19188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1" name="모서리가 둥근 직사각형 980">
            <a:extLst>
              <a:ext uri="{FF2B5EF4-FFF2-40B4-BE49-F238E27FC236}">
                <a16:creationId xmlns:a16="http://schemas.microsoft.com/office/drawing/2014/main" id="{471C3383-0BEA-673A-11AC-F1D37FAD0CFF}"/>
              </a:ext>
            </a:extLst>
          </p:cNvPr>
          <p:cNvSpPr/>
          <p:nvPr/>
        </p:nvSpPr>
        <p:spPr>
          <a:xfrm>
            <a:off x="8495822" y="19178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2" name="모서리가 둥근 직사각형 981">
            <a:extLst>
              <a:ext uri="{FF2B5EF4-FFF2-40B4-BE49-F238E27FC236}">
                <a16:creationId xmlns:a16="http://schemas.microsoft.com/office/drawing/2014/main" id="{2CE5983E-B7C4-7BA7-AAD7-96702EFE574C}"/>
              </a:ext>
            </a:extLst>
          </p:cNvPr>
          <p:cNvSpPr/>
          <p:nvPr/>
        </p:nvSpPr>
        <p:spPr>
          <a:xfrm>
            <a:off x="8660296" y="19195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3" name="모서리가 둥근 직사각형 976">
            <a:extLst>
              <a:ext uri="{FF2B5EF4-FFF2-40B4-BE49-F238E27FC236}">
                <a16:creationId xmlns:a16="http://schemas.microsoft.com/office/drawing/2014/main" id="{CF5890EA-145B-CC5B-8B2E-297D8B7ED787}"/>
              </a:ext>
            </a:extLst>
          </p:cNvPr>
          <p:cNvSpPr/>
          <p:nvPr/>
        </p:nvSpPr>
        <p:spPr>
          <a:xfrm>
            <a:off x="8334289" y="2082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4" name="모서리가 둥근 직사각형 977">
            <a:extLst>
              <a:ext uri="{FF2B5EF4-FFF2-40B4-BE49-F238E27FC236}">
                <a16:creationId xmlns:a16="http://schemas.microsoft.com/office/drawing/2014/main" id="{86C6F795-4A31-6C77-1A80-62E5D29BA793}"/>
              </a:ext>
            </a:extLst>
          </p:cNvPr>
          <p:cNvSpPr/>
          <p:nvPr/>
        </p:nvSpPr>
        <p:spPr>
          <a:xfrm>
            <a:off x="8495480" y="20810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5" name="모서리가 둥근 직사각형 978">
            <a:extLst>
              <a:ext uri="{FF2B5EF4-FFF2-40B4-BE49-F238E27FC236}">
                <a16:creationId xmlns:a16="http://schemas.microsoft.com/office/drawing/2014/main" id="{D3FD7B85-BFAA-A654-1903-7AC9070ECFAB}"/>
              </a:ext>
            </a:extLst>
          </p:cNvPr>
          <p:cNvSpPr/>
          <p:nvPr/>
        </p:nvSpPr>
        <p:spPr>
          <a:xfrm>
            <a:off x="8656668" y="20797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6" name="모서리가 둥근 직사각형 973">
            <a:extLst>
              <a:ext uri="{FF2B5EF4-FFF2-40B4-BE49-F238E27FC236}">
                <a16:creationId xmlns:a16="http://schemas.microsoft.com/office/drawing/2014/main" id="{8307A9A6-943A-C7A4-E8D0-95A1B28BE508}"/>
              </a:ext>
            </a:extLst>
          </p:cNvPr>
          <p:cNvSpPr/>
          <p:nvPr/>
        </p:nvSpPr>
        <p:spPr>
          <a:xfrm>
            <a:off x="8334942" y="22469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7" name="모서리가 둥근 직사각형 974">
            <a:extLst>
              <a:ext uri="{FF2B5EF4-FFF2-40B4-BE49-F238E27FC236}">
                <a16:creationId xmlns:a16="http://schemas.microsoft.com/office/drawing/2014/main" id="{E5776654-5C4B-9650-CE26-26BBF07E6EBD}"/>
              </a:ext>
            </a:extLst>
          </p:cNvPr>
          <p:cNvSpPr/>
          <p:nvPr/>
        </p:nvSpPr>
        <p:spPr>
          <a:xfrm>
            <a:off x="8496133" y="2245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8" name="모서리가 둥근 직사각형 975">
            <a:extLst>
              <a:ext uri="{FF2B5EF4-FFF2-40B4-BE49-F238E27FC236}">
                <a16:creationId xmlns:a16="http://schemas.microsoft.com/office/drawing/2014/main" id="{9707E13A-E80A-4114-4878-7ADAF77D0652}"/>
              </a:ext>
            </a:extLst>
          </p:cNvPr>
          <p:cNvSpPr/>
          <p:nvPr/>
        </p:nvSpPr>
        <p:spPr>
          <a:xfrm>
            <a:off x="8657320" y="22446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9" name="모서리가 둥근 직사각형 913">
            <a:extLst>
              <a:ext uri="{FF2B5EF4-FFF2-40B4-BE49-F238E27FC236}">
                <a16:creationId xmlns:a16="http://schemas.microsoft.com/office/drawing/2014/main" id="{3A151EEE-94E8-E7D7-07DA-EBC68CE61F90}"/>
              </a:ext>
            </a:extLst>
          </p:cNvPr>
          <p:cNvSpPr/>
          <p:nvPr/>
        </p:nvSpPr>
        <p:spPr>
          <a:xfrm>
            <a:off x="8337040" y="7321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0" name="사각형: 둥근 위쪽 모서리 9149">
            <a:extLst>
              <a:ext uri="{FF2B5EF4-FFF2-40B4-BE49-F238E27FC236}">
                <a16:creationId xmlns:a16="http://schemas.microsoft.com/office/drawing/2014/main" id="{F8BFA14F-B5CF-D5E7-EB3F-DA8B12B83011}"/>
              </a:ext>
            </a:extLst>
          </p:cNvPr>
          <p:cNvSpPr/>
          <p:nvPr/>
        </p:nvSpPr>
        <p:spPr>
          <a:xfrm>
            <a:off x="8275366" y="398436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51" name="직선 연결선 9150">
            <a:extLst>
              <a:ext uri="{FF2B5EF4-FFF2-40B4-BE49-F238E27FC236}">
                <a16:creationId xmlns:a16="http://schemas.microsoft.com/office/drawing/2014/main" id="{799BF6A2-38CB-B81B-EDD5-DF09AE87780F}"/>
              </a:ext>
            </a:extLst>
          </p:cNvPr>
          <p:cNvCxnSpPr>
            <a:cxnSpLocks/>
          </p:cNvCxnSpPr>
          <p:nvPr/>
        </p:nvCxnSpPr>
        <p:spPr>
          <a:xfrm>
            <a:off x="8275366" y="67698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52" name="사각형: 둥근 모서리 9151">
            <a:extLst>
              <a:ext uri="{FF2B5EF4-FFF2-40B4-BE49-F238E27FC236}">
                <a16:creationId xmlns:a16="http://schemas.microsoft.com/office/drawing/2014/main" id="{59DEE1B8-82B8-DFD1-0FB7-3CD03F287572}"/>
              </a:ext>
            </a:extLst>
          </p:cNvPr>
          <p:cNvSpPr/>
          <p:nvPr/>
        </p:nvSpPr>
        <p:spPr>
          <a:xfrm>
            <a:off x="8275367" y="399057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3" name="직사각형 9152">
            <a:extLst>
              <a:ext uri="{FF2B5EF4-FFF2-40B4-BE49-F238E27FC236}">
                <a16:creationId xmlns:a16="http://schemas.microsoft.com/office/drawing/2014/main" id="{323F94A6-E613-665F-B64F-D5E5B354349A}"/>
              </a:ext>
            </a:extLst>
          </p:cNvPr>
          <p:cNvSpPr/>
          <p:nvPr/>
        </p:nvSpPr>
        <p:spPr>
          <a:xfrm>
            <a:off x="8326438" y="369693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154" name="그룹 9153">
            <a:extLst>
              <a:ext uri="{FF2B5EF4-FFF2-40B4-BE49-F238E27FC236}">
                <a16:creationId xmlns:a16="http://schemas.microsoft.com/office/drawing/2014/main" id="{04A2A075-D219-ED79-30EE-D72954F3F88C}"/>
              </a:ext>
            </a:extLst>
          </p:cNvPr>
          <p:cNvGrpSpPr/>
          <p:nvPr/>
        </p:nvGrpSpPr>
        <p:grpSpPr>
          <a:xfrm>
            <a:off x="8252267" y="504330"/>
            <a:ext cx="577798" cy="221355"/>
            <a:chOff x="7893402" y="849412"/>
            <a:chExt cx="597508" cy="229745"/>
          </a:xfrm>
        </p:grpSpPr>
        <p:sp>
          <p:nvSpPr>
            <p:cNvPr id="9159" name="직사각형 9158">
              <a:extLst>
                <a:ext uri="{FF2B5EF4-FFF2-40B4-BE49-F238E27FC236}">
                  <a16:creationId xmlns:a16="http://schemas.microsoft.com/office/drawing/2014/main" id="{7C6409F0-A616-0558-D9D3-4CB95B47300D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160" name="직사각형 9159">
              <a:extLst>
                <a:ext uri="{FF2B5EF4-FFF2-40B4-BE49-F238E27FC236}">
                  <a16:creationId xmlns:a16="http://schemas.microsoft.com/office/drawing/2014/main" id="{46433E92-4065-1AB4-795C-E12AE2D389E3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161" name="직사각형 9160">
              <a:extLst>
                <a:ext uri="{FF2B5EF4-FFF2-40B4-BE49-F238E27FC236}">
                  <a16:creationId xmlns:a16="http://schemas.microsoft.com/office/drawing/2014/main" id="{D24513AF-5519-6101-2C6A-C048713A7449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155" name="직선 연결선 9154">
            <a:extLst>
              <a:ext uri="{FF2B5EF4-FFF2-40B4-BE49-F238E27FC236}">
                <a16:creationId xmlns:a16="http://schemas.microsoft.com/office/drawing/2014/main" id="{2FD63600-610A-1D3C-BBFB-2CAE8AE88D66}"/>
              </a:ext>
            </a:extLst>
          </p:cNvPr>
          <p:cNvCxnSpPr>
            <a:cxnSpLocks/>
          </p:cNvCxnSpPr>
          <p:nvPr/>
        </p:nvCxnSpPr>
        <p:spPr>
          <a:xfrm>
            <a:off x="8278623" y="55095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56" name="그룹 9155">
            <a:extLst>
              <a:ext uri="{FF2B5EF4-FFF2-40B4-BE49-F238E27FC236}">
                <a16:creationId xmlns:a16="http://schemas.microsoft.com/office/drawing/2014/main" id="{10CE5457-0784-2B52-976F-11D03F04FBDD}"/>
              </a:ext>
            </a:extLst>
          </p:cNvPr>
          <p:cNvGrpSpPr/>
          <p:nvPr/>
        </p:nvGrpSpPr>
        <p:grpSpPr>
          <a:xfrm>
            <a:off x="8442995" y="550975"/>
            <a:ext cx="161190" cy="1829500"/>
            <a:chOff x="7498683" y="728474"/>
            <a:chExt cx="166688" cy="2740762"/>
          </a:xfrm>
        </p:grpSpPr>
        <p:cxnSp>
          <p:nvCxnSpPr>
            <p:cNvPr id="9157" name="직선 연결선 9156">
              <a:extLst>
                <a:ext uri="{FF2B5EF4-FFF2-40B4-BE49-F238E27FC236}">
                  <a16:creationId xmlns:a16="http://schemas.microsoft.com/office/drawing/2014/main" id="{25FBE0A2-1965-4D42-4425-F9929EF19B1A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8" name="직선 연결선 9157">
              <a:extLst>
                <a:ext uri="{FF2B5EF4-FFF2-40B4-BE49-F238E27FC236}">
                  <a16:creationId xmlns:a16="http://schemas.microsoft.com/office/drawing/2014/main" id="{83D9FE6F-3331-97D7-BF7F-160E0AA82FCD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3" name="모서리가 둥근 직사각형 1001">
            <a:extLst>
              <a:ext uri="{FF2B5EF4-FFF2-40B4-BE49-F238E27FC236}">
                <a16:creationId xmlns:a16="http://schemas.microsoft.com/office/drawing/2014/main" id="{3ADAE33D-F797-CB05-809D-DE9FF2686497}"/>
              </a:ext>
            </a:extLst>
          </p:cNvPr>
          <p:cNvSpPr/>
          <p:nvPr/>
        </p:nvSpPr>
        <p:spPr>
          <a:xfrm>
            <a:off x="9146620" y="7265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4" name="모서리가 둥근 직사각형 1002">
            <a:extLst>
              <a:ext uri="{FF2B5EF4-FFF2-40B4-BE49-F238E27FC236}">
                <a16:creationId xmlns:a16="http://schemas.microsoft.com/office/drawing/2014/main" id="{FD917902-505A-C159-3F4B-C46A33409327}"/>
              </a:ext>
            </a:extLst>
          </p:cNvPr>
          <p:cNvSpPr/>
          <p:nvPr/>
        </p:nvSpPr>
        <p:spPr>
          <a:xfrm>
            <a:off x="9307808" y="7252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5" name="모서리가 둥근 직사각형 997">
            <a:extLst>
              <a:ext uri="{FF2B5EF4-FFF2-40B4-BE49-F238E27FC236}">
                <a16:creationId xmlns:a16="http://schemas.microsoft.com/office/drawing/2014/main" id="{271F2D76-B298-DE09-5A23-C9FEBF4DB757}"/>
              </a:ext>
            </a:extLst>
          </p:cNvPr>
          <p:cNvSpPr/>
          <p:nvPr/>
        </p:nvSpPr>
        <p:spPr>
          <a:xfrm>
            <a:off x="8984716" y="8955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6" name="모서리가 둥근 직사각형 998">
            <a:extLst>
              <a:ext uri="{FF2B5EF4-FFF2-40B4-BE49-F238E27FC236}">
                <a16:creationId xmlns:a16="http://schemas.microsoft.com/office/drawing/2014/main" id="{4FA36029-A714-8A9C-2506-3FB155843C30}"/>
              </a:ext>
            </a:extLst>
          </p:cNvPr>
          <p:cNvSpPr/>
          <p:nvPr/>
        </p:nvSpPr>
        <p:spPr>
          <a:xfrm>
            <a:off x="9145906" y="8945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7" name="모서리가 둥근 직사각형 999">
            <a:extLst>
              <a:ext uri="{FF2B5EF4-FFF2-40B4-BE49-F238E27FC236}">
                <a16:creationId xmlns:a16="http://schemas.microsoft.com/office/drawing/2014/main" id="{1B18FF87-1613-1A16-2CDE-268B3C311964}"/>
              </a:ext>
            </a:extLst>
          </p:cNvPr>
          <p:cNvSpPr/>
          <p:nvPr/>
        </p:nvSpPr>
        <p:spPr>
          <a:xfrm>
            <a:off x="9307094" y="8932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8" name="모서리가 둥근 직사각형 994">
            <a:extLst>
              <a:ext uri="{FF2B5EF4-FFF2-40B4-BE49-F238E27FC236}">
                <a16:creationId xmlns:a16="http://schemas.microsoft.com/office/drawing/2014/main" id="{482C3FD7-D18B-8985-E4E2-4B96144A257F}"/>
              </a:ext>
            </a:extLst>
          </p:cNvPr>
          <p:cNvSpPr/>
          <p:nvPr/>
        </p:nvSpPr>
        <p:spPr>
          <a:xfrm>
            <a:off x="8985429" y="10669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9" name="모서리가 둥근 직사각형 995">
            <a:extLst>
              <a:ext uri="{FF2B5EF4-FFF2-40B4-BE49-F238E27FC236}">
                <a16:creationId xmlns:a16="http://schemas.microsoft.com/office/drawing/2014/main" id="{B7FC0A95-6974-AF83-7D5A-3B0263BF11D1}"/>
              </a:ext>
            </a:extLst>
          </p:cNvPr>
          <p:cNvSpPr/>
          <p:nvPr/>
        </p:nvSpPr>
        <p:spPr>
          <a:xfrm>
            <a:off x="9146620" y="10659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0" name="모서리가 둥근 직사각형 996">
            <a:extLst>
              <a:ext uri="{FF2B5EF4-FFF2-40B4-BE49-F238E27FC236}">
                <a16:creationId xmlns:a16="http://schemas.microsoft.com/office/drawing/2014/main" id="{4A9189BD-E090-AD5F-DA8B-D5A4ACBB1C23}"/>
              </a:ext>
            </a:extLst>
          </p:cNvPr>
          <p:cNvSpPr/>
          <p:nvPr/>
        </p:nvSpPr>
        <p:spPr>
          <a:xfrm>
            <a:off x="9307808" y="10646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1" name="모서리가 둥근 직사각형 991">
            <a:extLst>
              <a:ext uri="{FF2B5EF4-FFF2-40B4-BE49-F238E27FC236}">
                <a16:creationId xmlns:a16="http://schemas.microsoft.com/office/drawing/2014/main" id="{E4568522-0CDC-515A-FA4B-BE0DF2C8CBFB}"/>
              </a:ext>
            </a:extLst>
          </p:cNvPr>
          <p:cNvSpPr/>
          <p:nvPr/>
        </p:nvSpPr>
        <p:spPr>
          <a:xfrm>
            <a:off x="8986460" y="12301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2" name="모서리가 둥근 직사각형 992">
            <a:extLst>
              <a:ext uri="{FF2B5EF4-FFF2-40B4-BE49-F238E27FC236}">
                <a16:creationId xmlns:a16="http://schemas.microsoft.com/office/drawing/2014/main" id="{1DD809B0-75EE-393A-02F3-1E2ABD43BC65}"/>
              </a:ext>
            </a:extLst>
          </p:cNvPr>
          <p:cNvSpPr/>
          <p:nvPr/>
        </p:nvSpPr>
        <p:spPr>
          <a:xfrm>
            <a:off x="9147651" y="12291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3" name="모서리가 둥근 직사각형 993">
            <a:extLst>
              <a:ext uri="{FF2B5EF4-FFF2-40B4-BE49-F238E27FC236}">
                <a16:creationId xmlns:a16="http://schemas.microsoft.com/office/drawing/2014/main" id="{2FDE4733-9081-5E26-AC13-BFF153F3254B}"/>
              </a:ext>
            </a:extLst>
          </p:cNvPr>
          <p:cNvSpPr/>
          <p:nvPr/>
        </p:nvSpPr>
        <p:spPr>
          <a:xfrm>
            <a:off x="9308838" y="1227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4" name="모서리가 둥근 직사각형 988">
            <a:extLst>
              <a:ext uri="{FF2B5EF4-FFF2-40B4-BE49-F238E27FC236}">
                <a16:creationId xmlns:a16="http://schemas.microsoft.com/office/drawing/2014/main" id="{3DBF15AA-DB2F-2D68-B2AD-AFEA088BF21C}"/>
              </a:ext>
            </a:extLst>
          </p:cNvPr>
          <p:cNvSpPr/>
          <p:nvPr/>
        </p:nvSpPr>
        <p:spPr>
          <a:xfrm>
            <a:off x="8987786" y="13996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5" name="모서리가 둥근 직사각형 989">
            <a:extLst>
              <a:ext uri="{FF2B5EF4-FFF2-40B4-BE49-F238E27FC236}">
                <a16:creationId xmlns:a16="http://schemas.microsoft.com/office/drawing/2014/main" id="{FB373074-DAFF-3BD7-2365-F807E41AACC3}"/>
              </a:ext>
            </a:extLst>
          </p:cNvPr>
          <p:cNvSpPr/>
          <p:nvPr/>
        </p:nvSpPr>
        <p:spPr>
          <a:xfrm>
            <a:off x="9148977" y="13987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6" name="모서리가 둥근 직사각형 990">
            <a:extLst>
              <a:ext uri="{FF2B5EF4-FFF2-40B4-BE49-F238E27FC236}">
                <a16:creationId xmlns:a16="http://schemas.microsoft.com/office/drawing/2014/main" id="{4965B15E-0CE6-2999-6A01-452093F1F24D}"/>
              </a:ext>
            </a:extLst>
          </p:cNvPr>
          <p:cNvSpPr/>
          <p:nvPr/>
        </p:nvSpPr>
        <p:spPr>
          <a:xfrm>
            <a:off x="9310164" y="13996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7" name="모서리가 둥근 직사각형 985">
            <a:extLst>
              <a:ext uri="{FF2B5EF4-FFF2-40B4-BE49-F238E27FC236}">
                <a16:creationId xmlns:a16="http://schemas.microsoft.com/office/drawing/2014/main" id="{8EB95E62-1AD5-926E-92EE-5D6D536C7746}"/>
              </a:ext>
            </a:extLst>
          </p:cNvPr>
          <p:cNvSpPr/>
          <p:nvPr/>
        </p:nvSpPr>
        <p:spPr>
          <a:xfrm>
            <a:off x="8986460" y="1579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8" name="모서리가 둥근 직사각형 986">
            <a:extLst>
              <a:ext uri="{FF2B5EF4-FFF2-40B4-BE49-F238E27FC236}">
                <a16:creationId xmlns:a16="http://schemas.microsoft.com/office/drawing/2014/main" id="{E8EC16A9-89A9-D2A4-C4C8-61A2F9B16AAF}"/>
              </a:ext>
            </a:extLst>
          </p:cNvPr>
          <p:cNvSpPr/>
          <p:nvPr/>
        </p:nvSpPr>
        <p:spPr>
          <a:xfrm>
            <a:off x="9147651" y="15789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9" name="모서리가 둥근 직사각형 987">
            <a:extLst>
              <a:ext uri="{FF2B5EF4-FFF2-40B4-BE49-F238E27FC236}">
                <a16:creationId xmlns:a16="http://schemas.microsoft.com/office/drawing/2014/main" id="{B96DA75A-B1BA-BFB1-B79C-6E0A29E76771}"/>
              </a:ext>
            </a:extLst>
          </p:cNvPr>
          <p:cNvSpPr/>
          <p:nvPr/>
        </p:nvSpPr>
        <p:spPr>
          <a:xfrm>
            <a:off x="9308838" y="15776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0" name="모서리가 둥근 직사각형 982">
            <a:extLst>
              <a:ext uri="{FF2B5EF4-FFF2-40B4-BE49-F238E27FC236}">
                <a16:creationId xmlns:a16="http://schemas.microsoft.com/office/drawing/2014/main" id="{69A7673F-346D-FC2F-4358-723DEC4D6872}"/>
              </a:ext>
            </a:extLst>
          </p:cNvPr>
          <p:cNvSpPr/>
          <p:nvPr/>
        </p:nvSpPr>
        <p:spPr>
          <a:xfrm>
            <a:off x="8983390" y="17473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1" name="모서리가 둥근 직사각형 983">
            <a:extLst>
              <a:ext uri="{FF2B5EF4-FFF2-40B4-BE49-F238E27FC236}">
                <a16:creationId xmlns:a16="http://schemas.microsoft.com/office/drawing/2014/main" id="{2340365D-8866-495D-8F52-D9B847700CA5}"/>
              </a:ext>
            </a:extLst>
          </p:cNvPr>
          <p:cNvSpPr/>
          <p:nvPr/>
        </p:nvSpPr>
        <p:spPr>
          <a:xfrm>
            <a:off x="9144580" y="17463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2" name="모서리가 둥근 직사각형 984">
            <a:extLst>
              <a:ext uri="{FF2B5EF4-FFF2-40B4-BE49-F238E27FC236}">
                <a16:creationId xmlns:a16="http://schemas.microsoft.com/office/drawing/2014/main" id="{8D6A1815-16FF-F128-BD52-4AE331E36D9A}"/>
              </a:ext>
            </a:extLst>
          </p:cNvPr>
          <p:cNvSpPr/>
          <p:nvPr/>
        </p:nvSpPr>
        <p:spPr>
          <a:xfrm>
            <a:off x="9305768" y="17450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3" name="모서리가 둥근 직사각형 979">
            <a:extLst>
              <a:ext uri="{FF2B5EF4-FFF2-40B4-BE49-F238E27FC236}">
                <a16:creationId xmlns:a16="http://schemas.microsoft.com/office/drawing/2014/main" id="{656146E1-5075-B58B-DA2D-BCC1B8A0A7D6}"/>
              </a:ext>
            </a:extLst>
          </p:cNvPr>
          <p:cNvSpPr/>
          <p:nvPr/>
        </p:nvSpPr>
        <p:spPr>
          <a:xfrm>
            <a:off x="8984716" y="19124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4" name="모서리가 둥근 직사각형 980">
            <a:extLst>
              <a:ext uri="{FF2B5EF4-FFF2-40B4-BE49-F238E27FC236}">
                <a16:creationId xmlns:a16="http://schemas.microsoft.com/office/drawing/2014/main" id="{90E019CF-4C02-8599-F937-1527F804BDDD}"/>
              </a:ext>
            </a:extLst>
          </p:cNvPr>
          <p:cNvSpPr/>
          <p:nvPr/>
        </p:nvSpPr>
        <p:spPr>
          <a:xfrm>
            <a:off x="9145906" y="19114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5" name="모서리가 둥근 직사각형 981">
            <a:extLst>
              <a:ext uri="{FF2B5EF4-FFF2-40B4-BE49-F238E27FC236}">
                <a16:creationId xmlns:a16="http://schemas.microsoft.com/office/drawing/2014/main" id="{3C2450FB-A9F8-E54E-3580-7DA1447757EC}"/>
              </a:ext>
            </a:extLst>
          </p:cNvPr>
          <p:cNvSpPr/>
          <p:nvPr/>
        </p:nvSpPr>
        <p:spPr>
          <a:xfrm>
            <a:off x="9310380" y="19131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6" name="모서리가 둥근 직사각형 976">
            <a:extLst>
              <a:ext uri="{FF2B5EF4-FFF2-40B4-BE49-F238E27FC236}">
                <a16:creationId xmlns:a16="http://schemas.microsoft.com/office/drawing/2014/main" id="{16E40E5E-728A-B66A-C4ED-E561B1F32525}"/>
              </a:ext>
            </a:extLst>
          </p:cNvPr>
          <p:cNvSpPr/>
          <p:nvPr/>
        </p:nvSpPr>
        <p:spPr>
          <a:xfrm>
            <a:off x="8984373" y="20756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7" name="모서리가 둥근 직사각형 977">
            <a:extLst>
              <a:ext uri="{FF2B5EF4-FFF2-40B4-BE49-F238E27FC236}">
                <a16:creationId xmlns:a16="http://schemas.microsoft.com/office/drawing/2014/main" id="{EB0B8B43-8E48-84B3-7322-ED9A56948D6E}"/>
              </a:ext>
            </a:extLst>
          </p:cNvPr>
          <p:cNvSpPr/>
          <p:nvPr/>
        </p:nvSpPr>
        <p:spPr>
          <a:xfrm>
            <a:off x="9145564" y="2074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8" name="모서리가 둥근 직사각형 978">
            <a:extLst>
              <a:ext uri="{FF2B5EF4-FFF2-40B4-BE49-F238E27FC236}">
                <a16:creationId xmlns:a16="http://schemas.microsoft.com/office/drawing/2014/main" id="{7DE51D10-C8CB-01BA-A8DB-5F14207FEE29}"/>
              </a:ext>
            </a:extLst>
          </p:cNvPr>
          <p:cNvSpPr/>
          <p:nvPr/>
        </p:nvSpPr>
        <p:spPr>
          <a:xfrm>
            <a:off x="9306752" y="20733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9" name="모서리가 둥근 직사각형 973">
            <a:extLst>
              <a:ext uri="{FF2B5EF4-FFF2-40B4-BE49-F238E27FC236}">
                <a16:creationId xmlns:a16="http://schemas.microsoft.com/office/drawing/2014/main" id="{C883D8A6-3EBB-5EC7-589A-16C3E64E6617}"/>
              </a:ext>
            </a:extLst>
          </p:cNvPr>
          <p:cNvSpPr/>
          <p:nvPr/>
        </p:nvSpPr>
        <p:spPr>
          <a:xfrm>
            <a:off x="8985026" y="22405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0" name="모서리가 둥근 직사각형 974">
            <a:extLst>
              <a:ext uri="{FF2B5EF4-FFF2-40B4-BE49-F238E27FC236}">
                <a16:creationId xmlns:a16="http://schemas.microsoft.com/office/drawing/2014/main" id="{892E0817-E235-DF98-7494-3105308B7097}"/>
              </a:ext>
            </a:extLst>
          </p:cNvPr>
          <p:cNvSpPr/>
          <p:nvPr/>
        </p:nvSpPr>
        <p:spPr>
          <a:xfrm>
            <a:off x="9146217" y="22395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1" name="모서리가 둥근 직사각형 975">
            <a:extLst>
              <a:ext uri="{FF2B5EF4-FFF2-40B4-BE49-F238E27FC236}">
                <a16:creationId xmlns:a16="http://schemas.microsoft.com/office/drawing/2014/main" id="{4C864480-11CB-FB83-06DC-891481EBCEF3}"/>
              </a:ext>
            </a:extLst>
          </p:cNvPr>
          <p:cNvSpPr/>
          <p:nvPr/>
        </p:nvSpPr>
        <p:spPr>
          <a:xfrm>
            <a:off x="9307404" y="2238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2" name="모서리가 둥근 직사각형 913">
            <a:extLst>
              <a:ext uri="{FF2B5EF4-FFF2-40B4-BE49-F238E27FC236}">
                <a16:creationId xmlns:a16="http://schemas.microsoft.com/office/drawing/2014/main" id="{9D2969AA-F634-DF0B-1E61-313B9443EBC2}"/>
              </a:ext>
            </a:extLst>
          </p:cNvPr>
          <p:cNvSpPr/>
          <p:nvPr/>
        </p:nvSpPr>
        <p:spPr>
          <a:xfrm>
            <a:off x="8987124" y="7257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3" name="사각형: 둥근 위쪽 모서리 9192">
            <a:extLst>
              <a:ext uri="{FF2B5EF4-FFF2-40B4-BE49-F238E27FC236}">
                <a16:creationId xmlns:a16="http://schemas.microsoft.com/office/drawing/2014/main" id="{5ACC8D8B-FA5B-A54A-043C-2F4E29D143B7}"/>
              </a:ext>
            </a:extLst>
          </p:cNvPr>
          <p:cNvSpPr/>
          <p:nvPr/>
        </p:nvSpPr>
        <p:spPr>
          <a:xfrm>
            <a:off x="8925450" y="392034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94" name="직선 연결선 9193">
            <a:extLst>
              <a:ext uri="{FF2B5EF4-FFF2-40B4-BE49-F238E27FC236}">
                <a16:creationId xmlns:a16="http://schemas.microsoft.com/office/drawing/2014/main" id="{EC6D855A-C3BD-5E32-38FA-A5733CE18990}"/>
              </a:ext>
            </a:extLst>
          </p:cNvPr>
          <p:cNvCxnSpPr>
            <a:cxnSpLocks/>
          </p:cNvCxnSpPr>
          <p:nvPr/>
        </p:nvCxnSpPr>
        <p:spPr>
          <a:xfrm>
            <a:off x="8925450" y="67057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95" name="사각형: 둥근 모서리 9194">
            <a:extLst>
              <a:ext uri="{FF2B5EF4-FFF2-40B4-BE49-F238E27FC236}">
                <a16:creationId xmlns:a16="http://schemas.microsoft.com/office/drawing/2014/main" id="{FC5793DD-B386-3FC3-4970-9AEFA08DC727}"/>
              </a:ext>
            </a:extLst>
          </p:cNvPr>
          <p:cNvSpPr/>
          <p:nvPr/>
        </p:nvSpPr>
        <p:spPr>
          <a:xfrm>
            <a:off x="8925451" y="392655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6" name="직사각형 9195">
            <a:extLst>
              <a:ext uri="{FF2B5EF4-FFF2-40B4-BE49-F238E27FC236}">
                <a16:creationId xmlns:a16="http://schemas.microsoft.com/office/drawing/2014/main" id="{67F85E62-F247-DA17-D78B-14A0F0C682C2}"/>
              </a:ext>
            </a:extLst>
          </p:cNvPr>
          <p:cNvSpPr/>
          <p:nvPr/>
        </p:nvSpPr>
        <p:spPr>
          <a:xfrm>
            <a:off x="8976522" y="36329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197" name="그룹 9196">
            <a:extLst>
              <a:ext uri="{FF2B5EF4-FFF2-40B4-BE49-F238E27FC236}">
                <a16:creationId xmlns:a16="http://schemas.microsoft.com/office/drawing/2014/main" id="{587E2CD8-5C6B-3A60-BFD9-1A39D258954A}"/>
              </a:ext>
            </a:extLst>
          </p:cNvPr>
          <p:cNvGrpSpPr/>
          <p:nvPr/>
        </p:nvGrpSpPr>
        <p:grpSpPr>
          <a:xfrm>
            <a:off x="8902351" y="497928"/>
            <a:ext cx="577798" cy="221355"/>
            <a:chOff x="7893402" y="849412"/>
            <a:chExt cx="597508" cy="229745"/>
          </a:xfrm>
        </p:grpSpPr>
        <p:sp>
          <p:nvSpPr>
            <p:cNvPr id="9202" name="직사각형 9201">
              <a:extLst>
                <a:ext uri="{FF2B5EF4-FFF2-40B4-BE49-F238E27FC236}">
                  <a16:creationId xmlns:a16="http://schemas.microsoft.com/office/drawing/2014/main" id="{00C77D06-1BA0-D42C-FD61-53D35549EC83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203" name="직사각형 9202">
              <a:extLst>
                <a:ext uri="{FF2B5EF4-FFF2-40B4-BE49-F238E27FC236}">
                  <a16:creationId xmlns:a16="http://schemas.microsoft.com/office/drawing/2014/main" id="{FD20426C-8496-A67E-C753-5A76D974BAAF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204" name="직사각형 9203">
              <a:extLst>
                <a:ext uri="{FF2B5EF4-FFF2-40B4-BE49-F238E27FC236}">
                  <a16:creationId xmlns:a16="http://schemas.microsoft.com/office/drawing/2014/main" id="{041B1246-CB02-B07D-01C3-3FBC962596E5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198" name="직선 연결선 9197">
            <a:extLst>
              <a:ext uri="{FF2B5EF4-FFF2-40B4-BE49-F238E27FC236}">
                <a16:creationId xmlns:a16="http://schemas.microsoft.com/office/drawing/2014/main" id="{E5042BAB-9B01-7CB9-1F81-F73999D60864}"/>
              </a:ext>
            </a:extLst>
          </p:cNvPr>
          <p:cNvCxnSpPr>
            <a:cxnSpLocks/>
          </p:cNvCxnSpPr>
          <p:nvPr/>
        </p:nvCxnSpPr>
        <p:spPr>
          <a:xfrm>
            <a:off x="8928707" y="54455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99" name="그룹 9198">
            <a:extLst>
              <a:ext uri="{FF2B5EF4-FFF2-40B4-BE49-F238E27FC236}">
                <a16:creationId xmlns:a16="http://schemas.microsoft.com/office/drawing/2014/main" id="{DA815D71-77E9-0933-8BFB-8CB14F687277}"/>
              </a:ext>
            </a:extLst>
          </p:cNvPr>
          <p:cNvGrpSpPr/>
          <p:nvPr/>
        </p:nvGrpSpPr>
        <p:grpSpPr>
          <a:xfrm>
            <a:off x="9093079" y="544573"/>
            <a:ext cx="161190" cy="1829500"/>
            <a:chOff x="7498683" y="728474"/>
            <a:chExt cx="166688" cy="2740762"/>
          </a:xfrm>
        </p:grpSpPr>
        <p:cxnSp>
          <p:nvCxnSpPr>
            <p:cNvPr id="9200" name="직선 연결선 9199">
              <a:extLst>
                <a:ext uri="{FF2B5EF4-FFF2-40B4-BE49-F238E27FC236}">
                  <a16:creationId xmlns:a16="http://schemas.microsoft.com/office/drawing/2014/main" id="{0148BE0C-254C-7AD9-F6FC-35155755A6C8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1" name="직선 연결선 9200">
              <a:extLst>
                <a:ext uri="{FF2B5EF4-FFF2-40B4-BE49-F238E27FC236}">
                  <a16:creationId xmlns:a16="http://schemas.microsoft.com/office/drawing/2014/main" id="{A772DE1F-3C64-13F6-B9DE-9AF55CB533A3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06" name="모서리가 둥근 직사각형 1001">
            <a:extLst>
              <a:ext uri="{FF2B5EF4-FFF2-40B4-BE49-F238E27FC236}">
                <a16:creationId xmlns:a16="http://schemas.microsoft.com/office/drawing/2014/main" id="{7344F3A4-6880-12CC-1918-1BF2650731C7}"/>
              </a:ext>
            </a:extLst>
          </p:cNvPr>
          <p:cNvSpPr/>
          <p:nvPr/>
        </p:nvSpPr>
        <p:spPr>
          <a:xfrm>
            <a:off x="3269185" y="28060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7" name="모서리가 둥근 직사각형 1002">
            <a:extLst>
              <a:ext uri="{FF2B5EF4-FFF2-40B4-BE49-F238E27FC236}">
                <a16:creationId xmlns:a16="http://schemas.microsoft.com/office/drawing/2014/main" id="{1092B270-CBA0-2E08-B524-FCB11BCA463F}"/>
              </a:ext>
            </a:extLst>
          </p:cNvPr>
          <p:cNvSpPr/>
          <p:nvPr/>
        </p:nvSpPr>
        <p:spPr>
          <a:xfrm>
            <a:off x="3430373" y="28047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8" name="모서리가 둥근 직사각형 997">
            <a:extLst>
              <a:ext uri="{FF2B5EF4-FFF2-40B4-BE49-F238E27FC236}">
                <a16:creationId xmlns:a16="http://schemas.microsoft.com/office/drawing/2014/main" id="{AFB12A68-1545-470D-7298-DEFEC097E439}"/>
              </a:ext>
            </a:extLst>
          </p:cNvPr>
          <p:cNvSpPr/>
          <p:nvPr/>
        </p:nvSpPr>
        <p:spPr>
          <a:xfrm>
            <a:off x="3107281" y="29750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9" name="모서리가 둥근 직사각형 998">
            <a:extLst>
              <a:ext uri="{FF2B5EF4-FFF2-40B4-BE49-F238E27FC236}">
                <a16:creationId xmlns:a16="http://schemas.microsoft.com/office/drawing/2014/main" id="{4342399B-BC52-63C8-9290-9E51B34EB142}"/>
              </a:ext>
            </a:extLst>
          </p:cNvPr>
          <p:cNvSpPr/>
          <p:nvPr/>
        </p:nvSpPr>
        <p:spPr>
          <a:xfrm>
            <a:off x="3268471" y="29741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0" name="모서리가 둥근 직사각형 999">
            <a:extLst>
              <a:ext uri="{FF2B5EF4-FFF2-40B4-BE49-F238E27FC236}">
                <a16:creationId xmlns:a16="http://schemas.microsoft.com/office/drawing/2014/main" id="{80B993DB-E2EF-4A5C-64E1-A1C76B372B88}"/>
              </a:ext>
            </a:extLst>
          </p:cNvPr>
          <p:cNvSpPr/>
          <p:nvPr/>
        </p:nvSpPr>
        <p:spPr>
          <a:xfrm>
            <a:off x="3429659" y="29727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1" name="모서리가 둥근 직사각형 994">
            <a:extLst>
              <a:ext uri="{FF2B5EF4-FFF2-40B4-BE49-F238E27FC236}">
                <a16:creationId xmlns:a16="http://schemas.microsoft.com/office/drawing/2014/main" id="{778FC9AD-60CF-085A-3EF0-5434546B9885}"/>
              </a:ext>
            </a:extLst>
          </p:cNvPr>
          <p:cNvSpPr/>
          <p:nvPr/>
        </p:nvSpPr>
        <p:spPr>
          <a:xfrm>
            <a:off x="3107994" y="31465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2" name="모서리가 둥근 직사각형 995">
            <a:extLst>
              <a:ext uri="{FF2B5EF4-FFF2-40B4-BE49-F238E27FC236}">
                <a16:creationId xmlns:a16="http://schemas.microsoft.com/office/drawing/2014/main" id="{73B863C0-E2B1-0D8D-68EE-0D4B988B9B07}"/>
              </a:ext>
            </a:extLst>
          </p:cNvPr>
          <p:cNvSpPr/>
          <p:nvPr/>
        </p:nvSpPr>
        <p:spPr>
          <a:xfrm>
            <a:off x="3269185" y="31455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3" name="모서리가 둥근 직사각형 996">
            <a:extLst>
              <a:ext uri="{FF2B5EF4-FFF2-40B4-BE49-F238E27FC236}">
                <a16:creationId xmlns:a16="http://schemas.microsoft.com/office/drawing/2014/main" id="{56C039BC-4534-A514-69E2-389C987D6F84}"/>
              </a:ext>
            </a:extLst>
          </p:cNvPr>
          <p:cNvSpPr/>
          <p:nvPr/>
        </p:nvSpPr>
        <p:spPr>
          <a:xfrm>
            <a:off x="3430373" y="3144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4" name="모서리가 둥근 직사각형 991">
            <a:extLst>
              <a:ext uri="{FF2B5EF4-FFF2-40B4-BE49-F238E27FC236}">
                <a16:creationId xmlns:a16="http://schemas.microsoft.com/office/drawing/2014/main" id="{7D2CE20D-7055-E479-1D03-A11D9C5686C0}"/>
              </a:ext>
            </a:extLst>
          </p:cNvPr>
          <p:cNvSpPr/>
          <p:nvPr/>
        </p:nvSpPr>
        <p:spPr>
          <a:xfrm>
            <a:off x="3109025" y="33097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5" name="모서리가 둥근 직사각형 992">
            <a:extLst>
              <a:ext uri="{FF2B5EF4-FFF2-40B4-BE49-F238E27FC236}">
                <a16:creationId xmlns:a16="http://schemas.microsoft.com/office/drawing/2014/main" id="{24944B8B-872C-6251-E92B-B57B01D45736}"/>
              </a:ext>
            </a:extLst>
          </p:cNvPr>
          <p:cNvSpPr/>
          <p:nvPr/>
        </p:nvSpPr>
        <p:spPr>
          <a:xfrm>
            <a:off x="3270216" y="33087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6" name="모서리가 둥근 직사각형 993">
            <a:extLst>
              <a:ext uri="{FF2B5EF4-FFF2-40B4-BE49-F238E27FC236}">
                <a16:creationId xmlns:a16="http://schemas.microsoft.com/office/drawing/2014/main" id="{0587555E-CC0E-CB8F-7C1A-04A96A8A52AD}"/>
              </a:ext>
            </a:extLst>
          </p:cNvPr>
          <p:cNvSpPr/>
          <p:nvPr/>
        </p:nvSpPr>
        <p:spPr>
          <a:xfrm>
            <a:off x="3431403" y="33074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7" name="모서리가 둥근 직사각형 988">
            <a:extLst>
              <a:ext uri="{FF2B5EF4-FFF2-40B4-BE49-F238E27FC236}">
                <a16:creationId xmlns:a16="http://schemas.microsoft.com/office/drawing/2014/main" id="{2CCA9095-B3F6-45A7-A619-46A5608833C3}"/>
              </a:ext>
            </a:extLst>
          </p:cNvPr>
          <p:cNvSpPr/>
          <p:nvPr/>
        </p:nvSpPr>
        <p:spPr>
          <a:xfrm>
            <a:off x="3110351" y="34792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8" name="모서리가 둥근 직사각형 989">
            <a:extLst>
              <a:ext uri="{FF2B5EF4-FFF2-40B4-BE49-F238E27FC236}">
                <a16:creationId xmlns:a16="http://schemas.microsoft.com/office/drawing/2014/main" id="{C55CC28F-3CD9-1752-1753-59E239BC6844}"/>
              </a:ext>
            </a:extLst>
          </p:cNvPr>
          <p:cNvSpPr/>
          <p:nvPr/>
        </p:nvSpPr>
        <p:spPr>
          <a:xfrm>
            <a:off x="3271542" y="34782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9" name="모서리가 둥근 직사각형 990">
            <a:extLst>
              <a:ext uri="{FF2B5EF4-FFF2-40B4-BE49-F238E27FC236}">
                <a16:creationId xmlns:a16="http://schemas.microsoft.com/office/drawing/2014/main" id="{E7C523CD-B2E5-3B3C-4FAF-2BCA56629A63}"/>
              </a:ext>
            </a:extLst>
          </p:cNvPr>
          <p:cNvSpPr/>
          <p:nvPr/>
        </p:nvSpPr>
        <p:spPr>
          <a:xfrm>
            <a:off x="3432729" y="34792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0" name="모서리가 둥근 직사각형 985">
            <a:extLst>
              <a:ext uri="{FF2B5EF4-FFF2-40B4-BE49-F238E27FC236}">
                <a16:creationId xmlns:a16="http://schemas.microsoft.com/office/drawing/2014/main" id="{256FAFCD-C121-A635-687C-3BB8C69555D3}"/>
              </a:ext>
            </a:extLst>
          </p:cNvPr>
          <p:cNvSpPr/>
          <p:nvPr/>
        </p:nvSpPr>
        <p:spPr>
          <a:xfrm>
            <a:off x="3109025" y="3659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1" name="모서리가 둥근 직사각형 986">
            <a:extLst>
              <a:ext uri="{FF2B5EF4-FFF2-40B4-BE49-F238E27FC236}">
                <a16:creationId xmlns:a16="http://schemas.microsoft.com/office/drawing/2014/main" id="{054B71B6-06D5-C297-1505-56167691C2A1}"/>
              </a:ext>
            </a:extLst>
          </p:cNvPr>
          <p:cNvSpPr/>
          <p:nvPr/>
        </p:nvSpPr>
        <p:spPr>
          <a:xfrm>
            <a:off x="3270216" y="36585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2" name="모서리가 둥근 직사각형 987">
            <a:extLst>
              <a:ext uri="{FF2B5EF4-FFF2-40B4-BE49-F238E27FC236}">
                <a16:creationId xmlns:a16="http://schemas.microsoft.com/office/drawing/2014/main" id="{7C6DA680-9F0D-8E14-3BA7-98C5C33182EF}"/>
              </a:ext>
            </a:extLst>
          </p:cNvPr>
          <p:cNvSpPr/>
          <p:nvPr/>
        </p:nvSpPr>
        <p:spPr>
          <a:xfrm>
            <a:off x="3431403" y="36572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3" name="모서리가 둥근 직사각형 982">
            <a:extLst>
              <a:ext uri="{FF2B5EF4-FFF2-40B4-BE49-F238E27FC236}">
                <a16:creationId xmlns:a16="http://schemas.microsoft.com/office/drawing/2014/main" id="{1E3F57EF-04FB-BE21-CCD2-E4F62E5482AA}"/>
              </a:ext>
            </a:extLst>
          </p:cNvPr>
          <p:cNvSpPr/>
          <p:nvPr/>
        </p:nvSpPr>
        <p:spPr>
          <a:xfrm>
            <a:off x="3105955" y="38268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4" name="모서리가 둥근 직사각형 983">
            <a:extLst>
              <a:ext uri="{FF2B5EF4-FFF2-40B4-BE49-F238E27FC236}">
                <a16:creationId xmlns:a16="http://schemas.microsoft.com/office/drawing/2014/main" id="{6B27AB84-031D-15D7-3486-CCB7893ABA60}"/>
              </a:ext>
            </a:extLst>
          </p:cNvPr>
          <p:cNvSpPr/>
          <p:nvPr/>
        </p:nvSpPr>
        <p:spPr>
          <a:xfrm>
            <a:off x="3267145" y="38259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5" name="모서리가 둥근 직사각형 984">
            <a:extLst>
              <a:ext uri="{FF2B5EF4-FFF2-40B4-BE49-F238E27FC236}">
                <a16:creationId xmlns:a16="http://schemas.microsoft.com/office/drawing/2014/main" id="{0D87A734-2300-3BA9-BD4A-D10530DFB8A1}"/>
              </a:ext>
            </a:extLst>
          </p:cNvPr>
          <p:cNvSpPr/>
          <p:nvPr/>
        </p:nvSpPr>
        <p:spPr>
          <a:xfrm>
            <a:off x="3428333" y="38245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6" name="모서리가 둥근 직사각형 979">
            <a:extLst>
              <a:ext uri="{FF2B5EF4-FFF2-40B4-BE49-F238E27FC236}">
                <a16:creationId xmlns:a16="http://schemas.microsoft.com/office/drawing/2014/main" id="{E0DE9AA5-4914-1035-BF4B-E989838A6F00}"/>
              </a:ext>
            </a:extLst>
          </p:cNvPr>
          <p:cNvSpPr/>
          <p:nvPr/>
        </p:nvSpPr>
        <p:spPr>
          <a:xfrm>
            <a:off x="3107281" y="39919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7" name="모서리가 둥근 직사각형 980">
            <a:extLst>
              <a:ext uri="{FF2B5EF4-FFF2-40B4-BE49-F238E27FC236}">
                <a16:creationId xmlns:a16="http://schemas.microsoft.com/office/drawing/2014/main" id="{D2C6BCD8-15FC-0A12-9D39-C86017F24810}"/>
              </a:ext>
            </a:extLst>
          </p:cNvPr>
          <p:cNvSpPr/>
          <p:nvPr/>
        </p:nvSpPr>
        <p:spPr>
          <a:xfrm>
            <a:off x="3268471" y="39910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8" name="모서리가 둥근 직사각형 981">
            <a:extLst>
              <a:ext uri="{FF2B5EF4-FFF2-40B4-BE49-F238E27FC236}">
                <a16:creationId xmlns:a16="http://schemas.microsoft.com/office/drawing/2014/main" id="{0B8892AC-B2B4-9016-E80F-2EC7B86F7769}"/>
              </a:ext>
            </a:extLst>
          </p:cNvPr>
          <p:cNvSpPr/>
          <p:nvPr/>
        </p:nvSpPr>
        <p:spPr>
          <a:xfrm>
            <a:off x="3432945" y="39927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9" name="모서리가 둥근 직사각형 976">
            <a:extLst>
              <a:ext uri="{FF2B5EF4-FFF2-40B4-BE49-F238E27FC236}">
                <a16:creationId xmlns:a16="http://schemas.microsoft.com/office/drawing/2014/main" id="{01A3A6C8-45B4-F40A-2EEB-F3D885DF398A}"/>
              </a:ext>
            </a:extLst>
          </p:cNvPr>
          <p:cNvSpPr/>
          <p:nvPr/>
        </p:nvSpPr>
        <p:spPr>
          <a:xfrm>
            <a:off x="3106938" y="4155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0" name="모서리가 둥근 직사각형 977">
            <a:extLst>
              <a:ext uri="{FF2B5EF4-FFF2-40B4-BE49-F238E27FC236}">
                <a16:creationId xmlns:a16="http://schemas.microsoft.com/office/drawing/2014/main" id="{F07D71A6-A7A3-D362-11DF-39E7F53D3979}"/>
              </a:ext>
            </a:extLst>
          </p:cNvPr>
          <p:cNvSpPr/>
          <p:nvPr/>
        </p:nvSpPr>
        <p:spPr>
          <a:xfrm>
            <a:off x="3268129" y="41541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1" name="모서리가 둥근 직사각형 978">
            <a:extLst>
              <a:ext uri="{FF2B5EF4-FFF2-40B4-BE49-F238E27FC236}">
                <a16:creationId xmlns:a16="http://schemas.microsoft.com/office/drawing/2014/main" id="{5EF9BB91-070C-D72F-D45F-BD105D67AA45}"/>
              </a:ext>
            </a:extLst>
          </p:cNvPr>
          <p:cNvSpPr/>
          <p:nvPr/>
        </p:nvSpPr>
        <p:spPr>
          <a:xfrm>
            <a:off x="3429317" y="41528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2" name="모서리가 둥근 직사각형 973">
            <a:extLst>
              <a:ext uri="{FF2B5EF4-FFF2-40B4-BE49-F238E27FC236}">
                <a16:creationId xmlns:a16="http://schemas.microsoft.com/office/drawing/2014/main" id="{58636E8A-E0C8-C173-2CB2-875E1EE4426B}"/>
              </a:ext>
            </a:extLst>
          </p:cNvPr>
          <p:cNvSpPr/>
          <p:nvPr/>
        </p:nvSpPr>
        <p:spPr>
          <a:xfrm>
            <a:off x="3107591" y="43200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3" name="모서리가 둥근 직사각형 974">
            <a:extLst>
              <a:ext uri="{FF2B5EF4-FFF2-40B4-BE49-F238E27FC236}">
                <a16:creationId xmlns:a16="http://schemas.microsoft.com/office/drawing/2014/main" id="{31E7B2D1-14A9-522C-3432-29A43E6EECDA}"/>
              </a:ext>
            </a:extLst>
          </p:cNvPr>
          <p:cNvSpPr/>
          <p:nvPr/>
        </p:nvSpPr>
        <p:spPr>
          <a:xfrm>
            <a:off x="3268782" y="43190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4" name="모서리가 둥근 직사각형 975">
            <a:extLst>
              <a:ext uri="{FF2B5EF4-FFF2-40B4-BE49-F238E27FC236}">
                <a16:creationId xmlns:a16="http://schemas.microsoft.com/office/drawing/2014/main" id="{0ACFC634-7935-D746-69BC-F438A5EFFDC5}"/>
              </a:ext>
            </a:extLst>
          </p:cNvPr>
          <p:cNvSpPr/>
          <p:nvPr/>
        </p:nvSpPr>
        <p:spPr>
          <a:xfrm>
            <a:off x="3429969" y="43177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5" name="모서리가 둥근 직사각형 913">
            <a:extLst>
              <a:ext uri="{FF2B5EF4-FFF2-40B4-BE49-F238E27FC236}">
                <a16:creationId xmlns:a16="http://schemas.microsoft.com/office/drawing/2014/main" id="{E0C265DE-54B9-C171-A382-EA942767B4D7}"/>
              </a:ext>
            </a:extLst>
          </p:cNvPr>
          <p:cNvSpPr/>
          <p:nvPr/>
        </p:nvSpPr>
        <p:spPr>
          <a:xfrm>
            <a:off x="3109689" y="28053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6" name="사각형: 둥근 위쪽 모서리 9235">
            <a:extLst>
              <a:ext uri="{FF2B5EF4-FFF2-40B4-BE49-F238E27FC236}">
                <a16:creationId xmlns:a16="http://schemas.microsoft.com/office/drawing/2014/main" id="{3C9584E7-7901-9C18-0A09-B1C2A70CB073}"/>
              </a:ext>
            </a:extLst>
          </p:cNvPr>
          <p:cNvSpPr/>
          <p:nvPr/>
        </p:nvSpPr>
        <p:spPr>
          <a:xfrm>
            <a:off x="3048015" y="2471607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37" name="직선 연결선 9236">
            <a:extLst>
              <a:ext uri="{FF2B5EF4-FFF2-40B4-BE49-F238E27FC236}">
                <a16:creationId xmlns:a16="http://schemas.microsoft.com/office/drawing/2014/main" id="{D8641363-266A-DF81-0993-9463EA2F2452}"/>
              </a:ext>
            </a:extLst>
          </p:cNvPr>
          <p:cNvCxnSpPr>
            <a:cxnSpLocks/>
          </p:cNvCxnSpPr>
          <p:nvPr/>
        </p:nvCxnSpPr>
        <p:spPr>
          <a:xfrm>
            <a:off x="3048015" y="2750151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38" name="사각형: 둥근 모서리 9237">
            <a:extLst>
              <a:ext uri="{FF2B5EF4-FFF2-40B4-BE49-F238E27FC236}">
                <a16:creationId xmlns:a16="http://schemas.microsoft.com/office/drawing/2014/main" id="{5CE5D374-AE1C-0D69-7AD6-47D1F96F1A6A}"/>
              </a:ext>
            </a:extLst>
          </p:cNvPr>
          <p:cNvSpPr/>
          <p:nvPr/>
        </p:nvSpPr>
        <p:spPr>
          <a:xfrm>
            <a:off x="3048016" y="247222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9" name="직사각형 9238">
            <a:extLst>
              <a:ext uri="{FF2B5EF4-FFF2-40B4-BE49-F238E27FC236}">
                <a16:creationId xmlns:a16="http://schemas.microsoft.com/office/drawing/2014/main" id="{4CF95107-EDEE-FE3D-1279-04BBF834ED97}"/>
              </a:ext>
            </a:extLst>
          </p:cNvPr>
          <p:cNvSpPr/>
          <p:nvPr/>
        </p:nvSpPr>
        <p:spPr>
          <a:xfrm>
            <a:off x="3099087" y="2442864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245" name="직사각형 9244">
            <a:extLst>
              <a:ext uri="{FF2B5EF4-FFF2-40B4-BE49-F238E27FC236}">
                <a16:creationId xmlns:a16="http://schemas.microsoft.com/office/drawing/2014/main" id="{111E3B6D-FB66-B670-425B-EEEA2D881BB8}"/>
              </a:ext>
            </a:extLst>
          </p:cNvPr>
          <p:cNvSpPr/>
          <p:nvPr/>
        </p:nvSpPr>
        <p:spPr>
          <a:xfrm>
            <a:off x="3024923" y="2577500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246" name="직사각형 9245">
            <a:extLst>
              <a:ext uri="{FF2B5EF4-FFF2-40B4-BE49-F238E27FC236}">
                <a16:creationId xmlns:a16="http://schemas.microsoft.com/office/drawing/2014/main" id="{2C27F19A-9646-03B1-1FF3-43221D02201E}"/>
              </a:ext>
            </a:extLst>
          </p:cNvPr>
          <p:cNvSpPr/>
          <p:nvPr/>
        </p:nvSpPr>
        <p:spPr>
          <a:xfrm>
            <a:off x="3170329" y="258341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247" name="직사각형 9246">
            <a:extLst>
              <a:ext uri="{FF2B5EF4-FFF2-40B4-BE49-F238E27FC236}">
                <a16:creationId xmlns:a16="http://schemas.microsoft.com/office/drawing/2014/main" id="{EFD6DCB5-354C-9A7E-42A2-2B25103ABA13}"/>
              </a:ext>
            </a:extLst>
          </p:cNvPr>
          <p:cNvSpPr/>
          <p:nvPr/>
        </p:nvSpPr>
        <p:spPr>
          <a:xfrm>
            <a:off x="3321876" y="2582647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241" name="직선 연결선 9240">
            <a:extLst>
              <a:ext uri="{FF2B5EF4-FFF2-40B4-BE49-F238E27FC236}">
                <a16:creationId xmlns:a16="http://schemas.microsoft.com/office/drawing/2014/main" id="{47596B31-DA3D-E9FF-C485-3D43DFE31288}"/>
              </a:ext>
            </a:extLst>
          </p:cNvPr>
          <p:cNvCxnSpPr>
            <a:cxnSpLocks/>
          </p:cNvCxnSpPr>
          <p:nvPr/>
        </p:nvCxnSpPr>
        <p:spPr>
          <a:xfrm>
            <a:off x="3051272" y="262412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43" name="직선 연결선 9242">
            <a:extLst>
              <a:ext uri="{FF2B5EF4-FFF2-40B4-BE49-F238E27FC236}">
                <a16:creationId xmlns:a16="http://schemas.microsoft.com/office/drawing/2014/main" id="{717E72A7-5962-3A6B-A9B1-C60D3B91E6AA}"/>
              </a:ext>
            </a:extLst>
          </p:cNvPr>
          <p:cNvCxnSpPr/>
          <p:nvPr/>
        </p:nvCxnSpPr>
        <p:spPr>
          <a:xfrm flipV="1">
            <a:off x="3215644" y="262732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44" name="직선 연결선 9243">
            <a:extLst>
              <a:ext uri="{FF2B5EF4-FFF2-40B4-BE49-F238E27FC236}">
                <a16:creationId xmlns:a16="http://schemas.microsoft.com/office/drawing/2014/main" id="{BAFCAECD-0C42-6F99-1F26-E24E33A6CCAC}"/>
              </a:ext>
            </a:extLst>
          </p:cNvPr>
          <p:cNvCxnSpPr/>
          <p:nvPr/>
        </p:nvCxnSpPr>
        <p:spPr>
          <a:xfrm flipV="1">
            <a:off x="3376834" y="262414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49" name="모서리가 둥근 직사각형 1001">
            <a:extLst>
              <a:ext uri="{FF2B5EF4-FFF2-40B4-BE49-F238E27FC236}">
                <a16:creationId xmlns:a16="http://schemas.microsoft.com/office/drawing/2014/main" id="{DA97DFC3-A834-FCFD-4F23-2532CAE604DF}"/>
              </a:ext>
            </a:extLst>
          </p:cNvPr>
          <p:cNvSpPr/>
          <p:nvPr/>
        </p:nvSpPr>
        <p:spPr>
          <a:xfrm>
            <a:off x="3933116" y="2808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0" name="모서리가 둥근 직사각형 1002">
            <a:extLst>
              <a:ext uri="{FF2B5EF4-FFF2-40B4-BE49-F238E27FC236}">
                <a16:creationId xmlns:a16="http://schemas.microsoft.com/office/drawing/2014/main" id="{971282BF-99C9-D5E5-DB6A-E50FEF2FD9EB}"/>
              </a:ext>
            </a:extLst>
          </p:cNvPr>
          <p:cNvSpPr/>
          <p:nvPr/>
        </p:nvSpPr>
        <p:spPr>
          <a:xfrm>
            <a:off x="4094304" y="28075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1" name="모서리가 둥근 직사각형 997">
            <a:extLst>
              <a:ext uri="{FF2B5EF4-FFF2-40B4-BE49-F238E27FC236}">
                <a16:creationId xmlns:a16="http://schemas.microsoft.com/office/drawing/2014/main" id="{6B4C2D23-9912-5913-A300-801D4C76139A}"/>
              </a:ext>
            </a:extLst>
          </p:cNvPr>
          <p:cNvSpPr/>
          <p:nvPr/>
        </p:nvSpPr>
        <p:spPr>
          <a:xfrm>
            <a:off x="3771212" y="29778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2" name="모서리가 둥근 직사각형 998">
            <a:extLst>
              <a:ext uri="{FF2B5EF4-FFF2-40B4-BE49-F238E27FC236}">
                <a16:creationId xmlns:a16="http://schemas.microsoft.com/office/drawing/2014/main" id="{9FFB3F6A-AF79-076C-92B2-3ABA31B87E0F}"/>
              </a:ext>
            </a:extLst>
          </p:cNvPr>
          <p:cNvSpPr/>
          <p:nvPr/>
        </p:nvSpPr>
        <p:spPr>
          <a:xfrm>
            <a:off x="3932402" y="29768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3" name="모서리가 둥근 직사각형 999">
            <a:extLst>
              <a:ext uri="{FF2B5EF4-FFF2-40B4-BE49-F238E27FC236}">
                <a16:creationId xmlns:a16="http://schemas.microsoft.com/office/drawing/2014/main" id="{69DA7B13-98EB-9DB0-850A-8E0A1518E5B2}"/>
              </a:ext>
            </a:extLst>
          </p:cNvPr>
          <p:cNvSpPr/>
          <p:nvPr/>
        </p:nvSpPr>
        <p:spPr>
          <a:xfrm>
            <a:off x="4093590" y="2975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4" name="모서리가 둥근 직사각형 994">
            <a:extLst>
              <a:ext uri="{FF2B5EF4-FFF2-40B4-BE49-F238E27FC236}">
                <a16:creationId xmlns:a16="http://schemas.microsoft.com/office/drawing/2014/main" id="{4937C8E0-F7DC-62D8-26AE-E843AAE91D3E}"/>
              </a:ext>
            </a:extLst>
          </p:cNvPr>
          <p:cNvSpPr/>
          <p:nvPr/>
        </p:nvSpPr>
        <p:spPr>
          <a:xfrm>
            <a:off x="3771925" y="31492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5" name="모서리가 둥근 직사각형 995">
            <a:extLst>
              <a:ext uri="{FF2B5EF4-FFF2-40B4-BE49-F238E27FC236}">
                <a16:creationId xmlns:a16="http://schemas.microsoft.com/office/drawing/2014/main" id="{775A15D6-DB8F-098C-D858-13419448FED5}"/>
              </a:ext>
            </a:extLst>
          </p:cNvPr>
          <p:cNvSpPr/>
          <p:nvPr/>
        </p:nvSpPr>
        <p:spPr>
          <a:xfrm>
            <a:off x="3933116" y="31482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6" name="모서리가 둥근 직사각형 996">
            <a:extLst>
              <a:ext uri="{FF2B5EF4-FFF2-40B4-BE49-F238E27FC236}">
                <a16:creationId xmlns:a16="http://schemas.microsoft.com/office/drawing/2014/main" id="{1C448536-A925-17BE-E801-087AB53F2536}"/>
              </a:ext>
            </a:extLst>
          </p:cNvPr>
          <p:cNvSpPr/>
          <p:nvPr/>
        </p:nvSpPr>
        <p:spPr>
          <a:xfrm>
            <a:off x="4094304" y="31469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7" name="모서리가 둥근 직사각형 991">
            <a:extLst>
              <a:ext uri="{FF2B5EF4-FFF2-40B4-BE49-F238E27FC236}">
                <a16:creationId xmlns:a16="http://schemas.microsoft.com/office/drawing/2014/main" id="{F4622064-8817-063B-D124-E46FE62C5F7E}"/>
              </a:ext>
            </a:extLst>
          </p:cNvPr>
          <p:cNvSpPr/>
          <p:nvPr/>
        </p:nvSpPr>
        <p:spPr>
          <a:xfrm>
            <a:off x="3772956" y="33124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8" name="모서리가 둥근 직사각형 992">
            <a:extLst>
              <a:ext uri="{FF2B5EF4-FFF2-40B4-BE49-F238E27FC236}">
                <a16:creationId xmlns:a16="http://schemas.microsoft.com/office/drawing/2014/main" id="{BB307D17-47AB-0341-EC0A-A13129BD577F}"/>
              </a:ext>
            </a:extLst>
          </p:cNvPr>
          <p:cNvSpPr/>
          <p:nvPr/>
        </p:nvSpPr>
        <p:spPr>
          <a:xfrm>
            <a:off x="3934147" y="33114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9" name="모서리가 둥근 직사각형 993">
            <a:extLst>
              <a:ext uri="{FF2B5EF4-FFF2-40B4-BE49-F238E27FC236}">
                <a16:creationId xmlns:a16="http://schemas.microsoft.com/office/drawing/2014/main" id="{BFA1CE94-86B0-3E2A-8661-A675675624DF}"/>
              </a:ext>
            </a:extLst>
          </p:cNvPr>
          <p:cNvSpPr/>
          <p:nvPr/>
        </p:nvSpPr>
        <p:spPr>
          <a:xfrm>
            <a:off x="4095334" y="33101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0" name="모서리가 둥근 직사각형 988">
            <a:extLst>
              <a:ext uri="{FF2B5EF4-FFF2-40B4-BE49-F238E27FC236}">
                <a16:creationId xmlns:a16="http://schemas.microsoft.com/office/drawing/2014/main" id="{26F320CF-0CF4-2069-4993-F2A4825BD172}"/>
              </a:ext>
            </a:extLst>
          </p:cNvPr>
          <p:cNvSpPr/>
          <p:nvPr/>
        </p:nvSpPr>
        <p:spPr>
          <a:xfrm>
            <a:off x="3774282" y="34819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1" name="모서리가 둥근 직사각형 989">
            <a:extLst>
              <a:ext uri="{FF2B5EF4-FFF2-40B4-BE49-F238E27FC236}">
                <a16:creationId xmlns:a16="http://schemas.microsoft.com/office/drawing/2014/main" id="{25301BFF-62C6-A39D-EC33-CC4D8A0BC8F7}"/>
              </a:ext>
            </a:extLst>
          </p:cNvPr>
          <p:cNvSpPr/>
          <p:nvPr/>
        </p:nvSpPr>
        <p:spPr>
          <a:xfrm>
            <a:off x="3935473" y="34810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2" name="모서리가 둥근 직사각형 990">
            <a:extLst>
              <a:ext uri="{FF2B5EF4-FFF2-40B4-BE49-F238E27FC236}">
                <a16:creationId xmlns:a16="http://schemas.microsoft.com/office/drawing/2014/main" id="{9FF5077C-D6CA-44FD-DA6E-F397EE343270}"/>
              </a:ext>
            </a:extLst>
          </p:cNvPr>
          <p:cNvSpPr/>
          <p:nvPr/>
        </p:nvSpPr>
        <p:spPr>
          <a:xfrm>
            <a:off x="4096660" y="3481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3" name="모서리가 둥근 직사각형 985">
            <a:extLst>
              <a:ext uri="{FF2B5EF4-FFF2-40B4-BE49-F238E27FC236}">
                <a16:creationId xmlns:a16="http://schemas.microsoft.com/office/drawing/2014/main" id="{48F5BF45-B2E9-E682-A854-C42F5A5BA73C}"/>
              </a:ext>
            </a:extLst>
          </p:cNvPr>
          <p:cNvSpPr/>
          <p:nvPr/>
        </p:nvSpPr>
        <p:spPr>
          <a:xfrm>
            <a:off x="3772956" y="36622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4" name="모서리가 둥근 직사각형 986">
            <a:extLst>
              <a:ext uri="{FF2B5EF4-FFF2-40B4-BE49-F238E27FC236}">
                <a16:creationId xmlns:a16="http://schemas.microsoft.com/office/drawing/2014/main" id="{A1027D36-1D43-9413-BE35-04984071CE5E}"/>
              </a:ext>
            </a:extLst>
          </p:cNvPr>
          <p:cNvSpPr/>
          <p:nvPr/>
        </p:nvSpPr>
        <p:spPr>
          <a:xfrm>
            <a:off x="3934147" y="36612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5" name="모서리가 둥근 직사각형 987">
            <a:extLst>
              <a:ext uri="{FF2B5EF4-FFF2-40B4-BE49-F238E27FC236}">
                <a16:creationId xmlns:a16="http://schemas.microsoft.com/office/drawing/2014/main" id="{F58981B1-59F2-8A7D-9DD8-7CD8D7773A1B}"/>
              </a:ext>
            </a:extLst>
          </p:cNvPr>
          <p:cNvSpPr/>
          <p:nvPr/>
        </p:nvSpPr>
        <p:spPr>
          <a:xfrm>
            <a:off x="4095334" y="36599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6" name="모서리가 둥근 직사각형 982">
            <a:extLst>
              <a:ext uri="{FF2B5EF4-FFF2-40B4-BE49-F238E27FC236}">
                <a16:creationId xmlns:a16="http://schemas.microsoft.com/office/drawing/2014/main" id="{6762EF2C-0789-8262-DBA8-361647A6CCF3}"/>
              </a:ext>
            </a:extLst>
          </p:cNvPr>
          <p:cNvSpPr/>
          <p:nvPr/>
        </p:nvSpPr>
        <p:spPr>
          <a:xfrm>
            <a:off x="3769886" y="38296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7" name="모서리가 둥근 직사각형 983">
            <a:extLst>
              <a:ext uri="{FF2B5EF4-FFF2-40B4-BE49-F238E27FC236}">
                <a16:creationId xmlns:a16="http://schemas.microsoft.com/office/drawing/2014/main" id="{62B67673-1381-19D6-A0C5-A049F454A89A}"/>
              </a:ext>
            </a:extLst>
          </p:cNvPr>
          <p:cNvSpPr/>
          <p:nvPr/>
        </p:nvSpPr>
        <p:spPr>
          <a:xfrm>
            <a:off x="3931076" y="38286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8" name="모서리가 둥근 직사각형 984">
            <a:extLst>
              <a:ext uri="{FF2B5EF4-FFF2-40B4-BE49-F238E27FC236}">
                <a16:creationId xmlns:a16="http://schemas.microsoft.com/office/drawing/2014/main" id="{F94392C6-ED88-7F6D-A376-33D86C57F50B}"/>
              </a:ext>
            </a:extLst>
          </p:cNvPr>
          <p:cNvSpPr/>
          <p:nvPr/>
        </p:nvSpPr>
        <p:spPr>
          <a:xfrm>
            <a:off x="4092264" y="38273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9" name="모서리가 둥근 직사각형 979">
            <a:extLst>
              <a:ext uri="{FF2B5EF4-FFF2-40B4-BE49-F238E27FC236}">
                <a16:creationId xmlns:a16="http://schemas.microsoft.com/office/drawing/2014/main" id="{CF00D1FA-4B40-33FB-6200-85111ADDBA13}"/>
              </a:ext>
            </a:extLst>
          </p:cNvPr>
          <p:cNvSpPr/>
          <p:nvPr/>
        </p:nvSpPr>
        <p:spPr>
          <a:xfrm>
            <a:off x="3771212" y="3994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0" name="모서리가 둥근 직사각형 980">
            <a:extLst>
              <a:ext uri="{FF2B5EF4-FFF2-40B4-BE49-F238E27FC236}">
                <a16:creationId xmlns:a16="http://schemas.microsoft.com/office/drawing/2014/main" id="{08B559BA-D8DD-AA9E-E860-F58E5350499F}"/>
              </a:ext>
            </a:extLst>
          </p:cNvPr>
          <p:cNvSpPr/>
          <p:nvPr/>
        </p:nvSpPr>
        <p:spPr>
          <a:xfrm>
            <a:off x="3932402" y="39937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1" name="모서리가 둥근 직사각형 981">
            <a:extLst>
              <a:ext uri="{FF2B5EF4-FFF2-40B4-BE49-F238E27FC236}">
                <a16:creationId xmlns:a16="http://schemas.microsoft.com/office/drawing/2014/main" id="{853823E3-EAB7-8F75-C453-FE17F308BD85}"/>
              </a:ext>
            </a:extLst>
          </p:cNvPr>
          <p:cNvSpPr/>
          <p:nvPr/>
        </p:nvSpPr>
        <p:spPr>
          <a:xfrm>
            <a:off x="4096876" y="39954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2" name="모서리가 둥근 직사각형 976">
            <a:extLst>
              <a:ext uri="{FF2B5EF4-FFF2-40B4-BE49-F238E27FC236}">
                <a16:creationId xmlns:a16="http://schemas.microsoft.com/office/drawing/2014/main" id="{EA1AFAB7-3FAF-417A-5F7F-9F1215ABB591}"/>
              </a:ext>
            </a:extLst>
          </p:cNvPr>
          <p:cNvSpPr/>
          <p:nvPr/>
        </p:nvSpPr>
        <p:spPr>
          <a:xfrm>
            <a:off x="3770869" y="41579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3" name="모서리가 둥근 직사각형 977">
            <a:extLst>
              <a:ext uri="{FF2B5EF4-FFF2-40B4-BE49-F238E27FC236}">
                <a16:creationId xmlns:a16="http://schemas.microsoft.com/office/drawing/2014/main" id="{CEFE44EA-32E9-A80A-086D-6F5282878E48}"/>
              </a:ext>
            </a:extLst>
          </p:cNvPr>
          <p:cNvSpPr/>
          <p:nvPr/>
        </p:nvSpPr>
        <p:spPr>
          <a:xfrm>
            <a:off x="3932060" y="41569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4" name="모서리가 둥근 직사각형 978">
            <a:extLst>
              <a:ext uri="{FF2B5EF4-FFF2-40B4-BE49-F238E27FC236}">
                <a16:creationId xmlns:a16="http://schemas.microsoft.com/office/drawing/2014/main" id="{FEA479DC-20EE-7146-99E5-F080BA2E8968}"/>
              </a:ext>
            </a:extLst>
          </p:cNvPr>
          <p:cNvSpPr/>
          <p:nvPr/>
        </p:nvSpPr>
        <p:spPr>
          <a:xfrm>
            <a:off x="4093248" y="41556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5" name="모서리가 둥근 직사각형 973">
            <a:extLst>
              <a:ext uri="{FF2B5EF4-FFF2-40B4-BE49-F238E27FC236}">
                <a16:creationId xmlns:a16="http://schemas.microsoft.com/office/drawing/2014/main" id="{118578F5-FC02-C8DC-BDCD-28FF536E940D}"/>
              </a:ext>
            </a:extLst>
          </p:cNvPr>
          <p:cNvSpPr/>
          <p:nvPr/>
        </p:nvSpPr>
        <p:spPr>
          <a:xfrm>
            <a:off x="3771522" y="4322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6" name="모서리가 둥근 직사각형 974">
            <a:extLst>
              <a:ext uri="{FF2B5EF4-FFF2-40B4-BE49-F238E27FC236}">
                <a16:creationId xmlns:a16="http://schemas.microsoft.com/office/drawing/2014/main" id="{BF73D5B1-2106-B497-02AC-DDA36160FA75}"/>
              </a:ext>
            </a:extLst>
          </p:cNvPr>
          <p:cNvSpPr/>
          <p:nvPr/>
        </p:nvSpPr>
        <p:spPr>
          <a:xfrm>
            <a:off x="3932713" y="43218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7" name="모서리가 둥근 직사각형 975">
            <a:extLst>
              <a:ext uri="{FF2B5EF4-FFF2-40B4-BE49-F238E27FC236}">
                <a16:creationId xmlns:a16="http://schemas.microsoft.com/office/drawing/2014/main" id="{5E62F5FF-7952-4E37-7806-753F51C9C54E}"/>
              </a:ext>
            </a:extLst>
          </p:cNvPr>
          <p:cNvSpPr/>
          <p:nvPr/>
        </p:nvSpPr>
        <p:spPr>
          <a:xfrm>
            <a:off x="4093900" y="4320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8" name="모서리가 둥근 직사각형 913">
            <a:extLst>
              <a:ext uri="{FF2B5EF4-FFF2-40B4-BE49-F238E27FC236}">
                <a16:creationId xmlns:a16="http://schemas.microsoft.com/office/drawing/2014/main" id="{180CF297-7CD6-2F00-FED7-0EFBCA2F8052}"/>
              </a:ext>
            </a:extLst>
          </p:cNvPr>
          <p:cNvSpPr/>
          <p:nvPr/>
        </p:nvSpPr>
        <p:spPr>
          <a:xfrm>
            <a:off x="3773620" y="28080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9" name="사각형: 둥근 위쪽 모서리 9278">
            <a:extLst>
              <a:ext uri="{FF2B5EF4-FFF2-40B4-BE49-F238E27FC236}">
                <a16:creationId xmlns:a16="http://schemas.microsoft.com/office/drawing/2014/main" id="{AD8E5C9B-FF67-7E5A-C11D-E2DF6F6A7422}"/>
              </a:ext>
            </a:extLst>
          </p:cNvPr>
          <p:cNvSpPr/>
          <p:nvPr/>
        </p:nvSpPr>
        <p:spPr>
          <a:xfrm>
            <a:off x="3711946" y="247434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80" name="직선 연결선 9279">
            <a:extLst>
              <a:ext uri="{FF2B5EF4-FFF2-40B4-BE49-F238E27FC236}">
                <a16:creationId xmlns:a16="http://schemas.microsoft.com/office/drawing/2014/main" id="{6CD9C2D0-B0DE-B7E0-8F02-C1F489D51128}"/>
              </a:ext>
            </a:extLst>
          </p:cNvPr>
          <p:cNvCxnSpPr>
            <a:cxnSpLocks/>
          </p:cNvCxnSpPr>
          <p:nvPr/>
        </p:nvCxnSpPr>
        <p:spPr>
          <a:xfrm>
            <a:off x="3711946" y="275288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81" name="사각형: 둥근 모서리 9280">
            <a:extLst>
              <a:ext uri="{FF2B5EF4-FFF2-40B4-BE49-F238E27FC236}">
                <a16:creationId xmlns:a16="http://schemas.microsoft.com/office/drawing/2014/main" id="{1A01E215-88C0-D3C8-32F4-04831ADA88F2}"/>
              </a:ext>
            </a:extLst>
          </p:cNvPr>
          <p:cNvSpPr/>
          <p:nvPr/>
        </p:nvSpPr>
        <p:spPr>
          <a:xfrm>
            <a:off x="3711947" y="247496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82" name="직사각형 9281">
            <a:extLst>
              <a:ext uri="{FF2B5EF4-FFF2-40B4-BE49-F238E27FC236}">
                <a16:creationId xmlns:a16="http://schemas.microsoft.com/office/drawing/2014/main" id="{C0AD82F4-73B2-D749-F665-921D352C6228}"/>
              </a:ext>
            </a:extLst>
          </p:cNvPr>
          <p:cNvSpPr/>
          <p:nvPr/>
        </p:nvSpPr>
        <p:spPr>
          <a:xfrm>
            <a:off x="3763018" y="2445598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288" name="직사각형 9287">
            <a:extLst>
              <a:ext uri="{FF2B5EF4-FFF2-40B4-BE49-F238E27FC236}">
                <a16:creationId xmlns:a16="http://schemas.microsoft.com/office/drawing/2014/main" id="{03D1599D-345E-6273-1A63-FD0DC7ABD34A}"/>
              </a:ext>
            </a:extLst>
          </p:cNvPr>
          <p:cNvSpPr/>
          <p:nvPr/>
        </p:nvSpPr>
        <p:spPr>
          <a:xfrm>
            <a:off x="3688854" y="258023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289" name="직사각형 9288">
            <a:extLst>
              <a:ext uri="{FF2B5EF4-FFF2-40B4-BE49-F238E27FC236}">
                <a16:creationId xmlns:a16="http://schemas.microsoft.com/office/drawing/2014/main" id="{EC3DEF6C-494F-6735-96FC-262ED8A2C13E}"/>
              </a:ext>
            </a:extLst>
          </p:cNvPr>
          <p:cNvSpPr/>
          <p:nvPr/>
        </p:nvSpPr>
        <p:spPr>
          <a:xfrm>
            <a:off x="3834260" y="258614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290" name="직사각형 9289">
            <a:extLst>
              <a:ext uri="{FF2B5EF4-FFF2-40B4-BE49-F238E27FC236}">
                <a16:creationId xmlns:a16="http://schemas.microsoft.com/office/drawing/2014/main" id="{CFD11A16-2717-CE82-3419-5F7D7A4CB27B}"/>
              </a:ext>
            </a:extLst>
          </p:cNvPr>
          <p:cNvSpPr/>
          <p:nvPr/>
        </p:nvSpPr>
        <p:spPr>
          <a:xfrm>
            <a:off x="3985807" y="258538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284" name="직선 연결선 9283">
            <a:extLst>
              <a:ext uri="{FF2B5EF4-FFF2-40B4-BE49-F238E27FC236}">
                <a16:creationId xmlns:a16="http://schemas.microsoft.com/office/drawing/2014/main" id="{EED226CA-9B4A-9E61-DA33-E9D57BC3A070}"/>
              </a:ext>
            </a:extLst>
          </p:cNvPr>
          <p:cNvCxnSpPr>
            <a:cxnSpLocks/>
          </p:cNvCxnSpPr>
          <p:nvPr/>
        </p:nvCxnSpPr>
        <p:spPr>
          <a:xfrm>
            <a:off x="3715203" y="262685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86" name="직선 연결선 9285">
            <a:extLst>
              <a:ext uri="{FF2B5EF4-FFF2-40B4-BE49-F238E27FC236}">
                <a16:creationId xmlns:a16="http://schemas.microsoft.com/office/drawing/2014/main" id="{A8A28FE6-17DE-0E12-B4D5-5F7CF356F450}"/>
              </a:ext>
            </a:extLst>
          </p:cNvPr>
          <p:cNvCxnSpPr/>
          <p:nvPr/>
        </p:nvCxnSpPr>
        <p:spPr>
          <a:xfrm flipV="1">
            <a:off x="3879575" y="263005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87" name="직선 연결선 9286">
            <a:extLst>
              <a:ext uri="{FF2B5EF4-FFF2-40B4-BE49-F238E27FC236}">
                <a16:creationId xmlns:a16="http://schemas.microsoft.com/office/drawing/2014/main" id="{0B51CE5E-994D-2E4B-3011-E4843A280E36}"/>
              </a:ext>
            </a:extLst>
          </p:cNvPr>
          <p:cNvCxnSpPr/>
          <p:nvPr/>
        </p:nvCxnSpPr>
        <p:spPr>
          <a:xfrm flipV="1">
            <a:off x="4040765" y="262688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92" name="모서리가 둥근 직사각형 1001">
            <a:extLst>
              <a:ext uri="{FF2B5EF4-FFF2-40B4-BE49-F238E27FC236}">
                <a16:creationId xmlns:a16="http://schemas.microsoft.com/office/drawing/2014/main" id="{E9D68275-9E28-3A1A-2F48-152F885A8AA5}"/>
              </a:ext>
            </a:extLst>
          </p:cNvPr>
          <p:cNvSpPr/>
          <p:nvPr/>
        </p:nvSpPr>
        <p:spPr>
          <a:xfrm>
            <a:off x="4569566" y="2808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3" name="모서리가 둥근 직사각형 1002">
            <a:extLst>
              <a:ext uri="{FF2B5EF4-FFF2-40B4-BE49-F238E27FC236}">
                <a16:creationId xmlns:a16="http://schemas.microsoft.com/office/drawing/2014/main" id="{8CF49895-839C-15DB-0C60-8ABCDD3EA1CF}"/>
              </a:ext>
            </a:extLst>
          </p:cNvPr>
          <p:cNvSpPr/>
          <p:nvPr/>
        </p:nvSpPr>
        <p:spPr>
          <a:xfrm>
            <a:off x="4730754" y="28075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4" name="모서리가 둥근 직사각형 997">
            <a:extLst>
              <a:ext uri="{FF2B5EF4-FFF2-40B4-BE49-F238E27FC236}">
                <a16:creationId xmlns:a16="http://schemas.microsoft.com/office/drawing/2014/main" id="{E8A686CE-D314-10A1-435D-0F59A3AFD04C}"/>
              </a:ext>
            </a:extLst>
          </p:cNvPr>
          <p:cNvSpPr/>
          <p:nvPr/>
        </p:nvSpPr>
        <p:spPr>
          <a:xfrm>
            <a:off x="4407662" y="29778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5" name="모서리가 둥근 직사각형 998">
            <a:extLst>
              <a:ext uri="{FF2B5EF4-FFF2-40B4-BE49-F238E27FC236}">
                <a16:creationId xmlns:a16="http://schemas.microsoft.com/office/drawing/2014/main" id="{E1819706-FE52-8F52-4953-DCA1E8A42AD8}"/>
              </a:ext>
            </a:extLst>
          </p:cNvPr>
          <p:cNvSpPr/>
          <p:nvPr/>
        </p:nvSpPr>
        <p:spPr>
          <a:xfrm>
            <a:off x="4568852" y="29768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6" name="모서리가 둥근 직사각형 999">
            <a:extLst>
              <a:ext uri="{FF2B5EF4-FFF2-40B4-BE49-F238E27FC236}">
                <a16:creationId xmlns:a16="http://schemas.microsoft.com/office/drawing/2014/main" id="{3F7B8AC1-055D-9F53-50C3-F2238AF00579}"/>
              </a:ext>
            </a:extLst>
          </p:cNvPr>
          <p:cNvSpPr/>
          <p:nvPr/>
        </p:nvSpPr>
        <p:spPr>
          <a:xfrm>
            <a:off x="4730040" y="2975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7" name="모서리가 둥근 직사각형 994">
            <a:extLst>
              <a:ext uri="{FF2B5EF4-FFF2-40B4-BE49-F238E27FC236}">
                <a16:creationId xmlns:a16="http://schemas.microsoft.com/office/drawing/2014/main" id="{9AB6C6BF-3E34-0E61-70C9-50E43C982DA9}"/>
              </a:ext>
            </a:extLst>
          </p:cNvPr>
          <p:cNvSpPr/>
          <p:nvPr/>
        </p:nvSpPr>
        <p:spPr>
          <a:xfrm>
            <a:off x="4408375" y="31492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8" name="모서리가 둥근 직사각형 995">
            <a:extLst>
              <a:ext uri="{FF2B5EF4-FFF2-40B4-BE49-F238E27FC236}">
                <a16:creationId xmlns:a16="http://schemas.microsoft.com/office/drawing/2014/main" id="{1F74B3AE-A4EA-A1AB-3C9D-7E44084B849D}"/>
              </a:ext>
            </a:extLst>
          </p:cNvPr>
          <p:cNvSpPr/>
          <p:nvPr/>
        </p:nvSpPr>
        <p:spPr>
          <a:xfrm>
            <a:off x="4569566" y="31482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9" name="모서리가 둥근 직사각형 996">
            <a:extLst>
              <a:ext uri="{FF2B5EF4-FFF2-40B4-BE49-F238E27FC236}">
                <a16:creationId xmlns:a16="http://schemas.microsoft.com/office/drawing/2014/main" id="{7DDE7958-F09A-8BF3-61E8-FEAA6B3DB5DB}"/>
              </a:ext>
            </a:extLst>
          </p:cNvPr>
          <p:cNvSpPr/>
          <p:nvPr/>
        </p:nvSpPr>
        <p:spPr>
          <a:xfrm>
            <a:off x="4730754" y="31469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0" name="모서리가 둥근 직사각형 991">
            <a:extLst>
              <a:ext uri="{FF2B5EF4-FFF2-40B4-BE49-F238E27FC236}">
                <a16:creationId xmlns:a16="http://schemas.microsoft.com/office/drawing/2014/main" id="{BDA24C13-AA2D-93CD-54E1-42DA64EB08E8}"/>
              </a:ext>
            </a:extLst>
          </p:cNvPr>
          <p:cNvSpPr/>
          <p:nvPr/>
        </p:nvSpPr>
        <p:spPr>
          <a:xfrm>
            <a:off x="4409406" y="33124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1" name="모서리가 둥근 직사각형 992">
            <a:extLst>
              <a:ext uri="{FF2B5EF4-FFF2-40B4-BE49-F238E27FC236}">
                <a16:creationId xmlns:a16="http://schemas.microsoft.com/office/drawing/2014/main" id="{A8356C4D-F0A6-8F05-F6A1-C8E6F3021806}"/>
              </a:ext>
            </a:extLst>
          </p:cNvPr>
          <p:cNvSpPr/>
          <p:nvPr/>
        </p:nvSpPr>
        <p:spPr>
          <a:xfrm>
            <a:off x="4570597" y="33114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2" name="모서리가 둥근 직사각형 993">
            <a:extLst>
              <a:ext uri="{FF2B5EF4-FFF2-40B4-BE49-F238E27FC236}">
                <a16:creationId xmlns:a16="http://schemas.microsoft.com/office/drawing/2014/main" id="{D9AE0E80-A412-2D58-AB4A-940ABDF4AE02}"/>
              </a:ext>
            </a:extLst>
          </p:cNvPr>
          <p:cNvSpPr/>
          <p:nvPr/>
        </p:nvSpPr>
        <p:spPr>
          <a:xfrm>
            <a:off x="4731784" y="33101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3" name="모서리가 둥근 직사각형 988">
            <a:extLst>
              <a:ext uri="{FF2B5EF4-FFF2-40B4-BE49-F238E27FC236}">
                <a16:creationId xmlns:a16="http://schemas.microsoft.com/office/drawing/2014/main" id="{5DB1E1A9-5332-ED28-0019-5791A89CAA78}"/>
              </a:ext>
            </a:extLst>
          </p:cNvPr>
          <p:cNvSpPr/>
          <p:nvPr/>
        </p:nvSpPr>
        <p:spPr>
          <a:xfrm>
            <a:off x="4410732" y="34819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4" name="모서리가 둥근 직사각형 989">
            <a:extLst>
              <a:ext uri="{FF2B5EF4-FFF2-40B4-BE49-F238E27FC236}">
                <a16:creationId xmlns:a16="http://schemas.microsoft.com/office/drawing/2014/main" id="{ECCCB1B5-A4E8-7E1D-07A9-6CB6099558A0}"/>
              </a:ext>
            </a:extLst>
          </p:cNvPr>
          <p:cNvSpPr/>
          <p:nvPr/>
        </p:nvSpPr>
        <p:spPr>
          <a:xfrm>
            <a:off x="4571923" y="34810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5" name="모서리가 둥근 직사각형 990">
            <a:extLst>
              <a:ext uri="{FF2B5EF4-FFF2-40B4-BE49-F238E27FC236}">
                <a16:creationId xmlns:a16="http://schemas.microsoft.com/office/drawing/2014/main" id="{6201F8E6-A45F-8272-D0E0-94B0A4AA0B11}"/>
              </a:ext>
            </a:extLst>
          </p:cNvPr>
          <p:cNvSpPr/>
          <p:nvPr/>
        </p:nvSpPr>
        <p:spPr>
          <a:xfrm>
            <a:off x="4733110" y="3481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6" name="모서리가 둥근 직사각형 985">
            <a:extLst>
              <a:ext uri="{FF2B5EF4-FFF2-40B4-BE49-F238E27FC236}">
                <a16:creationId xmlns:a16="http://schemas.microsoft.com/office/drawing/2014/main" id="{8A727AFB-DFA0-932E-82C4-AB221B36D8CA}"/>
              </a:ext>
            </a:extLst>
          </p:cNvPr>
          <p:cNvSpPr/>
          <p:nvPr/>
        </p:nvSpPr>
        <p:spPr>
          <a:xfrm>
            <a:off x="4409406" y="36622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7" name="모서리가 둥근 직사각형 986">
            <a:extLst>
              <a:ext uri="{FF2B5EF4-FFF2-40B4-BE49-F238E27FC236}">
                <a16:creationId xmlns:a16="http://schemas.microsoft.com/office/drawing/2014/main" id="{BD4A1CD9-85FA-0F40-6680-D52D54DAEAD2}"/>
              </a:ext>
            </a:extLst>
          </p:cNvPr>
          <p:cNvSpPr/>
          <p:nvPr/>
        </p:nvSpPr>
        <p:spPr>
          <a:xfrm>
            <a:off x="4570597" y="36612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8" name="모서리가 둥근 직사각형 987">
            <a:extLst>
              <a:ext uri="{FF2B5EF4-FFF2-40B4-BE49-F238E27FC236}">
                <a16:creationId xmlns:a16="http://schemas.microsoft.com/office/drawing/2014/main" id="{C6FA5B4B-C59B-7915-DA7C-3B03B990A66C}"/>
              </a:ext>
            </a:extLst>
          </p:cNvPr>
          <p:cNvSpPr/>
          <p:nvPr/>
        </p:nvSpPr>
        <p:spPr>
          <a:xfrm>
            <a:off x="4731784" y="36599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9" name="모서리가 둥근 직사각형 982">
            <a:extLst>
              <a:ext uri="{FF2B5EF4-FFF2-40B4-BE49-F238E27FC236}">
                <a16:creationId xmlns:a16="http://schemas.microsoft.com/office/drawing/2014/main" id="{CE402A9D-E84F-4FB2-1C77-AD4F6197669F}"/>
              </a:ext>
            </a:extLst>
          </p:cNvPr>
          <p:cNvSpPr/>
          <p:nvPr/>
        </p:nvSpPr>
        <p:spPr>
          <a:xfrm>
            <a:off x="4406336" y="38296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0" name="모서리가 둥근 직사각형 983">
            <a:extLst>
              <a:ext uri="{FF2B5EF4-FFF2-40B4-BE49-F238E27FC236}">
                <a16:creationId xmlns:a16="http://schemas.microsoft.com/office/drawing/2014/main" id="{65987112-B333-DF19-E0CD-1CD5BBC4F915}"/>
              </a:ext>
            </a:extLst>
          </p:cNvPr>
          <p:cNvSpPr/>
          <p:nvPr/>
        </p:nvSpPr>
        <p:spPr>
          <a:xfrm>
            <a:off x="4567526" y="38286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1" name="모서리가 둥근 직사각형 984">
            <a:extLst>
              <a:ext uri="{FF2B5EF4-FFF2-40B4-BE49-F238E27FC236}">
                <a16:creationId xmlns:a16="http://schemas.microsoft.com/office/drawing/2014/main" id="{30AC6951-7707-2648-B358-65FA9F34F97F}"/>
              </a:ext>
            </a:extLst>
          </p:cNvPr>
          <p:cNvSpPr/>
          <p:nvPr/>
        </p:nvSpPr>
        <p:spPr>
          <a:xfrm>
            <a:off x="4728714" y="38273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2" name="모서리가 둥근 직사각형 979">
            <a:extLst>
              <a:ext uri="{FF2B5EF4-FFF2-40B4-BE49-F238E27FC236}">
                <a16:creationId xmlns:a16="http://schemas.microsoft.com/office/drawing/2014/main" id="{C73BF6C6-F21F-735A-4692-DAEBE25C6E8C}"/>
              </a:ext>
            </a:extLst>
          </p:cNvPr>
          <p:cNvSpPr/>
          <p:nvPr/>
        </p:nvSpPr>
        <p:spPr>
          <a:xfrm>
            <a:off x="4407662" y="3994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3" name="모서리가 둥근 직사각형 980">
            <a:extLst>
              <a:ext uri="{FF2B5EF4-FFF2-40B4-BE49-F238E27FC236}">
                <a16:creationId xmlns:a16="http://schemas.microsoft.com/office/drawing/2014/main" id="{9A161088-C3B1-F487-A710-92359717BBD2}"/>
              </a:ext>
            </a:extLst>
          </p:cNvPr>
          <p:cNvSpPr/>
          <p:nvPr/>
        </p:nvSpPr>
        <p:spPr>
          <a:xfrm>
            <a:off x="4568852" y="39937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4" name="모서리가 둥근 직사각형 981">
            <a:extLst>
              <a:ext uri="{FF2B5EF4-FFF2-40B4-BE49-F238E27FC236}">
                <a16:creationId xmlns:a16="http://schemas.microsoft.com/office/drawing/2014/main" id="{5A79A914-6753-0648-C7D2-73E82131C24F}"/>
              </a:ext>
            </a:extLst>
          </p:cNvPr>
          <p:cNvSpPr/>
          <p:nvPr/>
        </p:nvSpPr>
        <p:spPr>
          <a:xfrm>
            <a:off x="4733326" y="39954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5" name="모서리가 둥근 직사각형 976">
            <a:extLst>
              <a:ext uri="{FF2B5EF4-FFF2-40B4-BE49-F238E27FC236}">
                <a16:creationId xmlns:a16="http://schemas.microsoft.com/office/drawing/2014/main" id="{12946A21-4806-97E6-0964-D52383C3722D}"/>
              </a:ext>
            </a:extLst>
          </p:cNvPr>
          <p:cNvSpPr/>
          <p:nvPr/>
        </p:nvSpPr>
        <p:spPr>
          <a:xfrm>
            <a:off x="4407319" y="41579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6" name="모서리가 둥근 직사각형 977">
            <a:extLst>
              <a:ext uri="{FF2B5EF4-FFF2-40B4-BE49-F238E27FC236}">
                <a16:creationId xmlns:a16="http://schemas.microsoft.com/office/drawing/2014/main" id="{95B3473D-A042-97A6-6017-6B0520735FBA}"/>
              </a:ext>
            </a:extLst>
          </p:cNvPr>
          <p:cNvSpPr/>
          <p:nvPr/>
        </p:nvSpPr>
        <p:spPr>
          <a:xfrm>
            <a:off x="4568510" y="41569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7" name="모서리가 둥근 직사각형 978">
            <a:extLst>
              <a:ext uri="{FF2B5EF4-FFF2-40B4-BE49-F238E27FC236}">
                <a16:creationId xmlns:a16="http://schemas.microsoft.com/office/drawing/2014/main" id="{EC121F86-6392-7CE5-98A7-F76F05B4974F}"/>
              </a:ext>
            </a:extLst>
          </p:cNvPr>
          <p:cNvSpPr/>
          <p:nvPr/>
        </p:nvSpPr>
        <p:spPr>
          <a:xfrm>
            <a:off x="4729698" y="41556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8" name="모서리가 둥근 직사각형 973">
            <a:extLst>
              <a:ext uri="{FF2B5EF4-FFF2-40B4-BE49-F238E27FC236}">
                <a16:creationId xmlns:a16="http://schemas.microsoft.com/office/drawing/2014/main" id="{9BA4132E-BD7B-0314-4735-66BB081D7F86}"/>
              </a:ext>
            </a:extLst>
          </p:cNvPr>
          <p:cNvSpPr/>
          <p:nvPr/>
        </p:nvSpPr>
        <p:spPr>
          <a:xfrm>
            <a:off x="4407972" y="4322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9" name="모서리가 둥근 직사각형 974">
            <a:extLst>
              <a:ext uri="{FF2B5EF4-FFF2-40B4-BE49-F238E27FC236}">
                <a16:creationId xmlns:a16="http://schemas.microsoft.com/office/drawing/2014/main" id="{2B90F82D-F36C-10FF-5C40-112C4C52D06A}"/>
              </a:ext>
            </a:extLst>
          </p:cNvPr>
          <p:cNvSpPr/>
          <p:nvPr/>
        </p:nvSpPr>
        <p:spPr>
          <a:xfrm>
            <a:off x="4569163" y="43218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0" name="모서리가 둥근 직사각형 975">
            <a:extLst>
              <a:ext uri="{FF2B5EF4-FFF2-40B4-BE49-F238E27FC236}">
                <a16:creationId xmlns:a16="http://schemas.microsoft.com/office/drawing/2014/main" id="{1909FAE5-B8B9-31C7-2B99-7BB78DBFF70A}"/>
              </a:ext>
            </a:extLst>
          </p:cNvPr>
          <p:cNvSpPr/>
          <p:nvPr/>
        </p:nvSpPr>
        <p:spPr>
          <a:xfrm>
            <a:off x="4730350" y="4320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1" name="모서리가 둥근 직사각형 913">
            <a:extLst>
              <a:ext uri="{FF2B5EF4-FFF2-40B4-BE49-F238E27FC236}">
                <a16:creationId xmlns:a16="http://schemas.microsoft.com/office/drawing/2014/main" id="{08E3E27B-06F2-81D7-D1C2-D9D06383906D}"/>
              </a:ext>
            </a:extLst>
          </p:cNvPr>
          <p:cNvSpPr/>
          <p:nvPr/>
        </p:nvSpPr>
        <p:spPr>
          <a:xfrm>
            <a:off x="4410070" y="28080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2" name="사각형: 둥근 위쪽 모서리 9321">
            <a:extLst>
              <a:ext uri="{FF2B5EF4-FFF2-40B4-BE49-F238E27FC236}">
                <a16:creationId xmlns:a16="http://schemas.microsoft.com/office/drawing/2014/main" id="{C10896D0-694A-650D-7169-30D441674A05}"/>
              </a:ext>
            </a:extLst>
          </p:cNvPr>
          <p:cNvSpPr/>
          <p:nvPr/>
        </p:nvSpPr>
        <p:spPr>
          <a:xfrm>
            <a:off x="4348396" y="247434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323" name="직선 연결선 9322">
            <a:extLst>
              <a:ext uri="{FF2B5EF4-FFF2-40B4-BE49-F238E27FC236}">
                <a16:creationId xmlns:a16="http://schemas.microsoft.com/office/drawing/2014/main" id="{E8A9FCA0-F266-F753-CE32-0379B386AD5D}"/>
              </a:ext>
            </a:extLst>
          </p:cNvPr>
          <p:cNvCxnSpPr>
            <a:cxnSpLocks/>
          </p:cNvCxnSpPr>
          <p:nvPr/>
        </p:nvCxnSpPr>
        <p:spPr>
          <a:xfrm>
            <a:off x="4348396" y="275288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24" name="사각형: 둥근 모서리 9323">
            <a:extLst>
              <a:ext uri="{FF2B5EF4-FFF2-40B4-BE49-F238E27FC236}">
                <a16:creationId xmlns:a16="http://schemas.microsoft.com/office/drawing/2014/main" id="{197E338C-0611-5F56-2C36-56F18D78A756}"/>
              </a:ext>
            </a:extLst>
          </p:cNvPr>
          <p:cNvSpPr/>
          <p:nvPr/>
        </p:nvSpPr>
        <p:spPr>
          <a:xfrm>
            <a:off x="4348397" y="247496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5" name="직사각형 9324">
            <a:extLst>
              <a:ext uri="{FF2B5EF4-FFF2-40B4-BE49-F238E27FC236}">
                <a16:creationId xmlns:a16="http://schemas.microsoft.com/office/drawing/2014/main" id="{E5626285-D90E-F5AE-7EAE-4EBB286AE64C}"/>
              </a:ext>
            </a:extLst>
          </p:cNvPr>
          <p:cNvSpPr/>
          <p:nvPr/>
        </p:nvSpPr>
        <p:spPr>
          <a:xfrm>
            <a:off x="4399468" y="2445598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331" name="직사각형 9330">
            <a:extLst>
              <a:ext uri="{FF2B5EF4-FFF2-40B4-BE49-F238E27FC236}">
                <a16:creationId xmlns:a16="http://schemas.microsoft.com/office/drawing/2014/main" id="{19A721EE-1DAE-31E0-0712-D25D4C2C88E9}"/>
              </a:ext>
            </a:extLst>
          </p:cNvPr>
          <p:cNvSpPr/>
          <p:nvPr/>
        </p:nvSpPr>
        <p:spPr>
          <a:xfrm>
            <a:off x="4325304" y="258023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32" name="직사각형 9331">
            <a:extLst>
              <a:ext uri="{FF2B5EF4-FFF2-40B4-BE49-F238E27FC236}">
                <a16:creationId xmlns:a16="http://schemas.microsoft.com/office/drawing/2014/main" id="{E0C2891A-ED53-2DBD-4CCA-66867C00AE56}"/>
              </a:ext>
            </a:extLst>
          </p:cNvPr>
          <p:cNvSpPr/>
          <p:nvPr/>
        </p:nvSpPr>
        <p:spPr>
          <a:xfrm>
            <a:off x="4470710" y="258614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333" name="직사각형 9332">
            <a:extLst>
              <a:ext uri="{FF2B5EF4-FFF2-40B4-BE49-F238E27FC236}">
                <a16:creationId xmlns:a16="http://schemas.microsoft.com/office/drawing/2014/main" id="{6AE77ED0-B4A6-F346-1566-35BCEAE53C18}"/>
              </a:ext>
            </a:extLst>
          </p:cNvPr>
          <p:cNvSpPr/>
          <p:nvPr/>
        </p:nvSpPr>
        <p:spPr>
          <a:xfrm>
            <a:off x="4622257" y="258538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327" name="직선 연결선 9326">
            <a:extLst>
              <a:ext uri="{FF2B5EF4-FFF2-40B4-BE49-F238E27FC236}">
                <a16:creationId xmlns:a16="http://schemas.microsoft.com/office/drawing/2014/main" id="{398FF555-8477-83AF-1946-9CAD7DF264AA}"/>
              </a:ext>
            </a:extLst>
          </p:cNvPr>
          <p:cNvCxnSpPr>
            <a:cxnSpLocks/>
          </p:cNvCxnSpPr>
          <p:nvPr/>
        </p:nvCxnSpPr>
        <p:spPr>
          <a:xfrm>
            <a:off x="4351653" y="262685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29" name="직선 연결선 9328">
            <a:extLst>
              <a:ext uri="{FF2B5EF4-FFF2-40B4-BE49-F238E27FC236}">
                <a16:creationId xmlns:a16="http://schemas.microsoft.com/office/drawing/2014/main" id="{C9F52706-E453-B41A-A6FE-5E6F3D9D7B71}"/>
              </a:ext>
            </a:extLst>
          </p:cNvPr>
          <p:cNvCxnSpPr/>
          <p:nvPr/>
        </p:nvCxnSpPr>
        <p:spPr>
          <a:xfrm flipV="1">
            <a:off x="4516025" y="263005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30" name="직선 연결선 9329">
            <a:extLst>
              <a:ext uri="{FF2B5EF4-FFF2-40B4-BE49-F238E27FC236}">
                <a16:creationId xmlns:a16="http://schemas.microsoft.com/office/drawing/2014/main" id="{36753482-4999-A6C3-D1E9-5122CEEE4CE1}"/>
              </a:ext>
            </a:extLst>
          </p:cNvPr>
          <p:cNvCxnSpPr/>
          <p:nvPr/>
        </p:nvCxnSpPr>
        <p:spPr>
          <a:xfrm flipV="1">
            <a:off x="4677215" y="262688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35" name="모서리가 둥근 직사각형 1001">
            <a:extLst>
              <a:ext uri="{FF2B5EF4-FFF2-40B4-BE49-F238E27FC236}">
                <a16:creationId xmlns:a16="http://schemas.microsoft.com/office/drawing/2014/main" id="{A46A287A-9B80-E43C-F2A6-D07E6BE46E9C}"/>
              </a:ext>
            </a:extLst>
          </p:cNvPr>
          <p:cNvSpPr/>
          <p:nvPr/>
        </p:nvSpPr>
        <p:spPr>
          <a:xfrm>
            <a:off x="5227567" y="2808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6" name="모서리가 둥근 직사각형 1002">
            <a:extLst>
              <a:ext uri="{FF2B5EF4-FFF2-40B4-BE49-F238E27FC236}">
                <a16:creationId xmlns:a16="http://schemas.microsoft.com/office/drawing/2014/main" id="{33434C97-1FCD-D244-5C8B-F2A77855B00B}"/>
              </a:ext>
            </a:extLst>
          </p:cNvPr>
          <p:cNvSpPr/>
          <p:nvPr/>
        </p:nvSpPr>
        <p:spPr>
          <a:xfrm>
            <a:off x="5388755" y="28075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7" name="모서리가 둥근 직사각형 997">
            <a:extLst>
              <a:ext uri="{FF2B5EF4-FFF2-40B4-BE49-F238E27FC236}">
                <a16:creationId xmlns:a16="http://schemas.microsoft.com/office/drawing/2014/main" id="{2E1C8DAF-CB34-F4C6-1638-7BF512A1A3AE}"/>
              </a:ext>
            </a:extLst>
          </p:cNvPr>
          <p:cNvSpPr/>
          <p:nvPr/>
        </p:nvSpPr>
        <p:spPr>
          <a:xfrm>
            <a:off x="5065663" y="29778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8" name="모서리가 둥근 직사각형 998">
            <a:extLst>
              <a:ext uri="{FF2B5EF4-FFF2-40B4-BE49-F238E27FC236}">
                <a16:creationId xmlns:a16="http://schemas.microsoft.com/office/drawing/2014/main" id="{E9EBB8CA-6B3B-79AE-104F-619E62747807}"/>
              </a:ext>
            </a:extLst>
          </p:cNvPr>
          <p:cNvSpPr/>
          <p:nvPr/>
        </p:nvSpPr>
        <p:spPr>
          <a:xfrm>
            <a:off x="5226853" y="29768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9" name="모서리가 둥근 직사각형 999">
            <a:extLst>
              <a:ext uri="{FF2B5EF4-FFF2-40B4-BE49-F238E27FC236}">
                <a16:creationId xmlns:a16="http://schemas.microsoft.com/office/drawing/2014/main" id="{44A257B2-7379-E3E3-A367-AA7AC4928A02}"/>
              </a:ext>
            </a:extLst>
          </p:cNvPr>
          <p:cNvSpPr/>
          <p:nvPr/>
        </p:nvSpPr>
        <p:spPr>
          <a:xfrm>
            <a:off x="5388041" y="2975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0" name="모서리가 둥근 직사각형 994">
            <a:extLst>
              <a:ext uri="{FF2B5EF4-FFF2-40B4-BE49-F238E27FC236}">
                <a16:creationId xmlns:a16="http://schemas.microsoft.com/office/drawing/2014/main" id="{D5B52069-30DE-FED7-406E-8B2D56939D92}"/>
              </a:ext>
            </a:extLst>
          </p:cNvPr>
          <p:cNvSpPr/>
          <p:nvPr/>
        </p:nvSpPr>
        <p:spPr>
          <a:xfrm>
            <a:off x="5066376" y="31492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1" name="모서리가 둥근 직사각형 995">
            <a:extLst>
              <a:ext uri="{FF2B5EF4-FFF2-40B4-BE49-F238E27FC236}">
                <a16:creationId xmlns:a16="http://schemas.microsoft.com/office/drawing/2014/main" id="{0D7A54FF-698E-D200-36CD-49DB46A0A938}"/>
              </a:ext>
            </a:extLst>
          </p:cNvPr>
          <p:cNvSpPr/>
          <p:nvPr/>
        </p:nvSpPr>
        <p:spPr>
          <a:xfrm>
            <a:off x="5227567" y="31482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2" name="모서리가 둥근 직사각형 996">
            <a:extLst>
              <a:ext uri="{FF2B5EF4-FFF2-40B4-BE49-F238E27FC236}">
                <a16:creationId xmlns:a16="http://schemas.microsoft.com/office/drawing/2014/main" id="{A34D364C-171F-0CD1-D0AF-161631BFD734}"/>
              </a:ext>
            </a:extLst>
          </p:cNvPr>
          <p:cNvSpPr/>
          <p:nvPr/>
        </p:nvSpPr>
        <p:spPr>
          <a:xfrm>
            <a:off x="5388755" y="31469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3" name="모서리가 둥근 직사각형 991">
            <a:extLst>
              <a:ext uri="{FF2B5EF4-FFF2-40B4-BE49-F238E27FC236}">
                <a16:creationId xmlns:a16="http://schemas.microsoft.com/office/drawing/2014/main" id="{4F93E0DC-2AF0-7F91-B611-9A0312014F2A}"/>
              </a:ext>
            </a:extLst>
          </p:cNvPr>
          <p:cNvSpPr/>
          <p:nvPr/>
        </p:nvSpPr>
        <p:spPr>
          <a:xfrm>
            <a:off x="5067407" y="33124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4" name="모서리가 둥근 직사각형 992">
            <a:extLst>
              <a:ext uri="{FF2B5EF4-FFF2-40B4-BE49-F238E27FC236}">
                <a16:creationId xmlns:a16="http://schemas.microsoft.com/office/drawing/2014/main" id="{DF5999EB-5807-2197-9E16-6BD2BA77E494}"/>
              </a:ext>
            </a:extLst>
          </p:cNvPr>
          <p:cNvSpPr/>
          <p:nvPr/>
        </p:nvSpPr>
        <p:spPr>
          <a:xfrm>
            <a:off x="5228598" y="33114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5" name="모서리가 둥근 직사각형 993">
            <a:extLst>
              <a:ext uri="{FF2B5EF4-FFF2-40B4-BE49-F238E27FC236}">
                <a16:creationId xmlns:a16="http://schemas.microsoft.com/office/drawing/2014/main" id="{FF8395F7-744D-6004-EC0F-B206D56E0B79}"/>
              </a:ext>
            </a:extLst>
          </p:cNvPr>
          <p:cNvSpPr/>
          <p:nvPr/>
        </p:nvSpPr>
        <p:spPr>
          <a:xfrm>
            <a:off x="5389785" y="33101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6" name="모서리가 둥근 직사각형 988">
            <a:extLst>
              <a:ext uri="{FF2B5EF4-FFF2-40B4-BE49-F238E27FC236}">
                <a16:creationId xmlns:a16="http://schemas.microsoft.com/office/drawing/2014/main" id="{B2222D16-EE49-214B-9EE4-A4C2F7A73531}"/>
              </a:ext>
            </a:extLst>
          </p:cNvPr>
          <p:cNvSpPr/>
          <p:nvPr/>
        </p:nvSpPr>
        <p:spPr>
          <a:xfrm>
            <a:off x="5068733" y="34819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7" name="모서리가 둥근 직사각형 989">
            <a:extLst>
              <a:ext uri="{FF2B5EF4-FFF2-40B4-BE49-F238E27FC236}">
                <a16:creationId xmlns:a16="http://schemas.microsoft.com/office/drawing/2014/main" id="{68D972CF-2312-63E2-5689-A47077A7DD13}"/>
              </a:ext>
            </a:extLst>
          </p:cNvPr>
          <p:cNvSpPr/>
          <p:nvPr/>
        </p:nvSpPr>
        <p:spPr>
          <a:xfrm>
            <a:off x="5229924" y="34810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8" name="모서리가 둥근 직사각형 990">
            <a:extLst>
              <a:ext uri="{FF2B5EF4-FFF2-40B4-BE49-F238E27FC236}">
                <a16:creationId xmlns:a16="http://schemas.microsoft.com/office/drawing/2014/main" id="{62FF31CD-FD57-A0E8-88C2-38B30A9488A0}"/>
              </a:ext>
            </a:extLst>
          </p:cNvPr>
          <p:cNvSpPr/>
          <p:nvPr/>
        </p:nvSpPr>
        <p:spPr>
          <a:xfrm>
            <a:off x="5391111" y="3481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9" name="모서리가 둥근 직사각형 985">
            <a:extLst>
              <a:ext uri="{FF2B5EF4-FFF2-40B4-BE49-F238E27FC236}">
                <a16:creationId xmlns:a16="http://schemas.microsoft.com/office/drawing/2014/main" id="{98B74B0B-109E-46BD-AE2C-F2316CCBC85C}"/>
              </a:ext>
            </a:extLst>
          </p:cNvPr>
          <p:cNvSpPr/>
          <p:nvPr/>
        </p:nvSpPr>
        <p:spPr>
          <a:xfrm>
            <a:off x="5067407" y="36622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0" name="모서리가 둥근 직사각형 986">
            <a:extLst>
              <a:ext uri="{FF2B5EF4-FFF2-40B4-BE49-F238E27FC236}">
                <a16:creationId xmlns:a16="http://schemas.microsoft.com/office/drawing/2014/main" id="{B04EF8D7-75F1-3DE3-0E61-38C0F385F21C}"/>
              </a:ext>
            </a:extLst>
          </p:cNvPr>
          <p:cNvSpPr/>
          <p:nvPr/>
        </p:nvSpPr>
        <p:spPr>
          <a:xfrm>
            <a:off x="5228598" y="36612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1" name="모서리가 둥근 직사각형 987">
            <a:extLst>
              <a:ext uri="{FF2B5EF4-FFF2-40B4-BE49-F238E27FC236}">
                <a16:creationId xmlns:a16="http://schemas.microsoft.com/office/drawing/2014/main" id="{B2EE0193-558E-EAC5-5AC3-3C4AD4ED0914}"/>
              </a:ext>
            </a:extLst>
          </p:cNvPr>
          <p:cNvSpPr/>
          <p:nvPr/>
        </p:nvSpPr>
        <p:spPr>
          <a:xfrm>
            <a:off x="5389785" y="36599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2" name="모서리가 둥근 직사각형 982">
            <a:extLst>
              <a:ext uri="{FF2B5EF4-FFF2-40B4-BE49-F238E27FC236}">
                <a16:creationId xmlns:a16="http://schemas.microsoft.com/office/drawing/2014/main" id="{862182CA-7683-5FCF-67E4-F7DC295B5A65}"/>
              </a:ext>
            </a:extLst>
          </p:cNvPr>
          <p:cNvSpPr/>
          <p:nvPr/>
        </p:nvSpPr>
        <p:spPr>
          <a:xfrm>
            <a:off x="5064337" y="38296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3" name="모서리가 둥근 직사각형 983">
            <a:extLst>
              <a:ext uri="{FF2B5EF4-FFF2-40B4-BE49-F238E27FC236}">
                <a16:creationId xmlns:a16="http://schemas.microsoft.com/office/drawing/2014/main" id="{A0E7BCBA-F2A0-A2BC-9DDB-853104CDE64C}"/>
              </a:ext>
            </a:extLst>
          </p:cNvPr>
          <p:cNvSpPr/>
          <p:nvPr/>
        </p:nvSpPr>
        <p:spPr>
          <a:xfrm>
            <a:off x="5225527" y="38286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4" name="모서리가 둥근 직사각형 984">
            <a:extLst>
              <a:ext uri="{FF2B5EF4-FFF2-40B4-BE49-F238E27FC236}">
                <a16:creationId xmlns:a16="http://schemas.microsoft.com/office/drawing/2014/main" id="{1B5B5A4D-0AD3-3943-B7E4-6C95205E7A1A}"/>
              </a:ext>
            </a:extLst>
          </p:cNvPr>
          <p:cNvSpPr/>
          <p:nvPr/>
        </p:nvSpPr>
        <p:spPr>
          <a:xfrm>
            <a:off x="5386715" y="38273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5" name="모서리가 둥근 직사각형 979">
            <a:extLst>
              <a:ext uri="{FF2B5EF4-FFF2-40B4-BE49-F238E27FC236}">
                <a16:creationId xmlns:a16="http://schemas.microsoft.com/office/drawing/2014/main" id="{36D3BD70-B819-78AD-D020-2BA39799ABFE}"/>
              </a:ext>
            </a:extLst>
          </p:cNvPr>
          <p:cNvSpPr/>
          <p:nvPr/>
        </p:nvSpPr>
        <p:spPr>
          <a:xfrm>
            <a:off x="5065663" y="3994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6" name="모서리가 둥근 직사각형 980">
            <a:extLst>
              <a:ext uri="{FF2B5EF4-FFF2-40B4-BE49-F238E27FC236}">
                <a16:creationId xmlns:a16="http://schemas.microsoft.com/office/drawing/2014/main" id="{86C1E9B3-9D3A-0CC3-76F7-4F45424A75FE}"/>
              </a:ext>
            </a:extLst>
          </p:cNvPr>
          <p:cNvSpPr/>
          <p:nvPr/>
        </p:nvSpPr>
        <p:spPr>
          <a:xfrm>
            <a:off x="5226853" y="39937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7" name="모서리가 둥근 직사각형 981">
            <a:extLst>
              <a:ext uri="{FF2B5EF4-FFF2-40B4-BE49-F238E27FC236}">
                <a16:creationId xmlns:a16="http://schemas.microsoft.com/office/drawing/2014/main" id="{5D965137-3F2B-2008-9B1F-F98BE61ECFE4}"/>
              </a:ext>
            </a:extLst>
          </p:cNvPr>
          <p:cNvSpPr/>
          <p:nvPr/>
        </p:nvSpPr>
        <p:spPr>
          <a:xfrm>
            <a:off x="5391327" y="39954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8" name="모서리가 둥근 직사각형 976">
            <a:extLst>
              <a:ext uri="{FF2B5EF4-FFF2-40B4-BE49-F238E27FC236}">
                <a16:creationId xmlns:a16="http://schemas.microsoft.com/office/drawing/2014/main" id="{2D9DF58A-8F3C-03FE-67FD-F889888A45E3}"/>
              </a:ext>
            </a:extLst>
          </p:cNvPr>
          <p:cNvSpPr/>
          <p:nvPr/>
        </p:nvSpPr>
        <p:spPr>
          <a:xfrm>
            <a:off x="5065320" y="41579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9" name="모서리가 둥근 직사각형 977">
            <a:extLst>
              <a:ext uri="{FF2B5EF4-FFF2-40B4-BE49-F238E27FC236}">
                <a16:creationId xmlns:a16="http://schemas.microsoft.com/office/drawing/2014/main" id="{0C839574-251C-93FB-1721-9B6FEFA69C86}"/>
              </a:ext>
            </a:extLst>
          </p:cNvPr>
          <p:cNvSpPr/>
          <p:nvPr/>
        </p:nvSpPr>
        <p:spPr>
          <a:xfrm>
            <a:off x="5226511" y="41569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0" name="모서리가 둥근 직사각형 978">
            <a:extLst>
              <a:ext uri="{FF2B5EF4-FFF2-40B4-BE49-F238E27FC236}">
                <a16:creationId xmlns:a16="http://schemas.microsoft.com/office/drawing/2014/main" id="{B8E7DD54-7922-ED9D-41DF-930B3C30B5BA}"/>
              </a:ext>
            </a:extLst>
          </p:cNvPr>
          <p:cNvSpPr/>
          <p:nvPr/>
        </p:nvSpPr>
        <p:spPr>
          <a:xfrm>
            <a:off x="5387699" y="41556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1" name="모서리가 둥근 직사각형 973">
            <a:extLst>
              <a:ext uri="{FF2B5EF4-FFF2-40B4-BE49-F238E27FC236}">
                <a16:creationId xmlns:a16="http://schemas.microsoft.com/office/drawing/2014/main" id="{DBDFDE40-3712-3FD7-49CE-A90A282C9D54}"/>
              </a:ext>
            </a:extLst>
          </p:cNvPr>
          <p:cNvSpPr/>
          <p:nvPr/>
        </p:nvSpPr>
        <p:spPr>
          <a:xfrm>
            <a:off x="5065973" y="4322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2" name="모서리가 둥근 직사각형 974">
            <a:extLst>
              <a:ext uri="{FF2B5EF4-FFF2-40B4-BE49-F238E27FC236}">
                <a16:creationId xmlns:a16="http://schemas.microsoft.com/office/drawing/2014/main" id="{E8CEF0CD-23DD-7F84-18AC-EFB8936CE76F}"/>
              </a:ext>
            </a:extLst>
          </p:cNvPr>
          <p:cNvSpPr/>
          <p:nvPr/>
        </p:nvSpPr>
        <p:spPr>
          <a:xfrm>
            <a:off x="5227164" y="43218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3" name="모서리가 둥근 직사각형 975">
            <a:extLst>
              <a:ext uri="{FF2B5EF4-FFF2-40B4-BE49-F238E27FC236}">
                <a16:creationId xmlns:a16="http://schemas.microsoft.com/office/drawing/2014/main" id="{50B108B0-C32D-7A0E-7E53-390A5FCFA390}"/>
              </a:ext>
            </a:extLst>
          </p:cNvPr>
          <p:cNvSpPr/>
          <p:nvPr/>
        </p:nvSpPr>
        <p:spPr>
          <a:xfrm>
            <a:off x="5388351" y="4320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4" name="모서리가 둥근 직사각형 913">
            <a:extLst>
              <a:ext uri="{FF2B5EF4-FFF2-40B4-BE49-F238E27FC236}">
                <a16:creationId xmlns:a16="http://schemas.microsoft.com/office/drawing/2014/main" id="{1CDA54DE-AF32-26B7-B0CB-83B5B9C2D2C2}"/>
              </a:ext>
            </a:extLst>
          </p:cNvPr>
          <p:cNvSpPr/>
          <p:nvPr/>
        </p:nvSpPr>
        <p:spPr>
          <a:xfrm>
            <a:off x="5068071" y="28080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5" name="사각형: 둥근 위쪽 모서리 9364">
            <a:extLst>
              <a:ext uri="{FF2B5EF4-FFF2-40B4-BE49-F238E27FC236}">
                <a16:creationId xmlns:a16="http://schemas.microsoft.com/office/drawing/2014/main" id="{366F5BC2-CDBB-9D55-611D-CB6E36814FB3}"/>
              </a:ext>
            </a:extLst>
          </p:cNvPr>
          <p:cNvSpPr/>
          <p:nvPr/>
        </p:nvSpPr>
        <p:spPr>
          <a:xfrm>
            <a:off x="5006397" y="247434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366" name="직선 연결선 9365">
            <a:extLst>
              <a:ext uri="{FF2B5EF4-FFF2-40B4-BE49-F238E27FC236}">
                <a16:creationId xmlns:a16="http://schemas.microsoft.com/office/drawing/2014/main" id="{5BFDAE76-94E6-A846-E368-3F5785C97CF9}"/>
              </a:ext>
            </a:extLst>
          </p:cNvPr>
          <p:cNvCxnSpPr>
            <a:cxnSpLocks/>
          </p:cNvCxnSpPr>
          <p:nvPr/>
        </p:nvCxnSpPr>
        <p:spPr>
          <a:xfrm>
            <a:off x="5006397" y="275288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67" name="사각형: 둥근 모서리 9366">
            <a:extLst>
              <a:ext uri="{FF2B5EF4-FFF2-40B4-BE49-F238E27FC236}">
                <a16:creationId xmlns:a16="http://schemas.microsoft.com/office/drawing/2014/main" id="{6DDDF0A2-30BC-493C-D2DB-54261D8F7A35}"/>
              </a:ext>
            </a:extLst>
          </p:cNvPr>
          <p:cNvSpPr/>
          <p:nvPr/>
        </p:nvSpPr>
        <p:spPr>
          <a:xfrm>
            <a:off x="5006398" y="247496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8" name="직사각형 9367">
            <a:extLst>
              <a:ext uri="{FF2B5EF4-FFF2-40B4-BE49-F238E27FC236}">
                <a16:creationId xmlns:a16="http://schemas.microsoft.com/office/drawing/2014/main" id="{B9C11629-7453-645D-AAAA-5CB34694FDC1}"/>
              </a:ext>
            </a:extLst>
          </p:cNvPr>
          <p:cNvSpPr/>
          <p:nvPr/>
        </p:nvSpPr>
        <p:spPr>
          <a:xfrm>
            <a:off x="5057469" y="2445598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374" name="직사각형 9373">
            <a:extLst>
              <a:ext uri="{FF2B5EF4-FFF2-40B4-BE49-F238E27FC236}">
                <a16:creationId xmlns:a16="http://schemas.microsoft.com/office/drawing/2014/main" id="{A5A75731-AAD3-7996-72E6-46E3F17D8C95}"/>
              </a:ext>
            </a:extLst>
          </p:cNvPr>
          <p:cNvSpPr/>
          <p:nvPr/>
        </p:nvSpPr>
        <p:spPr>
          <a:xfrm>
            <a:off x="4983305" y="258023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75" name="직사각형 9374">
            <a:extLst>
              <a:ext uri="{FF2B5EF4-FFF2-40B4-BE49-F238E27FC236}">
                <a16:creationId xmlns:a16="http://schemas.microsoft.com/office/drawing/2014/main" id="{29F8288A-532F-0984-3108-9B4CB645C19D}"/>
              </a:ext>
            </a:extLst>
          </p:cNvPr>
          <p:cNvSpPr/>
          <p:nvPr/>
        </p:nvSpPr>
        <p:spPr>
          <a:xfrm>
            <a:off x="5128711" y="258614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376" name="직사각형 9375">
            <a:extLst>
              <a:ext uri="{FF2B5EF4-FFF2-40B4-BE49-F238E27FC236}">
                <a16:creationId xmlns:a16="http://schemas.microsoft.com/office/drawing/2014/main" id="{4896FFC4-C8A7-89CD-E334-2B6322B7E5CF}"/>
              </a:ext>
            </a:extLst>
          </p:cNvPr>
          <p:cNvSpPr/>
          <p:nvPr/>
        </p:nvSpPr>
        <p:spPr>
          <a:xfrm>
            <a:off x="5280258" y="258538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370" name="직선 연결선 9369">
            <a:extLst>
              <a:ext uri="{FF2B5EF4-FFF2-40B4-BE49-F238E27FC236}">
                <a16:creationId xmlns:a16="http://schemas.microsoft.com/office/drawing/2014/main" id="{913E5E65-5AAC-1956-E9C3-FCB68E87AFF1}"/>
              </a:ext>
            </a:extLst>
          </p:cNvPr>
          <p:cNvCxnSpPr>
            <a:cxnSpLocks/>
          </p:cNvCxnSpPr>
          <p:nvPr/>
        </p:nvCxnSpPr>
        <p:spPr>
          <a:xfrm>
            <a:off x="5009654" y="262685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72" name="직선 연결선 9371">
            <a:extLst>
              <a:ext uri="{FF2B5EF4-FFF2-40B4-BE49-F238E27FC236}">
                <a16:creationId xmlns:a16="http://schemas.microsoft.com/office/drawing/2014/main" id="{3F5210A7-3D28-A747-F3B1-FF7B9C0120D0}"/>
              </a:ext>
            </a:extLst>
          </p:cNvPr>
          <p:cNvCxnSpPr/>
          <p:nvPr/>
        </p:nvCxnSpPr>
        <p:spPr>
          <a:xfrm flipV="1">
            <a:off x="5174026" y="263005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73" name="직선 연결선 9372">
            <a:extLst>
              <a:ext uri="{FF2B5EF4-FFF2-40B4-BE49-F238E27FC236}">
                <a16:creationId xmlns:a16="http://schemas.microsoft.com/office/drawing/2014/main" id="{CA2BE849-AC6A-154D-5389-4A931E1B737F}"/>
              </a:ext>
            </a:extLst>
          </p:cNvPr>
          <p:cNvCxnSpPr/>
          <p:nvPr/>
        </p:nvCxnSpPr>
        <p:spPr>
          <a:xfrm flipV="1">
            <a:off x="5335216" y="262688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78" name="모서리가 둥근 직사각형 1001">
            <a:extLst>
              <a:ext uri="{FF2B5EF4-FFF2-40B4-BE49-F238E27FC236}">
                <a16:creationId xmlns:a16="http://schemas.microsoft.com/office/drawing/2014/main" id="{3086CADC-343A-45FD-F7EB-AF43D616B220}"/>
              </a:ext>
            </a:extLst>
          </p:cNvPr>
          <p:cNvSpPr/>
          <p:nvPr/>
        </p:nvSpPr>
        <p:spPr>
          <a:xfrm>
            <a:off x="5877651" y="28024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79" name="모서리가 둥근 직사각형 1002">
            <a:extLst>
              <a:ext uri="{FF2B5EF4-FFF2-40B4-BE49-F238E27FC236}">
                <a16:creationId xmlns:a16="http://schemas.microsoft.com/office/drawing/2014/main" id="{9BCEB8BE-9AB7-90D1-8057-B244DEE8336A}"/>
              </a:ext>
            </a:extLst>
          </p:cNvPr>
          <p:cNvSpPr/>
          <p:nvPr/>
        </p:nvSpPr>
        <p:spPr>
          <a:xfrm>
            <a:off x="6038839" y="28011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0" name="모서리가 둥근 직사각형 997">
            <a:extLst>
              <a:ext uri="{FF2B5EF4-FFF2-40B4-BE49-F238E27FC236}">
                <a16:creationId xmlns:a16="http://schemas.microsoft.com/office/drawing/2014/main" id="{4AB00E8E-6937-D087-978D-609C831C02B6}"/>
              </a:ext>
            </a:extLst>
          </p:cNvPr>
          <p:cNvSpPr/>
          <p:nvPr/>
        </p:nvSpPr>
        <p:spPr>
          <a:xfrm>
            <a:off x="5715747" y="29714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1" name="모서리가 둥근 직사각형 998">
            <a:extLst>
              <a:ext uri="{FF2B5EF4-FFF2-40B4-BE49-F238E27FC236}">
                <a16:creationId xmlns:a16="http://schemas.microsoft.com/office/drawing/2014/main" id="{F9F3FB5C-EBF3-24A1-1306-110084A34F27}"/>
              </a:ext>
            </a:extLst>
          </p:cNvPr>
          <p:cNvSpPr/>
          <p:nvPr/>
        </p:nvSpPr>
        <p:spPr>
          <a:xfrm>
            <a:off x="5876937" y="29704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2" name="모서리가 둥근 직사각형 999">
            <a:extLst>
              <a:ext uri="{FF2B5EF4-FFF2-40B4-BE49-F238E27FC236}">
                <a16:creationId xmlns:a16="http://schemas.microsoft.com/office/drawing/2014/main" id="{D0BB72FB-A66B-55B8-E6CF-03B031E50B60}"/>
              </a:ext>
            </a:extLst>
          </p:cNvPr>
          <p:cNvSpPr/>
          <p:nvPr/>
        </p:nvSpPr>
        <p:spPr>
          <a:xfrm>
            <a:off x="6038125" y="29691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3" name="모서리가 둥근 직사각형 994">
            <a:extLst>
              <a:ext uri="{FF2B5EF4-FFF2-40B4-BE49-F238E27FC236}">
                <a16:creationId xmlns:a16="http://schemas.microsoft.com/office/drawing/2014/main" id="{A7E51A19-B708-AF97-1BCB-77783666B4AB}"/>
              </a:ext>
            </a:extLst>
          </p:cNvPr>
          <p:cNvSpPr/>
          <p:nvPr/>
        </p:nvSpPr>
        <p:spPr>
          <a:xfrm>
            <a:off x="5716460" y="31428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4" name="모서리가 둥근 직사각형 995">
            <a:extLst>
              <a:ext uri="{FF2B5EF4-FFF2-40B4-BE49-F238E27FC236}">
                <a16:creationId xmlns:a16="http://schemas.microsoft.com/office/drawing/2014/main" id="{812F52D8-4CF0-1869-70C8-1FBD5107F823}"/>
              </a:ext>
            </a:extLst>
          </p:cNvPr>
          <p:cNvSpPr/>
          <p:nvPr/>
        </p:nvSpPr>
        <p:spPr>
          <a:xfrm>
            <a:off x="5877651" y="31418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5" name="모서리가 둥근 직사각형 996">
            <a:extLst>
              <a:ext uri="{FF2B5EF4-FFF2-40B4-BE49-F238E27FC236}">
                <a16:creationId xmlns:a16="http://schemas.microsoft.com/office/drawing/2014/main" id="{A711647E-D869-9D9E-4C10-376188D6E5A9}"/>
              </a:ext>
            </a:extLst>
          </p:cNvPr>
          <p:cNvSpPr/>
          <p:nvPr/>
        </p:nvSpPr>
        <p:spPr>
          <a:xfrm>
            <a:off x="6038839" y="31405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6" name="모서리가 둥근 직사각형 991">
            <a:extLst>
              <a:ext uri="{FF2B5EF4-FFF2-40B4-BE49-F238E27FC236}">
                <a16:creationId xmlns:a16="http://schemas.microsoft.com/office/drawing/2014/main" id="{12BA89C6-54F0-DAAA-561F-2B21F9573F69}"/>
              </a:ext>
            </a:extLst>
          </p:cNvPr>
          <p:cNvSpPr/>
          <p:nvPr/>
        </p:nvSpPr>
        <p:spPr>
          <a:xfrm>
            <a:off x="5717491" y="33060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7" name="모서리가 둥근 직사각형 992">
            <a:extLst>
              <a:ext uri="{FF2B5EF4-FFF2-40B4-BE49-F238E27FC236}">
                <a16:creationId xmlns:a16="http://schemas.microsoft.com/office/drawing/2014/main" id="{05E6575D-77D2-37CE-87E4-4395065821A4}"/>
              </a:ext>
            </a:extLst>
          </p:cNvPr>
          <p:cNvSpPr/>
          <p:nvPr/>
        </p:nvSpPr>
        <p:spPr>
          <a:xfrm>
            <a:off x="5878682" y="33050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8" name="모서리가 둥근 직사각형 993">
            <a:extLst>
              <a:ext uri="{FF2B5EF4-FFF2-40B4-BE49-F238E27FC236}">
                <a16:creationId xmlns:a16="http://schemas.microsoft.com/office/drawing/2014/main" id="{BB0BBFA8-DCE9-91B5-6581-A05016E88869}"/>
              </a:ext>
            </a:extLst>
          </p:cNvPr>
          <p:cNvSpPr/>
          <p:nvPr/>
        </p:nvSpPr>
        <p:spPr>
          <a:xfrm>
            <a:off x="6039869" y="3303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9" name="모서리가 둥근 직사각형 988">
            <a:extLst>
              <a:ext uri="{FF2B5EF4-FFF2-40B4-BE49-F238E27FC236}">
                <a16:creationId xmlns:a16="http://schemas.microsoft.com/office/drawing/2014/main" id="{543ABA00-07B4-BEDF-48BF-C521970E3E70}"/>
              </a:ext>
            </a:extLst>
          </p:cNvPr>
          <p:cNvSpPr/>
          <p:nvPr/>
        </p:nvSpPr>
        <p:spPr>
          <a:xfrm>
            <a:off x="5718817" y="34755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0" name="모서리가 둥근 직사각형 989">
            <a:extLst>
              <a:ext uri="{FF2B5EF4-FFF2-40B4-BE49-F238E27FC236}">
                <a16:creationId xmlns:a16="http://schemas.microsoft.com/office/drawing/2014/main" id="{107D2984-2486-B036-3252-1E93BF431575}"/>
              </a:ext>
            </a:extLst>
          </p:cNvPr>
          <p:cNvSpPr/>
          <p:nvPr/>
        </p:nvSpPr>
        <p:spPr>
          <a:xfrm>
            <a:off x="5880008" y="34746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1" name="모서리가 둥근 직사각형 990">
            <a:extLst>
              <a:ext uri="{FF2B5EF4-FFF2-40B4-BE49-F238E27FC236}">
                <a16:creationId xmlns:a16="http://schemas.microsoft.com/office/drawing/2014/main" id="{7F37DDDB-D9A5-09F2-C3BB-3C6488966A45}"/>
              </a:ext>
            </a:extLst>
          </p:cNvPr>
          <p:cNvSpPr/>
          <p:nvPr/>
        </p:nvSpPr>
        <p:spPr>
          <a:xfrm>
            <a:off x="6041195" y="34755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2" name="모서리가 둥근 직사각형 985">
            <a:extLst>
              <a:ext uri="{FF2B5EF4-FFF2-40B4-BE49-F238E27FC236}">
                <a16:creationId xmlns:a16="http://schemas.microsoft.com/office/drawing/2014/main" id="{620C5571-85D5-FD6A-81A0-1D0B4F85077E}"/>
              </a:ext>
            </a:extLst>
          </p:cNvPr>
          <p:cNvSpPr/>
          <p:nvPr/>
        </p:nvSpPr>
        <p:spPr>
          <a:xfrm>
            <a:off x="5717491" y="36558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3" name="모서리가 둥근 직사각형 986">
            <a:extLst>
              <a:ext uri="{FF2B5EF4-FFF2-40B4-BE49-F238E27FC236}">
                <a16:creationId xmlns:a16="http://schemas.microsoft.com/office/drawing/2014/main" id="{57A73241-597E-C325-7E9A-E6EDA2D16906}"/>
              </a:ext>
            </a:extLst>
          </p:cNvPr>
          <p:cNvSpPr/>
          <p:nvPr/>
        </p:nvSpPr>
        <p:spPr>
          <a:xfrm>
            <a:off x="5878682" y="36548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4" name="모서리가 둥근 직사각형 987">
            <a:extLst>
              <a:ext uri="{FF2B5EF4-FFF2-40B4-BE49-F238E27FC236}">
                <a16:creationId xmlns:a16="http://schemas.microsoft.com/office/drawing/2014/main" id="{7271CE00-A988-F638-49F8-17E855D1E829}"/>
              </a:ext>
            </a:extLst>
          </p:cNvPr>
          <p:cNvSpPr/>
          <p:nvPr/>
        </p:nvSpPr>
        <p:spPr>
          <a:xfrm>
            <a:off x="6039869" y="36535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5" name="모서리가 둥근 직사각형 982">
            <a:extLst>
              <a:ext uri="{FF2B5EF4-FFF2-40B4-BE49-F238E27FC236}">
                <a16:creationId xmlns:a16="http://schemas.microsoft.com/office/drawing/2014/main" id="{E193E8CE-5888-26DC-F0BF-7D1A2F58CBAB}"/>
              </a:ext>
            </a:extLst>
          </p:cNvPr>
          <p:cNvSpPr/>
          <p:nvPr/>
        </p:nvSpPr>
        <p:spPr>
          <a:xfrm>
            <a:off x="5714421" y="38232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6" name="모서리가 둥근 직사각형 983">
            <a:extLst>
              <a:ext uri="{FF2B5EF4-FFF2-40B4-BE49-F238E27FC236}">
                <a16:creationId xmlns:a16="http://schemas.microsoft.com/office/drawing/2014/main" id="{A721337B-2A1B-2548-F11B-12610B2DB1A8}"/>
              </a:ext>
            </a:extLst>
          </p:cNvPr>
          <p:cNvSpPr/>
          <p:nvPr/>
        </p:nvSpPr>
        <p:spPr>
          <a:xfrm>
            <a:off x="5875611" y="38222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7" name="모서리가 둥근 직사각형 984">
            <a:extLst>
              <a:ext uri="{FF2B5EF4-FFF2-40B4-BE49-F238E27FC236}">
                <a16:creationId xmlns:a16="http://schemas.microsoft.com/office/drawing/2014/main" id="{DD01CB8C-DB18-FB8F-3F0F-6BDF474D2B6B}"/>
              </a:ext>
            </a:extLst>
          </p:cNvPr>
          <p:cNvSpPr/>
          <p:nvPr/>
        </p:nvSpPr>
        <p:spPr>
          <a:xfrm>
            <a:off x="6036799" y="3820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8" name="모서리가 둥근 직사각형 979">
            <a:extLst>
              <a:ext uri="{FF2B5EF4-FFF2-40B4-BE49-F238E27FC236}">
                <a16:creationId xmlns:a16="http://schemas.microsoft.com/office/drawing/2014/main" id="{1CFC8104-1DEB-60AC-7508-49134FD5ABA7}"/>
              </a:ext>
            </a:extLst>
          </p:cNvPr>
          <p:cNvSpPr/>
          <p:nvPr/>
        </p:nvSpPr>
        <p:spPr>
          <a:xfrm>
            <a:off x="5715747" y="39883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9" name="모서리가 둥근 직사각형 980">
            <a:extLst>
              <a:ext uri="{FF2B5EF4-FFF2-40B4-BE49-F238E27FC236}">
                <a16:creationId xmlns:a16="http://schemas.microsoft.com/office/drawing/2014/main" id="{B795FE39-5199-33CF-B1C4-E6DA009F6532}"/>
              </a:ext>
            </a:extLst>
          </p:cNvPr>
          <p:cNvSpPr/>
          <p:nvPr/>
        </p:nvSpPr>
        <p:spPr>
          <a:xfrm>
            <a:off x="5876937" y="39873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0" name="모서리가 둥근 직사각형 981">
            <a:extLst>
              <a:ext uri="{FF2B5EF4-FFF2-40B4-BE49-F238E27FC236}">
                <a16:creationId xmlns:a16="http://schemas.microsoft.com/office/drawing/2014/main" id="{F69FCDFA-984D-9335-870E-4D8EBEDA6912}"/>
              </a:ext>
            </a:extLst>
          </p:cNvPr>
          <p:cNvSpPr/>
          <p:nvPr/>
        </p:nvSpPr>
        <p:spPr>
          <a:xfrm>
            <a:off x="6041411" y="39890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1" name="모서리가 둥근 직사각형 976">
            <a:extLst>
              <a:ext uri="{FF2B5EF4-FFF2-40B4-BE49-F238E27FC236}">
                <a16:creationId xmlns:a16="http://schemas.microsoft.com/office/drawing/2014/main" id="{A95C107A-DDA2-C1CE-D088-ACEFE817BBD6}"/>
              </a:ext>
            </a:extLst>
          </p:cNvPr>
          <p:cNvSpPr/>
          <p:nvPr/>
        </p:nvSpPr>
        <p:spPr>
          <a:xfrm>
            <a:off x="5715404" y="41515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2" name="모서리가 둥근 직사각형 977">
            <a:extLst>
              <a:ext uri="{FF2B5EF4-FFF2-40B4-BE49-F238E27FC236}">
                <a16:creationId xmlns:a16="http://schemas.microsoft.com/office/drawing/2014/main" id="{7ED96702-EBBD-FF52-5193-BCE4D837F607}"/>
              </a:ext>
            </a:extLst>
          </p:cNvPr>
          <p:cNvSpPr/>
          <p:nvPr/>
        </p:nvSpPr>
        <p:spPr>
          <a:xfrm>
            <a:off x="5876595" y="4150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3" name="모서리가 둥근 직사각형 978">
            <a:extLst>
              <a:ext uri="{FF2B5EF4-FFF2-40B4-BE49-F238E27FC236}">
                <a16:creationId xmlns:a16="http://schemas.microsoft.com/office/drawing/2014/main" id="{9425888D-16BB-B32A-4E21-EECA0AB505BE}"/>
              </a:ext>
            </a:extLst>
          </p:cNvPr>
          <p:cNvSpPr/>
          <p:nvPr/>
        </p:nvSpPr>
        <p:spPr>
          <a:xfrm>
            <a:off x="6037783" y="41492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4" name="모서리가 둥근 직사각형 973">
            <a:extLst>
              <a:ext uri="{FF2B5EF4-FFF2-40B4-BE49-F238E27FC236}">
                <a16:creationId xmlns:a16="http://schemas.microsoft.com/office/drawing/2014/main" id="{A5D1EE4A-2B42-38BA-55B6-150A64EBB353}"/>
              </a:ext>
            </a:extLst>
          </p:cNvPr>
          <p:cNvSpPr/>
          <p:nvPr/>
        </p:nvSpPr>
        <p:spPr>
          <a:xfrm>
            <a:off x="5716057" y="4316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5" name="모서리가 둥근 직사각형 974">
            <a:extLst>
              <a:ext uri="{FF2B5EF4-FFF2-40B4-BE49-F238E27FC236}">
                <a16:creationId xmlns:a16="http://schemas.microsoft.com/office/drawing/2014/main" id="{8EE01A3E-C354-0A5E-3390-5C9D8247DF6F}"/>
              </a:ext>
            </a:extLst>
          </p:cNvPr>
          <p:cNvSpPr/>
          <p:nvPr/>
        </p:nvSpPr>
        <p:spPr>
          <a:xfrm>
            <a:off x="5877248" y="43154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6" name="모서리가 둥근 직사각형 975">
            <a:extLst>
              <a:ext uri="{FF2B5EF4-FFF2-40B4-BE49-F238E27FC236}">
                <a16:creationId xmlns:a16="http://schemas.microsoft.com/office/drawing/2014/main" id="{A0E6D0AA-919C-68B7-D137-88D4E4276A7E}"/>
              </a:ext>
            </a:extLst>
          </p:cNvPr>
          <p:cNvSpPr/>
          <p:nvPr/>
        </p:nvSpPr>
        <p:spPr>
          <a:xfrm>
            <a:off x="6038435" y="43141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7" name="모서리가 둥근 직사각형 913">
            <a:extLst>
              <a:ext uri="{FF2B5EF4-FFF2-40B4-BE49-F238E27FC236}">
                <a16:creationId xmlns:a16="http://schemas.microsoft.com/office/drawing/2014/main" id="{04878F58-AB42-DFB8-C3CA-1C95BB662A15}"/>
              </a:ext>
            </a:extLst>
          </p:cNvPr>
          <p:cNvSpPr/>
          <p:nvPr/>
        </p:nvSpPr>
        <p:spPr>
          <a:xfrm>
            <a:off x="5718155" y="28016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8" name="사각형: 둥근 위쪽 모서리 9407">
            <a:extLst>
              <a:ext uri="{FF2B5EF4-FFF2-40B4-BE49-F238E27FC236}">
                <a16:creationId xmlns:a16="http://schemas.microsoft.com/office/drawing/2014/main" id="{9A7C184D-FCAF-C830-C25C-FD3EF9326B1B}"/>
              </a:ext>
            </a:extLst>
          </p:cNvPr>
          <p:cNvSpPr/>
          <p:nvPr/>
        </p:nvSpPr>
        <p:spPr>
          <a:xfrm>
            <a:off x="5656481" y="2467939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409" name="직선 연결선 9408">
            <a:extLst>
              <a:ext uri="{FF2B5EF4-FFF2-40B4-BE49-F238E27FC236}">
                <a16:creationId xmlns:a16="http://schemas.microsoft.com/office/drawing/2014/main" id="{BA7021E6-1801-274D-B5C8-1028F62B63D3}"/>
              </a:ext>
            </a:extLst>
          </p:cNvPr>
          <p:cNvCxnSpPr>
            <a:cxnSpLocks/>
          </p:cNvCxnSpPr>
          <p:nvPr/>
        </p:nvCxnSpPr>
        <p:spPr>
          <a:xfrm>
            <a:off x="5656481" y="2746483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10" name="사각형: 둥근 모서리 9409">
            <a:extLst>
              <a:ext uri="{FF2B5EF4-FFF2-40B4-BE49-F238E27FC236}">
                <a16:creationId xmlns:a16="http://schemas.microsoft.com/office/drawing/2014/main" id="{4E7CB5AE-E120-29D0-A670-138457A2CEA8}"/>
              </a:ext>
            </a:extLst>
          </p:cNvPr>
          <p:cNvSpPr/>
          <p:nvPr/>
        </p:nvSpPr>
        <p:spPr>
          <a:xfrm>
            <a:off x="5656482" y="246856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11" name="직사각형 9410">
            <a:extLst>
              <a:ext uri="{FF2B5EF4-FFF2-40B4-BE49-F238E27FC236}">
                <a16:creationId xmlns:a16="http://schemas.microsoft.com/office/drawing/2014/main" id="{85596A84-6D73-DF67-852B-BA3A0C0467FA}"/>
              </a:ext>
            </a:extLst>
          </p:cNvPr>
          <p:cNvSpPr/>
          <p:nvPr/>
        </p:nvSpPr>
        <p:spPr>
          <a:xfrm>
            <a:off x="5707553" y="2439196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417" name="직사각형 9416">
            <a:extLst>
              <a:ext uri="{FF2B5EF4-FFF2-40B4-BE49-F238E27FC236}">
                <a16:creationId xmlns:a16="http://schemas.microsoft.com/office/drawing/2014/main" id="{0AADD228-9434-4063-5BD0-D6A5E1498F0F}"/>
              </a:ext>
            </a:extLst>
          </p:cNvPr>
          <p:cNvSpPr/>
          <p:nvPr/>
        </p:nvSpPr>
        <p:spPr>
          <a:xfrm>
            <a:off x="5633389" y="257383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418" name="직사각형 9417">
            <a:extLst>
              <a:ext uri="{FF2B5EF4-FFF2-40B4-BE49-F238E27FC236}">
                <a16:creationId xmlns:a16="http://schemas.microsoft.com/office/drawing/2014/main" id="{469ECBAD-9A86-DB52-3F1A-D19E7E31A894}"/>
              </a:ext>
            </a:extLst>
          </p:cNvPr>
          <p:cNvSpPr/>
          <p:nvPr/>
        </p:nvSpPr>
        <p:spPr>
          <a:xfrm>
            <a:off x="5778795" y="2579743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419" name="직사각형 9418">
            <a:extLst>
              <a:ext uri="{FF2B5EF4-FFF2-40B4-BE49-F238E27FC236}">
                <a16:creationId xmlns:a16="http://schemas.microsoft.com/office/drawing/2014/main" id="{62AF67D4-B9BF-AB75-0912-2438501542B0}"/>
              </a:ext>
            </a:extLst>
          </p:cNvPr>
          <p:cNvSpPr/>
          <p:nvPr/>
        </p:nvSpPr>
        <p:spPr>
          <a:xfrm>
            <a:off x="5930342" y="2578979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413" name="직선 연결선 9412">
            <a:extLst>
              <a:ext uri="{FF2B5EF4-FFF2-40B4-BE49-F238E27FC236}">
                <a16:creationId xmlns:a16="http://schemas.microsoft.com/office/drawing/2014/main" id="{CDC30F91-3294-F05A-2BF2-443982AB9738}"/>
              </a:ext>
            </a:extLst>
          </p:cNvPr>
          <p:cNvCxnSpPr>
            <a:cxnSpLocks/>
          </p:cNvCxnSpPr>
          <p:nvPr/>
        </p:nvCxnSpPr>
        <p:spPr>
          <a:xfrm>
            <a:off x="5659738" y="26204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15" name="직선 연결선 9414">
            <a:extLst>
              <a:ext uri="{FF2B5EF4-FFF2-40B4-BE49-F238E27FC236}">
                <a16:creationId xmlns:a16="http://schemas.microsoft.com/office/drawing/2014/main" id="{3209C42F-5CD5-8EDF-872F-950C6BA7B3C0}"/>
              </a:ext>
            </a:extLst>
          </p:cNvPr>
          <p:cNvCxnSpPr/>
          <p:nvPr/>
        </p:nvCxnSpPr>
        <p:spPr>
          <a:xfrm flipV="1">
            <a:off x="5824110" y="2623657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16" name="직선 연결선 9415">
            <a:extLst>
              <a:ext uri="{FF2B5EF4-FFF2-40B4-BE49-F238E27FC236}">
                <a16:creationId xmlns:a16="http://schemas.microsoft.com/office/drawing/2014/main" id="{D8CA81D1-4103-37F5-08E4-891EE5F1A5EA}"/>
              </a:ext>
            </a:extLst>
          </p:cNvPr>
          <p:cNvCxnSpPr/>
          <p:nvPr/>
        </p:nvCxnSpPr>
        <p:spPr>
          <a:xfrm flipV="1">
            <a:off x="5985300" y="262047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21" name="모서리가 둥근 직사각형 1001">
            <a:extLst>
              <a:ext uri="{FF2B5EF4-FFF2-40B4-BE49-F238E27FC236}">
                <a16:creationId xmlns:a16="http://schemas.microsoft.com/office/drawing/2014/main" id="{775BED00-160F-D42C-1BD0-B4670CD78B6C}"/>
              </a:ext>
            </a:extLst>
          </p:cNvPr>
          <p:cNvSpPr/>
          <p:nvPr/>
        </p:nvSpPr>
        <p:spPr>
          <a:xfrm>
            <a:off x="6540344" y="27835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2" name="모서리가 둥근 직사각형 1002">
            <a:extLst>
              <a:ext uri="{FF2B5EF4-FFF2-40B4-BE49-F238E27FC236}">
                <a16:creationId xmlns:a16="http://schemas.microsoft.com/office/drawing/2014/main" id="{6FDA0001-0722-52E8-BB92-79FA0C0A916A}"/>
              </a:ext>
            </a:extLst>
          </p:cNvPr>
          <p:cNvSpPr/>
          <p:nvPr/>
        </p:nvSpPr>
        <p:spPr>
          <a:xfrm>
            <a:off x="6701532" y="27822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3" name="모서리가 둥근 직사각형 997">
            <a:extLst>
              <a:ext uri="{FF2B5EF4-FFF2-40B4-BE49-F238E27FC236}">
                <a16:creationId xmlns:a16="http://schemas.microsoft.com/office/drawing/2014/main" id="{4149F78E-A7DA-93DB-B617-546B61DF338C}"/>
              </a:ext>
            </a:extLst>
          </p:cNvPr>
          <p:cNvSpPr/>
          <p:nvPr/>
        </p:nvSpPr>
        <p:spPr>
          <a:xfrm>
            <a:off x="6378440" y="2952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4" name="모서리가 둥근 직사각형 998">
            <a:extLst>
              <a:ext uri="{FF2B5EF4-FFF2-40B4-BE49-F238E27FC236}">
                <a16:creationId xmlns:a16="http://schemas.microsoft.com/office/drawing/2014/main" id="{A3D0C5EF-1846-FCA5-43FE-8DD6360E9BA3}"/>
              </a:ext>
            </a:extLst>
          </p:cNvPr>
          <p:cNvSpPr/>
          <p:nvPr/>
        </p:nvSpPr>
        <p:spPr>
          <a:xfrm>
            <a:off x="6539630" y="29515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5" name="모서리가 둥근 직사각형 999">
            <a:extLst>
              <a:ext uri="{FF2B5EF4-FFF2-40B4-BE49-F238E27FC236}">
                <a16:creationId xmlns:a16="http://schemas.microsoft.com/office/drawing/2014/main" id="{92EE57E1-3476-2A48-DE23-29881F6AD921}"/>
              </a:ext>
            </a:extLst>
          </p:cNvPr>
          <p:cNvSpPr/>
          <p:nvPr/>
        </p:nvSpPr>
        <p:spPr>
          <a:xfrm>
            <a:off x="6700818" y="29502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6" name="모서리가 둥근 직사각형 994">
            <a:extLst>
              <a:ext uri="{FF2B5EF4-FFF2-40B4-BE49-F238E27FC236}">
                <a16:creationId xmlns:a16="http://schemas.microsoft.com/office/drawing/2014/main" id="{4C626766-3DFB-8805-682E-D5B020A3DE33}"/>
              </a:ext>
            </a:extLst>
          </p:cNvPr>
          <p:cNvSpPr/>
          <p:nvPr/>
        </p:nvSpPr>
        <p:spPr>
          <a:xfrm>
            <a:off x="6379153" y="31239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7" name="모서리가 둥근 직사각형 995">
            <a:extLst>
              <a:ext uri="{FF2B5EF4-FFF2-40B4-BE49-F238E27FC236}">
                <a16:creationId xmlns:a16="http://schemas.microsoft.com/office/drawing/2014/main" id="{AE3938BD-68E7-F4A9-BFA5-22E59BD9BAE6}"/>
              </a:ext>
            </a:extLst>
          </p:cNvPr>
          <p:cNvSpPr/>
          <p:nvPr/>
        </p:nvSpPr>
        <p:spPr>
          <a:xfrm>
            <a:off x="6540344" y="31230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8" name="모서리가 둥근 직사각형 996">
            <a:extLst>
              <a:ext uri="{FF2B5EF4-FFF2-40B4-BE49-F238E27FC236}">
                <a16:creationId xmlns:a16="http://schemas.microsoft.com/office/drawing/2014/main" id="{A8EAB9E2-22A3-25AB-95BF-64B97E7EA160}"/>
              </a:ext>
            </a:extLst>
          </p:cNvPr>
          <p:cNvSpPr/>
          <p:nvPr/>
        </p:nvSpPr>
        <p:spPr>
          <a:xfrm>
            <a:off x="6701532" y="31216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9" name="모서리가 둥근 직사각형 991">
            <a:extLst>
              <a:ext uri="{FF2B5EF4-FFF2-40B4-BE49-F238E27FC236}">
                <a16:creationId xmlns:a16="http://schemas.microsoft.com/office/drawing/2014/main" id="{48A786AC-4208-B237-901E-A210F0F6A4FF}"/>
              </a:ext>
            </a:extLst>
          </p:cNvPr>
          <p:cNvSpPr/>
          <p:nvPr/>
        </p:nvSpPr>
        <p:spPr>
          <a:xfrm>
            <a:off x="6380184" y="32871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0" name="모서리가 둥근 직사각형 992">
            <a:extLst>
              <a:ext uri="{FF2B5EF4-FFF2-40B4-BE49-F238E27FC236}">
                <a16:creationId xmlns:a16="http://schemas.microsoft.com/office/drawing/2014/main" id="{1C9A4DEE-581B-D91A-5C47-A7462F4DFB6E}"/>
              </a:ext>
            </a:extLst>
          </p:cNvPr>
          <p:cNvSpPr/>
          <p:nvPr/>
        </p:nvSpPr>
        <p:spPr>
          <a:xfrm>
            <a:off x="6541375" y="32861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1" name="모서리가 둥근 직사각형 993">
            <a:extLst>
              <a:ext uri="{FF2B5EF4-FFF2-40B4-BE49-F238E27FC236}">
                <a16:creationId xmlns:a16="http://schemas.microsoft.com/office/drawing/2014/main" id="{D39AB0C8-1683-E464-D1EB-78489F9B9BFF}"/>
              </a:ext>
            </a:extLst>
          </p:cNvPr>
          <p:cNvSpPr/>
          <p:nvPr/>
        </p:nvSpPr>
        <p:spPr>
          <a:xfrm>
            <a:off x="6702562" y="32848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2" name="모서리가 둥근 직사각형 988">
            <a:extLst>
              <a:ext uri="{FF2B5EF4-FFF2-40B4-BE49-F238E27FC236}">
                <a16:creationId xmlns:a16="http://schemas.microsoft.com/office/drawing/2014/main" id="{9F932236-C69F-32E9-1A37-41D046F307ED}"/>
              </a:ext>
            </a:extLst>
          </p:cNvPr>
          <p:cNvSpPr/>
          <p:nvPr/>
        </p:nvSpPr>
        <p:spPr>
          <a:xfrm>
            <a:off x="6381510" y="34566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3" name="모서리가 둥근 직사각형 989">
            <a:extLst>
              <a:ext uri="{FF2B5EF4-FFF2-40B4-BE49-F238E27FC236}">
                <a16:creationId xmlns:a16="http://schemas.microsoft.com/office/drawing/2014/main" id="{31E8C731-21DA-F000-BB54-0425CB693A20}"/>
              </a:ext>
            </a:extLst>
          </p:cNvPr>
          <p:cNvSpPr/>
          <p:nvPr/>
        </p:nvSpPr>
        <p:spPr>
          <a:xfrm>
            <a:off x="6542701" y="3455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4" name="모서리가 둥근 직사각형 990">
            <a:extLst>
              <a:ext uri="{FF2B5EF4-FFF2-40B4-BE49-F238E27FC236}">
                <a16:creationId xmlns:a16="http://schemas.microsoft.com/office/drawing/2014/main" id="{CE0A302C-B87E-5295-9DA8-8909F2D18AFB}"/>
              </a:ext>
            </a:extLst>
          </p:cNvPr>
          <p:cNvSpPr/>
          <p:nvPr/>
        </p:nvSpPr>
        <p:spPr>
          <a:xfrm>
            <a:off x="6703888" y="34566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5" name="모서리가 둥근 직사각형 985">
            <a:extLst>
              <a:ext uri="{FF2B5EF4-FFF2-40B4-BE49-F238E27FC236}">
                <a16:creationId xmlns:a16="http://schemas.microsoft.com/office/drawing/2014/main" id="{4528258D-A624-512F-6F82-1670D6006423}"/>
              </a:ext>
            </a:extLst>
          </p:cNvPr>
          <p:cNvSpPr/>
          <p:nvPr/>
        </p:nvSpPr>
        <p:spPr>
          <a:xfrm>
            <a:off x="6380184" y="36369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6" name="모서리가 둥근 직사각형 986">
            <a:extLst>
              <a:ext uri="{FF2B5EF4-FFF2-40B4-BE49-F238E27FC236}">
                <a16:creationId xmlns:a16="http://schemas.microsoft.com/office/drawing/2014/main" id="{A75C2686-A2D7-FECC-8F48-6ED448D0FCAB}"/>
              </a:ext>
            </a:extLst>
          </p:cNvPr>
          <p:cNvSpPr/>
          <p:nvPr/>
        </p:nvSpPr>
        <p:spPr>
          <a:xfrm>
            <a:off x="6541375" y="36359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7" name="모서리가 둥근 직사각형 987">
            <a:extLst>
              <a:ext uri="{FF2B5EF4-FFF2-40B4-BE49-F238E27FC236}">
                <a16:creationId xmlns:a16="http://schemas.microsoft.com/office/drawing/2014/main" id="{0D01E0B4-3C1E-95F1-E9A0-12B1F4C67E32}"/>
              </a:ext>
            </a:extLst>
          </p:cNvPr>
          <p:cNvSpPr/>
          <p:nvPr/>
        </p:nvSpPr>
        <p:spPr>
          <a:xfrm>
            <a:off x="6702562" y="36346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8" name="모서리가 둥근 직사각형 982">
            <a:extLst>
              <a:ext uri="{FF2B5EF4-FFF2-40B4-BE49-F238E27FC236}">
                <a16:creationId xmlns:a16="http://schemas.microsoft.com/office/drawing/2014/main" id="{81138BA9-BD54-03FC-4CD7-2C9475406B91}"/>
              </a:ext>
            </a:extLst>
          </p:cNvPr>
          <p:cNvSpPr/>
          <p:nvPr/>
        </p:nvSpPr>
        <p:spPr>
          <a:xfrm>
            <a:off x="6377114" y="38043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9" name="모서리가 둥근 직사각형 983">
            <a:extLst>
              <a:ext uri="{FF2B5EF4-FFF2-40B4-BE49-F238E27FC236}">
                <a16:creationId xmlns:a16="http://schemas.microsoft.com/office/drawing/2014/main" id="{763FDB92-3AC8-B488-F8A1-0B3CCB6A2C60}"/>
              </a:ext>
            </a:extLst>
          </p:cNvPr>
          <p:cNvSpPr/>
          <p:nvPr/>
        </p:nvSpPr>
        <p:spPr>
          <a:xfrm>
            <a:off x="6538304" y="38033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0" name="모서리가 둥근 직사각형 984">
            <a:extLst>
              <a:ext uri="{FF2B5EF4-FFF2-40B4-BE49-F238E27FC236}">
                <a16:creationId xmlns:a16="http://schemas.microsoft.com/office/drawing/2014/main" id="{D3CBC70C-7072-FEC4-639D-A793BDC2B82F}"/>
              </a:ext>
            </a:extLst>
          </p:cNvPr>
          <p:cNvSpPr/>
          <p:nvPr/>
        </p:nvSpPr>
        <p:spPr>
          <a:xfrm>
            <a:off x="6699492" y="3802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1" name="모서리가 둥근 직사각형 979">
            <a:extLst>
              <a:ext uri="{FF2B5EF4-FFF2-40B4-BE49-F238E27FC236}">
                <a16:creationId xmlns:a16="http://schemas.microsoft.com/office/drawing/2014/main" id="{D9A9A23B-1965-5D73-F4A0-E1B8C2963567}"/>
              </a:ext>
            </a:extLst>
          </p:cNvPr>
          <p:cNvSpPr/>
          <p:nvPr/>
        </p:nvSpPr>
        <p:spPr>
          <a:xfrm>
            <a:off x="6378440" y="39694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2" name="모서리가 둥근 직사각형 980">
            <a:extLst>
              <a:ext uri="{FF2B5EF4-FFF2-40B4-BE49-F238E27FC236}">
                <a16:creationId xmlns:a16="http://schemas.microsoft.com/office/drawing/2014/main" id="{B9086436-943B-E258-0E99-60FCF8F528B7}"/>
              </a:ext>
            </a:extLst>
          </p:cNvPr>
          <p:cNvSpPr/>
          <p:nvPr/>
        </p:nvSpPr>
        <p:spPr>
          <a:xfrm>
            <a:off x="6539630" y="39684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3" name="모서리가 둥근 직사각형 981">
            <a:extLst>
              <a:ext uri="{FF2B5EF4-FFF2-40B4-BE49-F238E27FC236}">
                <a16:creationId xmlns:a16="http://schemas.microsoft.com/office/drawing/2014/main" id="{73E91548-4E3D-A792-4D48-BF7FABF037B8}"/>
              </a:ext>
            </a:extLst>
          </p:cNvPr>
          <p:cNvSpPr/>
          <p:nvPr/>
        </p:nvSpPr>
        <p:spPr>
          <a:xfrm>
            <a:off x="6704104" y="39702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4" name="모서리가 둥근 직사각형 976">
            <a:extLst>
              <a:ext uri="{FF2B5EF4-FFF2-40B4-BE49-F238E27FC236}">
                <a16:creationId xmlns:a16="http://schemas.microsoft.com/office/drawing/2014/main" id="{F3076CEE-B01C-C6C6-FFD2-02382AB3293E}"/>
              </a:ext>
            </a:extLst>
          </p:cNvPr>
          <p:cNvSpPr/>
          <p:nvPr/>
        </p:nvSpPr>
        <p:spPr>
          <a:xfrm>
            <a:off x="6378097" y="41326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5" name="모서리가 둥근 직사각형 977">
            <a:extLst>
              <a:ext uri="{FF2B5EF4-FFF2-40B4-BE49-F238E27FC236}">
                <a16:creationId xmlns:a16="http://schemas.microsoft.com/office/drawing/2014/main" id="{EC968C72-41E1-99DE-D6EE-3E6BB6D8D37B}"/>
              </a:ext>
            </a:extLst>
          </p:cNvPr>
          <p:cNvSpPr/>
          <p:nvPr/>
        </p:nvSpPr>
        <p:spPr>
          <a:xfrm>
            <a:off x="6539288" y="41316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6" name="모서리가 둥근 직사각형 978">
            <a:extLst>
              <a:ext uri="{FF2B5EF4-FFF2-40B4-BE49-F238E27FC236}">
                <a16:creationId xmlns:a16="http://schemas.microsoft.com/office/drawing/2014/main" id="{B29CDB1F-AA90-F57B-9994-EA27CF3D5037}"/>
              </a:ext>
            </a:extLst>
          </p:cNvPr>
          <p:cNvSpPr/>
          <p:nvPr/>
        </p:nvSpPr>
        <p:spPr>
          <a:xfrm>
            <a:off x="6700476" y="41303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7" name="모서리가 둥근 직사각형 973">
            <a:extLst>
              <a:ext uri="{FF2B5EF4-FFF2-40B4-BE49-F238E27FC236}">
                <a16:creationId xmlns:a16="http://schemas.microsoft.com/office/drawing/2014/main" id="{9644F4E1-1DB3-166F-A0AE-3F11A0291719}"/>
              </a:ext>
            </a:extLst>
          </p:cNvPr>
          <p:cNvSpPr/>
          <p:nvPr/>
        </p:nvSpPr>
        <p:spPr>
          <a:xfrm>
            <a:off x="6378750" y="42975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8" name="모서리가 둥근 직사각형 974">
            <a:extLst>
              <a:ext uri="{FF2B5EF4-FFF2-40B4-BE49-F238E27FC236}">
                <a16:creationId xmlns:a16="http://schemas.microsoft.com/office/drawing/2014/main" id="{82F23AC0-9A42-FF77-5AC4-FED558B24B06}"/>
              </a:ext>
            </a:extLst>
          </p:cNvPr>
          <p:cNvSpPr/>
          <p:nvPr/>
        </p:nvSpPr>
        <p:spPr>
          <a:xfrm>
            <a:off x="6539941" y="42965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9" name="모서리가 둥근 직사각형 975">
            <a:extLst>
              <a:ext uri="{FF2B5EF4-FFF2-40B4-BE49-F238E27FC236}">
                <a16:creationId xmlns:a16="http://schemas.microsoft.com/office/drawing/2014/main" id="{98916948-3694-1666-D366-BE0775DD684E}"/>
              </a:ext>
            </a:extLst>
          </p:cNvPr>
          <p:cNvSpPr/>
          <p:nvPr/>
        </p:nvSpPr>
        <p:spPr>
          <a:xfrm>
            <a:off x="6701128" y="42952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0" name="모서리가 둥근 직사각형 913">
            <a:extLst>
              <a:ext uri="{FF2B5EF4-FFF2-40B4-BE49-F238E27FC236}">
                <a16:creationId xmlns:a16="http://schemas.microsoft.com/office/drawing/2014/main" id="{9E76E131-4436-1B5D-D45D-333829015A68}"/>
              </a:ext>
            </a:extLst>
          </p:cNvPr>
          <p:cNvSpPr/>
          <p:nvPr/>
        </p:nvSpPr>
        <p:spPr>
          <a:xfrm>
            <a:off x="6380848" y="27827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1" name="사각형: 둥근 위쪽 모서리 9450">
            <a:extLst>
              <a:ext uri="{FF2B5EF4-FFF2-40B4-BE49-F238E27FC236}">
                <a16:creationId xmlns:a16="http://schemas.microsoft.com/office/drawing/2014/main" id="{92E803E1-5286-845C-2DAE-276F1DC92F07}"/>
              </a:ext>
            </a:extLst>
          </p:cNvPr>
          <p:cNvSpPr/>
          <p:nvPr/>
        </p:nvSpPr>
        <p:spPr>
          <a:xfrm>
            <a:off x="6319174" y="2449048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452" name="직선 연결선 9451">
            <a:extLst>
              <a:ext uri="{FF2B5EF4-FFF2-40B4-BE49-F238E27FC236}">
                <a16:creationId xmlns:a16="http://schemas.microsoft.com/office/drawing/2014/main" id="{181D0EF9-E506-275E-3750-3FA0612921F1}"/>
              </a:ext>
            </a:extLst>
          </p:cNvPr>
          <p:cNvCxnSpPr>
            <a:cxnSpLocks/>
          </p:cNvCxnSpPr>
          <p:nvPr/>
        </p:nvCxnSpPr>
        <p:spPr>
          <a:xfrm>
            <a:off x="6319174" y="272759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53" name="사각형: 둥근 모서리 9452">
            <a:extLst>
              <a:ext uri="{FF2B5EF4-FFF2-40B4-BE49-F238E27FC236}">
                <a16:creationId xmlns:a16="http://schemas.microsoft.com/office/drawing/2014/main" id="{B9E0A015-9D3A-C79E-9159-A9CBA1494248}"/>
              </a:ext>
            </a:extLst>
          </p:cNvPr>
          <p:cNvSpPr/>
          <p:nvPr/>
        </p:nvSpPr>
        <p:spPr>
          <a:xfrm>
            <a:off x="6319175" y="244966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4" name="직사각형 9453">
            <a:extLst>
              <a:ext uri="{FF2B5EF4-FFF2-40B4-BE49-F238E27FC236}">
                <a16:creationId xmlns:a16="http://schemas.microsoft.com/office/drawing/2014/main" id="{5DCA2F96-392F-A7B4-3CEC-72A3822D0E73}"/>
              </a:ext>
            </a:extLst>
          </p:cNvPr>
          <p:cNvSpPr/>
          <p:nvPr/>
        </p:nvSpPr>
        <p:spPr>
          <a:xfrm>
            <a:off x="6370246" y="2420305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460" name="직사각형 9459">
            <a:extLst>
              <a:ext uri="{FF2B5EF4-FFF2-40B4-BE49-F238E27FC236}">
                <a16:creationId xmlns:a16="http://schemas.microsoft.com/office/drawing/2014/main" id="{A9A08977-9168-DD4E-6DBE-959828D9270F}"/>
              </a:ext>
            </a:extLst>
          </p:cNvPr>
          <p:cNvSpPr/>
          <p:nvPr/>
        </p:nvSpPr>
        <p:spPr>
          <a:xfrm>
            <a:off x="6296082" y="2554941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461" name="직사각형 9460">
            <a:extLst>
              <a:ext uri="{FF2B5EF4-FFF2-40B4-BE49-F238E27FC236}">
                <a16:creationId xmlns:a16="http://schemas.microsoft.com/office/drawing/2014/main" id="{869381CC-8604-C4D2-D4D9-4A35CD2CA524}"/>
              </a:ext>
            </a:extLst>
          </p:cNvPr>
          <p:cNvSpPr/>
          <p:nvPr/>
        </p:nvSpPr>
        <p:spPr>
          <a:xfrm>
            <a:off x="6441488" y="256085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462" name="직사각형 9461">
            <a:extLst>
              <a:ext uri="{FF2B5EF4-FFF2-40B4-BE49-F238E27FC236}">
                <a16:creationId xmlns:a16="http://schemas.microsoft.com/office/drawing/2014/main" id="{7E0393C1-7C03-8785-0F6F-DD1F93D6E0C3}"/>
              </a:ext>
            </a:extLst>
          </p:cNvPr>
          <p:cNvSpPr/>
          <p:nvPr/>
        </p:nvSpPr>
        <p:spPr>
          <a:xfrm>
            <a:off x="6593035" y="256008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456" name="직선 연결선 9455">
            <a:extLst>
              <a:ext uri="{FF2B5EF4-FFF2-40B4-BE49-F238E27FC236}">
                <a16:creationId xmlns:a16="http://schemas.microsoft.com/office/drawing/2014/main" id="{DCBE822D-4DD9-44F7-034F-24A62A16DC12}"/>
              </a:ext>
            </a:extLst>
          </p:cNvPr>
          <p:cNvCxnSpPr>
            <a:cxnSpLocks/>
          </p:cNvCxnSpPr>
          <p:nvPr/>
        </p:nvCxnSpPr>
        <p:spPr>
          <a:xfrm>
            <a:off x="6322431" y="2601564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58" name="직선 연결선 9457">
            <a:extLst>
              <a:ext uri="{FF2B5EF4-FFF2-40B4-BE49-F238E27FC236}">
                <a16:creationId xmlns:a16="http://schemas.microsoft.com/office/drawing/2014/main" id="{AD1FF0CF-E608-4008-B087-D3C37B25C4C0}"/>
              </a:ext>
            </a:extLst>
          </p:cNvPr>
          <p:cNvCxnSpPr/>
          <p:nvPr/>
        </p:nvCxnSpPr>
        <p:spPr>
          <a:xfrm flipV="1">
            <a:off x="6486803" y="260476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59" name="직선 연결선 9458">
            <a:extLst>
              <a:ext uri="{FF2B5EF4-FFF2-40B4-BE49-F238E27FC236}">
                <a16:creationId xmlns:a16="http://schemas.microsoft.com/office/drawing/2014/main" id="{604BDDD4-D4EC-6EC2-93D4-9B067C86FB55}"/>
              </a:ext>
            </a:extLst>
          </p:cNvPr>
          <p:cNvCxnSpPr/>
          <p:nvPr/>
        </p:nvCxnSpPr>
        <p:spPr>
          <a:xfrm flipV="1">
            <a:off x="6647993" y="2601587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64" name="모서리가 둥근 직사각형 1001">
            <a:extLst>
              <a:ext uri="{FF2B5EF4-FFF2-40B4-BE49-F238E27FC236}">
                <a16:creationId xmlns:a16="http://schemas.microsoft.com/office/drawing/2014/main" id="{183A94AF-8B8D-56DA-9EDA-35445429145D}"/>
              </a:ext>
            </a:extLst>
          </p:cNvPr>
          <p:cNvSpPr/>
          <p:nvPr/>
        </p:nvSpPr>
        <p:spPr>
          <a:xfrm>
            <a:off x="7204275" y="2786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65" name="모서리가 둥근 직사각형 1002">
            <a:extLst>
              <a:ext uri="{FF2B5EF4-FFF2-40B4-BE49-F238E27FC236}">
                <a16:creationId xmlns:a16="http://schemas.microsoft.com/office/drawing/2014/main" id="{939ED0A1-8C7E-1111-201F-A4A05E848308}"/>
              </a:ext>
            </a:extLst>
          </p:cNvPr>
          <p:cNvSpPr/>
          <p:nvPr/>
        </p:nvSpPr>
        <p:spPr>
          <a:xfrm>
            <a:off x="7365463" y="2784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66" name="모서리가 둥근 직사각형 997">
            <a:extLst>
              <a:ext uri="{FF2B5EF4-FFF2-40B4-BE49-F238E27FC236}">
                <a16:creationId xmlns:a16="http://schemas.microsoft.com/office/drawing/2014/main" id="{C61EFC04-F053-BFAB-EAF1-E12A686EDE3C}"/>
              </a:ext>
            </a:extLst>
          </p:cNvPr>
          <p:cNvSpPr/>
          <p:nvPr/>
        </p:nvSpPr>
        <p:spPr>
          <a:xfrm>
            <a:off x="7042371" y="2955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67" name="모서리가 둥근 직사각형 998">
            <a:extLst>
              <a:ext uri="{FF2B5EF4-FFF2-40B4-BE49-F238E27FC236}">
                <a16:creationId xmlns:a16="http://schemas.microsoft.com/office/drawing/2014/main" id="{B63B00D9-5A6C-FBD9-9CDE-5B085C474863}"/>
              </a:ext>
            </a:extLst>
          </p:cNvPr>
          <p:cNvSpPr/>
          <p:nvPr/>
        </p:nvSpPr>
        <p:spPr>
          <a:xfrm>
            <a:off x="7203561" y="2954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68" name="모서리가 둥근 직사각형 999">
            <a:extLst>
              <a:ext uri="{FF2B5EF4-FFF2-40B4-BE49-F238E27FC236}">
                <a16:creationId xmlns:a16="http://schemas.microsoft.com/office/drawing/2014/main" id="{9F0E7C06-628B-F177-6F18-E9393CF47E0C}"/>
              </a:ext>
            </a:extLst>
          </p:cNvPr>
          <p:cNvSpPr/>
          <p:nvPr/>
        </p:nvSpPr>
        <p:spPr>
          <a:xfrm>
            <a:off x="7364749" y="2952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69" name="모서리가 둥근 직사각형 994">
            <a:extLst>
              <a:ext uri="{FF2B5EF4-FFF2-40B4-BE49-F238E27FC236}">
                <a16:creationId xmlns:a16="http://schemas.microsoft.com/office/drawing/2014/main" id="{E534E663-7117-A6E4-0A40-A4FC2BC1112F}"/>
              </a:ext>
            </a:extLst>
          </p:cNvPr>
          <p:cNvSpPr/>
          <p:nvPr/>
        </p:nvSpPr>
        <p:spPr>
          <a:xfrm>
            <a:off x="7043084" y="3126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0" name="모서리가 둥근 직사각형 995">
            <a:extLst>
              <a:ext uri="{FF2B5EF4-FFF2-40B4-BE49-F238E27FC236}">
                <a16:creationId xmlns:a16="http://schemas.microsoft.com/office/drawing/2014/main" id="{AEEF154C-7BA3-9D17-2568-DF3DA66E24CB}"/>
              </a:ext>
            </a:extLst>
          </p:cNvPr>
          <p:cNvSpPr/>
          <p:nvPr/>
        </p:nvSpPr>
        <p:spPr>
          <a:xfrm>
            <a:off x="7204275" y="3125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1" name="모서리가 둥근 직사각형 996">
            <a:extLst>
              <a:ext uri="{FF2B5EF4-FFF2-40B4-BE49-F238E27FC236}">
                <a16:creationId xmlns:a16="http://schemas.microsoft.com/office/drawing/2014/main" id="{F1726DDA-D8F5-2719-7DF5-E9EB7DCE66BD}"/>
              </a:ext>
            </a:extLst>
          </p:cNvPr>
          <p:cNvSpPr/>
          <p:nvPr/>
        </p:nvSpPr>
        <p:spPr>
          <a:xfrm>
            <a:off x="7365463" y="3124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2" name="모서리가 둥근 직사각형 991">
            <a:extLst>
              <a:ext uri="{FF2B5EF4-FFF2-40B4-BE49-F238E27FC236}">
                <a16:creationId xmlns:a16="http://schemas.microsoft.com/office/drawing/2014/main" id="{D490AD2B-7380-547D-0D0F-BECCA7184EA0}"/>
              </a:ext>
            </a:extLst>
          </p:cNvPr>
          <p:cNvSpPr/>
          <p:nvPr/>
        </p:nvSpPr>
        <p:spPr>
          <a:xfrm>
            <a:off x="7044115" y="32898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3" name="모서리가 둥근 직사각형 992">
            <a:extLst>
              <a:ext uri="{FF2B5EF4-FFF2-40B4-BE49-F238E27FC236}">
                <a16:creationId xmlns:a16="http://schemas.microsoft.com/office/drawing/2014/main" id="{EBD1F377-73AA-7F9B-90C1-6B2F66930A60}"/>
              </a:ext>
            </a:extLst>
          </p:cNvPr>
          <p:cNvSpPr/>
          <p:nvPr/>
        </p:nvSpPr>
        <p:spPr>
          <a:xfrm>
            <a:off x="7205306" y="32888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4" name="모서리가 둥근 직사각형 993">
            <a:extLst>
              <a:ext uri="{FF2B5EF4-FFF2-40B4-BE49-F238E27FC236}">
                <a16:creationId xmlns:a16="http://schemas.microsoft.com/office/drawing/2014/main" id="{A1EBB15F-E5C7-C022-1952-124D6CED5462}"/>
              </a:ext>
            </a:extLst>
          </p:cNvPr>
          <p:cNvSpPr/>
          <p:nvPr/>
        </p:nvSpPr>
        <p:spPr>
          <a:xfrm>
            <a:off x="7366493" y="32875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5" name="모서리가 둥근 직사각형 988">
            <a:extLst>
              <a:ext uri="{FF2B5EF4-FFF2-40B4-BE49-F238E27FC236}">
                <a16:creationId xmlns:a16="http://schemas.microsoft.com/office/drawing/2014/main" id="{E582D6BA-E8B1-5897-8BC2-A0A56F1F584C}"/>
              </a:ext>
            </a:extLst>
          </p:cNvPr>
          <p:cNvSpPr/>
          <p:nvPr/>
        </p:nvSpPr>
        <p:spPr>
          <a:xfrm>
            <a:off x="7045441" y="34594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6" name="모서리가 둥근 직사각형 989">
            <a:extLst>
              <a:ext uri="{FF2B5EF4-FFF2-40B4-BE49-F238E27FC236}">
                <a16:creationId xmlns:a16="http://schemas.microsoft.com/office/drawing/2014/main" id="{5AC14236-B76E-EEDA-1FC5-E0D7D01D068A}"/>
              </a:ext>
            </a:extLst>
          </p:cNvPr>
          <p:cNvSpPr/>
          <p:nvPr/>
        </p:nvSpPr>
        <p:spPr>
          <a:xfrm>
            <a:off x="7206632" y="34584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7" name="모서리가 둥근 직사각형 990">
            <a:extLst>
              <a:ext uri="{FF2B5EF4-FFF2-40B4-BE49-F238E27FC236}">
                <a16:creationId xmlns:a16="http://schemas.microsoft.com/office/drawing/2014/main" id="{DBB25176-9A20-85B8-5F4E-2D4ECC21318F}"/>
              </a:ext>
            </a:extLst>
          </p:cNvPr>
          <p:cNvSpPr/>
          <p:nvPr/>
        </p:nvSpPr>
        <p:spPr>
          <a:xfrm>
            <a:off x="7367819" y="34594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8" name="모서리가 둥근 직사각형 985">
            <a:extLst>
              <a:ext uri="{FF2B5EF4-FFF2-40B4-BE49-F238E27FC236}">
                <a16:creationId xmlns:a16="http://schemas.microsoft.com/office/drawing/2014/main" id="{F30EEE3D-C670-F381-39F8-DAD78E5A71E3}"/>
              </a:ext>
            </a:extLst>
          </p:cNvPr>
          <p:cNvSpPr/>
          <p:nvPr/>
        </p:nvSpPr>
        <p:spPr>
          <a:xfrm>
            <a:off x="7044115" y="36397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9" name="모서리가 둥근 직사각형 986">
            <a:extLst>
              <a:ext uri="{FF2B5EF4-FFF2-40B4-BE49-F238E27FC236}">
                <a16:creationId xmlns:a16="http://schemas.microsoft.com/office/drawing/2014/main" id="{5D649DD9-4E95-E2E8-3164-2FB6AFE0396F}"/>
              </a:ext>
            </a:extLst>
          </p:cNvPr>
          <p:cNvSpPr/>
          <p:nvPr/>
        </p:nvSpPr>
        <p:spPr>
          <a:xfrm>
            <a:off x="7205306" y="36387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0" name="모서리가 둥근 직사각형 987">
            <a:extLst>
              <a:ext uri="{FF2B5EF4-FFF2-40B4-BE49-F238E27FC236}">
                <a16:creationId xmlns:a16="http://schemas.microsoft.com/office/drawing/2014/main" id="{9F05A567-2738-0911-21DF-DE68922BC979}"/>
              </a:ext>
            </a:extLst>
          </p:cNvPr>
          <p:cNvSpPr/>
          <p:nvPr/>
        </p:nvSpPr>
        <p:spPr>
          <a:xfrm>
            <a:off x="7366493" y="36374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1" name="모서리가 둥근 직사각형 982">
            <a:extLst>
              <a:ext uri="{FF2B5EF4-FFF2-40B4-BE49-F238E27FC236}">
                <a16:creationId xmlns:a16="http://schemas.microsoft.com/office/drawing/2014/main" id="{C919636B-F6DB-A5EB-F6BC-A317CB0B56DC}"/>
              </a:ext>
            </a:extLst>
          </p:cNvPr>
          <p:cNvSpPr/>
          <p:nvPr/>
        </p:nvSpPr>
        <p:spPr>
          <a:xfrm>
            <a:off x="7041045" y="38070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2" name="모서리가 둥근 직사각형 983">
            <a:extLst>
              <a:ext uri="{FF2B5EF4-FFF2-40B4-BE49-F238E27FC236}">
                <a16:creationId xmlns:a16="http://schemas.microsoft.com/office/drawing/2014/main" id="{65FED278-42CB-5DD7-DD15-7D4684C0DBA7}"/>
              </a:ext>
            </a:extLst>
          </p:cNvPr>
          <p:cNvSpPr/>
          <p:nvPr/>
        </p:nvSpPr>
        <p:spPr>
          <a:xfrm>
            <a:off x="7202235" y="3806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3" name="모서리가 둥근 직사각형 984">
            <a:extLst>
              <a:ext uri="{FF2B5EF4-FFF2-40B4-BE49-F238E27FC236}">
                <a16:creationId xmlns:a16="http://schemas.microsoft.com/office/drawing/2014/main" id="{4B061185-CA25-E1E9-6073-99DAB9A97056}"/>
              </a:ext>
            </a:extLst>
          </p:cNvPr>
          <p:cNvSpPr/>
          <p:nvPr/>
        </p:nvSpPr>
        <p:spPr>
          <a:xfrm>
            <a:off x="7363423" y="38047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4" name="모서리가 둥근 직사각형 979">
            <a:extLst>
              <a:ext uri="{FF2B5EF4-FFF2-40B4-BE49-F238E27FC236}">
                <a16:creationId xmlns:a16="http://schemas.microsoft.com/office/drawing/2014/main" id="{9A939933-24D3-16BE-00E3-DF985BC01965}"/>
              </a:ext>
            </a:extLst>
          </p:cNvPr>
          <p:cNvSpPr/>
          <p:nvPr/>
        </p:nvSpPr>
        <p:spPr>
          <a:xfrm>
            <a:off x="7042371" y="39721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5" name="모서리가 둥근 직사각형 980">
            <a:extLst>
              <a:ext uri="{FF2B5EF4-FFF2-40B4-BE49-F238E27FC236}">
                <a16:creationId xmlns:a16="http://schemas.microsoft.com/office/drawing/2014/main" id="{47A2BC4C-692C-CA2A-3A78-FEDF3C98B4CB}"/>
              </a:ext>
            </a:extLst>
          </p:cNvPr>
          <p:cNvSpPr/>
          <p:nvPr/>
        </p:nvSpPr>
        <p:spPr>
          <a:xfrm>
            <a:off x="7203561" y="39711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6" name="모서리가 둥근 직사각형 981">
            <a:extLst>
              <a:ext uri="{FF2B5EF4-FFF2-40B4-BE49-F238E27FC236}">
                <a16:creationId xmlns:a16="http://schemas.microsoft.com/office/drawing/2014/main" id="{750B07EB-0B1F-FA3D-5BF6-9334032A862F}"/>
              </a:ext>
            </a:extLst>
          </p:cNvPr>
          <p:cNvSpPr/>
          <p:nvPr/>
        </p:nvSpPr>
        <p:spPr>
          <a:xfrm>
            <a:off x="7368035" y="3972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7" name="모서리가 둥근 직사각형 976">
            <a:extLst>
              <a:ext uri="{FF2B5EF4-FFF2-40B4-BE49-F238E27FC236}">
                <a16:creationId xmlns:a16="http://schemas.microsoft.com/office/drawing/2014/main" id="{E1A72962-33A0-0F5D-D51B-9B80BAE7E017}"/>
              </a:ext>
            </a:extLst>
          </p:cNvPr>
          <p:cNvSpPr/>
          <p:nvPr/>
        </p:nvSpPr>
        <p:spPr>
          <a:xfrm>
            <a:off x="7042028" y="41353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8" name="모서리가 둥근 직사각형 977">
            <a:extLst>
              <a:ext uri="{FF2B5EF4-FFF2-40B4-BE49-F238E27FC236}">
                <a16:creationId xmlns:a16="http://schemas.microsoft.com/office/drawing/2014/main" id="{C91DFCAF-668D-AC1E-CC64-604C54D90BB6}"/>
              </a:ext>
            </a:extLst>
          </p:cNvPr>
          <p:cNvSpPr/>
          <p:nvPr/>
        </p:nvSpPr>
        <p:spPr>
          <a:xfrm>
            <a:off x="7203219" y="41343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9" name="모서리가 둥근 직사각형 978">
            <a:extLst>
              <a:ext uri="{FF2B5EF4-FFF2-40B4-BE49-F238E27FC236}">
                <a16:creationId xmlns:a16="http://schemas.microsoft.com/office/drawing/2014/main" id="{197D5065-FE67-725B-8B18-C72E6F2A17B7}"/>
              </a:ext>
            </a:extLst>
          </p:cNvPr>
          <p:cNvSpPr/>
          <p:nvPr/>
        </p:nvSpPr>
        <p:spPr>
          <a:xfrm>
            <a:off x="7364407" y="41330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0" name="모서리가 둥근 직사각형 973">
            <a:extLst>
              <a:ext uri="{FF2B5EF4-FFF2-40B4-BE49-F238E27FC236}">
                <a16:creationId xmlns:a16="http://schemas.microsoft.com/office/drawing/2014/main" id="{18B4E96E-9882-DAB4-DBFE-B2569FFDE314}"/>
              </a:ext>
            </a:extLst>
          </p:cNvPr>
          <p:cNvSpPr/>
          <p:nvPr/>
        </p:nvSpPr>
        <p:spPr>
          <a:xfrm>
            <a:off x="7042681" y="4300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1" name="모서리가 둥근 직사각형 974">
            <a:extLst>
              <a:ext uri="{FF2B5EF4-FFF2-40B4-BE49-F238E27FC236}">
                <a16:creationId xmlns:a16="http://schemas.microsoft.com/office/drawing/2014/main" id="{0C5E78F5-0E5D-2F21-15C9-B9F1685CC1DB}"/>
              </a:ext>
            </a:extLst>
          </p:cNvPr>
          <p:cNvSpPr/>
          <p:nvPr/>
        </p:nvSpPr>
        <p:spPr>
          <a:xfrm>
            <a:off x="7203872" y="4299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2" name="모서리가 둥근 직사각형 975">
            <a:extLst>
              <a:ext uri="{FF2B5EF4-FFF2-40B4-BE49-F238E27FC236}">
                <a16:creationId xmlns:a16="http://schemas.microsoft.com/office/drawing/2014/main" id="{ADAD3BD8-8B3F-6488-FC18-8C408DAC3CFB}"/>
              </a:ext>
            </a:extLst>
          </p:cNvPr>
          <p:cNvSpPr/>
          <p:nvPr/>
        </p:nvSpPr>
        <p:spPr>
          <a:xfrm>
            <a:off x="7365059" y="4297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3" name="모서리가 둥근 직사각형 913">
            <a:extLst>
              <a:ext uri="{FF2B5EF4-FFF2-40B4-BE49-F238E27FC236}">
                <a16:creationId xmlns:a16="http://schemas.microsoft.com/office/drawing/2014/main" id="{60FA849E-6F13-ED81-FBE9-00A2E9E81E6F}"/>
              </a:ext>
            </a:extLst>
          </p:cNvPr>
          <p:cNvSpPr/>
          <p:nvPr/>
        </p:nvSpPr>
        <p:spPr>
          <a:xfrm>
            <a:off x="7044779" y="27855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4" name="사각형: 둥근 위쪽 모서리 9493">
            <a:extLst>
              <a:ext uri="{FF2B5EF4-FFF2-40B4-BE49-F238E27FC236}">
                <a16:creationId xmlns:a16="http://schemas.microsoft.com/office/drawing/2014/main" id="{3D82D75F-8082-8506-012E-601EEBF3B8CE}"/>
              </a:ext>
            </a:extLst>
          </p:cNvPr>
          <p:cNvSpPr/>
          <p:nvPr/>
        </p:nvSpPr>
        <p:spPr>
          <a:xfrm>
            <a:off x="6983105" y="2451782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495" name="직선 연결선 9494">
            <a:extLst>
              <a:ext uri="{FF2B5EF4-FFF2-40B4-BE49-F238E27FC236}">
                <a16:creationId xmlns:a16="http://schemas.microsoft.com/office/drawing/2014/main" id="{3B426E3E-454D-DEC4-5E23-209F917FE4AF}"/>
              </a:ext>
            </a:extLst>
          </p:cNvPr>
          <p:cNvCxnSpPr>
            <a:cxnSpLocks/>
          </p:cNvCxnSpPr>
          <p:nvPr/>
        </p:nvCxnSpPr>
        <p:spPr>
          <a:xfrm>
            <a:off x="6983105" y="27303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96" name="사각형: 둥근 모서리 9495">
            <a:extLst>
              <a:ext uri="{FF2B5EF4-FFF2-40B4-BE49-F238E27FC236}">
                <a16:creationId xmlns:a16="http://schemas.microsoft.com/office/drawing/2014/main" id="{762B53BB-6A6C-562F-F956-4800EB6D24AE}"/>
              </a:ext>
            </a:extLst>
          </p:cNvPr>
          <p:cNvSpPr/>
          <p:nvPr/>
        </p:nvSpPr>
        <p:spPr>
          <a:xfrm>
            <a:off x="6983106" y="24524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7" name="직사각형 9496">
            <a:extLst>
              <a:ext uri="{FF2B5EF4-FFF2-40B4-BE49-F238E27FC236}">
                <a16:creationId xmlns:a16="http://schemas.microsoft.com/office/drawing/2014/main" id="{FBF31651-3A72-5EC6-E22E-D97204A3737B}"/>
              </a:ext>
            </a:extLst>
          </p:cNvPr>
          <p:cNvSpPr/>
          <p:nvPr/>
        </p:nvSpPr>
        <p:spPr>
          <a:xfrm>
            <a:off x="7034177" y="2423039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503" name="직사각형 9502">
            <a:extLst>
              <a:ext uri="{FF2B5EF4-FFF2-40B4-BE49-F238E27FC236}">
                <a16:creationId xmlns:a16="http://schemas.microsoft.com/office/drawing/2014/main" id="{FE4983D2-4FE5-80E5-EFE7-CA57EC9AFC69}"/>
              </a:ext>
            </a:extLst>
          </p:cNvPr>
          <p:cNvSpPr/>
          <p:nvPr/>
        </p:nvSpPr>
        <p:spPr>
          <a:xfrm>
            <a:off x="6960013" y="255767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504" name="직사각형 9503">
            <a:extLst>
              <a:ext uri="{FF2B5EF4-FFF2-40B4-BE49-F238E27FC236}">
                <a16:creationId xmlns:a16="http://schemas.microsoft.com/office/drawing/2014/main" id="{7B6FEC1F-E657-12E3-7DBB-82DCAE79E561}"/>
              </a:ext>
            </a:extLst>
          </p:cNvPr>
          <p:cNvSpPr/>
          <p:nvPr/>
        </p:nvSpPr>
        <p:spPr>
          <a:xfrm>
            <a:off x="7105419" y="2563586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505" name="직사각형 9504">
            <a:extLst>
              <a:ext uri="{FF2B5EF4-FFF2-40B4-BE49-F238E27FC236}">
                <a16:creationId xmlns:a16="http://schemas.microsoft.com/office/drawing/2014/main" id="{2B12621C-01DE-FC21-4E78-D9EA83DCAD84}"/>
              </a:ext>
            </a:extLst>
          </p:cNvPr>
          <p:cNvSpPr/>
          <p:nvPr/>
        </p:nvSpPr>
        <p:spPr>
          <a:xfrm>
            <a:off x="7256966" y="256282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499" name="직선 연결선 9498">
            <a:extLst>
              <a:ext uri="{FF2B5EF4-FFF2-40B4-BE49-F238E27FC236}">
                <a16:creationId xmlns:a16="http://schemas.microsoft.com/office/drawing/2014/main" id="{AC5E2FA7-B671-457F-AAE6-D299F960183E}"/>
              </a:ext>
            </a:extLst>
          </p:cNvPr>
          <p:cNvCxnSpPr>
            <a:cxnSpLocks/>
          </p:cNvCxnSpPr>
          <p:nvPr/>
        </p:nvCxnSpPr>
        <p:spPr>
          <a:xfrm>
            <a:off x="6986362" y="26042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01" name="직선 연결선 9500">
            <a:extLst>
              <a:ext uri="{FF2B5EF4-FFF2-40B4-BE49-F238E27FC236}">
                <a16:creationId xmlns:a16="http://schemas.microsoft.com/office/drawing/2014/main" id="{50A7681B-82BB-84F7-BD0B-D3E62D6FC109}"/>
              </a:ext>
            </a:extLst>
          </p:cNvPr>
          <p:cNvCxnSpPr/>
          <p:nvPr/>
        </p:nvCxnSpPr>
        <p:spPr>
          <a:xfrm flipV="1">
            <a:off x="7150734" y="260750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02" name="직선 연결선 9501">
            <a:extLst>
              <a:ext uri="{FF2B5EF4-FFF2-40B4-BE49-F238E27FC236}">
                <a16:creationId xmlns:a16="http://schemas.microsoft.com/office/drawing/2014/main" id="{33681982-429A-8238-CF72-C59D8C2BD805}"/>
              </a:ext>
            </a:extLst>
          </p:cNvPr>
          <p:cNvCxnSpPr/>
          <p:nvPr/>
        </p:nvCxnSpPr>
        <p:spPr>
          <a:xfrm flipV="1">
            <a:off x="7311924" y="2604321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07" name="모서리가 둥근 직사각형 1001">
            <a:extLst>
              <a:ext uri="{FF2B5EF4-FFF2-40B4-BE49-F238E27FC236}">
                <a16:creationId xmlns:a16="http://schemas.microsoft.com/office/drawing/2014/main" id="{1BDD0BFB-366A-DF57-66F5-0403A93F8D6B}"/>
              </a:ext>
            </a:extLst>
          </p:cNvPr>
          <p:cNvSpPr/>
          <p:nvPr/>
        </p:nvSpPr>
        <p:spPr>
          <a:xfrm>
            <a:off x="7840725" y="2786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08" name="모서리가 둥근 직사각형 1002">
            <a:extLst>
              <a:ext uri="{FF2B5EF4-FFF2-40B4-BE49-F238E27FC236}">
                <a16:creationId xmlns:a16="http://schemas.microsoft.com/office/drawing/2014/main" id="{52EFDA89-BD43-35AC-7F19-9346F5C94BE0}"/>
              </a:ext>
            </a:extLst>
          </p:cNvPr>
          <p:cNvSpPr/>
          <p:nvPr/>
        </p:nvSpPr>
        <p:spPr>
          <a:xfrm>
            <a:off x="8001913" y="2784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09" name="모서리가 둥근 직사각형 997">
            <a:extLst>
              <a:ext uri="{FF2B5EF4-FFF2-40B4-BE49-F238E27FC236}">
                <a16:creationId xmlns:a16="http://schemas.microsoft.com/office/drawing/2014/main" id="{5040586E-9E82-28C5-D402-35D602A385FF}"/>
              </a:ext>
            </a:extLst>
          </p:cNvPr>
          <p:cNvSpPr/>
          <p:nvPr/>
        </p:nvSpPr>
        <p:spPr>
          <a:xfrm>
            <a:off x="7678821" y="2955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0" name="모서리가 둥근 직사각형 998">
            <a:extLst>
              <a:ext uri="{FF2B5EF4-FFF2-40B4-BE49-F238E27FC236}">
                <a16:creationId xmlns:a16="http://schemas.microsoft.com/office/drawing/2014/main" id="{5707C10C-D14A-2AA0-FA0C-EA115E869E4C}"/>
              </a:ext>
            </a:extLst>
          </p:cNvPr>
          <p:cNvSpPr/>
          <p:nvPr/>
        </p:nvSpPr>
        <p:spPr>
          <a:xfrm>
            <a:off x="7840011" y="2954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1" name="모서리가 둥근 직사각형 999">
            <a:extLst>
              <a:ext uri="{FF2B5EF4-FFF2-40B4-BE49-F238E27FC236}">
                <a16:creationId xmlns:a16="http://schemas.microsoft.com/office/drawing/2014/main" id="{F0C7C9B4-4B22-A105-1B0E-A71C0711757B}"/>
              </a:ext>
            </a:extLst>
          </p:cNvPr>
          <p:cNvSpPr/>
          <p:nvPr/>
        </p:nvSpPr>
        <p:spPr>
          <a:xfrm>
            <a:off x="8001199" y="2952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2" name="모서리가 둥근 직사각형 994">
            <a:extLst>
              <a:ext uri="{FF2B5EF4-FFF2-40B4-BE49-F238E27FC236}">
                <a16:creationId xmlns:a16="http://schemas.microsoft.com/office/drawing/2014/main" id="{5ACD3A18-C96B-F399-80DD-6B5C76BD91A8}"/>
              </a:ext>
            </a:extLst>
          </p:cNvPr>
          <p:cNvSpPr/>
          <p:nvPr/>
        </p:nvSpPr>
        <p:spPr>
          <a:xfrm>
            <a:off x="7679534" y="3126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3" name="모서리가 둥근 직사각형 995">
            <a:extLst>
              <a:ext uri="{FF2B5EF4-FFF2-40B4-BE49-F238E27FC236}">
                <a16:creationId xmlns:a16="http://schemas.microsoft.com/office/drawing/2014/main" id="{4BE990C4-14DC-0A51-864F-ACC526A1950E}"/>
              </a:ext>
            </a:extLst>
          </p:cNvPr>
          <p:cNvSpPr/>
          <p:nvPr/>
        </p:nvSpPr>
        <p:spPr>
          <a:xfrm>
            <a:off x="7840725" y="3125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4" name="모서리가 둥근 직사각형 996">
            <a:extLst>
              <a:ext uri="{FF2B5EF4-FFF2-40B4-BE49-F238E27FC236}">
                <a16:creationId xmlns:a16="http://schemas.microsoft.com/office/drawing/2014/main" id="{2B6D64F8-DC45-E72B-C289-B2EA4731EA27}"/>
              </a:ext>
            </a:extLst>
          </p:cNvPr>
          <p:cNvSpPr/>
          <p:nvPr/>
        </p:nvSpPr>
        <p:spPr>
          <a:xfrm>
            <a:off x="8001913" y="3124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5" name="모서리가 둥근 직사각형 991">
            <a:extLst>
              <a:ext uri="{FF2B5EF4-FFF2-40B4-BE49-F238E27FC236}">
                <a16:creationId xmlns:a16="http://schemas.microsoft.com/office/drawing/2014/main" id="{45CE8F46-B178-48CA-04C6-9904F6E0F2B9}"/>
              </a:ext>
            </a:extLst>
          </p:cNvPr>
          <p:cNvSpPr/>
          <p:nvPr/>
        </p:nvSpPr>
        <p:spPr>
          <a:xfrm>
            <a:off x="7680565" y="32898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6" name="모서리가 둥근 직사각형 992">
            <a:extLst>
              <a:ext uri="{FF2B5EF4-FFF2-40B4-BE49-F238E27FC236}">
                <a16:creationId xmlns:a16="http://schemas.microsoft.com/office/drawing/2014/main" id="{D40F3E5A-3D6D-0B8E-A4AD-6768956262BD}"/>
              </a:ext>
            </a:extLst>
          </p:cNvPr>
          <p:cNvSpPr/>
          <p:nvPr/>
        </p:nvSpPr>
        <p:spPr>
          <a:xfrm>
            <a:off x="7841756" y="32888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7" name="모서리가 둥근 직사각형 993">
            <a:extLst>
              <a:ext uri="{FF2B5EF4-FFF2-40B4-BE49-F238E27FC236}">
                <a16:creationId xmlns:a16="http://schemas.microsoft.com/office/drawing/2014/main" id="{24E7F98A-8048-AFD9-051C-FC27C60491DF}"/>
              </a:ext>
            </a:extLst>
          </p:cNvPr>
          <p:cNvSpPr/>
          <p:nvPr/>
        </p:nvSpPr>
        <p:spPr>
          <a:xfrm>
            <a:off x="8002943" y="32875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8" name="모서리가 둥근 직사각형 988">
            <a:extLst>
              <a:ext uri="{FF2B5EF4-FFF2-40B4-BE49-F238E27FC236}">
                <a16:creationId xmlns:a16="http://schemas.microsoft.com/office/drawing/2014/main" id="{535DC8E8-D2A6-D6FC-A969-E87B4BC5E955}"/>
              </a:ext>
            </a:extLst>
          </p:cNvPr>
          <p:cNvSpPr/>
          <p:nvPr/>
        </p:nvSpPr>
        <p:spPr>
          <a:xfrm>
            <a:off x="7681891" y="34594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9" name="모서리가 둥근 직사각형 989">
            <a:extLst>
              <a:ext uri="{FF2B5EF4-FFF2-40B4-BE49-F238E27FC236}">
                <a16:creationId xmlns:a16="http://schemas.microsoft.com/office/drawing/2014/main" id="{57FFD42E-E600-644E-6D96-6D2761805DA2}"/>
              </a:ext>
            </a:extLst>
          </p:cNvPr>
          <p:cNvSpPr/>
          <p:nvPr/>
        </p:nvSpPr>
        <p:spPr>
          <a:xfrm>
            <a:off x="7843082" y="34584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0" name="모서리가 둥근 직사각형 990">
            <a:extLst>
              <a:ext uri="{FF2B5EF4-FFF2-40B4-BE49-F238E27FC236}">
                <a16:creationId xmlns:a16="http://schemas.microsoft.com/office/drawing/2014/main" id="{F792308B-A857-A2BD-F3FB-612B7D478F6A}"/>
              </a:ext>
            </a:extLst>
          </p:cNvPr>
          <p:cNvSpPr/>
          <p:nvPr/>
        </p:nvSpPr>
        <p:spPr>
          <a:xfrm>
            <a:off x="8004269" y="34594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1" name="모서리가 둥근 직사각형 985">
            <a:extLst>
              <a:ext uri="{FF2B5EF4-FFF2-40B4-BE49-F238E27FC236}">
                <a16:creationId xmlns:a16="http://schemas.microsoft.com/office/drawing/2014/main" id="{CC732B15-5EAE-CB76-AC76-81B5BFB08B1E}"/>
              </a:ext>
            </a:extLst>
          </p:cNvPr>
          <p:cNvSpPr/>
          <p:nvPr/>
        </p:nvSpPr>
        <p:spPr>
          <a:xfrm>
            <a:off x="7680565" y="36397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2" name="모서리가 둥근 직사각형 986">
            <a:extLst>
              <a:ext uri="{FF2B5EF4-FFF2-40B4-BE49-F238E27FC236}">
                <a16:creationId xmlns:a16="http://schemas.microsoft.com/office/drawing/2014/main" id="{32800FC0-E923-F6A3-A0C4-7E2D678B82E5}"/>
              </a:ext>
            </a:extLst>
          </p:cNvPr>
          <p:cNvSpPr/>
          <p:nvPr/>
        </p:nvSpPr>
        <p:spPr>
          <a:xfrm>
            <a:off x="7841756" y="36387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3" name="모서리가 둥근 직사각형 987">
            <a:extLst>
              <a:ext uri="{FF2B5EF4-FFF2-40B4-BE49-F238E27FC236}">
                <a16:creationId xmlns:a16="http://schemas.microsoft.com/office/drawing/2014/main" id="{16DDEDA5-05AD-A5B5-EDAE-673F985B079B}"/>
              </a:ext>
            </a:extLst>
          </p:cNvPr>
          <p:cNvSpPr/>
          <p:nvPr/>
        </p:nvSpPr>
        <p:spPr>
          <a:xfrm>
            <a:off x="8002943" y="36374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4" name="모서리가 둥근 직사각형 982">
            <a:extLst>
              <a:ext uri="{FF2B5EF4-FFF2-40B4-BE49-F238E27FC236}">
                <a16:creationId xmlns:a16="http://schemas.microsoft.com/office/drawing/2014/main" id="{989154D7-5007-74A0-03FE-2518C9A96B72}"/>
              </a:ext>
            </a:extLst>
          </p:cNvPr>
          <p:cNvSpPr/>
          <p:nvPr/>
        </p:nvSpPr>
        <p:spPr>
          <a:xfrm>
            <a:off x="7677495" y="38070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5" name="모서리가 둥근 직사각형 983">
            <a:extLst>
              <a:ext uri="{FF2B5EF4-FFF2-40B4-BE49-F238E27FC236}">
                <a16:creationId xmlns:a16="http://schemas.microsoft.com/office/drawing/2014/main" id="{0A5B7B0F-CFE7-6A82-6EBD-50F7082C32F8}"/>
              </a:ext>
            </a:extLst>
          </p:cNvPr>
          <p:cNvSpPr/>
          <p:nvPr/>
        </p:nvSpPr>
        <p:spPr>
          <a:xfrm>
            <a:off x="7838685" y="3806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6" name="모서리가 둥근 직사각형 984">
            <a:extLst>
              <a:ext uri="{FF2B5EF4-FFF2-40B4-BE49-F238E27FC236}">
                <a16:creationId xmlns:a16="http://schemas.microsoft.com/office/drawing/2014/main" id="{3B4E555E-B3F0-49FC-A479-C4A2CE2FA81B}"/>
              </a:ext>
            </a:extLst>
          </p:cNvPr>
          <p:cNvSpPr/>
          <p:nvPr/>
        </p:nvSpPr>
        <p:spPr>
          <a:xfrm>
            <a:off x="7999873" y="38047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7" name="모서리가 둥근 직사각형 979">
            <a:extLst>
              <a:ext uri="{FF2B5EF4-FFF2-40B4-BE49-F238E27FC236}">
                <a16:creationId xmlns:a16="http://schemas.microsoft.com/office/drawing/2014/main" id="{65D4A35B-19E5-C6F3-3A2D-F547AB3DB992}"/>
              </a:ext>
            </a:extLst>
          </p:cNvPr>
          <p:cNvSpPr/>
          <p:nvPr/>
        </p:nvSpPr>
        <p:spPr>
          <a:xfrm>
            <a:off x="7678821" y="39721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8" name="모서리가 둥근 직사각형 980">
            <a:extLst>
              <a:ext uri="{FF2B5EF4-FFF2-40B4-BE49-F238E27FC236}">
                <a16:creationId xmlns:a16="http://schemas.microsoft.com/office/drawing/2014/main" id="{2E5BA418-B786-E14E-ABC0-74CA8A498FFA}"/>
              </a:ext>
            </a:extLst>
          </p:cNvPr>
          <p:cNvSpPr/>
          <p:nvPr/>
        </p:nvSpPr>
        <p:spPr>
          <a:xfrm>
            <a:off x="7840011" y="39711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9" name="모서리가 둥근 직사각형 981">
            <a:extLst>
              <a:ext uri="{FF2B5EF4-FFF2-40B4-BE49-F238E27FC236}">
                <a16:creationId xmlns:a16="http://schemas.microsoft.com/office/drawing/2014/main" id="{C38D5850-9436-A518-6F32-3FB1390C513B}"/>
              </a:ext>
            </a:extLst>
          </p:cNvPr>
          <p:cNvSpPr/>
          <p:nvPr/>
        </p:nvSpPr>
        <p:spPr>
          <a:xfrm>
            <a:off x="8004485" y="3972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0" name="모서리가 둥근 직사각형 976">
            <a:extLst>
              <a:ext uri="{FF2B5EF4-FFF2-40B4-BE49-F238E27FC236}">
                <a16:creationId xmlns:a16="http://schemas.microsoft.com/office/drawing/2014/main" id="{5030DFEB-1B01-D449-9A2A-CECBBC8E598B}"/>
              </a:ext>
            </a:extLst>
          </p:cNvPr>
          <p:cNvSpPr/>
          <p:nvPr/>
        </p:nvSpPr>
        <p:spPr>
          <a:xfrm>
            <a:off x="7678478" y="41353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1" name="모서리가 둥근 직사각형 977">
            <a:extLst>
              <a:ext uri="{FF2B5EF4-FFF2-40B4-BE49-F238E27FC236}">
                <a16:creationId xmlns:a16="http://schemas.microsoft.com/office/drawing/2014/main" id="{D281F29E-D90E-0F27-6349-D73FA0C294F9}"/>
              </a:ext>
            </a:extLst>
          </p:cNvPr>
          <p:cNvSpPr/>
          <p:nvPr/>
        </p:nvSpPr>
        <p:spPr>
          <a:xfrm>
            <a:off x="7839669" y="41343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2" name="모서리가 둥근 직사각형 978">
            <a:extLst>
              <a:ext uri="{FF2B5EF4-FFF2-40B4-BE49-F238E27FC236}">
                <a16:creationId xmlns:a16="http://schemas.microsoft.com/office/drawing/2014/main" id="{6D7DF3C8-5D29-7E43-BA66-4248757FC3B0}"/>
              </a:ext>
            </a:extLst>
          </p:cNvPr>
          <p:cNvSpPr/>
          <p:nvPr/>
        </p:nvSpPr>
        <p:spPr>
          <a:xfrm>
            <a:off x="8000857" y="41330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3" name="모서리가 둥근 직사각형 973">
            <a:extLst>
              <a:ext uri="{FF2B5EF4-FFF2-40B4-BE49-F238E27FC236}">
                <a16:creationId xmlns:a16="http://schemas.microsoft.com/office/drawing/2014/main" id="{A1574652-7D36-CED8-1480-0AEC878CF05C}"/>
              </a:ext>
            </a:extLst>
          </p:cNvPr>
          <p:cNvSpPr/>
          <p:nvPr/>
        </p:nvSpPr>
        <p:spPr>
          <a:xfrm>
            <a:off x="7679131" y="4300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4" name="모서리가 둥근 직사각형 974">
            <a:extLst>
              <a:ext uri="{FF2B5EF4-FFF2-40B4-BE49-F238E27FC236}">
                <a16:creationId xmlns:a16="http://schemas.microsoft.com/office/drawing/2014/main" id="{62C54B46-CFD2-FB58-7081-F6717CB0278B}"/>
              </a:ext>
            </a:extLst>
          </p:cNvPr>
          <p:cNvSpPr/>
          <p:nvPr/>
        </p:nvSpPr>
        <p:spPr>
          <a:xfrm>
            <a:off x="7840322" y="4299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5" name="모서리가 둥근 직사각형 975">
            <a:extLst>
              <a:ext uri="{FF2B5EF4-FFF2-40B4-BE49-F238E27FC236}">
                <a16:creationId xmlns:a16="http://schemas.microsoft.com/office/drawing/2014/main" id="{5995CC07-DBB5-0A9D-C131-20B7F43306C8}"/>
              </a:ext>
            </a:extLst>
          </p:cNvPr>
          <p:cNvSpPr/>
          <p:nvPr/>
        </p:nvSpPr>
        <p:spPr>
          <a:xfrm>
            <a:off x="8001509" y="4297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6" name="모서리가 둥근 직사각형 913">
            <a:extLst>
              <a:ext uri="{FF2B5EF4-FFF2-40B4-BE49-F238E27FC236}">
                <a16:creationId xmlns:a16="http://schemas.microsoft.com/office/drawing/2014/main" id="{815A815B-235E-8FCD-831D-9BE8E49D9060}"/>
              </a:ext>
            </a:extLst>
          </p:cNvPr>
          <p:cNvSpPr/>
          <p:nvPr/>
        </p:nvSpPr>
        <p:spPr>
          <a:xfrm>
            <a:off x="7681229" y="27855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7" name="사각형: 둥근 위쪽 모서리 9536">
            <a:extLst>
              <a:ext uri="{FF2B5EF4-FFF2-40B4-BE49-F238E27FC236}">
                <a16:creationId xmlns:a16="http://schemas.microsoft.com/office/drawing/2014/main" id="{DAB404E4-7B7E-5F0F-8DE2-7B54BA78DED2}"/>
              </a:ext>
            </a:extLst>
          </p:cNvPr>
          <p:cNvSpPr/>
          <p:nvPr/>
        </p:nvSpPr>
        <p:spPr>
          <a:xfrm>
            <a:off x="7619555" y="2451782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538" name="직선 연결선 9537">
            <a:extLst>
              <a:ext uri="{FF2B5EF4-FFF2-40B4-BE49-F238E27FC236}">
                <a16:creationId xmlns:a16="http://schemas.microsoft.com/office/drawing/2014/main" id="{A9B5CF96-71CB-F82F-0180-E1ACACBEC46B}"/>
              </a:ext>
            </a:extLst>
          </p:cNvPr>
          <p:cNvCxnSpPr>
            <a:cxnSpLocks/>
          </p:cNvCxnSpPr>
          <p:nvPr/>
        </p:nvCxnSpPr>
        <p:spPr>
          <a:xfrm>
            <a:off x="7619555" y="27303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39" name="사각형: 둥근 모서리 9538">
            <a:extLst>
              <a:ext uri="{FF2B5EF4-FFF2-40B4-BE49-F238E27FC236}">
                <a16:creationId xmlns:a16="http://schemas.microsoft.com/office/drawing/2014/main" id="{7EC471A3-6B76-F1EF-7D28-BC5807953933}"/>
              </a:ext>
            </a:extLst>
          </p:cNvPr>
          <p:cNvSpPr/>
          <p:nvPr/>
        </p:nvSpPr>
        <p:spPr>
          <a:xfrm>
            <a:off x="7619556" y="24524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40" name="직사각형 9539">
            <a:extLst>
              <a:ext uri="{FF2B5EF4-FFF2-40B4-BE49-F238E27FC236}">
                <a16:creationId xmlns:a16="http://schemas.microsoft.com/office/drawing/2014/main" id="{82C1B769-6D07-5FC5-9DFD-EF53E249D51D}"/>
              </a:ext>
            </a:extLst>
          </p:cNvPr>
          <p:cNvSpPr/>
          <p:nvPr/>
        </p:nvSpPr>
        <p:spPr>
          <a:xfrm>
            <a:off x="7670627" y="2423039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546" name="직사각형 9545">
            <a:extLst>
              <a:ext uri="{FF2B5EF4-FFF2-40B4-BE49-F238E27FC236}">
                <a16:creationId xmlns:a16="http://schemas.microsoft.com/office/drawing/2014/main" id="{37B58A8B-8AD4-409C-6E63-DD3F2504773C}"/>
              </a:ext>
            </a:extLst>
          </p:cNvPr>
          <p:cNvSpPr/>
          <p:nvPr/>
        </p:nvSpPr>
        <p:spPr>
          <a:xfrm>
            <a:off x="7596463" y="255767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547" name="직사각형 9546">
            <a:extLst>
              <a:ext uri="{FF2B5EF4-FFF2-40B4-BE49-F238E27FC236}">
                <a16:creationId xmlns:a16="http://schemas.microsoft.com/office/drawing/2014/main" id="{65F04BAD-6C69-0515-951C-C4E4AE602715}"/>
              </a:ext>
            </a:extLst>
          </p:cNvPr>
          <p:cNvSpPr/>
          <p:nvPr/>
        </p:nvSpPr>
        <p:spPr>
          <a:xfrm>
            <a:off x="7741869" y="2563586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548" name="직사각형 9547">
            <a:extLst>
              <a:ext uri="{FF2B5EF4-FFF2-40B4-BE49-F238E27FC236}">
                <a16:creationId xmlns:a16="http://schemas.microsoft.com/office/drawing/2014/main" id="{E8CA2DED-70EB-1829-77C7-24A1668B9842}"/>
              </a:ext>
            </a:extLst>
          </p:cNvPr>
          <p:cNvSpPr/>
          <p:nvPr/>
        </p:nvSpPr>
        <p:spPr>
          <a:xfrm>
            <a:off x="7893416" y="256282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542" name="직선 연결선 9541">
            <a:extLst>
              <a:ext uri="{FF2B5EF4-FFF2-40B4-BE49-F238E27FC236}">
                <a16:creationId xmlns:a16="http://schemas.microsoft.com/office/drawing/2014/main" id="{E1014089-F84E-816A-90CB-A113141A1C25}"/>
              </a:ext>
            </a:extLst>
          </p:cNvPr>
          <p:cNvCxnSpPr>
            <a:cxnSpLocks/>
          </p:cNvCxnSpPr>
          <p:nvPr/>
        </p:nvCxnSpPr>
        <p:spPr>
          <a:xfrm>
            <a:off x="7622812" y="26042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44" name="직선 연결선 9543">
            <a:extLst>
              <a:ext uri="{FF2B5EF4-FFF2-40B4-BE49-F238E27FC236}">
                <a16:creationId xmlns:a16="http://schemas.microsoft.com/office/drawing/2014/main" id="{09FDE2C1-BED8-278D-C87C-DE73632B15E8}"/>
              </a:ext>
            </a:extLst>
          </p:cNvPr>
          <p:cNvCxnSpPr/>
          <p:nvPr/>
        </p:nvCxnSpPr>
        <p:spPr>
          <a:xfrm flipV="1">
            <a:off x="7787184" y="260750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45" name="직선 연결선 9544">
            <a:extLst>
              <a:ext uri="{FF2B5EF4-FFF2-40B4-BE49-F238E27FC236}">
                <a16:creationId xmlns:a16="http://schemas.microsoft.com/office/drawing/2014/main" id="{44082CD5-BDB6-6969-4E7E-91679F894FE8}"/>
              </a:ext>
            </a:extLst>
          </p:cNvPr>
          <p:cNvCxnSpPr/>
          <p:nvPr/>
        </p:nvCxnSpPr>
        <p:spPr>
          <a:xfrm flipV="1">
            <a:off x="7948374" y="2604321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50" name="모서리가 둥근 직사각형 1001">
            <a:extLst>
              <a:ext uri="{FF2B5EF4-FFF2-40B4-BE49-F238E27FC236}">
                <a16:creationId xmlns:a16="http://schemas.microsoft.com/office/drawing/2014/main" id="{FC6DD7EA-0C99-0D79-9178-7277819AF69F}"/>
              </a:ext>
            </a:extLst>
          </p:cNvPr>
          <p:cNvSpPr/>
          <p:nvPr/>
        </p:nvSpPr>
        <p:spPr>
          <a:xfrm>
            <a:off x="8498726" y="2786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1" name="모서리가 둥근 직사각형 1002">
            <a:extLst>
              <a:ext uri="{FF2B5EF4-FFF2-40B4-BE49-F238E27FC236}">
                <a16:creationId xmlns:a16="http://schemas.microsoft.com/office/drawing/2014/main" id="{47FB1BC6-F524-0D90-C18C-D29F3DF7EB32}"/>
              </a:ext>
            </a:extLst>
          </p:cNvPr>
          <p:cNvSpPr/>
          <p:nvPr/>
        </p:nvSpPr>
        <p:spPr>
          <a:xfrm>
            <a:off x="8659914" y="2784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2" name="모서리가 둥근 직사각형 997">
            <a:extLst>
              <a:ext uri="{FF2B5EF4-FFF2-40B4-BE49-F238E27FC236}">
                <a16:creationId xmlns:a16="http://schemas.microsoft.com/office/drawing/2014/main" id="{21F7F4DC-5DB5-08C1-CD3D-0D466AF3AE51}"/>
              </a:ext>
            </a:extLst>
          </p:cNvPr>
          <p:cNvSpPr/>
          <p:nvPr/>
        </p:nvSpPr>
        <p:spPr>
          <a:xfrm>
            <a:off x="8336822" y="2955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3" name="모서리가 둥근 직사각형 998">
            <a:extLst>
              <a:ext uri="{FF2B5EF4-FFF2-40B4-BE49-F238E27FC236}">
                <a16:creationId xmlns:a16="http://schemas.microsoft.com/office/drawing/2014/main" id="{A845FE03-43B7-B4BD-E38B-93A28A2BE44D}"/>
              </a:ext>
            </a:extLst>
          </p:cNvPr>
          <p:cNvSpPr/>
          <p:nvPr/>
        </p:nvSpPr>
        <p:spPr>
          <a:xfrm>
            <a:off x="8498012" y="2954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4" name="모서리가 둥근 직사각형 999">
            <a:extLst>
              <a:ext uri="{FF2B5EF4-FFF2-40B4-BE49-F238E27FC236}">
                <a16:creationId xmlns:a16="http://schemas.microsoft.com/office/drawing/2014/main" id="{CC218A52-9033-79D0-DE37-944EE11BA468}"/>
              </a:ext>
            </a:extLst>
          </p:cNvPr>
          <p:cNvSpPr/>
          <p:nvPr/>
        </p:nvSpPr>
        <p:spPr>
          <a:xfrm>
            <a:off x="8659200" y="2952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5" name="모서리가 둥근 직사각형 994">
            <a:extLst>
              <a:ext uri="{FF2B5EF4-FFF2-40B4-BE49-F238E27FC236}">
                <a16:creationId xmlns:a16="http://schemas.microsoft.com/office/drawing/2014/main" id="{EEA2C004-14B8-568D-EF0C-1DA46ABE9F3E}"/>
              </a:ext>
            </a:extLst>
          </p:cNvPr>
          <p:cNvSpPr/>
          <p:nvPr/>
        </p:nvSpPr>
        <p:spPr>
          <a:xfrm>
            <a:off x="8337535" y="3126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6" name="모서리가 둥근 직사각형 995">
            <a:extLst>
              <a:ext uri="{FF2B5EF4-FFF2-40B4-BE49-F238E27FC236}">
                <a16:creationId xmlns:a16="http://schemas.microsoft.com/office/drawing/2014/main" id="{6E8BD816-93C0-A8D7-4176-D9DAAE96A3E5}"/>
              </a:ext>
            </a:extLst>
          </p:cNvPr>
          <p:cNvSpPr/>
          <p:nvPr/>
        </p:nvSpPr>
        <p:spPr>
          <a:xfrm>
            <a:off x="8498726" y="3125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7" name="모서리가 둥근 직사각형 996">
            <a:extLst>
              <a:ext uri="{FF2B5EF4-FFF2-40B4-BE49-F238E27FC236}">
                <a16:creationId xmlns:a16="http://schemas.microsoft.com/office/drawing/2014/main" id="{5ADBA8D8-21CD-5A50-1AE2-93A2177963C1}"/>
              </a:ext>
            </a:extLst>
          </p:cNvPr>
          <p:cNvSpPr/>
          <p:nvPr/>
        </p:nvSpPr>
        <p:spPr>
          <a:xfrm>
            <a:off x="8659914" y="3124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8" name="모서리가 둥근 직사각형 991">
            <a:extLst>
              <a:ext uri="{FF2B5EF4-FFF2-40B4-BE49-F238E27FC236}">
                <a16:creationId xmlns:a16="http://schemas.microsoft.com/office/drawing/2014/main" id="{FEB4D256-F424-EBA8-8272-42575820FA3B}"/>
              </a:ext>
            </a:extLst>
          </p:cNvPr>
          <p:cNvSpPr/>
          <p:nvPr/>
        </p:nvSpPr>
        <p:spPr>
          <a:xfrm>
            <a:off x="8338566" y="32898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9" name="모서리가 둥근 직사각형 992">
            <a:extLst>
              <a:ext uri="{FF2B5EF4-FFF2-40B4-BE49-F238E27FC236}">
                <a16:creationId xmlns:a16="http://schemas.microsoft.com/office/drawing/2014/main" id="{6376E86C-EC2D-4FDD-5631-AFDEC7EF8DB6}"/>
              </a:ext>
            </a:extLst>
          </p:cNvPr>
          <p:cNvSpPr/>
          <p:nvPr/>
        </p:nvSpPr>
        <p:spPr>
          <a:xfrm>
            <a:off x="8499757" y="32888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0" name="모서리가 둥근 직사각형 993">
            <a:extLst>
              <a:ext uri="{FF2B5EF4-FFF2-40B4-BE49-F238E27FC236}">
                <a16:creationId xmlns:a16="http://schemas.microsoft.com/office/drawing/2014/main" id="{C75FFB69-C65A-E3A0-59A0-BD9D02A3240C}"/>
              </a:ext>
            </a:extLst>
          </p:cNvPr>
          <p:cNvSpPr/>
          <p:nvPr/>
        </p:nvSpPr>
        <p:spPr>
          <a:xfrm>
            <a:off x="8660944" y="32875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1" name="모서리가 둥근 직사각형 988">
            <a:extLst>
              <a:ext uri="{FF2B5EF4-FFF2-40B4-BE49-F238E27FC236}">
                <a16:creationId xmlns:a16="http://schemas.microsoft.com/office/drawing/2014/main" id="{CFD79D9A-AA97-10F2-315D-820C3D07563D}"/>
              </a:ext>
            </a:extLst>
          </p:cNvPr>
          <p:cNvSpPr/>
          <p:nvPr/>
        </p:nvSpPr>
        <p:spPr>
          <a:xfrm>
            <a:off x="8339892" y="34594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2" name="모서리가 둥근 직사각형 989">
            <a:extLst>
              <a:ext uri="{FF2B5EF4-FFF2-40B4-BE49-F238E27FC236}">
                <a16:creationId xmlns:a16="http://schemas.microsoft.com/office/drawing/2014/main" id="{BF69D9E7-ACC9-73BD-8178-FE4F1482644C}"/>
              </a:ext>
            </a:extLst>
          </p:cNvPr>
          <p:cNvSpPr/>
          <p:nvPr/>
        </p:nvSpPr>
        <p:spPr>
          <a:xfrm>
            <a:off x="8501083" y="34584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3" name="모서리가 둥근 직사각형 990">
            <a:extLst>
              <a:ext uri="{FF2B5EF4-FFF2-40B4-BE49-F238E27FC236}">
                <a16:creationId xmlns:a16="http://schemas.microsoft.com/office/drawing/2014/main" id="{3BEA5BBD-BF20-C636-B5F8-A789ADB37EE8}"/>
              </a:ext>
            </a:extLst>
          </p:cNvPr>
          <p:cNvSpPr/>
          <p:nvPr/>
        </p:nvSpPr>
        <p:spPr>
          <a:xfrm>
            <a:off x="8662270" y="34594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4" name="모서리가 둥근 직사각형 985">
            <a:extLst>
              <a:ext uri="{FF2B5EF4-FFF2-40B4-BE49-F238E27FC236}">
                <a16:creationId xmlns:a16="http://schemas.microsoft.com/office/drawing/2014/main" id="{EF74892E-C0FC-1FE7-6103-35FF14148E14}"/>
              </a:ext>
            </a:extLst>
          </p:cNvPr>
          <p:cNvSpPr/>
          <p:nvPr/>
        </p:nvSpPr>
        <p:spPr>
          <a:xfrm>
            <a:off x="8338566" y="36397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5" name="모서리가 둥근 직사각형 986">
            <a:extLst>
              <a:ext uri="{FF2B5EF4-FFF2-40B4-BE49-F238E27FC236}">
                <a16:creationId xmlns:a16="http://schemas.microsoft.com/office/drawing/2014/main" id="{460BA4C9-5247-E8CE-3AEE-6EAAED444786}"/>
              </a:ext>
            </a:extLst>
          </p:cNvPr>
          <p:cNvSpPr/>
          <p:nvPr/>
        </p:nvSpPr>
        <p:spPr>
          <a:xfrm>
            <a:off x="8499757" y="36387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6" name="모서리가 둥근 직사각형 987">
            <a:extLst>
              <a:ext uri="{FF2B5EF4-FFF2-40B4-BE49-F238E27FC236}">
                <a16:creationId xmlns:a16="http://schemas.microsoft.com/office/drawing/2014/main" id="{F7AFCA3D-0607-8DFE-FA6D-870C0C06CD05}"/>
              </a:ext>
            </a:extLst>
          </p:cNvPr>
          <p:cNvSpPr/>
          <p:nvPr/>
        </p:nvSpPr>
        <p:spPr>
          <a:xfrm>
            <a:off x="8660944" y="36374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7" name="모서리가 둥근 직사각형 982">
            <a:extLst>
              <a:ext uri="{FF2B5EF4-FFF2-40B4-BE49-F238E27FC236}">
                <a16:creationId xmlns:a16="http://schemas.microsoft.com/office/drawing/2014/main" id="{1221F5AD-28B6-DEF7-FFC5-F5F57E9347B9}"/>
              </a:ext>
            </a:extLst>
          </p:cNvPr>
          <p:cNvSpPr/>
          <p:nvPr/>
        </p:nvSpPr>
        <p:spPr>
          <a:xfrm>
            <a:off x="8335496" y="38070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8" name="모서리가 둥근 직사각형 983">
            <a:extLst>
              <a:ext uri="{FF2B5EF4-FFF2-40B4-BE49-F238E27FC236}">
                <a16:creationId xmlns:a16="http://schemas.microsoft.com/office/drawing/2014/main" id="{96DD0844-8CE1-F34F-C8D9-728B8D23B031}"/>
              </a:ext>
            </a:extLst>
          </p:cNvPr>
          <p:cNvSpPr/>
          <p:nvPr/>
        </p:nvSpPr>
        <p:spPr>
          <a:xfrm>
            <a:off x="8496686" y="3806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9" name="모서리가 둥근 직사각형 984">
            <a:extLst>
              <a:ext uri="{FF2B5EF4-FFF2-40B4-BE49-F238E27FC236}">
                <a16:creationId xmlns:a16="http://schemas.microsoft.com/office/drawing/2014/main" id="{722DBE9D-A5AA-93CC-1735-74309594B1AB}"/>
              </a:ext>
            </a:extLst>
          </p:cNvPr>
          <p:cNvSpPr/>
          <p:nvPr/>
        </p:nvSpPr>
        <p:spPr>
          <a:xfrm>
            <a:off x="8657874" y="38047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0" name="모서리가 둥근 직사각형 979">
            <a:extLst>
              <a:ext uri="{FF2B5EF4-FFF2-40B4-BE49-F238E27FC236}">
                <a16:creationId xmlns:a16="http://schemas.microsoft.com/office/drawing/2014/main" id="{EEBB0A61-CA00-4C29-5E7B-2ACD32759B85}"/>
              </a:ext>
            </a:extLst>
          </p:cNvPr>
          <p:cNvSpPr/>
          <p:nvPr/>
        </p:nvSpPr>
        <p:spPr>
          <a:xfrm>
            <a:off x="8336822" y="39721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1" name="모서리가 둥근 직사각형 980">
            <a:extLst>
              <a:ext uri="{FF2B5EF4-FFF2-40B4-BE49-F238E27FC236}">
                <a16:creationId xmlns:a16="http://schemas.microsoft.com/office/drawing/2014/main" id="{0F1CA0F3-1DB5-8055-695A-9B066BFC11F4}"/>
              </a:ext>
            </a:extLst>
          </p:cNvPr>
          <p:cNvSpPr/>
          <p:nvPr/>
        </p:nvSpPr>
        <p:spPr>
          <a:xfrm>
            <a:off x="8498012" y="39711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2" name="모서리가 둥근 직사각형 981">
            <a:extLst>
              <a:ext uri="{FF2B5EF4-FFF2-40B4-BE49-F238E27FC236}">
                <a16:creationId xmlns:a16="http://schemas.microsoft.com/office/drawing/2014/main" id="{B90129BD-7680-596F-59AC-8FC76B881723}"/>
              </a:ext>
            </a:extLst>
          </p:cNvPr>
          <p:cNvSpPr/>
          <p:nvPr/>
        </p:nvSpPr>
        <p:spPr>
          <a:xfrm>
            <a:off x="8662486" y="3972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3" name="모서리가 둥근 직사각형 976">
            <a:extLst>
              <a:ext uri="{FF2B5EF4-FFF2-40B4-BE49-F238E27FC236}">
                <a16:creationId xmlns:a16="http://schemas.microsoft.com/office/drawing/2014/main" id="{3D8DB922-6416-935E-5A2E-F04702171EA6}"/>
              </a:ext>
            </a:extLst>
          </p:cNvPr>
          <p:cNvSpPr/>
          <p:nvPr/>
        </p:nvSpPr>
        <p:spPr>
          <a:xfrm>
            <a:off x="8336479" y="41353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4" name="모서리가 둥근 직사각형 977">
            <a:extLst>
              <a:ext uri="{FF2B5EF4-FFF2-40B4-BE49-F238E27FC236}">
                <a16:creationId xmlns:a16="http://schemas.microsoft.com/office/drawing/2014/main" id="{18C5A027-3220-2CC8-BB5A-49FE5AC18FF8}"/>
              </a:ext>
            </a:extLst>
          </p:cNvPr>
          <p:cNvSpPr/>
          <p:nvPr/>
        </p:nvSpPr>
        <p:spPr>
          <a:xfrm>
            <a:off x="8497670" y="41343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5" name="모서리가 둥근 직사각형 978">
            <a:extLst>
              <a:ext uri="{FF2B5EF4-FFF2-40B4-BE49-F238E27FC236}">
                <a16:creationId xmlns:a16="http://schemas.microsoft.com/office/drawing/2014/main" id="{20D26A7E-6BD9-5078-4668-2D2CB1B24311}"/>
              </a:ext>
            </a:extLst>
          </p:cNvPr>
          <p:cNvSpPr/>
          <p:nvPr/>
        </p:nvSpPr>
        <p:spPr>
          <a:xfrm>
            <a:off x="8658858" y="41330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6" name="모서리가 둥근 직사각형 973">
            <a:extLst>
              <a:ext uri="{FF2B5EF4-FFF2-40B4-BE49-F238E27FC236}">
                <a16:creationId xmlns:a16="http://schemas.microsoft.com/office/drawing/2014/main" id="{9F866CE9-F359-8238-D0F5-E31A0821F290}"/>
              </a:ext>
            </a:extLst>
          </p:cNvPr>
          <p:cNvSpPr/>
          <p:nvPr/>
        </p:nvSpPr>
        <p:spPr>
          <a:xfrm>
            <a:off x="8337132" y="4300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7" name="모서리가 둥근 직사각형 974">
            <a:extLst>
              <a:ext uri="{FF2B5EF4-FFF2-40B4-BE49-F238E27FC236}">
                <a16:creationId xmlns:a16="http://schemas.microsoft.com/office/drawing/2014/main" id="{C8BC3738-3449-8801-89B9-179A59224B84}"/>
              </a:ext>
            </a:extLst>
          </p:cNvPr>
          <p:cNvSpPr/>
          <p:nvPr/>
        </p:nvSpPr>
        <p:spPr>
          <a:xfrm>
            <a:off x="8498323" y="4299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8" name="모서리가 둥근 직사각형 975">
            <a:extLst>
              <a:ext uri="{FF2B5EF4-FFF2-40B4-BE49-F238E27FC236}">
                <a16:creationId xmlns:a16="http://schemas.microsoft.com/office/drawing/2014/main" id="{29D4A559-005A-3B2D-F3D6-B8621BA09CF5}"/>
              </a:ext>
            </a:extLst>
          </p:cNvPr>
          <p:cNvSpPr/>
          <p:nvPr/>
        </p:nvSpPr>
        <p:spPr>
          <a:xfrm>
            <a:off x="8659510" y="4297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9" name="모서리가 둥근 직사각형 913">
            <a:extLst>
              <a:ext uri="{FF2B5EF4-FFF2-40B4-BE49-F238E27FC236}">
                <a16:creationId xmlns:a16="http://schemas.microsoft.com/office/drawing/2014/main" id="{B4A76F86-2DAD-CDBA-97F6-7C091F46F958}"/>
              </a:ext>
            </a:extLst>
          </p:cNvPr>
          <p:cNvSpPr/>
          <p:nvPr/>
        </p:nvSpPr>
        <p:spPr>
          <a:xfrm>
            <a:off x="8339230" y="27855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80" name="사각형: 둥근 위쪽 모서리 9579">
            <a:extLst>
              <a:ext uri="{FF2B5EF4-FFF2-40B4-BE49-F238E27FC236}">
                <a16:creationId xmlns:a16="http://schemas.microsoft.com/office/drawing/2014/main" id="{5224BA79-BF19-BAA7-2720-A8E2F992B987}"/>
              </a:ext>
            </a:extLst>
          </p:cNvPr>
          <p:cNvSpPr/>
          <p:nvPr/>
        </p:nvSpPr>
        <p:spPr>
          <a:xfrm>
            <a:off x="8277556" y="2451782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581" name="직선 연결선 9580">
            <a:extLst>
              <a:ext uri="{FF2B5EF4-FFF2-40B4-BE49-F238E27FC236}">
                <a16:creationId xmlns:a16="http://schemas.microsoft.com/office/drawing/2014/main" id="{B0EC2C4A-3F39-A42C-932F-853B52E2E308}"/>
              </a:ext>
            </a:extLst>
          </p:cNvPr>
          <p:cNvCxnSpPr>
            <a:cxnSpLocks/>
          </p:cNvCxnSpPr>
          <p:nvPr/>
        </p:nvCxnSpPr>
        <p:spPr>
          <a:xfrm>
            <a:off x="8277556" y="27303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82" name="사각형: 둥근 모서리 9581">
            <a:extLst>
              <a:ext uri="{FF2B5EF4-FFF2-40B4-BE49-F238E27FC236}">
                <a16:creationId xmlns:a16="http://schemas.microsoft.com/office/drawing/2014/main" id="{97463F4E-449E-910D-5511-07F5044CBB13}"/>
              </a:ext>
            </a:extLst>
          </p:cNvPr>
          <p:cNvSpPr/>
          <p:nvPr/>
        </p:nvSpPr>
        <p:spPr>
          <a:xfrm>
            <a:off x="8277557" y="24524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83" name="직사각형 9582">
            <a:extLst>
              <a:ext uri="{FF2B5EF4-FFF2-40B4-BE49-F238E27FC236}">
                <a16:creationId xmlns:a16="http://schemas.microsoft.com/office/drawing/2014/main" id="{BC4FAD91-BAD3-702B-C72E-0163B8A2F9B7}"/>
              </a:ext>
            </a:extLst>
          </p:cNvPr>
          <p:cNvSpPr/>
          <p:nvPr/>
        </p:nvSpPr>
        <p:spPr>
          <a:xfrm>
            <a:off x="8328628" y="2423039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589" name="직사각형 9588">
            <a:extLst>
              <a:ext uri="{FF2B5EF4-FFF2-40B4-BE49-F238E27FC236}">
                <a16:creationId xmlns:a16="http://schemas.microsoft.com/office/drawing/2014/main" id="{7A295ABE-27F8-F876-6D4F-5E7237685F0F}"/>
              </a:ext>
            </a:extLst>
          </p:cNvPr>
          <p:cNvSpPr/>
          <p:nvPr/>
        </p:nvSpPr>
        <p:spPr>
          <a:xfrm>
            <a:off x="8254464" y="255767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590" name="직사각형 9589">
            <a:extLst>
              <a:ext uri="{FF2B5EF4-FFF2-40B4-BE49-F238E27FC236}">
                <a16:creationId xmlns:a16="http://schemas.microsoft.com/office/drawing/2014/main" id="{8AA4D805-BD4C-0630-66DB-AEF946BB5F0D}"/>
              </a:ext>
            </a:extLst>
          </p:cNvPr>
          <p:cNvSpPr/>
          <p:nvPr/>
        </p:nvSpPr>
        <p:spPr>
          <a:xfrm>
            <a:off x="8399870" y="2563586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591" name="직사각형 9590">
            <a:extLst>
              <a:ext uri="{FF2B5EF4-FFF2-40B4-BE49-F238E27FC236}">
                <a16:creationId xmlns:a16="http://schemas.microsoft.com/office/drawing/2014/main" id="{7DD3AA56-A642-54D6-9A1F-FAFAB1167ACC}"/>
              </a:ext>
            </a:extLst>
          </p:cNvPr>
          <p:cNvSpPr/>
          <p:nvPr/>
        </p:nvSpPr>
        <p:spPr>
          <a:xfrm>
            <a:off x="8551417" y="256282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585" name="직선 연결선 9584">
            <a:extLst>
              <a:ext uri="{FF2B5EF4-FFF2-40B4-BE49-F238E27FC236}">
                <a16:creationId xmlns:a16="http://schemas.microsoft.com/office/drawing/2014/main" id="{FAF6D7D2-2BB9-79C3-530B-6CE202E32B20}"/>
              </a:ext>
            </a:extLst>
          </p:cNvPr>
          <p:cNvCxnSpPr>
            <a:cxnSpLocks/>
          </p:cNvCxnSpPr>
          <p:nvPr/>
        </p:nvCxnSpPr>
        <p:spPr>
          <a:xfrm>
            <a:off x="8280813" y="26042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87" name="직선 연결선 9586">
            <a:extLst>
              <a:ext uri="{FF2B5EF4-FFF2-40B4-BE49-F238E27FC236}">
                <a16:creationId xmlns:a16="http://schemas.microsoft.com/office/drawing/2014/main" id="{A769D7CB-1073-C238-3669-40B1B55F5A21}"/>
              </a:ext>
            </a:extLst>
          </p:cNvPr>
          <p:cNvCxnSpPr/>
          <p:nvPr/>
        </p:nvCxnSpPr>
        <p:spPr>
          <a:xfrm flipV="1">
            <a:off x="8445185" y="260750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88" name="직선 연결선 9587">
            <a:extLst>
              <a:ext uri="{FF2B5EF4-FFF2-40B4-BE49-F238E27FC236}">
                <a16:creationId xmlns:a16="http://schemas.microsoft.com/office/drawing/2014/main" id="{D51A6A2A-CE92-FBF9-DEFB-6DA5451FAD60}"/>
              </a:ext>
            </a:extLst>
          </p:cNvPr>
          <p:cNvCxnSpPr/>
          <p:nvPr/>
        </p:nvCxnSpPr>
        <p:spPr>
          <a:xfrm flipV="1">
            <a:off x="8606375" y="2604321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93" name="모서리가 둥근 직사각형 1001">
            <a:extLst>
              <a:ext uri="{FF2B5EF4-FFF2-40B4-BE49-F238E27FC236}">
                <a16:creationId xmlns:a16="http://schemas.microsoft.com/office/drawing/2014/main" id="{4CF0929F-E9C1-E5F2-3C38-2943E7030A04}"/>
              </a:ext>
            </a:extLst>
          </p:cNvPr>
          <p:cNvSpPr/>
          <p:nvPr/>
        </p:nvSpPr>
        <p:spPr>
          <a:xfrm>
            <a:off x="9148810" y="27798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4" name="모서리가 둥근 직사각형 1002">
            <a:extLst>
              <a:ext uri="{FF2B5EF4-FFF2-40B4-BE49-F238E27FC236}">
                <a16:creationId xmlns:a16="http://schemas.microsoft.com/office/drawing/2014/main" id="{B1B91D9A-28D6-2D5B-0990-6DBE7B8C69E4}"/>
              </a:ext>
            </a:extLst>
          </p:cNvPr>
          <p:cNvSpPr/>
          <p:nvPr/>
        </p:nvSpPr>
        <p:spPr>
          <a:xfrm>
            <a:off x="9309998" y="27785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5" name="모서리가 둥근 직사각형 997">
            <a:extLst>
              <a:ext uri="{FF2B5EF4-FFF2-40B4-BE49-F238E27FC236}">
                <a16:creationId xmlns:a16="http://schemas.microsoft.com/office/drawing/2014/main" id="{04DAA120-B333-5FF3-2EF6-311074030FCE}"/>
              </a:ext>
            </a:extLst>
          </p:cNvPr>
          <p:cNvSpPr/>
          <p:nvPr/>
        </p:nvSpPr>
        <p:spPr>
          <a:xfrm>
            <a:off x="8986906" y="29488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6" name="모서리가 둥근 직사각형 998">
            <a:extLst>
              <a:ext uri="{FF2B5EF4-FFF2-40B4-BE49-F238E27FC236}">
                <a16:creationId xmlns:a16="http://schemas.microsoft.com/office/drawing/2014/main" id="{D5986768-91F9-7886-33A8-19C5B1ECFABD}"/>
              </a:ext>
            </a:extLst>
          </p:cNvPr>
          <p:cNvSpPr/>
          <p:nvPr/>
        </p:nvSpPr>
        <p:spPr>
          <a:xfrm>
            <a:off x="9148096" y="29478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7" name="모서리가 둥근 직사각형 999">
            <a:extLst>
              <a:ext uri="{FF2B5EF4-FFF2-40B4-BE49-F238E27FC236}">
                <a16:creationId xmlns:a16="http://schemas.microsoft.com/office/drawing/2014/main" id="{D6C3576B-8F4F-A255-7F2C-F1B9049B3C74}"/>
              </a:ext>
            </a:extLst>
          </p:cNvPr>
          <p:cNvSpPr/>
          <p:nvPr/>
        </p:nvSpPr>
        <p:spPr>
          <a:xfrm>
            <a:off x="9309284" y="29465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8" name="모서리가 둥근 직사각형 994">
            <a:extLst>
              <a:ext uri="{FF2B5EF4-FFF2-40B4-BE49-F238E27FC236}">
                <a16:creationId xmlns:a16="http://schemas.microsoft.com/office/drawing/2014/main" id="{615C6EBE-CD88-894E-2E88-3F25C52FE587}"/>
              </a:ext>
            </a:extLst>
          </p:cNvPr>
          <p:cNvSpPr/>
          <p:nvPr/>
        </p:nvSpPr>
        <p:spPr>
          <a:xfrm>
            <a:off x="8987619" y="31203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9" name="모서리가 둥근 직사각형 995">
            <a:extLst>
              <a:ext uri="{FF2B5EF4-FFF2-40B4-BE49-F238E27FC236}">
                <a16:creationId xmlns:a16="http://schemas.microsoft.com/office/drawing/2014/main" id="{151764DC-FD1A-2F91-CE93-07C48322165D}"/>
              </a:ext>
            </a:extLst>
          </p:cNvPr>
          <p:cNvSpPr/>
          <p:nvPr/>
        </p:nvSpPr>
        <p:spPr>
          <a:xfrm>
            <a:off x="9148810" y="31193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0" name="모서리가 둥근 직사각형 996">
            <a:extLst>
              <a:ext uri="{FF2B5EF4-FFF2-40B4-BE49-F238E27FC236}">
                <a16:creationId xmlns:a16="http://schemas.microsoft.com/office/drawing/2014/main" id="{52C45BCA-038E-0BF6-09FC-5CDF53F8DBE4}"/>
              </a:ext>
            </a:extLst>
          </p:cNvPr>
          <p:cNvSpPr/>
          <p:nvPr/>
        </p:nvSpPr>
        <p:spPr>
          <a:xfrm>
            <a:off x="9309998" y="31180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1" name="모서리가 둥근 직사각형 991">
            <a:extLst>
              <a:ext uri="{FF2B5EF4-FFF2-40B4-BE49-F238E27FC236}">
                <a16:creationId xmlns:a16="http://schemas.microsoft.com/office/drawing/2014/main" id="{0212EEAA-1441-F1A2-89A2-F0838C69B6A7}"/>
              </a:ext>
            </a:extLst>
          </p:cNvPr>
          <p:cNvSpPr/>
          <p:nvPr/>
        </p:nvSpPr>
        <p:spPr>
          <a:xfrm>
            <a:off x="8988650" y="32834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2" name="모서리가 둥근 직사각형 992">
            <a:extLst>
              <a:ext uri="{FF2B5EF4-FFF2-40B4-BE49-F238E27FC236}">
                <a16:creationId xmlns:a16="http://schemas.microsoft.com/office/drawing/2014/main" id="{5ECAD081-0B32-A5CF-BD8B-9CE8DD1B7FA5}"/>
              </a:ext>
            </a:extLst>
          </p:cNvPr>
          <p:cNvSpPr/>
          <p:nvPr/>
        </p:nvSpPr>
        <p:spPr>
          <a:xfrm>
            <a:off x="9149841" y="32824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3" name="모서리가 둥근 직사각형 993">
            <a:extLst>
              <a:ext uri="{FF2B5EF4-FFF2-40B4-BE49-F238E27FC236}">
                <a16:creationId xmlns:a16="http://schemas.microsoft.com/office/drawing/2014/main" id="{E35745DA-4FA0-567E-DFF0-CA5DEADB335C}"/>
              </a:ext>
            </a:extLst>
          </p:cNvPr>
          <p:cNvSpPr/>
          <p:nvPr/>
        </p:nvSpPr>
        <p:spPr>
          <a:xfrm>
            <a:off x="9311028" y="3281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4" name="모서리가 둥근 직사각형 988">
            <a:extLst>
              <a:ext uri="{FF2B5EF4-FFF2-40B4-BE49-F238E27FC236}">
                <a16:creationId xmlns:a16="http://schemas.microsoft.com/office/drawing/2014/main" id="{B9FE7F46-0034-2033-9B6D-8E03CBD87F75}"/>
              </a:ext>
            </a:extLst>
          </p:cNvPr>
          <p:cNvSpPr/>
          <p:nvPr/>
        </p:nvSpPr>
        <p:spPr>
          <a:xfrm>
            <a:off x="8989976" y="34530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5" name="모서리가 둥근 직사각형 989">
            <a:extLst>
              <a:ext uri="{FF2B5EF4-FFF2-40B4-BE49-F238E27FC236}">
                <a16:creationId xmlns:a16="http://schemas.microsoft.com/office/drawing/2014/main" id="{3BD8EC95-1319-BA49-83EC-60C0F9324716}"/>
              </a:ext>
            </a:extLst>
          </p:cNvPr>
          <p:cNvSpPr/>
          <p:nvPr/>
        </p:nvSpPr>
        <p:spPr>
          <a:xfrm>
            <a:off x="9151167" y="34520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6" name="모서리가 둥근 직사각형 990">
            <a:extLst>
              <a:ext uri="{FF2B5EF4-FFF2-40B4-BE49-F238E27FC236}">
                <a16:creationId xmlns:a16="http://schemas.microsoft.com/office/drawing/2014/main" id="{70FE3225-DB40-621F-C0F2-D7F9735BFF6F}"/>
              </a:ext>
            </a:extLst>
          </p:cNvPr>
          <p:cNvSpPr/>
          <p:nvPr/>
        </p:nvSpPr>
        <p:spPr>
          <a:xfrm>
            <a:off x="9312354" y="34530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7" name="모서리가 둥근 직사각형 985">
            <a:extLst>
              <a:ext uri="{FF2B5EF4-FFF2-40B4-BE49-F238E27FC236}">
                <a16:creationId xmlns:a16="http://schemas.microsoft.com/office/drawing/2014/main" id="{EEDBAD9F-88E1-40B6-BD40-617E66E43B1B}"/>
              </a:ext>
            </a:extLst>
          </p:cNvPr>
          <p:cNvSpPr/>
          <p:nvPr/>
        </p:nvSpPr>
        <p:spPr>
          <a:xfrm>
            <a:off x="8988650" y="36333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8" name="모서리가 둥근 직사각형 986">
            <a:extLst>
              <a:ext uri="{FF2B5EF4-FFF2-40B4-BE49-F238E27FC236}">
                <a16:creationId xmlns:a16="http://schemas.microsoft.com/office/drawing/2014/main" id="{0246DEE6-9F13-C4A5-747C-B8E34157DA14}"/>
              </a:ext>
            </a:extLst>
          </p:cNvPr>
          <p:cNvSpPr/>
          <p:nvPr/>
        </p:nvSpPr>
        <p:spPr>
          <a:xfrm>
            <a:off x="9149841" y="36323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9" name="모서리가 둥근 직사각형 987">
            <a:extLst>
              <a:ext uri="{FF2B5EF4-FFF2-40B4-BE49-F238E27FC236}">
                <a16:creationId xmlns:a16="http://schemas.microsoft.com/office/drawing/2014/main" id="{716B1D4B-25FC-453B-6B32-5DB66050C4E4}"/>
              </a:ext>
            </a:extLst>
          </p:cNvPr>
          <p:cNvSpPr/>
          <p:nvPr/>
        </p:nvSpPr>
        <p:spPr>
          <a:xfrm>
            <a:off x="9311028" y="3631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0" name="모서리가 둥근 직사각형 982">
            <a:extLst>
              <a:ext uri="{FF2B5EF4-FFF2-40B4-BE49-F238E27FC236}">
                <a16:creationId xmlns:a16="http://schemas.microsoft.com/office/drawing/2014/main" id="{8E4C9FEF-2564-99CA-3110-DAB6F594F167}"/>
              </a:ext>
            </a:extLst>
          </p:cNvPr>
          <p:cNvSpPr/>
          <p:nvPr/>
        </p:nvSpPr>
        <p:spPr>
          <a:xfrm>
            <a:off x="8985580" y="38006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1" name="모서리가 둥근 직사각형 983">
            <a:extLst>
              <a:ext uri="{FF2B5EF4-FFF2-40B4-BE49-F238E27FC236}">
                <a16:creationId xmlns:a16="http://schemas.microsoft.com/office/drawing/2014/main" id="{F6FA57B4-E3C6-5281-DBCC-10786414CC7E}"/>
              </a:ext>
            </a:extLst>
          </p:cNvPr>
          <p:cNvSpPr/>
          <p:nvPr/>
        </p:nvSpPr>
        <p:spPr>
          <a:xfrm>
            <a:off x="9146770" y="37996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2" name="모서리가 둥근 직사각형 984">
            <a:extLst>
              <a:ext uri="{FF2B5EF4-FFF2-40B4-BE49-F238E27FC236}">
                <a16:creationId xmlns:a16="http://schemas.microsoft.com/office/drawing/2014/main" id="{77996978-D866-96D7-BC4B-50143A0A9D5C}"/>
              </a:ext>
            </a:extLst>
          </p:cNvPr>
          <p:cNvSpPr/>
          <p:nvPr/>
        </p:nvSpPr>
        <p:spPr>
          <a:xfrm>
            <a:off x="9307958" y="37983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3" name="모서리가 둥근 직사각형 979">
            <a:extLst>
              <a:ext uri="{FF2B5EF4-FFF2-40B4-BE49-F238E27FC236}">
                <a16:creationId xmlns:a16="http://schemas.microsoft.com/office/drawing/2014/main" id="{DA3B7C1B-50AA-5A68-3C35-CD01D699D955}"/>
              </a:ext>
            </a:extLst>
          </p:cNvPr>
          <p:cNvSpPr/>
          <p:nvPr/>
        </p:nvSpPr>
        <p:spPr>
          <a:xfrm>
            <a:off x="8986906" y="39657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4" name="모서리가 둥근 직사각형 980">
            <a:extLst>
              <a:ext uri="{FF2B5EF4-FFF2-40B4-BE49-F238E27FC236}">
                <a16:creationId xmlns:a16="http://schemas.microsoft.com/office/drawing/2014/main" id="{FB2695B4-94DE-83A8-0386-7AA5A0D34E7F}"/>
              </a:ext>
            </a:extLst>
          </p:cNvPr>
          <p:cNvSpPr/>
          <p:nvPr/>
        </p:nvSpPr>
        <p:spPr>
          <a:xfrm>
            <a:off x="9148096" y="39647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5" name="모서리가 둥근 직사각형 981">
            <a:extLst>
              <a:ext uri="{FF2B5EF4-FFF2-40B4-BE49-F238E27FC236}">
                <a16:creationId xmlns:a16="http://schemas.microsoft.com/office/drawing/2014/main" id="{74EC97BC-F485-5099-8BB2-EEE1B6555197}"/>
              </a:ext>
            </a:extLst>
          </p:cNvPr>
          <p:cNvSpPr/>
          <p:nvPr/>
        </p:nvSpPr>
        <p:spPr>
          <a:xfrm>
            <a:off x="9312570" y="3966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6" name="모서리가 둥근 직사각형 976">
            <a:extLst>
              <a:ext uri="{FF2B5EF4-FFF2-40B4-BE49-F238E27FC236}">
                <a16:creationId xmlns:a16="http://schemas.microsoft.com/office/drawing/2014/main" id="{2007EF95-5625-3532-4348-973A515037A4}"/>
              </a:ext>
            </a:extLst>
          </p:cNvPr>
          <p:cNvSpPr/>
          <p:nvPr/>
        </p:nvSpPr>
        <p:spPr>
          <a:xfrm>
            <a:off x="8986563" y="41289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7" name="모서리가 둥근 직사각형 977">
            <a:extLst>
              <a:ext uri="{FF2B5EF4-FFF2-40B4-BE49-F238E27FC236}">
                <a16:creationId xmlns:a16="http://schemas.microsoft.com/office/drawing/2014/main" id="{26745991-2C3F-8BFD-2B5B-9662888E61D0}"/>
              </a:ext>
            </a:extLst>
          </p:cNvPr>
          <p:cNvSpPr/>
          <p:nvPr/>
        </p:nvSpPr>
        <p:spPr>
          <a:xfrm>
            <a:off x="9147754" y="4127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8" name="모서리가 둥근 직사각형 978">
            <a:extLst>
              <a:ext uri="{FF2B5EF4-FFF2-40B4-BE49-F238E27FC236}">
                <a16:creationId xmlns:a16="http://schemas.microsoft.com/office/drawing/2014/main" id="{6A41993C-8870-D636-2E2F-C74FD2F28E49}"/>
              </a:ext>
            </a:extLst>
          </p:cNvPr>
          <p:cNvSpPr/>
          <p:nvPr/>
        </p:nvSpPr>
        <p:spPr>
          <a:xfrm>
            <a:off x="9308942" y="41266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9" name="모서리가 둥근 직사각형 973">
            <a:extLst>
              <a:ext uri="{FF2B5EF4-FFF2-40B4-BE49-F238E27FC236}">
                <a16:creationId xmlns:a16="http://schemas.microsoft.com/office/drawing/2014/main" id="{1D6EC0B6-9F25-7FE3-7149-79976F81AFD2}"/>
              </a:ext>
            </a:extLst>
          </p:cNvPr>
          <p:cNvSpPr/>
          <p:nvPr/>
        </p:nvSpPr>
        <p:spPr>
          <a:xfrm>
            <a:off x="8987216" y="42938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0" name="모서리가 둥근 직사각형 974">
            <a:extLst>
              <a:ext uri="{FF2B5EF4-FFF2-40B4-BE49-F238E27FC236}">
                <a16:creationId xmlns:a16="http://schemas.microsoft.com/office/drawing/2014/main" id="{73B38662-1C42-62AF-940B-4B29756E4CD5}"/>
              </a:ext>
            </a:extLst>
          </p:cNvPr>
          <p:cNvSpPr/>
          <p:nvPr/>
        </p:nvSpPr>
        <p:spPr>
          <a:xfrm>
            <a:off x="9148407" y="4292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1" name="모서리가 둥근 직사각형 975">
            <a:extLst>
              <a:ext uri="{FF2B5EF4-FFF2-40B4-BE49-F238E27FC236}">
                <a16:creationId xmlns:a16="http://schemas.microsoft.com/office/drawing/2014/main" id="{6410CDF2-8518-EB29-E951-C77A87D66095}"/>
              </a:ext>
            </a:extLst>
          </p:cNvPr>
          <p:cNvSpPr/>
          <p:nvPr/>
        </p:nvSpPr>
        <p:spPr>
          <a:xfrm>
            <a:off x="9309594" y="42915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2" name="모서리가 둥근 직사각형 913">
            <a:extLst>
              <a:ext uri="{FF2B5EF4-FFF2-40B4-BE49-F238E27FC236}">
                <a16:creationId xmlns:a16="http://schemas.microsoft.com/office/drawing/2014/main" id="{1E63B5D2-59EB-6FF8-F3C7-BB429D42451F}"/>
              </a:ext>
            </a:extLst>
          </p:cNvPr>
          <p:cNvSpPr/>
          <p:nvPr/>
        </p:nvSpPr>
        <p:spPr>
          <a:xfrm>
            <a:off x="8989314" y="27791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3" name="사각형: 둥근 위쪽 모서리 9622">
            <a:extLst>
              <a:ext uri="{FF2B5EF4-FFF2-40B4-BE49-F238E27FC236}">
                <a16:creationId xmlns:a16="http://schemas.microsoft.com/office/drawing/2014/main" id="{678F80CC-B5DD-4E15-8A24-4AB0A7B9C4C4}"/>
              </a:ext>
            </a:extLst>
          </p:cNvPr>
          <p:cNvSpPr/>
          <p:nvPr/>
        </p:nvSpPr>
        <p:spPr>
          <a:xfrm>
            <a:off x="8927640" y="244538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624" name="직선 연결선 9623">
            <a:extLst>
              <a:ext uri="{FF2B5EF4-FFF2-40B4-BE49-F238E27FC236}">
                <a16:creationId xmlns:a16="http://schemas.microsoft.com/office/drawing/2014/main" id="{F3A362B5-C0E8-E460-3084-5AF0C9FE3C5F}"/>
              </a:ext>
            </a:extLst>
          </p:cNvPr>
          <p:cNvCxnSpPr>
            <a:cxnSpLocks/>
          </p:cNvCxnSpPr>
          <p:nvPr/>
        </p:nvCxnSpPr>
        <p:spPr>
          <a:xfrm>
            <a:off x="8927640" y="2723924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25" name="사각형: 둥근 모서리 9624">
            <a:extLst>
              <a:ext uri="{FF2B5EF4-FFF2-40B4-BE49-F238E27FC236}">
                <a16:creationId xmlns:a16="http://schemas.microsoft.com/office/drawing/2014/main" id="{6EEAE196-7184-5ED5-DA8B-CF2425FBC47B}"/>
              </a:ext>
            </a:extLst>
          </p:cNvPr>
          <p:cNvSpPr/>
          <p:nvPr/>
        </p:nvSpPr>
        <p:spPr>
          <a:xfrm>
            <a:off x="8927641" y="244600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6" name="직사각형 9625">
            <a:extLst>
              <a:ext uri="{FF2B5EF4-FFF2-40B4-BE49-F238E27FC236}">
                <a16:creationId xmlns:a16="http://schemas.microsoft.com/office/drawing/2014/main" id="{36B8A4C4-9FE8-F3E8-78F4-B919D29C3A50}"/>
              </a:ext>
            </a:extLst>
          </p:cNvPr>
          <p:cNvSpPr/>
          <p:nvPr/>
        </p:nvSpPr>
        <p:spPr>
          <a:xfrm>
            <a:off x="8978712" y="2416637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632" name="직사각형 9631">
            <a:extLst>
              <a:ext uri="{FF2B5EF4-FFF2-40B4-BE49-F238E27FC236}">
                <a16:creationId xmlns:a16="http://schemas.microsoft.com/office/drawing/2014/main" id="{4ADF5265-0278-CB7D-A907-2509521A5194}"/>
              </a:ext>
            </a:extLst>
          </p:cNvPr>
          <p:cNvSpPr/>
          <p:nvPr/>
        </p:nvSpPr>
        <p:spPr>
          <a:xfrm>
            <a:off x="8904548" y="2551273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633" name="직사각형 9632">
            <a:extLst>
              <a:ext uri="{FF2B5EF4-FFF2-40B4-BE49-F238E27FC236}">
                <a16:creationId xmlns:a16="http://schemas.microsoft.com/office/drawing/2014/main" id="{DBD2CF03-147D-C4D8-07B0-83842B7B2DCC}"/>
              </a:ext>
            </a:extLst>
          </p:cNvPr>
          <p:cNvSpPr/>
          <p:nvPr/>
        </p:nvSpPr>
        <p:spPr>
          <a:xfrm>
            <a:off x="9049954" y="2557184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634" name="직사각형 9633">
            <a:extLst>
              <a:ext uri="{FF2B5EF4-FFF2-40B4-BE49-F238E27FC236}">
                <a16:creationId xmlns:a16="http://schemas.microsoft.com/office/drawing/2014/main" id="{D2EB68E9-EE7F-0AD8-2928-5D11387D417F}"/>
              </a:ext>
            </a:extLst>
          </p:cNvPr>
          <p:cNvSpPr/>
          <p:nvPr/>
        </p:nvSpPr>
        <p:spPr>
          <a:xfrm>
            <a:off x="9201501" y="2556420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628" name="직선 연결선 9627">
            <a:extLst>
              <a:ext uri="{FF2B5EF4-FFF2-40B4-BE49-F238E27FC236}">
                <a16:creationId xmlns:a16="http://schemas.microsoft.com/office/drawing/2014/main" id="{0917C03E-873B-6315-DF10-123B6E06DBA0}"/>
              </a:ext>
            </a:extLst>
          </p:cNvPr>
          <p:cNvCxnSpPr>
            <a:cxnSpLocks/>
          </p:cNvCxnSpPr>
          <p:nvPr/>
        </p:nvCxnSpPr>
        <p:spPr>
          <a:xfrm>
            <a:off x="8930897" y="259789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30" name="직선 연결선 9629">
            <a:extLst>
              <a:ext uri="{FF2B5EF4-FFF2-40B4-BE49-F238E27FC236}">
                <a16:creationId xmlns:a16="http://schemas.microsoft.com/office/drawing/2014/main" id="{6C79FBE3-7C73-4BDD-D69D-3A546D7E038B}"/>
              </a:ext>
            </a:extLst>
          </p:cNvPr>
          <p:cNvCxnSpPr/>
          <p:nvPr/>
        </p:nvCxnSpPr>
        <p:spPr>
          <a:xfrm flipV="1">
            <a:off x="9095269" y="260109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31" name="직선 연결선 9630">
            <a:extLst>
              <a:ext uri="{FF2B5EF4-FFF2-40B4-BE49-F238E27FC236}">
                <a16:creationId xmlns:a16="http://schemas.microsoft.com/office/drawing/2014/main" id="{668943FC-57D3-A7AE-0289-51D319226035}"/>
              </a:ext>
            </a:extLst>
          </p:cNvPr>
          <p:cNvCxnSpPr/>
          <p:nvPr/>
        </p:nvCxnSpPr>
        <p:spPr>
          <a:xfrm flipV="1">
            <a:off x="9256459" y="259791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25" name="모서리가 둥근 직사각형 1001">
            <a:extLst>
              <a:ext uri="{FF2B5EF4-FFF2-40B4-BE49-F238E27FC236}">
                <a16:creationId xmlns:a16="http://schemas.microsoft.com/office/drawing/2014/main" id="{104C4642-F21F-51F7-1CF0-35EC072374B0}"/>
              </a:ext>
            </a:extLst>
          </p:cNvPr>
          <p:cNvSpPr/>
          <p:nvPr/>
        </p:nvSpPr>
        <p:spPr>
          <a:xfrm>
            <a:off x="3266995" y="48761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6" name="모서리가 둥근 직사각형 1002">
            <a:extLst>
              <a:ext uri="{FF2B5EF4-FFF2-40B4-BE49-F238E27FC236}">
                <a16:creationId xmlns:a16="http://schemas.microsoft.com/office/drawing/2014/main" id="{E92A8455-D714-BDAC-11C6-D984BC297A66}"/>
              </a:ext>
            </a:extLst>
          </p:cNvPr>
          <p:cNvSpPr/>
          <p:nvPr/>
        </p:nvSpPr>
        <p:spPr>
          <a:xfrm>
            <a:off x="3428183" y="48748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7" name="모서리가 둥근 직사각형 997">
            <a:extLst>
              <a:ext uri="{FF2B5EF4-FFF2-40B4-BE49-F238E27FC236}">
                <a16:creationId xmlns:a16="http://schemas.microsoft.com/office/drawing/2014/main" id="{93D500B3-5D19-14A4-4D3A-9D5416F3D96F}"/>
              </a:ext>
            </a:extLst>
          </p:cNvPr>
          <p:cNvSpPr/>
          <p:nvPr/>
        </p:nvSpPr>
        <p:spPr>
          <a:xfrm>
            <a:off x="3105091" y="50451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8" name="모서리가 둥근 직사각형 998">
            <a:extLst>
              <a:ext uri="{FF2B5EF4-FFF2-40B4-BE49-F238E27FC236}">
                <a16:creationId xmlns:a16="http://schemas.microsoft.com/office/drawing/2014/main" id="{88F20B0C-C589-49E1-257A-B0268651B60C}"/>
              </a:ext>
            </a:extLst>
          </p:cNvPr>
          <p:cNvSpPr/>
          <p:nvPr/>
        </p:nvSpPr>
        <p:spPr>
          <a:xfrm>
            <a:off x="3266281" y="50442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9" name="모서리가 둥근 직사각형 999">
            <a:extLst>
              <a:ext uri="{FF2B5EF4-FFF2-40B4-BE49-F238E27FC236}">
                <a16:creationId xmlns:a16="http://schemas.microsoft.com/office/drawing/2014/main" id="{75FA7FA0-D6FD-1E6B-D270-5545A655B97D}"/>
              </a:ext>
            </a:extLst>
          </p:cNvPr>
          <p:cNvSpPr/>
          <p:nvPr/>
        </p:nvSpPr>
        <p:spPr>
          <a:xfrm>
            <a:off x="3427469" y="50428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0" name="모서리가 둥근 직사각형 994">
            <a:extLst>
              <a:ext uri="{FF2B5EF4-FFF2-40B4-BE49-F238E27FC236}">
                <a16:creationId xmlns:a16="http://schemas.microsoft.com/office/drawing/2014/main" id="{9E9F8087-925D-1A4D-A180-04746B048FF7}"/>
              </a:ext>
            </a:extLst>
          </p:cNvPr>
          <p:cNvSpPr/>
          <p:nvPr/>
        </p:nvSpPr>
        <p:spPr>
          <a:xfrm>
            <a:off x="3105804" y="52166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1" name="모서리가 둥근 직사각형 995">
            <a:extLst>
              <a:ext uri="{FF2B5EF4-FFF2-40B4-BE49-F238E27FC236}">
                <a16:creationId xmlns:a16="http://schemas.microsoft.com/office/drawing/2014/main" id="{9B9658B8-168A-D037-564D-AFB0171A670B}"/>
              </a:ext>
            </a:extLst>
          </p:cNvPr>
          <p:cNvSpPr/>
          <p:nvPr/>
        </p:nvSpPr>
        <p:spPr>
          <a:xfrm>
            <a:off x="3266995" y="52156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2" name="모서리가 둥근 직사각형 996">
            <a:extLst>
              <a:ext uri="{FF2B5EF4-FFF2-40B4-BE49-F238E27FC236}">
                <a16:creationId xmlns:a16="http://schemas.microsoft.com/office/drawing/2014/main" id="{D0D60D18-58FE-945E-0091-B0DA345E7737}"/>
              </a:ext>
            </a:extLst>
          </p:cNvPr>
          <p:cNvSpPr/>
          <p:nvPr/>
        </p:nvSpPr>
        <p:spPr>
          <a:xfrm>
            <a:off x="3428183" y="52143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3" name="모서리가 둥근 직사각형 991">
            <a:extLst>
              <a:ext uri="{FF2B5EF4-FFF2-40B4-BE49-F238E27FC236}">
                <a16:creationId xmlns:a16="http://schemas.microsoft.com/office/drawing/2014/main" id="{61651497-4484-B607-96D5-3EB09BFDDDD9}"/>
              </a:ext>
            </a:extLst>
          </p:cNvPr>
          <p:cNvSpPr/>
          <p:nvPr/>
        </p:nvSpPr>
        <p:spPr>
          <a:xfrm>
            <a:off x="3106835" y="53798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4" name="모서리가 둥근 직사각형 992">
            <a:extLst>
              <a:ext uri="{FF2B5EF4-FFF2-40B4-BE49-F238E27FC236}">
                <a16:creationId xmlns:a16="http://schemas.microsoft.com/office/drawing/2014/main" id="{39D5A904-895C-5014-C896-5FA1284AB8FC}"/>
              </a:ext>
            </a:extLst>
          </p:cNvPr>
          <p:cNvSpPr/>
          <p:nvPr/>
        </p:nvSpPr>
        <p:spPr>
          <a:xfrm>
            <a:off x="3268026" y="53788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5" name="모서리가 둥근 직사각형 993">
            <a:extLst>
              <a:ext uri="{FF2B5EF4-FFF2-40B4-BE49-F238E27FC236}">
                <a16:creationId xmlns:a16="http://schemas.microsoft.com/office/drawing/2014/main" id="{A7FBB840-2BD9-2F67-DDF5-9AFCD2E848F1}"/>
              </a:ext>
            </a:extLst>
          </p:cNvPr>
          <p:cNvSpPr/>
          <p:nvPr/>
        </p:nvSpPr>
        <p:spPr>
          <a:xfrm>
            <a:off x="3429213" y="53775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6" name="모서리가 둥근 직사각형 988">
            <a:extLst>
              <a:ext uri="{FF2B5EF4-FFF2-40B4-BE49-F238E27FC236}">
                <a16:creationId xmlns:a16="http://schemas.microsoft.com/office/drawing/2014/main" id="{F1E5D845-1B92-4896-B8BC-CCEA20CDFEA4}"/>
              </a:ext>
            </a:extLst>
          </p:cNvPr>
          <p:cNvSpPr/>
          <p:nvPr/>
        </p:nvSpPr>
        <p:spPr>
          <a:xfrm>
            <a:off x="3108161" y="55493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7" name="모서리가 둥근 직사각형 989">
            <a:extLst>
              <a:ext uri="{FF2B5EF4-FFF2-40B4-BE49-F238E27FC236}">
                <a16:creationId xmlns:a16="http://schemas.microsoft.com/office/drawing/2014/main" id="{D05AA32A-67E4-64AD-ADF1-299E000886DE}"/>
              </a:ext>
            </a:extLst>
          </p:cNvPr>
          <p:cNvSpPr/>
          <p:nvPr/>
        </p:nvSpPr>
        <p:spPr>
          <a:xfrm>
            <a:off x="3269352" y="55483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8" name="모서리가 둥근 직사각형 990">
            <a:extLst>
              <a:ext uri="{FF2B5EF4-FFF2-40B4-BE49-F238E27FC236}">
                <a16:creationId xmlns:a16="http://schemas.microsoft.com/office/drawing/2014/main" id="{ABAC9B55-D54E-0F9E-0C55-560498B98BDE}"/>
              </a:ext>
            </a:extLst>
          </p:cNvPr>
          <p:cNvSpPr/>
          <p:nvPr/>
        </p:nvSpPr>
        <p:spPr>
          <a:xfrm>
            <a:off x="3430539" y="55493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9" name="모서리가 둥근 직사각형 985">
            <a:extLst>
              <a:ext uri="{FF2B5EF4-FFF2-40B4-BE49-F238E27FC236}">
                <a16:creationId xmlns:a16="http://schemas.microsoft.com/office/drawing/2014/main" id="{30641808-824F-43FF-DB6A-67D886A99488}"/>
              </a:ext>
            </a:extLst>
          </p:cNvPr>
          <p:cNvSpPr/>
          <p:nvPr/>
        </p:nvSpPr>
        <p:spPr>
          <a:xfrm>
            <a:off x="3106835" y="57296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0" name="모서리가 둥근 직사각형 986">
            <a:extLst>
              <a:ext uri="{FF2B5EF4-FFF2-40B4-BE49-F238E27FC236}">
                <a16:creationId xmlns:a16="http://schemas.microsoft.com/office/drawing/2014/main" id="{6A9F2694-8C5E-BC2F-5692-F3B1B7AF58A5}"/>
              </a:ext>
            </a:extLst>
          </p:cNvPr>
          <p:cNvSpPr/>
          <p:nvPr/>
        </p:nvSpPr>
        <p:spPr>
          <a:xfrm>
            <a:off x="3268026" y="57286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1" name="모서리가 둥근 직사각형 987">
            <a:extLst>
              <a:ext uri="{FF2B5EF4-FFF2-40B4-BE49-F238E27FC236}">
                <a16:creationId xmlns:a16="http://schemas.microsoft.com/office/drawing/2014/main" id="{2E5231B6-F11B-13D2-CFDE-A46A8D83689B}"/>
              </a:ext>
            </a:extLst>
          </p:cNvPr>
          <p:cNvSpPr/>
          <p:nvPr/>
        </p:nvSpPr>
        <p:spPr>
          <a:xfrm>
            <a:off x="3429213" y="57273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2" name="모서리가 둥근 직사각형 982">
            <a:extLst>
              <a:ext uri="{FF2B5EF4-FFF2-40B4-BE49-F238E27FC236}">
                <a16:creationId xmlns:a16="http://schemas.microsoft.com/office/drawing/2014/main" id="{BE8E5535-CD24-7CB0-B895-7AF1D695B8C1}"/>
              </a:ext>
            </a:extLst>
          </p:cNvPr>
          <p:cNvSpPr/>
          <p:nvPr/>
        </p:nvSpPr>
        <p:spPr>
          <a:xfrm>
            <a:off x="3103765" y="58969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3" name="모서리가 둥근 직사각형 983">
            <a:extLst>
              <a:ext uri="{FF2B5EF4-FFF2-40B4-BE49-F238E27FC236}">
                <a16:creationId xmlns:a16="http://schemas.microsoft.com/office/drawing/2014/main" id="{8CF9A4D7-FBCD-57E6-8D8A-83CB75233754}"/>
              </a:ext>
            </a:extLst>
          </p:cNvPr>
          <p:cNvSpPr/>
          <p:nvPr/>
        </p:nvSpPr>
        <p:spPr>
          <a:xfrm>
            <a:off x="3264955" y="58960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4" name="모서리가 둥근 직사각형 984">
            <a:extLst>
              <a:ext uri="{FF2B5EF4-FFF2-40B4-BE49-F238E27FC236}">
                <a16:creationId xmlns:a16="http://schemas.microsoft.com/office/drawing/2014/main" id="{441FB4BD-5E2E-4042-D6BD-2691D85A9D8C}"/>
              </a:ext>
            </a:extLst>
          </p:cNvPr>
          <p:cNvSpPr/>
          <p:nvPr/>
        </p:nvSpPr>
        <p:spPr>
          <a:xfrm>
            <a:off x="3426143" y="58946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5" name="모서리가 둥근 직사각형 979">
            <a:extLst>
              <a:ext uri="{FF2B5EF4-FFF2-40B4-BE49-F238E27FC236}">
                <a16:creationId xmlns:a16="http://schemas.microsoft.com/office/drawing/2014/main" id="{E183ACDA-8077-DA45-6C85-9E2C8C551D9F}"/>
              </a:ext>
            </a:extLst>
          </p:cNvPr>
          <p:cNvSpPr/>
          <p:nvPr/>
        </p:nvSpPr>
        <p:spPr>
          <a:xfrm>
            <a:off x="3105091" y="60620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6" name="모서리가 둥근 직사각형 980">
            <a:extLst>
              <a:ext uri="{FF2B5EF4-FFF2-40B4-BE49-F238E27FC236}">
                <a16:creationId xmlns:a16="http://schemas.microsoft.com/office/drawing/2014/main" id="{D0ABEEDF-90FC-3CDB-5424-147FD7DEFCFC}"/>
              </a:ext>
            </a:extLst>
          </p:cNvPr>
          <p:cNvSpPr/>
          <p:nvPr/>
        </p:nvSpPr>
        <p:spPr>
          <a:xfrm>
            <a:off x="3266281" y="60611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7" name="모서리가 둥근 직사각형 981">
            <a:extLst>
              <a:ext uri="{FF2B5EF4-FFF2-40B4-BE49-F238E27FC236}">
                <a16:creationId xmlns:a16="http://schemas.microsoft.com/office/drawing/2014/main" id="{5810CE16-C3C4-9E22-7878-CA7555E9505B}"/>
              </a:ext>
            </a:extLst>
          </p:cNvPr>
          <p:cNvSpPr/>
          <p:nvPr/>
        </p:nvSpPr>
        <p:spPr>
          <a:xfrm>
            <a:off x="3430755" y="60628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8" name="모서리가 둥근 직사각형 976">
            <a:extLst>
              <a:ext uri="{FF2B5EF4-FFF2-40B4-BE49-F238E27FC236}">
                <a16:creationId xmlns:a16="http://schemas.microsoft.com/office/drawing/2014/main" id="{2A5C45CD-397A-A9E4-F99B-DC7E97631406}"/>
              </a:ext>
            </a:extLst>
          </p:cNvPr>
          <p:cNvSpPr/>
          <p:nvPr/>
        </p:nvSpPr>
        <p:spPr>
          <a:xfrm>
            <a:off x="3104748" y="62252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9" name="모서리가 둥근 직사각형 977">
            <a:extLst>
              <a:ext uri="{FF2B5EF4-FFF2-40B4-BE49-F238E27FC236}">
                <a16:creationId xmlns:a16="http://schemas.microsoft.com/office/drawing/2014/main" id="{BA3D749B-82D8-D004-E354-42B682584EAC}"/>
              </a:ext>
            </a:extLst>
          </p:cNvPr>
          <p:cNvSpPr/>
          <p:nvPr/>
        </p:nvSpPr>
        <p:spPr>
          <a:xfrm>
            <a:off x="3265939" y="62242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0" name="모서리가 둥근 직사각형 978">
            <a:extLst>
              <a:ext uri="{FF2B5EF4-FFF2-40B4-BE49-F238E27FC236}">
                <a16:creationId xmlns:a16="http://schemas.microsoft.com/office/drawing/2014/main" id="{57DF719A-BFEF-637B-1A59-1016932BDD4F}"/>
              </a:ext>
            </a:extLst>
          </p:cNvPr>
          <p:cNvSpPr/>
          <p:nvPr/>
        </p:nvSpPr>
        <p:spPr>
          <a:xfrm>
            <a:off x="3427127" y="62229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1" name="모서리가 둥근 직사각형 973">
            <a:extLst>
              <a:ext uri="{FF2B5EF4-FFF2-40B4-BE49-F238E27FC236}">
                <a16:creationId xmlns:a16="http://schemas.microsoft.com/office/drawing/2014/main" id="{626311D7-9305-E9B3-10ED-4CA1C0324992}"/>
              </a:ext>
            </a:extLst>
          </p:cNvPr>
          <p:cNvSpPr/>
          <p:nvPr/>
        </p:nvSpPr>
        <p:spPr>
          <a:xfrm>
            <a:off x="3105401" y="63901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2" name="모서리가 둥근 직사각형 974">
            <a:extLst>
              <a:ext uri="{FF2B5EF4-FFF2-40B4-BE49-F238E27FC236}">
                <a16:creationId xmlns:a16="http://schemas.microsoft.com/office/drawing/2014/main" id="{7CABFE4E-B04E-1943-E65A-E34F666DAEA1}"/>
              </a:ext>
            </a:extLst>
          </p:cNvPr>
          <p:cNvSpPr/>
          <p:nvPr/>
        </p:nvSpPr>
        <p:spPr>
          <a:xfrm>
            <a:off x="3266592" y="63891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3" name="모서리가 둥근 직사각형 975">
            <a:extLst>
              <a:ext uri="{FF2B5EF4-FFF2-40B4-BE49-F238E27FC236}">
                <a16:creationId xmlns:a16="http://schemas.microsoft.com/office/drawing/2014/main" id="{CDCEDE1E-1EA9-6C06-8FAC-71CF2DE54158}"/>
              </a:ext>
            </a:extLst>
          </p:cNvPr>
          <p:cNvSpPr/>
          <p:nvPr/>
        </p:nvSpPr>
        <p:spPr>
          <a:xfrm>
            <a:off x="3427779" y="63878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4" name="모서리가 둥근 직사각형 913">
            <a:extLst>
              <a:ext uri="{FF2B5EF4-FFF2-40B4-BE49-F238E27FC236}">
                <a16:creationId xmlns:a16="http://schemas.microsoft.com/office/drawing/2014/main" id="{E3056554-BAE5-823D-4EBD-1DCCBD02D20E}"/>
              </a:ext>
            </a:extLst>
          </p:cNvPr>
          <p:cNvSpPr/>
          <p:nvPr/>
        </p:nvSpPr>
        <p:spPr>
          <a:xfrm>
            <a:off x="3107499" y="48754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5" name="사각형: 둥근 위쪽 모서리 10054">
            <a:extLst>
              <a:ext uri="{FF2B5EF4-FFF2-40B4-BE49-F238E27FC236}">
                <a16:creationId xmlns:a16="http://schemas.microsoft.com/office/drawing/2014/main" id="{C382F02C-A120-3BC3-C9DA-D7FD837E816B}"/>
              </a:ext>
            </a:extLst>
          </p:cNvPr>
          <p:cNvSpPr/>
          <p:nvPr/>
        </p:nvSpPr>
        <p:spPr>
          <a:xfrm>
            <a:off x="3045825" y="4541707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056" name="직선 연결선 10055">
            <a:extLst>
              <a:ext uri="{FF2B5EF4-FFF2-40B4-BE49-F238E27FC236}">
                <a16:creationId xmlns:a16="http://schemas.microsoft.com/office/drawing/2014/main" id="{A52F8839-1316-7475-735F-BCADD84C3912}"/>
              </a:ext>
            </a:extLst>
          </p:cNvPr>
          <p:cNvCxnSpPr>
            <a:cxnSpLocks/>
          </p:cNvCxnSpPr>
          <p:nvPr/>
        </p:nvCxnSpPr>
        <p:spPr>
          <a:xfrm>
            <a:off x="3045825" y="482025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57" name="사각형: 둥근 모서리 10056">
            <a:extLst>
              <a:ext uri="{FF2B5EF4-FFF2-40B4-BE49-F238E27FC236}">
                <a16:creationId xmlns:a16="http://schemas.microsoft.com/office/drawing/2014/main" id="{3FF7A463-63D4-B251-5369-C53F26A3F4C5}"/>
              </a:ext>
            </a:extLst>
          </p:cNvPr>
          <p:cNvSpPr/>
          <p:nvPr/>
        </p:nvSpPr>
        <p:spPr>
          <a:xfrm>
            <a:off x="3045826" y="454232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8" name="직사각형 10057">
            <a:extLst>
              <a:ext uri="{FF2B5EF4-FFF2-40B4-BE49-F238E27FC236}">
                <a16:creationId xmlns:a16="http://schemas.microsoft.com/office/drawing/2014/main" id="{EBF4F1E1-68F2-FC75-7EA3-C836F94266E5}"/>
              </a:ext>
            </a:extLst>
          </p:cNvPr>
          <p:cNvSpPr/>
          <p:nvPr/>
        </p:nvSpPr>
        <p:spPr>
          <a:xfrm>
            <a:off x="3096897" y="4512964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0059" name="그룹 10058">
            <a:extLst>
              <a:ext uri="{FF2B5EF4-FFF2-40B4-BE49-F238E27FC236}">
                <a16:creationId xmlns:a16="http://schemas.microsoft.com/office/drawing/2014/main" id="{57D8213F-65A9-5F7E-094C-F64338049BC1}"/>
              </a:ext>
            </a:extLst>
          </p:cNvPr>
          <p:cNvGrpSpPr/>
          <p:nvPr/>
        </p:nvGrpSpPr>
        <p:grpSpPr>
          <a:xfrm>
            <a:off x="3022726" y="4647601"/>
            <a:ext cx="577798" cy="221355"/>
            <a:chOff x="7893402" y="849412"/>
            <a:chExt cx="597508" cy="229745"/>
          </a:xfrm>
        </p:grpSpPr>
        <p:sp>
          <p:nvSpPr>
            <p:cNvPr id="10064" name="직사각형 10063">
              <a:extLst>
                <a:ext uri="{FF2B5EF4-FFF2-40B4-BE49-F238E27FC236}">
                  <a16:creationId xmlns:a16="http://schemas.microsoft.com/office/drawing/2014/main" id="{6D074467-3288-F044-FC51-1603A08AC2C3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065" name="직사각형 10064">
              <a:extLst>
                <a:ext uri="{FF2B5EF4-FFF2-40B4-BE49-F238E27FC236}">
                  <a16:creationId xmlns:a16="http://schemas.microsoft.com/office/drawing/2014/main" id="{490CDEC4-E94B-06D8-C944-989C3AB30028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066" name="직사각형 10065">
              <a:extLst>
                <a:ext uri="{FF2B5EF4-FFF2-40B4-BE49-F238E27FC236}">
                  <a16:creationId xmlns:a16="http://schemas.microsoft.com/office/drawing/2014/main" id="{FAD764EA-E0C8-F7F6-EBF3-CB459DF2FF67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0060" name="직선 연결선 10059">
            <a:extLst>
              <a:ext uri="{FF2B5EF4-FFF2-40B4-BE49-F238E27FC236}">
                <a16:creationId xmlns:a16="http://schemas.microsoft.com/office/drawing/2014/main" id="{0798E76D-AB31-9077-012D-623DEB9D6AAE}"/>
              </a:ext>
            </a:extLst>
          </p:cNvPr>
          <p:cNvCxnSpPr>
            <a:cxnSpLocks/>
          </p:cNvCxnSpPr>
          <p:nvPr/>
        </p:nvCxnSpPr>
        <p:spPr>
          <a:xfrm>
            <a:off x="3049082" y="469422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61" name="그룹 10060">
            <a:extLst>
              <a:ext uri="{FF2B5EF4-FFF2-40B4-BE49-F238E27FC236}">
                <a16:creationId xmlns:a16="http://schemas.microsoft.com/office/drawing/2014/main" id="{DE9BC8CF-9353-8153-F9A6-22D900B1BA2F}"/>
              </a:ext>
            </a:extLst>
          </p:cNvPr>
          <p:cNvGrpSpPr/>
          <p:nvPr/>
        </p:nvGrpSpPr>
        <p:grpSpPr>
          <a:xfrm>
            <a:off x="3213454" y="4694246"/>
            <a:ext cx="161190" cy="1829500"/>
            <a:chOff x="7498683" y="728474"/>
            <a:chExt cx="166688" cy="2740762"/>
          </a:xfrm>
        </p:grpSpPr>
        <p:cxnSp>
          <p:nvCxnSpPr>
            <p:cNvPr id="10062" name="직선 연결선 10061">
              <a:extLst>
                <a:ext uri="{FF2B5EF4-FFF2-40B4-BE49-F238E27FC236}">
                  <a16:creationId xmlns:a16="http://schemas.microsoft.com/office/drawing/2014/main" id="{8E34FB7D-38D5-EE83-A675-8E0E544078B0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63" name="직선 연결선 10062">
              <a:extLst>
                <a:ext uri="{FF2B5EF4-FFF2-40B4-BE49-F238E27FC236}">
                  <a16:creationId xmlns:a16="http://schemas.microsoft.com/office/drawing/2014/main" id="{9A98620D-9856-7E1E-9972-FEF3ADD7C7B2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83" name="모서리가 둥근 직사각형 1001">
            <a:extLst>
              <a:ext uri="{FF2B5EF4-FFF2-40B4-BE49-F238E27FC236}">
                <a16:creationId xmlns:a16="http://schemas.microsoft.com/office/drawing/2014/main" id="{8D2F54AC-FC3D-C5F1-3927-8EB448829A9C}"/>
              </a:ext>
            </a:extLst>
          </p:cNvPr>
          <p:cNvSpPr/>
          <p:nvPr/>
        </p:nvSpPr>
        <p:spPr>
          <a:xfrm>
            <a:off x="3930926" y="48789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4" name="모서리가 둥근 직사각형 1002">
            <a:extLst>
              <a:ext uri="{FF2B5EF4-FFF2-40B4-BE49-F238E27FC236}">
                <a16:creationId xmlns:a16="http://schemas.microsoft.com/office/drawing/2014/main" id="{CD1D0056-BA82-42E2-0C39-54E3B9F24B8F}"/>
              </a:ext>
            </a:extLst>
          </p:cNvPr>
          <p:cNvSpPr/>
          <p:nvPr/>
        </p:nvSpPr>
        <p:spPr>
          <a:xfrm>
            <a:off x="4092114" y="48776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5" name="모서리가 둥근 직사각형 997">
            <a:extLst>
              <a:ext uri="{FF2B5EF4-FFF2-40B4-BE49-F238E27FC236}">
                <a16:creationId xmlns:a16="http://schemas.microsoft.com/office/drawing/2014/main" id="{F95440DF-EBA1-5EC5-AF9B-56F6AE263E1F}"/>
              </a:ext>
            </a:extLst>
          </p:cNvPr>
          <p:cNvSpPr/>
          <p:nvPr/>
        </p:nvSpPr>
        <p:spPr>
          <a:xfrm>
            <a:off x="3769022" y="50479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6" name="모서리가 둥근 직사각형 998">
            <a:extLst>
              <a:ext uri="{FF2B5EF4-FFF2-40B4-BE49-F238E27FC236}">
                <a16:creationId xmlns:a16="http://schemas.microsoft.com/office/drawing/2014/main" id="{20032571-C1D8-BB9E-C93D-0EFF6E479437}"/>
              </a:ext>
            </a:extLst>
          </p:cNvPr>
          <p:cNvSpPr/>
          <p:nvPr/>
        </p:nvSpPr>
        <p:spPr>
          <a:xfrm>
            <a:off x="3930212" y="50469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7" name="모서리가 둥근 직사각형 999">
            <a:extLst>
              <a:ext uri="{FF2B5EF4-FFF2-40B4-BE49-F238E27FC236}">
                <a16:creationId xmlns:a16="http://schemas.microsoft.com/office/drawing/2014/main" id="{CC696537-456A-3D2F-1B78-200555D00DBB}"/>
              </a:ext>
            </a:extLst>
          </p:cNvPr>
          <p:cNvSpPr/>
          <p:nvPr/>
        </p:nvSpPr>
        <p:spPr>
          <a:xfrm>
            <a:off x="4091400" y="50456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8" name="모서리가 둥근 직사각형 994">
            <a:extLst>
              <a:ext uri="{FF2B5EF4-FFF2-40B4-BE49-F238E27FC236}">
                <a16:creationId xmlns:a16="http://schemas.microsoft.com/office/drawing/2014/main" id="{0CA250B5-178E-9458-EA5F-9EEBFA835B66}"/>
              </a:ext>
            </a:extLst>
          </p:cNvPr>
          <p:cNvSpPr/>
          <p:nvPr/>
        </p:nvSpPr>
        <p:spPr>
          <a:xfrm>
            <a:off x="3769735" y="5219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9" name="모서리가 둥근 직사각형 995">
            <a:extLst>
              <a:ext uri="{FF2B5EF4-FFF2-40B4-BE49-F238E27FC236}">
                <a16:creationId xmlns:a16="http://schemas.microsoft.com/office/drawing/2014/main" id="{FB0AF9A9-566D-2B86-1299-EB605CE6F60B}"/>
              </a:ext>
            </a:extLst>
          </p:cNvPr>
          <p:cNvSpPr/>
          <p:nvPr/>
        </p:nvSpPr>
        <p:spPr>
          <a:xfrm>
            <a:off x="3930926" y="52183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0" name="모서리가 둥근 직사각형 996">
            <a:extLst>
              <a:ext uri="{FF2B5EF4-FFF2-40B4-BE49-F238E27FC236}">
                <a16:creationId xmlns:a16="http://schemas.microsoft.com/office/drawing/2014/main" id="{DC510479-64B3-4D90-48D8-C39DF1BE8A7D}"/>
              </a:ext>
            </a:extLst>
          </p:cNvPr>
          <p:cNvSpPr/>
          <p:nvPr/>
        </p:nvSpPr>
        <p:spPr>
          <a:xfrm>
            <a:off x="4092114" y="52170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1" name="모서리가 둥근 직사각형 991">
            <a:extLst>
              <a:ext uri="{FF2B5EF4-FFF2-40B4-BE49-F238E27FC236}">
                <a16:creationId xmlns:a16="http://schemas.microsoft.com/office/drawing/2014/main" id="{79F28775-EF77-2017-A497-21F39D187CC6}"/>
              </a:ext>
            </a:extLst>
          </p:cNvPr>
          <p:cNvSpPr/>
          <p:nvPr/>
        </p:nvSpPr>
        <p:spPr>
          <a:xfrm>
            <a:off x="3770766" y="53825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2" name="모서리가 둥근 직사각형 992">
            <a:extLst>
              <a:ext uri="{FF2B5EF4-FFF2-40B4-BE49-F238E27FC236}">
                <a16:creationId xmlns:a16="http://schemas.microsoft.com/office/drawing/2014/main" id="{FC571DAE-4F4D-0272-05AC-92BA7016BE9B}"/>
              </a:ext>
            </a:extLst>
          </p:cNvPr>
          <p:cNvSpPr/>
          <p:nvPr/>
        </p:nvSpPr>
        <p:spPr>
          <a:xfrm>
            <a:off x="3931957" y="53815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3" name="모서리가 둥근 직사각형 993">
            <a:extLst>
              <a:ext uri="{FF2B5EF4-FFF2-40B4-BE49-F238E27FC236}">
                <a16:creationId xmlns:a16="http://schemas.microsoft.com/office/drawing/2014/main" id="{67F97B82-4AB8-CD8F-E783-00D0EEAD50E0}"/>
              </a:ext>
            </a:extLst>
          </p:cNvPr>
          <p:cNvSpPr/>
          <p:nvPr/>
        </p:nvSpPr>
        <p:spPr>
          <a:xfrm>
            <a:off x="4093144" y="53802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4" name="모서리가 둥근 직사각형 988">
            <a:extLst>
              <a:ext uri="{FF2B5EF4-FFF2-40B4-BE49-F238E27FC236}">
                <a16:creationId xmlns:a16="http://schemas.microsoft.com/office/drawing/2014/main" id="{1783C5CF-7731-9EDA-36D7-609534EF55CC}"/>
              </a:ext>
            </a:extLst>
          </p:cNvPr>
          <p:cNvSpPr/>
          <p:nvPr/>
        </p:nvSpPr>
        <p:spPr>
          <a:xfrm>
            <a:off x="3772092" y="55520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5" name="모서리가 둥근 직사각형 989">
            <a:extLst>
              <a:ext uri="{FF2B5EF4-FFF2-40B4-BE49-F238E27FC236}">
                <a16:creationId xmlns:a16="http://schemas.microsoft.com/office/drawing/2014/main" id="{6EBF5FDC-A539-0CF1-AEC9-527EC47AA312}"/>
              </a:ext>
            </a:extLst>
          </p:cNvPr>
          <p:cNvSpPr/>
          <p:nvPr/>
        </p:nvSpPr>
        <p:spPr>
          <a:xfrm>
            <a:off x="3933283" y="55511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6" name="모서리가 둥근 직사각형 990">
            <a:extLst>
              <a:ext uri="{FF2B5EF4-FFF2-40B4-BE49-F238E27FC236}">
                <a16:creationId xmlns:a16="http://schemas.microsoft.com/office/drawing/2014/main" id="{184F6F74-E0E4-AEC9-12E3-742F555C6417}"/>
              </a:ext>
            </a:extLst>
          </p:cNvPr>
          <p:cNvSpPr/>
          <p:nvPr/>
        </p:nvSpPr>
        <p:spPr>
          <a:xfrm>
            <a:off x="4094470" y="55520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7" name="모서리가 둥근 직사각형 985">
            <a:extLst>
              <a:ext uri="{FF2B5EF4-FFF2-40B4-BE49-F238E27FC236}">
                <a16:creationId xmlns:a16="http://schemas.microsoft.com/office/drawing/2014/main" id="{5E22F48B-6D8A-4A78-FFEB-A9D70DB366D9}"/>
              </a:ext>
            </a:extLst>
          </p:cNvPr>
          <p:cNvSpPr/>
          <p:nvPr/>
        </p:nvSpPr>
        <p:spPr>
          <a:xfrm>
            <a:off x="3770766" y="57323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8" name="모서리가 둥근 직사각형 986">
            <a:extLst>
              <a:ext uri="{FF2B5EF4-FFF2-40B4-BE49-F238E27FC236}">
                <a16:creationId xmlns:a16="http://schemas.microsoft.com/office/drawing/2014/main" id="{34402895-5241-43BF-2467-48F4A903A2D1}"/>
              </a:ext>
            </a:extLst>
          </p:cNvPr>
          <p:cNvSpPr/>
          <p:nvPr/>
        </p:nvSpPr>
        <p:spPr>
          <a:xfrm>
            <a:off x="3931957" y="57313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9" name="모서리가 둥근 직사각형 987">
            <a:extLst>
              <a:ext uri="{FF2B5EF4-FFF2-40B4-BE49-F238E27FC236}">
                <a16:creationId xmlns:a16="http://schemas.microsoft.com/office/drawing/2014/main" id="{1742029D-0AF5-D330-F746-2A56BC5BE6EB}"/>
              </a:ext>
            </a:extLst>
          </p:cNvPr>
          <p:cNvSpPr/>
          <p:nvPr/>
        </p:nvSpPr>
        <p:spPr>
          <a:xfrm>
            <a:off x="4093144" y="57300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0" name="모서리가 둥근 직사각형 982">
            <a:extLst>
              <a:ext uri="{FF2B5EF4-FFF2-40B4-BE49-F238E27FC236}">
                <a16:creationId xmlns:a16="http://schemas.microsoft.com/office/drawing/2014/main" id="{325D9558-D095-55A8-1B24-E17A1313323F}"/>
              </a:ext>
            </a:extLst>
          </p:cNvPr>
          <p:cNvSpPr/>
          <p:nvPr/>
        </p:nvSpPr>
        <p:spPr>
          <a:xfrm>
            <a:off x="3767696" y="58997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1" name="모서리가 둥근 직사각형 983">
            <a:extLst>
              <a:ext uri="{FF2B5EF4-FFF2-40B4-BE49-F238E27FC236}">
                <a16:creationId xmlns:a16="http://schemas.microsoft.com/office/drawing/2014/main" id="{8973F409-B735-66AB-8790-E19E984BE957}"/>
              </a:ext>
            </a:extLst>
          </p:cNvPr>
          <p:cNvSpPr/>
          <p:nvPr/>
        </p:nvSpPr>
        <p:spPr>
          <a:xfrm>
            <a:off x="3928886" y="5898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2" name="모서리가 둥근 직사각형 984">
            <a:extLst>
              <a:ext uri="{FF2B5EF4-FFF2-40B4-BE49-F238E27FC236}">
                <a16:creationId xmlns:a16="http://schemas.microsoft.com/office/drawing/2014/main" id="{FAA175D7-6DE5-C03D-FF59-7EAD0B999E86}"/>
              </a:ext>
            </a:extLst>
          </p:cNvPr>
          <p:cNvSpPr/>
          <p:nvPr/>
        </p:nvSpPr>
        <p:spPr>
          <a:xfrm>
            <a:off x="4090074" y="5897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3" name="모서리가 둥근 직사각형 979">
            <a:extLst>
              <a:ext uri="{FF2B5EF4-FFF2-40B4-BE49-F238E27FC236}">
                <a16:creationId xmlns:a16="http://schemas.microsoft.com/office/drawing/2014/main" id="{3DA01EE6-08F8-410A-B3AF-84D6E4C72DCB}"/>
              </a:ext>
            </a:extLst>
          </p:cNvPr>
          <p:cNvSpPr/>
          <p:nvPr/>
        </p:nvSpPr>
        <p:spPr>
          <a:xfrm>
            <a:off x="3769022" y="6064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4" name="모서리가 둥근 직사각형 980">
            <a:extLst>
              <a:ext uri="{FF2B5EF4-FFF2-40B4-BE49-F238E27FC236}">
                <a16:creationId xmlns:a16="http://schemas.microsoft.com/office/drawing/2014/main" id="{E0AECA68-9560-0E03-5DD3-4C31CDD71090}"/>
              </a:ext>
            </a:extLst>
          </p:cNvPr>
          <p:cNvSpPr/>
          <p:nvPr/>
        </p:nvSpPr>
        <p:spPr>
          <a:xfrm>
            <a:off x="3930212" y="60638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5" name="모서리가 둥근 직사각형 981">
            <a:extLst>
              <a:ext uri="{FF2B5EF4-FFF2-40B4-BE49-F238E27FC236}">
                <a16:creationId xmlns:a16="http://schemas.microsoft.com/office/drawing/2014/main" id="{282E91EF-1A21-8498-3168-D42041C506B2}"/>
              </a:ext>
            </a:extLst>
          </p:cNvPr>
          <p:cNvSpPr/>
          <p:nvPr/>
        </p:nvSpPr>
        <p:spPr>
          <a:xfrm>
            <a:off x="4094686" y="60655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6" name="모서리가 둥근 직사각형 976">
            <a:extLst>
              <a:ext uri="{FF2B5EF4-FFF2-40B4-BE49-F238E27FC236}">
                <a16:creationId xmlns:a16="http://schemas.microsoft.com/office/drawing/2014/main" id="{D3366E55-3E87-2CA0-D898-F8C055FB1AF2}"/>
              </a:ext>
            </a:extLst>
          </p:cNvPr>
          <p:cNvSpPr/>
          <p:nvPr/>
        </p:nvSpPr>
        <p:spPr>
          <a:xfrm>
            <a:off x="3768679" y="62280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7" name="모서리가 둥근 직사각형 977">
            <a:extLst>
              <a:ext uri="{FF2B5EF4-FFF2-40B4-BE49-F238E27FC236}">
                <a16:creationId xmlns:a16="http://schemas.microsoft.com/office/drawing/2014/main" id="{25DC9064-BD6E-B639-E077-016E6C1F2F8F}"/>
              </a:ext>
            </a:extLst>
          </p:cNvPr>
          <p:cNvSpPr/>
          <p:nvPr/>
        </p:nvSpPr>
        <p:spPr>
          <a:xfrm>
            <a:off x="3929870" y="62270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8" name="모서리가 둥근 직사각형 978">
            <a:extLst>
              <a:ext uri="{FF2B5EF4-FFF2-40B4-BE49-F238E27FC236}">
                <a16:creationId xmlns:a16="http://schemas.microsoft.com/office/drawing/2014/main" id="{D7CB28A6-70ED-1D8E-E004-D2C7DC1CA3C7}"/>
              </a:ext>
            </a:extLst>
          </p:cNvPr>
          <p:cNvSpPr/>
          <p:nvPr/>
        </p:nvSpPr>
        <p:spPr>
          <a:xfrm>
            <a:off x="4091058" y="6225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9" name="모서리가 둥근 직사각형 973">
            <a:extLst>
              <a:ext uri="{FF2B5EF4-FFF2-40B4-BE49-F238E27FC236}">
                <a16:creationId xmlns:a16="http://schemas.microsoft.com/office/drawing/2014/main" id="{9FC2CEA5-C1D4-08AF-89B8-58DE4D18978D}"/>
              </a:ext>
            </a:extLst>
          </p:cNvPr>
          <p:cNvSpPr/>
          <p:nvPr/>
        </p:nvSpPr>
        <p:spPr>
          <a:xfrm>
            <a:off x="3769332" y="6392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0" name="모서리가 둥근 직사각형 974">
            <a:extLst>
              <a:ext uri="{FF2B5EF4-FFF2-40B4-BE49-F238E27FC236}">
                <a16:creationId xmlns:a16="http://schemas.microsoft.com/office/drawing/2014/main" id="{8057E058-FC33-0A42-F3E8-FA59691EE83E}"/>
              </a:ext>
            </a:extLst>
          </p:cNvPr>
          <p:cNvSpPr/>
          <p:nvPr/>
        </p:nvSpPr>
        <p:spPr>
          <a:xfrm>
            <a:off x="3930523" y="63919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1" name="모서리가 둥근 직사각형 975">
            <a:extLst>
              <a:ext uri="{FF2B5EF4-FFF2-40B4-BE49-F238E27FC236}">
                <a16:creationId xmlns:a16="http://schemas.microsoft.com/office/drawing/2014/main" id="{80A351A6-32B0-6AE7-D7E1-09AE7B7102B8}"/>
              </a:ext>
            </a:extLst>
          </p:cNvPr>
          <p:cNvSpPr/>
          <p:nvPr/>
        </p:nvSpPr>
        <p:spPr>
          <a:xfrm>
            <a:off x="4091710" y="6390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2" name="모서리가 둥근 직사각형 913">
            <a:extLst>
              <a:ext uri="{FF2B5EF4-FFF2-40B4-BE49-F238E27FC236}">
                <a16:creationId xmlns:a16="http://schemas.microsoft.com/office/drawing/2014/main" id="{D9B520AD-9760-E4F9-2214-665C384952A4}"/>
              </a:ext>
            </a:extLst>
          </p:cNvPr>
          <p:cNvSpPr/>
          <p:nvPr/>
        </p:nvSpPr>
        <p:spPr>
          <a:xfrm>
            <a:off x="3771430" y="48781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3" name="사각형: 둥근 위쪽 모서리 10012">
            <a:extLst>
              <a:ext uri="{FF2B5EF4-FFF2-40B4-BE49-F238E27FC236}">
                <a16:creationId xmlns:a16="http://schemas.microsoft.com/office/drawing/2014/main" id="{73EE989F-8522-8FEF-E938-2214A6748221}"/>
              </a:ext>
            </a:extLst>
          </p:cNvPr>
          <p:cNvSpPr/>
          <p:nvPr/>
        </p:nvSpPr>
        <p:spPr>
          <a:xfrm>
            <a:off x="3709756" y="454444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014" name="직선 연결선 10013">
            <a:extLst>
              <a:ext uri="{FF2B5EF4-FFF2-40B4-BE49-F238E27FC236}">
                <a16:creationId xmlns:a16="http://schemas.microsoft.com/office/drawing/2014/main" id="{A7D271A9-0ECB-6252-D514-6899C7B7D029}"/>
              </a:ext>
            </a:extLst>
          </p:cNvPr>
          <p:cNvCxnSpPr>
            <a:cxnSpLocks/>
          </p:cNvCxnSpPr>
          <p:nvPr/>
        </p:nvCxnSpPr>
        <p:spPr>
          <a:xfrm>
            <a:off x="3709756" y="482298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15" name="사각형: 둥근 모서리 10014">
            <a:extLst>
              <a:ext uri="{FF2B5EF4-FFF2-40B4-BE49-F238E27FC236}">
                <a16:creationId xmlns:a16="http://schemas.microsoft.com/office/drawing/2014/main" id="{B24317E0-BD6E-FF39-5843-AFF2B25FF996}"/>
              </a:ext>
            </a:extLst>
          </p:cNvPr>
          <p:cNvSpPr/>
          <p:nvPr/>
        </p:nvSpPr>
        <p:spPr>
          <a:xfrm>
            <a:off x="3709757" y="454506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6" name="직사각형 10015">
            <a:extLst>
              <a:ext uri="{FF2B5EF4-FFF2-40B4-BE49-F238E27FC236}">
                <a16:creationId xmlns:a16="http://schemas.microsoft.com/office/drawing/2014/main" id="{CAC256D0-A278-B235-C720-76D3AF63BD70}"/>
              </a:ext>
            </a:extLst>
          </p:cNvPr>
          <p:cNvSpPr/>
          <p:nvPr/>
        </p:nvSpPr>
        <p:spPr>
          <a:xfrm>
            <a:off x="3760828" y="4515698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0017" name="그룹 10016">
            <a:extLst>
              <a:ext uri="{FF2B5EF4-FFF2-40B4-BE49-F238E27FC236}">
                <a16:creationId xmlns:a16="http://schemas.microsoft.com/office/drawing/2014/main" id="{DE156E3B-3646-BD9B-164C-CFA1D5ECCD47}"/>
              </a:ext>
            </a:extLst>
          </p:cNvPr>
          <p:cNvGrpSpPr/>
          <p:nvPr/>
        </p:nvGrpSpPr>
        <p:grpSpPr>
          <a:xfrm>
            <a:off x="3686657" y="4650335"/>
            <a:ext cx="577798" cy="221355"/>
            <a:chOff x="7893402" y="849412"/>
            <a:chExt cx="597508" cy="229745"/>
          </a:xfrm>
        </p:grpSpPr>
        <p:sp>
          <p:nvSpPr>
            <p:cNvPr id="10022" name="직사각형 10021">
              <a:extLst>
                <a:ext uri="{FF2B5EF4-FFF2-40B4-BE49-F238E27FC236}">
                  <a16:creationId xmlns:a16="http://schemas.microsoft.com/office/drawing/2014/main" id="{50E362B4-9E06-26E6-6C3D-B0876F205177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023" name="직사각형 10022">
              <a:extLst>
                <a:ext uri="{FF2B5EF4-FFF2-40B4-BE49-F238E27FC236}">
                  <a16:creationId xmlns:a16="http://schemas.microsoft.com/office/drawing/2014/main" id="{9B7C6D8A-DA5F-73B7-9A21-1365D5B21500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024" name="직사각형 10023">
              <a:extLst>
                <a:ext uri="{FF2B5EF4-FFF2-40B4-BE49-F238E27FC236}">
                  <a16:creationId xmlns:a16="http://schemas.microsoft.com/office/drawing/2014/main" id="{5C69A596-8FC5-0F4A-A0FA-C97DE6273F5E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0018" name="직선 연결선 10017">
            <a:extLst>
              <a:ext uri="{FF2B5EF4-FFF2-40B4-BE49-F238E27FC236}">
                <a16:creationId xmlns:a16="http://schemas.microsoft.com/office/drawing/2014/main" id="{3DCA88D0-A8E5-F42A-A8BC-BC0BAA653B10}"/>
              </a:ext>
            </a:extLst>
          </p:cNvPr>
          <p:cNvCxnSpPr>
            <a:cxnSpLocks/>
          </p:cNvCxnSpPr>
          <p:nvPr/>
        </p:nvCxnSpPr>
        <p:spPr>
          <a:xfrm>
            <a:off x="3713013" y="469695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19" name="그룹 10018">
            <a:extLst>
              <a:ext uri="{FF2B5EF4-FFF2-40B4-BE49-F238E27FC236}">
                <a16:creationId xmlns:a16="http://schemas.microsoft.com/office/drawing/2014/main" id="{4D10BDA5-7C49-E7D0-23DF-41768694FD47}"/>
              </a:ext>
            </a:extLst>
          </p:cNvPr>
          <p:cNvGrpSpPr/>
          <p:nvPr/>
        </p:nvGrpSpPr>
        <p:grpSpPr>
          <a:xfrm>
            <a:off x="3877385" y="4696980"/>
            <a:ext cx="161190" cy="1829500"/>
            <a:chOff x="7498683" y="728474"/>
            <a:chExt cx="166688" cy="2740762"/>
          </a:xfrm>
        </p:grpSpPr>
        <p:cxnSp>
          <p:nvCxnSpPr>
            <p:cNvPr id="10020" name="직선 연결선 10019">
              <a:extLst>
                <a:ext uri="{FF2B5EF4-FFF2-40B4-BE49-F238E27FC236}">
                  <a16:creationId xmlns:a16="http://schemas.microsoft.com/office/drawing/2014/main" id="{46089C67-50E0-BCAC-BB87-6834F2393D90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21" name="직선 연결선 10020">
              <a:extLst>
                <a:ext uri="{FF2B5EF4-FFF2-40B4-BE49-F238E27FC236}">
                  <a16:creationId xmlns:a16="http://schemas.microsoft.com/office/drawing/2014/main" id="{BA5A526A-9665-A9F9-B7CB-4F032CB8F00C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41" name="모서리가 둥근 직사각형 1001">
            <a:extLst>
              <a:ext uri="{FF2B5EF4-FFF2-40B4-BE49-F238E27FC236}">
                <a16:creationId xmlns:a16="http://schemas.microsoft.com/office/drawing/2014/main" id="{50F53E11-903D-1920-85CF-A243508507DC}"/>
              </a:ext>
            </a:extLst>
          </p:cNvPr>
          <p:cNvSpPr/>
          <p:nvPr/>
        </p:nvSpPr>
        <p:spPr>
          <a:xfrm>
            <a:off x="4567376" y="48789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2" name="모서리가 둥근 직사각형 1002">
            <a:extLst>
              <a:ext uri="{FF2B5EF4-FFF2-40B4-BE49-F238E27FC236}">
                <a16:creationId xmlns:a16="http://schemas.microsoft.com/office/drawing/2014/main" id="{AB22BDE9-1F5D-CA1F-6333-C5C8F39C9801}"/>
              </a:ext>
            </a:extLst>
          </p:cNvPr>
          <p:cNvSpPr/>
          <p:nvPr/>
        </p:nvSpPr>
        <p:spPr>
          <a:xfrm>
            <a:off x="4728564" y="48776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3" name="모서리가 둥근 직사각형 997">
            <a:extLst>
              <a:ext uri="{FF2B5EF4-FFF2-40B4-BE49-F238E27FC236}">
                <a16:creationId xmlns:a16="http://schemas.microsoft.com/office/drawing/2014/main" id="{17729BA0-DC28-559E-83A3-A851E7D9F68D}"/>
              </a:ext>
            </a:extLst>
          </p:cNvPr>
          <p:cNvSpPr/>
          <p:nvPr/>
        </p:nvSpPr>
        <p:spPr>
          <a:xfrm>
            <a:off x="4405472" y="50479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4" name="모서리가 둥근 직사각형 998">
            <a:extLst>
              <a:ext uri="{FF2B5EF4-FFF2-40B4-BE49-F238E27FC236}">
                <a16:creationId xmlns:a16="http://schemas.microsoft.com/office/drawing/2014/main" id="{09603826-65EE-666A-75E9-EA1B63C92838}"/>
              </a:ext>
            </a:extLst>
          </p:cNvPr>
          <p:cNvSpPr/>
          <p:nvPr/>
        </p:nvSpPr>
        <p:spPr>
          <a:xfrm>
            <a:off x="4566662" y="50469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5" name="모서리가 둥근 직사각형 999">
            <a:extLst>
              <a:ext uri="{FF2B5EF4-FFF2-40B4-BE49-F238E27FC236}">
                <a16:creationId xmlns:a16="http://schemas.microsoft.com/office/drawing/2014/main" id="{140B3992-693C-2587-C5C7-A82ACA3DAB36}"/>
              </a:ext>
            </a:extLst>
          </p:cNvPr>
          <p:cNvSpPr/>
          <p:nvPr/>
        </p:nvSpPr>
        <p:spPr>
          <a:xfrm>
            <a:off x="4727850" y="50456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6" name="모서리가 둥근 직사각형 994">
            <a:extLst>
              <a:ext uri="{FF2B5EF4-FFF2-40B4-BE49-F238E27FC236}">
                <a16:creationId xmlns:a16="http://schemas.microsoft.com/office/drawing/2014/main" id="{64802A58-4FB3-77CD-7276-EC52A99B9AE7}"/>
              </a:ext>
            </a:extLst>
          </p:cNvPr>
          <p:cNvSpPr/>
          <p:nvPr/>
        </p:nvSpPr>
        <p:spPr>
          <a:xfrm>
            <a:off x="4406185" y="5219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7" name="모서리가 둥근 직사각형 995">
            <a:extLst>
              <a:ext uri="{FF2B5EF4-FFF2-40B4-BE49-F238E27FC236}">
                <a16:creationId xmlns:a16="http://schemas.microsoft.com/office/drawing/2014/main" id="{75756A12-D427-1445-7BE1-F2C84886A5A0}"/>
              </a:ext>
            </a:extLst>
          </p:cNvPr>
          <p:cNvSpPr/>
          <p:nvPr/>
        </p:nvSpPr>
        <p:spPr>
          <a:xfrm>
            <a:off x="4567376" y="52183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8" name="모서리가 둥근 직사각형 996">
            <a:extLst>
              <a:ext uri="{FF2B5EF4-FFF2-40B4-BE49-F238E27FC236}">
                <a16:creationId xmlns:a16="http://schemas.microsoft.com/office/drawing/2014/main" id="{6391CCFD-ADC6-882F-951C-567CDF269FEE}"/>
              </a:ext>
            </a:extLst>
          </p:cNvPr>
          <p:cNvSpPr/>
          <p:nvPr/>
        </p:nvSpPr>
        <p:spPr>
          <a:xfrm>
            <a:off x="4728564" y="52170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9" name="모서리가 둥근 직사각형 991">
            <a:extLst>
              <a:ext uri="{FF2B5EF4-FFF2-40B4-BE49-F238E27FC236}">
                <a16:creationId xmlns:a16="http://schemas.microsoft.com/office/drawing/2014/main" id="{905DCFEC-9667-241E-360B-C0F3E6973DEA}"/>
              </a:ext>
            </a:extLst>
          </p:cNvPr>
          <p:cNvSpPr/>
          <p:nvPr/>
        </p:nvSpPr>
        <p:spPr>
          <a:xfrm>
            <a:off x="4407216" y="53825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0" name="모서리가 둥근 직사각형 992">
            <a:extLst>
              <a:ext uri="{FF2B5EF4-FFF2-40B4-BE49-F238E27FC236}">
                <a16:creationId xmlns:a16="http://schemas.microsoft.com/office/drawing/2014/main" id="{64CA22CE-85B3-BB4F-2F5E-7E868C8B0D74}"/>
              </a:ext>
            </a:extLst>
          </p:cNvPr>
          <p:cNvSpPr/>
          <p:nvPr/>
        </p:nvSpPr>
        <p:spPr>
          <a:xfrm>
            <a:off x="4568407" y="53815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1" name="모서리가 둥근 직사각형 993">
            <a:extLst>
              <a:ext uri="{FF2B5EF4-FFF2-40B4-BE49-F238E27FC236}">
                <a16:creationId xmlns:a16="http://schemas.microsoft.com/office/drawing/2014/main" id="{81BC6AC5-D7BB-5F21-C629-4FD1CF2A7237}"/>
              </a:ext>
            </a:extLst>
          </p:cNvPr>
          <p:cNvSpPr/>
          <p:nvPr/>
        </p:nvSpPr>
        <p:spPr>
          <a:xfrm>
            <a:off x="4729594" y="53802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2" name="모서리가 둥근 직사각형 988">
            <a:extLst>
              <a:ext uri="{FF2B5EF4-FFF2-40B4-BE49-F238E27FC236}">
                <a16:creationId xmlns:a16="http://schemas.microsoft.com/office/drawing/2014/main" id="{4B9D257B-905A-2058-1645-2697DFA95FD3}"/>
              </a:ext>
            </a:extLst>
          </p:cNvPr>
          <p:cNvSpPr/>
          <p:nvPr/>
        </p:nvSpPr>
        <p:spPr>
          <a:xfrm>
            <a:off x="4408542" y="55520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3" name="모서리가 둥근 직사각형 989">
            <a:extLst>
              <a:ext uri="{FF2B5EF4-FFF2-40B4-BE49-F238E27FC236}">
                <a16:creationId xmlns:a16="http://schemas.microsoft.com/office/drawing/2014/main" id="{E0D37D75-7CCD-06A5-DFAE-895A2BC760F6}"/>
              </a:ext>
            </a:extLst>
          </p:cNvPr>
          <p:cNvSpPr/>
          <p:nvPr/>
        </p:nvSpPr>
        <p:spPr>
          <a:xfrm>
            <a:off x="4569733" y="55511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4" name="모서리가 둥근 직사각형 990">
            <a:extLst>
              <a:ext uri="{FF2B5EF4-FFF2-40B4-BE49-F238E27FC236}">
                <a16:creationId xmlns:a16="http://schemas.microsoft.com/office/drawing/2014/main" id="{7FB6E2B4-7722-117F-BD97-819A66ACB388}"/>
              </a:ext>
            </a:extLst>
          </p:cNvPr>
          <p:cNvSpPr/>
          <p:nvPr/>
        </p:nvSpPr>
        <p:spPr>
          <a:xfrm>
            <a:off x="4730920" y="55520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5" name="모서리가 둥근 직사각형 985">
            <a:extLst>
              <a:ext uri="{FF2B5EF4-FFF2-40B4-BE49-F238E27FC236}">
                <a16:creationId xmlns:a16="http://schemas.microsoft.com/office/drawing/2014/main" id="{587CE9DC-5904-F21F-4A73-EE197443F357}"/>
              </a:ext>
            </a:extLst>
          </p:cNvPr>
          <p:cNvSpPr/>
          <p:nvPr/>
        </p:nvSpPr>
        <p:spPr>
          <a:xfrm>
            <a:off x="4407216" y="57323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6" name="모서리가 둥근 직사각형 986">
            <a:extLst>
              <a:ext uri="{FF2B5EF4-FFF2-40B4-BE49-F238E27FC236}">
                <a16:creationId xmlns:a16="http://schemas.microsoft.com/office/drawing/2014/main" id="{0FE96F6E-E401-4B87-F453-3A1DE2C88FC2}"/>
              </a:ext>
            </a:extLst>
          </p:cNvPr>
          <p:cNvSpPr/>
          <p:nvPr/>
        </p:nvSpPr>
        <p:spPr>
          <a:xfrm>
            <a:off x="4568407" y="57313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7" name="모서리가 둥근 직사각형 987">
            <a:extLst>
              <a:ext uri="{FF2B5EF4-FFF2-40B4-BE49-F238E27FC236}">
                <a16:creationId xmlns:a16="http://schemas.microsoft.com/office/drawing/2014/main" id="{D35A5B2E-32A2-53B9-069A-217CB55DBE05}"/>
              </a:ext>
            </a:extLst>
          </p:cNvPr>
          <p:cNvSpPr/>
          <p:nvPr/>
        </p:nvSpPr>
        <p:spPr>
          <a:xfrm>
            <a:off x="4729594" y="57300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8" name="모서리가 둥근 직사각형 982">
            <a:extLst>
              <a:ext uri="{FF2B5EF4-FFF2-40B4-BE49-F238E27FC236}">
                <a16:creationId xmlns:a16="http://schemas.microsoft.com/office/drawing/2014/main" id="{93511DA1-41C0-53A8-A741-4AB06B759E4F}"/>
              </a:ext>
            </a:extLst>
          </p:cNvPr>
          <p:cNvSpPr/>
          <p:nvPr/>
        </p:nvSpPr>
        <p:spPr>
          <a:xfrm>
            <a:off x="4404146" y="58997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9" name="모서리가 둥근 직사각형 983">
            <a:extLst>
              <a:ext uri="{FF2B5EF4-FFF2-40B4-BE49-F238E27FC236}">
                <a16:creationId xmlns:a16="http://schemas.microsoft.com/office/drawing/2014/main" id="{BDB0A5CE-DF46-9497-FCCB-7EC485B19EF7}"/>
              </a:ext>
            </a:extLst>
          </p:cNvPr>
          <p:cNvSpPr/>
          <p:nvPr/>
        </p:nvSpPr>
        <p:spPr>
          <a:xfrm>
            <a:off x="4565336" y="5898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0" name="모서리가 둥근 직사각형 984">
            <a:extLst>
              <a:ext uri="{FF2B5EF4-FFF2-40B4-BE49-F238E27FC236}">
                <a16:creationId xmlns:a16="http://schemas.microsoft.com/office/drawing/2014/main" id="{91DF97D6-BDE8-3080-F28A-1C18FC46154D}"/>
              </a:ext>
            </a:extLst>
          </p:cNvPr>
          <p:cNvSpPr/>
          <p:nvPr/>
        </p:nvSpPr>
        <p:spPr>
          <a:xfrm>
            <a:off x="4726524" y="5897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1" name="모서리가 둥근 직사각형 979">
            <a:extLst>
              <a:ext uri="{FF2B5EF4-FFF2-40B4-BE49-F238E27FC236}">
                <a16:creationId xmlns:a16="http://schemas.microsoft.com/office/drawing/2014/main" id="{9A710D18-CB23-B38C-E7E0-90ADE822C07B}"/>
              </a:ext>
            </a:extLst>
          </p:cNvPr>
          <p:cNvSpPr/>
          <p:nvPr/>
        </p:nvSpPr>
        <p:spPr>
          <a:xfrm>
            <a:off x="4405472" y="6064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2" name="모서리가 둥근 직사각형 980">
            <a:extLst>
              <a:ext uri="{FF2B5EF4-FFF2-40B4-BE49-F238E27FC236}">
                <a16:creationId xmlns:a16="http://schemas.microsoft.com/office/drawing/2014/main" id="{8103E181-A4FE-D2ED-B78C-D3CB53C39730}"/>
              </a:ext>
            </a:extLst>
          </p:cNvPr>
          <p:cNvSpPr/>
          <p:nvPr/>
        </p:nvSpPr>
        <p:spPr>
          <a:xfrm>
            <a:off x="4566662" y="60638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3" name="모서리가 둥근 직사각형 981">
            <a:extLst>
              <a:ext uri="{FF2B5EF4-FFF2-40B4-BE49-F238E27FC236}">
                <a16:creationId xmlns:a16="http://schemas.microsoft.com/office/drawing/2014/main" id="{E937DD1E-2229-FD19-5B90-4036F7CB18E5}"/>
              </a:ext>
            </a:extLst>
          </p:cNvPr>
          <p:cNvSpPr/>
          <p:nvPr/>
        </p:nvSpPr>
        <p:spPr>
          <a:xfrm>
            <a:off x="4731136" y="60655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4" name="모서리가 둥근 직사각형 976">
            <a:extLst>
              <a:ext uri="{FF2B5EF4-FFF2-40B4-BE49-F238E27FC236}">
                <a16:creationId xmlns:a16="http://schemas.microsoft.com/office/drawing/2014/main" id="{1D9E613E-2F57-C980-6619-A39A1BB5B113}"/>
              </a:ext>
            </a:extLst>
          </p:cNvPr>
          <p:cNvSpPr/>
          <p:nvPr/>
        </p:nvSpPr>
        <p:spPr>
          <a:xfrm>
            <a:off x="4405129" y="62280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5" name="모서리가 둥근 직사각형 977">
            <a:extLst>
              <a:ext uri="{FF2B5EF4-FFF2-40B4-BE49-F238E27FC236}">
                <a16:creationId xmlns:a16="http://schemas.microsoft.com/office/drawing/2014/main" id="{98C2B92F-55E6-7EFF-6493-37299BE910EF}"/>
              </a:ext>
            </a:extLst>
          </p:cNvPr>
          <p:cNvSpPr/>
          <p:nvPr/>
        </p:nvSpPr>
        <p:spPr>
          <a:xfrm>
            <a:off x="4566320" y="62270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6" name="모서리가 둥근 직사각형 978">
            <a:extLst>
              <a:ext uri="{FF2B5EF4-FFF2-40B4-BE49-F238E27FC236}">
                <a16:creationId xmlns:a16="http://schemas.microsoft.com/office/drawing/2014/main" id="{D06EAC00-8324-927A-86DD-3F9C9E733208}"/>
              </a:ext>
            </a:extLst>
          </p:cNvPr>
          <p:cNvSpPr/>
          <p:nvPr/>
        </p:nvSpPr>
        <p:spPr>
          <a:xfrm>
            <a:off x="4727508" y="6225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7" name="모서리가 둥근 직사각형 973">
            <a:extLst>
              <a:ext uri="{FF2B5EF4-FFF2-40B4-BE49-F238E27FC236}">
                <a16:creationId xmlns:a16="http://schemas.microsoft.com/office/drawing/2014/main" id="{9ED84FCF-DFAF-FD2D-CA42-D99C911F74B5}"/>
              </a:ext>
            </a:extLst>
          </p:cNvPr>
          <p:cNvSpPr/>
          <p:nvPr/>
        </p:nvSpPr>
        <p:spPr>
          <a:xfrm>
            <a:off x="4405782" y="6392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8" name="모서리가 둥근 직사각형 974">
            <a:extLst>
              <a:ext uri="{FF2B5EF4-FFF2-40B4-BE49-F238E27FC236}">
                <a16:creationId xmlns:a16="http://schemas.microsoft.com/office/drawing/2014/main" id="{E43E665A-908E-11A2-E3E3-2F7F47B38896}"/>
              </a:ext>
            </a:extLst>
          </p:cNvPr>
          <p:cNvSpPr/>
          <p:nvPr/>
        </p:nvSpPr>
        <p:spPr>
          <a:xfrm>
            <a:off x="4566973" y="63919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9" name="모서리가 둥근 직사각형 975">
            <a:extLst>
              <a:ext uri="{FF2B5EF4-FFF2-40B4-BE49-F238E27FC236}">
                <a16:creationId xmlns:a16="http://schemas.microsoft.com/office/drawing/2014/main" id="{38E5FAF7-7AF6-1363-1CC4-A6775EE2F2F9}"/>
              </a:ext>
            </a:extLst>
          </p:cNvPr>
          <p:cNvSpPr/>
          <p:nvPr/>
        </p:nvSpPr>
        <p:spPr>
          <a:xfrm>
            <a:off x="4728160" y="6390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0" name="모서리가 둥근 직사각형 913">
            <a:extLst>
              <a:ext uri="{FF2B5EF4-FFF2-40B4-BE49-F238E27FC236}">
                <a16:creationId xmlns:a16="http://schemas.microsoft.com/office/drawing/2014/main" id="{C6FF85B4-679C-B538-0692-D404954ACDFE}"/>
              </a:ext>
            </a:extLst>
          </p:cNvPr>
          <p:cNvSpPr/>
          <p:nvPr/>
        </p:nvSpPr>
        <p:spPr>
          <a:xfrm>
            <a:off x="4407880" y="48781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1" name="사각형: 둥근 위쪽 모서리 9970">
            <a:extLst>
              <a:ext uri="{FF2B5EF4-FFF2-40B4-BE49-F238E27FC236}">
                <a16:creationId xmlns:a16="http://schemas.microsoft.com/office/drawing/2014/main" id="{D36B1330-9951-6D9C-34F0-04FB06868E0E}"/>
              </a:ext>
            </a:extLst>
          </p:cNvPr>
          <p:cNvSpPr/>
          <p:nvPr/>
        </p:nvSpPr>
        <p:spPr>
          <a:xfrm>
            <a:off x="4346206" y="454444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972" name="직선 연결선 9971">
            <a:extLst>
              <a:ext uri="{FF2B5EF4-FFF2-40B4-BE49-F238E27FC236}">
                <a16:creationId xmlns:a16="http://schemas.microsoft.com/office/drawing/2014/main" id="{30F5F8B9-004C-41B1-4779-2E286D1C1304}"/>
              </a:ext>
            </a:extLst>
          </p:cNvPr>
          <p:cNvCxnSpPr>
            <a:cxnSpLocks/>
          </p:cNvCxnSpPr>
          <p:nvPr/>
        </p:nvCxnSpPr>
        <p:spPr>
          <a:xfrm>
            <a:off x="4346206" y="482298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73" name="사각형: 둥근 모서리 9972">
            <a:extLst>
              <a:ext uri="{FF2B5EF4-FFF2-40B4-BE49-F238E27FC236}">
                <a16:creationId xmlns:a16="http://schemas.microsoft.com/office/drawing/2014/main" id="{21F69D6A-3769-6F82-EE0F-7FF7C2B981E1}"/>
              </a:ext>
            </a:extLst>
          </p:cNvPr>
          <p:cNvSpPr/>
          <p:nvPr/>
        </p:nvSpPr>
        <p:spPr>
          <a:xfrm>
            <a:off x="4346207" y="454506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4" name="직사각형 9973">
            <a:extLst>
              <a:ext uri="{FF2B5EF4-FFF2-40B4-BE49-F238E27FC236}">
                <a16:creationId xmlns:a16="http://schemas.microsoft.com/office/drawing/2014/main" id="{CB5901F0-4763-B977-A5E3-ED6B2A017486}"/>
              </a:ext>
            </a:extLst>
          </p:cNvPr>
          <p:cNvSpPr/>
          <p:nvPr/>
        </p:nvSpPr>
        <p:spPr>
          <a:xfrm>
            <a:off x="4397278" y="4515698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975" name="그룹 9974">
            <a:extLst>
              <a:ext uri="{FF2B5EF4-FFF2-40B4-BE49-F238E27FC236}">
                <a16:creationId xmlns:a16="http://schemas.microsoft.com/office/drawing/2014/main" id="{D73CC817-7A92-63E5-95A9-461C407383E2}"/>
              </a:ext>
            </a:extLst>
          </p:cNvPr>
          <p:cNvGrpSpPr/>
          <p:nvPr/>
        </p:nvGrpSpPr>
        <p:grpSpPr>
          <a:xfrm>
            <a:off x="4323107" y="4650335"/>
            <a:ext cx="577798" cy="221355"/>
            <a:chOff x="7893402" y="849412"/>
            <a:chExt cx="597508" cy="229745"/>
          </a:xfrm>
        </p:grpSpPr>
        <p:sp>
          <p:nvSpPr>
            <p:cNvPr id="9980" name="직사각형 9979">
              <a:extLst>
                <a:ext uri="{FF2B5EF4-FFF2-40B4-BE49-F238E27FC236}">
                  <a16:creationId xmlns:a16="http://schemas.microsoft.com/office/drawing/2014/main" id="{850B9BAC-FC1D-5A98-8F8A-C59FD52D5673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981" name="직사각형 9980">
              <a:extLst>
                <a:ext uri="{FF2B5EF4-FFF2-40B4-BE49-F238E27FC236}">
                  <a16:creationId xmlns:a16="http://schemas.microsoft.com/office/drawing/2014/main" id="{E8A85560-6245-3FC4-502B-DE33AFB3E422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982" name="직사각형 9981">
              <a:extLst>
                <a:ext uri="{FF2B5EF4-FFF2-40B4-BE49-F238E27FC236}">
                  <a16:creationId xmlns:a16="http://schemas.microsoft.com/office/drawing/2014/main" id="{5A2B6A83-EBF8-1A2C-E16D-18DA75FEE3BF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976" name="직선 연결선 9975">
            <a:extLst>
              <a:ext uri="{FF2B5EF4-FFF2-40B4-BE49-F238E27FC236}">
                <a16:creationId xmlns:a16="http://schemas.microsoft.com/office/drawing/2014/main" id="{FCDB1DEE-80B4-071D-7518-75D0A32601B5}"/>
              </a:ext>
            </a:extLst>
          </p:cNvPr>
          <p:cNvCxnSpPr>
            <a:cxnSpLocks/>
          </p:cNvCxnSpPr>
          <p:nvPr/>
        </p:nvCxnSpPr>
        <p:spPr>
          <a:xfrm>
            <a:off x="4349463" y="469695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77" name="그룹 9976">
            <a:extLst>
              <a:ext uri="{FF2B5EF4-FFF2-40B4-BE49-F238E27FC236}">
                <a16:creationId xmlns:a16="http://schemas.microsoft.com/office/drawing/2014/main" id="{784CA735-18DC-7FC4-DF99-243707BE69DD}"/>
              </a:ext>
            </a:extLst>
          </p:cNvPr>
          <p:cNvGrpSpPr/>
          <p:nvPr/>
        </p:nvGrpSpPr>
        <p:grpSpPr>
          <a:xfrm>
            <a:off x="4513835" y="4696980"/>
            <a:ext cx="161190" cy="1829500"/>
            <a:chOff x="7498683" y="728474"/>
            <a:chExt cx="166688" cy="2740762"/>
          </a:xfrm>
        </p:grpSpPr>
        <p:cxnSp>
          <p:nvCxnSpPr>
            <p:cNvPr id="9978" name="직선 연결선 9977">
              <a:extLst>
                <a:ext uri="{FF2B5EF4-FFF2-40B4-BE49-F238E27FC236}">
                  <a16:creationId xmlns:a16="http://schemas.microsoft.com/office/drawing/2014/main" id="{06874131-06F4-AD5F-120F-5DAE1CCB9600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9" name="직선 연결선 9978">
              <a:extLst>
                <a:ext uri="{FF2B5EF4-FFF2-40B4-BE49-F238E27FC236}">
                  <a16:creationId xmlns:a16="http://schemas.microsoft.com/office/drawing/2014/main" id="{19B37300-5689-E833-F0A6-DF35BF93C490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99" name="모서리가 둥근 직사각형 1001">
            <a:extLst>
              <a:ext uri="{FF2B5EF4-FFF2-40B4-BE49-F238E27FC236}">
                <a16:creationId xmlns:a16="http://schemas.microsoft.com/office/drawing/2014/main" id="{E2E2E124-2B97-CC7A-327F-6230E8FE1BE9}"/>
              </a:ext>
            </a:extLst>
          </p:cNvPr>
          <p:cNvSpPr/>
          <p:nvPr/>
        </p:nvSpPr>
        <p:spPr>
          <a:xfrm>
            <a:off x="5225377" y="48789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0" name="모서리가 둥근 직사각형 1002">
            <a:extLst>
              <a:ext uri="{FF2B5EF4-FFF2-40B4-BE49-F238E27FC236}">
                <a16:creationId xmlns:a16="http://schemas.microsoft.com/office/drawing/2014/main" id="{ED9D4369-280B-3AC7-14D2-E0F7E338536E}"/>
              </a:ext>
            </a:extLst>
          </p:cNvPr>
          <p:cNvSpPr/>
          <p:nvPr/>
        </p:nvSpPr>
        <p:spPr>
          <a:xfrm>
            <a:off x="5386565" y="48776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1" name="모서리가 둥근 직사각형 997">
            <a:extLst>
              <a:ext uri="{FF2B5EF4-FFF2-40B4-BE49-F238E27FC236}">
                <a16:creationId xmlns:a16="http://schemas.microsoft.com/office/drawing/2014/main" id="{5D81EA67-6CE2-EFD1-38F6-F3699731FEB8}"/>
              </a:ext>
            </a:extLst>
          </p:cNvPr>
          <p:cNvSpPr/>
          <p:nvPr/>
        </p:nvSpPr>
        <p:spPr>
          <a:xfrm>
            <a:off x="5063473" y="50479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2" name="모서리가 둥근 직사각형 998">
            <a:extLst>
              <a:ext uri="{FF2B5EF4-FFF2-40B4-BE49-F238E27FC236}">
                <a16:creationId xmlns:a16="http://schemas.microsoft.com/office/drawing/2014/main" id="{C7628180-39E8-1C58-B7D6-02E30CC13D96}"/>
              </a:ext>
            </a:extLst>
          </p:cNvPr>
          <p:cNvSpPr/>
          <p:nvPr/>
        </p:nvSpPr>
        <p:spPr>
          <a:xfrm>
            <a:off x="5224663" y="50469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3" name="모서리가 둥근 직사각형 999">
            <a:extLst>
              <a:ext uri="{FF2B5EF4-FFF2-40B4-BE49-F238E27FC236}">
                <a16:creationId xmlns:a16="http://schemas.microsoft.com/office/drawing/2014/main" id="{2E002C4C-9F12-99B8-E5BD-BC62751F8EA4}"/>
              </a:ext>
            </a:extLst>
          </p:cNvPr>
          <p:cNvSpPr/>
          <p:nvPr/>
        </p:nvSpPr>
        <p:spPr>
          <a:xfrm>
            <a:off x="5385851" y="50456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4" name="모서리가 둥근 직사각형 994">
            <a:extLst>
              <a:ext uri="{FF2B5EF4-FFF2-40B4-BE49-F238E27FC236}">
                <a16:creationId xmlns:a16="http://schemas.microsoft.com/office/drawing/2014/main" id="{71667AB2-73F9-0ECC-334A-AD658F89D0B4}"/>
              </a:ext>
            </a:extLst>
          </p:cNvPr>
          <p:cNvSpPr/>
          <p:nvPr/>
        </p:nvSpPr>
        <p:spPr>
          <a:xfrm>
            <a:off x="5064186" y="5219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5" name="모서리가 둥근 직사각형 995">
            <a:extLst>
              <a:ext uri="{FF2B5EF4-FFF2-40B4-BE49-F238E27FC236}">
                <a16:creationId xmlns:a16="http://schemas.microsoft.com/office/drawing/2014/main" id="{D3BB4DFC-D71E-1A0C-D14A-85D36A2DAD80}"/>
              </a:ext>
            </a:extLst>
          </p:cNvPr>
          <p:cNvSpPr/>
          <p:nvPr/>
        </p:nvSpPr>
        <p:spPr>
          <a:xfrm>
            <a:off x="5225377" y="52183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6" name="모서리가 둥근 직사각형 996">
            <a:extLst>
              <a:ext uri="{FF2B5EF4-FFF2-40B4-BE49-F238E27FC236}">
                <a16:creationId xmlns:a16="http://schemas.microsoft.com/office/drawing/2014/main" id="{1E5B0033-9276-5D8E-5A0E-3C80E8DA18D7}"/>
              </a:ext>
            </a:extLst>
          </p:cNvPr>
          <p:cNvSpPr/>
          <p:nvPr/>
        </p:nvSpPr>
        <p:spPr>
          <a:xfrm>
            <a:off x="5386565" y="52170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7" name="모서리가 둥근 직사각형 991">
            <a:extLst>
              <a:ext uri="{FF2B5EF4-FFF2-40B4-BE49-F238E27FC236}">
                <a16:creationId xmlns:a16="http://schemas.microsoft.com/office/drawing/2014/main" id="{0A4282E4-1C36-7400-8853-7CE14B085CD6}"/>
              </a:ext>
            </a:extLst>
          </p:cNvPr>
          <p:cNvSpPr/>
          <p:nvPr/>
        </p:nvSpPr>
        <p:spPr>
          <a:xfrm>
            <a:off x="5065217" y="53825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8" name="모서리가 둥근 직사각형 992">
            <a:extLst>
              <a:ext uri="{FF2B5EF4-FFF2-40B4-BE49-F238E27FC236}">
                <a16:creationId xmlns:a16="http://schemas.microsoft.com/office/drawing/2014/main" id="{C007A517-318C-CF5F-6A63-1B7363A87726}"/>
              </a:ext>
            </a:extLst>
          </p:cNvPr>
          <p:cNvSpPr/>
          <p:nvPr/>
        </p:nvSpPr>
        <p:spPr>
          <a:xfrm>
            <a:off x="5226408" y="53815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9" name="모서리가 둥근 직사각형 993">
            <a:extLst>
              <a:ext uri="{FF2B5EF4-FFF2-40B4-BE49-F238E27FC236}">
                <a16:creationId xmlns:a16="http://schemas.microsoft.com/office/drawing/2014/main" id="{9F5A39D8-B6B5-FCDE-F629-81A76D4BF509}"/>
              </a:ext>
            </a:extLst>
          </p:cNvPr>
          <p:cNvSpPr/>
          <p:nvPr/>
        </p:nvSpPr>
        <p:spPr>
          <a:xfrm>
            <a:off x="5387595" y="53802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0" name="모서리가 둥근 직사각형 988">
            <a:extLst>
              <a:ext uri="{FF2B5EF4-FFF2-40B4-BE49-F238E27FC236}">
                <a16:creationId xmlns:a16="http://schemas.microsoft.com/office/drawing/2014/main" id="{1EF95189-F49A-D466-3F5F-258AF5BCA2B3}"/>
              </a:ext>
            </a:extLst>
          </p:cNvPr>
          <p:cNvSpPr/>
          <p:nvPr/>
        </p:nvSpPr>
        <p:spPr>
          <a:xfrm>
            <a:off x="5066543" y="55520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1" name="모서리가 둥근 직사각형 989">
            <a:extLst>
              <a:ext uri="{FF2B5EF4-FFF2-40B4-BE49-F238E27FC236}">
                <a16:creationId xmlns:a16="http://schemas.microsoft.com/office/drawing/2014/main" id="{DD23ED89-0770-ED78-3422-F15D09CA0642}"/>
              </a:ext>
            </a:extLst>
          </p:cNvPr>
          <p:cNvSpPr/>
          <p:nvPr/>
        </p:nvSpPr>
        <p:spPr>
          <a:xfrm>
            <a:off x="5227734" y="55511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2" name="모서리가 둥근 직사각형 990">
            <a:extLst>
              <a:ext uri="{FF2B5EF4-FFF2-40B4-BE49-F238E27FC236}">
                <a16:creationId xmlns:a16="http://schemas.microsoft.com/office/drawing/2014/main" id="{0DBFCEA2-5DCD-E3E0-4FE7-2C639ABB54B3}"/>
              </a:ext>
            </a:extLst>
          </p:cNvPr>
          <p:cNvSpPr/>
          <p:nvPr/>
        </p:nvSpPr>
        <p:spPr>
          <a:xfrm>
            <a:off x="5388921" y="55520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3" name="모서리가 둥근 직사각형 985">
            <a:extLst>
              <a:ext uri="{FF2B5EF4-FFF2-40B4-BE49-F238E27FC236}">
                <a16:creationId xmlns:a16="http://schemas.microsoft.com/office/drawing/2014/main" id="{10E5353D-0BBE-FA31-564B-3F29F645F11A}"/>
              </a:ext>
            </a:extLst>
          </p:cNvPr>
          <p:cNvSpPr/>
          <p:nvPr/>
        </p:nvSpPr>
        <p:spPr>
          <a:xfrm>
            <a:off x="5065217" y="57323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4" name="모서리가 둥근 직사각형 986">
            <a:extLst>
              <a:ext uri="{FF2B5EF4-FFF2-40B4-BE49-F238E27FC236}">
                <a16:creationId xmlns:a16="http://schemas.microsoft.com/office/drawing/2014/main" id="{2658FE83-9963-043A-20C0-98AD82CA6F93}"/>
              </a:ext>
            </a:extLst>
          </p:cNvPr>
          <p:cNvSpPr/>
          <p:nvPr/>
        </p:nvSpPr>
        <p:spPr>
          <a:xfrm>
            <a:off x="5226408" y="57313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5" name="모서리가 둥근 직사각형 987">
            <a:extLst>
              <a:ext uri="{FF2B5EF4-FFF2-40B4-BE49-F238E27FC236}">
                <a16:creationId xmlns:a16="http://schemas.microsoft.com/office/drawing/2014/main" id="{CE8A5421-AF73-3AF4-885A-5958AB646B0E}"/>
              </a:ext>
            </a:extLst>
          </p:cNvPr>
          <p:cNvSpPr/>
          <p:nvPr/>
        </p:nvSpPr>
        <p:spPr>
          <a:xfrm>
            <a:off x="5387595" y="57300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6" name="모서리가 둥근 직사각형 982">
            <a:extLst>
              <a:ext uri="{FF2B5EF4-FFF2-40B4-BE49-F238E27FC236}">
                <a16:creationId xmlns:a16="http://schemas.microsoft.com/office/drawing/2014/main" id="{F34FA3D0-BD88-F62A-E0B9-9EEA32BF705B}"/>
              </a:ext>
            </a:extLst>
          </p:cNvPr>
          <p:cNvSpPr/>
          <p:nvPr/>
        </p:nvSpPr>
        <p:spPr>
          <a:xfrm>
            <a:off x="5062147" y="58997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7" name="모서리가 둥근 직사각형 983">
            <a:extLst>
              <a:ext uri="{FF2B5EF4-FFF2-40B4-BE49-F238E27FC236}">
                <a16:creationId xmlns:a16="http://schemas.microsoft.com/office/drawing/2014/main" id="{AD3FE448-D88E-C25A-936E-013EA295046C}"/>
              </a:ext>
            </a:extLst>
          </p:cNvPr>
          <p:cNvSpPr/>
          <p:nvPr/>
        </p:nvSpPr>
        <p:spPr>
          <a:xfrm>
            <a:off x="5223337" y="5898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8" name="모서리가 둥근 직사각형 984">
            <a:extLst>
              <a:ext uri="{FF2B5EF4-FFF2-40B4-BE49-F238E27FC236}">
                <a16:creationId xmlns:a16="http://schemas.microsoft.com/office/drawing/2014/main" id="{8B71693D-9D44-5E42-61C6-B3E422C5CEE4}"/>
              </a:ext>
            </a:extLst>
          </p:cNvPr>
          <p:cNvSpPr/>
          <p:nvPr/>
        </p:nvSpPr>
        <p:spPr>
          <a:xfrm>
            <a:off x="5384525" y="5897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9" name="모서리가 둥근 직사각형 979">
            <a:extLst>
              <a:ext uri="{FF2B5EF4-FFF2-40B4-BE49-F238E27FC236}">
                <a16:creationId xmlns:a16="http://schemas.microsoft.com/office/drawing/2014/main" id="{E0292830-1DD4-526B-B9DD-DE57C3F55F65}"/>
              </a:ext>
            </a:extLst>
          </p:cNvPr>
          <p:cNvSpPr/>
          <p:nvPr/>
        </p:nvSpPr>
        <p:spPr>
          <a:xfrm>
            <a:off x="5063473" y="6064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0" name="모서리가 둥근 직사각형 980">
            <a:extLst>
              <a:ext uri="{FF2B5EF4-FFF2-40B4-BE49-F238E27FC236}">
                <a16:creationId xmlns:a16="http://schemas.microsoft.com/office/drawing/2014/main" id="{76A983D0-2CDD-775E-B22E-29910F401A95}"/>
              </a:ext>
            </a:extLst>
          </p:cNvPr>
          <p:cNvSpPr/>
          <p:nvPr/>
        </p:nvSpPr>
        <p:spPr>
          <a:xfrm>
            <a:off x="5224663" y="60638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1" name="모서리가 둥근 직사각형 981">
            <a:extLst>
              <a:ext uri="{FF2B5EF4-FFF2-40B4-BE49-F238E27FC236}">
                <a16:creationId xmlns:a16="http://schemas.microsoft.com/office/drawing/2014/main" id="{A602DDA2-7D40-E686-8C74-32006BF75A23}"/>
              </a:ext>
            </a:extLst>
          </p:cNvPr>
          <p:cNvSpPr/>
          <p:nvPr/>
        </p:nvSpPr>
        <p:spPr>
          <a:xfrm>
            <a:off x="5389137" y="60655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2" name="모서리가 둥근 직사각형 976">
            <a:extLst>
              <a:ext uri="{FF2B5EF4-FFF2-40B4-BE49-F238E27FC236}">
                <a16:creationId xmlns:a16="http://schemas.microsoft.com/office/drawing/2014/main" id="{99BAD8FC-4343-CD65-A0B4-AA5D91DDCA89}"/>
              </a:ext>
            </a:extLst>
          </p:cNvPr>
          <p:cNvSpPr/>
          <p:nvPr/>
        </p:nvSpPr>
        <p:spPr>
          <a:xfrm>
            <a:off x="5063130" y="62280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3" name="모서리가 둥근 직사각형 977">
            <a:extLst>
              <a:ext uri="{FF2B5EF4-FFF2-40B4-BE49-F238E27FC236}">
                <a16:creationId xmlns:a16="http://schemas.microsoft.com/office/drawing/2014/main" id="{A4138FE4-7E3E-E28F-C787-3DF4EAC01841}"/>
              </a:ext>
            </a:extLst>
          </p:cNvPr>
          <p:cNvSpPr/>
          <p:nvPr/>
        </p:nvSpPr>
        <p:spPr>
          <a:xfrm>
            <a:off x="5224321" y="62270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4" name="모서리가 둥근 직사각형 978">
            <a:extLst>
              <a:ext uri="{FF2B5EF4-FFF2-40B4-BE49-F238E27FC236}">
                <a16:creationId xmlns:a16="http://schemas.microsoft.com/office/drawing/2014/main" id="{D8935F63-8966-B80F-75E4-FABC25FBA4A1}"/>
              </a:ext>
            </a:extLst>
          </p:cNvPr>
          <p:cNvSpPr/>
          <p:nvPr/>
        </p:nvSpPr>
        <p:spPr>
          <a:xfrm>
            <a:off x="5385509" y="6225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5" name="모서리가 둥근 직사각형 973">
            <a:extLst>
              <a:ext uri="{FF2B5EF4-FFF2-40B4-BE49-F238E27FC236}">
                <a16:creationId xmlns:a16="http://schemas.microsoft.com/office/drawing/2014/main" id="{BEB07944-1290-094B-CFF7-EF42EAF2B41D}"/>
              </a:ext>
            </a:extLst>
          </p:cNvPr>
          <p:cNvSpPr/>
          <p:nvPr/>
        </p:nvSpPr>
        <p:spPr>
          <a:xfrm>
            <a:off x="5063783" y="6392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6" name="모서리가 둥근 직사각형 974">
            <a:extLst>
              <a:ext uri="{FF2B5EF4-FFF2-40B4-BE49-F238E27FC236}">
                <a16:creationId xmlns:a16="http://schemas.microsoft.com/office/drawing/2014/main" id="{BC78370D-93FE-5FD0-5902-086D7FEF698F}"/>
              </a:ext>
            </a:extLst>
          </p:cNvPr>
          <p:cNvSpPr/>
          <p:nvPr/>
        </p:nvSpPr>
        <p:spPr>
          <a:xfrm>
            <a:off x="5224974" y="63919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7" name="모서리가 둥근 직사각형 975">
            <a:extLst>
              <a:ext uri="{FF2B5EF4-FFF2-40B4-BE49-F238E27FC236}">
                <a16:creationId xmlns:a16="http://schemas.microsoft.com/office/drawing/2014/main" id="{9DF41AB3-5CB6-5A4B-870F-CD0D876F1F0D}"/>
              </a:ext>
            </a:extLst>
          </p:cNvPr>
          <p:cNvSpPr/>
          <p:nvPr/>
        </p:nvSpPr>
        <p:spPr>
          <a:xfrm>
            <a:off x="5386161" y="6390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8" name="모서리가 둥근 직사각형 913">
            <a:extLst>
              <a:ext uri="{FF2B5EF4-FFF2-40B4-BE49-F238E27FC236}">
                <a16:creationId xmlns:a16="http://schemas.microsoft.com/office/drawing/2014/main" id="{368A6D60-DDFE-A4A6-9D19-566B8A26CD07}"/>
              </a:ext>
            </a:extLst>
          </p:cNvPr>
          <p:cNvSpPr/>
          <p:nvPr/>
        </p:nvSpPr>
        <p:spPr>
          <a:xfrm>
            <a:off x="5065881" y="48781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9" name="사각형: 둥근 위쪽 모서리 9928">
            <a:extLst>
              <a:ext uri="{FF2B5EF4-FFF2-40B4-BE49-F238E27FC236}">
                <a16:creationId xmlns:a16="http://schemas.microsoft.com/office/drawing/2014/main" id="{C1426F19-AA70-1CE8-EFD4-B223C090A08F}"/>
              </a:ext>
            </a:extLst>
          </p:cNvPr>
          <p:cNvSpPr/>
          <p:nvPr/>
        </p:nvSpPr>
        <p:spPr>
          <a:xfrm>
            <a:off x="5004207" y="454444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930" name="직선 연결선 9929">
            <a:extLst>
              <a:ext uri="{FF2B5EF4-FFF2-40B4-BE49-F238E27FC236}">
                <a16:creationId xmlns:a16="http://schemas.microsoft.com/office/drawing/2014/main" id="{62EE29F6-38A5-CB94-51E5-04A9030CB856}"/>
              </a:ext>
            </a:extLst>
          </p:cNvPr>
          <p:cNvCxnSpPr>
            <a:cxnSpLocks/>
          </p:cNvCxnSpPr>
          <p:nvPr/>
        </p:nvCxnSpPr>
        <p:spPr>
          <a:xfrm>
            <a:off x="5004207" y="482298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31" name="사각형: 둥근 모서리 9930">
            <a:extLst>
              <a:ext uri="{FF2B5EF4-FFF2-40B4-BE49-F238E27FC236}">
                <a16:creationId xmlns:a16="http://schemas.microsoft.com/office/drawing/2014/main" id="{0933F254-62A3-1E38-BEC3-F3636FDE9D6A}"/>
              </a:ext>
            </a:extLst>
          </p:cNvPr>
          <p:cNvSpPr/>
          <p:nvPr/>
        </p:nvSpPr>
        <p:spPr>
          <a:xfrm>
            <a:off x="5004208" y="454506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32" name="직사각형 9931">
            <a:extLst>
              <a:ext uri="{FF2B5EF4-FFF2-40B4-BE49-F238E27FC236}">
                <a16:creationId xmlns:a16="http://schemas.microsoft.com/office/drawing/2014/main" id="{C6115E03-EF8F-C5FA-8B31-42D923A5A52B}"/>
              </a:ext>
            </a:extLst>
          </p:cNvPr>
          <p:cNvSpPr/>
          <p:nvPr/>
        </p:nvSpPr>
        <p:spPr>
          <a:xfrm>
            <a:off x="5055279" y="4515698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933" name="그룹 9932">
            <a:extLst>
              <a:ext uri="{FF2B5EF4-FFF2-40B4-BE49-F238E27FC236}">
                <a16:creationId xmlns:a16="http://schemas.microsoft.com/office/drawing/2014/main" id="{640E443E-7750-14A3-06DD-DB5DC940F990}"/>
              </a:ext>
            </a:extLst>
          </p:cNvPr>
          <p:cNvGrpSpPr/>
          <p:nvPr/>
        </p:nvGrpSpPr>
        <p:grpSpPr>
          <a:xfrm>
            <a:off x="4981108" y="4650335"/>
            <a:ext cx="577798" cy="221355"/>
            <a:chOff x="7893402" y="849412"/>
            <a:chExt cx="597508" cy="229745"/>
          </a:xfrm>
        </p:grpSpPr>
        <p:sp>
          <p:nvSpPr>
            <p:cNvPr id="9938" name="직사각형 9937">
              <a:extLst>
                <a:ext uri="{FF2B5EF4-FFF2-40B4-BE49-F238E27FC236}">
                  <a16:creationId xmlns:a16="http://schemas.microsoft.com/office/drawing/2014/main" id="{6D63DFB9-688F-2664-1911-51B75A21F84A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939" name="직사각형 9938">
              <a:extLst>
                <a:ext uri="{FF2B5EF4-FFF2-40B4-BE49-F238E27FC236}">
                  <a16:creationId xmlns:a16="http://schemas.microsoft.com/office/drawing/2014/main" id="{F5226A4F-FEE0-4C15-2455-7B27A409C888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940" name="직사각형 9939">
              <a:extLst>
                <a:ext uri="{FF2B5EF4-FFF2-40B4-BE49-F238E27FC236}">
                  <a16:creationId xmlns:a16="http://schemas.microsoft.com/office/drawing/2014/main" id="{D8167A78-8B9A-1F50-445E-52499A630C2F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934" name="직선 연결선 9933">
            <a:extLst>
              <a:ext uri="{FF2B5EF4-FFF2-40B4-BE49-F238E27FC236}">
                <a16:creationId xmlns:a16="http://schemas.microsoft.com/office/drawing/2014/main" id="{AE7BE232-3E01-69DF-0C57-58331BEE6A03}"/>
              </a:ext>
            </a:extLst>
          </p:cNvPr>
          <p:cNvCxnSpPr>
            <a:cxnSpLocks/>
          </p:cNvCxnSpPr>
          <p:nvPr/>
        </p:nvCxnSpPr>
        <p:spPr>
          <a:xfrm>
            <a:off x="5007464" y="469695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35" name="그룹 9934">
            <a:extLst>
              <a:ext uri="{FF2B5EF4-FFF2-40B4-BE49-F238E27FC236}">
                <a16:creationId xmlns:a16="http://schemas.microsoft.com/office/drawing/2014/main" id="{A59BBD65-92BB-C903-95B7-277D4395F77C}"/>
              </a:ext>
            </a:extLst>
          </p:cNvPr>
          <p:cNvGrpSpPr/>
          <p:nvPr/>
        </p:nvGrpSpPr>
        <p:grpSpPr>
          <a:xfrm>
            <a:off x="5171836" y="4696980"/>
            <a:ext cx="161190" cy="1829500"/>
            <a:chOff x="7498683" y="728474"/>
            <a:chExt cx="166688" cy="2740762"/>
          </a:xfrm>
        </p:grpSpPr>
        <p:cxnSp>
          <p:nvCxnSpPr>
            <p:cNvPr id="9936" name="직선 연결선 9935">
              <a:extLst>
                <a:ext uri="{FF2B5EF4-FFF2-40B4-BE49-F238E27FC236}">
                  <a16:creationId xmlns:a16="http://schemas.microsoft.com/office/drawing/2014/main" id="{B8717B76-E691-799B-79C5-97F943F3F479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37" name="직선 연결선 9936">
              <a:extLst>
                <a:ext uri="{FF2B5EF4-FFF2-40B4-BE49-F238E27FC236}">
                  <a16:creationId xmlns:a16="http://schemas.microsoft.com/office/drawing/2014/main" id="{5CAA0EA9-620D-11A0-4D2E-27E3303CDA9E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57" name="모서리가 둥근 직사각형 1001">
            <a:extLst>
              <a:ext uri="{FF2B5EF4-FFF2-40B4-BE49-F238E27FC236}">
                <a16:creationId xmlns:a16="http://schemas.microsoft.com/office/drawing/2014/main" id="{881D40A8-7BAB-8726-2832-7A82EA5B3E67}"/>
              </a:ext>
            </a:extLst>
          </p:cNvPr>
          <p:cNvSpPr/>
          <p:nvPr/>
        </p:nvSpPr>
        <p:spPr>
          <a:xfrm>
            <a:off x="5875461" y="48725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58" name="모서리가 둥근 직사각형 1002">
            <a:extLst>
              <a:ext uri="{FF2B5EF4-FFF2-40B4-BE49-F238E27FC236}">
                <a16:creationId xmlns:a16="http://schemas.microsoft.com/office/drawing/2014/main" id="{8BB04980-51E2-4ECA-3F95-3245EF7C913E}"/>
              </a:ext>
            </a:extLst>
          </p:cNvPr>
          <p:cNvSpPr/>
          <p:nvPr/>
        </p:nvSpPr>
        <p:spPr>
          <a:xfrm>
            <a:off x="6036649" y="48712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59" name="모서리가 둥근 직사각형 997">
            <a:extLst>
              <a:ext uri="{FF2B5EF4-FFF2-40B4-BE49-F238E27FC236}">
                <a16:creationId xmlns:a16="http://schemas.microsoft.com/office/drawing/2014/main" id="{CE1A295A-8994-A710-7A8D-3D8A38DA2994}"/>
              </a:ext>
            </a:extLst>
          </p:cNvPr>
          <p:cNvSpPr/>
          <p:nvPr/>
        </p:nvSpPr>
        <p:spPr>
          <a:xfrm>
            <a:off x="5713557" y="50415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0" name="모서리가 둥근 직사각형 998">
            <a:extLst>
              <a:ext uri="{FF2B5EF4-FFF2-40B4-BE49-F238E27FC236}">
                <a16:creationId xmlns:a16="http://schemas.microsoft.com/office/drawing/2014/main" id="{237116A4-D2BA-0D91-0809-55A8E4604211}"/>
              </a:ext>
            </a:extLst>
          </p:cNvPr>
          <p:cNvSpPr/>
          <p:nvPr/>
        </p:nvSpPr>
        <p:spPr>
          <a:xfrm>
            <a:off x="5874747" y="50405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1" name="모서리가 둥근 직사각형 999">
            <a:extLst>
              <a:ext uri="{FF2B5EF4-FFF2-40B4-BE49-F238E27FC236}">
                <a16:creationId xmlns:a16="http://schemas.microsoft.com/office/drawing/2014/main" id="{92ADCA17-7AB4-E997-D4AD-A4AE85246340}"/>
              </a:ext>
            </a:extLst>
          </p:cNvPr>
          <p:cNvSpPr/>
          <p:nvPr/>
        </p:nvSpPr>
        <p:spPr>
          <a:xfrm>
            <a:off x="6035935" y="50392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2" name="모서리가 둥근 직사각형 994">
            <a:extLst>
              <a:ext uri="{FF2B5EF4-FFF2-40B4-BE49-F238E27FC236}">
                <a16:creationId xmlns:a16="http://schemas.microsoft.com/office/drawing/2014/main" id="{AA103386-5E85-B460-A3E7-4158B54BFCDB}"/>
              </a:ext>
            </a:extLst>
          </p:cNvPr>
          <p:cNvSpPr/>
          <p:nvPr/>
        </p:nvSpPr>
        <p:spPr>
          <a:xfrm>
            <a:off x="5714270" y="52129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3" name="모서리가 둥근 직사각형 995">
            <a:extLst>
              <a:ext uri="{FF2B5EF4-FFF2-40B4-BE49-F238E27FC236}">
                <a16:creationId xmlns:a16="http://schemas.microsoft.com/office/drawing/2014/main" id="{35F86CBA-1B5A-9325-4928-6BE504F97CFC}"/>
              </a:ext>
            </a:extLst>
          </p:cNvPr>
          <p:cNvSpPr/>
          <p:nvPr/>
        </p:nvSpPr>
        <p:spPr>
          <a:xfrm>
            <a:off x="5875461" y="52119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4" name="모서리가 둥근 직사각형 996">
            <a:extLst>
              <a:ext uri="{FF2B5EF4-FFF2-40B4-BE49-F238E27FC236}">
                <a16:creationId xmlns:a16="http://schemas.microsoft.com/office/drawing/2014/main" id="{DBB26C5F-9258-1CDF-4B5D-148033B38351}"/>
              </a:ext>
            </a:extLst>
          </p:cNvPr>
          <p:cNvSpPr/>
          <p:nvPr/>
        </p:nvSpPr>
        <p:spPr>
          <a:xfrm>
            <a:off x="6036649" y="52106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5" name="모서리가 둥근 직사각형 991">
            <a:extLst>
              <a:ext uri="{FF2B5EF4-FFF2-40B4-BE49-F238E27FC236}">
                <a16:creationId xmlns:a16="http://schemas.microsoft.com/office/drawing/2014/main" id="{70E2001E-7E96-6C10-E245-D802E670A62B}"/>
              </a:ext>
            </a:extLst>
          </p:cNvPr>
          <p:cNvSpPr/>
          <p:nvPr/>
        </p:nvSpPr>
        <p:spPr>
          <a:xfrm>
            <a:off x="5715301" y="53761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6" name="모서리가 둥근 직사각형 992">
            <a:extLst>
              <a:ext uri="{FF2B5EF4-FFF2-40B4-BE49-F238E27FC236}">
                <a16:creationId xmlns:a16="http://schemas.microsoft.com/office/drawing/2014/main" id="{56DAD640-4F2A-5F8D-A836-67E5953210D3}"/>
              </a:ext>
            </a:extLst>
          </p:cNvPr>
          <p:cNvSpPr/>
          <p:nvPr/>
        </p:nvSpPr>
        <p:spPr>
          <a:xfrm>
            <a:off x="5876492" y="53751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7" name="모서리가 둥근 직사각형 993">
            <a:extLst>
              <a:ext uri="{FF2B5EF4-FFF2-40B4-BE49-F238E27FC236}">
                <a16:creationId xmlns:a16="http://schemas.microsoft.com/office/drawing/2014/main" id="{8C5327EF-3429-747A-F0D3-0A7E0869B9D8}"/>
              </a:ext>
            </a:extLst>
          </p:cNvPr>
          <p:cNvSpPr/>
          <p:nvPr/>
        </p:nvSpPr>
        <p:spPr>
          <a:xfrm>
            <a:off x="6037679" y="53738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8" name="모서리가 둥근 직사각형 988">
            <a:extLst>
              <a:ext uri="{FF2B5EF4-FFF2-40B4-BE49-F238E27FC236}">
                <a16:creationId xmlns:a16="http://schemas.microsoft.com/office/drawing/2014/main" id="{71920625-921E-B95B-8D51-6E6C831BA423}"/>
              </a:ext>
            </a:extLst>
          </p:cNvPr>
          <p:cNvSpPr/>
          <p:nvPr/>
        </p:nvSpPr>
        <p:spPr>
          <a:xfrm>
            <a:off x="5716627" y="55456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9" name="모서리가 둥근 직사각형 989">
            <a:extLst>
              <a:ext uri="{FF2B5EF4-FFF2-40B4-BE49-F238E27FC236}">
                <a16:creationId xmlns:a16="http://schemas.microsoft.com/office/drawing/2014/main" id="{9097C99F-BF80-8A9E-7A44-DB36951AD61D}"/>
              </a:ext>
            </a:extLst>
          </p:cNvPr>
          <p:cNvSpPr/>
          <p:nvPr/>
        </p:nvSpPr>
        <p:spPr>
          <a:xfrm>
            <a:off x="5877818" y="55447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0" name="모서리가 둥근 직사각형 990">
            <a:extLst>
              <a:ext uri="{FF2B5EF4-FFF2-40B4-BE49-F238E27FC236}">
                <a16:creationId xmlns:a16="http://schemas.microsoft.com/office/drawing/2014/main" id="{A98B04A3-7F70-6217-ED2D-F8177FA19679}"/>
              </a:ext>
            </a:extLst>
          </p:cNvPr>
          <p:cNvSpPr/>
          <p:nvPr/>
        </p:nvSpPr>
        <p:spPr>
          <a:xfrm>
            <a:off x="6039005" y="55456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1" name="모서리가 둥근 직사각형 985">
            <a:extLst>
              <a:ext uri="{FF2B5EF4-FFF2-40B4-BE49-F238E27FC236}">
                <a16:creationId xmlns:a16="http://schemas.microsoft.com/office/drawing/2014/main" id="{30A8E5A4-1DED-9273-0E07-40FF6C12DEA6}"/>
              </a:ext>
            </a:extLst>
          </p:cNvPr>
          <p:cNvSpPr/>
          <p:nvPr/>
        </p:nvSpPr>
        <p:spPr>
          <a:xfrm>
            <a:off x="5715301" y="57259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2" name="모서리가 둥근 직사각형 986">
            <a:extLst>
              <a:ext uri="{FF2B5EF4-FFF2-40B4-BE49-F238E27FC236}">
                <a16:creationId xmlns:a16="http://schemas.microsoft.com/office/drawing/2014/main" id="{EA8DF5A2-B4F0-29F9-2130-65FDD906A213}"/>
              </a:ext>
            </a:extLst>
          </p:cNvPr>
          <p:cNvSpPr/>
          <p:nvPr/>
        </p:nvSpPr>
        <p:spPr>
          <a:xfrm>
            <a:off x="5876492" y="57249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3" name="모서리가 둥근 직사각형 987">
            <a:extLst>
              <a:ext uri="{FF2B5EF4-FFF2-40B4-BE49-F238E27FC236}">
                <a16:creationId xmlns:a16="http://schemas.microsoft.com/office/drawing/2014/main" id="{F2979F12-0402-B3D3-D868-84FED49C0336}"/>
              </a:ext>
            </a:extLst>
          </p:cNvPr>
          <p:cNvSpPr/>
          <p:nvPr/>
        </p:nvSpPr>
        <p:spPr>
          <a:xfrm>
            <a:off x="6037679" y="57236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4" name="모서리가 둥근 직사각형 982">
            <a:extLst>
              <a:ext uri="{FF2B5EF4-FFF2-40B4-BE49-F238E27FC236}">
                <a16:creationId xmlns:a16="http://schemas.microsoft.com/office/drawing/2014/main" id="{58B3A3D6-8C35-A637-5046-814660E6EB63}"/>
              </a:ext>
            </a:extLst>
          </p:cNvPr>
          <p:cNvSpPr/>
          <p:nvPr/>
        </p:nvSpPr>
        <p:spPr>
          <a:xfrm>
            <a:off x="5712231" y="58933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5" name="모서리가 둥근 직사각형 983">
            <a:extLst>
              <a:ext uri="{FF2B5EF4-FFF2-40B4-BE49-F238E27FC236}">
                <a16:creationId xmlns:a16="http://schemas.microsoft.com/office/drawing/2014/main" id="{BFD26E42-D09B-03F6-BBD0-4BE67D3E8C45}"/>
              </a:ext>
            </a:extLst>
          </p:cNvPr>
          <p:cNvSpPr/>
          <p:nvPr/>
        </p:nvSpPr>
        <p:spPr>
          <a:xfrm>
            <a:off x="5873421" y="58923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6" name="모서리가 둥근 직사각형 984">
            <a:extLst>
              <a:ext uri="{FF2B5EF4-FFF2-40B4-BE49-F238E27FC236}">
                <a16:creationId xmlns:a16="http://schemas.microsoft.com/office/drawing/2014/main" id="{39415344-4B53-2D7C-ED23-A1EB995308F2}"/>
              </a:ext>
            </a:extLst>
          </p:cNvPr>
          <p:cNvSpPr/>
          <p:nvPr/>
        </p:nvSpPr>
        <p:spPr>
          <a:xfrm>
            <a:off x="6034609" y="58910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7" name="모서리가 둥근 직사각형 979">
            <a:extLst>
              <a:ext uri="{FF2B5EF4-FFF2-40B4-BE49-F238E27FC236}">
                <a16:creationId xmlns:a16="http://schemas.microsoft.com/office/drawing/2014/main" id="{4235BF55-67EB-A9C1-E2F3-E6078068543D}"/>
              </a:ext>
            </a:extLst>
          </p:cNvPr>
          <p:cNvSpPr/>
          <p:nvPr/>
        </p:nvSpPr>
        <p:spPr>
          <a:xfrm>
            <a:off x="5713557" y="60584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8" name="모서리가 둥근 직사각형 980">
            <a:extLst>
              <a:ext uri="{FF2B5EF4-FFF2-40B4-BE49-F238E27FC236}">
                <a16:creationId xmlns:a16="http://schemas.microsoft.com/office/drawing/2014/main" id="{C0FB5E4A-DB22-D2F3-895F-9758D0AA6BD6}"/>
              </a:ext>
            </a:extLst>
          </p:cNvPr>
          <p:cNvSpPr/>
          <p:nvPr/>
        </p:nvSpPr>
        <p:spPr>
          <a:xfrm>
            <a:off x="5874747" y="60574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9" name="모서리가 둥근 직사각형 981">
            <a:extLst>
              <a:ext uri="{FF2B5EF4-FFF2-40B4-BE49-F238E27FC236}">
                <a16:creationId xmlns:a16="http://schemas.microsoft.com/office/drawing/2014/main" id="{68518B11-37B2-DF80-0457-5D189500CCA4}"/>
              </a:ext>
            </a:extLst>
          </p:cNvPr>
          <p:cNvSpPr/>
          <p:nvPr/>
        </p:nvSpPr>
        <p:spPr>
          <a:xfrm>
            <a:off x="6039221" y="60591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0" name="모서리가 둥근 직사각형 976">
            <a:extLst>
              <a:ext uri="{FF2B5EF4-FFF2-40B4-BE49-F238E27FC236}">
                <a16:creationId xmlns:a16="http://schemas.microsoft.com/office/drawing/2014/main" id="{6B030381-E656-F6F9-1B4D-C18A712E3010}"/>
              </a:ext>
            </a:extLst>
          </p:cNvPr>
          <p:cNvSpPr/>
          <p:nvPr/>
        </p:nvSpPr>
        <p:spPr>
          <a:xfrm>
            <a:off x="5713214" y="62216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1" name="모서리가 둥근 직사각형 977">
            <a:extLst>
              <a:ext uri="{FF2B5EF4-FFF2-40B4-BE49-F238E27FC236}">
                <a16:creationId xmlns:a16="http://schemas.microsoft.com/office/drawing/2014/main" id="{397382EA-BD9C-86E9-5443-3535CB02BAB2}"/>
              </a:ext>
            </a:extLst>
          </p:cNvPr>
          <p:cNvSpPr/>
          <p:nvPr/>
        </p:nvSpPr>
        <p:spPr>
          <a:xfrm>
            <a:off x="5874405" y="62206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2" name="모서리가 둥근 직사각형 978">
            <a:extLst>
              <a:ext uri="{FF2B5EF4-FFF2-40B4-BE49-F238E27FC236}">
                <a16:creationId xmlns:a16="http://schemas.microsoft.com/office/drawing/2014/main" id="{367285CF-9DFB-21F9-6DC8-6641D66C3A01}"/>
              </a:ext>
            </a:extLst>
          </p:cNvPr>
          <p:cNvSpPr/>
          <p:nvPr/>
        </p:nvSpPr>
        <p:spPr>
          <a:xfrm>
            <a:off x="6035593" y="62193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3" name="모서리가 둥근 직사각형 973">
            <a:extLst>
              <a:ext uri="{FF2B5EF4-FFF2-40B4-BE49-F238E27FC236}">
                <a16:creationId xmlns:a16="http://schemas.microsoft.com/office/drawing/2014/main" id="{0AC0C758-C46F-AA71-03BE-DAC0B4B6095F}"/>
              </a:ext>
            </a:extLst>
          </p:cNvPr>
          <p:cNvSpPr/>
          <p:nvPr/>
        </p:nvSpPr>
        <p:spPr>
          <a:xfrm>
            <a:off x="5713867" y="63865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4" name="모서리가 둥근 직사각형 974">
            <a:extLst>
              <a:ext uri="{FF2B5EF4-FFF2-40B4-BE49-F238E27FC236}">
                <a16:creationId xmlns:a16="http://schemas.microsoft.com/office/drawing/2014/main" id="{5FEBEF7E-E828-DECC-166D-A24C1ABC665E}"/>
              </a:ext>
            </a:extLst>
          </p:cNvPr>
          <p:cNvSpPr/>
          <p:nvPr/>
        </p:nvSpPr>
        <p:spPr>
          <a:xfrm>
            <a:off x="5875058" y="63855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5" name="모서리가 둥근 직사각형 975">
            <a:extLst>
              <a:ext uri="{FF2B5EF4-FFF2-40B4-BE49-F238E27FC236}">
                <a16:creationId xmlns:a16="http://schemas.microsoft.com/office/drawing/2014/main" id="{6BC6A0FB-D047-E794-B27B-F0FEE1BF801A}"/>
              </a:ext>
            </a:extLst>
          </p:cNvPr>
          <p:cNvSpPr/>
          <p:nvPr/>
        </p:nvSpPr>
        <p:spPr>
          <a:xfrm>
            <a:off x="6036245" y="63842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6" name="모서리가 둥근 직사각형 913">
            <a:extLst>
              <a:ext uri="{FF2B5EF4-FFF2-40B4-BE49-F238E27FC236}">
                <a16:creationId xmlns:a16="http://schemas.microsoft.com/office/drawing/2014/main" id="{1FCE3F61-41D4-A0E3-0721-E359C730EF64}"/>
              </a:ext>
            </a:extLst>
          </p:cNvPr>
          <p:cNvSpPr/>
          <p:nvPr/>
        </p:nvSpPr>
        <p:spPr>
          <a:xfrm>
            <a:off x="5715965" y="48717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7" name="사각형: 둥근 위쪽 모서리 9886">
            <a:extLst>
              <a:ext uri="{FF2B5EF4-FFF2-40B4-BE49-F238E27FC236}">
                <a16:creationId xmlns:a16="http://schemas.microsoft.com/office/drawing/2014/main" id="{20FA512F-CD1C-DCB2-27F5-1ECC7A673C4F}"/>
              </a:ext>
            </a:extLst>
          </p:cNvPr>
          <p:cNvSpPr/>
          <p:nvPr/>
        </p:nvSpPr>
        <p:spPr>
          <a:xfrm>
            <a:off x="5654291" y="4538039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888" name="직선 연결선 9887">
            <a:extLst>
              <a:ext uri="{FF2B5EF4-FFF2-40B4-BE49-F238E27FC236}">
                <a16:creationId xmlns:a16="http://schemas.microsoft.com/office/drawing/2014/main" id="{1F87627D-DAEC-E415-7072-DDFFA83E8892}"/>
              </a:ext>
            </a:extLst>
          </p:cNvPr>
          <p:cNvCxnSpPr>
            <a:cxnSpLocks/>
          </p:cNvCxnSpPr>
          <p:nvPr/>
        </p:nvCxnSpPr>
        <p:spPr>
          <a:xfrm>
            <a:off x="5654291" y="481658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89" name="사각형: 둥근 모서리 9888">
            <a:extLst>
              <a:ext uri="{FF2B5EF4-FFF2-40B4-BE49-F238E27FC236}">
                <a16:creationId xmlns:a16="http://schemas.microsoft.com/office/drawing/2014/main" id="{08BC59E9-DAC0-65B5-3520-3771B3291F13}"/>
              </a:ext>
            </a:extLst>
          </p:cNvPr>
          <p:cNvSpPr/>
          <p:nvPr/>
        </p:nvSpPr>
        <p:spPr>
          <a:xfrm>
            <a:off x="5654292" y="453866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90" name="직사각형 9889">
            <a:extLst>
              <a:ext uri="{FF2B5EF4-FFF2-40B4-BE49-F238E27FC236}">
                <a16:creationId xmlns:a16="http://schemas.microsoft.com/office/drawing/2014/main" id="{BD7CB49E-BA37-538C-3B69-3646D109DF76}"/>
              </a:ext>
            </a:extLst>
          </p:cNvPr>
          <p:cNvSpPr/>
          <p:nvPr/>
        </p:nvSpPr>
        <p:spPr>
          <a:xfrm>
            <a:off x="5705363" y="450929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891" name="그룹 9890">
            <a:extLst>
              <a:ext uri="{FF2B5EF4-FFF2-40B4-BE49-F238E27FC236}">
                <a16:creationId xmlns:a16="http://schemas.microsoft.com/office/drawing/2014/main" id="{569C1E66-D19B-2FF7-F5E7-30BDFE3C7EEF}"/>
              </a:ext>
            </a:extLst>
          </p:cNvPr>
          <p:cNvGrpSpPr/>
          <p:nvPr/>
        </p:nvGrpSpPr>
        <p:grpSpPr>
          <a:xfrm>
            <a:off x="5631192" y="4643933"/>
            <a:ext cx="577798" cy="221355"/>
            <a:chOff x="7893402" y="849412"/>
            <a:chExt cx="597508" cy="229745"/>
          </a:xfrm>
        </p:grpSpPr>
        <p:sp>
          <p:nvSpPr>
            <p:cNvPr id="9896" name="직사각형 9895">
              <a:extLst>
                <a:ext uri="{FF2B5EF4-FFF2-40B4-BE49-F238E27FC236}">
                  <a16:creationId xmlns:a16="http://schemas.microsoft.com/office/drawing/2014/main" id="{98DAF86A-3512-FE47-14D3-8A3CF1E19A80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897" name="직사각형 9896">
              <a:extLst>
                <a:ext uri="{FF2B5EF4-FFF2-40B4-BE49-F238E27FC236}">
                  <a16:creationId xmlns:a16="http://schemas.microsoft.com/office/drawing/2014/main" id="{9D2C2287-0ECB-8ACF-8E1E-AD319A0DE87E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898" name="직사각형 9897">
              <a:extLst>
                <a:ext uri="{FF2B5EF4-FFF2-40B4-BE49-F238E27FC236}">
                  <a16:creationId xmlns:a16="http://schemas.microsoft.com/office/drawing/2014/main" id="{4BA2E616-BFAD-C5E3-503F-64E6A8866D3E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892" name="직선 연결선 9891">
            <a:extLst>
              <a:ext uri="{FF2B5EF4-FFF2-40B4-BE49-F238E27FC236}">
                <a16:creationId xmlns:a16="http://schemas.microsoft.com/office/drawing/2014/main" id="{5E24B0F0-AF97-A4AB-7C21-F284F0A5EDAF}"/>
              </a:ext>
            </a:extLst>
          </p:cNvPr>
          <p:cNvCxnSpPr>
            <a:cxnSpLocks/>
          </p:cNvCxnSpPr>
          <p:nvPr/>
        </p:nvCxnSpPr>
        <p:spPr>
          <a:xfrm>
            <a:off x="5657548" y="46905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93" name="그룹 9892">
            <a:extLst>
              <a:ext uri="{FF2B5EF4-FFF2-40B4-BE49-F238E27FC236}">
                <a16:creationId xmlns:a16="http://schemas.microsoft.com/office/drawing/2014/main" id="{E157BFD6-2461-6C6D-F085-1C8D776FB26E}"/>
              </a:ext>
            </a:extLst>
          </p:cNvPr>
          <p:cNvGrpSpPr/>
          <p:nvPr/>
        </p:nvGrpSpPr>
        <p:grpSpPr>
          <a:xfrm>
            <a:off x="5821920" y="4690578"/>
            <a:ext cx="161190" cy="1829500"/>
            <a:chOff x="7498683" y="728474"/>
            <a:chExt cx="166688" cy="2740762"/>
          </a:xfrm>
        </p:grpSpPr>
        <p:cxnSp>
          <p:nvCxnSpPr>
            <p:cNvPr id="9894" name="직선 연결선 9893">
              <a:extLst>
                <a:ext uri="{FF2B5EF4-FFF2-40B4-BE49-F238E27FC236}">
                  <a16:creationId xmlns:a16="http://schemas.microsoft.com/office/drawing/2014/main" id="{CE021FDC-D77F-C65C-2246-FBB3720064C6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95" name="직선 연결선 9894">
              <a:extLst>
                <a:ext uri="{FF2B5EF4-FFF2-40B4-BE49-F238E27FC236}">
                  <a16:creationId xmlns:a16="http://schemas.microsoft.com/office/drawing/2014/main" id="{DC973AD2-70A5-D65E-A6C9-AAFA54C8A3AC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15" name="모서리가 둥근 직사각형 1001">
            <a:extLst>
              <a:ext uri="{FF2B5EF4-FFF2-40B4-BE49-F238E27FC236}">
                <a16:creationId xmlns:a16="http://schemas.microsoft.com/office/drawing/2014/main" id="{07C2FDFF-A320-C08A-8C24-D7B61E1DD732}"/>
              </a:ext>
            </a:extLst>
          </p:cNvPr>
          <p:cNvSpPr/>
          <p:nvPr/>
        </p:nvSpPr>
        <p:spPr>
          <a:xfrm>
            <a:off x="6538154" y="48536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6" name="모서리가 둥근 직사각형 1002">
            <a:extLst>
              <a:ext uri="{FF2B5EF4-FFF2-40B4-BE49-F238E27FC236}">
                <a16:creationId xmlns:a16="http://schemas.microsoft.com/office/drawing/2014/main" id="{AEEA1791-6220-FE35-6EB9-086139678450}"/>
              </a:ext>
            </a:extLst>
          </p:cNvPr>
          <p:cNvSpPr/>
          <p:nvPr/>
        </p:nvSpPr>
        <p:spPr>
          <a:xfrm>
            <a:off x="6699342" y="48523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7" name="모서리가 둥근 직사각형 997">
            <a:extLst>
              <a:ext uri="{FF2B5EF4-FFF2-40B4-BE49-F238E27FC236}">
                <a16:creationId xmlns:a16="http://schemas.microsoft.com/office/drawing/2014/main" id="{B6ED118B-4A64-C1EB-7A39-7D26559F3C41}"/>
              </a:ext>
            </a:extLst>
          </p:cNvPr>
          <p:cNvSpPr/>
          <p:nvPr/>
        </p:nvSpPr>
        <p:spPr>
          <a:xfrm>
            <a:off x="6376250" y="50226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8" name="모서리가 둥근 직사각형 998">
            <a:extLst>
              <a:ext uri="{FF2B5EF4-FFF2-40B4-BE49-F238E27FC236}">
                <a16:creationId xmlns:a16="http://schemas.microsoft.com/office/drawing/2014/main" id="{8B685109-E5AF-00E4-8B40-B575BF92F5BA}"/>
              </a:ext>
            </a:extLst>
          </p:cNvPr>
          <p:cNvSpPr/>
          <p:nvPr/>
        </p:nvSpPr>
        <p:spPr>
          <a:xfrm>
            <a:off x="6537440" y="50216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9" name="모서리가 둥근 직사각형 999">
            <a:extLst>
              <a:ext uri="{FF2B5EF4-FFF2-40B4-BE49-F238E27FC236}">
                <a16:creationId xmlns:a16="http://schemas.microsoft.com/office/drawing/2014/main" id="{AF5D7098-084E-069C-28E9-D8B20829179D}"/>
              </a:ext>
            </a:extLst>
          </p:cNvPr>
          <p:cNvSpPr/>
          <p:nvPr/>
        </p:nvSpPr>
        <p:spPr>
          <a:xfrm>
            <a:off x="6698628" y="50203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0" name="모서리가 둥근 직사각형 994">
            <a:extLst>
              <a:ext uri="{FF2B5EF4-FFF2-40B4-BE49-F238E27FC236}">
                <a16:creationId xmlns:a16="http://schemas.microsoft.com/office/drawing/2014/main" id="{E4D70BFA-047C-2931-8AC1-DC827FE53502}"/>
              </a:ext>
            </a:extLst>
          </p:cNvPr>
          <p:cNvSpPr/>
          <p:nvPr/>
        </p:nvSpPr>
        <p:spPr>
          <a:xfrm>
            <a:off x="6376963" y="51940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1" name="모서리가 둥근 직사각형 995">
            <a:extLst>
              <a:ext uri="{FF2B5EF4-FFF2-40B4-BE49-F238E27FC236}">
                <a16:creationId xmlns:a16="http://schemas.microsoft.com/office/drawing/2014/main" id="{2A5701DA-6A4B-1EBE-2499-6E2DF7F63F23}"/>
              </a:ext>
            </a:extLst>
          </p:cNvPr>
          <p:cNvSpPr/>
          <p:nvPr/>
        </p:nvSpPr>
        <p:spPr>
          <a:xfrm>
            <a:off x="6538154" y="51931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2" name="모서리가 둥근 직사각형 996">
            <a:extLst>
              <a:ext uri="{FF2B5EF4-FFF2-40B4-BE49-F238E27FC236}">
                <a16:creationId xmlns:a16="http://schemas.microsoft.com/office/drawing/2014/main" id="{A625F2A1-6882-BD33-F731-9A7058C7D43B}"/>
              </a:ext>
            </a:extLst>
          </p:cNvPr>
          <p:cNvSpPr/>
          <p:nvPr/>
        </p:nvSpPr>
        <p:spPr>
          <a:xfrm>
            <a:off x="6699342" y="51917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3" name="모서리가 둥근 직사각형 991">
            <a:extLst>
              <a:ext uri="{FF2B5EF4-FFF2-40B4-BE49-F238E27FC236}">
                <a16:creationId xmlns:a16="http://schemas.microsoft.com/office/drawing/2014/main" id="{CF545363-8568-4874-CD32-1B135C828379}"/>
              </a:ext>
            </a:extLst>
          </p:cNvPr>
          <p:cNvSpPr/>
          <p:nvPr/>
        </p:nvSpPr>
        <p:spPr>
          <a:xfrm>
            <a:off x="6377994" y="53572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4" name="모서리가 둥근 직사각형 992">
            <a:extLst>
              <a:ext uri="{FF2B5EF4-FFF2-40B4-BE49-F238E27FC236}">
                <a16:creationId xmlns:a16="http://schemas.microsoft.com/office/drawing/2014/main" id="{C2E5818C-E631-8DB9-D9A3-F971E2E5791E}"/>
              </a:ext>
            </a:extLst>
          </p:cNvPr>
          <p:cNvSpPr/>
          <p:nvPr/>
        </p:nvSpPr>
        <p:spPr>
          <a:xfrm>
            <a:off x="6539185" y="53562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5" name="모서리가 둥근 직사각형 993">
            <a:extLst>
              <a:ext uri="{FF2B5EF4-FFF2-40B4-BE49-F238E27FC236}">
                <a16:creationId xmlns:a16="http://schemas.microsoft.com/office/drawing/2014/main" id="{9077CFA3-3C9A-45BD-96B8-AC321FA61A9B}"/>
              </a:ext>
            </a:extLst>
          </p:cNvPr>
          <p:cNvSpPr/>
          <p:nvPr/>
        </p:nvSpPr>
        <p:spPr>
          <a:xfrm>
            <a:off x="6700372" y="53549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6" name="모서리가 둥근 직사각형 988">
            <a:extLst>
              <a:ext uri="{FF2B5EF4-FFF2-40B4-BE49-F238E27FC236}">
                <a16:creationId xmlns:a16="http://schemas.microsoft.com/office/drawing/2014/main" id="{F5219669-AE91-0CC2-67D6-D58C13ADA550}"/>
              </a:ext>
            </a:extLst>
          </p:cNvPr>
          <p:cNvSpPr/>
          <p:nvPr/>
        </p:nvSpPr>
        <p:spPr>
          <a:xfrm>
            <a:off x="6379320" y="55267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7" name="모서리가 둥근 직사각형 989">
            <a:extLst>
              <a:ext uri="{FF2B5EF4-FFF2-40B4-BE49-F238E27FC236}">
                <a16:creationId xmlns:a16="http://schemas.microsoft.com/office/drawing/2014/main" id="{A9EBBC78-79B9-EDA6-C38F-87B963E7726F}"/>
              </a:ext>
            </a:extLst>
          </p:cNvPr>
          <p:cNvSpPr/>
          <p:nvPr/>
        </p:nvSpPr>
        <p:spPr>
          <a:xfrm>
            <a:off x="6540511" y="55258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8" name="모서리가 둥근 직사각형 990">
            <a:extLst>
              <a:ext uri="{FF2B5EF4-FFF2-40B4-BE49-F238E27FC236}">
                <a16:creationId xmlns:a16="http://schemas.microsoft.com/office/drawing/2014/main" id="{D75AA6D7-BF9B-F3BB-0510-C2B06328663A}"/>
              </a:ext>
            </a:extLst>
          </p:cNvPr>
          <p:cNvSpPr/>
          <p:nvPr/>
        </p:nvSpPr>
        <p:spPr>
          <a:xfrm>
            <a:off x="6701698" y="55267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9" name="모서리가 둥근 직사각형 985">
            <a:extLst>
              <a:ext uri="{FF2B5EF4-FFF2-40B4-BE49-F238E27FC236}">
                <a16:creationId xmlns:a16="http://schemas.microsoft.com/office/drawing/2014/main" id="{797BE5CC-3E51-C3E1-AAE2-12C2997E550D}"/>
              </a:ext>
            </a:extLst>
          </p:cNvPr>
          <p:cNvSpPr/>
          <p:nvPr/>
        </p:nvSpPr>
        <p:spPr>
          <a:xfrm>
            <a:off x="6377994" y="57070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0" name="모서리가 둥근 직사각형 986">
            <a:extLst>
              <a:ext uri="{FF2B5EF4-FFF2-40B4-BE49-F238E27FC236}">
                <a16:creationId xmlns:a16="http://schemas.microsoft.com/office/drawing/2014/main" id="{14B6ABA2-D651-8FE6-D2F8-0B92C807B5A4}"/>
              </a:ext>
            </a:extLst>
          </p:cNvPr>
          <p:cNvSpPr/>
          <p:nvPr/>
        </p:nvSpPr>
        <p:spPr>
          <a:xfrm>
            <a:off x="6539185" y="57060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1" name="모서리가 둥근 직사각형 987">
            <a:extLst>
              <a:ext uri="{FF2B5EF4-FFF2-40B4-BE49-F238E27FC236}">
                <a16:creationId xmlns:a16="http://schemas.microsoft.com/office/drawing/2014/main" id="{3D461CC7-D5F0-294B-CFE3-6AB176D5DB4D}"/>
              </a:ext>
            </a:extLst>
          </p:cNvPr>
          <p:cNvSpPr/>
          <p:nvPr/>
        </p:nvSpPr>
        <p:spPr>
          <a:xfrm>
            <a:off x="6700372" y="57047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2" name="모서리가 둥근 직사각형 982">
            <a:extLst>
              <a:ext uri="{FF2B5EF4-FFF2-40B4-BE49-F238E27FC236}">
                <a16:creationId xmlns:a16="http://schemas.microsoft.com/office/drawing/2014/main" id="{0B079624-AC0D-357A-12AC-E65FB39C820C}"/>
              </a:ext>
            </a:extLst>
          </p:cNvPr>
          <p:cNvSpPr/>
          <p:nvPr/>
        </p:nvSpPr>
        <p:spPr>
          <a:xfrm>
            <a:off x="6374924" y="58744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3" name="모서리가 둥근 직사각형 983">
            <a:extLst>
              <a:ext uri="{FF2B5EF4-FFF2-40B4-BE49-F238E27FC236}">
                <a16:creationId xmlns:a16="http://schemas.microsoft.com/office/drawing/2014/main" id="{DDCA7347-8864-6A90-D11A-90F1FE89B780}"/>
              </a:ext>
            </a:extLst>
          </p:cNvPr>
          <p:cNvSpPr/>
          <p:nvPr/>
        </p:nvSpPr>
        <p:spPr>
          <a:xfrm>
            <a:off x="6536114" y="58734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4" name="모서리가 둥근 직사각형 984">
            <a:extLst>
              <a:ext uri="{FF2B5EF4-FFF2-40B4-BE49-F238E27FC236}">
                <a16:creationId xmlns:a16="http://schemas.microsoft.com/office/drawing/2014/main" id="{9459A5D4-8773-4CFE-A656-9198E685E91F}"/>
              </a:ext>
            </a:extLst>
          </p:cNvPr>
          <p:cNvSpPr/>
          <p:nvPr/>
        </p:nvSpPr>
        <p:spPr>
          <a:xfrm>
            <a:off x="6697302" y="58721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5" name="모서리가 둥근 직사각형 979">
            <a:extLst>
              <a:ext uri="{FF2B5EF4-FFF2-40B4-BE49-F238E27FC236}">
                <a16:creationId xmlns:a16="http://schemas.microsoft.com/office/drawing/2014/main" id="{05D1A9BA-C4A9-1DEC-0C0D-B31D62F9956B}"/>
              </a:ext>
            </a:extLst>
          </p:cNvPr>
          <p:cNvSpPr/>
          <p:nvPr/>
        </p:nvSpPr>
        <p:spPr>
          <a:xfrm>
            <a:off x="6376250" y="60395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6" name="모서리가 둥근 직사각형 980">
            <a:extLst>
              <a:ext uri="{FF2B5EF4-FFF2-40B4-BE49-F238E27FC236}">
                <a16:creationId xmlns:a16="http://schemas.microsoft.com/office/drawing/2014/main" id="{4693A3C7-EDF8-2449-9EE9-CA593E3B9F33}"/>
              </a:ext>
            </a:extLst>
          </p:cNvPr>
          <p:cNvSpPr/>
          <p:nvPr/>
        </p:nvSpPr>
        <p:spPr>
          <a:xfrm>
            <a:off x="6537440" y="6038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7" name="모서리가 둥근 직사각형 981">
            <a:extLst>
              <a:ext uri="{FF2B5EF4-FFF2-40B4-BE49-F238E27FC236}">
                <a16:creationId xmlns:a16="http://schemas.microsoft.com/office/drawing/2014/main" id="{84CCAE05-D763-BE6F-D2D2-148C2BF80F13}"/>
              </a:ext>
            </a:extLst>
          </p:cNvPr>
          <p:cNvSpPr/>
          <p:nvPr/>
        </p:nvSpPr>
        <p:spPr>
          <a:xfrm>
            <a:off x="6701914" y="60403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8" name="모서리가 둥근 직사각형 976">
            <a:extLst>
              <a:ext uri="{FF2B5EF4-FFF2-40B4-BE49-F238E27FC236}">
                <a16:creationId xmlns:a16="http://schemas.microsoft.com/office/drawing/2014/main" id="{F455CBF5-11A2-0E54-4DCF-15FD6B330081}"/>
              </a:ext>
            </a:extLst>
          </p:cNvPr>
          <p:cNvSpPr/>
          <p:nvPr/>
        </p:nvSpPr>
        <p:spPr>
          <a:xfrm>
            <a:off x="6375907" y="6202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9" name="모서리가 둥근 직사각형 977">
            <a:extLst>
              <a:ext uri="{FF2B5EF4-FFF2-40B4-BE49-F238E27FC236}">
                <a16:creationId xmlns:a16="http://schemas.microsoft.com/office/drawing/2014/main" id="{E78780CA-917B-791D-BEB5-E2539293D08D}"/>
              </a:ext>
            </a:extLst>
          </p:cNvPr>
          <p:cNvSpPr/>
          <p:nvPr/>
        </p:nvSpPr>
        <p:spPr>
          <a:xfrm>
            <a:off x="6537098" y="62017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0" name="모서리가 둥근 직사각형 978">
            <a:extLst>
              <a:ext uri="{FF2B5EF4-FFF2-40B4-BE49-F238E27FC236}">
                <a16:creationId xmlns:a16="http://schemas.microsoft.com/office/drawing/2014/main" id="{60AB30EA-612D-61A5-4B7E-D17D9EE8E9F5}"/>
              </a:ext>
            </a:extLst>
          </p:cNvPr>
          <p:cNvSpPr/>
          <p:nvPr/>
        </p:nvSpPr>
        <p:spPr>
          <a:xfrm>
            <a:off x="6698286" y="62004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1" name="모서리가 둥근 직사각형 973">
            <a:extLst>
              <a:ext uri="{FF2B5EF4-FFF2-40B4-BE49-F238E27FC236}">
                <a16:creationId xmlns:a16="http://schemas.microsoft.com/office/drawing/2014/main" id="{E2B4C050-3F91-3F37-BD47-098006062C7A}"/>
              </a:ext>
            </a:extLst>
          </p:cNvPr>
          <p:cNvSpPr/>
          <p:nvPr/>
        </p:nvSpPr>
        <p:spPr>
          <a:xfrm>
            <a:off x="6376560" y="63485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2" name="모서리가 둥근 직사각형 974">
            <a:extLst>
              <a:ext uri="{FF2B5EF4-FFF2-40B4-BE49-F238E27FC236}">
                <a16:creationId xmlns:a16="http://schemas.microsoft.com/office/drawing/2014/main" id="{3BFA0AE7-56CB-357F-E54A-E88EC37E8CF8}"/>
              </a:ext>
            </a:extLst>
          </p:cNvPr>
          <p:cNvSpPr/>
          <p:nvPr/>
        </p:nvSpPr>
        <p:spPr>
          <a:xfrm>
            <a:off x="6537751" y="63475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3" name="모서리가 둥근 직사각형 975">
            <a:extLst>
              <a:ext uri="{FF2B5EF4-FFF2-40B4-BE49-F238E27FC236}">
                <a16:creationId xmlns:a16="http://schemas.microsoft.com/office/drawing/2014/main" id="{D263281E-D017-C121-7922-F5661A616222}"/>
              </a:ext>
            </a:extLst>
          </p:cNvPr>
          <p:cNvSpPr/>
          <p:nvPr/>
        </p:nvSpPr>
        <p:spPr>
          <a:xfrm>
            <a:off x="6698938" y="6346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4" name="모서리가 둥근 직사각형 913">
            <a:extLst>
              <a:ext uri="{FF2B5EF4-FFF2-40B4-BE49-F238E27FC236}">
                <a16:creationId xmlns:a16="http://schemas.microsoft.com/office/drawing/2014/main" id="{6EF624F2-864E-F03F-3014-0BD3A5EA13E8}"/>
              </a:ext>
            </a:extLst>
          </p:cNvPr>
          <p:cNvSpPr/>
          <p:nvPr/>
        </p:nvSpPr>
        <p:spPr>
          <a:xfrm>
            <a:off x="6378658" y="48528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5" name="사각형: 둥근 위쪽 모서리 9844">
            <a:extLst>
              <a:ext uri="{FF2B5EF4-FFF2-40B4-BE49-F238E27FC236}">
                <a16:creationId xmlns:a16="http://schemas.microsoft.com/office/drawing/2014/main" id="{6E1705BB-98B9-EA09-9BE2-ABC7393EFD64}"/>
              </a:ext>
            </a:extLst>
          </p:cNvPr>
          <p:cNvSpPr/>
          <p:nvPr/>
        </p:nvSpPr>
        <p:spPr>
          <a:xfrm>
            <a:off x="6316984" y="4519148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846" name="직선 연결선 9845">
            <a:extLst>
              <a:ext uri="{FF2B5EF4-FFF2-40B4-BE49-F238E27FC236}">
                <a16:creationId xmlns:a16="http://schemas.microsoft.com/office/drawing/2014/main" id="{D48AC67D-2FC4-069E-899F-BA4192C3A9E2}"/>
              </a:ext>
            </a:extLst>
          </p:cNvPr>
          <p:cNvCxnSpPr>
            <a:cxnSpLocks/>
          </p:cNvCxnSpPr>
          <p:nvPr/>
        </p:nvCxnSpPr>
        <p:spPr>
          <a:xfrm>
            <a:off x="6316984" y="479769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47" name="사각형: 둥근 모서리 9846">
            <a:extLst>
              <a:ext uri="{FF2B5EF4-FFF2-40B4-BE49-F238E27FC236}">
                <a16:creationId xmlns:a16="http://schemas.microsoft.com/office/drawing/2014/main" id="{ADB63E19-789C-EA4F-DAEB-BBA56D597754}"/>
              </a:ext>
            </a:extLst>
          </p:cNvPr>
          <p:cNvSpPr/>
          <p:nvPr/>
        </p:nvSpPr>
        <p:spPr>
          <a:xfrm>
            <a:off x="6316985" y="451976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8" name="직사각형 9847">
            <a:extLst>
              <a:ext uri="{FF2B5EF4-FFF2-40B4-BE49-F238E27FC236}">
                <a16:creationId xmlns:a16="http://schemas.microsoft.com/office/drawing/2014/main" id="{857E913F-53E0-6FAD-EBA9-1361DEB6CCB8}"/>
              </a:ext>
            </a:extLst>
          </p:cNvPr>
          <p:cNvSpPr/>
          <p:nvPr/>
        </p:nvSpPr>
        <p:spPr>
          <a:xfrm>
            <a:off x="6368056" y="4490405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849" name="그룹 9848">
            <a:extLst>
              <a:ext uri="{FF2B5EF4-FFF2-40B4-BE49-F238E27FC236}">
                <a16:creationId xmlns:a16="http://schemas.microsoft.com/office/drawing/2014/main" id="{899F63E5-D520-131D-3852-B39DD6EA0422}"/>
              </a:ext>
            </a:extLst>
          </p:cNvPr>
          <p:cNvGrpSpPr/>
          <p:nvPr/>
        </p:nvGrpSpPr>
        <p:grpSpPr>
          <a:xfrm>
            <a:off x="6293885" y="4625042"/>
            <a:ext cx="577798" cy="221355"/>
            <a:chOff x="7893402" y="849412"/>
            <a:chExt cx="597508" cy="229745"/>
          </a:xfrm>
        </p:grpSpPr>
        <p:sp>
          <p:nvSpPr>
            <p:cNvPr id="9854" name="직사각형 9853">
              <a:extLst>
                <a:ext uri="{FF2B5EF4-FFF2-40B4-BE49-F238E27FC236}">
                  <a16:creationId xmlns:a16="http://schemas.microsoft.com/office/drawing/2014/main" id="{3A74E1E0-B2DB-0C4E-62AA-26446E3AA54E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855" name="직사각형 9854">
              <a:extLst>
                <a:ext uri="{FF2B5EF4-FFF2-40B4-BE49-F238E27FC236}">
                  <a16:creationId xmlns:a16="http://schemas.microsoft.com/office/drawing/2014/main" id="{44401636-AF96-6440-8EF7-9BFEE9278B33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856" name="직사각형 9855">
              <a:extLst>
                <a:ext uri="{FF2B5EF4-FFF2-40B4-BE49-F238E27FC236}">
                  <a16:creationId xmlns:a16="http://schemas.microsoft.com/office/drawing/2014/main" id="{6566BBDF-5A69-74DF-298F-113C09AA9914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850" name="직선 연결선 9849">
            <a:extLst>
              <a:ext uri="{FF2B5EF4-FFF2-40B4-BE49-F238E27FC236}">
                <a16:creationId xmlns:a16="http://schemas.microsoft.com/office/drawing/2014/main" id="{AFB83796-5816-B4F5-8F76-FEEB8D0E850F}"/>
              </a:ext>
            </a:extLst>
          </p:cNvPr>
          <p:cNvCxnSpPr>
            <a:cxnSpLocks/>
          </p:cNvCxnSpPr>
          <p:nvPr/>
        </p:nvCxnSpPr>
        <p:spPr>
          <a:xfrm>
            <a:off x="6320241" y="4671664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51" name="그룹 9850">
            <a:extLst>
              <a:ext uri="{FF2B5EF4-FFF2-40B4-BE49-F238E27FC236}">
                <a16:creationId xmlns:a16="http://schemas.microsoft.com/office/drawing/2014/main" id="{58AD66A3-9FDD-00AB-F806-FAC96C765B2B}"/>
              </a:ext>
            </a:extLst>
          </p:cNvPr>
          <p:cNvGrpSpPr/>
          <p:nvPr/>
        </p:nvGrpSpPr>
        <p:grpSpPr>
          <a:xfrm>
            <a:off x="6484613" y="4671687"/>
            <a:ext cx="161190" cy="1829500"/>
            <a:chOff x="7498683" y="728474"/>
            <a:chExt cx="166688" cy="2740762"/>
          </a:xfrm>
        </p:grpSpPr>
        <p:cxnSp>
          <p:nvCxnSpPr>
            <p:cNvPr id="9852" name="직선 연결선 9851">
              <a:extLst>
                <a:ext uri="{FF2B5EF4-FFF2-40B4-BE49-F238E27FC236}">
                  <a16:creationId xmlns:a16="http://schemas.microsoft.com/office/drawing/2014/main" id="{E5C1394B-7B5E-EF85-DDAA-9925069E5A94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53" name="직선 연결선 9852">
              <a:extLst>
                <a:ext uri="{FF2B5EF4-FFF2-40B4-BE49-F238E27FC236}">
                  <a16:creationId xmlns:a16="http://schemas.microsoft.com/office/drawing/2014/main" id="{C6025238-E162-FDF8-8EC2-13CA5600AE3B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73" name="모서리가 둥근 직사각형 1001">
            <a:extLst>
              <a:ext uri="{FF2B5EF4-FFF2-40B4-BE49-F238E27FC236}">
                <a16:creationId xmlns:a16="http://schemas.microsoft.com/office/drawing/2014/main" id="{40F00029-E1B8-EDD1-29BE-BE54405047FA}"/>
              </a:ext>
            </a:extLst>
          </p:cNvPr>
          <p:cNvSpPr/>
          <p:nvPr/>
        </p:nvSpPr>
        <p:spPr>
          <a:xfrm>
            <a:off x="7202085" y="4856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4" name="모서리가 둥근 직사각형 1002">
            <a:extLst>
              <a:ext uri="{FF2B5EF4-FFF2-40B4-BE49-F238E27FC236}">
                <a16:creationId xmlns:a16="http://schemas.microsoft.com/office/drawing/2014/main" id="{F44AA185-D5E4-C50B-0F7B-9024DE6EFBF7}"/>
              </a:ext>
            </a:extLst>
          </p:cNvPr>
          <p:cNvSpPr/>
          <p:nvPr/>
        </p:nvSpPr>
        <p:spPr>
          <a:xfrm>
            <a:off x="7363273" y="4855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5" name="모서리가 둥근 직사각형 997">
            <a:extLst>
              <a:ext uri="{FF2B5EF4-FFF2-40B4-BE49-F238E27FC236}">
                <a16:creationId xmlns:a16="http://schemas.microsoft.com/office/drawing/2014/main" id="{08FCC95E-9605-F930-ED46-A827ECBA3400}"/>
              </a:ext>
            </a:extLst>
          </p:cNvPr>
          <p:cNvSpPr/>
          <p:nvPr/>
        </p:nvSpPr>
        <p:spPr>
          <a:xfrm>
            <a:off x="7040181" y="50253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6" name="모서리가 둥근 직사각형 998">
            <a:extLst>
              <a:ext uri="{FF2B5EF4-FFF2-40B4-BE49-F238E27FC236}">
                <a16:creationId xmlns:a16="http://schemas.microsoft.com/office/drawing/2014/main" id="{DD377F74-0C7F-5F6C-353D-6A817ACA6D84}"/>
              </a:ext>
            </a:extLst>
          </p:cNvPr>
          <p:cNvSpPr/>
          <p:nvPr/>
        </p:nvSpPr>
        <p:spPr>
          <a:xfrm>
            <a:off x="7201371" y="50243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7" name="모서리가 둥근 직사각형 999">
            <a:extLst>
              <a:ext uri="{FF2B5EF4-FFF2-40B4-BE49-F238E27FC236}">
                <a16:creationId xmlns:a16="http://schemas.microsoft.com/office/drawing/2014/main" id="{851AB887-E6EC-D895-0898-157F752DB44D}"/>
              </a:ext>
            </a:extLst>
          </p:cNvPr>
          <p:cNvSpPr/>
          <p:nvPr/>
        </p:nvSpPr>
        <p:spPr>
          <a:xfrm>
            <a:off x="7362559" y="50230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8" name="모서리가 둥근 직사각형 994">
            <a:extLst>
              <a:ext uri="{FF2B5EF4-FFF2-40B4-BE49-F238E27FC236}">
                <a16:creationId xmlns:a16="http://schemas.microsoft.com/office/drawing/2014/main" id="{F0E73F0B-48FE-1CA9-0DE8-612D846F49B4}"/>
              </a:ext>
            </a:extLst>
          </p:cNvPr>
          <p:cNvSpPr/>
          <p:nvPr/>
        </p:nvSpPr>
        <p:spPr>
          <a:xfrm>
            <a:off x="7040894" y="5196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9" name="모서리가 둥근 직사각형 995">
            <a:extLst>
              <a:ext uri="{FF2B5EF4-FFF2-40B4-BE49-F238E27FC236}">
                <a16:creationId xmlns:a16="http://schemas.microsoft.com/office/drawing/2014/main" id="{8F3D94E6-FDFC-E825-B76C-2FF0F08F4B8D}"/>
              </a:ext>
            </a:extLst>
          </p:cNvPr>
          <p:cNvSpPr/>
          <p:nvPr/>
        </p:nvSpPr>
        <p:spPr>
          <a:xfrm>
            <a:off x="7202085" y="51958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0" name="모서리가 둥근 직사각형 996">
            <a:extLst>
              <a:ext uri="{FF2B5EF4-FFF2-40B4-BE49-F238E27FC236}">
                <a16:creationId xmlns:a16="http://schemas.microsoft.com/office/drawing/2014/main" id="{975DEC89-E870-9D18-26AF-F3A5D686AA13}"/>
              </a:ext>
            </a:extLst>
          </p:cNvPr>
          <p:cNvSpPr/>
          <p:nvPr/>
        </p:nvSpPr>
        <p:spPr>
          <a:xfrm>
            <a:off x="7363273" y="51945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1" name="모서리가 둥근 직사각형 991">
            <a:extLst>
              <a:ext uri="{FF2B5EF4-FFF2-40B4-BE49-F238E27FC236}">
                <a16:creationId xmlns:a16="http://schemas.microsoft.com/office/drawing/2014/main" id="{CE95E8BD-CE78-ACD7-84F4-E9B40C32E8C5}"/>
              </a:ext>
            </a:extLst>
          </p:cNvPr>
          <p:cNvSpPr/>
          <p:nvPr/>
        </p:nvSpPr>
        <p:spPr>
          <a:xfrm>
            <a:off x="7041925" y="5359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2" name="모서리가 둥근 직사각형 992">
            <a:extLst>
              <a:ext uri="{FF2B5EF4-FFF2-40B4-BE49-F238E27FC236}">
                <a16:creationId xmlns:a16="http://schemas.microsoft.com/office/drawing/2014/main" id="{A63F2E26-FB27-A669-F2F6-6B52BA5F481B}"/>
              </a:ext>
            </a:extLst>
          </p:cNvPr>
          <p:cNvSpPr/>
          <p:nvPr/>
        </p:nvSpPr>
        <p:spPr>
          <a:xfrm>
            <a:off x="7203116" y="53589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3" name="모서리가 둥근 직사각형 993">
            <a:extLst>
              <a:ext uri="{FF2B5EF4-FFF2-40B4-BE49-F238E27FC236}">
                <a16:creationId xmlns:a16="http://schemas.microsoft.com/office/drawing/2014/main" id="{33CE2A02-BAA5-EF90-F9BD-50A514DFC7E3}"/>
              </a:ext>
            </a:extLst>
          </p:cNvPr>
          <p:cNvSpPr/>
          <p:nvPr/>
        </p:nvSpPr>
        <p:spPr>
          <a:xfrm>
            <a:off x="7364303" y="5357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4" name="모서리가 둥근 직사각형 988">
            <a:extLst>
              <a:ext uri="{FF2B5EF4-FFF2-40B4-BE49-F238E27FC236}">
                <a16:creationId xmlns:a16="http://schemas.microsoft.com/office/drawing/2014/main" id="{ADB9C075-14E0-D110-487B-A5ABD180854D}"/>
              </a:ext>
            </a:extLst>
          </p:cNvPr>
          <p:cNvSpPr/>
          <p:nvPr/>
        </p:nvSpPr>
        <p:spPr>
          <a:xfrm>
            <a:off x="7043251" y="55295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5" name="모서리가 둥근 직사각형 989">
            <a:extLst>
              <a:ext uri="{FF2B5EF4-FFF2-40B4-BE49-F238E27FC236}">
                <a16:creationId xmlns:a16="http://schemas.microsoft.com/office/drawing/2014/main" id="{D531CACC-8670-2547-010F-17AFDC553D4F}"/>
              </a:ext>
            </a:extLst>
          </p:cNvPr>
          <p:cNvSpPr/>
          <p:nvPr/>
        </p:nvSpPr>
        <p:spPr>
          <a:xfrm>
            <a:off x="7204442" y="55285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6" name="모서리가 둥근 직사각형 990">
            <a:extLst>
              <a:ext uri="{FF2B5EF4-FFF2-40B4-BE49-F238E27FC236}">
                <a16:creationId xmlns:a16="http://schemas.microsoft.com/office/drawing/2014/main" id="{3CA5D3B6-9BB6-B289-B18A-598D250B2EE5}"/>
              </a:ext>
            </a:extLst>
          </p:cNvPr>
          <p:cNvSpPr/>
          <p:nvPr/>
        </p:nvSpPr>
        <p:spPr>
          <a:xfrm>
            <a:off x="7365629" y="5529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7" name="모서리가 둥근 직사각형 985">
            <a:extLst>
              <a:ext uri="{FF2B5EF4-FFF2-40B4-BE49-F238E27FC236}">
                <a16:creationId xmlns:a16="http://schemas.microsoft.com/office/drawing/2014/main" id="{CF1833BB-63ED-2677-B463-C7423C8DD595}"/>
              </a:ext>
            </a:extLst>
          </p:cNvPr>
          <p:cNvSpPr/>
          <p:nvPr/>
        </p:nvSpPr>
        <p:spPr>
          <a:xfrm>
            <a:off x="7041925" y="5709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8" name="모서리가 둥근 직사각형 986">
            <a:extLst>
              <a:ext uri="{FF2B5EF4-FFF2-40B4-BE49-F238E27FC236}">
                <a16:creationId xmlns:a16="http://schemas.microsoft.com/office/drawing/2014/main" id="{7D36DD85-EF3C-9E96-1210-DB73B035A973}"/>
              </a:ext>
            </a:extLst>
          </p:cNvPr>
          <p:cNvSpPr/>
          <p:nvPr/>
        </p:nvSpPr>
        <p:spPr>
          <a:xfrm>
            <a:off x="7203116" y="5708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9" name="모서리가 둥근 직사각형 987">
            <a:extLst>
              <a:ext uri="{FF2B5EF4-FFF2-40B4-BE49-F238E27FC236}">
                <a16:creationId xmlns:a16="http://schemas.microsoft.com/office/drawing/2014/main" id="{5EF2CBA9-DBAE-7848-1C36-6963ABC9EB47}"/>
              </a:ext>
            </a:extLst>
          </p:cNvPr>
          <p:cNvSpPr/>
          <p:nvPr/>
        </p:nvSpPr>
        <p:spPr>
          <a:xfrm>
            <a:off x="7364303" y="5707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0" name="모서리가 둥근 직사각형 982">
            <a:extLst>
              <a:ext uri="{FF2B5EF4-FFF2-40B4-BE49-F238E27FC236}">
                <a16:creationId xmlns:a16="http://schemas.microsoft.com/office/drawing/2014/main" id="{3A0C51E3-47E6-952F-D7E0-7E2FECC4BA18}"/>
              </a:ext>
            </a:extLst>
          </p:cNvPr>
          <p:cNvSpPr/>
          <p:nvPr/>
        </p:nvSpPr>
        <p:spPr>
          <a:xfrm>
            <a:off x="7038855" y="58771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1" name="모서리가 둥근 직사각형 983">
            <a:extLst>
              <a:ext uri="{FF2B5EF4-FFF2-40B4-BE49-F238E27FC236}">
                <a16:creationId xmlns:a16="http://schemas.microsoft.com/office/drawing/2014/main" id="{BB8F33EF-F77C-AC97-E27A-30F7BF2028FC}"/>
              </a:ext>
            </a:extLst>
          </p:cNvPr>
          <p:cNvSpPr/>
          <p:nvPr/>
        </p:nvSpPr>
        <p:spPr>
          <a:xfrm>
            <a:off x="7200045" y="5876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2" name="모서리가 둥근 직사각형 984">
            <a:extLst>
              <a:ext uri="{FF2B5EF4-FFF2-40B4-BE49-F238E27FC236}">
                <a16:creationId xmlns:a16="http://schemas.microsoft.com/office/drawing/2014/main" id="{39A22B4A-C653-676B-D209-84C24D8DFD91}"/>
              </a:ext>
            </a:extLst>
          </p:cNvPr>
          <p:cNvSpPr/>
          <p:nvPr/>
        </p:nvSpPr>
        <p:spPr>
          <a:xfrm>
            <a:off x="7361233" y="58748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3" name="모서리가 둥근 직사각형 979">
            <a:extLst>
              <a:ext uri="{FF2B5EF4-FFF2-40B4-BE49-F238E27FC236}">
                <a16:creationId xmlns:a16="http://schemas.microsoft.com/office/drawing/2014/main" id="{35DB3627-3FB0-98B9-6088-ADE11C68E016}"/>
              </a:ext>
            </a:extLst>
          </p:cNvPr>
          <p:cNvSpPr/>
          <p:nvPr/>
        </p:nvSpPr>
        <p:spPr>
          <a:xfrm>
            <a:off x="7040181" y="6042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4" name="모서리가 둥근 직사각형 980">
            <a:extLst>
              <a:ext uri="{FF2B5EF4-FFF2-40B4-BE49-F238E27FC236}">
                <a16:creationId xmlns:a16="http://schemas.microsoft.com/office/drawing/2014/main" id="{258A0B48-3293-FD1B-7F26-2F829A38A37A}"/>
              </a:ext>
            </a:extLst>
          </p:cNvPr>
          <p:cNvSpPr/>
          <p:nvPr/>
        </p:nvSpPr>
        <p:spPr>
          <a:xfrm>
            <a:off x="7201371" y="6041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5" name="모서리가 둥근 직사각형 981">
            <a:extLst>
              <a:ext uri="{FF2B5EF4-FFF2-40B4-BE49-F238E27FC236}">
                <a16:creationId xmlns:a16="http://schemas.microsoft.com/office/drawing/2014/main" id="{3D40C736-32C7-5A7E-69A9-16E17EEEE281}"/>
              </a:ext>
            </a:extLst>
          </p:cNvPr>
          <p:cNvSpPr/>
          <p:nvPr/>
        </p:nvSpPr>
        <p:spPr>
          <a:xfrm>
            <a:off x="7365845" y="60430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6" name="모서리가 둥근 직사각형 976">
            <a:extLst>
              <a:ext uri="{FF2B5EF4-FFF2-40B4-BE49-F238E27FC236}">
                <a16:creationId xmlns:a16="http://schemas.microsoft.com/office/drawing/2014/main" id="{8A7914B1-00AD-EA77-B3AC-E627E0501816}"/>
              </a:ext>
            </a:extLst>
          </p:cNvPr>
          <p:cNvSpPr/>
          <p:nvPr/>
        </p:nvSpPr>
        <p:spPr>
          <a:xfrm>
            <a:off x="7039838" y="62054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7" name="모서리가 둥근 직사각형 977">
            <a:extLst>
              <a:ext uri="{FF2B5EF4-FFF2-40B4-BE49-F238E27FC236}">
                <a16:creationId xmlns:a16="http://schemas.microsoft.com/office/drawing/2014/main" id="{5ECFCBF1-7C3C-AF61-8A75-DEA3754D3A70}"/>
              </a:ext>
            </a:extLst>
          </p:cNvPr>
          <p:cNvSpPr/>
          <p:nvPr/>
        </p:nvSpPr>
        <p:spPr>
          <a:xfrm>
            <a:off x="7201029" y="62044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8" name="모서리가 둥근 직사각형 978">
            <a:extLst>
              <a:ext uri="{FF2B5EF4-FFF2-40B4-BE49-F238E27FC236}">
                <a16:creationId xmlns:a16="http://schemas.microsoft.com/office/drawing/2014/main" id="{263E22D6-F4FE-76F3-C434-5B54279E4039}"/>
              </a:ext>
            </a:extLst>
          </p:cNvPr>
          <p:cNvSpPr/>
          <p:nvPr/>
        </p:nvSpPr>
        <p:spPr>
          <a:xfrm>
            <a:off x="7362217" y="62031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9" name="모서리가 둥근 직사각형 973">
            <a:extLst>
              <a:ext uri="{FF2B5EF4-FFF2-40B4-BE49-F238E27FC236}">
                <a16:creationId xmlns:a16="http://schemas.microsoft.com/office/drawing/2014/main" id="{0FD90147-120C-67AD-A595-88986D548628}"/>
              </a:ext>
            </a:extLst>
          </p:cNvPr>
          <p:cNvSpPr/>
          <p:nvPr/>
        </p:nvSpPr>
        <p:spPr>
          <a:xfrm>
            <a:off x="7040491" y="63703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0" name="모서리가 둥근 직사각형 974">
            <a:extLst>
              <a:ext uri="{FF2B5EF4-FFF2-40B4-BE49-F238E27FC236}">
                <a16:creationId xmlns:a16="http://schemas.microsoft.com/office/drawing/2014/main" id="{78A56103-372B-E114-1841-8A48F694AE3B}"/>
              </a:ext>
            </a:extLst>
          </p:cNvPr>
          <p:cNvSpPr/>
          <p:nvPr/>
        </p:nvSpPr>
        <p:spPr>
          <a:xfrm>
            <a:off x="7201682" y="636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1" name="모서리가 둥근 직사각형 975">
            <a:extLst>
              <a:ext uri="{FF2B5EF4-FFF2-40B4-BE49-F238E27FC236}">
                <a16:creationId xmlns:a16="http://schemas.microsoft.com/office/drawing/2014/main" id="{B2FCFC4D-60E6-B2E6-CC5B-CE685145E780}"/>
              </a:ext>
            </a:extLst>
          </p:cNvPr>
          <p:cNvSpPr/>
          <p:nvPr/>
        </p:nvSpPr>
        <p:spPr>
          <a:xfrm>
            <a:off x="7362869" y="63490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2" name="모서리가 둥근 직사각형 913">
            <a:extLst>
              <a:ext uri="{FF2B5EF4-FFF2-40B4-BE49-F238E27FC236}">
                <a16:creationId xmlns:a16="http://schemas.microsoft.com/office/drawing/2014/main" id="{BE49EE9F-55F9-36A4-89B4-750A04E85D0F}"/>
              </a:ext>
            </a:extLst>
          </p:cNvPr>
          <p:cNvSpPr/>
          <p:nvPr/>
        </p:nvSpPr>
        <p:spPr>
          <a:xfrm>
            <a:off x="7042589" y="48556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3" name="사각형: 둥근 위쪽 모서리 9802">
            <a:extLst>
              <a:ext uri="{FF2B5EF4-FFF2-40B4-BE49-F238E27FC236}">
                <a16:creationId xmlns:a16="http://schemas.microsoft.com/office/drawing/2014/main" id="{A142E41E-97F0-DFBF-049C-560405254F60}"/>
              </a:ext>
            </a:extLst>
          </p:cNvPr>
          <p:cNvSpPr/>
          <p:nvPr/>
        </p:nvSpPr>
        <p:spPr>
          <a:xfrm>
            <a:off x="6980915" y="452188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804" name="직선 연결선 9803">
            <a:extLst>
              <a:ext uri="{FF2B5EF4-FFF2-40B4-BE49-F238E27FC236}">
                <a16:creationId xmlns:a16="http://schemas.microsoft.com/office/drawing/2014/main" id="{F87F9E3F-4B44-378B-0C0C-07EDAC9C62D4}"/>
              </a:ext>
            </a:extLst>
          </p:cNvPr>
          <p:cNvCxnSpPr>
            <a:cxnSpLocks/>
          </p:cNvCxnSpPr>
          <p:nvPr/>
        </p:nvCxnSpPr>
        <p:spPr>
          <a:xfrm>
            <a:off x="6980915" y="48004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05" name="사각형: 둥근 모서리 9804">
            <a:extLst>
              <a:ext uri="{FF2B5EF4-FFF2-40B4-BE49-F238E27FC236}">
                <a16:creationId xmlns:a16="http://schemas.microsoft.com/office/drawing/2014/main" id="{C12E3E4C-2500-A192-7CC4-04999681381B}"/>
              </a:ext>
            </a:extLst>
          </p:cNvPr>
          <p:cNvSpPr/>
          <p:nvPr/>
        </p:nvSpPr>
        <p:spPr>
          <a:xfrm>
            <a:off x="6980916" y="45225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6" name="직사각형 9805">
            <a:extLst>
              <a:ext uri="{FF2B5EF4-FFF2-40B4-BE49-F238E27FC236}">
                <a16:creationId xmlns:a16="http://schemas.microsoft.com/office/drawing/2014/main" id="{07128D40-6D59-0BE3-F94B-EAF2B77A6EFA}"/>
              </a:ext>
            </a:extLst>
          </p:cNvPr>
          <p:cNvSpPr/>
          <p:nvPr/>
        </p:nvSpPr>
        <p:spPr>
          <a:xfrm>
            <a:off x="7031987" y="449313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807" name="그룹 9806">
            <a:extLst>
              <a:ext uri="{FF2B5EF4-FFF2-40B4-BE49-F238E27FC236}">
                <a16:creationId xmlns:a16="http://schemas.microsoft.com/office/drawing/2014/main" id="{973232CE-0E5B-53FC-0325-EAB4BF9229B2}"/>
              </a:ext>
            </a:extLst>
          </p:cNvPr>
          <p:cNvGrpSpPr/>
          <p:nvPr/>
        </p:nvGrpSpPr>
        <p:grpSpPr>
          <a:xfrm>
            <a:off x="6957816" y="4627776"/>
            <a:ext cx="577798" cy="221355"/>
            <a:chOff x="7893402" y="849412"/>
            <a:chExt cx="597508" cy="229745"/>
          </a:xfrm>
        </p:grpSpPr>
        <p:sp>
          <p:nvSpPr>
            <p:cNvPr id="9812" name="직사각형 9811">
              <a:extLst>
                <a:ext uri="{FF2B5EF4-FFF2-40B4-BE49-F238E27FC236}">
                  <a16:creationId xmlns:a16="http://schemas.microsoft.com/office/drawing/2014/main" id="{56A8C874-5421-44DA-5749-E3475172CE07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813" name="직사각형 9812">
              <a:extLst>
                <a:ext uri="{FF2B5EF4-FFF2-40B4-BE49-F238E27FC236}">
                  <a16:creationId xmlns:a16="http://schemas.microsoft.com/office/drawing/2014/main" id="{FC0FE017-0D4E-5491-1F92-7FFA5D07BDC5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814" name="직사각형 9813">
              <a:extLst>
                <a:ext uri="{FF2B5EF4-FFF2-40B4-BE49-F238E27FC236}">
                  <a16:creationId xmlns:a16="http://schemas.microsoft.com/office/drawing/2014/main" id="{31593787-DB2F-15E0-74F3-8605DA89AD22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808" name="직선 연결선 9807">
            <a:extLst>
              <a:ext uri="{FF2B5EF4-FFF2-40B4-BE49-F238E27FC236}">
                <a16:creationId xmlns:a16="http://schemas.microsoft.com/office/drawing/2014/main" id="{4C2FB918-0417-E2AD-2B5F-818F831A0EBE}"/>
              </a:ext>
            </a:extLst>
          </p:cNvPr>
          <p:cNvCxnSpPr>
            <a:cxnSpLocks/>
          </p:cNvCxnSpPr>
          <p:nvPr/>
        </p:nvCxnSpPr>
        <p:spPr>
          <a:xfrm>
            <a:off x="6984172" y="46743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09" name="그룹 9808">
            <a:extLst>
              <a:ext uri="{FF2B5EF4-FFF2-40B4-BE49-F238E27FC236}">
                <a16:creationId xmlns:a16="http://schemas.microsoft.com/office/drawing/2014/main" id="{35E4C341-C5F4-D1E5-2749-4B948347D5BE}"/>
              </a:ext>
            </a:extLst>
          </p:cNvPr>
          <p:cNvGrpSpPr/>
          <p:nvPr/>
        </p:nvGrpSpPr>
        <p:grpSpPr>
          <a:xfrm>
            <a:off x="7148544" y="4674421"/>
            <a:ext cx="161190" cy="1829500"/>
            <a:chOff x="7498683" y="728474"/>
            <a:chExt cx="166688" cy="2740762"/>
          </a:xfrm>
        </p:grpSpPr>
        <p:cxnSp>
          <p:nvCxnSpPr>
            <p:cNvPr id="9810" name="직선 연결선 9809">
              <a:extLst>
                <a:ext uri="{FF2B5EF4-FFF2-40B4-BE49-F238E27FC236}">
                  <a16:creationId xmlns:a16="http://schemas.microsoft.com/office/drawing/2014/main" id="{8123B3D5-8676-E6DC-05B5-72013E651CB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11" name="직선 연결선 9810">
              <a:extLst>
                <a:ext uri="{FF2B5EF4-FFF2-40B4-BE49-F238E27FC236}">
                  <a16:creationId xmlns:a16="http://schemas.microsoft.com/office/drawing/2014/main" id="{65F632FD-DF41-2C34-96A4-CBDE5F6D83D6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731" name="모서리가 둥근 직사각형 1001">
            <a:extLst>
              <a:ext uri="{FF2B5EF4-FFF2-40B4-BE49-F238E27FC236}">
                <a16:creationId xmlns:a16="http://schemas.microsoft.com/office/drawing/2014/main" id="{3E452E45-335C-F8AD-2748-A4C0429021EA}"/>
              </a:ext>
            </a:extLst>
          </p:cNvPr>
          <p:cNvSpPr/>
          <p:nvPr/>
        </p:nvSpPr>
        <p:spPr>
          <a:xfrm>
            <a:off x="7838535" y="4856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2" name="모서리가 둥근 직사각형 1002">
            <a:extLst>
              <a:ext uri="{FF2B5EF4-FFF2-40B4-BE49-F238E27FC236}">
                <a16:creationId xmlns:a16="http://schemas.microsoft.com/office/drawing/2014/main" id="{F96BE2D6-B57B-254A-62A9-0693EA0F2E54}"/>
              </a:ext>
            </a:extLst>
          </p:cNvPr>
          <p:cNvSpPr/>
          <p:nvPr/>
        </p:nvSpPr>
        <p:spPr>
          <a:xfrm>
            <a:off x="7999723" y="4855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3" name="모서리가 둥근 직사각형 997">
            <a:extLst>
              <a:ext uri="{FF2B5EF4-FFF2-40B4-BE49-F238E27FC236}">
                <a16:creationId xmlns:a16="http://schemas.microsoft.com/office/drawing/2014/main" id="{536A0BD4-67C3-685E-B1AF-F6536332FEBF}"/>
              </a:ext>
            </a:extLst>
          </p:cNvPr>
          <p:cNvSpPr/>
          <p:nvPr/>
        </p:nvSpPr>
        <p:spPr>
          <a:xfrm>
            <a:off x="7676631" y="50253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4" name="모서리가 둥근 직사각형 998">
            <a:extLst>
              <a:ext uri="{FF2B5EF4-FFF2-40B4-BE49-F238E27FC236}">
                <a16:creationId xmlns:a16="http://schemas.microsoft.com/office/drawing/2014/main" id="{5E012532-C3D0-6795-F52F-C08868F1C181}"/>
              </a:ext>
            </a:extLst>
          </p:cNvPr>
          <p:cNvSpPr/>
          <p:nvPr/>
        </p:nvSpPr>
        <p:spPr>
          <a:xfrm>
            <a:off x="7837821" y="50243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5" name="모서리가 둥근 직사각형 999">
            <a:extLst>
              <a:ext uri="{FF2B5EF4-FFF2-40B4-BE49-F238E27FC236}">
                <a16:creationId xmlns:a16="http://schemas.microsoft.com/office/drawing/2014/main" id="{E8EC6928-2028-D8DE-7162-275BCBDE3DBA}"/>
              </a:ext>
            </a:extLst>
          </p:cNvPr>
          <p:cNvSpPr/>
          <p:nvPr/>
        </p:nvSpPr>
        <p:spPr>
          <a:xfrm>
            <a:off x="7999009" y="50230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6" name="모서리가 둥근 직사각형 994">
            <a:extLst>
              <a:ext uri="{FF2B5EF4-FFF2-40B4-BE49-F238E27FC236}">
                <a16:creationId xmlns:a16="http://schemas.microsoft.com/office/drawing/2014/main" id="{7BD42430-77EC-0FDD-CCBD-49C893D2745F}"/>
              </a:ext>
            </a:extLst>
          </p:cNvPr>
          <p:cNvSpPr/>
          <p:nvPr/>
        </p:nvSpPr>
        <p:spPr>
          <a:xfrm>
            <a:off x="7677344" y="5196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7" name="모서리가 둥근 직사각형 995">
            <a:extLst>
              <a:ext uri="{FF2B5EF4-FFF2-40B4-BE49-F238E27FC236}">
                <a16:creationId xmlns:a16="http://schemas.microsoft.com/office/drawing/2014/main" id="{6339CA3C-216D-C0A6-F801-A2B7BBEC2201}"/>
              </a:ext>
            </a:extLst>
          </p:cNvPr>
          <p:cNvSpPr/>
          <p:nvPr/>
        </p:nvSpPr>
        <p:spPr>
          <a:xfrm>
            <a:off x="7838535" y="51958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8" name="모서리가 둥근 직사각형 996">
            <a:extLst>
              <a:ext uri="{FF2B5EF4-FFF2-40B4-BE49-F238E27FC236}">
                <a16:creationId xmlns:a16="http://schemas.microsoft.com/office/drawing/2014/main" id="{BB4E5049-6527-7705-D987-1D38BEEE9D94}"/>
              </a:ext>
            </a:extLst>
          </p:cNvPr>
          <p:cNvSpPr/>
          <p:nvPr/>
        </p:nvSpPr>
        <p:spPr>
          <a:xfrm>
            <a:off x="7999723" y="51945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9" name="모서리가 둥근 직사각형 991">
            <a:extLst>
              <a:ext uri="{FF2B5EF4-FFF2-40B4-BE49-F238E27FC236}">
                <a16:creationId xmlns:a16="http://schemas.microsoft.com/office/drawing/2014/main" id="{4E33E79F-2549-CBB1-E2B1-4A6216D3381E}"/>
              </a:ext>
            </a:extLst>
          </p:cNvPr>
          <p:cNvSpPr/>
          <p:nvPr/>
        </p:nvSpPr>
        <p:spPr>
          <a:xfrm>
            <a:off x="7678375" y="5359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0" name="모서리가 둥근 직사각형 992">
            <a:extLst>
              <a:ext uri="{FF2B5EF4-FFF2-40B4-BE49-F238E27FC236}">
                <a16:creationId xmlns:a16="http://schemas.microsoft.com/office/drawing/2014/main" id="{640FAF20-B50A-12B3-F786-372576C7A8D8}"/>
              </a:ext>
            </a:extLst>
          </p:cNvPr>
          <p:cNvSpPr/>
          <p:nvPr/>
        </p:nvSpPr>
        <p:spPr>
          <a:xfrm>
            <a:off x="7839566" y="53589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1" name="모서리가 둥근 직사각형 993">
            <a:extLst>
              <a:ext uri="{FF2B5EF4-FFF2-40B4-BE49-F238E27FC236}">
                <a16:creationId xmlns:a16="http://schemas.microsoft.com/office/drawing/2014/main" id="{7623615B-ED2A-8610-5A7C-00E92A7B0874}"/>
              </a:ext>
            </a:extLst>
          </p:cNvPr>
          <p:cNvSpPr/>
          <p:nvPr/>
        </p:nvSpPr>
        <p:spPr>
          <a:xfrm>
            <a:off x="8000753" y="5357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2" name="모서리가 둥근 직사각형 988">
            <a:extLst>
              <a:ext uri="{FF2B5EF4-FFF2-40B4-BE49-F238E27FC236}">
                <a16:creationId xmlns:a16="http://schemas.microsoft.com/office/drawing/2014/main" id="{1BB45856-B13A-ED80-3109-EB9B5F9906D3}"/>
              </a:ext>
            </a:extLst>
          </p:cNvPr>
          <p:cNvSpPr/>
          <p:nvPr/>
        </p:nvSpPr>
        <p:spPr>
          <a:xfrm>
            <a:off x="7679701" y="55295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3" name="모서리가 둥근 직사각형 989">
            <a:extLst>
              <a:ext uri="{FF2B5EF4-FFF2-40B4-BE49-F238E27FC236}">
                <a16:creationId xmlns:a16="http://schemas.microsoft.com/office/drawing/2014/main" id="{8130964C-F881-3C0C-0F85-728448F3F68C}"/>
              </a:ext>
            </a:extLst>
          </p:cNvPr>
          <p:cNvSpPr/>
          <p:nvPr/>
        </p:nvSpPr>
        <p:spPr>
          <a:xfrm>
            <a:off x="7840892" y="55285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4" name="모서리가 둥근 직사각형 990">
            <a:extLst>
              <a:ext uri="{FF2B5EF4-FFF2-40B4-BE49-F238E27FC236}">
                <a16:creationId xmlns:a16="http://schemas.microsoft.com/office/drawing/2014/main" id="{8B9D7506-DDB3-2220-C1E1-1C19A29D50EB}"/>
              </a:ext>
            </a:extLst>
          </p:cNvPr>
          <p:cNvSpPr/>
          <p:nvPr/>
        </p:nvSpPr>
        <p:spPr>
          <a:xfrm>
            <a:off x="8002079" y="5529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5" name="모서리가 둥근 직사각형 985">
            <a:extLst>
              <a:ext uri="{FF2B5EF4-FFF2-40B4-BE49-F238E27FC236}">
                <a16:creationId xmlns:a16="http://schemas.microsoft.com/office/drawing/2014/main" id="{F2F9544B-5048-EEAC-B3B9-D97D775B18CD}"/>
              </a:ext>
            </a:extLst>
          </p:cNvPr>
          <p:cNvSpPr/>
          <p:nvPr/>
        </p:nvSpPr>
        <p:spPr>
          <a:xfrm>
            <a:off x="7678375" y="5709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6" name="모서리가 둥근 직사각형 986">
            <a:extLst>
              <a:ext uri="{FF2B5EF4-FFF2-40B4-BE49-F238E27FC236}">
                <a16:creationId xmlns:a16="http://schemas.microsoft.com/office/drawing/2014/main" id="{0B172B3D-D49B-0C74-46F8-0D42D7643475}"/>
              </a:ext>
            </a:extLst>
          </p:cNvPr>
          <p:cNvSpPr/>
          <p:nvPr/>
        </p:nvSpPr>
        <p:spPr>
          <a:xfrm>
            <a:off x="7839566" y="5708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7" name="모서리가 둥근 직사각형 987">
            <a:extLst>
              <a:ext uri="{FF2B5EF4-FFF2-40B4-BE49-F238E27FC236}">
                <a16:creationId xmlns:a16="http://schemas.microsoft.com/office/drawing/2014/main" id="{DD3CC8A7-9CD9-7091-0B7F-2E5459ACDEE0}"/>
              </a:ext>
            </a:extLst>
          </p:cNvPr>
          <p:cNvSpPr/>
          <p:nvPr/>
        </p:nvSpPr>
        <p:spPr>
          <a:xfrm>
            <a:off x="8000753" y="5707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8" name="모서리가 둥근 직사각형 982">
            <a:extLst>
              <a:ext uri="{FF2B5EF4-FFF2-40B4-BE49-F238E27FC236}">
                <a16:creationId xmlns:a16="http://schemas.microsoft.com/office/drawing/2014/main" id="{2C276FDE-E200-304F-640E-9E0A4D49A987}"/>
              </a:ext>
            </a:extLst>
          </p:cNvPr>
          <p:cNvSpPr/>
          <p:nvPr/>
        </p:nvSpPr>
        <p:spPr>
          <a:xfrm>
            <a:off x="7675305" y="58771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9" name="모서리가 둥근 직사각형 983">
            <a:extLst>
              <a:ext uri="{FF2B5EF4-FFF2-40B4-BE49-F238E27FC236}">
                <a16:creationId xmlns:a16="http://schemas.microsoft.com/office/drawing/2014/main" id="{9D00B4F9-4CBC-F0FE-1B60-6B1B8FD31192}"/>
              </a:ext>
            </a:extLst>
          </p:cNvPr>
          <p:cNvSpPr/>
          <p:nvPr/>
        </p:nvSpPr>
        <p:spPr>
          <a:xfrm>
            <a:off x="7836495" y="5876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0" name="모서리가 둥근 직사각형 984">
            <a:extLst>
              <a:ext uri="{FF2B5EF4-FFF2-40B4-BE49-F238E27FC236}">
                <a16:creationId xmlns:a16="http://schemas.microsoft.com/office/drawing/2014/main" id="{CD718A2D-4CB8-E21F-6081-BCC8835ADB1E}"/>
              </a:ext>
            </a:extLst>
          </p:cNvPr>
          <p:cNvSpPr/>
          <p:nvPr/>
        </p:nvSpPr>
        <p:spPr>
          <a:xfrm>
            <a:off x="7997683" y="58748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1" name="모서리가 둥근 직사각형 979">
            <a:extLst>
              <a:ext uri="{FF2B5EF4-FFF2-40B4-BE49-F238E27FC236}">
                <a16:creationId xmlns:a16="http://schemas.microsoft.com/office/drawing/2014/main" id="{2515BE31-7E23-0DB8-D57B-E5A5FCE07B0C}"/>
              </a:ext>
            </a:extLst>
          </p:cNvPr>
          <p:cNvSpPr/>
          <p:nvPr/>
        </p:nvSpPr>
        <p:spPr>
          <a:xfrm>
            <a:off x="7676631" y="6042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2" name="모서리가 둥근 직사각형 980">
            <a:extLst>
              <a:ext uri="{FF2B5EF4-FFF2-40B4-BE49-F238E27FC236}">
                <a16:creationId xmlns:a16="http://schemas.microsoft.com/office/drawing/2014/main" id="{6945E4C6-B888-7DFC-2B22-BE921DCAED7C}"/>
              </a:ext>
            </a:extLst>
          </p:cNvPr>
          <p:cNvSpPr/>
          <p:nvPr/>
        </p:nvSpPr>
        <p:spPr>
          <a:xfrm>
            <a:off x="7837821" y="6041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3" name="모서리가 둥근 직사각형 981">
            <a:extLst>
              <a:ext uri="{FF2B5EF4-FFF2-40B4-BE49-F238E27FC236}">
                <a16:creationId xmlns:a16="http://schemas.microsoft.com/office/drawing/2014/main" id="{872BCA19-6F08-14A7-9713-98BAEEC5CAC4}"/>
              </a:ext>
            </a:extLst>
          </p:cNvPr>
          <p:cNvSpPr/>
          <p:nvPr/>
        </p:nvSpPr>
        <p:spPr>
          <a:xfrm>
            <a:off x="8002295" y="60430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4" name="모서리가 둥근 직사각형 976">
            <a:extLst>
              <a:ext uri="{FF2B5EF4-FFF2-40B4-BE49-F238E27FC236}">
                <a16:creationId xmlns:a16="http://schemas.microsoft.com/office/drawing/2014/main" id="{813A38CC-FBE2-D93A-0935-7440EC741EE6}"/>
              </a:ext>
            </a:extLst>
          </p:cNvPr>
          <p:cNvSpPr/>
          <p:nvPr/>
        </p:nvSpPr>
        <p:spPr>
          <a:xfrm>
            <a:off x="7676288" y="62054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5" name="모서리가 둥근 직사각형 977">
            <a:extLst>
              <a:ext uri="{FF2B5EF4-FFF2-40B4-BE49-F238E27FC236}">
                <a16:creationId xmlns:a16="http://schemas.microsoft.com/office/drawing/2014/main" id="{AFD24ECF-5E62-C857-4E37-E91D4248343E}"/>
              </a:ext>
            </a:extLst>
          </p:cNvPr>
          <p:cNvSpPr/>
          <p:nvPr/>
        </p:nvSpPr>
        <p:spPr>
          <a:xfrm>
            <a:off x="7837479" y="62044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6" name="모서리가 둥근 직사각형 978">
            <a:extLst>
              <a:ext uri="{FF2B5EF4-FFF2-40B4-BE49-F238E27FC236}">
                <a16:creationId xmlns:a16="http://schemas.microsoft.com/office/drawing/2014/main" id="{776C6C5F-2596-BEB6-12C6-E7F7A649F571}"/>
              </a:ext>
            </a:extLst>
          </p:cNvPr>
          <p:cNvSpPr/>
          <p:nvPr/>
        </p:nvSpPr>
        <p:spPr>
          <a:xfrm>
            <a:off x="7998667" y="62031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7" name="모서리가 둥근 직사각형 973">
            <a:extLst>
              <a:ext uri="{FF2B5EF4-FFF2-40B4-BE49-F238E27FC236}">
                <a16:creationId xmlns:a16="http://schemas.microsoft.com/office/drawing/2014/main" id="{7B9FA8C7-96E6-A129-8738-2A4CE4D10639}"/>
              </a:ext>
            </a:extLst>
          </p:cNvPr>
          <p:cNvSpPr/>
          <p:nvPr/>
        </p:nvSpPr>
        <p:spPr>
          <a:xfrm>
            <a:off x="7676941" y="63703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8" name="모서리가 둥근 직사각형 974">
            <a:extLst>
              <a:ext uri="{FF2B5EF4-FFF2-40B4-BE49-F238E27FC236}">
                <a16:creationId xmlns:a16="http://schemas.microsoft.com/office/drawing/2014/main" id="{C696DAF8-A28B-DC70-1E56-287406290AEE}"/>
              </a:ext>
            </a:extLst>
          </p:cNvPr>
          <p:cNvSpPr/>
          <p:nvPr/>
        </p:nvSpPr>
        <p:spPr>
          <a:xfrm>
            <a:off x="7838132" y="636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9" name="모서리가 둥근 직사각형 975">
            <a:extLst>
              <a:ext uri="{FF2B5EF4-FFF2-40B4-BE49-F238E27FC236}">
                <a16:creationId xmlns:a16="http://schemas.microsoft.com/office/drawing/2014/main" id="{2A91D158-538E-4699-5C03-E7AF43D731F8}"/>
              </a:ext>
            </a:extLst>
          </p:cNvPr>
          <p:cNvSpPr/>
          <p:nvPr/>
        </p:nvSpPr>
        <p:spPr>
          <a:xfrm>
            <a:off x="7999319" y="63490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0" name="모서리가 둥근 직사각형 913">
            <a:extLst>
              <a:ext uri="{FF2B5EF4-FFF2-40B4-BE49-F238E27FC236}">
                <a16:creationId xmlns:a16="http://schemas.microsoft.com/office/drawing/2014/main" id="{1BEEBA8B-E49E-01FC-3403-43A98C1CC039}"/>
              </a:ext>
            </a:extLst>
          </p:cNvPr>
          <p:cNvSpPr/>
          <p:nvPr/>
        </p:nvSpPr>
        <p:spPr>
          <a:xfrm>
            <a:off x="7679039" y="48556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1" name="사각형: 둥근 위쪽 모서리 9760">
            <a:extLst>
              <a:ext uri="{FF2B5EF4-FFF2-40B4-BE49-F238E27FC236}">
                <a16:creationId xmlns:a16="http://schemas.microsoft.com/office/drawing/2014/main" id="{055797F4-4B0B-2FBE-12F7-E600EF73F489}"/>
              </a:ext>
            </a:extLst>
          </p:cNvPr>
          <p:cNvSpPr/>
          <p:nvPr/>
        </p:nvSpPr>
        <p:spPr>
          <a:xfrm>
            <a:off x="7617365" y="452188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762" name="직선 연결선 9761">
            <a:extLst>
              <a:ext uri="{FF2B5EF4-FFF2-40B4-BE49-F238E27FC236}">
                <a16:creationId xmlns:a16="http://schemas.microsoft.com/office/drawing/2014/main" id="{315DE376-94B2-8FEB-94BF-6F4DA582ABCC}"/>
              </a:ext>
            </a:extLst>
          </p:cNvPr>
          <p:cNvCxnSpPr>
            <a:cxnSpLocks/>
          </p:cNvCxnSpPr>
          <p:nvPr/>
        </p:nvCxnSpPr>
        <p:spPr>
          <a:xfrm>
            <a:off x="7617365" y="48004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63" name="사각형: 둥근 모서리 9762">
            <a:extLst>
              <a:ext uri="{FF2B5EF4-FFF2-40B4-BE49-F238E27FC236}">
                <a16:creationId xmlns:a16="http://schemas.microsoft.com/office/drawing/2014/main" id="{7EDB41E5-A26A-BA45-A887-BF3B75BE1F54}"/>
              </a:ext>
            </a:extLst>
          </p:cNvPr>
          <p:cNvSpPr/>
          <p:nvPr/>
        </p:nvSpPr>
        <p:spPr>
          <a:xfrm>
            <a:off x="7617366" y="45225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4" name="직사각형 9763">
            <a:extLst>
              <a:ext uri="{FF2B5EF4-FFF2-40B4-BE49-F238E27FC236}">
                <a16:creationId xmlns:a16="http://schemas.microsoft.com/office/drawing/2014/main" id="{381BB8F5-67C2-3996-9120-5096BD474AD7}"/>
              </a:ext>
            </a:extLst>
          </p:cNvPr>
          <p:cNvSpPr/>
          <p:nvPr/>
        </p:nvSpPr>
        <p:spPr>
          <a:xfrm>
            <a:off x="7668437" y="449313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765" name="그룹 9764">
            <a:extLst>
              <a:ext uri="{FF2B5EF4-FFF2-40B4-BE49-F238E27FC236}">
                <a16:creationId xmlns:a16="http://schemas.microsoft.com/office/drawing/2014/main" id="{577D3A67-E8ED-F8AD-27F7-E3B196EFC2EB}"/>
              </a:ext>
            </a:extLst>
          </p:cNvPr>
          <p:cNvGrpSpPr/>
          <p:nvPr/>
        </p:nvGrpSpPr>
        <p:grpSpPr>
          <a:xfrm>
            <a:off x="7594266" y="4627776"/>
            <a:ext cx="577798" cy="221355"/>
            <a:chOff x="7893402" y="849412"/>
            <a:chExt cx="597508" cy="229745"/>
          </a:xfrm>
        </p:grpSpPr>
        <p:sp>
          <p:nvSpPr>
            <p:cNvPr id="9770" name="직사각형 9769">
              <a:extLst>
                <a:ext uri="{FF2B5EF4-FFF2-40B4-BE49-F238E27FC236}">
                  <a16:creationId xmlns:a16="http://schemas.microsoft.com/office/drawing/2014/main" id="{D39E70C9-FB23-95E7-9BD1-81F59B079E45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771" name="직사각형 9770">
              <a:extLst>
                <a:ext uri="{FF2B5EF4-FFF2-40B4-BE49-F238E27FC236}">
                  <a16:creationId xmlns:a16="http://schemas.microsoft.com/office/drawing/2014/main" id="{793D8BDB-1B51-4E00-23FB-A1401E6CA276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772" name="직사각형 9771">
              <a:extLst>
                <a:ext uri="{FF2B5EF4-FFF2-40B4-BE49-F238E27FC236}">
                  <a16:creationId xmlns:a16="http://schemas.microsoft.com/office/drawing/2014/main" id="{95BB099B-9614-DB95-8949-A1373A2865B0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766" name="직선 연결선 9765">
            <a:extLst>
              <a:ext uri="{FF2B5EF4-FFF2-40B4-BE49-F238E27FC236}">
                <a16:creationId xmlns:a16="http://schemas.microsoft.com/office/drawing/2014/main" id="{1E131A62-659B-D024-A5A6-39BC553D1A3D}"/>
              </a:ext>
            </a:extLst>
          </p:cNvPr>
          <p:cNvCxnSpPr>
            <a:cxnSpLocks/>
          </p:cNvCxnSpPr>
          <p:nvPr/>
        </p:nvCxnSpPr>
        <p:spPr>
          <a:xfrm>
            <a:off x="7620622" y="46743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67" name="그룹 9766">
            <a:extLst>
              <a:ext uri="{FF2B5EF4-FFF2-40B4-BE49-F238E27FC236}">
                <a16:creationId xmlns:a16="http://schemas.microsoft.com/office/drawing/2014/main" id="{01729AFB-B1DC-6611-5FC8-2D25938BBB3E}"/>
              </a:ext>
            </a:extLst>
          </p:cNvPr>
          <p:cNvGrpSpPr/>
          <p:nvPr/>
        </p:nvGrpSpPr>
        <p:grpSpPr>
          <a:xfrm>
            <a:off x="7784994" y="4674421"/>
            <a:ext cx="161190" cy="1829500"/>
            <a:chOff x="7498683" y="728474"/>
            <a:chExt cx="166688" cy="2740762"/>
          </a:xfrm>
        </p:grpSpPr>
        <p:cxnSp>
          <p:nvCxnSpPr>
            <p:cNvPr id="9768" name="직선 연결선 9767">
              <a:extLst>
                <a:ext uri="{FF2B5EF4-FFF2-40B4-BE49-F238E27FC236}">
                  <a16:creationId xmlns:a16="http://schemas.microsoft.com/office/drawing/2014/main" id="{23B20A2A-39DC-6541-DA47-EE4D29CDB871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69" name="직선 연결선 9768">
              <a:extLst>
                <a:ext uri="{FF2B5EF4-FFF2-40B4-BE49-F238E27FC236}">
                  <a16:creationId xmlns:a16="http://schemas.microsoft.com/office/drawing/2014/main" id="{9BBEE56E-CDCF-C0F6-A280-E2110FAF965D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89" name="모서리가 둥근 직사각형 1001">
            <a:extLst>
              <a:ext uri="{FF2B5EF4-FFF2-40B4-BE49-F238E27FC236}">
                <a16:creationId xmlns:a16="http://schemas.microsoft.com/office/drawing/2014/main" id="{868D8E81-EB75-2E9C-2991-64EE8C18CFA6}"/>
              </a:ext>
            </a:extLst>
          </p:cNvPr>
          <p:cNvSpPr/>
          <p:nvPr/>
        </p:nvSpPr>
        <p:spPr>
          <a:xfrm>
            <a:off x="8496536" y="4856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0" name="모서리가 둥근 직사각형 1002">
            <a:extLst>
              <a:ext uri="{FF2B5EF4-FFF2-40B4-BE49-F238E27FC236}">
                <a16:creationId xmlns:a16="http://schemas.microsoft.com/office/drawing/2014/main" id="{3D824064-661B-9747-0665-E27D0B8EC48B}"/>
              </a:ext>
            </a:extLst>
          </p:cNvPr>
          <p:cNvSpPr/>
          <p:nvPr/>
        </p:nvSpPr>
        <p:spPr>
          <a:xfrm>
            <a:off x="8657724" y="4855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1" name="모서리가 둥근 직사각형 997">
            <a:extLst>
              <a:ext uri="{FF2B5EF4-FFF2-40B4-BE49-F238E27FC236}">
                <a16:creationId xmlns:a16="http://schemas.microsoft.com/office/drawing/2014/main" id="{74AE12D9-F251-00FB-199E-9EF137B48DC7}"/>
              </a:ext>
            </a:extLst>
          </p:cNvPr>
          <p:cNvSpPr/>
          <p:nvPr/>
        </p:nvSpPr>
        <p:spPr>
          <a:xfrm>
            <a:off x="8334632" y="50253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2" name="모서리가 둥근 직사각형 998">
            <a:extLst>
              <a:ext uri="{FF2B5EF4-FFF2-40B4-BE49-F238E27FC236}">
                <a16:creationId xmlns:a16="http://schemas.microsoft.com/office/drawing/2014/main" id="{1EFEE57F-1B3C-2E49-7EB8-E7652AD0242A}"/>
              </a:ext>
            </a:extLst>
          </p:cNvPr>
          <p:cNvSpPr/>
          <p:nvPr/>
        </p:nvSpPr>
        <p:spPr>
          <a:xfrm>
            <a:off x="8495822" y="50243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3" name="모서리가 둥근 직사각형 999">
            <a:extLst>
              <a:ext uri="{FF2B5EF4-FFF2-40B4-BE49-F238E27FC236}">
                <a16:creationId xmlns:a16="http://schemas.microsoft.com/office/drawing/2014/main" id="{3EE163FE-C05E-0E44-DBFA-50FC0BAA5648}"/>
              </a:ext>
            </a:extLst>
          </p:cNvPr>
          <p:cNvSpPr/>
          <p:nvPr/>
        </p:nvSpPr>
        <p:spPr>
          <a:xfrm>
            <a:off x="8657010" y="50230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4" name="모서리가 둥근 직사각형 994">
            <a:extLst>
              <a:ext uri="{FF2B5EF4-FFF2-40B4-BE49-F238E27FC236}">
                <a16:creationId xmlns:a16="http://schemas.microsoft.com/office/drawing/2014/main" id="{0C5A0442-5793-6FF2-719B-EDDB7BE58FE3}"/>
              </a:ext>
            </a:extLst>
          </p:cNvPr>
          <p:cNvSpPr/>
          <p:nvPr/>
        </p:nvSpPr>
        <p:spPr>
          <a:xfrm>
            <a:off x="8335345" y="5196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5" name="모서리가 둥근 직사각형 995">
            <a:extLst>
              <a:ext uri="{FF2B5EF4-FFF2-40B4-BE49-F238E27FC236}">
                <a16:creationId xmlns:a16="http://schemas.microsoft.com/office/drawing/2014/main" id="{0744E2C9-333F-1271-0AC9-31C51752897D}"/>
              </a:ext>
            </a:extLst>
          </p:cNvPr>
          <p:cNvSpPr/>
          <p:nvPr/>
        </p:nvSpPr>
        <p:spPr>
          <a:xfrm>
            <a:off x="8496536" y="51958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6" name="모서리가 둥근 직사각형 996">
            <a:extLst>
              <a:ext uri="{FF2B5EF4-FFF2-40B4-BE49-F238E27FC236}">
                <a16:creationId xmlns:a16="http://schemas.microsoft.com/office/drawing/2014/main" id="{BBB12C1B-D773-AAD8-1D5A-7657848AE0CF}"/>
              </a:ext>
            </a:extLst>
          </p:cNvPr>
          <p:cNvSpPr/>
          <p:nvPr/>
        </p:nvSpPr>
        <p:spPr>
          <a:xfrm>
            <a:off x="8657724" y="51945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7" name="모서리가 둥근 직사각형 991">
            <a:extLst>
              <a:ext uri="{FF2B5EF4-FFF2-40B4-BE49-F238E27FC236}">
                <a16:creationId xmlns:a16="http://schemas.microsoft.com/office/drawing/2014/main" id="{9D0B2869-B42F-0269-1C20-3CF788D2A5D0}"/>
              </a:ext>
            </a:extLst>
          </p:cNvPr>
          <p:cNvSpPr/>
          <p:nvPr/>
        </p:nvSpPr>
        <p:spPr>
          <a:xfrm>
            <a:off x="8336376" y="5359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8" name="모서리가 둥근 직사각형 992">
            <a:extLst>
              <a:ext uri="{FF2B5EF4-FFF2-40B4-BE49-F238E27FC236}">
                <a16:creationId xmlns:a16="http://schemas.microsoft.com/office/drawing/2014/main" id="{375F7FAB-87D0-D404-F5C1-886F20C197AB}"/>
              </a:ext>
            </a:extLst>
          </p:cNvPr>
          <p:cNvSpPr/>
          <p:nvPr/>
        </p:nvSpPr>
        <p:spPr>
          <a:xfrm>
            <a:off x="8497567" y="53589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9" name="모서리가 둥근 직사각형 993">
            <a:extLst>
              <a:ext uri="{FF2B5EF4-FFF2-40B4-BE49-F238E27FC236}">
                <a16:creationId xmlns:a16="http://schemas.microsoft.com/office/drawing/2014/main" id="{D2821FE9-4518-2813-0A08-0D94E83158B3}"/>
              </a:ext>
            </a:extLst>
          </p:cNvPr>
          <p:cNvSpPr/>
          <p:nvPr/>
        </p:nvSpPr>
        <p:spPr>
          <a:xfrm>
            <a:off x="8658754" y="5357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0" name="모서리가 둥근 직사각형 988">
            <a:extLst>
              <a:ext uri="{FF2B5EF4-FFF2-40B4-BE49-F238E27FC236}">
                <a16:creationId xmlns:a16="http://schemas.microsoft.com/office/drawing/2014/main" id="{0D1D179B-836A-6055-4CC1-DA4326141B18}"/>
              </a:ext>
            </a:extLst>
          </p:cNvPr>
          <p:cNvSpPr/>
          <p:nvPr/>
        </p:nvSpPr>
        <p:spPr>
          <a:xfrm>
            <a:off x="8337702" y="55295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1" name="모서리가 둥근 직사각형 989">
            <a:extLst>
              <a:ext uri="{FF2B5EF4-FFF2-40B4-BE49-F238E27FC236}">
                <a16:creationId xmlns:a16="http://schemas.microsoft.com/office/drawing/2014/main" id="{85959D76-86C9-537A-9095-9B1D7E8AA066}"/>
              </a:ext>
            </a:extLst>
          </p:cNvPr>
          <p:cNvSpPr/>
          <p:nvPr/>
        </p:nvSpPr>
        <p:spPr>
          <a:xfrm>
            <a:off x="8498893" y="55285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2" name="모서리가 둥근 직사각형 990">
            <a:extLst>
              <a:ext uri="{FF2B5EF4-FFF2-40B4-BE49-F238E27FC236}">
                <a16:creationId xmlns:a16="http://schemas.microsoft.com/office/drawing/2014/main" id="{3F468DD9-1F32-9154-EE18-FB910AC44B3A}"/>
              </a:ext>
            </a:extLst>
          </p:cNvPr>
          <p:cNvSpPr/>
          <p:nvPr/>
        </p:nvSpPr>
        <p:spPr>
          <a:xfrm>
            <a:off x="8660080" y="5529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3" name="모서리가 둥근 직사각형 985">
            <a:extLst>
              <a:ext uri="{FF2B5EF4-FFF2-40B4-BE49-F238E27FC236}">
                <a16:creationId xmlns:a16="http://schemas.microsoft.com/office/drawing/2014/main" id="{0EBB22A1-370E-816F-B0CA-26DC5C97A294}"/>
              </a:ext>
            </a:extLst>
          </p:cNvPr>
          <p:cNvSpPr/>
          <p:nvPr/>
        </p:nvSpPr>
        <p:spPr>
          <a:xfrm>
            <a:off x="8336376" y="5709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4" name="모서리가 둥근 직사각형 986">
            <a:extLst>
              <a:ext uri="{FF2B5EF4-FFF2-40B4-BE49-F238E27FC236}">
                <a16:creationId xmlns:a16="http://schemas.microsoft.com/office/drawing/2014/main" id="{E64DE293-0BB5-FE2E-BD6B-6DA4F3B54967}"/>
              </a:ext>
            </a:extLst>
          </p:cNvPr>
          <p:cNvSpPr/>
          <p:nvPr/>
        </p:nvSpPr>
        <p:spPr>
          <a:xfrm>
            <a:off x="8497567" y="5708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5" name="모서리가 둥근 직사각형 987">
            <a:extLst>
              <a:ext uri="{FF2B5EF4-FFF2-40B4-BE49-F238E27FC236}">
                <a16:creationId xmlns:a16="http://schemas.microsoft.com/office/drawing/2014/main" id="{268E49D7-AF74-443C-2CE7-FF344E7F21ED}"/>
              </a:ext>
            </a:extLst>
          </p:cNvPr>
          <p:cNvSpPr/>
          <p:nvPr/>
        </p:nvSpPr>
        <p:spPr>
          <a:xfrm>
            <a:off x="8658754" y="5707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6" name="모서리가 둥근 직사각형 982">
            <a:extLst>
              <a:ext uri="{FF2B5EF4-FFF2-40B4-BE49-F238E27FC236}">
                <a16:creationId xmlns:a16="http://schemas.microsoft.com/office/drawing/2014/main" id="{EA9A93E3-62C8-4B63-8CB7-0CED6B6768B5}"/>
              </a:ext>
            </a:extLst>
          </p:cNvPr>
          <p:cNvSpPr/>
          <p:nvPr/>
        </p:nvSpPr>
        <p:spPr>
          <a:xfrm>
            <a:off x="8333306" y="58771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7" name="모서리가 둥근 직사각형 983">
            <a:extLst>
              <a:ext uri="{FF2B5EF4-FFF2-40B4-BE49-F238E27FC236}">
                <a16:creationId xmlns:a16="http://schemas.microsoft.com/office/drawing/2014/main" id="{EB5E0978-E86F-ECE1-B957-7480AA062E97}"/>
              </a:ext>
            </a:extLst>
          </p:cNvPr>
          <p:cNvSpPr/>
          <p:nvPr/>
        </p:nvSpPr>
        <p:spPr>
          <a:xfrm>
            <a:off x="8494496" y="5876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8" name="모서리가 둥근 직사각형 984">
            <a:extLst>
              <a:ext uri="{FF2B5EF4-FFF2-40B4-BE49-F238E27FC236}">
                <a16:creationId xmlns:a16="http://schemas.microsoft.com/office/drawing/2014/main" id="{1979657F-A823-1830-3BBD-75BAFE5CEF00}"/>
              </a:ext>
            </a:extLst>
          </p:cNvPr>
          <p:cNvSpPr/>
          <p:nvPr/>
        </p:nvSpPr>
        <p:spPr>
          <a:xfrm>
            <a:off x="8655684" y="58748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9" name="모서리가 둥근 직사각형 979">
            <a:extLst>
              <a:ext uri="{FF2B5EF4-FFF2-40B4-BE49-F238E27FC236}">
                <a16:creationId xmlns:a16="http://schemas.microsoft.com/office/drawing/2014/main" id="{2AEF9061-142F-EA44-0716-50E82BC35B85}"/>
              </a:ext>
            </a:extLst>
          </p:cNvPr>
          <p:cNvSpPr/>
          <p:nvPr/>
        </p:nvSpPr>
        <p:spPr>
          <a:xfrm>
            <a:off x="8334632" y="6042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0" name="모서리가 둥근 직사각형 980">
            <a:extLst>
              <a:ext uri="{FF2B5EF4-FFF2-40B4-BE49-F238E27FC236}">
                <a16:creationId xmlns:a16="http://schemas.microsoft.com/office/drawing/2014/main" id="{57C94E95-28AB-F91B-EFF1-CE203769CEB2}"/>
              </a:ext>
            </a:extLst>
          </p:cNvPr>
          <p:cNvSpPr/>
          <p:nvPr/>
        </p:nvSpPr>
        <p:spPr>
          <a:xfrm>
            <a:off x="8495822" y="6041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1" name="모서리가 둥근 직사각형 981">
            <a:extLst>
              <a:ext uri="{FF2B5EF4-FFF2-40B4-BE49-F238E27FC236}">
                <a16:creationId xmlns:a16="http://schemas.microsoft.com/office/drawing/2014/main" id="{C070FB43-421E-7F5C-3323-6293BD337808}"/>
              </a:ext>
            </a:extLst>
          </p:cNvPr>
          <p:cNvSpPr/>
          <p:nvPr/>
        </p:nvSpPr>
        <p:spPr>
          <a:xfrm>
            <a:off x="8660296" y="60430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2" name="모서리가 둥근 직사각형 976">
            <a:extLst>
              <a:ext uri="{FF2B5EF4-FFF2-40B4-BE49-F238E27FC236}">
                <a16:creationId xmlns:a16="http://schemas.microsoft.com/office/drawing/2014/main" id="{52EA673D-E0F1-9BE6-D39B-CAB90899100F}"/>
              </a:ext>
            </a:extLst>
          </p:cNvPr>
          <p:cNvSpPr/>
          <p:nvPr/>
        </p:nvSpPr>
        <p:spPr>
          <a:xfrm>
            <a:off x="8334289" y="62054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3" name="모서리가 둥근 직사각형 977">
            <a:extLst>
              <a:ext uri="{FF2B5EF4-FFF2-40B4-BE49-F238E27FC236}">
                <a16:creationId xmlns:a16="http://schemas.microsoft.com/office/drawing/2014/main" id="{2D684239-5C4C-A415-7112-E2E44CA8C1C9}"/>
              </a:ext>
            </a:extLst>
          </p:cNvPr>
          <p:cNvSpPr/>
          <p:nvPr/>
        </p:nvSpPr>
        <p:spPr>
          <a:xfrm>
            <a:off x="8495480" y="62044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4" name="모서리가 둥근 직사각형 978">
            <a:extLst>
              <a:ext uri="{FF2B5EF4-FFF2-40B4-BE49-F238E27FC236}">
                <a16:creationId xmlns:a16="http://schemas.microsoft.com/office/drawing/2014/main" id="{EAF10EB6-5BA2-8460-00B7-DA77B25AEE9B}"/>
              </a:ext>
            </a:extLst>
          </p:cNvPr>
          <p:cNvSpPr/>
          <p:nvPr/>
        </p:nvSpPr>
        <p:spPr>
          <a:xfrm>
            <a:off x="8656668" y="62031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5" name="모서리가 둥근 직사각형 973">
            <a:extLst>
              <a:ext uri="{FF2B5EF4-FFF2-40B4-BE49-F238E27FC236}">
                <a16:creationId xmlns:a16="http://schemas.microsoft.com/office/drawing/2014/main" id="{D103185F-6266-960C-3780-13656EB3B04D}"/>
              </a:ext>
            </a:extLst>
          </p:cNvPr>
          <p:cNvSpPr/>
          <p:nvPr/>
        </p:nvSpPr>
        <p:spPr>
          <a:xfrm>
            <a:off x="8334942" y="63703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6" name="모서리가 둥근 직사각형 974">
            <a:extLst>
              <a:ext uri="{FF2B5EF4-FFF2-40B4-BE49-F238E27FC236}">
                <a16:creationId xmlns:a16="http://schemas.microsoft.com/office/drawing/2014/main" id="{E7926825-C82F-0E9A-89E6-F6C9B16B116D}"/>
              </a:ext>
            </a:extLst>
          </p:cNvPr>
          <p:cNvSpPr/>
          <p:nvPr/>
        </p:nvSpPr>
        <p:spPr>
          <a:xfrm>
            <a:off x="8496133" y="636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7" name="모서리가 둥근 직사각형 975">
            <a:extLst>
              <a:ext uri="{FF2B5EF4-FFF2-40B4-BE49-F238E27FC236}">
                <a16:creationId xmlns:a16="http://schemas.microsoft.com/office/drawing/2014/main" id="{42C4F5BE-3C1A-B765-C872-D1303D1C5A1E}"/>
              </a:ext>
            </a:extLst>
          </p:cNvPr>
          <p:cNvSpPr/>
          <p:nvPr/>
        </p:nvSpPr>
        <p:spPr>
          <a:xfrm>
            <a:off x="8663670" y="63617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8" name="모서리가 둥근 직사각형 913">
            <a:extLst>
              <a:ext uri="{FF2B5EF4-FFF2-40B4-BE49-F238E27FC236}">
                <a16:creationId xmlns:a16="http://schemas.microsoft.com/office/drawing/2014/main" id="{108FC8E5-7115-A887-9A30-930B2A5D7709}"/>
              </a:ext>
            </a:extLst>
          </p:cNvPr>
          <p:cNvSpPr/>
          <p:nvPr/>
        </p:nvSpPr>
        <p:spPr>
          <a:xfrm>
            <a:off x="8337040" y="48556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9" name="사각형: 둥근 위쪽 모서리 9718">
            <a:extLst>
              <a:ext uri="{FF2B5EF4-FFF2-40B4-BE49-F238E27FC236}">
                <a16:creationId xmlns:a16="http://schemas.microsoft.com/office/drawing/2014/main" id="{BF602F42-18C0-1A63-228F-CFE3606CD8F2}"/>
              </a:ext>
            </a:extLst>
          </p:cNvPr>
          <p:cNvSpPr/>
          <p:nvPr/>
        </p:nvSpPr>
        <p:spPr>
          <a:xfrm>
            <a:off x="8275366" y="452188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720" name="직선 연결선 9719">
            <a:extLst>
              <a:ext uri="{FF2B5EF4-FFF2-40B4-BE49-F238E27FC236}">
                <a16:creationId xmlns:a16="http://schemas.microsoft.com/office/drawing/2014/main" id="{DEB7C90F-904C-088F-11B1-C7C448FBEB0B}"/>
              </a:ext>
            </a:extLst>
          </p:cNvPr>
          <p:cNvCxnSpPr>
            <a:cxnSpLocks/>
          </p:cNvCxnSpPr>
          <p:nvPr/>
        </p:nvCxnSpPr>
        <p:spPr>
          <a:xfrm>
            <a:off x="8275366" y="48004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21" name="사각형: 둥근 모서리 9720">
            <a:extLst>
              <a:ext uri="{FF2B5EF4-FFF2-40B4-BE49-F238E27FC236}">
                <a16:creationId xmlns:a16="http://schemas.microsoft.com/office/drawing/2014/main" id="{191F9345-613E-F71D-9B42-9E2E5403FA7B}"/>
              </a:ext>
            </a:extLst>
          </p:cNvPr>
          <p:cNvSpPr/>
          <p:nvPr/>
        </p:nvSpPr>
        <p:spPr>
          <a:xfrm>
            <a:off x="8275367" y="45225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22" name="직사각형 9721">
            <a:extLst>
              <a:ext uri="{FF2B5EF4-FFF2-40B4-BE49-F238E27FC236}">
                <a16:creationId xmlns:a16="http://schemas.microsoft.com/office/drawing/2014/main" id="{D6AFFED8-8A3B-4DEF-1573-CF7B8C3DFBFD}"/>
              </a:ext>
            </a:extLst>
          </p:cNvPr>
          <p:cNvSpPr/>
          <p:nvPr/>
        </p:nvSpPr>
        <p:spPr>
          <a:xfrm>
            <a:off x="8326438" y="449313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723" name="그룹 9722">
            <a:extLst>
              <a:ext uri="{FF2B5EF4-FFF2-40B4-BE49-F238E27FC236}">
                <a16:creationId xmlns:a16="http://schemas.microsoft.com/office/drawing/2014/main" id="{AF23256C-0612-1821-1F41-1F5BB85715EA}"/>
              </a:ext>
            </a:extLst>
          </p:cNvPr>
          <p:cNvGrpSpPr/>
          <p:nvPr/>
        </p:nvGrpSpPr>
        <p:grpSpPr>
          <a:xfrm>
            <a:off x="8252267" y="4627776"/>
            <a:ext cx="577798" cy="221355"/>
            <a:chOff x="7893402" y="849412"/>
            <a:chExt cx="597508" cy="229745"/>
          </a:xfrm>
        </p:grpSpPr>
        <p:sp>
          <p:nvSpPr>
            <p:cNvPr id="9728" name="직사각형 9727">
              <a:extLst>
                <a:ext uri="{FF2B5EF4-FFF2-40B4-BE49-F238E27FC236}">
                  <a16:creationId xmlns:a16="http://schemas.microsoft.com/office/drawing/2014/main" id="{27FA2204-87DA-ED26-C6DF-63410ADC956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729" name="직사각형 9728">
              <a:extLst>
                <a:ext uri="{FF2B5EF4-FFF2-40B4-BE49-F238E27FC236}">
                  <a16:creationId xmlns:a16="http://schemas.microsoft.com/office/drawing/2014/main" id="{8EC110CE-5601-A69A-9E63-813D299DA2AC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730" name="직사각형 9729">
              <a:extLst>
                <a:ext uri="{FF2B5EF4-FFF2-40B4-BE49-F238E27FC236}">
                  <a16:creationId xmlns:a16="http://schemas.microsoft.com/office/drawing/2014/main" id="{83F7A30A-771B-1BE2-91FE-43E910BCF2E5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724" name="직선 연결선 9723">
            <a:extLst>
              <a:ext uri="{FF2B5EF4-FFF2-40B4-BE49-F238E27FC236}">
                <a16:creationId xmlns:a16="http://schemas.microsoft.com/office/drawing/2014/main" id="{CFE1E44C-8981-6F25-856C-13D005C7205D}"/>
              </a:ext>
            </a:extLst>
          </p:cNvPr>
          <p:cNvCxnSpPr>
            <a:cxnSpLocks/>
          </p:cNvCxnSpPr>
          <p:nvPr/>
        </p:nvCxnSpPr>
        <p:spPr>
          <a:xfrm>
            <a:off x="8278623" y="46743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25" name="그룹 9724">
            <a:extLst>
              <a:ext uri="{FF2B5EF4-FFF2-40B4-BE49-F238E27FC236}">
                <a16:creationId xmlns:a16="http://schemas.microsoft.com/office/drawing/2014/main" id="{22ABCED9-0A72-D983-7EE7-01C12A41161B}"/>
              </a:ext>
            </a:extLst>
          </p:cNvPr>
          <p:cNvGrpSpPr/>
          <p:nvPr/>
        </p:nvGrpSpPr>
        <p:grpSpPr>
          <a:xfrm>
            <a:off x="8442995" y="4674421"/>
            <a:ext cx="161190" cy="1829500"/>
            <a:chOff x="7498683" y="728474"/>
            <a:chExt cx="166688" cy="2740762"/>
          </a:xfrm>
        </p:grpSpPr>
        <p:cxnSp>
          <p:nvCxnSpPr>
            <p:cNvPr id="9726" name="직선 연결선 9725">
              <a:extLst>
                <a:ext uri="{FF2B5EF4-FFF2-40B4-BE49-F238E27FC236}">
                  <a16:creationId xmlns:a16="http://schemas.microsoft.com/office/drawing/2014/main" id="{3AAE43C3-719C-B453-B630-3950B32F226B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27" name="직선 연결선 9726">
              <a:extLst>
                <a:ext uri="{FF2B5EF4-FFF2-40B4-BE49-F238E27FC236}">
                  <a16:creationId xmlns:a16="http://schemas.microsoft.com/office/drawing/2014/main" id="{1C257F59-C86B-F47A-FD83-23A43AA991F6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47" name="모서리가 둥근 직사각형 1001">
            <a:extLst>
              <a:ext uri="{FF2B5EF4-FFF2-40B4-BE49-F238E27FC236}">
                <a16:creationId xmlns:a16="http://schemas.microsoft.com/office/drawing/2014/main" id="{9154DE57-A442-3B75-1FB7-65101670060F}"/>
              </a:ext>
            </a:extLst>
          </p:cNvPr>
          <p:cNvSpPr/>
          <p:nvPr/>
        </p:nvSpPr>
        <p:spPr>
          <a:xfrm>
            <a:off x="9146620" y="48499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8" name="모서리가 둥근 직사각형 1002">
            <a:extLst>
              <a:ext uri="{FF2B5EF4-FFF2-40B4-BE49-F238E27FC236}">
                <a16:creationId xmlns:a16="http://schemas.microsoft.com/office/drawing/2014/main" id="{47DCD521-1823-203E-C1A0-2A4C805B1F42}"/>
              </a:ext>
            </a:extLst>
          </p:cNvPr>
          <p:cNvSpPr/>
          <p:nvPr/>
        </p:nvSpPr>
        <p:spPr>
          <a:xfrm>
            <a:off x="9307808" y="48486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9" name="모서리가 둥근 직사각형 997">
            <a:extLst>
              <a:ext uri="{FF2B5EF4-FFF2-40B4-BE49-F238E27FC236}">
                <a16:creationId xmlns:a16="http://schemas.microsoft.com/office/drawing/2014/main" id="{5FC633B4-5BA1-0097-9817-84ABC2303575}"/>
              </a:ext>
            </a:extLst>
          </p:cNvPr>
          <p:cNvSpPr/>
          <p:nvPr/>
        </p:nvSpPr>
        <p:spPr>
          <a:xfrm>
            <a:off x="8984716" y="50189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0" name="모서리가 둥근 직사각형 998">
            <a:extLst>
              <a:ext uri="{FF2B5EF4-FFF2-40B4-BE49-F238E27FC236}">
                <a16:creationId xmlns:a16="http://schemas.microsoft.com/office/drawing/2014/main" id="{A3264BA3-4C9A-0A6B-5369-BA3792AEC6AF}"/>
              </a:ext>
            </a:extLst>
          </p:cNvPr>
          <p:cNvSpPr/>
          <p:nvPr/>
        </p:nvSpPr>
        <p:spPr>
          <a:xfrm>
            <a:off x="9145906" y="50179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1" name="모서리가 둥근 직사각형 999">
            <a:extLst>
              <a:ext uri="{FF2B5EF4-FFF2-40B4-BE49-F238E27FC236}">
                <a16:creationId xmlns:a16="http://schemas.microsoft.com/office/drawing/2014/main" id="{EB6E2DB9-3005-D48A-EEE2-1D807D725B78}"/>
              </a:ext>
            </a:extLst>
          </p:cNvPr>
          <p:cNvSpPr/>
          <p:nvPr/>
        </p:nvSpPr>
        <p:spPr>
          <a:xfrm>
            <a:off x="9307094" y="50166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2" name="모서리가 둥근 직사각형 994">
            <a:extLst>
              <a:ext uri="{FF2B5EF4-FFF2-40B4-BE49-F238E27FC236}">
                <a16:creationId xmlns:a16="http://schemas.microsoft.com/office/drawing/2014/main" id="{15B5C033-27BB-7829-4D7D-F3B6BAA9D022}"/>
              </a:ext>
            </a:extLst>
          </p:cNvPr>
          <p:cNvSpPr/>
          <p:nvPr/>
        </p:nvSpPr>
        <p:spPr>
          <a:xfrm>
            <a:off x="8985429" y="51904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3" name="모서리가 둥근 직사각형 995">
            <a:extLst>
              <a:ext uri="{FF2B5EF4-FFF2-40B4-BE49-F238E27FC236}">
                <a16:creationId xmlns:a16="http://schemas.microsoft.com/office/drawing/2014/main" id="{CA01D3BA-DD44-832D-6934-E5F5AC2590B9}"/>
              </a:ext>
            </a:extLst>
          </p:cNvPr>
          <p:cNvSpPr/>
          <p:nvPr/>
        </p:nvSpPr>
        <p:spPr>
          <a:xfrm>
            <a:off x="9146620" y="51894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4" name="모서리가 둥근 직사각형 996">
            <a:extLst>
              <a:ext uri="{FF2B5EF4-FFF2-40B4-BE49-F238E27FC236}">
                <a16:creationId xmlns:a16="http://schemas.microsoft.com/office/drawing/2014/main" id="{D054E8E1-ADE6-C949-87AD-A33B045AE817}"/>
              </a:ext>
            </a:extLst>
          </p:cNvPr>
          <p:cNvSpPr/>
          <p:nvPr/>
        </p:nvSpPr>
        <p:spPr>
          <a:xfrm>
            <a:off x="9307808" y="51881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5" name="모서리가 둥근 직사각형 991">
            <a:extLst>
              <a:ext uri="{FF2B5EF4-FFF2-40B4-BE49-F238E27FC236}">
                <a16:creationId xmlns:a16="http://schemas.microsoft.com/office/drawing/2014/main" id="{0E3ACFF0-8600-3822-D6FB-DE46AB4EF203}"/>
              </a:ext>
            </a:extLst>
          </p:cNvPr>
          <p:cNvSpPr/>
          <p:nvPr/>
        </p:nvSpPr>
        <p:spPr>
          <a:xfrm>
            <a:off x="8986460" y="53535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6" name="모서리가 둥근 직사각형 992">
            <a:extLst>
              <a:ext uri="{FF2B5EF4-FFF2-40B4-BE49-F238E27FC236}">
                <a16:creationId xmlns:a16="http://schemas.microsoft.com/office/drawing/2014/main" id="{90E4A860-1D70-4FE6-ADC3-2790D12EB004}"/>
              </a:ext>
            </a:extLst>
          </p:cNvPr>
          <p:cNvSpPr/>
          <p:nvPr/>
        </p:nvSpPr>
        <p:spPr>
          <a:xfrm>
            <a:off x="9147651" y="53525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7" name="모서리가 둥근 직사각형 993">
            <a:extLst>
              <a:ext uri="{FF2B5EF4-FFF2-40B4-BE49-F238E27FC236}">
                <a16:creationId xmlns:a16="http://schemas.microsoft.com/office/drawing/2014/main" id="{C8E7161B-7BA6-C1EA-8A97-81BE6CCCEB05}"/>
              </a:ext>
            </a:extLst>
          </p:cNvPr>
          <p:cNvSpPr/>
          <p:nvPr/>
        </p:nvSpPr>
        <p:spPr>
          <a:xfrm>
            <a:off x="9308838" y="53512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8" name="모서리가 둥근 직사각형 988">
            <a:extLst>
              <a:ext uri="{FF2B5EF4-FFF2-40B4-BE49-F238E27FC236}">
                <a16:creationId xmlns:a16="http://schemas.microsoft.com/office/drawing/2014/main" id="{4CDFE9D6-CF82-68D3-817C-FC3D50670BF9}"/>
              </a:ext>
            </a:extLst>
          </p:cNvPr>
          <p:cNvSpPr/>
          <p:nvPr/>
        </p:nvSpPr>
        <p:spPr>
          <a:xfrm>
            <a:off x="8987786" y="55231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9" name="모서리가 둥근 직사각형 989">
            <a:extLst>
              <a:ext uri="{FF2B5EF4-FFF2-40B4-BE49-F238E27FC236}">
                <a16:creationId xmlns:a16="http://schemas.microsoft.com/office/drawing/2014/main" id="{98A308BF-FF27-5B44-7433-7841DD229E20}"/>
              </a:ext>
            </a:extLst>
          </p:cNvPr>
          <p:cNvSpPr/>
          <p:nvPr/>
        </p:nvSpPr>
        <p:spPr>
          <a:xfrm>
            <a:off x="9148977" y="55221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0" name="모서리가 둥근 직사각형 990">
            <a:extLst>
              <a:ext uri="{FF2B5EF4-FFF2-40B4-BE49-F238E27FC236}">
                <a16:creationId xmlns:a16="http://schemas.microsoft.com/office/drawing/2014/main" id="{7FF9D2CA-E735-A568-C3EC-41861F5FF0B3}"/>
              </a:ext>
            </a:extLst>
          </p:cNvPr>
          <p:cNvSpPr/>
          <p:nvPr/>
        </p:nvSpPr>
        <p:spPr>
          <a:xfrm>
            <a:off x="9310164" y="55231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1" name="모서리가 둥근 직사각형 985">
            <a:extLst>
              <a:ext uri="{FF2B5EF4-FFF2-40B4-BE49-F238E27FC236}">
                <a16:creationId xmlns:a16="http://schemas.microsoft.com/office/drawing/2014/main" id="{85F41AE5-3B55-AB1A-BAAE-3A719EA82D75}"/>
              </a:ext>
            </a:extLst>
          </p:cNvPr>
          <p:cNvSpPr/>
          <p:nvPr/>
        </p:nvSpPr>
        <p:spPr>
          <a:xfrm>
            <a:off x="8986460" y="5703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2" name="모서리가 둥근 직사각형 986">
            <a:extLst>
              <a:ext uri="{FF2B5EF4-FFF2-40B4-BE49-F238E27FC236}">
                <a16:creationId xmlns:a16="http://schemas.microsoft.com/office/drawing/2014/main" id="{1E33EFBA-F74F-ECD2-CE0A-3ABD4D07FF50}"/>
              </a:ext>
            </a:extLst>
          </p:cNvPr>
          <p:cNvSpPr/>
          <p:nvPr/>
        </p:nvSpPr>
        <p:spPr>
          <a:xfrm>
            <a:off x="9147651" y="5702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3" name="모서리가 둥근 직사각형 987">
            <a:extLst>
              <a:ext uri="{FF2B5EF4-FFF2-40B4-BE49-F238E27FC236}">
                <a16:creationId xmlns:a16="http://schemas.microsoft.com/office/drawing/2014/main" id="{E6DC587D-874D-B6FC-EB74-71A084C94060}"/>
              </a:ext>
            </a:extLst>
          </p:cNvPr>
          <p:cNvSpPr/>
          <p:nvPr/>
        </p:nvSpPr>
        <p:spPr>
          <a:xfrm>
            <a:off x="9308838" y="57011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4" name="모서리가 둥근 직사각형 982">
            <a:extLst>
              <a:ext uri="{FF2B5EF4-FFF2-40B4-BE49-F238E27FC236}">
                <a16:creationId xmlns:a16="http://schemas.microsoft.com/office/drawing/2014/main" id="{F9CB4BE5-0082-621F-F6A5-9FF90A8B943A}"/>
              </a:ext>
            </a:extLst>
          </p:cNvPr>
          <p:cNvSpPr/>
          <p:nvPr/>
        </p:nvSpPr>
        <p:spPr>
          <a:xfrm>
            <a:off x="8983390" y="58707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5" name="모서리가 둥근 직사각형 983">
            <a:extLst>
              <a:ext uri="{FF2B5EF4-FFF2-40B4-BE49-F238E27FC236}">
                <a16:creationId xmlns:a16="http://schemas.microsoft.com/office/drawing/2014/main" id="{A33D3FB7-0BCF-FD50-F20B-271336924FCA}"/>
              </a:ext>
            </a:extLst>
          </p:cNvPr>
          <p:cNvSpPr/>
          <p:nvPr/>
        </p:nvSpPr>
        <p:spPr>
          <a:xfrm>
            <a:off x="9144580" y="58697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6" name="모서리가 둥근 직사각형 984">
            <a:extLst>
              <a:ext uri="{FF2B5EF4-FFF2-40B4-BE49-F238E27FC236}">
                <a16:creationId xmlns:a16="http://schemas.microsoft.com/office/drawing/2014/main" id="{B30A91C5-B453-22E2-8B3A-233460D47BD4}"/>
              </a:ext>
            </a:extLst>
          </p:cNvPr>
          <p:cNvSpPr/>
          <p:nvPr/>
        </p:nvSpPr>
        <p:spPr>
          <a:xfrm>
            <a:off x="9305768" y="5868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7" name="모서리가 둥근 직사각형 979">
            <a:extLst>
              <a:ext uri="{FF2B5EF4-FFF2-40B4-BE49-F238E27FC236}">
                <a16:creationId xmlns:a16="http://schemas.microsoft.com/office/drawing/2014/main" id="{0477AB87-A637-0AFB-1C05-9180C25990C2}"/>
              </a:ext>
            </a:extLst>
          </p:cNvPr>
          <p:cNvSpPr/>
          <p:nvPr/>
        </p:nvSpPr>
        <p:spPr>
          <a:xfrm>
            <a:off x="8984716" y="60358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8" name="모서리가 둥근 직사각형 980">
            <a:extLst>
              <a:ext uri="{FF2B5EF4-FFF2-40B4-BE49-F238E27FC236}">
                <a16:creationId xmlns:a16="http://schemas.microsoft.com/office/drawing/2014/main" id="{B3708EFA-0C2C-9CA7-0AF5-CA34779CA444}"/>
              </a:ext>
            </a:extLst>
          </p:cNvPr>
          <p:cNvSpPr/>
          <p:nvPr/>
        </p:nvSpPr>
        <p:spPr>
          <a:xfrm>
            <a:off x="9145906" y="60348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9" name="모서리가 둥근 직사각형 981">
            <a:extLst>
              <a:ext uri="{FF2B5EF4-FFF2-40B4-BE49-F238E27FC236}">
                <a16:creationId xmlns:a16="http://schemas.microsoft.com/office/drawing/2014/main" id="{1F66064C-E9E6-8694-5FF8-808C7046EE97}"/>
              </a:ext>
            </a:extLst>
          </p:cNvPr>
          <p:cNvSpPr/>
          <p:nvPr/>
        </p:nvSpPr>
        <p:spPr>
          <a:xfrm>
            <a:off x="9310380" y="60366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0" name="모서리가 둥근 직사각형 976">
            <a:extLst>
              <a:ext uri="{FF2B5EF4-FFF2-40B4-BE49-F238E27FC236}">
                <a16:creationId xmlns:a16="http://schemas.microsoft.com/office/drawing/2014/main" id="{B9A578E3-80F0-6D32-B766-26C3E45B266A}"/>
              </a:ext>
            </a:extLst>
          </p:cNvPr>
          <p:cNvSpPr/>
          <p:nvPr/>
        </p:nvSpPr>
        <p:spPr>
          <a:xfrm>
            <a:off x="8984373" y="61990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1" name="모서리가 둥근 직사각형 977">
            <a:extLst>
              <a:ext uri="{FF2B5EF4-FFF2-40B4-BE49-F238E27FC236}">
                <a16:creationId xmlns:a16="http://schemas.microsoft.com/office/drawing/2014/main" id="{8EFBF415-7905-12D4-2DB9-D64EBECD4A01}"/>
              </a:ext>
            </a:extLst>
          </p:cNvPr>
          <p:cNvSpPr/>
          <p:nvPr/>
        </p:nvSpPr>
        <p:spPr>
          <a:xfrm>
            <a:off x="9145564" y="61980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2" name="모서리가 둥근 직사각형 978">
            <a:extLst>
              <a:ext uri="{FF2B5EF4-FFF2-40B4-BE49-F238E27FC236}">
                <a16:creationId xmlns:a16="http://schemas.microsoft.com/office/drawing/2014/main" id="{D47D5AEB-9A93-5AA0-08B4-0AF2C9766E97}"/>
              </a:ext>
            </a:extLst>
          </p:cNvPr>
          <p:cNvSpPr/>
          <p:nvPr/>
        </p:nvSpPr>
        <p:spPr>
          <a:xfrm>
            <a:off x="9306752" y="61967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3" name="모서리가 둥근 직사각형 973">
            <a:extLst>
              <a:ext uri="{FF2B5EF4-FFF2-40B4-BE49-F238E27FC236}">
                <a16:creationId xmlns:a16="http://schemas.microsoft.com/office/drawing/2014/main" id="{4E36FF89-D16E-3C08-7D73-221F9CFC35C8}"/>
              </a:ext>
            </a:extLst>
          </p:cNvPr>
          <p:cNvSpPr/>
          <p:nvPr/>
        </p:nvSpPr>
        <p:spPr>
          <a:xfrm>
            <a:off x="8991376" y="63575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4" name="모서리가 둥근 직사각형 974">
            <a:extLst>
              <a:ext uri="{FF2B5EF4-FFF2-40B4-BE49-F238E27FC236}">
                <a16:creationId xmlns:a16="http://schemas.microsoft.com/office/drawing/2014/main" id="{9E05DFA3-2B4D-1407-0AE9-BEB6D86DDD29}"/>
              </a:ext>
            </a:extLst>
          </p:cNvPr>
          <p:cNvSpPr/>
          <p:nvPr/>
        </p:nvSpPr>
        <p:spPr>
          <a:xfrm>
            <a:off x="9152567" y="63547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5" name="모서리가 둥근 직사각형 975">
            <a:extLst>
              <a:ext uri="{FF2B5EF4-FFF2-40B4-BE49-F238E27FC236}">
                <a16:creationId xmlns:a16="http://schemas.microsoft.com/office/drawing/2014/main" id="{1F870AA0-F1DF-9873-B7CD-622D9566166F}"/>
              </a:ext>
            </a:extLst>
          </p:cNvPr>
          <p:cNvSpPr/>
          <p:nvPr/>
        </p:nvSpPr>
        <p:spPr>
          <a:xfrm>
            <a:off x="9313754" y="63534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6" name="모서리가 둥근 직사각형 913">
            <a:extLst>
              <a:ext uri="{FF2B5EF4-FFF2-40B4-BE49-F238E27FC236}">
                <a16:creationId xmlns:a16="http://schemas.microsoft.com/office/drawing/2014/main" id="{998FF009-5275-C9B1-3ED8-FF1B55D622EE}"/>
              </a:ext>
            </a:extLst>
          </p:cNvPr>
          <p:cNvSpPr/>
          <p:nvPr/>
        </p:nvSpPr>
        <p:spPr>
          <a:xfrm>
            <a:off x="8987124" y="48492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7" name="사각형: 둥근 위쪽 모서리 9676">
            <a:extLst>
              <a:ext uri="{FF2B5EF4-FFF2-40B4-BE49-F238E27FC236}">
                <a16:creationId xmlns:a16="http://schemas.microsoft.com/office/drawing/2014/main" id="{7C2023BF-C356-5ADA-91B9-C33B962601CB}"/>
              </a:ext>
            </a:extLst>
          </p:cNvPr>
          <p:cNvSpPr/>
          <p:nvPr/>
        </p:nvSpPr>
        <p:spPr>
          <a:xfrm>
            <a:off x="8925450" y="451548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678" name="직선 연결선 9677">
            <a:extLst>
              <a:ext uri="{FF2B5EF4-FFF2-40B4-BE49-F238E27FC236}">
                <a16:creationId xmlns:a16="http://schemas.microsoft.com/office/drawing/2014/main" id="{1007F7D7-B929-9AF3-CC68-625FA9A75321}"/>
              </a:ext>
            </a:extLst>
          </p:cNvPr>
          <p:cNvCxnSpPr>
            <a:cxnSpLocks/>
          </p:cNvCxnSpPr>
          <p:nvPr/>
        </p:nvCxnSpPr>
        <p:spPr>
          <a:xfrm>
            <a:off x="8925450" y="4794024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79" name="사각형: 둥근 모서리 9678">
            <a:extLst>
              <a:ext uri="{FF2B5EF4-FFF2-40B4-BE49-F238E27FC236}">
                <a16:creationId xmlns:a16="http://schemas.microsoft.com/office/drawing/2014/main" id="{748A59E0-11D7-6025-95AD-691AFDF13C33}"/>
              </a:ext>
            </a:extLst>
          </p:cNvPr>
          <p:cNvSpPr/>
          <p:nvPr/>
        </p:nvSpPr>
        <p:spPr>
          <a:xfrm>
            <a:off x="8925451" y="451610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80" name="직사각형 9679">
            <a:extLst>
              <a:ext uri="{FF2B5EF4-FFF2-40B4-BE49-F238E27FC236}">
                <a16:creationId xmlns:a16="http://schemas.microsoft.com/office/drawing/2014/main" id="{0A5DE864-AED4-13F4-9AB9-EE62C4BED26A}"/>
              </a:ext>
            </a:extLst>
          </p:cNvPr>
          <p:cNvSpPr/>
          <p:nvPr/>
        </p:nvSpPr>
        <p:spPr>
          <a:xfrm>
            <a:off x="8976522" y="448673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681" name="그룹 9680">
            <a:extLst>
              <a:ext uri="{FF2B5EF4-FFF2-40B4-BE49-F238E27FC236}">
                <a16:creationId xmlns:a16="http://schemas.microsoft.com/office/drawing/2014/main" id="{A6B3F760-35F2-F21C-6C94-EF95DD515ED7}"/>
              </a:ext>
            </a:extLst>
          </p:cNvPr>
          <p:cNvGrpSpPr/>
          <p:nvPr/>
        </p:nvGrpSpPr>
        <p:grpSpPr>
          <a:xfrm>
            <a:off x="8902351" y="4621374"/>
            <a:ext cx="577798" cy="221355"/>
            <a:chOff x="7893402" y="849412"/>
            <a:chExt cx="597508" cy="229745"/>
          </a:xfrm>
        </p:grpSpPr>
        <p:sp>
          <p:nvSpPr>
            <p:cNvPr id="9686" name="직사각형 9685">
              <a:extLst>
                <a:ext uri="{FF2B5EF4-FFF2-40B4-BE49-F238E27FC236}">
                  <a16:creationId xmlns:a16="http://schemas.microsoft.com/office/drawing/2014/main" id="{B5156BFD-0B53-3D26-B47D-D2DFEFBDDF3B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687" name="직사각형 9686">
              <a:extLst>
                <a:ext uri="{FF2B5EF4-FFF2-40B4-BE49-F238E27FC236}">
                  <a16:creationId xmlns:a16="http://schemas.microsoft.com/office/drawing/2014/main" id="{2CE1E8E2-24FA-8516-06F9-D3E990494EAF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688" name="직사각형 9687">
              <a:extLst>
                <a:ext uri="{FF2B5EF4-FFF2-40B4-BE49-F238E27FC236}">
                  <a16:creationId xmlns:a16="http://schemas.microsoft.com/office/drawing/2014/main" id="{6AF1DCCB-A8FA-9CE0-8D7E-CBD4FFED159D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682" name="직선 연결선 9681">
            <a:extLst>
              <a:ext uri="{FF2B5EF4-FFF2-40B4-BE49-F238E27FC236}">
                <a16:creationId xmlns:a16="http://schemas.microsoft.com/office/drawing/2014/main" id="{3AFEDA47-BC48-B447-15EA-528FC38AE5CD}"/>
              </a:ext>
            </a:extLst>
          </p:cNvPr>
          <p:cNvCxnSpPr>
            <a:cxnSpLocks/>
          </p:cNvCxnSpPr>
          <p:nvPr/>
        </p:nvCxnSpPr>
        <p:spPr>
          <a:xfrm>
            <a:off x="8928707" y="466799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83" name="그룹 9682">
            <a:extLst>
              <a:ext uri="{FF2B5EF4-FFF2-40B4-BE49-F238E27FC236}">
                <a16:creationId xmlns:a16="http://schemas.microsoft.com/office/drawing/2014/main" id="{60C1FDF9-51D2-B390-6B57-218B9C3783C4}"/>
              </a:ext>
            </a:extLst>
          </p:cNvPr>
          <p:cNvGrpSpPr/>
          <p:nvPr/>
        </p:nvGrpSpPr>
        <p:grpSpPr>
          <a:xfrm>
            <a:off x="9093079" y="4668019"/>
            <a:ext cx="161190" cy="1829500"/>
            <a:chOff x="7498683" y="728474"/>
            <a:chExt cx="166688" cy="2740762"/>
          </a:xfrm>
        </p:grpSpPr>
        <p:cxnSp>
          <p:nvCxnSpPr>
            <p:cNvPr id="9684" name="직선 연결선 9683">
              <a:extLst>
                <a:ext uri="{FF2B5EF4-FFF2-40B4-BE49-F238E27FC236}">
                  <a16:creationId xmlns:a16="http://schemas.microsoft.com/office/drawing/2014/main" id="{7DF9DA74-36DC-1713-DE81-516DBA9E5C2F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85" name="직선 연결선 9684">
              <a:extLst>
                <a:ext uri="{FF2B5EF4-FFF2-40B4-BE49-F238E27FC236}">
                  <a16:creationId xmlns:a16="http://schemas.microsoft.com/office/drawing/2014/main" id="{6B081DA6-D3AC-352B-CF34-C7AC07035364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079" name="직사각형 10078">
            <a:extLst>
              <a:ext uri="{FF2B5EF4-FFF2-40B4-BE49-F238E27FC236}">
                <a16:creationId xmlns:a16="http://schemas.microsoft.com/office/drawing/2014/main" id="{020B8F3F-0650-5532-E5AA-18E72B6D8D07}"/>
              </a:ext>
            </a:extLst>
          </p:cNvPr>
          <p:cNvSpPr/>
          <p:nvPr/>
        </p:nvSpPr>
        <p:spPr>
          <a:xfrm>
            <a:off x="1707857" y="1419185"/>
            <a:ext cx="413171" cy="331017"/>
          </a:xfrm>
          <a:prstGeom prst="rect">
            <a:avLst/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0" lang="ko-KR" altLang="en-US" sz="1050" i="0" u="none" strike="noStrike" kern="1200" cap="none" spc="0" normalizeH="0" baseline="0" noProof="0" dirty="0">
                <a:ln>
                  <a:noFill/>
                </a:ln>
                <a:solidFill>
                  <a:schemeClr val="accent1">
                    <a:lumMod val="75000"/>
                  </a:schemeClr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반</a:t>
            </a:r>
            <a:endParaRPr lang="ko-KR" altLang="en-US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67" name="사각형: 둥근 위쪽 모서리 166">
            <a:extLst>
              <a:ext uri="{FF2B5EF4-FFF2-40B4-BE49-F238E27FC236}">
                <a16:creationId xmlns:a16="http://schemas.microsoft.com/office/drawing/2014/main" id="{9EEFB284-6843-5628-1259-60069C3A92D1}"/>
              </a:ext>
            </a:extLst>
          </p:cNvPr>
          <p:cNvSpPr/>
          <p:nvPr/>
        </p:nvSpPr>
        <p:spPr>
          <a:xfrm rot="16200000">
            <a:off x="327568" y="1365601"/>
            <a:ext cx="1002724" cy="41088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</a:endParaRPr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D0B32F33-587C-7597-B3ED-793365BDDFE1}"/>
              </a:ext>
            </a:extLst>
          </p:cNvPr>
          <p:cNvSpPr/>
          <p:nvPr/>
        </p:nvSpPr>
        <p:spPr>
          <a:xfrm>
            <a:off x="616244" y="1086023"/>
            <a:ext cx="2142125" cy="986378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A6D314D7-18F6-8E8F-F854-FEC9429EDFD7}"/>
              </a:ext>
            </a:extLst>
          </p:cNvPr>
          <p:cNvSpPr txBox="1"/>
          <p:nvPr/>
        </p:nvSpPr>
        <p:spPr>
          <a:xfrm>
            <a:off x="606879" y="1131744"/>
            <a:ext cx="622539" cy="4154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학교</a:t>
            </a:r>
            <a:endParaRPr lang="en-US" altLang="ko-KR" sz="105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ko-KR" altLang="en-US" sz="105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양쪽 대괄호 380">
            <a:extLst>
              <a:ext uri="{FF2B5EF4-FFF2-40B4-BE49-F238E27FC236}">
                <a16:creationId xmlns:a16="http://schemas.microsoft.com/office/drawing/2014/main" id="{26A1FE9E-A178-328D-3EFF-12FCE140CCF7}"/>
              </a:ext>
            </a:extLst>
          </p:cNvPr>
          <p:cNvSpPr/>
          <p:nvPr/>
        </p:nvSpPr>
        <p:spPr>
          <a:xfrm>
            <a:off x="1059883" y="6046691"/>
            <a:ext cx="375994" cy="323938"/>
          </a:xfrm>
          <a:prstGeom prst="bracketPair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sp>
        <p:nvSpPr>
          <p:cNvPr id="384" name="사각형: 둥근 모서리 383">
            <a:extLst>
              <a:ext uri="{FF2B5EF4-FFF2-40B4-BE49-F238E27FC236}">
                <a16:creationId xmlns:a16="http://schemas.microsoft.com/office/drawing/2014/main" id="{E1389199-D02E-6FCF-6ED4-7065CD8BB117}"/>
              </a:ext>
            </a:extLst>
          </p:cNvPr>
          <p:cNvSpPr/>
          <p:nvPr/>
        </p:nvSpPr>
        <p:spPr>
          <a:xfrm>
            <a:off x="616590" y="5873629"/>
            <a:ext cx="2102986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F1CAA795-4912-86FD-F03B-3184A1E71B2E}"/>
              </a:ext>
            </a:extLst>
          </p:cNvPr>
          <p:cNvSpPr txBox="1"/>
          <p:nvPr/>
        </p:nvSpPr>
        <p:spPr>
          <a:xfrm>
            <a:off x="567026" y="5933478"/>
            <a:ext cx="657026" cy="4154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3E91F62E-6AA8-011C-1E75-F6EAEF418A81}"/>
              </a:ext>
            </a:extLst>
          </p:cNvPr>
          <p:cNvSpPr txBox="1"/>
          <p:nvPr/>
        </p:nvSpPr>
        <p:spPr>
          <a:xfrm>
            <a:off x="363934" y="6271698"/>
            <a:ext cx="924880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</a:t>
            </a:r>
            <a:r>
              <a:rPr lang="en-US" altLang="ko-KR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r>
              <a:rPr lang="ko-KR" altLang="en-US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이름 </a:t>
            </a:r>
            <a:endParaRPr lang="en-US" altLang="ko-KR" sz="5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일치 확인</a:t>
            </a:r>
            <a:endParaRPr lang="en-US" altLang="ko-KR" sz="5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>
            <a:extLst>
              <a:ext uri="{FF2B5EF4-FFF2-40B4-BE49-F238E27FC236}">
                <a16:creationId xmlns:a16="http://schemas.microsoft.com/office/drawing/2014/main" id="{FFC95FE9-A6D2-4432-1768-BE68D508B200}"/>
              </a:ext>
            </a:extLst>
          </p:cNvPr>
          <p:cNvCxnSpPr>
            <a:cxnSpLocks/>
          </p:cNvCxnSpPr>
          <p:nvPr/>
        </p:nvCxnSpPr>
        <p:spPr>
          <a:xfrm>
            <a:off x="1029252" y="5876853"/>
            <a:ext cx="0" cy="64800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>
            <a:extLst>
              <a:ext uri="{FF2B5EF4-FFF2-40B4-BE49-F238E27FC236}">
                <a16:creationId xmlns:a16="http://schemas.microsoft.com/office/drawing/2014/main" id="{4B47A63C-C6E4-34AB-AA52-E70C86AC6382}"/>
              </a:ext>
            </a:extLst>
          </p:cNvPr>
          <p:cNvCxnSpPr>
            <a:cxnSpLocks/>
          </p:cNvCxnSpPr>
          <p:nvPr/>
        </p:nvCxnSpPr>
        <p:spPr>
          <a:xfrm>
            <a:off x="1502455" y="5867329"/>
            <a:ext cx="0" cy="64800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C44F8786-1398-5FB9-3476-8339023495CB}"/>
              </a:ext>
            </a:extLst>
          </p:cNvPr>
          <p:cNvSpPr/>
          <p:nvPr/>
        </p:nvSpPr>
        <p:spPr>
          <a:xfrm>
            <a:off x="637446" y="2506699"/>
            <a:ext cx="1461871" cy="164918"/>
          </a:xfrm>
          <a:prstGeom prst="rect">
            <a:avLst/>
          </a:prstGeom>
          <a:solidFill>
            <a:srgbClr val="F8E7ED"/>
          </a:solidFill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396" name="사각형: 둥근 모서리 395">
            <a:extLst>
              <a:ext uri="{FF2B5EF4-FFF2-40B4-BE49-F238E27FC236}">
                <a16:creationId xmlns:a16="http://schemas.microsoft.com/office/drawing/2014/main" id="{AFF037FE-76F4-9BD2-A1F0-8A01F38489EC}"/>
              </a:ext>
            </a:extLst>
          </p:cNvPr>
          <p:cNvSpPr/>
          <p:nvPr/>
        </p:nvSpPr>
        <p:spPr>
          <a:xfrm>
            <a:off x="634804" y="2233286"/>
            <a:ext cx="1467158" cy="3391167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97" name="직선 연결선 396">
            <a:extLst>
              <a:ext uri="{FF2B5EF4-FFF2-40B4-BE49-F238E27FC236}">
                <a16:creationId xmlns:a16="http://schemas.microsoft.com/office/drawing/2014/main" id="{748BE368-11DA-7104-C208-6637BDA13CC0}"/>
              </a:ext>
            </a:extLst>
          </p:cNvPr>
          <p:cNvCxnSpPr>
            <a:cxnSpLocks/>
          </p:cNvCxnSpPr>
          <p:nvPr/>
        </p:nvCxnSpPr>
        <p:spPr>
          <a:xfrm>
            <a:off x="633477" y="2711196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>
            <a:extLst>
              <a:ext uri="{FF2B5EF4-FFF2-40B4-BE49-F238E27FC236}">
                <a16:creationId xmlns:a16="http://schemas.microsoft.com/office/drawing/2014/main" id="{FDC13B89-D7BF-A957-2E0A-FC2A6F99005D}"/>
              </a:ext>
            </a:extLst>
          </p:cNvPr>
          <p:cNvCxnSpPr>
            <a:cxnSpLocks/>
          </p:cNvCxnSpPr>
          <p:nvPr/>
        </p:nvCxnSpPr>
        <p:spPr>
          <a:xfrm>
            <a:off x="633477" y="2943654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>
            <a:extLst>
              <a:ext uri="{FF2B5EF4-FFF2-40B4-BE49-F238E27FC236}">
                <a16:creationId xmlns:a16="http://schemas.microsoft.com/office/drawing/2014/main" id="{09C68A3F-96CE-1362-CF49-06FA5B8285AA}"/>
              </a:ext>
            </a:extLst>
          </p:cNvPr>
          <p:cNvCxnSpPr>
            <a:cxnSpLocks/>
          </p:cNvCxnSpPr>
          <p:nvPr/>
        </p:nvCxnSpPr>
        <p:spPr>
          <a:xfrm>
            <a:off x="635760" y="2977840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>
            <a:extLst>
              <a:ext uri="{FF2B5EF4-FFF2-40B4-BE49-F238E27FC236}">
                <a16:creationId xmlns:a16="http://schemas.microsoft.com/office/drawing/2014/main" id="{2B1F472C-C1AD-B0CC-C49C-C76E2135CA14}"/>
              </a:ext>
            </a:extLst>
          </p:cNvPr>
          <p:cNvCxnSpPr>
            <a:cxnSpLocks/>
          </p:cNvCxnSpPr>
          <p:nvPr/>
        </p:nvCxnSpPr>
        <p:spPr>
          <a:xfrm>
            <a:off x="960059" y="2986956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>
            <a:extLst>
              <a:ext uri="{FF2B5EF4-FFF2-40B4-BE49-F238E27FC236}">
                <a16:creationId xmlns:a16="http://schemas.microsoft.com/office/drawing/2014/main" id="{9E29A1C8-D3B4-38F7-1C3C-1EA978487DE6}"/>
              </a:ext>
            </a:extLst>
          </p:cNvPr>
          <p:cNvCxnSpPr>
            <a:cxnSpLocks/>
          </p:cNvCxnSpPr>
          <p:nvPr/>
        </p:nvCxnSpPr>
        <p:spPr>
          <a:xfrm>
            <a:off x="1284358" y="2983917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>
            <a:extLst>
              <a:ext uri="{FF2B5EF4-FFF2-40B4-BE49-F238E27FC236}">
                <a16:creationId xmlns:a16="http://schemas.microsoft.com/office/drawing/2014/main" id="{C16987A7-FF36-4BC0-8287-81CAC283661D}"/>
              </a:ext>
            </a:extLst>
          </p:cNvPr>
          <p:cNvCxnSpPr>
            <a:cxnSpLocks/>
          </p:cNvCxnSpPr>
          <p:nvPr/>
        </p:nvCxnSpPr>
        <p:spPr>
          <a:xfrm>
            <a:off x="1457457" y="2974393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3" name="직선 연결선 402">
            <a:extLst>
              <a:ext uri="{FF2B5EF4-FFF2-40B4-BE49-F238E27FC236}">
                <a16:creationId xmlns:a16="http://schemas.microsoft.com/office/drawing/2014/main" id="{E8E969D2-61BC-092D-82B5-AB4FB804AC06}"/>
              </a:ext>
            </a:extLst>
          </p:cNvPr>
          <p:cNvCxnSpPr>
            <a:cxnSpLocks/>
          </p:cNvCxnSpPr>
          <p:nvPr/>
        </p:nvCxnSpPr>
        <p:spPr>
          <a:xfrm>
            <a:off x="1781756" y="2971354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4" name="직선 연결선 403">
            <a:extLst>
              <a:ext uri="{FF2B5EF4-FFF2-40B4-BE49-F238E27FC236}">
                <a16:creationId xmlns:a16="http://schemas.microsoft.com/office/drawing/2014/main" id="{B1657850-1B59-C1BD-5978-C49CF3C99E22}"/>
              </a:ext>
            </a:extLst>
          </p:cNvPr>
          <p:cNvCxnSpPr>
            <a:cxnSpLocks/>
          </p:cNvCxnSpPr>
          <p:nvPr/>
        </p:nvCxnSpPr>
        <p:spPr>
          <a:xfrm>
            <a:off x="1121448" y="2986956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5" name="직선 연결선 404">
            <a:extLst>
              <a:ext uri="{FF2B5EF4-FFF2-40B4-BE49-F238E27FC236}">
                <a16:creationId xmlns:a16="http://schemas.microsoft.com/office/drawing/2014/main" id="{90691DF3-29A7-264E-7319-68926A4D964E}"/>
              </a:ext>
            </a:extLst>
          </p:cNvPr>
          <p:cNvCxnSpPr>
            <a:cxnSpLocks/>
          </p:cNvCxnSpPr>
          <p:nvPr/>
        </p:nvCxnSpPr>
        <p:spPr>
          <a:xfrm>
            <a:off x="1618845" y="2974393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6" name="직선 연결선 405">
            <a:extLst>
              <a:ext uri="{FF2B5EF4-FFF2-40B4-BE49-F238E27FC236}">
                <a16:creationId xmlns:a16="http://schemas.microsoft.com/office/drawing/2014/main" id="{43C081A1-1EEC-CB7F-8FFB-581CECD2A299}"/>
              </a:ext>
            </a:extLst>
          </p:cNvPr>
          <p:cNvCxnSpPr>
            <a:cxnSpLocks/>
          </p:cNvCxnSpPr>
          <p:nvPr/>
        </p:nvCxnSpPr>
        <p:spPr>
          <a:xfrm>
            <a:off x="1943144" y="297135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7" name="직선 연결선 406">
            <a:extLst>
              <a:ext uri="{FF2B5EF4-FFF2-40B4-BE49-F238E27FC236}">
                <a16:creationId xmlns:a16="http://schemas.microsoft.com/office/drawing/2014/main" id="{BAC49714-EEA4-EF7F-0E37-DE2003612C52}"/>
              </a:ext>
            </a:extLst>
          </p:cNvPr>
          <p:cNvCxnSpPr>
            <a:cxnSpLocks/>
          </p:cNvCxnSpPr>
          <p:nvPr/>
        </p:nvCxnSpPr>
        <p:spPr>
          <a:xfrm>
            <a:off x="801716" y="298999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8" name="직선 연결선 407">
            <a:extLst>
              <a:ext uri="{FF2B5EF4-FFF2-40B4-BE49-F238E27FC236}">
                <a16:creationId xmlns:a16="http://schemas.microsoft.com/office/drawing/2014/main" id="{A60B1C1D-BF5B-8095-8A87-7B58080E3DC7}"/>
              </a:ext>
            </a:extLst>
          </p:cNvPr>
          <p:cNvCxnSpPr>
            <a:cxnSpLocks/>
          </p:cNvCxnSpPr>
          <p:nvPr/>
        </p:nvCxnSpPr>
        <p:spPr>
          <a:xfrm>
            <a:off x="633477" y="2674732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9" name="직선 연결선 408">
            <a:extLst>
              <a:ext uri="{FF2B5EF4-FFF2-40B4-BE49-F238E27FC236}">
                <a16:creationId xmlns:a16="http://schemas.microsoft.com/office/drawing/2014/main" id="{529D9FD9-0F64-F64A-F064-79DC68E32997}"/>
              </a:ext>
            </a:extLst>
          </p:cNvPr>
          <p:cNvCxnSpPr>
            <a:cxnSpLocks/>
          </p:cNvCxnSpPr>
          <p:nvPr/>
        </p:nvCxnSpPr>
        <p:spPr>
          <a:xfrm>
            <a:off x="628908" y="2506085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1" name="TextBox 410">
            <a:extLst>
              <a:ext uri="{FF2B5EF4-FFF2-40B4-BE49-F238E27FC236}">
                <a16:creationId xmlns:a16="http://schemas.microsoft.com/office/drawing/2014/main" id="{16A0F7A7-5783-E304-52B5-AF841C82D1DD}"/>
              </a:ext>
            </a:extLst>
          </p:cNvPr>
          <p:cNvSpPr txBox="1"/>
          <p:nvPr/>
        </p:nvSpPr>
        <p:spPr>
          <a:xfrm>
            <a:off x="711210" y="2469744"/>
            <a:ext cx="1449239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 </a:t>
            </a:r>
            <a:r>
              <a:rPr lang="ko-KR" altLang="en-US" sz="1000" dirty="0" err="1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험</a:t>
            </a:r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번 호</a:t>
            </a:r>
          </a:p>
        </p:txBody>
      </p:sp>
      <p:cxnSp>
        <p:nvCxnSpPr>
          <p:cNvPr id="412" name="직선 연결선 411">
            <a:extLst>
              <a:ext uri="{FF2B5EF4-FFF2-40B4-BE49-F238E27FC236}">
                <a16:creationId xmlns:a16="http://schemas.microsoft.com/office/drawing/2014/main" id="{002C0DCF-E15C-00E0-770D-AF260381B08A}"/>
              </a:ext>
            </a:extLst>
          </p:cNvPr>
          <p:cNvCxnSpPr>
            <a:cxnSpLocks/>
          </p:cNvCxnSpPr>
          <p:nvPr/>
        </p:nvCxnSpPr>
        <p:spPr>
          <a:xfrm>
            <a:off x="959965" y="2718472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직선 연결선 412">
            <a:extLst>
              <a:ext uri="{FF2B5EF4-FFF2-40B4-BE49-F238E27FC236}">
                <a16:creationId xmlns:a16="http://schemas.microsoft.com/office/drawing/2014/main" id="{BE9F76DA-9813-EC62-1B6B-BDA36A165B8B}"/>
              </a:ext>
            </a:extLst>
          </p:cNvPr>
          <p:cNvCxnSpPr>
            <a:cxnSpLocks/>
          </p:cNvCxnSpPr>
          <p:nvPr/>
        </p:nvCxnSpPr>
        <p:spPr>
          <a:xfrm>
            <a:off x="1284097" y="2718214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4" name="직선 연결선 413">
            <a:extLst>
              <a:ext uri="{FF2B5EF4-FFF2-40B4-BE49-F238E27FC236}">
                <a16:creationId xmlns:a16="http://schemas.microsoft.com/office/drawing/2014/main" id="{E5F3BCFB-5BCB-2E8C-E90B-BE0FD57AD05F}"/>
              </a:ext>
            </a:extLst>
          </p:cNvPr>
          <p:cNvCxnSpPr>
            <a:cxnSpLocks/>
          </p:cNvCxnSpPr>
          <p:nvPr/>
        </p:nvCxnSpPr>
        <p:spPr>
          <a:xfrm>
            <a:off x="1446923" y="2718214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5" name="직선 연결선 414">
            <a:extLst>
              <a:ext uri="{FF2B5EF4-FFF2-40B4-BE49-F238E27FC236}">
                <a16:creationId xmlns:a16="http://schemas.microsoft.com/office/drawing/2014/main" id="{89F70CA0-A9C9-82BA-20DF-D73AD150F8EB}"/>
              </a:ext>
            </a:extLst>
          </p:cNvPr>
          <p:cNvCxnSpPr>
            <a:cxnSpLocks/>
          </p:cNvCxnSpPr>
          <p:nvPr/>
        </p:nvCxnSpPr>
        <p:spPr>
          <a:xfrm>
            <a:off x="1771055" y="27179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4" name="직선 연결선 543">
            <a:extLst>
              <a:ext uri="{FF2B5EF4-FFF2-40B4-BE49-F238E27FC236}">
                <a16:creationId xmlns:a16="http://schemas.microsoft.com/office/drawing/2014/main" id="{6BCD49B7-35E6-28C7-C29F-9B4D2A2E5780}"/>
              </a:ext>
            </a:extLst>
          </p:cNvPr>
          <p:cNvCxnSpPr>
            <a:cxnSpLocks/>
          </p:cNvCxnSpPr>
          <p:nvPr/>
        </p:nvCxnSpPr>
        <p:spPr>
          <a:xfrm>
            <a:off x="1121271" y="2718472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5" name="직선 연결선 544">
            <a:extLst>
              <a:ext uri="{FF2B5EF4-FFF2-40B4-BE49-F238E27FC236}">
                <a16:creationId xmlns:a16="http://schemas.microsoft.com/office/drawing/2014/main" id="{3D318247-E55A-226D-30C7-C9E115C7DD11}"/>
              </a:ext>
            </a:extLst>
          </p:cNvPr>
          <p:cNvCxnSpPr>
            <a:cxnSpLocks/>
          </p:cNvCxnSpPr>
          <p:nvPr/>
        </p:nvCxnSpPr>
        <p:spPr>
          <a:xfrm>
            <a:off x="1608229" y="2718214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6" name="직선 연결선 545">
            <a:extLst>
              <a:ext uri="{FF2B5EF4-FFF2-40B4-BE49-F238E27FC236}">
                <a16:creationId xmlns:a16="http://schemas.microsoft.com/office/drawing/2014/main" id="{BFF910FE-AFB8-5E5E-61B6-F175DFF7131C}"/>
              </a:ext>
            </a:extLst>
          </p:cNvPr>
          <p:cNvCxnSpPr>
            <a:cxnSpLocks/>
          </p:cNvCxnSpPr>
          <p:nvPr/>
        </p:nvCxnSpPr>
        <p:spPr>
          <a:xfrm>
            <a:off x="1932360" y="2717955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7" name="직선 연결선 546">
            <a:extLst>
              <a:ext uri="{FF2B5EF4-FFF2-40B4-BE49-F238E27FC236}">
                <a16:creationId xmlns:a16="http://schemas.microsoft.com/office/drawing/2014/main" id="{99CAEB45-6033-D55B-6084-7122647FD4C8}"/>
              </a:ext>
            </a:extLst>
          </p:cNvPr>
          <p:cNvCxnSpPr>
            <a:cxnSpLocks/>
          </p:cNvCxnSpPr>
          <p:nvPr/>
        </p:nvCxnSpPr>
        <p:spPr>
          <a:xfrm>
            <a:off x="798659" y="2718730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8" name="모서리가 둥근 직사각형 1002">
            <a:extLst>
              <a:ext uri="{FF2B5EF4-FFF2-40B4-BE49-F238E27FC236}">
                <a16:creationId xmlns:a16="http://schemas.microsoft.com/office/drawing/2014/main" id="{0CF58584-BE33-9900-152B-1CDADF8F0177}"/>
              </a:ext>
            </a:extLst>
          </p:cNvPr>
          <p:cNvSpPr/>
          <p:nvPr/>
        </p:nvSpPr>
        <p:spPr>
          <a:xfrm>
            <a:off x="860565" y="30293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9" name="모서리가 둥근 직사각형 999">
            <a:extLst>
              <a:ext uri="{FF2B5EF4-FFF2-40B4-BE49-F238E27FC236}">
                <a16:creationId xmlns:a16="http://schemas.microsoft.com/office/drawing/2014/main" id="{F3EFFC85-DD7D-5825-6B1A-7D5F727F125E}"/>
              </a:ext>
            </a:extLst>
          </p:cNvPr>
          <p:cNvSpPr/>
          <p:nvPr/>
        </p:nvSpPr>
        <p:spPr>
          <a:xfrm>
            <a:off x="857476" y="329444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" name="모서리가 둥근 직사각형 996">
            <a:extLst>
              <a:ext uri="{FF2B5EF4-FFF2-40B4-BE49-F238E27FC236}">
                <a16:creationId xmlns:a16="http://schemas.microsoft.com/office/drawing/2014/main" id="{98CD7751-BAFE-FCA2-548E-8A6FBF0B6D76}"/>
              </a:ext>
            </a:extLst>
          </p:cNvPr>
          <p:cNvSpPr/>
          <p:nvPr/>
        </p:nvSpPr>
        <p:spPr>
          <a:xfrm>
            <a:off x="858184" y="356403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" name="모서리가 둥근 직사각형 993">
            <a:extLst>
              <a:ext uri="{FF2B5EF4-FFF2-40B4-BE49-F238E27FC236}">
                <a16:creationId xmlns:a16="http://schemas.microsoft.com/office/drawing/2014/main" id="{EDCD1BF3-A371-5701-878B-8D244E22333B}"/>
              </a:ext>
            </a:extLst>
          </p:cNvPr>
          <p:cNvSpPr/>
          <p:nvPr/>
        </p:nvSpPr>
        <p:spPr>
          <a:xfrm>
            <a:off x="859206" y="382448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" name="모서리가 둥근 직사각형 990">
            <a:extLst>
              <a:ext uri="{FF2B5EF4-FFF2-40B4-BE49-F238E27FC236}">
                <a16:creationId xmlns:a16="http://schemas.microsoft.com/office/drawing/2014/main" id="{240B1FAA-F4ED-A02D-0C2E-23A71AB9DAEF}"/>
              </a:ext>
            </a:extLst>
          </p:cNvPr>
          <p:cNvSpPr/>
          <p:nvPr/>
        </p:nvSpPr>
        <p:spPr>
          <a:xfrm>
            <a:off x="860521" y="409282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3" name="모서리가 둥근 직사각형 987">
            <a:extLst>
              <a:ext uri="{FF2B5EF4-FFF2-40B4-BE49-F238E27FC236}">
                <a16:creationId xmlns:a16="http://schemas.microsoft.com/office/drawing/2014/main" id="{D1DF8E41-F176-A910-89B3-BFD6F7A5FF4E}"/>
              </a:ext>
            </a:extLst>
          </p:cNvPr>
          <p:cNvSpPr/>
          <p:nvPr/>
        </p:nvSpPr>
        <p:spPr>
          <a:xfrm>
            <a:off x="859206" y="436104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4" name="모서리가 둥근 직사각형 984">
            <a:extLst>
              <a:ext uri="{FF2B5EF4-FFF2-40B4-BE49-F238E27FC236}">
                <a16:creationId xmlns:a16="http://schemas.microsoft.com/office/drawing/2014/main" id="{21219067-DB30-6031-C8C1-F3F9DB268007}"/>
              </a:ext>
            </a:extLst>
          </p:cNvPr>
          <p:cNvSpPr/>
          <p:nvPr/>
        </p:nvSpPr>
        <p:spPr>
          <a:xfrm>
            <a:off x="856161" y="463047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5" name="모서리가 둥근 직사각형 981">
            <a:extLst>
              <a:ext uri="{FF2B5EF4-FFF2-40B4-BE49-F238E27FC236}">
                <a16:creationId xmlns:a16="http://schemas.microsoft.com/office/drawing/2014/main" id="{D2217FD7-F7D7-15C9-A7FF-AD97219A3610}"/>
              </a:ext>
            </a:extLst>
          </p:cNvPr>
          <p:cNvSpPr/>
          <p:nvPr/>
        </p:nvSpPr>
        <p:spPr>
          <a:xfrm>
            <a:off x="860735" y="490635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모서리가 둥근 직사각형 978">
            <a:extLst>
              <a:ext uri="{FF2B5EF4-FFF2-40B4-BE49-F238E27FC236}">
                <a16:creationId xmlns:a16="http://schemas.microsoft.com/office/drawing/2014/main" id="{4C42161F-B6F2-C591-993B-0E7990758080}"/>
              </a:ext>
            </a:extLst>
          </p:cNvPr>
          <p:cNvSpPr/>
          <p:nvPr/>
        </p:nvSpPr>
        <p:spPr>
          <a:xfrm>
            <a:off x="857136" y="516833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7" name="모서리가 둥근 직사각형 975">
            <a:extLst>
              <a:ext uri="{FF2B5EF4-FFF2-40B4-BE49-F238E27FC236}">
                <a16:creationId xmlns:a16="http://schemas.microsoft.com/office/drawing/2014/main" id="{DB222F58-DD60-63D7-0501-FAD47C0115ED}"/>
              </a:ext>
            </a:extLst>
          </p:cNvPr>
          <p:cNvSpPr/>
          <p:nvPr/>
        </p:nvSpPr>
        <p:spPr>
          <a:xfrm>
            <a:off x="857784" y="544176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8" name="모서리가 둥근 직사각형 1002">
            <a:extLst>
              <a:ext uri="{FF2B5EF4-FFF2-40B4-BE49-F238E27FC236}">
                <a16:creationId xmlns:a16="http://schemas.microsoft.com/office/drawing/2014/main" id="{B8FD8D54-E635-B6F9-DCCB-2E5DDBA67DBE}"/>
              </a:ext>
            </a:extLst>
          </p:cNvPr>
          <p:cNvSpPr/>
          <p:nvPr/>
        </p:nvSpPr>
        <p:spPr>
          <a:xfrm>
            <a:off x="1024998" y="30293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9" name="모서리가 둥근 직사각형 999">
            <a:extLst>
              <a:ext uri="{FF2B5EF4-FFF2-40B4-BE49-F238E27FC236}">
                <a16:creationId xmlns:a16="http://schemas.microsoft.com/office/drawing/2014/main" id="{A34C40C8-7BE0-B74C-0F74-EAF334F30955}"/>
              </a:ext>
            </a:extLst>
          </p:cNvPr>
          <p:cNvSpPr/>
          <p:nvPr/>
        </p:nvSpPr>
        <p:spPr>
          <a:xfrm>
            <a:off x="1021909" y="329444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0" name="모서리가 둥근 직사각형 996">
            <a:extLst>
              <a:ext uri="{FF2B5EF4-FFF2-40B4-BE49-F238E27FC236}">
                <a16:creationId xmlns:a16="http://schemas.microsoft.com/office/drawing/2014/main" id="{7E4330C2-815A-B10F-D068-3909FFBE8634}"/>
              </a:ext>
            </a:extLst>
          </p:cNvPr>
          <p:cNvSpPr/>
          <p:nvPr/>
        </p:nvSpPr>
        <p:spPr>
          <a:xfrm>
            <a:off x="1022617" y="356403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1" name="모서리가 둥근 직사각형 993">
            <a:extLst>
              <a:ext uri="{FF2B5EF4-FFF2-40B4-BE49-F238E27FC236}">
                <a16:creationId xmlns:a16="http://schemas.microsoft.com/office/drawing/2014/main" id="{7056DD7B-15B4-003B-D8FC-7672D9EC69C4}"/>
              </a:ext>
            </a:extLst>
          </p:cNvPr>
          <p:cNvSpPr/>
          <p:nvPr/>
        </p:nvSpPr>
        <p:spPr>
          <a:xfrm>
            <a:off x="1023639" y="382448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모서리가 둥근 직사각형 990">
            <a:extLst>
              <a:ext uri="{FF2B5EF4-FFF2-40B4-BE49-F238E27FC236}">
                <a16:creationId xmlns:a16="http://schemas.microsoft.com/office/drawing/2014/main" id="{F4C35966-BDAF-5D59-95BB-05E3BE91D646}"/>
              </a:ext>
            </a:extLst>
          </p:cNvPr>
          <p:cNvSpPr/>
          <p:nvPr/>
        </p:nvSpPr>
        <p:spPr>
          <a:xfrm>
            <a:off x="1024954" y="409282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모서리가 둥근 직사각형 987">
            <a:extLst>
              <a:ext uri="{FF2B5EF4-FFF2-40B4-BE49-F238E27FC236}">
                <a16:creationId xmlns:a16="http://schemas.microsoft.com/office/drawing/2014/main" id="{6616759E-D670-ED9E-7CA0-351792D67401}"/>
              </a:ext>
            </a:extLst>
          </p:cNvPr>
          <p:cNvSpPr/>
          <p:nvPr/>
        </p:nvSpPr>
        <p:spPr>
          <a:xfrm>
            <a:off x="1023639" y="436104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4" name="모서리가 둥근 직사각형 984">
            <a:extLst>
              <a:ext uri="{FF2B5EF4-FFF2-40B4-BE49-F238E27FC236}">
                <a16:creationId xmlns:a16="http://schemas.microsoft.com/office/drawing/2014/main" id="{F9132E8C-9B7E-7E4A-18C3-AE0EA9689119}"/>
              </a:ext>
            </a:extLst>
          </p:cNvPr>
          <p:cNvSpPr/>
          <p:nvPr/>
        </p:nvSpPr>
        <p:spPr>
          <a:xfrm>
            <a:off x="1020594" y="463047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5" name="모서리가 둥근 직사각형 981">
            <a:extLst>
              <a:ext uri="{FF2B5EF4-FFF2-40B4-BE49-F238E27FC236}">
                <a16:creationId xmlns:a16="http://schemas.microsoft.com/office/drawing/2014/main" id="{8B3EAB2A-D375-F962-A8CA-AAE29EC0BE5D}"/>
              </a:ext>
            </a:extLst>
          </p:cNvPr>
          <p:cNvSpPr/>
          <p:nvPr/>
        </p:nvSpPr>
        <p:spPr>
          <a:xfrm>
            <a:off x="1025168" y="490635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6" name="모서리가 둥근 직사각형 978">
            <a:extLst>
              <a:ext uri="{FF2B5EF4-FFF2-40B4-BE49-F238E27FC236}">
                <a16:creationId xmlns:a16="http://schemas.microsoft.com/office/drawing/2014/main" id="{9E8A4FBF-0D65-8B5B-1C02-9C76EA2A2962}"/>
              </a:ext>
            </a:extLst>
          </p:cNvPr>
          <p:cNvSpPr/>
          <p:nvPr/>
        </p:nvSpPr>
        <p:spPr>
          <a:xfrm>
            <a:off x="1021569" y="516833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7" name="모서리가 둥근 직사각형 975">
            <a:extLst>
              <a:ext uri="{FF2B5EF4-FFF2-40B4-BE49-F238E27FC236}">
                <a16:creationId xmlns:a16="http://schemas.microsoft.com/office/drawing/2014/main" id="{27ACEE76-5444-205C-32C2-4B0FD944AD5B}"/>
              </a:ext>
            </a:extLst>
          </p:cNvPr>
          <p:cNvSpPr/>
          <p:nvPr/>
        </p:nvSpPr>
        <p:spPr>
          <a:xfrm>
            <a:off x="1022217" y="544176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8" name="모서리가 둥근 직사각형 1002">
            <a:extLst>
              <a:ext uri="{FF2B5EF4-FFF2-40B4-BE49-F238E27FC236}">
                <a16:creationId xmlns:a16="http://schemas.microsoft.com/office/drawing/2014/main" id="{1E3DE2A6-2344-7314-54C9-2D208FC48C3B}"/>
              </a:ext>
            </a:extLst>
          </p:cNvPr>
          <p:cNvSpPr/>
          <p:nvPr/>
        </p:nvSpPr>
        <p:spPr>
          <a:xfrm>
            <a:off x="1184863" y="303239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모서리가 둥근 직사각형 999">
            <a:extLst>
              <a:ext uri="{FF2B5EF4-FFF2-40B4-BE49-F238E27FC236}">
                <a16:creationId xmlns:a16="http://schemas.microsoft.com/office/drawing/2014/main" id="{301A7FBE-5C62-C482-DF95-C3603782358F}"/>
              </a:ext>
            </a:extLst>
          </p:cNvPr>
          <p:cNvSpPr/>
          <p:nvPr/>
        </p:nvSpPr>
        <p:spPr>
          <a:xfrm>
            <a:off x="1181774" y="329748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0" name="모서리가 둥근 직사각형 996">
            <a:extLst>
              <a:ext uri="{FF2B5EF4-FFF2-40B4-BE49-F238E27FC236}">
                <a16:creationId xmlns:a16="http://schemas.microsoft.com/office/drawing/2014/main" id="{EC9E0E52-00B8-D800-AECA-668115C606AD}"/>
              </a:ext>
            </a:extLst>
          </p:cNvPr>
          <p:cNvSpPr/>
          <p:nvPr/>
        </p:nvSpPr>
        <p:spPr>
          <a:xfrm>
            <a:off x="1182482" y="356706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모서리가 둥근 직사각형 993">
            <a:extLst>
              <a:ext uri="{FF2B5EF4-FFF2-40B4-BE49-F238E27FC236}">
                <a16:creationId xmlns:a16="http://schemas.microsoft.com/office/drawing/2014/main" id="{763C340F-1E85-621F-7B6F-782EDA367FFF}"/>
              </a:ext>
            </a:extLst>
          </p:cNvPr>
          <p:cNvSpPr/>
          <p:nvPr/>
        </p:nvSpPr>
        <p:spPr>
          <a:xfrm>
            <a:off x="1183504" y="382752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2" name="모서리가 둥근 직사각형 990">
            <a:extLst>
              <a:ext uri="{FF2B5EF4-FFF2-40B4-BE49-F238E27FC236}">
                <a16:creationId xmlns:a16="http://schemas.microsoft.com/office/drawing/2014/main" id="{478625CB-0E45-14EE-3469-B1CC6A1CBD0F}"/>
              </a:ext>
            </a:extLst>
          </p:cNvPr>
          <p:cNvSpPr/>
          <p:nvPr/>
        </p:nvSpPr>
        <p:spPr>
          <a:xfrm>
            <a:off x="1184819" y="409585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3" name="모서리가 둥근 직사각형 987">
            <a:extLst>
              <a:ext uri="{FF2B5EF4-FFF2-40B4-BE49-F238E27FC236}">
                <a16:creationId xmlns:a16="http://schemas.microsoft.com/office/drawing/2014/main" id="{F50D41E9-245A-C293-86DE-471348E1B991}"/>
              </a:ext>
            </a:extLst>
          </p:cNvPr>
          <p:cNvSpPr/>
          <p:nvPr/>
        </p:nvSpPr>
        <p:spPr>
          <a:xfrm>
            <a:off x="1183504" y="43640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4" name="모서리가 둥근 직사각형 984">
            <a:extLst>
              <a:ext uri="{FF2B5EF4-FFF2-40B4-BE49-F238E27FC236}">
                <a16:creationId xmlns:a16="http://schemas.microsoft.com/office/drawing/2014/main" id="{8985D69E-E250-B616-BB2D-B4AB411DA006}"/>
              </a:ext>
            </a:extLst>
          </p:cNvPr>
          <p:cNvSpPr/>
          <p:nvPr/>
        </p:nvSpPr>
        <p:spPr>
          <a:xfrm>
            <a:off x="1180459" y="463351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6" name="모서리가 둥근 직사각형 981">
            <a:extLst>
              <a:ext uri="{FF2B5EF4-FFF2-40B4-BE49-F238E27FC236}">
                <a16:creationId xmlns:a16="http://schemas.microsoft.com/office/drawing/2014/main" id="{EB7B2A3F-273E-3BFA-635F-FAFEEEE6CC6C}"/>
              </a:ext>
            </a:extLst>
          </p:cNvPr>
          <p:cNvSpPr/>
          <p:nvPr/>
        </p:nvSpPr>
        <p:spPr>
          <a:xfrm>
            <a:off x="1185033" y="490939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모서리가 둥근 직사각형 978">
            <a:extLst>
              <a:ext uri="{FF2B5EF4-FFF2-40B4-BE49-F238E27FC236}">
                <a16:creationId xmlns:a16="http://schemas.microsoft.com/office/drawing/2014/main" id="{4F020320-7832-4BC4-CD73-C5C23C6EAF22}"/>
              </a:ext>
            </a:extLst>
          </p:cNvPr>
          <p:cNvSpPr/>
          <p:nvPr/>
        </p:nvSpPr>
        <p:spPr>
          <a:xfrm>
            <a:off x="1181434" y="517137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5" name="모서리가 둥근 직사각형 975">
            <a:extLst>
              <a:ext uri="{FF2B5EF4-FFF2-40B4-BE49-F238E27FC236}">
                <a16:creationId xmlns:a16="http://schemas.microsoft.com/office/drawing/2014/main" id="{5577C07A-0623-0CB9-6880-0744DBB02C10}"/>
              </a:ext>
            </a:extLst>
          </p:cNvPr>
          <p:cNvSpPr/>
          <p:nvPr/>
        </p:nvSpPr>
        <p:spPr>
          <a:xfrm>
            <a:off x="1182082" y="544480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모서리가 둥근 직사각형 1002">
            <a:extLst>
              <a:ext uri="{FF2B5EF4-FFF2-40B4-BE49-F238E27FC236}">
                <a16:creationId xmlns:a16="http://schemas.microsoft.com/office/drawing/2014/main" id="{DA0C4BC9-3EAA-9A2E-3EBB-182C6EA5F850}"/>
              </a:ext>
            </a:extLst>
          </p:cNvPr>
          <p:cNvSpPr/>
          <p:nvPr/>
        </p:nvSpPr>
        <p:spPr>
          <a:xfrm>
            <a:off x="705658" y="303543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7" name="모서리가 둥근 직사각형 999">
            <a:extLst>
              <a:ext uri="{FF2B5EF4-FFF2-40B4-BE49-F238E27FC236}">
                <a16:creationId xmlns:a16="http://schemas.microsoft.com/office/drawing/2014/main" id="{135FF671-FF6F-6C9A-F167-630F15058E7A}"/>
              </a:ext>
            </a:extLst>
          </p:cNvPr>
          <p:cNvSpPr/>
          <p:nvPr/>
        </p:nvSpPr>
        <p:spPr>
          <a:xfrm>
            <a:off x="697806" y="330052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8" name="모서리가 둥근 직사각형 996">
            <a:extLst>
              <a:ext uri="{FF2B5EF4-FFF2-40B4-BE49-F238E27FC236}">
                <a16:creationId xmlns:a16="http://schemas.microsoft.com/office/drawing/2014/main" id="{647D246B-519F-E1DD-63A4-54A73F3CEA2B}"/>
              </a:ext>
            </a:extLst>
          </p:cNvPr>
          <p:cNvSpPr/>
          <p:nvPr/>
        </p:nvSpPr>
        <p:spPr>
          <a:xfrm>
            <a:off x="698514" y="357010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9" name="모서리가 둥근 직사각형 993">
            <a:extLst>
              <a:ext uri="{FF2B5EF4-FFF2-40B4-BE49-F238E27FC236}">
                <a16:creationId xmlns:a16="http://schemas.microsoft.com/office/drawing/2014/main" id="{F9C00AF3-696D-80F4-94A8-89A35D9D78B3}"/>
              </a:ext>
            </a:extLst>
          </p:cNvPr>
          <p:cNvSpPr/>
          <p:nvPr/>
        </p:nvSpPr>
        <p:spPr>
          <a:xfrm>
            <a:off x="699536" y="383056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0" name="모서리가 둥근 직사각형 990">
            <a:extLst>
              <a:ext uri="{FF2B5EF4-FFF2-40B4-BE49-F238E27FC236}">
                <a16:creationId xmlns:a16="http://schemas.microsoft.com/office/drawing/2014/main" id="{84D79A24-C95A-4979-67D7-7113F119C370}"/>
              </a:ext>
            </a:extLst>
          </p:cNvPr>
          <p:cNvSpPr/>
          <p:nvPr/>
        </p:nvSpPr>
        <p:spPr>
          <a:xfrm>
            <a:off x="700851" y="409889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모서리가 둥근 직사각형 987">
            <a:extLst>
              <a:ext uri="{FF2B5EF4-FFF2-40B4-BE49-F238E27FC236}">
                <a16:creationId xmlns:a16="http://schemas.microsoft.com/office/drawing/2014/main" id="{B3836F4A-2B49-73A7-E08E-30AC78AC5204}"/>
              </a:ext>
            </a:extLst>
          </p:cNvPr>
          <p:cNvSpPr/>
          <p:nvPr/>
        </p:nvSpPr>
        <p:spPr>
          <a:xfrm>
            <a:off x="699536" y="436712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2" name="모서리가 둥근 직사각형 984">
            <a:extLst>
              <a:ext uri="{FF2B5EF4-FFF2-40B4-BE49-F238E27FC236}">
                <a16:creationId xmlns:a16="http://schemas.microsoft.com/office/drawing/2014/main" id="{49E713F9-7407-040C-DCEF-A60FB83E3A19}"/>
              </a:ext>
            </a:extLst>
          </p:cNvPr>
          <p:cNvSpPr/>
          <p:nvPr/>
        </p:nvSpPr>
        <p:spPr>
          <a:xfrm>
            <a:off x="696491" y="463655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3" name="모서리가 둥근 직사각형 981">
            <a:extLst>
              <a:ext uri="{FF2B5EF4-FFF2-40B4-BE49-F238E27FC236}">
                <a16:creationId xmlns:a16="http://schemas.microsoft.com/office/drawing/2014/main" id="{05F28EB3-9105-C879-0857-FDEB8A4FA536}"/>
              </a:ext>
            </a:extLst>
          </p:cNvPr>
          <p:cNvSpPr/>
          <p:nvPr/>
        </p:nvSpPr>
        <p:spPr>
          <a:xfrm>
            <a:off x="701065" y="491243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5" name="모서리가 둥근 직사각형 978">
            <a:extLst>
              <a:ext uri="{FF2B5EF4-FFF2-40B4-BE49-F238E27FC236}">
                <a16:creationId xmlns:a16="http://schemas.microsoft.com/office/drawing/2014/main" id="{B64021AB-101F-7C21-BD1D-170BD94E329F}"/>
              </a:ext>
            </a:extLst>
          </p:cNvPr>
          <p:cNvSpPr/>
          <p:nvPr/>
        </p:nvSpPr>
        <p:spPr>
          <a:xfrm>
            <a:off x="697466" y="517441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모서리가 둥근 직사각형 975">
            <a:extLst>
              <a:ext uri="{FF2B5EF4-FFF2-40B4-BE49-F238E27FC236}">
                <a16:creationId xmlns:a16="http://schemas.microsoft.com/office/drawing/2014/main" id="{D4C306A1-0214-6B87-2523-CA16A8A7DEEF}"/>
              </a:ext>
            </a:extLst>
          </p:cNvPr>
          <p:cNvSpPr/>
          <p:nvPr/>
        </p:nvSpPr>
        <p:spPr>
          <a:xfrm>
            <a:off x="698114" y="544022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7" name="모서리가 둥근 직사각형 1002">
            <a:extLst>
              <a:ext uri="{FF2B5EF4-FFF2-40B4-BE49-F238E27FC236}">
                <a16:creationId xmlns:a16="http://schemas.microsoft.com/office/drawing/2014/main" id="{6234F470-2389-35AD-0AD0-52A674D86D58}"/>
              </a:ext>
            </a:extLst>
          </p:cNvPr>
          <p:cNvSpPr/>
          <p:nvPr/>
        </p:nvSpPr>
        <p:spPr>
          <a:xfrm>
            <a:off x="1668170" y="301983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1" name="모서리가 둥근 직사각형 999">
            <a:extLst>
              <a:ext uri="{FF2B5EF4-FFF2-40B4-BE49-F238E27FC236}">
                <a16:creationId xmlns:a16="http://schemas.microsoft.com/office/drawing/2014/main" id="{2E0B3B1C-B3C1-18B3-CCB1-B32E5A7689C3}"/>
              </a:ext>
            </a:extLst>
          </p:cNvPr>
          <p:cNvSpPr/>
          <p:nvPr/>
        </p:nvSpPr>
        <p:spPr>
          <a:xfrm>
            <a:off x="1667462" y="328729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2" name="모서리가 둥근 직사각형 996">
            <a:extLst>
              <a:ext uri="{FF2B5EF4-FFF2-40B4-BE49-F238E27FC236}">
                <a16:creationId xmlns:a16="http://schemas.microsoft.com/office/drawing/2014/main" id="{8420A73B-B6ED-2FF1-4617-2015A78CC303}"/>
              </a:ext>
            </a:extLst>
          </p:cNvPr>
          <p:cNvSpPr/>
          <p:nvPr/>
        </p:nvSpPr>
        <p:spPr>
          <a:xfrm>
            <a:off x="1668170" y="35568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3" name="모서리가 둥근 직사각형 993">
            <a:extLst>
              <a:ext uri="{FF2B5EF4-FFF2-40B4-BE49-F238E27FC236}">
                <a16:creationId xmlns:a16="http://schemas.microsoft.com/office/drawing/2014/main" id="{DE5DCF21-FAF9-E942-1036-18AC1E0C90AD}"/>
              </a:ext>
            </a:extLst>
          </p:cNvPr>
          <p:cNvSpPr/>
          <p:nvPr/>
        </p:nvSpPr>
        <p:spPr>
          <a:xfrm>
            <a:off x="1669192" y="382924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4" name="모서리가 둥근 직사각형 990">
            <a:extLst>
              <a:ext uri="{FF2B5EF4-FFF2-40B4-BE49-F238E27FC236}">
                <a16:creationId xmlns:a16="http://schemas.microsoft.com/office/drawing/2014/main" id="{B40D8998-15CB-3516-F6FA-FB300BCCD7FD}"/>
              </a:ext>
            </a:extLst>
          </p:cNvPr>
          <p:cNvSpPr/>
          <p:nvPr/>
        </p:nvSpPr>
        <p:spPr>
          <a:xfrm>
            <a:off x="1670507" y="409758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5" name="모서리가 둥근 직사각형 987">
            <a:extLst>
              <a:ext uri="{FF2B5EF4-FFF2-40B4-BE49-F238E27FC236}">
                <a16:creationId xmlns:a16="http://schemas.microsoft.com/office/drawing/2014/main" id="{83F340AF-D7BC-42A8-132F-31A3181B8927}"/>
              </a:ext>
            </a:extLst>
          </p:cNvPr>
          <p:cNvSpPr/>
          <p:nvPr/>
        </p:nvSpPr>
        <p:spPr>
          <a:xfrm>
            <a:off x="1669192" y="436581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6" name="모서리가 둥근 직사각형 984">
            <a:extLst>
              <a:ext uri="{FF2B5EF4-FFF2-40B4-BE49-F238E27FC236}">
                <a16:creationId xmlns:a16="http://schemas.microsoft.com/office/drawing/2014/main" id="{64CAE341-9C1D-B704-1E54-5F1345387CEE}"/>
              </a:ext>
            </a:extLst>
          </p:cNvPr>
          <p:cNvSpPr/>
          <p:nvPr/>
        </p:nvSpPr>
        <p:spPr>
          <a:xfrm>
            <a:off x="1666147" y="463523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7" name="모서리가 둥근 직사각형 981">
            <a:extLst>
              <a:ext uri="{FF2B5EF4-FFF2-40B4-BE49-F238E27FC236}">
                <a16:creationId xmlns:a16="http://schemas.microsoft.com/office/drawing/2014/main" id="{07399609-7CBB-FD58-1FF7-9E26CD74910E}"/>
              </a:ext>
            </a:extLst>
          </p:cNvPr>
          <p:cNvSpPr/>
          <p:nvPr/>
        </p:nvSpPr>
        <p:spPr>
          <a:xfrm>
            <a:off x="1670721" y="491111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8" name="모서리가 둥근 직사각형 978">
            <a:extLst>
              <a:ext uri="{FF2B5EF4-FFF2-40B4-BE49-F238E27FC236}">
                <a16:creationId xmlns:a16="http://schemas.microsoft.com/office/drawing/2014/main" id="{5C36A3DF-DD30-C1F0-498F-6F117E2FAB0F}"/>
              </a:ext>
            </a:extLst>
          </p:cNvPr>
          <p:cNvSpPr/>
          <p:nvPr/>
        </p:nvSpPr>
        <p:spPr>
          <a:xfrm>
            <a:off x="1667122" y="516944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9" name="모서리가 둥근 직사각형 975">
            <a:extLst>
              <a:ext uri="{FF2B5EF4-FFF2-40B4-BE49-F238E27FC236}">
                <a16:creationId xmlns:a16="http://schemas.microsoft.com/office/drawing/2014/main" id="{8E1C8378-5762-570A-FAD7-480BE40C1E53}"/>
              </a:ext>
            </a:extLst>
          </p:cNvPr>
          <p:cNvSpPr/>
          <p:nvPr/>
        </p:nvSpPr>
        <p:spPr>
          <a:xfrm>
            <a:off x="1667770" y="54381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0" name="모서리가 둥근 직사각형 1002">
            <a:extLst>
              <a:ext uri="{FF2B5EF4-FFF2-40B4-BE49-F238E27FC236}">
                <a16:creationId xmlns:a16="http://schemas.microsoft.com/office/drawing/2014/main" id="{247E6928-8AA2-858D-2BB7-FF50EDAEDEC4}"/>
              </a:ext>
            </a:extLst>
          </p:cNvPr>
          <p:cNvSpPr/>
          <p:nvPr/>
        </p:nvSpPr>
        <p:spPr>
          <a:xfrm>
            <a:off x="1832603" y="301983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999">
            <a:extLst>
              <a:ext uri="{FF2B5EF4-FFF2-40B4-BE49-F238E27FC236}">
                <a16:creationId xmlns:a16="http://schemas.microsoft.com/office/drawing/2014/main" id="{CE7CBE2F-67FD-0071-0B67-A708905F0473}"/>
              </a:ext>
            </a:extLst>
          </p:cNvPr>
          <p:cNvSpPr/>
          <p:nvPr/>
        </p:nvSpPr>
        <p:spPr>
          <a:xfrm>
            <a:off x="1831895" y="328729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모서리가 둥근 직사각형 996">
            <a:extLst>
              <a:ext uri="{FF2B5EF4-FFF2-40B4-BE49-F238E27FC236}">
                <a16:creationId xmlns:a16="http://schemas.microsoft.com/office/drawing/2014/main" id="{0E6F4DCB-C0C4-82CB-1CFD-CF8B91C3567A}"/>
              </a:ext>
            </a:extLst>
          </p:cNvPr>
          <p:cNvSpPr/>
          <p:nvPr/>
        </p:nvSpPr>
        <p:spPr>
          <a:xfrm>
            <a:off x="1832603" y="35568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3" name="모서리가 둥근 직사각형 993">
            <a:extLst>
              <a:ext uri="{FF2B5EF4-FFF2-40B4-BE49-F238E27FC236}">
                <a16:creationId xmlns:a16="http://schemas.microsoft.com/office/drawing/2014/main" id="{9D3F7613-B85A-DFF1-E5DE-D93F25879590}"/>
              </a:ext>
            </a:extLst>
          </p:cNvPr>
          <p:cNvSpPr/>
          <p:nvPr/>
        </p:nvSpPr>
        <p:spPr>
          <a:xfrm>
            <a:off x="1833625" y="382924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모서리가 둥근 직사각형 990">
            <a:extLst>
              <a:ext uri="{FF2B5EF4-FFF2-40B4-BE49-F238E27FC236}">
                <a16:creationId xmlns:a16="http://schemas.microsoft.com/office/drawing/2014/main" id="{2D37BE41-87EE-33F1-DC9B-60EEC64CB3B8}"/>
              </a:ext>
            </a:extLst>
          </p:cNvPr>
          <p:cNvSpPr/>
          <p:nvPr/>
        </p:nvSpPr>
        <p:spPr>
          <a:xfrm>
            <a:off x="1834940" y="409758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모서리가 둥근 직사각형 987">
            <a:extLst>
              <a:ext uri="{FF2B5EF4-FFF2-40B4-BE49-F238E27FC236}">
                <a16:creationId xmlns:a16="http://schemas.microsoft.com/office/drawing/2014/main" id="{451ABDA0-D608-6E7C-2CEB-8B98DF3669CC}"/>
              </a:ext>
            </a:extLst>
          </p:cNvPr>
          <p:cNvSpPr/>
          <p:nvPr/>
        </p:nvSpPr>
        <p:spPr>
          <a:xfrm>
            <a:off x="1833625" y="436581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6" name="모서리가 둥근 직사각형 984">
            <a:extLst>
              <a:ext uri="{FF2B5EF4-FFF2-40B4-BE49-F238E27FC236}">
                <a16:creationId xmlns:a16="http://schemas.microsoft.com/office/drawing/2014/main" id="{B2654C9B-4E99-2790-3216-29F77E476741}"/>
              </a:ext>
            </a:extLst>
          </p:cNvPr>
          <p:cNvSpPr/>
          <p:nvPr/>
        </p:nvSpPr>
        <p:spPr>
          <a:xfrm>
            <a:off x="1830580" y="463523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모서리가 둥근 직사각형 981">
            <a:extLst>
              <a:ext uri="{FF2B5EF4-FFF2-40B4-BE49-F238E27FC236}">
                <a16:creationId xmlns:a16="http://schemas.microsoft.com/office/drawing/2014/main" id="{59AEE7E5-6DBB-79BE-7B21-4F3C73CC5DA0}"/>
              </a:ext>
            </a:extLst>
          </p:cNvPr>
          <p:cNvSpPr/>
          <p:nvPr/>
        </p:nvSpPr>
        <p:spPr>
          <a:xfrm>
            <a:off x="1835154" y="491111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모서리가 둥근 직사각형 978">
            <a:extLst>
              <a:ext uri="{FF2B5EF4-FFF2-40B4-BE49-F238E27FC236}">
                <a16:creationId xmlns:a16="http://schemas.microsoft.com/office/drawing/2014/main" id="{7C89C058-214C-705F-C3A2-B73950916F2D}"/>
              </a:ext>
            </a:extLst>
          </p:cNvPr>
          <p:cNvSpPr/>
          <p:nvPr/>
        </p:nvSpPr>
        <p:spPr>
          <a:xfrm>
            <a:off x="1831555" y="517706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모서리가 둥근 직사각형 975">
            <a:extLst>
              <a:ext uri="{FF2B5EF4-FFF2-40B4-BE49-F238E27FC236}">
                <a16:creationId xmlns:a16="http://schemas.microsoft.com/office/drawing/2014/main" id="{35E8B4DE-07B3-43F7-DFF0-2CCC04AA5689}"/>
              </a:ext>
            </a:extLst>
          </p:cNvPr>
          <p:cNvSpPr/>
          <p:nvPr/>
        </p:nvSpPr>
        <p:spPr>
          <a:xfrm>
            <a:off x="1832203" y="544573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모서리가 둥근 직사각형 1002">
            <a:extLst>
              <a:ext uri="{FF2B5EF4-FFF2-40B4-BE49-F238E27FC236}">
                <a16:creationId xmlns:a16="http://schemas.microsoft.com/office/drawing/2014/main" id="{556CA204-B415-D0F8-AAA0-6308AAE6C27B}"/>
              </a:ext>
            </a:extLst>
          </p:cNvPr>
          <p:cNvSpPr/>
          <p:nvPr/>
        </p:nvSpPr>
        <p:spPr>
          <a:xfrm>
            <a:off x="1992469" y="302287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모서리가 둥근 직사각형 999">
            <a:extLst>
              <a:ext uri="{FF2B5EF4-FFF2-40B4-BE49-F238E27FC236}">
                <a16:creationId xmlns:a16="http://schemas.microsoft.com/office/drawing/2014/main" id="{5CE1CECE-C545-9B1F-091D-64BB17EA9769}"/>
              </a:ext>
            </a:extLst>
          </p:cNvPr>
          <p:cNvSpPr/>
          <p:nvPr/>
        </p:nvSpPr>
        <p:spPr>
          <a:xfrm>
            <a:off x="1991761" y="329033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0" name="모서리가 둥근 직사각형 996">
            <a:extLst>
              <a:ext uri="{FF2B5EF4-FFF2-40B4-BE49-F238E27FC236}">
                <a16:creationId xmlns:a16="http://schemas.microsoft.com/office/drawing/2014/main" id="{881AACF0-ED38-2E43-7ADA-52F83EE116C3}"/>
              </a:ext>
            </a:extLst>
          </p:cNvPr>
          <p:cNvSpPr/>
          <p:nvPr/>
        </p:nvSpPr>
        <p:spPr>
          <a:xfrm>
            <a:off x="1992469" y="355992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모서리가 둥근 직사각형 993">
            <a:extLst>
              <a:ext uri="{FF2B5EF4-FFF2-40B4-BE49-F238E27FC236}">
                <a16:creationId xmlns:a16="http://schemas.microsoft.com/office/drawing/2014/main" id="{CDC48E54-F89A-BED8-E855-AA2F236B77F6}"/>
              </a:ext>
            </a:extLst>
          </p:cNvPr>
          <p:cNvSpPr/>
          <p:nvPr/>
        </p:nvSpPr>
        <p:spPr>
          <a:xfrm>
            <a:off x="1993491" y="383228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2" name="모서리가 둥근 직사각형 990">
            <a:extLst>
              <a:ext uri="{FF2B5EF4-FFF2-40B4-BE49-F238E27FC236}">
                <a16:creationId xmlns:a16="http://schemas.microsoft.com/office/drawing/2014/main" id="{946C9E58-3D99-5453-4802-0DB405716BD4}"/>
              </a:ext>
            </a:extLst>
          </p:cNvPr>
          <p:cNvSpPr/>
          <p:nvPr/>
        </p:nvSpPr>
        <p:spPr>
          <a:xfrm>
            <a:off x="1994806" y="410062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3" name="모서리가 둥근 직사각형 987">
            <a:extLst>
              <a:ext uri="{FF2B5EF4-FFF2-40B4-BE49-F238E27FC236}">
                <a16:creationId xmlns:a16="http://schemas.microsoft.com/office/drawing/2014/main" id="{BCE9B397-2571-BC2A-CF5A-FB44F1F7FB3C}"/>
              </a:ext>
            </a:extLst>
          </p:cNvPr>
          <p:cNvSpPr/>
          <p:nvPr/>
        </p:nvSpPr>
        <p:spPr>
          <a:xfrm>
            <a:off x="1993491" y="436884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모서리가 둥근 직사각형 984">
            <a:extLst>
              <a:ext uri="{FF2B5EF4-FFF2-40B4-BE49-F238E27FC236}">
                <a16:creationId xmlns:a16="http://schemas.microsoft.com/office/drawing/2014/main" id="{3BA584CD-A456-0630-0E91-7B8C46012DF3}"/>
              </a:ext>
            </a:extLst>
          </p:cNvPr>
          <p:cNvSpPr/>
          <p:nvPr/>
        </p:nvSpPr>
        <p:spPr>
          <a:xfrm>
            <a:off x="1990446" y="463827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5" name="모서리가 둥근 직사각형 981">
            <a:extLst>
              <a:ext uri="{FF2B5EF4-FFF2-40B4-BE49-F238E27FC236}">
                <a16:creationId xmlns:a16="http://schemas.microsoft.com/office/drawing/2014/main" id="{2B280105-9BF6-3E96-F7F3-A4EA9C721742}"/>
              </a:ext>
            </a:extLst>
          </p:cNvPr>
          <p:cNvSpPr/>
          <p:nvPr/>
        </p:nvSpPr>
        <p:spPr>
          <a:xfrm>
            <a:off x="1995020" y="491415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0" name="모서리가 둥근 직사각형 978">
            <a:extLst>
              <a:ext uri="{FF2B5EF4-FFF2-40B4-BE49-F238E27FC236}">
                <a16:creationId xmlns:a16="http://schemas.microsoft.com/office/drawing/2014/main" id="{4162067C-1E98-5CB7-E9B7-0F1EDB45F192}"/>
              </a:ext>
            </a:extLst>
          </p:cNvPr>
          <p:cNvSpPr/>
          <p:nvPr/>
        </p:nvSpPr>
        <p:spPr>
          <a:xfrm>
            <a:off x="1991421" y="518010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975">
            <a:extLst>
              <a:ext uri="{FF2B5EF4-FFF2-40B4-BE49-F238E27FC236}">
                <a16:creationId xmlns:a16="http://schemas.microsoft.com/office/drawing/2014/main" id="{2E1D5E4E-A59A-DB78-493A-F4F03020A3D8}"/>
              </a:ext>
            </a:extLst>
          </p:cNvPr>
          <p:cNvSpPr/>
          <p:nvPr/>
        </p:nvSpPr>
        <p:spPr>
          <a:xfrm>
            <a:off x="1992069" y="544115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1002">
            <a:extLst>
              <a:ext uri="{FF2B5EF4-FFF2-40B4-BE49-F238E27FC236}">
                <a16:creationId xmlns:a16="http://schemas.microsoft.com/office/drawing/2014/main" id="{376805F7-0656-FAA0-9158-4A91522211E0}"/>
              </a:ext>
            </a:extLst>
          </p:cNvPr>
          <p:cNvSpPr/>
          <p:nvPr/>
        </p:nvSpPr>
        <p:spPr>
          <a:xfrm>
            <a:off x="1503737" y="30259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3" name="모서리가 둥근 직사각형 999">
            <a:extLst>
              <a:ext uri="{FF2B5EF4-FFF2-40B4-BE49-F238E27FC236}">
                <a16:creationId xmlns:a16="http://schemas.microsoft.com/office/drawing/2014/main" id="{07FBF431-3EEC-26E8-11A6-E45BE466E08D}"/>
              </a:ext>
            </a:extLst>
          </p:cNvPr>
          <p:cNvSpPr/>
          <p:nvPr/>
        </p:nvSpPr>
        <p:spPr>
          <a:xfrm>
            <a:off x="1503029" y="329337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996">
            <a:extLst>
              <a:ext uri="{FF2B5EF4-FFF2-40B4-BE49-F238E27FC236}">
                <a16:creationId xmlns:a16="http://schemas.microsoft.com/office/drawing/2014/main" id="{3300A1A9-9920-D1E0-6CCB-E19CA1EBA1A6}"/>
              </a:ext>
            </a:extLst>
          </p:cNvPr>
          <p:cNvSpPr/>
          <p:nvPr/>
        </p:nvSpPr>
        <p:spPr>
          <a:xfrm>
            <a:off x="1503737" y="356296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993">
            <a:extLst>
              <a:ext uri="{FF2B5EF4-FFF2-40B4-BE49-F238E27FC236}">
                <a16:creationId xmlns:a16="http://schemas.microsoft.com/office/drawing/2014/main" id="{9C98872E-C177-5633-E8BC-AF1AC610C01E}"/>
              </a:ext>
            </a:extLst>
          </p:cNvPr>
          <p:cNvSpPr/>
          <p:nvPr/>
        </p:nvSpPr>
        <p:spPr>
          <a:xfrm>
            <a:off x="1504759" y="383532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990">
            <a:extLst>
              <a:ext uri="{FF2B5EF4-FFF2-40B4-BE49-F238E27FC236}">
                <a16:creationId xmlns:a16="http://schemas.microsoft.com/office/drawing/2014/main" id="{DD2A9D92-FDB8-0EEB-5F32-E70123854909}"/>
              </a:ext>
            </a:extLst>
          </p:cNvPr>
          <p:cNvSpPr/>
          <p:nvPr/>
        </p:nvSpPr>
        <p:spPr>
          <a:xfrm>
            <a:off x="1506074" y="41036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7" name="모서리가 둥근 직사각형 987">
            <a:extLst>
              <a:ext uri="{FF2B5EF4-FFF2-40B4-BE49-F238E27FC236}">
                <a16:creationId xmlns:a16="http://schemas.microsoft.com/office/drawing/2014/main" id="{70CD4697-2445-3696-12DD-8E6D1B287E51}"/>
              </a:ext>
            </a:extLst>
          </p:cNvPr>
          <p:cNvSpPr/>
          <p:nvPr/>
        </p:nvSpPr>
        <p:spPr>
          <a:xfrm>
            <a:off x="1504759" y="43718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984">
            <a:extLst>
              <a:ext uri="{FF2B5EF4-FFF2-40B4-BE49-F238E27FC236}">
                <a16:creationId xmlns:a16="http://schemas.microsoft.com/office/drawing/2014/main" id="{7B8CE052-DBB7-122D-3C8C-39D9AA235CB1}"/>
              </a:ext>
            </a:extLst>
          </p:cNvPr>
          <p:cNvSpPr/>
          <p:nvPr/>
        </p:nvSpPr>
        <p:spPr>
          <a:xfrm>
            <a:off x="1501714" y="46413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981">
            <a:extLst>
              <a:ext uri="{FF2B5EF4-FFF2-40B4-BE49-F238E27FC236}">
                <a16:creationId xmlns:a16="http://schemas.microsoft.com/office/drawing/2014/main" id="{F40A4F97-FFDD-9881-58DF-811A0949F0C1}"/>
              </a:ext>
            </a:extLst>
          </p:cNvPr>
          <p:cNvSpPr/>
          <p:nvPr/>
        </p:nvSpPr>
        <p:spPr>
          <a:xfrm>
            <a:off x="1506288" y="491719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978">
            <a:extLst>
              <a:ext uri="{FF2B5EF4-FFF2-40B4-BE49-F238E27FC236}">
                <a16:creationId xmlns:a16="http://schemas.microsoft.com/office/drawing/2014/main" id="{903DBFEA-83A9-79D1-89CF-4AF262039E1A}"/>
              </a:ext>
            </a:extLst>
          </p:cNvPr>
          <p:cNvSpPr/>
          <p:nvPr/>
        </p:nvSpPr>
        <p:spPr>
          <a:xfrm>
            <a:off x="1502689" y="517552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975">
            <a:extLst>
              <a:ext uri="{FF2B5EF4-FFF2-40B4-BE49-F238E27FC236}">
                <a16:creationId xmlns:a16="http://schemas.microsoft.com/office/drawing/2014/main" id="{66641AB4-CD71-9A15-E8C9-941456852337}"/>
              </a:ext>
            </a:extLst>
          </p:cNvPr>
          <p:cNvSpPr/>
          <p:nvPr/>
        </p:nvSpPr>
        <p:spPr>
          <a:xfrm>
            <a:off x="1503337" y="544418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0" name="TextBox 819">
            <a:extLst>
              <a:ext uri="{FF2B5EF4-FFF2-40B4-BE49-F238E27FC236}">
                <a16:creationId xmlns:a16="http://schemas.microsoft.com/office/drawing/2014/main" id="{FD3AB436-6496-DA64-343C-5C21704A3B2B}"/>
              </a:ext>
            </a:extLst>
          </p:cNvPr>
          <p:cNvSpPr txBox="1"/>
          <p:nvPr/>
        </p:nvSpPr>
        <p:spPr>
          <a:xfrm>
            <a:off x="1242295" y="2649745"/>
            <a:ext cx="273501" cy="36933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>
              <a:solidFill>
                <a:srgbClr val="FF4B4B"/>
              </a:solidFill>
            </a:endParaRPr>
          </a:p>
        </p:txBody>
      </p:sp>
      <p:sp>
        <p:nvSpPr>
          <p:cNvPr id="821" name="TextBox 820">
            <a:extLst>
              <a:ext uri="{FF2B5EF4-FFF2-40B4-BE49-F238E27FC236}">
                <a16:creationId xmlns:a16="http://schemas.microsoft.com/office/drawing/2014/main" id="{7FDD8F07-6AB3-497F-6716-54A57E59BC7B}"/>
              </a:ext>
            </a:extLst>
          </p:cNvPr>
          <p:cNvSpPr txBox="1"/>
          <p:nvPr/>
        </p:nvSpPr>
        <p:spPr>
          <a:xfrm>
            <a:off x="1249603" y="4115605"/>
            <a:ext cx="273501" cy="36933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>
              <a:solidFill>
                <a:srgbClr val="FF4B4B"/>
              </a:solidFill>
            </a:endParaRPr>
          </a:p>
        </p:txBody>
      </p:sp>
      <p:cxnSp>
        <p:nvCxnSpPr>
          <p:cNvPr id="10069" name="직선 연결선 10068">
            <a:extLst>
              <a:ext uri="{FF2B5EF4-FFF2-40B4-BE49-F238E27FC236}">
                <a16:creationId xmlns:a16="http://schemas.microsoft.com/office/drawing/2014/main" id="{3602B4BF-EE62-3A18-5483-CA6B17BFBB79}"/>
              </a:ext>
            </a:extLst>
          </p:cNvPr>
          <p:cNvCxnSpPr>
            <a:cxnSpLocks/>
          </p:cNvCxnSpPr>
          <p:nvPr/>
        </p:nvCxnSpPr>
        <p:spPr>
          <a:xfrm>
            <a:off x="1710149" y="1429616"/>
            <a:ext cx="0" cy="32400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78" name="TextBox 10077">
            <a:extLst>
              <a:ext uri="{FF2B5EF4-FFF2-40B4-BE49-F238E27FC236}">
                <a16:creationId xmlns:a16="http://schemas.microsoft.com/office/drawing/2014/main" id="{4E975059-6146-1A33-198D-47370E1242D0}"/>
              </a:ext>
            </a:extLst>
          </p:cNvPr>
          <p:cNvSpPr txBox="1"/>
          <p:nvPr/>
        </p:nvSpPr>
        <p:spPr>
          <a:xfrm>
            <a:off x="611688" y="1460324"/>
            <a:ext cx="467420" cy="26161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ko-KR" altLang="en-US" sz="105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학년</a:t>
            </a:r>
            <a:endParaRPr lang="ko-KR" altLang="en-US" sz="1050" dirty="0">
              <a:solidFill>
                <a:schemeClr val="accent1">
                  <a:lumMod val="75000"/>
                </a:schemeClr>
              </a:solidFill>
            </a:endParaRPr>
          </a:p>
        </p:txBody>
      </p:sp>
      <p:cxnSp>
        <p:nvCxnSpPr>
          <p:cNvPr id="10083" name="직선 연결선 10082">
            <a:extLst>
              <a:ext uri="{FF2B5EF4-FFF2-40B4-BE49-F238E27FC236}">
                <a16:creationId xmlns:a16="http://schemas.microsoft.com/office/drawing/2014/main" id="{8E99884D-3628-8B71-645D-8F7BBAD31CAA}"/>
              </a:ext>
            </a:extLst>
          </p:cNvPr>
          <p:cNvCxnSpPr>
            <a:cxnSpLocks/>
          </p:cNvCxnSpPr>
          <p:nvPr/>
        </p:nvCxnSpPr>
        <p:spPr>
          <a:xfrm>
            <a:off x="618307" y="1755543"/>
            <a:ext cx="2133869" cy="8727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84" name="직선 연결선 10083">
            <a:extLst>
              <a:ext uri="{FF2B5EF4-FFF2-40B4-BE49-F238E27FC236}">
                <a16:creationId xmlns:a16="http://schemas.microsoft.com/office/drawing/2014/main" id="{7487CD62-48B1-4575-82C6-16717DC28917}"/>
              </a:ext>
            </a:extLst>
          </p:cNvPr>
          <p:cNvCxnSpPr>
            <a:cxnSpLocks/>
          </p:cNvCxnSpPr>
          <p:nvPr/>
        </p:nvCxnSpPr>
        <p:spPr>
          <a:xfrm>
            <a:off x="617175" y="1402875"/>
            <a:ext cx="2133869" cy="8727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85" name="TextBox 10084">
            <a:extLst>
              <a:ext uri="{FF2B5EF4-FFF2-40B4-BE49-F238E27FC236}">
                <a16:creationId xmlns:a16="http://schemas.microsoft.com/office/drawing/2014/main" id="{E81EA1C4-39DE-1989-780A-DFF2D7289114}"/>
              </a:ext>
            </a:extLst>
          </p:cNvPr>
          <p:cNvSpPr txBox="1"/>
          <p:nvPr/>
        </p:nvSpPr>
        <p:spPr>
          <a:xfrm>
            <a:off x="606271" y="1769891"/>
            <a:ext cx="542572" cy="26161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성명</a:t>
            </a:r>
          </a:p>
        </p:txBody>
      </p:sp>
      <p:sp>
        <p:nvSpPr>
          <p:cNvPr id="10087" name="TextBox 10086">
            <a:extLst>
              <a:ext uri="{FF2B5EF4-FFF2-40B4-BE49-F238E27FC236}">
                <a16:creationId xmlns:a16="http://schemas.microsoft.com/office/drawing/2014/main" id="{27F7C093-4E54-DC78-AEE2-44762E9DEF78}"/>
              </a:ext>
            </a:extLst>
          </p:cNvPr>
          <p:cNvSpPr txBox="1"/>
          <p:nvPr/>
        </p:nvSpPr>
        <p:spPr>
          <a:xfrm>
            <a:off x="544282" y="402282"/>
            <a:ext cx="2328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 </a:t>
            </a:r>
            <a:r>
              <a:rPr lang="en-US" altLang="ko-KR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회 수학 모의고사</a:t>
            </a:r>
            <a:endParaRPr lang="en-US" altLang="ko-KR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ko-KR" altLang="en-US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79" name="직사각형 10578">
            <a:extLst>
              <a:ext uri="{FF2B5EF4-FFF2-40B4-BE49-F238E27FC236}">
                <a16:creationId xmlns:a16="http://schemas.microsoft.com/office/drawing/2014/main" id="{099711AD-0243-A24D-1ACF-6C31B3B1346A}"/>
              </a:ext>
            </a:extLst>
          </p:cNvPr>
          <p:cNvSpPr/>
          <p:nvPr/>
        </p:nvSpPr>
        <p:spPr>
          <a:xfrm>
            <a:off x="-1237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8431587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직사각형 365">
            <a:extLst>
              <a:ext uri="{FF2B5EF4-FFF2-40B4-BE49-F238E27FC236}">
                <a16:creationId xmlns:a16="http://schemas.microsoft.com/office/drawing/2014/main" id="{8133FC01-9256-4EA6-BBAB-30E98079FB5B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직사각형 368">
            <a:extLst>
              <a:ext uri="{FF2B5EF4-FFF2-40B4-BE49-F238E27FC236}">
                <a16:creationId xmlns:a16="http://schemas.microsoft.com/office/drawing/2014/main" id="{03917F10-56E1-4156-8D3F-83F9510D1B16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6ADFC411-1153-4936-818B-EE7F74F03FAF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1" name="모서리가 둥근 직사각형 1001">
            <a:extLst>
              <a:ext uri="{FF2B5EF4-FFF2-40B4-BE49-F238E27FC236}">
                <a16:creationId xmlns:a16="http://schemas.microsoft.com/office/drawing/2014/main" id="{AAF615BD-B02C-B2BB-8C3F-DC2A7DE2D83B}"/>
              </a:ext>
            </a:extLst>
          </p:cNvPr>
          <p:cNvSpPr/>
          <p:nvPr/>
        </p:nvSpPr>
        <p:spPr>
          <a:xfrm>
            <a:off x="6852585" y="7301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2" name="모서리가 둥근 직사각형 1002">
            <a:extLst>
              <a:ext uri="{FF2B5EF4-FFF2-40B4-BE49-F238E27FC236}">
                <a16:creationId xmlns:a16="http://schemas.microsoft.com/office/drawing/2014/main" id="{A2D53C43-899A-4E36-3647-36A75E44962A}"/>
              </a:ext>
            </a:extLst>
          </p:cNvPr>
          <p:cNvSpPr/>
          <p:nvPr/>
        </p:nvSpPr>
        <p:spPr>
          <a:xfrm>
            <a:off x="7013773" y="7288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3" name="모서리가 둥근 직사각형 997">
            <a:extLst>
              <a:ext uri="{FF2B5EF4-FFF2-40B4-BE49-F238E27FC236}">
                <a16:creationId xmlns:a16="http://schemas.microsoft.com/office/drawing/2014/main" id="{DC8890C9-FEF2-1A8E-6612-E44F9EDC379A}"/>
              </a:ext>
            </a:extLst>
          </p:cNvPr>
          <p:cNvSpPr/>
          <p:nvPr/>
        </p:nvSpPr>
        <p:spPr>
          <a:xfrm>
            <a:off x="6690681" y="8991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4" name="모서리가 둥근 직사각형 998">
            <a:extLst>
              <a:ext uri="{FF2B5EF4-FFF2-40B4-BE49-F238E27FC236}">
                <a16:creationId xmlns:a16="http://schemas.microsoft.com/office/drawing/2014/main" id="{0D33418D-FB79-CDA8-CF76-D3A8B8746643}"/>
              </a:ext>
            </a:extLst>
          </p:cNvPr>
          <p:cNvSpPr/>
          <p:nvPr/>
        </p:nvSpPr>
        <p:spPr>
          <a:xfrm>
            <a:off x="6851871" y="8982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5" name="모서리가 둥근 직사각형 999">
            <a:extLst>
              <a:ext uri="{FF2B5EF4-FFF2-40B4-BE49-F238E27FC236}">
                <a16:creationId xmlns:a16="http://schemas.microsoft.com/office/drawing/2014/main" id="{6B1418C6-E06F-C18D-32C5-8F7C77DCCB2D}"/>
              </a:ext>
            </a:extLst>
          </p:cNvPr>
          <p:cNvSpPr/>
          <p:nvPr/>
        </p:nvSpPr>
        <p:spPr>
          <a:xfrm>
            <a:off x="7013059" y="8968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6" name="모서리가 둥근 직사각형 994">
            <a:extLst>
              <a:ext uri="{FF2B5EF4-FFF2-40B4-BE49-F238E27FC236}">
                <a16:creationId xmlns:a16="http://schemas.microsoft.com/office/drawing/2014/main" id="{054DF6B0-71C4-E9C0-5827-37251BFC27B1}"/>
              </a:ext>
            </a:extLst>
          </p:cNvPr>
          <p:cNvSpPr/>
          <p:nvPr/>
        </p:nvSpPr>
        <p:spPr>
          <a:xfrm>
            <a:off x="6691394" y="10706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7" name="모서리가 둥근 직사각형 995">
            <a:extLst>
              <a:ext uri="{FF2B5EF4-FFF2-40B4-BE49-F238E27FC236}">
                <a16:creationId xmlns:a16="http://schemas.microsoft.com/office/drawing/2014/main" id="{C5CCE31E-C1B2-D91E-6A37-A2C64F165D62}"/>
              </a:ext>
            </a:extLst>
          </p:cNvPr>
          <p:cNvSpPr/>
          <p:nvPr/>
        </p:nvSpPr>
        <p:spPr>
          <a:xfrm>
            <a:off x="6852585" y="10696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8" name="모서리가 둥근 직사각형 996">
            <a:extLst>
              <a:ext uri="{FF2B5EF4-FFF2-40B4-BE49-F238E27FC236}">
                <a16:creationId xmlns:a16="http://schemas.microsoft.com/office/drawing/2014/main" id="{7750A6B5-ADE9-0DA3-FBC2-229C10F66523}"/>
              </a:ext>
            </a:extLst>
          </p:cNvPr>
          <p:cNvSpPr/>
          <p:nvPr/>
        </p:nvSpPr>
        <p:spPr>
          <a:xfrm>
            <a:off x="7013773" y="10683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9" name="모서리가 둥근 직사각형 991">
            <a:extLst>
              <a:ext uri="{FF2B5EF4-FFF2-40B4-BE49-F238E27FC236}">
                <a16:creationId xmlns:a16="http://schemas.microsoft.com/office/drawing/2014/main" id="{F776D17F-9C8B-82CE-B53D-7492FCB06320}"/>
              </a:ext>
            </a:extLst>
          </p:cNvPr>
          <p:cNvSpPr/>
          <p:nvPr/>
        </p:nvSpPr>
        <p:spPr>
          <a:xfrm>
            <a:off x="6692425" y="12337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0" name="모서리가 둥근 직사각형 992">
            <a:extLst>
              <a:ext uri="{FF2B5EF4-FFF2-40B4-BE49-F238E27FC236}">
                <a16:creationId xmlns:a16="http://schemas.microsoft.com/office/drawing/2014/main" id="{FE4E0717-7863-1AD6-0A0F-7E00A2ECAE8C}"/>
              </a:ext>
            </a:extLst>
          </p:cNvPr>
          <p:cNvSpPr/>
          <p:nvPr/>
        </p:nvSpPr>
        <p:spPr>
          <a:xfrm>
            <a:off x="6853616" y="12328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1" name="모서리가 둥근 직사각형 993">
            <a:extLst>
              <a:ext uri="{FF2B5EF4-FFF2-40B4-BE49-F238E27FC236}">
                <a16:creationId xmlns:a16="http://schemas.microsoft.com/office/drawing/2014/main" id="{AFE1B235-3DFD-C1F1-7B76-C606627CFA77}"/>
              </a:ext>
            </a:extLst>
          </p:cNvPr>
          <p:cNvSpPr/>
          <p:nvPr/>
        </p:nvSpPr>
        <p:spPr>
          <a:xfrm>
            <a:off x="7014803" y="12315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2" name="모서리가 둥근 직사각형 988">
            <a:extLst>
              <a:ext uri="{FF2B5EF4-FFF2-40B4-BE49-F238E27FC236}">
                <a16:creationId xmlns:a16="http://schemas.microsoft.com/office/drawing/2014/main" id="{83068FA6-7229-3BD1-5481-9ADB337C7312}"/>
              </a:ext>
            </a:extLst>
          </p:cNvPr>
          <p:cNvSpPr/>
          <p:nvPr/>
        </p:nvSpPr>
        <p:spPr>
          <a:xfrm>
            <a:off x="6693751" y="14033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3" name="모서리가 둥근 직사각형 989">
            <a:extLst>
              <a:ext uri="{FF2B5EF4-FFF2-40B4-BE49-F238E27FC236}">
                <a16:creationId xmlns:a16="http://schemas.microsoft.com/office/drawing/2014/main" id="{98C1A442-25B8-AF60-44AD-661406ACF2D6}"/>
              </a:ext>
            </a:extLst>
          </p:cNvPr>
          <p:cNvSpPr/>
          <p:nvPr/>
        </p:nvSpPr>
        <p:spPr>
          <a:xfrm>
            <a:off x="6854942" y="14023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4" name="모서리가 둥근 직사각형 990">
            <a:extLst>
              <a:ext uri="{FF2B5EF4-FFF2-40B4-BE49-F238E27FC236}">
                <a16:creationId xmlns:a16="http://schemas.microsoft.com/office/drawing/2014/main" id="{273357A5-C547-ED29-80A6-463D37BAD701}"/>
              </a:ext>
            </a:extLst>
          </p:cNvPr>
          <p:cNvSpPr/>
          <p:nvPr/>
        </p:nvSpPr>
        <p:spPr>
          <a:xfrm>
            <a:off x="7016129" y="14033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5" name="모서리가 둥근 직사각형 985">
            <a:extLst>
              <a:ext uri="{FF2B5EF4-FFF2-40B4-BE49-F238E27FC236}">
                <a16:creationId xmlns:a16="http://schemas.microsoft.com/office/drawing/2014/main" id="{72837C91-AA0A-A9AA-C637-BEB4C236E84B}"/>
              </a:ext>
            </a:extLst>
          </p:cNvPr>
          <p:cNvSpPr/>
          <p:nvPr/>
        </p:nvSpPr>
        <p:spPr>
          <a:xfrm>
            <a:off x="6692425" y="15836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6" name="모서리가 둥근 직사각형 986">
            <a:extLst>
              <a:ext uri="{FF2B5EF4-FFF2-40B4-BE49-F238E27FC236}">
                <a16:creationId xmlns:a16="http://schemas.microsoft.com/office/drawing/2014/main" id="{D12AA528-F37C-D625-A521-29804C47207A}"/>
              </a:ext>
            </a:extLst>
          </p:cNvPr>
          <p:cNvSpPr/>
          <p:nvPr/>
        </p:nvSpPr>
        <p:spPr>
          <a:xfrm>
            <a:off x="6853616" y="15826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7" name="모서리가 둥근 직사각형 987">
            <a:extLst>
              <a:ext uri="{FF2B5EF4-FFF2-40B4-BE49-F238E27FC236}">
                <a16:creationId xmlns:a16="http://schemas.microsoft.com/office/drawing/2014/main" id="{104F9A16-AAF3-9525-0844-3478110F03AC}"/>
              </a:ext>
            </a:extLst>
          </p:cNvPr>
          <p:cNvSpPr/>
          <p:nvPr/>
        </p:nvSpPr>
        <p:spPr>
          <a:xfrm>
            <a:off x="7014803" y="15813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8" name="모서리가 둥근 직사각형 982">
            <a:extLst>
              <a:ext uri="{FF2B5EF4-FFF2-40B4-BE49-F238E27FC236}">
                <a16:creationId xmlns:a16="http://schemas.microsoft.com/office/drawing/2014/main" id="{51DA740E-712F-94B8-DD7E-1A9748CAC8A3}"/>
              </a:ext>
            </a:extLst>
          </p:cNvPr>
          <p:cNvSpPr/>
          <p:nvPr/>
        </p:nvSpPr>
        <p:spPr>
          <a:xfrm>
            <a:off x="6689355" y="17509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9" name="모서리가 둥근 직사각형 983">
            <a:extLst>
              <a:ext uri="{FF2B5EF4-FFF2-40B4-BE49-F238E27FC236}">
                <a16:creationId xmlns:a16="http://schemas.microsoft.com/office/drawing/2014/main" id="{1E2CD01F-48DF-F05B-5D6B-E8D8DEE26B15}"/>
              </a:ext>
            </a:extLst>
          </p:cNvPr>
          <p:cNvSpPr/>
          <p:nvPr/>
        </p:nvSpPr>
        <p:spPr>
          <a:xfrm>
            <a:off x="6850545" y="17499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0" name="모서리가 둥근 직사각형 984">
            <a:extLst>
              <a:ext uri="{FF2B5EF4-FFF2-40B4-BE49-F238E27FC236}">
                <a16:creationId xmlns:a16="http://schemas.microsoft.com/office/drawing/2014/main" id="{D1073C14-EB32-60F1-D113-738C627C2D17}"/>
              </a:ext>
            </a:extLst>
          </p:cNvPr>
          <p:cNvSpPr/>
          <p:nvPr/>
        </p:nvSpPr>
        <p:spPr>
          <a:xfrm>
            <a:off x="7011733" y="17486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1" name="모서리가 둥근 직사각형 979">
            <a:extLst>
              <a:ext uri="{FF2B5EF4-FFF2-40B4-BE49-F238E27FC236}">
                <a16:creationId xmlns:a16="http://schemas.microsoft.com/office/drawing/2014/main" id="{DB7A0F95-4716-0DAA-920D-0BCB4EE789EB}"/>
              </a:ext>
            </a:extLst>
          </p:cNvPr>
          <p:cNvSpPr/>
          <p:nvPr/>
        </p:nvSpPr>
        <p:spPr>
          <a:xfrm>
            <a:off x="6690681" y="19160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2" name="모서리가 둥근 직사각형 980">
            <a:extLst>
              <a:ext uri="{FF2B5EF4-FFF2-40B4-BE49-F238E27FC236}">
                <a16:creationId xmlns:a16="http://schemas.microsoft.com/office/drawing/2014/main" id="{C5F5E45A-1D67-D12A-8208-D2F8DD0A33EE}"/>
              </a:ext>
            </a:extLst>
          </p:cNvPr>
          <p:cNvSpPr/>
          <p:nvPr/>
        </p:nvSpPr>
        <p:spPr>
          <a:xfrm>
            <a:off x="6851871" y="19151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3" name="모서리가 둥근 직사각형 981">
            <a:extLst>
              <a:ext uri="{FF2B5EF4-FFF2-40B4-BE49-F238E27FC236}">
                <a16:creationId xmlns:a16="http://schemas.microsoft.com/office/drawing/2014/main" id="{417D1FAB-6ED4-FED0-08C8-C42B7F0FB20A}"/>
              </a:ext>
            </a:extLst>
          </p:cNvPr>
          <p:cNvSpPr/>
          <p:nvPr/>
        </p:nvSpPr>
        <p:spPr>
          <a:xfrm>
            <a:off x="7016345" y="19168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4" name="모서리가 둥근 직사각형 976">
            <a:extLst>
              <a:ext uri="{FF2B5EF4-FFF2-40B4-BE49-F238E27FC236}">
                <a16:creationId xmlns:a16="http://schemas.microsoft.com/office/drawing/2014/main" id="{5E042743-DBA3-CB33-347F-51A90E783C7E}"/>
              </a:ext>
            </a:extLst>
          </p:cNvPr>
          <p:cNvSpPr/>
          <p:nvPr/>
        </p:nvSpPr>
        <p:spPr>
          <a:xfrm>
            <a:off x="6690338" y="2079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5" name="모서리가 둥근 직사각형 977">
            <a:extLst>
              <a:ext uri="{FF2B5EF4-FFF2-40B4-BE49-F238E27FC236}">
                <a16:creationId xmlns:a16="http://schemas.microsoft.com/office/drawing/2014/main" id="{21E8849E-59BA-D050-5C92-5F4F897E0014}"/>
              </a:ext>
            </a:extLst>
          </p:cNvPr>
          <p:cNvSpPr/>
          <p:nvPr/>
        </p:nvSpPr>
        <p:spPr>
          <a:xfrm>
            <a:off x="6851529" y="20782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6" name="모서리가 둥근 직사각형 978">
            <a:extLst>
              <a:ext uri="{FF2B5EF4-FFF2-40B4-BE49-F238E27FC236}">
                <a16:creationId xmlns:a16="http://schemas.microsoft.com/office/drawing/2014/main" id="{9BFF196C-1C2C-487A-8DBE-D99271D9F25B}"/>
              </a:ext>
            </a:extLst>
          </p:cNvPr>
          <p:cNvSpPr/>
          <p:nvPr/>
        </p:nvSpPr>
        <p:spPr>
          <a:xfrm>
            <a:off x="7012717" y="2076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7" name="모서리가 둥근 직사각형 973">
            <a:extLst>
              <a:ext uri="{FF2B5EF4-FFF2-40B4-BE49-F238E27FC236}">
                <a16:creationId xmlns:a16="http://schemas.microsoft.com/office/drawing/2014/main" id="{8387866E-036A-B121-3972-2E97BC42AAC0}"/>
              </a:ext>
            </a:extLst>
          </p:cNvPr>
          <p:cNvSpPr/>
          <p:nvPr/>
        </p:nvSpPr>
        <p:spPr>
          <a:xfrm>
            <a:off x="6690991" y="22441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8" name="모서리가 둥근 직사각형 974">
            <a:extLst>
              <a:ext uri="{FF2B5EF4-FFF2-40B4-BE49-F238E27FC236}">
                <a16:creationId xmlns:a16="http://schemas.microsoft.com/office/drawing/2014/main" id="{73D0B005-CCF3-3BF3-0680-2EB7311CD4E3}"/>
              </a:ext>
            </a:extLst>
          </p:cNvPr>
          <p:cNvSpPr/>
          <p:nvPr/>
        </p:nvSpPr>
        <p:spPr>
          <a:xfrm>
            <a:off x="6852182" y="22431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9" name="모서리가 둥근 직사각형 975">
            <a:extLst>
              <a:ext uri="{FF2B5EF4-FFF2-40B4-BE49-F238E27FC236}">
                <a16:creationId xmlns:a16="http://schemas.microsoft.com/office/drawing/2014/main" id="{4641480A-3A0E-F561-C634-2F4EDBE7050B}"/>
              </a:ext>
            </a:extLst>
          </p:cNvPr>
          <p:cNvSpPr/>
          <p:nvPr/>
        </p:nvSpPr>
        <p:spPr>
          <a:xfrm>
            <a:off x="7013369" y="22418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0" name="모서리가 둥근 직사각형 913">
            <a:extLst>
              <a:ext uri="{FF2B5EF4-FFF2-40B4-BE49-F238E27FC236}">
                <a16:creationId xmlns:a16="http://schemas.microsoft.com/office/drawing/2014/main" id="{8A9F94C4-5FE6-EE0D-6BB7-20E767426E68}"/>
              </a:ext>
            </a:extLst>
          </p:cNvPr>
          <p:cNvSpPr/>
          <p:nvPr/>
        </p:nvSpPr>
        <p:spPr>
          <a:xfrm>
            <a:off x="6693089" y="7294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1" name="사각형: 둥근 위쪽 모서리 9020">
            <a:extLst>
              <a:ext uri="{FF2B5EF4-FFF2-40B4-BE49-F238E27FC236}">
                <a16:creationId xmlns:a16="http://schemas.microsoft.com/office/drawing/2014/main" id="{67C24189-D454-C27B-9424-E4121E3CFCBB}"/>
              </a:ext>
            </a:extLst>
          </p:cNvPr>
          <p:cNvSpPr/>
          <p:nvPr/>
        </p:nvSpPr>
        <p:spPr>
          <a:xfrm>
            <a:off x="6631415" y="39570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022" name="직선 연결선 9021">
            <a:extLst>
              <a:ext uri="{FF2B5EF4-FFF2-40B4-BE49-F238E27FC236}">
                <a16:creationId xmlns:a16="http://schemas.microsoft.com/office/drawing/2014/main" id="{CB74F867-642C-18A8-4A4A-113E45818824}"/>
              </a:ext>
            </a:extLst>
          </p:cNvPr>
          <p:cNvCxnSpPr>
            <a:cxnSpLocks/>
          </p:cNvCxnSpPr>
          <p:nvPr/>
        </p:nvCxnSpPr>
        <p:spPr>
          <a:xfrm>
            <a:off x="6631415" y="67424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23" name="사각형: 둥근 모서리 9022">
            <a:extLst>
              <a:ext uri="{FF2B5EF4-FFF2-40B4-BE49-F238E27FC236}">
                <a16:creationId xmlns:a16="http://schemas.microsoft.com/office/drawing/2014/main" id="{5168017A-C3A1-EC9C-D77E-CFC462725801}"/>
              </a:ext>
            </a:extLst>
          </p:cNvPr>
          <p:cNvSpPr/>
          <p:nvPr/>
        </p:nvSpPr>
        <p:spPr>
          <a:xfrm>
            <a:off x="6631416" y="39632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4" name="직사각형 9023">
            <a:extLst>
              <a:ext uri="{FF2B5EF4-FFF2-40B4-BE49-F238E27FC236}">
                <a16:creationId xmlns:a16="http://schemas.microsoft.com/office/drawing/2014/main" id="{04B00A89-169B-3FCF-4613-D9A6D3697197}"/>
              </a:ext>
            </a:extLst>
          </p:cNvPr>
          <p:cNvSpPr/>
          <p:nvPr/>
        </p:nvSpPr>
        <p:spPr>
          <a:xfrm>
            <a:off x="6682487" y="366959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025" name="그룹 9024">
            <a:extLst>
              <a:ext uri="{FF2B5EF4-FFF2-40B4-BE49-F238E27FC236}">
                <a16:creationId xmlns:a16="http://schemas.microsoft.com/office/drawing/2014/main" id="{CDD9A110-C585-B0BF-7028-0BDCC8061FA7}"/>
              </a:ext>
            </a:extLst>
          </p:cNvPr>
          <p:cNvGrpSpPr/>
          <p:nvPr/>
        </p:nvGrpSpPr>
        <p:grpSpPr>
          <a:xfrm>
            <a:off x="6608316" y="501596"/>
            <a:ext cx="577798" cy="221355"/>
            <a:chOff x="7893402" y="849412"/>
            <a:chExt cx="597508" cy="229745"/>
          </a:xfrm>
        </p:grpSpPr>
        <p:sp>
          <p:nvSpPr>
            <p:cNvPr id="9030" name="직사각형 9029">
              <a:extLst>
                <a:ext uri="{FF2B5EF4-FFF2-40B4-BE49-F238E27FC236}">
                  <a16:creationId xmlns:a16="http://schemas.microsoft.com/office/drawing/2014/main" id="{8F7E717A-26DC-ACA6-99B4-E2ECC8FAEDA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031" name="직사각형 9030">
              <a:extLst>
                <a:ext uri="{FF2B5EF4-FFF2-40B4-BE49-F238E27FC236}">
                  <a16:creationId xmlns:a16="http://schemas.microsoft.com/office/drawing/2014/main" id="{BC4D830C-BB59-EE9B-512F-4C8B3BA64FBC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032" name="직사각형 9031">
              <a:extLst>
                <a:ext uri="{FF2B5EF4-FFF2-40B4-BE49-F238E27FC236}">
                  <a16:creationId xmlns:a16="http://schemas.microsoft.com/office/drawing/2014/main" id="{C8518578-0E57-8056-8A2B-AD02541F1102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026" name="직선 연결선 9025">
            <a:extLst>
              <a:ext uri="{FF2B5EF4-FFF2-40B4-BE49-F238E27FC236}">
                <a16:creationId xmlns:a16="http://schemas.microsoft.com/office/drawing/2014/main" id="{6137A75F-AC23-C03C-95C8-04A5AB99B725}"/>
              </a:ext>
            </a:extLst>
          </p:cNvPr>
          <p:cNvCxnSpPr>
            <a:cxnSpLocks/>
          </p:cNvCxnSpPr>
          <p:nvPr/>
        </p:nvCxnSpPr>
        <p:spPr>
          <a:xfrm>
            <a:off x="6634672" y="54821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27" name="그룹 9026">
            <a:extLst>
              <a:ext uri="{FF2B5EF4-FFF2-40B4-BE49-F238E27FC236}">
                <a16:creationId xmlns:a16="http://schemas.microsoft.com/office/drawing/2014/main" id="{A36B662D-C221-D7A5-FF79-861EBD85B665}"/>
              </a:ext>
            </a:extLst>
          </p:cNvPr>
          <p:cNvGrpSpPr/>
          <p:nvPr/>
        </p:nvGrpSpPr>
        <p:grpSpPr>
          <a:xfrm>
            <a:off x="6799044" y="548241"/>
            <a:ext cx="161190" cy="1829500"/>
            <a:chOff x="7498683" y="728474"/>
            <a:chExt cx="166688" cy="2740762"/>
          </a:xfrm>
        </p:grpSpPr>
        <p:cxnSp>
          <p:nvCxnSpPr>
            <p:cNvPr id="9028" name="직선 연결선 9027">
              <a:extLst>
                <a:ext uri="{FF2B5EF4-FFF2-40B4-BE49-F238E27FC236}">
                  <a16:creationId xmlns:a16="http://schemas.microsoft.com/office/drawing/2014/main" id="{66F65ABD-B7AC-A1FE-008E-A9063F2DD97E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29" name="직선 연결선 9028">
              <a:extLst>
                <a:ext uri="{FF2B5EF4-FFF2-40B4-BE49-F238E27FC236}">
                  <a16:creationId xmlns:a16="http://schemas.microsoft.com/office/drawing/2014/main" id="{EE200E3A-FC0C-AAA1-40FA-822B7CDA603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68" name="그룹 10067">
            <a:extLst>
              <a:ext uri="{FF2B5EF4-FFF2-40B4-BE49-F238E27FC236}">
                <a16:creationId xmlns:a16="http://schemas.microsoft.com/office/drawing/2014/main" id="{4EDCD146-BC44-7B96-137D-9256D5405EE7}"/>
              </a:ext>
            </a:extLst>
          </p:cNvPr>
          <p:cNvGrpSpPr/>
          <p:nvPr/>
        </p:nvGrpSpPr>
        <p:grpSpPr>
          <a:xfrm>
            <a:off x="7153254" y="369693"/>
            <a:ext cx="579996" cy="6146133"/>
            <a:chOff x="7123994" y="369693"/>
            <a:chExt cx="579996" cy="6146133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734BB515-A36A-C465-D5DC-1767C8B9F306}"/>
                </a:ext>
              </a:extLst>
            </p:cNvPr>
            <p:cNvGrpSpPr/>
            <p:nvPr/>
          </p:nvGrpSpPr>
          <p:grpSpPr>
            <a:xfrm>
              <a:off x="7162088" y="369693"/>
              <a:ext cx="541902" cy="6146133"/>
              <a:chOff x="7162088" y="369693"/>
              <a:chExt cx="541902" cy="6146133"/>
            </a:xfrm>
          </p:grpSpPr>
          <p:sp>
            <p:nvSpPr>
              <p:cNvPr id="9034" name="모서리가 둥근 직사각형 1001">
                <a:extLst>
                  <a:ext uri="{FF2B5EF4-FFF2-40B4-BE49-F238E27FC236}">
                    <a16:creationId xmlns:a16="http://schemas.microsoft.com/office/drawing/2014/main" id="{5A9F0EBF-A792-7A88-B04B-9CC0FEC5AB79}"/>
                  </a:ext>
                </a:extLst>
              </p:cNvPr>
              <p:cNvSpPr/>
              <p:nvPr/>
            </p:nvSpPr>
            <p:spPr>
              <a:xfrm>
                <a:off x="7404160" y="73292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5" name="모서리가 둥근 직사각형 1002">
                <a:extLst>
                  <a:ext uri="{FF2B5EF4-FFF2-40B4-BE49-F238E27FC236}">
                    <a16:creationId xmlns:a16="http://schemas.microsoft.com/office/drawing/2014/main" id="{5B01B8FA-6A0B-E744-AA87-65AC10DA9DB8}"/>
                  </a:ext>
                </a:extLst>
              </p:cNvPr>
              <p:cNvSpPr/>
              <p:nvPr/>
            </p:nvSpPr>
            <p:spPr>
              <a:xfrm>
                <a:off x="7565348" y="73161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6" name="모서리가 둥근 직사각형 997">
                <a:extLst>
                  <a:ext uri="{FF2B5EF4-FFF2-40B4-BE49-F238E27FC236}">
                    <a16:creationId xmlns:a16="http://schemas.microsoft.com/office/drawing/2014/main" id="{CF8792B1-19B9-D217-2951-44C4DE1569EF}"/>
                  </a:ext>
                </a:extLst>
              </p:cNvPr>
              <p:cNvSpPr/>
              <p:nvPr/>
            </p:nvSpPr>
            <p:spPr>
              <a:xfrm>
                <a:off x="7242256" y="901922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7" name="모서리가 둥근 직사각형 998">
                <a:extLst>
                  <a:ext uri="{FF2B5EF4-FFF2-40B4-BE49-F238E27FC236}">
                    <a16:creationId xmlns:a16="http://schemas.microsoft.com/office/drawing/2014/main" id="{2B6D3436-0C6A-4B14-75EA-A41EB112346A}"/>
                  </a:ext>
                </a:extLst>
              </p:cNvPr>
              <p:cNvSpPr/>
              <p:nvPr/>
            </p:nvSpPr>
            <p:spPr>
              <a:xfrm>
                <a:off x="7403446" y="90094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8" name="모서리가 둥근 직사각형 999">
                <a:extLst>
                  <a:ext uri="{FF2B5EF4-FFF2-40B4-BE49-F238E27FC236}">
                    <a16:creationId xmlns:a16="http://schemas.microsoft.com/office/drawing/2014/main" id="{D6DDAD94-3B8C-7301-DC5C-A6236C8E118C}"/>
                  </a:ext>
                </a:extLst>
              </p:cNvPr>
              <p:cNvSpPr/>
              <p:nvPr/>
            </p:nvSpPr>
            <p:spPr>
              <a:xfrm>
                <a:off x="7564634" y="899625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9" name="모서리가 둥근 직사각형 994">
                <a:extLst>
                  <a:ext uri="{FF2B5EF4-FFF2-40B4-BE49-F238E27FC236}">
                    <a16:creationId xmlns:a16="http://schemas.microsoft.com/office/drawing/2014/main" id="{CEB9BEC1-76EF-AF4A-56A9-0394B1075C57}"/>
                  </a:ext>
                </a:extLst>
              </p:cNvPr>
              <p:cNvSpPr/>
              <p:nvPr/>
            </p:nvSpPr>
            <p:spPr>
              <a:xfrm>
                <a:off x="7242969" y="107337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0" name="모서리가 둥근 직사각형 995">
                <a:extLst>
                  <a:ext uri="{FF2B5EF4-FFF2-40B4-BE49-F238E27FC236}">
                    <a16:creationId xmlns:a16="http://schemas.microsoft.com/office/drawing/2014/main" id="{F9CDBE1E-A367-DE3B-5718-842A44BB9243}"/>
                  </a:ext>
                </a:extLst>
              </p:cNvPr>
              <p:cNvSpPr/>
              <p:nvPr/>
            </p:nvSpPr>
            <p:spPr>
              <a:xfrm>
                <a:off x="7404160" y="1072392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1" name="모서리가 둥근 직사각형 996">
                <a:extLst>
                  <a:ext uri="{FF2B5EF4-FFF2-40B4-BE49-F238E27FC236}">
                    <a16:creationId xmlns:a16="http://schemas.microsoft.com/office/drawing/2014/main" id="{CD309EFF-1887-F9ED-DD3C-8D6CDD3D5001}"/>
                  </a:ext>
                </a:extLst>
              </p:cNvPr>
              <p:cNvSpPr/>
              <p:nvPr/>
            </p:nvSpPr>
            <p:spPr>
              <a:xfrm>
                <a:off x="7565348" y="1071077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2" name="모서리가 둥근 직사각형 991">
                <a:extLst>
                  <a:ext uri="{FF2B5EF4-FFF2-40B4-BE49-F238E27FC236}">
                    <a16:creationId xmlns:a16="http://schemas.microsoft.com/office/drawing/2014/main" id="{CE8C4D93-40BC-7537-D4E2-6E4F05FE3E66}"/>
                  </a:ext>
                </a:extLst>
              </p:cNvPr>
              <p:cNvSpPr/>
              <p:nvPr/>
            </p:nvSpPr>
            <p:spPr>
              <a:xfrm>
                <a:off x="7244000" y="1236532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3" name="모서리가 둥근 직사각형 992">
                <a:extLst>
                  <a:ext uri="{FF2B5EF4-FFF2-40B4-BE49-F238E27FC236}">
                    <a16:creationId xmlns:a16="http://schemas.microsoft.com/office/drawing/2014/main" id="{70A00E41-9FE4-8BC6-6066-34B5887C8EDE}"/>
                  </a:ext>
                </a:extLst>
              </p:cNvPr>
              <p:cNvSpPr/>
              <p:nvPr/>
            </p:nvSpPr>
            <p:spPr>
              <a:xfrm>
                <a:off x="7405191" y="123555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4" name="모서리가 둥근 직사각형 993">
                <a:extLst>
                  <a:ext uri="{FF2B5EF4-FFF2-40B4-BE49-F238E27FC236}">
                    <a16:creationId xmlns:a16="http://schemas.microsoft.com/office/drawing/2014/main" id="{B9B9E0C8-E697-B122-3D81-1864FA316957}"/>
                  </a:ext>
                </a:extLst>
              </p:cNvPr>
              <p:cNvSpPr/>
              <p:nvPr/>
            </p:nvSpPr>
            <p:spPr>
              <a:xfrm>
                <a:off x="7566378" y="1234235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5" name="모서리가 둥근 직사각형 988">
                <a:extLst>
                  <a:ext uri="{FF2B5EF4-FFF2-40B4-BE49-F238E27FC236}">
                    <a16:creationId xmlns:a16="http://schemas.microsoft.com/office/drawing/2014/main" id="{7F195F08-B0CB-06B9-33C3-180320691324}"/>
                  </a:ext>
                </a:extLst>
              </p:cNvPr>
              <p:cNvSpPr/>
              <p:nvPr/>
            </p:nvSpPr>
            <p:spPr>
              <a:xfrm>
                <a:off x="7245326" y="1406087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6" name="모서리가 둥근 직사각형 989">
                <a:extLst>
                  <a:ext uri="{FF2B5EF4-FFF2-40B4-BE49-F238E27FC236}">
                    <a16:creationId xmlns:a16="http://schemas.microsoft.com/office/drawing/2014/main" id="{20E968A7-A255-5313-A97C-2DAFADF1B731}"/>
                  </a:ext>
                </a:extLst>
              </p:cNvPr>
              <p:cNvSpPr/>
              <p:nvPr/>
            </p:nvSpPr>
            <p:spPr>
              <a:xfrm>
                <a:off x="7406517" y="1405105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7" name="모서리가 둥근 직사각형 990">
                <a:extLst>
                  <a:ext uri="{FF2B5EF4-FFF2-40B4-BE49-F238E27FC236}">
                    <a16:creationId xmlns:a16="http://schemas.microsoft.com/office/drawing/2014/main" id="{7AFC775A-D36A-498B-CC55-7453CED44A1A}"/>
                  </a:ext>
                </a:extLst>
              </p:cNvPr>
              <p:cNvSpPr/>
              <p:nvPr/>
            </p:nvSpPr>
            <p:spPr>
              <a:xfrm>
                <a:off x="7567704" y="140608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8" name="모서리가 둥근 직사각형 985">
                <a:extLst>
                  <a:ext uri="{FF2B5EF4-FFF2-40B4-BE49-F238E27FC236}">
                    <a16:creationId xmlns:a16="http://schemas.microsoft.com/office/drawing/2014/main" id="{FAE8667D-BCAB-73A6-8D28-781612309D60}"/>
                  </a:ext>
                </a:extLst>
              </p:cNvPr>
              <p:cNvSpPr/>
              <p:nvPr/>
            </p:nvSpPr>
            <p:spPr>
              <a:xfrm>
                <a:off x="7244000" y="158636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9" name="모서리가 둥근 직사각형 986">
                <a:extLst>
                  <a:ext uri="{FF2B5EF4-FFF2-40B4-BE49-F238E27FC236}">
                    <a16:creationId xmlns:a16="http://schemas.microsoft.com/office/drawing/2014/main" id="{79E53FD8-9EED-0027-463B-70AF57CB812D}"/>
                  </a:ext>
                </a:extLst>
              </p:cNvPr>
              <p:cNvSpPr/>
              <p:nvPr/>
            </p:nvSpPr>
            <p:spPr>
              <a:xfrm>
                <a:off x="7405191" y="1585379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0" name="모서리가 둥근 직사각형 987">
                <a:extLst>
                  <a:ext uri="{FF2B5EF4-FFF2-40B4-BE49-F238E27FC236}">
                    <a16:creationId xmlns:a16="http://schemas.microsoft.com/office/drawing/2014/main" id="{34A78111-0D61-DCFB-0322-CFDB38CF9DA9}"/>
                  </a:ext>
                </a:extLst>
              </p:cNvPr>
              <p:cNvSpPr/>
              <p:nvPr/>
            </p:nvSpPr>
            <p:spPr>
              <a:xfrm>
                <a:off x="7566378" y="158406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1" name="모서리가 둥근 직사각형 982">
                <a:extLst>
                  <a:ext uri="{FF2B5EF4-FFF2-40B4-BE49-F238E27FC236}">
                    <a16:creationId xmlns:a16="http://schemas.microsoft.com/office/drawing/2014/main" id="{A1A249D2-6BD0-71E9-1A50-913BC8A96D82}"/>
                  </a:ext>
                </a:extLst>
              </p:cNvPr>
              <p:cNvSpPr/>
              <p:nvPr/>
            </p:nvSpPr>
            <p:spPr>
              <a:xfrm>
                <a:off x="7240930" y="175371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2" name="모서리가 둥근 직사각형 983">
                <a:extLst>
                  <a:ext uri="{FF2B5EF4-FFF2-40B4-BE49-F238E27FC236}">
                    <a16:creationId xmlns:a16="http://schemas.microsoft.com/office/drawing/2014/main" id="{4BB518C9-5D94-DF10-80A5-25617E6693D4}"/>
                  </a:ext>
                </a:extLst>
              </p:cNvPr>
              <p:cNvSpPr/>
              <p:nvPr/>
            </p:nvSpPr>
            <p:spPr>
              <a:xfrm>
                <a:off x="7402120" y="175273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3" name="모서리가 둥근 직사각형 984">
                <a:extLst>
                  <a:ext uri="{FF2B5EF4-FFF2-40B4-BE49-F238E27FC236}">
                    <a16:creationId xmlns:a16="http://schemas.microsoft.com/office/drawing/2014/main" id="{EB4C1FCA-71D4-27D1-A2B4-D2BE4D6034B1}"/>
                  </a:ext>
                </a:extLst>
              </p:cNvPr>
              <p:cNvSpPr/>
              <p:nvPr/>
            </p:nvSpPr>
            <p:spPr>
              <a:xfrm>
                <a:off x="7563308" y="175141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4" name="모서리가 둥근 직사각형 979">
                <a:extLst>
                  <a:ext uri="{FF2B5EF4-FFF2-40B4-BE49-F238E27FC236}">
                    <a16:creationId xmlns:a16="http://schemas.microsoft.com/office/drawing/2014/main" id="{6DF094A2-BDF4-532A-7781-0E7B945F843B}"/>
                  </a:ext>
                </a:extLst>
              </p:cNvPr>
              <p:cNvSpPr/>
              <p:nvPr/>
            </p:nvSpPr>
            <p:spPr>
              <a:xfrm>
                <a:off x="7242256" y="191882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5" name="모서리가 둥근 직사각형 980">
                <a:extLst>
                  <a:ext uri="{FF2B5EF4-FFF2-40B4-BE49-F238E27FC236}">
                    <a16:creationId xmlns:a16="http://schemas.microsoft.com/office/drawing/2014/main" id="{487B9E3B-E3A9-21A0-5E9F-B062CD2E5A3B}"/>
                  </a:ext>
                </a:extLst>
              </p:cNvPr>
              <p:cNvSpPr/>
              <p:nvPr/>
            </p:nvSpPr>
            <p:spPr>
              <a:xfrm>
                <a:off x="7403446" y="1917846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6" name="모서리가 둥근 직사각형 981">
                <a:extLst>
                  <a:ext uri="{FF2B5EF4-FFF2-40B4-BE49-F238E27FC236}">
                    <a16:creationId xmlns:a16="http://schemas.microsoft.com/office/drawing/2014/main" id="{641C3DA7-6753-800E-0C7C-6E2DB8D7D0BA}"/>
                  </a:ext>
                </a:extLst>
              </p:cNvPr>
              <p:cNvSpPr/>
              <p:nvPr/>
            </p:nvSpPr>
            <p:spPr>
              <a:xfrm>
                <a:off x="7567920" y="191959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7" name="모서리가 둥근 직사각형 976">
                <a:extLst>
                  <a:ext uri="{FF2B5EF4-FFF2-40B4-BE49-F238E27FC236}">
                    <a16:creationId xmlns:a16="http://schemas.microsoft.com/office/drawing/2014/main" id="{EF5C353B-4044-8849-6A98-F6217F16708B}"/>
                  </a:ext>
                </a:extLst>
              </p:cNvPr>
              <p:cNvSpPr/>
              <p:nvPr/>
            </p:nvSpPr>
            <p:spPr>
              <a:xfrm>
                <a:off x="7241913" y="208200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8" name="모서리가 둥근 직사각형 977">
                <a:extLst>
                  <a:ext uri="{FF2B5EF4-FFF2-40B4-BE49-F238E27FC236}">
                    <a16:creationId xmlns:a16="http://schemas.microsoft.com/office/drawing/2014/main" id="{3EA841E9-E228-71D9-1D29-CCB799E7F519}"/>
                  </a:ext>
                </a:extLst>
              </p:cNvPr>
              <p:cNvSpPr/>
              <p:nvPr/>
            </p:nvSpPr>
            <p:spPr>
              <a:xfrm>
                <a:off x="7403104" y="2081027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59" name="모서리가 둥근 직사각형 978">
                <a:extLst>
                  <a:ext uri="{FF2B5EF4-FFF2-40B4-BE49-F238E27FC236}">
                    <a16:creationId xmlns:a16="http://schemas.microsoft.com/office/drawing/2014/main" id="{B68827F9-EE29-6AAB-122D-17F1D8107F7C}"/>
                  </a:ext>
                </a:extLst>
              </p:cNvPr>
              <p:cNvSpPr/>
              <p:nvPr/>
            </p:nvSpPr>
            <p:spPr>
              <a:xfrm>
                <a:off x="7564292" y="2079712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0" name="모서리가 둥근 직사각형 973">
                <a:extLst>
                  <a:ext uri="{FF2B5EF4-FFF2-40B4-BE49-F238E27FC236}">
                    <a16:creationId xmlns:a16="http://schemas.microsoft.com/office/drawing/2014/main" id="{759E12CC-3AFA-55DC-5573-6DA6D746139D}"/>
                  </a:ext>
                </a:extLst>
              </p:cNvPr>
              <p:cNvSpPr/>
              <p:nvPr/>
            </p:nvSpPr>
            <p:spPr>
              <a:xfrm>
                <a:off x="7242566" y="2246902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1" name="모서리가 둥근 직사각형 974">
                <a:extLst>
                  <a:ext uri="{FF2B5EF4-FFF2-40B4-BE49-F238E27FC236}">
                    <a16:creationId xmlns:a16="http://schemas.microsoft.com/office/drawing/2014/main" id="{48DE1F47-0CE8-3C15-0AE2-2B29F527F93D}"/>
                  </a:ext>
                </a:extLst>
              </p:cNvPr>
              <p:cNvSpPr/>
              <p:nvPr/>
            </p:nvSpPr>
            <p:spPr>
              <a:xfrm>
                <a:off x="7403757" y="224592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2" name="모서리가 둥근 직사각형 975">
                <a:extLst>
                  <a:ext uri="{FF2B5EF4-FFF2-40B4-BE49-F238E27FC236}">
                    <a16:creationId xmlns:a16="http://schemas.microsoft.com/office/drawing/2014/main" id="{F14F709A-B612-4213-D60C-0B17443E131E}"/>
                  </a:ext>
                </a:extLst>
              </p:cNvPr>
              <p:cNvSpPr/>
              <p:nvPr/>
            </p:nvSpPr>
            <p:spPr>
              <a:xfrm>
                <a:off x="7564944" y="2244605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3" name="모서리가 둥근 직사각형 913">
                <a:extLst>
                  <a:ext uri="{FF2B5EF4-FFF2-40B4-BE49-F238E27FC236}">
                    <a16:creationId xmlns:a16="http://schemas.microsoft.com/office/drawing/2014/main" id="{D7477B6D-4A44-8D79-2AA2-208ECD9027D1}"/>
                  </a:ext>
                </a:extLst>
              </p:cNvPr>
              <p:cNvSpPr/>
              <p:nvPr/>
            </p:nvSpPr>
            <p:spPr>
              <a:xfrm>
                <a:off x="7244664" y="73216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4" name="사각형: 둥근 위쪽 모서리 9063">
                <a:extLst>
                  <a:ext uri="{FF2B5EF4-FFF2-40B4-BE49-F238E27FC236}">
                    <a16:creationId xmlns:a16="http://schemas.microsoft.com/office/drawing/2014/main" id="{7D67D20C-182B-2C6D-10CB-454E21FE9ECF}"/>
                  </a:ext>
                </a:extLst>
              </p:cNvPr>
              <p:cNvSpPr/>
              <p:nvPr/>
            </p:nvSpPr>
            <p:spPr>
              <a:xfrm>
                <a:off x="7182990" y="398436"/>
                <a:ext cx="502867" cy="271843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065" name="직선 연결선 9064">
                <a:extLst>
                  <a:ext uri="{FF2B5EF4-FFF2-40B4-BE49-F238E27FC236}">
                    <a16:creationId xmlns:a16="http://schemas.microsoft.com/office/drawing/2014/main" id="{E7535240-6ACE-8E40-D7DF-3CD3312A8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82990" y="676980"/>
                <a:ext cx="502867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66" name="사각형: 둥근 모서리 9065">
                <a:extLst>
                  <a:ext uri="{FF2B5EF4-FFF2-40B4-BE49-F238E27FC236}">
                    <a16:creationId xmlns:a16="http://schemas.microsoft.com/office/drawing/2014/main" id="{4B36CA33-A6BF-6861-C344-2D3FBF3C6645}"/>
                  </a:ext>
                </a:extLst>
              </p:cNvPr>
              <p:cNvSpPr/>
              <p:nvPr/>
            </p:nvSpPr>
            <p:spPr>
              <a:xfrm>
                <a:off x="7182991" y="399057"/>
                <a:ext cx="502867" cy="1993323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7" name="직사각형 9066">
                <a:extLst>
                  <a:ext uri="{FF2B5EF4-FFF2-40B4-BE49-F238E27FC236}">
                    <a16:creationId xmlns:a16="http://schemas.microsoft.com/office/drawing/2014/main" id="{158096E5-060F-FE2B-0F3F-DBA9D5BFC6C2}"/>
                  </a:ext>
                </a:extLst>
              </p:cNvPr>
              <p:cNvSpPr/>
              <p:nvPr/>
            </p:nvSpPr>
            <p:spPr>
              <a:xfrm>
                <a:off x="7234062" y="369693"/>
                <a:ext cx="364202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9069" name="직선 연결선 9068">
                <a:extLst>
                  <a:ext uri="{FF2B5EF4-FFF2-40B4-BE49-F238E27FC236}">
                    <a16:creationId xmlns:a16="http://schemas.microsoft.com/office/drawing/2014/main" id="{6C406EB2-CC4C-83A7-FAEE-637BB389D86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86247" y="550952"/>
                <a:ext cx="502867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070" name="그룹 9069">
                <a:extLst>
                  <a:ext uri="{FF2B5EF4-FFF2-40B4-BE49-F238E27FC236}">
                    <a16:creationId xmlns:a16="http://schemas.microsoft.com/office/drawing/2014/main" id="{C04E4DC7-4E5B-047C-D104-E37872EB32BB}"/>
                  </a:ext>
                </a:extLst>
              </p:cNvPr>
              <p:cNvGrpSpPr/>
              <p:nvPr/>
            </p:nvGrpSpPr>
            <p:grpSpPr>
              <a:xfrm>
                <a:off x="7350619" y="550975"/>
                <a:ext cx="161190" cy="1829500"/>
                <a:chOff x="7498683" y="728474"/>
                <a:chExt cx="166688" cy="2740762"/>
              </a:xfrm>
            </p:grpSpPr>
            <p:cxnSp>
              <p:nvCxnSpPr>
                <p:cNvPr id="9071" name="직선 연결선 9070">
                  <a:extLst>
                    <a:ext uri="{FF2B5EF4-FFF2-40B4-BE49-F238E27FC236}">
                      <a16:creationId xmlns:a16="http://schemas.microsoft.com/office/drawing/2014/main" id="{6CCB0C8C-2643-4315-8D78-23CFBCCE5905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72" name="직선 연결선 9071">
                  <a:extLst>
                    <a:ext uri="{FF2B5EF4-FFF2-40B4-BE49-F238E27FC236}">
                      <a16:creationId xmlns:a16="http://schemas.microsoft.com/office/drawing/2014/main" id="{BA6CD1DA-3217-AE5C-37DF-7DDF7F7932DA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464" name="모서리가 둥근 직사각형 1001">
                <a:extLst>
                  <a:ext uri="{FF2B5EF4-FFF2-40B4-BE49-F238E27FC236}">
                    <a16:creationId xmlns:a16="http://schemas.microsoft.com/office/drawing/2014/main" id="{183A94AF-8B8D-56DA-9EDA-35445429145D}"/>
                  </a:ext>
                </a:extLst>
              </p:cNvPr>
              <p:cNvSpPr/>
              <p:nvPr/>
            </p:nvSpPr>
            <p:spPr>
              <a:xfrm>
                <a:off x="7406350" y="278627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5" name="모서리가 둥근 직사각형 1002">
                <a:extLst>
                  <a:ext uri="{FF2B5EF4-FFF2-40B4-BE49-F238E27FC236}">
                    <a16:creationId xmlns:a16="http://schemas.microsoft.com/office/drawing/2014/main" id="{939ED0A1-8C7E-1111-201F-A4A05E848308}"/>
                  </a:ext>
                </a:extLst>
              </p:cNvPr>
              <p:cNvSpPr/>
              <p:nvPr/>
            </p:nvSpPr>
            <p:spPr>
              <a:xfrm>
                <a:off x="7567538" y="2784959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6" name="모서리가 둥근 직사각형 997">
                <a:extLst>
                  <a:ext uri="{FF2B5EF4-FFF2-40B4-BE49-F238E27FC236}">
                    <a16:creationId xmlns:a16="http://schemas.microsoft.com/office/drawing/2014/main" id="{C61EFC04-F053-BFAB-EAF1-E12A686EDE3C}"/>
                  </a:ext>
                </a:extLst>
              </p:cNvPr>
              <p:cNvSpPr/>
              <p:nvPr/>
            </p:nvSpPr>
            <p:spPr>
              <a:xfrm>
                <a:off x="7244446" y="295526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7" name="모서리가 둥근 직사각형 998">
                <a:extLst>
                  <a:ext uri="{FF2B5EF4-FFF2-40B4-BE49-F238E27FC236}">
                    <a16:creationId xmlns:a16="http://schemas.microsoft.com/office/drawing/2014/main" id="{B63B00D9-5A6C-FBD9-9CDE-5B085C474863}"/>
                  </a:ext>
                </a:extLst>
              </p:cNvPr>
              <p:cNvSpPr/>
              <p:nvPr/>
            </p:nvSpPr>
            <p:spPr>
              <a:xfrm>
                <a:off x="7405636" y="2954286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8" name="모서리가 둥근 직사각형 999">
                <a:extLst>
                  <a:ext uri="{FF2B5EF4-FFF2-40B4-BE49-F238E27FC236}">
                    <a16:creationId xmlns:a16="http://schemas.microsoft.com/office/drawing/2014/main" id="{9F0E7C06-628B-F177-6F18-E9393CF47E0C}"/>
                  </a:ext>
                </a:extLst>
              </p:cNvPr>
              <p:cNvSpPr/>
              <p:nvPr/>
            </p:nvSpPr>
            <p:spPr>
              <a:xfrm>
                <a:off x="7566824" y="295297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9" name="모서리가 둥근 직사각형 994">
                <a:extLst>
                  <a:ext uri="{FF2B5EF4-FFF2-40B4-BE49-F238E27FC236}">
                    <a16:creationId xmlns:a16="http://schemas.microsoft.com/office/drawing/2014/main" id="{E534E663-7117-A6E4-0A40-A4FC2BC1112F}"/>
                  </a:ext>
                </a:extLst>
              </p:cNvPr>
              <p:cNvSpPr/>
              <p:nvPr/>
            </p:nvSpPr>
            <p:spPr>
              <a:xfrm>
                <a:off x="7245159" y="312672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0" name="모서리가 둥근 직사각형 995">
                <a:extLst>
                  <a:ext uri="{FF2B5EF4-FFF2-40B4-BE49-F238E27FC236}">
                    <a16:creationId xmlns:a16="http://schemas.microsoft.com/office/drawing/2014/main" id="{AEEF154C-7BA3-9D17-2568-DF3DA66E24CB}"/>
                  </a:ext>
                </a:extLst>
              </p:cNvPr>
              <p:cNvSpPr/>
              <p:nvPr/>
            </p:nvSpPr>
            <p:spPr>
              <a:xfrm>
                <a:off x="7406350" y="312573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1" name="모서리가 둥근 직사각형 996">
                <a:extLst>
                  <a:ext uri="{FF2B5EF4-FFF2-40B4-BE49-F238E27FC236}">
                    <a16:creationId xmlns:a16="http://schemas.microsoft.com/office/drawing/2014/main" id="{F1726DDA-D8F5-2719-7DF5-E9EB7DCE66BD}"/>
                  </a:ext>
                </a:extLst>
              </p:cNvPr>
              <p:cNvSpPr/>
              <p:nvPr/>
            </p:nvSpPr>
            <p:spPr>
              <a:xfrm>
                <a:off x="7567538" y="312442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2" name="모서리가 둥근 직사각형 991">
                <a:extLst>
                  <a:ext uri="{FF2B5EF4-FFF2-40B4-BE49-F238E27FC236}">
                    <a16:creationId xmlns:a16="http://schemas.microsoft.com/office/drawing/2014/main" id="{D490AD2B-7380-547D-0D0F-BECCA7184EA0}"/>
                  </a:ext>
                </a:extLst>
              </p:cNvPr>
              <p:cNvSpPr/>
              <p:nvPr/>
            </p:nvSpPr>
            <p:spPr>
              <a:xfrm>
                <a:off x="7246190" y="328987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3" name="모서리가 둥근 직사각형 992">
                <a:extLst>
                  <a:ext uri="{FF2B5EF4-FFF2-40B4-BE49-F238E27FC236}">
                    <a16:creationId xmlns:a16="http://schemas.microsoft.com/office/drawing/2014/main" id="{EBD1F377-73AA-7F9B-90C1-6B2F66930A60}"/>
                  </a:ext>
                </a:extLst>
              </p:cNvPr>
              <p:cNvSpPr/>
              <p:nvPr/>
            </p:nvSpPr>
            <p:spPr>
              <a:xfrm>
                <a:off x="7407381" y="3288896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4" name="모서리가 둥근 직사각형 993">
                <a:extLst>
                  <a:ext uri="{FF2B5EF4-FFF2-40B4-BE49-F238E27FC236}">
                    <a16:creationId xmlns:a16="http://schemas.microsoft.com/office/drawing/2014/main" id="{A1EBB15F-E5C7-C022-1952-124D6CED5462}"/>
                  </a:ext>
                </a:extLst>
              </p:cNvPr>
              <p:cNvSpPr/>
              <p:nvPr/>
            </p:nvSpPr>
            <p:spPr>
              <a:xfrm>
                <a:off x="7568568" y="328758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5" name="모서리가 둥근 직사각형 988">
                <a:extLst>
                  <a:ext uri="{FF2B5EF4-FFF2-40B4-BE49-F238E27FC236}">
                    <a16:creationId xmlns:a16="http://schemas.microsoft.com/office/drawing/2014/main" id="{E582D6BA-E8B1-5897-8BC2-A0A56F1F584C}"/>
                  </a:ext>
                </a:extLst>
              </p:cNvPr>
              <p:cNvSpPr/>
              <p:nvPr/>
            </p:nvSpPr>
            <p:spPr>
              <a:xfrm>
                <a:off x="7247516" y="345943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6" name="모서리가 둥근 직사각형 989">
                <a:extLst>
                  <a:ext uri="{FF2B5EF4-FFF2-40B4-BE49-F238E27FC236}">
                    <a16:creationId xmlns:a16="http://schemas.microsoft.com/office/drawing/2014/main" id="{5AC14236-B76E-EEDA-1FC5-E0D7D01D068A}"/>
                  </a:ext>
                </a:extLst>
              </p:cNvPr>
              <p:cNvSpPr/>
              <p:nvPr/>
            </p:nvSpPr>
            <p:spPr>
              <a:xfrm>
                <a:off x="7408707" y="345845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7" name="모서리가 둥근 직사각형 990">
                <a:extLst>
                  <a:ext uri="{FF2B5EF4-FFF2-40B4-BE49-F238E27FC236}">
                    <a16:creationId xmlns:a16="http://schemas.microsoft.com/office/drawing/2014/main" id="{DBB25176-9A20-85B8-5F4E-2D4ECC21318F}"/>
                  </a:ext>
                </a:extLst>
              </p:cNvPr>
              <p:cNvSpPr/>
              <p:nvPr/>
            </p:nvSpPr>
            <p:spPr>
              <a:xfrm>
                <a:off x="7569894" y="345943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8" name="모서리가 둥근 직사각형 985">
                <a:extLst>
                  <a:ext uri="{FF2B5EF4-FFF2-40B4-BE49-F238E27FC236}">
                    <a16:creationId xmlns:a16="http://schemas.microsoft.com/office/drawing/2014/main" id="{F30EEE3D-C670-F381-39F8-DAD78E5A71E3}"/>
                  </a:ext>
                </a:extLst>
              </p:cNvPr>
              <p:cNvSpPr/>
              <p:nvPr/>
            </p:nvSpPr>
            <p:spPr>
              <a:xfrm>
                <a:off x="7246190" y="3639707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9" name="모서리가 둥근 직사각형 986">
                <a:extLst>
                  <a:ext uri="{FF2B5EF4-FFF2-40B4-BE49-F238E27FC236}">
                    <a16:creationId xmlns:a16="http://schemas.microsoft.com/office/drawing/2014/main" id="{5D649DD9-4E95-E2E8-3164-2FB6AFE0396F}"/>
                  </a:ext>
                </a:extLst>
              </p:cNvPr>
              <p:cNvSpPr/>
              <p:nvPr/>
            </p:nvSpPr>
            <p:spPr>
              <a:xfrm>
                <a:off x="7407381" y="3638725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0" name="모서리가 둥근 직사각형 987">
                <a:extLst>
                  <a:ext uri="{FF2B5EF4-FFF2-40B4-BE49-F238E27FC236}">
                    <a16:creationId xmlns:a16="http://schemas.microsoft.com/office/drawing/2014/main" id="{9F05A567-2738-0911-21DF-DE68922BC979}"/>
                  </a:ext>
                </a:extLst>
              </p:cNvPr>
              <p:cNvSpPr/>
              <p:nvPr/>
            </p:nvSpPr>
            <p:spPr>
              <a:xfrm>
                <a:off x="7568568" y="363741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1" name="모서리가 둥근 직사각형 982">
                <a:extLst>
                  <a:ext uri="{FF2B5EF4-FFF2-40B4-BE49-F238E27FC236}">
                    <a16:creationId xmlns:a16="http://schemas.microsoft.com/office/drawing/2014/main" id="{C919636B-F6DB-A5EB-F6BC-A317CB0B56DC}"/>
                  </a:ext>
                </a:extLst>
              </p:cNvPr>
              <p:cNvSpPr/>
              <p:nvPr/>
            </p:nvSpPr>
            <p:spPr>
              <a:xfrm>
                <a:off x="7243120" y="380706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2" name="모서리가 둥근 직사각형 983">
                <a:extLst>
                  <a:ext uri="{FF2B5EF4-FFF2-40B4-BE49-F238E27FC236}">
                    <a16:creationId xmlns:a16="http://schemas.microsoft.com/office/drawing/2014/main" id="{65FED278-42CB-5DD7-DD15-7D4684C0DBA7}"/>
                  </a:ext>
                </a:extLst>
              </p:cNvPr>
              <p:cNvSpPr/>
              <p:nvPr/>
            </p:nvSpPr>
            <p:spPr>
              <a:xfrm>
                <a:off x="7404310" y="3806079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3" name="모서리가 둥근 직사각형 984">
                <a:extLst>
                  <a:ext uri="{FF2B5EF4-FFF2-40B4-BE49-F238E27FC236}">
                    <a16:creationId xmlns:a16="http://schemas.microsoft.com/office/drawing/2014/main" id="{4B061185-CA25-E1E9-6073-99DAB9A97056}"/>
                  </a:ext>
                </a:extLst>
              </p:cNvPr>
              <p:cNvSpPr/>
              <p:nvPr/>
            </p:nvSpPr>
            <p:spPr>
              <a:xfrm>
                <a:off x="7565498" y="380476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4" name="모서리가 둥근 직사각형 979">
                <a:extLst>
                  <a:ext uri="{FF2B5EF4-FFF2-40B4-BE49-F238E27FC236}">
                    <a16:creationId xmlns:a16="http://schemas.microsoft.com/office/drawing/2014/main" id="{9A939933-24D3-16BE-00E3-DF985BC01965}"/>
                  </a:ext>
                </a:extLst>
              </p:cNvPr>
              <p:cNvSpPr/>
              <p:nvPr/>
            </p:nvSpPr>
            <p:spPr>
              <a:xfrm>
                <a:off x="7244446" y="397217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5" name="모서리가 둥근 직사각형 980">
                <a:extLst>
                  <a:ext uri="{FF2B5EF4-FFF2-40B4-BE49-F238E27FC236}">
                    <a16:creationId xmlns:a16="http://schemas.microsoft.com/office/drawing/2014/main" id="{47A2BC4C-692C-CA2A-3A78-FEDF3C98B4CB}"/>
                  </a:ext>
                </a:extLst>
              </p:cNvPr>
              <p:cNvSpPr/>
              <p:nvPr/>
            </p:nvSpPr>
            <p:spPr>
              <a:xfrm>
                <a:off x="7405636" y="3971192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6" name="모서리가 둥근 직사각형 981">
                <a:extLst>
                  <a:ext uri="{FF2B5EF4-FFF2-40B4-BE49-F238E27FC236}">
                    <a16:creationId xmlns:a16="http://schemas.microsoft.com/office/drawing/2014/main" id="{750B07EB-0B1F-FA3D-5BF6-9334032A862F}"/>
                  </a:ext>
                </a:extLst>
              </p:cNvPr>
              <p:cNvSpPr/>
              <p:nvPr/>
            </p:nvSpPr>
            <p:spPr>
              <a:xfrm>
                <a:off x="7570110" y="3972936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7" name="모서리가 둥근 직사각형 976">
                <a:extLst>
                  <a:ext uri="{FF2B5EF4-FFF2-40B4-BE49-F238E27FC236}">
                    <a16:creationId xmlns:a16="http://schemas.microsoft.com/office/drawing/2014/main" id="{E1A72962-33A0-0F5D-D51B-9B80BAE7E017}"/>
                  </a:ext>
                </a:extLst>
              </p:cNvPr>
              <p:cNvSpPr/>
              <p:nvPr/>
            </p:nvSpPr>
            <p:spPr>
              <a:xfrm>
                <a:off x="7244103" y="413535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8" name="모서리가 둥근 직사각형 977">
                <a:extLst>
                  <a:ext uri="{FF2B5EF4-FFF2-40B4-BE49-F238E27FC236}">
                    <a16:creationId xmlns:a16="http://schemas.microsoft.com/office/drawing/2014/main" id="{C91DFCAF-668D-AC1E-CC64-604C54D90BB6}"/>
                  </a:ext>
                </a:extLst>
              </p:cNvPr>
              <p:cNvSpPr/>
              <p:nvPr/>
            </p:nvSpPr>
            <p:spPr>
              <a:xfrm>
                <a:off x="7405294" y="413437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89" name="모서리가 둥근 직사각형 978">
                <a:extLst>
                  <a:ext uri="{FF2B5EF4-FFF2-40B4-BE49-F238E27FC236}">
                    <a16:creationId xmlns:a16="http://schemas.microsoft.com/office/drawing/2014/main" id="{197D5065-FE67-725B-8B18-C72E6F2A17B7}"/>
                  </a:ext>
                </a:extLst>
              </p:cNvPr>
              <p:cNvSpPr/>
              <p:nvPr/>
            </p:nvSpPr>
            <p:spPr>
              <a:xfrm>
                <a:off x="7566482" y="413305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90" name="모서리가 둥근 직사각형 973">
                <a:extLst>
                  <a:ext uri="{FF2B5EF4-FFF2-40B4-BE49-F238E27FC236}">
                    <a16:creationId xmlns:a16="http://schemas.microsoft.com/office/drawing/2014/main" id="{18B4E96E-9882-DAB4-DBFE-B2569FFDE314}"/>
                  </a:ext>
                </a:extLst>
              </p:cNvPr>
              <p:cNvSpPr/>
              <p:nvPr/>
            </p:nvSpPr>
            <p:spPr>
              <a:xfrm>
                <a:off x="7244756" y="430024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91" name="모서리가 둥근 직사각형 974">
                <a:extLst>
                  <a:ext uri="{FF2B5EF4-FFF2-40B4-BE49-F238E27FC236}">
                    <a16:creationId xmlns:a16="http://schemas.microsoft.com/office/drawing/2014/main" id="{0C5E78F5-0E5D-2F21-15C9-B9F1685CC1DB}"/>
                  </a:ext>
                </a:extLst>
              </p:cNvPr>
              <p:cNvSpPr/>
              <p:nvPr/>
            </p:nvSpPr>
            <p:spPr>
              <a:xfrm>
                <a:off x="7405947" y="4299267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92" name="모서리가 둥근 직사각형 975">
                <a:extLst>
                  <a:ext uri="{FF2B5EF4-FFF2-40B4-BE49-F238E27FC236}">
                    <a16:creationId xmlns:a16="http://schemas.microsoft.com/office/drawing/2014/main" id="{ADAD3BD8-8B3F-6488-FC18-8C408DAC3CFB}"/>
                  </a:ext>
                </a:extLst>
              </p:cNvPr>
              <p:cNvSpPr/>
              <p:nvPr/>
            </p:nvSpPr>
            <p:spPr>
              <a:xfrm>
                <a:off x="7567134" y="429795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93" name="모서리가 둥근 직사각형 913">
                <a:extLst>
                  <a:ext uri="{FF2B5EF4-FFF2-40B4-BE49-F238E27FC236}">
                    <a16:creationId xmlns:a16="http://schemas.microsoft.com/office/drawing/2014/main" id="{60FA849E-6F13-ED81-FBE9-00A2E9E81E6F}"/>
                  </a:ext>
                </a:extLst>
              </p:cNvPr>
              <p:cNvSpPr/>
              <p:nvPr/>
            </p:nvSpPr>
            <p:spPr>
              <a:xfrm>
                <a:off x="7246854" y="2785509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94" name="사각형: 둥근 위쪽 모서리 9493">
                <a:extLst>
                  <a:ext uri="{FF2B5EF4-FFF2-40B4-BE49-F238E27FC236}">
                    <a16:creationId xmlns:a16="http://schemas.microsoft.com/office/drawing/2014/main" id="{3D82D75F-8082-8506-012E-601EEBF3B8CE}"/>
                  </a:ext>
                </a:extLst>
              </p:cNvPr>
              <p:cNvSpPr/>
              <p:nvPr/>
            </p:nvSpPr>
            <p:spPr>
              <a:xfrm>
                <a:off x="7185180" y="2451782"/>
                <a:ext cx="502867" cy="271843"/>
              </a:xfrm>
              <a:prstGeom prst="round2SameRect">
                <a:avLst/>
              </a:prstGeom>
              <a:solidFill>
                <a:srgbClr val="EAEAF6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495" name="직선 연결선 9494">
                <a:extLst>
                  <a:ext uri="{FF2B5EF4-FFF2-40B4-BE49-F238E27FC236}">
                    <a16:creationId xmlns:a16="http://schemas.microsoft.com/office/drawing/2014/main" id="{3B426E3E-454D-DEC4-5E23-209F917FE4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85180" y="2730326"/>
                <a:ext cx="502867" cy="0"/>
              </a:xfrm>
              <a:prstGeom prst="line">
                <a:avLst/>
              </a:prstGeom>
              <a:ln w="3175">
                <a:solidFill>
                  <a:srgbClr val="D871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96" name="사각형: 둥근 모서리 9495">
                <a:extLst>
                  <a:ext uri="{FF2B5EF4-FFF2-40B4-BE49-F238E27FC236}">
                    <a16:creationId xmlns:a16="http://schemas.microsoft.com/office/drawing/2014/main" id="{762B53BB-6A6C-562F-F956-4800EB6D24AE}"/>
                  </a:ext>
                </a:extLst>
              </p:cNvPr>
              <p:cNvSpPr/>
              <p:nvPr/>
            </p:nvSpPr>
            <p:spPr>
              <a:xfrm>
                <a:off x="7185181" y="2452403"/>
                <a:ext cx="502867" cy="1993323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97" name="직사각형 9496">
                <a:extLst>
                  <a:ext uri="{FF2B5EF4-FFF2-40B4-BE49-F238E27FC236}">
                    <a16:creationId xmlns:a16="http://schemas.microsoft.com/office/drawing/2014/main" id="{FBF31651-3A72-5EC6-E22E-D97204A3737B}"/>
                  </a:ext>
                </a:extLst>
              </p:cNvPr>
              <p:cNvSpPr/>
              <p:nvPr/>
            </p:nvSpPr>
            <p:spPr>
              <a:xfrm>
                <a:off x="7236252" y="2423039"/>
                <a:ext cx="434734" cy="230832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sp>
            <p:nvSpPr>
              <p:cNvPr id="9503" name="직사각형 9502">
                <a:extLst>
                  <a:ext uri="{FF2B5EF4-FFF2-40B4-BE49-F238E27FC236}">
                    <a16:creationId xmlns:a16="http://schemas.microsoft.com/office/drawing/2014/main" id="{FE4983D2-4FE5-80E5-EFE7-CA57EC9AFC69}"/>
                  </a:ext>
                </a:extLst>
              </p:cNvPr>
              <p:cNvSpPr/>
              <p:nvPr/>
            </p:nvSpPr>
            <p:spPr>
              <a:xfrm>
                <a:off x="7162088" y="2557675"/>
                <a:ext cx="28084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504" name="직사각형 9503">
                <a:extLst>
                  <a:ext uri="{FF2B5EF4-FFF2-40B4-BE49-F238E27FC236}">
                    <a16:creationId xmlns:a16="http://schemas.microsoft.com/office/drawing/2014/main" id="{7B6FEC1F-E657-12E3-7DBB-82DCAE79E561}"/>
                  </a:ext>
                </a:extLst>
              </p:cNvPr>
              <p:cNvSpPr/>
              <p:nvPr/>
            </p:nvSpPr>
            <p:spPr>
              <a:xfrm>
                <a:off x="7307494" y="2563586"/>
                <a:ext cx="28084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505" name="직사각형 9504">
                <a:extLst>
                  <a:ext uri="{FF2B5EF4-FFF2-40B4-BE49-F238E27FC236}">
                    <a16:creationId xmlns:a16="http://schemas.microsoft.com/office/drawing/2014/main" id="{2B12621C-01DE-FC21-4E78-D9EA83DCAD84}"/>
                  </a:ext>
                </a:extLst>
              </p:cNvPr>
              <p:cNvSpPr/>
              <p:nvPr/>
            </p:nvSpPr>
            <p:spPr>
              <a:xfrm>
                <a:off x="7423144" y="2562822"/>
                <a:ext cx="280846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  <p:cxnSp>
            <p:nvCxnSpPr>
              <p:cNvPr id="9499" name="직선 연결선 9498">
                <a:extLst>
                  <a:ext uri="{FF2B5EF4-FFF2-40B4-BE49-F238E27FC236}">
                    <a16:creationId xmlns:a16="http://schemas.microsoft.com/office/drawing/2014/main" id="{AC5E2FA7-B671-457F-AAE6-D299F96018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88437" y="2604298"/>
                <a:ext cx="502867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01" name="직선 연결선 9500">
                <a:extLst>
                  <a:ext uri="{FF2B5EF4-FFF2-40B4-BE49-F238E27FC236}">
                    <a16:creationId xmlns:a16="http://schemas.microsoft.com/office/drawing/2014/main" id="{50A7681B-82BB-84F7-BD0B-D3E62D6FC109}"/>
                  </a:ext>
                </a:extLst>
              </p:cNvPr>
              <p:cNvCxnSpPr/>
              <p:nvPr/>
            </p:nvCxnSpPr>
            <p:spPr>
              <a:xfrm flipV="1">
                <a:off x="7352809" y="2607500"/>
                <a:ext cx="0" cy="1826321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02" name="직선 연결선 9501">
                <a:extLst>
                  <a:ext uri="{FF2B5EF4-FFF2-40B4-BE49-F238E27FC236}">
                    <a16:creationId xmlns:a16="http://schemas.microsoft.com/office/drawing/2014/main" id="{33681982-429A-8238-CF72-C59D8C2BD805}"/>
                  </a:ext>
                </a:extLst>
              </p:cNvPr>
              <p:cNvCxnSpPr/>
              <p:nvPr/>
            </p:nvCxnSpPr>
            <p:spPr>
              <a:xfrm flipV="1">
                <a:off x="7513999" y="2604321"/>
                <a:ext cx="0" cy="1826321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773" name="모서리가 둥근 직사각형 1001">
                <a:extLst>
                  <a:ext uri="{FF2B5EF4-FFF2-40B4-BE49-F238E27FC236}">
                    <a16:creationId xmlns:a16="http://schemas.microsoft.com/office/drawing/2014/main" id="{40F00029-E1B8-EDD1-29BE-BE54405047FA}"/>
                  </a:ext>
                </a:extLst>
              </p:cNvPr>
              <p:cNvSpPr/>
              <p:nvPr/>
            </p:nvSpPr>
            <p:spPr>
              <a:xfrm>
                <a:off x="7404160" y="485637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4" name="모서리가 둥근 직사각형 1002">
                <a:extLst>
                  <a:ext uri="{FF2B5EF4-FFF2-40B4-BE49-F238E27FC236}">
                    <a16:creationId xmlns:a16="http://schemas.microsoft.com/office/drawing/2014/main" id="{F44AA185-D5E4-C50B-0F7B-9024DE6EFBF7}"/>
                  </a:ext>
                </a:extLst>
              </p:cNvPr>
              <p:cNvSpPr/>
              <p:nvPr/>
            </p:nvSpPr>
            <p:spPr>
              <a:xfrm>
                <a:off x="7565348" y="4855059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5" name="모서리가 둥근 직사각형 997">
                <a:extLst>
                  <a:ext uri="{FF2B5EF4-FFF2-40B4-BE49-F238E27FC236}">
                    <a16:creationId xmlns:a16="http://schemas.microsoft.com/office/drawing/2014/main" id="{08FCC95E-9605-F930-ED46-A827ECBA3400}"/>
                  </a:ext>
                </a:extLst>
              </p:cNvPr>
              <p:cNvSpPr/>
              <p:nvPr/>
            </p:nvSpPr>
            <p:spPr>
              <a:xfrm>
                <a:off x="7242256" y="502536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6" name="모서리가 둥근 직사각형 998">
                <a:extLst>
                  <a:ext uri="{FF2B5EF4-FFF2-40B4-BE49-F238E27FC236}">
                    <a16:creationId xmlns:a16="http://schemas.microsoft.com/office/drawing/2014/main" id="{DD377F74-0C7F-5F6C-353D-6A817ACA6D84}"/>
                  </a:ext>
                </a:extLst>
              </p:cNvPr>
              <p:cNvSpPr/>
              <p:nvPr/>
            </p:nvSpPr>
            <p:spPr>
              <a:xfrm>
                <a:off x="7403446" y="5024386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7" name="모서리가 둥근 직사각형 999">
                <a:extLst>
                  <a:ext uri="{FF2B5EF4-FFF2-40B4-BE49-F238E27FC236}">
                    <a16:creationId xmlns:a16="http://schemas.microsoft.com/office/drawing/2014/main" id="{851AB887-E6EC-D895-0898-157F752DB44D}"/>
                  </a:ext>
                </a:extLst>
              </p:cNvPr>
              <p:cNvSpPr/>
              <p:nvPr/>
            </p:nvSpPr>
            <p:spPr>
              <a:xfrm>
                <a:off x="7564634" y="502307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8" name="모서리가 둥근 직사각형 994">
                <a:extLst>
                  <a:ext uri="{FF2B5EF4-FFF2-40B4-BE49-F238E27FC236}">
                    <a16:creationId xmlns:a16="http://schemas.microsoft.com/office/drawing/2014/main" id="{F0E73F0B-48FE-1CA9-0DE8-612D846F49B4}"/>
                  </a:ext>
                </a:extLst>
              </p:cNvPr>
              <p:cNvSpPr/>
              <p:nvPr/>
            </p:nvSpPr>
            <p:spPr>
              <a:xfrm>
                <a:off x="7242969" y="519682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9" name="모서리가 둥근 직사각형 995">
                <a:extLst>
                  <a:ext uri="{FF2B5EF4-FFF2-40B4-BE49-F238E27FC236}">
                    <a16:creationId xmlns:a16="http://schemas.microsoft.com/office/drawing/2014/main" id="{8F3D94E6-FDFC-E825-B76C-2FF0F08F4B8D}"/>
                  </a:ext>
                </a:extLst>
              </p:cNvPr>
              <p:cNvSpPr/>
              <p:nvPr/>
            </p:nvSpPr>
            <p:spPr>
              <a:xfrm>
                <a:off x="7404160" y="519583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0" name="모서리가 둥근 직사각형 996">
                <a:extLst>
                  <a:ext uri="{FF2B5EF4-FFF2-40B4-BE49-F238E27FC236}">
                    <a16:creationId xmlns:a16="http://schemas.microsoft.com/office/drawing/2014/main" id="{975DEC89-E870-9D18-26AF-F3A5D686AA13}"/>
                  </a:ext>
                </a:extLst>
              </p:cNvPr>
              <p:cNvSpPr/>
              <p:nvPr/>
            </p:nvSpPr>
            <p:spPr>
              <a:xfrm>
                <a:off x="7565348" y="519452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1" name="모서리가 둥근 직사각형 991">
                <a:extLst>
                  <a:ext uri="{FF2B5EF4-FFF2-40B4-BE49-F238E27FC236}">
                    <a16:creationId xmlns:a16="http://schemas.microsoft.com/office/drawing/2014/main" id="{CE95E8BD-CE78-ACD7-84F4-E9B40C32E8C5}"/>
                  </a:ext>
                </a:extLst>
              </p:cNvPr>
              <p:cNvSpPr/>
              <p:nvPr/>
            </p:nvSpPr>
            <p:spPr>
              <a:xfrm>
                <a:off x="7244000" y="535997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2" name="모서리가 둥근 직사각형 992">
                <a:extLst>
                  <a:ext uri="{FF2B5EF4-FFF2-40B4-BE49-F238E27FC236}">
                    <a16:creationId xmlns:a16="http://schemas.microsoft.com/office/drawing/2014/main" id="{A63F2E26-FB27-A669-F2F6-6B52BA5F481B}"/>
                  </a:ext>
                </a:extLst>
              </p:cNvPr>
              <p:cNvSpPr/>
              <p:nvPr/>
            </p:nvSpPr>
            <p:spPr>
              <a:xfrm>
                <a:off x="7405191" y="5358996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3" name="모서리가 둥근 직사각형 993">
                <a:extLst>
                  <a:ext uri="{FF2B5EF4-FFF2-40B4-BE49-F238E27FC236}">
                    <a16:creationId xmlns:a16="http://schemas.microsoft.com/office/drawing/2014/main" id="{33CE2A02-BAA5-EF90-F9BD-50A514DFC7E3}"/>
                  </a:ext>
                </a:extLst>
              </p:cNvPr>
              <p:cNvSpPr/>
              <p:nvPr/>
            </p:nvSpPr>
            <p:spPr>
              <a:xfrm>
                <a:off x="7566378" y="535768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4" name="모서리가 둥근 직사각형 988">
                <a:extLst>
                  <a:ext uri="{FF2B5EF4-FFF2-40B4-BE49-F238E27FC236}">
                    <a16:creationId xmlns:a16="http://schemas.microsoft.com/office/drawing/2014/main" id="{ADB9C075-14E0-D110-487B-A5ABD180854D}"/>
                  </a:ext>
                </a:extLst>
              </p:cNvPr>
              <p:cNvSpPr/>
              <p:nvPr/>
            </p:nvSpPr>
            <p:spPr>
              <a:xfrm>
                <a:off x="7245326" y="552953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5" name="모서리가 둥근 직사각형 989">
                <a:extLst>
                  <a:ext uri="{FF2B5EF4-FFF2-40B4-BE49-F238E27FC236}">
                    <a16:creationId xmlns:a16="http://schemas.microsoft.com/office/drawing/2014/main" id="{D531CACC-8670-2547-010F-17AFDC553D4F}"/>
                  </a:ext>
                </a:extLst>
              </p:cNvPr>
              <p:cNvSpPr/>
              <p:nvPr/>
            </p:nvSpPr>
            <p:spPr>
              <a:xfrm>
                <a:off x="7406517" y="552855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6" name="모서리가 둥근 직사각형 990">
                <a:extLst>
                  <a:ext uri="{FF2B5EF4-FFF2-40B4-BE49-F238E27FC236}">
                    <a16:creationId xmlns:a16="http://schemas.microsoft.com/office/drawing/2014/main" id="{3CA5D3B6-9BB6-B289-B18A-598D250B2EE5}"/>
                  </a:ext>
                </a:extLst>
              </p:cNvPr>
              <p:cNvSpPr/>
              <p:nvPr/>
            </p:nvSpPr>
            <p:spPr>
              <a:xfrm>
                <a:off x="7567704" y="552953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7" name="모서리가 둥근 직사각형 985">
                <a:extLst>
                  <a:ext uri="{FF2B5EF4-FFF2-40B4-BE49-F238E27FC236}">
                    <a16:creationId xmlns:a16="http://schemas.microsoft.com/office/drawing/2014/main" id="{CF1833BB-63ED-2677-B463-C7423C8DD595}"/>
                  </a:ext>
                </a:extLst>
              </p:cNvPr>
              <p:cNvSpPr/>
              <p:nvPr/>
            </p:nvSpPr>
            <p:spPr>
              <a:xfrm>
                <a:off x="7244000" y="5709807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8" name="모서리가 둥근 직사각형 986">
                <a:extLst>
                  <a:ext uri="{FF2B5EF4-FFF2-40B4-BE49-F238E27FC236}">
                    <a16:creationId xmlns:a16="http://schemas.microsoft.com/office/drawing/2014/main" id="{7D36DD85-EF3C-9E96-1210-DB73B035A973}"/>
                  </a:ext>
                </a:extLst>
              </p:cNvPr>
              <p:cNvSpPr/>
              <p:nvPr/>
            </p:nvSpPr>
            <p:spPr>
              <a:xfrm>
                <a:off x="7405191" y="5708825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9" name="모서리가 둥근 직사각형 987">
                <a:extLst>
                  <a:ext uri="{FF2B5EF4-FFF2-40B4-BE49-F238E27FC236}">
                    <a16:creationId xmlns:a16="http://schemas.microsoft.com/office/drawing/2014/main" id="{5EF2CBA9-DBAE-7848-1C36-6963ABC9EB47}"/>
                  </a:ext>
                </a:extLst>
              </p:cNvPr>
              <p:cNvSpPr/>
              <p:nvPr/>
            </p:nvSpPr>
            <p:spPr>
              <a:xfrm>
                <a:off x="7566378" y="570751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0" name="모서리가 둥근 직사각형 982">
                <a:extLst>
                  <a:ext uri="{FF2B5EF4-FFF2-40B4-BE49-F238E27FC236}">
                    <a16:creationId xmlns:a16="http://schemas.microsoft.com/office/drawing/2014/main" id="{3A0C51E3-47E6-952F-D7E0-7E2FECC4BA18}"/>
                  </a:ext>
                </a:extLst>
              </p:cNvPr>
              <p:cNvSpPr/>
              <p:nvPr/>
            </p:nvSpPr>
            <p:spPr>
              <a:xfrm>
                <a:off x="7240930" y="5877160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1" name="모서리가 둥근 직사각형 983">
                <a:extLst>
                  <a:ext uri="{FF2B5EF4-FFF2-40B4-BE49-F238E27FC236}">
                    <a16:creationId xmlns:a16="http://schemas.microsoft.com/office/drawing/2014/main" id="{BB8F33EF-F77C-AC97-E27A-30F7BF2028FC}"/>
                  </a:ext>
                </a:extLst>
              </p:cNvPr>
              <p:cNvSpPr/>
              <p:nvPr/>
            </p:nvSpPr>
            <p:spPr>
              <a:xfrm>
                <a:off x="7402120" y="5876179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2" name="모서리가 둥근 직사각형 984">
                <a:extLst>
                  <a:ext uri="{FF2B5EF4-FFF2-40B4-BE49-F238E27FC236}">
                    <a16:creationId xmlns:a16="http://schemas.microsoft.com/office/drawing/2014/main" id="{39A22B4A-C653-676B-D209-84C24D8DFD91}"/>
                  </a:ext>
                </a:extLst>
              </p:cNvPr>
              <p:cNvSpPr/>
              <p:nvPr/>
            </p:nvSpPr>
            <p:spPr>
              <a:xfrm>
                <a:off x="7563308" y="587486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3" name="모서리가 둥근 직사각형 979">
                <a:extLst>
                  <a:ext uri="{FF2B5EF4-FFF2-40B4-BE49-F238E27FC236}">
                    <a16:creationId xmlns:a16="http://schemas.microsoft.com/office/drawing/2014/main" id="{35DB3627-3FB0-98B9-6088-ADE11C68E016}"/>
                  </a:ext>
                </a:extLst>
              </p:cNvPr>
              <p:cNvSpPr/>
              <p:nvPr/>
            </p:nvSpPr>
            <p:spPr>
              <a:xfrm>
                <a:off x="7242256" y="604227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4" name="모서리가 둥근 직사각형 980">
                <a:extLst>
                  <a:ext uri="{FF2B5EF4-FFF2-40B4-BE49-F238E27FC236}">
                    <a16:creationId xmlns:a16="http://schemas.microsoft.com/office/drawing/2014/main" id="{258A0B48-3293-FD1B-7F26-2F829A38A37A}"/>
                  </a:ext>
                </a:extLst>
              </p:cNvPr>
              <p:cNvSpPr/>
              <p:nvPr/>
            </p:nvSpPr>
            <p:spPr>
              <a:xfrm>
                <a:off x="7403446" y="6041292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5" name="모서리가 둥근 직사각형 981">
                <a:extLst>
                  <a:ext uri="{FF2B5EF4-FFF2-40B4-BE49-F238E27FC236}">
                    <a16:creationId xmlns:a16="http://schemas.microsoft.com/office/drawing/2014/main" id="{3D40C736-32C7-5A7E-69A9-16E17EEEE281}"/>
                  </a:ext>
                </a:extLst>
              </p:cNvPr>
              <p:cNvSpPr/>
              <p:nvPr/>
            </p:nvSpPr>
            <p:spPr>
              <a:xfrm>
                <a:off x="7567920" y="6043036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6" name="모서리가 둥근 직사각형 976">
                <a:extLst>
                  <a:ext uri="{FF2B5EF4-FFF2-40B4-BE49-F238E27FC236}">
                    <a16:creationId xmlns:a16="http://schemas.microsoft.com/office/drawing/2014/main" id="{8A7914B1-00AD-EA77-B3AC-E627E0501816}"/>
                  </a:ext>
                </a:extLst>
              </p:cNvPr>
              <p:cNvSpPr/>
              <p:nvPr/>
            </p:nvSpPr>
            <p:spPr>
              <a:xfrm>
                <a:off x="7241913" y="6205454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7" name="모서리가 둥근 직사각형 977">
                <a:extLst>
                  <a:ext uri="{FF2B5EF4-FFF2-40B4-BE49-F238E27FC236}">
                    <a16:creationId xmlns:a16="http://schemas.microsoft.com/office/drawing/2014/main" id="{5ECFCBF1-7C3C-AF61-8A75-DEA3754D3A70}"/>
                  </a:ext>
                </a:extLst>
              </p:cNvPr>
              <p:cNvSpPr/>
              <p:nvPr/>
            </p:nvSpPr>
            <p:spPr>
              <a:xfrm>
                <a:off x="7403104" y="6204473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8" name="모서리가 둥근 직사각형 978">
                <a:extLst>
                  <a:ext uri="{FF2B5EF4-FFF2-40B4-BE49-F238E27FC236}">
                    <a16:creationId xmlns:a16="http://schemas.microsoft.com/office/drawing/2014/main" id="{263E22D6-F4FE-76F3-C434-5B54279E4039}"/>
                  </a:ext>
                </a:extLst>
              </p:cNvPr>
              <p:cNvSpPr/>
              <p:nvPr/>
            </p:nvSpPr>
            <p:spPr>
              <a:xfrm>
                <a:off x="7564292" y="620315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9" name="모서리가 둥근 직사각형 973">
                <a:extLst>
                  <a:ext uri="{FF2B5EF4-FFF2-40B4-BE49-F238E27FC236}">
                    <a16:creationId xmlns:a16="http://schemas.microsoft.com/office/drawing/2014/main" id="{0FD90147-120C-67AD-A595-88986D548628}"/>
                  </a:ext>
                </a:extLst>
              </p:cNvPr>
              <p:cNvSpPr/>
              <p:nvPr/>
            </p:nvSpPr>
            <p:spPr>
              <a:xfrm>
                <a:off x="7242566" y="6370348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0" name="모서리가 둥근 직사각형 974">
                <a:extLst>
                  <a:ext uri="{FF2B5EF4-FFF2-40B4-BE49-F238E27FC236}">
                    <a16:creationId xmlns:a16="http://schemas.microsoft.com/office/drawing/2014/main" id="{78A56103-372B-E114-1841-8A48F694AE3B}"/>
                  </a:ext>
                </a:extLst>
              </p:cNvPr>
              <p:cNvSpPr/>
              <p:nvPr/>
            </p:nvSpPr>
            <p:spPr>
              <a:xfrm>
                <a:off x="7403757" y="6369367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1" name="모서리가 둥근 직사각형 975">
                <a:extLst>
                  <a:ext uri="{FF2B5EF4-FFF2-40B4-BE49-F238E27FC236}">
                    <a16:creationId xmlns:a16="http://schemas.microsoft.com/office/drawing/2014/main" id="{B2FCFC4D-60E6-B2E6-CC5B-CE685145E780}"/>
                  </a:ext>
                </a:extLst>
              </p:cNvPr>
              <p:cNvSpPr/>
              <p:nvPr/>
            </p:nvSpPr>
            <p:spPr>
              <a:xfrm>
                <a:off x="7564944" y="6349001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2" name="모서리가 둥근 직사각형 913">
                <a:extLst>
                  <a:ext uri="{FF2B5EF4-FFF2-40B4-BE49-F238E27FC236}">
                    <a16:creationId xmlns:a16="http://schemas.microsoft.com/office/drawing/2014/main" id="{BE49EE9F-55F9-36A4-89B4-750A04E85D0F}"/>
                  </a:ext>
                </a:extLst>
              </p:cNvPr>
              <p:cNvSpPr/>
              <p:nvPr/>
            </p:nvSpPr>
            <p:spPr>
              <a:xfrm>
                <a:off x="7244664" y="4855609"/>
                <a:ext cx="57567" cy="93851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3" name="사각형: 둥근 위쪽 모서리 9802">
                <a:extLst>
                  <a:ext uri="{FF2B5EF4-FFF2-40B4-BE49-F238E27FC236}">
                    <a16:creationId xmlns:a16="http://schemas.microsoft.com/office/drawing/2014/main" id="{A142E41E-97F0-DFBF-049C-560405254F60}"/>
                  </a:ext>
                </a:extLst>
              </p:cNvPr>
              <p:cNvSpPr/>
              <p:nvPr/>
            </p:nvSpPr>
            <p:spPr>
              <a:xfrm>
                <a:off x="7182990" y="4521882"/>
                <a:ext cx="502867" cy="271843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804" name="직선 연결선 9803">
                <a:extLst>
                  <a:ext uri="{FF2B5EF4-FFF2-40B4-BE49-F238E27FC236}">
                    <a16:creationId xmlns:a16="http://schemas.microsoft.com/office/drawing/2014/main" id="{F87F9E3F-4B44-378B-0C0C-07EDAC9C62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82990" y="4800426"/>
                <a:ext cx="502867" cy="0"/>
              </a:xfrm>
              <a:prstGeom prst="line">
                <a:avLst/>
              </a:prstGeom>
              <a:ln w="3175">
                <a:solidFill>
                  <a:srgbClr val="D871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05" name="사각형: 둥근 모서리 9804">
                <a:extLst>
                  <a:ext uri="{FF2B5EF4-FFF2-40B4-BE49-F238E27FC236}">
                    <a16:creationId xmlns:a16="http://schemas.microsoft.com/office/drawing/2014/main" id="{C12E3E4C-2500-A192-7CC4-04999681381B}"/>
                  </a:ext>
                </a:extLst>
              </p:cNvPr>
              <p:cNvSpPr/>
              <p:nvPr/>
            </p:nvSpPr>
            <p:spPr>
              <a:xfrm>
                <a:off x="7182991" y="4522503"/>
                <a:ext cx="502867" cy="1993323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6" name="직사각형 9805">
                <a:extLst>
                  <a:ext uri="{FF2B5EF4-FFF2-40B4-BE49-F238E27FC236}">
                    <a16:creationId xmlns:a16="http://schemas.microsoft.com/office/drawing/2014/main" id="{07128D40-6D59-0BE3-F94B-EAF2B77A6EFA}"/>
                  </a:ext>
                </a:extLst>
              </p:cNvPr>
              <p:cNvSpPr/>
              <p:nvPr/>
            </p:nvSpPr>
            <p:spPr>
              <a:xfrm>
                <a:off x="7234062" y="4493139"/>
                <a:ext cx="434734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9808" name="직선 연결선 9807">
                <a:extLst>
                  <a:ext uri="{FF2B5EF4-FFF2-40B4-BE49-F238E27FC236}">
                    <a16:creationId xmlns:a16="http://schemas.microsoft.com/office/drawing/2014/main" id="{4C2FB918-0417-E2AD-2B5F-818F831A0EB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86247" y="4674398"/>
                <a:ext cx="502867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809" name="그룹 9808">
                <a:extLst>
                  <a:ext uri="{FF2B5EF4-FFF2-40B4-BE49-F238E27FC236}">
                    <a16:creationId xmlns:a16="http://schemas.microsoft.com/office/drawing/2014/main" id="{35E4C341-C5F4-D1E5-2749-4B948347D5BE}"/>
                  </a:ext>
                </a:extLst>
              </p:cNvPr>
              <p:cNvGrpSpPr/>
              <p:nvPr/>
            </p:nvGrpSpPr>
            <p:grpSpPr>
              <a:xfrm>
                <a:off x="7350619" y="4674421"/>
                <a:ext cx="161190" cy="1829500"/>
                <a:chOff x="7498683" y="728474"/>
                <a:chExt cx="166688" cy="2740762"/>
              </a:xfrm>
            </p:grpSpPr>
            <p:cxnSp>
              <p:nvCxnSpPr>
                <p:cNvPr id="9810" name="직선 연결선 9809">
                  <a:extLst>
                    <a:ext uri="{FF2B5EF4-FFF2-40B4-BE49-F238E27FC236}">
                      <a16:creationId xmlns:a16="http://schemas.microsoft.com/office/drawing/2014/main" id="{8123B3D5-8676-E6DC-05B5-72013E651CB5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811" name="직선 연결선 9810">
                  <a:extLst>
                    <a:ext uri="{FF2B5EF4-FFF2-40B4-BE49-F238E27FC236}">
                      <a16:creationId xmlns:a16="http://schemas.microsoft.com/office/drawing/2014/main" id="{65F632FD-DF41-2C34-96A4-CBDE5F6D83D6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068" name="그룹 9067">
              <a:extLst>
                <a:ext uri="{FF2B5EF4-FFF2-40B4-BE49-F238E27FC236}">
                  <a16:creationId xmlns:a16="http://schemas.microsoft.com/office/drawing/2014/main" id="{517A5636-A824-06CA-7994-349114247A93}"/>
                </a:ext>
              </a:extLst>
            </p:cNvPr>
            <p:cNvGrpSpPr/>
            <p:nvPr/>
          </p:nvGrpSpPr>
          <p:grpSpPr>
            <a:xfrm>
              <a:off x="7123994" y="504330"/>
              <a:ext cx="577798" cy="221355"/>
              <a:chOff x="7893402" y="849412"/>
              <a:chExt cx="597508" cy="229745"/>
            </a:xfrm>
          </p:grpSpPr>
          <p:sp>
            <p:nvSpPr>
              <p:cNvPr id="9073" name="직사각형 9072">
                <a:extLst>
                  <a:ext uri="{FF2B5EF4-FFF2-40B4-BE49-F238E27FC236}">
                    <a16:creationId xmlns:a16="http://schemas.microsoft.com/office/drawing/2014/main" id="{5BFACF2D-0398-8C34-9EF9-4F48C9898828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074" name="직사각형 9073">
                <a:extLst>
                  <a:ext uri="{FF2B5EF4-FFF2-40B4-BE49-F238E27FC236}">
                    <a16:creationId xmlns:a16="http://schemas.microsoft.com/office/drawing/2014/main" id="{05359FD8-A9D6-D4F7-844E-145F73806512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075" name="직사각형 9074">
                <a:extLst>
                  <a:ext uri="{FF2B5EF4-FFF2-40B4-BE49-F238E27FC236}">
                    <a16:creationId xmlns:a16="http://schemas.microsoft.com/office/drawing/2014/main" id="{7412F6CE-D7E3-BD44-D169-AB18F13627D9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9077" name="모서리가 둥근 직사각형 1001">
            <a:extLst>
              <a:ext uri="{FF2B5EF4-FFF2-40B4-BE49-F238E27FC236}">
                <a16:creationId xmlns:a16="http://schemas.microsoft.com/office/drawing/2014/main" id="{8D3E2FB5-1B8D-8C5B-7E01-E60A74CEFC3B}"/>
              </a:ext>
            </a:extLst>
          </p:cNvPr>
          <p:cNvSpPr/>
          <p:nvPr/>
        </p:nvSpPr>
        <p:spPr>
          <a:xfrm>
            <a:off x="8004713" y="7329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78" name="모서리가 둥근 직사각형 1002">
            <a:extLst>
              <a:ext uri="{FF2B5EF4-FFF2-40B4-BE49-F238E27FC236}">
                <a16:creationId xmlns:a16="http://schemas.microsoft.com/office/drawing/2014/main" id="{A473D8BA-4C91-E5F8-A251-7463D75E63C2}"/>
              </a:ext>
            </a:extLst>
          </p:cNvPr>
          <p:cNvSpPr/>
          <p:nvPr/>
        </p:nvSpPr>
        <p:spPr>
          <a:xfrm>
            <a:off x="8165901" y="731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79" name="모서리가 둥근 직사각형 997">
            <a:extLst>
              <a:ext uri="{FF2B5EF4-FFF2-40B4-BE49-F238E27FC236}">
                <a16:creationId xmlns:a16="http://schemas.microsoft.com/office/drawing/2014/main" id="{A1A8879A-72D3-C116-C697-39E254CE63EC}"/>
              </a:ext>
            </a:extLst>
          </p:cNvPr>
          <p:cNvSpPr/>
          <p:nvPr/>
        </p:nvSpPr>
        <p:spPr>
          <a:xfrm>
            <a:off x="7842809" y="9019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0" name="모서리가 둥근 직사각형 998">
            <a:extLst>
              <a:ext uri="{FF2B5EF4-FFF2-40B4-BE49-F238E27FC236}">
                <a16:creationId xmlns:a16="http://schemas.microsoft.com/office/drawing/2014/main" id="{B52684C6-A335-F078-31F3-F7F5BD4EEDFC}"/>
              </a:ext>
            </a:extLst>
          </p:cNvPr>
          <p:cNvSpPr/>
          <p:nvPr/>
        </p:nvSpPr>
        <p:spPr>
          <a:xfrm>
            <a:off x="8003999" y="9009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1" name="모서리가 둥근 직사각형 999">
            <a:extLst>
              <a:ext uri="{FF2B5EF4-FFF2-40B4-BE49-F238E27FC236}">
                <a16:creationId xmlns:a16="http://schemas.microsoft.com/office/drawing/2014/main" id="{FD638C9C-0A4F-5DE1-C3B6-08430E3D1C9C}"/>
              </a:ext>
            </a:extLst>
          </p:cNvPr>
          <p:cNvSpPr/>
          <p:nvPr/>
        </p:nvSpPr>
        <p:spPr>
          <a:xfrm>
            <a:off x="8165187" y="899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2" name="모서리가 둥근 직사각형 994">
            <a:extLst>
              <a:ext uri="{FF2B5EF4-FFF2-40B4-BE49-F238E27FC236}">
                <a16:creationId xmlns:a16="http://schemas.microsoft.com/office/drawing/2014/main" id="{A92B42E7-C722-5BC3-DCE4-6796DE66D334}"/>
              </a:ext>
            </a:extLst>
          </p:cNvPr>
          <p:cNvSpPr/>
          <p:nvPr/>
        </p:nvSpPr>
        <p:spPr>
          <a:xfrm>
            <a:off x="7843522" y="1073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3" name="모서리가 둥근 직사각형 995">
            <a:extLst>
              <a:ext uri="{FF2B5EF4-FFF2-40B4-BE49-F238E27FC236}">
                <a16:creationId xmlns:a16="http://schemas.microsoft.com/office/drawing/2014/main" id="{4AD0818E-6B26-B5EB-56CD-A104C4446604}"/>
              </a:ext>
            </a:extLst>
          </p:cNvPr>
          <p:cNvSpPr/>
          <p:nvPr/>
        </p:nvSpPr>
        <p:spPr>
          <a:xfrm>
            <a:off x="8004713" y="10723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4" name="모서리가 둥근 직사각형 996">
            <a:extLst>
              <a:ext uri="{FF2B5EF4-FFF2-40B4-BE49-F238E27FC236}">
                <a16:creationId xmlns:a16="http://schemas.microsoft.com/office/drawing/2014/main" id="{612EF965-8A4E-22D6-F0D9-F4372E7BDE03}"/>
              </a:ext>
            </a:extLst>
          </p:cNvPr>
          <p:cNvSpPr/>
          <p:nvPr/>
        </p:nvSpPr>
        <p:spPr>
          <a:xfrm>
            <a:off x="8165901" y="10710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5" name="모서리가 둥근 직사각형 991">
            <a:extLst>
              <a:ext uri="{FF2B5EF4-FFF2-40B4-BE49-F238E27FC236}">
                <a16:creationId xmlns:a16="http://schemas.microsoft.com/office/drawing/2014/main" id="{AF4D51BA-16AB-EB84-91D7-7D2BEF2E8465}"/>
              </a:ext>
            </a:extLst>
          </p:cNvPr>
          <p:cNvSpPr/>
          <p:nvPr/>
        </p:nvSpPr>
        <p:spPr>
          <a:xfrm>
            <a:off x="7844553" y="1236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6" name="모서리가 둥근 직사각형 992">
            <a:extLst>
              <a:ext uri="{FF2B5EF4-FFF2-40B4-BE49-F238E27FC236}">
                <a16:creationId xmlns:a16="http://schemas.microsoft.com/office/drawing/2014/main" id="{02549D50-4846-BAF8-7AAF-F23C285DE23B}"/>
              </a:ext>
            </a:extLst>
          </p:cNvPr>
          <p:cNvSpPr/>
          <p:nvPr/>
        </p:nvSpPr>
        <p:spPr>
          <a:xfrm>
            <a:off x="8005744" y="12355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7" name="모서리가 둥근 직사각형 993">
            <a:extLst>
              <a:ext uri="{FF2B5EF4-FFF2-40B4-BE49-F238E27FC236}">
                <a16:creationId xmlns:a16="http://schemas.microsoft.com/office/drawing/2014/main" id="{74A003EA-CF0A-163D-5FEF-3919AF47546B}"/>
              </a:ext>
            </a:extLst>
          </p:cNvPr>
          <p:cNvSpPr/>
          <p:nvPr/>
        </p:nvSpPr>
        <p:spPr>
          <a:xfrm>
            <a:off x="8166931" y="12342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8" name="모서리가 둥근 직사각형 988">
            <a:extLst>
              <a:ext uri="{FF2B5EF4-FFF2-40B4-BE49-F238E27FC236}">
                <a16:creationId xmlns:a16="http://schemas.microsoft.com/office/drawing/2014/main" id="{088B6D10-85F9-F328-FF32-89CFAE86DF25}"/>
              </a:ext>
            </a:extLst>
          </p:cNvPr>
          <p:cNvSpPr/>
          <p:nvPr/>
        </p:nvSpPr>
        <p:spPr>
          <a:xfrm>
            <a:off x="7845879" y="1406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9" name="모서리가 둥근 직사각형 989">
            <a:extLst>
              <a:ext uri="{FF2B5EF4-FFF2-40B4-BE49-F238E27FC236}">
                <a16:creationId xmlns:a16="http://schemas.microsoft.com/office/drawing/2014/main" id="{F3F470E8-A203-1927-0F3B-EEB914E5AEA3}"/>
              </a:ext>
            </a:extLst>
          </p:cNvPr>
          <p:cNvSpPr/>
          <p:nvPr/>
        </p:nvSpPr>
        <p:spPr>
          <a:xfrm>
            <a:off x="8007070" y="14051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0" name="모서리가 둥근 직사각형 990">
            <a:extLst>
              <a:ext uri="{FF2B5EF4-FFF2-40B4-BE49-F238E27FC236}">
                <a16:creationId xmlns:a16="http://schemas.microsoft.com/office/drawing/2014/main" id="{957C4797-9948-9AA9-5686-188DE0C44B82}"/>
              </a:ext>
            </a:extLst>
          </p:cNvPr>
          <p:cNvSpPr/>
          <p:nvPr/>
        </p:nvSpPr>
        <p:spPr>
          <a:xfrm>
            <a:off x="8168257" y="14060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1" name="모서리가 둥근 직사각형 985">
            <a:extLst>
              <a:ext uri="{FF2B5EF4-FFF2-40B4-BE49-F238E27FC236}">
                <a16:creationId xmlns:a16="http://schemas.microsoft.com/office/drawing/2014/main" id="{FCBD01C3-8F3D-36CF-D678-F56950704B0A}"/>
              </a:ext>
            </a:extLst>
          </p:cNvPr>
          <p:cNvSpPr/>
          <p:nvPr/>
        </p:nvSpPr>
        <p:spPr>
          <a:xfrm>
            <a:off x="7844553" y="15863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2" name="모서리가 둥근 직사각형 986">
            <a:extLst>
              <a:ext uri="{FF2B5EF4-FFF2-40B4-BE49-F238E27FC236}">
                <a16:creationId xmlns:a16="http://schemas.microsoft.com/office/drawing/2014/main" id="{BD08FA6E-0C50-EF0D-50B7-3647442F2F77}"/>
              </a:ext>
            </a:extLst>
          </p:cNvPr>
          <p:cNvSpPr/>
          <p:nvPr/>
        </p:nvSpPr>
        <p:spPr>
          <a:xfrm>
            <a:off x="8005744" y="1585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3" name="모서리가 둥근 직사각형 987">
            <a:extLst>
              <a:ext uri="{FF2B5EF4-FFF2-40B4-BE49-F238E27FC236}">
                <a16:creationId xmlns:a16="http://schemas.microsoft.com/office/drawing/2014/main" id="{BAF34CFE-7F4A-BCB3-44DB-E2120ADF1C7E}"/>
              </a:ext>
            </a:extLst>
          </p:cNvPr>
          <p:cNvSpPr/>
          <p:nvPr/>
        </p:nvSpPr>
        <p:spPr>
          <a:xfrm>
            <a:off x="8166931" y="15840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4" name="모서리가 둥근 직사각형 982">
            <a:extLst>
              <a:ext uri="{FF2B5EF4-FFF2-40B4-BE49-F238E27FC236}">
                <a16:creationId xmlns:a16="http://schemas.microsoft.com/office/drawing/2014/main" id="{AA2F77E3-90F4-2721-F7DD-A82C6059D1EC}"/>
              </a:ext>
            </a:extLst>
          </p:cNvPr>
          <p:cNvSpPr/>
          <p:nvPr/>
        </p:nvSpPr>
        <p:spPr>
          <a:xfrm>
            <a:off x="7841483" y="17537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5" name="모서리가 둥근 직사각형 983">
            <a:extLst>
              <a:ext uri="{FF2B5EF4-FFF2-40B4-BE49-F238E27FC236}">
                <a16:creationId xmlns:a16="http://schemas.microsoft.com/office/drawing/2014/main" id="{D85AA6DE-5E15-71E4-207F-D31D9EC5825B}"/>
              </a:ext>
            </a:extLst>
          </p:cNvPr>
          <p:cNvSpPr/>
          <p:nvPr/>
        </p:nvSpPr>
        <p:spPr>
          <a:xfrm>
            <a:off x="8002673" y="1752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6" name="모서리가 둥근 직사각형 984">
            <a:extLst>
              <a:ext uri="{FF2B5EF4-FFF2-40B4-BE49-F238E27FC236}">
                <a16:creationId xmlns:a16="http://schemas.microsoft.com/office/drawing/2014/main" id="{9E58B387-5DBD-12A0-2105-393AF9E98673}"/>
              </a:ext>
            </a:extLst>
          </p:cNvPr>
          <p:cNvSpPr/>
          <p:nvPr/>
        </p:nvSpPr>
        <p:spPr>
          <a:xfrm>
            <a:off x="8163861" y="17514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7" name="모서리가 둥근 직사각형 979">
            <a:extLst>
              <a:ext uri="{FF2B5EF4-FFF2-40B4-BE49-F238E27FC236}">
                <a16:creationId xmlns:a16="http://schemas.microsoft.com/office/drawing/2014/main" id="{C856C95D-725A-F165-9A4A-CE89F385F199}"/>
              </a:ext>
            </a:extLst>
          </p:cNvPr>
          <p:cNvSpPr/>
          <p:nvPr/>
        </p:nvSpPr>
        <p:spPr>
          <a:xfrm>
            <a:off x="7842809" y="19188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8" name="모서리가 둥근 직사각형 980">
            <a:extLst>
              <a:ext uri="{FF2B5EF4-FFF2-40B4-BE49-F238E27FC236}">
                <a16:creationId xmlns:a16="http://schemas.microsoft.com/office/drawing/2014/main" id="{C5D7E4B4-F8BC-D401-3527-9C52B0999D72}"/>
              </a:ext>
            </a:extLst>
          </p:cNvPr>
          <p:cNvSpPr/>
          <p:nvPr/>
        </p:nvSpPr>
        <p:spPr>
          <a:xfrm>
            <a:off x="8003999" y="19178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9" name="모서리가 둥근 직사각형 981">
            <a:extLst>
              <a:ext uri="{FF2B5EF4-FFF2-40B4-BE49-F238E27FC236}">
                <a16:creationId xmlns:a16="http://schemas.microsoft.com/office/drawing/2014/main" id="{454D9558-3E1B-8285-ED1A-58461AF86AFB}"/>
              </a:ext>
            </a:extLst>
          </p:cNvPr>
          <p:cNvSpPr/>
          <p:nvPr/>
        </p:nvSpPr>
        <p:spPr>
          <a:xfrm>
            <a:off x="8168473" y="19195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0" name="모서리가 둥근 직사각형 976">
            <a:extLst>
              <a:ext uri="{FF2B5EF4-FFF2-40B4-BE49-F238E27FC236}">
                <a16:creationId xmlns:a16="http://schemas.microsoft.com/office/drawing/2014/main" id="{FFD1AD82-E41F-0266-4BE3-365348ADC6DC}"/>
              </a:ext>
            </a:extLst>
          </p:cNvPr>
          <p:cNvSpPr/>
          <p:nvPr/>
        </p:nvSpPr>
        <p:spPr>
          <a:xfrm>
            <a:off x="7842466" y="2082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1" name="모서리가 둥근 직사각형 977">
            <a:extLst>
              <a:ext uri="{FF2B5EF4-FFF2-40B4-BE49-F238E27FC236}">
                <a16:creationId xmlns:a16="http://schemas.microsoft.com/office/drawing/2014/main" id="{3F93FE2D-5F99-F920-CDE7-F2B54BEDC570}"/>
              </a:ext>
            </a:extLst>
          </p:cNvPr>
          <p:cNvSpPr/>
          <p:nvPr/>
        </p:nvSpPr>
        <p:spPr>
          <a:xfrm>
            <a:off x="8003657" y="20810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2" name="모서리가 둥근 직사각형 978">
            <a:extLst>
              <a:ext uri="{FF2B5EF4-FFF2-40B4-BE49-F238E27FC236}">
                <a16:creationId xmlns:a16="http://schemas.microsoft.com/office/drawing/2014/main" id="{B095125E-6588-4E50-ADF5-728B5441B171}"/>
              </a:ext>
            </a:extLst>
          </p:cNvPr>
          <p:cNvSpPr/>
          <p:nvPr/>
        </p:nvSpPr>
        <p:spPr>
          <a:xfrm>
            <a:off x="8164845" y="20797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3" name="모서리가 둥근 직사각형 973">
            <a:extLst>
              <a:ext uri="{FF2B5EF4-FFF2-40B4-BE49-F238E27FC236}">
                <a16:creationId xmlns:a16="http://schemas.microsoft.com/office/drawing/2014/main" id="{39DD1770-9DF5-D0A1-6CCD-8AF5EE83F4BE}"/>
              </a:ext>
            </a:extLst>
          </p:cNvPr>
          <p:cNvSpPr/>
          <p:nvPr/>
        </p:nvSpPr>
        <p:spPr>
          <a:xfrm>
            <a:off x="7843119" y="22469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4" name="모서리가 둥근 직사각형 974">
            <a:extLst>
              <a:ext uri="{FF2B5EF4-FFF2-40B4-BE49-F238E27FC236}">
                <a16:creationId xmlns:a16="http://schemas.microsoft.com/office/drawing/2014/main" id="{BDE26B24-EAFE-EA7A-279A-D7CC056D2BD1}"/>
              </a:ext>
            </a:extLst>
          </p:cNvPr>
          <p:cNvSpPr/>
          <p:nvPr/>
        </p:nvSpPr>
        <p:spPr>
          <a:xfrm>
            <a:off x="8004310" y="2245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5" name="모서리가 둥근 직사각형 975">
            <a:extLst>
              <a:ext uri="{FF2B5EF4-FFF2-40B4-BE49-F238E27FC236}">
                <a16:creationId xmlns:a16="http://schemas.microsoft.com/office/drawing/2014/main" id="{BC13F7A5-DC37-F1EE-133E-B5853F8C6FCF}"/>
              </a:ext>
            </a:extLst>
          </p:cNvPr>
          <p:cNvSpPr/>
          <p:nvPr/>
        </p:nvSpPr>
        <p:spPr>
          <a:xfrm>
            <a:off x="8165497" y="22446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6" name="모서리가 둥근 직사각형 913">
            <a:extLst>
              <a:ext uri="{FF2B5EF4-FFF2-40B4-BE49-F238E27FC236}">
                <a16:creationId xmlns:a16="http://schemas.microsoft.com/office/drawing/2014/main" id="{B4989F53-975C-A15B-DA7C-C163F4003E89}"/>
              </a:ext>
            </a:extLst>
          </p:cNvPr>
          <p:cNvSpPr/>
          <p:nvPr/>
        </p:nvSpPr>
        <p:spPr>
          <a:xfrm>
            <a:off x="7845217" y="7321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7" name="사각형: 둥근 위쪽 모서리 9106">
            <a:extLst>
              <a:ext uri="{FF2B5EF4-FFF2-40B4-BE49-F238E27FC236}">
                <a16:creationId xmlns:a16="http://schemas.microsoft.com/office/drawing/2014/main" id="{9CC575CA-F43B-35EE-1C40-9B22767B2956}"/>
              </a:ext>
            </a:extLst>
          </p:cNvPr>
          <p:cNvSpPr/>
          <p:nvPr/>
        </p:nvSpPr>
        <p:spPr>
          <a:xfrm>
            <a:off x="7783543" y="398436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08" name="직선 연결선 9107">
            <a:extLst>
              <a:ext uri="{FF2B5EF4-FFF2-40B4-BE49-F238E27FC236}">
                <a16:creationId xmlns:a16="http://schemas.microsoft.com/office/drawing/2014/main" id="{751160EA-0790-5553-51DC-282A5F5B9454}"/>
              </a:ext>
            </a:extLst>
          </p:cNvPr>
          <p:cNvCxnSpPr>
            <a:cxnSpLocks/>
          </p:cNvCxnSpPr>
          <p:nvPr/>
        </p:nvCxnSpPr>
        <p:spPr>
          <a:xfrm>
            <a:off x="7783543" y="67698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09" name="사각형: 둥근 모서리 9108">
            <a:extLst>
              <a:ext uri="{FF2B5EF4-FFF2-40B4-BE49-F238E27FC236}">
                <a16:creationId xmlns:a16="http://schemas.microsoft.com/office/drawing/2014/main" id="{B4AD65CD-35D3-D5E7-183C-07F87EF2CFFF}"/>
              </a:ext>
            </a:extLst>
          </p:cNvPr>
          <p:cNvSpPr/>
          <p:nvPr/>
        </p:nvSpPr>
        <p:spPr>
          <a:xfrm>
            <a:off x="7783544" y="399057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10" name="직사각형 9109">
            <a:extLst>
              <a:ext uri="{FF2B5EF4-FFF2-40B4-BE49-F238E27FC236}">
                <a16:creationId xmlns:a16="http://schemas.microsoft.com/office/drawing/2014/main" id="{2D4A6192-F5A3-8738-131E-A27AD810F187}"/>
              </a:ext>
            </a:extLst>
          </p:cNvPr>
          <p:cNvSpPr/>
          <p:nvPr/>
        </p:nvSpPr>
        <p:spPr>
          <a:xfrm>
            <a:off x="7834615" y="369693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111" name="그룹 9110">
            <a:extLst>
              <a:ext uri="{FF2B5EF4-FFF2-40B4-BE49-F238E27FC236}">
                <a16:creationId xmlns:a16="http://schemas.microsoft.com/office/drawing/2014/main" id="{287A3630-0EDA-000D-5266-C3AFF52D45FA}"/>
              </a:ext>
            </a:extLst>
          </p:cNvPr>
          <p:cNvGrpSpPr/>
          <p:nvPr/>
        </p:nvGrpSpPr>
        <p:grpSpPr>
          <a:xfrm>
            <a:off x="7760444" y="504330"/>
            <a:ext cx="577798" cy="221355"/>
            <a:chOff x="7893402" y="849412"/>
            <a:chExt cx="597508" cy="229745"/>
          </a:xfrm>
        </p:grpSpPr>
        <p:sp>
          <p:nvSpPr>
            <p:cNvPr id="9116" name="직사각형 9115">
              <a:extLst>
                <a:ext uri="{FF2B5EF4-FFF2-40B4-BE49-F238E27FC236}">
                  <a16:creationId xmlns:a16="http://schemas.microsoft.com/office/drawing/2014/main" id="{42BDCF05-8B36-EB6E-9482-DC31A21C4C2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117" name="직사각형 9116">
              <a:extLst>
                <a:ext uri="{FF2B5EF4-FFF2-40B4-BE49-F238E27FC236}">
                  <a16:creationId xmlns:a16="http://schemas.microsoft.com/office/drawing/2014/main" id="{E4971C63-1005-10C5-66E1-3CF95895F1FE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118" name="직사각형 9117">
              <a:extLst>
                <a:ext uri="{FF2B5EF4-FFF2-40B4-BE49-F238E27FC236}">
                  <a16:creationId xmlns:a16="http://schemas.microsoft.com/office/drawing/2014/main" id="{4AF46097-FDA0-2CC6-1F24-BE256E8781CA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112" name="직선 연결선 9111">
            <a:extLst>
              <a:ext uri="{FF2B5EF4-FFF2-40B4-BE49-F238E27FC236}">
                <a16:creationId xmlns:a16="http://schemas.microsoft.com/office/drawing/2014/main" id="{193A7A47-E8A7-1D2D-831F-DD30222D5CFA}"/>
              </a:ext>
            </a:extLst>
          </p:cNvPr>
          <p:cNvCxnSpPr>
            <a:cxnSpLocks/>
          </p:cNvCxnSpPr>
          <p:nvPr/>
        </p:nvCxnSpPr>
        <p:spPr>
          <a:xfrm>
            <a:off x="7786800" y="55095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13" name="그룹 9112">
            <a:extLst>
              <a:ext uri="{FF2B5EF4-FFF2-40B4-BE49-F238E27FC236}">
                <a16:creationId xmlns:a16="http://schemas.microsoft.com/office/drawing/2014/main" id="{C9508340-BE07-46AA-12EA-32B3FF668AF9}"/>
              </a:ext>
            </a:extLst>
          </p:cNvPr>
          <p:cNvGrpSpPr/>
          <p:nvPr/>
        </p:nvGrpSpPr>
        <p:grpSpPr>
          <a:xfrm>
            <a:off x="7951172" y="550975"/>
            <a:ext cx="161190" cy="1829500"/>
            <a:chOff x="7498683" y="728474"/>
            <a:chExt cx="166688" cy="2740762"/>
          </a:xfrm>
        </p:grpSpPr>
        <p:cxnSp>
          <p:nvCxnSpPr>
            <p:cNvPr id="9114" name="직선 연결선 9113">
              <a:extLst>
                <a:ext uri="{FF2B5EF4-FFF2-40B4-BE49-F238E27FC236}">
                  <a16:creationId xmlns:a16="http://schemas.microsoft.com/office/drawing/2014/main" id="{DBB36593-9360-49E6-A1B7-345C7FDC9198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5" name="직선 연결선 9114">
              <a:extLst>
                <a:ext uri="{FF2B5EF4-FFF2-40B4-BE49-F238E27FC236}">
                  <a16:creationId xmlns:a16="http://schemas.microsoft.com/office/drawing/2014/main" id="{C4BAFFF7-5F80-0D84-80AE-77035EFD023F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20" name="모서리가 둥근 직사각형 1001">
            <a:extLst>
              <a:ext uri="{FF2B5EF4-FFF2-40B4-BE49-F238E27FC236}">
                <a16:creationId xmlns:a16="http://schemas.microsoft.com/office/drawing/2014/main" id="{4BAADD4F-AAE7-3ECA-5251-A957405A2E67}"/>
              </a:ext>
            </a:extLst>
          </p:cNvPr>
          <p:cNvSpPr/>
          <p:nvPr/>
        </p:nvSpPr>
        <p:spPr>
          <a:xfrm>
            <a:off x="8580777" y="7329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1" name="모서리가 둥근 직사각형 1002">
            <a:extLst>
              <a:ext uri="{FF2B5EF4-FFF2-40B4-BE49-F238E27FC236}">
                <a16:creationId xmlns:a16="http://schemas.microsoft.com/office/drawing/2014/main" id="{27F1CE22-8337-D0D5-AA66-0995935C45AB}"/>
              </a:ext>
            </a:extLst>
          </p:cNvPr>
          <p:cNvSpPr/>
          <p:nvPr/>
        </p:nvSpPr>
        <p:spPr>
          <a:xfrm>
            <a:off x="8741965" y="731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2" name="모서리가 둥근 직사각형 997">
            <a:extLst>
              <a:ext uri="{FF2B5EF4-FFF2-40B4-BE49-F238E27FC236}">
                <a16:creationId xmlns:a16="http://schemas.microsoft.com/office/drawing/2014/main" id="{0EF76D64-FC24-FCCB-B407-0544D81E4815}"/>
              </a:ext>
            </a:extLst>
          </p:cNvPr>
          <p:cNvSpPr/>
          <p:nvPr/>
        </p:nvSpPr>
        <p:spPr>
          <a:xfrm>
            <a:off x="8418873" y="9019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3" name="모서리가 둥근 직사각형 998">
            <a:extLst>
              <a:ext uri="{FF2B5EF4-FFF2-40B4-BE49-F238E27FC236}">
                <a16:creationId xmlns:a16="http://schemas.microsoft.com/office/drawing/2014/main" id="{A5E9653A-494A-DA4E-E904-9C6F3B106444}"/>
              </a:ext>
            </a:extLst>
          </p:cNvPr>
          <p:cNvSpPr/>
          <p:nvPr/>
        </p:nvSpPr>
        <p:spPr>
          <a:xfrm>
            <a:off x="8580063" y="9009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4" name="모서리가 둥근 직사각형 999">
            <a:extLst>
              <a:ext uri="{FF2B5EF4-FFF2-40B4-BE49-F238E27FC236}">
                <a16:creationId xmlns:a16="http://schemas.microsoft.com/office/drawing/2014/main" id="{6D739F17-40CE-6C0B-0FF1-99CADE70F07B}"/>
              </a:ext>
            </a:extLst>
          </p:cNvPr>
          <p:cNvSpPr/>
          <p:nvPr/>
        </p:nvSpPr>
        <p:spPr>
          <a:xfrm>
            <a:off x="8741251" y="899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5" name="모서리가 둥근 직사각형 994">
            <a:extLst>
              <a:ext uri="{FF2B5EF4-FFF2-40B4-BE49-F238E27FC236}">
                <a16:creationId xmlns:a16="http://schemas.microsoft.com/office/drawing/2014/main" id="{D9795A6B-A93B-A02A-8CD2-D55120A5ED7C}"/>
              </a:ext>
            </a:extLst>
          </p:cNvPr>
          <p:cNvSpPr/>
          <p:nvPr/>
        </p:nvSpPr>
        <p:spPr>
          <a:xfrm>
            <a:off x="8419586" y="1073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6" name="모서리가 둥근 직사각형 995">
            <a:extLst>
              <a:ext uri="{FF2B5EF4-FFF2-40B4-BE49-F238E27FC236}">
                <a16:creationId xmlns:a16="http://schemas.microsoft.com/office/drawing/2014/main" id="{DA228B80-4475-EDC9-BFCD-62C554AAA6B7}"/>
              </a:ext>
            </a:extLst>
          </p:cNvPr>
          <p:cNvSpPr/>
          <p:nvPr/>
        </p:nvSpPr>
        <p:spPr>
          <a:xfrm>
            <a:off x="8580777" y="10723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7" name="모서리가 둥근 직사각형 996">
            <a:extLst>
              <a:ext uri="{FF2B5EF4-FFF2-40B4-BE49-F238E27FC236}">
                <a16:creationId xmlns:a16="http://schemas.microsoft.com/office/drawing/2014/main" id="{877789A6-1CED-3868-0FF4-F57D0DBD85A2}"/>
              </a:ext>
            </a:extLst>
          </p:cNvPr>
          <p:cNvSpPr/>
          <p:nvPr/>
        </p:nvSpPr>
        <p:spPr>
          <a:xfrm>
            <a:off x="8741965" y="10710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8" name="모서리가 둥근 직사각형 991">
            <a:extLst>
              <a:ext uri="{FF2B5EF4-FFF2-40B4-BE49-F238E27FC236}">
                <a16:creationId xmlns:a16="http://schemas.microsoft.com/office/drawing/2014/main" id="{23185F75-6C06-4328-99D9-BA9CF10430A9}"/>
              </a:ext>
            </a:extLst>
          </p:cNvPr>
          <p:cNvSpPr/>
          <p:nvPr/>
        </p:nvSpPr>
        <p:spPr>
          <a:xfrm>
            <a:off x="8420617" y="1236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9" name="모서리가 둥근 직사각형 992">
            <a:extLst>
              <a:ext uri="{FF2B5EF4-FFF2-40B4-BE49-F238E27FC236}">
                <a16:creationId xmlns:a16="http://schemas.microsoft.com/office/drawing/2014/main" id="{93738686-AE4F-DF6B-DD15-232D62705632}"/>
              </a:ext>
            </a:extLst>
          </p:cNvPr>
          <p:cNvSpPr/>
          <p:nvPr/>
        </p:nvSpPr>
        <p:spPr>
          <a:xfrm>
            <a:off x="8581808" y="12355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0" name="모서리가 둥근 직사각형 993">
            <a:extLst>
              <a:ext uri="{FF2B5EF4-FFF2-40B4-BE49-F238E27FC236}">
                <a16:creationId xmlns:a16="http://schemas.microsoft.com/office/drawing/2014/main" id="{43878F31-281B-FB45-CFA1-1E856F0BA548}"/>
              </a:ext>
            </a:extLst>
          </p:cNvPr>
          <p:cNvSpPr/>
          <p:nvPr/>
        </p:nvSpPr>
        <p:spPr>
          <a:xfrm>
            <a:off x="8742995" y="12342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1" name="모서리가 둥근 직사각형 988">
            <a:extLst>
              <a:ext uri="{FF2B5EF4-FFF2-40B4-BE49-F238E27FC236}">
                <a16:creationId xmlns:a16="http://schemas.microsoft.com/office/drawing/2014/main" id="{DBF2B3BA-2A82-7160-54FA-F1B411F4119F}"/>
              </a:ext>
            </a:extLst>
          </p:cNvPr>
          <p:cNvSpPr/>
          <p:nvPr/>
        </p:nvSpPr>
        <p:spPr>
          <a:xfrm>
            <a:off x="8421943" y="1406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2" name="모서리가 둥근 직사각형 989">
            <a:extLst>
              <a:ext uri="{FF2B5EF4-FFF2-40B4-BE49-F238E27FC236}">
                <a16:creationId xmlns:a16="http://schemas.microsoft.com/office/drawing/2014/main" id="{432FF859-88AC-24F6-4DB2-317A97490B63}"/>
              </a:ext>
            </a:extLst>
          </p:cNvPr>
          <p:cNvSpPr/>
          <p:nvPr/>
        </p:nvSpPr>
        <p:spPr>
          <a:xfrm>
            <a:off x="8583134" y="14051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3" name="모서리가 둥근 직사각형 990">
            <a:extLst>
              <a:ext uri="{FF2B5EF4-FFF2-40B4-BE49-F238E27FC236}">
                <a16:creationId xmlns:a16="http://schemas.microsoft.com/office/drawing/2014/main" id="{0765D269-9155-817F-3ADF-A7D164F89602}"/>
              </a:ext>
            </a:extLst>
          </p:cNvPr>
          <p:cNvSpPr/>
          <p:nvPr/>
        </p:nvSpPr>
        <p:spPr>
          <a:xfrm>
            <a:off x="8744321" y="14060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4" name="모서리가 둥근 직사각형 985">
            <a:extLst>
              <a:ext uri="{FF2B5EF4-FFF2-40B4-BE49-F238E27FC236}">
                <a16:creationId xmlns:a16="http://schemas.microsoft.com/office/drawing/2014/main" id="{228E274D-0561-F70E-0042-3C8A63299992}"/>
              </a:ext>
            </a:extLst>
          </p:cNvPr>
          <p:cNvSpPr/>
          <p:nvPr/>
        </p:nvSpPr>
        <p:spPr>
          <a:xfrm>
            <a:off x="8420617" y="15863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5" name="모서리가 둥근 직사각형 986">
            <a:extLst>
              <a:ext uri="{FF2B5EF4-FFF2-40B4-BE49-F238E27FC236}">
                <a16:creationId xmlns:a16="http://schemas.microsoft.com/office/drawing/2014/main" id="{348A8D7F-DFB8-3637-6BF3-61FC4A8FAFBA}"/>
              </a:ext>
            </a:extLst>
          </p:cNvPr>
          <p:cNvSpPr/>
          <p:nvPr/>
        </p:nvSpPr>
        <p:spPr>
          <a:xfrm>
            <a:off x="8581808" y="1585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6" name="모서리가 둥근 직사각형 987">
            <a:extLst>
              <a:ext uri="{FF2B5EF4-FFF2-40B4-BE49-F238E27FC236}">
                <a16:creationId xmlns:a16="http://schemas.microsoft.com/office/drawing/2014/main" id="{C4F73794-B1D2-2D84-B42C-E8A084E5F37A}"/>
              </a:ext>
            </a:extLst>
          </p:cNvPr>
          <p:cNvSpPr/>
          <p:nvPr/>
        </p:nvSpPr>
        <p:spPr>
          <a:xfrm>
            <a:off x="8742995" y="15840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7" name="모서리가 둥근 직사각형 982">
            <a:extLst>
              <a:ext uri="{FF2B5EF4-FFF2-40B4-BE49-F238E27FC236}">
                <a16:creationId xmlns:a16="http://schemas.microsoft.com/office/drawing/2014/main" id="{61727637-5B58-57A0-1B84-A8B159BE17EF}"/>
              </a:ext>
            </a:extLst>
          </p:cNvPr>
          <p:cNvSpPr/>
          <p:nvPr/>
        </p:nvSpPr>
        <p:spPr>
          <a:xfrm>
            <a:off x="8417547" y="17537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8" name="모서리가 둥근 직사각형 983">
            <a:extLst>
              <a:ext uri="{FF2B5EF4-FFF2-40B4-BE49-F238E27FC236}">
                <a16:creationId xmlns:a16="http://schemas.microsoft.com/office/drawing/2014/main" id="{A48C6695-218F-9901-25FB-3EB306D20228}"/>
              </a:ext>
            </a:extLst>
          </p:cNvPr>
          <p:cNvSpPr/>
          <p:nvPr/>
        </p:nvSpPr>
        <p:spPr>
          <a:xfrm>
            <a:off x="8578737" y="1752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9" name="모서리가 둥근 직사각형 984">
            <a:extLst>
              <a:ext uri="{FF2B5EF4-FFF2-40B4-BE49-F238E27FC236}">
                <a16:creationId xmlns:a16="http://schemas.microsoft.com/office/drawing/2014/main" id="{5738D9D3-C774-EB21-38DF-88FF65A7AA38}"/>
              </a:ext>
            </a:extLst>
          </p:cNvPr>
          <p:cNvSpPr/>
          <p:nvPr/>
        </p:nvSpPr>
        <p:spPr>
          <a:xfrm>
            <a:off x="8739925" y="17514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0" name="모서리가 둥근 직사각형 979">
            <a:extLst>
              <a:ext uri="{FF2B5EF4-FFF2-40B4-BE49-F238E27FC236}">
                <a16:creationId xmlns:a16="http://schemas.microsoft.com/office/drawing/2014/main" id="{A940A22E-5CE9-EDDF-259E-FDA15F068D01}"/>
              </a:ext>
            </a:extLst>
          </p:cNvPr>
          <p:cNvSpPr/>
          <p:nvPr/>
        </p:nvSpPr>
        <p:spPr>
          <a:xfrm>
            <a:off x="8418873" y="19188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1" name="모서리가 둥근 직사각형 980">
            <a:extLst>
              <a:ext uri="{FF2B5EF4-FFF2-40B4-BE49-F238E27FC236}">
                <a16:creationId xmlns:a16="http://schemas.microsoft.com/office/drawing/2014/main" id="{471C3383-0BEA-673A-11AC-F1D37FAD0CFF}"/>
              </a:ext>
            </a:extLst>
          </p:cNvPr>
          <p:cNvSpPr/>
          <p:nvPr/>
        </p:nvSpPr>
        <p:spPr>
          <a:xfrm>
            <a:off x="8580063" y="19178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2" name="모서리가 둥근 직사각형 981">
            <a:extLst>
              <a:ext uri="{FF2B5EF4-FFF2-40B4-BE49-F238E27FC236}">
                <a16:creationId xmlns:a16="http://schemas.microsoft.com/office/drawing/2014/main" id="{2CE5983E-B7C4-7BA7-AAD7-96702EFE574C}"/>
              </a:ext>
            </a:extLst>
          </p:cNvPr>
          <p:cNvSpPr/>
          <p:nvPr/>
        </p:nvSpPr>
        <p:spPr>
          <a:xfrm>
            <a:off x="8744537" y="19195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3" name="모서리가 둥근 직사각형 976">
            <a:extLst>
              <a:ext uri="{FF2B5EF4-FFF2-40B4-BE49-F238E27FC236}">
                <a16:creationId xmlns:a16="http://schemas.microsoft.com/office/drawing/2014/main" id="{CF5890EA-145B-CC5B-8B2E-297D8B7ED787}"/>
              </a:ext>
            </a:extLst>
          </p:cNvPr>
          <p:cNvSpPr/>
          <p:nvPr/>
        </p:nvSpPr>
        <p:spPr>
          <a:xfrm>
            <a:off x="8418530" y="2082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4" name="모서리가 둥근 직사각형 977">
            <a:extLst>
              <a:ext uri="{FF2B5EF4-FFF2-40B4-BE49-F238E27FC236}">
                <a16:creationId xmlns:a16="http://schemas.microsoft.com/office/drawing/2014/main" id="{86C6F795-4A31-6C77-1A80-62E5D29BA793}"/>
              </a:ext>
            </a:extLst>
          </p:cNvPr>
          <p:cNvSpPr/>
          <p:nvPr/>
        </p:nvSpPr>
        <p:spPr>
          <a:xfrm>
            <a:off x="8579721" y="20810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5" name="모서리가 둥근 직사각형 978">
            <a:extLst>
              <a:ext uri="{FF2B5EF4-FFF2-40B4-BE49-F238E27FC236}">
                <a16:creationId xmlns:a16="http://schemas.microsoft.com/office/drawing/2014/main" id="{D3FD7B85-BFAA-A654-1903-7AC9070ECFAB}"/>
              </a:ext>
            </a:extLst>
          </p:cNvPr>
          <p:cNvSpPr/>
          <p:nvPr/>
        </p:nvSpPr>
        <p:spPr>
          <a:xfrm>
            <a:off x="8740909" y="20797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6" name="모서리가 둥근 직사각형 973">
            <a:extLst>
              <a:ext uri="{FF2B5EF4-FFF2-40B4-BE49-F238E27FC236}">
                <a16:creationId xmlns:a16="http://schemas.microsoft.com/office/drawing/2014/main" id="{8307A9A6-943A-C7A4-E8D0-95A1B28BE508}"/>
              </a:ext>
            </a:extLst>
          </p:cNvPr>
          <p:cNvSpPr/>
          <p:nvPr/>
        </p:nvSpPr>
        <p:spPr>
          <a:xfrm>
            <a:off x="8419183" y="22469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7" name="모서리가 둥근 직사각형 974">
            <a:extLst>
              <a:ext uri="{FF2B5EF4-FFF2-40B4-BE49-F238E27FC236}">
                <a16:creationId xmlns:a16="http://schemas.microsoft.com/office/drawing/2014/main" id="{E5776654-5C4B-9650-CE26-26BBF07E6EBD}"/>
              </a:ext>
            </a:extLst>
          </p:cNvPr>
          <p:cNvSpPr/>
          <p:nvPr/>
        </p:nvSpPr>
        <p:spPr>
          <a:xfrm>
            <a:off x="8580374" y="2245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8" name="모서리가 둥근 직사각형 975">
            <a:extLst>
              <a:ext uri="{FF2B5EF4-FFF2-40B4-BE49-F238E27FC236}">
                <a16:creationId xmlns:a16="http://schemas.microsoft.com/office/drawing/2014/main" id="{9707E13A-E80A-4114-4878-7ADAF77D0652}"/>
              </a:ext>
            </a:extLst>
          </p:cNvPr>
          <p:cNvSpPr/>
          <p:nvPr/>
        </p:nvSpPr>
        <p:spPr>
          <a:xfrm>
            <a:off x="8741561" y="22446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9" name="모서리가 둥근 직사각형 913">
            <a:extLst>
              <a:ext uri="{FF2B5EF4-FFF2-40B4-BE49-F238E27FC236}">
                <a16:creationId xmlns:a16="http://schemas.microsoft.com/office/drawing/2014/main" id="{3A151EEE-94E8-E7D7-07DA-EBC68CE61F90}"/>
              </a:ext>
            </a:extLst>
          </p:cNvPr>
          <p:cNvSpPr/>
          <p:nvPr/>
        </p:nvSpPr>
        <p:spPr>
          <a:xfrm>
            <a:off x="8421281" y="7321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0" name="사각형: 둥근 위쪽 모서리 9149">
            <a:extLst>
              <a:ext uri="{FF2B5EF4-FFF2-40B4-BE49-F238E27FC236}">
                <a16:creationId xmlns:a16="http://schemas.microsoft.com/office/drawing/2014/main" id="{F8BFA14F-B5CF-D5E7-EB3F-DA8B12B83011}"/>
              </a:ext>
            </a:extLst>
          </p:cNvPr>
          <p:cNvSpPr/>
          <p:nvPr/>
        </p:nvSpPr>
        <p:spPr>
          <a:xfrm>
            <a:off x="8359607" y="398436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51" name="직선 연결선 9150">
            <a:extLst>
              <a:ext uri="{FF2B5EF4-FFF2-40B4-BE49-F238E27FC236}">
                <a16:creationId xmlns:a16="http://schemas.microsoft.com/office/drawing/2014/main" id="{799BF6A2-38CB-B81B-EDD5-DF09AE87780F}"/>
              </a:ext>
            </a:extLst>
          </p:cNvPr>
          <p:cNvCxnSpPr>
            <a:cxnSpLocks/>
          </p:cNvCxnSpPr>
          <p:nvPr/>
        </p:nvCxnSpPr>
        <p:spPr>
          <a:xfrm>
            <a:off x="8359607" y="67698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52" name="사각형: 둥근 모서리 9151">
            <a:extLst>
              <a:ext uri="{FF2B5EF4-FFF2-40B4-BE49-F238E27FC236}">
                <a16:creationId xmlns:a16="http://schemas.microsoft.com/office/drawing/2014/main" id="{59DEE1B8-82B8-DFD1-0FB7-3CD03F287572}"/>
              </a:ext>
            </a:extLst>
          </p:cNvPr>
          <p:cNvSpPr/>
          <p:nvPr/>
        </p:nvSpPr>
        <p:spPr>
          <a:xfrm>
            <a:off x="8359608" y="399057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3" name="직사각형 9152">
            <a:extLst>
              <a:ext uri="{FF2B5EF4-FFF2-40B4-BE49-F238E27FC236}">
                <a16:creationId xmlns:a16="http://schemas.microsoft.com/office/drawing/2014/main" id="{323F94A6-E613-665F-B64F-D5E5B354349A}"/>
              </a:ext>
            </a:extLst>
          </p:cNvPr>
          <p:cNvSpPr/>
          <p:nvPr/>
        </p:nvSpPr>
        <p:spPr>
          <a:xfrm>
            <a:off x="8410679" y="369693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154" name="그룹 9153">
            <a:extLst>
              <a:ext uri="{FF2B5EF4-FFF2-40B4-BE49-F238E27FC236}">
                <a16:creationId xmlns:a16="http://schemas.microsoft.com/office/drawing/2014/main" id="{04A2A075-D219-ED79-30EE-D72954F3F88C}"/>
              </a:ext>
            </a:extLst>
          </p:cNvPr>
          <p:cNvGrpSpPr/>
          <p:nvPr/>
        </p:nvGrpSpPr>
        <p:grpSpPr>
          <a:xfrm>
            <a:off x="8336508" y="504330"/>
            <a:ext cx="577798" cy="221355"/>
            <a:chOff x="7893402" y="849412"/>
            <a:chExt cx="597508" cy="229745"/>
          </a:xfrm>
        </p:grpSpPr>
        <p:sp>
          <p:nvSpPr>
            <p:cNvPr id="9159" name="직사각형 9158">
              <a:extLst>
                <a:ext uri="{FF2B5EF4-FFF2-40B4-BE49-F238E27FC236}">
                  <a16:creationId xmlns:a16="http://schemas.microsoft.com/office/drawing/2014/main" id="{7C6409F0-A616-0558-D9D3-4CB95B47300D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160" name="직사각형 9159">
              <a:extLst>
                <a:ext uri="{FF2B5EF4-FFF2-40B4-BE49-F238E27FC236}">
                  <a16:creationId xmlns:a16="http://schemas.microsoft.com/office/drawing/2014/main" id="{46433E92-4065-1AB4-795C-E12AE2D389E3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161" name="직사각형 9160">
              <a:extLst>
                <a:ext uri="{FF2B5EF4-FFF2-40B4-BE49-F238E27FC236}">
                  <a16:creationId xmlns:a16="http://schemas.microsoft.com/office/drawing/2014/main" id="{D24513AF-5519-6101-2C6A-C048713A7449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155" name="직선 연결선 9154">
            <a:extLst>
              <a:ext uri="{FF2B5EF4-FFF2-40B4-BE49-F238E27FC236}">
                <a16:creationId xmlns:a16="http://schemas.microsoft.com/office/drawing/2014/main" id="{2FD63600-610A-1D3C-BBFB-2CAE8AE88D66}"/>
              </a:ext>
            </a:extLst>
          </p:cNvPr>
          <p:cNvCxnSpPr>
            <a:cxnSpLocks/>
          </p:cNvCxnSpPr>
          <p:nvPr/>
        </p:nvCxnSpPr>
        <p:spPr>
          <a:xfrm>
            <a:off x="8362864" y="55095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56" name="그룹 9155">
            <a:extLst>
              <a:ext uri="{FF2B5EF4-FFF2-40B4-BE49-F238E27FC236}">
                <a16:creationId xmlns:a16="http://schemas.microsoft.com/office/drawing/2014/main" id="{10CE5457-0784-2B52-976F-11D03F04FBDD}"/>
              </a:ext>
            </a:extLst>
          </p:cNvPr>
          <p:cNvGrpSpPr/>
          <p:nvPr/>
        </p:nvGrpSpPr>
        <p:grpSpPr>
          <a:xfrm>
            <a:off x="8527236" y="550975"/>
            <a:ext cx="161190" cy="1829500"/>
            <a:chOff x="7498683" y="728474"/>
            <a:chExt cx="166688" cy="2740762"/>
          </a:xfrm>
        </p:grpSpPr>
        <p:cxnSp>
          <p:nvCxnSpPr>
            <p:cNvPr id="9157" name="직선 연결선 9156">
              <a:extLst>
                <a:ext uri="{FF2B5EF4-FFF2-40B4-BE49-F238E27FC236}">
                  <a16:creationId xmlns:a16="http://schemas.microsoft.com/office/drawing/2014/main" id="{25FBE0A2-1965-4D42-4425-F9929EF19B1A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58" name="직선 연결선 9157">
              <a:extLst>
                <a:ext uri="{FF2B5EF4-FFF2-40B4-BE49-F238E27FC236}">
                  <a16:creationId xmlns:a16="http://schemas.microsoft.com/office/drawing/2014/main" id="{83D9FE6F-3331-97D7-BF7F-160E0AA82FCD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63" name="모서리가 둥근 직사각형 1001">
            <a:extLst>
              <a:ext uri="{FF2B5EF4-FFF2-40B4-BE49-F238E27FC236}">
                <a16:creationId xmlns:a16="http://schemas.microsoft.com/office/drawing/2014/main" id="{3ADAE33D-F797-CB05-809D-DE9FF2686497}"/>
              </a:ext>
            </a:extLst>
          </p:cNvPr>
          <p:cNvSpPr/>
          <p:nvPr/>
        </p:nvSpPr>
        <p:spPr>
          <a:xfrm>
            <a:off x="9146620" y="7265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4" name="모서리가 둥근 직사각형 1002">
            <a:extLst>
              <a:ext uri="{FF2B5EF4-FFF2-40B4-BE49-F238E27FC236}">
                <a16:creationId xmlns:a16="http://schemas.microsoft.com/office/drawing/2014/main" id="{FD917902-505A-C159-3F4B-C46A33409327}"/>
              </a:ext>
            </a:extLst>
          </p:cNvPr>
          <p:cNvSpPr/>
          <p:nvPr/>
        </p:nvSpPr>
        <p:spPr>
          <a:xfrm>
            <a:off x="9307808" y="7252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5" name="모서리가 둥근 직사각형 997">
            <a:extLst>
              <a:ext uri="{FF2B5EF4-FFF2-40B4-BE49-F238E27FC236}">
                <a16:creationId xmlns:a16="http://schemas.microsoft.com/office/drawing/2014/main" id="{271F2D76-B298-DE09-5A23-C9FEBF4DB757}"/>
              </a:ext>
            </a:extLst>
          </p:cNvPr>
          <p:cNvSpPr/>
          <p:nvPr/>
        </p:nvSpPr>
        <p:spPr>
          <a:xfrm>
            <a:off x="8984716" y="8955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6" name="모서리가 둥근 직사각형 998">
            <a:extLst>
              <a:ext uri="{FF2B5EF4-FFF2-40B4-BE49-F238E27FC236}">
                <a16:creationId xmlns:a16="http://schemas.microsoft.com/office/drawing/2014/main" id="{4FA36029-A714-8A9C-2506-3FB155843C30}"/>
              </a:ext>
            </a:extLst>
          </p:cNvPr>
          <p:cNvSpPr/>
          <p:nvPr/>
        </p:nvSpPr>
        <p:spPr>
          <a:xfrm>
            <a:off x="9145906" y="8945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7" name="모서리가 둥근 직사각형 999">
            <a:extLst>
              <a:ext uri="{FF2B5EF4-FFF2-40B4-BE49-F238E27FC236}">
                <a16:creationId xmlns:a16="http://schemas.microsoft.com/office/drawing/2014/main" id="{1B18FF87-1613-1A16-2CDE-268B3C311964}"/>
              </a:ext>
            </a:extLst>
          </p:cNvPr>
          <p:cNvSpPr/>
          <p:nvPr/>
        </p:nvSpPr>
        <p:spPr>
          <a:xfrm>
            <a:off x="9307094" y="8932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8" name="모서리가 둥근 직사각형 994">
            <a:extLst>
              <a:ext uri="{FF2B5EF4-FFF2-40B4-BE49-F238E27FC236}">
                <a16:creationId xmlns:a16="http://schemas.microsoft.com/office/drawing/2014/main" id="{482C3FD7-D18B-8985-E4E2-4B96144A257F}"/>
              </a:ext>
            </a:extLst>
          </p:cNvPr>
          <p:cNvSpPr/>
          <p:nvPr/>
        </p:nvSpPr>
        <p:spPr>
          <a:xfrm>
            <a:off x="8985429" y="10669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9" name="모서리가 둥근 직사각형 995">
            <a:extLst>
              <a:ext uri="{FF2B5EF4-FFF2-40B4-BE49-F238E27FC236}">
                <a16:creationId xmlns:a16="http://schemas.microsoft.com/office/drawing/2014/main" id="{B7FC0A95-6974-AF83-7D5A-3B0263BF11D1}"/>
              </a:ext>
            </a:extLst>
          </p:cNvPr>
          <p:cNvSpPr/>
          <p:nvPr/>
        </p:nvSpPr>
        <p:spPr>
          <a:xfrm>
            <a:off x="9146620" y="10659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0" name="모서리가 둥근 직사각형 996">
            <a:extLst>
              <a:ext uri="{FF2B5EF4-FFF2-40B4-BE49-F238E27FC236}">
                <a16:creationId xmlns:a16="http://schemas.microsoft.com/office/drawing/2014/main" id="{4A9189BD-E090-AD5F-DA8B-D5A4ACBB1C23}"/>
              </a:ext>
            </a:extLst>
          </p:cNvPr>
          <p:cNvSpPr/>
          <p:nvPr/>
        </p:nvSpPr>
        <p:spPr>
          <a:xfrm>
            <a:off x="9307808" y="10646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1" name="모서리가 둥근 직사각형 991">
            <a:extLst>
              <a:ext uri="{FF2B5EF4-FFF2-40B4-BE49-F238E27FC236}">
                <a16:creationId xmlns:a16="http://schemas.microsoft.com/office/drawing/2014/main" id="{E4568522-0CDC-515A-FA4B-BE0DF2C8CBFB}"/>
              </a:ext>
            </a:extLst>
          </p:cNvPr>
          <p:cNvSpPr/>
          <p:nvPr/>
        </p:nvSpPr>
        <p:spPr>
          <a:xfrm>
            <a:off x="8986460" y="12301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2" name="모서리가 둥근 직사각형 992">
            <a:extLst>
              <a:ext uri="{FF2B5EF4-FFF2-40B4-BE49-F238E27FC236}">
                <a16:creationId xmlns:a16="http://schemas.microsoft.com/office/drawing/2014/main" id="{1DD809B0-75EE-393A-02F3-1E2ABD43BC65}"/>
              </a:ext>
            </a:extLst>
          </p:cNvPr>
          <p:cNvSpPr/>
          <p:nvPr/>
        </p:nvSpPr>
        <p:spPr>
          <a:xfrm>
            <a:off x="9147651" y="12291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3" name="모서리가 둥근 직사각형 993">
            <a:extLst>
              <a:ext uri="{FF2B5EF4-FFF2-40B4-BE49-F238E27FC236}">
                <a16:creationId xmlns:a16="http://schemas.microsoft.com/office/drawing/2014/main" id="{2FDE4733-9081-5E26-AC13-BFF153F3254B}"/>
              </a:ext>
            </a:extLst>
          </p:cNvPr>
          <p:cNvSpPr/>
          <p:nvPr/>
        </p:nvSpPr>
        <p:spPr>
          <a:xfrm>
            <a:off x="9308838" y="1227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4" name="모서리가 둥근 직사각형 988">
            <a:extLst>
              <a:ext uri="{FF2B5EF4-FFF2-40B4-BE49-F238E27FC236}">
                <a16:creationId xmlns:a16="http://schemas.microsoft.com/office/drawing/2014/main" id="{3DBF15AA-DB2F-2D68-B2AD-AFEA088BF21C}"/>
              </a:ext>
            </a:extLst>
          </p:cNvPr>
          <p:cNvSpPr/>
          <p:nvPr/>
        </p:nvSpPr>
        <p:spPr>
          <a:xfrm>
            <a:off x="8987786" y="13996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5" name="모서리가 둥근 직사각형 989">
            <a:extLst>
              <a:ext uri="{FF2B5EF4-FFF2-40B4-BE49-F238E27FC236}">
                <a16:creationId xmlns:a16="http://schemas.microsoft.com/office/drawing/2014/main" id="{FB373074-DAFF-3BD7-2365-F807E41AACC3}"/>
              </a:ext>
            </a:extLst>
          </p:cNvPr>
          <p:cNvSpPr/>
          <p:nvPr/>
        </p:nvSpPr>
        <p:spPr>
          <a:xfrm>
            <a:off x="9148977" y="13987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6" name="모서리가 둥근 직사각형 990">
            <a:extLst>
              <a:ext uri="{FF2B5EF4-FFF2-40B4-BE49-F238E27FC236}">
                <a16:creationId xmlns:a16="http://schemas.microsoft.com/office/drawing/2014/main" id="{4965B15E-0CE6-2999-6A01-452093F1F24D}"/>
              </a:ext>
            </a:extLst>
          </p:cNvPr>
          <p:cNvSpPr/>
          <p:nvPr/>
        </p:nvSpPr>
        <p:spPr>
          <a:xfrm>
            <a:off x="9310164" y="13996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7" name="모서리가 둥근 직사각형 985">
            <a:extLst>
              <a:ext uri="{FF2B5EF4-FFF2-40B4-BE49-F238E27FC236}">
                <a16:creationId xmlns:a16="http://schemas.microsoft.com/office/drawing/2014/main" id="{8EB95E62-1AD5-926E-92EE-5D6D536C7746}"/>
              </a:ext>
            </a:extLst>
          </p:cNvPr>
          <p:cNvSpPr/>
          <p:nvPr/>
        </p:nvSpPr>
        <p:spPr>
          <a:xfrm>
            <a:off x="8986460" y="1579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8" name="모서리가 둥근 직사각형 986">
            <a:extLst>
              <a:ext uri="{FF2B5EF4-FFF2-40B4-BE49-F238E27FC236}">
                <a16:creationId xmlns:a16="http://schemas.microsoft.com/office/drawing/2014/main" id="{E8EC16A9-89A9-D2A4-C4C8-61A2F9B16AAF}"/>
              </a:ext>
            </a:extLst>
          </p:cNvPr>
          <p:cNvSpPr/>
          <p:nvPr/>
        </p:nvSpPr>
        <p:spPr>
          <a:xfrm>
            <a:off x="9147651" y="15789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9" name="모서리가 둥근 직사각형 987">
            <a:extLst>
              <a:ext uri="{FF2B5EF4-FFF2-40B4-BE49-F238E27FC236}">
                <a16:creationId xmlns:a16="http://schemas.microsoft.com/office/drawing/2014/main" id="{B96DA75A-B1BA-BFB1-B79C-6E0A29E76771}"/>
              </a:ext>
            </a:extLst>
          </p:cNvPr>
          <p:cNvSpPr/>
          <p:nvPr/>
        </p:nvSpPr>
        <p:spPr>
          <a:xfrm>
            <a:off x="9308838" y="15776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0" name="모서리가 둥근 직사각형 982">
            <a:extLst>
              <a:ext uri="{FF2B5EF4-FFF2-40B4-BE49-F238E27FC236}">
                <a16:creationId xmlns:a16="http://schemas.microsoft.com/office/drawing/2014/main" id="{69A7673F-346D-FC2F-4358-723DEC4D6872}"/>
              </a:ext>
            </a:extLst>
          </p:cNvPr>
          <p:cNvSpPr/>
          <p:nvPr/>
        </p:nvSpPr>
        <p:spPr>
          <a:xfrm>
            <a:off x="8983390" y="17473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1" name="모서리가 둥근 직사각형 983">
            <a:extLst>
              <a:ext uri="{FF2B5EF4-FFF2-40B4-BE49-F238E27FC236}">
                <a16:creationId xmlns:a16="http://schemas.microsoft.com/office/drawing/2014/main" id="{2340365D-8866-495D-8F52-D9B847700CA5}"/>
              </a:ext>
            </a:extLst>
          </p:cNvPr>
          <p:cNvSpPr/>
          <p:nvPr/>
        </p:nvSpPr>
        <p:spPr>
          <a:xfrm>
            <a:off x="9144580" y="17463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2" name="모서리가 둥근 직사각형 984">
            <a:extLst>
              <a:ext uri="{FF2B5EF4-FFF2-40B4-BE49-F238E27FC236}">
                <a16:creationId xmlns:a16="http://schemas.microsoft.com/office/drawing/2014/main" id="{8D6A1815-16FF-F128-BD52-4AE331E36D9A}"/>
              </a:ext>
            </a:extLst>
          </p:cNvPr>
          <p:cNvSpPr/>
          <p:nvPr/>
        </p:nvSpPr>
        <p:spPr>
          <a:xfrm>
            <a:off x="9305768" y="17450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3" name="모서리가 둥근 직사각형 979">
            <a:extLst>
              <a:ext uri="{FF2B5EF4-FFF2-40B4-BE49-F238E27FC236}">
                <a16:creationId xmlns:a16="http://schemas.microsoft.com/office/drawing/2014/main" id="{656146E1-5075-B58B-DA2D-BCC1B8A0A7D6}"/>
              </a:ext>
            </a:extLst>
          </p:cNvPr>
          <p:cNvSpPr/>
          <p:nvPr/>
        </p:nvSpPr>
        <p:spPr>
          <a:xfrm>
            <a:off x="8984716" y="19124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4" name="모서리가 둥근 직사각형 980">
            <a:extLst>
              <a:ext uri="{FF2B5EF4-FFF2-40B4-BE49-F238E27FC236}">
                <a16:creationId xmlns:a16="http://schemas.microsoft.com/office/drawing/2014/main" id="{90E019CF-4C02-8599-F937-1527F804BDDD}"/>
              </a:ext>
            </a:extLst>
          </p:cNvPr>
          <p:cNvSpPr/>
          <p:nvPr/>
        </p:nvSpPr>
        <p:spPr>
          <a:xfrm>
            <a:off x="9145906" y="19114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5" name="모서리가 둥근 직사각형 981">
            <a:extLst>
              <a:ext uri="{FF2B5EF4-FFF2-40B4-BE49-F238E27FC236}">
                <a16:creationId xmlns:a16="http://schemas.microsoft.com/office/drawing/2014/main" id="{3C2450FB-A9F8-E54E-3580-7DA1447757EC}"/>
              </a:ext>
            </a:extLst>
          </p:cNvPr>
          <p:cNvSpPr/>
          <p:nvPr/>
        </p:nvSpPr>
        <p:spPr>
          <a:xfrm>
            <a:off x="9310380" y="19131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6" name="모서리가 둥근 직사각형 976">
            <a:extLst>
              <a:ext uri="{FF2B5EF4-FFF2-40B4-BE49-F238E27FC236}">
                <a16:creationId xmlns:a16="http://schemas.microsoft.com/office/drawing/2014/main" id="{16E40E5E-728A-B66A-C4ED-E561B1F32525}"/>
              </a:ext>
            </a:extLst>
          </p:cNvPr>
          <p:cNvSpPr/>
          <p:nvPr/>
        </p:nvSpPr>
        <p:spPr>
          <a:xfrm>
            <a:off x="8984373" y="20756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7" name="모서리가 둥근 직사각형 977">
            <a:extLst>
              <a:ext uri="{FF2B5EF4-FFF2-40B4-BE49-F238E27FC236}">
                <a16:creationId xmlns:a16="http://schemas.microsoft.com/office/drawing/2014/main" id="{EB0B8B43-8E48-84B3-7322-ED9A56948D6E}"/>
              </a:ext>
            </a:extLst>
          </p:cNvPr>
          <p:cNvSpPr/>
          <p:nvPr/>
        </p:nvSpPr>
        <p:spPr>
          <a:xfrm>
            <a:off x="9145564" y="2074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8" name="모서리가 둥근 직사각형 978">
            <a:extLst>
              <a:ext uri="{FF2B5EF4-FFF2-40B4-BE49-F238E27FC236}">
                <a16:creationId xmlns:a16="http://schemas.microsoft.com/office/drawing/2014/main" id="{7DE51D10-C8CB-01BA-A8DB-5F14207FEE29}"/>
              </a:ext>
            </a:extLst>
          </p:cNvPr>
          <p:cNvSpPr/>
          <p:nvPr/>
        </p:nvSpPr>
        <p:spPr>
          <a:xfrm>
            <a:off x="9306752" y="20733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9" name="모서리가 둥근 직사각형 973">
            <a:extLst>
              <a:ext uri="{FF2B5EF4-FFF2-40B4-BE49-F238E27FC236}">
                <a16:creationId xmlns:a16="http://schemas.microsoft.com/office/drawing/2014/main" id="{C883D8A6-3EBB-5EC7-589A-16C3E64E6617}"/>
              </a:ext>
            </a:extLst>
          </p:cNvPr>
          <p:cNvSpPr/>
          <p:nvPr/>
        </p:nvSpPr>
        <p:spPr>
          <a:xfrm>
            <a:off x="8985026" y="22405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0" name="모서리가 둥근 직사각형 974">
            <a:extLst>
              <a:ext uri="{FF2B5EF4-FFF2-40B4-BE49-F238E27FC236}">
                <a16:creationId xmlns:a16="http://schemas.microsoft.com/office/drawing/2014/main" id="{892E0817-E235-DF98-7494-3105308B7097}"/>
              </a:ext>
            </a:extLst>
          </p:cNvPr>
          <p:cNvSpPr/>
          <p:nvPr/>
        </p:nvSpPr>
        <p:spPr>
          <a:xfrm>
            <a:off x="9146217" y="22395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1" name="모서리가 둥근 직사각형 975">
            <a:extLst>
              <a:ext uri="{FF2B5EF4-FFF2-40B4-BE49-F238E27FC236}">
                <a16:creationId xmlns:a16="http://schemas.microsoft.com/office/drawing/2014/main" id="{4C864480-11CB-FB83-06DC-891481EBCEF3}"/>
              </a:ext>
            </a:extLst>
          </p:cNvPr>
          <p:cNvSpPr/>
          <p:nvPr/>
        </p:nvSpPr>
        <p:spPr>
          <a:xfrm>
            <a:off x="9307404" y="2238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2" name="모서리가 둥근 직사각형 913">
            <a:extLst>
              <a:ext uri="{FF2B5EF4-FFF2-40B4-BE49-F238E27FC236}">
                <a16:creationId xmlns:a16="http://schemas.microsoft.com/office/drawing/2014/main" id="{9D2969AA-F634-DF0B-1E61-313B9443EBC2}"/>
              </a:ext>
            </a:extLst>
          </p:cNvPr>
          <p:cNvSpPr/>
          <p:nvPr/>
        </p:nvSpPr>
        <p:spPr>
          <a:xfrm>
            <a:off x="8987124" y="7257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3" name="사각형: 둥근 위쪽 모서리 9192">
            <a:extLst>
              <a:ext uri="{FF2B5EF4-FFF2-40B4-BE49-F238E27FC236}">
                <a16:creationId xmlns:a16="http://schemas.microsoft.com/office/drawing/2014/main" id="{5ACC8D8B-FA5B-A54A-043C-2F4E29D143B7}"/>
              </a:ext>
            </a:extLst>
          </p:cNvPr>
          <p:cNvSpPr/>
          <p:nvPr/>
        </p:nvSpPr>
        <p:spPr>
          <a:xfrm>
            <a:off x="8925450" y="392034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94" name="직선 연결선 9193">
            <a:extLst>
              <a:ext uri="{FF2B5EF4-FFF2-40B4-BE49-F238E27FC236}">
                <a16:creationId xmlns:a16="http://schemas.microsoft.com/office/drawing/2014/main" id="{EC6D855A-C3BD-5E32-38FA-A5733CE18990}"/>
              </a:ext>
            </a:extLst>
          </p:cNvPr>
          <p:cNvCxnSpPr>
            <a:cxnSpLocks/>
          </p:cNvCxnSpPr>
          <p:nvPr/>
        </p:nvCxnSpPr>
        <p:spPr>
          <a:xfrm>
            <a:off x="8925450" y="67057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95" name="사각형: 둥근 모서리 9194">
            <a:extLst>
              <a:ext uri="{FF2B5EF4-FFF2-40B4-BE49-F238E27FC236}">
                <a16:creationId xmlns:a16="http://schemas.microsoft.com/office/drawing/2014/main" id="{FC5793DD-B386-3FC3-4970-9AEFA08DC727}"/>
              </a:ext>
            </a:extLst>
          </p:cNvPr>
          <p:cNvSpPr/>
          <p:nvPr/>
        </p:nvSpPr>
        <p:spPr>
          <a:xfrm>
            <a:off x="8925451" y="392655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6" name="직사각형 9195">
            <a:extLst>
              <a:ext uri="{FF2B5EF4-FFF2-40B4-BE49-F238E27FC236}">
                <a16:creationId xmlns:a16="http://schemas.microsoft.com/office/drawing/2014/main" id="{67F85E62-F247-DA17-D78B-14A0F0C682C2}"/>
              </a:ext>
            </a:extLst>
          </p:cNvPr>
          <p:cNvSpPr/>
          <p:nvPr/>
        </p:nvSpPr>
        <p:spPr>
          <a:xfrm>
            <a:off x="8976522" y="36329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197" name="그룹 9196">
            <a:extLst>
              <a:ext uri="{FF2B5EF4-FFF2-40B4-BE49-F238E27FC236}">
                <a16:creationId xmlns:a16="http://schemas.microsoft.com/office/drawing/2014/main" id="{587E2CD8-5C6B-3A60-BFD9-1A39D258954A}"/>
              </a:ext>
            </a:extLst>
          </p:cNvPr>
          <p:cNvGrpSpPr/>
          <p:nvPr/>
        </p:nvGrpSpPr>
        <p:grpSpPr>
          <a:xfrm>
            <a:off x="8902351" y="497928"/>
            <a:ext cx="577798" cy="221355"/>
            <a:chOff x="7893402" y="849412"/>
            <a:chExt cx="597508" cy="229745"/>
          </a:xfrm>
        </p:grpSpPr>
        <p:sp>
          <p:nvSpPr>
            <p:cNvPr id="9202" name="직사각형 9201">
              <a:extLst>
                <a:ext uri="{FF2B5EF4-FFF2-40B4-BE49-F238E27FC236}">
                  <a16:creationId xmlns:a16="http://schemas.microsoft.com/office/drawing/2014/main" id="{00C77D06-1BA0-D42C-FD61-53D35549EC83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203" name="직사각형 9202">
              <a:extLst>
                <a:ext uri="{FF2B5EF4-FFF2-40B4-BE49-F238E27FC236}">
                  <a16:creationId xmlns:a16="http://schemas.microsoft.com/office/drawing/2014/main" id="{FD20426C-8496-A67E-C753-5A76D974BAAF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204" name="직사각형 9203">
              <a:extLst>
                <a:ext uri="{FF2B5EF4-FFF2-40B4-BE49-F238E27FC236}">
                  <a16:creationId xmlns:a16="http://schemas.microsoft.com/office/drawing/2014/main" id="{041B1246-CB02-B07D-01C3-3FBC962596E5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198" name="직선 연결선 9197">
            <a:extLst>
              <a:ext uri="{FF2B5EF4-FFF2-40B4-BE49-F238E27FC236}">
                <a16:creationId xmlns:a16="http://schemas.microsoft.com/office/drawing/2014/main" id="{E5042BAB-9B01-7CB9-1F81-F73999D60864}"/>
              </a:ext>
            </a:extLst>
          </p:cNvPr>
          <p:cNvCxnSpPr>
            <a:cxnSpLocks/>
          </p:cNvCxnSpPr>
          <p:nvPr/>
        </p:nvCxnSpPr>
        <p:spPr>
          <a:xfrm>
            <a:off x="8928707" y="54455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99" name="그룹 9198">
            <a:extLst>
              <a:ext uri="{FF2B5EF4-FFF2-40B4-BE49-F238E27FC236}">
                <a16:creationId xmlns:a16="http://schemas.microsoft.com/office/drawing/2014/main" id="{DA815D71-77E9-0933-8BFB-8CB14F687277}"/>
              </a:ext>
            </a:extLst>
          </p:cNvPr>
          <p:cNvGrpSpPr/>
          <p:nvPr/>
        </p:nvGrpSpPr>
        <p:grpSpPr>
          <a:xfrm>
            <a:off x="9093079" y="544573"/>
            <a:ext cx="161190" cy="1829500"/>
            <a:chOff x="7498683" y="728474"/>
            <a:chExt cx="166688" cy="2740762"/>
          </a:xfrm>
        </p:grpSpPr>
        <p:cxnSp>
          <p:nvCxnSpPr>
            <p:cNvPr id="9200" name="직선 연결선 9199">
              <a:extLst>
                <a:ext uri="{FF2B5EF4-FFF2-40B4-BE49-F238E27FC236}">
                  <a16:creationId xmlns:a16="http://schemas.microsoft.com/office/drawing/2014/main" id="{0148BE0C-254C-7AD9-F6FC-35155755A6C8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1" name="직선 연결선 9200">
              <a:extLst>
                <a:ext uri="{FF2B5EF4-FFF2-40B4-BE49-F238E27FC236}">
                  <a16:creationId xmlns:a16="http://schemas.microsoft.com/office/drawing/2014/main" id="{A772DE1F-3C64-13F6-B9DE-9AF55CB533A3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21" name="모서리가 둥근 직사각형 1001">
            <a:extLst>
              <a:ext uri="{FF2B5EF4-FFF2-40B4-BE49-F238E27FC236}">
                <a16:creationId xmlns:a16="http://schemas.microsoft.com/office/drawing/2014/main" id="{775BED00-160F-D42C-1BD0-B4670CD78B6C}"/>
              </a:ext>
            </a:extLst>
          </p:cNvPr>
          <p:cNvSpPr/>
          <p:nvPr/>
        </p:nvSpPr>
        <p:spPr>
          <a:xfrm>
            <a:off x="6854775" y="27835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2" name="모서리가 둥근 직사각형 1002">
            <a:extLst>
              <a:ext uri="{FF2B5EF4-FFF2-40B4-BE49-F238E27FC236}">
                <a16:creationId xmlns:a16="http://schemas.microsoft.com/office/drawing/2014/main" id="{6FDA0001-0722-52E8-BB92-79FA0C0A916A}"/>
              </a:ext>
            </a:extLst>
          </p:cNvPr>
          <p:cNvSpPr/>
          <p:nvPr/>
        </p:nvSpPr>
        <p:spPr>
          <a:xfrm>
            <a:off x="7015963" y="27822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3" name="모서리가 둥근 직사각형 997">
            <a:extLst>
              <a:ext uri="{FF2B5EF4-FFF2-40B4-BE49-F238E27FC236}">
                <a16:creationId xmlns:a16="http://schemas.microsoft.com/office/drawing/2014/main" id="{4149F78E-A7DA-93DB-B617-546B61DF338C}"/>
              </a:ext>
            </a:extLst>
          </p:cNvPr>
          <p:cNvSpPr/>
          <p:nvPr/>
        </p:nvSpPr>
        <p:spPr>
          <a:xfrm>
            <a:off x="6692871" y="2952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4" name="모서리가 둥근 직사각형 998">
            <a:extLst>
              <a:ext uri="{FF2B5EF4-FFF2-40B4-BE49-F238E27FC236}">
                <a16:creationId xmlns:a16="http://schemas.microsoft.com/office/drawing/2014/main" id="{A3D0C5EF-1846-FCA5-43FE-8DD6360E9BA3}"/>
              </a:ext>
            </a:extLst>
          </p:cNvPr>
          <p:cNvSpPr/>
          <p:nvPr/>
        </p:nvSpPr>
        <p:spPr>
          <a:xfrm>
            <a:off x="6854061" y="29515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5" name="모서리가 둥근 직사각형 999">
            <a:extLst>
              <a:ext uri="{FF2B5EF4-FFF2-40B4-BE49-F238E27FC236}">
                <a16:creationId xmlns:a16="http://schemas.microsoft.com/office/drawing/2014/main" id="{92EE57E1-3476-2A48-DE23-29881F6AD921}"/>
              </a:ext>
            </a:extLst>
          </p:cNvPr>
          <p:cNvSpPr/>
          <p:nvPr/>
        </p:nvSpPr>
        <p:spPr>
          <a:xfrm>
            <a:off x="7015249" y="29502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6" name="모서리가 둥근 직사각형 994">
            <a:extLst>
              <a:ext uri="{FF2B5EF4-FFF2-40B4-BE49-F238E27FC236}">
                <a16:creationId xmlns:a16="http://schemas.microsoft.com/office/drawing/2014/main" id="{4C626766-3DFB-8805-682E-D5B020A3DE33}"/>
              </a:ext>
            </a:extLst>
          </p:cNvPr>
          <p:cNvSpPr/>
          <p:nvPr/>
        </p:nvSpPr>
        <p:spPr>
          <a:xfrm>
            <a:off x="6693584" y="31239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7" name="모서리가 둥근 직사각형 995">
            <a:extLst>
              <a:ext uri="{FF2B5EF4-FFF2-40B4-BE49-F238E27FC236}">
                <a16:creationId xmlns:a16="http://schemas.microsoft.com/office/drawing/2014/main" id="{AE3938BD-68E7-F4A9-BFA5-22E59BD9BAE6}"/>
              </a:ext>
            </a:extLst>
          </p:cNvPr>
          <p:cNvSpPr/>
          <p:nvPr/>
        </p:nvSpPr>
        <p:spPr>
          <a:xfrm>
            <a:off x="6854775" y="31230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8" name="모서리가 둥근 직사각형 996">
            <a:extLst>
              <a:ext uri="{FF2B5EF4-FFF2-40B4-BE49-F238E27FC236}">
                <a16:creationId xmlns:a16="http://schemas.microsoft.com/office/drawing/2014/main" id="{A8EAB9E2-22A3-25AB-95BF-64B97E7EA160}"/>
              </a:ext>
            </a:extLst>
          </p:cNvPr>
          <p:cNvSpPr/>
          <p:nvPr/>
        </p:nvSpPr>
        <p:spPr>
          <a:xfrm>
            <a:off x="7015963" y="31216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29" name="모서리가 둥근 직사각형 991">
            <a:extLst>
              <a:ext uri="{FF2B5EF4-FFF2-40B4-BE49-F238E27FC236}">
                <a16:creationId xmlns:a16="http://schemas.microsoft.com/office/drawing/2014/main" id="{48A786AC-4208-B237-901E-A210F0F6A4FF}"/>
              </a:ext>
            </a:extLst>
          </p:cNvPr>
          <p:cNvSpPr/>
          <p:nvPr/>
        </p:nvSpPr>
        <p:spPr>
          <a:xfrm>
            <a:off x="6694615" y="32871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0" name="모서리가 둥근 직사각형 992">
            <a:extLst>
              <a:ext uri="{FF2B5EF4-FFF2-40B4-BE49-F238E27FC236}">
                <a16:creationId xmlns:a16="http://schemas.microsoft.com/office/drawing/2014/main" id="{1C9A4DEE-581B-D91A-5C47-A7462F4DFB6E}"/>
              </a:ext>
            </a:extLst>
          </p:cNvPr>
          <p:cNvSpPr/>
          <p:nvPr/>
        </p:nvSpPr>
        <p:spPr>
          <a:xfrm>
            <a:off x="6855806" y="32861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1" name="모서리가 둥근 직사각형 993">
            <a:extLst>
              <a:ext uri="{FF2B5EF4-FFF2-40B4-BE49-F238E27FC236}">
                <a16:creationId xmlns:a16="http://schemas.microsoft.com/office/drawing/2014/main" id="{D39AB0C8-1683-E464-D1EB-78489F9B9BFF}"/>
              </a:ext>
            </a:extLst>
          </p:cNvPr>
          <p:cNvSpPr/>
          <p:nvPr/>
        </p:nvSpPr>
        <p:spPr>
          <a:xfrm>
            <a:off x="7016993" y="32848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2" name="모서리가 둥근 직사각형 988">
            <a:extLst>
              <a:ext uri="{FF2B5EF4-FFF2-40B4-BE49-F238E27FC236}">
                <a16:creationId xmlns:a16="http://schemas.microsoft.com/office/drawing/2014/main" id="{9F932236-C69F-32E9-1A37-41D046F307ED}"/>
              </a:ext>
            </a:extLst>
          </p:cNvPr>
          <p:cNvSpPr/>
          <p:nvPr/>
        </p:nvSpPr>
        <p:spPr>
          <a:xfrm>
            <a:off x="6695941" y="34566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3" name="모서리가 둥근 직사각형 989">
            <a:extLst>
              <a:ext uri="{FF2B5EF4-FFF2-40B4-BE49-F238E27FC236}">
                <a16:creationId xmlns:a16="http://schemas.microsoft.com/office/drawing/2014/main" id="{31E8C731-21DA-F000-BB54-0425CB693A20}"/>
              </a:ext>
            </a:extLst>
          </p:cNvPr>
          <p:cNvSpPr/>
          <p:nvPr/>
        </p:nvSpPr>
        <p:spPr>
          <a:xfrm>
            <a:off x="6857132" y="3455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4" name="모서리가 둥근 직사각형 990">
            <a:extLst>
              <a:ext uri="{FF2B5EF4-FFF2-40B4-BE49-F238E27FC236}">
                <a16:creationId xmlns:a16="http://schemas.microsoft.com/office/drawing/2014/main" id="{CE0A302C-B87E-5295-9DA8-8909F2D18AFB}"/>
              </a:ext>
            </a:extLst>
          </p:cNvPr>
          <p:cNvSpPr/>
          <p:nvPr/>
        </p:nvSpPr>
        <p:spPr>
          <a:xfrm>
            <a:off x="7018319" y="34566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5" name="모서리가 둥근 직사각형 985">
            <a:extLst>
              <a:ext uri="{FF2B5EF4-FFF2-40B4-BE49-F238E27FC236}">
                <a16:creationId xmlns:a16="http://schemas.microsoft.com/office/drawing/2014/main" id="{4528258D-A624-512F-6F82-1670D6006423}"/>
              </a:ext>
            </a:extLst>
          </p:cNvPr>
          <p:cNvSpPr/>
          <p:nvPr/>
        </p:nvSpPr>
        <p:spPr>
          <a:xfrm>
            <a:off x="6694615" y="36369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6" name="모서리가 둥근 직사각형 986">
            <a:extLst>
              <a:ext uri="{FF2B5EF4-FFF2-40B4-BE49-F238E27FC236}">
                <a16:creationId xmlns:a16="http://schemas.microsoft.com/office/drawing/2014/main" id="{A75C2686-A2D7-FECC-8F48-6ED448D0FCAB}"/>
              </a:ext>
            </a:extLst>
          </p:cNvPr>
          <p:cNvSpPr/>
          <p:nvPr/>
        </p:nvSpPr>
        <p:spPr>
          <a:xfrm>
            <a:off x="6855806" y="36359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7" name="모서리가 둥근 직사각형 987">
            <a:extLst>
              <a:ext uri="{FF2B5EF4-FFF2-40B4-BE49-F238E27FC236}">
                <a16:creationId xmlns:a16="http://schemas.microsoft.com/office/drawing/2014/main" id="{0D01E0B4-3C1E-95F1-E9A0-12B1F4C67E32}"/>
              </a:ext>
            </a:extLst>
          </p:cNvPr>
          <p:cNvSpPr/>
          <p:nvPr/>
        </p:nvSpPr>
        <p:spPr>
          <a:xfrm>
            <a:off x="7016993" y="36346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8" name="모서리가 둥근 직사각형 982">
            <a:extLst>
              <a:ext uri="{FF2B5EF4-FFF2-40B4-BE49-F238E27FC236}">
                <a16:creationId xmlns:a16="http://schemas.microsoft.com/office/drawing/2014/main" id="{81138BA9-BD54-03FC-4CD7-2C9475406B91}"/>
              </a:ext>
            </a:extLst>
          </p:cNvPr>
          <p:cNvSpPr/>
          <p:nvPr/>
        </p:nvSpPr>
        <p:spPr>
          <a:xfrm>
            <a:off x="6691545" y="38043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39" name="모서리가 둥근 직사각형 983">
            <a:extLst>
              <a:ext uri="{FF2B5EF4-FFF2-40B4-BE49-F238E27FC236}">
                <a16:creationId xmlns:a16="http://schemas.microsoft.com/office/drawing/2014/main" id="{763FDB92-3AC8-B488-F8A1-0B3CCB6A2C60}"/>
              </a:ext>
            </a:extLst>
          </p:cNvPr>
          <p:cNvSpPr/>
          <p:nvPr/>
        </p:nvSpPr>
        <p:spPr>
          <a:xfrm>
            <a:off x="6852735" y="38033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0" name="모서리가 둥근 직사각형 984">
            <a:extLst>
              <a:ext uri="{FF2B5EF4-FFF2-40B4-BE49-F238E27FC236}">
                <a16:creationId xmlns:a16="http://schemas.microsoft.com/office/drawing/2014/main" id="{D3CBC70C-7072-FEC4-639D-A793BDC2B82F}"/>
              </a:ext>
            </a:extLst>
          </p:cNvPr>
          <p:cNvSpPr/>
          <p:nvPr/>
        </p:nvSpPr>
        <p:spPr>
          <a:xfrm>
            <a:off x="7013923" y="3802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1" name="모서리가 둥근 직사각형 979">
            <a:extLst>
              <a:ext uri="{FF2B5EF4-FFF2-40B4-BE49-F238E27FC236}">
                <a16:creationId xmlns:a16="http://schemas.microsoft.com/office/drawing/2014/main" id="{D9A9A23B-1965-5D73-F4A0-E1B8C2963567}"/>
              </a:ext>
            </a:extLst>
          </p:cNvPr>
          <p:cNvSpPr/>
          <p:nvPr/>
        </p:nvSpPr>
        <p:spPr>
          <a:xfrm>
            <a:off x="6692871" y="39694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2" name="모서리가 둥근 직사각형 980">
            <a:extLst>
              <a:ext uri="{FF2B5EF4-FFF2-40B4-BE49-F238E27FC236}">
                <a16:creationId xmlns:a16="http://schemas.microsoft.com/office/drawing/2014/main" id="{B9086436-943B-E258-0E99-60FCF8F528B7}"/>
              </a:ext>
            </a:extLst>
          </p:cNvPr>
          <p:cNvSpPr/>
          <p:nvPr/>
        </p:nvSpPr>
        <p:spPr>
          <a:xfrm>
            <a:off x="6854061" y="39684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3" name="모서리가 둥근 직사각형 981">
            <a:extLst>
              <a:ext uri="{FF2B5EF4-FFF2-40B4-BE49-F238E27FC236}">
                <a16:creationId xmlns:a16="http://schemas.microsoft.com/office/drawing/2014/main" id="{73E91548-4E3D-A792-4D48-BF7FABF037B8}"/>
              </a:ext>
            </a:extLst>
          </p:cNvPr>
          <p:cNvSpPr/>
          <p:nvPr/>
        </p:nvSpPr>
        <p:spPr>
          <a:xfrm>
            <a:off x="7018535" y="39702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4" name="모서리가 둥근 직사각형 976">
            <a:extLst>
              <a:ext uri="{FF2B5EF4-FFF2-40B4-BE49-F238E27FC236}">
                <a16:creationId xmlns:a16="http://schemas.microsoft.com/office/drawing/2014/main" id="{F3076CEE-B01C-C6C6-FFD2-02382AB3293E}"/>
              </a:ext>
            </a:extLst>
          </p:cNvPr>
          <p:cNvSpPr/>
          <p:nvPr/>
        </p:nvSpPr>
        <p:spPr>
          <a:xfrm>
            <a:off x="6692528" y="41326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5" name="모서리가 둥근 직사각형 977">
            <a:extLst>
              <a:ext uri="{FF2B5EF4-FFF2-40B4-BE49-F238E27FC236}">
                <a16:creationId xmlns:a16="http://schemas.microsoft.com/office/drawing/2014/main" id="{EC968C72-41E1-99DE-D6EE-3E6BB6D8D37B}"/>
              </a:ext>
            </a:extLst>
          </p:cNvPr>
          <p:cNvSpPr/>
          <p:nvPr/>
        </p:nvSpPr>
        <p:spPr>
          <a:xfrm>
            <a:off x="6853719" y="41316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6" name="모서리가 둥근 직사각형 978">
            <a:extLst>
              <a:ext uri="{FF2B5EF4-FFF2-40B4-BE49-F238E27FC236}">
                <a16:creationId xmlns:a16="http://schemas.microsoft.com/office/drawing/2014/main" id="{B29CDB1F-AA90-F57B-9994-EA27CF3D5037}"/>
              </a:ext>
            </a:extLst>
          </p:cNvPr>
          <p:cNvSpPr/>
          <p:nvPr/>
        </p:nvSpPr>
        <p:spPr>
          <a:xfrm>
            <a:off x="7014907" y="41303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7" name="모서리가 둥근 직사각형 973">
            <a:extLst>
              <a:ext uri="{FF2B5EF4-FFF2-40B4-BE49-F238E27FC236}">
                <a16:creationId xmlns:a16="http://schemas.microsoft.com/office/drawing/2014/main" id="{9644F4E1-1DB3-166F-A0AE-3F11A0291719}"/>
              </a:ext>
            </a:extLst>
          </p:cNvPr>
          <p:cNvSpPr/>
          <p:nvPr/>
        </p:nvSpPr>
        <p:spPr>
          <a:xfrm>
            <a:off x="6693181" y="42975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8" name="모서리가 둥근 직사각형 974">
            <a:extLst>
              <a:ext uri="{FF2B5EF4-FFF2-40B4-BE49-F238E27FC236}">
                <a16:creationId xmlns:a16="http://schemas.microsoft.com/office/drawing/2014/main" id="{82F23AC0-9A42-FF77-5AC4-FED558B24B06}"/>
              </a:ext>
            </a:extLst>
          </p:cNvPr>
          <p:cNvSpPr/>
          <p:nvPr/>
        </p:nvSpPr>
        <p:spPr>
          <a:xfrm>
            <a:off x="6854372" y="42965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49" name="모서리가 둥근 직사각형 975">
            <a:extLst>
              <a:ext uri="{FF2B5EF4-FFF2-40B4-BE49-F238E27FC236}">
                <a16:creationId xmlns:a16="http://schemas.microsoft.com/office/drawing/2014/main" id="{98916948-3694-1666-D366-BE0775DD684E}"/>
              </a:ext>
            </a:extLst>
          </p:cNvPr>
          <p:cNvSpPr/>
          <p:nvPr/>
        </p:nvSpPr>
        <p:spPr>
          <a:xfrm>
            <a:off x="7015559" y="42952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0" name="모서리가 둥근 직사각형 913">
            <a:extLst>
              <a:ext uri="{FF2B5EF4-FFF2-40B4-BE49-F238E27FC236}">
                <a16:creationId xmlns:a16="http://schemas.microsoft.com/office/drawing/2014/main" id="{9E76E131-4436-1B5D-D45D-333829015A68}"/>
              </a:ext>
            </a:extLst>
          </p:cNvPr>
          <p:cNvSpPr/>
          <p:nvPr/>
        </p:nvSpPr>
        <p:spPr>
          <a:xfrm>
            <a:off x="6695279" y="27827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1" name="사각형: 둥근 위쪽 모서리 9450">
            <a:extLst>
              <a:ext uri="{FF2B5EF4-FFF2-40B4-BE49-F238E27FC236}">
                <a16:creationId xmlns:a16="http://schemas.microsoft.com/office/drawing/2014/main" id="{92E803E1-5286-845C-2DAE-276F1DC92F07}"/>
              </a:ext>
            </a:extLst>
          </p:cNvPr>
          <p:cNvSpPr/>
          <p:nvPr/>
        </p:nvSpPr>
        <p:spPr>
          <a:xfrm>
            <a:off x="6633605" y="2449048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452" name="직선 연결선 9451">
            <a:extLst>
              <a:ext uri="{FF2B5EF4-FFF2-40B4-BE49-F238E27FC236}">
                <a16:creationId xmlns:a16="http://schemas.microsoft.com/office/drawing/2014/main" id="{181D0EF9-E506-275E-3750-3FA0612921F1}"/>
              </a:ext>
            </a:extLst>
          </p:cNvPr>
          <p:cNvCxnSpPr>
            <a:cxnSpLocks/>
          </p:cNvCxnSpPr>
          <p:nvPr/>
        </p:nvCxnSpPr>
        <p:spPr>
          <a:xfrm>
            <a:off x="6633605" y="272759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53" name="사각형: 둥근 모서리 9452">
            <a:extLst>
              <a:ext uri="{FF2B5EF4-FFF2-40B4-BE49-F238E27FC236}">
                <a16:creationId xmlns:a16="http://schemas.microsoft.com/office/drawing/2014/main" id="{B9E0A015-9D3A-C79E-9159-A9CBA1494248}"/>
              </a:ext>
            </a:extLst>
          </p:cNvPr>
          <p:cNvSpPr/>
          <p:nvPr/>
        </p:nvSpPr>
        <p:spPr>
          <a:xfrm>
            <a:off x="6633606" y="244966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54" name="직사각형 9453">
            <a:extLst>
              <a:ext uri="{FF2B5EF4-FFF2-40B4-BE49-F238E27FC236}">
                <a16:creationId xmlns:a16="http://schemas.microsoft.com/office/drawing/2014/main" id="{5DCA2F96-392F-A7B4-3CEC-72A3822D0E73}"/>
              </a:ext>
            </a:extLst>
          </p:cNvPr>
          <p:cNvSpPr/>
          <p:nvPr/>
        </p:nvSpPr>
        <p:spPr>
          <a:xfrm>
            <a:off x="6684677" y="2420305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460" name="직사각형 9459">
            <a:extLst>
              <a:ext uri="{FF2B5EF4-FFF2-40B4-BE49-F238E27FC236}">
                <a16:creationId xmlns:a16="http://schemas.microsoft.com/office/drawing/2014/main" id="{A9A08977-9168-DD4E-6DBE-959828D9270F}"/>
              </a:ext>
            </a:extLst>
          </p:cNvPr>
          <p:cNvSpPr/>
          <p:nvPr/>
        </p:nvSpPr>
        <p:spPr>
          <a:xfrm>
            <a:off x="6610513" y="2554941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461" name="직사각형 9460">
            <a:extLst>
              <a:ext uri="{FF2B5EF4-FFF2-40B4-BE49-F238E27FC236}">
                <a16:creationId xmlns:a16="http://schemas.microsoft.com/office/drawing/2014/main" id="{869381CC-8604-C4D2-D4D9-4A35CD2CA524}"/>
              </a:ext>
            </a:extLst>
          </p:cNvPr>
          <p:cNvSpPr/>
          <p:nvPr/>
        </p:nvSpPr>
        <p:spPr>
          <a:xfrm>
            <a:off x="6755919" y="256085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462" name="직사각형 9461">
            <a:extLst>
              <a:ext uri="{FF2B5EF4-FFF2-40B4-BE49-F238E27FC236}">
                <a16:creationId xmlns:a16="http://schemas.microsoft.com/office/drawing/2014/main" id="{7E0393C1-7C03-8785-0F6F-DD1F93D6E0C3}"/>
              </a:ext>
            </a:extLst>
          </p:cNvPr>
          <p:cNvSpPr/>
          <p:nvPr/>
        </p:nvSpPr>
        <p:spPr>
          <a:xfrm>
            <a:off x="6907466" y="256008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456" name="직선 연결선 9455">
            <a:extLst>
              <a:ext uri="{FF2B5EF4-FFF2-40B4-BE49-F238E27FC236}">
                <a16:creationId xmlns:a16="http://schemas.microsoft.com/office/drawing/2014/main" id="{DCBE822D-4DD9-44F7-034F-24A62A16DC12}"/>
              </a:ext>
            </a:extLst>
          </p:cNvPr>
          <p:cNvCxnSpPr>
            <a:cxnSpLocks/>
          </p:cNvCxnSpPr>
          <p:nvPr/>
        </p:nvCxnSpPr>
        <p:spPr>
          <a:xfrm>
            <a:off x="6636862" y="2601564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58" name="직선 연결선 9457">
            <a:extLst>
              <a:ext uri="{FF2B5EF4-FFF2-40B4-BE49-F238E27FC236}">
                <a16:creationId xmlns:a16="http://schemas.microsoft.com/office/drawing/2014/main" id="{AD1FF0CF-E608-4008-B087-D3C37B25C4C0}"/>
              </a:ext>
            </a:extLst>
          </p:cNvPr>
          <p:cNvCxnSpPr/>
          <p:nvPr/>
        </p:nvCxnSpPr>
        <p:spPr>
          <a:xfrm flipV="1">
            <a:off x="6801234" y="260476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59" name="직선 연결선 9458">
            <a:extLst>
              <a:ext uri="{FF2B5EF4-FFF2-40B4-BE49-F238E27FC236}">
                <a16:creationId xmlns:a16="http://schemas.microsoft.com/office/drawing/2014/main" id="{604BDDD4-D4EC-6EC2-93D4-9B067C86FB55}"/>
              </a:ext>
            </a:extLst>
          </p:cNvPr>
          <p:cNvCxnSpPr/>
          <p:nvPr/>
        </p:nvCxnSpPr>
        <p:spPr>
          <a:xfrm flipV="1">
            <a:off x="6962424" y="2601587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07" name="모서리가 둥근 직사각형 1001">
            <a:extLst>
              <a:ext uri="{FF2B5EF4-FFF2-40B4-BE49-F238E27FC236}">
                <a16:creationId xmlns:a16="http://schemas.microsoft.com/office/drawing/2014/main" id="{1BDD0BFB-366A-DF57-66F5-0403A93F8D6B}"/>
              </a:ext>
            </a:extLst>
          </p:cNvPr>
          <p:cNvSpPr/>
          <p:nvPr/>
        </p:nvSpPr>
        <p:spPr>
          <a:xfrm>
            <a:off x="8006903" y="2786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08" name="모서리가 둥근 직사각형 1002">
            <a:extLst>
              <a:ext uri="{FF2B5EF4-FFF2-40B4-BE49-F238E27FC236}">
                <a16:creationId xmlns:a16="http://schemas.microsoft.com/office/drawing/2014/main" id="{52EFDA89-BD43-35AC-7F19-9346F5C94BE0}"/>
              </a:ext>
            </a:extLst>
          </p:cNvPr>
          <p:cNvSpPr/>
          <p:nvPr/>
        </p:nvSpPr>
        <p:spPr>
          <a:xfrm>
            <a:off x="8168091" y="2784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09" name="모서리가 둥근 직사각형 997">
            <a:extLst>
              <a:ext uri="{FF2B5EF4-FFF2-40B4-BE49-F238E27FC236}">
                <a16:creationId xmlns:a16="http://schemas.microsoft.com/office/drawing/2014/main" id="{5040586E-9E82-28C5-D402-35D602A385FF}"/>
              </a:ext>
            </a:extLst>
          </p:cNvPr>
          <p:cNvSpPr/>
          <p:nvPr/>
        </p:nvSpPr>
        <p:spPr>
          <a:xfrm>
            <a:off x="7844999" y="2955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0" name="모서리가 둥근 직사각형 998">
            <a:extLst>
              <a:ext uri="{FF2B5EF4-FFF2-40B4-BE49-F238E27FC236}">
                <a16:creationId xmlns:a16="http://schemas.microsoft.com/office/drawing/2014/main" id="{5707C10C-D14A-2AA0-FA0C-EA115E869E4C}"/>
              </a:ext>
            </a:extLst>
          </p:cNvPr>
          <p:cNvSpPr/>
          <p:nvPr/>
        </p:nvSpPr>
        <p:spPr>
          <a:xfrm>
            <a:off x="8006189" y="2954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1" name="모서리가 둥근 직사각형 999">
            <a:extLst>
              <a:ext uri="{FF2B5EF4-FFF2-40B4-BE49-F238E27FC236}">
                <a16:creationId xmlns:a16="http://schemas.microsoft.com/office/drawing/2014/main" id="{F0C7C9B4-4B22-A105-1B0E-A71C0711757B}"/>
              </a:ext>
            </a:extLst>
          </p:cNvPr>
          <p:cNvSpPr/>
          <p:nvPr/>
        </p:nvSpPr>
        <p:spPr>
          <a:xfrm>
            <a:off x="8167377" y="2952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2" name="모서리가 둥근 직사각형 994">
            <a:extLst>
              <a:ext uri="{FF2B5EF4-FFF2-40B4-BE49-F238E27FC236}">
                <a16:creationId xmlns:a16="http://schemas.microsoft.com/office/drawing/2014/main" id="{5ACD3A18-C96B-F399-80DD-6B5C76BD91A8}"/>
              </a:ext>
            </a:extLst>
          </p:cNvPr>
          <p:cNvSpPr/>
          <p:nvPr/>
        </p:nvSpPr>
        <p:spPr>
          <a:xfrm>
            <a:off x="7845712" y="3126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3" name="모서리가 둥근 직사각형 995">
            <a:extLst>
              <a:ext uri="{FF2B5EF4-FFF2-40B4-BE49-F238E27FC236}">
                <a16:creationId xmlns:a16="http://schemas.microsoft.com/office/drawing/2014/main" id="{4BE990C4-14DC-0A51-864F-ACC526A1950E}"/>
              </a:ext>
            </a:extLst>
          </p:cNvPr>
          <p:cNvSpPr/>
          <p:nvPr/>
        </p:nvSpPr>
        <p:spPr>
          <a:xfrm>
            <a:off x="8006903" y="3125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4" name="모서리가 둥근 직사각형 996">
            <a:extLst>
              <a:ext uri="{FF2B5EF4-FFF2-40B4-BE49-F238E27FC236}">
                <a16:creationId xmlns:a16="http://schemas.microsoft.com/office/drawing/2014/main" id="{2B6D64F8-DC45-E72B-C289-B2EA4731EA27}"/>
              </a:ext>
            </a:extLst>
          </p:cNvPr>
          <p:cNvSpPr/>
          <p:nvPr/>
        </p:nvSpPr>
        <p:spPr>
          <a:xfrm>
            <a:off x="8168091" y="3124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5" name="모서리가 둥근 직사각형 991">
            <a:extLst>
              <a:ext uri="{FF2B5EF4-FFF2-40B4-BE49-F238E27FC236}">
                <a16:creationId xmlns:a16="http://schemas.microsoft.com/office/drawing/2014/main" id="{45CE8F46-B178-48CA-04C6-9904F6E0F2B9}"/>
              </a:ext>
            </a:extLst>
          </p:cNvPr>
          <p:cNvSpPr/>
          <p:nvPr/>
        </p:nvSpPr>
        <p:spPr>
          <a:xfrm>
            <a:off x="7846743" y="32898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6" name="모서리가 둥근 직사각형 992">
            <a:extLst>
              <a:ext uri="{FF2B5EF4-FFF2-40B4-BE49-F238E27FC236}">
                <a16:creationId xmlns:a16="http://schemas.microsoft.com/office/drawing/2014/main" id="{D40F3E5A-3D6D-0B8E-A4AD-6768956262BD}"/>
              </a:ext>
            </a:extLst>
          </p:cNvPr>
          <p:cNvSpPr/>
          <p:nvPr/>
        </p:nvSpPr>
        <p:spPr>
          <a:xfrm>
            <a:off x="8007934" y="32888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7" name="모서리가 둥근 직사각형 993">
            <a:extLst>
              <a:ext uri="{FF2B5EF4-FFF2-40B4-BE49-F238E27FC236}">
                <a16:creationId xmlns:a16="http://schemas.microsoft.com/office/drawing/2014/main" id="{24E7F98A-8048-AFD9-051C-FC27C60491DF}"/>
              </a:ext>
            </a:extLst>
          </p:cNvPr>
          <p:cNvSpPr/>
          <p:nvPr/>
        </p:nvSpPr>
        <p:spPr>
          <a:xfrm>
            <a:off x="8169121" y="32875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8" name="모서리가 둥근 직사각형 988">
            <a:extLst>
              <a:ext uri="{FF2B5EF4-FFF2-40B4-BE49-F238E27FC236}">
                <a16:creationId xmlns:a16="http://schemas.microsoft.com/office/drawing/2014/main" id="{535DC8E8-D2A6-D6FC-A969-E87B4BC5E955}"/>
              </a:ext>
            </a:extLst>
          </p:cNvPr>
          <p:cNvSpPr/>
          <p:nvPr/>
        </p:nvSpPr>
        <p:spPr>
          <a:xfrm>
            <a:off x="7848069" y="34594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9" name="모서리가 둥근 직사각형 989">
            <a:extLst>
              <a:ext uri="{FF2B5EF4-FFF2-40B4-BE49-F238E27FC236}">
                <a16:creationId xmlns:a16="http://schemas.microsoft.com/office/drawing/2014/main" id="{57FFD42E-E600-644E-6D96-6D2761805DA2}"/>
              </a:ext>
            </a:extLst>
          </p:cNvPr>
          <p:cNvSpPr/>
          <p:nvPr/>
        </p:nvSpPr>
        <p:spPr>
          <a:xfrm>
            <a:off x="8009260" y="34584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0" name="모서리가 둥근 직사각형 990">
            <a:extLst>
              <a:ext uri="{FF2B5EF4-FFF2-40B4-BE49-F238E27FC236}">
                <a16:creationId xmlns:a16="http://schemas.microsoft.com/office/drawing/2014/main" id="{F792308B-A857-A2BD-F3FB-612B7D478F6A}"/>
              </a:ext>
            </a:extLst>
          </p:cNvPr>
          <p:cNvSpPr/>
          <p:nvPr/>
        </p:nvSpPr>
        <p:spPr>
          <a:xfrm>
            <a:off x="8170447" y="34594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1" name="모서리가 둥근 직사각형 985">
            <a:extLst>
              <a:ext uri="{FF2B5EF4-FFF2-40B4-BE49-F238E27FC236}">
                <a16:creationId xmlns:a16="http://schemas.microsoft.com/office/drawing/2014/main" id="{CC732B15-5EAE-CB76-AC76-81B5BFB08B1E}"/>
              </a:ext>
            </a:extLst>
          </p:cNvPr>
          <p:cNvSpPr/>
          <p:nvPr/>
        </p:nvSpPr>
        <p:spPr>
          <a:xfrm>
            <a:off x="7846743" y="36397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2" name="모서리가 둥근 직사각형 986">
            <a:extLst>
              <a:ext uri="{FF2B5EF4-FFF2-40B4-BE49-F238E27FC236}">
                <a16:creationId xmlns:a16="http://schemas.microsoft.com/office/drawing/2014/main" id="{32800FC0-E923-F6A3-A0C4-7E2D678B82E5}"/>
              </a:ext>
            </a:extLst>
          </p:cNvPr>
          <p:cNvSpPr/>
          <p:nvPr/>
        </p:nvSpPr>
        <p:spPr>
          <a:xfrm>
            <a:off x="8007934" y="36387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3" name="모서리가 둥근 직사각형 987">
            <a:extLst>
              <a:ext uri="{FF2B5EF4-FFF2-40B4-BE49-F238E27FC236}">
                <a16:creationId xmlns:a16="http://schemas.microsoft.com/office/drawing/2014/main" id="{16DDEDA5-05AD-A5B5-EDAE-673F985B079B}"/>
              </a:ext>
            </a:extLst>
          </p:cNvPr>
          <p:cNvSpPr/>
          <p:nvPr/>
        </p:nvSpPr>
        <p:spPr>
          <a:xfrm>
            <a:off x="8169121" y="36374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4" name="모서리가 둥근 직사각형 982">
            <a:extLst>
              <a:ext uri="{FF2B5EF4-FFF2-40B4-BE49-F238E27FC236}">
                <a16:creationId xmlns:a16="http://schemas.microsoft.com/office/drawing/2014/main" id="{989154D7-5007-74A0-03FE-2518C9A96B72}"/>
              </a:ext>
            </a:extLst>
          </p:cNvPr>
          <p:cNvSpPr/>
          <p:nvPr/>
        </p:nvSpPr>
        <p:spPr>
          <a:xfrm>
            <a:off x="7843673" y="38070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5" name="모서리가 둥근 직사각형 983">
            <a:extLst>
              <a:ext uri="{FF2B5EF4-FFF2-40B4-BE49-F238E27FC236}">
                <a16:creationId xmlns:a16="http://schemas.microsoft.com/office/drawing/2014/main" id="{0A5B7B0F-CFE7-6A82-6EBD-50F7082C32F8}"/>
              </a:ext>
            </a:extLst>
          </p:cNvPr>
          <p:cNvSpPr/>
          <p:nvPr/>
        </p:nvSpPr>
        <p:spPr>
          <a:xfrm>
            <a:off x="8004863" y="3806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6" name="모서리가 둥근 직사각형 984">
            <a:extLst>
              <a:ext uri="{FF2B5EF4-FFF2-40B4-BE49-F238E27FC236}">
                <a16:creationId xmlns:a16="http://schemas.microsoft.com/office/drawing/2014/main" id="{3B4E555E-B3F0-49FC-A479-C4A2CE2FA81B}"/>
              </a:ext>
            </a:extLst>
          </p:cNvPr>
          <p:cNvSpPr/>
          <p:nvPr/>
        </p:nvSpPr>
        <p:spPr>
          <a:xfrm>
            <a:off x="8166051" y="38047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7" name="모서리가 둥근 직사각형 979">
            <a:extLst>
              <a:ext uri="{FF2B5EF4-FFF2-40B4-BE49-F238E27FC236}">
                <a16:creationId xmlns:a16="http://schemas.microsoft.com/office/drawing/2014/main" id="{65D4A35B-19E5-C6F3-3A2D-F547AB3DB992}"/>
              </a:ext>
            </a:extLst>
          </p:cNvPr>
          <p:cNvSpPr/>
          <p:nvPr/>
        </p:nvSpPr>
        <p:spPr>
          <a:xfrm>
            <a:off x="7844999" y="39721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8" name="모서리가 둥근 직사각형 980">
            <a:extLst>
              <a:ext uri="{FF2B5EF4-FFF2-40B4-BE49-F238E27FC236}">
                <a16:creationId xmlns:a16="http://schemas.microsoft.com/office/drawing/2014/main" id="{2E5BA418-B786-E14E-ABC0-74CA8A498FFA}"/>
              </a:ext>
            </a:extLst>
          </p:cNvPr>
          <p:cNvSpPr/>
          <p:nvPr/>
        </p:nvSpPr>
        <p:spPr>
          <a:xfrm>
            <a:off x="8006189" y="39711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9" name="모서리가 둥근 직사각형 981">
            <a:extLst>
              <a:ext uri="{FF2B5EF4-FFF2-40B4-BE49-F238E27FC236}">
                <a16:creationId xmlns:a16="http://schemas.microsoft.com/office/drawing/2014/main" id="{C38D5850-9436-A518-6F32-3FB1390C513B}"/>
              </a:ext>
            </a:extLst>
          </p:cNvPr>
          <p:cNvSpPr/>
          <p:nvPr/>
        </p:nvSpPr>
        <p:spPr>
          <a:xfrm>
            <a:off x="8170663" y="3972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0" name="모서리가 둥근 직사각형 976">
            <a:extLst>
              <a:ext uri="{FF2B5EF4-FFF2-40B4-BE49-F238E27FC236}">
                <a16:creationId xmlns:a16="http://schemas.microsoft.com/office/drawing/2014/main" id="{5030DFEB-1B01-D449-9A2A-CECBBC8E598B}"/>
              </a:ext>
            </a:extLst>
          </p:cNvPr>
          <p:cNvSpPr/>
          <p:nvPr/>
        </p:nvSpPr>
        <p:spPr>
          <a:xfrm>
            <a:off x="7844656" y="41353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1" name="모서리가 둥근 직사각형 977">
            <a:extLst>
              <a:ext uri="{FF2B5EF4-FFF2-40B4-BE49-F238E27FC236}">
                <a16:creationId xmlns:a16="http://schemas.microsoft.com/office/drawing/2014/main" id="{D281F29E-D90E-0F27-6349-D73FA0C294F9}"/>
              </a:ext>
            </a:extLst>
          </p:cNvPr>
          <p:cNvSpPr/>
          <p:nvPr/>
        </p:nvSpPr>
        <p:spPr>
          <a:xfrm>
            <a:off x="8005847" y="41343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2" name="모서리가 둥근 직사각형 978">
            <a:extLst>
              <a:ext uri="{FF2B5EF4-FFF2-40B4-BE49-F238E27FC236}">
                <a16:creationId xmlns:a16="http://schemas.microsoft.com/office/drawing/2014/main" id="{6D7DF3C8-5D29-7E43-BA66-4248757FC3B0}"/>
              </a:ext>
            </a:extLst>
          </p:cNvPr>
          <p:cNvSpPr/>
          <p:nvPr/>
        </p:nvSpPr>
        <p:spPr>
          <a:xfrm>
            <a:off x="8167035" y="41330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3" name="모서리가 둥근 직사각형 973">
            <a:extLst>
              <a:ext uri="{FF2B5EF4-FFF2-40B4-BE49-F238E27FC236}">
                <a16:creationId xmlns:a16="http://schemas.microsoft.com/office/drawing/2014/main" id="{A1574652-7D36-CED8-1480-0AEC878CF05C}"/>
              </a:ext>
            </a:extLst>
          </p:cNvPr>
          <p:cNvSpPr/>
          <p:nvPr/>
        </p:nvSpPr>
        <p:spPr>
          <a:xfrm>
            <a:off x="7845309" y="4300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4" name="모서리가 둥근 직사각형 974">
            <a:extLst>
              <a:ext uri="{FF2B5EF4-FFF2-40B4-BE49-F238E27FC236}">
                <a16:creationId xmlns:a16="http://schemas.microsoft.com/office/drawing/2014/main" id="{62C54B46-CFD2-FB58-7081-F6717CB0278B}"/>
              </a:ext>
            </a:extLst>
          </p:cNvPr>
          <p:cNvSpPr/>
          <p:nvPr/>
        </p:nvSpPr>
        <p:spPr>
          <a:xfrm>
            <a:off x="8006500" y="4299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5" name="모서리가 둥근 직사각형 975">
            <a:extLst>
              <a:ext uri="{FF2B5EF4-FFF2-40B4-BE49-F238E27FC236}">
                <a16:creationId xmlns:a16="http://schemas.microsoft.com/office/drawing/2014/main" id="{5995CC07-DBB5-0A9D-C131-20B7F43306C8}"/>
              </a:ext>
            </a:extLst>
          </p:cNvPr>
          <p:cNvSpPr/>
          <p:nvPr/>
        </p:nvSpPr>
        <p:spPr>
          <a:xfrm>
            <a:off x="8167687" y="4297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6" name="모서리가 둥근 직사각형 913">
            <a:extLst>
              <a:ext uri="{FF2B5EF4-FFF2-40B4-BE49-F238E27FC236}">
                <a16:creationId xmlns:a16="http://schemas.microsoft.com/office/drawing/2014/main" id="{815A815B-235E-8FCD-831D-9BE8E49D9060}"/>
              </a:ext>
            </a:extLst>
          </p:cNvPr>
          <p:cNvSpPr/>
          <p:nvPr/>
        </p:nvSpPr>
        <p:spPr>
          <a:xfrm>
            <a:off x="7847407" y="27855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7" name="사각형: 둥근 위쪽 모서리 9536">
            <a:extLst>
              <a:ext uri="{FF2B5EF4-FFF2-40B4-BE49-F238E27FC236}">
                <a16:creationId xmlns:a16="http://schemas.microsoft.com/office/drawing/2014/main" id="{DAB404E4-7B7E-5F0F-8DE2-7B54BA78DED2}"/>
              </a:ext>
            </a:extLst>
          </p:cNvPr>
          <p:cNvSpPr/>
          <p:nvPr/>
        </p:nvSpPr>
        <p:spPr>
          <a:xfrm>
            <a:off x="7785733" y="2451782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538" name="직선 연결선 9537">
            <a:extLst>
              <a:ext uri="{FF2B5EF4-FFF2-40B4-BE49-F238E27FC236}">
                <a16:creationId xmlns:a16="http://schemas.microsoft.com/office/drawing/2014/main" id="{A9B5CF96-71CB-F82F-0180-E1ACACBEC46B}"/>
              </a:ext>
            </a:extLst>
          </p:cNvPr>
          <p:cNvCxnSpPr>
            <a:cxnSpLocks/>
          </p:cNvCxnSpPr>
          <p:nvPr/>
        </p:nvCxnSpPr>
        <p:spPr>
          <a:xfrm>
            <a:off x="7785733" y="27303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39" name="사각형: 둥근 모서리 9538">
            <a:extLst>
              <a:ext uri="{FF2B5EF4-FFF2-40B4-BE49-F238E27FC236}">
                <a16:creationId xmlns:a16="http://schemas.microsoft.com/office/drawing/2014/main" id="{7EC471A3-6B76-F1EF-7D28-BC5807953933}"/>
              </a:ext>
            </a:extLst>
          </p:cNvPr>
          <p:cNvSpPr/>
          <p:nvPr/>
        </p:nvSpPr>
        <p:spPr>
          <a:xfrm>
            <a:off x="7785734" y="24524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40" name="직사각형 9539">
            <a:extLst>
              <a:ext uri="{FF2B5EF4-FFF2-40B4-BE49-F238E27FC236}">
                <a16:creationId xmlns:a16="http://schemas.microsoft.com/office/drawing/2014/main" id="{82C1B769-6D07-5FC5-9DFD-EF53E249D51D}"/>
              </a:ext>
            </a:extLst>
          </p:cNvPr>
          <p:cNvSpPr/>
          <p:nvPr/>
        </p:nvSpPr>
        <p:spPr>
          <a:xfrm>
            <a:off x="7836805" y="2423039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546" name="직사각형 9545">
            <a:extLst>
              <a:ext uri="{FF2B5EF4-FFF2-40B4-BE49-F238E27FC236}">
                <a16:creationId xmlns:a16="http://schemas.microsoft.com/office/drawing/2014/main" id="{37B58A8B-8AD4-409C-6E63-DD3F2504773C}"/>
              </a:ext>
            </a:extLst>
          </p:cNvPr>
          <p:cNvSpPr/>
          <p:nvPr/>
        </p:nvSpPr>
        <p:spPr>
          <a:xfrm>
            <a:off x="7762641" y="255767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547" name="직사각형 9546">
            <a:extLst>
              <a:ext uri="{FF2B5EF4-FFF2-40B4-BE49-F238E27FC236}">
                <a16:creationId xmlns:a16="http://schemas.microsoft.com/office/drawing/2014/main" id="{65F04BAD-6C69-0515-951C-C4E4AE602715}"/>
              </a:ext>
            </a:extLst>
          </p:cNvPr>
          <p:cNvSpPr/>
          <p:nvPr/>
        </p:nvSpPr>
        <p:spPr>
          <a:xfrm>
            <a:off x="7908047" y="2563586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548" name="직사각형 9547">
            <a:extLst>
              <a:ext uri="{FF2B5EF4-FFF2-40B4-BE49-F238E27FC236}">
                <a16:creationId xmlns:a16="http://schemas.microsoft.com/office/drawing/2014/main" id="{E8CA2DED-70EB-1829-77C7-24A1668B9842}"/>
              </a:ext>
            </a:extLst>
          </p:cNvPr>
          <p:cNvSpPr/>
          <p:nvPr/>
        </p:nvSpPr>
        <p:spPr>
          <a:xfrm>
            <a:off x="8059594" y="256282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542" name="직선 연결선 9541">
            <a:extLst>
              <a:ext uri="{FF2B5EF4-FFF2-40B4-BE49-F238E27FC236}">
                <a16:creationId xmlns:a16="http://schemas.microsoft.com/office/drawing/2014/main" id="{E1014089-F84E-816A-90CB-A113141A1C25}"/>
              </a:ext>
            </a:extLst>
          </p:cNvPr>
          <p:cNvCxnSpPr>
            <a:cxnSpLocks/>
          </p:cNvCxnSpPr>
          <p:nvPr/>
        </p:nvCxnSpPr>
        <p:spPr>
          <a:xfrm>
            <a:off x="7788990" y="26042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44" name="직선 연결선 9543">
            <a:extLst>
              <a:ext uri="{FF2B5EF4-FFF2-40B4-BE49-F238E27FC236}">
                <a16:creationId xmlns:a16="http://schemas.microsoft.com/office/drawing/2014/main" id="{09FDE2C1-BED8-278D-C87C-DE73632B15E8}"/>
              </a:ext>
            </a:extLst>
          </p:cNvPr>
          <p:cNvCxnSpPr/>
          <p:nvPr/>
        </p:nvCxnSpPr>
        <p:spPr>
          <a:xfrm flipV="1">
            <a:off x="7953362" y="260750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45" name="직선 연결선 9544">
            <a:extLst>
              <a:ext uri="{FF2B5EF4-FFF2-40B4-BE49-F238E27FC236}">
                <a16:creationId xmlns:a16="http://schemas.microsoft.com/office/drawing/2014/main" id="{44082CD5-BDB6-6969-4E7E-91679F894FE8}"/>
              </a:ext>
            </a:extLst>
          </p:cNvPr>
          <p:cNvCxnSpPr/>
          <p:nvPr/>
        </p:nvCxnSpPr>
        <p:spPr>
          <a:xfrm flipV="1">
            <a:off x="8114552" y="2604321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50" name="모서리가 둥근 직사각형 1001">
            <a:extLst>
              <a:ext uri="{FF2B5EF4-FFF2-40B4-BE49-F238E27FC236}">
                <a16:creationId xmlns:a16="http://schemas.microsoft.com/office/drawing/2014/main" id="{FC6DD7EA-0C99-0D79-9178-7277819AF69F}"/>
              </a:ext>
            </a:extLst>
          </p:cNvPr>
          <p:cNvSpPr/>
          <p:nvPr/>
        </p:nvSpPr>
        <p:spPr>
          <a:xfrm>
            <a:off x="8582967" y="2786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1" name="모서리가 둥근 직사각형 1002">
            <a:extLst>
              <a:ext uri="{FF2B5EF4-FFF2-40B4-BE49-F238E27FC236}">
                <a16:creationId xmlns:a16="http://schemas.microsoft.com/office/drawing/2014/main" id="{47FB1BC6-F524-0D90-C18C-D29F3DF7EB32}"/>
              </a:ext>
            </a:extLst>
          </p:cNvPr>
          <p:cNvSpPr/>
          <p:nvPr/>
        </p:nvSpPr>
        <p:spPr>
          <a:xfrm>
            <a:off x="8744155" y="2784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2" name="모서리가 둥근 직사각형 997">
            <a:extLst>
              <a:ext uri="{FF2B5EF4-FFF2-40B4-BE49-F238E27FC236}">
                <a16:creationId xmlns:a16="http://schemas.microsoft.com/office/drawing/2014/main" id="{21F7F4DC-5DB5-08C1-CD3D-0D466AF3AE51}"/>
              </a:ext>
            </a:extLst>
          </p:cNvPr>
          <p:cNvSpPr/>
          <p:nvPr/>
        </p:nvSpPr>
        <p:spPr>
          <a:xfrm>
            <a:off x="8421063" y="2955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3" name="모서리가 둥근 직사각형 998">
            <a:extLst>
              <a:ext uri="{FF2B5EF4-FFF2-40B4-BE49-F238E27FC236}">
                <a16:creationId xmlns:a16="http://schemas.microsoft.com/office/drawing/2014/main" id="{A845FE03-43B7-B4BD-E38B-93A28A2BE44D}"/>
              </a:ext>
            </a:extLst>
          </p:cNvPr>
          <p:cNvSpPr/>
          <p:nvPr/>
        </p:nvSpPr>
        <p:spPr>
          <a:xfrm>
            <a:off x="8582253" y="2954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4" name="모서리가 둥근 직사각형 999">
            <a:extLst>
              <a:ext uri="{FF2B5EF4-FFF2-40B4-BE49-F238E27FC236}">
                <a16:creationId xmlns:a16="http://schemas.microsoft.com/office/drawing/2014/main" id="{CC218A52-9033-79D0-DE37-944EE11BA468}"/>
              </a:ext>
            </a:extLst>
          </p:cNvPr>
          <p:cNvSpPr/>
          <p:nvPr/>
        </p:nvSpPr>
        <p:spPr>
          <a:xfrm>
            <a:off x="8743441" y="2952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5" name="모서리가 둥근 직사각형 994">
            <a:extLst>
              <a:ext uri="{FF2B5EF4-FFF2-40B4-BE49-F238E27FC236}">
                <a16:creationId xmlns:a16="http://schemas.microsoft.com/office/drawing/2014/main" id="{EEA2C004-14B8-568D-EF0C-1DA46ABE9F3E}"/>
              </a:ext>
            </a:extLst>
          </p:cNvPr>
          <p:cNvSpPr/>
          <p:nvPr/>
        </p:nvSpPr>
        <p:spPr>
          <a:xfrm>
            <a:off x="8421776" y="3126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6" name="모서리가 둥근 직사각형 995">
            <a:extLst>
              <a:ext uri="{FF2B5EF4-FFF2-40B4-BE49-F238E27FC236}">
                <a16:creationId xmlns:a16="http://schemas.microsoft.com/office/drawing/2014/main" id="{6E8BD816-93C0-A8D7-4176-D9DAAE96A3E5}"/>
              </a:ext>
            </a:extLst>
          </p:cNvPr>
          <p:cNvSpPr/>
          <p:nvPr/>
        </p:nvSpPr>
        <p:spPr>
          <a:xfrm>
            <a:off x="8582967" y="31257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7" name="모서리가 둥근 직사각형 996">
            <a:extLst>
              <a:ext uri="{FF2B5EF4-FFF2-40B4-BE49-F238E27FC236}">
                <a16:creationId xmlns:a16="http://schemas.microsoft.com/office/drawing/2014/main" id="{5ADBA8D8-21CD-5A50-1AE2-93A2177963C1}"/>
              </a:ext>
            </a:extLst>
          </p:cNvPr>
          <p:cNvSpPr/>
          <p:nvPr/>
        </p:nvSpPr>
        <p:spPr>
          <a:xfrm>
            <a:off x="8744155" y="3124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8" name="모서리가 둥근 직사각형 991">
            <a:extLst>
              <a:ext uri="{FF2B5EF4-FFF2-40B4-BE49-F238E27FC236}">
                <a16:creationId xmlns:a16="http://schemas.microsoft.com/office/drawing/2014/main" id="{FEB4D256-F424-EBA8-8272-42575820FA3B}"/>
              </a:ext>
            </a:extLst>
          </p:cNvPr>
          <p:cNvSpPr/>
          <p:nvPr/>
        </p:nvSpPr>
        <p:spPr>
          <a:xfrm>
            <a:off x="8422807" y="32898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9" name="모서리가 둥근 직사각형 992">
            <a:extLst>
              <a:ext uri="{FF2B5EF4-FFF2-40B4-BE49-F238E27FC236}">
                <a16:creationId xmlns:a16="http://schemas.microsoft.com/office/drawing/2014/main" id="{6376E86C-EC2D-4FDD-5631-AFDEC7EF8DB6}"/>
              </a:ext>
            </a:extLst>
          </p:cNvPr>
          <p:cNvSpPr/>
          <p:nvPr/>
        </p:nvSpPr>
        <p:spPr>
          <a:xfrm>
            <a:off x="8583998" y="32888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0" name="모서리가 둥근 직사각형 993">
            <a:extLst>
              <a:ext uri="{FF2B5EF4-FFF2-40B4-BE49-F238E27FC236}">
                <a16:creationId xmlns:a16="http://schemas.microsoft.com/office/drawing/2014/main" id="{C75FFB69-C65A-E3A0-59A0-BD9D02A3240C}"/>
              </a:ext>
            </a:extLst>
          </p:cNvPr>
          <p:cNvSpPr/>
          <p:nvPr/>
        </p:nvSpPr>
        <p:spPr>
          <a:xfrm>
            <a:off x="8745185" y="32875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1" name="모서리가 둥근 직사각형 988">
            <a:extLst>
              <a:ext uri="{FF2B5EF4-FFF2-40B4-BE49-F238E27FC236}">
                <a16:creationId xmlns:a16="http://schemas.microsoft.com/office/drawing/2014/main" id="{CFD79D9A-AA97-10F2-315D-820C3D07563D}"/>
              </a:ext>
            </a:extLst>
          </p:cNvPr>
          <p:cNvSpPr/>
          <p:nvPr/>
        </p:nvSpPr>
        <p:spPr>
          <a:xfrm>
            <a:off x="8424133" y="34594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2" name="모서리가 둥근 직사각형 989">
            <a:extLst>
              <a:ext uri="{FF2B5EF4-FFF2-40B4-BE49-F238E27FC236}">
                <a16:creationId xmlns:a16="http://schemas.microsoft.com/office/drawing/2014/main" id="{BF69D9E7-ACC9-73BD-8178-FE4F1482644C}"/>
              </a:ext>
            </a:extLst>
          </p:cNvPr>
          <p:cNvSpPr/>
          <p:nvPr/>
        </p:nvSpPr>
        <p:spPr>
          <a:xfrm>
            <a:off x="8585324" y="34584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3" name="모서리가 둥근 직사각형 990">
            <a:extLst>
              <a:ext uri="{FF2B5EF4-FFF2-40B4-BE49-F238E27FC236}">
                <a16:creationId xmlns:a16="http://schemas.microsoft.com/office/drawing/2014/main" id="{3BEA5BBD-BF20-C636-B5F8-A789ADB37EE8}"/>
              </a:ext>
            </a:extLst>
          </p:cNvPr>
          <p:cNvSpPr/>
          <p:nvPr/>
        </p:nvSpPr>
        <p:spPr>
          <a:xfrm>
            <a:off x="8746511" y="34594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4" name="모서리가 둥근 직사각형 985">
            <a:extLst>
              <a:ext uri="{FF2B5EF4-FFF2-40B4-BE49-F238E27FC236}">
                <a16:creationId xmlns:a16="http://schemas.microsoft.com/office/drawing/2014/main" id="{EF74892E-C0FC-1FE7-6103-35FF14148E14}"/>
              </a:ext>
            </a:extLst>
          </p:cNvPr>
          <p:cNvSpPr/>
          <p:nvPr/>
        </p:nvSpPr>
        <p:spPr>
          <a:xfrm>
            <a:off x="8422807" y="36397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5" name="모서리가 둥근 직사각형 986">
            <a:extLst>
              <a:ext uri="{FF2B5EF4-FFF2-40B4-BE49-F238E27FC236}">
                <a16:creationId xmlns:a16="http://schemas.microsoft.com/office/drawing/2014/main" id="{460BA4C9-5247-E8CE-3AEE-6EAAED444786}"/>
              </a:ext>
            </a:extLst>
          </p:cNvPr>
          <p:cNvSpPr/>
          <p:nvPr/>
        </p:nvSpPr>
        <p:spPr>
          <a:xfrm>
            <a:off x="8583998" y="36387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6" name="모서리가 둥근 직사각형 987">
            <a:extLst>
              <a:ext uri="{FF2B5EF4-FFF2-40B4-BE49-F238E27FC236}">
                <a16:creationId xmlns:a16="http://schemas.microsoft.com/office/drawing/2014/main" id="{F7AFCA3D-0607-8DFE-FA6D-870C0C06CD05}"/>
              </a:ext>
            </a:extLst>
          </p:cNvPr>
          <p:cNvSpPr/>
          <p:nvPr/>
        </p:nvSpPr>
        <p:spPr>
          <a:xfrm>
            <a:off x="8745185" y="36374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7" name="모서리가 둥근 직사각형 982">
            <a:extLst>
              <a:ext uri="{FF2B5EF4-FFF2-40B4-BE49-F238E27FC236}">
                <a16:creationId xmlns:a16="http://schemas.microsoft.com/office/drawing/2014/main" id="{1221F5AD-28B6-DEF7-FFC5-F5F57E9347B9}"/>
              </a:ext>
            </a:extLst>
          </p:cNvPr>
          <p:cNvSpPr/>
          <p:nvPr/>
        </p:nvSpPr>
        <p:spPr>
          <a:xfrm>
            <a:off x="8419737" y="38070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8" name="모서리가 둥근 직사각형 983">
            <a:extLst>
              <a:ext uri="{FF2B5EF4-FFF2-40B4-BE49-F238E27FC236}">
                <a16:creationId xmlns:a16="http://schemas.microsoft.com/office/drawing/2014/main" id="{96DD0844-8CE1-F34F-C8D9-728B8D23B031}"/>
              </a:ext>
            </a:extLst>
          </p:cNvPr>
          <p:cNvSpPr/>
          <p:nvPr/>
        </p:nvSpPr>
        <p:spPr>
          <a:xfrm>
            <a:off x="8580927" y="3806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9" name="모서리가 둥근 직사각형 984">
            <a:extLst>
              <a:ext uri="{FF2B5EF4-FFF2-40B4-BE49-F238E27FC236}">
                <a16:creationId xmlns:a16="http://schemas.microsoft.com/office/drawing/2014/main" id="{722DBE9D-A5AA-93CC-1735-74309594B1AB}"/>
              </a:ext>
            </a:extLst>
          </p:cNvPr>
          <p:cNvSpPr/>
          <p:nvPr/>
        </p:nvSpPr>
        <p:spPr>
          <a:xfrm>
            <a:off x="8742115" y="38047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0" name="모서리가 둥근 직사각형 979">
            <a:extLst>
              <a:ext uri="{FF2B5EF4-FFF2-40B4-BE49-F238E27FC236}">
                <a16:creationId xmlns:a16="http://schemas.microsoft.com/office/drawing/2014/main" id="{EEBB0A61-CA00-4C29-5E7B-2ACD32759B85}"/>
              </a:ext>
            </a:extLst>
          </p:cNvPr>
          <p:cNvSpPr/>
          <p:nvPr/>
        </p:nvSpPr>
        <p:spPr>
          <a:xfrm>
            <a:off x="8421063" y="39721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1" name="모서리가 둥근 직사각형 980">
            <a:extLst>
              <a:ext uri="{FF2B5EF4-FFF2-40B4-BE49-F238E27FC236}">
                <a16:creationId xmlns:a16="http://schemas.microsoft.com/office/drawing/2014/main" id="{0F1CA0F3-1DB5-8055-695A-9B066BFC11F4}"/>
              </a:ext>
            </a:extLst>
          </p:cNvPr>
          <p:cNvSpPr/>
          <p:nvPr/>
        </p:nvSpPr>
        <p:spPr>
          <a:xfrm>
            <a:off x="8582253" y="39711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2" name="모서리가 둥근 직사각형 981">
            <a:extLst>
              <a:ext uri="{FF2B5EF4-FFF2-40B4-BE49-F238E27FC236}">
                <a16:creationId xmlns:a16="http://schemas.microsoft.com/office/drawing/2014/main" id="{B90129BD-7680-596F-59AC-8FC76B881723}"/>
              </a:ext>
            </a:extLst>
          </p:cNvPr>
          <p:cNvSpPr/>
          <p:nvPr/>
        </p:nvSpPr>
        <p:spPr>
          <a:xfrm>
            <a:off x="8746727" y="3972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3" name="모서리가 둥근 직사각형 976">
            <a:extLst>
              <a:ext uri="{FF2B5EF4-FFF2-40B4-BE49-F238E27FC236}">
                <a16:creationId xmlns:a16="http://schemas.microsoft.com/office/drawing/2014/main" id="{3D8DB922-6416-935E-5A2E-F04702171EA6}"/>
              </a:ext>
            </a:extLst>
          </p:cNvPr>
          <p:cNvSpPr/>
          <p:nvPr/>
        </p:nvSpPr>
        <p:spPr>
          <a:xfrm>
            <a:off x="8420720" y="41353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4" name="모서리가 둥근 직사각형 977">
            <a:extLst>
              <a:ext uri="{FF2B5EF4-FFF2-40B4-BE49-F238E27FC236}">
                <a16:creationId xmlns:a16="http://schemas.microsoft.com/office/drawing/2014/main" id="{18C5A027-3220-2CC8-BB5A-49FE5AC18FF8}"/>
              </a:ext>
            </a:extLst>
          </p:cNvPr>
          <p:cNvSpPr/>
          <p:nvPr/>
        </p:nvSpPr>
        <p:spPr>
          <a:xfrm>
            <a:off x="8581911" y="41343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5" name="모서리가 둥근 직사각형 978">
            <a:extLst>
              <a:ext uri="{FF2B5EF4-FFF2-40B4-BE49-F238E27FC236}">
                <a16:creationId xmlns:a16="http://schemas.microsoft.com/office/drawing/2014/main" id="{20D26A7E-6BD9-5078-4668-2D2CB1B24311}"/>
              </a:ext>
            </a:extLst>
          </p:cNvPr>
          <p:cNvSpPr/>
          <p:nvPr/>
        </p:nvSpPr>
        <p:spPr>
          <a:xfrm>
            <a:off x="8743099" y="41330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6" name="모서리가 둥근 직사각형 973">
            <a:extLst>
              <a:ext uri="{FF2B5EF4-FFF2-40B4-BE49-F238E27FC236}">
                <a16:creationId xmlns:a16="http://schemas.microsoft.com/office/drawing/2014/main" id="{9F866CE9-F359-8238-D0F5-E31A0821F290}"/>
              </a:ext>
            </a:extLst>
          </p:cNvPr>
          <p:cNvSpPr/>
          <p:nvPr/>
        </p:nvSpPr>
        <p:spPr>
          <a:xfrm>
            <a:off x="8421373" y="4300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7" name="모서리가 둥근 직사각형 974">
            <a:extLst>
              <a:ext uri="{FF2B5EF4-FFF2-40B4-BE49-F238E27FC236}">
                <a16:creationId xmlns:a16="http://schemas.microsoft.com/office/drawing/2014/main" id="{C8BC3738-3449-8801-89B9-179A59224B84}"/>
              </a:ext>
            </a:extLst>
          </p:cNvPr>
          <p:cNvSpPr/>
          <p:nvPr/>
        </p:nvSpPr>
        <p:spPr>
          <a:xfrm>
            <a:off x="8582564" y="4299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8" name="모서리가 둥근 직사각형 975">
            <a:extLst>
              <a:ext uri="{FF2B5EF4-FFF2-40B4-BE49-F238E27FC236}">
                <a16:creationId xmlns:a16="http://schemas.microsoft.com/office/drawing/2014/main" id="{29D4A559-005A-3B2D-F3D6-B8621BA09CF5}"/>
              </a:ext>
            </a:extLst>
          </p:cNvPr>
          <p:cNvSpPr/>
          <p:nvPr/>
        </p:nvSpPr>
        <p:spPr>
          <a:xfrm>
            <a:off x="8743751" y="42979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9" name="모서리가 둥근 직사각형 913">
            <a:extLst>
              <a:ext uri="{FF2B5EF4-FFF2-40B4-BE49-F238E27FC236}">
                <a16:creationId xmlns:a16="http://schemas.microsoft.com/office/drawing/2014/main" id="{B4A76F86-2DAD-CDBA-97F6-7C091F46F958}"/>
              </a:ext>
            </a:extLst>
          </p:cNvPr>
          <p:cNvSpPr/>
          <p:nvPr/>
        </p:nvSpPr>
        <p:spPr>
          <a:xfrm>
            <a:off x="8423471" y="27855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80" name="사각형: 둥근 위쪽 모서리 9579">
            <a:extLst>
              <a:ext uri="{FF2B5EF4-FFF2-40B4-BE49-F238E27FC236}">
                <a16:creationId xmlns:a16="http://schemas.microsoft.com/office/drawing/2014/main" id="{5224BA79-BF19-BAA7-2720-A8E2F992B987}"/>
              </a:ext>
            </a:extLst>
          </p:cNvPr>
          <p:cNvSpPr/>
          <p:nvPr/>
        </p:nvSpPr>
        <p:spPr>
          <a:xfrm>
            <a:off x="8361797" y="2451782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581" name="직선 연결선 9580">
            <a:extLst>
              <a:ext uri="{FF2B5EF4-FFF2-40B4-BE49-F238E27FC236}">
                <a16:creationId xmlns:a16="http://schemas.microsoft.com/office/drawing/2014/main" id="{B0EC2C4A-3F39-A42C-932F-853B52E2E308}"/>
              </a:ext>
            </a:extLst>
          </p:cNvPr>
          <p:cNvCxnSpPr>
            <a:cxnSpLocks/>
          </p:cNvCxnSpPr>
          <p:nvPr/>
        </p:nvCxnSpPr>
        <p:spPr>
          <a:xfrm>
            <a:off x="8361797" y="27303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82" name="사각형: 둥근 모서리 9581">
            <a:extLst>
              <a:ext uri="{FF2B5EF4-FFF2-40B4-BE49-F238E27FC236}">
                <a16:creationId xmlns:a16="http://schemas.microsoft.com/office/drawing/2014/main" id="{97463F4E-449E-910D-5511-07F5044CBB13}"/>
              </a:ext>
            </a:extLst>
          </p:cNvPr>
          <p:cNvSpPr/>
          <p:nvPr/>
        </p:nvSpPr>
        <p:spPr>
          <a:xfrm>
            <a:off x="8361798" y="24524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83" name="직사각형 9582">
            <a:extLst>
              <a:ext uri="{FF2B5EF4-FFF2-40B4-BE49-F238E27FC236}">
                <a16:creationId xmlns:a16="http://schemas.microsoft.com/office/drawing/2014/main" id="{BC4FAD91-BAD3-702B-C72E-0163B8A2F9B7}"/>
              </a:ext>
            </a:extLst>
          </p:cNvPr>
          <p:cNvSpPr/>
          <p:nvPr/>
        </p:nvSpPr>
        <p:spPr>
          <a:xfrm>
            <a:off x="8412869" y="2423039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589" name="직사각형 9588">
            <a:extLst>
              <a:ext uri="{FF2B5EF4-FFF2-40B4-BE49-F238E27FC236}">
                <a16:creationId xmlns:a16="http://schemas.microsoft.com/office/drawing/2014/main" id="{7A295ABE-27F8-F876-6D4F-5E7237685F0F}"/>
              </a:ext>
            </a:extLst>
          </p:cNvPr>
          <p:cNvSpPr/>
          <p:nvPr/>
        </p:nvSpPr>
        <p:spPr>
          <a:xfrm>
            <a:off x="8338705" y="255767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590" name="직사각형 9589">
            <a:extLst>
              <a:ext uri="{FF2B5EF4-FFF2-40B4-BE49-F238E27FC236}">
                <a16:creationId xmlns:a16="http://schemas.microsoft.com/office/drawing/2014/main" id="{8AA4D805-BD4C-0630-66DB-AEF946BB5F0D}"/>
              </a:ext>
            </a:extLst>
          </p:cNvPr>
          <p:cNvSpPr/>
          <p:nvPr/>
        </p:nvSpPr>
        <p:spPr>
          <a:xfrm>
            <a:off x="8484111" y="2563586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591" name="직사각형 9590">
            <a:extLst>
              <a:ext uri="{FF2B5EF4-FFF2-40B4-BE49-F238E27FC236}">
                <a16:creationId xmlns:a16="http://schemas.microsoft.com/office/drawing/2014/main" id="{7DD3AA56-A642-54D6-9A1F-FAFAB1167ACC}"/>
              </a:ext>
            </a:extLst>
          </p:cNvPr>
          <p:cNvSpPr/>
          <p:nvPr/>
        </p:nvSpPr>
        <p:spPr>
          <a:xfrm>
            <a:off x="8635658" y="256282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585" name="직선 연결선 9584">
            <a:extLst>
              <a:ext uri="{FF2B5EF4-FFF2-40B4-BE49-F238E27FC236}">
                <a16:creationId xmlns:a16="http://schemas.microsoft.com/office/drawing/2014/main" id="{FAF6D7D2-2BB9-79C3-530B-6CE202E32B20}"/>
              </a:ext>
            </a:extLst>
          </p:cNvPr>
          <p:cNvCxnSpPr>
            <a:cxnSpLocks/>
          </p:cNvCxnSpPr>
          <p:nvPr/>
        </p:nvCxnSpPr>
        <p:spPr>
          <a:xfrm>
            <a:off x="8365054" y="26042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87" name="직선 연결선 9586">
            <a:extLst>
              <a:ext uri="{FF2B5EF4-FFF2-40B4-BE49-F238E27FC236}">
                <a16:creationId xmlns:a16="http://schemas.microsoft.com/office/drawing/2014/main" id="{A769D7CB-1073-C238-3669-40B1B55F5A21}"/>
              </a:ext>
            </a:extLst>
          </p:cNvPr>
          <p:cNvCxnSpPr/>
          <p:nvPr/>
        </p:nvCxnSpPr>
        <p:spPr>
          <a:xfrm flipV="1">
            <a:off x="8529426" y="260750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88" name="직선 연결선 9587">
            <a:extLst>
              <a:ext uri="{FF2B5EF4-FFF2-40B4-BE49-F238E27FC236}">
                <a16:creationId xmlns:a16="http://schemas.microsoft.com/office/drawing/2014/main" id="{D51A6A2A-CE92-FBF9-DEFB-6DA5451FAD60}"/>
              </a:ext>
            </a:extLst>
          </p:cNvPr>
          <p:cNvCxnSpPr/>
          <p:nvPr/>
        </p:nvCxnSpPr>
        <p:spPr>
          <a:xfrm flipV="1">
            <a:off x="8690616" y="2604321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93" name="모서리가 둥근 직사각형 1001">
            <a:extLst>
              <a:ext uri="{FF2B5EF4-FFF2-40B4-BE49-F238E27FC236}">
                <a16:creationId xmlns:a16="http://schemas.microsoft.com/office/drawing/2014/main" id="{4CF0929F-E9C1-E5F2-3C38-2943E7030A04}"/>
              </a:ext>
            </a:extLst>
          </p:cNvPr>
          <p:cNvSpPr/>
          <p:nvPr/>
        </p:nvSpPr>
        <p:spPr>
          <a:xfrm>
            <a:off x="9148810" y="27798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4" name="모서리가 둥근 직사각형 1002">
            <a:extLst>
              <a:ext uri="{FF2B5EF4-FFF2-40B4-BE49-F238E27FC236}">
                <a16:creationId xmlns:a16="http://schemas.microsoft.com/office/drawing/2014/main" id="{B1B91D9A-28D6-2D5B-0990-6DBE7B8C69E4}"/>
              </a:ext>
            </a:extLst>
          </p:cNvPr>
          <p:cNvSpPr/>
          <p:nvPr/>
        </p:nvSpPr>
        <p:spPr>
          <a:xfrm>
            <a:off x="9309998" y="27785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5" name="모서리가 둥근 직사각형 997">
            <a:extLst>
              <a:ext uri="{FF2B5EF4-FFF2-40B4-BE49-F238E27FC236}">
                <a16:creationId xmlns:a16="http://schemas.microsoft.com/office/drawing/2014/main" id="{04DAA120-B333-5FF3-2EF6-311074030FCE}"/>
              </a:ext>
            </a:extLst>
          </p:cNvPr>
          <p:cNvSpPr/>
          <p:nvPr/>
        </p:nvSpPr>
        <p:spPr>
          <a:xfrm>
            <a:off x="8986906" y="29488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6" name="모서리가 둥근 직사각형 998">
            <a:extLst>
              <a:ext uri="{FF2B5EF4-FFF2-40B4-BE49-F238E27FC236}">
                <a16:creationId xmlns:a16="http://schemas.microsoft.com/office/drawing/2014/main" id="{D5986768-91F9-7886-33A8-19C5B1ECFABD}"/>
              </a:ext>
            </a:extLst>
          </p:cNvPr>
          <p:cNvSpPr/>
          <p:nvPr/>
        </p:nvSpPr>
        <p:spPr>
          <a:xfrm>
            <a:off x="9148096" y="29478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7" name="모서리가 둥근 직사각형 999">
            <a:extLst>
              <a:ext uri="{FF2B5EF4-FFF2-40B4-BE49-F238E27FC236}">
                <a16:creationId xmlns:a16="http://schemas.microsoft.com/office/drawing/2014/main" id="{D6C3576B-8F4F-A255-7F2C-F1B9049B3C74}"/>
              </a:ext>
            </a:extLst>
          </p:cNvPr>
          <p:cNvSpPr/>
          <p:nvPr/>
        </p:nvSpPr>
        <p:spPr>
          <a:xfrm>
            <a:off x="9309284" y="29465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8" name="모서리가 둥근 직사각형 994">
            <a:extLst>
              <a:ext uri="{FF2B5EF4-FFF2-40B4-BE49-F238E27FC236}">
                <a16:creationId xmlns:a16="http://schemas.microsoft.com/office/drawing/2014/main" id="{615C6EBE-CD88-894E-2E88-3F25C52FE587}"/>
              </a:ext>
            </a:extLst>
          </p:cNvPr>
          <p:cNvSpPr/>
          <p:nvPr/>
        </p:nvSpPr>
        <p:spPr>
          <a:xfrm>
            <a:off x="8987619" y="31203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9" name="모서리가 둥근 직사각형 995">
            <a:extLst>
              <a:ext uri="{FF2B5EF4-FFF2-40B4-BE49-F238E27FC236}">
                <a16:creationId xmlns:a16="http://schemas.microsoft.com/office/drawing/2014/main" id="{151764DC-FD1A-2F91-CE93-07C48322165D}"/>
              </a:ext>
            </a:extLst>
          </p:cNvPr>
          <p:cNvSpPr/>
          <p:nvPr/>
        </p:nvSpPr>
        <p:spPr>
          <a:xfrm>
            <a:off x="9148810" y="31193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0" name="모서리가 둥근 직사각형 996">
            <a:extLst>
              <a:ext uri="{FF2B5EF4-FFF2-40B4-BE49-F238E27FC236}">
                <a16:creationId xmlns:a16="http://schemas.microsoft.com/office/drawing/2014/main" id="{52C45BCA-038E-0BF6-09FC-5CDF53F8DBE4}"/>
              </a:ext>
            </a:extLst>
          </p:cNvPr>
          <p:cNvSpPr/>
          <p:nvPr/>
        </p:nvSpPr>
        <p:spPr>
          <a:xfrm>
            <a:off x="9309998" y="31180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1" name="모서리가 둥근 직사각형 991">
            <a:extLst>
              <a:ext uri="{FF2B5EF4-FFF2-40B4-BE49-F238E27FC236}">
                <a16:creationId xmlns:a16="http://schemas.microsoft.com/office/drawing/2014/main" id="{0212EEAA-1441-F1A2-89A2-F0838C69B6A7}"/>
              </a:ext>
            </a:extLst>
          </p:cNvPr>
          <p:cNvSpPr/>
          <p:nvPr/>
        </p:nvSpPr>
        <p:spPr>
          <a:xfrm>
            <a:off x="8988650" y="32834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2" name="모서리가 둥근 직사각형 992">
            <a:extLst>
              <a:ext uri="{FF2B5EF4-FFF2-40B4-BE49-F238E27FC236}">
                <a16:creationId xmlns:a16="http://schemas.microsoft.com/office/drawing/2014/main" id="{5ECAD081-0B32-A5CF-BD8B-9CE8DD1B7FA5}"/>
              </a:ext>
            </a:extLst>
          </p:cNvPr>
          <p:cNvSpPr/>
          <p:nvPr/>
        </p:nvSpPr>
        <p:spPr>
          <a:xfrm>
            <a:off x="9149841" y="32824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3" name="모서리가 둥근 직사각형 993">
            <a:extLst>
              <a:ext uri="{FF2B5EF4-FFF2-40B4-BE49-F238E27FC236}">
                <a16:creationId xmlns:a16="http://schemas.microsoft.com/office/drawing/2014/main" id="{E35745DA-4FA0-567E-DFF0-CA5DEADB335C}"/>
              </a:ext>
            </a:extLst>
          </p:cNvPr>
          <p:cNvSpPr/>
          <p:nvPr/>
        </p:nvSpPr>
        <p:spPr>
          <a:xfrm>
            <a:off x="9311028" y="3281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4" name="모서리가 둥근 직사각형 988">
            <a:extLst>
              <a:ext uri="{FF2B5EF4-FFF2-40B4-BE49-F238E27FC236}">
                <a16:creationId xmlns:a16="http://schemas.microsoft.com/office/drawing/2014/main" id="{B9FE7F46-0034-2033-9B6D-8E03CBD87F75}"/>
              </a:ext>
            </a:extLst>
          </p:cNvPr>
          <p:cNvSpPr/>
          <p:nvPr/>
        </p:nvSpPr>
        <p:spPr>
          <a:xfrm>
            <a:off x="8989976" y="34530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5" name="모서리가 둥근 직사각형 989">
            <a:extLst>
              <a:ext uri="{FF2B5EF4-FFF2-40B4-BE49-F238E27FC236}">
                <a16:creationId xmlns:a16="http://schemas.microsoft.com/office/drawing/2014/main" id="{3BD8EC95-1319-BA49-83EC-60C0F9324716}"/>
              </a:ext>
            </a:extLst>
          </p:cNvPr>
          <p:cNvSpPr/>
          <p:nvPr/>
        </p:nvSpPr>
        <p:spPr>
          <a:xfrm>
            <a:off x="9151167" y="34520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6" name="모서리가 둥근 직사각형 990">
            <a:extLst>
              <a:ext uri="{FF2B5EF4-FFF2-40B4-BE49-F238E27FC236}">
                <a16:creationId xmlns:a16="http://schemas.microsoft.com/office/drawing/2014/main" id="{70FE3225-DB40-621F-C0F2-D7F9735BFF6F}"/>
              </a:ext>
            </a:extLst>
          </p:cNvPr>
          <p:cNvSpPr/>
          <p:nvPr/>
        </p:nvSpPr>
        <p:spPr>
          <a:xfrm>
            <a:off x="9312354" y="34530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7" name="모서리가 둥근 직사각형 985">
            <a:extLst>
              <a:ext uri="{FF2B5EF4-FFF2-40B4-BE49-F238E27FC236}">
                <a16:creationId xmlns:a16="http://schemas.microsoft.com/office/drawing/2014/main" id="{EEDBAD9F-88E1-40B6-BD40-617E66E43B1B}"/>
              </a:ext>
            </a:extLst>
          </p:cNvPr>
          <p:cNvSpPr/>
          <p:nvPr/>
        </p:nvSpPr>
        <p:spPr>
          <a:xfrm>
            <a:off x="8988650" y="36333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8" name="모서리가 둥근 직사각형 986">
            <a:extLst>
              <a:ext uri="{FF2B5EF4-FFF2-40B4-BE49-F238E27FC236}">
                <a16:creationId xmlns:a16="http://schemas.microsoft.com/office/drawing/2014/main" id="{0246DEE6-9F13-C4A5-747C-B8E34157DA14}"/>
              </a:ext>
            </a:extLst>
          </p:cNvPr>
          <p:cNvSpPr/>
          <p:nvPr/>
        </p:nvSpPr>
        <p:spPr>
          <a:xfrm>
            <a:off x="9149841" y="36323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9" name="모서리가 둥근 직사각형 987">
            <a:extLst>
              <a:ext uri="{FF2B5EF4-FFF2-40B4-BE49-F238E27FC236}">
                <a16:creationId xmlns:a16="http://schemas.microsoft.com/office/drawing/2014/main" id="{716B1D4B-25FC-453B-6B32-5DB66050C4E4}"/>
              </a:ext>
            </a:extLst>
          </p:cNvPr>
          <p:cNvSpPr/>
          <p:nvPr/>
        </p:nvSpPr>
        <p:spPr>
          <a:xfrm>
            <a:off x="9311028" y="3631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0" name="모서리가 둥근 직사각형 982">
            <a:extLst>
              <a:ext uri="{FF2B5EF4-FFF2-40B4-BE49-F238E27FC236}">
                <a16:creationId xmlns:a16="http://schemas.microsoft.com/office/drawing/2014/main" id="{8E4C9FEF-2564-99CA-3110-DAB6F594F167}"/>
              </a:ext>
            </a:extLst>
          </p:cNvPr>
          <p:cNvSpPr/>
          <p:nvPr/>
        </p:nvSpPr>
        <p:spPr>
          <a:xfrm>
            <a:off x="8985580" y="38006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1" name="모서리가 둥근 직사각형 983">
            <a:extLst>
              <a:ext uri="{FF2B5EF4-FFF2-40B4-BE49-F238E27FC236}">
                <a16:creationId xmlns:a16="http://schemas.microsoft.com/office/drawing/2014/main" id="{F6FA57B4-E3C6-5281-DBCC-10786414CC7E}"/>
              </a:ext>
            </a:extLst>
          </p:cNvPr>
          <p:cNvSpPr/>
          <p:nvPr/>
        </p:nvSpPr>
        <p:spPr>
          <a:xfrm>
            <a:off x="9146770" y="37996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2" name="모서리가 둥근 직사각형 984">
            <a:extLst>
              <a:ext uri="{FF2B5EF4-FFF2-40B4-BE49-F238E27FC236}">
                <a16:creationId xmlns:a16="http://schemas.microsoft.com/office/drawing/2014/main" id="{77996978-D866-96D7-BC4B-50143A0A9D5C}"/>
              </a:ext>
            </a:extLst>
          </p:cNvPr>
          <p:cNvSpPr/>
          <p:nvPr/>
        </p:nvSpPr>
        <p:spPr>
          <a:xfrm>
            <a:off x="9307958" y="37983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3" name="모서리가 둥근 직사각형 979">
            <a:extLst>
              <a:ext uri="{FF2B5EF4-FFF2-40B4-BE49-F238E27FC236}">
                <a16:creationId xmlns:a16="http://schemas.microsoft.com/office/drawing/2014/main" id="{DA3B7C1B-50AA-5A68-3C35-CD01D699D955}"/>
              </a:ext>
            </a:extLst>
          </p:cNvPr>
          <p:cNvSpPr/>
          <p:nvPr/>
        </p:nvSpPr>
        <p:spPr>
          <a:xfrm>
            <a:off x="8986906" y="39657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4" name="모서리가 둥근 직사각형 980">
            <a:extLst>
              <a:ext uri="{FF2B5EF4-FFF2-40B4-BE49-F238E27FC236}">
                <a16:creationId xmlns:a16="http://schemas.microsoft.com/office/drawing/2014/main" id="{FB2695B4-94DE-83A8-0386-7AA5A0D34E7F}"/>
              </a:ext>
            </a:extLst>
          </p:cNvPr>
          <p:cNvSpPr/>
          <p:nvPr/>
        </p:nvSpPr>
        <p:spPr>
          <a:xfrm>
            <a:off x="9148096" y="39647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5" name="모서리가 둥근 직사각형 981">
            <a:extLst>
              <a:ext uri="{FF2B5EF4-FFF2-40B4-BE49-F238E27FC236}">
                <a16:creationId xmlns:a16="http://schemas.microsoft.com/office/drawing/2014/main" id="{74EC97BC-F485-5099-8BB2-EEE1B6555197}"/>
              </a:ext>
            </a:extLst>
          </p:cNvPr>
          <p:cNvSpPr/>
          <p:nvPr/>
        </p:nvSpPr>
        <p:spPr>
          <a:xfrm>
            <a:off x="9312570" y="3966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6" name="모서리가 둥근 직사각형 976">
            <a:extLst>
              <a:ext uri="{FF2B5EF4-FFF2-40B4-BE49-F238E27FC236}">
                <a16:creationId xmlns:a16="http://schemas.microsoft.com/office/drawing/2014/main" id="{2007EF95-5625-3532-4348-973A515037A4}"/>
              </a:ext>
            </a:extLst>
          </p:cNvPr>
          <p:cNvSpPr/>
          <p:nvPr/>
        </p:nvSpPr>
        <p:spPr>
          <a:xfrm>
            <a:off x="8986563" y="41289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7" name="모서리가 둥근 직사각형 977">
            <a:extLst>
              <a:ext uri="{FF2B5EF4-FFF2-40B4-BE49-F238E27FC236}">
                <a16:creationId xmlns:a16="http://schemas.microsoft.com/office/drawing/2014/main" id="{26745991-2C3F-8BFD-2B5B-9662888E61D0}"/>
              </a:ext>
            </a:extLst>
          </p:cNvPr>
          <p:cNvSpPr/>
          <p:nvPr/>
        </p:nvSpPr>
        <p:spPr>
          <a:xfrm>
            <a:off x="9147754" y="4127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8" name="모서리가 둥근 직사각형 978">
            <a:extLst>
              <a:ext uri="{FF2B5EF4-FFF2-40B4-BE49-F238E27FC236}">
                <a16:creationId xmlns:a16="http://schemas.microsoft.com/office/drawing/2014/main" id="{6A41993C-8870-D636-2E2F-C74FD2F28E49}"/>
              </a:ext>
            </a:extLst>
          </p:cNvPr>
          <p:cNvSpPr/>
          <p:nvPr/>
        </p:nvSpPr>
        <p:spPr>
          <a:xfrm>
            <a:off x="9308942" y="41266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9" name="모서리가 둥근 직사각형 973">
            <a:extLst>
              <a:ext uri="{FF2B5EF4-FFF2-40B4-BE49-F238E27FC236}">
                <a16:creationId xmlns:a16="http://schemas.microsoft.com/office/drawing/2014/main" id="{1D6EC0B6-9F25-7FE3-7149-79976F81AFD2}"/>
              </a:ext>
            </a:extLst>
          </p:cNvPr>
          <p:cNvSpPr/>
          <p:nvPr/>
        </p:nvSpPr>
        <p:spPr>
          <a:xfrm>
            <a:off x="8987216" y="42938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0" name="모서리가 둥근 직사각형 974">
            <a:extLst>
              <a:ext uri="{FF2B5EF4-FFF2-40B4-BE49-F238E27FC236}">
                <a16:creationId xmlns:a16="http://schemas.microsoft.com/office/drawing/2014/main" id="{73B38662-1C42-62AF-940B-4B29756E4CD5}"/>
              </a:ext>
            </a:extLst>
          </p:cNvPr>
          <p:cNvSpPr/>
          <p:nvPr/>
        </p:nvSpPr>
        <p:spPr>
          <a:xfrm>
            <a:off x="9148407" y="4292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1" name="모서리가 둥근 직사각형 975">
            <a:extLst>
              <a:ext uri="{FF2B5EF4-FFF2-40B4-BE49-F238E27FC236}">
                <a16:creationId xmlns:a16="http://schemas.microsoft.com/office/drawing/2014/main" id="{6410CDF2-8518-EB29-E951-C77A87D66095}"/>
              </a:ext>
            </a:extLst>
          </p:cNvPr>
          <p:cNvSpPr/>
          <p:nvPr/>
        </p:nvSpPr>
        <p:spPr>
          <a:xfrm>
            <a:off x="9309594" y="42915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2" name="모서리가 둥근 직사각형 913">
            <a:extLst>
              <a:ext uri="{FF2B5EF4-FFF2-40B4-BE49-F238E27FC236}">
                <a16:creationId xmlns:a16="http://schemas.microsoft.com/office/drawing/2014/main" id="{1E63B5D2-59EB-6FF8-F3C7-BB429D42451F}"/>
              </a:ext>
            </a:extLst>
          </p:cNvPr>
          <p:cNvSpPr/>
          <p:nvPr/>
        </p:nvSpPr>
        <p:spPr>
          <a:xfrm>
            <a:off x="8989314" y="27791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3" name="사각형: 둥근 위쪽 모서리 9622">
            <a:extLst>
              <a:ext uri="{FF2B5EF4-FFF2-40B4-BE49-F238E27FC236}">
                <a16:creationId xmlns:a16="http://schemas.microsoft.com/office/drawing/2014/main" id="{678F80CC-B5DD-4E15-8A24-4AB0A7B9C4C4}"/>
              </a:ext>
            </a:extLst>
          </p:cNvPr>
          <p:cNvSpPr/>
          <p:nvPr/>
        </p:nvSpPr>
        <p:spPr>
          <a:xfrm>
            <a:off x="8927640" y="244538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624" name="직선 연결선 9623">
            <a:extLst>
              <a:ext uri="{FF2B5EF4-FFF2-40B4-BE49-F238E27FC236}">
                <a16:creationId xmlns:a16="http://schemas.microsoft.com/office/drawing/2014/main" id="{F3A362B5-C0E8-E460-3084-5AF0C9FE3C5F}"/>
              </a:ext>
            </a:extLst>
          </p:cNvPr>
          <p:cNvCxnSpPr>
            <a:cxnSpLocks/>
          </p:cNvCxnSpPr>
          <p:nvPr/>
        </p:nvCxnSpPr>
        <p:spPr>
          <a:xfrm>
            <a:off x="8927640" y="2723924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25" name="사각형: 둥근 모서리 9624">
            <a:extLst>
              <a:ext uri="{FF2B5EF4-FFF2-40B4-BE49-F238E27FC236}">
                <a16:creationId xmlns:a16="http://schemas.microsoft.com/office/drawing/2014/main" id="{6EEAE196-7184-5ED5-DA8B-CF2425FBC47B}"/>
              </a:ext>
            </a:extLst>
          </p:cNvPr>
          <p:cNvSpPr/>
          <p:nvPr/>
        </p:nvSpPr>
        <p:spPr>
          <a:xfrm>
            <a:off x="8927641" y="244600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6" name="직사각형 9625">
            <a:extLst>
              <a:ext uri="{FF2B5EF4-FFF2-40B4-BE49-F238E27FC236}">
                <a16:creationId xmlns:a16="http://schemas.microsoft.com/office/drawing/2014/main" id="{36B8A4C4-9FE8-F3E8-78F4-B919D29C3A50}"/>
              </a:ext>
            </a:extLst>
          </p:cNvPr>
          <p:cNvSpPr/>
          <p:nvPr/>
        </p:nvSpPr>
        <p:spPr>
          <a:xfrm>
            <a:off x="8978712" y="2416637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632" name="직사각형 9631">
            <a:extLst>
              <a:ext uri="{FF2B5EF4-FFF2-40B4-BE49-F238E27FC236}">
                <a16:creationId xmlns:a16="http://schemas.microsoft.com/office/drawing/2014/main" id="{4ADF5265-0278-CB7D-A907-2509521A5194}"/>
              </a:ext>
            </a:extLst>
          </p:cNvPr>
          <p:cNvSpPr/>
          <p:nvPr/>
        </p:nvSpPr>
        <p:spPr>
          <a:xfrm>
            <a:off x="8904548" y="2551273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633" name="직사각형 9632">
            <a:extLst>
              <a:ext uri="{FF2B5EF4-FFF2-40B4-BE49-F238E27FC236}">
                <a16:creationId xmlns:a16="http://schemas.microsoft.com/office/drawing/2014/main" id="{DBD2CF03-147D-C4D8-07B0-83842B7B2DCC}"/>
              </a:ext>
            </a:extLst>
          </p:cNvPr>
          <p:cNvSpPr/>
          <p:nvPr/>
        </p:nvSpPr>
        <p:spPr>
          <a:xfrm>
            <a:off x="9049954" y="2557184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634" name="직사각형 9633">
            <a:extLst>
              <a:ext uri="{FF2B5EF4-FFF2-40B4-BE49-F238E27FC236}">
                <a16:creationId xmlns:a16="http://schemas.microsoft.com/office/drawing/2014/main" id="{D2EB68E9-EE7F-0AD8-2928-5D11387D417F}"/>
              </a:ext>
            </a:extLst>
          </p:cNvPr>
          <p:cNvSpPr/>
          <p:nvPr/>
        </p:nvSpPr>
        <p:spPr>
          <a:xfrm>
            <a:off x="9201501" y="2556420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628" name="직선 연결선 9627">
            <a:extLst>
              <a:ext uri="{FF2B5EF4-FFF2-40B4-BE49-F238E27FC236}">
                <a16:creationId xmlns:a16="http://schemas.microsoft.com/office/drawing/2014/main" id="{0917C03E-873B-6315-DF10-123B6E06DBA0}"/>
              </a:ext>
            </a:extLst>
          </p:cNvPr>
          <p:cNvCxnSpPr>
            <a:cxnSpLocks/>
          </p:cNvCxnSpPr>
          <p:nvPr/>
        </p:nvCxnSpPr>
        <p:spPr>
          <a:xfrm>
            <a:off x="8930897" y="259789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30" name="직선 연결선 9629">
            <a:extLst>
              <a:ext uri="{FF2B5EF4-FFF2-40B4-BE49-F238E27FC236}">
                <a16:creationId xmlns:a16="http://schemas.microsoft.com/office/drawing/2014/main" id="{6C79FBE3-7C73-4BDD-D69D-3A546D7E038B}"/>
              </a:ext>
            </a:extLst>
          </p:cNvPr>
          <p:cNvCxnSpPr/>
          <p:nvPr/>
        </p:nvCxnSpPr>
        <p:spPr>
          <a:xfrm flipV="1">
            <a:off x="9095269" y="260109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31" name="직선 연결선 9630">
            <a:extLst>
              <a:ext uri="{FF2B5EF4-FFF2-40B4-BE49-F238E27FC236}">
                <a16:creationId xmlns:a16="http://schemas.microsoft.com/office/drawing/2014/main" id="{668943FC-57D3-A7AE-0289-51D319226035}"/>
              </a:ext>
            </a:extLst>
          </p:cNvPr>
          <p:cNvCxnSpPr/>
          <p:nvPr/>
        </p:nvCxnSpPr>
        <p:spPr>
          <a:xfrm flipV="1">
            <a:off x="9256459" y="259791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3" name="모서리가 둥근 직사각형 1001">
            <a:extLst>
              <a:ext uri="{FF2B5EF4-FFF2-40B4-BE49-F238E27FC236}">
                <a16:creationId xmlns:a16="http://schemas.microsoft.com/office/drawing/2014/main" id="{5384ADE8-6C3A-C9BA-9A4D-876C91599CB0}"/>
              </a:ext>
            </a:extLst>
          </p:cNvPr>
          <p:cNvSpPr/>
          <p:nvPr/>
        </p:nvSpPr>
        <p:spPr>
          <a:xfrm>
            <a:off x="3973126" y="7381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모서리가 둥근 직사각형 1002">
            <a:extLst>
              <a:ext uri="{FF2B5EF4-FFF2-40B4-BE49-F238E27FC236}">
                <a16:creationId xmlns:a16="http://schemas.microsoft.com/office/drawing/2014/main" id="{4BB3E098-B6A4-44DD-2C05-7D212127FD41}"/>
              </a:ext>
            </a:extLst>
          </p:cNvPr>
          <p:cNvSpPr/>
          <p:nvPr/>
        </p:nvSpPr>
        <p:spPr>
          <a:xfrm>
            <a:off x="4134314" y="7368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모서리가 둥근 직사각형 997">
            <a:extLst>
              <a:ext uri="{FF2B5EF4-FFF2-40B4-BE49-F238E27FC236}">
                <a16:creationId xmlns:a16="http://schemas.microsoft.com/office/drawing/2014/main" id="{D10BE8B4-CCC3-1034-0B60-C73A98C323FA}"/>
              </a:ext>
            </a:extLst>
          </p:cNvPr>
          <p:cNvSpPr/>
          <p:nvPr/>
        </p:nvSpPr>
        <p:spPr>
          <a:xfrm>
            <a:off x="3811222" y="9071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6" name="모서리가 둥근 직사각형 998">
            <a:extLst>
              <a:ext uri="{FF2B5EF4-FFF2-40B4-BE49-F238E27FC236}">
                <a16:creationId xmlns:a16="http://schemas.microsoft.com/office/drawing/2014/main" id="{6EDFE45A-8543-4964-36CC-28FB563AF49D}"/>
              </a:ext>
            </a:extLst>
          </p:cNvPr>
          <p:cNvSpPr/>
          <p:nvPr/>
        </p:nvSpPr>
        <p:spPr>
          <a:xfrm>
            <a:off x="3972412" y="9061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모서리가 둥근 직사각형 999">
            <a:extLst>
              <a:ext uri="{FF2B5EF4-FFF2-40B4-BE49-F238E27FC236}">
                <a16:creationId xmlns:a16="http://schemas.microsoft.com/office/drawing/2014/main" id="{999059EA-E97F-85AA-3458-B986BCFC2B00}"/>
              </a:ext>
            </a:extLst>
          </p:cNvPr>
          <p:cNvSpPr/>
          <p:nvPr/>
        </p:nvSpPr>
        <p:spPr>
          <a:xfrm>
            <a:off x="4133600" y="904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모서리가 둥근 직사각형 994">
            <a:extLst>
              <a:ext uri="{FF2B5EF4-FFF2-40B4-BE49-F238E27FC236}">
                <a16:creationId xmlns:a16="http://schemas.microsoft.com/office/drawing/2014/main" id="{13F67141-CF7F-6191-4E21-A56E80A2442F}"/>
              </a:ext>
            </a:extLst>
          </p:cNvPr>
          <p:cNvSpPr/>
          <p:nvPr/>
        </p:nvSpPr>
        <p:spPr>
          <a:xfrm>
            <a:off x="3811935" y="10785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모서리가 둥근 직사각형 995">
            <a:extLst>
              <a:ext uri="{FF2B5EF4-FFF2-40B4-BE49-F238E27FC236}">
                <a16:creationId xmlns:a16="http://schemas.microsoft.com/office/drawing/2014/main" id="{7ADC713F-4451-CC3A-29DD-F4C7E274FC09}"/>
              </a:ext>
            </a:extLst>
          </p:cNvPr>
          <p:cNvSpPr/>
          <p:nvPr/>
        </p:nvSpPr>
        <p:spPr>
          <a:xfrm>
            <a:off x="3973126" y="10775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0" name="모서리가 둥근 직사각형 996">
            <a:extLst>
              <a:ext uri="{FF2B5EF4-FFF2-40B4-BE49-F238E27FC236}">
                <a16:creationId xmlns:a16="http://schemas.microsoft.com/office/drawing/2014/main" id="{EA1AB953-4429-E9C9-E570-0254CCFA3B7A}"/>
              </a:ext>
            </a:extLst>
          </p:cNvPr>
          <p:cNvSpPr/>
          <p:nvPr/>
        </p:nvSpPr>
        <p:spPr>
          <a:xfrm>
            <a:off x="4134314" y="10762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모서리가 둥근 직사각형 991">
            <a:extLst>
              <a:ext uri="{FF2B5EF4-FFF2-40B4-BE49-F238E27FC236}">
                <a16:creationId xmlns:a16="http://schemas.microsoft.com/office/drawing/2014/main" id="{0F7E9E86-562A-44F5-3A47-7E0C5AD39617}"/>
              </a:ext>
            </a:extLst>
          </p:cNvPr>
          <p:cNvSpPr/>
          <p:nvPr/>
        </p:nvSpPr>
        <p:spPr>
          <a:xfrm>
            <a:off x="3812966" y="12417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모서리가 둥근 직사각형 992">
            <a:extLst>
              <a:ext uri="{FF2B5EF4-FFF2-40B4-BE49-F238E27FC236}">
                <a16:creationId xmlns:a16="http://schemas.microsoft.com/office/drawing/2014/main" id="{C6D125C6-9B29-7A25-44A2-50BBE25124F9}"/>
              </a:ext>
            </a:extLst>
          </p:cNvPr>
          <p:cNvSpPr/>
          <p:nvPr/>
        </p:nvSpPr>
        <p:spPr>
          <a:xfrm>
            <a:off x="3974157" y="12407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3" name="모서리가 둥근 직사각형 993">
            <a:extLst>
              <a:ext uri="{FF2B5EF4-FFF2-40B4-BE49-F238E27FC236}">
                <a16:creationId xmlns:a16="http://schemas.microsoft.com/office/drawing/2014/main" id="{7F14C8D0-E3D0-C10D-34DF-8F63D20CF284}"/>
              </a:ext>
            </a:extLst>
          </p:cNvPr>
          <p:cNvSpPr/>
          <p:nvPr/>
        </p:nvSpPr>
        <p:spPr>
          <a:xfrm>
            <a:off x="4135344" y="12394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988">
            <a:extLst>
              <a:ext uri="{FF2B5EF4-FFF2-40B4-BE49-F238E27FC236}">
                <a16:creationId xmlns:a16="http://schemas.microsoft.com/office/drawing/2014/main" id="{21717FA5-3F04-1637-DCB5-FEF79F01A1FF}"/>
              </a:ext>
            </a:extLst>
          </p:cNvPr>
          <p:cNvSpPr/>
          <p:nvPr/>
        </p:nvSpPr>
        <p:spPr>
          <a:xfrm>
            <a:off x="3814292" y="14112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989">
            <a:extLst>
              <a:ext uri="{FF2B5EF4-FFF2-40B4-BE49-F238E27FC236}">
                <a16:creationId xmlns:a16="http://schemas.microsoft.com/office/drawing/2014/main" id="{BCF64D2D-E9BC-30AC-2F88-09D8B858B774}"/>
              </a:ext>
            </a:extLst>
          </p:cNvPr>
          <p:cNvSpPr/>
          <p:nvPr/>
        </p:nvSpPr>
        <p:spPr>
          <a:xfrm>
            <a:off x="3975483" y="14103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990">
            <a:extLst>
              <a:ext uri="{FF2B5EF4-FFF2-40B4-BE49-F238E27FC236}">
                <a16:creationId xmlns:a16="http://schemas.microsoft.com/office/drawing/2014/main" id="{57A93A7F-179B-9875-E744-366FFCC721C7}"/>
              </a:ext>
            </a:extLst>
          </p:cNvPr>
          <p:cNvSpPr/>
          <p:nvPr/>
        </p:nvSpPr>
        <p:spPr>
          <a:xfrm>
            <a:off x="4136670" y="14112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985">
            <a:extLst>
              <a:ext uri="{FF2B5EF4-FFF2-40B4-BE49-F238E27FC236}">
                <a16:creationId xmlns:a16="http://schemas.microsoft.com/office/drawing/2014/main" id="{5EB00AB0-07B8-486B-E34B-14C126B74166}"/>
              </a:ext>
            </a:extLst>
          </p:cNvPr>
          <p:cNvSpPr/>
          <p:nvPr/>
        </p:nvSpPr>
        <p:spPr>
          <a:xfrm>
            <a:off x="3812966" y="1591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7" name="모서리가 둥근 직사각형 986">
            <a:extLst>
              <a:ext uri="{FF2B5EF4-FFF2-40B4-BE49-F238E27FC236}">
                <a16:creationId xmlns:a16="http://schemas.microsoft.com/office/drawing/2014/main" id="{DE333DBA-89F5-26F6-C94F-F93D3B65C2E3}"/>
              </a:ext>
            </a:extLst>
          </p:cNvPr>
          <p:cNvSpPr/>
          <p:nvPr/>
        </p:nvSpPr>
        <p:spPr>
          <a:xfrm>
            <a:off x="3974157" y="15905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9" name="모서리가 둥근 직사각형 987">
            <a:extLst>
              <a:ext uri="{FF2B5EF4-FFF2-40B4-BE49-F238E27FC236}">
                <a16:creationId xmlns:a16="http://schemas.microsoft.com/office/drawing/2014/main" id="{787160CE-DE9F-0625-B858-FF488351D06E}"/>
              </a:ext>
            </a:extLst>
          </p:cNvPr>
          <p:cNvSpPr/>
          <p:nvPr/>
        </p:nvSpPr>
        <p:spPr>
          <a:xfrm>
            <a:off x="4135344" y="15892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2" name="모서리가 둥근 직사각형 982">
            <a:extLst>
              <a:ext uri="{FF2B5EF4-FFF2-40B4-BE49-F238E27FC236}">
                <a16:creationId xmlns:a16="http://schemas.microsoft.com/office/drawing/2014/main" id="{46F784C0-F16A-76D4-6771-30E547F6329C}"/>
              </a:ext>
            </a:extLst>
          </p:cNvPr>
          <p:cNvSpPr/>
          <p:nvPr/>
        </p:nvSpPr>
        <p:spPr>
          <a:xfrm>
            <a:off x="3809896" y="17589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5" name="모서리가 둥근 직사각형 983">
            <a:extLst>
              <a:ext uri="{FF2B5EF4-FFF2-40B4-BE49-F238E27FC236}">
                <a16:creationId xmlns:a16="http://schemas.microsoft.com/office/drawing/2014/main" id="{DCE26F97-C547-0E0A-702F-2B93964E5A68}"/>
              </a:ext>
            </a:extLst>
          </p:cNvPr>
          <p:cNvSpPr/>
          <p:nvPr/>
        </p:nvSpPr>
        <p:spPr>
          <a:xfrm>
            <a:off x="3971086" y="17579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6" name="모서리가 둥근 직사각형 984">
            <a:extLst>
              <a:ext uri="{FF2B5EF4-FFF2-40B4-BE49-F238E27FC236}">
                <a16:creationId xmlns:a16="http://schemas.microsoft.com/office/drawing/2014/main" id="{40FBBF4C-6032-1B05-D2FC-C949F40056D3}"/>
              </a:ext>
            </a:extLst>
          </p:cNvPr>
          <p:cNvSpPr/>
          <p:nvPr/>
        </p:nvSpPr>
        <p:spPr>
          <a:xfrm>
            <a:off x="4132274" y="1756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7" name="모서리가 둥근 직사각형 979">
            <a:extLst>
              <a:ext uri="{FF2B5EF4-FFF2-40B4-BE49-F238E27FC236}">
                <a16:creationId xmlns:a16="http://schemas.microsoft.com/office/drawing/2014/main" id="{D267339E-157D-8DB9-EF2B-A323F6875E34}"/>
              </a:ext>
            </a:extLst>
          </p:cNvPr>
          <p:cNvSpPr/>
          <p:nvPr/>
        </p:nvSpPr>
        <p:spPr>
          <a:xfrm>
            <a:off x="3811222" y="19240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8" name="모서리가 둥근 직사각형 980">
            <a:extLst>
              <a:ext uri="{FF2B5EF4-FFF2-40B4-BE49-F238E27FC236}">
                <a16:creationId xmlns:a16="http://schemas.microsoft.com/office/drawing/2014/main" id="{404589B6-97A7-5083-32B1-B4807B54EA9D}"/>
              </a:ext>
            </a:extLst>
          </p:cNvPr>
          <p:cNvSpPr/>
          <p:nvPr/>
        </p:nvSpPr>
        <p:spPr>
          <a:xfrm>
            <a:off x="3972412" y="19230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9" name="모서리가 둥근 직사각형 981">
            <a:extLst>
              <a:ext uri="{FF2B5EF4-FFF2-40B4-BE49-F238E27FC236}">
                <a16:creationId xmlns:a16="http://schemas.microsoft.com/office/drawing/2014/main" id="{405110DF-BE43-480F-04C1-EB59DE7F5DE2}"/>
              </a:ext>
            </a:extLst>
          </p:cNvPr>
          <p:cNvSpPr/>
          <p:nvPr/>
        </p:nvSpPr>
        <p:spPr>
          <a:xfrm>
            <a:off x="4136886" y="19247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0" name="모서리가 둥근 직사각형 976">
            <a:extLst>
              <a:ext uri="{FF2B5EF4-FFF2-40B4-BE49-F238E27FC236}">
                <a16:creationId xmlns:a16="http://schemas.microsoft.com/office/drawing/2014/main" id="{421253F6-AE27-47AB-B4C3-BE1F5D02CBB4}"/>
              </a:ext>
            </a:extLst>
          </p:cNvPr>
          <p:cNvSpPr/>
          <p:nvPr/>
        </p:nvSpPr>
        <p:spPr>
          <a:xfrm>
            <a:off x="3810879" y="2087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1" name="모서리가 둥근 직사각형 977">
            <a:extLst>
              <a:ext uri="{FF2B5EF4-FFF2-40B4-BE49-F238E27FC236}">
                <a16:creationId xmlns:a16="http://schemas.microsoft.com/office/drawing/2014/main" id="{A2760012-4685-038E-935D-EAA23D4FBDBE}"/>
              </a:ext>
            </a:extLst>
          </p:cNvPr>
          <p:cNvSpPr/>
          <p:nvPr/>
        </p:nvSpPr>
        <p:spPr>
          <a:xfrm>
            <a:off x="3972070" y="20862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4" name="모서리가 둥근 직사각형 978">
            <a:extLst>
              <a:ext uri="{FF2B5EF4-FFF2-40B4-BE49-F238E27FC236}">
                <a16:creationId xmlns:a16="http://schemas.microsoft.com/office/drawing/2014/main" id="{00040DED-22B1-E162-2ADD-81EF3E103A8C}"/>
              </a:ext>
            </a:extLst>
          </p:cNvPr>
          <p:cNvSpPr/>
          <p:nvPr/>
        </p:nvSpPr>
        <p:spPr>
          <a:xfrm>
            <a:off x="4133258" y="2084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5" name="모서리가 둥근 직사각형 973">
            <a:extLst>
              <a:ext uri="{FF2B5EF4-FFF2-40B4-BE49-F238E27FC236}">
                <a16:creationId xmlns:a16="http://schemas.microsoft.com/office/drawing/2014/main" id="{1AF81526-2124-578A-2DF8-931839ABCAFD}"/>
              </a:ext>
            </a:extLst>
          </p:cNvPr>
          <p:cNvSpPr/>
          <p:nvPr/>
        </p:nvSpPr>
        <p:spPr>
          <a:xfrm>
            <a:off x="3811532" y="22520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6" name="모서리가 둥근 직사각형 974">
            <a:extLst>
              <a:ext uri="{FF2B5EF4-FFF2-40B4-BE49-F238E27FC236}">
                <a16:creationId xmlns:a16="http://schemas.microsoft.com/office/drawing/2014/main" id="{BBC69F7D-A358-C7A1-BB9A-8D4E70B4FF49}"/>
              </a:ext>
            </a:extLst>
          </p:cNvPr>
          <p:cNvSpPr/>
          <p:nvPr/>
        </p:nvSpPr>
        <p:spPr>
          <a:xfrm>
            <a:off x="3972723" y="22511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7" name="모서리가 둥근 직사각형 975">
            <a:extLst>
              <a:ext uri="{FF2B5EF4-FFF2-40B4-BE49-F238E27FC236}">
                <a16:creationId xmlns:a16="http://schemas.microsoft.com/office/drawing/2014/main" id="{5021704C-4984-3EEF-5691-2CFBAC4A6A05}"/>
              </a:ext>
            </a:extLst>
          </p:cNvPr>
          <p:cNvSpPr/>
          <p:nvPr/>
        </p:nvSpPr>
        <p:spPr>
          <a:xfrm>
            <a:off x="4133910" y="22498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8" name="모서리가 둥근 직사각형 913">
            <a:extLst>
              <a:ext uri="{FF2B5EF4-FFF2-40B4-BE49-F238E27FC236}">
                <a16:creationId xmlns:a16="http://schemas.microsoft.com/office/drawing/2014/main" id="{5CBF190F-30EB-C267-5DA1-B61094BC90FF}"/>
              </a:ext>
            </a:extLst>
          </p:cNvPr>
          <p:cNvSpPr/>
          <p:nvPr/>
        </p:nvSpPr>
        <p:spPr>
          <a:xfrm>
            <a:off x="3813630" y="7373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9" name="사각형: 둥근 위쪽 모서리 5508">
            <a:extLst>
              <a:ext uri="{FF2B5EF4-FFF2-40B4-BE49-F238E27FC236}">
                <a16:creationId xmlns:a16="http://schemas.microsoft.com/office/drawing/2014/main" id="{19CAB946-DD2F-ABC6-7243-2111F6C5E422}"/>
              </a:ext>
            </a:extLst>
          </p:cNvPr>
          <p:cNvSpPr/>
          <p:nvPr/>
        </p:nvSpPr>
        <p:spPr>
          <a:xfrm>
            <a:off x="3751956" y="40363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510" name="직선 연결선 5509">
            <a:extLst>
              <a:ext uri="{FF2B5EF4-FFF2-40B4-BE49-F238E27FC236}">
                <a16:creationId xmlns:a16="http://schemas.microsoft.com/office/drawing/2014/main" id="{E7522093-1A95-5B45-356D-1CE976F0E2B0}"/>
              </a:ext>
            </a:extLst>
          </p:cNvPr>
          <p:cNvCxnSpPr>
            <a:cxnSpLocks/>
          </p:cNvCxnSpPr>
          <p:nvPr/>
        </p:nvCxnSpPr>
        <p:spPr>
          <a:xfrm>
            <a:off x="3751956" y="68217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11" name="사각형: 둥근 모서리 5510">
            <a:extLst>
              <a:ext uri="{FF2B5EF4-FFF2-40B4-BE49-F238E27FC236}">
                <a16:creationId xmlns:a16="http://schemas.microsoft.com/office/drawing/2014/main" id="{DCB1DB72-39BE-A03B-46B4-E098F50B8636}"/>
              </a:ext>
            </a:extLst>
          </p:cNvPr>
          <p:cNvSpPr/>
          <p:nvPr/>
        </p:nvSpPr>
        <p:spPr>
          <a:xfrm>
            <a:off x="3751957" y="40425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2" name="직사각형 5511">
            <a:extLst>
              <a:ext uri="{FF2B5EF4-FFF2-40B4-BE49-F238E27FC236}">
                <a16:creationId xmlns:a16="http://schemas.microsoft.com/office/drawing/2014/main" id="{4FE705B1-B793-4423-778A-E83B72671FB3}"/>
              </a:ext>
            </a:extLst>
          </p:cNvPr>
          <p:cNvSpPr/>
          <p:nvPr/>
        </p:nvSpPr>
        <p:spPr>
          <a:xfrm>
            <a:off x="3803028" y="374888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5513" name="그룹 5512">
            <a:extLst>
              <a:ext uri="{FF2B5EF4-FFF2-40B4-BE49-F238E27FC236}">
                <a16:creationId xmlns:a16="http://schemas.microsoft.com/office/drawing/2014/main" id="{15C367FF-0311-9F55-6BD0-532F1D7716FF}"/>
              </a:ext>
            </a:extLst>
          </p:cNvPr>
          <p:cNvGrpSpPr/>
          <p:nvPr/>
        </p:nvGrpSpPr>
        <p:grpSpPr>
          <a:xfrm>
            <a:off x="3728857" y="509525"/>
            <a:ext cx="577798" cy="221355"/>
            <a:chOff x="7893402" y="849412"/>
            <a:chExt cx="597508" cy="229745"/>
          </a:xfrm>
        </p:grpSpPr>
        <p:sp>
          <p:nvSpPr>
            <p:cNvPr id="5518" name="직사각형 5517">
              <a:extLst>
                <a:ext uri="{FF2B5EF4-FFF2-40B4-BE49-F238E27FC236}">
                  <a16:creationId xmlns:a16="http://schemas.microsoft.com/office/drawing/2014/main" id="{ACEB573C-7487-286F-902C-08CEA254007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5519" name="직사각형 5518">
              <a:extLst>
                <a:ext uri="{FF2B5EF4-FFF2-40B4-BE49-F238E27FC236}">
                  <a16:creationId xmlns:a16="http://schemas.microsoft.com/office/drawing/2014/main" id="{A0681AEC-3390-9BB1-49D1-F7E3D3747B5F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5520" name="직사각형 5519">
              <a:extLst>
                <a:ext uri="{FF2B5EF4-FFF2-40B4-BE49-F238E27FC236}">
                  <a16:creationId xmlns:a16="http://schemas.microsoft.com/office/drawing/2014/main" id="{8D2C1E73-516E-A53B-5299-22291A358EE9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5514" name="직선 연결선 5513">
            <a:extLst>
              <a:ext uri="{FF2B5EF4-FFF2-40B4-BE49-F238E27FC236}">
                <a16:creationId xmlns:a16="http://schemas.microsoft.com/office/drawing/2014/main" id="{CEC9ECF7-E9FF-7479-E902-1EDC35721D3D}"/>
              </a:ext>
            </a:extLst>
          </p:cNvPr>
          <p:cNvCxnSpPr>
            <a:cxnSpLocks/>
          </p:cNvCxnSpPr>
          <p:nvPr/>
        </p:nvCxnSpPr>
        <p:spPr>
          <a:xfrm>
            <a:off x="3755213" y="55614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15" name="그룹 5514">
            <a:extLst>
              <a:ext uri="{FF2B5EF4-FFF2-40B4-BE49-F238E27FC236}">
                <a16:creationId xmlns:a16="http://schemas.microsoft.com/office/drawing/2014/main" id="{71A1188E-B582-F5D0-0F5B-6F733B5BD35D}"/>
              </a:ext>
            </a:extLst>
          </p:cNvPr>
          <p:cNvGrpSpPr/>
          <p:nvPr/>
        </p:nvGrpSpPr>
        <p:grpSpPr>
          <a:xfrm>
            <a:off x="3919585" y="556170"/>
            <a:ext cx="161190" cy="1829500"/>
            <a:chOff x="7498683" y="728474"/>
            <a:chExt cx="166688" cy="2740762"/>
          </a:xfrm>
        </p:grpSpPr>
        <p:cxnSp>
          <p:nvCxnSpPr>
            <p:cNvPr id="5516" name="직선 연결선 5515">
              <a:extLst>
                <a:ext uri="{FF2B5EF4-FFF2-40B4-BE49-F238E27FC236}">
                  <a16:creationId xmlns:a16="http://schemas.microsoft.com/office/drawing/2014/main" id="{0F646E6A-DB97-A4A4-E277-27263FC9A701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17" name="직선 연결선 5516">
              <a:extLst>
                <a:ext uri="{FF2B5EF4-FFF2-40B4-BE49-F238E27FC236}">
                  <a16:creationId xmlns:a16="http://schemas.microsoft.com/office/drawing/2014/main" id="{4615F846-C186-6D2E-D827-4390561104C1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817" name="모서리가 둥근 직사각형 1001">
            <a:extLst>
              <a:ext uri="{FF2B5EF4-FFF2-40B4-BE49-F238E27FC236}">
                <a16:creationId xmlns:a16="http://schemas.microsoft.com/office/drawing/2014/main" id="{CC0D3838-30AD-D423-B982-548361748B6E}"/>
              </a:ext>
            </a:extLst>
          </p:cNvPr>
          <p:cNvSpPr/>
          <p:nvPr/>
        </p:nvSpPr>
        <p:spPr>
          <a:xfrm>
            <a:off x="4565049" y="7408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8" name="모서리가 둥근 직사각형 1002">
            <a:extLst>
              <a:ext uri="{FF2B5EF4-FFF2-40B4-BE49-F238E27FC236}">
                <a16:creationId xmlns:a16="http://schemas.microsoft.com/office/drawing/2014/main" id="{62A1224A-F8E7-3400-ED74-4BEB4E6DB49C}"/>
              </a:ext>
            </a:extLst>
          </p:cNvPr>
          <p:cNvSpPr/>
          <p:nvPr/>
        </p:nvSpPr>
        <p:spPr>
          <a:xfrm>
            <a:off x="4726237" y="7395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9" name="모서리가 둥근 직사각형 997">
            <a:extLst>
              <a:ext uri="{FF2B5EF4-FFF2-40B4-BE49-F238E27FC236}">
                <a16:creationId xmlns:a16="http://schemas.microsoft.com/office/drawing/2014/main" id="{BC357943-FA23-7E7B-9451-7D687364228A}"/>
              </a:ext>
            </a:extLst>
          </p:cNvPr>
          <p:cNvSpPr/>
          <p:nvPr/>
        </p:nvSpPr>
        <p:spPr>
          <a:xfrm>
            <a:off x="4403145" y="9098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0" name="모서리가 둥근 직사각형 998">
            <a:extLst>
              <a:ext uri="{FF2B5EF4-FFF2-40B4-BE49-F238E27FC236}">
                <a16:creationId xmlns:a16="http://schemas.microsoft.com/office/drawing/2014/main" id="{BAED265B-9EA2-BB86-9CB0-87DF2358470D}"/>
              </a:ext>
            </a:extLst>
          </p:cNvPr>
          <p:cNvSpPr/>
          <p:nvPr/>
        </p:nvSpPr>
        <p:spPr>
          <a:xfrm>
            <a:off x="4564335" y="9088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1" name="모서리가 둥근 직사각형 999">
            <a:extLst>
              <a:ext uri="{FF2B5EF4-FFF2-40B4-BE49-F238E27FC236}">
                <a16:creationId xmlns:a16="http://schemas.microsoft.com/office/drawing/2014/main" id="{969D2E39-0995-24E7-C3E2-933D371A80CD}"/>
              </a:ext>
            </a:extLst>
          </p:cNvPr>
          <p:cNvSpPr/>
          <p:nvPr/>
        </p:nvSpPr>
        <p:spPr>
          <a:xfrm>
            <a:off x="4725523" y="9075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2" name="모서리가 둥근 직사각형 994">
            <a:extLst>
              <a:ext uri="{FF2B5EF4-FFF2-40B4-BE49-F238E27FC236}">
                <a16:creationId xmlns:a16="http://schemas.microsoft.com/office/drawing/2014/main" id="{19FB5FAD-5E80-B246-C18B-523059C1DD5C}"/>
              </a:ext>
            </a:extLst>
          </p:cNvPr>
          <p:cNvSpPr/>
          <p:nvPr/>
        </p:nvSpPr>
        <p:spPr>
          <a:xfrm>
            <a:off x="4403858" y="1081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3" name="모서리가 둥근 직사각형 995">
            <a:extLst>
              <a:ext uri="{FF2B5EF4-FFF2-40B4-BE49-F238E27FC236}">
                <a16:creationId xmlns:a16="http://schemas.microsoft.com/office/drawing/2014/main" id="{E6E70EE3-2EEC-8CEE-3295-2266AF470540}"/>
              </a:ext>
            </a:extLst>
          </p:cNvPr>
          <p:cNvSpPr/>
          <p:nvPr/>
        </p:nvSpPr>
        <p:spPr>
          <a:xfrm>
            <a:off x="4565049" y="10803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4" name="모서리가 둥근 직사각형 996">
            <a:extLst>
              <a:ext uri="{FF2B5EF4-FFF2-40B4-BE49-F238E27FC236}">
                <a16:creationId xmlns:a16="http://schemas.microsoft.com/office/drawing/2014/main" id="{297B9BD7-13D3-81B4-3BF1-A304209FAA93}"/>
              </a:ext>
            </a:extLst>
          </p:cNvPr>
          <p:cNvSpPr/>
          <p:nvPr/>
        </p:nvSpPr>
        <p:spPr>
          <a:xfrm>
            <a:off x="4726237" y="1079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5" name="모서리가 둥근 직사각형 991">
            <a:extLst>
              <a:ext uri="{FF2B5EF4-FFF2-40B4-BE49-F238E27FC236}">
                <a16:creationId xmlns:a16="http://schemas.microsoft.com/office/drawing/2014/main" id="{B08444AF-6572-2213-F22F-305D7A1D9583}"/>
              </a:ext>
            </a:extLst>
          </p:cNvPr>
          <p:cNvSpPr/>
          <p:nvPr/>
        </p:nvSpPr>
        <p:spPr>
          <a:xfrm>
            <a:off x="4404889" y="12444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6" name="모서리가 둥근 직사각형 992">
            <a:extLst>
              <a:ext uri="{FF2B5EF4-FFF2-40B4-BE49-F238E27FC236}">
                <a16:creationId xmlns:a16="http://schemas.microsoft.com/office/drawing/2014/main" id="{43D49189-407B-DBB7-CCD1-BC7E3E0312A9}"/>
              </a:ext>
            </a:extLst>
          </p:cNvPr>
          <p:cNvSpPr/>
          <p:nvPr/>
        </p:nvSpPr>
        <p:spPr>
          <a:xfrm>
            <a:off x="4566080" y="12434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7" name="모서리가 둥근 직사각형 993">
            <a:extLst>
              <a:ext uri="{FF2B5EF4-FFF2-40B4-BE49-F238E27FC236}">
                <a16:creationId xmlns:a16="http://schemas.microsoft.com/office/drawing/2014/main" id="{ECC2EE63-7F36-BF69-3D2F-69883D39869F}"/>
              </a:ext>
            </a:extLst>
          </p:cNvPr>
          <p:cNvSpPr/>
          <p:nvPr/>
        </p:nvSpPr>
        <p:spPr>
          <a:xfrm>
            <a:off x="4727267" y="12421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8" name="모서리가 둥근 직사각형 988">
            <a:extLst>
              <a:ext uri="{FF2B5EF4-FFF2-40B4-BE49-F238E27FC236}">
                <a16:creationId xmlns:a16="http://schemas.microsoft.com/office/drawing/2014/main" id="{E31BEE2A-4A41-33E5-62F4-596032975159}"/>
              </a:ext>
            </a:extLst>
          </p:cNvPr>
          <p:cNvSpPr/>
          <p:nvPr/>
        </p:nvSpPr>
        <p:spPr>
          <a:xfrm>
            <a:off x="4406215" y="14140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9" name="모서리가 둥근 직사각형 989">
            <a:extLst>
              <a:ext uri="{FF2B5EF4-FFF2-40B4-BE49-F238E27FC236}">
                <a16:creationId xmlns:a16="http://schemas.microsoft.com/office/drawing/2014/main" id="{FF75CC9F-A820-3846-A1A7-923E186D20A9}"/>
              </a:ext>
            </a:extLst>
          </p:cNvPr>
          <p:cNvSpPr/>
          <p:nvPr/>
        </p:nvSpPr>
        <p:spPr>
          <a:xfrm>
            <a:off x="4567406" y="14130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0" name="모서리가 둥근 직사각형 990">
            <a:extLst>
              <a:ext uri="{FF2B5EF4-FFF2-40B4-BE49-F238E27FC236}">
                <a16:creationId xmlns:a16="http://schemas.microsoft.com/office/drawing/2014/main" id="{B30DEEAF-3A0C-6B2A-E85A-B79C713A20C3}"/>
              </a:ext>
            </a:extLst>
          </p:cNvPr>
          <p:cNvSpPr/>
          <p:nvPr/>
        </p:nvSpPr>
        <p:spPr>
          <a:xfrm>
            <a:off x="4728593" y="14140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1" name="모서리가 둥근 직사각형 985">
            <a:extLst>
              <a:ext uri="{FF2B5EF4-FFF2-40B4-BE49-F238E27FC236}">
                <a16:creationId xmlns:a16="http://schemas.microsoft.com/office/drawing/2014/main" id="{1B2D6B12-E598-A840-7D4E-FCF695AFF813}"/>
              </a:ext>
            </a:extLst>
          </p:cNvPr>
          <p:cNvSpPr/>
          <p:nvPr/>
        </p:nvSpPr>
        <p:spPr>
          <a:xfrm>
            <a:off x="4404889" y="15942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2" name="모서리가 둥근 직사각형 986">
            <a:extLst>
              <a:ext uri="{FF2B5EF4-FFF2-40B4-BE49-F238E27FC236}">
                <a16:creationId xmlns:a16="http://schemas.microsoft.com/office/drawing/2014/main" id="{23FFC7CD-D799-0159-9A76-728C88EA7AE8}"/>
              </a:ext>
            </a:extLst>
          </p:cNvPr>
          <p:cNvSpPr/>
          <p:nvPr/>
        </p:nvSpPr>
        <p:spPr>
          <a:xfrm>
            <a:off x="4566080" y="15933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3" name="모서리가 둥근 직사각형 987">
            <a:extLst>
              <a:ext uri="{FF2B5EF4-FFF2-40B4-BE49-F238E27FC236}">
                <a16:creationId xmlns:a16="http://schemas.microsoft.com/office/drawing/2014/main" id="{7E0A0CA2-6D7A-77B1-948F-3797CD9963A5}"/>
              </a:ext>
            </a:extLst>
          </p:cNvPr>
          <p:cNvSpPr/>
          <p:nvPr/>
        </p:nvSpPr>
        <p:spPr>
          <a:xfrm>
            <a:off x="4727267" y="15919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4" name="모서리가 둥근 직사각형 982">
            <a:extLst>
              <a:ext uri="{FF2B5EF4-FFF2-40B4-BE49-F238E27FC236}">
                <a16:creationId xmlns:a16="http://schemas.microsoft.com/office/drawing/2014/main" id="{4591FC18-A424-49FF-66DD-AFB7DB93ED7E}"/>
              </a:ext>
            </a:extLst>
          </p:cNvPr>
          <p:cNvSpPr/>
          <p:nvPr/>
        </p:nvSpPr>
        <p:spPr>
          <a:xfrm>
            <a:off x="4401819" y="1761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5" name="모서리가 둥근 직사각형 983">
            <a:extLst>
              <a:ext uri="{FF2B5EF4-FFF2-40B4-BE49-F238E27FC236}">
                <a16:creationId xmlns:a16="http://schemas.microsoft.com/office/drawing/2014/main" id="{370D5D36-5BBD-A923-31FC-3A777F257885}"/>
              </a:ext>
            </a:extLst>
          </p:cNvPr>
          <p:cNvSpPr/>
          <p:nvPr/>
        </p:nvSpPr>
        <p:spPr>
          <a:xfrm>
            <a:off x="4563009" y="17606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6" name="모서리가 둥근 직사각형 984">
            <a:extLst>
              <a:ext uri="{FF2B5EF4-FFF2-40B4-BE49-F238E27FC236}">
                <a16:creationId xmlns:a16="http://schemas.microsoft.com/office/drawing/2014/main" id="{C8BA86B4-15EC-97D3-9503-9A7D63AB9856}"/>
              </a:ext>
            </a:extLst>
          </p:cNvPr>
          <p:cNvSpPr/>
          <p:nvPr/>
        </p:nvSpPr>
        <p:spPr>
          <a:xfrm>
            <a:off x="4724197" y="17593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7" name="모서리가 둥근 직사각형 979">
            <a:extLst>
              <a:ext uri="{FF2B5EF4-FFF2-40B4-BE49-F238E27FC236}">
                <a16:creationId xmlns:a16="http://schemas.microsoft.com/office/drawing/2014/main" id="{595BE024-6F7F-8B0E-8280-C7FAC33EF8DD}"/>
              </a:ext>
            </a:extLst>
          </p:cNvPr>
          <p:cNvSpPr/>
          <p:nvPr/>
        </p:nvSpPr>
        <p:spPr>
          <a:xfrm>
            <a:off x="4403145" y="19267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8" name="모서리가 둥근 직사각형 980">
            <a:extLst>
              <a:ext uri="{FF2B5EF4-FFF2-40B4-BE49-F238E27FC236}">
                <a16:creationId xmlns:a16="http://schemas.microsoft.com/office/drawing/2014/main" id="{1EBCCAF4-F19C-E169-631F-9D1D0D55C79C}"/>
              </a:ext>
            </a:extLst>
          </p:cNvPr>
          <p:cNvSpPr/>
          <p:nvPr/>
        </p:nvSpPr>
        <p:spPr>
          <a:xfrm>
            <a:off x="4564335" y="19257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9" name="모서리가 둥근 직사각형 981">
            <a:extLst>
              <a:ext uri="{FF2B5EF4-FFF2-40B4-BE49-F238E27FC236}">
                <a16:creationId xmlns:a16="http://schemas.microsoft.com/office/drawing/2014/main" id="{1FF932CC-8FE8-71D7-3794-04C8BA322BB0}"/>
              </a:ext>
            </a:extLst>
          </p:cNvPr>
          <p:cNvSpPr/>
          <p:nvPr/>
        </p:nvSpPr>
        <p:spPr>
          <a:xfrm>
            <a:off x="4728809" y="19275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0" name="모서리가 둥근 직사각형 976">
            <a:extLst>
              <a:ext uri="{FF2B5EF4-FFF2-40B4-BE49-F238E27FC236}">
                <a16:creationId xmlns:a16="http://schemas.microsoft.com/office/drawing/2014/main" id="{0E00A7A0-CABB-D3B1-72E1-3FD8A67A50A6}"/>
              </a:ext>
            </a:extLst>
          </p:cNvPr>
          <p:cNvSpPr/>
          <p:nvPr/>
        </p:nvSpPr>
        <p:spPr>
          <a:xfrm>
            <a:off x="4402802" y="20899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1" name="모서리가 둥근 직사각형 977">
            <a:extLst>
              <a:ext uri="{FF2B5EF4-FFF2-40B4-BE49-F238E27FC236}">
                <a16:creationId xmlns:a16="http://schemas.microsoft.com/office/drawing/2014/main" id="{D71DA58E-EA6E-C4B8-E650-032059ABF71C}"/>
              </a:ext>
            </a:extLst>
          </p:cNvPr>
          <p:cNvSpPr/>
          <p:nvPr/>
        </p:nvSpPr>
        <p:spPr>
          <a:xfrm>
            <a:off x="4563993" y="20889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2" name="모서리가 둥근 직사각형 978">
            <a:extLst>
              <a:ext uri="{FF2B5EF4-FFF2-40B4-BE49-F238E27FC236}">
                <a16:creationId xmlns:a16="http://schemas.microsoft.com/office/drawing/2014/main" id="{57A6F574-ED2D-8E23-C3D7-14BCE267E526}"/>
              </a:ext>
            </a:extLst>
          </p:cNvPr>
          <p:cNvSpPr/>
          <p:nvPr/>
        </p:nvSpPr>
        <p:spPr>
          <a:xfrm>
            <a:off x="4725181" y="20876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3" name="모서리가 둥근 직사각형 973">
            <a:extLst>
              <a:ext uri="{FF2B5EF4-FFF2-40B4-BE49-F238E27FC236}">
                <a16:creationId xmlns:a16="http://schemas.microsoft.com/office/drawing/2014/main" id="{38F6DB77-DD01-548A-E96A-C86E29766683}"/>
              </a:ext>
            </a:extLst>
          </p:cNvPr>
          <p:cNvSpPr/>
          <p:nvPr/>
        </p:nvSpPr>
        <p:spPr>
          <a:xfrm>
            <a:off x="4403455" y="22548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4" name="모서리가 둥근 직사각형 974">
            <a:extLst>
              <a:ext uri="{FF2B5EF4-FFF2-40B4-BE49-F238E27FC236}">
                <a16:creationId xmlns:a16="http://schemas.microsoft.com/office/drawing/2014/main" id="{442A0C0F-60FC-E212-1B70-835728C1E38D}"/>
              </a:ext>
            </a:extLst>
          </p:cNvPr>
          <p:cNvSpPr/>
          <p:nvPr/>
        </p:nvSpPr>
        <p:spPr>
          <a:xfrm>
            <a:off x="4564646" y="22538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5" name="모서리가 둥근 직사각형 975">
            <a:extLst>
              <a:ext uri="{FF2B5EF4-FFF2-40B4-BE49-F238E27FC236}">
                <a16:creationId xmlns:a16="http://schemas.microsoft.com/office/drawing/2014/main" id="{21F60191-2C0C-F402-E11B-F398AECC0E94}"/>
              </a:ext>
            </a:extLst>
          </p:cNvPr>
          <p:cNvSpPr/>
          <p:nvPr/>
        </p:nvSpPr>
        <p:spPr>
          <a:xfrm>
            <a:off x="4725833" y="2252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6" name="모서리가 둥근 직사각형 913">
            <a:extLst>
              <a:ext uri="{FF2B5EF4-FFF2-40B4-BE49-F238E27FC236}">
                <a16:creationId xmlns:a16="http://schemas.microsoft.com/office/drawing/2014/main" id="{82431A97-9A1E-64B0-7C79-B7FCFA3D84B0}"/>
              </a:ext>
            </a:extLst>
          </p:cNvPr>
          <p:cNvSpPr/>
          <p:nvPr/>
        </p:nvSpPr>
        <p:spPr>
          <a:xfrm>
            <a:off x="4405553" y="7400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7" name="사각형: 둥근 위쪽 모서리 8846">
            <a:extLst>
              <a:ext uri="{FF2B5EF4-FFF2-40B4-BE49-F238E27FC236}">
                <a16:creationId xmlns:a16="http://schemas.microsoft.com/office/drawing/2014/main" id="{6989FEAD-7CE6-887E-A357-66DFD376BA29}"/>
              </a:ext>
            </a:extLst>
          </p:cNvPr>
          <p:cNvSpPr/>
          <p:nvPr/>
        </p:nvSpPr>
        <p:spPr>
          <a:xfrm>
            <a:off x="4343879" y="406365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848" name="직선 연결선 8847">
            <a:extLst>
              <a:ext uri="{FF2B5EF4-FFF2-40B4-BE49-F238E27FC236}">
                <a16:creationId xmlns:a16="http://schemas.microsoft.com/office/drawing/2014/main" id="{D1DB80D1-167C-BD20-BFB7-6A5FDE8A5272}"/>
              </a:ext>
            </a:extLst>
          </p:cNvPr>
          <p:cNvCxnSpPr>
            <a:cxnSpLocks/>
          </p:cNvCxnSpPr>
          <p:nvPr/>
        </p:nvCxnSpPr>
        <p:spPr>
          <a:xfrm>
            <a:off x="4343879" y="684909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49" name="사각형: 둥근 모서리 8848">
            <a:extLst>
              <a:ext uri="{FF2B5EF4-FFF2-40B4-BE49-F238E27FC236}">
                <a16:creationId xmlns:a16="http://schemas.microsoft.com/office/drawing/2014/main" id="{645BEB54-EB91-7A09-1D84-4822AACB6F0C}"/>
              </a:ext>
            </a:extLst>
          </p:cNvPr>
          <p:cNvSpPr/>
          <p:nvPr/>
        </p:nvSpPr>
        <p:spPr>
          <a:xfrm>
            <a:off x="4343880" y="406986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0" name="직사각형 8849">
            <a:extLst>
              <a:ext uri="{FF2B5EF4-FFF2-40B4-BE49-F238E27FC236}">
                <a16:creationId xmlns:a16="http://schemas.microsoft.com/office/drawing/2014/main" id="{D929CCFC-F820-6BBF-9489-D9B62BBB2E0E}"/>
              </a:ext>
            </a:extLst>
          </p:cNvPr>
          <p:cNvSpPr/>
          <p:nvPr/>
        </p:nvSpPr>
        <p:spPr>
          <a:xfrm>
            <a:off x="4394951" y="377622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8852" name="직사각형 8851">
            <a:extLst>
              <a:ext uri="{FF2B5EF4-FFF2-40B4-BE49-F238E27FC236}">
                <a16:creationId xmlns:a16="http://schemas.microsoft.com/office/drawing/2014/main" id="{05DD4483-D1BE-9357-DBA6-A49043DA8FB2}"/>
              </a:ext>
            </a:extLst>
          </p:cNvPr>
          <p:cNvSpPr/>
          <p:nvPr/>
        </p:nvSpPr>
        <p:spPr>
          <a:xfrm>
            <a:off x="4285918" y="51225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8853" name="직사각형 8852">
            <a:extLst>
              <a:ext uri="{FF2B5EF4-FFF2-40B4-BE49-F238E27FC236}">
                <a16:creationId xmlns:a16="http://schemas.microsoft.com/office/drawing/2014/main" id="{A6C60764-1CE5-A924-8863-295A51B65011}"/>
              </a:ext>
            </a:extLst>
          </p:cNvPr>
          <p:cNvSpPr/>
          <p:nvPr/>
        </p:nvSpPr>
        <p:spPr>
          <a:xfrm>
            <a:off x="4452051" y="513407"/>
            <a:ext cx="3097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 </a:t>
            </a:r>
          </a:p>
        </p:txBody>
      </p:sp>
      <p:sp>
        <p:nvSpPr>
          <p:cNvPr id="8854" name="직사각형 8853">
            <a:extLst>
              <a:ext uri="{FF2B5EF4-FFF2-40B4-BE49-F238E27FC236}">
                <a16:creationId xmlns:a16="http://schemas.microsoft.com/office/drawing/2014/main" id="{6AEEFC34-C9ED-84EC-8016-13D2D4EBE73E}"/>
              </a:ext>
            </a:extLst>
          </p:cNvPr>
          <p:cNvSpPr/>
          <p:nvPr/>
        </p:nvSpPr>
        <p:spPr>
          <a:xfrm>
            <a:off x="4620449" y="51502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8855" name="직선 연결선 8854">
            <a:extLst>
              <a:ext uri="{FF2B5EF4-FFF2-40B4-BE49-F238E27FC236}">
                <a16:creationId xmlns:a16="http://schemas.microsoft.com/office/drawing/2014/main" id="{5FA87FF4-6213-BA0A-D1EE-713B6AF02EA0}"/>
              </a:ext>
            </a:extLst>
          </p:cNvPr>
          <p:cNvCxnSpPr>
            <a:cxnSpLocks/>
          </p:cNvCxnSpPr>
          <p:nvPr/>
        </p:nvCxnSpPr>
        <p:spPr>
          <a:xfrm>
            <a:off x="4347136" y="55888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7" name="직선 연결선 8856">
            <a:extLst>
              <a:ext uri="{FF2B5EF4-FFF2-40B4-BE49-F238E27FC236}">
                <a16:creationId xmlns:a16="http://schemas.microsoft.com/office/drawing/2014/main" id="{087719A7-385C-6730-AD39-615D1AC170F6}"/>
              </a:ext>
            </a:extLst>
          </p:cNvPr>
          <p:cNvCxnSpPr/>
          <p:nvPr/>
        </p:nvCxnSpPr>
        <p:spPr>
          <a:xfrm flipV="1">
            <a:off x="4511508" y="562083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8" name="직선 연결선 8857">
            <a:extLst>
              <a:ext uri="{FF2B5EF4-FFF2-40B4-BE49-F238E27FC236}">
                <a16:creationId xmlns:a16="http://schemas.microsoft.com/office/drawing/2014/main" id="{9D7F76BE-D8C3-A7F5-DD52-B7CC127561FC}"/>
              </a:ext>
            </a:extLst>
          </p:cNvPr>
          <p:cNvCxnSpPr/>
          <p:nvPr/>
        </p:nvCxnSpPr>
        <p:spPr>
          <a:xfrm flipV="1">
            <a:off x="4672698" y="558904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61" name="모서리가 둥근 직사각형 1001">
            <a:extLst>
              <a:ext uri="{FF2B5EF4-FFF2-40B4-BE49-F238E27FC236}">
                <a16:creationId xmlns:a16="http://schemas.microsoft.com/office/drawing/2014/main" id="{3E3D5AB4-D2C0-E0C4-70E8-C99E77C63151}"/>
              </a:ext>
            </a:extLst>
          </p:cNvPr>
          <p:cNvSpPr/>
          <p:nvPr/>
        </p:nvSpPr>
        <p:spPr>
          <a:xfrm>
            <a:off x="5124393" y="7408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2" name="모서리가 둥근 직사각형 1002">
            <a:extLst>
              <a:ext uri="{FF2B5EF4-FFF2-40B4-BE49-F238E27FC236}">
                <a16:creationId xmlns:a16="http://schemas.microsoft.com/office/drawing/2014/main" id="{2638BAB1-8D8C-1F1D-7C87-D29A7045AF48}"/>
              </a:ext>
            </a:extLst>
          </p:cNvPr>
          <p:cNvSpPr/>
          <p:nvPr/>
        </p:nvSpPr>
        <p:spPr>
          <a:xfrm>
            <a:off x="5285581" y="7395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3" name="모서리가 둥근 직사각형 997">
            <a:extLst>
              <a:ext uri="{FF2B5EF4-FFF2-40B4-BE49-F238E27FC236}">
                <a16:creationId xmlns:a16="http://schemas.microsoft.com/office/drawing/2014/main" id="{30959042-C214-FF8C-BFB8-38E7F3FBDF83}"/>
              </a:ext>
            </a:extLst>
          </p:cNvPr>
          <p:cNvSpPr/>
          <p:nvPr/>
        </p:nvSpPr>
        <p:spPr>
          <a:xfrm>
            <a:off x="4962489" y="9098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4" name="모서리가 둥근 직사각형 998">
            <a:extLst>
              <a:ext uri="{FF2B5EF4-FFF2-40B4-BE49-F238E27FC236}">
                <a16:creationId xmlns:a16="http://schemas.microsoft.com/office/drawing/2014/main" id="{70A15CAA-FDBB-57C3-C18E-83B0D92737CA}"/>
              </a:ext>
            </a:extLst>
          </p:cNvPr>
          <p:cNvSpPr/>
          <p:nvPr/>
        </p:nvSpPr>
        <p:spPr>
          <a:xfrm>
            <a:off x="5123679" y="9088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5" name="모서리가 둥근 직사각형 999">
            <a:extLst>
              <a:ext uri="{FF2B5EF4-FFF2-40B4-BE49-F238E27FC236}">
                <a16:creationId xmlns:a16="http://schemas.microsoft.com/office/drawing/2014/main" id="{C5D8D841-FE4C-28B7-46A0-EB7C82DD80A1}"/>
              </a:ext>
            </a:extLst>
          </p:cNvPr>
          <p:cNvSpPr/>
          <p:nvPr/>
        </p:nvSpPr>
        <p:spPr>
          <a:xfrm>
            <a:off x="5284867" y="9075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6" name="모서리가 둥근 직사각형 994">
            <a:extLst>
              <a:ext uri="{FF2B5EF4-FFF2-40B4-BE49-F238E27FC236}">
                <a16:creationId xmlns:a16="http://schemas.microsoft.com/office/drawing/2014/main" id="{0C5D10F9-BDC7-BF1A-DC3E-4E412237C394}"/>
              </a:ext>
            </a:extLst>
          </p:cNvPr>
          <p:cNvSpPr/>
          <p:nvPr/>
        </p:nvSpPr>
        <p:spPr>
          <a:xfrm>
            <a:off x="4963202" y="1081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7" name="모서리가 둥근 직사각형 995">
            <a:extLst>
              <a:ext uri="{FF2B5EF4-FFF2-40B4-BE49-F238E27FC236}">
                <a16:creationId xmlns:a16="http://schemas.microsoft.com/office/drawing/2014/main" id="{760EFA12-9DF4-AFA2-2FBB-952B59128C3A}"/>
              </a:ext>
            </a:extLst>
          </p:cNvPr>
          <p:cNvSpPr/>
          <p:nvPr/>
        </p:nvSpPr>
        <p:spPr>
          <a:xfrm>
            <a:off x="5124393" y="10803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8" name="모서리가 둥근 직사각형 996">
            <a:extLst>
              <a:ext uri="{FF2B5EF4-FFF2-40B4-BE49-F238E27FC236}">
                <a16:creationId xmlns:a16="http://schemas.microsoft.com/office/drawing/2014/main" id="{E263AC6E-F058-9FF1-8A53-0CB33083900C}"/>
              </a:ext>
            </a:extLst>
          </p:cNvPr>
          <p:cNvSpPr/>
          <p:nvPr/>
        </p:nvSpPr>
        <p:spPr>
          <a:xfrm>
            <a:off x="5285581" y="1079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9" name="모서리가 둥근 직사각형 991">
            <a:extLst>
              <a:ext uri="{FF2B5EF4-FFF2-40B4-BE49-F238E27FC236}">
                <a16:creationId xmlns:a16="http://schemas.microsoft.com/office/drawing/2014/main" id="{EC073619-87BE-AAC7-4B8B-F989D735F55B}"/>
              </a:ext>
            </a:extLst>
          </p:cNvPr>
          <p:cNvSpPr/>
          <p:nvPr/>
        </p:nvSpPr>
        <p:spPr>
          <a:xfrm>
            <a:off x="4964233" y="12444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0" name="모서리가 둥근 직사각형 992">
            <a:extLst>
              <a:ext uri="{FF2B5EF4-FFF2-40B4-BE49-F238E27FC236}">
                <a16:creationId xmlns:a16="http://schemas.microsoft.com/office/drawing/2014/main" id="{9AAECE06-ED5B-E2C8-1907-2F16DC471568}"/>
              </a:ext>
            </a:extLst>
          </p:cNvPr>
          <p:cNvSpPr/>
          <p:nvPr/>
        </p:nvSpPr>
        <p:spPr>
          <a:xfrm>
            <a:off x="5125424" y="12434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1" name="모서리가 둥근 직사각형 993">
            <a:extLst>
              <a:ext uri="{FF2B5EF4-FFF2-40B4-BE49-F238E27FC236}">
                <a16:creationId xmlns:a16="http://schemas.microsoft.com/office/drawing/2014/main" id="{731463BE-C103-8AD1-CACA-2EC4B98DE7FF}"/>
              </a:ext>
            </a:extLst>
          </p:cNvPr>
          <p:cNvSpPr/>
          <p:nvPr/>
        </p:nvSpPr>
        <p:spPr>
          <a:xfrm>
            <a:off x="5286611" y="12421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2" name="모서리가 둥근 직사각형 988">
            <a:extLst>
              <a:ext uri="{FF2B5EF4-FFF2-40B4-BE49-F238E27FC236}">
                <a16:creationId xmlns:a16="http://schemas.microsoft.com/office/drawing/2014/main" id="{DB177E94-74B1-8FFD-33B1-93E1E03F1770}"/>
              </a:ext>
            </a:extLst>
          </p:cNvPr>
          <p:cNvSpPr/>
          <p:nvPr/>
        </p:nvSpPr>
        <p:spPr>
          <a:xfrm>
            <a:off x="4965559" y="14140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3" name="모서리가 둥근 직사각형 989">
            <a:extLst>
              <a:ext uri="{FF2B5EF4-FFF2-40B4-BE49-F238E27FC236}">
                <a16:creationId xmlns:a16="http://schemas.microsoft.com/office/drawing/2014/main" id="{2518AE7C-0E1D-11DC-1BE1-7364DD5DB66C}"/>
              </a:ext>
            </a:extLst>
          </p:cNvPr>
          <p:cNvSpPr/>
          <p:nvPr/>
        </p:nvSpPr>
        <p:spPr>
          <a:xfrm>
            <a:off x="5126750" y="14130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4" name="모서리가 둥근 직사각형 990">
            <a:extLst>
              <a:ext uri="{FF2B5EF4-FFF2-40B4-BE49-F238E27FC236}">
                <a16:creationId xmlns:a16="http://schemas.microsoft.com/office/drawing/2014/main" id="{6D3D7977-C243-426B-15FD-ABFFB3576D50}"/>
              </a:ext>
            </a:extLst>
          </p:cNvPr>
          <p:cNvSpPr/>
          <p:nvPr/>
        </p:nvSpPr>
        <p:spPr>
          <a:xfrm>
            <a:off x="5287937" y="14140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5" name="모서리가 둥근 직사각형 985">
            <a:extLst>
              <a:ext uri="{FF2B5EF4-FFF2-40B4-BE49-F238E27FC236}">
                <a16:creationId xmlns:a16="http://schemas.microsoft.com/office/drawing/2014/main" id="{9D646194-324D-61D8-56A5-8A024AD31ED0}"/>
              </a:ext>
            </a:extLst>
          </p:cNvPr>
          <p:cNvSpPr/>
          <p:nvPr/>
        </p:nvSpPr>
        <p:spPr>
          <a:xfrm>
            <a:off x="4964233" y="15942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6" name="모서리가 둥근 직사각형 986">
            <a:extLst>
              <a:ext uri="{FF2B5EF4-FFF2-40B4-BE49-F238E27FC236}">
                <a16:creationId xmlns:a16="http://schemas.microsoft.com/office/drawing/2014/main" id="{76267D6A-7075-E70C-B19B-DFFB0468DB86}"/>
              </a:ext>
            </a:extLst>
          </p:cNvPr>
          <p:cNvSpPr/>
          <p:nvPr/>
        </p:nvSpPr>
        <p:spPr>
          <a:xfrm>
            <a:off x="5125424" y="15933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7" name="모서리가 둥근 직사각형 987">
            <a:extLst>
              <a:ext uri="{FF2B5EF4-FFF2-40B4-BE49-F238E27FC236}">
                <a16:creationId xmlns:a16="http://schemas.microsoft.com/office/drawing/2014/main" id="{9BFDEE15-E3C5-6F55-6932-93471CEB8621}"/>
              </a:ext>
            </a:extLst>
          </p:cNvPr>
          <p:cNvSpPr/>
          <p:nvPr/>
        </p:nvSpPr>
        <p:spPr>
          <a:xfrm>
            <a:off x="5286611" y="15919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8" name="모서리가 둥근 직사각형 982">
            <a:extLst>
              <a:ext uri="{FF2B5EF4-FFF2-40B4-BE49-F238E27FC236}">
                <a16:creationId xmlns:a16="http://schemas.microsoft.com/office/drawing/2014/main" id="{400A6ED5-AFA4-B5AC-2CF1-160409E1A14F}"/>
              </a:ext>
            </a:extLst>
          </p:cNvPr>
          <p:cNvSpPr/>
          <p:nvPr/>
        </p:nvSpPr>
        <p:spPr>
          <a:xfrm>
            <a:off x="4961163" y="1761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9" name="모서리가 둥근 직사각형 983">
            <a:extLst>
              <a:ext uri="{FF2B5EF4-FFF2-40B4-BE49-F238E27FC236}">
                <a16:creationId xmlns:a16="http://schemas.microsoft.com/office/drawing/2014/main" id="{5B487345-D69D-F4A3-3C28-6D7175EAEC96}"/>
              </a:ext>
            </a:extLst>
          </p:cNvPr>
          <p:cNvSpPr/>
          <p:nvPr/>
        </p:nvSpPr>
        <p:spPr>
          <a:xfrm>
            <a:off x="5122353" y="17606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0" name="모서리가 둥근 직사각형 984">
            <a:extLst>
              <a:ext uri="{FF2B5EF4-FFF2-40B4-BE49-F238E27FC236}">
                <a16:creationId xmlns:a16="http://schemas.microsoft.com/office/drawing/2014/main" id="{D79BECB5-3561-89DA-D8B4-9990B16ED157}"/>
              </a:ext>
            </a:extLst>
          </p:cNvPr>
          <p:cNvSpPr/>
          <p:nvPr/>
        </p:nvSpPr>
        <p:spPr>
          <a:xfrm>
            <a:off x="5283541" y="17593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1" name="모서리가 둥근 직사각형 979">
            <a:extLst>
              <a:ext uri="{FF2B5EF4-FFF2-40B4-BE49-F238E27FC236}">
                <a16:creationId xmlns:a16="http://schemas.microsoft.com/office/drawing/2014/main" id="{64FBEE1F-7C42-FB19-3E10-903B975D48B0}"/>
              </a:ext>
            </a:extLst>
          </p:cNvPr>
          <p:cNvSpPr/>
          <p:nvPr/>
        </p:nvSpPr>
        <p:spPr>
          <a:xfrm>
            <a:off x="4962489" y="19267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2" name="모서리가 둥근 직사각형 980">
            <a:extLst>
              <a:ext uri="{FF2B5EF4-FFF2-40B4-BE49-F238E27FC236}">
                <a16:creationId xmlns:a16="http://schemas.microsoft.com/office/drawing/2014/main" id="{EE97D0BD-6829-A087-A779-6E4121912B6A}"/>
              </a:ext>
            </a:extLst>
          </p:cNvPr>
          <p:cNvSpPr/>
          <p:nvPr/>
        </p:nvSpPr>
        <p:spPr>
          <a:xfrm>
            <a:off x="5123679" y="19257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3" name="모서리가 둥근 직사각형 981">
            <a:extLst>
              <a:ext uri="{FF2B5EF4-FFF2-40B4-BE49-F238E27FC236}">
                <a16:creationId xmlns:a16="http://schemas.microsoft.com/office/drawing/2014/main" id="{6A17C710-B2A2-0EC5-5D76-897E05FE22E7}"/>
              </a:ext>
            </a:extLst>
          </p:cNvPr>
          <p:cNvSpPr/>
          <p:nvPr/>
        </p:nvSpPr>
        <p:spPr>
          <a:xfrm>
            <a:off x="5288153" y="19275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4" name="모서리가 둥근 직사각형 976">
            <a:extLst>
              <a:ext uri="{FF2B5EF4-FFF2-40B4-BE49-F238E27FC236}">
                <a16:creationId xmlns:a16="http://schemas.microsoft.com/office/drawing/2014/main" id="{C4EDF884-BB7B-5254-C659-361530028DDF}"/>
              </a:ext>
            </a:extLst>
          </p:cNvPr>
          <p:cNvSpPr/>
          <p:nvPr/>
        </p:nvSpPr>
        <p:spPr>
          <a:xfrm>
            <a:off x="4962146" y="20899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5" name="모서리가 둥근 직사각형 977">
            <a:extLst>
              <a:ext uri="{FF2B5EF4-FFF2-40B4-BE49-F238E27FC236}">
                <a16:creationId xmlns:a16="http://schemas.microsoft.com/office/drawing/2014/main" id="{F090539E-3749-7FFA-2EF2-B9DE04FB49C0}"/>
              </a:ext>
            </a:extLst>
          </p:cNvPr>
          <p:cNvSpPr/>
          <p:nvPr/>
        </p:nvSpPr>
        <p:spPr>
          <a:xfrm>
            <a:off x="5123337" y="20889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6" name="모서리가 둥근 직사각형 978">
            <a:extLst>
              <a:ext uri="{FF2B5EF4-FFF2-40B4-BE49-F238E27FC236}">
                <a16:creationId xmlns:a16="http://schemas.microsoft.com/office/drawing/2014/main" id="{AE810959-54DC-AA2F-1A3D-23AC37607D71}"/>
              </a:ext>
            </a:extLst>
          </p:cNvPr>
          <p:cNvSpPr/>
          <p:nvPr/>
        </p:nvSpPr>
        <p:spPr>
          <a:xfrm>
            <a:off x="5284525" y="20876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7" name="모서리가 둥근 직사각형 973">
            <a:extLst>
              <a:ext uri="{FF2B5EF4-FFF2-40B4-BE49-F238E27FC236}">
                <a16:creationId xmlns:a16="http://schemas.microsoft.com/office/drawing/2014/main" id="{AC4A7A7E-59E9-3E2E-C0FB-E811BE79B457}"/>
              </a:ext>
            </a:extLst>
          </p:cNvPr>
          <p:cNvSpPr/>
          <p:nvPr/>
        </p:nvSpPr>
        <p:spPr>
          <a:xfrm>
            <a:off x="4962799" y="22548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8" name="모서리가 둥근 직사각형 974">
            <a:extLst>
              <a:ext uri="{FF2B5EF4-FFF2-40B4-BE49-F238E27FC236}">
                <a16:creationId xmlns:a16="http://schemas.microsoft.com/office/drawing/2014/main" id="{B927947D-AFF1-A2D6-036F-A79A595C4069}"/>
              </a:ext>
            </a:extLst>
          </p:cNvPr>
          <p:cNvSpPr/>
          <p:nvPr/>
        </p:nvSpPr>
        <p:spPr>
          <a:xfrm>
            <a:off x="5123990" y="22538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9" name="모서리가 둥근 직사각형 975">
            <a:extLst>
              <a:ext uri="{FF2B5EF4-FFF2-40B4-BE49-F238E27FC236}">
                <a16:creationId xmlns:a16="http://schemas.microsoft.com/office/drawing/2014/main" id="{65ACFD66-97BE-FB58-67F0-17405AFF264D}"/>
              </a:ext>
            </a:extLst>
          </p:cNvPr>
          <p:cNvSpPr/>
          <p:nvPr/>
        </p:nvSpPr>
        <p:spPr>
          <a:xfrm>
            <a:off x="5285177" y="2252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0" name="모서리가 둥근 직사각형 913">
            <a:extLst>
              <a:ext uri="{FF2B5EF4-FFF2-40B4-BE49-F238E27FC236}">
                <a16:creationId xmlns:a16="http://schemas.microsoft.com/office/drawing/2014/main" id="{4E4A534E-4F23-BE4A-48FE-17D9443C0B07}"/>
              </a:ext>
            </a:extLst>
          </p:cNvPr>
          <p:cNvSpPr/>
          <p:nvPr/>
        </p:nvSpPr>
        <p:spPr>
          <a:xfrm>
            <a:off x="4964897" y="7400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1" name="사각형: 둥근 위쪽 모서리 8890">
            <a:extLst>
              <a:ext uri="{FF2B5EF4-FFF2-40B4-BE49-F238E27FC236}">
                <a16:creationId xmlns:a16="http://schemas.microsoft.com/office/drawing/2014/main" id="{24D7734D-E40C-3FC7-8C79-4E316A621F20}"/>
              </a:ext>
            </a:extLst>
          </p:cNvPr>
          <p:cNvSpPr/>
          <p:nvPr/>
        </p:nvSpPr>
        <p:spPr>
          <a:xfrm>
            <a:off x="4903223" y="406365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892" name="직선 연결선 8891">
            <a:extLst>
              <a:ext uri="{FF2B5EF4-FFF2-40B4-BE49-F238E27FC236}">
                <a16:creationId xmlns:a16="http://schemas.microsoft.com/office/drawing/2014/main" id="{4F45BA97-3A43-7F6D-53C7-DE9AF3D492B2}"/>
              </a:ext>
            </a:extLst>
          </p:cNvPr>
          <p:cNvCxnSpPr>
            <a:cxnSpLocks/>
          </p:cNvCxnSpPr>
          <p:nvPr/>
        </p:nvCxnSpPr>
        <p:spPr>
          <a:xfrm>
            <a:off x="4903223" y="684909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93" name="사각형: 둥근 모서리 8892">
            <a:extLst>
              <a:ext uri="{FF2B5EF4-FFF2-40B4-BE49-F238E27FC236}">
                <a16:creationId xmlns:a16="http://schemas.microsoft.com/office/drawing/2014/main" id="{1C054DA1-164E-5905-AB12-024C72931518}"/>
              </a:ext>
            </a:extLst>
          </p:cNvPr>
          <p:cNvSpPr/>
          <p:nvPr/>
        </p:nvSpPr>
        <p:spPr>
          <a:xfrm>
            <a:off x="4903224" y="406986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4" name="직사각형 8893">
            <a:extLst>
              <a:ext uri="{FF2B5EF4-FFF2-40B4-BE49-F238E27FC236}">
                <a16:creationId xmlns:a16="http://schemas.microsoft.com/office/drawing/2014/main" id="{0CF12AED-8748-4F00-ABF6-7CE4FCA88602}"/>
              </a:ext>
            </a:extLst>
          </p:cNvPr>
          <p:cNvSpPr/>
          <p:nvPr/>
        </p:nvSpPr>
        <p:spPr>
          <a:xfrm>
            <a:off x="4954295" y="377622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895" name="그룹 8894">
            <a:extLst>
              <a:ext uri="{FF2B5EF4-FFF2-40B4-BE49-F238E27FC236}">
                <a16:creationId xmlns:a16="http://schemas.microsoft.com/office/drawing/2014/main" id="{A2B86C73-9A90-9C8D-05C9-CFA551EB74B9}"/>
              </a:ext>
            </a:extLst>
          </p:cNvPr>
          <p:cNvGrpSpPr/>
          <p:nvPr/>
        </p:nvGrpSpPr>
        <p:grpSpPr>
          <a:xfrm>
            <a:off x="4880124" y="512259"/>
            <a:ext cx="577798" cy="221355"/>
            <a:chOff x="7893402" y="849412"/>
            <a:chExt cx="597508" cy="229745"/>
          </a:xfrm>
        </p:grpSpPr>
        <p:sp>
          <p:nvSpPr>
            <p:cNvPr id="8900" name="직사각형 8899">
              <a:extLst>
                <a:ext uri="{FF2B5EF4-FFF2-40B4-BE49-F238E27FC236}">
                  <a16:creationId xmlns:a16="http://schemas.microsoft.com/office/drawing/2014/main" id="{1B1AA674-7A8E-AB1C-DA3A-D8839197251A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901" name="직사각형 8900">
              <a:extLst>
                <a:ext uri="{FF2B5EF4-FFF2-40B4-BE49-F238E27FC236}">
                  <a16:creationId xmlns:a16="http://schemas.microsoft.com/office/drawing/2014/main" id="{0A35646B-1F61-838D-4EF3-46047AD67B7E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902" name="직사각형 8901">
              <a:extLst>
                <a:ext uri="{FF2B5EF4-FFF2-40B4-BE49-F238E27FC236}">
                  <a16:creationId xmlns:a16="http://schemas.microsoft.com/office/drawing/2014/main" id="{F046DC2E-FA95-56D2-2B1B-4C8685937CC0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896" name="직선 연결선 8895">
            <a:extLst>
              <a:ext uri="{FF2B5EF4-FFF2-40B4-BE49-F238E27FC236}">
                <a16:creationId xmlns:a16="http://schemas.microsoft.com/office/drawing/2014/main" id="{9A081513-0A4F-DA1D-DBE7-0810087F29DA}"/>
              </a:ext>
            </a:extLst>
          </p:cNvPr>
          <p:cNvCxnSpPr>
            <a:cxnSpLocks/>
          </p:cNvCxnSpPr>
          <p:nvPr/>
        </p:nvCxnSpPr>
        <p:spPr>
          <a:xfrm>
            <a:off x="4906480" y="55888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97" name="그룹 8896">
            <a:extLst>
              <a:ext uri="{FF2B5EF4-FFF2-40B4-BE49-F238E27FC236}">
                <a16:creationId xmlns:a16="http://schemas.microsoft.com/office/drawing/2014/main" id="{0C336582-F758-DCE4-8658-4E0F830FA23D}"/>
              </a:ext>
            </a:extLst>
          </p:cNvPr>
          <p:cNvGrpSpPr/>
          <p:nvPr/>
        </p:nvGrpSpPr>
        <p:grpSpPr>
          <a:xfrm>
            <a:off x="5070852" y="558904"/>
            <a:ext cx="161190" cy="1829500"/>
            <a:chOff x="7498683" y="728474"/>
            <a:chExt cx="166688" cy="2740762"/>
          </a:xfrm>
        </p:grpSpPr>
        <p:cxnSp>
          <p:nvCxnSpPr>
            <p:cNvPr id="8898" name="직선 연결선 8897">
              <a:extLst>
                <a:ext uri="{FF2B5EF4-FFF2-40B4-BE49-F238E27FC236}">
                  <a16:creationId xmlns:a16="http://schemas.microsoft.com/office/drawing/2014/main" id="{DA3BDF5D-A425-D461-D8EB-FD8E6F1C8F5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9" name="직선 연결선 8898">
              <a:extLst>
                <a:ext uri="{FF2B5EF4-FFF2-40B4-BE49-F238E27FC236}">
                  <a16:creationId xmlns:a16="http://schemas.microsoft.com/office/drawing/2014/main" id="{83FBA1AE-8FE3-6B2C-CC53-7CC048754778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04" name="모서리가 둥근 직사각형 1001">
            <a:extLst>
              <a:ext uri="{FF2B5EF4-FFF2-40B4-BE49-F238E27FC236}">
                <a16:creationId xmlns:a16="http://schemas.microsoft.com/office/drawing/2014/main" id="{9F157324-D31A-5161-8DBD-7F31374A7C31}"/>
              </a:ext>
            </a:extLst>
          </p:cNvPr>
          <p:cNvSpPr/>
          <p:nvPr/>
        </p:nvSpPr>
        <p:spPr>
          <a:xfrm>
            <a:off x="5700457" y="7408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5" name="모서리가 둥근 직사각형 1002">
            <a:extLst>
              <a:ext uri="{FF2B5EF4-FFF2-40B4-BE49-F238E27FC236}">
                <a16:creationId xmlns:a16="http://schemas.microsoft.com/office/drawing/2014/main" id="{835A6324-8F88-425B-3FFA-6C23CC494E94}"/>
              </a:ext>
            </a:extLst>
          </p:cNvPr>
          <p:cNvSpPr/>
          <p:nvPr/>
        </p:nvSpPr>
        <p:spPr>
          <a:xfrm>
            <a:off x="5861645" y="7395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6" name="모서리가 둥근 직사각형 997">
            <a:extLst>
              <a:ext uri="{FF2B5EF4-FFF2-40B4-BE49-F238E27FC236}">
                <a16:creationId xmlns:a16="http://schemas.microsoft.com/office/drawing/2014/main" id="{6D0AC741-A361-A7E2-19C9-4E3B2C913123}"/>
              </a:ext>
            </a:extLst>
          </p:cNvPr>
          <p:cNvSpPr/>
          <p:nvPr/>
        </p:nvSpPr>
        <p:spPr>
          <a:xfrm>
            <a:off x="5538553" y="9098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7" name="모서리가 둥근 직사각형 998">
            <a:extLst>
              <a:ext uri="{FF2B5EF4-FFF2-40B4-BE49-F238E27FC236}">
                <a16:creationId xmlns:a16="http://schemas.microsoft.com/office/drawing/2014/main" id="{A2DDF8C5-9B84-188E-A9A8-3730B519233E}"/>
              </a:ext>
            </a:extLst>
          </p:cNvPr>
          <p:cNvSpPr/>
          <p:nvPr/>
        </p:nvSpPr>
        <p:spPr>
          <a:xfrm>
            <a:off x="5699743" y="9088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8" name="모서리가 둥근 직사각형 999">
            <a:extLst>
              <a:ext uri="{FF2B5EF4-FFF2-40B4-BE49-F238E27FC236}">
                <a16:creationId xmlns:a16="http://schemas.microsoft.com/office/drawing/2014/main" id="{72FB38F5-C3EE-23BB-8BB0-5185430C00A3}"/>
              </a:ext>
            </a:extLst>
          </p:cNvPr>
          <p:cNvSpPr/>
          <p:nvPr/>
        </p:nvSpPr>
        <p:spPr>
          <a:xfrm>
            <a:off x="5860931" y="9075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9" name="모서리가 둥근 직사각형 994">
            <a:extLst>
              <a:ext uri="{FF2B5EF4-FFF2-40B4-BE49-F238E27FC236}">
                <a16:creationId xmlns:a16="http://schemas.microsoft.com/office/drawing/2014/main" id="{09BB3F86-0845-3A79-8958-56C26EFE5198}"/>
              </a:ext>
            </a:extLst>
          </p:cNvPr>
          <p:cNvSpPr/>
          <p:nvPr/>
        </p:nvSpPr>
        <p:spPr>
          <a:xfrm>
            <a:off x="5539266" y="1081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0" name="모서리가 둥근 직사각형 995">
            <a:extLst>
              <a:ext uri="{FF2B5EF4-FFF2-40B4-BE49-F238E27FC236}">
                <a16:creationId xmlns:a16="http://schemas.microsoft.com/office/drawing/2014/main" id="{C1E75925-5C69-0A67-F8AD-EF9BF15B4CB1}"/>
              </a:ext>
            </a:extLst>
          </p:cNvPr>
          <p:cNvSpPr/>
          <p:nvPr/>
        </p:nvSpPr>
        <p:spPr>
          <a:xfrm>
            <a:off x="5700457" y="10803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1" name="모서리가 둥근 직사각형 996">
            <a:extLst>
              <a:ext uri="{FF2B5EF4-FFF2-40B4-BE49-F238E27FC236}">
                <a16:creationId xmlns:a16="http://schemas.microsoft.com/office/drawing/2014/main" id="{B334B6AA-CBBF-533E-6854-7078CBB3C630}"/>
              </a:ext>
            </a:extLst>
          </p:cNvPr>
          <p:cNvSpPr/>
          <p:nvPr/>
        </p:nvSpPr>
        <p:spPr>
          <a:xfrm>
            <a:off x="5861645" y="1079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2" name="모서리가 둥근 직사각형 991">
            <a:extLst>
              <a:ext uri="{FF2B5EF4-FFF2-40B4-BE49-F238E27FC236}">
                <a16:creationId xmlns:a16="http://schemas.microsoft.com/office/drawing/2014/main" id="{6C2A211D-7FCE-520C-46BF-9A3C70A18475}"/>
              </a:ext>
            </a:extLst>
          </p:cNvPr>
          <p:cNvSpPr/>
          <p:nvPr/>
        </p:nvSpPr>
        <p:spPr>
          <a:xfrm>
            <a:off x="5540297" y="12444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3" name="모서리가 둥근 직사각형 992">
            <a:extLst>
              <a:ext uri="{FF2B5EF4-FFF2-40B4-BE49-F238E27FC236}">
                <a16:creationId xmlns:a16="http://schemas.microsoft.com/office/drawing/2014/main" id="{032B51A2-7E42-6904-2894-B7E9F3695E61}"/>
              </a:ext>
            </a:extLst>
          </p:cNvPr>
          <p:cNvSpPr/>
          <p:nvPr/>
        </p:nvSpPr>
        <p:spPr>
          <a:xfrm>
            <a:off x="5701488" y="12434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4" name="모서리가 둥근 직사각형 993">
            <a:extLst>
              <a:ext uri="{FF2B5EF4-FFF2-40B4-BE49-F238E27FC236}">
                <a16:creationId xmlns:a16="http://schemas.microsoft.com/office/drawing/2014/main" id="{CABADAAD-77F5-2773-EA5A-84D8876D5423}"/>
              </a:ext>
            </a:extLst>
          </p:cNvPr>
          <p:cNvSpPr/>
          <p:nvPr/>
        </p:nvSpPr>
        <p:spPr>
          <a:xfrm>
            <a:off x="5862675" y="12421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5" name="모서리가 둥근 직사각형 988">
            <a:extLst>
              <a:ext uri="{FF2B5EF4-FFF2-40B4-BE49-F238E27FC236}">
                <a16:creationId xmlns:a16="http://schemas.microsoft.com/office/drawing/2014/main" id="{ABC1AEF2-8FA0-2D89-FF7A-BFC1617FE8E1}"/>
              </a:ext>
            </a:extLst>
          </p:cNvPr>
          <p:cNvSpPr/>
          <p:nvPr/>
        </p:nvSpPr>
        <p:spPr>
          <a:xfrm>
            <a:off x="5541623" y="14140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6" name="모서리가 둥근 직사각형 989">
            <a:extLst>
              <a:ext uri="{FF2B5EF4-FFF2-40B4-BE49-F238E27FC236}">
                <a16:creationId xmlns:a16="http://schemas.microsoft.com/office/drawing/2014/main" id="{3A50633C-34B1-0A22-6FEF-34E1B4387871}"/>
              </a:ext>
            </a:extLst>
          </p:cNvPr>
          <p:cNvSpPr/>
          <p:nvPr/>
        </p:nvSpPr>
        <p:spPr>
          <a:xfrm>
            <a:off x="5702814" y="14130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7" name="모서리가 둥근 직사각형 990">
            <a:extLst>
              <a:ext uri="{FF2B5EF4-FFF2-40B4-BE49-F238E27FC236}">
                <a16:creationId xmlns:a16="http://schemas.microsoft.com/office/drawing/2014/main" id="{36CF245E-B013-959D-EE7C-6DD72E168BEF}"/>
              </a:ext>
            </a:extLst>
          </p:cNvPr>
          <p:cNvSpPr/>
          <p:nvPr/>
        </p:nvSpPr>
        <p:spPr>
          <a:xfrm>
            <a:off x="5864001" y="14140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8" name="모서리가 둥근 직사각형 985">
            <a:extLst>
              <a:ext uri="{FF2B5EF4-FFF2-40B4-BE49-F238E27FC236}">
                <a16:creationId xmlns:a16="http://schemas.microsoft.com/office/drawing/2014/main" id="{9DCD0433-7F94-B271-6165-25221244B742}"/>
              </a:ext>
            </a:extLst>
          </p:cNvPr>
          <p:cNvSpPr/>
          <p:nvPr/>
        </p:nvSpPr>
        <p:spPr>
          <a:xfrm>
            <a:off x="5540297" y="15942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9" name="모서리가 둥근 직사각형 986">
            <a:extLst>
              <a:ext uri="{FF2B5EF4-FFF2-40B4-BE49-F238E27FC236}">
                <a16:creationId xmlns:a16="http://schemas.microsoft.com/office/drawing/2014/main" id="{1B52D381-13A7-5A08-078D-F168B78EED97}"/>
              </a:ext>
            </a:extLst>
          </p:cNvPr>
          <p:cNvSpPr/>
          <p:nvPr/>
        </p:nvSpPr>
        <p:spPr>
          <a:xfrm>
            <a:off x="5701488" y="15933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0" name="모서리가 둥근 직사각형 987">
            <a:extLst>
              <a:ext uri="{FF2B5EF4-FFF2-40B4-BE49-F238E27FC236}">
                <a16:creationId xmlns:a16="http://schemas.microsoft.com/office/drawing/2014/main" id="{4807300B-E987-5476-0EBF-3076FF5DD07E}"/>
              </a:ext>
            </a:extLst>
          </p:cNvPr>
          <p:cNvSpPr/>
          <p:nvPr/>
        </p:nvSpPr>
        <p:spPr>
          <a:xfrm>
            <a:off x="5862675" y="15919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1" name="모서리가 둥근 직사각형 982">
            <a:extLst>
              <a:ext uri="{FF2B5EF4-FFF2-40B4-BE49-F238E27FC236}">
                <a16:creationId xmlns:a16="http://schemas.microsoft.com/office/drawing/2014/main" id="{5DB9A67D-9EA7-2ECC-90DD-1B1A5B391FF5}"/>
              </a:ext>
            </a:extLst>
          </p:cNvPr>
          <p:cNvSpPr/>
          <p:nvPr/>
        </p:nvSpPr>
        <p:spPr>
          <a:xfrm>
            <a:off x="5537227" y="1761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2" name="모서리가 둥근 직사각형 983">
            <a:extLst>
              <a:ext uri="{FF2B5EF4-FFF2-40B4-BE49-F238E27FC236}">
                <a16:creationId xmlns:a16="http://schemas.microsoft.com/office/drawing/2014/main" id="{7D8C900D-1B1C-B544-C21C-59ACA0678EA7}"/>
              </a:ext>
            </a:extLst>
          </p:cNvPr>
          <p:cNvSpPr/>
          <p:nvPr/>
        </p:nvSpPr>
        <p:spPr>
          <a:xfrm>
            <a:off x="5698417" y="17606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3" name="모서리가 둥근 직사각형 984">
            <a:extLst>
              <a:ext uri="{FF2B5EF4-FFF2-40B4-BE49-F238E27FC236}">
                <a16:creationId xmlns:a16="http://schemas.microsoft.com/office/drawing/2014/main" id="{4D4A1495-7AA1-F430-9006-EDFD0FA743DD}"/>
              </a:ext>
            </a:extLst>
          </p:cNvPr>
          <p:cNvSpPr/>
          <p:nvPr/>
        </p:nvSpPr>
        <p:spPr>
          <a:xfrm>
            <a:off x="5859605" y="17593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4" name="모서리가 둥근 직사각형 979">
            <a:extLst>
              <a:ext uri="{FF2B5EF4-FFF2-40B4-BE49-F238E27FC236}">
                <a16:creationId xmlns:a16="http://schemas.microsoft.com/office/drawing/2014/main" id="{ADF8E071-E7AC-95A5-7FCA-2EDDE333BD91}"/>
              </a:ext>
            </a:extLst>
          </p:cNvPr>
          <p:cNvSpPr/>
          <p:nvPr/>
        </p:nvSpPr>
        <p:spPr>
          <a:xfrm>
            <a:off x="5538553" y="19267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5" name="모서리가 둥근 직사각형 980">
            <a:extLst>
              <a:ext uri="{FF2B5EF4-FFF2-40B4-BE49-F238E27FC236}">
                <a16:creationId xmlns:a16="http://schemas.microsoft.com/office/drawing/2014/main" id="{C3FCCBBC-A231-6CBF-F249-604B275DFF54}"/>
              </a:ext>
            </a:extLst>
          </p:cNvPr>
          <p:cNvSpPr/>
          <p:nvPr/>
        </p:nvSpPr>
        <p:spPr>
          <a:xfrm>
            <a:off x="5699743" y="19257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6" name="모서리가 둥근 직사각형 981">
            <a:extLst>
              <a:ext uri="{FF2B5EF4-FFF2-40B4-BE49-F238E27FC236}">
                <a16:creationId xmlns:a16="http://schemas.microsoft.com/office/drawing/2014/main" id="{F69E88F8-E988-BC32-ABCA-318CC6293A1E}"/>
              </a:ext>
            </a:extLst>
          </p:cNvPr>
          <p:cNvSpPr/>
          <p:nvPr/>
        </p:nvSpPr>
        <p:spPr>
          <a:xfrm>
            <a:off x="5864217" y="19275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7" name="모서리가 둥근 직사각형 976">
            <a:extLst>
              <a:ext uri="{FF2B5EF4-FFF2-40B4-BE49-F238E27FC236}">
                <a16:creationId xmlns:a16="http://schemas.microsoft.com/office/drawing/2014/main" id="{86244576-143E-6842-FA9A-F554ECF707BC}"/>
              </a:ext>
            </a:extLst>
          </p:cNvPr>
          <p:cNvSpPr/>
          <p:nvPr/>
        </p:nvSpPr>
        <p:spPr>
          <a:xfrm>
            <a:off x="5538210" y="20899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8" name="모서리가 둥근 직사각형 977">
            <a:extLst>
              <a:ext uri="{FF2B5EF4-FFF2-40B4-BE49-F238E27FC236}">
                <a16:creationId xmlns:a16="http://schemas.microsoft.com/office/drawing/2014/main" id="{43579A00-4AD5-0EF0-5308-8A70FA3D6FDD}"/>
              </a:ext>
            </a:extLst>
          </p:cNvPr>
          <p:cNvSpPr/>
          <p:nvPr/>
        </p:nvSpPr>
        <p:spPr>
          <a:xfrm>
            <a:off x="5699401" y="20889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9" name="모서리가 둥근 직사각형 978">
            <a:extLst>
              <a:ext uri="{FF2B5EF4-FFF2-40B4-BE49-F238E27FC236}">
                <a16:creationId xmlns:a16="http://schemas.microsoft.com/office/drawing/2014/main" id="{99ADFF5A-CE61-89A3-368A-1C510215AA08}"/>
              </a:ext>
            </a:extLst>
          </p:cNvPr>
          <p:cNvSpPr/>
          <p:nvPr/>
        </p:nvSpPr>
        <p:spPr>
          <a:xfrm>
            <a:off x="5860589" y="20876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0" name="모서리가 둥근 직사각형 973">
            <a:extLst>
              <a:ext uri="{FF2B5EF4-FFF2-40B4-BE49-F238E27FC236}">
                <a16:creationId xmlns:a16="http://schemas.microsoft.com/office/drawing/2014/main" id="{9D220B11-0442-BA2E-B2A5-7083896C884E}"/>
              </a:ext>
            </a:extLst>
          </p:cNvPr>
          <p:cNvSpPr/>
          <p:nvPr/>
        </p:nvSpPr>
        <p:spPr>
          <a:xfrm>
            <a:off x="5538863" y="22548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1" name="모서리가 둥근 직사각형 974">
            <a:extLst>
              <a:ext uri="{FF2B5EF4-FFF2-40B4-BE49-F238E27FC236}">
                <a16:creationId xmlns:a16="http://schemas.microsoft.com/office/drawing/2014/main" id="{8EB2FD8F-620C-969A-7F80-0D302445312B}"/>
              </a:ext>
            </a:extLst>
          </p:cNvPr>
          <p:cNvSpPr/>
          <p:nvPr/>
        </p:nvSpPr>
        <p:spPr>
          <a:xfrm>
            <a:off x="5700054" y="22538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2" name="모서리가 둥근 직사각형 975">
            <a:extLst>
              <a:ext uri="{FF2B5EF4-FFF2-40B4-BE49-F238E27FC236}">
                <a16:creationId xmlns:a16="http://schemas.microsoft.com/office/drawing/2014/main" id="{724E81CB-763B-098E-5FE4-1F435CA5722C}"/>
              </a:ext>
            </a:extLst>
          </p:cNvPr>
          <p:cNvSpPr/>
          <p:nvPr/>
        </p:nvSpPr>
        <p:spPr>
          <a:xfrm>
            <a:off x="5861241" y="2252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3" name="모서리가 둥근 직사각형 913">
            <a:extLst>
              <a:ext uri="{FF2B5EF4-FFF2-40B4-BE49-F238E27FC236}">
                <a16:creationId xmlns:a16="http://schemas.microsoft.com/office/drawing/2014/main" id="{7C5E04CB-D676-0796-23A6-71BFBFD8BAA9}"/>
              </a:ext>
            </a:extLst>
          </p:cNvPr>
          <p:cNvSpPr/>
          <p:nvPr/>
        </p:nvSpPr>
        <p:spPr>
          <a:xfrm>
            <a:off x="5540961" y="7400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4" name="사각형: 둥근 위쪽 모서리 8933">
            <a:extLst>
              <a:ext uri="{FF2B5EF4-FFF2-40B4-BE49-F238E27FC236}">
                <a16:creationId xmlns:a16="http://schemas.microsoft.com/office/drawing/2014/main" id="{02974097-A1EB-EDA4-A3BC-E2C6CC51C63A}"/>
              </a:ext>
            </a:extLst>
          </p:cNvPr>
          <p:cNvSpPr/>
          <p:nvPr/>
        </p:nvSpPr>
        <p:spPr>
          <a:xfrm>
            <a:off x="5479287" y="406365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935" name="직선 연결선 8934">
            <a:extLst>
              <a:ext uri="{FF2B5EF4-FFF2-40B4-BE49-F238E27FC236}">
                <a16:creationId xmlns:a16="http://schemas.microsoft.com/office/drawing/2014/main" id="{54672B1E-E6B7-AA39-8162-0E074989ED2F}"/>
              </a:ext>
            </a:extLst>
          </p:cNvPr>
          <p:cNvCxnSpPr>
            <a:cxnSpLocks/>
          </p:cNvCxnSpPr>
          <p:nvPr/>
        </p:nvCxnSpPr>
        <p:spPr>
          <a:xfrm>
            <a:off x="5479287" y="684909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36" name="사각형: 둥근 모서리 8935">
            <a:extLst>
              <a:ext uri="{FF2B5EF4-FFF2-40B4-BE49-F238E27FC236}">
                <a16:creationId xmlns:a16="http://schemas.microsoft.com/office/drawing/2014/main" id="{D4F744AC-F7C9-6185-DD97-02E2EB470819}"/>
              </a:ext>
            </a:extLst>
          </p:cNvPr>
          <p:cNvSpPr/>
          <p:nvPr/>
        </p:nvSpPr>
        <p:spPr>
          <a:xfrm>
            <a:off x="5479288" y="406986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7" name="직사각형 8936">
            <a:extLst>
              <a:ext uri="{FF2B5EF4-FFF2-40B4-BE49-F238E27FC236}">
                <a16:creationId xmlns:a16="http://schemas.microsoft.com/office/drawing/2014/main" id="{8C55DFDC-50E3-A7D5-B1DD-7A3D180B09F0}"/>
              </a:ext>
            </a:extLst>
          </p:cNvPr>
          <p:cNvSpPr/>
          <p:nvPr/>
        </p:nvSpPr>
        <p:spPr>
          <a:xfrm>
            <a:off x="5530359" y="377622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938" name="그룹 8937">
            <a:extLst>
              <a:ext uri="{FF2B5EF4-FFF2-40B4-BE49-F238E27FC236}">
                <a16:creationId xmlns:a16="http://schemas.microsoft.com/office/drawing/2014/main" id="{064AD474-8F52-112B-DC7E-BFD930583882}"/>
              </a:ext>
            </a:extLst>
          </p:cNvPr>
          <p:cNvGrpSpPr/>
          <p:nvPr/>
        </p:nvGrpSpPr>
        <p:grpSpPr>
          <a:xfrm>
            <a:off x="5456188" y="512259"/>
            <a:ext cx="577798" cy="221355"/>
            <a:chOff x="7893402" y="849412"/>
            <a:chExt cx="597508" cy="229745"/>
          </a:xfrm>
        </p:grpSpPr>
        <p:sp>
          <p:nvSpPr>
            <p:cNvPr id="8943" name="직사각형 8942">
              <a:extLst>
                <a:ext uri="{FF2B5EF4-FFF2-40B4-BE49-F238E27FC236}">
                  <a16:creationId xmlns:a16="http://schemas.microsoft.com/office/drawing/2014/main" id="{A10E2995-8B9E-6AD3-8819-0AD2760B1854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944" name="직사각형 8943">
              <a:extLst>
                <a:ext uri="{FF2B5EF4-FFF2-40B4-BE49-F238E27FC236}">
                  <a16:creationId xmlns:a16="http://schemas.microsoft.com/office/drawing/2014/main" id="{A98EBACA-7050-12BE-F642-D9A2EFEAC032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945" name="직사각형 8944">
              <a:extLst>
                <a:ext uri="{FF2B5EF4-FFF2-40B4-BE49-F238E27FC236}">
                  <a16:creationId xmlns:a16="http://schemas.microsoft.com/office/drawing/2014/main" id="{D30F828B-E3C5-4016-1F55-210C5C0C00DA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939" name="직선 연결선 8938">
            <a:extLst>
              <a:ext uri="{FF2B5EF4-FFF2-40B4-BE49-F238E27FC236}">
                <a16:creationId xmlns:a16="http://schemas.microsoft.com/office/drawing/2014/main" id="{0E2E5B93-CFE7-F221-D655-81D3B2133286}"/>
              </a:ext>
            </a:extLst>
          </p:cNvPr>
          <p:cNvCxnSpPr>
            <a:cxnSpLocks/>
          </p:cNvCxnSpPr>
          <p:nvPr/>
        </p:nvCxnSpPr>
        <p:spPr>
          <a:xfrm>
            <a:off x="5482544" y="55888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40" name="그룹 8939">
            <a:extLst>
              <a:ext uri="{FF2B5EF4-FFF2-40B4-BE49-F238E27FC236}">
                <a16:creationId xmlns:a16="http://schemas.microsoft.com/office/drawing/2014/main" id="{1C7FD16A-3F9E-B84E-3E95-919BAA53C3BE}"/>
              </a:ext>
            </a:extLst>
          </p:cNvPr>
          <p:cNvGrpSpPr/>
          <p:nvPr/>
        </p:nvGrpSpPr>
        <p:grpSpPr>
          <a:xfrm>
            <a:off x="5646916" y="558904"/>
            <a:ext cx="161190" cy="1829500"/>
            <a:chOff x="7498683" y="728474"/>
            <a:chExt cx="166688" cy="2740762"/>
          </a:xfrm>
        </p:grpSpPr>
        <p:cxnSp>
          <p:nvCxnSpPr>
            <p:cNvPr id="8941" name="직선 연결선 8940">
              <a:extLst>
                <a:ext uri="{FF2B5EF4-FFF2-40B4-BE49-F238E27FC236}">
                  <a16:creationId xmlns:a16="http://schemas.microsoft.com/office/drawing/2014/main" id="{56FE41A2-1F0D-F01E-4E3E-ED62FD88CF82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2" name="직선 연결선 8941">
              <a:extLst>
                <a:ext uri="{FF2B5EF4-FFF2-40B4-BE49-F238E27FC236}">
                  <a16:creationId xmlns:a16="http://schemas.microsoft.com/office/drawing/2014/main" id="{52A2ACF0-930D-E596-BC18-AB440B4F11D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47" name="모서리가 둥근 직사각형 1001">
            <a:extLst>
              <a:ext uri="{FF2B5EF4-FFF2-40B4-BE49-F238E27FC236}">
                <a16:creationId xmlns:a16="http://schemas.microsoft.com/office/drawing/2014/main" id="{AF943F16-C6AD-D299-4044-1536AA62867B}"/>
              </a:ext>
            </a:extLst>
          </p:cNvPr>
          <p:cNvSpPr/>
          <p:nvPr/>
        </p:nvSpPr>
        <p:spPr>
          <a:xfrm>
            <a:off x="6276521" y="7344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8" name="모서리가 둥근 직사각형 1002">
            <a:extLst>
              <a:ext uri="{FF2B5EF4-FFF2-40B4-BE49-F238E27FC236}">
                <a16:creationId xmlns:a16="http://schemas.microsoft.com/office/drawing/2014/main" id="{4184D691-B41D-D2B0-D1B4-54D2D4F6C530}"/>
              </a:ext>
            </a:extLst>
          </p:cNvPr>
          <p:cNvSpPr/>
          <p:nvPr/>
        </p:nvSpPr>
        <p:spPr>
          <a:xfrm>
            <a:off x="6437709" y="7331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9" name="모서리가 둥근 직사각형 997">
            <a:extLst>
              <a:ext uri="{FF2B5EF4-FFF2-40B4-BE49-F238E27FC236}">
                <a16:creationId xmlns:a16="http://schemas.microsoft.com/office/drawing/2014/main" id="{6D4D8F8E-BFD0-6A61-0C1F-C0F9B3E1A88B}"/>
              </a:ext>
            </a:extLst>
          </p:cNvPr>
          <p:cNvSpPr/>
          <p:nvPr/>
        </p:nvSpPr>
        <p:spPr>
          <a:xfrm>
            <a:off x="6114617" y="9034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0" name="모서리가 둥근 직사각형 998">
            <a:extLst>
              <a:ext uri="{FF2B5EF4-FFF2-40B4-BE49-F238E27FC236}">
                <a16:creationId xmlns:a16="http://schemas.microsoft.com/office/drawing/2014/main" id="{5575AD26-7174-DD37-942A-34CB49A78F81}"/>
              </a:ext>
            </a:extLst>
          </p:cNvPr>
          <p:cNvSpPr/>
          <p:nvPr/>
        </p:nvSpPr>
        <p:spPr>
          <a:xfrm>
            <a:off x="6275807" y="9024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1" name="모서리가 둥근 직사각형 999">
            <a:extLst>
              <a:ext uri="{FF2B5EF4-FFF2-40B4-BE49-F238E27FC236}">
                <a16:creationId xmlns:a16="http://schemas.microsoft.com/office/drawing/2014/main" id="{66CA26E3-1A20-B285-4330-E2A547E23D1C}"/>
              </a:ext>
            </a:extLst>
          </p:cNvPr>
          <p:cNvSpPr/>
          <p:nvPr/>
        </p:nvSpPr>
        <p:spPr>
          <a:xfrm>
            <a:off x="6436995" y="9011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2" name="모서리가 둥근 직사각형 994">
            <a:extLst>
              <a:ext uri="{FF2B5EF4-FFF2-40B4-BE49-F238E27FC236}">
                <a16:creationId xmlns:a16="http://schemas.microsoft.com/office/drawing/2014/main" id="{0421782A-FCBC-0ADF-F69F-7C217A9B8C73}"/>
              </a:ext>
            </a:extLst>
          </p:cNvPr>
          <p:cNvSpPr/>
          <p:nvPr/>
        </p:nvSpPr>
        <p:spPr>
          <a:xfrm>
            <a:off x="6115330" y="10749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3" name="모서리가 둥근 직사각형 995">
            <a:extLst>
              <a:ext uri="{FF2B5EF4-FFF2-40B4-BE49-F238E27FC236}">
                <a16:creationId xmlns:a16="http://schemas.microsoft.com/office/drawing/2014/main" id="{92B1E934-F9AB-BE5E-37C8-14B5E18ED9F2}"/>
              </a:ext>
            </a:extLst>
          </p:cNvPr>
          <p:cNvSpPr/>
          <p:nvPr/>
        </p:nvSpPr>
        <p:spPr>
          <a:xfrm>
            <a:off x="6276521" y="10739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4" name="모서리가 둥근 직사각형 996">
            <a:extLst>
              <a:ext uri="{FF2B5EF4-FFF2-40B4-BE49-F238E27FC236}">
                <a16:creationId xmlns:a16="http://schemas.microsoft.com/office/drawing/2014/main" id="{EA3FD6CC-DA18-71B3-F90C-6E3C225FD827}"/>
              </a:ext>
            </a:extLst>
          </p:cNvPr>
          <p:cNvSpPr/>
          <p:nvPr/>
        </p:nvSpPr>
        <p:spPr>
          <a:xfrm>
            <a:off x="6437709" y="10726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5" name="모서리가 둥근 직사각형 991">
            <a:extLst>
              <a:ext uri="{FF2B5EF4-FFF2-40B4-BE49-F238E27FC236}">
                <a16:creationId xmlns:a16="http://schemas.microsoft.com/office/drawing/2014/main" id="{C35EDB83-E95F-FC87-7187-59F1596F2CA6}"/>
              </a:ext>
            </a:extLst>
          </p:cNvPr>
          <p:cNvSpPr/>
          <p:nvPr/>
        </p:nvSpPr>
        <p:spPr>
          <a:xfrm>
            <a:off x="6116361" y="1238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6" name="모서리가 둥근 직사각형 992">
            <a:extLst>
              <a:ext uri="{FF2B5EF4-FFF2-40B4-BE49-F238E27FC236}">
                <a16:creationId xmlns:a16="http://schemas.microsoft.com/office/drawing/2014/main" id="{142857D0-3335-0025-E848-E186DA14751C}"/>
              </a:ext>
            </a:extLst>
          </p:cNvPr>
          <p:cNvSpPr/>
          <p:nvPr/>
        </p:nvSpPr>
        <p:spPr>
          <a:xfrm>
            <a:off x="6277552" y="12370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7" name="모서리가 둥근 직사각형 993">
            <a:extLst>
              <a:ext uri="{FF2B5EF4-FFF2-40B4-BE49-F238E27FC236}">
                <a16:creationId xmlns:a16="http://schemas.microsoft.com/office/drawing/2014/main" id="{DC0319F5-3FF5-10F8-5070-07DD66199E89}"/>
              </a:ext>
            </a:extLst>
          </p:cNvPr>
          <p:cNvSpPr/>
          <p:nvPr/>
        </p:nvSpPr>
        <p:spPr>
          <a:xfrm>
            <a:off x="6438739" y="12357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8" name="모서리가 둥근 직사각형 988">
            <a:extLst>
              <a:ext uri="{FF2B5EF4-FFF2-40B4-BE49-F238E27FC236}">
                <a16:creationId xmlns:a16="http://schemas.microsoft.com/office/drawing/2014/main" id="{25934EDD-8EDD-5F8D-ED35-D3D4D9A8363C}"/>
              </a:ext>
            </a:extLst>
          </p:cNvPr>
          <p:cNvSpPr/>
          <p:nvPr/>
        </p:nvSpPr>
        <p:spPr>
          <a:xfrm>
            <a:off x="6117687" y="14076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9" name="모서리가 둥근 직사각형 989">
            <a:extLst>
              <a:ext uri="{FF2B5EF4-FFF2-40B4-BE49-F238E27FC236}">
                <a16:creationId xmlns:a16="http://schemas.microsoft.com/office/drawing/2014/main" id="{65279B94-BE43-73BD-D079-56AE96F6A1D8}"/>
              </a:ext>
            </a:extLst>
          </p:cNvPr>
          <p:cNvSpPr/>
          <p:nvPr/>
        </p:nvSpPr>
        <p:spPr>
          <a:xfrm>
            <a:off x="6278878" y="14066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0" name="모서리가 둥근 직사각형 990">
            <a:extLst>
              <a:ext uri="{FF2B5EF4-FFF2-40B4-BE49-F238E27FC236}">
                <a16:creationId xmlns:a16="http://schemas.microsoft.com/office/drawing/2014/main" id="{0DBB91A2-80F8-740C-D21F-28F6255E6B47}"/>
              </a:ext>
            </a:extLst>
          </p:cNvPr>
          <p:cNvSpPr/>
          <p:nvPr/>
        </p:nvSpPr>
        <p:spPr>
          <a:xfrm>
            <a:off x="6440065" y="14076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1" name="모서리가 둥근 직사각형 985">
            <a:extLst>
              <a:ext uri="{FF2B5EF4-FFF2-40B4-BE49-F238E27FC236}">
                <a16:creationId xmlns:a16="http://schemas.microsoft.com/office/drawing/2014/main" id="{5C7F745B-CBEB-8675-8DF2-804A7D6201C5}"/>
              </a:ext>
            </a:extLst>
          </p:cNvPr>
          <p:cNvSpPr/>
          <p:nvPr/>
        </p:nvSpPr>
        <p:spPr>
          <a:xfrm>
            <a:off x="6116361" y="15878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2" name="모서리가 둥근 직사각형 986">
            <a:extLst>
              <a:ext uri="{FF2B5EF4-FFF2-40B4-BE49-F238E27FC236}">
                <a16:creationId xmlns:a16="http://schemas.microsoft.com/office/drawing/2014/main" id="{CD7363A6-AF80-336E-F7DE-6481EB1D6367}"/>
              </a:ext>
            </a:extLst>
          </p:cNvPr>
          <p:cNvSpPr/>
          <p:nvPr/>
        </p:nvSpPr>
        <p:spPr>
          <a:xfrm>
            <a:off x="6277552" y="15869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3" name="모서리가 둥근 직사각형 987">
            <a:extLst>
              <a:ext uri="{FF2B5EF4-FFF2-40B4-BE49-F238E27FC236}">
                <a16:creationId xmlns:a16="http://schemas.microsoft.com/office/drawing/2014/main" id="{6463E870-50F5-3EC9-94BB-031664D52DD3}"/>
              </a:ext>
            </a:extLst>
          </p:cNvPr>
          <p:cNvSpPr/>
          <p:nvPr/>
        </p:nvSpPr>
        <p:spPr>
          <a:xfrm>
            <a:off x="6438739" y="15855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4" name="모서리가 둥근 직사각형 982">
            <a:extLst>
              <a:ext uri="{FF2B5EF4-FFF2-40B4-BE49-F238E27FC236}">
                <a16:creationId xmlns:a16="http://schemas.microsoft.com/office/drawing/2014/main" id="{D5898A02-092E-8C33-7010-BC1296C0B7B1}"/>
              </a:ext>
            </a:extLst>
          </p:cNvPr>
          <p:cNvSpPr/>
          <p:nvPr/>
        </p:nvSpPr>
        <p:spPr>
          <a:xfrm>
            <a:off x="6113291" y="17552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5" name="모서리가 둥근 직사각형 983">
            <a:extLst>
              <a:ext uri="{FF2B5EF4-FFF2-40B4-BE49-F238E27FC236}">
                <a16:creationId xmlns:a16="http://schemas.microsoft.com/office/drawing/2014/main" id="{2A25B514-B197-78A9-FC42-1F115F58D6B5}"/>
              </a:ext>
            </a:extLst>
          </p:cNvPr>
          <p:cNvSpPr/>
          <p:nvPr/>
        </p:nvSpPr>
        <p:spPr>
          <a:xfrm>
            <a:off x="6274481" y="17542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6" name="모서리가 둥근 직사각형 984">
            <a:extLst>
              <a:ext uri="{FF2B5EF4-FFF2-40B4-BE49-F238E27FC236}">
                <a16:creationId xmlns:a16="http://schemas.microsoft.com/office/drawing/2014/main" id="{A2BE8C8A-8DC9-DD95-7F82-D5B2836EC28D}"/>
              </a:ext>
            </a:extLst>
          </p:cNvPr>
          <p:cNvSpPr/>
          <p:nvPr/>
        </p:nvSpPr>
        <p:spPr>
          <a:xfrm>
            <a:off x="6435669" y="17529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7" name="모서리가 둥근 직사각형 979">
            <a:extLst>
              <a:ext uri="{FF2B5EF4-FFF2-40B4-BE49-F238E27FC236}">
                <a16:creationId xmlns:a16="http://schemas.microsoft.com/office/drawing/2014/main" id="{789169E6-C38D-033D-A5D2-A3B89ADB2BD3}"/>
              </a:ext>
            </a:extLst>
          </p:cNvPr>
          <p:cNvSpPr/>
          <p:nvPr/>
        </p:nvSpPr>
        <p:spPr>
          <a:xfrm>
            <a:off x="6114617" y="19203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8" name="모서리가 둥근 직사각형 980">
            <a:extLst>
              <a:ext uri="{FF2B5EF4-FFF2-40B4-BE49-F238E27FC236}">
                <a16:creationId xmlns:a16="http://schemas.microsoft.com/office/drawing/2014/main" id="{5D4D9767-6080-DE8A-3AD2-A3B03FD7461F}"/>
              </a:ext>
            </a:extLst>
          </p:cNvPr>
          <p:cNvSpPr/>
          <p:nvPr/>
        </p:nvSpPr>
        <p:spPr>
          <a:xfrm>
            <a:off x="6275807" y="19193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9" name="모서리가 둥근 직사각형 981">
            <a:extLst>
              <a:ext uri="{FF2B5EF4-FFF2-40B4-BE49-F238E27FC236}">
                <a16:creationId xmlns:a16="http://schemas.microsoft.com/office/drawing/2014/main" id="{0E510E6C-6E45-3353-F848-5B74DAA80817}"/>
              </a:ext>
            </a:extLst>
          </p:cNvPr>
          <p:cNvSpPr/>
          <p:nvPr/>
        </p:nvSpPr>
        <p:spPr>
          <a:xfrm>
            <a:off x="6440281" y="19211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0" name="모서리가 둥근 직사각형 976">
            <a:extLst>
              <a:ext uri="{FF2B5EF4-FFF2-40B4-BE49-F238E27FC236}">
                <a16:creationId xmlns:a16="http://schemas.microsoft.com/office/drawing/2014/main" id="{8BB81752-6EDE-7BB2-E14B-EA96627EA221}"/>
              </a:ext>
            </a:extLst>
          </p:cNvPr>
          <p:cNvSpPr/>
          <p:nvPr/>
        </p:nvSpPr>
        <p:spPr>
          <a:xfrm>
            <a:off x="6114274" y="20835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1" name="모서리가 둥근 직사각형 977">
            <a:extLst>
              <a:ext uri="{FF2B5EF4-FFF2-40B4-BE49-F238E27FC236}">
                <a16:creationId xmlns:a16="http://schemas.microsoft.com/office/drawing/2014/main" id="{A30F326F-0926-4204-DE28-0A71FE51845B}"/>
              </a:ext>
            </a:extLst>
          </p:cNvPr>
          <p:cNvSpPr/>
          <p:nvPr/>
        </p:nvSpPr>
        <p:spPr>
          <a:xfrm>
            <a:off x="6275465" y="20825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2" name="모서리가 둥근 직사각형 978">
            <a:extLst>
              <a:ext uri="{FF2B5EF4-FFF2-40B4-BE49-F238E27FC236}">
                <a16:creationId xmlns:a16="http://schemas.microsoft.com/office/drawing/2014/main" id="{52C6DAA0-2EA3-86DE-5B1E-A1F4E082796F}"/>
              </a:ext>
            </a:extLst>
          </p:cNvPr>
          <p:cNvSpPr/>
          <p:nvPr/>
        </p:nvSpPr>
        <p:spPr>
          <a:xfrm>
            <a:off x="6436653" y="20812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3" name="모서리가 둥근 직사각형 973">
            <a:extLst>
              <a:ext uri="{FF2B5EF4-FFF2-40B4-BE49-F238E27FC236}">
                <a16:creationId xmlns:a16="http://schemas.microsoft.com/office/drawing/2014/main" id="{6E9DDF15-3CAA-E282-8E93-E45480C4550C}"/>
              </a:ext>
            </a:extLst>
          </p:cNvPr>
          <p:cNvSpPr/>
          <p:nvPr/>
        </p:nvSpPr>
        <p:spPr>
          <a:xfrm>
            <a:off x="6114927" y="22484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4" name="모서리가 둥근 직사각형 974">
            <a:extLst>
              <a:ext uri="{FF2B5EF4-FFF2-40B4-BE49-F238E27FC236}">
                <a16:creationId xmlns:a16="http://schemas.microsoft.com/office/drawing/2014/main" id="{90487AF6-4CA6-985C-3BD7-46879F246AE4}"/>
              </a:ext>
            </a:extLst>
          </p:cNvPr>
          <p:cNvSpPr/>
          <p:nvPr/>
        </p:nvSpPr>
        <p:spPr>
          <a:xfrm>
            <a:off x="6276118" y="22474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5" name="모서리가 둥근 직사각형 975">
            <a:extLst>
              <a:ext uri="{FF2B5EF4-FFF2-40B4-BE49-F238E27FC236}">
                <a16:creationId xmlns:a16="http://schemas.microsoft.com/office/drawing/2014/main" id="{C8AD3397-3295-A7A4-297F-DE44F5326442}"/>
              </a:ext>
            </a:extLst>
          </p:cNvPr>
          <p:cNvSpPr/>
          <p:nvPr/>
        </p:nvSpPr>
        <p:spPr>
          <a:xfrm>
            <a:off x="6437305" y="22461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6" name="모서리가 둥근 직사각형 913">
            <a:extLst>
              <a:ext uri="{FF2B5EF4-FFF2-40B4-BE49-F238E27FC236}">
                <a16:creationId xmlns:a16="http://schemas.microsoft.com/office/drawing/2014/main" id="{F69D389A-F818-0503-D0C3-1D55B0357CCA}"/>
              </a:ext>
            </a:extLst>
          </p:cNvPr>
          <p:cNvSpPr/>
          <p:nvPr/>
        </p:nvSpPr>
        <p:spPr>
          <a:xfrm>
            <a:off x="6117025" y="7336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7" name="사각형: 둥근 위쪽 모서리 8976">
            <a:extLst>
              <a:ext uri="{FF2B5EF4-FFF2-40B4-BE49-F238E27FC236}">
                <a16:creationId xmlns:a16="http://schemas.microsoft.com/office/drawing/2014/main" id="{D4F24D0E-BB5B-EB44-B9D7-B97689CE9564}"/>
              </a:ext>
            </a:extLst>
          </p:cNvPr>
          <p:cNvSpPr/>
          <p:nvPr/>
        </p:nvSpPr>
        <p:spPr>
          <a:xfrm>
            <a:off x="6055351" y="399963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978" name="직선 연결선 8977">
            <a:extLst>
              <a:ext uri="{FF2B5EF4-FFF2-40B4-BE49-F238E27FC236}">
                <a16:creationId xmlns:a16="http://schemas.microsoft.com/office/drawing/2014/main" id="{118844CD-C10D-B9D2-822D-B232D224E692}"/>
              </a:ext>
            </a:extLst>
          </p:cNvPr>
          <p:cNvCxnSpPr>
            <a:cxnSpLocks/>
          </p:cNvCxnSpPr>
          <p:nvPr/>
        </p:nvCxnSpPr>
        <p:spPr>
          <a:xfrm>
            <a:off x="6055351" y="678507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79" name="사각형: 둥근 모서리 8978">
            <a:extLst>
              <a:ext uri="{FF2B5EF4-FFF2-40B4-BE49-F238E27FC236}">
                <a16:creationId xmlns:a16="http://schemas.microsoft.com/office/drawing/2014/main" id="{54C9B35D-FA33-A05C-112D-65217F9F5B18}"/>
              </a:ext>
            </a:extLst>
          </p:cNvPr>
          <p:cNvSpPr/>
          <p:nvPr/>
        </p:nvSpPr>
        <p:spPr>
          <a:xfrm>
            <a:off x="6055352" y="400584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80" name="직사각형 8979">
            <a:extLst>
              <a:ext uri="{FF2B5EF4-FFF2-40B4-BE49-F238E27FC236}">
                <a16:creationId xmlns:a16="http://schemas.microsoft.com/office/drawing/2014/main" id="{823D93EF-2525-5F2E-C9FD-33AF5633AE21}"/>
              </a:ext>
            </a:extLst>
          </p:cNvPr>
          <p:cNvSpPr/>
          <p:nvPr/>
        </p:nvSpPr>
        <p:spPr>
          <a:xfrm>
            <a:off x="6106423" y="371220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981" name="그룹 8980">
            <a:extLst>
              <a:ext uri="{FF2B5EF4-FFF2-40B4-BE49-F238E27FC236}">
                <a16:creationId xmlns:a16="http://schemas.microsoft.com/office/drawing/2014/main" id="{A54C49AE-944E-4D04-308C-6471C063629F}"/>
              </a:ext>
            </a:extLst>
          </p:cNvPr>
          <p:cNvGrpSpPr/>
          <p:nvPr/>
        </p:nvGrpSpPr>
        <p:grpSpPr>
          <a:xfrm>
            <a:off x="6032252" y="505857"/>
            <a:ext cx="577798" cy="221355"/>
            <a:chOff x="7893402" y="849412"/>
            <a:chExt cx="597508" cy="229745"/>
          </a:xfrm>
        </p:grpSpPr>
        <p:sp>
          <p:nvSpPr>
            <p:cNvPr id="8986" name="직사각형 8985">
              <a:extLst>
                <a:ext uri="{FF2B5EF4-FFF2-40B4-BE49-F238E27FC236}">
                  <a16:creationId xmlns:a16="http://schemas.microsoft.com/office/drawing/2014/main" id="{BB96B790-BBC2-837C-561B-419CAC163015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987" name="직사각형 8986">
              <a:extLst>
                <a:ext uri="{FF2B5EF4-FFF2-40B4-BE49-F238E27FC236}">
                  <a16:creationId xmlns:a16="http://schemas.microsoft.com/office/drawing/2014/main" id="{1D857334-DE19-82E4-4463-FCB852707A21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988" name="직사각형 8987">
              <a:extLst>
                <a:ext uri="{FF2B5EF4-FFF2-40B4-BE49-F238E27FC236}">
                  <a16:creationId xmlns:a16="http://schemas.microsoft.com/office/drawing/2014/main" id="{B418B8CE-8B35-21A8-5AF6-959C348297EE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982" name="직선 연결선 8981">
            <a:extLst>
              <a:ext uri="{FF2B5EF4-FFF2-40B4-BE49-F238E27FC236}">
                <a16:creationId xmlns:a16="http://schemas.microsoft.com/office/drawing/2014/main" id="{E460D21E-FE03-26F6-53B9-067ABB1DB3FC}"/>
              </a:ext>
            </a:extLst>
          </p:cNvPr>
          <p:cNvCxnSpPr>
            <a:cxnSpLocks/>
          </p:cNvCxnSpPr>
          <p:nvPr/>
        </p:nvCxnSpPr>
        <p:spPr>
          <a:xfrm>
            <a:off x="6058608" y="552479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83" name="그룹 8982">
            <a:extLst>
              <a:ext uri="{FF2B5EF4-FFF2-40B4-BE49-F238E27FC236}">
                <a16:creationId xmlns:a16="http://schemas.microsoft.com/office/drawing/2014/main" id="{BCC5F8A6-3526-7C53-E463-CC4F2409C4D5}"/>
              </a:ext>
            </a:extLst>
          </p:cNvPr>
          <p:cNvGrpSpPr/>
          <p:nvPr/>
        </p:nvGrpSpPr>
        <p:grpSpPr>
          <a:xfrm>
            <a:off x="6222980" y="552502"/>
            <a:ext cx="161190" cy="1829500"/>
            <a:chOff x="7498683" y="728474"/>
            <a:chExt cx="166688" cy="2740762"/>
          </a:xfrm>
        </p:grpSpPr>
        <p:cxnSp>
          <p:nvCxnSpPr>
            <p:cNvPr id="8984" name="직선 연결선 8983">
              <a:extLst>
                <a:ext uri="{FF2B5EF4-FFF2-40B4-BE49-F238E27FC236}">
                  <a16:creationId xmlns:a16="http://schemas.microsoft.com/office/drawing/2014/main" id="{FF276EF0-8156-35C7-CE42-48DFCF3950C8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85" name="직선 연결선 8984">
              <a:extLst>
                <a:ext uri="{FF2B5EF4-FFF2-40B4-BE49-F238E27FC236}">
                  <a16:creationId xmlns:a16="http://schemas.microsoft.com/office/drawing/2014/main" id="{FBDC670B-14C0-2626-0234-6F1E606FD33F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206" name="모서리가 둥근 직사각형 1001">
            <a:extLst>
              <a:ext uri="{FF2B5EF4-FFF2-40B4-BE49-F238E27FC236}">
                <a16:creationId xmlns:a16="http://schemas.microsoft.com/office/drawing/2014/main" id="{7344F3A4-6880-12CC-1918-1BF2650731C7}"/>
              </a:ext>
            </a:extLst>
          </p:cNvPr>
          <p:cNvSpPr/>
          <p:nvPr/>
        </p:nvSpPr>
        <p:spPr>
          <a:xfrm>
            <a:off x="3975316" y="27914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7" name="모서리가 둥근 직사각형 1002">
            <a:extLst>
              <a:ext uri="{FF2B5EF4-FFF2-40B4-BE49-F238E27FC236}">
                <a16:creationId xmlns:a16="http://schemas.microsoft.com/office/drawing/2014/main" id="{1092B270-CBA0-2E08-B524-FCB11BCA463F}"/>
              </a:ext>
            </a:extLst>
          </p:cNvPr>
          <p:cNvSpPr/>
          <p:nvPr/>
        </p:nvSpPr>
        <p:spPr>
          <a:xfrm>
            <a:off x="4136504" y="27901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8" name="모서리가 둥근 직사각형 997">
            <a:extLst>
              <a:ext uri="{FF2B5EF4-FFF2-40B4-BE49-F238E27FC236}">
                <a16:creationId xmlns:a16="http://schemas.microsoft.com/office/drawing/2014/main" id="{AFB12A68-1545-470D-7298-DEFEC097E439}"/>
              </a:ext>
            </a:extLst>
          </p:cNvPr>
          <p:cNvSpPr/>
          <p:nvPr/>
        </p:nvSpPr>
        <p:spPr>
          <a:xfrm>
            <a:off x="3813412" y="29604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9" name="모서리가 둥근 직사각형 998">
            <a:extLst>
              <a:ext uri="{FF2B5EF4-FFF2-40B4-BE49-F238E27FC236}">
                <a16:creationId xmlns:a16="http://schemas.microsoft.com/office/drawing/2014/main" id="{4342399B-BC52-63C8-9290-9E51B34EB142}"/>
              </a:ext>
            </a:extLst>
          </p:cNvPr>
          <p:cNvSpPr/>
          <p:nvPr/>
        </p:nvSpPr>
        <p:spPr>
          <a:xfrm>
            <a:off x="3974602" y="29594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0" name="모서리가 둥근 직사각형 999">
            <a:extLst>
              <a:ext uri="{FF2B5EF4-FFF2-40B4-BE49-F238E27FC236}">
                <a16:creationId xmlns:a16="http://schemas.microsoft.com/office/drawing/2014/main" id="{80B993DB-E2EF-4A5C-64E1-A1C76B372B88}"/>
              </a:ext>
            </a:extLst>
          </p:cNvPr>
          <p:cNvSpPr/>
          <p:nvPr/>
        </p:nvSpPr>
        <p:spPr>
          <a:xfrm>
            <a:off x="4135790" y="29581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1" name="모서리가 둥근 직사각형 994">
            <a:extLst>
              <a:ext uri="{FF2B5EF4-FFF2-40B4-BE49-F238E27FC236}">
                <a16:creationId xmlns:a16="http://schemas.microsoft.com/office/drawing/2014/main" id="{778FC9AD-60CF-085A-3EF0-5434546B9885}"/>
              </a:ext>
            </a:extLst>
          </p:cNvPr>
          <p:cNvSpPr/>
          <p:nvPr/>
        </p:nvSpPr>
        <p:spPr>
          <a:xfrm>
            <a:off x="3814125" y="31319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2" name="모서리가 둥근 직사각형 995">
            <a:extLst>
              <a:ext uri="{FF2B5EF4-FFF2-40B4-BE49-F238E27FC236}">
                <a16:creationId xmlns:a16="http://schemas.microsoft.com/office/drawing/2014/main" id="{73B863C0-E2B1-0D8D-68EE-0D4B988B9B07}"/>
              </a:ext>
            </a:extLst>
          </p:cNvPr>
          <p:cNvSpPr/>
          <p:nvPr/>
        </p:nvSpPr>
        <p:spPr>
          <a:xfrm>
            <a:off x="3975316" y="31309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3" name="모서리가 둥근 직사각형 996">
            <a:extLst>
              <a:ext uri="{FF2B5EF4-FFF2-40B4-BE49-F238E27FC236}">
                <a16:creationId xmlns:a16="http://schemas.microsoft.com/office/drawing/2014/main" id="{56C039BC-4534-A514-69E2-389C987D6F84}"/>
              </a:ext>
            </a:extLst>
          </p:cNvPr>
          <p:cNvSpPr/>
          <p:nvPr/>
        </p:nvSpPr>
        <p:spPr>
          <a:xfrm>
            <a:off x="4136504" y="31296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4" name="모서리가 둥근 직사각형 991">
            <a:extLst>
              <a:ext uri="{FF2B5EF4-FFF2-40B4-BE49-F238E27FC236}">
                <a16:creationId xmlns:a16="http://schemas.microsoft.com/office/drawing/2014/main" id="{7D2CE20D-7055-E479-1D03-A11D9C5686C0}"/>
              </a:ext>
            </a:extLst>
          </p:cNvPr>
          <p:cNvSpPr/>
          <p:nvPr/>
        </p:nvSpPr>
        <p:spPr>
          <a:xfrm>
            <a:off x="3815156" y="32950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5" name="모서리가 둥근 직사각형 992">
            <a:extLst>
              <a:ext uri="{FF2B5EF4-FFF2-40B4-BE49-F238E27FC236}">
                <a16:creationId xmlns:a16="http://schemas.microsoft.com/office/drawing/2014/main" id="{24944B8B-872C-6251-E92B-B57B01D45736}"/>
              </a:ext>
            </a:extLst>
          </p:cNvPr>
          <p:cNvSpPr/>
          <p:nvPr/>
        </p:nvSpPr>
        <p:spPr>
          <a:xfrm>
            <a:off x="3976347" y="32940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6" name="모서리가 둥근 직사각형 993">
            <a:extLst>
              <a:ext uri="{FF2B5EF4-FFF2-40B4-BE49-F238E27FC236}">
                <a16:creationId xmlns:a16="http://schemas.microsoft.com/office/drawing/2014/main" id="{0587555E-CC0E-CB8F-7C1A-04A96A8A52AD}"/>
              </a:ext>
            </a:extLst>
          </p:cNvPr>
          <p:cNvSpPr/>
          <p:nvPr/>
        </p:nvSpPr>
        <p:spPr>
          <a:xfrm>
            <a:off x="4137534" y="32927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7" name="모서리가 둥근 직사각형 988">
            <a:extLst>
              <a:ext uri="{FF2B5EF4-FFF2-40B4-BE49-F238E27FC236}">
                <a16:creationId xmlns:a16="http://schemas.microsoft.com/office/drawing/2014/main" id="{2CCA9095-B3F6-45A7-A619-46A5608833C3}"/>
              </a:ext>
            </a:extLst>
          </p:cNvPr>
          <p:cNvSpPr/>
          <p:nvPr/>
        </p:nvSpPr>
        <p:spPr>
          <a:xfrm>
            <a:off x="3816482" y="34646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8" name="모서리가 둥근 직사각형 989">
            <a:extLst>
              <a:ext uri="{FF2B5EF4-FFF2-40B4-BE49-F238E27FC236}">
                <a16:creationId xmlns:a16="http://schemas.microsoft.com/office/drawing/2014/main" id="{C55CC28F-3CD9-1752-1753-59E239BC6844}"/>
              </a:ext>
            </a:extLst>
          </p:cNvPr>
          <p:cNvSpPr/>
          <p:nvPr/>
        </p:nvSpPr>
        <p:spPr>
          <a:xfrm>
            <a:off x="3977673" y="34636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9" name="모서리가 둥근 직사각형 990">
            <a:extLst>
              <a:ext uri="{FF2B5EF4-FFF2-40B4-BE49-F238E27FC236}">
                <a16:creationId xmlns:a16="http://schemas.microsoft.com/office/drawing/2014/main" id="{E7C523CD-B2E5-3B3C-4FAF-2BCA56629A63}"/>
              </a:ext>
            </a:extLst>
          </p:cNvPr>
          <p:cNvSpPr/>
          <p:nvPr/>
        </p:nvSpPr>
        <p:spPr>
          <a:xfrm>
            <a:off x="4138860" y="3464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0" name="모서리가 둥근 직사각형 985">
            <a:extLst>
              <a:ext uri="{FF2B5EF4-FFF2-40B4-BE49-F238E27FC236}">
                <a16:creationId xmlns:a16="http://schemas.microsoft.com/office/drawing/2014/main" id="{256FAFCD-C121-A635-687C-3BB8C69555D3}"/>
              </a:ext>
            </a:extLst>
          </p:cNvPr>
          <p:cNvSpPr/>
          <p:nvPr/>
        </p:nvSpPr>
        <p:spPr>
          <a:xfrm>
            <a:off x="3815156" y="36449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1" name="모서리가 둥근 직사각형 986">
            <a:extLst>
              <a:ext uri="{FF2B5EF4-FFF2-40B4-BE49-F238E27FC236}">
                <a16:creationId xmlns:a16="http://schemas.microsoft.com/office/drawing/2014/main" id="{054B71B6-06D5-C297-1505-56167691C2A1}"/>
              </a:ext>
            </a:extLst>
          </p:cNvPr>
          <p:cNvSpPr/>
          <p:nvPr/>
        </p:nvSpPr>
        <p:spPr>
          <a:xfrm>
            <a:off x="3976347" y="36439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2" name="모서리가 둥근 직사각형 987">
            <a:extLst>
              <a:ext uri="{FF2B5EF4-FFF2-40B4-BE49-F238E27FC236}">
                <a16:creationId xmlns:a16="http://schemas.microsoft.com/office/drawing/2014/main" id="{7C6DA680-9F0D-8E14-3BA7-98C5C33182EF}"/>
              </a:ext>
            </a:extLst>
          </p:cNvPr>
          <p:cNvSpPr/>
          <p:nvPr/>
        </p:nvSpPr>
        <p:spPr>
          <a:xfrm>
            <a:off x="4137534" y="36426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3" name="모서리가 둥근 직사각형 982">
            <a:extLst>
              <a:ext uri="{FF2B5EF4-FFF2-40B4-BE49-F238E27FC236}">
                <a16:creationId xmlns:a16="http://schemas.microsoft.com/office/drawing/2014/main" id="{1E3F57EF-04FB-BE21-CCD2-E4F62E5482AA}"/>
              </a:ext>
            </a:extLst>
          </p:cNvPr>
          <p:cNvSpPr/>
          <p:nvPr/>
        </p:nvSpPr>
        <p:spPr>
          <a:xfrm>
            <a:off x="3812086" y="38122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4" name="모서리가 둥근 직사각형 983">
            <a:extLst>
              <a:ext uri="{FF2B5EF4-FFF2-40B4-BE49-F238E27FC236}">
                <a16:creationId xmlns:a16="http://schemas.microsoft.com/office/drawing/2014/main" id="{6B27AB84-031D-15D7-3486-CCB7893ABA60}"/>
              </a:ext>
            </a:extLst>
          </p:cNvPr>
          <p:cNvSpPr/>
          <p:nvPr/>
        </p:nvSpPr>
        <p:spPr>
          <a:xfrm>
            <a:off x="3973276" y="3811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5" name="모서리가 둥근 직사각형 984">
            <a:extLst>
              <a:ext uri="{FF2B5EF4-FFF2-40B4-BE49-F238E27FC236}">
                <a16:creationId xmlns:a16="http://schemas.microsoft.com/office/drawing/2014/main" id="{0D87A734-2300-3BA9-BD4A-D10530DFB8A1}"/>
              </a:ext>
            </a:extLst>
          </p:cNvPr>
          <p:cNvSpPr/>
          <p:nvPr/>
        </p:nvSpPr>
        <p:spPr>
          <a:xfrm>
            <a:off x="4134464" y="3809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6" name="모서리가 둥근 직사각형 979">
            <a:extLst>
              <a:ext uri="{FF2B5EF4-FFF2-40B4-BE49-F238E27FC236}">
                <a16:creationId xmlns:a16="http://schemas.microsoft.com/office/drawing/2014/main" id="{E0DE9AA5-4914-1035-BF4B-E989838A6F00}"/>
              </a:ext>
            </a:extLst>
          </p:cNvPr>
          <p:cNvSpPr/>
          <p:nvPr/>
        </p:nvSpPr>
        <p:spPr>
          <a:xfrm>
            <a:off x="3813412" y="39773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7" name="모서리가 둥근 직사각형 980">
            <a:extLst>
              <a:ext uri="{FF2B5EF4-FFF2-40B4-BE49-F238E27FC236}">
                <a16:creationId xmlns:a16="http://schemas.microsoft.com/office/drawing/2014/main" id="{D2C6BCD8-15FC-0A12-9D39-C86017F24810}"/>
              </a:ext>
            </a:extLst>
          </p:cNvPr>
          <p:cNvSpPr/>
          <p:nvPr/>
        </p:nvSpPr>
        <p:spPr>
          <a:xfrm>
            <a:off x="3974602" y="39763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8" name="모서리가 둥근 직사각형 981">
            <a:extLst>
              <a:ext uri="{FF2B5EF4-FFF2-40B4-BE49-F238E27FC236}">
                <a16:creationId xmlns:a16="http://schemas.microsoft.com/office/drawing/2014/main" id="{0B8892AC-B2B4-9016-E80F-2EC7B86F7769}"/>
              </a:ext>
            </a:extLst>
          </p:cNvPr>
          <p:cNvSpPr/>
          <p:nvPr/>
        </p:nvSpPr>
        <p:spPr>
          <a:xfrm>
            <a:off x="4139076" y="39781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9" name="모서리가 둥근 직사각형 976">
            <a:extLst>
              <a:ext uri="{FF2B5EF4-FFF2-40B4-BE49-F238E27FC236}">
                <a16:creationId xmlns:a16="http://schemas.microsoft.com/office/drawing/2014/main" id="{01A3A6C8-45B4-F40A-2EEB-F3D885DF398A}"/>
              </a:ext>
            </a:extLst>
          </p:cNvPr>
          <p:cNvSpPr/>
          <p:nvPr/>
        </p:nvSpPr>
        <p:spPr>
          <a:xfrm>
            <a:off x="3813069" y="41405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0" name="모서리가 둥근 직사각형 977">
            <a:extLst>
              <a:ext uri="{FF2B5EF4-FFF2-40B4-BE49-F238E27FC236}">
                <a16:creationId xmlns:a16="http://schemas.microsoft.com/office/drawing/2014/main" id="{F07D71A6-A7A3-D362-11DF-39E7F53D3979}"/>
              </a:ext>
            </a:extLst>
          </p:cNvPr>
          <p:cNvSpPr/>
          <p:nvPr/>
        </p:nvSpPr>
        <p:spPr>
          <a:xfrm>
            <a:off x="3974260" y="41395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1" name="모서리가 둥근 직사각형 978">
            <a:extLst>
              <a:ext uri="{FF2B5EF4-FFF2-40B4-BE49-F238E27FC236}">
                <a16:creationId xmlns:a16="http://schemas.microsoft.com/office/drawing/2014/main" id="{5EF9BB91-070C-D72F-D45F-BD105D67AA45}"/>
              </a:ext>
            </a:extLst>
          </p:cNvPr>
          <p:cNvSpPr/>
          <p:nvPr/>
        </p:nvSpPr>
        <p:spPr>
          <a:xfrm>
            <a:off x="4135448" y="41382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2" name="모서리가 둥근 직사각형 973">
            <a:extLst>
              <a:ext uri="{FF2B5EF4-FFF2-40B4-BE49-F238E27FC236}">
                <a16:creationId xmlns:a16="http://schemas.microsoft.com/office/drawing/2014/main" id="{58636E8A-E0C8-C173-2CB2-875E1EE4426B}"/>
              </a:ext>
            </a:extLst>
          </p:cNvPr>
          <p:cNvSpPr/>
          <p:nvPr/>
        </p:nvSpPr>
        <p:spPr>
          <a:xfrm>
            <a:off x="3813722" y="43054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3" name="모서리가 둥근 직사각형 974">
            <a:extLst>
              <a:ext uri="{FF2B5EF4-FFF2-40B4-BE49-F238E27FC236}">
                <a16:creationId xmlns:a16="http://schemas.microsoft.com/office/drawing/2014/main" id="{31E7B2D1-14A9-522C-3432-29A43E6EECDA}"/>
              </a:ext>
            </a:extLst>
          </p:cNvPr>
          <p:cNvSpPr/>
          <p:nvPr/>
        </p:nvSpPr>
        <p:spPr>
          <a:xfrm>
            <a:off x="3974913" y="4304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4" name="모서리가 둥근 직사각형 975">
            <a:extLst>
              <a:ext uri="{FF2B5EF4-FFF2-40B4-BE49-F238E27FC236}">
                <a16:creationId xmlns:a16="http://schemas.microsoft.com/office/drawing/2014/main" id="{0ACFC634-7935-D746-69BC-F438A5EFFDC5}"/>
              </a:ext>
            </a:extLst>
          </p:cNvPr>
          <p:cNvSpPr/>
          <p:nvPr/>
        </p:nvSpPr>
        <p:spPr>
          <a:xfrm>
            <a:off x="4136100" y="43031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5" name="모서리가 둥근 직사각형 913">
            <a:extLst>
              <a:ext uri="{FF2B5EF4-FFF2-40B4-BE49-F238E27FC236}">
                <a16:creationId xmlns:a16="http://schemas.microsoft.com/office/drawing/2014/main" id="{E0C265DE-54B9-C171-A382-EA942767B4D7}"/>
              </a:ext>
            </a:extLst>
          </p:cNvPr>
          <p:cNvSpPr/>
          <p:nvPr/>
        </p:nvSpPr>
        <p:spPr>
          <a:xfrm>
            <a:off x="3815820" y="27907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6" name="사각형: 둥근 위쪽 모서리 9235">
            <a:extLst>
              <a:ext uri="{FF2B5EF4-FFF2-40B4-BE49-F238E27FC236}">
                <a16:creationId xmlns:a16="http://schemas.microsoft.com/office/drawing/2014/main" id="{3C9584E7-7901-9C18-0A09-B1C2A70CB073}"/>
              </a:ext>
            </a:extLst>
          </p:cNvPr>
          <p:cNvSpPr/>
          <p:nvPr/>
        </p:nvSpPr>
        <p:spPr>
          <a:xfrm>
            <a:off x="3754146" y="2456977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37" name="직선 연결선 9236">
            <a:extLst>
              <a:ext uri="{FF2B5EF4-FFF2-40B4-BE49-F238E27FC236}">
                <a16:creationId xmlns:a16="http://schemas.microsoft.com/office/drawing/2014/main" id="{D8641363-266A-DF81-0993-9463EA2F2452}"/>
              </a:ext>
            </a:extLst>
          </p:cNvPr>
          <p:cNvCxnSpPr>
            <a:cxnSpLocks/>
          </p:cNvCxnSpPr>
          <p:nvPr/>
        </p:nvCxnSpPr>
        <p:spPr>
          <a:xfrm>
            <a:off x="3754146" y="2735521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38" name="사각형: 둥근 모서리 9237">
            <a:extLst>
              <a:ext uri="{FF2B5EF4-FFF2-40B4-BE49-F238E27FC236}">
                <a16:creationId xmlns:a16="http://schemas.microsoft.com/office/drawing/2014/main" id="{5CE5D374-AE1C-0D69-7AD6-47D1F96F1A6A}"/>
              </a:ext>
            </a:extLst>
          </p:cNvPr>
          <p:cNvSpPr/>
          <p:nvPr/>
        </p:nvSpPr>
        <p:spPr>
          <a:xfrm>
            <a:off x="3754147" y="245759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9" name="직사각형 9238">
            <a:extLst>
              <a:ext uri="{FF2B5EF4-FFF2-40B4-BE49-F238E27FC236}">
                <a16:creationId xmlns:a16="http://schemas.microsoft.com/office/drawing/2014/main" id="{4CF95107-EDEE-FE3D-1279-04BBF834ED97}"/>
              </a:ext>
            </a:extLst>
          </p:cNvPr>
          <p:cNvSpPr/>
          <p:nvPr/>
        </p:nvSpPr>
        <p:spPr>
          <a:xfrm>
            <a:off x="3805218" y="2428234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245" name="직사각형 9244">
            <a:extLst>
              <a:ext uri="{FF2B5EF4-FFF2-40B4-BE49-F238E27FC236}">
                <a16:creationId xmlns:a16="http://schemas.microsoft.com/office/drawing/2014/main" id="{111E3B6D-FB66-B670-425B-EEEA2D881BB8}"/>
              </a:ext>
            </a:extLst>
          </p:cNvPr>
          <p:cNvSpPr/>
          <p:nvPr/>
        </p:nvSpPr>
        <p:spPr>
          <a:xfrm>
            <a:off x="3731054" y="2562870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246" name="직사각형 9245">
            <a:extLst>
              <a:ext uri="{FF2B5EF4-FFF2-40B4-BE49-F238E27FC236}">
                <a16:creationId xmlns:a16="http://schemas.microsoft.com/office/drawing/2014/main" id="{2C27F19A-9646-03B1-1FF3-43221D02201E}"/>
              </a:ext>
            </a:extLst>
          </p:cNvPr>
          <p:cNvSpPr/>
          <p:nvPr/>
        </p:nvSpPr>
        <p:spPr>
          <a:xfrm>
            <a:off x="3876460" y="256878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247" name="직사각형 9246">
            <a:extLst>
              <a:ext uri="{FF2B5EF4-FFF2-40B4-BE49-F238E27FC236}">
                <a16:creationId xmlns:a16="http://schemas.microsoft.com/office/drawing/2014/main" id="{EFD6DCB5-354C-9A7E-42A2-2B25103ABA13}"/>
              </a:ext>
            </a:extLst>
          </p:cNvPr>
          <p:cNvSpPr/>
          <p:nvPr/>
        </p:nvSpPr>
        <p:spPr>
          <a:xfrm>
            <a:off x="4028007" y="2568017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241" name="직선 연결선 9240">
            <a:extLst>
              <a:ext uri="{FF2B5EF4-FFF2-40B4-BE49-F238E27FC236}">
                <a16:creationId xmlns:a16="http://schemas.microsoft.com/office/drawing/2014/main" id="{47596B31-DA3D-E9FF-C485-3D43DFE31288}"/>
              </a:ext>
            </a:extLst>
          </p:cNvPr>
          <p:cNvCxnSpPr>
            <a:cxnSpLocks/>
          </p:cNvCxnSpPr>
          <p:nvPr/>
        </p:nvCxnSpPr>
        <p:spPr>
          <a:xfrm>
            <a:off x="3757403" y="260949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43" name="직선 연결선 9242">
            <a:extLst>
              <a:ext uri="{FF2B5EF4-FFF2-40B4-BE49-F238E27FC236}">
                <a16:creationId xmlns:a16="http://schemas.microsoft.com/office/drawing/2014/main" id="{717E72A7-5962-3A6B-A9B1-C60D3B91E6AA}"/>
              </a:ext>
            </a:extLst>
          </p:cNvPr>
          <p:cNvCxnSpPr/>
          <p:nvPr/>
        </p:nvCxnSpPr>
        <p:spPr>
          <a:xfrm flipV="1">
            <a:off x="3921775" y="261269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44" name="직선 연결선 9243">
            <a:extLst>
              <a:ext uri="{FF2B5EF4-FFF2-40B4-BE49-F238E27FC236}">
                <a16:creationId xmlns:a16="http://schemas.microsoft.com/office/drawing/2014/main" id="{BAFCAECD-0C42-6F99-1F26-E24E33A6CCAC}"/>
              </a:ext>
            </a:extLst>
          </p:cNvPr>
          <p:cNvCxnSpPr/>
          <p:nvPr/>
        </p:nvCxnSpPr>
        <p:spPr>
          <a:xfrm flipV="1">
            <a:off x="4082965" y="260951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49" name="모서리가 둥근 직사각형 1001">
            <a:extLst>
              <a:ext uri="{FF2B5EF4-FFF2-40B4-BE49-F238E27FC236}">
                <a16:creationId xmlns:a16="http://schemas.microsoft.com/office/drawing/2014/main" id="{DA97DFC3-A834-FCFD-4F23-2532CAE604DF}"/>
              </a:ext>
            </a:extLst>
          </p:cNvPr>
          <p:cNvSpPr/>
          <p:nvPr/>
        </p:nvSpPr>
        <p:spPr>
          <a:xfrm>
            <a:off x="4567239" y="2794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0" name="모서리가 둥근 직사각형 1002">
            <a:extLst>
              <a:ext uri="{FF2B5EF4-FFF2-40B4-BE49-F238E27FC236}">
                <a16:creationId xmlns:a16="http://schemas.microsoft.com/office/drawing/2014/main" id="{971282BF-99C9-D5E5-DB6A-E50FEF2FD9EB}"/>
              </a:ext>
            </a:extLst>
          </p:cNvPr>
          <p:cNvSpPr/>
          <p:nvPr/>
        </p:nvSpPr>
        <p:spPr>
          <a:xfrm>
            <a:off x="4728427" y="27928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1" name="모서리가 둥근 직사각형 997">
            <a:extLst>
              <a:ext uri="{FF2B5EF4-FFF2-40B4-BE49-F238E27FC236}">
                <a16:creationId xmlns:a16="http://schemas.microsoft.com/office/drawing/2014/main" id="{6B4C2D23-9912-5913-A300-801D4C76139A}"/>
              </a:ext>
            </a:extLst>
          </p:cNvPr>
          <p:cNvSpPr/>
          <p:nvPr/>
        </p:nvSpPr>
        <p:spPr>
          <a:xfrm>
            <a:off x="4405335" y="2963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2" name="모서리가 둥근 직사각형 998">
            <a:extLst>
              <a:ext uri="{FF2B5EF4-FFF2-40B4-BE49-F238E27FC236}">
                <a16:creationId xmlns:a16="http://schemas.microsoft.com/office/drawing/2014/main" id="{9FFB3F6A-AF79-076C-92B2-3ABA31B87E0F}"/>
              </a:ext>
            </a:extLst>
          </p:cNvPr>
          <p:cNvSpPr/>
          <p:nvPr/>
        </p:nvSpPr>
        <p:spPr>
          <a:xfrm>
            <a:off x="4566525" y="29622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3" name="모서리가 둥근 직사각형 999">
            <a:extLst>
              <a:ext uri="{FF2B5EF4-FFF2-40B4-BE49-F238E27FC236}">
                <a16:creationId xmlns:a16="http://schemas.microsoft.com/office/drawing/2014/main" id="{69DA7B13-98EB-9DB0-850A-8E0A1518E5B2}"/>
              </a:ext>
            </a:extLst>
          </p:cNvPr>
          <p:cNvSpPr/>
          <p:nvPr/>
        </p:nvSpPr>
        <p:spPr>
          <a:xfrm>
            <a:off x="4727713" y="29609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4" name="모서리가 둥근 직사각형 994">
            <a:extLst>
              <a:ext uri="{FF2B5EF4-FFF2-40B4-BE49-F238E27FC236}">
                <a16:creationId xmlns:a16="http://schemas.microsoft.com/office/drawing/2014/main" id="{4937C8E0-F7DC-62D8-26AE-E843AAE91D3E}"/>
              </a:ext>
            </a:extLst>
          </p:cNvPr>
          <p:cNvSpPr/>
          <p:nvPr/>
        </p:nvSpPr>
        <p:spPr>
          <a:xfrm>
            <a:off x="4406048" y="3134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5" name="모서리가 둥근 직사각형 995">
            <a:extLst>
              <a:ext uri="{FF2B5EF4-FFF2-40B4-BE49-F238E27FC236}">
                <a16:creationId xmlns:a16="http://schemas.microsoft.com/office/drawing/2014/main" id="{775A15D6-DB8F-098C-D858-13419448FED5}"/>
              </a:ext>
            </a:extLst>
          </p:cNvPr>
          <p:cNvSpPr/>
          <p:nvPr/>
        </p:nvSpPr>
        <p:spPr>
          <a:xfrm>
            <a:off x="4567239" y="31336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6" name="모서리가 둥근 직사각형 996">
            <a:extLst>
              <a:ext uri="{FF2B5EF4-FFF2-40B4-BE49-F238E27FC236}">
                <a16:creationId xmlns:a16="http://schemas.microsoft.com/office/drawing/2014/main" id="{1C448536-A925-17BE-E801-087AB53F2536}"/>
              </a:ext>
            </a:extLst>
          </p:cNvPr>
          <p:cNvSpPr/>
          <p:nvPr/>
        </p:nvSpPr>
        <p:spPr>
          <a:xfrm>
            <a:off x="4728427" y="31323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7" name="모서리가 둥근 직사각형 991">
            <a:extLst>
              <a:ext uri="{FF2B5EF4-FFF2-40B4-BE49-F238E27FC236}">
                <a16:creationId xmlns:a16="http://schemas.microsoft.com/office/drawing/2014/main" id="{F4622064-8817-063B-D124-E46FE62C5F7E}"/>
              </a:ext>
            </a:extLst>
          </p:cNvPr>
          <p:cNvSpPr/>
          <p:nvPr/>
        </p:nvSpPr>
        <p:spPr>
          <a:xfrm>
            <a:off x="4407079" y="3297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8" name="모서리가 둥근 직사각형 992">
            <a:extLst>
              <a:ext uri="{FF2B5EF4-FFF2-40B4-BE49-F238E27FC236}">
                <a16:creationId xmlns:a16="http://schemas.microsoft.com/office/drawing/2014/main" id="{BB307D17-47AB-0341-EC0A-A13129BD577F}"/>
              </a:ext>
            </a:extLst>
          </p:cNvPr>
          <p:cNvSpPr/>
          <p:nvPr/>
        </p:nvSpPr>
        <p:spPr>
          <a:xfrm>
            <a:off x="4568270" y="3296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9" name="모서리가 둥근 직사각형 993">
            <a:extLst>
              <a:ext uri="{FF2B5EF4-FFF2-40B4-BE49-F238E27FC236}">
                <a16:creationId xmlns:a16="http://schemas.microsoft.com/office/drawing/2014/main" id="{BFA1CE94-86B0-3E2A-8661-A675675624DF}"/>
              </a:ext>
            </a:extLst>
          </p:cNvPr>
          <p:cNvSpPr/>
          <p:nvPr/>
        </p:nvSpPr>
        <p:spPr>
          <a:xfrm>
            <a:off x="4729457" y="3295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0" name="모서리가 둥근 직사각형 988">
            <a:extLst>
              <a:ext uri="{FF2B5EF4-FFF2-40B4-BE49-F238E27FC236}">
                <a16:creationId xmlns:a16="http://schemas.microsoft.com/office/drawing/2014/main" id="{26F320CF-0CF4-2069-4993-F2A4825BD172}"/>
              </a:ext>
            </a:extLst>
          </p:cNvPr>
          <p:cNvSpPr/>
          <p:nvPr/>
        </p:nvSpPr>
        <p:spPr>
          <a:xfrm>
            <a:off x="4408405" y="34673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1" name="모서리가 둥근 직사각형 989">
            <a:extLst>
              <a:ext uri="{FF2B5EF4-FFF2-40B4-BE49-F238E27FC236}">
                <a16:creationId xmlns:a16="http://schemas.microsoft.com/office/drawing/2014/main" id="{25301BFF-62C6-A39D-EC33-CC4D8A0BC8F7}"/>
              </a:ext>
            </a:extLst>
          </p:cNvPr>
          <p:cNvSpPr/>
          <p:nvPr/>
        </p:nvSpPr>
        <p:spPr>
          <a:xfrm>
            <a:off x="4569596" y="34663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2" name="모서리가 둥근 직사각형 990">
            <a:extLst>
              <a:ext uri="{FF2B5EF4-FFF2-40B4-BE49-F238E27FC236}">
                <a16:creationId xmlns:a16="http://schemas.microsoft.com/office/drawing/2014/main" id="{9FF5077C-D6CA-44FD-DA6E-F397EE343270}"/>
              </a:ext>
            </a:extLst>
          </p:cNvPr>
          <p:cNvSpPr/>
          <p:nvPr/>
        </p:nvSpPr>
        <p:spPr>
          <a:xfrm>
            <a:off x="4730783" y="34673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3" name="모서리가 둥근 직사각형 985">
            <a:extLst>
              <a:ext uri="{FF2B5EF4-FFF2-40B4-BE49-F238E27FC236}">
                <a16:creationId xmlns:a16="http://schemas.microsoft.com/office/drawing/2014/main" id="{48F5BF45-B2E9-E682-A854-C42F5A5BA73C}"/>
              </a:ext>
            </a:extLst>
          </p:cNvPr>
          <p:cNvSpPr/>
          <p:nvPr/>
        </p:nvSpPr>
        <p:spPr>
          <a:xfrm>
            <a:off x="4407079" y="36476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4" name="모서리가 둥근 직사각형 986">
            <a:extLst>
              <a:ext uri="{FF2B5EF4-FFF2-40B4-BE49-F238E27FC236}">
                <a16:creationId xmlns:a16="http://schemas.microsoft.com/office/drawing/2014/main" id="{A1027D36-1D43-9413-BE35-04984071CE5E}"/>
              </a:ext>
            </a:extLst>
          </p:cNvPr>
          <p:cNvSpPr/>
          <p:nvPr/>
        </p:nvSpPr>
        <p:spPr>
          <a:xfrm>
            <a:off x="4568270" y="36466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5" name="모서리가 둥근 직사각형 987">
            <a:extLst>
              <a:ext uri="{FF2B5EF4-FFF2-40B4-BE49-F238E27FC236}">
                <a16:creationId xmlns:a16="http://schemas.microsoft.com/office/drawing/2014/main" id="{F58981B1-59F2-8A7D-9DD8-7CD8D7773A1B}"/>
              </a:ext>
            </a:extLst>
          </p:cNvPr>
          <p:cNvSpPr/>
          <p:nvPr/>
        </p:nvSpPr>
        <p:spPr>
          <a:xfrm>
            <a:off x="4729457" y="3645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6" name="모서리가 둥근 직사각형 982">
            <a:extLst>
              <a:ext uri="{FF2B5EF4-FFF2-40B4-BE49-F238E27FC236}">
                <a16:creationId xmlns:a16="http://schemas.microsoft.com/office/drawing/2014/main" id="{6762EF2C-0789-8262-DBA8-361647A6CCF3}"/>
              </a:ext>
            </a:extLst>
          </p:cNvPr>
          <p:cNvSpPr/>
          <p:nvPr/>
        </p:nvSpPr>
        <p:spPr>
          <a:xfrm>
            <a:off x="4404009" y="3814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7" name="모서리가 둥근 직사각형 983">
            <a:extLst>
              <a:ext uri="{FF2B5EF4-FFF2-40B4-BE49-F238E27FC236}">
                <a16:creationId xmlns:a16="http://schemas.microsoft.com/office/drawing/2014/main" id="{62B67673-1381-19D6-A0C5-A049F454A89A}"/>
              </a:ext>
            </a:extLst>
          </p:cNvPr>
          <p:cNvSpPr/>
          <p:nvPr/>
        </p:nvSpPr>
        <p:spPr>
          <a:xfrm>
            <a:off x="4565199" y="3814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8" name="모서리가 둥근 직사각형 984">
            <a:extLst>
              <a:ext uri="{FF2B5EF4-FFF2-40B4-BE49-F238E27FC236}">
                <a16:creationId xmlns:a16="http://schemas.microsoft.com/office/drawing/2014/main" id="{F94392C6-ED88-7F6D-A376-33D86C57F50B}"/>
              </a:ext>
            </a:extLst>
          </p:cNvPr>
          <p:cNvSpPr/>
          <p:nvPr/>
        </p:nvSpPr>
        <p:spPr>
          <a:xfrm>
            <a:off x="4726387" y="38126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9" name="모서리가 둥근 직사각형 979">
            <a:extLst>
              <a:ext uri="{FF2B5EF4-FFF2-40B4-BE49-F238E27FC236}">
                <a16:creationId xmlns:a16="http://schemas.microsoft.com/office/drawing/2014/main" id="{CF00D1FA-4B40-33FB-6200-85111ADDBA13}"/>
              </a:ext>
            </a:extLst>
          </p:cNvPr>
          <p:cNvSpPr/>
          <p:nvPr/>
        </p:nvSpPr>
        <p:spPr>
          <a:xfrm>
            <a:off x="4405335" y="39801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0" name="모서리가 둥근 직사각형 980">
            <a:extLst>
              <a:ext uri="{FF2B5EF4-FFF2-40B4-BE49-F238E27FC236}">
                <a16:creationId xmlns:a16="http://schemas.microsoft.com/office/drawing/2014/main" id="{08B559BA-D8DD-AA9E-E860-F58E5350499F}"/>
              </a:ext>
            </a:extLst>
          </p:cNvPr>
          <p:cNvSpPr/>
          <p:nvPr/>
        </p:nvSpPr>
        <p:spPr>
          <a:xfrm>
            <a:off x="4566525" y="39791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1" name="모서리가 둥근 직사각형 981">
            <a:extLst>
              <a:ext uri="{FF2B5EF4-FFF2-40B4-BE49-F238E27FC236}">
                <a16:creationId xmlns:a16="http://schemas.microsoft.com/office/drawing/2014/main" id="{853823E3-EAB7-8F75-C453-FE17F308BD85}"/>
              </a:ext>
            </a:extLst>
          </p:cNvPr>
          <p:cNvSpPr/>
          <p:nvPr/>
        </p:nvSpPr>
        <p:spPr>
          <a:xfrm>
            <a:off x="4730999" y="3980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2" name="모서리가 둥근 직사각형 976">
            <a:extLst>
              <a:ext uri="{FF2B5EF4-FFF2-40B4-BE49-F238E27FC236}">
                <a16:creationId xmlns:a16="http://schemas.microsoft.com/office/drawing/2014/main" id="{EA1AFAB7-3FAF-417A-5F7F-9F1215ABB591}"/>
              </a:ext>
            </a:extLst>
          </p:cNvPr>
          <p:cNvSpPr/>
          <p:nvPr/>
        </p:nvSpPr>
        <p:spPr>
          <a:xfrm>
            <a:off x="4404992" y="41432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3" name="모서리가 둥근 직사각형 977">
            <a:extLst>
              <a:ext uri="{FF2B5EF4-FFF2-40B4-BE49-F238E27FC236}">
                <a16:creationId xmlns:a16="http://schemas.microsoft.com/office/drawing/2014/main" id="{CEFE44EA-32E9-A80A-086D-6F5282878E48}"/>
              </a:ext>
            </a:extLst>
          </p:cNvPr>
          <p:cNvSpPr/>
          <p:nvPr/>
        </p:nvSpPr>
        <p:spPr>
          <a:xfrm>
            <a:off x="4566183" y="41423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4" name="모서리가 둥근 직사각형 978">
            <a:extLst>
              <a:ext uri="{FF2B5EF4-FFF2-40B4-BE49-F238E27FC236}">
                <a16:creationId xmlns:a16="http://schemas.microsoft.com/office/drawing/2014/main" id="{FEA479DC-20EE-7146-99E5-F080BA2E8968}"/>
              </a:ext>
            </a:extLst>
          </p:cNvPr>
          <p:cNvSpPr/>
          <p:nvPr/>
        </p:nvSpPr>
        <p:spPr>
          <a:xfrm>
            <a:off x="4727371" y="41409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5" name="모서리가 둥근 직사각형 973">
            <a:extLst>
              <a:ext uri="{FF2B5EF4-FFF2-40B4-BE49-F238E27FC236}">
                <a16:creationId xmlns:a16="http://schemas.microsoft.com/office/drawing/2014/main" id="{118578F5-FC02-C8DC-BDCD-28FF536E940D}"/>
              </a:ext>
            </a:extLst>
          </p:cNvPr>
          <p:cNvSpPr/>
          <p:nvPr/>
        </p:nvSpPr>
        <p:spPr>
          <a:xfrm>
            <a:off x="4405645" y="43081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6" name="모서리가 둥근 직사각형 974">
            <a:extLst>
              <a:ext uri="{FF2B5EF4-FFF2-40B4-BE49-F238E27FC236}">
                <a16:creationId xmlns:a16="http://schemas.microsoft.com/office/drawing/2014/main" id="{BF73D5B1-2106-B497-02AC-DDA36160FA75}"/>
              </a:ext>
            </a:extLst>
          </p:cNvPr>
          <p:cNvSpPr/>
          <p:nvPr/>
        </p:nvSpPr>
        <p:spPr>
          <a:xfrm>
            <a:off x="4566836" y="43071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7" name="모서리가 둥근 직사각형 975">
            <a:extLst>
              <a:ext uri="{FF2B5EF4-FFF2-40B4-BE49-F238E27FC236}">
                <a16:creationId xmlns:a16="http://schemas.microsoft.com/office/drawing/2014/main" id="{5E62F5FF-7952-4E37-7806-753F51C9C54E}"/>
              </a:ext>
            </a:extLst>
          </p:cNvPr>
          <p:cNvSpPr/>
          <p:nvPr/>
        </p:nvSpPr>
        <p:spPr>
          <a:xfrm>
            <a:off x="4728023" y="43058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8" name="모서리가 둥근 직사각형 913">
            <a:extLst>
              <a:ext uri="{FF2B5EF4-FFF2-40B4-BE49-F238E27FC236}">
                <a16:creationId xmlns:a16="http://schemas.microsoft.com/office/drawing/2014/main" id="{180CF297-7CD6-2F00-FED7-0EFBCA2F8052}"/>
              </a:ext>
            </a:extLst>
          </p:cNvPr>
          <p:cNvSpPr/>
          <p:nvPr/>
        </p:nvSpPr>
        <p:spPr>
          <a:xfrm>
            <a:off x="4407743" y="27934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9" name="사각형: 둥근 위쪽 모서리 9278">
            <a:extLst>
              <a:ext uri="{FF2B5EF4-FFF2-40B4-BE49-F238E27FC236}">
                <a16:creationId xmlns:a16="http://schemas.microsoft.com/office/drawing/2014/main" id="{AD8E5C9B-FF67-7E5A-C11D-E2DF6F6A7422}"/>
              </a:ext>
            </a:extLst>
          </p:cNvPr>
          <p:cNvSpPr/>
          <p:nvPr/>
        </p:nvSpPr>
        <p:spPr>
          <a:xfrm>
            <a:off x="4346069" y="245971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80" name="직선 연결선 9279">
            <a:extLst>
              <a:ext uri="{FF2B5EF4-FFF2-40B4-BE49-F238E27FC236}">
                <a16:creationId xmlns:a16="http://schemas.microsoft.com/office/drawing/2014/main" id="{6CD9C2D0-B0DE-B7E0-8F02-C1F489D51128}"/>
              </a:ext>
            </a:extLst>
          </p:cNvPr>
          <p:cNvCxnSpPr>
            <a:cxnSpLocks/>
          </p:cNvCxnSpPr>
          <p:nvPr/>
        </p:nvCxnSpPr>
        <p:spPr>
          <a:xfrm>
            <a:off x="4346069" y="273825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81" name="사각형: 둥근 모서리 9280">
            <a:extLst>
              <a:ext uri="{FF2B5EF4-FFF2-40B4-BE49-F238E27FC236}">
                <a16:creationId xmlns:a16="http://schemas.microsoft.com/office/drawing/2014/main" id="{1A01E215-88C0-D3C8-32F4-04831ADA88F2}"/>
              </a:ext>
            </a:extLst>
          </p:cNvPr>
          <p:cNvSpPr/>
          <p:nvPr/>
        </p:nvSpPr>
        <p:spPr>
          <a:xfrm>
            <a:off x="4346070" y="246033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82" name="직사각형 9281">
            <a:extLst>
              <a:ext uri="{FF2B5EF4-FFF2-40B4-BE49-F238E27FC236}">
                <a16:creationId xmlns:a16="http://schemas.microsoft.com/office/drawing/2014/main" id="{C0AD82F4-73B2-D749-F665-921D352C6228}"/>
              </a:ext>
            </a:extLst>
          </p:cNvPr>
          <p:cNvSpPr/>
          <p:nvPr/>
        </p:nvSpPr>
        <p:spPr>
          <a:xfrm>
            <a:off x="4397141" y="2430968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288" name="직사각형 9287">
            <a:extLst>
              <a:ext uri="{FF2B5EF4-FFF2-40B4-BE49-F238E27FC236}">
                <a16:creationId xmlns:a16="http://schemas.microsoft.com/office/drawing/2014/main" id="{03D1599D-345E-6273-1A63-FD0DC7ABD34A}"/>
              </a:ext>
            </a:extLst>
          </p:cNvPr>
          <p:cNvSpPr/>
          <p:nvPr/>
        </p:nvSpPr>
        <p:spPr>
          <a:xfrm>
            <a:off x="4308689" y="2570367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289" name="직사각형 9288">
            <a:extLst>
              <a:ext uri="{FF2B5EF4-FFF2-40B4-BE49-F238E27FC236}">
                <a16:creationId xmlns:a16="http://schemas.microsoft.com/office/drawing/2014/main" id="{EC3DEF6C-494F-6735-96FC-262ED8A2C13E}"/>
              </a:ext>
            </a:extLst>
          </p:cNvPr>
          <p:cNvSpPr/>
          <p:nvPr/>
        </p:nvSpPr>
        <p:spPr>
          <a:xfrm>
            <a:off x="4454095" y="2566753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290" name="직사각형 9289">
            <a:extLst>
              <a:ext uri="{FF2B5EF4-FFF2-40B4-BE49-F238E27FC236}">
                <a16:creationId xmlns:a16="http://schemas.microsoft.com/office/drawing/2014/main" id="{CFD11A16-2717-CE82-3419-5F7D7A4CB27B}"/>
              </a:ext>
            </a:extLst>
          </p:cNvPr>
          <p:cNvSpPr/>
          <p:nvPr/>
        </p:nvSpPr>
        <p:spPr>
          <a:xfrm>
            <a:off x="4619024" y="257075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284" name="직선 연결선 9283">
            <a:extLst>
              <a:ext uri="{FF2B5EF4-FFF2-40B4-BE49-F238E27FC236}">
                <a16:creationId xmlns:a16="http://schemas.microsoft.com/office/drawing/2014/main" id="{EED226CA-9B4A-9E61-DA33-E9D57BC3A070}"/>
              </a:ext>
            </a:extLst>
          </p:cNvPr>
          <p:cNvCxnSpPr>
            <a:cxnSpLocks/>
          </p:cNvCxnSpPr>
          <p:nvPr/>
        </p:nvCxnSpPr>
        <p:spPr>
          <a:xfrm>
            <a:off x="4349326" y="261222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86" name="직선 연결선 9285">
            <a:extLst>
              <a:ext uri="{FF2B5EF4-FFF2-40B4-BE49-F238E27FC236}">
                <a16:creationId xmlns:a16="http://schemas.microsoft.com/office/drawing/2014/main" id="{A8A28FE6-17DE-0E12-B4D5-5F7CF356F450}"/>
              </a:ext>
            </a:extLst>
          </p:cNvPr>
          <p:cNvCxnSpPr/>
          <p:nvPr/>
        </p:nvCxnSpPr>
        <p:spPr>
          <a:xfrm flipV="1">
            <a:off x="4513698" y="261542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87" name="직선 연결선 9286">
            <a:extLst>
              <a:ext uri="{FF2B5EF4-FFF2-40B4-BE49-F238E27FC236}">
                <a16:creationId xmlns:a16="http://schemas.microsoft.com/office/drawing/2014/main" id="{0B51CE5E-994D-2E4B-3011-E4843A280E36}"/>
              </a:ext>
            </a:extLst>
          </p:cNvPr>
          <p:cNvCxnSpPr/>
          <p:nvPr/>
        </p:nvCxnSpPr>
        <p:spPr>
          <a:xfrm flipV="1">
            <a:off x="4674888" y="261225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92" name="모서리가 둥근 직사각형 1001">
            <a:extLst>
              <a:ext uri="{FF2B5EF4-FFF2-40B4-BE49-F238E27FC236}">
                <a16:creationId xmlns:a16="http://schemas.microsoft.com/office/drawing/2014/main" id="{E9D68275-9E28-3A1A-2F48-152F885A8AA5}"/>
              </a:ext>
            </a:extLst>
          </p:cNvPr>
          <p:cNvSpPr/>
          <p:nvPr/>
        </p:nvSpPr>
        <p:spPr>
          <a:xfrm>
            <a:off x="5126583" y="2794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3" name="모서리가 둥근 직사각형 1002">
            <a:extLst>
              <a:ext uri="{FF2B5EF4-FFF2-40B4-BE49-F238E27FC236}">
                <a16:creationId xmlns:a16="http://schemas.microsoft.com/office/drawing/2014/main" id="{8CF49895-839C-15DB-0C60-8ABCDD3EA1CF}"/>
              </a:ext>
            </a:extLst>
          </p:cNvPr>
          <p:cNvSpPr/>
          <p:nvPr/>
        </p:nvSpPr>
        <p:spPr>
          <a:xfrm>
            <a:off x="5287771" y="27928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4" name="모서리가 둥근 직사각형 997">
            <a:extLst>
              <a:ext uri="{FF2B5EF4-FFF2-40B4-BE49-F238E27FC236}">
                <a16:creationId xmlns:a16="http://schemas.microsoft.com/office/drawing/2014/main" id="{E8A686CE-D314-10A1-435D-0F59A3AFD04C}"/>
              </a:ext>
            </a:extLst>
          </p:cNvPr>
          <p:cNvSpPr/>
          <p:nvPr/>
        </p:nvSpPr>
        <p:spPr>
          <a:xfrm>
            <a:off x="4964679" y="2963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5" name="모서리가 둥근 직사각형 998">
            <a:extLst>
              <a:ext uri="{FF2B5EF4-FFF2-40B4-BE49-F238E27FC236}">
                <a16:creationId xmlns:a16="http://schemas.microsoft.com/office/drawing/2014/main" id="{E1819706-FE52-8F52-4953-DCA1E8A42AD8}"/>
              </a:ext>
            </a:extLst>
          </p:cNvPr>
          <p:cNvSpPr/>
          <p:nvPr/>
        </p:nvSpPr>
        <p:spPr>
          <a:xfrm>
            <a:off x="5125869" y="29622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6" name="모서리가 둥근 직사각형 999">
            <a:extLst>
              <a:ext uri="{FF2B5EF4-FFF2-40B4-BE49-F238E27FC236}">
                <a16:creationId xmlns:a16="http://schemas.microsoft.com/office/drawing/2014/main" id="{3F7B8AC1-055D-9F53-50C3-F2238AF00579}"/>
              </a:ext>
            </a:extLst>
          </p:cNvPr>
          <p:cNvSpPr/>
          <p:nvPr/>
        </p:nvSpPr>
        <p:spPr>
          <a:xfrm>
            <a:off x="5287057" y="29609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7" name="모서리가 둥근 직사각형 994">
            <a:extLst>
              <a:ext uri="{FF2B5EF4-FFF2-40B4-BE49-F238E27FC236}">
                <a16:creationId xmlns:a16="http://schemas.microsoft.com/office/drawing/2014/main" id="{9AB6C6BF-3E34-0E61-70C9-50E43C982DA9}"/>
              </a:ext>
            </a:extLst>
          </p:cNvPr>
          <p:cNvSpPr/>
          <p:nvPr/>
        </p:nvSpPr>
        <p:spPr>
          <a:xfrm>
            <a:off x="4965392" y="3134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8" name="모서리가 둥근 직사각형 995">
            <a:extLst>
              <a:ext uri="{FF2B5EF4-FFF2-40B4-BE49-F238E27FC236}">
                <a16:creationId xmlns:a16="http://schemas.microsoft.com/office/drawing/2014/main" id="{1F74B3AE-A4EA-A1AB-3C9D-7E44084B849D}"/>
              </a:ext>
            </a:extLst>
          </p:cNvPr>
          <p:cNvSpPr/>
          <p:nvPr/>
        </p:nvSpPr>
        <p:spPr>
          <a:xfrm>
            <a:off x="5126583" y="31336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9" name="모서리가 둥근 직사각형 996">
            <a:extLst>
              <a:ext uri="{FF2B5EF4-FFF2-40B4-BE49-F238E27FC236}">
                <a16:creationId xmlns:a16="http://schemas.microsoft.com/office/drawing/2014/main" id="{7DDE7958-F09A-8BF3-61E8-FEAA6B3DB5DB}"/>
              </a:ext>
            </a:extLst>
          </p:cNvPr>
          <p:cNvSpPr/>
          <p:nvPr/>
        </p:nvSpPr>
        <p:spPr>
          <a:xfrm>
            <a:off x="5287771" y="31323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0" name="모서리가 둥근 직사각형 991">
            <a:extLst>
              <a:ext uri="{FF2B5EF4-FFF2-40B4-BE49-F238E27FC236}">
                <a16:creationId xmlns:a16="http://schemas.microsoft.com/office/drawing/2014/main" id="{BDA24C13-AA2D-93CD-54E1-42DA64EB08E8}"/>
              </a:ext>
            </a:extLst>
          </p:cNvPr>
          <p:cNvSpPr/>
          <p:nvPr/>
        </p:nvSpPr>
        <p:spPr>
          <a:xfrm>
            <a:off x="4966423" y="3297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1" name="모서리가 둥근 직사각형 992">
            <a:extLst>
              <a:ext uri="{FF2B5EF4-FFF2-40B4-BE49-F238E27FC236}">
                <a16:creationId xmlns:a16="http://schemas.microsoft.com/office/drawing/2014/main" id="{A8356C4D-F0A6-8F05-F6A1-C8E6F3021806}"/>
              </a:ext>
            </a:extLst>
          </p:cNvPr>
          <p:cNvSpPr/>
          <p:nvPr/>
        </p:nvSpPr>
        <p:spPr>
          <a:xfrm>
            <a:off x="5127614" y="3296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2" name="모서리가 둥근 직사각형 993">
            <a:extLst>
              <a:ext uri="{FF2B5EF4-FFF2-40B4-BE49-F238E27FC236}">
                <a16:creationId xmlns:a16="http://schemas.microsoft.com/office/drawing/2014/main" id="{D9AE0E80-A412-2D58-AB4A-940ABDF4AE02}"/>
              </a:ext>
            </a:extLst>
          </p:cNvPr>
          <p:cNvSpPr/>
          <p:nvPr/>
        </p:nvSpPr>
        <p:spPr>
          <a:xfrm>
            <a:off x="5288801" y="3295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3" name="모서리가 둥근 직사각형 988">
            <a:extLst>
              <a:ext uri="{FF2B5EF4-FFF2-40B4-BE49-F238E27FC236}">
                <a16:creationId xmlns:a16="http://schemas.microsoft.com/office/drawing/2014/main" id="{5DB1E1A9-5332-ED28-0019-5791A89CAA78}"/>
              </a:ext>
            </a:extLst>
          </p:cNvPr>
          <p:cNvSpPr/>
          <p:nvPr/>
        </p:nvSpPr>
        <p:spPr>
          <a:xfrm>
            <a:off x="4967749" y="34673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4" name="모서리가 둥근 직사각형 989">
            <a:extLst>
              <a:ext uri="{FF2B5EF4-FFF2-40B4-BE49-F238E27FC236}">
                <a16:creationId xmlns:a16="http://schemas.microsoft.com/office/drawing/2014/main" id="{ECCCB1B5-A4E8-7E1D-07A9-6CB6099558A0}"/>
              </a:ext>
            </a:extLst>
          </p:cNvPr>
          <p:cNvSpPr/>
          <p:nvPr/>
        </p:nvSpPr>
        <p:spPr>
          <a:xfrm>
            <a:off x="5128940" y="34663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5" name="모서리가 둥근 직사각형 990">
            <a:extLst>
              <a:ext uri="{FF2B5EF4-FFF2-40B4-BE49-F238E27FC236}">
                <a16:creationId xmlns:a16="http://schemas.microsoft.com/office/drawing/2014/main" id="{6201F8E6-A45F-8272-D0E0-94B0A4AA0B11}"/>
              </a:ext>
            </a:extLst>
          </p:cNvPr>
          <p:cNvSpPr/>
          <p:nvPr/>
        </p:nvSpPr>
        <p:spPr>
          <a:xfrm>
            <a:off x="5290127" y="34673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6" name="모서리가 둥근 직사각형 985">
            <a:extLst>
              <a:ext uri="{FF2B5EF4-FFF2-40B4-BE49-F238E27FC236}">
                <a16:creationId xmlns:a16="http://schemas.microsoft.com/office/drawing/2014/main" id="{8A727AFB-DFA0-932E-82C4-AB221B36D8CA}"/>
              </a:ext>
            </a:extLst>
          </p:cNvPr>
          <p:cNvSpPr/>
          <p:nvPr/>
        </p:nvSpPr>
        <p:spPr>
          <a:xfrm>
            <a:off x="4966423" y="36476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7" name="모서리가 둥근 직사각형 986">
            <a:extLst>
              <a:ext uri="{FF2B5EF4-FFF2-40B4-BE49-F238E27FC236}">
                <a16:creationId xmlns:a16="http://schemas.microsoft.com/office/drawing/2014/main" id="{BD4A1CD9-85FA-0F40-6680-D52D54DAEAD2}"/>
              </a:ext>
            </a:extLst>
          </p:cNvPr>
          <p:cNvSpPr/>
          <p:nvPr/>
        </p:nvSpPr>
        <p:spPr>
          <a:xfrm>
            <a:off x="5127614" y="36466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8" name="모서리가 둥근 직사각형 987">
            <a:extLst>
              <a:ext uri="{FF2B5EF4-FFF2-40B4-BE49-F238E27FC236}">
                <a16:creationId xmlns:a16="http://schemas.microsoft.com/office/drawing/2014/main" id="{C6FA5B4B-C59B-7915-DA7C-3B03B990A66C}"/>
              </a:ext>
            </a:extLst>
          </p:cNvPr>
          <p:cNvSpPr/>
          <p:nvPr/>
        </p:nvSpPr>
        <p:spPr>
          <a:xfrm>
            <a:off x="5288801" y="3645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9" name="모서리가 둥근 직사각형 982">
            <a:extLst>
              <a:ext uri="{FF2B5EF4-FFF2-40B4-BE49-F238E27FC236}">
                <a16:creationId xmlns:a16="http://schemas.microsoft.com/office/drawing/2014/main" id="{CE402A9D-E84F-4FB2-1C77-AD4F6197669F}"/>
              </a:ext>
            </a:extLst>
          </p:cNvPr>
          <p:cNvSpPr/>
          <p:nvPr/>
        </p:nvSpPr>
        <p:spPr>
          <a:xfrm>
            <a:off x="4963353" y="3814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0" name="모서리가 둥근 직사각형 983">
            <a:extLst>
              <a:ext uri="{FF2B5EF4-FFF2-40B4-BE49-F238E27FC236}">
                <a16:creationId xmlns:a16="http://schemas.microsoft.com/office/drawing/2014/main" id="{65987112-B333-DF19-E0CD-1CD5BBC4F915}"/>
              </a:ext>
            </a:extLst>
          </p:cNvPr>
          <p:cNvSpPr/>
          <p:nvPr/>
        </p:nvSpPr>
        <p:spPr>
          <a:xfrm>
            <a:off x="5124543" y="3814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1" name="모서리가 둥근 직사각형 984">
            <a:extLst>
              <a:ext uri="{FF2B5EF4-FFF2-40B4-BE49-F238E27FC236}">
                <a16:creationId xmlns:a16="http://schemas.microsoft.com/office/drawing/2014/main" id="{30AC6951-7707-2648-B358-65FA9F34F97F}"/>
              </a:ext>
            </a:extLst>
          </p:cNvPr>
          <p:cNvSpPr/>
          <p:nvPr/>
        </p:nvSpPr>
        <p:spPr>
          <a:xfrm>
            <a:off x="5285731" y="38126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2" name="모서리가 둥근 직사각형 979">
            <a:extLst>
              <a:ext uri="{FF2B5EF4-FFF2-40B4-BE49-F238E27FC236}">
                <a16:creationId xmlns:a16="http://schemas.microsoft.com/office/drawing/2014/main" id="{C73BF6C6-F21F-735A-4692-DAEBE25C6E8C}"/>
              </a:ext>
            </a:extLst>
          </p:cNvPr>
          <p:cNvSpPr/>
          <p:nvPr/>
        </p:nvSpPr>
        <p:spPr>
          <a:xfrm>
            <a:off x="4964679" y="39801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3" name="모서리가 둥근 직사각형 980">
            <a:extLst>
              <a:ext uri="{FF2B5EF4-FFF2-40B4-BE49-F238E27FC236}">
                <a16:creationId xmlns:a16="http://schemas.microsoft.com/office/drawing/2014/main" id="{9A161088-C3B1-F487-A710-92359717BBD2}"/>
              </a:ext>
            </a:extLst>
          </p:cNvPr>
          <p:cNvSpPr/>
          <p:nvPr/>
        </p:nvSpPr>
        <p:spPr>
          <a:xfrm>
            <a:off x="5125869" y="39791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4" name="모서리가 둥근 직사각형 981">
            <a:extLst>
              <a:ext uri="{FF2B5EF4-FFF2-40B4-BE49-F238E27FC236}">
                <a16:creationId xmlns:a16="http://schemas.microsoft.com/office/drawing/2014/main" id="{5A79A914-6753-0648-C7D2-73E82131C24F}"/>
              </a:ext>
            </a:extLst>
          </p:cNvPr>
          <p:cNvSpPr/>
          <p:nvPr/>
        </p:nvSpPr>
        <p:spPr>
          <a:xfrm>
            <a:off x="5290343" y="3980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5" name="모서리가 둥근 직사각형 976">
            <a:extLst>
              <a:ext uri="{FF2B5EF4-FFF2-40B4-BE49-F238E27FC236}">
                <a16:creationId xmlns:a16="http://schemas.microsoft.com/office/drawing/2014/main" id="{12946A21-4806-97E6-0964-D52383C3722D}"/>
              </a:ext>
            </a:extLst>
          </p:cNvPr>
          <p:cNvSpPr/>
          <p:nvPr/>
        </p:nvSpPr>
        <p:spPr>
          <a:xfrm>
            <a:off x="4964336" y="41432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6" name="모서리가 둥근 직사각형 977">
            <a:extLst>
              <a:ext uri="{FF2B5EF4-FFF2-40B4-BE49-F238E27FC236}">
                <a16:creationId xmlns:a16="http://schemas.microsoft.com/office/drawing/2014/main" id="{95B3473D-A042-97A6-6017-6B0520735FBA}"/>
              </a:ext>
            </a:extLst>
          </p:cNvPr>
          <p:cNvSpPr/>
          <p:nvPr/>
        </p:nvSpPr>
        <p:spPr>
          <a:xfrm>
            <a:off x="5125527" y="41423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7" name="모서리가 둥근 직사각형 978">
            <a:extLst>
              <a:ext uri="{FF2B5EF4-FFF2-40B4-BE49-F238E27FC236}">
                <a16:creationId xmlns:a16="http://schemas.microsoft.com/office/drawing/2014/main" id="{EC121F86-6392-7CE5-98A7-F76F05B4974F}"/>
              </a:ext>
            </a:extLst>
          </p:cNvPr>
          <p:cNvSpPr/>
          <p:nvPr/>
        </p:nvSpPr>
        <p:spPr>
          <a:xfrm>
            <a:off x="5286715" y="41409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8" name="모서리가 둥근 직사각형 973">
            <a:extLst>
              <a:ext uri="{FF2B5EF4-FFF2-40B4-BE49-F238E27FC236}">
                <a16:creationId xmlns:a16="http://schemas.microsoft.com/office/drawing/2014/main" id="{9BA4132E-BD7B-0314-4735-66BB081D7F86}"/>
              </a:ext>
            </a:extLst>
          </p:cNvPr>
          <p:cNvSpPr/>
          <p:nvPr/>
        </p:nvSpPr>
        <p:spPr>
          <a:xfrm>
            <a:off x="4964989" y="43081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9" name="모서리가 둥근 직사각형 974">
            <a:extLst>
              <a:ext uri="{FF2B5EF4-FFF2-40B4-BE49-F238E27FC236}">
                <a16:creationId xmlns:a16="http://schemas.microsoft.com/office/drawing/2014/main" id="{2B90F82D-F36C-10FF-5C40-112C4C52D06A}"/>
              </a:ext>
            </a:extLst>
          </p:cNvPr>
          <p:cNvSpPr/>
          <p:nvPr/>
        </p:nvSpPr>
        <p:spPr>
          <a:xfrm>
            <a:off x="5126180" y="43071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0" name="모서리가 둥근 직사각형 975">
            <a:extLst>
              <a:ext uri="{FF2B5EF4-FFF2-40B4-BE49-F238E27FC236}">
                <a16:creationId xmlns:a16="http://schemas.microsoft.com/office/drawing/2014/main" id="{1909FAE5-B8B9-31C7-2B99-7BB78DBFF70A}"/>
              </a:ext>
            </a:extLst>
          </p:cNvPr>
          <p:cNvSpPr/>
          <p:nvPr/>
        </p:nvSpPr>
        <p:spPr>
          <a:xfrm>
            <a:off x="5287367" y="43058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1" name="모서리가 둥근 직사각형 913">
            <a:extLst>
              <a:ext uri="{FF2B5EF4-FFF2-40B4-BE49-F238E27FC236}">
                <a16:creationId xmlns:a16="http://schemas.microsoft.com/office/drawing/2014/main" id="{08E3E27B-06F2-81D7-D1C2-D9D06383906D}"/>
              </a:ext>
            </a:extLst>
          </p:cNvPr>
          <p:cNvSpPr/>
          <p:nvPr/>
        </p:nvSpPr>
        <p:spPr>
          <a:xfrm>
            <a:off x="4967087" y="27934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2" name="사각형: 둥근 위쪽 모서리 9321">
            <a:extLst>
              <a:ext uri="{FF2B5EF4-FFF2-40B4-BE49-F238E27FC236}">
                <a16:creationId xmlns:a16="http://schemas.microsoft.com/office/drawing/2014/main" id="{C10896D0-694A-650D-7169-30D441674A05}"/>
              </a:ext>
            </a:extLst>
          </p:cNvPr>
          <p:cNvSpPr/>
          <p:nvPr/>
        </p:nvSpPr>
        <p:spPr>
          <a:xfrm>
            <a:off x="4905413" y="245971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323" name="직선 연결선 9322">
            <a:extLst>
              <a:ext uri="{FF2B5EF4-FFF2-40B4-BE49-F238E27FC236}">
                <a16:creationId xmlns:a16="http://schemas.microsoft.com/office/drawing/2014/main" id="{E8A9FCA0-F266-F753-CE32-0379B386AD5D}"/>
              </a:ext>
            </a:extLst>
          </p:cNvPr>
          <p:cNvCxnSpPr>
            <a:cxnSpLocks/>
          </p:cNvCxnSpPr>
          <p:nvPr/>
        </p:nvCxnSpPr>
        <p:spPr>
          <a:xfrm>
            <a:off x="4905413" y="273825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24" name="사각형: 둥근 모서리 9323">
            <a:extLst>
              <a:ext uri="{FF2B5EF4-FFF2-40B4-BE49-F238E27FC236}">
                <a16:creationId xmlns:a16="http://schemas.microsoft.com/office/drawing/2014/main" id="{197E338C-0611-5F56-2C36-56F18D78A756}"/>
              </a:ext>
            </a:extLst>
          </p:cNvPr>
          <p:cNvSpPr/>
          <p:nvPr/>
        </p:nvSpPr>
        <p:spPr>
          <a:xfrm>
            <a:off x="4905414" y="246033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5" name="직사각형 9324">
            <a:extLst>
              <a:ext uri="{FF2B5EF4-FFF2-40B4-BE49-F238E27FC236}">
                <a16:creationId xmlns:a16="http://schemas.microsoft.com/office/drawing/2014/main" id="{E5626285-D90E-F5AE-7EAE-4EBB286AE64C}"/>
              </a:ext>
            </a:extLst>
          </p:cNvPr>
          <p:cNvSpPr/>
          <p:nvPr/>
        </p:nvSpPr>
        <p:spPr>
          <a:xfrm>
            <a:off x="4956485" y="2430968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331" name="직사각형 9330">
            <a:extLst>
              <a:ext uri="{FF2B5EF4-FFF2-40B4-BE49-F238E27FC236}">
                <a16:creationId xmlns:a16="http://schemas.microsoft.com/office/drawing/2014/main" id="{19A721EE-1DAE-31E0-0712-D25D4C2C88E9}"/>
              </a:ext>
            </a:extLst>
          </p:cNvPr>
          <p:cNvSpPr/>
          <p:nvPr/>
        </p:nvSpPr>
        <p:spPr>
          <a:xfrm>
            <a:off x="4882321" y="256560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32" name="직사각형 9331">
            <a:extLst>
              <a:ext uri="{FF2B5EF4-FFF2-40B4-BE49-F238E27FC236}">
                <a16:creationId xmlns:a16="http://schemas.microsoft.com/office/drawing/2014/main" id="{E0C2891A-ED53-2DBD-4CCA-66867C00AE56}"/>
              </a:ext>
            </a:extLst>
          </p:cNvPr>
          <p:cNvSpPr/>
          <p:nvPr/>
        </p:nvSpPr>
        <p:spPr>
          <a:xfrm>
            <a:off x="5027727" y="257151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333" name="직사각형 9332">
            <a:extLst>
              <a:ext uri="{FF2B5EF4-FFF2-40B4-BE49-F238E27FC236}">
                <a16:creationId xmlns:a16="http://schemas.microsoft.com/office/drawing/2014/main" id="{6AE77ED0-B4A6-F346-1566-35BCEAE53C18}"/>
              </a:ext>
            </a:extLst>
          </p:cNvPr>
          <p:cNvSpPr/>
          <p:nvPr/>
        </p:nvSpPr>
        <p:spPr>
          <a:xfrm>
            <a:off x="5179274" y="257075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327" name="직선 연결선 9326">
            <a:extLst>
              <a:ext uri="{FF2B5EF4-FFF2-40B4-BE49-F238E27FC236}">
                <a16:creationId xmlns:a16="http://schemas.microsoft.com/office/drawing/2014/main" id="{398FF555-8477-83AF-1946-9CAD7DF264AA}"/>
              </a:ext>
            </a:extLst>
          </p:cNvPr>
          <p:cNvCxnSpPr>
            <a:cxnSpLocks/>
          </p:cNvCxnSpPr>
          <p:nvPr/>
        </p:nvCxnSpPr>
        <p:spPr>
          <a:xfrm>
            <a:off x="4908670" y="261222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29" name="직선 연결선 9328">
            <a:extLst>
              <a:ext uri="{FF2B5EF4-FFF2-40B4-BE49-F238E27FC236}">
                <a16:creationId xmlns:a16="http://schemas.microsoft.com/office/drawing/2014/main" id="{C9F52706-E453-B41A-A6FE-5E6F3D9D7B71}"/>
              </a:ext>
            </a:extLst>
          </p:cNvPr>
          <p:cNvCxnSpPr/>
          <p:nvPr/>
        </p:nvCxnSpPr>
        <p:spPr>
          <a:xfrm flipV="1">
            <a:off x="5073042" y="261542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30" name="직선 연결선 9329">
            <a:extLst>
              <a:ext uri="{FF2B5EF4-FFF2-40B4-BE49-F238E27FC236}">
                <a16:creationId xmlns:a16="http://schemas.microsoft.com/office/drawing/2014/main" id="{36753482-4999-A6C3-D1E9-5122CEEE4CE1}"/>
              </a:ext>
            </a:extLst>
          </p:cNvPr>
          <p:cNvCxnSpPr/>
          <p:nvPr/>
        </p:nvCxnSpPr>
        <p:spPr>
          <a:xfrm flipV="1">
            <a:off x="5234232" y="261225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35" name="모서리가 둥근 직사각형 1001">
            <a:extLst>
              <a:ext uri="{FF2B5EF4-FFF2-40B4-BE49-F238E27FC236}">
                <a16:creationId xmlns:a16="http://schemas.microsoft.com/office/drawing/2014/main" id="{A46A287A-9B80-E43C-F2A6-D07E6BE46E9C}"/>
              </a:ext>
            </a:extLst>
          </p:cNvPr>
          <p:cNvSpPr/>
          <p:nvPr/>
        </p:nvSpPr>
        <p:spPr>
          <a:xfrm>
            <a:off x="5702647" y="2794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6" name="모서리가 둥근 직사각형 1002">
            <a:extLst>
              <a:ext uri="{FF2B5EF4-FFF2-40B4-BE49-F238E27FC236}">
                <a16:creationId xmlns:a16="http://schemas.microsoft.com/office/drawing/2014/main" id="{33434C97-1FCD-D244-5C8B-F2A77855B00B}"/>
              </a:ext>
            </a:extLst>
          </p:cNvPr>
          <p:cNvSpPr/>
          <p:nvPr/>
        </p:nvSpPr>
        <p:spPr>
          <a:xfrm>
            <a:off x="5863835" y="27928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7" name="모서리가 둥근 직사각형 997">
            <a:extLst>
              <a:ext uri="{FF2B5EF4-FFF2-40B4-BE49-F238E27FC236}">
                <a16:creationId xmlns:a16="http://schemas.microsoft.com/office/drawing/2014/main" id="{2E1C8DAF-CB34-F4C6-1638-7BF512A1A3AE}"/>
              </a:ext>
            </a:extLst>
          </p:cNvPr>
          <p:cNvSpPr/>
          <p:nvPr/>
        </p:nvSpPr>
        <p:spPr>
          <a:xfrm>
            <a:off x="5540743" y="2963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8" name="모서리가 둥근 직사각형 998">
            <a:extLst>
              <a:ext uri="{FF2B5EF4-FFF2-40B4-BE49-F238E27FC236}">
                <a16:creationId xmlns:a16="http://schemas.microsoft.com/office/drawing/2014/main" id="{E9EBB8CA-6B3B-79AE-104F-619E62747807}"/>
              </a:ext>
            </a:extLst>
          </p:cNvPr>
          <p:cNvSpPr/>
          <p:nvPr/>
        </p:nvSpPr>
        <p:spPr>
          <a:xfrm>
            <a:off x="5701933" y="29622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9" name="모서리가 둥근 직사각형 999">
            <a:extLst>
              <a:ext uri="{FF2B5EF4-FFF2-40B4-BE49-F238E27FC236}">
                <a16:creationId xmlns:a16="http://schemas.microsoft.com/office/drawing/2014/main" id="{44A257B2-7379-E3E3-A367-AA7AC4928A02}"/>
              </a:ext>
            </a:extLst>
          </p:cNvPr>
          <p:cNvSpPr/>
          <p:nvPr/>
        </p:nvSpPr>
        <p:spPr>
          <a:xfrm>
            <a:off x="5863121" y="29609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0" name="모서리가 둥근 직사각형 994">
            <a:extLst>
              <a:ext uri="{FF2B5EF4-FFF2-40B4-BE49-F238E27FC236}">
                <a16:creationId xmlns:a16="http://schemas.microsoft.com/office/drawing/2014/main" id="{D5B52069-30DE-FED7-406E-8B2D56939D92}"/>
              </a:ext>
            </a:extLst>
          </p:cNvPr>
          <p:cNvSpPr/>
          <p:nvPr/>
        </p:nvSpPr>
        <p:spPr>
          <a:xfrm>
            <a:off x="5541456" y="3134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1" name="모서리가 둥근 직사각형 995">
            <a:extLst>
              <a:ext uri="{FF2B5EF4-FFF2-40B4-BE49-F238E27FC236}">
                <a16:creationId xmlns:a16="http://schemas.microsoft.com/office/drawing/2014/main" id="{0D7A54FF-698E-D200-36CD-49DB46A0A938}"/>
              </a:ext>
            </a:extLst>
          </p:cNvPr>
          <p:cNvSpPr/>
          <p:nvPr/>
        </p:nvSpPr>
        <p:spPr>
          <a:xfrm>
            <a:off x="5702647" y="31336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2" name="모서리가 둥근 직사각형 996">
            <a:extLst>
              <a:ext uri="{FF2B5EF4-FFF2-40B4-BE49-F238E27FC236}">
                <a16:creationId xmlns:a16="http://schemas.microsoft.com/office/drawing/2014/main" id="{A34D364C-171F-0CD1-D0AF-161631BFD734}"/>
              </a:ext>
            </a:extLst>
          </p:cNvPr>
          <p:cNvSpPr/>
          <p:nvPr/>
        </p:nvSpPr>
        <p:spPr>
          <a:xfrm>
            <a:off x="5863835" y="31323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3" name="모서리가 둥근 직사각형 991">
            <a:extLst>
              <a:ext uri="{FF2B5EF4-FFF2-40B4-BE49-F238E27FC236}">
                <a16:creationId xmlns:a16="http://schemas.microsoft.com/office/drawing/2014/main" id="{4F93E0DC-2AF0-7F91-B611-9A0312014F2A}"/>
              </a:ext>
            </a:extLst>
          </p:cNvPr>
          <p:cNvSpPr/>
          <p:nvPr/>
        </p:nvSpPr>
        <p:spPr>
          <a:xfrm>
            <a:off x="5542487" y="3297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4" name="모서리가 둥근 직사각형 992">
            <a:extLst>
              <a:ext uri="{FF2B5EF4-FFF2-40B4-BE49-F238E27FC236}">
                <a16:creationId xmlns:a16="http://schemas.microsoft.com/office/drawing/2014/main" id="{DF5999EB-5807-2197-9E16-6BD2BA77E494}"/>
              </a:ext>
            </a:extLst>
          </p:cNvPr>
          <p:cNvSpPr/>
          <p:nvPr/>
        </p:nvSpPr>
        <p:spPr>
          <a:xfrm>
            <a:off x="5703678" y="3296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5" name="모서리가 둥근 직사각형 993">
            <a:extLst>
              <a:ext uri="{FF2B5EF4-FFF2-40B4-BE49-F238E27FC236}">
                <a16:creationId xmlns:a16="http://schemas.microsoft.com/office/drawing/2014/main" id="{FF8395F7-744D-6004-EC0F-B206D56E0B79}"/>
              </a:ext>
            </a:extLst>
          </p:cNvPr>
          <p:cNvSpPr/>
          <p:nvPr/>
        </p:nvSpPr>
        <p:spPr>
          <a:xfrm>
            <a:off x="5864865" y="3295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6" name="모서리가 둥근 직사각형 988">
            <a:extLst>
              <a:ext uri="{FF2B5EF4-FFF2-40B4-BE49-F238E27FC236}">
                <a16:creationId xmlns:a16="http://schemas.microsoft.com/office/drawing/2014/main" id="{B2222D16-EE49-214B-9EE4-A4C2F7A73531}"/>
              </a:ext>
            </a:extLst>
          </p:cNvPr>
          <p:cNvSpPr/>
          <p:nvPr/>
        </p:nvSpPr>
        <p:spPr>
          <a:xfrm>
            <a:off x="5543813" y="34673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7" name="모서리가 둥근 직사각형 989">
            <a:extLst>
              <a:ext uri="{FF2B5EF4-FFF2-40B4-BE49-F238E27FC236}">
                <a16:creationId xmlns:a16="http://schemas.microsoft.com/office/drawing/2014/main" id="{68D972CF-2312-63E2-5689-A47077A7DD13}"/>
              </a:ext>
            </a:extLst>
          </p:cNvPr>
          <p:cNvSpPr/>
          <p:nvPr/>
        </p:nvSpPr>
        <p:spPr>
          <a:xfrm>
            <a:off x="5705004" y="34663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8" name="모서리가 둥근 직사각형 990">
            <a:extLst>
              <a:ext uri="{FF2B5EF4-FFF2-40B4-BE49-F238E27FC236}">
                <a16:creationId xmlns:a16="http://schemas.microsoft.com/office/drawing/2014/main" id="{62FF31CD-FD57-A0E8-88C2-38B30A9488A0}"/>
              </a:ext>
            </a:extLst>
          </p:cNvPr>
          <p:cNvSpPr/>
          <p:nvPr/>
        </p:nvSpPr>
        <p:spPr>
          <a:xfrm>
            <a:off x="5866191" y="34673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9" name="모서리가 둥근 직사각형 985">
            <a:extLst>
              <a:ext uri="{FF2B5EF4-FFF2-40B4-BE49-F238E27FC236}">
                <a16:creationId xmlns:a16="http://schemas.microsoft.com/office/drawing/2014/main" id="{98B74B0B-109E-46BD-AE2C-F2316CCBC85C}"/>
              </a:ext>
            </a:extLst>
          </p:cNvPr>
          <p:cNvSpPr/>
          <p:nvPr/>
        </p:nvSpPr>
        <p:spPr>
          <a:xfrm>
            <a:off x="5542487" y="36476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0" name="모서리가 둥근 직사각형 986">
            <a:extLst>
              <a:ext uri="{FF2B5EF4-FFF2-40B4-BE49-F238E27FC236}">
                <a16:creationId xmlns:a16="http://schemas.microsoft.com/office/drawing/2014/main" id="{B04EF8D7-75F1-3DE3-0E61-38C0F385F21C}"/>
              </a:ext>
            </a:extLst>
          </p:cNvPr>
          <p:cNvSpPr/>
          <p:nvPr/>
        </p:nvSpPr>
        <p:spPr>
          <a:xfrm>
            <a:off x="5703678" y="36466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1" name="모서리가 둥근 직사각형 987">
            <a:extLst>
              <a:ext uri="{FF2B5EF4-FFF2-40B4-BE49-F238E27FC236}">
                <a16:creationId xmlns:a16="http://schemas.microsoft.com/office/drawing/2014/main" id="{B2EE0193-558E-EAC5-5AC3-3C4AD4ED0914}"/>
              </a:ext>
            </a:extLst>
          </p:cNvPr>
          <p:cNvSpPr/>
          <p:nvPr/>
        </p:nvSpPr>
        <p:spPr>
          <a:xfrm>
            <a:off x="5864865" y="3645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2" name="모서리가 둥근 직사각형 982">
            <a:extLst>
              <a:ext uri="{FF2B5EF4-FFF2-40B4-BE49-F238E27FC236}">
                <a16:creationId xmlns:a16="http://schemas.microsoft.com/office/drawing/2014/main" id="{862182CA-7683-5FCF-67E4-F7DC295B5A65}"/>
              </a:ext>
            </a:extLst>
          </p:cNvPr>
          <p:cNvSpPr/>
          <p:nvPr/>
        </p:nvSpPr>
        <p:spPr>
          <a:xfrm>
            <a:off x="5539417" y="3814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3" name="모서리가 둥근 직사각형 983">
            <a:extLst>
              <a:ext uri="{FF2B5EF4-FFF2-40B4-BE49-F238E27FC236}">
                <a16:creationId xmlns:a16="http://schemas.microsoft.com/office/drawing/2014/main" id="{A0E7BCBA-F2A0-A2BC-9DDB-853104CDE64C}"/>
              </a:ext>
            </a:extLst>
          </p:cNvPr>
          <p:cNvSpPr/>
          <p:nvPr/>
        </p:nvSpPr>
        <p:spPr>
          <a:xfrm>
            <a:off x="5700607" y="38140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4" name="모서리가 둥근 직사각형 984">
            <a:extLst>
              <a:ext uri="{FF2B5EF4-FFF2-40B4-BE49-F238E27FC236}">
                <a16:creationId xmlns:a16="http://schemas.microsoft.com/office/drawing/2014/main" id="{1B5B5A4D-0AD3-3943-B7E4-6C95205E7A1A}"/>
              </a:ext>
            </a:extLst>
          </p:cNvPr>
          <p:cNvSpPr/>
          <p:nvPr/>
        </p:nvSpPr>
        <p:spPr>
          <a:xfrm>
            <a:off x="5861795" y="38126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5" name="모서리가 둥근 직사각형 979">
            <a:extLst>
              <a:ext uri="{FF2B5EF4-FFF2-40B4-BE49-F238E27FC236}">
                <a16:creationId xmlns:a16="http://schemas.microsoft.com/office/drawing/2014/main" id="{36D3BD70-B819-78AD-D020-2BA39799ABFE}"/>
              </a:ext>
            </a:extLst>
          </p:cNvPr>
          <p:cNvSpPr/>
          <p:nvPr/>
        </p:nvSpPr>
        <p:spPr>
          <a:xfrm>
            <a:off x="5540743" y="39801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6" name="모서리가 둥근 직사각형 980">
            <a:extLst>
              <a:ext uri="{FF2B5EF4-FFF2-40B4-BE49-F238E27FC236}">
                <a16:creationId xmlns:a16="http://schemas.microsoft.com/office/drawing/2014/main" id="{86C1E9B3-9D3A-0CC3-76F7-4F45424A75FE}"/>
              </a:ext>
            </a:extLst>
          </p:cNvPr>
          <p:cNvSpPr/>
          <p:nvPr/>
        </p:nvSpPr>
        <p:spPr>
          <a:xfrm>
            <a:off x="5701933" y="39791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7" name="모서리가 둥근 직사각형 981">
            <a:extLst>
              <a:ext uri="{FF2B5EF4-FFF2-40B4-BE49-F238E27FC236}">
                <a16:creationId xmlns:a16="http://schemas.microsoft.com/office/drawing/2014/main" id="{5D965137-3F2B-2008-9B1F-F98BE61ECFE4}"/>
              </a:ext>
            </a:extLst>
          </p:cNvPr>
          <p:cNvSpPr/>
          <p:nvPr/>
        </p:nvSpPr>
        <p:spPr>
          <a:xfrm>
            <a:off x="5866407" y="3980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8" name="모서리가 둥근 직사각형 976">
            <a:extLst>
              <a:ext uri="{FF2B5EF4-FFF2-40B4-BE49-F238E27FC236}">
                <a16:creationId xmlns:a16="http://schemas.microsoft.com/office/drawing/2014/main" id="{2D9DF58A-8F3C-03FE-67FD-F889888A45E3}"/>
              </a:ext>
            </a:extLst>
          </p:cNvPr>
          <p:cNvSpPr/>
          <p:nvPr/>
        </p:nvSpPr>
        <p:spPr>
          <a:xfrm>
            <a:off x="5540400" y="41432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9" name="모서리가 둥근 직사각형 977">
            <a:extLst>
              <a:ext uri="{FF2B5EF4-FFF2-40B4-BE49-F238E27FC236}">
                <a16:creationId xmlns:a16="http://schemas.microsoft.com/office/drawing/2014/main" id="{0C839574-251C-93FB-1721-9B6FEFA69C86}"/>
              </a:ext>
            </a:extLst>
          </p:cNvPr>
          <p:cNvSpPr/>
          <p:nvPr/>
        </p:nvSpPr>
        <p:spPr>
          <a:xfrm>
            <a:off x="5701591" y="41423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0" name="모서리가 둥근 직사각형 978">
            <a:extLst>
              <a:ext uri="{FF2B5EF4-FFF2-40B4-BE49-F238E27FC236}">
                <a16:creationId xmlns:a16="http://schemas.microsoft.com/office/drawing/2014/main" id="{B8E7DD54-7922-ED9D-41DF-930B3C30B5BA}"/>
              </a:ext>
            </a:extLst>
          </p:cNvPr>
          <p:cNvSpPr/>
          <p:nvPr/>
        </p:nvSpPr>
        <p:spPr>
          <a:xfrm>
            <a:off x="5862779" y="41409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1" name="모서리가 둥근 직사각형 973">
            <a:extLst>
              <a:ext uri="{FF2B5EF4-FFF2-40B4-BE49-F238E27FC236}">
                <a16:creationId xmlns:a16="http://schemas.microsoft.com/office/drawing/2014/main" id="{DBDFDE40-3712-3FD7-49CE-A90A282C9D54}"/>
              </a:ext>
            </a:extLst>
          </p:cNvPr>
          <p:cNvSpPr/>
          <p:nvPr/>
        </p:nvSpPr>
        <p:spPr>
          <a:xfrm>
            <a:off x="5541053" y="43081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2" name="모서리가 둥근 직사각형 974">
            <a:extLst>
              <a:ext uri="{FF2B5EF4-FFF2-40B4-BE49-F238E27FC236}">
                <a16:creationId xmlns:a16="http://schemas.microsoft.com/office/drawing/2014/main" id="{E8CEF0CD-23DD-7F84-18AC-EFB8936CE76F}"/>
              </a:ext>
            </a:extLst>
          </p:cNvPr>
          <p:cNvSpPr/>
          <p:nvPr/>
        </p:nvSpPr>
        <p:spPr>
          <a:xfrm>
            <a:off x="5702244" y="43071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3" name="모서리가 둥근 직사각형 975">
            <a:extLst>
              <a:ext uri="{FF2B5EF4-FFF2-40B4-BE49-F238E27FC236}">
                <a16:creationId xmlns:a16="http://schemas.microsoft.com/office/drawing/2014/main" id="{50B108B0-C32D-7A0E-7E53-390A5FCFA390}"/>
              </a:ext>
            </a:extLst>
          </p:cNvPr>
          <p:cNvSpPr/>
          <p:nvPr/>
        </p:nvSpPr>
        <p:spPr>
          <a:xfrm>
            <a:off x="5863431" y="43058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4" name="모서리가 둥근 직사각형 913">
            <a:extLst>
              <a:ext uri="{FF2B5EF4-FFF2-40B4-BE49-F238E27FC236}">
                <a16:creationId xmlns:a16="http://schemas.microsoft.com/office/drawing/2014/main" id="{1CDA54DE-AF32-26B7-B0CB-83B5B9C2D2C2}"/>
              </a:ext>
            </a:extLst>
          </p:cNvPr>
          <p:cNvSpPr/>
          <p:nvPr/>
        </p:nvSpPr>
        <p:spPr>
          <a:xfrm>
            <a:off x="5543151" y="27934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5" name="사각형: 둥근 위쪽 모서리 9364">
            <a:extLst>
              <a:ext uri="{FF2B5EF4-FFF2-40B4-BE49-F238E27FC236}">
                <a16:creationId xmlns:a16="http://schemas.microsoft.com/office/drawing/2014/main" id="{366F5BC2-CDBB-9D55-611D-CB6E36814FB3}"/>
              </a:ext>
            </a:extLst>
          </p:cNvPr>
          <p:cNvSpPr/>
          <p:nvPr/>
        </p:nvSpPr>
        <p:spPr>
          <a:xfrm>
            <a:off x="5481477" y="245971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366" name="직선 연결선 9365">
            <a:extLst>
              <a:ext uri="{FF2B5EF4-FFF2-40B4-BE49-F238E27FC236}">
                <a16:creationId xmlns:a16="http://schemas.microsoft.com/office/drawing/2014/main" id="{5BFDAE76-94E6-A846-E368-3F5785C97CF9}"/>
              </a:ext>
            </a:extLst>
          </p:cNvPr>
          <p:cNvCxnSpPr>
            <a:cxnSpLocks/>
          </p:cNvCxnSpPr>
          <p:nvPr/>
        </p:nvCxnSpPr>
        <p:spPr>
          <a:xfrm>
            <a:off x="5481477" y="2738255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67" name="사각형: 둥근 모서리 9366">
            <a:extLst>
              <a:ext uri="{FF2B5EF4-FFF2-40B4-BE49-F238E27FC236}">
                <a16:creationId xmlns:a16="http://schemas.microsoft.com/office/drawing/2014/main" id="{6DDDF0A2-30BC-493C-D2DB-54261D8F7A35}"/>
              </a:ext>
            </a:extLst>
          </p:cNvPr>
          <p:cNvSpPr/>
          <p:nvPr/>
        </p:nvSpPr>
        <p:spPr>
          <a:xfrm>
            <a:off x="5481478" y="246033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8" name="직사각형 9367">
            <a:extLst>
              <a:ext uri="{FF2B5EF4-FFF2-40B4-BE49-F238E27FC236}">
                <a16:creationId xmlns:a16="http://schemas.microsoft.com/office/drawing/2014/main" id="{B9C11629-7453-645D-AAAA-5CB34694FDC1}"/>
              </a:ext>
            </a:extLst>
          </p:cNvPr>
          <p:cNvSpPr/>
          <p:nvPr/>
        </p:nvSpPr>
        <p:spPr>
          <a:xfrm>
            <a:off x="5532549" y="2430968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374" name="직사각형 9373">
            <a:extLst>
              <a:ext uri="{FF2B5EF4-FFF2-40B4-BE49-F238E27FC236}">
                <a16:creationId xmlns:a16="http://schemas.microsoft.com/office/drawing/2014/main" id="{A5A75731-AAD3-7996-72E6-46E3F17D8C95}"/>
              </a:ext>
            </a:extLst>
          </p:cNvPr>
          <p:cNvSpPr/>
          <p:nvPr/>
        </p:nvSpPr>
        <p:spPr>
          <a:xfrm>
            <a:off x="5458385" y="256560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75" name="직사각형 9374">
            <a:extLst>
              <a:ext uri="{FF2B5EF4-FFF2-40B4-BE49-F238E27FC236}">
                <a16:creationId xmlns:a16="http://schemas.microsoft.com/office/drawing/2014/main" id="{29F8288A-532F-0984-3108-9B4CB645C19D}"/>
              </a:ext>
            </a:extLst>
          </p:cNvPr>
          <p:cNvSpPr/>
          <p:nvPr/>
        </p:nvSpPr>
        <p:spPr>
          <a:xfrm>
            <a:off x="5603791" y="257151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376" name="직사각형 9375">
            <a:extLst>
              <a:ext uri="{FF2B5EF4-FFF2-40B4-BE49-F238E27FC236}">
                <a16:creationId xmlns:a16="http://schemas.microsoft.com/office/drawing/2014/main" id="{4896FFC4-C8A7-89CD-E334-2B6322B7E5CF}"/>
              </a:ext>
            </a:extLst>
          </p:cNvPr>
          <p:cNvSpPr/>
          <p:nvPr/>
        </p:nvSpPr>
        <p:spPr>
          <a:xfrm>
            <a:off x="5755338" y="257075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370" name="직선 연결선 9369">
            <a:extLst>
              <a:ext uri="{FF2B5EF4-FFF2-40B4-BE49-F238E27FC236}">
                <a16:creationId xmlns:a16="http://schemas.microsoft.com/office/drawing/2014/main" id="{913E5E65-5AAC-1956-E9C3-FCB68E87AFF1}"/>
              </a:ext>
            </a:extLst>
          </p:cNvPr>
          <p:cNvCxnSpPr>
            <a:cxnSpLocks/>
          </p:cNvCxnSpPr>
          <p:nvPr/>
        </p:nvCxnSpPr>
        <p:spPr>
          <a:xfrm>
            <a:off x="5484734" y="261222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72" name="직선 연결선 9371">
            <a:extLst>
              <a:ext uri="{FF2B5EF4-FFF2-40B4-BE49-F238E27FC236}">
                <a16:creationId xmlns:a16="http://schemas.microsoft.com/office/drawing/2014/main" id="{3F5210A7-3D28-A747-F3B1-FF7B9C0120D0}"/>
              </a:ext>
            </a:extLst>
          </p:cNvPr>
          <p:cNvCxnSpPr/>
          <p:nvPr/>
        </p:nvCxnSpPr>
        <p:spPr>
          <a:xfrm flipV="1">
            <a:off x="5649106" y="261542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73" name="직선 연결선 9372">
            <a:extLst>
              <a:ext uri="{FF2B5EF4-FFF2-40B4-BE49-F238E27FC236}">
                <a16:creationId xmlns:a16="http://schemas.microsoft.com/office/drawing/2014/main" id="{CA2BE849-AC6A-154D-5389-4A931E1B737F}"/>
              </a:ext>
            </a:extLst>
          </p:cNvPr>
          <p:cNvCxnSpPr/>
          <p:nvPr/>
        </p:nvCxnSpPr>
        <p:spPr>
          <a:xfrm flipV="1">
            <a:off x="5810296" y="261225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78" name="모서리가 둥근 직사각형 1001">
            <a:extLst>
              <a:ext uri="{FF2B5EF4-FFF2-40B4-BE49-F238E27FC236}">
                <a16:creationId xmlns:a16="http://schemas.microsoft.com/office/drawing/2014/main" id="{3086CADC-343A-45FD-F7EB-AF43D616B220}"/>
              </a:ext>
            </a:extLst>
          </p:cNvPr>
          <p:cNvSpPr/>
          <p:nvPr/>
        </p:nvSpPr>
        <p:spPr>
          <a:xfrm>
            <a:off x="6278711" y="27878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79" name="모서리가 둥근 직사각형 1002">
            <a:extLst>
              <a:ext uri="{FF2B5EF4-FFF2-40B4-BE49-F238E27FC236}">
                <a16:creationId xmlns:a16="http://schemas.microsoft.com/office/drawing/2014/main" id="{9BCEB8BE-9AB7-90D1-8057-B244DEE8336A}"/>
              </a:ext>
            </a:extLst>
          </p:cNvPr>
          <p:cNvSpPr/>
          <p:nvPr/>
        </p:nvSpPr>
        <p:spPr>
          <a:xfrm>
            <a:off x="6439899" y="27864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0" name="모서리가 둥근 직사각형 997">
            <a:extLst>
              <a:ext uri="{FF2B5EF4-FFF2-40B4-BE49-F238E27FC236}">
                <a16:creationId xmlns:a16="http://schemas.microsoft.com/office/drawing/2014/main" id="{4AB00E8E-6937-D087-978D-609C831C02B6}"/>
              </a:ext>
            </a:extLst>
          </p:cNvPr>
          <p:cNvSpPr/>
          <p:nvPr/>
        </p:nvSpPr>
        <p:spPr>
          <a:xfrm>
            <a:off x="6116807" y="29567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1" name="모서리가 둥근 직사각형 998">
            <a:extLst>
              <a:ext uri="{FF2B5EF4-FFF2-40B4-BE49-F238E27FC236}">
                <a16:creationId xmlns:a16="http://schemas.microsoft.com/office/drawing/2014/main" id="{F9F3FB5C-EBF3-24A1-1306-110084A34F27}"/>
              </a:ext>
            </a:extLst>
          </p:cNvPr>
          <p:cNvSpPr/>
          <p:nvPr/>
        </p:nvSpPr>
        <p:spPr>
          <a:xfrm>
            <a:off x="6277997" y="29558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2" name="모서리가 둥근 직사각형 999">
            <a:extLst>
              <a:ext uri="{FF2B5EF4-FFF2-40B4-BE49-F238E27FC236}">
                <a16:creationId xmlns:a16="http://schemas.microsoft.com/office/drawing/2014/main" id="{D0BB72FB-A66B-55B8-E6CF-03B031E50B60}"/>
              </a:ext>
            </a:extLst>
          </p:cNvPr>
          <p:cNvSpPr/>
          <p:nvPr/>
        </p:nvSpPr>
        <p:spPr>
          <a:xfrm>
            <a:off x="6439185" y="29544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3" name="모서리가 둥근 직사각형 994">
            <a:extLst>
              <a:ext uri="{FF2B5EF4-FFF2-40B4-BE49-F238E27FC236}">
                <a16:creationId xmlns:a16="http://schemas.microsoft.com/office/drawing/2014/main" id="{A7E51A19-B708-AF97-1BCB-77783666B4AB}"/>
              </a:ext>
            </a:extLst>
          </p:cNvPr>
          <p:cNvSpPr/>
          <p:nvPr/>
        </p:nvSpPr>
        <p:spPr>
          <a:xfrm>
            <a:off x="6117520" y="31282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4" name="모서리가 둥근 직사각형 995">
            <a:extLst>
              <a:ext uri="{FF2B5EF4-FFF2-40B4-BE49-F238E27FC236}">
                <a16:creationId xmlns:a16="http://schemas.microsoft.com/office/drawing/2014/main" id="{812F52D8-4CF0-1869-70C8-1FBD5107F823}"/>
              </a:ext>
            </a:extLst>
          </p:cNvPr>
          <p:cNvSpPr/>
          <p:nvPr/>
        </p:nvSpPr>
        <p:spPr>
          <a:xfrm>
            <a:off x="6278711" y="31272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5" name="모서리가 둥근 직사각형 996">
            <a:extLst>
              <a:ext uri="{FF2B5EF4-FFF2-40B4-BE49-F238E27FC236}">
                <a16:creationId xmlns:a16="http://schemas.microsoft.com/office/drawing/2014/main" id="{A711647E-D869-9D9E-4C10-376188D6E5A9}"/>
              </a:ext>
            </a:extLst>
          </p:cNvPr>
          <p:cNvSpPr/>
          <p:nvPr/>
        </p:nvSpPr>
        <p:spPr>
          <a:xfrm>
            <a:off x="6439899" y="31259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6" name="모서리가 둥근 직사각형 991">
            <a:extLst>
              <a:ext uri="{FF2B5EF4-FFF2-40B4-BE49-F238E27FC236}">
                <a16:creationId xmlns:a16="http://schemas.microsoft.com/office/drawing/2014/main" id="{12BA89C6-54F0-DAAA-561F-2B21F9573F69}"/>
              </a:ext>
            </a:extLst>
          </p:cNvPr>
          <p:cNvSpPr/>
          <p:nvPr/>
        </p:nvSpPr>
        <p:spPr>
          <a:xfrm>
            <a:off x="6118551" y="3291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7" name="모서리가 둥근 직사각형 992">
            <a:extLst>
              <a:ext uri="{FF2B5EF4-FFF2-40B4-BE49-F238E27FC236}">
                <a16:creationId xmlns:a16="http://schemas.microsoft.com/office/drawing/2014/main" id="{05E6575D-77D2-37CE-87E4-4395065821A4}"/>
              </a:ext>
            </a:extLst>
          </p:cNvPr>
          <p:cNvSpPr/>
          <p:nvPr/>
        </p:nvSpPr>
        <p:spPr>
          <a:xfrm>
            <a:off x="6279742" y="3290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8" name="모서리가 둥근 직사각형 993">
            <a:extLst>
              <a:ext uri="{FF2B5EF4-FFF2-40B4-BE49-F238E27FC236}">
                <a16:creationId xmlns:a16="http://schemas.microsoft.com/office/drawing/2014/main" id="{BB0BBFA8-DCE9-91B5-6581-A05016E88869}"/>
              </a:ext>
            </a:extLst>
          </p:cNvPr>
          <p:cNvSpPr/>
          <p:nvPr/>
        </p:nvSpPr>
        <p:spPr>
          <a:xfrm>
            <a:off x="6440929" y="32891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9" name="모서리가 둥근 직사각형 988">
            <a:extLst>
              <a:ext uri="{FF2B5EF4-FFF2-40B4-BE49-F238E27FC236}">
                <a16:creationId xmlns:a16="http://schemas.microsoft.com/office/drawing/2014/main" id="{543ABA00-07B4-BEDF-48BF-C521970E3E70}"/>
              </a:ext>
            </a:extLst>
          </p:cNvPr>
          <p:cNvSpPr/>
          <p:nvPr/>
        </p:nvSpPr>
        <p:spPr>
          <a:xfrm>
            <a:off x="6119877" y="34609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0" name="모서리가 둥근 직사각형 989">
            <a:extLst>
              <a:ext uri="{FF2B5EF4-FFF2-40B4-BE49-F238E27FC236}">
                <a16:creationId xmlns:a16="http://schemas.microsoft.com/office/drawing/2014/main" id="{107D2984-2486-B036-3252-1E93BF431575}"/>
              </a:ext>
            </a:extLst>
          </p:cNvPr>
          <p:cNvSpPr/>
          <p:nvPr/>
        </p:nvSpPr>
        <p:spPr>
          <a:xfrm>
            <a:off x="6281068" y="3459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1" name="모서리가 둥근 직사각형 990">
            <a:extLst>
              <a:ext uri="{FF2B5EF4-FFF2-40B4-BE49-F238E27FC236}">
                <a16:creationId xmlns:a16="http://schemas.microsoft.com/office/drawing/2014/main" id="{7F37DDDB-D9A5-09F2-C3BB-3C6488966A45}"/>
              </a:ext>
            </a:extLst>
          </p:cNvPr>
          <p:cNvSpPr/>
          <p:nvPr/>
        </p:nvSpPr>
        <p:spPr>
          <a:xfrm>
            <a:off x="6442255" y="34609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2" name="모서리가 둥근 직사각형 985">
            <a:extLst>
              <a:ext uri="{FF2B5EF4-FFF2-40B4-BE49-F238E27FC236}">
                <a16:creationId xmlns:a16="http://schemas.microsoft.com/office/drawing/2014/main" id="{620C5571-85D5-FD6A-81A0-1D0B4F85077E}"/>
              </a:ext>
            </a:extLst>
          </p:cNvPr>
          <p:cNvSpPr/>
          <p:nvPr/>
        </p:nvSpPr>
        <p:spPr>
          <a:xfrm>
            <a:off x="6118551" y="36412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3" name="모서리가 둥근 직사각형 986">
            <a:extLst>
              <a:ext uri="{FF2B5EF4-FFF2-40B4-BE49-F238E27FC236}">
                <a16:creationId xmlns:a16="http://schemas.microsoft.com/office/drawing/2014/main" id="{57A73241-597E-C325-7E9A-E6EDA2D16906}"/>
              </a:ext>
            </a:extLst>
          </p:cNvPr>
          <p:cNvSpPr/>
          <p:nvPr/>
        </p:nvSpPr>
        <p:spPr>
          <a:xfrm>
            <a:off x="6279742" y="36402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4" name="모서리가 둥근 직사각형 987">
            <a:extLst>
              <a:ext uri="{FF2B5EF4-FFF2-40B4-BE49-F238E27FC236}">
                <a16:creationId xmlns:a16="http://schemas.microsoft.com/office/drawing/2014/main" id="{7271CE00-A988-F638-49F8-17E855D1E829}"/>
              </a:ext>
            </a:extLst>
          </p:cNvPr>
          <p:cNvSpPr/>
          <p:nvPr/>
        </p:nvSpPr>
        <p:spPr>
          <a:xfrm>
            <a:off x="6440929" y="36389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5" name="모서리가 둥근 직사각형 982">
            <a:extLst>
              <a:ext uri="{FF2B5EF4-FFF2-40B4-BE49-F238E27FC236}">
                <a16:creationId xmlns:a16="http://schemas.microsoft.com/office/drawing/2014/main" id="{E193E8CE-5888-26DC-F0BF-7D1A2F58CBAB}"/>
              </a:ext>
            </a:extLst>
          </p:cNvPr>
          <p:cNvSpPr/>
          <p:nvPr/>
        </p:nvSpPr>
        <p:spPr>
          <a:xfrm>
            <a:off x="6115481" y="38085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6" name="모서리가 둥근 직사각형 983">
            <a:extLst>
              <a:ext uri="{FF2B5EF4-FFF2-40B4-BE49-F238E27FC236}">
                <a16:creationId xmlns:a16="http://schemas.microsoft.com/office/drawing/2014/main" id="{A721337B-2A1B-2548-F11B-12610B2DB1A8}"/>
              </a:ext>
            </a:extLst>
          </p:cNvPr>
          <p:cNvSpPr/>
          <p:nvPr/>
        </p:nvSpPr>
        <p:spPr>
          <a:xfrm>
            <a:off x="6276671" y="38076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7" name="모서리가 둥근 직사각형 984">
            <a:extLst>
              <a:ext uri="{FF2B5EF4-FFF2-40B4-BE49-F238E27FC236}">
                <a16:creationId xmlns:a16="http://schemas.microsoft.com/office/drawing/2014/main" id="{DD01CB8C-DB18-FB8F-3F0F-6BDF474D2B6B}"/>
              </a:ext>
            </a:extLst>
          </p:cNvPr>
          <p:cNvSpPr/>
          <p:nvPr/>
        </p:nvSpPr>
        <p:spPr>
          <a:xfrm>
            <a:off x="6437859" y="38062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8" name="모서리가 둥근 직사각형 979">
            <a:extLst>
              <a:ext uri="{FF2B5EF4-FFF2-40B4-BE49-F238E27FC236}">
                <a16:creationId xmlns:a16="http://schemas.microsoft.com/office/drawing/2014/main" id="{1CFC8104-1DEB-60AC-7508-49134FD5ABA7}"/>
              </a:ext>
            </a:extLst>
          </p:cNvPr>
          <p:cNvSpPr/>
          <p:nvPr/>
        </p:nvSpPr>
        <p:spPr>
          <a:xfrm>
            <a:off x="6116807" y="39737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99" name="모서리가 둥근 직사각형 980">
            <a:extLst>
              <a:ext uri="{FF2B5EF4-FFF2-40B4-BE49-F238E27FC236}">
                <a16:creationId xmlns:a16="http://schemas.microsoft.com/office/drawing/2014/main" id="{B795FE39-5199-33CF-B1C4-E6DA009F6532}"/>
              </a:ext>
            </a:extLst>
          </p:cNvPr>
          <p:cNvSpPr/>
          <p:nvPr/>
        </p:nvSpPr>
        <p:spPr>
          <a:xfrm>
            <a:off x="6277997" y="39727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0" name="모서리가 둥근 직사각형 981">
            <a:extLst>
              <a:ext uri="{FF2B5EF4-FFF2-40B4-BE49-F238E27FC236}">
                <a16:creationId xmlns:a16="http://schemas.microsoft.com/office/drawing/2014/main" id="{F69FCDFA-984D-9335-870E-4D8EBEDA6912}"/>
              </a:ext>
            </a:extLst>
          </p:cNvPr>
          <p:cNvSpPr/>
          <p:nvPr/>
        </p:nvSpPr>
        <p:spPr>
          <a:xfrm>
            <a:off x="6442471" y="39744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1" name="모서리가 둥근 직사각형 976">
            <a:extLst>
              <a:ext uri="{FF2B5EF4-FFF2-40B4-BE49-F238E27FC236}">
                <a16:creationId xmlns:a16="http://schemas.microsoft.com/office/drawing/2014/main" id="{A95C107A-DDA2-C1CE-D088-ACEFE817BBD6}"/>
              </a:ext>
            </a:extLst>
          </p:cNvPr>
          <p:cNvSpPr/>
          <p:nvPr/>
        </p:nvSpPr>
        <p:spPr>
          <a:xfrm>
            <a:off x="6116464" y="41368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2" name="모서리가 둥근 직사각형 977">
            <a:extLst>
              <a:ext uri="{FF2B5EF4-FFF2-40B4-BE49-F238E27FC236}">
                <a16:creationId xmlns:a16="http://schemas.microsoft.com/office/drawing/2014/main" id="{7ED96702-EBBD-FF52-5193-BCE4D837F607}"/>
              </a:ext>
            </a:extLst>
          </p:cNvPr>
          <p:cNvSpPr/>
          <p:nvPr/>
        </p:nvSpPr>
        <p:spPr>
          <a:xfrm>
            <a:off x="6277655" y="41359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3" name="모서리가 둥근 직사각형 978">
            <a:extLst>
              <a:ext uri="{FF2B5EF4-FFF2-40B4-BE49-F238E27FC236}">
                <a16:creationId xmlns:a16="http://schemas.microsoft.com/office/drawing/2014/main" id="{9425888D-16BB-B32A-4E21-EECA0AB505BE}"/>
              </a:ext>
            </a:extLst>
          </p:cNvPr>
          <p:cNvSpPr/>
          <p:nvPr/>
        </p:nvSpPr>
        <p:spPr>
          <a:xfrm>
            <a:off x="6438843" y="41345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4" name="모서리가 둥근 직사각형 973">
            <a:extLst>
              <a:ext uri="{FF2B5EF4-FFF2-40B4-BE49-F238E27FC236}">
                <a16:creationId xmlns:a16="http://schemas.microsoft.com/office/drawing/2014/main" id="{A5D1EE4A-2B42-38BA-55B6-150A64EBB353}"/>
              </a:ext>
            </a:extLst>
          </p:cNvPr>
          <p:cNvSpPr/>
          <p:nvPr/>
        </p:nvSpPr>
        <p:spPr>
          <a:xfrm>
            <a:off x="6117117" y="43017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5" name="모서리가 둥근 직사각형 974">
            <a:extLst>
              <a:ext uri="{FF2B5EF4-FFF2-40B4-BE49-F238E27FC236}">
                <a16:creationId xmlns:a16="http://schemas.microsoft.com/office/drawing/2014/main" id="{8EE01A3E-C354-0A5E-3390-5C9D8247DF6F}"/>
              </a:ext>
            </a:extLst>
          </p:cNvPr>
          <p:cNvSpPr/>
          <p:nvPr/>
        </p:nvSpPr>
        <p:spPr>
          <a:xfrm>
            <a:off x="6278308" y="43007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6" name="모서리가 둥근 직사각형 975">
            <a:extLst>
              <a:ext uri="{FF2B5EF4-FFF2-40B4-BE49-F238E27FC236}">
                <a16:creationId xmlns:a16="http://schemas.microsoft.com/office/drawing/2014/main" id="{A0E6D0AA-919C-68B7-D137-88D4E4276A7E}"/>
              </a:ext>
            </a:extLst>
          </p:cNvPr>
          <p:cNvSpPr/>
          <p:nvPr/>
        </p:nvSpPr>
        <p:spPr>
          <a:xfrm>
            <a:off x="6439495" y="42994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7" name="모서리가 둥근 직사각형 913">
            <a:extLst>
              <a:ext uri="{FF2B5EF4-FFF2-40B4-BE49-F238E27FC236}">
                <a16:creationId xmlns:a16="http://schemas.microsoft.com/office/drawing/2014/main" id="{04878F58-AB42-DFB8-C3CA-1C95BB662A15}"/>
              </a:ext>
            </a:extLst>
          </p:cNvPr>
          <p:cNvSpPr/>
          <p:nvPr/>
        </p:nvSpPr>
        <p:spPr>
          <a:xfrm>
            <a:off x="6119215" y="27870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08" name="사각형: 둥근 위쪽 모서리 9407">
            <a:extLst>
              <a:ext uri="{FF2B5EF4-FFF2-40B4-BE49-F238E27FC236}">
                <a16:creationId xmlns:a16="http://schemas.microsoft.com/office/drawing/2014/main" id="{9A7C184D-FCAF-C830-C25C-FD3EF9326B1B}"/>
              </a:ext>
            </a:extLst>
          </p:cNvPr>
          <p:cNvSpPr/>
          <p:nvPr/>
        </p:nvSpPr>
        <p:spPr>
          <a:xfrm>
            <a:off x="6057541" y="2453309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409" name="직선 연결선 9408">
            <a:extLst>
              <a:ext uri="{FF2B5EF4-FFF2-40B4-BE49-F238E27FC236}">
                <a16:creationId xmlns:a16="http://schemas.microsoft.com/office/drawing/2014/main" id="{BA7021E6-1801-274D-B5C8-1028F62B63D3}"/>
              </a:ext>
            </a:extLst>
          </p:cNvPr>
          <p:cNvCxnSpPr>
            <a:cxnSpLocks/>
          </p:cNvCxnSpPr>
          <p:nvPr/>
        </p:nvCxnSpPr>
        <p:spPr>
          <a:xfrm>
            <a:off x="6057541" y="2731853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10" name="사각형: 둥근 모서리 9409">
            <a:extLst>
              <a:ext uri="{FF2B5EF4-FFF2-40B4-BE49-F238E27FC236}">
                <a16:creationId xmlns:a16="http://schemas.microsoft.com/office/drawing/2014/main" id="{4E7CB5AE-E120-29D0-A670-138457A2CEA8}"/>
              </a:ext>
            </a:extLst>
          </p:cNvPr>
          <p:cNvSpPr/>
          <p:nvPr/>
        </p:nvSpPr>
        <p:spPr>
          <a:xfrm>
            <a:off x="6057542" y="245393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11" name="직사각형 9410">
            <a:extLst>
              <a:ext uri="{FF2B5EF4-FFF2-40B4-BE49-F238E27FC236}">
                <a16:creationId xmlns:a16="http://schemas.microsoft.com/office/drawing/2014/main" id="{85596A84-6D73-DF67-852B-BA3A0C0467FA}"/>
              </a:ext>
            </a:extLst>
          </p:cNvPr>
          <p:cNvSpPr/>
          <p:nvPr/>
        </p:nvSpPr>
        <p:spPr>
          <a:xfrm>
            <a:off x="6108613" y="2424566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9417" name="직사각형 9416">
            <a:extLst>
              <a:ext uri="{FF2B5EF4-FFF2-40B4-BE49-F238E27FC236}">
                <a16:creationId xmlns:a16="http://schemas.microsoft.com/office/drawing/2014/main" id="{0AADD228-9434-4063-5BD0-D6A5E1498F0F}"/>
              </a:ext>
            </a:extLst>
          </p:cNvPr>
          <p:cNvSpPr/>
          <p:nvPr/>
        </p:nvSpPr>
        <p:spPr>
          <a:xfrm>
            <a:off x="6034449" y="255920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418" name="직사각형 9417">
            <a:extLst>
              <a:ext uri="{FF2B5EF4-FFF2-40B4-BE49-F238E27FC236}">
                <a16:creationId xmlns:a16="http://schemas.microsoft.com/office/drawing/2014/main" id="{469ECBAD-9A86-DB52-3F1A-D19E7E31A894}"/>
              </a:ext>
            </a:extLst>
          </p:cNvPr>
          <p:cNvSpPr/>
          <p:nvPr/>
        </p:nvSpPr>
        <p:spPr>
          <a:xfrm>
            <a:off x="6179855" y="2565113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419" name="직사각형 9418">
            <a:extLst>
              <a:ext uri="{FF2B5EF4-FFF2-40B4-BE49-F238E27FC236}">
                <a16:creationId xmlns:a16="http://schemas.microsoft.com/office/drawing/2014/main" id="{62AF67D4-B9BF-AB75-0912-2438501542B0}"/>
              </a:ext>
            </a:extLst>
          </p:cNvPr>
          <p:cNvSpPr/>
          <p:nvPr/>
        </p:nvSpPr>
        <p:spPr>
          <a:xfrm>
            <a:off x="6331402" y="2564349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9413" name="직선 연결선 9412">
            <a:extLst>
              <a:ext uri="{FF2B5EF4-FFF2-40B4-BE49-F238E27FC236}">
                <a16:creationId xmlns:a16="http://schemas.microsoft.com/office/drawing/2014/main" id="{CDC30F91-3294-F05A-2BF2-443982AB9738}"/>
              </a:ext>
            </a:extLst>
          </p:cNvPr>
          <p:cNvCxnSpPr>
            <a:cxnSpLocks/>
          </p:cNvCxnSpPr>
          <p:nvPr/>
        </p:nvCxnSpPr>
        <p:spPr>
          <a:xfrm>
            <a:off x="6060798" y="260582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15" name="직선 연결선 9414">
            <a:extLst>
              <a:ext uri="{FF2B5EF4-FFF2-40B4-BE49-F238E27FC236}">
                <a16:creationId xmlns:a16="http://schemas.microsoft.com/office/drawing/2014/main" id="{3209C42F-5CD5-8EDF-872F-950C6BA7B3C0}"/>
              </a:ext>
            </a:extLst>
          </p:cNvPr>
          <p:cNvCxnSpPr/>
          <p:nvPr/>
        </p:nvCxnSpPr>
        <p:spPr>
          <a:xfrm flipV="1">
            <a:off x="6225170" y="2609027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16" name="직선 연결선 9415">
            <a:extLst>
              <a:ext uri="{FF2B5EF4-FFF2-40B4-BE49-F238E27FC236}">
                <a16:creationId xmlns:a16="http://schemas.microsoft.com/office/drawing/2014/main" id="{D8CA81D1-4103-37F5-08E4-891EE5F1A5EA}"/>
              </a:ext>
            </a:extLst>
          </p:cNvPr>
          <p:cNvCxnSpPr/>
          <p:nvPr/>
        </p:nvCxnSpPr>
        <p:spPr>
          <a:xfrm flipV="1">
            <a:off x="6386360" y="260584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25" name="모서리가 둥근 직사각형 1001">
            <a:extLst>
              <a:ext uri="{FF2B5EF4-FFF2-40B4-BE49-F238E27FC236}">
                <a16:creationId xmlns:a16="http://schemas.microsoft.com/office/drawing/2014/main" id="{104C4642-F21F-51F7-1CF0-35EC072374B0}"/>
              </a:ext>
            </a:extLst>
          </p:cNvPr>
          <p:cNvSpPr/>
          <p:nvPr/>
        </p:nvSpPr>
        <p:spPr>
          <a:xfrm>
            <a:off x="3973126" y="48615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6" name="모서리가 둥근 직사각형 1002">
            <a:extLst>
              <a:ext uri="{FF2B5EF4-FFF2-40B4-BE49-F238E27FC236}">
                <a16:creationId xmlns:a16="http://schemas.microsoft.com/office/drawing/2014/main" id="{E92A8455-D714-BDAC-11C6-D984BC297A66}"/>
              </a:ext>
            </a:extLst>
          </p:cNvPr>
          <p:cNvSpPr/>
          <p:nvPr/>
        </p:nvSpPr>
        <p:spPr>
          <a:xfrm>
            <a:off x="4134314" y="48602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7" name="모서리가 둥근 직사각형 997">
            <a:extLst>
              <a:ext uri="{FF2B5EF4-FFF2-40B4-BE49-F238E27FC236}">
                <a16:creationId xmlns:a16="http://schemas.microsoft.com/office/drawing/2014/main" id="{93D500B3-5D19-14A4-4D3A-9D5416F3D96F}"/>
              </a:ext>
            </a:extLst>
          </p:cNvPr>
          <p:cNvSpPr/>
          <p:nvPr/>
        </p:nvSpPr>
        <p:spPr>
          <a:xfrm>
            <a:off x="3811222" y="50305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8" name="모서리가 둥근 직사각형 998">
            <a:extLst>
              <a:ext uri="{FF2B5EF4-FFF2-40B4-BE49-F238E27FC236}">
                <a16:creationId xmlns:a16="http://schemas.microsoft.com/office/drawing/2014/main" id="{88F20B0C-C589-49E1-257A-B0268651B60C}"/>
              </a:ext>
            </a:extLst>
          </p:cNvPr>
          <p:cNvSpPr/>
          <p:nvPr/>
        </p:nvSpPr>
        <p:spPr>
          <a:xfrm>
            <a:off x="3972412" y="50295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9" name="모서리가 둥근 직사각형 999">
            <a:extLst>
              <a:ext uri="{FF2B5EF4-FFF2-40B4-BE49-F238E27FC236}">
                <a16:creationId xmlns:a16="http://schemas.microsoft.com/office/drawing/2014/main" id="{75FA7FA0-D6FD-1E6B-D270-5545A655B97D}"/>
              </a:ext>
            </a:extLst>
          </p:cNvPr>
          <p:cNvSpPr/>
          <p:nvPr/>
        </p:nvSpPr>
        <p:spPr>
          <a:xfrm>
            <a:off x="4133600" y="50282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0" name="모서리가 둥근 직사각형 994">
            <a:extLst>
              <a:ext uri="{FF2B5EF4-FFF2-40B4-BE49-F238E27FC236}">
                <a16:creationId xmlns:a16="http://schemas.microsoft.com/office/drawing/2014/main" id="{9E9F8087-925D-1A4D-A180-04746B048FF7}"/>
              </a:ext>
            </a:extLst>
          </p:cNvPr>
          <p:cNvSpPr/>
          <p:nvPr/>
        </p:nvSpPr>
        <p:spPr>
          <a:xfrm>
            <a:off x="3811935" y="52020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1" name="모서리가 둥근 직사각형 995">
            <a:extLst>
              <a:ext uri="{FF2B5EF4-FFF2-40B4-BE49-F238E27FC236}">
                <a16:creationId xmlns:a16="http://schemas.microsoft.com/office/drawing/2014/main" id="{9B9658B8-168A-D037-564D-AFB0171A670B}"/>
              </a:ext>
            </a:extLst>
          </p:cNvPr>
          <p:cNvSpPr/>
          <p:nvPr/>
        </p:nvSpPr>
        <p:spPr>
          <a:xfrm>
            <a:off x="3973126" y="52010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2" name="모서리가 둥근 직사각형 996">
            <a:extLst>
              <a:ext uri="{FF2B5EF4-FFF2-40B4-BE49-F238E27FC236}">
                <a16:creationId xmlns:a16="http://schemas.microsoft.com/office/drawing/2014/main" id="{D0D60D18-58FE-945E-0091-B0DA345E7737}"/>
              </a:ext>
            </a:extLst>
          </p:cNvPr>
          <p:cNvSpPr/>
          <p:nvPr/>
        </p:nvSpPr>
        <p:spPr>
          <a:xfrm>
            <a:off x="4134314" y="51997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3" name="모서리가 둥근 직사각형 991">
            <a:extLst>
              <a:ext uri="{FF2B5EF4-FFF2-40B4-BE49-F238E27FC236}">
                <a16:creationId xmlns:a16="http://schemas.microsoft.com/office/drawing/2014/main" id="{61651497-4484-B607-96D5-3EB09BFDDDD9}"/>
              </a:ext>
            </a:extLst>
          </p:cNvPr>
          <p:cNvSpPr/>
          <p:nvPr/>
        </p:nvSpPr>
        <p:spPr>
          <a:xfrm>
            <a:off x="3812966" y="53651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4" name="모서리가 둥근 직사각형 992">
            <a:extLst>
              <a:ext uri="{FF2B5EF4-FFF2-40B4-BE49-F238E27FC236}">
                <a16:creationId xmlns:a16="http://schemas.microsoft.com/office/drawing/2014/main" id="{39D5A904-895C-5014-C896-5FA1284AB8FC}"/>
              </a:ext>
            </a:extLst>
          </p:cNvPr>
          <p:cNvSpPr/>
          <p:nvPr/>
        </p:nvSpPr>
        <p:spPr>
          <a:xfrm>
            <a:off x="3974157" y="53641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5" name="모서리가 둥근 직사각형 993">
            <a:extLst>
              <a:ext uri="{FF2B5EF4-FFF2-40B4-BE49-F238E27FC236}">
                <a16:creationId xmlns:a16="http://schemas.microsoft.com/office/drawing/2014/main" id="{A7FBB840-2BD9-2F67-DDF5-9AFCD2E848F1}"/>
              </a:ext>
            </a:extLst>
          </p:cNvPr>
          <p:cNvSpPr/>
          <p:nvPr/>
        </p:nvSpPr>
        <p:spPr>
          <a:xfrm>
            <a:off x="4135344" y="53628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6" name="모서리가 둥근 직사각형 988">
            <a:extLst>
              <a:ext uri="{FF2B5EF4-FFF2-40B4-BE49-F238E27FC236}">
                <a16:creationId xmlns:a16="http://schemas.microsoft.com/office/drawing/2014/main" id="{F1E5D845-1B92-4896-B8BC-CCEA20CDFEA4}"/>
              </a:ext>
            </a:extLst>
          </p:cNvPr>
          <p:cNvSpPr/>
          <p:nvPr/>
        </p:nvSpPr>
        <p:spPr>
          <a:xfrm>
            <a:off x="3814292" y="55347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7" name="모서리가 둥근 직사각형 989">
            <a:extLst>
              <a:ext uri="{FF2B5EF4-FFF2-40B4-BE49-F238E27FC236}">
                <a16:creationId xmlns:a16="http://schemas.microsoft.com/office/drawing/2014/main" id="{D05AA32A-67E4-64AD-ADF1-299E000886DE}"/>
              </a:ext>
            </a:extLst>
          </p:cNvPr>
          <p:cNvSpPr/>
          <p:nvPr/>
        </p:nvSpPr>
        <p:spPr>
          <a:xfrm>
            <a:off x="3975483" y="55337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8" name="모서리가 둥근 직사각형 990">
            <a:extLst>
              <a:ext uri="{FF2B5EF4-FFF2-40B4-BE49-F238E27FC236}">
                <a16:creationId xmlns:a16="http://schemas.microsoft.com/office/drawing/2014/main" id="{ABAC9B55-D54E-0F9E-0C55-560498B98BDE}"/>
              </a:ext>
            </a:extLst>
          </p:cNvPr>
          <p:cNvSpPr/>
          <p:nvPr/>
        </p:nvSpPr>
        <p:spPr>
          <a:xfrm>
            <a:off x="4136670" y="55347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9" name="모서리가 둥근 직사각형 985">
            <a:extLst>
              <a:ext uri="{FF2B5EF4-FFF2-40B4-BE49-F238E27FC236}">
                <a16:creationId xmlns:a16="http://schemas.microsoft.com/office/drawing/2014/main" id="{30641808-824F-43FF-DB6A-67D886A99488}"/>
              </a:ext>
            </a:extLst>
          </p:cNvPr>
          <p:cNvSpPr/>
          <p:nvPr/>
        </p:nvSpPr>
        <p:spPr>
          <a:xfrm>
            <a:off x="3812966" y="57150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0" name="모서리가 둥근 직사각형 986">
            <a:extLst>
              <a:ext uri="{FF2B5EF4-FFF2-40B4-BE49-F238E27FC236}">
                <a16:creationId xmlns:a16="http://schemas.microsoft.com/office/drawing/2014/main" id="{6A9F2694-8C5E-BC2F-5692-F3B1B7AF58A5}"/>
              </a:ext>
            </a:extLst>
          </p:cNvPr>
          <p:cNvSpPr/>
          <p:nvPr/>
        </p:nvSpPr>
        <p:spPr>
          <a:xfrm>
            <a:off x="3974157" y="57140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1" name="모서리가 둥근 직사각형 987">
            <a:extLst>
              <a:ext uri="{FF2B5EF4-FFF2-40B4-BE49-F238E27FC236}">
                <a16:creationId xmlns:a16="http://schemas.microsoft.com/office/drawing/2014/main" id="{2E5231B6-F11B-13D2-CFDE-A46A8D83689B}"/>
              </a:ext>
            </a:extLst>
          </p:cNvPr>
          <p:cNvSpPr/>
          <p:nvPr/>
        </p:nvSpPr>
        <p:spPr>
          <a:xfrm>
            <a:off x="4135344" y="57127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2" name="모서리가 둥근 직사각형 982">
            <a:extLst>
              <a:ext uri="{FF2B5EF4-FFF2-40B4-BE49-F238E27FC236}">
                <a16:creationId xmlns:a16="http://schemas.microsoft.com/office/drawing/2014/main" id="{BE8E5535-CD24-7CB0-B895-7AF1D695B8C1}"/>
              </a:ext>
            </a:extLst>
          </p:cNvPr>
          <p:cNvSpPr/>
          <p:nvPr/>
        </p:nvSpPr>
        <p:spPr>
          <a:xfrm>
            <a:off x="3809896" y="58823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3" name="모서리가 둥근 직사각형 983">
            <a:extLst>
              <a:ext uri="{FF2B5EF4-FFF2-40B4-BE49-F238E27FC236}">
                <a16:creationId xmlns:a16="http://schemas.microsoft.com/office/drawing/2014/main" id="{8CF9A4D7-FBCD-57E6-8D8A-83CB75233754}"/>
              </a:ext>
            </a:extLst>
          </p:cNvPr>
          <p:cNvSpPr/>
          <p:nvPr/>
        </p:nvSpPr>
        <p:spPr>
          <a:xfrm>
            <a:off x="3971086" y="5881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4" name="모서리가 둥근 직사각형 984">
            <a:extLst>
              <a:ext uri="{FF2B5EF4-FFF2-40B4-BE49-F238E27FC236}">
                <a16:creationId xmlns:a16="http://schemas.microsoft.com/office/drawing/2014/main" id="{441FB4BD-5E2E-4042-D6BD-2691D85A9D8C}"/>
              </a:ext>
            </a:extLst>
          </p:cNvPr>
          <p:cNvSpPr/>
          <p:nvPr/>
        </p:nvSpPr>
        <p:spPr>
          <a:xfrm>
            <a:off x="4132274" y="5880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5" name="모서리가 둥근 직사각형 979">
            <a:extLst>
              <a:ext uri="{FF2B5EF4-FFF2-40B4-BE49-F238E27FC236}">
                <a16:creationId xmlns:a16="http://schemas.microsoft.com/office/drawing/2014/main" id="{E183ACDA-8077-DA45-6C85-9E2C8C551D9F}"/>
              </a:ext>
            </a:extLst>
          </p:cNvPr>
          <p:cNvSpPr/>
          <p:nvPr/>
        </p:nvSpPr>
        <p:spPr>
          <a:xfrm>
            <a:off x="3811222" y="60474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6" name="모서리가 둥근 직사각형 980">
            <a:extLst>
              <a:ext uri="{FF2B5EF4-FFF2-40B4-BE49-F238E27FC236}">
                <a16:creationId xmlns:a16="http://schemas.microsoft.com/office/drawing/2014/main" id="{D0ABEEDF-90FC-3CDB-5424-147FD7DEFCFC}"/>
              </a:ext>
            </a:extLst>
          </p:cNvPr>
          <p:cNvSpPr/>
          <p:nvPr/>
        </p:nvSpPr>
        <p:spPr>
          <a:xfrm>
            <a:off x="3972412" y="60464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7" name="모서리가 둥근 직사각형 981">
            <a:extLst>
              <a:ext uri="{FF2B5EF4-FFF2-40B4-BE49-F238E27FC236}">
                <a16:creationId xmlns:a16="http://schemas.microsoft.com/office/drawing/2014/main" id="{5810CE16-C3C4-9E22-7878-CA7555E9505B}"/>
              </a:ext>
            </a:extLst>
          </p:cNvPr>
          <p:cNvSpPr/>
          <p:nvPr/>
        </p:nvSpPr>
        <p:spPr>
          <a:xfrm>
            <a:off x="4136886" y="60482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8" name="모서리가 둥근 직사각형 976">
            <a:extLst>
              <a:ext uri="{FF2B5EF4-FFF2-40B4-BE49-F238E27FC236}">
                <a16:creationId xmlns:a16="http://schemas.microsoft.com/office/drawing/2014/main" id="{2A5C45CD-397A-A9E4-F99B-DC7E97631406}"/>
              </a:ext>
            </a:extLst>
          </p:cNvPr>
          <p:cNvSpPr/>
          <p:nvPr/>
        </p:nvSpPr>
        <p:spPr>
          <a:xfrm>
            <a:off x="3810879" y="6210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9" name="모서리가 둥근 직사각형 977">
            <a:extLst>
              <a:ext uri="{FF2B5EF4-FFF2-40B4-BE49-F238E27FC236}">
                <a16:creationId xmlns:a16="http://schemas.microsoft.com/office/drawing/2014/main" id="{BA3D749B-82D8-D004-E354-42B682584EAC}"/>
              </a:ext>
            </a:extLst>
          </p:cNvPr>
          <p:cNvSpPr/>
          <p:nvPr/>
        </p:nvSpPr>
        <p:spPr>
          <a:xfrm>
            <a:off x="3972070" y="62096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0" name="모서리가 둥근 직사각형 978">
            <a:extLst>
              <a:ext uri="{FF2B5EF4-FFF2-40B4-BE49-F238E27FC236}">
                <a16:creationId xmlns:a16="http://schemas.microsoft.com/office/drawing/2014/main" id="{57DF719A-BFEF-637B-1A59-1016932BDD4F}"/>
              </a:ext>
            </a:extLst>
          </p:cNvPr>
          <p:cNvSpPr/>
          <p:nvPr/>
        </p:nvSpPr>
        <p:spPr>
          <a:xfrm>
            <a:off x="4133258" y="62083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1" name="모서리가 둥근 직사각형 973">
            <a:extLst>
              <a:ext uri="{FF2B5EF4-FFF2-40B4-BE49-F238E27FC236}">
                <a16:creationId xmlns:a16="http://schemas.microsoft.com/office/drawing/2014/main" id="{626311D7-9305-E9B3-10ED-4CA1C0324992}"/>
              </a:ext>
            </a:extLst>
          </p:cNvPr>
          <p:cNvSpPr/>
          <p:nvPr/>
        </p:nvSpPr>
        <p:spPr>
          <a:xfrm>
            <a:off x="3811532" y="63755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2" name="모서리가 둥근 직사각형 974">
            <a:extLst>
              <a:ext uri="{FF2B5EF4-FFF2-40B4-BE49-F238E27FC236}">
                <a16:creationId xmlns:a16="http://schemas.microsoft.com/office/drawing/2014/main" id="{7CABFE4E-B04E-1943-E65A-E34F666DAEA1}"/>
              </a:ext>
            </a:extLst>
          </p:cNvPr>
          <p:cNvSpPr/>
          <p:nvPr/>
        </p:nvSpPr>
        <p:spPr>
          <a:xfrm>
            <a:off x="3972723" y="63745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3" name="모서리가 둥근 직사각형 975">
            <a:extLst>
              <a:ext uri="{FF2B5EF4-FFF2-40B4-BE49-F238E27FC236}">
                <a16:creationId xmlns:a16="http://schemas.microsoft.com/office/drawing/2014/main" id="{CDCEDE1E-1EA9-6C06-8FAC-71CF2DE54158}"/>
              </a:ext>
            </a:extLst>
          </p:cNvPr>
          <p:cNvSpPr/>
          <p:nvPr/>
        </p:nvSpPr>
        <p:spPr>
          <a:xfrm>
            <a:off x="4133910" y="63732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4" name="모서리가 둥근 직사각형 913">
            <a:extLst>
              <a:ext uri="{FF2B5EF4-FFF2-40B4-BE49-F238E27FC236}">
                <a16:creationId xmlns:a16="http://schemas.microsoft.com/office/drawing/2014/main" id="{E3056554-BAE5-823D-4EBD-1DCCBD02D20E}"/>
              </a:ext>
            </a:extLst>
          </p:cNvPr>
          <p:cNvSpPr/>
          <p:nvPr/>
        </p:nvSpPr>
        <p:spPr>
          <a:xfrm>
            <a:off x="3813630" y="48608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5" name="사각형: 둥근 위쪽 모서리 10054">
            <a:extLst>
              <a:ext uri="{FF2B5EF4-FFF2-40B4-BE49-F238E27FC236}">
                <a16:creationId xmlns:a16="http://schemas.microsoft.com/office/drawing/2014/main" id="{C382F02C-A120-3BC3-C9DA-D7FD837E816B}"/>
              </a:ext>
            </a:extLst>
          </p:cNvPr>
          <p:cNvSpPr/>
          <p:nvPr/>
        </p:nvSpPr>
        <p:spPr>
          <a:xfrm>
            <a:off x="3751956" y="4527077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056" name="직선 연결선 10055">
            <a:extLst>
              <a:ext uri="{FF2B5EF4-FFF2-40B4-BE49-F238E27FC236}">
                <a16:creationId xmlns:a16="http://schemas.microsoft.com/office/drawing/2014/main" id="{A52F8839-1316-7475-735F-BCADD84C3912}"/>
              </a:ext>
            </a:extLst>
          </p:cNvPr>
          <p:cNvCxnSpPr>
            <a:cxnSpLocks/>
          </p:cNvCxnSpPr>
          <p:nvPr/>
        </p:nvCxnSpPr>
        <p:spPr>
          <a:xfrm>
            <a:off x="3751956" y="4805621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57" name="사각형: 둥근 모서리 10056">
            <a:extLst>
              <a:ext uri="{FF2B5EF4-FFF2-40B4-BE49-F238E27FC236}">
                <a16:creationId xmlns:a16="http://schemas.microsoft.com/office/drawing/2014/main" id="{3FF7A463-63D4-B251-5369-C53F26A3F4C5}"/>
              </a:ext>
            </a:extLst>
          </p:cNvPr>
          <p:cNvSpPr/>
          <p:nvPr/>
        </p:nvSpPr>
        <p:spPr>
          <a:xfrm>
            <a:off x="3751957" y="452769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8" name="직사각형 10057">
            <a:extLst>
              <a:ext uri="{FF2B5EF4-FFF2-40B4-BE49-F238E27FC236}">
                <a16:creationId xmlns:a16="http://schemas.microsoft.com/office/drawing/2014/main" id="{EBF4F1E1-68F2-FC75-7EA3-C836F94266E5}"/>
              </a:ext>
            </a:extLst>
          </p:cNvPr>
          <p:cNvSpPr/>
          <p:nvPr/>
        </p:nvSpPr>
        <p:spPr>
          <a:xfrm>
            <a:off x="3803028" y="4498334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0059" name="그룹 10058">
            <a:extLst>
              <a:ext uri="{FF2B5EF4-FFF2-40B4-BE49-F238E27FC236}">
                <a16:creationId xmlns:a16="http://schemas.microsoft.com/office/drawing/2014/main" id="{57D8213F-65A9-5F7E-094C-F64338049BC1}"/>
              </a:ext>
            </a:extLst>
          </p:cNvPr>
          <p:cNvGrpSpPr/>
          <p:nvPr/>
        </p:nvGrpSpPr>
        <p:grpSpPr>
          <a:xfrm>
            <a:off x="3728857" y="4632971"/>
            <a:ext cx="577798" cy="221355"/>
            <a:chOff x="7893402" y="849412"/>
            <a:chExt cx="597508" cy="229745"/>
          </a:xfrm>
        </p:grpSpPr>
        <p:sp>
          <p:nvSpPr>
            <p:cNvPr id="10064" name="직사각형 10063">
              <a:extLst>
                <a:ext uri="{FF2B5EF4-FFF2-40B4-BE49-F238E27FC236}">
                  <a16:creationId xmlns:a16="http://schemas.microsoft.com/office/drawing/2014/main" id="{6D074467-3288-F044-FC51-1603A08AC2C3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065" name="직사각형 10064">
              <a:extLst>
                <a:ext uri="{FF2B5EF4-FFF2-40B4-BE49-F238E27FC236}">
                  <a16:creationId xmlns:a16="http://schemas.microsoft.com/office/drawing/2014/main" id="{490CDEC4-E94B-06D8-C944-989C3AB30028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066" name="직사각형 10065">
              <a:extLst>
                <a:ext uri="{FF2B5EF4-FFF2-40B4-BE49-F238E27FC236}">
                  <a16:creationId xmlns:a16="http://schemas.microsoft.com/office/drawing/2014/main" id="{FAD764EA-E0C8-F7F6-EBF3-CB459DF2FF67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0060" name="직선 연결선 10059">
            <a:extLst>
              <a:ext uri="{FF2B5EF4-FFF2-40B4-BE49-F238E27FC236}">
                <a16:creationId xmlns:a16="http://schemas.microsoft.com/office/drawing/2014/main" id="{0798E76D-AB31-9077-012D-623DEB9D6AAE}"/>
              </a:ext>
            </a:extLst>
          </p:cNvPr>
          <p:cNvCxnSpPr>
            <a:cxnSpLocks/>
          </p:cNvCxnSpPr>
          <p:nvPr/>
        </p:nvCxnSpPr>
        <p:spPr>
          <a:xfrm>
            <a:off x="3755213" y="467959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61" name="그룹 10060">
            <a:extLst>
              <a:ext uri="{FF2B5EF4-FFF2-40B4-BE49-F238E27FC236}">
                <a16:creationId xmlns:a16="http://schemas.microsoft.com/office/drawing/2014/main" id="{DE9BC8CF-9353-8153-F9A6-22D900B1BA2F}"/>
              </a:ext>
            </a:extLst>
          </p:cNvPr>
          <p:cNvGrpSpPr/>
          <p:nvPr/>
        </p:nvGrpSpPr>
        <p:grpSpPr>
          <a:xfrm>
            <a:off x="3919585" y="4679616"/>
            <a:ext cx="161190" cy="1829500"/>
            <a:chOff x="7498683" y="728474"/>
            <a:chExt cx="166688" cy="2740762"/>
          </a:xfrm>
        </p:grpSpPr>
        <p:cxnSp>
          <p:nvCxnSpPr>
            <p:cNvPr id="10062" name="직선 연결선 10061">
              <a:extLst>
                <a:ext uri="{FF2B5EF4-FFF2-40B4-BE49-F238E27FC236}">
                  <a16:creationId xmlns:a16="http://schemas.microsoft.com/office/drawing/2014/main" id="{8E34FB7D-38D5-EE83-A675-8E0E544078B0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63" name="직선 연결선 10062">
              <a:extLst>
                <a:ext uri="{FF2B5EF4-FFF2-40B4-BE49-F238E27FC236}">
                  <a16:creationId xmlns:a16="http://schemas.microsoft.com/office/drawing/2014/main" id="{9A98620D-9856-7E1E-9972-FEF3ADD7C7B2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983" name="모서리가 둥근 직사각형 1001">
            <a:extLst>
              <a:ext uri="{FF2B5EF4-FFF2-40B4-BE49-F238E27FC236}">
                <a16:creationId xmlns:a16="http://schemas.microsoft.com/office/drawing/2014/main" id="{8D2F54AC-FC3D-C5F1-3927-8EB448829A9C}"/>
              </a:ext>
            </a:extLst>
          </p:cNvPr>
          <p:cNvSpPr/>
          <p:nvPr/>
        </p:nvSpPr>
        <p:spPr>
          <a:xfrm>
            <a:off x="4565049" y="4864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4" name="모서리가 둥근 직사각형 1002">
            <a:extLst>
              <a:ext uri="{FF2B5EF4-FFF2-40B4-BE49-F238E27FC236}">
                <a16:creationId xmlns:a16="http://schemas.microsoft.com/office/drawing/2014/main" id="{CD1D0056-BA82-42E2-0C39-54E3B9F24B8F}"/>
              </a:ext>
            </a:extLst>
          </p:cNvPr>
          <p:cNvSpPr/>
          <p:nvPr/>
        </p:nvSpPr>
        <p:spPr>
          <a:xfrm>
            <a:off x="4726237" y="48629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5" name="모서리가 둥근 직사각형 997">
            <a:extLst>
              <a:ext uri="{FF2B5EF4-FFF2-40B4-BE49-F238E27FC236}">
                <a16:creationId xmlns:a16="http://schemas.microsoft.com/office/drawing/2014/main" id="{F95440DF-EBA1-5EC5-AF9B-56F6AE263E1F}"/>
              </a:ext>
            </a:extLst>
          </p:cNvPr>
          <p:cNvSpPr/>
          <p:nvPr/>
        </p:nvSpPr>
        <p:spPr>
          <a:xfrm>
            <a:off x="4403145" y="50332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6" name="모서리가 둥근 직사각형 998">
            <a:extLst>
              <a:ext uri="{FF2B5EF4-FFF2-40B4-BE49-F238E27FC236}">
                <a16:creationId xmlns:a16="http://schemas.microsoft.com/office/drawing/2014/main" id="{20032571-C1D8-BB9E-C93D-0EFF6E479437}"/>
              </a:ext>
            </a:extLst>
          </p:cNvPr>
          <p:cNvSpPr/>
          <p:nvPr/>
        </p:nvSpPr>
        <p:spPr>
          <a:xfrm>
            <a:off x="4564335" y="50323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7" name="모서리가 둥근 직사각형 999">
            <a:extLst>
              <a:ext uri="{FF2B5EF4-FFF2-40B4-BE49-F238E27FC236}">
                <a16:creationId xmlns:a16="http://schemas.microsoft.com/office/drawing/2014/main" id="{CC696537-456A-3D2F-1B78-200555D00DBB}"/>
              </a:ext>
            </a:extLst>
          </p:cNvPr>
          <p:cNvSpPr/>
          <p:nvPr/>
        </p:nvSpPr>
        <p:spPr>
          <a:xfrm>
            <a:off x="4725523" y="50310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8" name="모서리가 둥근 직사각형 994">
            <a:extLst>
              <a:ext uri="{FF2B5EF4-FFF2-40B4-BE49-F238E27FC236}">
                <a16:creationId xmlns:a16="http://schemas.microsoft.com/office/drawing/2014/main" id="{0CA250B5-178E-9458-EA5F-9EEBFA835B66}"/>
              </a:ext>
            </a:extLst>
          </p:cNvPr>
          <p:cNvSpPr/>
          <p:nvPr/>
        </p:nvSpPr>
        <p:spPr>
          <a:xfrm>
            <a:off x="4403858" y="52047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9" name="모서리가 둥근 직사각형 995">
            <a:extLst>
              <a:ext uri="{FF2B5EF4-FFF2-40B4-BE49-F238E27FC236}">
                <a16:creationId xmlns:a16="http://schemas.microsoft.com/office/drawing/2014/main" id="{FB0AF9A9-566D-2B86-1299-EB605CE6F60B}"/>
              </a:ext>
            </a:extLst>
          </p:cNvPr>
          <p:cNvSpPr/>
          <p:nvPr/>
        </p:nvSpPr>
        <p:spPr>
          <a:xfrm>
            <a:off x="4565049" y="52037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0" name="모서리가 둥근 직사각형 996">
            <a:extLst>
              <a:ext uri="{FF2B5EF4-FFF2-40B4-BE49-F238E27FC236}">
                <a16:creationId xmlns:a16="http://schemas.microsoft.com/office/drawing/2014/main" id="{DC510479-64B3-4D90-48D8-C39DF1BE8A7D}"/>
              </a:ext>
            </a:extLst>
          </p:cNvPr>
          <p:cNvSpPr/>
          <p:nvPr/>
        </p:nvSpPr>
        <p:spPr>
          <a:xfrm>
            <a:off x="4726237" y="52024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1" name="모서리가 둥근 직사각형 991">
            <a:extLst>
              <a:ext uri="{FF2B5EF4-FFF2-40B4-BE49-F238E27FC236}">
                <a16:creationId xmlns:a16="http://schemas.microsoft.com/office/drawing/2014/main" id="{79F28775-EF77-2017-A497-21F39D187CC6}"/>
              </a:ext>
            </a:extLst>
          </p:cNvPr>
          <p:cNvSpPr/>
          <p:nvPr/>
        </p:nvSpPr>
        <p:spPr>
          <a:xfrm>
            <a:off x="4404889" y="5367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2" name="모서리가 둥근 직사각형 992">
            <a:extLst>
              <a:ext uri="{FF2B5EF4-FFF2-40B4-BE49-F238E27FC236}">
                <a16:creationId xmlns:a16="http://schemas.microsoft.com/office/drawing/2014/main" id="{FC571DAE-4F4D-0272-05AC-92BA7016BE9B}"/>
              </a:ext>
            </a:extLst>
          </p:cNvPr>
          <p:cNvSpPr/>
          <p:nvPr/>
        </p:nvSpPr>
        <p:spPr>
          <a:xfrm>
            <a:off x="4566080" y="53669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3" name="모서리가 둥근 직사각형 993">
            <a:extLst>
              <a:ext uri="{FF2B5EF4-FFF2-40B4-BE49-F238E27FC236}">
                <a16:creationId xmlns:a16="http://schemas.microsoft.com/office/drawing/2014/main" id="{67F97B82-4AB8-CD8F-E783-00D0EEAD50E0}"/>
              </a:ext>
            </a:extLst>
          </p:cNvPr>
          <p:cNvSpPr/>
          <p:nvPr/>
        </p:nvSpPr>
        <p:spPr>
          <a:xfrm>
            <a:off x="4727267" y="5365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4" name="모서리가 둥근 직사각형 988">
            <a:extLst>
              <a:ext uri="{FF2B5EF4-FFF2-40B4-BE49-F238E27FC236}">
                <a16:creationId xmlns:a16="http://schemas.microsoft.com/office/drawing/2014/main" id="{1783C5CF-7731-9EDA-36D7-609534EF55CC}"/>
              </a:ext>
            </a:extLst>
          </p:cNvPr>
          <p:cNvSpPr/>
          <p:nvPr/>
        </p:nvSpPr>
        <p:spPr>
          <a:xfrm>
            <a:off x="4406215" y="5537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5" name="모서리가 둥근 직사각형 989">
            <a:extLst>
              <a:ext uri="{FF2B5EF4-FFF2-40B4-BE49-F238E27FC236}">
                <a16:creationId xmlns:a16="http://schemas.microsoft.com/office/drawing/2014/main" id="{6EBF5FDC-A539-0CF1-AEC9-527EC47AA312}"/>
              </a:ext>
            </a:extLst>
          </p:cNvPr>
          <p:cNvSpPr/>
          <p:nvPr/>
        </p:nvSpPr>
        <p:spPr>
          <a:xfrm>
            <a:off x="4567406" y="55364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6" name="모서리가 둥근 직사각형 990">
            <a:extLst>
              <a:ext uri="{FF2B5EF4-FFF2-40B4-BE49-F238E27FC236}">
                <a16:creationId xmlns:a16="http://schemas.microsoft.com/office/drawing/2014/main" id="{184F6F74-E0E4-AEC9-12E3-742F555C6417}"/>
              </a:ext>
            </a:extLst>
          </p:cNvPr>
          <p:cNvSpPr/>
          <p:nvPr/>
        </p:nvSpPr>
        <p:spPr>
          <a:xfrm>
            <a:off x="4728593" y="5537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7" name="모서리가 둥근 직사각형 985">
            <a:extLst>
              <a:ext uri="{FF2B5EF4-FFF2-40B4-BE49-F238E27FC236}">
                <a16:creationId xmlns:a16="http://schemas.microsoft.com/office/drawing/2014/main" id="{5E22F48B-6D8A-4A78-FFEB-A9D70DB366D9}"/>
              </a:ext>
            </a:extLst>
          </p:cNvPr>
          <p:cNvSpPr/>
          <p:nvPr/>
        </p:nvSpPr>
        <p:spPr>
          <a:xfrm>
            <a:off x="4404889" y="57177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8" name="모서리가 둥근 직사각형 986">
            <a:extLst>
              <a:ext uri="{FF2B5EF4-FFF2-40B4-BE49-F238E27FC236}">
                <a16:creationId xmlns:a16="http://schemas.microsoft.com/office/drawing/2014/main" id="{34402895-5241-43BF-2467-48F4A903A2D1}"/>
              </a:ext>
            </a:extLst>
          </p:cNvPr>
          <p:cNvSpPr/>
          <p:nvPr/>
        </p:nvSpPr>
        <p:spPr>
          <a:xfrm>
            <a:off x="4566080" y="57167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9" name="모서리가 둥근 직사각형 987">
            <a:extLst>
              <a:ext uri="{FF2B5EF4-FFF2-40B4-BE49-F238E27FC236}">
                <a16:creationId xmlns:a16="http://schemas.microsoft.com/office/drawing/2014/main" id="{1742029D-0AF5-D330-F746-2A56BC5BE6EB}"/>
              </a:ext>
            </a:extLst>
          </p:cNvPr>
          <p:cNvSpPr/>
          <p:nvPr/>
        </p:nvSpPr>
        <p:spPr>
          <a:xfrm>
            <a:off x="4727267" y="57154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0" name="모서리가 둥근 직사각형 982">
            <a:extLst>
              <a:ext uri="{FF2B5EF4-FFF2-40B4-BE49-F238E27FC236}">
                <a16:creationId xmlns:a16="http://schemas.microsoft.com/office/drawing/2014/main" id="{325D9558-D095-55A8-1B24-E17A1313323F}"/>
              </a:ext>
            </a:extLst>
          </p:cNvPr>
          <p:cNvSpPr/>
          <p:nvPr/>
        </p:nvSpPr>
        <p:spPr>
          <a:xfrm>
            <a:off x="4401819" y="58850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1" name="모서리가 둥근 직사각형 983">
            <a:extLst>
              <a:ext uri="{FF2B5EF4-FFF2-40B4-BE49-F238E27FC236}">
                <a16:creationId xmlns:a16="http://schemas.microsoft.com/office/drawing/2014/main" id="{8973F409-B735-66AB-8790-E19E984BE957}"/>
              </a:ext>
            </a:extLst>
          </p:cNvPr>
          <p:cNvSpPr/>
          <p:nvPr/>
        </p:nvSpPr>
        <p:spPr>
          <a:xfrm>
            <a:off x="4563009" y="58841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2" name="모서리가 둥근 직사각형 984">
            <a:extLst>
              <a:ext uri="{FF2B5EF4-FFF2-40B4-BE49-F238E27FC236}">
                <a16:creationId xmlns:a16="http://schemas.microsoft.com/office/drawing/2014/main" id="{FAA175D7-6DE5-C03D-FF59-7EAD0B999E86}"/>
              </a:ext>
            </a:extLst>
          </p:cNvPr>
          <p:cNvSpPr/>
          <p:nvPr/>
        </p:nvSpPr>
        <p:spPr>
          <a:xfrm>
            <a:off x="4724197" y="58827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3" name="모서리가 둥근 직사각형 979">
            <a:extLst>
              <a:ext uri="{FF2B5EF4-FFF2-40B4-BE49-F238E27FC236}">
                <a16:creationId xmlns:a16="http://schemas.microsoft.com/office/drawing/2014/main" id="{3DA01EE6-08F8-410A-B3AF-84D6E4C72DCB}"/>
              </a:ext>
            </a:extLst>
          </p:cNvPr>
          <p:cNvSpPr/>
          <p:nvPr/>
        </p:nvSpPr>
        <p:spPr>
          <a:xfrm>
            <a:off x="4403145" y="6050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4" name="모서리가 둥근 직사각형 980">
            <a:extLst>
              <a:ext uri="{FF2B5EF4-FFF2-40B4-BE49-F238E27FC236}">
                <a16:creationId xmlns:a16="http://schemas.microsoft.com/office/drawing/2014/main" id="{E0AECA68-9560-0E03-5DD3-4C31CDD71090}"/>
              </a:ext>
            </a:extLst>
          </p:cNvPr>
          <p:cNvSpPr/>
          <p:nvPr/>
        </p:nvSpPr>
        <p:spPr>
          <a:xfrm>
            <a:off x="4564335" y="60492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5" name="모서리가 둥근 직사각형 981">
            <a:extLst>
              <a:ext uri="{FF2B5EF4-FFF2-40B4-BE49-F238E27FC236}">
                <a16:creationId xmlns:a16="http://schemas.microsoft.com/office/drawing/2014/main" id="{282E91EF-1A21-8498-3168-D42041C506B2}"/>
              </a:ext>
            </a:extLst>
          </p:cNvPr>
          <p:cNvSpPr/>
          <p:nvPr/>
        </p:nvSpPr>
        <p:spPr>
          <a:xfrm>
            <a:off x="4728809" y="60509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6" name="모서리가 둥근 직사각형 976">
            <a:extLst>
              <a:ext uri="{FF2B5EF4-FFF2-40B4-BE49-F238E27FC236}">
                <a16:creationId xmlns:a16="http://schemas.microsoft.com/office/drawing/2014/main" id="{D3366E55-3E87-2CA0-D898-F8C055FB1AF2}"/>
              </a:ext>
            </a:extLst>
          </p:cNvPr>
          <p:cNvSpPr/>
          <p:nvPr/>
        </p:nvSpPr>
        <p:spPr>
          <a:xfrm>
            <a:off x="4402802" y="62133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7" name="모서리가 둥근 직사각형 977">
            <a:extLst>
              <a:ext uri="{FF2B5EF4-FFF2-40B4-BE49-F238E27FC236}">
                <a16:creationId xmlns:a16="http://schemas.microsoft.com/office/drawing/2014/main" id="{25DC9064-BD6E-B639-E077-016E6C1F2F8F}"/>
              </a:ext>
            </a:extLst>
          </p:cNvPr>
          <p:cNvSpPr/>
          <p:nvPr/>
        </p:nvSpPr>
        <p:spPr>
          <a:xfrm>
            <a:off x="4563993" y="62124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8" name="모서리가 둥근 직사각형 978">
            <a:extLst>
              <a:ext uri="{FF2B5EF4-FFF2-40B4-BE49-F238E27FC236}">
                <a16:creationId xmlns:a16="http://schemas.microsoft.com/office/drawing/2014/main" id="{D7CB28A6-70ED-1D8E-E004-D2C7DC1CA3C7}"/>
              </a:ext>
            </a:extLst>
          </p:cNvPr>
          <p:cNvSpPr/>
          <p:nvPr/>
        </p:nvSpPr>
        <p:spPr>
          <a:xfrm>
            <a:off x="4725181" y="6211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9" name="모서리가 둥근 직사각형 973">
            <a:extLst>
              <a:ext uri="{FF2B5EF4-FFF2-40B4-BE49-F238E27FC236}">
                <a16:creationId xmlns:a16="http://schemas.microsoft.com/office/drawing/2014/main" id="{9FC2CEA5-C1D4-08AF-89B8-58DE4D18978D}"/>
              </a:ext>
            </a:extLst>
          </p:cNvPr>
          <p:cNvSpPr/>
          <p:nvPr/>
        </p:nvSpPr>
        <p:spPr>
          <a:xfrm>
            <a:off x="4403455" y="63782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0" name="모서리가 둥근 직사각형 974">
            <a:extLst>
              <a:ext uri="{FF2B5EF4-FFF2-40B4-BE49-F238E27FC236}">
                <a16:creationId xmlns:a16="http://schemas.microsoft.com/office/drawing/2014/main" id="{8057E058-FC33-0A42-F3E8-FA59691EE83E}"/>
              </a:ext>
            </a:extLst>
          </p:cNvPr>
          <p:cNvSpPr/>
          <p:nvPr/>
        </p:nvSpPr>
        <p:spPr>
          <a:xfrm>
            <a:off x="4564646" y="63772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1" name="모서리가 둥근 직사각형 975">
            <a:extLst>
              <a:ext uri="{FF2B5EF4-FFF2-40B4-BE49-F238E27FC236}">
                <a16:creationId xmlns:a16="http://schemas.microsoft.com/office/drawing/2014/main" id="{80A351A6-32B0-6AE7-D7E1-09AE7B7102B8}"/>
              </a:ext>
            </a:extLst>
          </p:cNvPr>
          <p:cNvSpPr/>
          <p:nvPr/>
        </p:nvSpPr>
        <p:spPr>
          <a:xfrm>
            <a:off x="4725833" y="63759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2" name="모서리가 둥근 직사각형 913">
            <a:extLst>
              <a:ext uri="{FF2B5EF4-FFF2-40B4-BE49-F238E27FC236}">
                <a16:creationId xmlns:a16="http://schemas.microsoft.com/office/drawing/2014/main" id="{D9B520AD-9760-E4F9-2214-665C384952A4}"/>
              </a:ext>
            </a:extLst>
          </p:cNvPr>
          <p:cNvSpPr/>
          <p:nvPr/>
        </p:nvSpPr>
        <p:spPr>
          <a:xfrm>
            <a:off x="4405553" y="48635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3" name="사각형: 둥근 위쪽 모서리 10012">
            <a:extLst>
              <a:ext uri="{FF2B5EF4-FFF2-40B4-BE49-F238E27FC236}">
                <a16:creationId xmlns:a16="http://schemas.microsoft.com/office/drawing/2014/main" id="{73EE989F-8522-8FEF-E938-2214A6748221}"/>
              </a:ext>
            </a:extLst>
          </p:cNvPr>
          <p:cNvSpPr/>
          <p:nvPr/>
        </p:nvSpPr>
        <p:spPr>
          <a:xfrm>
            <a:off x="4343879" y="452981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014" name="직선 연결선 10013">
            <a:extLst>
              <a:ext uri="{FF2B5EF4-FFF2-40B4-BE49-F238E27FC236}">
                <a16:creationId xmlns:a16="http://schemas.microsoft.com/office/drawing/2014/main" id="{A7D271A9-0ECB-6252-D514-6899C7B7D029}"/>
              </a:ext>
            </a:extLst>
          </p:cNvPr>
          <p:cNvCxnSpPr>
            <a:cxnSpLocks/>
          </p:cNvCxnSpPr>
          <p:nvPr/>
        </p:nvCxnSpPr>
        <p:spPr>
          <a:xfrm>
            <a:off x="4343879" y="48083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15" name="사각형: 둥근 모서리 10014">
            <a:extLst>
              <a:ext uri="{FF2B5EF4-FFF2-40B4-BE49-F238E27FC236}">
                <a16:creationId xmlns:a16="http://schemas.microsoft.com/office/drawing/2014/main" id="{B24317E0-BD6E-FF39-5843-AFF2B25FF996}"/>
              </a:ext>
            </a:extLst>
          </p:cNvPr>
          <p:cNvSpPr/>
          <p:nvPr/>
        </p:nvSpPr>
        <p:spPr>
          <a:xfrm>
            <a:off x="4343880" y="453043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6" name="직사각형 10015">
            <a:extLst>
              <a:ext uri="{FF2B5EF4-FFF2-40B4-BE49-F238E27FC236}">
                <a16:creationId xmlns:a16="http://schemas.microsoft.com/office/drawing/2014/main" id="{CAC256D0-A278-B235-C720-76D3AF63BD70}"/>
              </a:ext>
            </a:extLst>
          </p:cNvPr>
          <p:cNvSpPr/>
          <p:nvPr/>
        </p:nvSpPr>
        <p:spPr>
          <a:xfrm>
            <a:off x="4394951" y="4501068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0018" name="직선 연결선 10017">
            <a:extLst>
              <a:ext uri="{FF2B5EF4-FFF2-40B4-BE49-F238E27FC236}">
                <a16:creationId xmlns:a16="http://schemas.microsoft.com/office/drawing/2014/main" id="{3DCA88D0-A8E5-F42A-A8BC-BC0BAA653B10}"/>
              </a:ext>
            </a:extLst>
          </p:cNvPr>
          <p:cNvCxnSpPr>
            <a:cxnSpLocks/>
          </p:cNvCxnSpPr>
          <p:nvPr/>
        </p:nvCxnSpPr>
        <p:spPr>
          <a:xfrm>
            <a:off x="4347136" y="468232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20" name="직선 연결선 10019">
            <a:extLst>
              <a:ext uri="{FF2B5EF4-FFF2-40B4-BE49-F238E27FC236}">
                <a16:creationId xmlns:a16="http://schemas.microsoft.com/office/drawing/2014/main" id="{46089C67-50E0-BCAC-BB87-6834F2393D90}"/>
              </a:ext>
            </a:extLst>
          </p:cNvPr>
          <p:cNvCxnSpPr/>
          <p:nvPr/>
        </p:nvCxnSpPr>
        <p:spPr>
          <a:xfrm flipV="1">
            <a:off x="4511508" y="4685529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21" name="직선 연결선 10020">
            <a:extLst>
              <a:ext uri="{FF2B5EF4-FFF2-40B4-BE49-F238E27FC236}">
                <a16:creationId xmlns:a16="http://schemas.microsoft.com/office/drawing/2014/main" id="{BA5A526A-9665-A9F9-B7CB-4F032CB8F00C}"/>
              </a:ext>
            </a:extLst>
          </p:cNvPr>
          <p:cNvCxnSpPr/>
          <p:nvPr/>
        </p:nvCxnSpPr>
        <p:spPr>
          <a:xfrm flipV="1">
            <a:off x="4679524" y="4667510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41" name="모서리가 둥근 직사각형 1001">
            <a:extLst>
              <a:ext uri="{FF2B5EF4-FFF2-40B4-BE49-F238E27FC236}">
                <a16:creationId xmlns:a16="http://schemas.microsoft.com/office/drawing/2014/main" id="{50F53E11-903D-1920-85CF-A243508507DC}"/>
              </a:ext>
            </a:extLst>
          </p:cNvPr>
          <p:cNvSpPr/>
          <p:nvPr/>
        </p:nvSpPr>
        <p:spPr>
          <a:xfrm>
            <a:off x="5124393" y="4864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2" name="모서리가 둥근 직사각형 1002">
            <a:extLst>
              <a:ext uri="{FF2B5EF4-FFF2-40B4-BE49-F238E27FC236}">
                <a16:creationId xmlns:a16="http://schemas.microsoft.com/office/drawing/2014/main" id="{AB22BDE9-1F5D-CA1F-6333-C5C8F39C9801}"/>
              </a:ext>
            </a:extLst>
          </p:cNvPr>
          <p:cNvSpPr/>
          <p:nvPr/>
        </p:nvSpPr>
        <p:spPr>
          <a:xfrm>
            <a:off x="5285581" y="48629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3" name="모서리가 둥근 직사각형 997">
            <a:extLst>
              <a:ext uri="{FF2B5EF4-FFF2-40B4-BE49-F238E27FC236}">
                <a16:creationId xmlns:a16="http://schemas.microsoft.com/office/drawing/2014/main" id="{17729BA0-DC28-559E-83A3-A851E7D9F68D}"/>
              </a:ext>
            </a:extLst>
          </p:cNvPr>
          <p:cNvSpPr/>
          <p:nvPr/>
        </p:nvSpPr>
        <p:spPr>
          <a:xfrm>
            <a:off x="4962489" y="50332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4" name="모서리가 둥근 직사각형 998">
            <a:extLst>
              <a:ext uri="{FF2B5EF4-FFF2-40B4-BE49-F238E27FC236}">
                <a16:creationId xmlns:a16="http://schemas.microsoft.com/office/drawing/2014/main" id="{09603826-65EE-666A-75E9-EA1B63C92838}"/>
              </a:ext>
            </a:extLst>
          </p:cNvPr>
          <p:cNvSpPr/>
          <p:nvPr/>
        </p:nvSpPr>
        <p:spPr>
          <a:xfrm>
            <a:off x="5123679" y="50323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5" name="모서리가 둥근 직사각형 999">
            <a:extLst>
              <a:ext uri="{FF2B5EF4-FFF2-40B4-BE49-F238E27FC236}">
                <a16:creationId xmlns:a16="http://schemas.microsoft.com/office/drawing/2014/main" id="{140B3992-693C-2587-C5C7-A82ACA3DAB36}"/>
              </a:ext>
            </a:extLst>
          </p:cNvPr>
          <p:cNvSpPr/>
          <p:nvPr/>
        </p:nvSpPr>
        <p:spPr>
          <a:xfrm>
            <a:off x="5284867" y="50310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6" name="모서리가 둥근 직사각형 994">
            <a:extLst>
              <a:ext uri="{FF2B5EF4-FFF2-40B4-BE49-F238E27FC236}">
                <a16:creationId xmlns:a16="http://schemas.microsoft.com/office/drawing/2014/main" id="{64802A58-4FB3-77CD-7276-EC52A99B9AE7}"/>
              </a:ext>
            </a:extLst>
          </p:cNvPr>
          <p:cNvSpPr/>
          <p:nvPr/>
        </p:nvSpPr>
        <p:spPr>
          <a:xfrm>
            <a:off x="4963202" y="52047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7" name="모서리가 둥근 직사각형 995">
            <a:extLst>
              <a:ext uri="{FF2B5EF4-FFF2-40B4-BE49-F238E27FC236}">
                <a16:creationId xmlns:a16="http://schemas.microsoft.com/office/drawing/2014/main" id="{75756A12-D427-1445-7BE1-F2C84886A5A0}"/>
              </a:ext>
            </a:extLst>
          </p:cNvPr>
          <p:cNvSpPr/>
          <p:nvPr/>
        </p:nvSpPr>
        <p:spPr>
          <a:xfrm>
            <a:off x="5124393" y="52037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8" name="모서리가 둥근 직사각형 996">
            <a:extLst>
              <a:ext uri="{FF2B5EF4-FFF2-40B4-BE49-F238E27FC236}">
                <a16:creationId xmlns:a16="http://schemas.microsoft.com/office/drawing/2014/main" id="{6391CCFD-ADC6-882F-951C-567CDF269FEE}"/>
              </a:ext>
            </a:extLst>
          </p:cNvPr>
          <p:cNvSpPr/>
          <p:nvPr/>
        </p:nvSpPr>
        <p:spPr>
          <a:xfrm>
            <a:off x="5285581" y="52024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9" name="모서리가 둥근 직사각형 991">
            <a:extLst>
              <a:ext uri="{FF2B5EF4-FFF2-40B4-BE49-F238E27FC236}">
                <a16:creationId xmlns:a16="http://schemas.microsoft.com/office/drawing/2014/main" id="{905DCFEC-9667-241E-360B-C0F3E6973DEA}"/>
              </a:ext>
            </a:extLst>
          </p:cNvPr>
          <p:cNvSpPr/>
          <p:nvPr/>
        </p:nvSpPr>
        <p:spPr>
          <a:xfrm>
            <a:off x="4964233" y="5367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0" name="모서리가 둥근 직사각형 992">
            <a:extLst>
              <a:ext uri="{FF2B5EF4-FFF2-40B4-BE49-F238E27FC236}">
                <a16:creationId xmlns:a16="http://schemas.microsoft.com/office/drawing/2014/main" id="{64CA22CE-85B3-BB4F-2F5E-7E868C8B0D74}"/>
              </a:ext>
            </a:extLst>
          </p:cNvPr>
          <p:cNvSpPr/>
          <p:nvPr/>
        </p:nvSpPr>
        <p:spPr>
          <a:xfrm>
            <a:off x="5125424" y="53669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1" name="모서리가 둥근 직사각형 993">
            <a:extLst>
              <a:ext uri="{FF2B5EF4-FFF2-40B4-BE49-F238E27FC236}">
                <a16:creationId xmlns:a16="http://schemas.microsoft.com/office/drawing/2014/main" id="{81BC6AC5-D7BB-5F21-C629-4FD1CF2A7237}"/>
              </a:ext>
            </a:extLst>
          </p:cNvPr>
          <p:cNvSpPr/>
          <p:nvPr/>
        </p:nvSpPr>
        <p:spPr>
          <a:xfrm>
            <a:off x="5286611" y="5365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2" name="모서리가 둥근 직사각형 988">
            <a:extLst>
              <a:ext uri="{FF2B5EF4-FFF2-40B4-BE49-F238E27FC236}">
                <a16:creationId xmlns:a16="http://schemas.microsoft.com/office/drawing/2014/main" id="{4B9D257B-905A-2058-1645-2697DFA95FD3}"/>
              </a:ext>
            </a:extLst>
          </p:cNvPr>
          <p:cNvSpPr/>
          <p:nvPr/>
        </p:nvSpPr>
        <p:spPr>
          <a:xfrm>
            <a:off x="4965559" y="5537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3" name="모서리가 둥근 직사각형 989">
            <a:extLst>
              <a:ext uri="{FF2B5EF4-FFF2-40B4-BE49-F238E27FC236}">
                <a16:creationId xmlns:a16="http://schemas.microsoft.com/office/drawing/2014/main" id="{E0D37D75-7CCD-06A5-DFAE-895A2BC760F6}"/>
              </a:ext>
            </a:extLst>
          </p:cNvPr>
          <p:cNvSpPr/>
          <p:nvPr/>
        </p:nvSpPr>
        <p:spPr>
          <a:xfrm>
            <a:off x="5126750" y="55364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4" name="모서리가 둥근 직사각형 990">
            <a:extLst>
              <a:ext uri="{FF2B5EF4-FFF2-40B4-BE49-F238E27FC236}">
                <a16:creationId xmlns:a16="http://schemas.microsoft.com/office/drawing/2014/main" id="{7FB6E2B4-7722-117F-BD97-819A66ACB388}"/>
              </a:ext>
            </a:extLst>
          </p:cNvPr>
          <p:cNvSpPr/>
          <p:nvPr/>
        </p:nvSpPr>
        <p:spPr>
          <a:xfrm>
            <a:off x="5287937" y="5537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5" name="모서리가 둥근 직사각형 985">
            <a:extLst>
              <a:ext uri="{FF2B5EF4-FFF2-40B4-BE49-F238E27FC236}">
                <a16:creationId xmlns:a16="http://schemas.microsoft.com/office/drawing/2014/main" id="{587CE9DC-5904-F21F-4A73-EE197443F357}"/>
              </a:ext>
            </a:extLst>
          </p:cNvPr>
          <p:cNvSpPr/>
          <p:nvPr/>
        </p:nvSpPr>
        <p:spPr>
          <a:xfrm>
            <a:off x="4964233" y="57177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6" name="모서리가 둥근 직사각형 986">
            <a:extLst>
              <a:ext uri="{FF2B5EF4-FFF2-40B4-BE49-F238E27FC236}">
                <a16:creationId xmlns:a16="http://schemas.microsoft.com/office/drawing/2014/main" id="{0FE96F6E-E401-4B87-F453-3A1DE2C88FC2}"/>
              </a:ext>
            </a:extLst>
          </p:cNvPr>
          <p:cNvSpPr/>
          <p:nvPr/>
        </p:nvSpPr>
        <p:spPr>
          <a:xfrm>
            <a:off x="5125424" y="57167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7" name="모서리가 둥근 직사각형 987">
            <a:extLst>
              <a:ext uri="{FF2B5EF4-FFF2-40B4-BE49-F238E27FC236}">
                <a16:creationId xmlns:a16="http://schemas.microsoft.com/office/drawing/2014/main" id="{D35A5B2E-32A2-53B9-069A-217CB55DBE05}"/>
              </a:ext>
            </a:extLst>
          </p:cNvPr>
          <p:cNvSpPr/>
          <p:nvPr/>
        </p:nvSpPr>
        <p:spPr>
          <a:xfrm>
            <a:off x="5286611" y="57154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8" name="모서리가 둥근 직사각형 982">
            <a:extLst>
              <a:ext uri="{FF2B5EF4-FFF2-40B4-BE49-F238E27FC236}">
                <a16:creationId xmlns:a16="http://schemas.microsoft.com/office/drawing/2014/main" id="{93511DA1-41C0-53A8-A741-4AB06B759E4F}"/>
              </a:ext>
            </a:extLst>
          </p:cNvPr>
          <p:cNvSpPr/>
          <p:nvPr/>
        </p:nvSpPr>
        <p:spPr>
          <a:xfrm>
            <a:off x="4961163" y="58850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9" name="모서리가 둥근 직사각형 983">
            <a:extLst>
              <a:ext uri="{FF2B5EF4-FFF2-40B4-BE49-F238E27FC236}">
                <a16:creationId xmlns:a16="http://schemas.microsoft.com/office/drawing/2014/main" id="{BDB0A5CE-DF46-9497-FCCB-7EC485B19EF7}"/>
              </a:ext>
            </a:extLst>
          </p:cNvPr>
          <p:cNvSpPr/>
          <p:nvPr/>
        </p:nvSpPr>
        <p:spPr>
          <a:xfrm>
            <a:off x="5122353" y="58841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0" name="모서리가 둥근 직사각형 984">
            <a:extLst>
              <a:ext uri="{FF2B5EF4-FFF2-40B4-BE49-F238E27FC236}">
                <a16:creationId xmlns:a16="http://schemas.microsoft.com/office/drawing/2014/main" id="{91DF97D6-BDE8-3080-F28A-1C18FC46154D}"/>
              </a:ext>
            </a:extLst>
          </p:cNvPr>
          <p:cNvSpPr/>
          <p:nvPr/>
        </p:nvSpPr>
        <p:spPr>
          <a:xfrm>
            <a:off x="5283541" y="58827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1" name="모서리가 둥근 직사각형 979">
            <a:extLst>
              <a:ext uri="{FF2B5EF4-FFF2-40B4-BE49-F238E27FC236}">
                <a16:creationId xmlns:a16="http://schemas.microsoft.com/office/drawing/2014/main" id="{9A710D18-CB23-B38C-E7E0-90ADE822C07B}"/>
              </a:ext>
            </a:extLst>
          </p:cNvPr>
          <p:cNvSpPr/>
          <p:nvPr/>
        </p:nvSpPr>
        <p:spPr>
          <a:xfrm>
            <a:off x="4962489" y="6050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2" name="모서리가 둥근 직사각형 980">
            <a:extLst>
              <a:ext uri="{FF2B5EF4-FFF2-40B4-BE49-F238E27FC236}">
                <a16:creationId xmlns:a16="http://schemas.microsoft.com/office/drawing/2014/main" id="{8103E181-A4FE-D2ED-B78C-D3CB53C39730}"/>
              </a:ext>
            </a:extLst>
          </p:cNvPr>
          <p:cNvSpPr/>
          <p:nvPr/>
        </p:nvSpPr>
        <p:spPr>
          <a:xfrm>
            <a:off x="5123679" y="60492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3" name="모서리가 둥근 직사각형 981">
            <a:extLst>
              <a:ext uri="{FF2B5EF4-FFF2-40B4-BE49-F238E27FC236}">
                <a16:creationId xmlns:a16="http://schemas.microsoft.com/office/drawing/2014/main" id="{E937DD1E-2229-FD19-5B90-4036F7CB18E5}"/>
              </a:ext>
            </a:extLst>
          </p:cNvPr>
          <p:cNvSpPr/>
          <p:nvPr/>
        </p:nvSpPr>
        <p:spPr>
          <a:xfrm>
            <a:off x="5288153" y="60509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4" name="모서리가 둥근 직사각형 976">
            <a:extLst>
              <a:ext uri="{FF2B5EF4-FFF2-40B4-BE49-F238E27FC236}">
                <a16:creationId xmlns:a16="http://schemas.microsoft.com/office/drawing/2014/main" id="{1D9E613E-2F57-C980-6619-A39A1BB5B113}"/>
              </a:ext>
            </a:extLst>
          </p:cNvPr>
          <p:cNvSpPr/>
          <p:nvPr/>
        </p:nvSpPr>
        <p:spPr>
          <a:xfrm>
            <a:off x="4962146" y="62133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5" name="모서리가 둥근 직사각형 977">
            <a:extLst>
              <a:ext uri="{FF2B5EF4-FFF2-40B4-BE49-F238E27FC236}">
                <a16:creationId xmlns:a16="http://schemas.microsoft.com/office/drawing/2014/main" id="{98C2B92F-55E6-7EFF-6493-37299BE910EF}"/>
              </a:ext>
            </a:extLst>
          </p:cNvPr>
          <p:cNvSpPr/>
          <p:nvPr/>
        </p:nvSpPr>
        <p:spPr>
          <a:xfrm>
            <a:off x="5123337" y="62124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6" name="모서리가 둥근 직사각형 978">
            <a:extLst>
              <a:ext uri="{FF2B5EF4-FFF2-40B4-BE49-F238E27FC236}">
                <a16:creationId xmlns:a16="http://schemas.microsoft.com/office/drawing/2014/main" id="{D06EAC00-8324-927A-86DD-3F9C9E733208}"/>
              </a:ext>
            </a:extLst>
          </p:cNvPr>
          <p:cNvSpPr/>
          <p:nvPr/>
        </p:nvSpPr>
        <p:spPr>
          <a:xfrm>
            <a:off x="5284525" y="6211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7" name="모서리가 둥근 직사각형 973">
            <a:extLst>
              <a:ext uri="{FF2B5EF4-FFF2-40B4-BE49-F238E27FC236}">
                <a16:creationId xmlns:a16="http://schemas.microsoft.com/office/drawing/2014/main" id="{9ED84FCF-DFAF-FD2D-CA42-D99C911F74B5}"/>
              </a:ext>
            </a:extLst>
          </p:cNvPr>
          <p:cNvSpPr/>
          <p:nvPr/>
        </p:nvSpPr>
        <p:spPr>
          <a:xfrm>
            <a:off x="4962799" y="63782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8" name="모서리가 둥근 직사각형 974">
            <a:extLst>
              <a:ext uri="{FF2B5EF4-FFF2-40B4-BE49-F238E27FC236}">
                <a16:creationId xmlns:a16="http://schemas.microsoft.com/office/drawing/2014/main" id="{E43E665A-908E-11A2-E3E3-2F7F47B38896}"/>
              </a:ext>
            </a:extLst>
          </p:cNvPr>
          <p:cNvSpPr/>
          <p:nvPr/>
        </p:nvSpPr>
        <p:spPr>
          <a:xfrm>
            <a:off x="5123990" y="63772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9" name="모서리가 둥근 직사각형 975">
            <a:extLst>
              <a:ext uri="{FF2B5EF4-FFF2-40B4-BE49-F238E27FC236}">
                <a16:creationId xmlns:a16="http://schemas.microsoft.com/office/drawing/2014/main" id="{38E5FAF7-7AF6-1363-1CC4-A6775EE2F2F9}"/>
              </a:ext>
            </a:extLst>
          </p:cNvPr>
          <p:cNvSpPr/>
          <p:nvPr/>
        </p:nvSpPr>
        <p:spPr>
          <a:xfrm>
            <a:off x="5285177" y="63759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0" name="모서리가 둥근 직사각형 913">
            <a:extLst>
              <a:ext uri="{FF2B5EF4-FFF2-40B4-BE49-F238E27FC236}">
                <a16:creationId xmlns:a16="http://schemas.microsoft.com/office/drawing/2014/main" id="{C6FF85B4-679C-B538-0692-D404954ACDFE}"/>
              </a:ext>
            </a:extLst>
          </p:cNvPr>
          <p:cNvSpPr/>
          <p:nvPr/>
        </p:nvSpPr>
        <p:spPr>
          <a:xfrm>
            <a:off x="4964897" y="48635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1" name="사각형: 둥근 위쪽 모서리 9970">
            <a:extLst>
              <a:ext uri="{FF2B5EF4-FFF2-40B4-BE49-F238E27FC236}">
                <a16:creationId xmlns:a16="http://schemas.microsoft.com/office/drawing/2014/main" id="{D36B1330-9951-6D9C-34F0-04FB06868E0E}"/>
              </a:ext>
            </a:extLst>
          </p:cNvPr>
          <p:cNvSpPr/>
          <p:nvPr/>
        </p:nvSpPr>
        <p:spPr>
          <a:xfrm>
            <a:off x="4903223" y="452981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972" name="직선 연결선 9971">
            <a:extLst>
              <a:ext uri="{FF2B5EF4-FFF2-40B4-BE49-F238E27FC236}">
                <a16:creationId xmlns:a16="http://schemas.microsoft.com/office/drawing/2014/main" id="{30F5F8B9-004C-41B1-4779-2E286D1C1304}"/>
              </a:ext>
            </a:extLst>
          </p:cNvPr>
          <p:cNvCxnSpPr>
            <a:cxnSpLocks/>
          </p:cNvCxnSpPr>
          <p:nvPr/>
        </p:nvCxnSpPr>
        <p:spPr>
          <a:xfrm>
            <a:off x="4903223" y="48083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73" name="사각형: 둥근 모서리 9972">
            <a:extLst>
              <a:ext uri="{FF2B5EF4-FFF2-40B4-BE49-F238E27FC236}">
                <a16:creationId xmlns:a16="http://schemas.microsoft.com/office/drawing/2014/main" id="{21F69D6A-3769-6F82-EE0F-7FF7C2B981E1}"/>
              </a:ext>
            </a:extLst>
          </p:cNvPr>
          <p:cNvSpPr/>
          <p:nvPr/>
        </p:nvSpPr>
        <p:spPr>
          <a:xfrm>
            <a:off x="4903224" y="453043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4" name="직사각형 9973">
            <a:extLst>
              <a:ext uri="{FF2B5EF4-FFF2-40B4-BE49-F238E27FC236}">
                <a16:creationId xmlns:a16="http://schemas.microsoft.com/office/drawing/2014/main" id="{CB5901F0-4763-B977-A5E3-ED6B2A017486}"/>
              </a:ext>
            </a:extLst>
          </p:cNvPr>
          <p:cNvSpPr/>
          <p:nvPr/>
        </p:nvSpPr>
        <p:spPr>
          <a:xfrm>
            <a:off x="4954295" y="4501068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975" name="그룹 9974">
            <a:extLst>
              <a:ext uri="{FF2B5EF4-FFF2-40B4-BE49-F238E27FC236}">
                <a16:creationId xmlns:a16="http://schemas.microsoft.com/office/drawing/2014/main" id="{D73CC817-7A92-63E5-95A9-461C407383E2}"/>
              </a:ext>
            </a:extLst>
          </p:cNvPr>
          <p:cNvGrpSpPr/>
          <p:nvPr/>
        </p:nvGrpSpPr>
        <p:grpSpPr>
          <a:xfrm>
            <a:off x="4880124" y="4635705"/>
            <a:ext cx="577798" cy="221355"/>
            <a:chOff x="7893402" y="849412"/>
            <a:chExt cx="597508" cy="229745"/>
          </a:xfrm>
        </p:grpSpPr>
        <p:sp>
          <p:nvSpPr>
            <p:cNvPr id="9980" name="직사각형 9979">
              <a:extLst>
                <a:ext uri="{FF2B5EF4-FFF2-40B4-BE49-F238E27FC236}">
                  <a16:creationId xmlns:a16="http://schemas.microsoft.com/office/drawing/2014/main" id="{850B9BAC-FC1D-5A98-8F8A-C59FD52D5673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981" name="직사각형 9980">
              <a:extLst>
                <a:ext uri="{FF2B5EF4-FFF2-40B4-BE49-F238E27FC236}">
                  <a16:creationId xmlns:a16="http://schemas.microsoft.com/office/drawing/2014/main" id="{E8A85560-6245-3FC4-502B-DE33AFB3E422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982" name="직사각형 9981">
              <a:extLst>
                <a:ext uri="{FF2B5EF4-FFF2-40B4-BE49-F238E27FC236}">
                  <a16:creationId xmlns:a16="http://schemas.microsoft.com/office/drawing/2014/main" id="{5A2B6A83-EBF8-1A2C-E16D-18DA75FEE3BF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976" name="직선 연결선 9975">
            <a:extLst>
              <a:ext uri="{FF2B5EF4-FFF2-40B4-BE49-F238E27FC236}">
                <a16:creationId xmlns:a16="http://schemas.microsoft.com/office/drawing/2014/main" id="{FCDB1DEE-80B4-071D-7518-75D0A32601B5}"/>
              </a:ext>
            </a:extLst>
          </p:cNvPr>
          <p:cNvCxnSpPr>
            <a:cxnSpLocks/>
          </p:cNvCxnSpPr>
          <p:nvPr/>
        </p:nvCxnSpPr>
        <p:spPr>
          <a:xfrm>
            <a:off x="4906480" y="468232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77" name="그룹 9976">
            <a:extLst>
              <a:ext uri="{FF2B5EF4-FFF2-40B4-BE49-F238E27FC236}">
                <a16:creationId xmlns:a16="http://schemas.microsoft.com/office/drawing/2014/main" id="{784CA735-18DC-7FC4-DF99-243707BE69DD}"/>
              </a:ext>
            </a:extLst>
          </p:cNvPr>
          <p:cNvGrpSpPr/>
          <p:nvPr/>
        </p:nvGrpSpPr>
        <p:grpSpPr>
          <a:xfrm>
            <a:off x="5070852" y="4682350"/>
            <a:ext cx="161190" cy="1829500"/>
            <a:chOff x="7498683" y="728474"/>
            <a:chExt cx="166688" cy="2740762"/>
          </a:xfrm>
        </p:grpSpPr>
        <p:cxnSp>
          <p:nvCxnSpPr>
            <p:cNvPr id="9978" name="직선 연결선 9977">
              <a:extLst>
                <a:ext uri="{FF2B5EF4-FFF2-40B4-BE49-F238E27FC236}">
                  <a16:creationId xmlns:a16="http://schemas.microsoft.com/office/drawing/2014/main" id="{06874131-06F4-AD5F-120F-5DAE1CCB9600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79" name="직선 연결선 9978">
              <a:extLst>
                <a:ext uri="{FF2B5EF4-FFF2-40B4-BE49-F238E27FC236}">
                  <a16:creationId xmlns:a16="http://schemas.microsoft.com/office/drawing/2014/main" id="{19B37300-5689-E833-F0A6-DF35BF93C490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99" name="모서리가 둥근 직사각형 1001">
            <a:extLst>
              <a:ext uri="{FF2B5EF4-FFF2-40B4-BE49-F238E27FC236}">
                <a16:creationId xmlns:a16="http://schemas.microsoft.com/office/drawing/2014/main" id="{E2E2E124-2B97-CC7A-327F-6230E8FE1BE9}"/>
              </a:ext>
            </a:extLst>
          </p:cNvPr>
          <p:cNvSpPr/>
          <p:nvPr/>
        </p:nvSpPr>
        <p:spPr>
          <a:xfrm>
            <a:off x="5700457" y="4864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0" name="모서리가 둥근 직사각형 1002">
            <a:extLst>
              <a:ext uri="{FF2B5EF4-FFF2-40B4-BE49-F238E27FC236}">
                <a16:creationId xmlns:a16="http://schemas.microsoft.com/office/drawing/2014/main" id="{ED9D4369-280B-3AC7-14D2-E0F7E338536E}"/>
              </a:ext>
            </a:extLst>
          </p:cNvPr>
          <p:cNvSpPr/>
          <p:nvPr/>
        </p:nvSpPr>
        <p:spPr>
          <a:xfrm>
            <a:off x="5861645" y="48629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1" name="모서리가 둥근 직사각형 997">
            <a:extLst>
              <a:ext uri="{FF2B5EF4-FFF2-40B4-BE49-F238E27FC236}">
                <a16:creationId xmlns:a16="http://schemas.microsoft.com/office/drawing/2014/main" id="{5D81EA67-6CE2-EFD1-38F6-F3699731FEB8}"/>
              </a:ext>
            </a:extLst>
          </p:cNvPr>
          <p:cNvSpPr/>
          <p:nvPr/>
        </p:nvSpPr>
        <p:spPr>
          <a:xfrm>
            <a:off x="5538553" y="50332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2" name="모서리가 둥근 직사각형 998">
            <a:extLst>
              <a:ext uri="{FF2B5EF4-FFF2-40B4-BE49-F238E27FC236}">
                <a16:creationId xmlns:a16="http://schemas.microsoft.com/office/drawing/2014/main" id="{C7628180-39E8-1C58-B7D6-02E30CC13D96}"/>
              </a:ext>
            </a:extLst>
          </p:cNvPr>
          <p:cNvSpPr/>
          <p:nvPr/>
        </p:nvSpPr>
        <p:spPr>
          <a:xfrm>
            <a:off x="5699743" y="50323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3" name="모서리가 둥근 직사각형 999">
            <a:extLst>
              <a:ext uri="{FF2B5EF4-FFF2-40B4-BE49-F238E27FC236}">
                <a16:creationId xmlns:a16="http://schemas.microsoft.com/office/drawing/2014/main" id="{2E002C4C-9F12-99B8-E5BD-BC62751F8EA4}"/>
              </a:ext>
            </a:extLst>
          </p:cNvPr>
          <p:cNvSpPr/>
          <p:nvPr/>
        </p:nvSpPr>
        <p:spPr>
          <a:xfrm>
            <a:off x="5860931" y="50310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4" name="모서리가 둥근 직사각형 994">
            <a:extLst>
              <a:ext uri="{FF2B5EF4-FFF2-40B4-BE49-F238E27FC236}">
                <a16:creationId xmlns:a16="http://schemas.microsoft.com/office/drawing/2014/main" id="{71667AB2-73F9-0ECC-334A-AD658F89D0B4}"/>
              </a:ext>
            </a:extLst>
          </p:cNvPr>
          <p:cNvSpPr/>
          <p:nvPr/>
        </p:nvSpPr>
        <p:spPr>
          <a:xfrm>
            <a:off x="5539266" y="52047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5" name="모서리가 둥근 직사각형 995">
            <a:extLst>
              <a:ext uri="{FF2B5EF4-FFF2-40B4-BE49-F238E27FC236}">
                <a16:creationId xmlns:a16="http://schemas.microsoft.com/office/drawing/2014/main" id="{D3BB4DFC-D71E-1A0C-D14A-85D36A2DAD80}"/>
              </a:ext>
            </a:extLst>
          </p:cNvPr>
          <p:cNvSpPr/>
          <p:nvPr/>
        </p:nvSpPr>
        <p:spPr>
          <a:xfrm>
            <a:off x="5700457" y="52037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6" name="모서리가 둥근 직사각형 996">
            <a:extLst>
              <a:ext uri="{FF2B5EF4-FFF2-40B4-BE49-F238E27FC236}">
                <a16:creationId xmlns:a16="http://schemas.microsoft.com/office/drawing/2014/main" id="{1E5B0033-9276-5D8E-5A0E-3C80E8DA18D7}"/>
              </a:ext>
            </a:extLst>
          </p:cNvPr>
          <p:cNvSpPr/>
          <p:nvPr/>
        </p:nvSpPr>
        <p:spPr>
          <a:xfrm>
            <a:off x="5861645" y="52024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7" name="모서리가 둥근 직사각형 991">
            <a:extLst>
              <a:ext uri="{FF2B5EF4-FFF2-40B4-BE49-F238E27FC236}">
                <a16:creationId xmlns:a16="http://schemas.microsoft.com/office/drawing/2014/main" id="{0A4282E4-1C36-7400-8853-7CE14B085CD6}"/>
              </a:ext>
            </a:extLst>
          </p:cNvPr>
          <p:cNvSpPr/>
          <p:nvPr/>
        </p:nvSpPr>
        <p:spPr>
          <a:xfrm>
            <a:off x="5540297" y="5367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8" name="모서리가 둥근 직사각형 992">
            <a:extLst>
              <a:ext uri="{FF2B5EF4-FFF2-40B4-BE49-F238E27FC236}">
                <a16:creationId xmlns:a16="http://schemas.microsoft.com/office/drawing/2014/main" id="{C007A517-318C-CF5F-6A63-1B7363A87726}"/>
              </a:ext>
            </a:extLst>
          </p:cNvPr>
          <p:cNvSpPr/>
          <p:nvPr/>
        </p:nvSpPr>
        <p:spPr>
          <a:xfrm>
            <a:off x="5701488" y="53669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9" name="모서리가 둥근 직사각형 993">
            <a:extLst>
              <a:ext uri="{FF2B5EF4-FFF2-40B4-BE49-F238E27FC236}">
                <a16:creationId xmlns:a16="http://schemas.microsoft.com/office/drawing/2014/main" id="{9F5A39D8-B6B5-FCDE-F629-81A76D4BF509}"/>
              </a:ext>
            </a:extLst>
          </p:cNvPr>
          <p:cNvSpPr/>
          <p:nvPr/>
        </p:nvSpPr>
        <p:spPr>
          <a:xfrm>
            <a:off x="5862675" y="5365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0" name="모서리가 둥근 직사각형 988">
            <a:extLst>
              <a:ext uri="{FF2B5EF4-FFF2-40B4-BE49-F238E27FC236}">
                <a16:creationId xmlns:a16="http://schemas.microsoft.com/office/drawing/2014/main" id="{1EF95189-F49A-D466-3F5F-258AF5BCA2B3}"/>
              </a:ext>
            </a:extLst>
          </p:cNvPr>
          <p:cNvSpPr/>
          <p:nvPr/>
        </p:nvSpPr>
        <p:spPr>
          <a:xfrm>
            <a:off x="5541623" y="5537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1" name="모서리가 둥근 직사각형 989">
            <a:extLst>
              <a:ext uri="{FF2B5EF4-FFF2-40B4-BE49-F238E27FC236}">
                <a16:creationId xmlns:a16="http://schemas.microsoft.com/office/drawing/2014/main" id="{DD23ED89-0770-ED78-3422-F15D09CA0642}"/>
              </a:ext>
            </a:extLst>
          </p:cNvPr>
          <p:cNvSpPr/>
          <p:nvPr/>
        </p:nvSpPr>
        <p:spPr>
          <a:xfrm>
            <a:off x="5702814" y="55364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2" name="모서리가 둥근 직사각형 990">
            <a:extLst>
              <a:ext uri="{FF2B5EF4-FFF2-40B4-BE49-F238E27FC236}">
                <a16:creationId xmlns:a16="http://schemas.microsoft.com/office/drawing/2014/main" id="{0DBFCEA2-5DCD-E3E0-4FE7-2C639ABB54B3}"/>
              </a:ext>
            </a:extLst>
          </p:cNvPr>
          <p:cNvSpPr/>
          <p:nvPr/>
        </p:nvSpPr>
        <p:spPr>
          <a:xfrm>
            <a:off x="5864001" y="5537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3" name="모서리가 둥근 직사각형 985">
            <a:extLst>
              <a:ext uri="{FF2B5EF4-FFF2-40B4-BE49-F238E27FC236}">
                <a16:creationId xmlns:a16="http://schemas.microsoft.com/office/drawing/2014/main" id="{10E5353D-0BBE-FA31-564B-3F29F645F11A}"/>
              </a:ext>
            </a:extLst>
          </p:cNvPr>
          <p:cNvSpPr/>
          <p:nvPr/>
        </p:nvSpPr>
        <p:spPr>
          <a:xfrm>
            <a:off x="5540297" y="57177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4" name="모서리가 둥근 직사각형 986">
            <a:extLst>
              <a:ext uri="{FF2B5EF4-FFF2-40B4-BE49-F238E27FC236}">
                <a16:creationId xmlns:a16="http://schemas.microsoft.com/office/drawing/2014/main" id="{2658FE83-9963-043A-20C0-98AD82CA6F93}"/>
              </a:ext>
            </a:extLst>
          </p:cNvPr>
          <p:cNvSpPr/>
          <p:nvPr/>
        </p:nvSpPr>
        <p:spPr>
          <a:xfrm>
            <a:off x="5701488" y="57167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5" name="모서리가 둥근 직사각형 987">
            <a:extLst>
              <a:ext uri="{FF2B5EF4-FFF2-40B4-BE49-F238E27FC236}">
                <a16:creationId xmlns:a16="http://schemas.microsoft.com/office/drawing/2014/main" id="{CE8A5421-AF73-3AF4-885A-5958AB646B0E}"/>
              </a:ext>
            </a:extLst>
          </p:cNvPr>
          <p:cNvSpPr/>
          <p:nvPr/>
        </p:nvSpPr>
        <p:spPr>
          <a:xfrm>
            <a:off x="5862675" y="57154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6" name="모서리가 둥근 직사각형 982">
            <a:extLst>
              <a:ext uri="{FF2B5EF4-FFF2-40B4-BE49-F238E27FC236}">
                <a16:creationId xmlns:a16="http://schemas.microsoft.com/office/drawing/2014/main" id="{F34FA3D0-BD88-F62A-E0B9-9EEA32BF705B}"/>
              </a:ext>
            </a:extLst>
          </p:cNvPr>
          <p:cNvSpPr/>
          <p:nvPr/>
        </p:nvSpPr>
        <p:spPr>
          <a:xfrm>
            <a:off x="5537227" y="58850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7" name="모서리가 둥근 직사각형 983">
            <a:extLst>
              <a:ext uri="{FF2B5EF4-FFF2-40B4-BE49-F238E27FC236}">
                <a16:creationId xmlns:a16="http://schemas.microsoft.com/office/drawing/2014/main" id="{AD3FE448-D88E-C25A-936E-013EA295046C}"/>
              </a:ext>
            </a:extLst>
          </p:cNvPr>
          <p:cNvSpPr/>
          <p:nvPr/>
        </p:nvSpPr>
        <p:spPr>
          <a:xfrm>
            <a:off x="5698417" y="58841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8" name="모서리가 둥근 직사각형 984">
            <a:extLst>
              <a:ext uri="{FF2B5EF4-FFF2-40B4-BE49-F238E27FC236}">
                <a16:creationId xmlns:a16="http://schemas.microsoft.com/office/drawing/2014/main" id="{8B71693D-9D44-5E42-61C6-B3E422C5CEE4}"/>
              </a:ext>
            </a:extLst>
          </p:cNvPr>
          <p:cNvSpPr/>
          <p:nvPr/>
        </p:nvSpPr>
        <p:spPr>
          <a:xfrm>
            <a:off x="5859605" y="58827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9" name="모서리가 둥근 직사각형 979">
            <a:extLst>
              <a:ext uri="{FF2B5EF4-FFF2-40B4-BE49-F238E27FC236}">
                <a16:creationId xmlns:a16="http://schemas.microsoft.com/office/drawing/2014/main" id="{E0292830-1DD4-526B-B9DD-DE57C3F55F65}"/>
              </a:ext>
            </a:extLst>
          </p:cNvPr>
          <p:cNvSpPr/>
          <p:nvPr/>
        </p:nvSpPr>
        <p:spPr>
          <a:xfrm>
            <a:off x="5538553" y="60502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0" name="모서리가 둥근 직사각형 980">
            <a:extLst>
              <a:ext uri="{FF2B5EF4-FFF2-40B4-BE49-F238E27FC236}">
                <a16:creationId xmlns:a16="http://schemas.microsoft.com/office/drawing/2014/main" id="{76A983D0-2CDD-775E-B22E-29910F401A95}"/>
              </a:ext>
            </a:extLst>
          </p:cNvPr>
          <p:cNvSpPr/>
          <p:nvPr/>
        </p:nvSpPr>
        <p:spPr>
          <a:xfrm>
            <a:off x="5699743" y="60492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1" name="모서리가 둥근 직사각형 981">
            <a:extLst>
              <a:ext uri="{FF2B5EF4-FFF2-40B4-BE49-F238E27FC236}">
                <a16:creationId xmlns:a16="http://schemas.microsoft.com/office/drawing/2014/main" id="{A602DDA2-7D40-E686-8C74-32006BF75A23}"/>
              </a:ext>
            </a:extLst>
          </p:cNvPr>
          <p:cNvSpPr/>
          <p:nvPr/>
        </p:nvSpPr>
        <p:spPr>
          <a:xfrm>
            <a:off x="5864217" y="60509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2" name="모서리가 둥근 직사각형 976">
            <a:extLst>
              <a:ext uri="{FF2B5EF4-FFF2-40B4-BE49-F238E27FC236}">
                <a16:creationId xmlns:a16="http://schemas.microsoft.com/office/drawing/2014/main" id="{99BAD8FC-4343-CD65-A0B4-AA5D91DDCA89}"/>
              </a:ext>
            </a:extLst>
          </p:cNvPr>
          <p:cNvSpPr/>
          <p:nvPr/>
        </p:nvSpPr>
        <p:spPr>
          <a:xfrm>
            <a:off x="5538210" y="62133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3" name="모서리가 둥근 직사각형 977">
            <a:extLst>
              <a:ext uri="{FF2B5EF4-FFF2-40B4-BE49-F238E27FC236}">
                <a16:creationId xmlns:a16="http://schemas.microsoft.com/office/drawing/2014/main" id="{A4138FE4-7E3E-E28F-C787-3DF4EAC01841}"/>
              </a:ext>
            </a:extLst>
          </p:cNvPr>
          <p:cNvSpPr/>
          <p:nvPr/>
        </p:nvSpPr>
        <p:spPr>
          <a:xfrm>
            <a:off x="5699401" y="62124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4" name="모서리가 둥근 직사각형 978">
            <a:extLst>
              <a:ext uri="{FF2B5EF4-FFF2-40B4-BE49-F238E27FC236}">
                <a16:creationId xmlns:a16="http://schemas.microsoft.com/office/drawing/2014/main" id="{D8935F63-8966-B80F-75E4-FABC25FBA4A1}"/>
              </a:ext>
            </a:extLst>
          </p:cNvPr>
          <p:cNvSpPr/>
          <p:nvPr/>
        </p:nvSpPr>
        <p:spPr>
          <a:xfrm>
            <a:off x="5860589" y="62110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5" name="모서리가 둥근 직사각형 973">
            <a:extLst>
              <a:ext uri="{FF2B5EF4-FFF2-40B4-BE49-F238E27FC236}">
                <a16:creationId xmlns:a16="http://schemas.microsoft.com/office/drawing/2014/main" id="{BEB07944-1290-094B-CFF7-EF42EAF2B41D}"/>
              </a:ext>
            </a:extLst>
          </p:cNvPr>
          <p:cNvSpPr/>
          <p:nvPr/>
        </p:nvSpPr>
        <p:spPr>
          <a:xfrm>
            <a:off x="5538863" y="63782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6" name="모서리가 둥근 직사각형 974">
            <a:extLst>
              <a:ext uri="{FF2B5EF4-FFF2-40B4-BE49-F238E27FC236}">
                <a16:creationId xmlns:a16="http://schemas.microsoft.com/office/drawing/2014/main" id="{BC78370D-93FE-5FD0-5902-086D7FEF698F}"/>
              </a:ext>
            </a:extLst>
          </p:cNvPr>
          <p:cNvSpPr/>
          <p:nvPr/>
        </p:nvSpPr>
        <p:spPr>
          <a:xfrm>
            <a:off x="5700054" y="63772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7" name="모서리가 둥근 직사각형 975">
            <a:extLst>
              <a:ext uri="{FF2B5EF4-FFF2-40B4-BE49-F238E27FC236}">
                <a16:creationId xmlns:a16="http://schemas.microsoft.com/office/drawing/2014/main" id="{9DF41AB3-5CB6-5A4B-870F-CD0D876F1F0D}"/>
              </a:ext>
            </a:extLst>
          </p:cNvPr>
          <p:cNvSpPr/>
          <p:nvPr/>
        </p:nvSpPr>
        <p:spPr>
          <a:xfrm>
            <a:off x="5861241" y="63759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8" name="모서리가 둥근 직사각형 913">
            <a:extLst>
              <a:ext uri="{FF2B5EF4-FFF2-40B4-BE49-F238E27FC236}">
                <a16:creationId xmlns:a16="http://schemas.microsoft.com/office/drawing/2014/main" id="{368A6D60-DDFE-A4A6-9D19-566B8A26CD07}"/>
              </a:ext>
            </a:extLst>
          </p:cNvPr>
          <p:cNvSpPr/>
          <p:nvPr/>
        </p:nvSpPr>
        <p:spPr>
          <a:xfrm>
            <a:off x="5540961" y="48635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9" name="사각형: 둥근 위쪽 모서리 9928">
            <a:extLst>
              <a:ext uri="{FF2B5EF4-FFF2-40B4-BE49-F238E27FC236}">
                <a16:creationId xmlns:a16="http://schemas.microsoft.com/office/drawing/2014/main" id="{C1426F19-AA70-1CE8-EFD4-B223C090A08F}"/>
              </a:ext>
            </a:extLst>
          </p:cNvPr>
          <p:cNvSpPr/>
          <p:nvPr/>
        </p:nvSpPr>
        <p:spPr>
          <a:xfrm>
            <a:off x="5479287" y="452981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930" name="직선 연결선 9929">
            <a:extLst>
              <a:ext uri="{FF2B5EF4-FFF2-40B4-BE49-F238E27FC236}">
                <a16:creationId xmlns:a16="http://schemas.microsoft.com/office/drawing/2014/main" id="{62EE29F6-38A5-CB94-51E5-04A9030CB856}"/>
              </a:ext>
            </a:extLst>
          </p:cNvPr>
          <p:cNvCxnSpPr>
            <a:cxnSpLocks/>
          </p:cNvCxnSpPr>
          <p:nvPr/>
        </p:nvCxnSpPr>
        <p:spPr>
          <a:xfrm>
            <a:off x="5479287" y="48083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31" name="사각형: 둥근 모서리 9930">
            <a:extLst>
              <a:ext uri="{FF2B5EF4-FFF2-40B4-BE49-F238E27FC236}">
                <a16:creationId xmlns:a16="http://schemas.microsoft.com/office/drawing/2014/main" id="{0933F254-62A3-1E38-BEC3-F3636FDE9D6A}"/>
              </a:ext>
            </a:extLst>
          </p:cNvPr>
          <p:cNvSpPr/>
          <p:nvPr/>
        </p:nvSpPr>
        <p:spPr>
          <a:xfrm>
            <a:off x="5479288" y="4530432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32" name="직사각형 9931">
            <a:extLst>
              <a:ext uri="{FF2B5EF4-FFF2-40B4-BE49-F238E27FC236}">
                <a16:creationId xmlns:a16="http://schemas.microsoft.com/office/drawing/2014/main" id="{C6115E03-EF8F-C5FA-8B31-42D923A5A52B}"/>
              </a:ext>
            </a:extLst>
          </p:cNvPr>
          <p:cNvSpPr/>
          <p:nvPr/>
        </p:nvSpPr>
        <p:spPr>
          <a:xfrm>
            <a:off x="5530359" y="4501068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933" name="그룹 9932">
            <a:extLst>
              <a:ext uri="{FF2B5EF4-FFF2-40B4-BE49-F238E27FC236}">
                <a16:creationId xmlns:a16="http://schemas.microsoft.com/office/drawing/2014/main" id="{640E443E-7750-14A3-06DD-DB5DC940F990}"/>
              </a:ext>
            </a:extLst>
          </p:cNvPr>
          <p:cNvGrpSpPr/>
          <p:nvPr/>
        </p:nvGrpSpPr>
        <p:grpSpPr>
          <a:xfrm>
            <a:off x="5456188" y="4635705"/>
            <a:ext cx="577798" cy="221355"/>
            <a:chOff x="7893402" y="849412"/>
            <a:chExt cx="597508" cy="229745"/>
          </a:xfrm>
        </p:grpSpPr>
        <p:sp>
          <p:nvSpPr>
            <p:cNvPr id="9938" name="직사각형 9937">
              <a:extLst>
                <a:ext uri="{FF2B5EF4-FFF2-40B4-BE49-F238E27FC236}">
                  <a16:creationId xmlns:a16="http://schemas.microsoft.com/office/drawing/2014/main" id="{6D63DFB9-688F-2664-1911-51B75A21F84A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939" name="직사각형 9938">
              <a:extLst>
                <a:ext uri="{FF2B5EF4-FFF2-40B4-BE49-F238E27FC236}">
                  <a16:creationId xmlns:a16="http://schemas.microsoft.com/office/drawing/2014/main" id="{F5226A4F-FEE0-4C15-2455-7B27A409C888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940" name="직사각형 9939">
              <a:extLst>
                <a:ext uri="{FF2B5EF4-FFF2-40B4-BE49-F238E27FC236}">
                  <a16:creationId xmlns:a16="http://schemas.microsoft.com/office/drawing/2014/main" id="{D8167A78-8B9A-1F50-445E-52499A630C2F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934" name="직선 연결선 9933">
            <a:extLst>
              <a:ext uri="{FF2B5EF4-FFF2-40B4-BE49-F238E27FC236}">
                <a16:creationId xmlns:a16="http://schemas.microsoft.com/office/drawing/2014/main" id="{AE7BE232-3E01-69DF-0C57-58331BEE6A03}"/>
              </a:ext>
            </a:extLst>
          </p:cNvPr>
          <p:cNvCxnSpPr>
            <a:cxnSpLocks/>
          </p:cNvCxnSpPr>
          <p:nvPr/>
        </p:nvCxnSpPr>
        <p:spPr>
          <a:xfrm>
            <a:off x="5482544" y="468232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935" name="그룹 9934">
            <a:extLst>
              <a:ext uri="{FF2B5EF4-FFF2-40B4-BE49-F238E27FC236}">
                <a16:creationId xmlns:a16="http://schemas.microsoft.com/office/drawing/2014/main" id="{A59BBD65-92BB-C903-95B7-277D4395F77C}"/>
              </a:ext>
            </a:extLst>
          </p:cNvPr>
          <p:cNvGrpSpPr/>
          <p:nvPr/>
        </p:nvGrpSpPr>
        <p:grpSpPr>
          <a:xfrm>
            <a:off x="5646916" y="4682350"/>
            <a:ext cx="161190" cy="1829500"/>
            <a:chOff x="7498683" y="728474"/>
            <a:chExt cx="166688" cy="2740762"/>
          </a:xfrm>
        </p:grpSpPr>
        <p:cxnSp>
          <p:nvCxnSpPr>
            <p:cNvPr id="9936" name="직선 연결선 9935">
              <a:extLst>
                <a:ext uri="{FF2B5EF4-FFF2-40B4-BE49-F238E27FC236}">
                  <a16:creationId xmlns:a16="http://schemas.microsoft.com/office/drawing/2014/main" id="{B8717B76-E691-799B-79C5-97F943F3F479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37" name="직선 연결선 9936">
              <a:extLst>
                <a:ext uri="{FF2B5EF4-FFF2-40B4-BE49-F238E27FC236}">
                  <a16:creationId xmlns:a16="http://schemas.microsoft.com/office/drawing/2014/main" id="{5CAA0EA9-620D-11A0-4D2E-27E3303CDA9E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57" name="모서리가 둥근 직사각형 1001">
            <a:extLst>
              <a:ext uri="{FF2B5EF4-FFF2-40B4-BE49-F238E27FC236}">
                <a16:creationId xmlns:a16="http://schemas.microsoft.com/office/drawing/2014/main" id="{881D40A8-7BAB-8726-2832-7A82EA5B3E67}"/>
              </a:ext>
            </a:extLst>
          </p:cNvPr>
          <p:cNvSpPr/>
          <p:nvPr/>
        </p:nvSpPr>
        <p:spPr>
          <a:xfrm>
            <a:off x="6276521" y="48579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58" name="모서리가 둥근 직사각형 1002">
            <a:extLst>
              <a:ext uri="{FF2B5EF4-FFF2-40B4-BE49-F238E27FC236}">
                <a16:creationId xmlns:a16="http://schemas.microsoft.com/office/drawing/2014/main" id="{8BB04980-51E2-4ECA-3F95-3245EF7C913E}"/>
              </a:ext>
            </a:extLst>
          </p:cNvPr>
          <p:cNvSpPr/>
          <p:nvPr/>
        </p:nvSpPr>
        <p:spPr>
          <a:xfrm>
            <a:off x="6437709" y="48565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59" name="모서리가 둥근 직사각형 997">
            <a:extLst>
              <a:ext uri="{FF2B5EF4-FFF2-40B4-BE49-F238E27FC236}">
                <a16:creationId xmlns:a16="http://schemas.microsoft.com/office/drawing/2014/main" id="{CE1A295A-8994-A710-7A8D-3D8A38DA2994}"/>
              </a:ext>
            </a:extLst>
          </p:cNvPr>
          <p:cNvSpPr/>
          <p:nvPr/>
        </p:nvSpPr>
        <p:spPr>
          <a:xfrm>
            <a:off x="6114617" y="50268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0" name="모서리가 둥근 직사각형 998">
            <a:extLst>
              <a:ext uri="{FF2B5EF4-FFF2-40B4-BE49-F238E27FC236}">
                <a16:creationId xmlns:a16="http://schemas.microsoft.com/office/drawing/2014/main" id="{237116A4-D2BA-0D91-0809-55A8E4604211}"/>
              </a:ext>
            </a:extLst>
          </p:cNvPr>
          <p:cNvSpPr/>
          <p:nvPr/>
        </p:nvSpPr>
        <p:spPr>
          <a:xfrm>
            <a:off x="6275807" y="50259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1" name="모서리가 둥근 직사각형 999">
            <a:extLst>
              <a:ext uri="{FF2B5EF4-FFF2-40B4-BE49-F238E27FC236}">
                <a16:creationId xmlns:a16="http://schemas.microsoft.com/office/drawing/2014/main" id="{92ADCA17-7AB4-E997-D4AD-A4AE85246340}"/>
              </a:ext>
            </a:extLst>
          </p:cNvPr>
          <p:cNvSpPr/>
          <p:nvPr/>
        </p:nvSpPr>
        <p:spPr>
          <a:xfrm>
            <a:off x="6436995" y="50245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2" name="모서리가 둥근 직사각형 994">
            <a:extLst>
              <a:ext uri="{FF2B5EF4-FFF2-40B4-BE49-F238E27FC236}">
                <a16:creationId xmlns:a16="http://schemas.microsoft.com/office/drawing/2014/main" id="{AA103386-5E85-B460-A3E7-4158B54BFCDB}"/>
              </a:ext>
            </a:extLst>
          </p:cNvPr>
          <p:cNvSpPr/>
          <p:nvPr/>
        </p:nvSpPr>
        <p:spPr>
          <a:xfrm>
            <a:off x="6115330" y="51983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3" name="모서리가 둥근 직사각형 995">
            <a:extLst>
              <a:ext uri="{FF2B5EF4-FFF2-40B4-BE49-F238E27FC236}">
                <a16:creationId xmlns:a16="http://schemas.microsoft.com/office/drawing/2014/main" id="{35F86CBA-1B5A-9325-4928-6BE504F97CFC}"/>
              </a:ext>
            </a:extLst>
          </p:cNvPr>
          <p:cNvSpPr/>
          <p:nvPr/>
        </p:nvSpPr>
        <p:spPr>
          <a:xfrm>
            <a:off x="6276521" y="51973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4" name="모서리가 둥근 직사각형 996">
            <a:extLst>
              <a:ext uri="{FF2B5EF4-FFF2-40B4-BE49-F238E27FC236}">
                <a16:creationId xmlns:a16="http://schemas.microsoft.com/office/drawing/2014/main" id="{DBB26C5F-9258-1CDF-4B5D-148033B38351}"/>
              </a:ext>
            </a:extLst>
          </p:cNvPr>
          <p:cNvSpPr/>
          <p:nvPr/>
        </p:nvSpPr>
        <p:spPr>
          <a:xfrm>
            <a:off x="6437709" y="51960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5" name="모서리가 둥근 직사각형 991">
            <a:extLst>
              <a:ext uri="{FF2B5EF4-FFF2-40B4-BE49-F238E27FC236}">
                <a16:creationId xmlns:a16="http://schemas.microsoft.com/office/drawing/2014/main" id="{70E2001E-7E96-6C10-E245-D802E670A62B}"/>
              </a:ext>
            </a:extLst>
          </p:cNvPr>
          <p:cNvSpPr/>
          <p:nvPr/>
        </p:nvSpPr>
        <p:spPr>
          <a:xfrm>
            <a:off x="6116361" y="53615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6" name="모서리가 둥근 직사각형 992">
            <a:extLst>
              <a:ext uri="{FF2B5EF4-FFF2-40B4-BE49-F238E27FC236}">
                <a16:creationId xmlns:a16="http://schemas.microsoft.com/office/drawing/2014/main" id="{56DAD640-4F2A-5F8D-A836-67E5953210D3}"/>
              </a:ext>
            </a:extLst>
          </p:cNvPr>
          <p:cNvSpPr/>
          <p:nvPr/>
        </p:nvSpPr>
        <p:spPr>
          <a:xfrm>
            <a:off x="6277552" y="53605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7" name="모서리가 둥근 직사각형 993">
            <a:extLst>
              <a:ext uri="{FF2B5EF4-FFF2-40B4-BE49-F238E27FC236}">
                <a16:creationId xmlns:a16="http://schemas.microsoft.com/office/drawing/2014/main" id="{8C5327EF-3429-747A-F0D3-0A7E0869B9D8}"/>
              </a:ext>
            </a:extLst>
          </p:cNvPr>
          <p:cNvSpPr/>
          <p:nvPr/>
        </p:nvSpPr>
        <p:spPr>
          <a:xfrm>
            <a:off x="6438739" y="53592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8" name="모서리가 둥근 직사각형 988">
            <a:extLst>
              <a:ext uri="{FF2B5EF4-FFF2-40B4-BE49-F238E27FC236}">
                <a16:creationId xmlns:a16="http://schemas.microsoft.com/office/drawing/2014/main" id="{71920625-921E-B95B-8D51-6E6C831BA423}"/>
              </a:ext>
            </a:extLst>
          </p:cNvPr>
          <p:cNvSpPr/>
          <p:nvPr/>
        </p:nvSpPr>
        <p:spPr>
          <a:xfrm>
            <a:off x="6117687" y="55310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9" name="모서리가 둥근 직사각형 989">
            <a:extLst>
              <a:ext uri="{FF2B5EF4-FFF2-40B4-BE49-F238E27FC236}">
                <a16:creationId xmlns:a16="http://schemas.microsoft.com/office/drawing/2014/main" id="{9097C99F-BF80-8A9E-7A44-DB36951AD61D}"/>
              </a:ext>
            </a:extLst>
          </p:cNvPr>
          <p:cNvSpPr/>
          <p:nvPr/>
        </p:nvSpPr>
        <p:spPr>
          <a:xfrm>
            <a:off x="6278878" y="55300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0" name="모서리가 둥근 직사각형 990">
            <a:extLst>
              <a:ext uri="{FF2B5EF4-FFF2-40B4-BE49-F238E27FC236}">
                <a16:creationId xmlns:a16="http://schemas.microsoft.com/office/drawing/2014/main" id="{A98B04A3-7F70-6217-ED2D-F8177FA19679}"/>
              </a:ext>
            </a:extLst>
          </p:cNvPr>
          <p:cNvSpPr/>
          <p:nvPr/>
        </p:nvSpPr>
        <p:spPr>
          <a:xfrm>
            <a:off x="6440065" y="55310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1" name="모서리가 둥근 직사각형 985">
            <a:extLst>
              <a:ext uri="{FF2B5EF4-FFF2-40B4-BE49-F238E27FC236}">
                <a16:creationId xmlns:a16="http://schemas.microsoft.com/office/drawing/2014/main" id="{30A8E5A4-1DED-9273-0E07-40FF6C12DEA6}"/>
              </a:ext>
            </a:extLst>
          </p:cNvPr>
          <p:cNvSpPr/>
          <p:nvPr/>
        </p:nvSpPr>
        <p:spPr>
          <a:xfrm>
            <a:off x="6116361" y="57113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2" name="모서리가 둥근 직사각형 986">
            <a:extLst>
              <a:ext uri="{FF2B5EF4-FFF2-40B4-BE49-F238E27FC236}">
                <a16:creationId xmlns:a16="http://schemas.microsoft.com/office/drawing/2014/main" id="{EA8DF5A2-B4F0-29F9-2130-65FDD906A213}"/>
              </a:ext>
            </a:extLst>
          </p:cNvPr>
          <p:cNvSpPr/>
          <p:nvPr/>
        </p:nvSpPr>
        <p:spPr>
          <a:xfrm>
            <a:off x="6277552" y="57103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3" name="모서리가 둥근 직사각형 987">
            <a:extLst>
              <a:ext uri="{FF2B5EF4-FFF2-40B4-BE49-F238E27FC236}">
                <a16:creationId xmlns:a16="http://schemas.microsoft.com/office/drawing/2014/main" id="{F2979F12-0402-B3D3-D868-84FED49C0336}"/>
              </a:ext>
            </a:extLst>
          </p:cNvPr>
          <p:cNvSpPr/>
          <p:nvPr/>
        </p:nvSpPr>
        <p:spPr>
          <a:xfrm>
            <a:off x="6438739" y="57090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4" name="모서리가 둥근 직사각형 982">
            <a:extLst>
              <a:ext uri="{FF2B5EF4-FFF2-40B4-BE49-F238E27FC236}">
                <a16:creationId xmlns:a16="http://schemas.microsoft.com/office/drawing/2014/main" id="{58B3A3D6-8C35-A637-5046-814660E6EB63}"/>
              </a:ext>
            </a:extLst>
          </p:cNvPr>
          <p:cNvSpPr/>
          <p:nvPr/>
        </p:nvSpPr>
        <p:spPr>
          <a:xfrm>
            <a:off x="6113291" y="58786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5" name="모서리가 둥근 직사각형 983">
            <a:extLst>
              <a:ext uri="{FF2B5EF4-FFF2-40B4-BE49-F238E27FC236}">
                <a16:creationId xmlns:a16="http://schemas.microsoft.com/office/drawing/2014/main" id="{BFD26E42-D09B-03F6-BBD0-4BE67D3E8C45}"/>
              </a:ext>
            </a:extLst>
          </p:cNvPr>
          <p:cNvSpPr/>
          <p:nvPr/>
        </p:nvSpPr>
        <p:spPr>
          <a:xfrm>
            <a:off x="6274481" y="58777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6" name="모서리가 둥근 직사각형 984">
            <a:extLst>
              <a:ext uri="{FF2B5EF4-FFF2-40B4-BE49-F238E27FC236}">
                <a16:creationId xmlns:a16="http://schemas.microsoft.com/office/drawing/2014/main" id="{39415344-4B53-2D7C-ED23-A1EB995308F2}"/>
              </a:ext>
            </a:extLst>
          </p:cNvPr>
          <p:cNvSpPr/>
          <p:nvPr/>
        </p:nvSpPr>
        <p:spPr>
          <a:xfrm>
            <a:off x="6435669" y="58763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7" name="모서리가 둥근 직사각형 979">
            <a:extLst>
              <a:ext uri="{FF2B5EF4-FFF2-40B4-BE49-F238E27FC236}">
                <a16:creationId xmlns:a16="http://schemas.microsoft.com/office/drawing/2014/main" id="{4235BF55-67EB-A9C1-E2F3-E6078068543D}"/>
              </a:ext>
            </a:extLst>
          </p:cNvPr>
          <p:cNvSpPr/>
          <p:nvPr/>
        </p:nvSpPr>
        <p:spPr>
          <a:xfrm>
            <a:off x="6114617" y="60438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8" name="모서리가 둥근 직사각형 980">
            <a:extLst>
              <a:ext uri="{FF2B5EF4-FFF2-40B4-BE49-F238E27FC236}">
                <a16:creationId xmlns:a16="http://schemas.microsoft.com/office/drawing/2014/main" id="{C0FB5E4A-DB22-D2F3-895F-9758D0AA6BD6}"/>
              </a:ext>
            </a:extLst>
          </p:cNvPr>
          <p:cNvSpPr/>
          <p:nvPr/>
        </p:nvSpPr>
        <p:spPr>
          <a:xfrm>
            <a:off x="6275807" y="60428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9" name="모서리가 둥근 직사각형 981">
            <a:extLst>
              <a:ext uri="{FF2B5EF4-FFF2-40B4-BE49-F238E27FC236}">
                <a16:creationId xmlns:a16="http://schemas.microsoft.com/office/drawing/2014/main" id="{68518B11-37B2-DF80-0457-5D189500CCA4}"/>
              </a:ext>
            </a:extLst>
          </p:cNvPr>
          <p:cNvSpPr/>
          <p:nvPr/>
        </p:nvSpPr>
        <p:spPr>
          <a:xfrm>
            <a:off x="6440281" y="60445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0" name="모서리가 둥근 직사각형 976">
            <a:extLst>
              <a:ext uri="{FF2B5EF4-FFF2-40B4-BE49-F238E27FC236}">
                <a16:creationId xmlns:a16="http://schemas.microsoft.com/office/drawing/2014/main" id="{6B030381-E656-F6F9-1B4D-C18A712E3010}"/>
              </a:ext>
            </a:extLst>
          </p:cNvPr>
          <p:cNvSpPr/>
          <p:nvPr/>
        </p:nvSpPr>
        <p:spPr>
          <a:xfrm>
            <a:off x="6114274" y="62069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1" name="모서리가 둥근 직사각형 977">
            <a:extLst>
              <a:ext uri="{FF2B5EF4-FFF2-40B4-BE49-F238E27FC236}">
                <a16:creationId xmlns:a16="http://schemas.microsoft.com/office/drawing/2014/main" id="{397382EA-BD9C-86E9-5443-3535CB02BAB2}"/>
              </a:ext>
            </a:extLst>
          </p:cNvPr>
          <p:cNvSpPr/>
          <p:nvPr/>
        </p:nvSpPr>
        <p:spPr>
          <a:xfrm>
            <a:off x="6275465" y="62060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2" name="모서리가 둥근 직사각형 978">
            <a:extLst>
              <a:ext uri="{FF2B5EF4-FFF2-40B4-BE49-F238E27FC236}">
                <a16:creationId xmlns:a16="http://schemas.microsoft.com/office/drawing/2014/main" id="{367285CF-9DFB-21F9-6DC8-6641D66C3A01}"/>
              </a:ext>
            </a:extLst>
          </p:cNvPr>
          <p:cNvSpPr/>
          <p:nvPr/>
        </p:nvSpPr>
        <p:spPr>
          <a:xfrm>
            <a:off x="6436653" y="62046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3" name="모서리가 둥근 직사각형 973">
            <a:extLst>
              <a:ext uri="{FF2B5EF4-FFF2-40B4-BE49-F238E27FC236}">
                <a16:creationId xmlns:a16="http://schemas.microsoft.com/office/drawing/2014/main" id="{0AC0C758-C46F-AA71-03BE-DAC0B4B6095F}"/>
              </a:ext>
            </a:extLst>
          </p:cNvPr>
          <p:cNvSpPr/>
          <p:nvPr/>
        </p:nvSpPr>
        <p:spPr>
          <a:xfrm>
            <a:off x="6114927" y="63718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4" name="모서리가 둥근 직사각형 974">
            <a:extLst>
              <a:ext uri="{FF2B5EF4-FFF2-40B4-BE49-F238E27FC236}">
                <a16:creationId xmlns:a16="http://schemas.microsoft.com/office/drawing/2014/main" id="{5FEBEF7E-E828-DECC-166D-A24C1ABC665E}"/>
              </a:ext>
            </a:extLst>
          </p:cNvPr>
          <p:cNvSpPr/>
          <p:nvPr/>
        </p:nvSpPr>
        <p:spPr>
          <a:xfrm>
            <a:off x="6276118" y="63708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5" name="모서리가 둥근 직사각형 975">
            <a:extLst>
              <a:ext uri="{FF2B5EF4-FFF2-40B4-BE49-F238E27FC236}">
                <a16:creationId xmlns:a16="http://schemas.microsoft.com/office/drawing/2014/main" id="{6BC6A0FB-D047-E794-B27B-F0FEE1BF801A}"/>
              </a:ext>
            </a:extLst>
          </p:cNvPr>
          <p:cNvSpPr/>
          <p:nvPr/>
        </p:nvSpPr>
        <p:spPr>
          <a:xfrm>
            <a:off x="6437305" y="63695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6" name="모서리가 둥근 직사각형 913">
            <a:extLst>
              <a:ext uri="{FF2B5EF4-FFF2-40B4-BE49-F238E27FC236}">
                <a16:creationId xmlns:a16="http://schemas.microsoft.com/office/drawing/2014/main" id="{1FCE3F61-41D4-A0E3-0721-E359C730EF64}"/>
              </a:ext>
            </a:extLst>
          </p:cNvPr>
          <p:cNvSpPr/>
          <p:nvPr/>
        </p:nvSpPr>
        <p:spPr>
          <a:xfrm>
            <a:off x="6117025" y="48571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7" name="사각형: 둥근 위쪽 모서리 9886">
            <a:extLst>
              <a:ext uri="{FF2B5EF4-FFF2-40B4-BE49-F238E27FC236}">
                <a16:creationId xmlns:a16="http://schemas.microsoft.com/office/drawing/2014/main" id="{20FA512F-CD1C-DCB2-27F5-1ECC7A673C4F}"/>
              </a:ext>
            </a:extLst>
          </p:cNvPr>
          <p:cNvSpPr/>
          <p:nvPr/>
        </p:nvSpPr>
        <p:spPr>
          <a:xfrm>
            <a:off x="6055351" y="4523409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888" name="직선 연결선 9887">
            <a:extLst>
              <a:ext uri="{FF2B5EF4-FFF2-40B4-BE49-F238E27FC236}">
                <a16:creationId xmlns:a16="http://schemas.microsoft.com/office/drawing/2014/main" id="{1F87627D-DAEC-E415-7072-DDFFA83E8892}"/>
              </a:ext>
            </a:extLst>
          </p:cNvPr>
          <p:cNvCxnSpPr>
            <a:cxnSpLocks/>
          </p:cNvCxnSpPr>
          <p:nvPr/>
        </p:nvCxnSpPr>
        <p:spPr>
          <a:xfrm>
            <a:off x="6055351" y="480195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89" name="사각형: 둥근 모서리 9888">
            <a:extLst>
              <a:ext uri="{FF2B5EF4-FFF2-40B4-BE49-F238E27FC236}">
                <a16:creationId xmlns:a16="http://schemas.microsoft.com/office/drawing/2014/main" id="{08BC59E9-DAC0-65B5-3520-3771B3291F13}"/>
              </a:ext>
            </a:extLst>
          </p:cNvPr>
          <p:cNvSpPr/>
          <p:nvPr/>
        </p:nvSpPr>
        <p:spPr>
          <a:xfrm>
            <a:off x="6055352" y="452403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90" name="직사각형 9889">
            <a:extLst>
              <a:ext uri="{FF2B5EF4-FFF2-40B4-BE49-F238E27FC236}">
                <a16:creationId xmlns:a16="http://schemas.microsoft.com/office/drawing/2014/main" id="{BD7CB49E-BA37-538C-3B69-3646D109DF76}"/>
              </a:ext>
            </a:extLst>
          </p:cNvPr>
          <p:cNvSpPr/>
          <p:nvPr/>
        </p:nvSpPr>
        <p:spPr>
          <a:xfrm>
            <a:off x="6106423" y="449466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891" name="그룹 9890">
            <a:extLst>
              <a:ext uri="{FF2B5EF4-FFF2-40B4-BE49-F238E27FC236}">
                <a16:creationId xmlns:a16="http://schemas.microsoft.com/office/drawing/2014/main" id="{569C1E66-D19B-2FF7-F5E7-30BDFE3C7EEF}"/>
              </a:ext>
            </a:extLst>
          </p:cNvPr>
          <p:cNvGrpSpPr/>
          <p:nvPr/>
        </p:nvGrpSpPr>
        <p:grpSpPr>
          <a:xfrm>
            <a:off x="6032252" y="4629303"/>
            <a:ext cx="577798" cy="221355"/>
            <a:chOff x="7893402" y="849412"/>
            <a:chExt cx="597508" cy="229745"/>
          </a:xfrm>
        </p:grpSpPr>
        <p:sp>
          <p:nvSpPr>
            <p:cNvPr id="9896" name="직사각형 9895">
              <a:extLst>
                <a:ext uri="{FF2B5EF4-FFF2-40B4-BE49-F238E27FC236}">
                  <a16:creationId xmlns:a16="http://schemas.microsoft.com/office/drawing/2014/main" id="{98DAF86A-3512-FE47-14D3-8A3CF1E19A80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897" name="직사각형 9896">
              <a:extLst>
                <a:ext uri="{FF2B5EF4-FFF2-40B4-BE49-F238E27FC236}">
                  <a16:creationId xmlns:a16="http://schemas.microsoft.com/office/drawing/2014/main" id="{9D2C2287-0ECB-8ACF-8E1E-AD319A0DE87E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898" name="직사각형 9897">
              <a:extLst>
                <a:ext uri="{FF2B5EF4-FFF2-40B4-BE49-F238E27FC236}">
                  <a16:creationId xmlns:a16="http://schemas.microsoft.com/office/drawing/2014/main" id="{4BA2E616-BFAD-C5E3-503F-64E6A8866D3E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892" name="직선 연결선 9891">
            <a:extLst>
              <a:ext uri="{FF2B5EF4-FFF2-40B4-BE49-F238E27FC236}">
                <a16:creationId xmlns:a16="http://schemas.microsoft.com/office/drawing/2014/main" id="{5E24B0F0-AF97-A4AB-7C21-F284F0A5EDAF}"/>
              </a:ext>
            </a:extLst>
          </p:cNvPr>
          <p:cNvCxnSpPr>
            <a:cxnSpLocks/>
          </p:cNvCxnSpPr>
          <p:nvPr/>
        </p:nvCxnSpPr>
        <p:spPr>
          <a:xfrm>
            <a:off x="6058608" y="467592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93" name="그룹 9892">
            <a:extLst>
              <a:ext uri="{FF2B5EF4-FFF2-40B4-BE49-F238E27FC236}">
                <a16:creationId xmlns:a16="http://schemas.microsoft.com/office/drawing/2014/main" id="{E157BFD6-2461-6C6D-F085-1C8D776FB26E}"/>
              </a:ext>
            </a:extLst>
          </p:cNvPr>
          <p:cNvGrpSpPr/>
          <p:nvPr/>
        </p:nvGrpSpPr>
        <p:grpSpPr>
          <a:xfrm>
            <a:off x="6222980" y="4675948"/>
            <a:ext cx="161190" cy="1829500"/>
            <a:chOff x="7498683" y="728474"/>
            <a:chExt cx="166688" cy="2740762"/>
          </a:xfrm>
        </p:grpSpPr>
        <p:cxnSp>
          <p:nvCxnSpPr>
            <p:cNvPr id="9894" name="직선 연결선 9893">
              <a:extLst>
                <a:ext uri="{FF2B5EF4-FFF2-40B4-BE49-F238E27FC236}">
                  <a16:creationId xmlns:a16="http://schemas.microsoft.com/office/drawing/2014/main" id="{CE021FDC-D77F-C65C-2246-FBB3720064C6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95" name="직선 연결선 9894">
              <a:extLst>
                <a:ext uri="{FF2B5EF4-FFF2-40B4-BE49-F238E27FC236}">
                  <a16:creationId xmlns:a16="http://schemas.microsoft.com/office/drawing/2014/main" id="{DC973AD2-70A5-D65E-A6C9-AAFA54C8A3AC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15" name="모서리가 둥근 직사각형 1001">
            <a:extLst>
              <a:ext uri="{FF2B5EF4-FFF2-40B4-BE49-F238E27FC236}">
                <a16:creationId xmlns:a16="http://schemas.microsoft.com/office/drawing/2014/main" id="{07C2FDFF-A320-C08A-8C24-D7B61E1DD732}"/>
              </a:ext>
            </a:extLst>
          </p:cNvPr>
          <p:cNvSpPr/>
          <p:nvPr/>
        </p:nvSpPr>
        <p:spPr>
          <a:xfrm>
            <a:off x="6852585" y="48536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6" name="모서리가 둥근 직사각형 1002">
            <a:extLst>
              <a:ext uri="{FF2B5EF4-FFF2-40B4-BE49-F238E27FC236}">
                <a16:creationId xmlns:a16="http://schemas.microsoft.com/office/drawing/2014/main" id="{AEEA1791-6220-FE35-6EB9-086139678450}"/>
              </a:ext>
            </a:extLst>
          </p:cNvPr>
          <p:cNvSpPr/>
          <p:nvPr/>
        </p:nvSpPr>
        <p:spPr>
          <a:xfrm>
            <a:off x="7013773" y="48523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7" name="모서리가 둥근 직사각형 997">
            <a:extLst>
              <a:ext uri="{FF2B5EF4-FFF2-40B4-BE49-F238E27FC236}">
                <a16:creationId xmlns:a16="http://schemas.microsoft.com/office/drawing/2014/main" id="{B6ED118B-4A64-C1EB-7A39-7D26559F3C41}"/>
              </a:ext>
            </a:extLst>
          </p:cNvPr>
          <p:cNvSpPr/>
          <p:nvPr/>
        </p:nvSpPr>
        <p:spPr>
          <a:xfrm>
            <a:off x="6690681" y="50226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8" name="모서리가 둥근 직사각형 998">
            <a:extLst>
              <a:ext uri="{FF2B5EF4-FFF2-40B4-BE49-F238E27FC236}">
                <a16:creationId xmlns:a16="http://schemas.microsoft.com/office/drawing/2014/main" id="{8B685109-E5AF-00E4-8B40-B575BF92F5BA}"/>
              </a:ext>
            </a:extLst>
          </p:cNvPr>
          <p:cNvSpPr/>
          <p:nvPr/>
        </p:nvSpPr>
        <p:spPr>
          <a:xfrm>
            <a:off x="6851871" y="50216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9" name="모서리가 둥근 직사각형 999">
            <a:extLst>
              <a:ext uri="{FF2B5EF4-FFF2-40B4-BE49-F238E27FC236}">
                <a16:creationId xmlns:a16="http://schemas.microsoft.com/office/drawing/2014/main" id="{AF5D7098-084E-069C-28E9-D8B20829179D}"/>
              </a:ext>
            </a:extLst>
          </p:cNvPr>
          <p:cNvSpPr/>
          <p:nvPr/>
        </p:nvSpPr>
        <p:spPr>
          <a:xfrm>
            <a:off x="7013059" y="50203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0" name="모서리가 둥근 직사각형 994">
            <a:extLst>
              <a:ext uri="{FF2B5EF4-FFF2-40B4-BE49-F238E27FC236}">
                <a16:creationId xmlns:a16="http://schemas.microsoft.com/office/drawing/2014/main" id="{E4D70BFA-047C-2931-8AC1-DC827FE53502}"/>
              </a:ext>
            </a:extLst>
          </p:cNvPr>
          <p:cNvSpPr/>
          <p:nvPr/>
        </p:nvSpPr>
        <p:spPr>
          <a:xfrm>
            <a:off x="6691394" y="51940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1" name="모서리가 둥근 직사각형 995">
            <a:extLst>
              <a:ext uri="{FF2B5EF4-FFF2-40B4-BE49-F238E27FC236}">
                <a16:creationId xmlns:a16="http://schemas.microsoft.com/office/drawing/2014/main" id="{2A5701DA-6A4B-1EBE-2499-6E2DF7F63F23}"/>
              </a:ext>
            </a:extLst>
          </p:cNvPr>
          <p:cNvSpPr/>
          <p:nvPr/>
        </p:nvSpPr>
        <p:spPr>
          <a:xfrm>
            <a:off x="6852585" y="51931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2" name="모서리가 둥근 직사각형 996">
            <a:extLst>
              <a:ext uri="{FF2B5EF4-FFF2-40B4-BE49-F238E27FC236}">
                <a16:creationId xmlns:a16="http://schemas.microsoft.com/office/drawing/2014/main" id="{A625F2A1-6882-BD33-F731-9A7058C7D43B}"/>
              </a:ext>
            </a:extLst>
          </p:cNvPr>
          <p:cNvSpPr/>
          <p:nvPr/>
        </p:nvSpPr>
        <p:spPr>
          <a:xfrm>
            <a:off x="7013773" y="51917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3" name="모서리가 둥근 직사각형 991">
            <a:extLst>
              <a:ext uri="{FF2B5EF4-FFF2-40B4-BE49-F238E27FC236}">
                <a16:creationId xmlns:a16="http://schemas.microsoft.com/office/drawing/2014/main" id="{CF545363-8568-4874-CD32-1B135C828379}"/>
              </a:ext>
            </a:extLst>
          </p:cNvPr>
          <p:cNvSpPr/>
          <p:nvPr/>
        </p:nvSpPr>
        <p:spPr>
          <a:xfrm>
            <a:off x="6692425" y="53572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4" name="모서리가 둥근 직사각형 992">
            <a:extLst>
              <a:ext uri="{FF2B5EF4-FFF2-40B4-BE49-F238E27FC236}">
                <a16:creationId xmlns:a16="http://schemas.microsoft.com/office/drawing/2014/main" id="{C2E5818C-E631-8DB9-D9A3-F971E2E5791E}"/>
              </a:ext>
            </a:extLst>
          </p:cNvPr>
          <p:cNvSpPr/>
          <p:nvPr/>
        </p:nvSpPr>
        <p:spPr>
          <a:xfrm>
            <a:off x="6853616" y="53562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5" name="모서리가 둥근 직사각형 993">
            <a:extLst>
              <a:ext uri="{FF2B5EF4-FFF2-40B4-BE49-F238E27FC236}">
                <a16:creationId xmlns:a16="http://schemas.microsoft.com/office/drawing/2014/main" id="{9077CFA3-3C9A-45BD-96B8-AC321FA61A9B}"/>
              </a:ext>
            </a:extLst>
          </p:cNvPr>
          <p:cNvSpPr/>
          <p:nvPr/>
        </p:nvSpPr>
        <p:spPr>
          <a:xfrm>
            <a:off x="7014803" y="53549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6" name="모서리가 둥근 직사각형 988">
            <a:extLst>
              <a:ext uri="{FF2B5EF4-FFF2-40B4-BE49-F238E27FC236}">
                <a16:creationId xmlns:a16="http://schemas.microsoft.com/office/drawing/2014/main" id="{F5219669-AE91-0CC2-67D6-D58C13ADA550}"/>
              </a:ext>
            </a:extLst>
          </p:cNvPr>
          <p:cNvSpPr/>
          <p:nvPr/>
        </p:nvSpPr>
        <p:spPr>
          <a:xfrm>
            <a:off x="6693751" y="55267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7" name="모서리가 둥근 직사각형 989">
            <a:extLst>
              <a:ext uri="{FF2B5EF4-FFF2-40B4-BE49-F238E27FC236}">
                <a16:creationId xmlns:a16="http://schemas.microsoft.com/office/drawing/2014/main" id="{A9EBBC78-79B9-EDA6-C38F-87B963E7726F}"/>
              </a:ext>
            </a:extLst>
          </p:cNvPr>
          <p:cNvSpPr/>
          <p:nvPr/>
        </p:nvSpPr>
        <p:spPr>
          <a:xfrm>
            <a:off x="6854942" y="55258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8" name="모서리가 둥근 직사각형 990">
            <a:extLst>
              <a:ext uri="{FF2B5EF4-FFF2-40B4-BE49-F238E27FC236}">
                <a16:creationId xmlns:a16="http://schemas.microsoft.com/office/drawing/2014/main" id="{D75AA6D7-BF9B-F3BB-0510-C2B06328663A}"/>
              </a:ext>
            </a:extLst>
          </p:cNvPr>
          <p:cNvSpPr/>
          <p:nvPr/>
        </p:nvSpPr>
        <p:spPr>
          <a:xfrm>
            <a:off x="7016129" y="55267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9" name="모서리가 둥근 직사각형 985">
            <a:extLst>
              <a:ext uri="{FF2B5EF4-FFF2-40B4-BE49-F238E27FC236}">
                <a16:creationId xmlns:a16="http://schemas.microsoft.com/office/drawing/2014/main" id="{797BE5CC-3E51-C3E1-AAE2-12C2997E550D}"/>
              </a:ext>
            </a:extLst>
          </p:cNvPr>
          <p:cNvSpPr/>
          <p:nvPr/>
        </p:nvSpPr>
        <p:spPr>
          <a:xfrm>
            <a:off x="6692425" y="57070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0" name="모서리가 둥근 직사각형 986">
            <a:extLst>
              <a:ext uri="{FF2B5EF4-FFF2-40B4-BE49-F238E27FC236}">
                <a16:creationId xmlns:a16="http://schemas.microsoft.com/office/drawing/2014/main" id="{14B6ABA2-D651-8FE6-D2F8-0B92C807B5A4}"/>
              </a:ext>
            </a:extLst>
          </p:cNvPr>
          <p:cNvSpPr/>
          <p:nvPr/>
        </p:nvSpPr>
        <p:spPr>
          <a:xfrm>
            <a:off x="6853616" y="57060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1" name="모서리가 둥근 직사각형 987">
            <a:extLst>
              <a:ext uri="{FF2B5EF4-FFF2-40B4-BE49-F238E27FC236}">
                <a16:creationId xmlns:a16="http://schemas.microsoft.com/office/drawing/2014/main" id="{3D461CC7-D5F0-294B-CFE3-6AB176D5DB4D}"/>
              </a:ext>
            </a:extLst>
          </p:cNvPr>
          <p:cNvSpPr/>
          <p:nvPr/>
        </p:nvSpPr>
        <p:spPr>
          <a:xfrm>
            <a:off x="7014803" y="57047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2" name="모서리가 둥근 직사각형 982">
            <a:extLst>
              <a:ext uri="{FF2B5EF4-FFF2-40B4-BE49-F238E27FC236}">
                <a16:creationId xmlns:a16="http://schemas.microsoft.com/office/drawing/2014/main" id="{0B079624-AC0D-357A-12AC-E65FB39C820C}"/>
              </a:ext>
            </a:extLst>
          </p:cNvPr>
          <p:cNvSpPr/>
          <p:nvPr/>
        </p:nvSpPr>
        <p:spPr>
          <a:xfrm>
            <a:off x="6689355" y="58744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3" name="모서리가 둥근 직사각형 983">
            <a:extLst>
              <a:ext uri="{FF2B5EF4-FFF2-40B4-BE49-F238E27FC236}">
                <a16:creationId xmlns:a16="http://schemas.microsoft.com/office/drawing/2014/main" id="{DDCA7347-8864-6A90-D11A-90F1FE89B780}"/>
              </a:ext>
            </a:extLst>
          </p:cNvPr>
          <p:cNvSpPr/>
          <p:nvPr/>
        </p:nvSpPr>
        <p:spPr>
          <a:xfrm>
            <a:off x="6850545" y="58734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4" name="모서리가 둥근 직사각형 984">
            <a:extLst>
              <a:ext uri="{FF2B5EF4-FFF2-40B4-BE49-F238E27FC236}">
                <a16:creationId xmlns:a16="http://schemas.microsoft.com/office/drawing/2014/main" id="{9459A5D4-8773-4CFE-A656-9198E685E91F}"/>
              </a:ext>
            </a:extLst>
          </p:cNvPr>
          <p:cNvSpPr/>
          <p:nvPr/>
        </p:nvSpPr>
        <p:spPr>
          <a:xfrm>
            <a:off x="7011733" y="58721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5" name="모서리가 둥근 직사각형 979">
            <a:extLst>
              <a:ext uri="{FF2B5EF4-FFF2-40B4-BE49-F238E27FC236}">
                <a16:creationId xmlns:a16="http://schemas.microsoft.com/office/drawing/2014/main" id="{05D1A9BA-C4A9-1DEC-0C0D-B31D62F9956B}"/>
              </a:ext>
            </a:extLst>
          </p:cNvPr>
          <p:cNvSpPr/>
          <p:nvPr/>
        </p:nvSpPr>
        <p:spPr>
          <a:xfrm>
            <a:off x="6690681" y="60395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6" name="모서리가 둥근 직사각형 980">
            <a:extLst>
              <a:ext uri="{FF2B5EF4-FFF2-40B4-BE49-F238E27FC236}">
                <a16:creationId xmlns:a16="http://schemas.microsoft.com/office/drawing/2014/main" id="{4693A3C7-EDF8-2449-9EE9-CA593E3B9F33}"/>
              </a:ext>
            </a:extLst>
          </p:cNvPr>
          <p:cNvSpPr/>
          <p:nvPr/>
        </p:nvSpPr>
        <p:spPr>
          <a:xfrm>
            <a:off x="6851871" y="6038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7" name="모서리가 둥근 직사각형 981">
            <a:extLst>
              <a:ext uri="{FF2B5EF4-FFF2-40B4-BE49-F238E27FC236}">
                <a16:creationId xmlns:a16="http://schemas.microsoft.com/office/drawing/2014/main" id="{84CCAE05-D763-BE6F-D2D2-148C2BF80F13}"/>
              </a:ext>
            </a:extLst>
          </p:cNvPr>
          <p:cNvSpPr/>
          <p:nvPr/>
        </p:nvSpPr>
        <p:spPr>
          <a:xfrm>
            <a:off x="7016345" y="60403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8" name="모서리가 둥근 직사각형 976">
            <a:extLst>
              <a:ext uri="{FF2B5EF4-FFF2-40B4-BE49-F238E27FC236}">
                <a16:creationId xmlns:a16="http://schemas.microsoft.com/office/drawing/2014/main" id="{F455CBF5-11A2-0E54-4DCF-15FD6B330081}"/>
              </a:ext>
            </a:extLst>
          </p:cNvPr>
          <p:cNvSpPr/>
          <p:nvPr/>
        </p:nvSpPr>
        <p:spPr>
          <a:xfrm>
            <a:off x="6690338" y="6202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9" name="모서리가 둥근 직사각형 977">
            <a:extLst>
              <a:ext uri="{FF2B5EF4-FFF2-40B4-BE49-F238E27FC236}">
                <a16:creationId xmlns:a16="http://schemas.microsoft.com/office/drawing/2014/main" id="{E78780CA-917B-791D-BEB5-E2539293D08D}"/>
              </a:ext>
            </a:extLst>
          </p:cNvPr>
          <p:cNvSpPr/>
          <p:nvPr/>
        </p:nvSpPr>
        <p:spPr>
          <a:xfrm>
            <a:off x="6851529" y="62017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0" name="모서리가 둥근 직사각형 978">
            <a:extLst>
              <a:ext uri="{FF2B5EF4-FFF2-40B4-BE49-F238E27FC236}">
                <a16:creationId xmlns:a16="http://schemas.microsoft.com/office/drawing/2014/main" id="{60AB30EA-612D-61A5-4B7E-D17D9EE8E9F5}"/>
              </a:ext>
            </a:extLst>
          </p:cNvPr>
          <p:cNvSpPr/>
          <p:nvPr/>
        </p:nvSpPr>
        <p:spPr>
          <a:xfrm>
            <a:off x="7012717" y="62004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1" name="모서리가 둥근 직사각형 973">
            <a:extLst>
              <a:ext uri="{FF2B5EF4-FFF2-40B4-BE49-F238E27FC236}">
                <a16:creationId xmlns:a16="http://schemas.microsoft.com/office/drawing/2014/main" id="{E2B4C050-3F91-3F37-BD47-098006062C7A}"/>
              </a:ext>
            </a:extLst>
          </p:cNvPr>
          <p:cNvSpPr/>
          <p:nvPr/>
        </p:nvSpPr>
        <p:spPr>
          <a:xfrm>
            <a:off x="6690991" y="63485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2" name="모서리가 둥근 직사각형 974">
            <a:extLst>
              <a:ext uri="{FF2B5EF4-FFF2-40B4-BE49-F238E27FC236}">
                <a16:creationId xmlns:a16="http://schemas.microsoft.com/office/drawing/2014/main" id="{3BFA0AE7-56CB-357F-E54A-E88EC37E8CF8}"/>
              </a:ext>
            </a:extLst>
          </p:cNvPr>
          <p:cNvSpPr/>
          <p:nvPr/>
        </p:nvSpPr>
        <p:spPr>
          <a:xfrm>
            <a:off x="6852182" y="63475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3" name="모서리가 둥근 직사각형 975">
            <a:extLst>
              <a:ext uri="{FF2B5EF4-FFF2-40B4-BE49-F238E27FC236}">
                <a16:creationId xmlns:a16="http://schemas.microsoft.com/office/drawing/2014/main" id="{D263281E-D017-C121-7922-F5661A616222}"/>
              </a:ext>
            </a:extLst>
          </p:cNvPr>
          <p:cNvSpPr/>
          <p:nvPr/>
        </p:nvSpPr>
        <p:spPr>
          <a:xfrm>
            <a:off x="7013369" y="6346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4" name="모서리가 둥근 직사각형 913">
            <a:extLst>
              <a:ext uri="{FF2B5EF4-FFF2-40B4-BE49-F238E27FC236}">
                <a16:creationId xmlns:a16="http://schemas.microsoft.com/office/drawing/2014/main" id="{6EF624F2-864E-F03F-3014-0BD3A5EA13E8}"/>
              </a:ext>
            </a:extLst>
          </p:cNvPr>
          <p:cNvSpPr/>
          <p:nvPr/>
        </p:nvSpPr>
        <p:spPr>
          <a:xfrm>
            <a:off x="6693089" y="48528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5" name="사각형: 둥근 위쪽 모서리 9844">
            <a:extLst>
              <a:ext uri="{FF2B5EF4-FFF2-40B4-BE49-F238E27FC236}">
                <a16:creationId xmlns:a16="http://schemas.microsoft.com/office/drawing/2014/main" id="{6E1705BB-98B9-EA09-9BE2-ABC7393EFD64}"/>
              </a:ext>
            </a:extLst>
          </p:cNvPr>
          <p:cNvSpPr/>
          <p:nvPr/>
        </p:nvSpPr>
        <p:spPr>
          <a:xfrm>
            <a:off x="6631415" y="4519148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846" name="직선 연결선 9845">
            <a:extLst>
              <a:ext uri="{FF2B5EF4-FFF2-40B4-BE49-F238E27FC236}">
                <a16:creationId xmlns:a16="http://schemas.microsoft.com/office/drawing/2014/main" id="{D48AC67D-2FC4-069E-899F-BA4192C3A9E2}"/>
              </a:ext>
            </a:extLst>
          </p:cNvPr>
          <p:cNvCxnSpPr>
            <a:cxnSpLocks/>
          </p:cNvCxnSpPr>
          <p:nvPr/>
        </p:nvCxnSpPr>
        <p:spPr>
          <a:xfrm>
            <a:off x="6631415" y="479769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47" name="사각형: 둥근 모서리 9846">
            <a:extLst>
              <a:ext uri="{FF2B5EF4-FFF2-40B4-BE49-F238E27FC236}">
                <a16:creationId xmlns:a16="http://schemas.microsoft.com/office/drawing/2014/main" id="{ADB63E19-789C-EA4F-DAEB-BBA56D597754}"/>
              </a:ext>
            </a:extLst>
          </p:cNvPr>
          <p:cNvSpPr/>
          <p:nvPr/>
        </p:nvSpPr>
        <p:spPr>
          <a:xfrm>
            <a:off x="6631416" y="451976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8" name="직사각형 9847">
            <a:extLst>
              <a:ext uri="{FF2B5EF4-FFF2-40B4-BE49-F238E27FC236}">
                <a16:creationId xmlns:a16="http://schemas.microsoft.com/office/drawing/2014/main" id="{857E913F-53E0-6FAD-EBA9-1361DEB6CCB8}"/>
              </a:ext>
            </a:extLst>
          </p:cNvPr>
          <p:cNvSpPr/>
          <p:nvPr/>
        </p:nvSpPr>
        <p:spPr>
          <a:xfrm>
            <a:off x="6682487" y="4490405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849" name="그룹 9848">
            <a:extLst>
              <a:ext uri="{FF2B5EF4-FFF2-40B4-BE49-F238E27FC236}">
                <a16:creationId xmlns:a16="http://schemas.microsoft.com/office/drawing/2014/main" id="{899F63E5-D520-131D-3852-B39DD6EA0422}"/>
              </a:ext>
            </a:extLst>
          </p:cNvPr>
          <p:cNvGrpSpPr/>
          <p:nvPr/>
        </p:nvGrpSpPr>
        <p:grpSpPr>
          <a:xfrm>
            <a:off x="6608316" y="4625042"/>
            <a:ext cx="577798" cy="221355"/>
            <a:chOff x="7893402" y="849412"/>
            <a:chExt cx="597508" cy="229745"/>
          </a:xfrm>
        </p:grpSpPr>
        <p:sp>
          <p:nvSpPr>
            <p:cNvPr id="9854" name="직사각형 9853">
              <a:extLst>
                <a:ext uri="{FF2B5EF4-FFF2-40B4-BE49-F238E27FC236}">
                  <a16:creationId xmlns:a16="http://schemas.microsoft.com/office/drawing/2014/main" id="{3A74E1E0-B2DB-0C4E-62AA-26446E3AA54E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855" name="직사각형 9854">
              <a:extLst>
                <a:ext uri="{FF2B5EF4-FFF2-40B4-BE49-F238E27FC236}">
                  <a16:creationId xmlns:a16="http://schemas.microsoft.com/office/drawing/2014/main" id="{44401636-AF96-6440-8EF7-9BFEE9278B33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856" name="직사각형 9855">
              <a:extLst>
                <a:ext uri="{FF2B5EF4-FFF2-40B4-BE49-F238E27FC236}">
                  <a16:creationId xmlns:a16="http://schemas.microsoft.com/office/drawing/2014/main" id="{6566BBDF-5A69-74DF-298F-113C09AA9914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850" name="직선 연결선 9849">
            <a:extLst>
              <a:ext uri="{FF2B5EF4-FFF2-40B4-BE49-F238E27FC236}">
                <a16:creationId xmlns:a16="http://schemas.microsoft.com/office/drawing/2014/main" id="{AFB83796-5816-B4F5-8F76-FEEB8D0E850F}"/>
              </a:ext>
            </a:extLst>
          </p:cNvPr>
          <p:cNvCxnSpPr>
            <a:cxnSpLocks/>
          </p:cNvCxnSpPr>
          <p:nvPr/>
        </p:nvCxnSpPr>
        <p:spPr>
          <a:xfrm>
            <a:off x="6634672" y="4671664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51" name="그룹 9850">
            <a:extLst>
              <a:ext uri="{FF2B5EF4-FFF2-40B4-BE49-F238E27FC236}">
                <a16:creationId xmlns:a16="http://schemas.microsoft.com/office/drawing/2014/main" id="{58AD66A3-9FDD-00AB-F806-FAC96C765B2B}"/>
              </a:ext>
            </a:extLst>
          </p:cNvPr>
          <p:cNvGrpSpPr/>
          <p:nvPr/>
        </p:nvGrpSpPr>
        <p:grpSpPr>
          <a:xfrm>
            <a:off x="6799044" y="4671687"/>
            <a:ext cx="161190" cy="1829500"/>
            <a:chOff x="7498683" y="728474"/>
            <a:chExt cx="166688" cy="2740762"/>
          </a:xfrm>
        </p:grpSpPr>
        <p:cxnSp>
          <p:nvCxnSpPr>
            <p:cNvPr id="9852" name="직선 연결선 9851">
              <a:extLst>
                <a:ext uri="{FF2B5EF4-FFF2-40B4-BE49-F238E27FC236}">
                  <a16:creationId xmlns:a16="http://schemas.microsoft.com/office/drawing/2014/main" id="{E5C1394B-7B5E-EF85-DDAA-9925069E5A94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53" name="직선 연결선 9852">
              <a:extLst>
                <a:ext uri="{FF2B5EF4-FFF2-40B4-BE49-F238E27FC236}">
                  <a16:creationId xmlns:a16="http://schemas.microsoft.com/office/drawing/2014/main" id="{C6025238-E162-FDF8-8EC2-13CA5600AE3B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07" name="그룹 9806">
            <a:extLst>
              <a:ext uri="{FF2B5EF4-FFF2-40B4-BE49-F238E27FC236}">
                <a16:creationId xmlns:a16="http://schemas.microsoft.com/office/drawing/2014/main" id="{973232CE-0E5B-53FC-0325-EAB4BF9229B2}"/>
              </a:ext>
            </a:extLst>
          </p:cNvPr>
          <p:cNvGrpSpPr/>
          <p:nvPr/>
        </p:nvGrpSpPr>
        <p:grpSpPr>
          <a:xfrm>
            <a:off x="7123994" y="4627776"/>
            <a:ext cx="577798" cy="221355"/>
            <a:chOff x="7893402" y="849412"/>
            <a:chExt cx="597508" cy="229745"/>
          </a:xfrm>
        </p:grpSpPr>
        <p:sp>
          <p:nvSpPr>
            <p:cNvPr id="9812" name="직사각형 9811">
              <a:extLst>
                <a:ext uri="{FF2B5EF4-FFF2-40B4-BE49-F238E27FC236}">
                  <a16:creationId xmlns:a16="http://schemas.microsoft.com/office/drawing/2014/main" id="{56A8C874-5421-44DA-5749-E3475172CE07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813" name="직사각형 9812">
              <a:extLst>
                <a:ext uri="{FF2B5EF4-FFF2-40B4-BE49-F238E27FC236}">
                  <a16:creationId xmlns:a16="http://schemas.microsoft.com/office/drawing/2014/main" id="{FC0FE017-0D4E-5491-1F92-7FFA5D07BDC5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814" name="직사각형 9813">
              <a:extLst>
                <a:ext uri="{FF2B5EF4-FFF2-40B4-BE49-F238E27FC236}">
                  <a16:creationId xmlns:a16="http://schemas.microsoft.com/office/drawing/2014/main" id="{31593787-DB2F-15E0-74F3-8605DA89AD22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sp>
        <p:nvSpPr>
          <p:cNvPr id="9731" name="모서리가 둥근 직사각형 1001">
            <a:extLst>
              <a:ext uri="{FF2B5EF4-FFF2-40B4-BE49-F238E27FC236}">
                <a16:creationId xmlns:a16="http://schemas.microsoft.com/office/drawing/2014/main" id="{3E452E45-335C-F8AD-2748-A4C0429021EA}"/>
              </a:ext>
            </a:extLst>
          </p:cNvPr>
          <p:cNvSpPr/>
          <p:nvPr/>
        </p:nvSpPr>
        <p:spPr>
          <a:xfrm>
            <a:off x="8004713" y="4856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2" name="모서리가 둥근 직사각형 1002">
            <a:extLst>
              <a:ext uri="{FF2B5EF4-FFF2-40B4-BE49-F238E27FC236}">
                <a16:creationId xmlns:a16="http://schemas.microsoft.com/office/drawing/2014/main" id="{F96BE2D6-B57B-254A-62A9-0693EA0F2E54}"/>
              </a:ext>
            </a:extLst>
          </p:cNvPr>
          <p:cNvSpPr/>
          <p:nvPr/>
        </p:nvSpPr>
        <p:spPr>
          <a:xfrm>
            <a:off x="8165901" y="4855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3" name="모서리가 둥근 직사각형 997">
            <a:extLst>
              <a:ext uri="{FF2B5EF4-FFF2-40B4-BE49-F238E27FC236}">
                <a16:creationId xmlns:a16="http://schemas.microsoft.com/office/drawing/2014/main" id="{536A0BD4-67C3-685E-B1AF-F6536332FEBF}"/>
              </a:ext>
            </a:extLst>
          </p:cNvPr>
          <p:cNvSpPr/>
          <p:nvPr/>
        </p:nvSpPr>
        <p:spPr>
          <a:xfrm>
            <a:off x="7842809" y="50253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4" name="모서리가 둥근 직사각형 998">
            <a:extLst>
              <a:ext uri="{FF2B5EF4-FFF2-40B4-BE49-F238E27FC236}">
                <a16:creationId xmlns:a16="http://schemas.microsoft.com/office/drawing/2014/main" id="{5E012532-C3D0-6795-F52F-C08868F1C181}"/>
              </a:ext>
            </a:extLst>
          </p:cNvPr>
          <p:cNvSpPr/>
          <p:nvPr/>
        </p:nvSpPr>
        <p:spPr>
          <a:xfrm>
            <a:off x="8003999" y="50243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5" name="모서리가 둥근 직사각형 999">
            <a:extLst>
              <a:ext uri="{FF2B5EF4-FFF2-40B4-BE49-F238E27FC236}">
                <a16:creationId xmlns:a16="http://schemas.microsoft.com/office/drawing/2014/main" id="{E8EC6928-2028-D8DE-7162-275BCBDE3DBA}"/>
              </a:ext>
            </a:extLst>
          </p:cNvPr>
          <p:cNvSpPr/>
          <p:nvPr/>
        </p:nvSpPr>
        <p:spPr>
          <a:xfrm>
            <a:off x="8165187" y="50230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6" name="모서리가 둥근 직사각형 994">
            <a:extLst>
              <a:ext uri="{FF2B5EF4-FFF2-40B4-BE49-F238E27FC236}">
                <a16:creationId xmlns:a16="http://schemas.microsoft.com/office/drawing/2014/main" id="{7BD42430-77EC-0FDD-CCBD-49C893D2745F}"/>
              </a:ext>
            </a:extLst>
          </p:cNvPr>
          <p:cNvSpPr/>
          <p:nvPr/>
        </p:nvSpPr>
        <p:spPr>
          <a:xfrm>
            <a:off x="7843522" y="5196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7" name="모서리가 둥근 직사각형 995">
            <a:extLst>
              <a:ext uri="{FF2B5EF4-FFF2-40B4-BE49-F238E27FC236}">
                <a16:creationId xmlns:a16="http://schemas.microsoft.com/office/drawing/2014/main" id="{6339CA3C-216D-C0A6-F801-A2B7BBEC2201}"/>
              </a:ext>
            </a:extLst>
          </p:cNvPr>
          <p:cNvSpPr/>
          <p:nvPr/>
        </p:nvSpPr>
        <p:spPr>
          <a:xfrm>
            <a:off x="8004713" y="51958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8" name="모서리가 둥근 직사각형 996">
            <a:extLst>
              <a:ext uri="{FF2B5EF4-FFF2-40B4-BE49-F238E27FC236}">
                <a16:creationId xmlns:a16="http://schemas.microsoft.com/office/drawing/2014/main" id="{BB4E5049-6527-7705-D987-1D38BEEE9D94}"/>
              </a:ext>
            </a:extLst>
          </p:cNvPr>
          <p:cNvSpPr/>
          <p:nvPr/>
        </p:nvSpPr>
        <p:spPr>
          <a:xfrm>
            <a:off x="8165901" y="51945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9" name="모서리가 둥근 직사각형 991">
            <a:extLst>
              <a:ext uri="{FF2B5EF4-FFF2-40B4-BE49-F238E27FC236}">
                <a16:creationId xmlns:a16="http://schemas.microsoft.com/office/drawing/2014/main" id="{4E33E79F-2549-CBB1-E2B1-4A6216D3381E}"/>
              </a:ext>
            </a:extLst>
          </p:cNvPr>
          <p:cNvSpPr/>
          <p:nvPr/>
        </p:nvSpPr>
        <p:spPr>
          <a:xfrm>
            <a:off x="7844553" y="5359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0" name="모서리가 둥근 직사각형 992">
            <a:extLst>
              <a:ext uri="{FF2B5EF4-FFF2-40B4-BE49-F238E27FC236}">
                <a16:creationId xmlns:a16="http://schemas.microsoft.com/office/drawing/2014/main" id="{640FAF20-B50A-12B3-F786-372576C7A8D8}"/>
              </a:ext>
            </a:extLst>
          </p:cNvPr>
          <p:cNvSpPr/>
          <p:nvPr/>
        </p:nvSpPr>
        <p:spPr>
          <a:xfrm>
            <a:off x="8005744" y="53589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1" name="모서리가 둥근 직사각형 993">
            <a:extLst>
              <a:ext uri="{FF2B5EF4-FFF2-40B4-BE49-F238E27FC236}">
                <a16:creationId xmlns:a16="http://schemas.microsoft.com/office/drawing/2014/main" id="{7623615B-ED2A-8610-5A7C-00E92A7B0874}"/>
              </a:ext>
            </a:extLst>
          </p:cNvPr>
          <p:cNvSpPr/>
          <p:nvPr/>
        </p:nvSpPr>
        <p:spPr>
          <a:xfrm>
            <a:off x="8166931" y="5357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2" name="모서리가 둥근 직사각형 988">
            <a:extLst>
              <a:ext uri="{FF2B5EF4-FFF2-40B4-BE49-F238E27FC236}">
                <a16:creationId xmlns:a16="http://schemas.microsoft.com/office/drawing/2014/main" id="{1BB45856-B13A-ED80-3109-EB9B5F9906D3}"/>
              </a:ext>
            </a:extLst>
          </p:cNvPr>
          <p:cNvSpPr/>
          <p:nvPr/>
        </p:nvSpPr>
        <p:spPr>
          <a:xfrm>
            <a:off x="7845879" y="55295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3" name="모서리가 둥근 직사각형 989">
            <a:extLst>
              <a:ext uri="{FF2B5EF4-FFF2-40B4-BE49-F238E27FC236}">
                <a16:creationId xmlns:a16="http://schemas.microsoft.com/office/drawing/2014/main" id="{8130964C-F881-3C0C-0F85-728448F3F68C}"/>
              </a:ext>
            </a:extLst>
          </p:cNvPr>
          <p:cNvSpPr/>
          <p:nvPr/>
        </p:nvSpPr>
        <p:spPr>
          <a:xfrm>
            <a:off x="8007070" y="55285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4" name="모서리가 둥근 직사각형 990">
            <a:extLst>
              <a:ext uri="{FF2B5EF4-FFF2-40B4-BE49-F238E27FC236}">
                <a16:creationId xmlns:a16="http://schemas.microsoft.com/office/drawing/2014/main" id="{8B9D7506-DDB3-2220-C1E1-1C19A29D50EB}"/>
              </a:ext>
            </a:extLst>
          </p:cNvPr>
          <p:cNvSpPr/>
          <p:nvPr/>
        </p:nvSpPr>
        <p:spPr>
          <a:xfrm>
            <a:off x="8168257" y="5529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5" name="모서리가 둥근 직사각형 985">
            <a:extLst>
              <a:ext uri="{FF2B5EF4-FFF2-40B4-BE49-F238E27FC236}">
                <a16:creationId xmlns:a16="http://schemas.microsoft.com/office/drawing/2014/main" id="{F2F9544B-5048-EEAC-B3B9-D97D775B18CD}"/>
              </a:ext>
            </a:extLst>
          </p:cNvPr>
          <p:cNvSpPr/>
          <p:nvPr/>
        </p:nvSpPr>
        <p:spPr>
          <a:xfrm>
            <a:off x="7844553" y="5709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6" name="모서리가 둥근 직사각형 986">
            <a:extLst>
              <a:ext uri="{FF2B5EF4-FFF2-40B4-BE49-F238E27FC236}">
                <a16:creationId xmlns:a16="http://schemas.microsoft.com/office/drawing/2014/main" id="{0B172B3D-D49B-0C74-46F8-0D42D7643475}"/>
              </a:ext>
            </a:extLst>
          </p:cNvPr>
          <p:cNvSpPr/>
          <p:nvPr/>
        </p:nvSpPr>
        <p:spPr>
          <a:xfrm>
            <a:off x="8005744" y="5708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7" name="모서리가 둥근 직사각형 987">
            <a:extLst>
              <a:ext uri="{FF2B5EF4-FFF2-40B4-BE49-F238E27FC236}">
                <a16:creationId xmlns:a16="http://schemas.microsoft.com/office/drawing/2014/main" id="{DD3CC8A7-9CD9-7091-0B7F-2E5459ACDEE0}"/>
              </a:ext>
            </a:extLst>
          </p:cNvPr>
          <p:cNvSpPr/>
          <p:nvPr/>
        </p:nvSpPr>
        <p:spPr>
          <a:xfrm>
            <a:off x="8166931" y="5707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8" name="모서리가 둥근 직사각형 982">
            <a:extLst>
              <a:ext uri="{FF2B5EF4-FFF2-40B4-BE49-F238E27FC236}">
                <a16:creationId xmlns:a16="http://schemas.microsoft.com/office/drawing/2014/main" id="{2C276FDE-E200-304F-640E-9E0A4D49A987}"/>
              </a:ext>
            </a:extLst>
          </p:cNvPr>
          <p:cNvSpPr/>
          <p:nvPr/>
        </p:nvSpPr>
        <p:spPr>
          <a:xfrm>
            <a:off x="7841483" y="58771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9" name="모서리가 둥근 직사각형 983">
            <a:extLst>
              <a:ext uri="{FF2B5EF4-FFF2-40B4-BE49-F238E27FC236}">
                <a16:creationId xmlns:a16="http://schemas.microsoft.com/office/drawing/2014/main" id="{9D00B4F9-4CBC-F0FE-1B60-6B1B8FD31192}"/>
              </a:ext>
            </a:extLst>
          </p:cNvPr>
          <p:cNvSpPr/>
          <p:nvPr/>
        </p:nvSpPr>
        <p:spPr>
          <a:xfrm>
            <a:off x="8002673" y="5876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0" name="모서리가 둥근 직사각형 984">
            <a:extLst>
              <a:ext uri="{FF2B5EF4-FFF2-40B4-BE49-F238E27FC236}">
                <a16:creationId xmlns:a16="http://schemas.microsoft.com/office/drawing/2014/main" id="{CD718A2D-4CB8-E21F-6081-BCC8835ADB1E}"/>
              </a:ext>
            </a:extLst>
          </p:cNvPr>
          <p:cNvSpPr/>
          <p:nvPr/>
        </p:nvSpPr>
        <p:spPr>
          <a:xfrm>
            <a:off x="8163861" y="58748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1" name="모서리가 둥근 직사각형 979">
            <a:extLst>
              <a:ext uri="{FF2B5EF4-FFF2-40B4-BE49-F238E27FC236}">
                <a16:creationId xmlns:a16="http://schemas.microsoft.com/office/drawing/2014/main" id="{2515BE31-7E23-0DB8-D57B-E5A5FCE07B0C}"/>
              </a:ext>
            </a:extLst>
          </p:cNvPr>
          <p:cNvSpPr/>
          <p:nvPr/>
        </p:nvSpPr>
        <p:spPr>
          <a:xfrm>
            <a:off x="7842809" y="6042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2" name="모서리가 둥근 직사각형 980">
            <a:extLst>
              <a:ext uri="{FF2B5EF4-FFF2-40B4-BE49-F238E27FC236}">
                <a16:creationId xmlns:a16="http://schemas.microsoft.com/office/drawing/2014/main" id="{6945E4C6-B888-7DFC-2B22-BE921DCAED7C}"/>
              </a:ext>
            </a:extLst>
          </p:cNvPr>
          <p:cNvSpPr/>
          <p:nvPr/>
        </p:nvSpPr>
        <p:spPr>
          <a:xfrm>
            <a:off x="8003999" y="6041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3" name="모서리가 둥근 직사각형 981">
            <a:extLst>
              <a:ext uri="{FF2B5EF4-FFF2-40B4-BE49-F238E27FC236}">
                <a16:creationId xmlns:a16="http://schemas.microsoft.com/office/drawing/2014/main" id="{872BCA19-6F08-14A7-9713-98BAEEC5CAC4}"/>
              </a:ext>
            </a:extLst>
          </p:cNvPr>
          <p:cNvSpPr/>
          <p:nvPr/>
        </p:nvSpPr>
        <p:spPr>
          <a:xfrm>
            <a:off x="8168473" y="60430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4" name="모서리가 둥근 직사각형 976">
            <a:extLst>
              <a:ext uri="{FF2B5EF4-FFF2-40B4-BE49-F238E27FC236}">
                <a16:creationId xmlns:a16="http://schemas.microsoft.com/office/drawing/2014/main" id="{813A38CC-FBE2-D93A-0935-7440EC741EE6}"/>
              </a:ext>
            </a:extLst>
          </p:cNvPr>
          <p:cNvSpPr/>
          <p:nvPr/>
        </p:nvSpPr>
        <p:spPr>
          <a:xfrm>
            <a:off x="7842466" y="62054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5" name="모서리가 둥근 직사각형 977">
            <a:extLst>
              <a:ext uri="{FF2B5EF4-FFF2-40B4-BE49-F238E27FC236}">
                <a16:creationId xmlns:a16="http://schemas.microsoft.com/office/drawing/2014/main" id="{AFD24ECF-5E62-C857-4E37-E91D4248343E}"/>
              </a:ext>
            </a:extLst>
          </p:cNvPr>
          <p:cNvSpPr/>
          <p:nvPr/>
        </p:nvSpPr>
        <p:spPr>
          <a:xfrm>
            <a:off x="8003657" y="62044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6" name="모서리가 둥근 직사각형 978">
            <a:extLst>
              <a:ext uri="{FF2B5EF4-FFF2-40B4-BE49-F238E27FC236}">
                <a16:creationId xmlns:a16="http://schemas.microsoft.com/office/drawing/2014/main" id="{776C6C5F-2596-BEB6-12C6-E7F7A649F571}"/>
              </a:ext>
            </a:extLst>
          </p:cNvPr>
          <p:cNvSpPr/>
          <p:nvPr/>
        </p:nvSpPr>
        <p:spPr>
          <a:xfrm>
            <a:off x="8164845" y="62031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7" name="모서리가 둥근 직사각형 973">
            <a:extLst>
              <a:ext uri="{FF2B5EF4-FFF2-40B4-BE49-F238E27FC236}">
                <a16:creationId xmlns:a16="http://schemas.microsoft.com/office/drawing/2014/main" id="{7B9FA8C7-96E6-A129-8738-2A4CE4D10639}"/>
              </a:ext>
            </a:extLst>
          </p:cNvPr>
          <p:cNvSpPr/>
          <p:nvPr/>
        </p:nvSpPr>
        <p:spPr>
          <a:xfrm>
            <a:off x="7843119" y="63703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8" name="모서리가 둥근 직사각형 974">
            <a:extLst>
              <a:ext uri="{FF2B5EF4-FFF2-40B4-BE49-F238E27FC236}">
                <a16:creationId xmlns:a16="http://schemas.microsoft.com/office/drawing/2014/main" id="{C696DAF8-A28B-DC70-1E56-287406290AEE}"/>
              </a:ext>
            </a:extLst>
          </p:cNvPr>
          <p:cNvSpPr/>
          <p:nvPr/>
        </p:nvSpPr>
        <p:spPr>
          <a:xfrm>
            <a:off x="8004310" y="636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9" name="모서리가 둥근 직사각형 975">
            <a:extLst>
              <a:ext uri="{FF2B5EF4-FFF2-40B4-BE49-F238E27FC236}">
                <a16:creationId xmlns:a16="http://schemas.microsoft.com/office/drawing/2014/main" id="{2A91D158-538E-4699-5C03-E7AF43D731F8}"/>
              </a:ext>
            </a:extLst>
          </p:cNvPr>
          <p:cNvSpPr/>
          <p:nvPr/>
        </p:nvSpPr>
        <p:spPr>
          <a:xfrm>
            <a:off x="8165497" y="63490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0" name="모서리가 둥근 직사각형 913">
            <a:extLst>
              <a:ext uri="{FF2B5EF4-FFF2-40B4-BE49-F238E27FC236}">
                <a16:creationId xmlns:a16="http://schemas.microsoft.com/office/drawing/2014/main" id="{1BEEBA8B-E49E-01FC-3403-43A98C1CC039}"/>
              </a:ext>
            </a:extLst>
          </p:cNvPr>
          <p:cNvSpPr/>
          <p:nvPr/>
        </p:nvSpPr>
        <p:spPr>
          <a:xfrm>
            <a:off x="7845217" y="48556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1" name="사각형: 둥근 위쪽 모서리 9760">
            <a:extLst>
              <a:ext uri="{FF2B5EF4-FFF2-40B4-BE49-F238E27FC236}">
                <a16:creationId xmlns:a16="http://schemas.microsoft.com/office/drawing/2014/main" id="{055797F4-4B0B-2FBE-12F7-E600EF73F489}"/>
              </a:ext>
            </a:extLst>
          </p:cNvPr>
          <p:cNvSpPr/>
          <p:nvPr/>
        </p:nvSpPr>
        <p:spPr>
          <a:xfrm>
            <a:off x="7783543" y="452188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762" name="직선 연결선 9761">
            <a:extLst>
              <a:ext uri="{FF2B5EF4-FFF2-40B4-BE49-F238E27FC236}">
                <a16:creationId xmlns:a16="http://schemas.microsoft.com/office/drawing/2014/main" id="{315DE376-94B2-8FEB-94BF-6F4DA582ABCC}"/>
              </a:ext>
            </a:extLst>
          </p:cNvPr>
          <p:cNvCxnSpPr>
            <a:cxnSpLocks/>
          </p:cNvCxnSpPr>
          <p:nvPr/>
        </p:nvCxnSpPr>
        <p:spPr>
          <a:xfrm>
            <a:off x="7783543" y="48004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63" name="사각형: 둥근 모서리 9762">
            <a:extLst>
              <a:ext uri="{FF2B5EF4-FFF2-40B4-BE49-F238E27FC236}">
                <a16:creationId xmlns:a16="http://schemas.microsoft.com/office/drawing/2014/main" id="{7EDB41E5-A26A-BA45-A887-BF3B75BE1F54}"/>
              </a:ext>
            </a:extLst>
          </p:cNvPr>
          <p:cNvSpPr/>
          <p:nvPr/>
        </p:nvSpPr>
        <p:spPr>
          <a:xfrm>
            <a:off x="7783544" y="45225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4" name="직사각형 9763">
            <a:extLst>
              <a:ext uri="{FF2B5EF4-FFF2-40B4-BE49-F238E27FC236}">
                <a16:creationId xmlns:a16="http://schemas.microsoft.com/office/drawing/2014/main" id="{381BB8F5-67C2-3996-9120-5096BD474AD7}"/>
              </a:ext>
            </a:extLst>
          </p:cNvPr>
          <p:cNvSpPr/>
          <p:nvPr/>
        </p:nvSpPr>
        <p:spPr>
          <a:xfrm>
            <a:off x="7834615" y="449313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765" name="그룹 9764">
            <a:extLst>
              <a:ext uri="{FF2B5EF4-FFF2-40B4-BE49-F238E27FC236}">
                <a16:creationId xmlns:a16="http://schemas.microsoft.com/office/drawing/2014/main" id="{577D3A67-E8ED-F8AD-27F7-E3B196EFC2EB}"/>
              </a:ext>
            </a:extLst>
          </p:cNvPr>
          <p:cNvGrpSpPr/>
          <p:nvPr/>
        </p:nvGrpSpPr>
        <p:grpSpPr>
          <a:xfrm>
            <a:off x="7760444" y="4627776"/>
            <a:ext cx="577798" cy="221355"/>
            <a:chOff x="7893402" y="849412"/>
            <a:chExt cx="597508" cy="229745"/>
          </a:xfrm>
        </p:grpSpPr>
        <p:sp>
          <p:nvSpPr>
            <p:cNvPr id="9770" name="직사각형 9769">
              <a:extLst>
                <a:ext uri="{FF2B5EF4-FFF2-40B4-BE49-F238E27FC236}">
                  <a16:creationId xmlns:a16="http://schemas.microsoft.com/office/drawing/2014/main" id="{D39E70C9-FB23-95E7-9BD1-81F59B079E45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771" name="직사각형 9770">
              <a:extLst>
                <a:ext uri="{FF2B5EF4-FFF2-40B4-BE49-F238E27FC236}">
                  <a16:creationId xmlns:a16="http://schemas.microsoft.com/office/drawing/2014/main" id="{793D8BDB-1B51-4E00-23FB-A1401E6CA276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772" name="직사각형 9771">
              <a:extLst>
                <a:ext uri="{FF2B5EF4-FFF2-40B4-BE49-F238E27FC236}">
                  <a16:creationId xmlns:a16="http://schemas.microsoft.com/office/drawing/2014/main" id="{95BB099B-9614-DB95-8949-A1373A2865B0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766" name="직선 연결선 9765">
            <a:extLst>
              <a:ext uri="{FF2B5EF4-FFF2-40B4-BE49-F238E27FC236}">
                <a16:creationId xmlns:a16="http://schemas.microsoft.com/office/drawing/2014/main" id="{1E131A62-659B-D024-A5A6-39BC553D1A3D}"/>
              </a:ext>
            </a:extLst>
          </p:cNvPr>
          <p:cNvCxnSpPr>
            <a:cxnSpLocks/>
          </p:cNvCxnSpPr>
          <p:nvPr/>
        </p:nvCxnSpPr>
        <p:spPr>
          <a:xfrm>
            <a:off x="7786800" y="46743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67" name="그룹 9766">
            <a:extLst>
              <a:ext uri="{FF2B5EF4-FFF2-40B4-BE49-F238E27FC236}">
                <a16:creationId xmlns:a16="http://schemas.microsoft.com/office/drawing/2014/main" id="{01729AFB-B1DC-6611-5FC8-2D25938BBB3E}"/>
              </a:ext>
            </a:extLst>
          </p:cNvPr>
          <p:cNvGrpSpPr/>
          <p:nvPr/>
        </p:nvGrpSpPr>
        <p:grpSpPr>
          <a:xfrm>
            <a:off x="7951172" y="4674421"/>
            <a:ext cx="161190" cy="1829500"/>
            <a:chOff x="7498683" y="728474"/>
            <a:chExt cx="166688" cy="2740762"/>
          </a:xfrm>
        </p:grpSpPr>
        <p:cxnSp>
          <p:nvCxnSpPr>
            <p:cNvPr id="9768" name="직선 연결선 9767">
              <a:extLst>
                <a:ext uri="{FF2B5EF4-FFF2-40B4-BE49-F238E27FC236}">
                  <a16:creationId xmlns:a16="http://schemas.microsoft.com/office/drawing/2014/main" id="{23B20A2A-39DC-6541-DA47-EE4D29CDB871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69" name="직선 연결선 9768">
              <a:extLst>
                <a:ext uri="{FF2B5EF4-FFF2-40B4-BE49-F238E27FC236}">
                  <a16:creationId xmlns:a16="http://schemas.microsoft.com/office/drawing/2014/main" id="{9BBEE56E-CDCF-C0F6-A280-E2110FAF965D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89" name="모서리가 둥근 직사각형 1001">
            <a:extLst>
              <a:ext uri="{FF2B5EF4-FFF2-40B4-BE49-F238E27FC236}">
                <a16:creationId xmlns:a16="http://schemas.microsoft.com/office/drawing/2014/main" id="{868D8E81-EB75-2E9C-2991-64EE8C18CFA6}"/>
              </a:ext>
            </a:extLst>
          </p:cNvPr>
          <p:cNvSpPr/>
          <p:nvPr/>
        </p:nvSpPr>
        <p:spPr>
          <a:xfrm>
            <a:off x="8580777" y="48563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0" name="모서리가 둥근 직사각형 1002">
            <a:extLst>
              <a:ext uri="{FF2B5EF4-FFF2-40B4-BE49-F238E27FC236}">
                <a16:creationId xmlns:a16="http://schemas.microsoft.com/office/drawing/2014/main" id="{3D824064-661B-9747-0665-E27D0B8EC48B}"/>
              </a:ext>
            </a:extLst>
          </p:cNvPr>
          <p:cNvSpPr/>
          <p:nvPr/>
        </p:nvSpPr>
        <p:spPr>
          <a:xfrm>
            <a:off x="8741965" y="4855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1" name="모서리가 둥근 직사각형 997">
            <a:extLst>
              <a:ext uri="{FF2B5EF4-FFF2-40B4-BE49-F238E27FC236}">
                <a16:creationId xmlns:a16="http://schemas.microsoft.com/office/drawing/2014/main" id="{74AE12D9-F251-00FB-199E-9EF137B48DC7}"/>
              </a:ext>
            </a:extLst>
          </p:cNvPr>
          <p:cNvSpPr/>
          <p:nvPr/>
        </p:nvSpPr>
        <p:spPr>
          <a:xfrm>
            <a:off x="8418873" y="50253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2" name="모서리가 둥근 직사각형 998">
            <a:extLst>
              <a:ext uri="{FF2B5EF4-FFF2-40B4-BE49-F238E27FC236}">
                <a16:creationId xmlns:a16="http://schemas.microsoft.com/office/drawing/2014/main" id="{1EFEE57F-1B3C-2E49-7EB8-E7652AD0242A}"/>
              </a:ext>
            </a:extLst>
          </p:cNvPr>
          <p:cNvSpPr/>
          <p:nvPr/>
        </p:nvSpPr>
        <p:spPr>
          <a:xfrm>
            <a:off x="8580063" y="50243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3" name="모서리가 둥근 직사각형 999">
            <a:extLst>
              <a:ext uri="{FF2B5EF4-FFF2-40B4-BE49-F238E27FC236}">
                <a16:creationId xmlns:a16="http://schemas.microsoft.com/office/drawing/2014/main" id="{3EE163FE-C05E-0E44-DBFA-50FC0BAA5648}"/>
              </a:ext>
            </a:extLst>
          </p:cNvPr>
          <p:cNvSpPr/>
          <p:nvPr/>
        </p:nvSpPr>
        <p:spPr>
          <a:xfrm>
            <a:off x="8741251" y="50230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4" name="모서리가 둥근 직사각형 994">
            <a:extLst>
              <a:ext uri="{FF2B5EF4-FFF2-40B4-BE49-F238E27FC236}">
                <a16:creationId xmlns:a16="http://schemas.microsoft.com/office/drawing/2014/main" id="{0C5A0442-5793-6FF2-719B-EDDB7BE58FE3}"/>
              </a:ext>
            </a:extLst>
          </p:cNvPr>
          <p:cNvSpPr/>
          <p:nvPr/>
        </p:nvSpPr>
        <p:spPr>
          <a:xfrm>
            <a:off x="8419586" y="5196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5" name="모서리가 둥근 직사각형 995">
            <a:extLst>
              <a:ext uri="{FF2B5EF4-FFF2-40B4-BE49-F238E27FC236}">
                <a16:creationId xmlns:a16="http://schemas.microsoft.com/office/drawing/2014/main" id="{0744E2C9-333F-1271-0AC9-31C51752897D}"/>
              </a:ext>
            </a:extLst>
          </p:cNvPr>
          <p:cNvSpPr/>
          <p:nvPr/>
        </p:nvSpPr>
        <p:spPr>
          <a:xfrm>
            <a:off x="8580777" y="51958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6" name="모서리가 둥근 직사각형 996">
            <a:extLst>
              <a:ext uri="{FF2B5EF4-FFF2-40B4-BE49-F238E27FC236}">
                <a16:creationId xmlns:a16="http://schemas.microsoft.com/office/drawing/2014/main" id="{BBB12C1B-D773-AAD8-1D5A-7657848AE0CF}"/>
              </a:ext>
            </a:extLst>
          </p:cNvPr>
          <p:cNvSpPr/>
          <p:nvPr/>
        </p:nvSpPr>
        <p:spPr>
          <a:xfrm>
            <a:off x="8741965" y="51945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7" name="모서리가 둥근 직사각형 991">
            <a:extLst>
              <a:ext uri="{FF2B5EF4-FFF2-40B4-BE49-F238E27FC236}">
                <a16:creationId xmlns:a16="http://schemas.microsoft.com/office/drawing/2014/main" id="{9D0B2869-B42F-0269-1C20-3CF788D2A5D0}"/>
              </a:ext>
            </a:extLst>
          </p:cNvPr>
          <p:cNvSpPr/>
          <p:nvPr/>
        </p:nvSpPr>
        <p:spPr>
          <a:xfrm>
            <a:off x="8420617" y="53599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8" name="모서리가 둥근 직사각형 992">
            <a:extLst>
              <a:ext uri="{FF2B5EF4-FFF2-40B4-BE49-F238E27FC236}">
                <a16:creationId xmlns:a16="http://schemas.microsoft.com/office/drawing/2014/main" id="{375F7FAB-87D0-D404-F5C1-886F20C197AB}"/>
              </a:ext>
            </a:extLst>
          </p:cNvPr>
          <p:cNvSpPr/>
          <p:nvPr/>
        </p:nvSpPr>
        <p:spPr>
          <a:xfrm>
            <a:off x="8581808" y="53589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9" name="모서리가 둥근 직사각형 993">
            <a:extLst>
              <a:ext uri="{FF2B5EF4-FFF2-40B4-BE49-F238E27FC236}">
                <a16:creationId xmlns:a16="http://schemas.microsoft.com/office/drawing/2014/main" id="{D2821FE9-4518-2813-0A08-0D94E83158B3}"/>
              </a:ext>
            </a:extLst>
          </p:cNvPr>
          <p:cNvSpPr/>
          <p:nvPr/>
        </p:nvSpPr>
        <p:spPr>
          <a:xfrm>
            <a:off x="8742995" y="5357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0" name="모서리가 둥근 직사각형 988">
            <a:extLst>
              <a:ext uri="{FF2B5EF4-FFF2-40B4-BE49-F238E27FC236}">
                <a16:creationId xmlns:a16="http://schemas.microsoft.com/office/drawing/2014/main" id="{0D1D179B-836A-6055-4CC1-DA4326141B18}"/>
              </a:ext>
            </a:extLst>
          </p:cNvPr>
          <p:cNvSpPr/>
          <p:nvPr/>
        </p:nvSpPr>
        <p:spPr>
          <a:xfrm>
            <a:off x="8421943" y="55295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1" name="모서리가 둥근 직사각형 989">
            <a:extLst>
              <a:ext uri="{FF2B5EF4-FFF2-40B4-BE49-F238E27FC236}">
                <a16:creationId xmlns:a16="http://schemas.microsoft.com/office/drawing/2014/main" id="{85959D76-86C9-537A-9095-9B1D7E8AA066}"/>
              </a:ext>
            </a:extLst>
          </p:cNvPr>
          <p:cNvSpPr/>
          <p:nvPr/>
        </p:nvSpPr>
        <p:spPr>
          <a:xfrm>
            <a:off x="8583134" y="55285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2" name="모서리가 둥근 직사각형 990">
            <a:extLst>
              <a:ext uri="{FF2B5EF4-FFF2-40B4-BE49-F238E27FC236}">
                <a16:creationId xmlns:a16="http://schemas.microsoft.com/office/drawing/2014/main" id="{3F468DD9-1F32-9154-EE18-FB910AC44B3A}"/>
              </a:ext>
            </a:extLst>
          </p:cNvPr>
          <p:cNvSpPr/>
          <p:nvPr/>
        </p:nvSpPr>
        <p:spPr>
          <a:xfrm>
            <a:off x="8744321" y="5529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3" name="모서리가 둥근 직사각형 985">
            <a:extLst>
              <a:ext uri="{FF2B5EF4-FFF2-40B4-BE49-F238E27FC236}">
                <a16:creationId xmlns:a16="http://schemas.microsoft.com/office/drawing/2014/main" id="{0EBB22A1-370E-816F-B0CA-26DC5C97A294}"/>
              </a:ext>
            </a:extLst>
          </p:cNvPr>
          <p:cNvSpPr/>
          <p:nvPr/>
        </p:nvSpPr>
        <p:spPr>
          <a:xfrm>
            <a:off x="8420617" y="57098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4" name="모서리가 둥근 직사각형 986">
            <a:extLst>
              <a:ext uri="{FF2B5EF4-FFF2-40B4-BE49-F238E27FC236}">
                <a16:creationId xmlns:a16="http://schemas.microsoft.com/office/drawing/2014/main" id="{E64DE293-0BB5-FE2E-BD6B-6DA4F3B54967}"/>
              </a:ext>
            </a:extLst>
          </p:cNvPr>
          <p:cNvSpPr/>
          <p:nvPr/>
        </p:nvSpPr>
        <p:spPr>
          <a:xfrm>
            <a:off x="8581808" y="57088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5" name="모서리가 둥근 직사각형 987">
            <a:extLst>
              <a:ext uri="{FF2B5EF4-FFF2-40B4-BE49-F238E27FC236}">
                <a16:creationId xmlns:a16="http://schemas.microsoft.com/office/drawing/2014/main" id="{268E49D7-AF74-443C-2CE7-FF344E7F21ED}"/>
              </a:ext>
            </a:extLst>
          </p:cNvPr>
          <p:cNvSpPr/>
          <p:nvPr/>
        </p:nvSpPr>
        <p:spPr>
          <a:xfrm>
            <a:off x="8742995" y="5707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6" name="모서리가 둥근 직사각형 982">
            <a:extLst>
              <a:ext uri="{FF2B5EF4-FFF2-40B4-BE49-F238E27FC236}">
                <a16:creationId xmlns:a16="http://schemas.microsoft.com/office/drawing/2014/main" id="{EA9A93E3-62C8-4B63-8CB7-0CED6B6768B5}"/>
              </a:ext>
            </a:extLst>
          </p:cNvPr>
          <p:cNvSpPr/>
          <p:nvPr/>
        </p:nvSpPr>
        <p:spPr>
          <a:xfrm>
            <a:off x="8417547" y="58771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7" name="모서리가 둥근 직사각형 983">
            <a:extLst>
              <a:ext uri="{FF2B5EF4-FFF2-40B4-BE49-F238E27FC236}">
                <a16:creationId xmlns:a16="http://schemas.microsoft.com/office/drawing/2014/main" id="{EB5E0978-E86F-ECE1-B957-7480AA062E97}"/>
              </a:ext>
            </a:extLst>
          </p:cNvPr>
          <p:cNvSpPr/>
          <p:nvPr/>
        </p:nvSpPr>
        <p:spPr>
          <a:xfrm>
            <a:off x="8578737" y="5876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8" name="모서리가 둥근 직사각형 984">
            <a:extLst>
              <a:ext uri="{FF2B5EF4-FFF2-40B4-BE49-F238E27FC236}">
                <a16:creationId xmlns:a16="http://schemas.microsoft.com/office/drawing/2014/main" id="{1979657F-A823-1830-3BBD-75BAFE5CEF00}"/>
              </a:ext>
            </a:extLst>
          </p:cNvPr>
          <p:cNvSpPr/>
          <p:nvPr/>
        </p:nvSpPr>
        <p:spPr>
          <a:xfrm>
            <a:off x="8739925" y="58748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9" name="모서리가 둥근 직사각형 979">
            <a:extLst>
              <a:ext uri="{FF2B5EF4-FFF2-40B4-BE49-F238E27FC236}">
                <a16:creationId xmlns:a16="http://schemas.microsoft.com/office/drawing/2014/main" id="{2AEF9061-142F-EA44-0716-50E82BC35B85}"/>
              </a:ext>
            </a:extLst>
          </p:cNvPr>
          <p:cNvSpPr/>
          <p:nvPr/>
        </p:nvSpPr>
        <p:spPr>
          <a:xfrm>
            <a:off x="8418873" y="60422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0" name="모서리가 둥근 직사각형 980">
            <a:extLst>
              <a:ext uri="{FF2B5EF4-FFF2-40B4-BE49-F238E27FC236}">
                <a16:creationId xmlns:a16="http://schemas.microsoft.com/office/drawing/2014/main" id="{57C94E95-28AB-F91B-EFF1-CE203769CEB2}"/>
              </a:ext>
            </a:extLst>
          </p:cNvPr>
          <p:cNvSpPr/>
          <p:nvPr/>
        </p:nvSpPr>
        <p:spPr>
          <a:xfrm>
            <a:off x="8580063" y="60412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1" name="모서리가 둥근 직사각형 981">
            <a:extLst>
              <a:ext uri="{FF2B5EF4-FFF2-40B4-BE49-F238E27FC236}">
                <a16:creationId xmlns:a16="http://schemas.microsoft.com/office/drawing/2014/main" id="{C070FB43-421E-7F5C-3323-6293BD337808}"/>
              </a:ext>
            </a:extLst>
          </p:cNvPr>
          <p:cNvSpPr/>
          <p:nvPr/>
        </p:nvSpPr>
        <p:spPr>
          <a:xfrm>
            <a:off x="8744537" y="60430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2" name="모서리가 둥근 직사각형 976">
            <a:extLst>
              <a:ext uri="{FF2B5EF4-FFF2-40B4-BE49-F238E27FC236}">
                <a16:creationId xmlns:a16="http://schemas.microsoft.com/office/drawing/2014/main" id="{52EA673D-E0F1-9BE6-D39B-CAB90899100F}"/>
              </a:ext>
            </a:extLst>
          </p:cNvPr>
          <p:cNvSpPr/>
          <p:nvPr/>
        </p:nvSpPr>
        <p:spPr>
          <a:xfrm>
            <a:off x="8418530" y="62054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3" name="모서리가 둥근 직사각형 977">
            <a:extLst>
              <a:ext uri="{FF2B5EF4-FFF2-40B4-BE49-F238E27FC236}">
                <a16:creationId xmlns:a16="http://schemas.microsoft.com/office/drawing/2014/main" id="{2D684239-5C4C-A415-7112-E2E44CA8C1C9}"/>
              </a:ext>
            </a:extLst>
          </p:cNvPr>
          <p:cNvSpPr/>
          <p:nvPr/>
        </p:nvSpPr>
        <p:spPr>
          <a:xfrm>
            <a:off x="8579721" y="62044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4" name="모서리가 둥근 직사각형 978">
            <a:extLst>
              <a:ext uri="{FF2B5EF4-FFF2-40B4-BE49-F238E27FC236}">
                <a16:creationId xmlns:a16="http://schemas.microsoft.com/office/drawing/2014/main" id="{EAF10EB6-5BA2-8460-00B7-DA77B25AEE9B}"/>
              </a:ext>
            </a:extLst>
          </p:cNvPr>
          <p:cNvSpPr/>
          <p:nvPr/>
        </p:nvSpPr>
        <p:spPr>
          <a:xfrm>
            <a:off x="8740909" y="62031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5" name="모서리가 둥근 직사각형 973">
            <a:extLst>
              <a:ext uri="{FF2B5EF4-FFF2-40B4-BE49-F238E27FC236}">
                <a16:creationId xmlns:a16="http://schemas.microsoft.com/office/drawing/2014/main" id="{D103185F-6266-960C-3780-13656EB3B04D}"/>
              </a:ext>
            </a:extLst>
          </p:cNvPr>
          <p:cNvSpPr/>
          <p:nvPr/>
        </p:nvSpPr>
        <p:spPr>
          <a:xfrm>
            <a:off x="8419183" y="63703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6" name="모서리가 둥근 직사각형 974">
            <a:extLst>
              <a:ext uri="{FF2B5EF4-FFF2-40B4-BE49-F238E27FC236}">
                <a16:creationId xmlns:a16="http://schemas.microsoft.com/office/drawing/2014/main" id="{E7926825-C82F-0E9A-89E6-F6C9B16B116D}"/>
              </a:ext>
            </a:extLst>
          </p:cNvPr>
          <p:cNvSpPr/>
          <p:nvPr/>
        </p:nvSpPr>
        <p:spPr>
          <a:xfrm>
            <a:off x="8580374" y="636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7" name="모서리가 둥근 직사각형 975">
            <a:extLst>
              <a:ext uri="{FF2B5EF4-FFF2-40B4-BE49-F238E27FC236}">
                <a16:creationId xmlns:a16="http://schemas.microsoft.com/office/drawing/2014/main" id="{42C4F5BE-3C1A-B765-C872-D1303D1C5A1E}"/>
              </a:ext>
            </a:extLst>
          </p:cNvPr>
          <p:cNvSpPr/>
          <p:nvPr/>
        </p:nvSpPr>
        <p:spPr>
          <a:xfrm>
            <a:off x="8747911" y="63617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8" name="모서리가 둥근 직사각형 913">
            <a:extLst>
              <a:ext uri="{FF2B5EF4-FFF2-40B4-BE49-F238E27FC236}">
                <a16:creationId xmlns:a16="http://schemas.microsoft.com/office/drawing/2014/main" id="{108FC8E5-7115-A887-9A30-930B2A5D7709}"/>
              </a:ext>
            </a:extLst>
          </p:cNvPr>
          <p:cNvSpPr/>
          <p:nvPr/>
        </p:nvSpPr>
        <p:spPr>
          <a:xfrm>
            <a:off x="8421281" y="48556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9" name="사각형: 둥근 위쪽 모서리 9718">
            <a:extLst>
              <a:ext uri="{FF2B5EF4-FFF2-40B4-BE49-F238E27FC236}">
                <a16:creationId xmlns:a16="http://schemas.microsoft.com/office/drawing/2014/main" id="{BF602F42-18C0-1A63-228F-CFE3606CD8F2}"/>
              </a:ext>
            </a:extLst>
          </p:cNvPr>
          <p:cNvSpPr/>
          <p:nvPr/>
        </p:nvSpPr>
        <p:spPr>
          <a:xfrm>
            <a:off x="8359607" y="452188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720" name="직선 연결선 9719">
            <a:extLst>
              <a:ext uri="{FF2B5EF4-FFF2-40B4-BE49-F238E27FC236}">
                <a16:creationId xmlns:a16="http://schemas.microsoft.com/office/drawing/2014/main" id="{DEB7C90F-904C-088F-11B1-C7C448FBEB0B}"/>
              </a:ext>
            </a:extLst>
          </p:cNvPr>
          <p:cNvCxnSpPr>
            <a:cxnSpLocks/>
          </p:cNvCxnSpPr>
          <p:nvPr/>
        </p:nvCxnSpPr>
        <p:spPr>
          <a:xfrm>
            <a:off x="8359607" y="4800426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21" name="사각형: 둥근 모서리 9720">
            <a:extLst>
              <a:ext uri="{FF2B5EF4-FFF2-40B4-BE49-F238E27FC236}">
                <a16:creationId xmlns:a16="http://schemas.microsoft.com/office/drawing/2014/main" id="{191F9345-613E-F71D-9B42-9E2E5403FA7B}"/>
              </a:ext>
            </a:extLst>
          </p:cNvPr>
          <p:cNvSpPr/>
          <p:nvPr/>
        </p:nvSpPr>
        <p:spPr>
          <a:xfrm>
            <a:off x="8359608" y="4522503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22" name="직사각형 9721">
            <a:extLst>
              <a:ext uri="{FF2B5EF4-FFF2-40B4-BE49-F238E27FC236}">
                <a16:creationId xmlns:a16="http://schemas.microsoft.com/office/drawing/2014/main" id="{D6AFFED8-8A3B-4DEF-1573-CF7B8C3DFBFD}"/>
              </a:ext>
            </a:extLst>
          </p:cNvPr>
          <p:cNvSpPr/>
          <p:nvPr/>
        </p:nvSpPr>
        <p:spPr>
          <a:xfrm>
            <a:off x="8410679" y="449313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723" name="그룹 9722">
            <a:extLst>
              <a:ext uri="{FF2B5EF4-FFF2-40B4-BE49-F238E27FC236}">
                <a16:creationId xmlns:a16="http://schemas.microsoft.com/office/drawing/2014/main" id="{AF23256C-0612-1821-1F41-1F5BB85715EA}"/>
              </a:ext>
            </a:extLst>
          </p:cNvPr>
          <p:cNvGrpSpPr/>
          <p:nvPr/>
        </p:nvGrpSpPr>
        <p:grpSpPr>
          <a:xfrm>
            <a:off x="8336508" y="4627776"/>
            <a:ext cx="577798" cy="221355"/>
            <a:chOff x="7893402" y="849412"/>
            <a:chExt cx="597508" cy="229745"/>
          </a:xfrm>
        </p:grpSpPr>
        <p:sp>
          <p:nvSpPr>
            <p:cNvPr id="9728" name="직사각형 9727">
              <a:extLst>
                <a:ext uri="{FF2B5EF4-FFF2-40B4-BE49-F238E27FC236}">
                  <a16:creationId xmlns:a16="http://schemas.microsoft.com/office/drawing/2014/main" id="{27FA2204-87DA-ED26-C6DF-63410ADC9569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729" name="직사각형 9728">
              <a:extLst>
                <a:ext uri="{FF2B5EF4-FFF2-40B4-BE49-F238E27FC236}">
                  <a16:creationId xmlns:a16="http://schemas.microsoft.com/office/drawing/2014/main" id="{8EC110CE-5601-A69A-9E63-813D299DA2AC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730" name="직사각형 9729">
              <a:extLst>
                <a:ext uri="{FF2B5EF4-FFF2-40B4-BE49-F238E27FC236}">
                  <a16:creationId xmlns:a16="http://schemas.microsoft.com/office/drawing/2014/main" id="{83F7A30A-771B-1BE2-91FE-43E910BCF2E5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724" name="직선 연결선 9723">
            <a:extLst>
              <a:ext uri="{FF2B5EF4-FFF2-40B4-BE49-F238E27FC236}">
                <a16:creationId xmlns:a16="http://schemas.microsoft.com/office/drawing/2014/main" id="{CFE1E44C-8981-6F25-856C-13D005C7205D}"/>
              </a:ext>
            </a:extLst>
          </p:cNvPr>
          <p:cNvCxnSpPr>
            <a:cxnSpLocks/>
          </p:cNvCxnSpPr>
          <p:nvPr/>
        </p:nvCxnSpPr>
        <p:spPr>
          <a:xfrm>
            <a:off x="8362864" y="4674398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725" name="그룹 9724">
            <a:extLst>
              <a:ext uri="{FF2B5EF4-FFF2-40B4-BE49-F238E27FC236}">
                <a16:creationId xmlns:a16="http://schemas.microsoft.com/office/drawing/2014/main" id="{22ABCED9-0A72-D983-7EE7-01C12A41161B}"/>
              </a:ext>
            </a:extLst>
          </p:cNvPr>
          <p:cNvGrpSpPr/>
          <p:nvPr/>
        </p:nvGrpSpPr>
        <p:grpSpPr>
          <a:xfrm>
            <a:off x="8527236" y="4674421"/>
            <a:ext cx="161190" cy="1829500"/>
            <a:chOff x="7498683" y="728474"/>
            <a:chExt cx="166688" cy="2740762"/>
          </a:xfrm>
        </p:grpSpPr>
        <p:cxnSp>
          <p:nvCxnSpPr>
            <p:cNvPr id="9726" name="직선 연결선 9725">
              <a:extLst>
                <a:ext uri="{FF2B5EF4-FFF2-40B4-BE49-F238E27FC236}">
                  <a16:creationId xmlns:a16="http://schemas.microsoft.com/office/drawing/2014/main" id="{3AAE43C3-719C-B453-B630-3950B32F226B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27" name="직선 연결선 9726">
              <a:extLst>
                <a:ext uri="{FF2B5EF4-FFF2-40B4-BE49-F238E27FC236}">
                  <a16:creationId xmlns:a16="http://schemas.microsoft.com/office/drawing/2014/main" id="{1C257F59-C86B-F47A-FD83-23A43AA991F6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47" name="모서리가 둥근 직사각형 1001">
            <a:extLst>
              <a:ext uri="{FF2B5EF4-FFF2-40B4-BE49-F238E27FC236}">
                <a16:creationId xmlns:a16="http://schemas.microsoft.com/office/drawing/2014/main" id="{9154DE57-A442-3B75-1FB7-65101670060F}"/>
              </a:ext>
            </a:extLst>
          </p:cNvPr>
          <p:cNvSpPr/>
          <p:nvPr/>
        </p:nvSpPr>
        <p:spPr>
          <a:xfrm>
            <a:off x="9146620" y="48499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8" name="모서리가 둥근 직사각형 1002">
            <a:extLst>
              <a:ext uri="{FF2B5EF4-FFF2-40B4-BE49-F238E27FC236}">
                <a16:creationId xmlns:a16="http://schemas.microsoft.com/office/drawing/2014/main" id="{47DCD521-1823-203E-C1A0-2A4C805B1F42}"/>
              </a:ext>
            </a:extLst>
          </p:cNvPr>
          <p:cNvSpPr/>
          <p:nvPr/>
        </p:nvSpPr>
        <p:spPr>
          <a:xfrm>
            <a:off x="9307808" y="48486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9" name="모서리가 둥근 직사각형 997">
            <a:extLst>
              <a:ext uri="{FF2B5EF4-FFF2-40B4-BE49-F238E27FC236}">
                <a16:creationId xmlns:a16="http://schemas.microsoft.com/office/drawing/2014/main" id="{5FC633B4-5BA1-0097-9817-84ABC2303575}"/>
              </a:ext>
            </a:extLst>
          </p:cNvPr>
          <p:cNvSpPr/>
          <p:nvPr/>
        </p:nvSpPr>
        <p:spPr>
          <a:xfrm>
            <a:off x="8984716" y="50189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0" name="모서리가 둥근 직사각형 998">
            <a:extLst>
              <a:ext uri="{FF2B5EF4-FFF2-40B4-BE49-F238E27FC236}">
                <a16:creationId xmlns:a16="http://schemas.microsoft.com/office/drawing/2014/main" id="{A3264BA3-4C9A-0A6B-5369-BA3792AEC6AF}"/>
              </a:ext>
            </a:extLst>
          </p:cNvPr>
          <p:cNvSpPr/>
          <p:nvPr/>
        </p:nvSpPr>
        <p:spPr>
          <a:xfrm>
            <a:off x="9145906" y="50179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1" name="모서리가 둥근 직사각형 999">
            <a:extLst>
              <a:ext uri="{FF2B5EF4-FFF2-40B4-BE49-F238E27FC236}">
                <a16:creationId xmlns:a16="http://schemas.microsoft.com/office/drawing/2014/main" id="{EB6E2DB9-3005-D48A-EEE2-1D807D725B78}"/>
              </a:ext>
            </a:extLst>
          </p:cNvPr>
          <p:cNvSpPr/>
          <p:nvPr/>
        </p:nvSpPr>
        <p:spPr>
          <a:xfrm>
            <a:off x="9307094" y="50166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2" name="모서리가 둥근 직사각형 994">
            <a:extLst>
              <a:ext uri="{FF2B5EF4-FFF2-40B4-BE49-F238E27FC236}">
                <a16:creationId xmlns:a16="http://schemas.microsoft.com/office/drawing/2014/main" id="{15B5C033-27BB-7829-4D7D-F3B6BAA9D022}"/>
              </a:ext>
            </a:extLst>
          </p:cNvPr>
          <p:cNvSpPr/>
          <p:nvPr/>
        </p:nvSpPr>
        <p:spPr>
          <a:xfrm>
            <a:off x="8985429" y="51904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3" name="모서리가 둥근 직사각형 995">
            <a:extLst>
              <a:ext uri="{FF2B5EF4-FFF2-40B4-BE49-F238E27FC236}">
                <a16:creationId xmlns:a16="http://schemas.microsoft.com/office/drawing/2014/main" id="{CA01D3BA-DD44-832D-6934-E5F5AC2590B9}"/>
              </a:ext>
            </a:extLst>
          </p:cNvPr>
          <p:cNvSpPr/>
          <p:nvPr/>
        </p:nvSpPr>
        <p:spPr>
          <a:xfrm>
            <a:off x="9146620" y="51894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4" name="모서리가 둥근 직사각형 996">
            <a:extLst>
              <a:ext uri="{FF2B5EF4-FFF2-40B4-BE49-F238E27FC236}">
                <a16:creationId xmlns:a16="http://schemas.microsoft.com/office/drawing/2014/main" id="{D054E8E1-ADE6-C949-87AD-A33B045AE817}"/>
              </a:ext>
            </a:extLst>
          </p:cNvPr>
          <p:cNvSpPr/>
          <p:nvPr/>
        </p:nvSpPr>
        <p:spPr>
          <a:xfrm>
            <a:off x="9307808" y="51881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5" name="모서리가 둥근 직사각형 991">
            <a:extLst>
              <a:ext uri="{FF2B5EF4-FFF2-40B4-BE49-F238E27FC236}">
                <a16:creationId xmlns:a16="http://schemas.microsoft.com/office/drawing/2014/main" id="{0E3ACFF0-8600-3822-D6FB-DE46AB4EF203}"/>
              </a:ext>
            </a:extLst>
          </p:cNvPr>
          <p:cNvSpPr/>
          <p:nvPr/>
        </p:nvSpPr>
        <p:spPr>
          <a:xfrm>
            <a:off x="8986460" y="53535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6" name="모서리가 둥근 직사각형 992">
            <a:extLst>
              <a:ext uri="{FF2B5EF4-FFF2-40B4-BE49-F238E27FC236}">
                <a16:creationId xmlns:a16="http://schemas.microsoft.com/office/drawing/2014/main" id="{90E4A860-1D70-4FE6-ADC3-2790D12EB004}"/>
              </a:ext>
            </a:extLst>
          </p:cNvPr>
          <p:cNvSpPr/>
          <p:nvPr/>
        </p:nvSpPr>
        <p:spPr>
          <a:xfrm>
            <a:off x="9147651" y="53525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7" name="모서리가 둥근 직사각형 993">
            <a:extLst>
              <a:ext uri="{FF2B5EF4-FFF2-40B4-BE49-F238E27FC236}">
                <a16:creationId xmlns:a16="http://schemas.microsoft.com/office/drawing/2014/main" id="{C8E7161B-7BA6-C1EA-8A97-81BE6CCCEB05}"/>
              </a:ext>
            </a:extLst>
          </p:cNvPr>
          <p:cNvSpPr/>
          <p:nvPr/>
        </p:nvSpPr>
        <p:spPr>
          <a:xfrm>
            <a:off x="9308838" y="53512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8" name="모서리가 둥근 직사각형 988">
            <a:extLst>
              <a:ext uri="{FF2B5EF4-FFF2-40B4-BE49-F238E27FC236}">
                <a16:creationId xmlns:a16="http://schemas.microsoft.com/office/drawing/2014/main" id="{4CDFE9D6-CF82-68D3-817C-FC3D50670BF9}"/>
              </a:ext>
            </a:extLst>
          </p:cNvPr>
          <p:cNvSpPr/>
          <p:nvPr/>
        </p:nvSpPr>
        <p:spPr>
          <a:xfrm>
            <a:off x="8987786" y="55231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9" name="모서리가 둥근 직사각형 989">
            <a:extLst>
              <a:ext uri="{FF2B5EF4-FFF2-40B4-BE49-F238E27FC236}">
                <a16:creationId xmlns:a16="http://schemas.microsoft.com/office/drawing/2014/main" id="{98A308BF-FF27-5B44-7433-7841DD229E20}"/>
              </a:ext>
            </a:extLst>
          </p:cNvPr>
          <p:cNvSpPr/>
          <p:nvPr/>
        </p:nvSpPr>
        <p:spPr>
          <a:xfrm>
            <a:off x="9148977" y="55221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0" name="모서리가 둥근 직사각형 990">
            <a:extLst>
              <a:ext uri="{FF2B5EF4-FFF2-40B4-BE49-F238E27FC236}">
                <a16:creationId xmlns:a16="http://schemas.microsoft.com/office/drawing/2014/main" id="{7FF9D2CA-E735-A568-C3EC-41861F5FF0B3}"/>
              </a:ext>
            </a:extLst>
          </p:cNvPr>
          <p:cNvSpPr/>
          <p:nvPr/>
        </p:nvSpPr>
        <p:spPr>
          <a:xfrm>
            <a:off x="9310164" y="55231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1" name="모서리가 둥근 직사각형 985">
            <a:extLst>
              <a:ext uri="{FF2B5EF4-FFF2-40B4-BE49-F238E27FC236}">
                <a16:creationId xmlns:a16="http://schemas.microsoft.com/office/drawing/2014/main" id="{85F41AE5-3B55-AB1A-BAAE-3A719EA82D75}"/>
              </a:ext>
            </a:extLst>
          </p:cNvPr>
          <p:cNvSpPr/>
          <p:nvPr/>
        </p:nvSpPr>
        <p:spPr>
          <a:xfrm>
            <a:off x="8986460" y="5703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2" name="모서리가 둥근 직사각형 986">
            <a:extLst>
              <a:ext uri="{FF2B5EF4-FFF2-40B4-BE49-F238E27FC236}">
                <a16:creationId xmlns:a16="http://schemas.microsoft.com/office/drawing/2014/main" id="{1E33EFBA-F74F-ECD2-CE0A-3ABD4D07FF50}"/>
              </a:ext>
            </a:extLst>
          </p:cNvPr>
          <p:cNvSpPr/>
          <p:nvPr/>
        </p:nvSpPr>
        <p:spPr>
          <a:xfrm>
            <a:off x="9147651" y="5702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3" name="모서리가 둥근 직사각형 987">
            <a:extLst>
              <a:ext uri="{FF2B5EF4-FFF2-40B4-BE49-F238E27FC236}">
                <a16:creationId xmlns:a16="http://schemas.microsoft.com/office/drawing/2014/main" id="{E6DC587D-874D-B6FC-EB74-71A084C94060}"/>
              </a:ext>
            </a:extLst>
          </p:cNvPr>
          <p:cNvSpPr/>
          <p:nvPr/>
        </p:nvSpPr>
        <p:spPr>
          <a:xfrm>
            <a:off x="9308838" y="57011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4" name="모서리가 둥근 직사각형 982">
            <a:extLst>
              <a:ext uri="{FF2B5EF4-FFF2-40B4-BE49-F238E27FC236}">
                <a16:creationId xmlns:a16="http://schemas.microsoft.com/office/drawing/2014/main" id="{F9CB4BE5-0082-621F-F6A5-9FF90A8B943A}"/>
              </a:ext>
            </a:extLst>
          </p:cNvPr>
          <p:cNvSpPr/>
          <p:nvPr/>
        </p:nvSpPr>
        <p:spPr>
          <a:xfrm>
            <a:off x="8983390" y="58707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5" name="모서리가 둥근 직사각형 983">
            <a:extLst>
              <a:ext uri="{FF2B5EF4-FFF2-40B4-BE49-F238E27FC236}">
                <a16:creationId xmlns:a16="http://schemas.microsoft.com/office/drawing/2014/main" id="{A33D3FB7-0BCF-FD50-F20B-271336924FCA}"/>
              </a:ext>
            </a:extLst>
          </p:cNvPr>
          <p:cNvSpPr/>
          <p:nvPr/>
        </p:nvSpPr>
        <p:spPr>
          <a:xfrm>
            <a:off x="9144580" y="58697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6" name="모서리가 둥근 직사각형 984">
            <a:extLst>
              <a:ext uri="{FF2B5EF4-FFF2-40B4-BE49-F238E27FC236}">
                <a16:creationId xmlns:a16="http://schemas.microsoft.com/office/drawing/2014/main" id="{B30A91C5-B453-22E2-8B3A-233460D47BD4}"/>
              </a:ext>
            </a:extLst>
          </p:cNvPr>
          <p:cNvSpPr/>
          <p:nvPr/>
        </p:nvSpPr>
        <p:spPr>
          <a:xfrm>
            <a:off x="9305768" y="5868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7" name="모서리가 둥근 직사각형 979">
            <a:extLst>
              <a:ext uri="{FF2B5EF4-FFF2-40B4-BE49-F238E27FC236}">
                <a16:creationId xmlns:a16="http://schemas.microsoft.com/office/drawing/2014/main" id="{0477AB87-A637-0AFB-1C05-9180C25990C2}"/>
              </a:ext>
            </a:extLst>
          </p:cNvPr>
          <p:cNvSpPr/>
          <p:nvPr/>
        </p:nvSpPr>
        <p:spPr>
          <a:xfrm>
            <a:off x="8984716" y="60358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8" name="모서리가 둥근 직사각형 980">
            <a:extLst>
              <a:ext uri="{FF2B5EF4-FFF2-40B4-BE49-F238E27FC236}">
                <a16:creationId xmlns:a16="http://schemas.microsoft.com/office/drawing/2014/main" id="{B3708EFA-0C2C-9CA7-0AF5-CA34779CA444}"/>
              </a:ext>
            </a:extLst>
          </p:cNvPr>
          <p:cNvSpPr/>
          <p:nvPr/>
        </p:nvSpPr>
        <p:spPr>
          <a:xfrm>
            <a:off x="9145906" y="60348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9" name="모서리가 둥근 직사각형 981">
            <a:extLst>
              <a:ext uri="{FF2B5EF4-FFF2-40B4-BE49-F238E27FC236}">
                <a16:creationId xmlns:a16="http://schemas.microsoft.com/office/drawing/2014/main" id="{1F66064C-E9E6-8694-5FF8-808C7046EE97}"/>
              </a:ext>
            </a:extLst>
          </p:cNvPr>
          <p:cNvSpPr/>
          <p:nvPr/>
        </p:nvSpPr>
        <p:spPr>
          <a:xfrm>
            <a:off x="9310380" y="60366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0" name="모서리가 둥근 직사각형 976">
            <a:extLst>
              <a:ext uri="{FF2B5EF4-FFF2-40B4-BE49-F238E27FC236}">
                <a16:creationId xmlns:a16="http://schemas.microsoft.com/office/drawing/2014/main" id="{B9A578E3-80F0-6D32-B766-26C3E45B266A}"/>
              </a:ext>
            </a:extLst>
          </p:cNvPr>
          <p:cNvSpPr/>
          <p:nvPr/>
        </p:nvSpPr>
        <p:spPr>
          <a:xfrm>
            <a:off x="8984373" y="61990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1" name="모서리가 둥근 직사각형 977">
            <a:extLst>
              <a:ext uri="{FF2B5EF4-FFF2-40B4-BE49-F238E27FC236}">
                <a16:creationId xmlns:a16="http://schemas.microsoft.com/office/drawing/2014/main" id="{8EFBF415-7905-12D4-2DB9-D64EBECD4A01}"/>
              </a:ext>
            </a:extLst>
          </p:cNvPr>
          <p:cNvSpPr/>
          <p:nvPr/>
        </p:nvSpPr>
        <p:spPr>
          <a:xfrm>
            <a:off x="9145564" y="61980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2" name="모서리가 둥근 직사각형 978">
            <a:extLst>
              <a:ext uri="{FF2B5EF4-FFF2-40B4-BE49-F238E27FC236}">
                <a16:creationId xmlns:a16="http://schemas.microsoft.com/office/drawing/2014/main" id="{D47D5AEB-9A93-5AA0-08B4-0AF2C9766E97}"/>
              </a:ext>
            </a:extLst>
          </p:cNvPr>
          <p:cNvSpPr/>
          <p:nvPr/>
        </p:nvSpPr>
        <p:spPr>
          <a:xfrm>
            <a:off x="9306752" y="61967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3" name="모서리가 둥근 직사각형 973">
            <a:extLst>
              <a:ext uri="{FF2B5EF4-FFF2-40B4-BE49-F238E27FC236}">
                <a16:creationId xmlns:a16="http://schemas.microsoft.com/office/drawing/2014/main" id="{4E36FF89-D16E-3C08-7D73-221F9CFC35C8}"/>
              </a:ext>
            </a:extLst>
          </p:cNvPr>
          <p:cNvSpPr/>
          <p:nvPr/>
        </p:nvSpPr>
        <p:spPr>
          <a:xfrm>
            <a:off x="8991376" y="63575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4" name="모서리가 둥근 직사각형 974">
            <a:extLst>
              <a:ext uri="{FF2B5EF4-FFF2-40B4-BE49-F238E27FC236}">
                <a16:creationId xmlns:a16="http://schemas.microsoft.com/office/drawing/2014/main" id="{9E05DFA3-2B4D-1407-0AE9-BEB6D86DDD29}"/>
              </a:ext>
            </a:extLst>
          </p:cNvPr>
          <p:cNvSpPr/>
          <p:nvPr/>
        </p:nvSpPr>
        <p:spPr>
          <a:xfrm>
            <a:off x="9152567" y="63547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5" name="모서리가 둥근 직사각형 975">
            <a:extLst>
              <a:ext uri="{FF2B5EF4-FFF2-40B4-BE49-F238E27FC236}">
                <a16:creationId xmlns:a16="http://schemas.microsoft.com/office/drawing/2014/main" id="{1F870AA0-F1DF-9873-B7CD-622D9566166F}"/>
              </a:ext>
            </a:extLst>
          </p:cNvPr>
          <p:cNvSpPr/>
          <p:nvPr/>
        </p:nvSpPr>
        <p:spPr>
          <a:xfrm>
            <a:off x="9313754" y="63534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6" name="모서리가 둥근 직사각형 913">
            <a:extLst>
              <a:ext uri="{FF2B5EF4-FFF2-40B4-BE49-F238E27FC236}">
                <a16:creationId xmlns:a16="http://schemas.microsoft.com/office/drawing/2014/main" id="{998FF009-5275-C9B1-3ED8-FF1B55D622EE}"/>
              </a:ext>
            </a:extLst>
          </p:cNvPr>
          <p:cNvSpPr/>
          <p:nvPr/>
        </p:nvSpPr>
        <p:spPr>
          <a:xfrm>
            <a:off x="8987124" y="48492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7" name="사각형: 둥근 위쪽 모서리 9676">
            <a:extLst>
              <a:ext uri="{FF2B5EF4-FFF2-40B4-BE49-F238E27FC236}">
                <a16:creationId xmlns:a16="http://schemas.microsoft.com/office/drawing/2014/main" id="{7C2023BF-C356-5ADA-91B9-C33B962601CB}"/>
              </a:ext>
            </a:extLst>
          </p:cNvPr>
          <p:cNvSpPr/>
          <p:nvPr/>
        </p:nvSpPr>
        <p:spPr>
          <a:xfrm>
            <a:off x="8925450" y="451548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678" name="직선 연결선 9677">
            <a:extLst>
              <a:ext uri="{FF2B5EF4-FFF2-40B4-BE49-F238E27FC236}">
                <a16:creationId xmlns:a16="http://schemas.microsoft.com/office/drawing/2014/main" id="{1007F7D7-B929-9AF3-CC68-625FA9A75321}"/>
              </a:ext>
            </a:extLst>
          </p:cNvPr>
          <p:cNvCxnSpPr>
            <a:cxnSpLocks/>
          </p:cNvCxnSpPr>
          <p:nvPr/>
        </p:nvCxnSpPr>
        <p:spPr>
          <a:xfrm>
            <a:off x="8925450" y="4794024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79" name="사각형: 둥근 모서리 9678">
            <a:extLst>
              <a:ext uri="{FF2B5EF4-FFF2-40B4-BE49-F238E27FC236}">
                <a16:creationId xmlns:a16="http://schemas.microsoft.com/office/drawing/2014/main" id="{748A59E0-11D7-6025-95AD-691AFDF13C33}"/>
              </a:ext>
            </a:extLst>
          </p:cNvPr>
          <p:cNvSpPr/>
          <p:nvPr/>
        </p:nvSpPr>
        <p:spPr>
          <a:xfrm>
            <a:off x="8925451" y="451610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80" name="직사각형 9679">
            <a:extLst>
              <a:ext uri="{FF2B5EF4-FFF2-40B4-BE49-F238E27FC236}">
                <a16:creationId xmlns:a16="http://schemas.microsoft.com/office/drawing/2014/main" id="{0A5DE864-AED4-13F4-9AB9-EE62C4BED26A}"/>
              </a:ext>
            </a:extLst>
          </p:cNvPr>
          <p:cNvSpPr/>
          <p:nvPr/>
        </p:nvSpPr>
        <p:spPr>
          <a:xfrm>
            <a:off x="8976522" y="448673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681" name="그룹 9680">
            <a:extLst>
              <a:ext uri="{FF2B5EF4-FFF2-40B4-BE49-F238E27FC236}">
                <a16:creationId xmlns:a16="http://schemas.microsoft.com/office/drawing/2014/main" id="{A6B3F760-35F2-F21C-6C94-EF95DD515ED7}"/>
              </a:ext>
            </a:extLst>
          </p:cNvPr>
          <p:cNvGrpSpPr/>
          <p:nvPr/>
        </p:nvGrpSpPr>
        <p:grpSpPr>
          <a:xfrm>
            <a:off x="8902351" y="4621374"/>
            <a:ext cx="577798" cy="221355"/>
            <a:chOff x="7893402" y="849412"/>
            <a:chExt cx="597508" cy="229745"/>
          </a:xfrm>
        </p:grpSpPr>
        <p:sp>
          <p:nvSpPr>
            <p:cNvPr id="9686" name="직사각형 9685">
              <a:extLst>
                <a:ext uri="{FF2B5EF4-FFF2-40B4-BE49-F238E27FC236}">
                  <a16:creationId xmlns:a16="http://schemas.microsoft.com/office/drawing/2014/main" id="{B5156BFD-0B53-3D26-B47D-D2DFEFBDDF3B}"/>
                </a:ext>
              </a:extLst>
            </p:cNvPr>
            <p:cNvSpPr/>
            <p:nvPr/>
          </p:nvSpPr>
          <p:spPr>
            <a:xfrm>
              <a:off x="7893402" y="84941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687" name="직사각형 9686">
              <a:extLst>
                <a:ext uri="{FF2B5EF4-FFF2-40B4-BE49-F238E27FC236}">
                  <a16:creationId xmlns:a16="http://schemas.microsoft.com/office/drawing/2014/main" id="{2CE1E8E2-24FA-8516-06F9-D3E990494EAF}"/>
                </a:ext>
              </a:extLst>
            </p:cNvPr>
            <p:cNvSpPr/>
            <p:nvPr/>
          </p:nvSpPr>
          <p:spPr>
            <a:xfrm>
              <a:off x="8043768" y="855547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688" name="직사각형 9687">
              <a:extLst>
                <a:ext uri="{FF2B5EF4-FFF2-40B4-BE49-F238E27FC236}">
                  <a16:creationId xmlns:a16="http://schemas.microsoft.com/office/drawing/2014/main" id="{6AF1DCCB-A8FA-9CE0-8D7E-CBD4FFED159D}"/>
                </a:ext>
              </a:extLst>
            </p:cNvPr>
            <p:cNvSpPr/>
            <p:nvPr/>
          </p:nvSpPr>
          <p:spPr>
            <a:xfrm>
              <a:off x="8200484" y="854754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682" name="직선 연결선 9681">
            <a:extLst>
              <a:ext uri="{FF2B5EF4-FFF2-40B4-BE49-F238E27FC236}">
                <a16:creationId xmlns:a16="http://schemas.microsoft.com/office/drawing/2014/main" id="{3AFEDA47-BC48-B447-15EA-528FC38AE5CD}"/>
              </a:ext>
            </a:extLst>
          </p:cNvPr>
          <p:cNvCxnSpPr>
            <a:cxnSpLocks/>
          </p:cNvCxnSpPr>
          <p:nvPr/>
        </p:nvCxnSpPr>
        <p:spPr>
          <a:xfrm>
            <a:off x="8928707" y="466799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683" name="그룹 9682">
            <a:extLst>
              <a:ext uri="{FF2B5EF4-FFF2-40B4-BE49-F238E27FC236}">
                <a16:creationId xmlns:a16="http://schemas.microsoft.com/office/drawing/2014/main" id="{60C1FDF9-51D2-B390-6B57-218B9C3783C4}"/>
              </a:ext>
            </a:extLst>
          </p:cNvPr>
          <p:cNvGrpSpPr/>
          <p:nvPr/>
        </p:nvGrpSpPr>
        <p:grpSpPr>
          <a:xfrm>
            <a:off x="9093079" y="4668019"/>
            <a:ext cx="161190" cy="1829500"/>
            <a:chOff x="7498683" y="728474"/>
            <a:chExt cx="166688" cy="2740762"/>
          </a:xfrm>
        </p:grpSpPr>
        <p:cxnSp>
          <p:nvCxnSpPr>
            <p:cNvPr id="9684" name="직선 연결선 9683">
              <a:extLst>
                <a:ext uri="{FF2B5EF4-FFF2-40B4-BE49-F238E27FC236}">
                  <a16:creationId xmlns:a16="http://schemas.microsoft.com/office/drawing/2014/main" id="{7DF9DA74-36DC-1713-DE81-516DBA9E5C2F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85" name="직선 연결선 9684">
              <a:extLst>
                <a:ext uri="{FF2B5EF4-FFF2-40B4-BE49-F238E27FC236}">
                  <a16:creationId xmlns:a16="http://schemas.microsoft.com/office/drawing/2014/main" id="{6B081DA6-D3AC-352B-CF34-C7AC07035364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C44F8786-1398-5FB9-3476-8339023495CB}"/>
              </a:ext>
            </a:extLst>
          </p:cNvPr>
          <p:cNvSpPr/>
          <p:nvPr/>
        </p:nvSpPr>
        <p:spPr>
          <a:xfrm>
            <a:off x="637446" y="2251116"/>
            <a:ext cx="1658079" cy="420501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396" name="사각형: 둥근 모서리 395">
            <a:extLst>
              <a:ext uri="{FF2B5EF4-FFF2-40B4-BE49-F238E27FC236}">
                <a16:creationId xmlns:a16="http://schemas.microsoft.com/office/drawing/2014/main" id="{AFF037FE-76F4-9BD2-A1F0-8A01F38489EC}"/>
              </a:ext>
            </a:extLst>
          </p:cNvPr>
          <p:cNvSpPr/>
          <p:nvPr/>
        </p:nvSpPr>
        <p:spPr>
          <a:xfrm>
            <a:off x="634804" y="2251117"/>
            <a:ext cx="1651196" cy="2948602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98" name="직선 연결선 397">
            <a:extLst>
              <a:ext uri="{FF2B5EF4-FFF2-40B4-BE49-F238E27FC236}">
                <a16:creationId xmlns:a16="http://schemas.microsoft.com/office/drawing/2014/main" id="{FDC13B89-D7BF-A957-2E0A-FC2A6F99005D}"/>
              </a:ext>
            </a:extLst>
          </p:cNvPr>
          <p:cNvCxnSpPr>
            <a:cxnSpLocks/>
          </p:cNvCxnSpPr>
          <p:nvPr/>
        </p:nvCxnSpPr>
        <p:spPr>
          <a:xfrm>
            <a:off x="633477" y="2943654"/>
            <a:ext cx="1657286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>
            <a:extLst>
              <a:ext uri="{FF2B5EF4-FFF2-40B4-BE49-F238E27FC236}">
                <a16:creationId xmlns:a16="http://schemas.microsoft.com/office/drawing/2014/main" id="{748BE368-11DA-7104-C208-6637BDA13CC0}"/>
              </a:ext>
            </a:extLst>
          </p:cNvPr>
          <p:cNvCxnSpPr>
            <a:cxnSpLocks/>
          </p:cNvCxnSpPr>
          <p:nvPr/>
        </p:nvCxnSpPr>
        <p:spPr>
          <a:xfrm>
            <a:off x="633477" y="2711196"/>
            <a:ext cx="1649953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>
            <a:extLst>
              <a:ext uri="{FF2B5EF4-FFF2-40B4-BE49-F238E27FC236}">
                <a16:creationId xmlns:a16="http://schemas.microsoft.com/office/drawing/2014/main" id="{09C68A3F-96CE-1362-CF49-06FA5B8285AA}"/>
              </a:ext>
            </a:extLst>
          </p:cNvPr>
          <p:cNvCxnSpPr>
            <a:cxnSpLocks/>
          </p:cNvCxnSpPr>
          <p:nvPr/>
        </p:nvCxnSpPr>
        <p:spPr>
          <a:xfrm>
            <a:off x="636047" y="2977840"/>
            <a:ext cx="1649953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>
            <a:extLst>
              <a:ext uri="{FF2B5EF4-FFF2-40B4-BE49-F238E27FC236}">
                <a16:creationId xmlns:a16="http://schemas.microsoft.com/office/drawing/2014/main" id="{2B1F472C-C1AD-B0CC-C49C-C76E2135CA14}"/>
              </a:ext>
            </a:extLst>
          </p:cNvPr>
          <p:cNvCxnSpPr>
            <a:cxnSpLocks/>
          </p:cNvCxnSpPr>
          <p:nvPr/>
        </p:nvCxnSpPr>
        <p:spPr>
          <a:xfrm>
            <a:off x="960059" y="2984443"/>
            <a:ext cx="0" cy="2212725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>
            <a:extLst>
              <a:ext uri="{FF2B5EF4-FFF2-40B4-BE49-F238E27FC236}">
                <a16:creationId xmlns:a16="http://schemas.microsoft.com/office/drawing/2014/main" id="{9E29A1C8-D3B4-38F7-1C3C-1EA978487DE6}"/>
              </a:ext>
            </a:extLst>
          </p:cNvPr>
          <p:cNvCxnSpPr>
            <a:cxnSpLocks/>
          </p:cNvCxnSpPr>
          <p:nvPr/>
        </p:nvCxnSpPr>
        <p:spPr>
          <a:xfrm>
            <a:off x="1284358" y="2981894"/>
            <a:ext cx="0" cy="2212725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3" name="직선 연결선 402">
            <a:extLst>
              <a:ext uri="{FF2B5EF4-FFF2-40B4-BE49-F238E27FC236}">
                <a16:creationId xmlns:a16="http://schemas.microsoft.com/office/drawing/2014/main" id="{E8E969D2-61BC-092D-82B5-AB4FB804AC06}"/>
              </a:ext>
            </a:extLst>
          </p:cNvPr>
          <p:cNvCxnSpPr>
            <a:cxnSpLocks/>
          </p:cNvCxnSpPr>
          <p:nvPr/>
        </p:nvCxnSpPr>
        <p:spPr>
          <a:xfrm>
            <a:off x="1613590" y="2971354"/>
            <a:ext cx="0" cy="2212725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4" name="직선 연결선 403">
            <a:extLst>
              <a:ext uri="{FF2B5EF4-FFF2-40B4-BE49-F238E27FC236}">
                <a16:creationId xmlns:a16="http://schemas.microsoft.com/office/drawing/2014/main" id="{B1657850-1B59-C1BD-5978-C49CF3C99E22}"/>
              </a:ext>
            </a:extLst>
          </p:cNvPr>
          <p:cNvCxnSpPr>
            <a:cxnSpLocks/>
          </p:cNvCxnSpPr>
          <p:nvPr/>
        </p:nvCxnSpPr>
        <p:spPr>
          <a:xfrm>
            <a:off x="1121448" y="2984443"/>
            <a:ext cx="0" cy="2212725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5" name="직선 연결선 404">
            <a:extLst>
              <a:ext uri="{FF2B5EF4-FFF2-40B4-BE49-F238E27FC236}">
                <a16:creationId xmlns:a16="http://schemas.microsoft.com/office/drawing/2014/main" id="{90691DF3-29A7-264E-7319-68926A4D964E}"/>
              </a:ext>
            </a:extLst>
          </p:cNvPr>
          <p:cNvCxnSpPr>
            <a:cxnSpLocks/>
          </p:cNvCxnSpPr>
          <p:nvPr/>
        </p:nvCxnSpPr>
        <p:spPr>
          <a:xfrm>
            <a:off x="1450679" y="2973904"/>
            <a:ext cx="0" cy="2212725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6" name="직선 연결선 405">
            <a:extLst>
              <a:ext uri="{FF2B5EF4-FFF2-40B4-BE49-F238E27FC236}">
                <a16:creationId xmlns:a16="http://schemas.microsoft.com/office/drawing/2014/main" id="{43C081A1-1EEC-CB7F-8FFB-581CECD2A299}"/>
              </a:ext>
            </a:extLst>
          </p:cNvPr>
          <p:cNvCxnSpPr>
            <a:cxnSpLocks/>
          </p:cNvCxnSpPr>
          <p:nvPr/>
        </p:nvCxnSpPr>
        <p:spPr>
          <a:xfrm>
            <a:off x="1774978" y="2971354"/>
            <a:ext cx="0" cy="2212725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7" name="직선 연결선 406">
            <a:extLst>
              <a:ext uri="{FF2B5EF4-FFF2-40B4-BE49-F238E27FC236}">
                <a16:creationId xmlns:a16="http://schemas.microsoft.com/office/drawing/2014/main" id="{BAC49714-EEA4-EF7F-0E37-DE2003612C52}"/>
              </a:ext>
            </a:extLst>
          </p:cNvPr>
          <p:cNvCxnSpPr>
            <a:cxnSpLocks/>
          </p:cNvCxnSpPr>
          <p:nvPr/>
        </p:nvCxnSpPr>
        <p:spPr>
          <a:xfrm>
            <a:off x="801716" y="2986992"/>
            <a:ext cx="0" cy="2212725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8" name="직선 연결선 407">
            <a:extLst>
              <a:ext uri="{FF2B5EF4-FFF2-40B4-BE49-F238E27FC236}">
                <a16:creationId xmlns:a16="http://schemas.microsoft.com/office/drawing/2014/main" id="{A60B1C1D-BF5B-8095-8A87-7B58080E3DC7}"/>
              </a:ext>
            </a:extLst>
          </p:cNvPr>
          <p:cNvCxnSpPr>
            <a:cxnSpLocks/>
          </p:cNvCxnSpPr>
          <p:nvPr/>
        </p:nvCxnSpPr>
        <p:spPr>
          <a:xfrm>
            <a:off x="633477" y="2674732"/>
            <a:ext cx="1652523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1" name="TextBox 410">
            <a:extLst>
              <a:ext uri="{FF2B5EF4-FFF2-40B4-BE49-F238E27FC236}">
                <a16:creationId xmlns:a16="http://schemas.microsoft.com/office/drawing/2014/main" id="{16A0F7A7-5783-E304-52B5-AF841C82D1DD}"/>
              </a:ext>
            </a:extLst>
          </p:cNvPr>
          <p:cNvSpPr txBox="1"/>
          <p:nvPr/>
        </p:nvSpPr>
        <p:spPr>
          <a:xfrm>
            <a:off x="962500" y="2363897"/>
            <a:ext cx="1080237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 </a:t>
            </a:r>
            <a:r>
              <a:rPr lang="ko-KR" altLang="en-US" sz="1000" dirty="0" err="1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험</a:t>
            </a:r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번 호</a:t>
            </a:r>
          </a:p>
        </p:txBody>
      </p:sp>
      <p:cxnSp>
        <p:nvCxnSpPr>
          <p:cNvPr id="412" name="직선 연결선 411">
            <a:extLst>
              <a:ext uri="{FF2B5EF4-FFF2-40B4-BE49-F238E27FC236}">
                <a16:creationId xmlns:a16="http://schemas.microsoft.com/office/drawing/2014/main" id="{002C0DCF-E15C-00E0-770D-AF260381B08A}"/>
              </a:ext>
            </a:extLst>
          </p:cNvPr>
          <p:cNvCxnSpPr>
            <a:cxnSpLocks/>
          </p:cNvCxnSpPr>
          <p:nvPr/>
        </p:nvCxnSpPr>
        <p:spPr>
          <a:xfrm>
            <a:off x="959965" y="2718472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3" name="직선 연결선 412">
            <a:extLst>
              <a:ext uri="{FF2B5EF4-FFF2-40B4-BE49-F238E27FC236}">
                <a16:creationId xmlns:a16="http://schemas.microsoft.com/office/drawing/2014/main" id="{BE9F76DA-9813-EC62-1B6B-BDA36A165B8B}"/>
              </a:ext>
            </a:extLst>
          </p:cNvPr>
          <p:cNvCxnSpPr>
            <a:cxnSpLocks/>
          </p:cNvCxnSpPr>
          <p:nvPr/>
        </p:nvCxnSpPr>
        <p:spPr>
          <a:xfrm>
            <a:off x="1284097" y="2718214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4" name="직선 연결선 413">
            <a:extLst>
              <a:ext uri="{FF2B5EF4-FFF2-40B4-BE49-F238E27FC236}">
                <a16:creationId xmlns:a16="http://schemas.microsoft.com/office/drawing/2014/main" id="{E5F3BCFB-5BCB-2E8C-E90B-BE0FD57AD05F}"/>
              </a:ext>
            </a:extLst>
          </p:cNvPr>
          <p:cNvCxnSpPr>
            <a:cxnSpLocks/>
          </p:cNvCxnSpPr>
          <p:nvPr/>
        </p:nvCxnSpPr>
        <p:spPr>
          <a:xfrm>
            <a:off x="1949426" y="271444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5" name="직선 연결선 414">
            <a:extLst>
              <a:ext uri="{FF2B5EF4-FFF2-40B4-BE49-F238E27FC236}">
                <a16:creationId xmlns:a16="http://schemas.microsoft.com/office/drawing/2014/main" id="{89F70CA0-A9C9-82BA-20DF-D73AD150F8EB}"/>
              </a:ext>
            </a:extLst>
          </p:cNvPr>
          <p:cNvCxnSpPr>
            <a:cxnSpLocks/>
          </p:cNvCxnSpPr>
          <p:nvPr/>
        </p:nvCxnSpPr>
        <p:spPr>
          <a:xfrm>
            <a:off x="1613893" y="2713192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4" name="직선 연결선 543">
            <a:extLst>
              <a:ext uri="{FF2B5EF4-FFF2-40B4-BE49-F238E27FC236}">
                <a16:creationId xmlns:a16="http://schemas.microsoft.com/office/drawing/2014/main" id="{6BCD49B7-35E6-28C7-C29F-9B4D2A2E5780}"/>
              </a:ext>
            </a:extLst>
          </p:cNvPr>
          <p:cNvCxnSpPr>
            <a:cxnSpLocks/>
          </p:cNvCxnSpPr>
          <p:nvPr/>
        </p:nvCxnSpPr>
        <p:spPr>
          <a:xfrm>
            <a:off x="1121271" y="2718472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5" name="직선 연결선 544">
            <a:extLst>
              <a:ext uri="{FF2B5EF4-FFF2-40B4-BE49-F238E27FC236}">
                <a16:creationId xmlns:a16="http://schemas.microsoft.com/office/drawing/2014/main" id="{3D318247-E55A-226D-30C7-C9E115C7DD11}"/>
              </a:ext>
            </a:extLst>
          </p:cNvPr>
          <p:cNvCxnSpPr>
            <a:cxnSpLocks/>
          </p:cNvCxnSpPr>
          <p:nvPr/>
        </p:nvCxnSpPr>
        <p:spPr>
          <a:xfrm>
            <a:off x="1455829" y="2718214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6" name="직선 연결선 545">
            <a:extLst>
              <a:ext uri="{FF2B5EF4-FFF2-40B4-BE49-F238E27FC236}">
                <a16:creationId xmlns:a16="http://schemas.microsoft.com/office/drawing/2014/main" id="{BFF910FE-AFB8-5E5E-61B6-F175DFF7131C}"/>
              </a:ext>
            </a:extLst>
          </p:cNvPr>
          <p:cNvCxnSpPr>
            <a:cxnSpLocks/>
          </p:cNvCxnSpPr>
          <p:nvPr/>
        </p:nvCxnSpPr>
        <p:spPr>
          <a:xfrm>
            <a:off x="1775198" y="2722718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7" name="직선 연결선 546">
            <a:extLst>
              <a:ext uri="{FF2B5EF4-FFF2-40B4-BE49-F238E27FC236}">
                <a16:creationId xmlns:a16="http://schemas.microsoft.com/office/drawing/2014/main" id="{99CAEB45-6033-D55B-6084-7122647FD4C8}"/>
              </a:ext>
            </a:extLst>
          </p:cNvPr>
          <p:cNvCxnSpPr>
            <a:cxnSpLocks/>
          </p:cNvCxnSpPr>
          <p:nvPr/>
        </p:nvCxnSpPr>
        <p:spPr>
          <a:xfrm>
            <a:off x="798659" y="2718730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8" name="모서리가 둥근 직사각형 1002">
            <a:extLst>
              <a:ext uri="{FF2B5EF4-FFF2-40B4-BE49-F238E27FC236}">
                <a16:creationId xmlns:a16="http://schemas.microsoft.com/office/drawing/2014/main" id="{0CF58584-BE33-9900-152B-1CDADF8F0177}"/>
              </a:ext>
            </a:extLst>
          </p:cNvPr>
          <p:cNvSpPr/>
          <p:nvPr/>
        </p:nvSpPr>
        <p:spPr>
          <a:xfrm>
            <a:off x="860565" y="304326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9" name="모서리가 둥근 직사각형 999">
            <a:extLst>
              <a:ext uri="{FF2B5EF4-FFF2-40B4-BE49-F238E27FC236}">
                <a16:creationId xmlns:a16="http://schemas.microsoft.com/office/drawing/2014/main" id="{F3EFFC85-DD7D-5825-6B1A-7D5F727F125E}"/>
              </a:ext>
            </a:extLst>
          </p:cNvPr>
          <p:cNvSpPr/>
          <p:nvPr/>
        </p:nvSpPr>
        <p:spPr>
          <a:xfrm>
            <a:off x="857476" y="32486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" name="모서리가 둥근 직사각형 996">
            <a:extLst>
              <a:ext uri="{FF2B5EF4-FFF2-40B4-BE49-F238E27FC236}">
                <a16:creationId xmlns:a16="http://schemas.microsoft.com/office/drawing/2014/main" id="{98CD7751-BAFE-FCA2-548E-8A6FBF0B6D76}"/>
              </a:ext>
            </a:extLst>
          </p:cNvPr>
          <p:cNvSpPr/>
          <p:nvPr/>
        </p:nvSpPr>
        <p:spPr>
          <a:xfrm>
            <a:off x="858184" y="346468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" name="모서리가 둥근 직사각형 993">
            <a:extLst>
              <a:ext uri="{FF2B5EF4-FFF2-40B4-BE49-F238E27FC236}">
                <a16:creationId xmlns:a16="http://schemas.microsoft.com/office/drawing/2014/main" id="{EDCD1BF3-A371-5701-878B-8D244E22333B}"/>
              </a:ext>
            </a:extLst>
          </p:cNvPr>
          <p:cNvSpPr/>
          <p:nvPr/>
        </p:nvSpPr>
        <p:spPr>
          <a:xfrm>
            <a:off x="859206" y="367356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" name="모서리가 둥근 직사각형 990">
            <a:extLst>
              <a:ext uri="{FF2B5EF4-FFF2-40B4-BE49-F238E27FC236}">
                <a16:creationId xmlns:a16="http://schemas.microsoft.com/office/drawing/2014/main" id="{240B1FAA-F4ED-A02D-0C2E-23A71AB9DAEF}"/>
              </a:ext>
            </a:extLst>
          </p:cNvPr>
          <p:cNvSpPr/>
          <p:nvPr/>
        </p:nvSpPr>
        <p:spPr>
          <a:xfrm>
            <a:off x="860521" y="38895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3" name="모서리가 둥근 직사각형 987">
            <a:extLst>
              <a:ext uri="{FF2B5EF4-FFF2-40B4-BE49-F238E27FC236}">
                <a16:creationId xmlns:a16="http://schemas.microsoft.com/office/drawing/2014/main" id="{D1DF8E41-F176-A910-89B3-BFD6F7A5FF4E}"/>
              </a:ext>
            </a:extLst>
          </p:cNvPr>
          <p:cNvSpPr/>
          <p:nvPr/>
        </p:nvSpPr>
        <p:spPr>
          <a:xfrm>
            <a:off x="859206" y="41056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4" name="모서리가 둥근 직사각형 984">
            <a:extLst>
              <a:ext uri="{FF2B5EF4-FFF2-40B4-BE49-F238E27FC236}">
                <a16:creationId xmlns:a16="http://schemas.microsoft.com/office/drawing/2014/main" id="{21219067-DB30-6031-C8C1-F3F9DB268007}"/>
              </a:ext>
            </a:extLst>
          </p:cNvPr>
          <p:cNvSpPr/>
          <p:nvPr/>
        </p:nvSpPr>
        <p:spPr>
          <a:xfrm>
            <a:off x="856161" y="432163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5" name="모서리가 둥근 직사각형 981">
            <a:extLst>
              <a:ext uri="{FF2B5EF4-FFF2-40B4-BE49-F238E27FC236}">
                <a16:creationId xmlns:a16="http://schemas.microsoft.com/office/drawing/2014/main" id="{D2217FD7-F7D7-15C9-A7FF-AD97219A3610}"/>
              </a:ext>
            </a:extLst>
          </p:cNvPr>
          <p:cNvSpPr/>
          <p:nvPr/>
        </p:nvSpPr>
        <p:spPr>
          <a:xfrm>
            <a:off x="860735" y="453288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모서리가 둥근 직사각형 978">
            <a:extLst>
              <a:ext uri="{FF2B5EF4-FFF2-40B4-BE49-F238E27FC236}">
                <a16:creationId xmlns:a16="http://schemas.microsoft.com/office/drawing/2014/main" id="{4C42161F-B6F2-C591-993B-0E7990758080}"/>
              </a:ext>
            </a:extLst>
          </p:cNvPr>
          <p:cNvSpPr/>
          <p:nvPr/>
        </p:nvSpPr>
        <p:spPr>
          <a:xfrm>
            <a:off x="857136" y="475368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7" name="모서리가 둥근 직사각형 975">
            <a:extLst>
              <a:ext uri="{FF2B5EF4-FFF2-40B4-BE49-F238E27FC236}">
                <a16:creationId xmlns:a16="http://schemas.microsoft.com/office/drawing/2014/main" id="{DB222F58-DD60-63D7-0501-FAD47C0115ED}"/>
              </a:ext>
            </a:extLst>
          </p:cNvPr>
          <p:cNvSpPr/>
          <p:nvPr/>
        </p:nvSpPr>
        <p:spPr>
          <a:xfrm>
            <a:off x="857784" y="49733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8" name="모서리가 둥근 직사각형 1002">
            <a:extLst>
              <a:ext uri="{FF2B5EF4-FFF2-40B4-BE49-F238E27FC236}">
                <a16:creationId xmlns:a16="http://schemas.microsoft.com/office/drawing/2014/main" id="{B8FD8D54-E635-B6F9-DCCB-2E5DDBA67DBE}"/>
              </a:ext>
            </a:extLst>
          </p:cNvPr>
          <p:cNvSpPr/>
          <p:nvPr/>
        </p:nvSpPr>
        <p:spPr>
          <a:xfrm>
            <a:off x="1024998" y="304326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9" name="모서리가 둥근 직사각형 999">
            <a:extLst>
              <a:ext uri="{FF2B5EF4-FFF2-40B4-BE49-F238E27FC236}">
                <a16:creationId xmlns:a16="http://schemas.microsoft.com/office/drawing/2014/main" id="{A34C40C8-7BE0-B74C-0F74-EAF334F30955}"/>
              </a:ext>
            </a:extLst>
          </p:cNvPr>
          <p:cNvSpPr/>
          <p:nvPr/>
        </p:nvSpPr>
        <p:spPr>
          <a:xfrm>
            <a:off x="1021909" y="32486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0" name="모서리가 둥근 직사각형 996">
            <a:extLst>
              <a:ext uri="{FF2B5EF4-FFF2-40B4-BE49-F238E27FC236}">
                <a16:creationId xmlns:a16="http://schemas.microsoft.com/office/drawing/2014/main" id="{7E4330C2-815A-B10F-D068-3909FFBE8634}"/>
              </a:ext>
            </a:extLst>
          </p:cNvPr>
          <p:cNvSpPr/>
          <p:nvPr/>
        </p:nvSpPr>
        <p:spPr>
          <a:xfrm>
            <a:off x="1022617" y="346468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1" name="모서리가 둥근 직사각형 993">
            <a:extLst>
              <a:ext uri="{FF2B5EF4-FFF2-40B4-BE49-F238E27FC236}">
                <a16:creationId xmlns:a16="http://schemas.microsoft.com/office/drawing/2014/main" id="{7056DD7B-15B4-003B-D8FC-7672D9EC69C4}"/>
              </a:ext>
            </a:extLst>
          </p:cNvPr>
          <p:cNvSpPr/>
          <p:nvPr/>
        </p:nvSpPr>
        <p:spPr>
          <a:xfrm>
            <a:off x="1023639" y="367356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모서리가 둥근 직사각형 990">
            <a:extLst>
              <a:ext uri="{FF2B5EF4-FFF2-40B4-BE49-F238E27FC236}">
                <a16:creationId xmlns:a16="http://schemas.microsoft.com/office/drawing/2014/main" id="{F4C35966-BDAF-5D59-95BB-05E3BE91D646}"/>
              </a:ext>
            </a:extLst>
          </p:cNvPr>
          <p:cNvSpPr/>
          <p:nvPr/>
        </p:nvSpPr>
        <p:spPr>
          <a:xfrm>
            <a:off x="1024954" y="38895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모서리가 둥근 직사각형 987">
            <a:extLst>
              <a:ext uri="{FF2B5EF4-FFF2-40B4-BE49-F238E27FC236}">
                <a16:creationId xmlns:a16="http://schemas.microsoft.com/office/drawing/2014/main" id="{6616759E-D670-ED9E-7CA0-351792D67401}"/>
              </a:ext>
            </a:extLst>
          </p:cNvPr>
          <p:cNvSpPr/>
          <p:nvPr/>
        </p:nvSpPr>
        <p:spPr>
          <a:xfrm>
            <a:off x="1023639" y="41056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4" name="모서리가 둥근 직사각형 984">
            <a:extLst>
              <a:ext uri="{FF2B5EF4-FFF2-40B4-BE49-F238E27FC236}">
                <a16:creationId xmlns:a16="http://schemas.microsoft.com/office/drawing/2014/main" id="{F9132E8C-9B7E-7E4A-18C3-AE0EA9689119}"/>
              </a:ext>
            </a:extLst>
          </p:cNvPr>
          <p:cNvSpPr/>
          <p:nvPr/>
        </p:nvSpPr>
        <p:spPr>
          <a:xfrm>
            <a:off x="1020594" y="432163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5" name="모서리가 둥근 직사각형 981">
            <a:extLst>
              <a:ext uri="{FF2B5EF4-FFF2-40B4-BE49-F238E27FC236}">
                <a16:creationId xmlns:a16="http://schemas.microsoft.com/office/drawing/2014/main" id="{8B3EAB2A-D375-F962-A8CA-AAE29EC0BE5D}"/>
              </a:ext>
            </a:extLst>
          </p:cNvPr>
          <p:cNvSpPr/>
          <p:nvPr/>
        </p:nvSpPr>
        <p:spPr>
          <a:xfrm>
            <a:off x="1025168" y="453288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6" name="모서리가 둥근 직사각형 978">
            <a:extLst>
              <a:ext uri="{FF2B5EF4-FFF2-40B4-BE49-F238E27FC236}">
                <a16:creationId xmlns:a16="http://schemas.microsoft.com/office/drawing/2014/main" id="{9E8A4FBF-0D65-8B5B-1C02-9C76EA2A2962}"/>
              </a:ext>
            </a:extLst>
          </p:cNvPr>
          <p:cNvSpPr/>
          <p:nvPr/>
        </p:nvSpPr>
        <p:spPr>
          <a:xfrm>
            <a:off x="1021569" y="475368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7" name="모서리가 둥근 직사각형 975">
            <a:extLst>
              <a:ext uri="{FF2B5EF4-FFF2-40B4-BE49-F238E27FC236}">
                <a16:creationId xmlns:a16="http://schemas.microsoft.com/office/drawing/2014/main" id="{27ACEE76-5444-205C-32C2-4B0FD944AD5B}"/>
              </a:ext>
            </a:extLst>
          </p:cNvPr>
          <p:cNvSpPr/>
          <p:nvPr/>
        </p:nvSpPr>
        <p:spPr>
          <a:xfrm>
            <a:off x="1022217" y="49733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8" name="모서리가 둥근 직사각형 1002">
            <a:extLst>
              <a:ext uri="{FF2B5EF4-FFF2-40B4-BE49-F238E27FC236}">
                <a16:creationId xmlns:a16="http://schemas.microsoft.com/office/drawing/2014/main" id="{1E3DE2A6-2344-7314-54C9-2D208FC48C3B}"/>
              </a:ext>
            </a:extLst>
          </p:cNvPr>
          <p:cNvSpPr/>
          <p:nvPr/>
        </p:nvSpPr>
        <p:spPr>
          <a:xfrm>
            <a:off x="1184863" y="304630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모서리가 둥근 직사각형 999">
            <a:extLst>
              <a:ext uri="{FF2B5EF4-FFF2-40B4-BE49-F238E27FC236}">
                <a16:creationId xmlns:a16="http://schemas.microsoft.com/office/drawing/2014/main" id="{301A7FBE-5C62-C482-DF95-C3603782358F}"/>
              </a:ext>
            </a:extLst>
          </p:cNvPr>
          <p:cNvSpPr/>
          <p:nvPr/>
        </p:nvSpPr>
        <p:spPr>
          <a:xfrm>
            <a:off x="1181774" y="325169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0" name="모서리가 둥근 직사각형 996">
            <a:extLst>
              <a:ext uri="{FF2B5EF4-FFF2-40B4-BE49-F238E27FC236}">
                <a16:creationId xmlns:a16="http://schemas.microsoft.com/office/drawing/2014/main" id="{EC9E0E52-00B8-D800-AECA-668115C606AD}"/>
              </a:ext>
            </a:extLst>
          </p:cNvPr>
          <p:cNvSpPr/>
          <p:nvPr/>
        </p:nvSpPr>
        <p:spPr>
          <a:xfrm>
            <a:off x="1182482" y="346772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모서리가 둥근 직사각형 993">
            <a:extLst>
              <a:ext uri="{FF2B5EF4-FFF2-40B4-BE49-F238E27FC236}">
                <a16:creationId xmlns:a16="http://schemas.microsoft.com/office/drawing/2014/main" id="{763C340F-1E85-621F-7B6F-782EDA367FFF}"/>
              </a:ext>
            </a:extLst>
          </p:cNvPr>
          <p:cNvSpPr/>
          <p:nvPr/>
        </p:nvSpPr>
        <p:spPr>
          <a:xfrm>
            <a:off x="1183504" y="367660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2" name="모서리가 둥근 직사각형 990">
            <a:extLst>
              <a:ext uri="{FF2B5EF4-FFF2-40B4-BE49-F238E27FC236}">
                <a16:creationId xmlns:a16="http://schemas.microsoft.com/office/drawing/2014/main" id="{478625CB-0E45-14EE-3469-B1CC6A1CBD0F}"/>
              </a:ext>
            </a:extLst>
          </p:cNvPr>
          <p:cNvSpPr/>
          <p:nvPr/>
        </p:nvSpPr>
        <p:spPr>
          <a:xfrm>
            <a:off x="1184819" y="389262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3" name="모서리가 둥근 직사각형 987">
            <a:extLst>
              <a:ext uri="{FF2B5EF4-FFF2-40B4-BE49-F238E27FC236}">
                <a16:creationId xmlns:a16="http://schemas.microsoft.com/office/drawing/2014/main" id="{F50D41E9-245A-C293-86DE-471348E1B991}"/>
              </a:ext>
            </a:extLst>
          </p:cNvPr>
          <p:cNvSpPr/>
          <p:nvPr/>
        </p:nvSpPr>
        <p:spPr>
          <a:xfrm>
            <a:off x="1183504" y="410865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4" name="모서리가 둥근 직사각형 984">
            <a:extLst>
              <a:ext uri="{FF2B5EF4-FFF2-40B4-BE49-F238E27FC236}">
                <a16:creationId xmlns:a16="http://schemas.microsoft.com/office/drawing/2014/main" id="{8985D69E-E250-B616-BB2D-B4AB411DA006}"/>
              </a:ext>
            </a:extLst>
          </p:cNvPr>
          <p:cNvSpPr/>
          <p:nvPr/>
        </p:nvSpPr>
        <p:spPr>
          <a:xfrm>
            <a:off x="1180459" y="432467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6" name="모서리가 둥근 직사각형 981">
            <a:extLst>
              <a:ext uri="{FF2B5EF4-FFF2-40B4-BE49-F238E27FC236}">
                <a16:creationId xmlns:a16="http://schemas.microsoft.com/office/drawing/2014/main" id="{EB7B2A3F-273E-3BFA-635F-FAFEEEE6CC6C}"/>
              </a:ext>
            </a:extLst>
          </p:cNvPr>
          <p:cNvSpPr/>
          <p:nvPr/>
        </p:nvSpPr>
        <p:spPr>
          <a:xfrm>
            <a:off x="1185033" y="453591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모서리가 둥근 직사각형 978">
            <a:extLst>
              <a:ext uri="{FF2B5EF4-FFF2-40B4-BE49-F238E27FC236}">
                <a16:creationId xmlns:a16="http://schemas.microsoft.com/office/drawing/2014/main" id="{4F020320-7832-4BC4-CD73-C5C23C6EAF22}"/>
              </a:ext>
            </a:extLst>
          </p:cNvPr>
          <p:cNvSpPr/>
          <p:nvPr/>
        </p:nvSpPr>
        <p:spPr>
          <a:xfrm>
            <a:off x="1181434" y="475672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5" name="모서리가 둥근 직사각형 975">
            <a:extLst>
              <a:ext uri="{FF2B5EF4-FFF2-40B4-BE49-F238E27FC236}">
                <a16:creationId xmlns:a16="http://schemas.microsoft.com/office/drawing/2014/main" id="{5577C07A-0623-0CB9-6880-0744DBB02C10}"/>
              </a:ext>
            </a:extLst>
          </p:cNvPr>
          <p:cNvSpPr/>
          <p:nvPr/>
        </p:nvSpPr>
        <p:spPr>
          <a:xfrm>
            <a:off x="1182082" y="497639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모서리가 둥근 직사각형 1002">
            <a:extLst>
              <a:ext uri="{FF2B5EF4-FFF2-40B4-BE49-F238E27FC236}">
                <a16:creationId xmlns:a16="http://schemas.microsoft.com/office/drawing/2014/main" id="{DA0C4BC9-3EAA-9A2E-3EBB-182C6EA5F850}"/>
              </a:ext>
            </a:extLst>
          </p:cNvPr>
          <p:cNvSpPr/>
          <p:nvPr/>
        </p:nvSpPr>
        <p:spPr>
          <a:xfrm>
            <a:off x="699308" y="304934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7" name="모서리가 둥근 직사각형 999">
            <a:extLst>
              <a:ext uri="{FF2B5EF4-FFF2-40B4-BE49-F238E27FC236}">
                <a16:creationId xmlns:a16="http://schemas.microsoft.com/office/drawing/2014/main" id="{135FF671-FF6F-6C9A-F167-630F15058E7A}"/>
              </a:ext>
            </a:extLst>
          </p:cNvPr>
          <p:cNvSpPr/>
          <p:nvPr/>
        </p:nvSpPr>
        <p:spPr>
          <a:xfrm>
            <a:off x="691456" y="325473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8" name="모서리가 둥근 직사각형 996">
            <a:extLst>
              <a:ext uri="{FF2B5EF4-FFF2-40B4-BE49-F238E27FC236}">
                <a16:creationId xmlns:a16="http://schemas.microsoft.com/office/drawing/2014/main" id="{647D246B-519F-E1DD-63A4-54A73F3CEA2B}"/>
              </a:ext>
            </a:extLst>
          </p:cNvPr>
          <p:cNvSpPr/>
          <p:nvPr/>
        </p:nvSpPr>
        <p:spPr>
          <a:xfrm>
            <a:off x="692164" y="347076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9" name="모서리가 둥근 직사각형 993">
            <a:extLst>
              <a:ext uri="{FF2B5EF4-FFF2-40B4-BE49-F238E27FC236}">
                <a16:creationId xmlns:a16="http://schemas.microsoft.com/office/drawing/2014/main" id="{F9C00AF3-696D-80F4-94A8-89A35D9D78B3}"/>
              </a:ext>
            </a:extLst>
          </p:cNvPr>
          <p:cNvSpPr/>
          <p:nvPr/>
        </p:nvSpPr>
        <p:spPr>
          <a:xfrm>
            <a:off x="693186" y="367964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0" name="모서리가 둥근 직사각형 990">
            <a:extLst>
              <a:ext uri="{FF2B5EF4-FFF2-40B4-BE49-F238E27FC236}">
                <a16:creationId xmlns:a16="http://schemas.microsoft.com/office/drawing/2014/main" id="{84D79A24-C95A-4979-67D7-7113F119C370}"/>
              </a:ext>
            </a:extLst>
          </p:cNvPr>
          <p:cNvSpPr/>
          <p:nvPr/>
        </p:nvSpPr>
        <p:spPr>
          <a:xfrm>
            <a:off x="694501" y="389566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모서리가 둥근 직사각형 987">
            <a:extLst>
              <a:ext uri="{FF2B5EF4-FFF2-40B4-BE49-F238E27FC236}">
                <a16:creationId xmlns:a16="http://schemas.microsoft.com/office/drawing/2014/main" id="{B3836F4A-2B49-73A7-E08E-30AC78AC5204}"/>
              </a:ext>
            </a:extLst>
          </p:cNvPr>
          <p:cNvSpPr/>
          <p:nvPr/>
        </p:nvSpPr>
        <p:spPr>
          <a:xfrm>
            <a:off x="693186" y="411169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2" name="모서리가 둥근 직사각형 984">
            <a:extLst>
              <a:ext uri="{FF2B5EF4-FFF2-40B4-BE49-F238E27FC236}">
                <a16:creationId xmlns:a16="http://schemas.microsoft.com/office/drawing/2014/main" id="{49E713F9-7407-040C-DCEF-A60FB83E3A19}"/>
              </a:ext>
            </a:extLst>
          </p:cNvPr>
          <p:cNvSpPr/>
          <p:nvPr/>
        </p:nvSpPr>
        <p:spPr>
          <a:xfrm>
            <a:off x="690141" y="432771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3" name="모서리가 둥근 직사각형 981">
            <a:extLst>
              <a:ext uri="{FF2B5EF4-FFF2-40B4-BE49-F238E27FC236}">
                <a16:creationId xmlns:a16="http://schemas.microsoft.com/office/drawing/2014/main" id="{05F28EB3-9105-C879-0857-FDEB8A4FA536}"/>
              </a:ext>
            </a:extLst>
          </p:cNvPr>
          <p:cNvSpPr/>
          <p:nvPr/>
        </p:nvSpPr>
        <p:spPr>
          <a:xfrm>
            <a:off x="694715" y="45389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5" name="모서리가 둥근 직사각형 978">
            <a:extLst>
              <a:ext uri="{FF2B5EF4-FFF2-40B4-BE49-F238E27FC236}">
                <a16:creationId xmlns:a16="http://schemas.microsoft.com/office/drawing/2014/main" id="{B64021AB-101F-7C21-BD1D-170BD94E329F}"/>
              </a:ext>
            </a:extLst>
          </p:cNvPr>
          <p:cNvSpPr/>
          <p:nvPr/>
        </p:nvSpPr>
        <p:spPr>
          <a:xfrm>
            <a:off x="691116" y="475976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모서리가 둥근 직사각형 975">
            <a:extLst>
              <a:ext uri="{FF2B5EF4-FFF2-40B4-BE49-F238E27FC236}">
                <a16:creationId xmlns:a16="http://schemas.microsoft.com/office/drawing/2014/main" id="{D4C306A1-0214-6B87-2523-CA16A8A7DEEF}"/>
              </a:ext>
            </a:extLst>
          </p:cNvPr>
          <p:cNvSpPr/>
          <p:nvPr/>
        </p:nvSpPr>
        <p:spPr>
          <a:xfrm>
            <a:off x="691764" y="497181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7" name="모서리가 둥근 직사각형 1002">
            <a:extLst>
              <a:ext uri="{FF2B5EF4-FFF2-40B4-BE49-F238E27FC236}">
                <a16:creationId xmlns:a16="http://schemas.microsoft.com/office/drawing/2014/main" id="{6234F470-2389-35AD-0AD0-52A674D86D58}"/>
              </a:ext>
            </a:extLst>
          </p:cNvPr>
          <p:cNvSpPr/>
          <p:nvPr/>
        </p:nvSpPr>
        <p:spPr>
          <a:xfrm>
            <a:off x="1500004" y="303374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1" name="모서리가 둥근 직사각형 999">
            <a:extLst>
              <a:ext uri="{FF2B5EF4-FFF2-40B4-BE49-F238E27FC236}">
                <a16:creationId xmlns:a16="http://schemas.microsoft.com/office/drawing/2014/main" id="{2E0B3B1C-B3C1-18B3-CCB1-B32E5A7689C3}"/>
              </a:ext>
            </a:extLst>
          </p:cNvPr>
          <p:cNvSpPr/>
          <p:nvPr/>
        </p:nvSpPr>
        <p:spPr>
          <a:xfrm>
            <a:off x="1499296" y="324151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2" name="모서리가 둥근 직사각형 996">
            <a:extLst>
              <a:ext uri="{FF2B5EF4-FFF2-40B4-BE49-F238E27FC236}">
                <a16:creationId xmlns:a16="http://schemas.microsoft.com/office/drawing/2014/main" id="{8420A73B-B6ED-2FF1-4617-2015A78CC303}"/>
              </a:ext>
            </a:extLst>
          </p:cNvPr>
          <p:cNvSpPr/>
          <p:nvPr/>
        </p:nvSpPr>
        <p:spPr>
          <a:xfrm>
            <a:off x="1500004" y="345754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3" name="모서리가 둥근 직사각형 993">
            <a:extLst>
              <a:ext uri="{FF2B5EF4-FFF2-40B4-BE49-F238E27FC236}">
                <a16:creationId xmlns:a16="http://schemas.microsoft.com/office/drawing/2014/main" id="{DE5DCF21-FAF9-E942-1036-18AC1E0C90AD}"/>
              </a:ext>
            </a:extLst>
          </p:cNvPr>
          <p:cNvSpPr/>
          <p:nvPr/>
        </p:nvSpPr>
        <p:spPr>
          <a:xfrm>
            <a:off x="1501026" y="367832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4" name="모서리가 둥근 직사각형 990">
            <a:extLst>
              <a:ext uri="{FF2B5EF4-FFF2-40B4-BE49-F238E27FC236}">
                <a16:creationId xmlns:a16="http://schemas.microsoft.com/office/drawing/2014/main" id="{B40D8998-15CB-3516-F6FA-FB300BCCD7FD}"/>
              </a:ext>
            </a:extLst>
          </p:cNvPr>
          <p:cNvSpPr/>
          <p:nvPr/>
        </p:nvSpPr>
        <p:spPr>
          <a:xfrm>
            <a:off x="1502341" y="389435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5" name="모서리가 둥근 직사각형 987">
            <a:extLst>
              <a:ext uri="{FF2B5EF4-FFF2-40B4-BE49-F238E27FC236}">
                <a16:creationId xmlns:a16="http://schemas.microsoft.com/office/drawing/2014/main" id="{83F340AF-D7BC-42A8-132F-31A3181B8927}"/>
              </a:ext>
            </a:extLst>
          </p:cNvPr>
          <p:cNvSpPr/>
          <p:nvPr/>
        </p:nvSpPr>
        <p:spPr>
          <a:xfrm>
            <a:off x="1501026" y="411037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6" name="모서리가 둥근 직사각형 984">
            <a:extLst>
              <a:ext uri="{FF2B5EF4-FFF2-40B4-BE49-F238E27FC236}">
                <a16:creationId xmlns:a16="http://schemas.microsoft.com/office/drawing/2014/main" id="{64CAE341-9C1D-B704-1E54-5F1345387CEE}"/>
              </a:ext>
            </a:extLst>
          </p:cNvPr>
          <p:cNvSpPr/>
          <p:nvPr/>
        </p:nvSpPr>
        <p:spPr>
          <a:xfrm>
            <a:off x="1497981" y="432639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7" name="모서리가 둥근 직사각형 981">
            <a:extLst>
              <a:ext uri="{FF2B5EF4-FFF2-40B4-BE49-F238E27FC236}">
                <a16:creationId xmlns:a16="http://schemas.microsoft.com/office/drawing/2014/main" id="{07399609-7CBB-FD58-1FF7-9E26CD74910E}"/>
              </a:ext>
            </a:extLst>
          </p:cNvPr>
          <p:cNvSpPr/>
          <p:nvPr/>
        </p:nvSpPr>
        <p:spPr>
          <a:xfrm>
            <a:off x="1502555" y="453764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8" name="모서리가 둥근 직사각형 978">
            <a:extLst>
              <a:ext uri="{FF2B5EF4-FFF2-40B4-BE49-F238E27FC236}">
                <a16:creationId xmlns:a16="http://schemas.microsoft.com/office/drawing/2014/main" id="{5C36A3DF-DD30-C1F0-498F-6F117E2FAB0F}"/>
              </a:ext>
            </a:extLst>
          </p:cNvPr>
          <p:cNvSpPr/>
          <p:nvPr/>
        </p:nvSpPr>
        <p:spPr>
          <a:xfrm>
            <a:off x="1498956" y="475479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9" name="모서리가 둥근 직사각형 975">
            <a:extLst>
              <a:ext uri="{FF2B5EF4-FFF2-40B4-BE49-F238E27FC236}">
                <a16:creationId xmlns:a16="http://schemas.microsoft.com/office/drawing/2014/main" id="{8E1C8378-5762-570A-FAD7-480BE40C1E53}"/>
              </a:ext>
            </a:extLst>
          </p:cNvPr>
          <p:cNvSpPr/>
          <p:nvPr/>
        </p:nvSpPr>
        <p:spPr>
          <a:xfrm>
            <a:off x="1499604" y="496970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0" name="모서리가 둥근 직사각형 1002">
            <a:extLst>
              <a:ext uri="{FF2B5EF4-FFF2-40B4-BE49-F238E27FC236}">
                <a16:creationId xmlns:a16="http://schemas.microsoft.com/office/drawing/2014/main" id="{247E6928-8AA2-858D-2BB7-FF50EDAEDEC4}"/>
              </a:ext>
            </a:extLst>
          </p:cNvPr>
          <p:cNvSpPr/>
          <p:nvPr/>
        </p:nvSpPr>
        <p:spPr>
          <a:xfrm>
            <a:off x="1664437" y="303374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999">
            <a:extLst>
              <a:ext uri="{FF2B5EF4-FFF2-40B4-BE49-F238E27FC236}">
                <a16:creationId xmlns:a16="http://schemas.microsoft.com/office/drawing/2014/main" id="{CE7CBE2F-67FD-0071-0B67-A708905F0473}"/>
              </a:ext>
            </a:extLst>
          </p:cNvPr>
          <p:cNvSpPr/>
          <p:nvPr/>
        </p:nvSpPr>
        <p:spPr>
          <a:xfrm>
            <a:off x="1663729" y="324151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모서리가 둥근 직사각형 996">
            <a:extLst>
              <a:ext uri="{FF2B5EF4-FFF2-40B4-BE49-F238E27FC236}">
                <a16:creationId xmlns:a16="http://schemas.microsoft.com/office/drawing/2014/main" id="{0E6F4DCB-C0C4-82CB-1CFD-CF8B91C3567A}"/>
              </a:ext>
            </a:extLst>
          </p:cNvPr>
          <p:cNvSpPr/>
          <p:nvPr/>
        </p:nvSpPr>
        <p:spPr>
          <a:xfrm>
            <a:off x="1664437" y="345754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3" name="모서리가 둥근 직사각형 993">
            <a:extLst>
              <a:ext uri="{FF2B5EF4-FFF2-40B4-BE49-F238E27FC236}">
                <a16:creationId xmlns:a16="http://schemas.microsoft.com/office/drawing/2014/main" id="{9D3F7613-B85A-DFF1-E5DE-D93F25879590}"/>
              </a:ext>
            </a:extLst>
          </p:cNvPr>
          <p:cNvSpPr/>
          <p:nvPr/>
        </p:nvSpPr>
        <p:spPr>
          <a:xfrm>
            <a:off x="1665459" y="367832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모서리가 둥근 직사각형 990">
            <a:extLst>
              <a:ext uri="{FF2B5EF4-FFF2-40B4-BE49-F238E27FC236}">
                <a16:creationId xmlns:a16="http://schemas.microsoft.com/office/drawing/2014/main" id="{2D37BE41-87EE-33F1-DC9B-60EEC64CB3B8}"/>
              </a:ext>
            </a:extLst>
          </p:cNvPr>
          <p:cNvSpPr/>
          <p:nvPr/>
        </p:nvSpPr>
        <p:spPr>
          <a:xfrm>
            <a:off x="1666774" y="389435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모서리가 둥근 직사각형 987">
            <a:extLst>
              <a:ext uri="{FF2B5EF4-FFF2-40B4-BE49-F238E27FC236}">
                <a16:creationId xmlns:a16="http://schemas.microsoft.com/office/drawing/2014/main" id="{451ABDA0-D608-6E7C-2CEB-8B98DF3669CC}"/>
              </a:ext>
            </a:extLst>
          </p:cNvPr>
          <p:cNvSpPr/>
          <p:nvPr/>
        </p:nvSpPr>
        <p:spPr>
          <a:xfrm>
            <a:off x="1665459" y="411037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6" name="모서리가 둥근 직사각형 984">
            <a:extLst>
              <a:ext uri="{FF2B5EF4-FFF2-40B4-BE49-F238E27FC236}">
                <a16:creationId xmlns:a16="http://schemas.microsoft.com/office/drawing/2014/main" id="{B2654C9B-4E99-2790-3216-29F77E476741}"/>
              </a:ext>
            </a:extLst>
          </p:cNvPr>
          <p:cNvSpPr/>
          <p:nvPr/>
        </p:nvSpPr>
        <p:spPr>
          <a:xfrm>
            <a:off x="1662414" y="432639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모서리가 둥근 직사각형 981">
            <a:extLst>
              <a:ext uri="{FF2B5EF4-FFF2-40B4-BE49-F238E27FC236}">
                <a16:creationId xmlns:a16="http://schemas.microsoft.com/office/drawing/2014/main" id="{59AEE7E5-6DBB-79BE-7B21-4F3C73CC5DA0}"/>
              </a:ext>
            </a:extLst>
          </p:cNvPr>
          <p:cNvSpPr/>
          <p:nvPr/>
        </p:nvSpPr>
        <p:spPr>
          <a:xfrm>
            <a:off x="1666988" y="453764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모서리가 둥근 직사각형 978">
            <a:extLst>
              <a:ext uri="{FF2B5EF4-FFF2-40B4-BE49-F238E27FC236}">
                <a16:creationId xmlns:a16="http://schemas.microsoft.com/office/drawing/2014/main" id="{7C89C058-214C-705F-C3A2-B73950916F2D}"/>
              </a:ext>
            </a:extLst>
          </p:cNvPr>
          <p:cNvSpPr/>
          <p:nvPr/>
        </p:nvSpPr>
        <p:spPr>
          <a:xfrm>
            <a:off x="1663389" y="476241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모서리가 둥근 직사각형 975">
            <a:extLst>
              <a:ext uri="{FF2B5EF4-FFF2-40B4-BE49-F238E27FC236}">
                <a16:creationId xmlns:a16="http://schemas.microsoft.com/office/drawing/2014/main" id="{35E8B4DE-07B3-43F7-DFF0-2CCC04AA5689}"/>
              </a:ext>
            </a:extLst>
          </p:cNvPr>
          <p:cNvSpPr/>
          <p:nvPr/>
        </p:nvSpPr>
        <p:spPr>
          <a:xfrm>
            <a:off x="1664037" y="497732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모서리가 둥근 직사각형 1002">
            <a:extLst>
              <a:ext uri="{FF2B5EF4-FFF2-40B4-BE49-F238E27FC236}">
                <a16:creationId xmlns:a16="http://schemas.microsoft.com/office/drawing/2014/main" id="{556CA204-B415-D0F8-AAA0-6308AAE6C27B}"/>
              </a:ext>
            </a:extLst>
          </p:cNvPr>
          <p:cNvSpPr/>
          <p:nvPr/>
        </p:nvSpPr>
        <p:spPr>
          <a:xfrm>
            <a:off x="1824303" y="303678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모서리가 둥근 직사각형 999">
            <a:extLst>
              <a:ext uri="{FF2B5EF4-FFF2-40B4-BE49-F238E27FC236}">
                <a16:creationId xmlns:a16="http://schemas.microsoft.com/office/drawing/2014/main" id="{5CE1CECE-C545-9B1F-091D-64BB17EA9769}"/>
              </a:ext>
            </a:extLst>
          </p:cNvPr>
          <p:cNvSpPr/>
          <p:nvPr/>
        </p:nvSpPr>
        <p:spPr>
          <a:xfrm>
            <a:off x="1823595" y="324455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0" name="모서리가 둥근 직사각형 996">
            <a:extLst>
              <a:ext uri="{FF2B5EF4-FFF2-40B4-BE49-F238E27FC236}">
                <a16:creationId xmlns:a16="http://schemas.microsoft.com/office/drawing/2014/main" id="{881AACF0-ED38-2E43-7ADA-52F83EE116C3}"/>
              </a:ext>
            </a:extLst>
          </p:cNvPr>
          <p:cNvSpPr/>
          <p:nvPr/>
        </p:nvSpPr>
        <p:spPr>
          <a:xfrm>
            <a:off x="1824303" y="346057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모서리가 둥근 직사각형 993">
            <a:extLst>
              <a:ext uri="{FF2B5EF4-FFF2-40B4-BE49-F238E27FC236}">
                <a16:creationId xmlns:a16="http://schemas.microsoft.com/office/drawing/2014/main" id="{CDC48E54-F89A-BED8-E855-AA2F236B77F6}"/>
              </a:ext>
            </a:extLst>
          </p:cNvPr>
          <p:cNvSpPr/>
          <p:nvPr/>
        </p:nvSpPr>
        <p:spPr>
          <a:xfrm>
            <a:off x="1825325" y="368136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2" name="모서리가 둥근 직사각형 990">
            <a:extLst>
              <a:ext uri="{FF2B5EF4-FFF2-40B4-BE49-F238E27FC236}">
                <a16:creationId xmlns:a16="http://schemas.microsoft.com/office/drawing/2014/main" id="{946C9E58-3D99-5453-4802-0DB405716BD4}"/>
              </a:ext>
            </a:extLst>
          </p:cNvPr>
          <p:cNvSpPr/>
          <p:nvPr/>
        </p:nvSpPr>
        <p:spPr>
          <a:xfrm>
            <a:off x="1826640" y="38973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3" name="모서리가 둥근 직사각형 987">
            <a:extLst>
              <a:ext uri="{FF2B5EF4-FFF2-40B4-BE49-F238E27FC236}">
                <a16:creationId xmlns:a16="http://schemas.microsoft.com/office/drawing/2014/main" id="{BCE9B397-2571-BC2A-CF5A-FB44F1F7FB3C}"/>
              </a:ext>
            </a:extLst>
          </p:cNvPr>
          <p:cNvSpPr/>
          <p:nvPr/>
        </p:nvSpPr>
        <p:spPr>
          <a:xfrm>
            <a:off x="1825325" y="41134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모서리가 둥근 직사각형 984">
            <a:extLst>
              <a:ext uri="{FF2B5EF4-FFF2-40B4-BE49-F238E27FC236}">
                <a16:creationId xmlns:a16="http://schemas.microsoft.com/office/drawing/2014/main" id="{3BA584CD-A456-0630-0E91-7B8C46012DF3}"/>
              </a:ext>
            </a:extLst>
          </p:cNvPr>
          <p:cNvSpPr/>
          <p:nvPr/>
        </p:nvSpPr>
        <p:spPr>
          <a:xfrm>
            <a:off x="1822280" y="432943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5" name="모서리가 둥근 직사각형 981">
            <a:extLst>
              <a:ext uri="{FF2B5EF4-FFF2-40B4-BE49-F238E27FC236}">
                <a16:creationId xmlns:a16="http://schemas.microsoft.com/office/drawing/2014/main" id="{2B280105-9BF6-3E96-F7F3-A4EA9C721742}"/>
              </a:ext>
            </a:extLst>
          </p:cNvPr>
          <p:cNvSpPr/>
          <p:nvPr/>
        </p:nvSpPr>
        <p:spPr>
          <a:xfrm>
            <a:off x="1826854" y="454068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0" name="모서리가 둥근 직사각형 978">
            <a:extLst>
              <a:ext uri="{FF2B5EF4-FFF2-40B4-BE49-F238E27FC236}">
                <a16:creationId xmlns:a16="http://schemas.microsoft.com/office/drawing/2014/main" id="{4162067C-1E98-5CB7-E9B7-0F1EDB45F192}"/>
              </a:ext>
            </a:extLst>
          </p:cNvPr>
          <p:cNvSpPr/>
          <p:nvPr/>
        </p:nvSpPr>
        <p:spPr>
          <a:xfrm>
            <a:off x="1823255" y="476545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975">
            <a:extLst>
              <a:ext uri="{FF2B5EF4-FFF2-40B4-BE49-F238E27FC236}">
                <a16:creationId xmlns:a16="http://schemas.microsoft.com/office/drawing/2014/main" id="{2E1D5E4E-A59A-DB78-493A-F4F03020A3D8}"/>
              </a:ext>
            </a:extLst>
          </p:cNvPr>
          <p:cNvSpPr/>
          <p:nvPr/>
        </p:nvSpPr>
        <p:spPr>
          <a:xfrm>
            <a:off x="1823903" y="497274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1002">
            <a:extLst>
              <a:ext uri="{FF2B5EF4-FFF2-40B4-BE49-F238E27FC236}">
                <a16:creationId xmlns:a16="http://schemas.microsoft.com/office/drawing/2014/main" id="{376805F7-0656-FAA0-9158-4A91522211E0}"/>
              </a:ext>
            </a:extLst>
          </p:cNvPr>
          <p:cNvSpPr/>
          <p:nvPr/>
        </p:nvSpPr>
        <p:spPr>
          <a:xfrm>
            <a:off x="1335571" y="303982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3" name="모서리가 둥근 직사각형 999">
            <a:extLst>
              <a:ext uri="{FF2B5EF4-FFF2-40B4-BE49-F238E27FC236}">
                <a16:creationId xmlns:a16="http://schemas.microsoft.com/office/drawing/2014/main" id="{07FBF431-3EEC-26E8-11A6-E45BE466E08D}"/>
              </a:ext>
            </a:extLst>
          </p:cNvPr>
          <p:cNvSpPr/>
          <p:nvPr/>
        </p:nvSpPr>
        <p:spPr>
          <a:xfrm>
            <a:off x="1334863" y="324759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996">
            <a:extLst>
              <a:ext uri="{FF2B5EF4-FFF2-40B4-BE49-F238E27FC236}">
                <a16:creationId xmlns:a16="http://schemas.microsoft.com/office/drawing/2014/main" id="{3300A1A9-9920-D1E0-6CCB-E19CA1EBA1A6}"/>
              </a:ext>
            </a:extLst>
          </p:cNvPr>
          <p:cNvSpPr/>
          <p:nvPr/>
        </p:nvSpPr>
        <p:spPr>
          <a:xfrm>
            <a:off x="1335571" y="346361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993">
            <a:extLst>
              <a:ext uri="{FF2B5EF4-FFF2-40B4-BE49-F238E27FC236}">
                <a16:creationId xmlns:a16="http://schemas.microsoft.com/office/drawing/2014/main" id="{9C98872E-C177-5633-E8BC-AF1AC610C01E}"/>
              </a:ext>
            </a:extLst>
          </p:cNvPr>
          <p:cNvSpPr/>
          <p:nvPr/>
        </p:nvSpPr>
        <p:spPr>
          <a:xfrm>
            <a:off x="1336593" y="368440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990">
            <a:extLst>
              <a:ext uri="{FF2B5EF4-FFF2-40B4-BE49-F238E27FC236}">
                <a16:creationId xmlns:a16="http://schemas.microsoft.com/office/drawing/2014/main" id="{DD2A9D92-FDB8-0EEB-5F32-E70123854909}"/>
              </a:ext>
            </a:extLst>
          </p:cNvPr>
          <p:cNvSpPr/>
          <p:nvPr/>
        </p:nvSpPr>
        <p:spPr>
          <a:xfrm>
            <a:off x="1337908" y="390042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7" name="모서리가 둥근 직사각형 987">
            <a:extLst>
              <a:ext uri="{FF2B5EF4-FFF2-40B4-BE49-F238E27FC236}">
                <a16:creationId xmlns:a16="http://schemas.microsoft.com/office/drawing/2014/main" id="{70CD4697-2445-3696-12DD-8E6D1B287E51}"/>
              </a:ext>
            </a:extLst>
          </p:cNvPr>
          <p:cNvSpPr/>
          <p:nvPr/>
        </p:nvSpPr>
        <p:spPr>
          <a:xfrm>
            <a:off x="1336593" y="411645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984">
            <a:extLst>
              <a:ext uri="{FF2B5EF4-FFF2-40B4-BE49-F238E27FC236}">
                <a16:creationId xmlns:a16="http://schemas.microsoft.com/office/drawing/2014/main" id="{7B8CE052-DBB7-122D-3C8C-39D9AA235CB1}"/>
              </a:ext>
            </a:extLst>
          </p:cNvPr>
          <p:cNvSpPr/>
          <p:nvPr/>
        </p:nvSpPr>
        <p:spPr>
          <a:xfrm>
            <a:off x="1333548" y="433247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981">
            <a:extLst>
              <a:ext uri="{FF2B5EF4-FFF2-40B4-BE49-F238E27FC236}">
                <a16:creationId xmlns:a16="http://schemas.microsoft.com/office/drawing/2014/main" id="{F40A4F97-FFDD-9881-58DF-811A0949F0C1}"/>
              </a:ext>
            </a:extLst>
          </p:cNvPr>
          <p:cNvSpPr/>
          <p:nvPr/>
        </p:nvSpPr>
        <p:spPr>
          <a:xfrm>
            <a:off x="1338122" y="454371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978">
            <a:extLst>
              <a:ext uri="{FF2B5EF4-FFF2-40B4-BE49-F238E27FC236}">
                <a16:creationId xmlns:a16="http://schemas.microsoft.com/office/drawing/2014/main" id="{903DBFEA-83A9-79D1-89CF-4AF262039E1A}"/>
              </a:ext>
            </a:extLst>
          </p:cNvPr>
          <p:cNvSpPr/>
          <p:nvPr/>
        </p:nvSpPr>
        <p:spPr>
          <a:xfrm>
            <a:off x="1334523" y="476087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975">
            <a:extLst>
              <a:ext uri="{FF2B5EF4-FFF2-40B4-BE49-F238E27FC236}">
                <a16:creationId xmlns:a16="http://schemas.microsoft.com/office/drawing/2014/main" id="{66641AB4-CD71-9A15-E8C9-941456852337}"/>
              </a:ext>
            </a:extLst>
          </p:cNvPr>
          <p:cNvSpPr/>
          <p:nvPr/>
        </p:nvSpPr>
        <p:spPr>
          <a:xfrm>
            <a:off x="1335171" y="497578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87" name="TextBox 10086">
            <a:extLst>
              <a:ext uri="{FF2B5EF4-FFF2-40B4-BE49-F238E27FC236}">
                <a16:creationId xmlns:a16="http://schemas.microsoft.com/office/drawing/2014/main" id="{27F7C093-4E54-DC78-AEE2-44762E9DEF78}"/>
              </a:ext>
            </a:extLst>
          </p:cNvPr>
          <p:cNvSpPr txBox="1"/>
          <p:nvPr/>
        </p:nvSpPr>
        <p:spPr>
          <a:xfrm>
            <a:off x="544282" y="402282"/>
            <a:ext cx="23283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 </a:t>
            </a:r>
            <a:r>
              <a:rPr lang="en-US" altLang="ko-KR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회 수학 모의고사</a:t>
            </a:r>
            <a:endParaRPr lang="en-US" altLang="ko-KR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ko-KR" altLang="en-US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074" name="그룹 10073">
            <a:extLst>
              <a:ext uri="{FF2B5EF4-FFF2-40B4-BE49-F238E27FC236}">
                <a16:creationId xmlns:a16="http://schemas.microsoft.com/office/drawing/2014/main" id="{ADD44E3B-2EDC-9DFB-38DE-0E3F72E66F43}"/>
              </a:ext>
            </a:extLst>
          </p:cNvPr>
          <p:cNvGrpSpPr/>
          <p:nvPr/>
        </p:nvGrpSpPr>
        <p:grpSpPr>
          <a:xfrm>
            <a:off x="4303927" y="4643203"/>
            <a:ext cx="591181" cy="219442"/>
            <a:chOff x="4461089" y="2719153"/>
            <a:chExt cx="591181" cy="219442"/>
          </a:xfrm>
        </p:grpSpPr>
        <p:sp>
          <p:nvSpPr>
            <p:cNvPr id="10071" name="직사각형 10070">
              <a:extLst>
                <a:ext uri="{FF2B5EF4-FFF2-40B4-BE49-F238E27FC236}">
                  <a16:creationId xmlns:a16="http://schemas.microsoft.com/office/drawing/2014/main" id="{54FCAE9F-71BD-B190-2DBE-88EA3329B68D}"/>
                </a:ext>
              </a:extLst>
            </p:cNvPr>
            <p:cNvSpPr/>
            <p:nvPr/>
          </p:nvSpPr>
          <p:spPr>
            <a:xfrm>
              <a:off x="4461089" y="2722767"/>
              <a:ext cx="28084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072" name="직사각형 10071">
              <a:extLst>
                <a:ext uri="{FF2B5EF4-FFF2-40B4-BE49-F238E27FC236}">
                  <a16:creationId xmlns:a16="http://schemas.microsoft.com/office/drawing/2014/main" id="{0E8BE9AF-94CD-7F88-563D-A58489D5DF1C}"/>
                </a:ext>
              </a:extLst>
            </p:cNvPr>
            <p:cNvSpPr/>
            <p:nvPr/>
          </p:nvSpPr>
          <p:spPr>
            <a:xfrm>
              <a:off x="4606495" y="2719153"/>
              <a:ext cx="28084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073" name="직사각형 10072">
              <a:extLst>
                <a:ext uri="{FF2B5EF4-FFF2-40B4-BE49-F238E27FC236}">
                  <a16:creationId xmlns:a16="http://schemas.microsoft.com/office/drawing/2014/main" id="{B7FB6271-04E6-40F4-F6DB-590F0BD366F4}"/>
                </a:ext>
              </a:extLst>
            </p:cNvPr>
            <p:cNvSpPr/>
            <p:nvPr/>
          </p:nvSpPr>
          <p:spPr>
            <a:xfrm>
              <a:off x="4771424" y="2723151"/>
              <a:ext cx="28084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706" name="그룹 705">
            <a:extLst>
              <a:ext uri="{FF2B5EF4-FFF2-40B4-BE49-F238E27FC236}">
                <a16:creationId xmlns:a16="http://schemas.microsoft.com/office/drawing/2014/main" id="{DB778FAB-3672-3AAB-17DF-AB18E0CBF009}"/>
              </a:ext>
            </a:extLst>
          </p:cNvPr>
          <p:cNvGrpSpPr/>
          <p:nvPr/>
        </p:nvGrpSpPr>
        <p:grpSpPr>
          <a:xfrm>
            <a:off x="501004" y="836712"/>
            <a:ext cx="2872012" cy="230832"/>
            <a:chOff x="501004" y="836712"/>
            <a:chExt cx="2872012" cy="230832"/>
          </a:xfrm>
        </p:grpSpPr>
        <p:cxnSp>
          <p:nvCxnSpPr>
            <p:cNvPr id="8990" name="직선 연결선 8989">
              <a:extLst>
                <a:ext uri="{FF2B5EF4-FFF2-40B4-BE49-F238E27FC236}">
                  <a16:creationId xmlns:a16="http://schemas.microsoft.com/office/drawing/2014/main" id="{A849BE8F-14C8-0903-9B8A-A46D87E584E5}"/>
                </a:ext>
              </a:extLst>
            </p:cNvPr>
            <p:cNvCxnSpPr>
              <a:cxnSpLocks/>
            </p:cNvCxnSpPr>
            <p:nvPr/>
          </p:nvCxnSpPr>
          <p:spPr>
            <a:xfrm>
              <a:off x="560512" y="1061172"/>
              <a:ext cx="281250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5" name="TextBox 704">
              <a:extLst>
                <a:ext uri="{FF2B5EF4-FFF2-40B4-BE49-F238E27FC236}">
                  <a16:creationId xmlns:a16="http://schemas.microsoft.com/office/drawing/2014/main" id="{DEE94CA3-B6AF-8445-AE83-BBDBCF4BDCCC}"/>
                </a:ext>
              </a:extLst>
            </p:cNvPr>
            <p:cNvSpPr txBox="1"/>
            <p:nvPr/>
          </p:nvSpPr>
          <p:spPr>
            <a:xfrm>
              <a:off x="501004" y="836712"/>
              <a:ext cx="108504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학  교  명</a:t>
              </a:r>
              <a:r>
                <a:rPr lang="en-US" altLang="ko-KR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:</a:t>
              </a:r>
            </a:p>
          </p:txBody>
        </p:sp>
      </p:grpSp>
      <p:grpSp>
        <p:nvGrpSpPr>
          <p:cNvPr id="707" name="그룹 706">
            <a:extLst>
              <a:ext uri="{FF2B5EF4-FFF2-40B4-BE49-F238E27FC236}">
                <a16:creationId xmlns:a16="http://schemas.microsoft.com/office/drawing/2014/main" id="{A3B44080-22ED-52A2-C5EF-A3586737399D}"/>
              </a:ext>
            </a:extLst>
          </p:cNvPr>
          <p:cNvGrpSpPr/>
          <p:nvPr/>
        </p:nvGrpSpPr>
        <p:grpSpPr>
          <a:xfrm>
            <a:off x="507243" y="1223630"/>
            <a:ext cx="2872012" cy="230832"/>
            <a:chOff x="501004" y="836712"/>
            <a:chExt cx="2872012" cy="230832"/>
          </a:xfrm>
        </p:grpSpPr>
        <p:cxnSp>
          <p:nvCxnSpPr>
            <p:cNvPr id="708" name="직선 연결선 707">
              <a:extLst>
                <a:ext uri="{FF2B5EF4-FFF2-40B4-BE49-F238E27FC236}">
                  <a16:creationId xmlns:a16="http://schemas.microsoft.com/office/drawing/2014/main" id="{03C61DD2-2E47-916D-29FE-B998A741627E}"/>
                </a:ext>
              </a:extLst>
            </p:cNvPr>
            <p:cNvCxnSpPr>
              <a:cxnSpLocks/>
            </p:cNvCxnSpPr>
            <p:nvPr/>
          </p:nvCxnSpPr>
          <p:spPr>
            <a:xfrm>
              <a:off x="560512" y="1061172"/>
              <a:ext cx="281250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447220F6-3607-FAD7-E85A-72EC6FB18B21}"/>
                </a:ext>
              </a:extLst>
            </p:cNvPr>
            <p:cNvSpPr txBox="1"/>
            <p:nvPr/>
          </p:nvSpPr>
          <p:spPr>
            <a:xfrm>
              <a:off x="501004" y="836712"/>
              <a:ext cx="108504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       명</a:t>
              </a:r>
              <a:r>
                <a:rPr lang="en-US" altLang="ko-KR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:</a:t>
              </a:r>
            </a:p>
          </p:txBody>
        </p:sp>
      </p:grpSp>
      <p:grpSp>
        <p:nvGrpSpPr>
          <p:cNvPr id="710" name="그룹 709">
            <a:extLst>
              <a:ext uri="{FF2B5EF4-FFF2-40B4-BE49-F238E27FC236}">
                <a16:creationId xmlns:a16="http://schemas.microsoft.com/office/drawing/2014/main" id="{CF410B6E-624A-E91E-F104-CA622151D669}"/>
              </a:ext>
            </a:extLst>
          </p:cNvPr>
          <p:cNvGrpSpPr/>
          <p:nvPr/>
        </p:nvGrpSpPr>
        <p:grpSpPr>
          <a:xfrm>
            <a:off x="501733" y="1624486"/>
            <a:ext cx="2872012" cy="230832"/>
            <a:chOff x="501004" y="836712"/>
            <a:chExt cx="2872012" cy="230832"/>
          </a:xfrm>
        </p:grpSpPr>
        <p:cxnSp>
          <p:nvCxnSpPr>
            <p:cNvPr id="711" name="직선 연결선 710">
              <a:extLst>
                <a:ext uri="{FF2B5EF4-FFF2-40B4-BE49-F238E27FC236}">
                  <a16:creationId xmlns:a16="http://schemas.microsoft.com/office/drawing/2014/main" id="{8D46D1AB-839A-A949-6096-2984B1175034}"/>
                </a:ext>
              </a:extLst>
            </p:cNvPr>
            <p:cNvCxnSpPr>
              <a:cxnSpLocks/>
            </p:cNvCxnSpPr>
            <p:nvPr/>
          </p:nvCxnSpPr>
          <p:spPr>
            <a:xfrm>
              <a:off x="560512" y="1061172"/>
              <a:ext cx="281250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B13DC353-E3C6-B2A1-C282-E8572B8E9EE7}"/>
                </a:ext>
              </a:extLst>
            </p:cNvPr>
            <p:cNvSpPr txBox="1"/>
            <p:nvPr/>
          </p:nvSpPr>
          <p:spPr>
            <a:xfrm>
              <a:off x="501004" y="836712"/>
              <a:ext cx="220838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현재 학년</a:t>
              </a:r>
              <a:r>
                <a:rPr lang="en-US" altLang="ko-KR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:                                          </a:t>
              </a:r>
              <a:r>
                <a:rPr lang="ko-KR" altLang="en-US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반</a:t>
              </a:r>
              <a:r>
                <a:rPr lang="en-US" altLang="ko-KR" sz="9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:</a:t>
              </a: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5B425959-D998-01BD-2473-FB21B0883D2A}"/>
              </a:ext>
            </a:extLst>
          </p:cNvPr>
          <p:cNvGrpSpPr/>
          <p:nvPr/>
        </p:nvGrpSpPr>
        <p:grpSpPr>
          <a:xfrm>
            <a:off x="2128301" y="2253615"/>
            <a:ext cx="1240845" cy="3858646"/>
            <a:chOff x="1926551" y="2253615"/>
            <a:chExt cx="1240845" cy="3858646"/>
          </a:xfrm>
        </p:grpSpPr>
        <p:grpSp>
          <p:nvGrpSpPr>
            <p:cNvPr id="717" name="그룹 716">
              <a:extLst>
                <a:ext uri="{FF2B5EF4-FFF2-40B4-BE49-F238E27FC236}">
                  <a16:creationId xmlns:a16="http://schemas.microsoft.com/office/drawing/2014/main" id="{DA769EC2-02FD-8DB4-F922-F0E38A843915}"/>
                </a:ext>
              </a:extLst>
            </p:cNvPr>
            <p:cNvGrpSpPr/>
            <p:nvPr/>
          </p:nvGrpSpPr>
          <p:grpSpPr>
            <a:xfrm>
              <a:off x="1926551" y="5456727"/>
              <a:ext cx="1240845" cy="655534"/>
              <a:chOff x="1921455" y="5422662"/>
              <a:chExt cx="1240845" cy="655534"/>
            </a:xfrm>
          </p:grpSpPr>
          <p:sp>
            <p:nvSpPr>
              <p:cNvPr id="384" name="사각형: 둥근 모서리 383">
                <a:extLst>
                  <a:ext uri="{FF2B5EF4-FFF2-40B4-BE49-F238E27FC236}">
                    <a16:creationId xmlns:a16="http://schemas.microsoft.com/office/drawing/2014/main" id="{E1389199-D02E-6FCF-6ED4-7065CD8BB117}"/>
                  </a:ext>
                </a:extLst>
              </p:cNvPr>
              <p:cNvSpPr/>
              <p:nvPr/>
            </p:nvSpPr>
            <p:spPr>
              <a:xfrm>
                <a:off x="2174111" y="5422662"/>
                <a:ext cx="988189" cy="655534"/>
              </a:xfrm>
              <a:prstGeom prst="roundRect">
                <a:avLst>
                  <a:gd name="adj" fmla="val 9564"/>
                </a:avLst>
              </a:prstGeom>
              <a:noFill/>
              <a:ln w="12700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" name="TextBox 384">
                <a:extLst>
                  <a:ext uri="{FF2B5EF4-FFF2-40B4-BE49-F238E27FC236}">
                    <a16:creationId xmlns:a16="http://schemas.microsoft.com/office/drawing/2014/main" id="{F1CAA795-4912-86FD-F03B-3184A1E71B2E}"/>
                  </a:ext>
                </a:extLst>
              </p:cNvPr>
              <p:cNvSpPr txBox="1"/>
              <p:nvPr/>
            </p:nvSpPr>
            <p:spPr>
              <a:xfrm>
                <a:off x="2124547" y="5482511"/>
                <a:ext cx="657026" cy="41549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10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감독관</a:t>
                </a:r>
                <a:endParaRPr lang="en-US" altLang="ko-KR" sz="10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r>
                  <a:rPr lang="ko-KR" altLang="en-US" sz="10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확   인</a:t>
                </a:r>
              </a:p>
            </p:txBody>
          </p:sp>
          <p:sp>
            <p:nvSpPr>
              <p:cNvPr id="386" name="TextBox 385">
                <a:extLst>
                  <a:ext uri="{FF2B5EF4-FFF2-40B4-BE49-F238E27FC236}">
                    <a16:creationId xmlns:a16="http://schemas.microsoft.com/office/drawing/2014/main" id="{3E91F62E-6AA8-011C-1E75-F6EAEF418A81}"/>
                  </a:ext>
                </a:extLst>
              </p:cNvPr>
              <p:cNvSpPr txBox="1"/>
              <p:nvPr/>
            </p:nvSpPr>
            <p:spPr>
              <a:xfrm>
                <a:off x="1921455" y="5820731"/>
                <a:ext cx="924880" cy="2462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5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수험번호</a:t>
                </a:r>
                <a:r>
                  <a:rPr lang="en-US" altLang="ko-KR" sz="5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,</a:t>
                </a:r>
                <a:r>
                  <a:rPr lang="ko-KR" altLang="en-US" sz="5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이름 </a:t>
                </a:r>
                <a:endParaRPr lang="en-US" altLang="ko-KR" sz="5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/>
                <a:r>
                  <a:rPr lang="ko-KR" altLang="en-US" sz="5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일치 확인</a:t>
                </a:r>
                <a:endParaRPr lang="en-US" altLang="ko-KR" sz="50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387" name="직선 연결선 386">
                <a:extLst>
                  <a:ext uri="{FF2B5EF4-FFF2-40B4-BE49-F238E27FC236}">
                    <a16:creationId xmlns:a16="http://schemas.microsoft.com/office/drawing/2014/main" id="{FFC95FE9-A6D2-4432-1768-BE68D508B2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86773" y="5425886"/>
                <a:ext cx="0" cy="648000"/>
              </a:xfrm>
              <a:prstGeom prst="line">
                <a:avLst/>
              </a:prstGeom>
              <a:ln w="6350">
                <a:solidFill>
                  <a:srgbClr val="CA408A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C9E19F92-2C68-FB68-8E78-F669C4D3D27D}"/>
                </a:ext>
              </a:extLst>
            </p:cNvPr>
            <p:cNvGrpSpPr/>
            <p:nvPr/>
          </p:nvGrpSpPr>
          <p:grpSpPr>
            <a:xfrm>
              <a:off x="2181532" y="2253615"/>
              <a:ext cx="985531" cy="2946104"/>
              <a:chOff x="2181532" y="2253615"/>
              <a:chExt cx="985531" cy="2946104"/>
            </a:xfrm>
          </p:grpSpPr>
          <p:sp>
            <p:nvSpPr>
              <p:cNvPr id="10075" name="직사각형 10074">
                <a:extLst>
                  <a:ext uri="{FF2B5EF4-FFF2-40B4-BE49-F238E27FC236}">
                    <a16:creationId xmlns:a16="http://schemas.microsoft.com/office/drawing/2014/main" id="{C4652B0D-494F-44E2-6632-E7F230051B40}"/>
                  </a:ext>
                </a:extLst>
              </p:cNvPr>
              <p:cNvSpPr/>
              <p:nvPr/>
            </p:nvSpPr>
            <p:spPr>
              <a:xfrm>
                <a:off x="2184464" y="2253615"/>
                <a:ext cx="977836" cy="271843"/>
              </a:xfrm>
              <a:prstGeom prst="rect">
                <a:avLst/>
              </a:prstGeom>
              <a:solidFill>
                <a:srgbClr val="F8E7ED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ln>
                    <a:solidFill>
                      <a:srgbClr val="D4368E"/>
                    </a:solidFill>
                  </a:ln>
                  <a:solidFill>
                    <a:srgbClr val="FF4B4B"/>
                  </a:solidFill>
                </a:endParaRPr>
              </a:p>
            </p:txBody>
          </p:sp>
          <p:sp>
            <p:nvSpPr>
              <p:cNvPr id="10076" name="사각형: 둥근 모서리 10075">
                <a:extLst>
                  <a:ext uri="{FF2B5EF4-FFF2-40B4-BE49-F238E27FC236}">
                    <a16:creationId xmlns:a16="http://schemas.microsoft.com/office/drawing/2014/main" id="{09421443-AAF4-B6F0-1E21-28714806FBFD}"/>
                  </a:ext>
                </a:extLst>
              </p:cNvPr>
              <p:cNvSpPr/>
              <p:nvPr/>
            </p:nvSpPr>
            <p:spPr>
              <a:xfrm>
                <a:off x="2187428" y="2254467"/>
                <a:ext cx="979635" cy="2945252"/>
              </a:xfrm>
              <a:prstGeom prst="roundRect">
                <a:avLst>
                  <a:gd name="adj" fmla="val 2092"/>
                </a:avLst>
              </a:prstGeom>
              <a:noFill/>
              <a:ln w="12700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715" name="그룹 714">
                <a:extLst>
                  <a:ext uri="{FF2B5EF4-FFF2-40B4-BE49-F238E27FC236}">
                    <a16:creationId xmlns:a16="http://schemas.microsoft.com/office/drawing/2014/main" id="{E80C7E9D-BFDE-ACB8-1AC0-2A7A4434A493}"/>
                  </a:ext>
                </a:extLst>
              </p:cNvPr>
              <p:cNvGrpSpPr/>
              <p:nvPr/>
            </p:nvGrpSpPr>
            <p:grpSpPr>
              <a:xfrm>
                <a:off x="2354340" y="2995574"/>
                <a:ext cx="646612" cy="2204144"/>
                <a:chOff x="2354340" y="2995573"/>
                <a:chExt cx="646612" cy="2653099"/>
              </a:xfrm>
            </p:grpSpPr>
            <p:cxnSp>
              <p:nvCxnSpPr>
                <p:cNvPr id="10082" name="직선 연결선 10081">
                  <a:extLst>
                    <a:ext uri="{FF2B5EF4-FFF2-40B4-BE49-F238E27FC236}">
                      <a16:creationId xmlns:a16="http://schemas.microsoft.com/office/drawing/2014/main" id="{806074C9-705B-1A34-8DC3-6BAB55B8860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12683" y="3008136"/>
                  <a:ext cx="0" cy="2637498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6" name="직선 연결선 10085">
                  <a:extLst>
                    <a:ext uri="{FF2B5EF4-FFF2-40B4-BE49-F238E27FC236}">
                      <a16:creationId xmlns:a16="http://schemas.microsoft.com/office/drawing/2014/main" id="{D03ACE4C-95AA-AE42-FDAC-F9CBD8449C8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836982" y="3005097"/>
                  <a:ext cx="0" cy="2637498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90" name="직선 연결선 10089">
                  <a:extLst>
                    <a:ext uri="{FF2B5EF4-FFF2-40B4-BE49-F238E27FC236}">
                      <a16:creationId xmlns:a16="http://schemas.microsoft.com/office/drawing/2014/main" id="{22CD8B08-E464-D6BE-426F-4A493541587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674072" y="3008136"/>
                  <a:ext cx="0" cy="2637498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91" name="직선 연결선 10090">
                  <a:extLst>
                    <a:ext uri="{FF2B5EF4-FFF2-40B4-BE49-F238E27FC236}">
                      <a16:creationId xmlns:a16="http://schemas.microsoft.com/office/drawing/2014/main" id="{F5490D0E-712C-CED5-CBC8-CA0BD7AD83B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000952" y="2995573"/>
                  <a:ext cx="0" cy="2637498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93" name="직선 연결선 10092">
                  <a:extLst>
                    <a:ext uri="{FF2B5EF4-FFF2-40B4-BE49-F238E27FC236}">
                      <a16:creationId xmlns:a16="http://schemas.microsoft.com/office/drawing/2014/main" id="{01FACE66-18B8-F066-BF61-08F48A1452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354340" y="3011174"/>
                  <a:ext cx="0" cy="2637498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71" name="그룹 670">
                <a:extLst>
                  <a:ext uri="{FF2B5EF4-FFF2-40B4-BE49-F238E27FC236}">
                    <a16:creationId xmlns:a16="http://schemas.microsoft.com/office/drawing/2014/main" id="{52F14C4D-6B83-7C32-A9E7-26C6BF5D42CD}"/>
                  </a:ext>
                </a:extLst>
              </p:cNvPr>
              <p:cNvGrpSpPr/>
              <p:nvPr/>
            </p:nvGrpSpPr>
            <p:grpSpPr>
              <a:xfrm>
                <a:off x="2181532" y="2527265"/>
                <a:ext cx="974810" cy="471755"/>
                <a:chOff x="2186294" y="2482340"/>
                <a:chExt cx="1472692" cy="471755"/>
              </a:xfrm>
            </p:grpSpPr>
            <p:cxnSp>
              <p:nvCxnSpPr>
                <p:cNvPr id="10077" name="직선 연결선 10076">
                  <a:extLst>
                    <a:ext uri="{FF2B5EF4-FFF2-40B4-BE49-F238E27FC236}">
                      <a16:creationId xmlns:a16="http://schemas.microsoft.com/office/drawing/2014/main" id="{98B92298-CADD-0159-B8AC-858CE33736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0863" y="2687451"/>
                  <a:ext cx="1465840" cy="0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0" name="직선 연결선 10079">
                  <a:extLst>
                    <a:ext uri="{FF2B5EF4-FFF2-40B4-BE49-F238E27FC236}">
                      <a16:creationId xmlns:a16="http://schemas.microsoft.com/office/drawing/2014/main" id="{EA5E73F8-F57E-61ED-0CB6-8D0C9FCA350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0863" y="2919909"/>
                  <a:ext cx="1465840" cy="0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81" name="직선 연결선 10080">
                  <a:extLst>
                    <a:ext uri="{FF2B5EF4-FFF2-40B4-BE49-F238E27FC236}">
                      <a16:creationId xmlns:a16="http://schemas.microsoft.com/office/drawing/2014/main" id="{E886C6BE-EEFA-90D4-7905-567DAE274B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3146" y="2954095"/>
                  <a:ext cx="1465840" cy="0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94" name="직선 연결선 10093">
                  <a:extLst>
                    <a:ext uri="{FF2B5EF4-FFF2-40B4-BE49-F238E27FC236}">
                      <a16:creationId xmlns:a16="http://schemas.microsoft.com/office/drawing/2014/main" id="{D7E3E444-E49F-D3D7-7FCB-2934B112AC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90863" y="2650987"/>
                  <a:ext cx="1465840" cy="0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95" name="직선 연결선 10094">
                  <a:extLst>
                    <a:ext uri="{FF2B5EF4-FFF2-40B4-BE49-F238E27FC236}">
                      <a16:creationId xmlns:a16="http://schemas.microsoft.com/office/drawing/2014/main" id="{032DE29C-D676-5DF6-CF7F-576ECFBABBA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86294" y="2482340"/>
                  <a:ext cx="1465840" cy="0"/>
                </a:xfrm>
                <a:prstGeom prst="line">
                  <a:avLst/>
                </a:prstGeom>
                <a:ln w="6350">
                  <a:solidFill>
                    <a:srgbClr val="CA408A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096" name="TextBox 10095">
                <a:extLst>
                  <a:ext uri="{FF2B5EF4-FFF2-40B4-BE49-F238E27FC236}">
                    <a16:creationId xmlns:a16="http://schemas.microsoft.com/office/drawing/2014/main" id="{63329051-A0AF-293A-CCB6-571B670B5533}"/>
                  </a:ext>
                </a:extLst>
              </p:cNvPr>
              <p:cNvSpPr txBox="1"/>
              <p:nvPr/>
            </p:nvSpPr>
            <p:spPr>
              <a:xfrm>
                <a:off x="2226652" y="2267651"/>
                <a:ext cx="895032" cy="2462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10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생 년 월 일</a:t>
                </a:r>
              </a:p>
            </p:txBody>
          </p:sp>
          <p:cxnSp>
            <p:nvCxnSpPr>
              <p:cNvPr id="10098" name="직선 연결선 10097">
                <a:extLst>
                  <a:ext uri="{FF2B5EF4-FFF2-40B4-BE49-F238E27FC236}">
                    <a16:creationId xmlns:a16="http://schemas.microsoft.com/office/drawing/2014/main" id="{2F762D88-80EF-A51F-E008-B2A0CBB296A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36721" y="2527775"/>
                <a:ext cx="0" cy="435707"/>
              </a:xfrm>
              <a:prstGeom prst="line">
                <a:avLst/>
              </a:prstGeom>
              <a:ln w="6350">
                <a:solidFill>
                  <a:srgbClr val="CA408A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01" name="직선 연결선 10100">
                <a:extLst>
                  <a:ext uri="{FF2B5EF4-FFF2-40B4-BE49-F238E27FC236}">
                    <a16:creationId xmlns:a16="http://schemas.microsoft.com/office/drawing/2014/main" id="{154A8B89-BF3F-7BF7-3FBB-5E292420514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73895" y="2739652"/>
                <a:ext cx="0" cy="224088"/>
              </a:xfrm>
              <a:prstGeom prst="line">
                <a:avLst/>
              </a:prstGeom>
              <a:ln w="6350">
                <a:solidFill>
                  <a:srgbClr val="CA408A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02" name="직선 연결선 10101">
                <a:extLst>
                  <a:ext uri="{FF2B5EF4-FFF2-40B4-BE49-F238E27FC236}">
                    <a16:creationId xmlns:a16="http://schemas.microsoft.com/office/drawing/2014/main" id="{71A511B4-B976-92AD-80E8-87D05E6D2BB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90336" y="2739394"/>
                <a:ext cx="0" cy="224088"/>
              </a:xfrm>
              <a:prstGeom prst="line">
                <a:avLst/>
              </a:prstGeom>
              <a:ln w="6350">
                <a:solidFill>
                  <a:srgbClr val="CA408A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04" name="직선 연결선 10103">
                <a:extLst>
                  <a:ext uri="{FF2B5EF4-FFF2-40B4-BE49-F238E27FC236}">
                    <a16:creationId xmlns:a16="http://schemas.microsoft.com/office/drawing/2014/main" id="{0708C0ED-AF5D-88DA-C28D-536AE1280A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51283" y="2739910"/>
                <a:ext cx="0" cy="224088"/>
              </a:xfrm>
              <a:prstGeom prst="line">
                <a:avLst/>
              </a:prstGeom>
              <a:ln w="6350">
                <a:solidFill>
                  <a:srgbClr val="CA408A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105" name="모서리가 둥근 직사각형 1002">
                <a:extLst>
                  <a:ext uri="{FF2B5EF4-FFF2-40B4-BE49-F238E27FC236}">
                    <a16:creationId xmlns:a16="http://schemas.microsoft.com/office/drawing/2014/main" id="{9C09EF7D-4D1D-A0CA-C684-15842DD2118F}"/>
                  </a:ext>
                </a:extLst>
              </p:cNvPr>
              <p:cNvSpPr/>
              <p:nvPr/>
            </p:nvSpPr>
            <p:spPr>
              <a:xfrm>
                <a:off x="2413189" y="3050539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06" name="모서리가 둥근 직사각형 999">
                <a:extLst>
                  <a:ext uri="{FF2B5EF4-FFF2-40B4-BE49-F238E27FC236}">
                    <a16:creationId xmlns:a16="http://schemas.microsoft.com/office/drawing/2014/main" id="{F90D64F2-980B-E56A-AF5F-26293C01E645}"/>
                  </a:ext>
                </a:extLst>
              </p:cNvPr>
              <p:cNvSpPr/>
              <p:nvPr/>
            </p:nvSpPr>
            <p:spPr>
              <a:xfrm>
                <a:off x="2410100" y="3241299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07" name="모서리가 둥근 직사각형 996">
                <a:extLst>
                  <a:ext uri="{FF2B5EF4-FFF2-40B4-BE49-F238E27FC236}">
                    <a16:creationId xmlns:a16="http://schemas.microsoft.com/office/drawing/2014/main" id="{E7ABDD32-E896-3047-F9CE-BBA996828399}"/>
                  </a:ext>
                </a:extLst>
              </p:cNvPr>
              <p:cNvSpPr/>
              <p:nvPr/>
            </p:nvSpPr>
            <p:spPr>
              <a:xfrm>
                <a:off x="2410808" y="3457323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08" name="모서리가 둥근 직사각형 993">
                <a:extLst>
                  <a:ext uri="{FF2B5EF4-FFF2-40B4-BE49-F238E27FC236}">
                    <a16:creationId xmlns:a16="http://schemas.microsoft.com/office/drawing/2014/main" id="{0A0DE9AF-3242-1F6A-A47C-9E83CE61E0A5}"/>
                  </a:ext>
                </a:extLst>
              </p:cNvPr>
              <p:cNvSpPr/>
              <p:nvPr/>
            </p:nvSpPr>
            <p:spPr>
              <a:xfrm>
                <a:off x="2411830" y="3666204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09" name="모서리가 둥근 직사각형 990">
                <a:extLst>
                  <a:ext uri="{FF2B5EF4-FFF2-40B4-BE49-F238E27FC236}">
                    <a16:creationId xmlns:a16="http://schemas.microsoft.com/office/drawing/2014/main" id="{5DCA1AEF-49F9-0645-F939-DF069178D021}"/>
                  </a:ext>
                </a:extLst>
              </p:cNvPr>
              <p:cNvSpPr/>
              <p:nvPr/>
            </p:nvSpPr>
            <p:spPr>
              <a:xfrm>
                <a:off x="2413145" y="3882228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10" name="모서리가 둥근 직사각형 987">
                <a:extLst>
                  <a:ext uri="{FF2B5EF4-FFF2-40B4-BE49-F238E27FC236}">
                    <a16:creationId xmlns:a16="http://schemas.microsoft.com/office/drawing/2014/main" id="{B3F7FC7C-4770-6FAC-53AE-B8274FBAC2DF}"/>
                  </a:ext>
                </a:extLst>
              </p:cNvPr>
              <p:cNvSpPr/>
              <p:nvPr/>
            </p:nvSpPr>
            <p:spPr>
              <a:xfrm>
                <a:off x="2411830" y="4098252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11" name="모서리가 둥근 직사각형 984">
                <a:extLst>
                  <a:ext uri="{FF2B5EF4-FFF2-40B4-BE49-F238E27FC236}">
                    <a16:creationId xmlns:a16="http://schemas.microsoft.com/office/drawing/2014/main" id="{9401A6E8-D1AE-6B7B-EDAF-6E7792B3B30A}"/>
                  </a:ext>
                </a:extLst>
              </p:cNvPr>
              <p:cNvSpPr/>
              <p:nvPr/>
            </p:nvSpPr>
            <p:spPr>
              <a:xfrm>
                <a:off x="2408785" y="4314276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00" name="모서리가 둥근 직사각형 981">
                <a:extLst>
                  <a:ext uri="{FF2B5EF4-FFF2-40B4-BE49-F238E27FC236}">
                    <a16:creationId xmlns:a16="http://schemas.microsoft.com/office/drawing/2014/main" id="{702E23B4-57DD-AC59-EA76-7D49581B085C}"/>
                  </a:ext>
                </a:extLst>
              </p:cNvPr>
              <p:cNvSpPr/>
              <p:nvPr/>
            </p:nvSpPr>
            <p:spPr>
              <a:xfrm>
                <a:off x="2413359" y="4525521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01" name="모서리가 둥근 직사각형 978">
                <a:extLst>
                  <a:ext uri="{FF2B5EF4-FFF2-40B4-BE49-F238E27FC236}">
                    <a16:creationId xmlns:a16="http://schemas.microsoft.com/office/drawing/2014/main" id="{1B9F3DE9-009B-7663-F83C-003664FF5089}"/>
                  </a:ext>
                </a:extLst>
              </p:cNvPr>
              <p:cNvSpPr/>
              <p:nvPr/>
            </p:nvSpPr>
            <p:spPr>
              <a:xfrm>
                <a:off x="2409760" y="4746324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02" name="모서리가 둥근 직사각형 975">
                <a:extLst>
                  <a:ext uri="{FF2B5EF4-FFF2-40B4-BE49-F238E27FC236}">
                    <a16:creationId xmlns:a16="http://schemas.microsoft.com/office/drawing/2014/main" id="{97460272-A5BD-0DE8-FDBE-F5A2C12D26C8}"/>
                  </a:ext>
                </a:extLst>
              </p:cNvPr>
              <p:cNvSpPr/>
              <p:nvPr/>
            </p:nvSpPr>
            <p:spPr>
              <a:xfrm>
                <a:off x="2410408" y="4965999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03" name="모서리가 둥근 직사각형 1002">
                <a:extLst>
                  <a:ext uri="{FF2B5EF4-FFF2-40B4-BE49-F238E27FC236}">
                    <a16:creationId xmlns:a16="http://schemas.microsoft.com/office/drawing/2014/main" id="{D7B48082-F0A6-944E-753A-6AAB32D26A5E}"/>
                  </a:ext>
                </a:extLst>
              </p:cNvPr>
              <p:cNvSpPr/>
              <p:nvPr/>
            </p:nvSpPr>
            <p:spPr>
              <a:xfrm>
                <a:off x="2577622" y="3050539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04" name="모서리가 둥근 직사각형 999">
                <a:extLst>
                  <a:ext uri="{FF2B5EF4-FFF2-40B4-BE49-F238E27FC236}">
                    <a16:creationId xmlns:a16="http://schemas.microsoft.com/office/drawing/2014/main" id="{5AA98A7A-2716-7426-05ED-317CD6FEECD9}"/>
                  </a:ext>
                </a:extLst>
              </p:cNvPr>
              <p:cNvSpPr/>
              <p:nvPr/>
            </p:nvSpPr>
            <p:spPr>
              <a:xfrm>
                <a:off x="2574533" y="3241299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13" name="모서리가 둥근 직사각형 1002">
                <a:extLst>
                  <a:ext uri="{FF2B5EF4-FFF2-40B4-BE49-F238E27FC236}">
                    <a16:creationId xmlns:a16="http://schemas.microsoft.com/office/drawing/2014/main" id="{FE5DA48A-21B2-131F-4370-12F6BADF2EEA}"/>
                  </a:ext>
                </a:extLst>
              </p:cNvPr>
              <p:cNvSpPr/>
              <p:nvPr/>
            </p:nvSpPr>
            <p:spPr>
              <a:xfrm>
                <a:off x="2737487" y="3053577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14" name="모서리가 둥근 직사각형 999">
                <a:extLst>
                  <a:ext uri="{FF2B5EF4-FFF2-40B4-BE49-F238E27FC236}">
                    <a16:creationId xmlns:a16="http://schemas.microsoft.com/office/drawing/2014/main" id="{19A08D2E-D234-6728-2343-63FD145165AC}"/>
                  </a:ext>
                </a:extLst>
              </p:cNvPr>
              <p:cNvSpPr/>
              <p:nvPr/>
            </p:nvSpPr>
            <p:spPr>
              <a:xfrm>
                <a:off x="2734398" y="3244337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15" name="모서리가 둥근 직사각형 996">
                <a:extLst>
                  <a:ext uri="{FF2B5EF4-FFF2-40B4-BE49-F238E27FC236}">
                    <a16:creationId xmlns:a16="http://schemas.microsoft.com/office/drawing/2014/main" id="{9C308105-F83E-9BD9-D129-7160DBDFA176}"/>
                  </a:ext>
                </a:extLst>
              </p:cNvPr>
              <p:cNvSpPr/>
              <p:nvPr/>
            </p:nvSpPr>
            <p:spPr>
              <a:xfrm>
                <a:off x="2735106" y="3460361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16" name="모서리가 둥근 직사각형 993">
                <a:extLst>
                  <a:ext uri="{FF2B5EF4-FFF2-40B4-BE49-F238E27FC236}">
                    <a16:creationId xmlns:a16="http://schemas.microsoft.com/office/drawing/2014/main" id="{E423886E-7949-F4FF-1EE8-B397168D6325}"/>
                  </a:ext>
                </a:extLst>
              </p:cNvPr>
              <p:cNvSpPr/>
              <p:nvPr/>
            </p:nvSpPr>
            <p:spPr>
              <a:xfrm>
                <a:off x="2736128" y="3669242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5" name="모서리가 둥근 직사각형 990">
                <a:extLst>
                  <a:ext uri="{FF2B5EF4-FFF2-40B4-BE49-F238E27FC236}">
                    <a16:creationId xmlns:a16="http://schemas.microsoft.com/office/drawing/2014/main" id="{69B49422-A7C5-B3E7-68B4-1A92CE3FD269}"/>
                  </a:ext>
                </a:extLst>
              </p:cNvPr>
              <p:cNvSpPr/>
              <p:nvPr/>
            </p:nvSpPr>
            <p:spPr>
              <a:xfrm>
                <a:off x="2737443" y="3885266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59" name="모서리가 둥근 직사각형 987">
                <a:extLst>
                  <a:ext uri="{FF2B5EF4-FFF2-40B4-BE49-F238E27FC236}">
                    <a16:creationId xmlns:a16="http://schemas.microsoft.com/office/drawing/2014/main" id="{3255B5F6-0F98-D669-F184-65F09B3557D8}"/>
                  </a:ext>
                </a:extLst>
              </p:cNvPr>
              <p:cNvSpPr/>
              <p:nvPr/>
            </p:nvSpPr>
            <p:spPr>
              <a:xfrm>
                <a:off x="2736128" y="4101290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0" name="모서리가 둥근 직사각형 984">
                <a:extLst>
                  <a:ext uri="{FF2B5EF4-FFF2-40B4-BE49-F238E27FC236}">
                    <a16:creationId xmlns:a16="http://schemas.microsoft.com/office/drawing/2014/main" id="{B119F81C-65FA-2FAF-2F1D-294F4EA90423}"/>
                  </a:ext>
                </a:extLst>
              </p:cNvPr>
              <p:cNvSpPr/>
              <p:nvPr/>
            </p:nvSpPr>
            <p:spPr>
              <a:xfrm>
                <a:off x="2733083" y="4317314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8" name="모서리가 둥근 직사각형 981">
                <a:extLst>
                  <a:ext uri="{FF2B5EF4-FFF2-40B4-BE49-F238E27FC236}">
                    <a16:creationId xmlns:a16="http://schemas.microsoft.com/office/drawing/2014/main" id="{77AB6BE0-1983-01D6-3DBD-73E4175E4DFB}"/>
                  </a:ext>
                </a:extLst>
              </p:cNvPr>
              <p:cNvSpPr/>
              <p:nvPr/>
            </p:nvSpPr>
            <p:spPr>
              <a:xfrm>
                <a:off x="2737657" y="4528559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9" name="모서리가 둥근 직사각형 978">
                <a:extLst>
                  <a:ext uri="{FF2B5EF4-FFF2-40B4-BE49-F238E27FC236}">
                    <a16:creationId xmlns:a16="http://schemas.microsoft.com/office/drawing/2014/main" id="{987EE66D-AE5D-6AE7-1867-CCDCF64FECF9}"/>
                  </a:ext>
                </a:extLst>
              </p:cNvPr>
              <p:cNvSpPr/>
              <p:nvPr/>
            </p:nvSpPr>
            <p:spPr>
              <a:xfrm>
                <a:off x="2734058" y="4749362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0" name="모서리가 둥근 직사각형 975">
                <a:extLst>
                  <a:ext uri="{FF2B5EF4-FFF2-40B4-BE49-F238E27FC236}">
                    <a16:creationId xmlns:a16="http://schemas.microsoft.com/office/drawing/2014/main" id="{BA03F8D1-C131-C4D9-AFA1-86138C891AAD}"/>
                  </a:ext>
                </a:extLst>
              </p:cNvPr>
              <p:cNvSpPr/>
              <p:nvPr/>
            </p:nvSpPr>
            <p:spPr>
              <a:xfrm>
                <a:off x="2734706" y="4969037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1" name="모서리가 둥근 직사각형 1002">
                <a:extLst>
                  <a:ext uri="{FF2B5EF4-FFF2-40B4-BE49-F238E27FC236}">
                    <a16:creationId xmlns:a16="http://schemas.microsoft.com/office/drawing/2014/main" id="{ADFD015D-9294-EA4E-8D8E-0B779ED5B932}"/>
                  </a:ext>
                </a:extLst>
              </p:cNvPr>
              <p:cNvSpPr/>
              <p:nvPr/>
            </p:nvSpPr>
            <p:spPr>
              <a:xfrm>
                <a:off x="2251932" y="3050267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2" name="모서리가 둥근 직사각형 999">
                <a:extLst>
                  <a:ext uri="{FF2B5EF4-FFF2-40B4-BE49-F238E27FC236}">
                    <a16:creationId xmlns:a16="http://schemas.microsoft.com/office/drawing/2014/main" id="{F00D1B51-3192-7363-AE80-583F1F11758D}"/>
                  </a:ext>
                </a:extLst>
              </p:cNvPr>
              <p:cNvSpPr/>
              <p:nvPr/>
            </p:nvSpPr>
            <p:spPr>
              <a:xfrm>
                <a:off x="2256780" y="3247377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3" name="모서리가 둥근 직사각형 996">
                <a:extLst>
                  <a:ext uri="{FF2B5EF4-FFF2-40B4-BE49-F238E27FC236}">
                    <a16:creationId xmlns:a16="http://schemas.microsoft.com/office/drawing/2014/main" id="{35EF5F3E-8A93-D922-FB0D-0DA983FCB3A0}"/>
                  </a:ext>
                </a:extLst>
              </p:cNvPr>
              <p:cNvSpPr/>
              <p:nvPr/>
            </p:nvSpPr>
            <p:spPr>
              <a:xfrm>
                <a:off x="2244788" y="3463401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4" name="모서리가 둥근 직사각형 993">
                <a:extLst>
                  <a:ext uri="{FF2B5EF4-FFF2-40B4-BE49-F238E27FC236}">
                    <a16:creationId xmlns:a16="http://schemas.microsoft.com/office/drawing/2014/main" id="{E60EE41E-37E9-58C7-F7EC-C288A1DE1D8A}"/>
                  </a:ext>
                </a:extLst>
              </p:cNvPr>
              <p:cNvSpPr/>
              <p:nvPr/>
            </p:nvSpPr>
            <p:spPr>
              <a:xfrm>
                <a:off x="2245810" y="3672282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5" name="모서리가 둥근 직사각형 990">
                <a:extLst>
                  <a:ext uri="{FF2B5EF4-FFF2-40B4-BE49-F238E27FC236}">
                    <a16:creationId xmlns:a16="http://schemas.microsoft.com/office/drawing/2014/main" id="{D4A9B69D-74E8-1290-EBC7-15AAF3643C21}"/>
                  </a:ext>
                </a:extLst>
              </p:cNvPr>
              <p:cNvSpPr/>
              <p:nvPr/>
            </p:nvSpPr>
            <p:spPr>
              <a:xfrm>
                <a:off x="2247125" y="3888306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6" name="모서리가 둥근 직사각형 987">
                <a:extLst>
                  <a:ext uri="{FF2B5EF4-FFF2-40B4-BE49-F238E27FC236}">
                    <a16:creationId xmlns:a16="http://schemas.microsoft.com/office/drawing/2014/main" id="{BCA05D95-8E54-00A6-15FE-F7814BC96752}"/>
                  </a:ext>
                </a:extLst>
              </p:cNvPr>
              <p:cNvSpPr/>
              <p:nvPr/>
            </p:nvSpPr>
            <p:spPr>
              <a:xfrm>
                <a:off x="2245810" y="4104330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" name="모서리가 둥근 직사각형 984">
                <a:extLst>
                  <a:ext uri="{FF2B5EF4-FFF2-40B4-BE49-F238E27FC236}">
                    <a16:creationId xmlns:a16="http://schemas.microsoft.com/office/drawing/2014/main" id="{D2666C04-84F8-B344-E111-F4509489BA45}"/>
                  </a:ext>
                </a:extLst>
              </p:cNvPr>
              <p:cNvSpPr/>
              <p:nvPr/>
            </p:nvSpPr>
            <p:spPr>
              <a:xfrm>
                <a:off x="2242765" y="4320354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8" name="모서리가 둥근 직사각형 981">
                <a:extLst>
                  <a:ext uri="{FF2B5EF4-FFF2-40B4-BE49-F238E27FC236}">
                    <a16:creationId xmlns:a16="http://schemas.microsoft.com/office/drawing/2014/main" id="{B920BF63-508D-F217-35D9-7F68A5C06E86}"/>
                  </a:ext>
                </a:extLst>
              </p:cNvPr>
              <p:cNvSpPr/>
              <p:nvPr/>
            </p:nvSpPr>
            <p:spPr>
              <a:xfrm>
                <a:off x="2247339" y="4531599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9" name="모서리가 둥근 직사각형 978">
                <a:extLst>
                  <a:ext uri="{FF2B5EF4-FFF2-40B4-BE49-F238E27FC236}">
                    <a16:creationId xmlns:a16="http://schemas.microsoft.com/office/drawing/2014/main" id="{2579E1AA-28DE-7A29-2339-11248AA4BD92}"/>
                  </a:ext>
                </a:extLst>
              </p:cNvPr>
              <p:cNvSpPr/>
              <p:nvPr/>
            </p:nvSpPr>
            <p:spPr>
              <a:xfrm>
                <a:off x="2243740" y="4752402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0" name="모서리가 둥근 직사각형 975">
                <a:extLst>
                  <a:ext uri="{FF2B5EF4-FFF2-40B4-BE49-F238E27FC236}">
                    <a16:creationId xmlns:a16="http://schemas.microsoft.com/office/drawing/2014/main" id="{D8071E15-C9CB-D071-F714-FC41E0BFFE99}"/>
                  </a:ext>
                </a:extLst>
              </p:cNvPr>
              <p:cNvSpPr/>
              <p:nvPr/>
            </p:nvSpPr>
            <p:spPr>
              <a:xfrm>
                <a:off x="2244388" y="4964457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1" name="모서리가 둥근 직사각형 1002">
                <a:extLst>
                  <a:ext uri="{FF2B5EF4-FFF2-40B4-BE49-F238E27FC236}">
                    <a16:creationId xmlns:a16="http://schemas.microsoft.com/office/drawing/2014/main" id="{9E6391D5-5C0F-C6D2-7960-89690353A6AF}"/>
                  </a:ext>
                </a:extLst>
              </p:cNvPr>
              <p:cNvSpPr/>
              <p:nvPr/>
            </p:nvSpPr>
            <p:spPr>
              <a:xfrm>
                <a:off x="3050277" y="3041015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2" name="모서리가 둥근 직사각형 999">
                <a:extLst>
                  <a:ext uri="{FF2B5EF4-FFF2-40B4-BE49-F238E27FC236}">
                    <a16:creationId xmlns:a16="http://schemas.microsoft.com/office/drawing/2014/main" id="{DBCF33C6-1031-C6E1-53AC-9A30732A6B7F}"/>
                  </a:ext>
                </a:extLst>
              </p:cNvPr>
              <p:cNvSpPr/>
              <p:nvPr/>
            </p:nvSpPr>
            <p:spPr>
              <a:xfrm>
                <a:off x="3049569" y="3234156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3" name="모서리가 둥근 직사각형 996">
                <a:extLst>
                  <a:ext uri="{FF2B5EF4-FFF2-40B4-BE49-F238E27FC236}">
                    <a16:creationId xmlns:a16="http://schemas.microsoft.com/office/drawing/2014/main" id="{B82D0C0C-53D2-33CA-5386-7A4BF98A5B75}"/>
                  </a:ext>
                </a:extLst>
              </p:cNvPr>
              <p:cNvSpPr/>
              <p:nvPr/>
            </p:nvSpPr>
            <p:spPr>
              <a:xfrm>
                <a:off x="3050277" y="3450180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4" name="모서리가 둥근 직사각형 993">
                <a:extLst>
                  <a:ext uri="{FF2B5EF4-FFF2-40B4-BE49-F238E27FC236}">
                    <a16:creationId xmlns:a16="http://schemas.microsoft.com/office/drawing/2014/main" id="{D24D2197-8EAB-175E-F654-92D0FA443542}"/>
                  </a:ext>
                </a:extLst>
              </p:cNvPr>
              <p:cNvSpPr/>
              <p:nvPr/>
            </p:nvSpPr>
            <p:spPr>
              <a:xfrm>
                <a:off x="3051299" y="3670966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5" name="모서리가 둥근 직사각형 990">
                <a:extLst>
                  <a:ext uri="{FF2B5EF4-FFF2-40B4-BE49-F238E27FC236}">
                    <a16:creationId xmlns:a16="http://schemas.microsoft.com/office/drawing/2014/main" id="{C875B3E6-C684-573E-A5A0-39ED40E6CB58}"/>
                  </a:ext>
                </a:extLst>
              </p:cNvPr>
              <p:cNvSpPr/>
              <p:nvPr/>
            </p:nvSpPr>
            <p:spPr>
              <a:xfrm>
                <a:off x="3052614" y="3886990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6" name="모서리가 둥근 직사각형 987">
                <a:extLst>
                  <a:ext uri="{FF2B5EF4-FFF2-40B4-BE49-F238E27FC236}">
                    <a16:creationId xmlns:a16="http://schemas.microsoft.com/office/drawing/2014/main" id="{F4FC010E-9608-E4E3-0DBF-CE1DE8C5CBE0}"/>
                  </a:ext>
                </a:extLst>
              </p:cNvPr>
              <p:cNvSpPr/>
              <p:nvPr/>
            </p:nvSpPr>
            <p:spPr>
              <a:xfrm>
                <a:off x="3051299" y="4103014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7" name="모서리가 둥근 직사각형 984">
                <a:extLst>
                  <a:ext uri="{FF2B5EF4-FFF2-40B4-BE49-F238E27FC236}">
                    <a16:creationId xmlns:a16="http://schemas.microsoft.com/office/drawing/2014/main" id="{5B3AA839-C4EB-89DB-59A2-D34CAE027BD5}"/>
                  </a:ext>
                </a:extLst>
              </p:cNvPr>
              <p:cNvSpPr/>
              <p:nvPr/>
            </p:nvSpPr>
            <p:spPr>
              <a:xfrm>
                <a:off x="3048254" y="4319038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8" name="모서리가 둥근 직사각형 981">
                <a:extLst>
                  <a:ext uri="{FF2B5EF4-FFF2-40B4-BE49-F238E27FC236}">
                    <a16:creationId xmlns:a16="http://schemas.microsoft.com/office/drawing/2014/main" id="{314DB5A3-A77D-B478-D089-D2BC9508B7DC}"/>
                  </a:ext>
                </a:extLst>
              </p:cNvPr>
              <p:cNvSpPr/>
              <p:nvPr/>
            </p:nvSpPr>
            <p:spPr>
              <a:xfrm>
                <a:off x="3052828" y="4530282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9" name="모서리가 둥근 직사각형 978">
                <a:extLst>
                  <a:ext uri="{FF2B5EF4-FFF2-40B4-BE49-F238E27FC236}">
                    <a16:creationId xmlns:a16="http://schemas.microsoft.com/office/drawing/2014/main" id="{A125D64B-3C61-FD0C-0408-88FC3FB0C321}"/>
                  </a:ext>
                </a:extLst>
              </p:cNvPr>
              <p:cNvSpPr/>
              <p:nvPr/>
            </p:nvSpPr>
            <p:spPr>
              <a:xfrm>
                <a:off x="3049229" y="4747435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0" name="모서리가 둥근 직사각형 975">
                <a:extLst>
                  <a:ext uri="{FF2B5EF4-FFF2-40B4-BE49-F238E27FC236}">
                    <a16:creationId xmlns:a16="http://schemas.microsoft.com/office/drawing/2014/main" id="{A3D2E188-5144-25EF-9217-62F8B609F23C}"/>
                  </a:ext>
                </a:extLst>
              </p:cNvPr>
              <p:cNvSpPr/>
              <p:nvPr/>
            </p:nvSpPr>
            <p:spPr>
              <a:xfrm>
                <a:off x="3049877" y="4962348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9" name="모서리가 둥근 직사각형 1002">
                <a:extLst>
                  <a:ext uri="{FF2B5EF4-FFF2-40B4-BE49-F238E27FC236}">
                    <a16:creationId xmlns:a16="http://schemas.microsoft.com/office/drawing/2014/main" id="{CFD6BDB3-B011-7952-49E5-C131CE6E95DB}"/>
                  </a:ext>
                </a:extLst>
              </p:cNvPr>
              <p:cNvSpPr/>
              <p:nvPr/>
            </p:nvSpPr>
            <p:spPr>
              <a:xfrm>
                <a:off x="2885844" y="3047092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0" name="모서리가 둥근 직사각형 999">
                <a:extLst>
                  <a:ext uri="{FF2B5EF4-FFF2-40B4-BE49-F238E27FC236}">
                    <a16:creationId xmlns:a16="http://schemas.microsoft.com/office/drawing/2014/main" id="{4E738B7F-ED50-4AA9-514E-D8916ECF63A4}"/>
                  </a:ext>
                </a:extLst>
              </p:cNvPr>
              <p:cNvSpPr/>
              <p:nvPr/>
            </p:nvSpPr>
            <p:spPr>
              <a:xfrm>
                <a:off x="2885136" y="3240233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1" name="모서리가 둥근 직사각형 996">
                <a:extLst>
                  <a:ext uri="{FF2B5EF4-FFF2-40B4-BE49-F238E27FC236}">
                    <a16:creationId xmlns:a16="http://schemas.microsoft.com/office/drawing/2014/main" id="{0AC94FA7-A6B0-E1F4-A8D4-ECBA4D206138}"/>
                  </a:ext>
                </a:extLst>
              </p:cNvPr>
              <p:cNvSpPr/>
              <p:nvPr/>
            </p:nvSpPr>
            <p:spPr>
              <a:xfrm>
                <a:off x="2885844" y="3456257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2" name="모서리가 둥근 직사각형 993">
                <a:extLst>
                  <a:ext uri="{FF2B5EF4-FFF2-40B4-BE49-F238E27FC236}">
                    <a16:creationId xmlns:a16="http://schemas.microsoft.com/office/drawing/2014/main" id="{50200444-C0D6-BEB6-9442-9584245861F9}"/>
                  </a:ext>
                </a:extLst>
              </p:cNvPr>
              <p:cNvSpPr/>
              <p:nvPr/>
            </p:nvSpPr>
            <p:spPr>
              <a:xfrm>
                <a:off x="2886866" y="3677043"/>
                <a:ext cx="57094" cy="93226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CA408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4B4B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669" name="직선 연결선 668">
                <a:extLst>
                  <a:ext uri="{FF2B5EF4-FFF2-40B4-BE49-F238E27FC236}">
                    <a16:creationId xmlns:a16="http://schemas.microsoft.com/office/drawing/2014/main" id="{CFF15CCF-D528-CAEF-4EBC-3CB4C97FBE5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16046" y="2534125"/>
                <a:ext cx="0" cy="435707"/>
              </a:xfrm>
              <a:prstGeom prst="line">
                <a:avLst/>
              </a:prstGeom>
              <a:ln w="6350">
                <a:solidFill>
                  <a:srgbClr val="CA408A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3" name="TextBox 712">
                <a:extLst>
                  <a:ext uri="{FF2B5EF4-FFF2-40B4-BE49-F238E27FC236}">
                    <a16:creationId xmlns:a16="http://schemas.microsoft.com/office/drawing/2014/main" id="{7942E17C-26BB-78E8-24D1-3BC2DDFF336B}"/>
                  </a:ext>
                </a:extLst>
              </p:cNvPr>
              <p:cNvSpPr txBox="1"/>
              <p:nvPr/>
            </p:nvSpPr>
            <p:spPr>
              <a:xfrm>
                <a:off x="2188552" y="2486726"/>
                <a:ext cx="977146" cy="24622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1000" dirty="0">
                    <a:solidFill>
                      <a:schemeClr val="accent1">
                        <a:lumMod val="75000"/>
                      </a:schemeClr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년     월      일</a:t>
                </a:r>
              </a:p>
            </p:txBody>
          </p:sp>
        </p:grpSp>
      </p:grpSp>
      <p:sp>
        <p:nvSpPr>
          <p:cNvPr id="718" name="직사각형 717">
            <a:extLst>
              <a:ext uri="{FF2B5EF4-FFF2-40B4-BE49-F238E27FC236}">
                <a16:creationId xmlns:a16="http://schemas.microsoft.com/office/drawing/2014/main" id="{EF6A2C6F-550D-5525-F789-DCB7A837CBC8}"/>
              </a:ext>
            </a:extLst>
          </p:cNvPr>
          <p:cNvSpPr/>
          <p:nvPr/>
        </p:nvSpPr>
        <p:spPr>
          <a:xfrm>
            <a:off x="662340" y="5442691"/>
            <a:ext cx="977836" cy="271843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719" name="사각형: 둥근 모서리 718">
            <a:extLst>
              <a:ext uri="{FF2B5EF4-FFF2-40B4-BE49-F238E27FC236}">
                <a16:creationId xmlns:a16="http://schemas.microsoft.com/office/drawing/2014/main" id="{45DBF544-360C-80AA-CE1B-DE028EC8E69F}"/>
              </a:ext>
            </a:extLst>
          </p:cNvPr>
          <p:cNvSpPr/>
          <p:nvPr/>
        </p:nvSpPr>
        <p:spPr>
          <a:xfrm>
            <a:off x="665304" y="5443543"/>
            <a:ext cx="979635" cy="696795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6" name="TextBox 815">
            <a:extLst>
              <a:ext uri="{FF2B5EF4-FFF2-40B4-BE49-F238E27FC236}">
                <a16:creationId xmlns:a16="http://schemas.microsoft.com/office/drawing/2014/main" id="{A815F609-0B3E-4F9F-746E-6D99C5D11721}"/>
              </a:ext>
            </a:extLst>
          </p:cNvPr>
          <p:cNvSpPr txBox="1"/>
          <p:nvPr/>
        </p:nvSpPr>
        <p:spPr>
          <a:xfrm>
            <a:off x="704528" y="5456727"/>
            <a:ext cx="895032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    별</a:t>
            </a:r>
          </a:p>
        </p:txBody>
      </p:sp>
      <p:cxnSp>
        <p:nvCxnSpPr>
          <p:cNvPr id="817" name="직선 연결선 816">
            <a:extLst>
              <a:ext uri="{FF2B5EF4-FFF2-40B4-BE49-F238E27FC236}">
                <a16:creationId xmlns:a16="http://schemas.microsoft.com/office/drawing/2014/main" id="{B9C08F19-F7DE-D5E6-8207-D42FEDC10FF2}"/>
              </a:ext>
            </a:extLst>
          </p:cNvPr>
          <p:cNvCxnSpPr>
            <a:cxnSpLocks/>
          </p:cNvCxnSpPr>
          <p:nvPr/>
        </p:nvCxnSpPr>
        <p:spPr>
          <a:xfrm>
            <a:off x="1085997" y="5709231"/>
            <a:ext cx="0" cy="435707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85" name="직선 연결선 10584">
            <a:extLst>
              <a:ext uri="{FF2B5EF4-FFF2-40B4-BE49-F238E27FC236}">
                <a16:creationId xmlns:a16="http://schemas.microsoft.com/office/drawing/2014/main" id="{DB66A58F-1629-6158-AF23-C76DBFDF0381}"/>
              </a:ext>
            </a:extLst>
          </p:cNvPr>
          <p:cNvCxnSpPr>
            <a:cxnSpLocks/>
          </p:cNvCxnSpPr>
          <p:nvPr/>
        </p:nvCxnSpPr>
        <p:spPr>
          <a:xfrm>
            <a:off x="668176" y="5902296"/>
            <a:ext cx="970274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89" name="직선 연결선 10588">
            <a:extLst>
              <a:ext uri="{FF2B5EF4-FFF2-40B4-BE49-F238E27FC236}">
                <a16:creationId xmlns:a16="http://schemas.microsoft.com/office/drawing/2014/main" id="{8334016A-44A2-B9A4-1306-36163CF598BB}"/>
              </a:ext>
            </a:extLst>
          </p:cNvPr>
          <p:cNvCxnSpPr>
            <a:cxnSpLocks/>
          </p:cNvCxnSpPr>
          <p:nvPr/>
        </p:nvCxnSpPr>
        <p:spPr>
          <a:xfrm>
            <a:off x="669915" y="5713537"/>
            <a:ext cx="970274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90" name="TextBox 10589">
            <a:extLst>
              <a:ext uri="{FF2B5EF4-FFF2-40B4-BE49-F238E27FC236}">
                <a16:creationId xmlns:a16="http://schemas.microsoft.com/office/drawing/2014/main" id="{DC0A1B31-DF81-AB33-BAD0-C80596446C6E}"/>
              </a:ext>
            </a:extLst>
          </p:cNvPr>
          <p:cNvSpPr txBox="1"/>
          <p:nvPr/>
        </p:nvSpPr>
        <p:spPr>
          <a:xfrm>
            <a:off x="663764" y="5679435"/>
            <a:ext cx="392165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남</a:t>
            </a:r>
            <a:endParaRPr lang="en-US" altLang="ko-KR" sz="10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91" name="TextBox 10590">
            <a:extLst>
              <a:ext uri="{FF2B5EF4-FFF2-40B4-BE49-F238E27FC236}">
                <a16:creationId xmlns:a16="http://schemas.microsoft.com/office/drawing/2014/main" id="{637EED62-D529-74B1-897B-AA41E6C03BC7}"/>
              </a:ext>
            </a:extLst>
          </p:cNvPr>
          <p:cNvSpPr txBox="1"/>
          <p:nvPr/>
        </p:nvSpPr>
        <p:spPr>
          <a:xfrm>
            <a:off x="663764" y="5892795"/>
            <a:ext cx="392165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여</a:t>
            </a:r>
            <a:endParaRPr lang="en-US" altLang="ko-KR" sz="10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5" name="타원 9204">
            <a:extLst>
              <a:ext uri="{FF2B5EF4-FFF2-40B4-BE49-F238E27FC236}">
                <a16:creationId xmlns:a16="http://schemas.microsoft.com/office/drawing/2014/main" id="{0758F6CB-FBE7-280E-FC82-ECE00B0DE86D}"/>
              </a:ext>
            </a:extLst>
          </p:cNvPr>
          <p:cNvSpPr/>
          <p:nvPr/>
        </p:nvSpPr>
        <p:spPr>
          <a:xfrm>
            <a:off x="1280592" y="5747445"/>
            <a:ext cx="117162" cy="114829"/>
          </a:xfrm>
          <a:prstGeom prst="ellipse">
            <a:avLst/>
          </a:prstGeom>
          <a:noFill/>
          <a:ln w="6350">
            <a:solidFill>
              <a:srgbClr val="D871A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40" name="타원 9239">
            <a:extLst>
              <a:ext uri="{FF2B5EF4-FFF2-40B4-BE49-F238E27FC236}">
                <a16:creationId xmlns:a16="http://schemas.microsoft.com/office/drawing/2014/main" id="{91FDCA98-DE82-28F0-DB71-2E5381065D76}"/>
              </a:ext>
            </a:extLst>
          </p:cNvPr>
          <p:cNvSpPr/>
          <p:nvPr/>
        </p:nvSpPr>
        <p:spPr>
          <a:xfrm>
            <a:off x="1285354" y="5966520"/>
            <a:ext cx="117162" cy="114829"/>
          </a:xfrm>
          <a:prstGeom prst="ellipse">
            <a:avLst/>
          </a:prstGeom>
          <a:noFill/>
          <a:ln w="6350">
            <a:solidFill>
              <a:srgbClr val="D871A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AEDC566C-EB5C-7A2D-E1BA-1D75AB3687BC}"/>
              </a:ext>
            </a:extLst>
          </p:cNvPr>
          <p:cNvGrpSpPr/>
          <p:nvPr/>
        </p:nvGrpSpPr>
        <p:grpSpPr>
          <a:xfrm>
            <a:off x="1942203" y="2982567"/>
            <a:ext cx="270358" cy="2212725"/>
            <a:chOff x="1765990" y="3123754"/>
            <a:chExt cx="270358" cy="2212725"/>
          </a:xfrm>
        </p:grpSpPr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9FE5C2A-6FC1-BD60-DA1C-D53265E60C6B}"/>
                </a:ext>
              </a:extLst>
            </p:cNvPr>
            <p:cNvCxnSpPr>
              <a:cxnSpLocks/>
            </p:cNvCxnSpPr>
            <p:nvPr/>
          </p:nvCxnSpPr>
          <p:spPr>
            <a:xfrm>
              <a:off x="1765990" y="3123754"/>
              <a:ext cx="0" cy="2212725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75B53426-9F3E-5EAC-A9F7-689CA8A24BC1}"/>
                </a:ext>
              </a:extLst>
            </p:cNvPr>
            <p:cNvCxnSpPr>
              <a:cxnSpLocks/>
            </p:cNvCxnSpPr>
            <p:nvPr/>
          </p:nvCxnSpPr>
          <p:spPr>
            <a:xfrm>
              <a:off x="1927378" y="3123754"/>
              <a:ext cx="0" cy="2212725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모서리가 둥근 직사각형 1002">
              <a:extLst>
                <a:ext uri="{FF2B5EF4-FFF2-40B4-BE49-F238E27FC236}">
                  <a16:creationId xmlns:a16="http://schemas.microsoft.com/office/drawing/2014/main" id="{5B978E59-B468-5178-CA27-3384F53A72F1}"/>
                </a:ext>
              </a:extLst>
            </p:cNvPr>
            <p:cNvSpPr/>
            <p:nvPr/>
          </p:nvSpPr>
          <p:spPr>
            <a:xfrm>
              <a:off x="1816837" y="3186145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" name="모서리가 둥근 직사각형 999">
              <a:extLst>
                <a:ext uri="{FF2B5EF4-FFF2-40B4-BE49-F238E27FC236}">
                  <a16:creationId xmlns:a16="http://schemas.microsoft.com/office/drawing/2014/main" id="{9242CCB7-6885-5FA9-CFA7-D0938E3A1A5F}"/>
                </a:ext>
              </a:extLst>
            </p:cNvPr>
            <p:cNvSpPr/>
            <p:nvPr/>
          </p:nvSpPr>
          <p:spPr>
            <a:xfrm>
              <a:off x="1816129" y="3393916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" name="모서리가 둥근 직사각형 996">
              <a:extLst>
                <a:ext uri="{FF2B5EF4-FFF2-40B4-BE49-F238E27FC236}">
                  <a16:creationId xmlns:a16="http://schemas.microsoft.com/office/drawing/2014/main" id="{B07F2157-6A92-71C1-060D-8615FE807F1E}"/>
                </a:ext>
              </a:extLst>
            </p:cNvPr>
            <p:cNvSpPr/>
            <p:nvPr/>
          </p:nvSpPr>
          <p:spPr>
            <a:xfrm>
              <a:off x="1816837" y="3609940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" name="모서리가 둥근 직사각형 993">
              <a:extLst>
                <a:ext uri="{FF2B5EF4-FFF2-40B4-BE49-F238E27FC236}">
                  <a16:creationId xmlns:a16="http://schemas.microsoft.com/office/drawing/2014/main" id="{005F3F1F-BE14-403C-7052-EE6E44A5D5C6}"/>
                </a:ext>
              </a:extLst>
            </p:cNvPr>
            <p:cNvSpPr/>
            <p:nvPr/>
          </p:nvSpPr>
          <p:spPr>
            <a:xfrm>
              <a:off x="1817859" y="3830726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" name="모서리가 둥근 직사각형 990">
              <a:extLst>
                <a:ext uri="{FF2B5EF4-FFF2-40B4-BE49-F238E27FC236}">
                  <a16:creationId xmlns:a16="http://schemas.microsoft.com/office/drawing/2014/main" id="{4E52215F-08A4-0B63-D710-6682FDC9A252}"/>
                </a:ext>
              </a:extLst>
            </p:cNvPr>
            <p:cNvSpPr/>
            <p:nvPr/>
          </p:nvSpPr>
          <p:spPr>
            <a:xfrm>
              <a:off x="1819174" y="4046750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" name="모서리가 둥근 직사각형 987">
              <a:extLst>
                <a:ext uri="{FF2B5EF4-FFF2-40B4-BE49-F238E27FC236}">
                  <a16:creationId xmlns:a16="http://schemas.microsoft.com/office/drawing/2014/main" id="{FFD4A0E1-11E9-BC41-9C0D-E09A41B92495}"/>
                </a:ext>
              </a:extLst>
            </p:cNvPr>
            <p:cNvSpPr/>
            <p:nvPr/>
          </p:nvSpPr>
          <p:spPr>
            <a:xfrm>
              <a:off x="1817859" y="4262774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" name="모서리가 둥근 직사각형 984">
              <a:extLst>
                <a:ext uri="{FF2B5EF4-FFF2-40B4-BE49-F238E27FC236}">
                  <a16:creationId xmlns:a16="http://schemas.microsoft.com/office/drawing/2014/main" id="{D58F0F2F-5D4E-D107-4F45-7304E69B99AD}"/>
                </a:ext>
              </a:extLst>
            </p:cNvPr>
            <p:cNvSpPr/>
            <p:nvPr/>
          </p:nvSpPr>
          <p:spPr>
            <a:xfrm>
              <a:off x="1814814" y="4478798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" name="모서리가 둥근 직사각형 981">
              <a:extLst>
                <a:ext uri="{FF2B5EF4-FFF2-40B4-BE49-F238E27FC236}">
                  <a16:creationId xmlns:a16="http://schemas.microsoft.com/office/drawing/2014/main" id="{F5ED96A8-2DAF-3177-C61D-4BA3517A040B}"/>
                </a:ext>
              </a:extLst>
            </p:cNvPr>
            <p:cNvSpPr/>
            <p:nvPr/>
          </p:nvSpPr>
          <p:spPr>
            <a:xfrm>
              <a:off x="1819388" y="4690042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" name="모서리가 둥근 직사각형 978">
              <a:extLst>
                <a:ext uri="{FF2B5EF4-FFF2-40B4-BE49-F238E27FC236}">
                  <a16:creationId xmlns:a16="http://schemas.microsoft.com/office/drawing/2014/main" id="{AD230906-6197-0ADB-5A59-57E7C2A1ED79}"/>
                </a:ext>
              </a:extLst>
            </p:cNvPr>
            <p:cNvSpPr/>
            <p:nvPr/>
          </p:nvSpPr>
          <p:spPr>
            <a:xfrm>
              <a:off x="1815789" y="4914815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975">
              <a:extLst>
                <a:ext uri="{FF2B5EF4-FFF2-40B4-BE49-F238E27FC236}">
                  <a16:creationId xmlns:a16="http://schemas.microsoft.com/office/drawing/2014/main" id="{8D3755D9-23C2-31A9-267C-51FE3357ADDE}"/>
                </a:ext>
              </a:extLst>
            </p:cNvPr>
            <p:cNvSpPr/>
            <p:nvPr/>
          </p:nvSpPr>
          <p:spPr>
            <a:xfrm>
              <a:off x="1816437" y="5129728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002">
              <a:extLst>
                <a:ext uri="{FF2B5EF4-FFF2-40B4-BE49-F238E27FC236}">
                  <a16:creationId xmlns:a16="http://schemas.microsoft.com/office/drawing/2014/main" id="{B3B703BC-AE8F-58C3-C013-976CE3F8E7F1}"/>
                </a:ext>
              </a:extLst>
            </p:cNvPr>
            <p:cNvSpPr/>
            <p:nvPr/>
          </p:nvSpPr>
          <p:spPr>
            <a:xfrm>
              <a:off x="1976703" y="3189183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999">
              <a:extLst>
                <a:ext uri="{FF2B5EF4-FFF2-40B4-BE49-F238E27FC236}">
                  <a16:creationId xmlns:a16="http://schemas.microsoft.com/office/drawing/2014/main" id="{14C32C08-D182-BF10-809C-48D3DCD93ED3}"/>
                </a:ext>
              </a:extLst>
            </p:cNvPr>
            <p:cNvSpPr/>
            <p:nvPr/>
          </p:nvSpPr>
          <p:spPr>
            <a:xfrm>
              <a:off x="1975995" y="3396954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996">
              <a:extLst>
                <a:ext uri="{FF2B5EF4-FFF2-40B4-BE49-F238E27FC236}">
                  <a16:creationId xmlns:a16="http://schemas.microsoft.com/office/drawing/2014/main" id="{1D2EFE5A-750D-0738-4FB1-ADDFE51EC557}"/>
                </a:ext>
              </a:extLst>
            </p:cNvPr>
            <p:cNvSpPr/>
            <p:nvPr/>
          </p:nvSpPr>
          <p:spPr>
            <a:xfrm>
              <a:off x="1976703" y="3612978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" name="모서리가 둥근 직사각형 993">
              <a:extLst>
                <a:ext uri="{FF2B5EF4-FFF2-40B4-BE49-F238E27FC236}">
                  <a16:creationId xmlns:a16="http://schemas.microsoft.com/office/drawing/2014/main" id="{7CD6B17F-1404-B259-ACF1-0BA0BA0CA03E}"/>
                </a:ext>
              </a:extLst>
            </p:cNvPr>
            <p:cNvSpPr/>
            <p:nvPr/>
          </p:nvSpPr>
          <p:spPr>
            <a:xfrm>
              <a:off x="1977725" y="3833764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" name="모서리가 둥근 직사각형 990">
              <a:extLst>
                <a:ext uri="{FF2B5EF4-FFF2-40B4-BE49-F238E27FC236}">
                  <a16:creationId xmlns:a16="http://schemas.microsoft.com/office/drawing/2014/main" id="{862CC569-230B-6789-7688-1ADD444F004B}"/>
                </a:ext>
              </a:extLst>
            </p:cNvPr>
            <p:cNvSpPr/>
            <p:nvPr/>
          </p:nvSpPr>
          <p:spPr>
            <a:xfrm>
              <a:off x="1979040" y="4049788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" name="모서리가 둥근 직사각형 987">
              <a:extLst>
                <a:ext uri="{FF2B5EF4-FFF2-40B4-BE49-F238E27FC236}">
                  <a16:creationId xmlns:a16="http://schemas.microsoft.com/office/drawing/2014/main" id="{C3C0FA1A-0E0D-B54D-7EA8-AA428C5DF103}"/>
                </a:ext>
              </a:extLst>
            </p:cNvPr>
            <p:cNvSpPr/>
            <p:nvPr/>
          </p:nvSpPr>
          <p:spPr>
            <a:xfrm>
              <a:off x="1977725" y="4265812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984">
              <a:extLst>
                <a:ext uri="{FF2B5EF4-FFF2-40B4-BE49-F238E27FC236}">
                  <a16:creationId xmlns:a16="http://schemas.microsoft.com/office/drawing/2014/main" id="{95F1334A-931B-6B67-CFA4-C553B727ADF1}"/>
                </a:ext>
              </a:extLst>
            </p:cNvPr>
            <p:cNvSpPr/>
            <p:nvPr/>
          </p:nvSpPr>
          <p:spPr>
            <a:xfrm>
              <a:off x="1974680" y="4481836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981">
              <a:extLst>
                <a:ext uri="{FF2B5EF4-FFF2-40B4-BE49-F238E27FC236}">
                  <a16:creationId xmlns:a16="http://schemas.microsoft.com/office/drawing/2014/main" id="{F1AB44BB-5CF3-AF56-3611-8D16F0FFC1E6}"/>
                </a:ext>
              </a:extLst>
            </p:cNvPr>
            <p:cNvSpPr/>
            <p:nvPr/>
          </p:nvSpPr>
          <p:spPr>
            <a:xfrm>
              <a:off x="1979254" y="4693080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978">
              <a:extLst>
                <a:ext uri="{FF2B5EF4-FFF2-40B4-BE49-F238E27FC236}">
                  <a16:creationId xmlns:a16="http://schemas.microsoft.com/office/drawing/2014/main" id="{D7CCBEB5-5B6A-6A36-2923-2417030B4625}"/>
                </a:ext>
              </a:extLst>
            </p:cNvPr>
            <p:cNvSpPr/>
            <p:nvPr/>
          </p:nvSpPr>
          <p:spPr>
            <a:xfrm>
              <a:off x="1975655" y="4917853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975">
              <a:extLst>
                <a:ext uri="{FF2B5EF4-FFF2-40B4-BE49-F238E27FC236}">
                  <a16:creationId xmlns:a16="http://schemas.microsoft.com/office/drawing/2014/main" id="{5978A891-2FA4-6AED-35FA-AE428E6F5BB7}"/>
                </a:ext>
              </a:extLst>
            </p:cNvPr>
            <p:cNvSpPr/>
            <p:nvPr/>
          </p:nvSpPr>
          <p:spPr>
            <a:xfrm>
              <a:off x="1976303" y="5125146"/>
              <a:ext cx="57094" cy="93226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4B4B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B717F024-B55D-0939-2E47-CE31016986E0}"/>
              </a:ext>
            </a:extLst>
          </p:cNvPr>
          <p:cNvCxnSpPr>
            <a:cxnSpLocks/>
          </p:cNvCxnSpPr>
          <p:nvPr/>
        </p:nvCxnSpPr>
        <p:spPr>
          <a:xfrm>
            <a:off x="2103810" y="2717956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36" name="직사각형 9635">
            <a:extLst>
              <a:ext uri="{FF2B5EF4-FFF2-40B4-BE49-F238E27FC236}">
                <a16:creationId xmlns:a16="http://schemas.microsoft.com/office/drawing/2014/main" id="{83F982A4-BCE1-BCA0-834B-2F2F8402ED2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37" name="직사각형 9636">
            <a:extLst>
              <a:ext uri="{FF2B5EF4-FFF2-40B4-BE49-F238E27FC236}">
                <a16:creationId xmlns:a16="http://schemas.microsoft.com/office/drawing/2014/main" id="{5A3D5F62-C84C-7E2E-646E-4600CC861F43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38" name="직사각형 9637">
            <a:extLst>
              <a:ext uri="{FF2B5EF4-FFF2-40B4-BE49-F238E27FC236}">
                <a16:creationId xmlns:a16="http://schemas.microsoft.com/office/drawing/2014/main" id="{265E5855-ADBB-EDEB-2C52-ED105E1FC0E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0" name="직사각형 9639">
            <a:extLst>
              <a:ext uri="{FF2B5EF4-FFF2-40B4-BE49-F238E27FC236}">
                <a16:creationId xmlns:a16="http://schemas.microsoft.com/office/drawing/2014/main" id="{31D1F5D9-462F-BAC6-8179-1967435B8366}"/>
              </a:ext>
            </a:extLst>
          </p:cNvPr>
          <p:cNvSpPr/>
          <p:nvPr/>
        </p:nvSpPr>
        <p:spPr>
          <a:xfrm>
            <a:off x="-31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3" name="직사각형 9642">
            <a:extLst>
              <a:ext uri="{FF2B5EF4-FFF2-40B4-BE49-F238E27FC236}">
                <a16:creationId xmlns:a16="http://schemas.microsoft.com/office/drawing/2014/main" id="{19A1B96F-3299-3E3F-DF6F-A81D52F7F866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4" name="직사각형 9643">
            <a:extLst>
              <a:ext uri="{FF2B5EF4-FFF2-40B4-BE49-F238E27FC236}">
                <a16:creationId xmlns:a16="http://schemas.microsoft.com/office/drawing/2014/main" id="{278A5FAE-3BC0-047D-6981-0CCAAF419210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3253707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E13F6742-4F51-83AF-B9D2-D3D16B3F0989}"/>
              </a:ext>
            </a:extLst>
          </p:cNvPr>
          <p:cNvSpPr/>
          <p:nvPr/>
        </p:nvSpPr>
        <p:spPr>
          <a:xfrm rot="16200000">
            <a:off x="1909393" y="2088666"/>
            <a:ext cx="156753" cy="1841383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90F42BEA-0A11-56E6-B9B4-E171B9E097BD}"/>
              </a:ext>
            </a:extLst>
          </p:cNvPr>
          <p:cNvSpPr/>
          <p:nvPr/>
        </p:nvSpPr>
        <p:spPr>
          <a:xfrm rot="16200000">
            <a:off x="1911774" y="2422041"/>
            <a:ext cx="156753" cy="1841383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AD90FBB-9EBE-9FDE-2BAF-A25A930FE370}"/>
              </a:ext>
            </a:extLst>
          </p:cNvPr>
          <p:cNvSpPr/>
          <p:nvPr/>
        </p:nvSpPr>
        <p:spPr>
          <a:xfrm rot="16200000">
            <a:off x="1915822" y="3066169"/>
            <a:ext cx="163897" cy="1841383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D54E29E4-7D12-610B-0175-876B3F423787}"/>
              </a:ext>
            </a:extLst>
          </p:cNvPr>
          <p:cNvSpPr/>
          <p:nvPr/>
        </p:nvSpPr>
        <p:spPr>
          <a:xfrm>
            <a:off x="44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B1BA104-3CFD-61E7-A164-95DCB2FC6188}"/>
              </a:ext>
            </a:extLst>
          </p:cNvPr>
          <p:cNvSpPr/>
          <p:nvPr/>
        </p:nvSpPr>
        <p:spPr>
          <a:xfrm>
            <a:off x="9625600" y="657473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135D579-ECC9-858B-3358-3BE9027A41C5}"/>
              </a:ext>
            </a:extLst>
          </p:cNvPr>
          <p:cNvSpPr/>
          <p:nvPr/>
        </p:nvSpPr>
        <p:spPr>
          <a:xfrm>
            <a:off x="9627865" y="-33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모서리가 둥근 직사각형 1001">
            <a:extLst>
              <a:ext uri="{FF2B5EF4-FFF2-40B4-BE49-F238E27FC236}">
                <a16:creationId xmlns:a16="http://schemas.microsoft.com/office/drawing/2014/main" id="{24A5E87E-66CC-EE09-6041-80AB06AE9B6C}"/>
              </a:ext>
            </a:extLst>
          </p:cNvPr>
          <p:cNvSpPr/>
          <p:nvPr/>
        </p:nvSpPr>
        <p:spPr>
          <a:xfrm rot="16200000">
            <a:off x="3482514" y="3069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모서리가 둥근 직사각형 1002">
            <a:extLst>
              <a:ext uri="{FF2B5EF4-FFF2-40B4-BE49-F238E27FC236}">
                <a16:creationId xmlns:a16="http://schemas.microsoft.com/office/drawing/2014/main" id="{D82A8AFA-4275-CB17-D27B-C306AD42E70B}"/>
              </a:ext>
            </a:extLst>
          </p:cNvPr>
          <p:cNvSpPr/>
          <p:nvPr/>
        </p:nvSpPr>
        <p:spPr>
          <a:xfrm rot="16200000">
            <a:off x="3481199" y="29087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모서리가 둥근 직사각형 997">
            <a:extLst>
              <a:ext uri="{FF2B5EF4-FFF2-40B4-BE49-F238E27FC236}">
                <a16:creationId xmlns:a16="http://schemas.microsoft.com/office/drawing/2014/main" id="{63577F56-52F4-30A3-E67E-A267A103B75D}"/>
              </a:ext>
            </a:extLst>
          </p:cNvPr>
          <p:cNvSpPr/>
          <p:nvPr/>
        </p:nvSpPr>
        <p:spPr>
          <a:xfrm rot="16200000">
            <a:off x="3651508" y="32318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모서리가 둥근 직사각형 998">
            <a:extLst>
              <a:ext uri="{FF2B5EF4-FFF2-40B4-BE49-F238E27FC236}">
                <a16:creationId xmlns:a16="http://schemas.microsoft.com/office/drawing/2014/main" id="{1C72929C-7824-1E05-F8DF-DBF13A05B83B}"/>
              </a:ext>
            </a:extLst>
          </p:cNvPr>
          <p:cNvSpPr/>
          <p:nvPr/>
        </p:nvSpPr>
        <p:spPr>
          <a:xfrm rot="16200000">
            <a:off x="3650526" y="30706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모서리가 둥근 직사각형 999">
            <a:extLst>
              <a:ext uri="{FF2B5EF4-FFF2-40B4-BE49-F238E27FC236}">
                <a16:creationId xmlns:a16="http://schemas.microsoft.com/office/drawing/2014/main" id="{EFFF2C89-BDD4-7E61-9202-9172DB8DE4EC}"/>
              </a:ext>
            </a:extLst>
          </p:cNvPr>
          <p:cNvSpPr/>
          <p:nvPr/>
        </p:nvSpPr>
        <p:spPr>
          <a:xfrm rot="16200000">
            <a:off x="3649211" y="2909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모서리가 둥근 직사각형 994">
            <a:extLst>
              <a:ext uri="{FF2B5EF4-FFF2-40B4-BE49-F238E27FC236}">
                <a16:creationId xmlns:a16="http://schemas.microsoft.com/office/drawing/2014/main" id="{43217B69-5A03-19A7-53B0-E7E22EA7AA95}"/>
              </a:ext>
            </a:extLst>
          </p:cNvPr>
          <p:cNvSpPr/>
          <p:nvPr/>
        </p:nvSpPr>
        <p:spPr>
          <a:xfrm rot="16200000">
            <a:off x="3822960" y="32311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모서리가 둥근 직사각형 995">
            <a:extLst>
              <a:ext uri="{FF2B5EF4-FFF2-40B4-BE49-F238E27FC236}">
                <a16:creationId xmlns:a16="http://schemas.microsoft.com/office/drawing/2014/main" id="{2837138A-077A-351E-FAB2-2EC516ADE275}"/>
              </a:ext>
            </a:extLst>
          </p:cNvPr>
          <p:cNvSpPr/>
          <p:nvPr/>
        </p:nvSpPr>
        <p:spPr>
          <a:xfrm rot="16200000">
            <a:off x="3821978" y="3069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996">
            <a:extLst>
              <a:ext uri="{FF2B5EF4-FFF2-40B4-BE49-F238E27FC236}">
                <a16:creationId xmlns:a16="http://schemas.microsoft.com/office/drawing/2014/main" id="{632AED89-1A9F-B07F-AFDF-666F5BAAC7F2}"/>
              </a:ext>
            </a:extLst>
          </p:cNvPr>
          <p:cNvSpPr/>
          <p:nvPr/>
        </p:nvSpPr>
        <p:spPr>
          <a:xfrm rot="16200000">
            <a:off x="3820663" y="29087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991">
            <a:extLst>
              <a:ext uri="{FF2B5EF4-FFF2-40B4-BE49-F238E27FC236}">
                <a16:creationId xmlns:a16="http://schemas.microsoft.com/office/drawing/2014/main" id="{4556D938-A716-9CDE-F582-C3FFE4F30CCF}"/>
              </a:ext>
            </a:extLst>
          </p:cNvPr>
          <p:cNvSpPr/>
          <p:nvPr/>
        </p:nvSpPr>
        <p:spPr>
          <a:xfrm rot="16200000">
            <a:off x="3986118" y="32300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모서리가 둥근 직사각형 992">
            <a:extLst>
              <a:ext uri="{FF2B5EF4-FFF2-40B4-BE49-F238E27FC236}">
                <a16:creationId xmlns:a16="http://schemas.microsoft.com/office/drawing/2014/main" id="{0BCF48A3-7835-7E1C-DA01-EB2C97AC83A4}"/>
              </a:ext>
            </a:extLst>
          </p:cNvPr>
          <p:cNvSpPr/>
          <p:nvPr/>
        </p:nvSpPr>
        <p:spPr>
          <a:xfrm rot="16200000">
            <a:off x="3985136" y="30689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모서리가 둥근 직사각형 993">
            <a:extLst>
              <a:ext uri="{FF2B5EF4-FFF2-40B4-BE49-F238E27FC236}">
                <a16:creationId xmlns:a16="http://schemas.microsoft.com/office/drawing/2014/main" id="{5D90C2FE-3661-B95F-2080-0349982D7D75}"/>
              </a:ext>
            </a:extLst>
          </p:cNvPr>
          <p:cNvSpPr/>
          <p:nvPr/>
        </p:nvSpPr>
        <p:spPr>
          <a:xfrm rot="16200000">
            <a:off x="3983821" y="29077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모서리가 둥근 직사각형 988">
            <a:extLst>
              <a:ext uri="{FF2B5EF4-FFF2-40B4-BE49-F238E27FC236}">
                <a16:creationId xmlns:a16="http://schemas.microsoft.com/office/drawing/2014/main" id="{8DF565AE-3CD1-5E4D-9613-FDBE36A067E1}"/>
              </a:ext>
            </a:extLst>
          </p:cNvPr>
          <p:cNvSpPr/>
          <p:nvPr/>
        </p:nvSpPr>
        <p:spPr>
          <a:xfrm rot="16200000">
            <a:off x="4155673" y="32287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모서리가 둥근 직사각형 989">
            <a:extLst>
              <a:ext uri="{FF2B5EF4-FFF2-40B4-BE49-F238E27FC236}">
                <a16:creationId xmlns:a16="http://schemas.microsoft.com/office/drawing/2014/main" id="{4153B7DF-B961-CBF7-BBC1-27E5DBFDC8B5}"/>
              </a:ext>
            </a:extLst>
          </p:cNvPr>
          <p:cNvSpPr/>
          <p:nvPr/>
        </p:nvSpPr>
        <p:spPr>
          <a:xfrm rot="16200000">
            <a:off x="4154691" y="30675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모서리가 둥근 직사각형 990">
            <a:extLst>
              <a:ext uri="{FF2B5EF4-FFF2-40B4-BE49-F238E27FC236}">
                <a16:creationId xmlns:a16="http://schemas.microsoft.com/office/drawing/2014/main" id="{FF89EFDB-4980-B47C-9FEC-23F80EAACB44}"/>
              </a:ext>
            </a:extLst>
          </p:cNvPr>
          <p:cNvSpPr/>
          <p:nvPr/>
        </p:nvSpPr>
        <p:spPr>
          <a:xfrm rot="16200000">
            <a:off x="4155670" y="29063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모서리가 둥근 직사각형 985">
            <a:extLst>
              <a:ext uri="{FF2B5EF4-FFF2-40B4-BE49-F238E27FC236}">
                <a16:creationId xmlns:a16="http://schemas.microsoft.com/office/drawing/2014/main" id="{D5CAF20A-E1D9-BADF-9761-A28F3364232B}"/>
              </a:ext>
            </a:extLst>
          </p:cNvPr>
          <p:cNvSpPr/>
          <p:nvPr/>
        </p:nvSpPr>
        <p:spPr>
          <a:xfrm rot="16200000">
            <a:off x="4335947" y="32300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모서리가 둥근 직사각형 986">
            <a:extLst>
              <a:ext uri="{FF2B5EF4-FFF2-40B4-BE49-F238E27FC236}">
                <a16:creationId xmlns:a16="http://schemas.microsoft.com/office/drawing/2014/main" id="{D5402A90-65C8-6EBB-F048-3FE3001DFE78}"/>
              </a:ext>
            </a:extLst>
          </p:cNvPr>
          <p:cNvSpPr/>
          <p:nvPr/>
        </p:nvSpPr>
        <p:spPr>
          <a:xfrm rot="16200000">
            <a:off x="4334965" y="30689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모서리가 둥근 직사각형 987">
            <a:extLst>
              <a:ext uri="{FF2B5EF4-FFF2-40B4-BE49-F238E27FC236}">
                <a16:creationId xmlns:a16="http://schemas.microsoft.com/office/drawing/2014/main" id="{C20B5309-DEFE-9C51-9C62-D8DEAB1DBE8C}"/>
              </a:ext>
            </a:extLst>
          </p:cNvPr>
          <p:cNvSpPr/>
          <p:nvPr/>
        </p:nvSpPr>
        <p:spPr>
          <a:xfrm rot="16200000">
            <a:off x="4333650" y="29077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모서리가 둥근 직사각형 982">
            <a:extLst>
              <a:ext uri="{FF2B5EF4-FFF2-40B4-BE49-F238E27FC236}">
                <a16:creationId xmlns:a16="http://schemas.microsoft.com/office/drawing/2014/main" id="{09324524-4EFF-D29C-4C67-622BC7E5CB64}"/>
              </a:ext>
            </a:extLst>
          </p:cNvPr>
          <p:cNvSpPr/>
          <p:nvPr/>
        </p:nvSpPr>
        <p:spPr>
          <a:xfrm rot="16200000">
            <a:off x="4503300" y="32331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" name="모서리가 둥근 직사각형 983">
            <a:extLst>
              <a:ext uri="{FF2B5EF4-FFF2-40B4-BE49-F238E27FC236}">
                <a16:creationId xmlns:a16="http://schemas.microsoft.com/office/drawing/2014/main" id="{7F11B7B1-0C42-007B-528F-F2D8A808816E}"/>
              </a:ext>
            </a:extLst>
          </p:cNvPr>
          <p:cNvSpPr/>
          <p:nvPr/>
        </p:nvSpPr>
        <p:spPr>
          <a:xfrm rot="16200000">
            <a:off x="4502319" y="30719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모서리가 둥근 직사각형 984">
            <a:extLst>
              <a:ext uri="{FF2B5EF4-FFF2-40B4-BE49-F238E27FC236}">
                <a16:creationId xmlns:a16="http://schemas.microsoft.com/office/drawing/2014/main" id="{F6CA7CC9-B23D-22FC-FE48-FF6F662510D3}"/>
              </a:ext>
            </a:extLst>
          </p:cNvPr>
          <p:cNvSpPr/>
          <p:nvPr/>
        </p:nvSpPr>
        <p:spPr>
          <a:xfrm rot="16200000">
            <a:off x="4501004" y="29107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모서리가 둥근 직사각형 979">
            <a:extLst>
              <a:ext uri="{FF2B5EF4-FFF2-40B4-BE49-F238E27FC236}">
                <a16:creationId xmlns:a16="http://schemas.microsoft.com/office/drawing/2014/main" id="{78B82ED9-8DAE-308E-F94D-279A9C002AEC}"/>
              </a:ext>
            </a:extLst>
          </p:cNvPr>
          <p:cNvSpPr/>
          <p:nvPr/>
        </p:nvSpPr>
        <p:spPr>
          <a:xfrm rot="16200000">
            <a:off x="4668414" y="32318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모서리가 둥근 직사각형 980">
            <a:extLst>
              <a:ext uri="{FF2B5EF4-FFF2-40B4-BE49-F238E27FC236}">
                <a16:creationId xmlns:a16="http://schemas.microsoft.com/office/drawing/2014/main" id="{550C0580-F6D6-5183-591D-CCAE5E1BFCE6}"/>
              </a:ext>
            </a:extLst>
          </p:cNvPr>
          <p:cNvSpPr/>
          <p:nvPr/>
        </p:nvSpPr>
        <p:spPr>
          <a:xfrm rot="16200000">
            <a:off x="4667432" y="30706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모서리가 둥근 직사각형 981">
            <a:extLst>
              <a:ext uri="{FF2B5EF4-FFF2-40B4-BE49-F238E27FC236}">
                <a16:creationId xmlns:a16="http://schemas.microsoft.com/office/drawing/2014/main" id="{32154EC3-625F-CFBF-84DE-F97FD4446847}"/>
              </a:ext>
            </a:extLst>
          </p:cNvPr>
          <p:cNvSpPr/>
          <p:nvPr/>
        </p:nvSpPr>
        <p:spPr>
          <a:xfrm rot="16200000">
            <a:off x="4669176" y="29061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모서리가 둥근 직사각형 976">
            <a:extLst>
              <a:ext uri="{FF2B5EF4-FFF2-40B4-BE49-F238E27FC236}">
                <a16:creationId xmlns:a16="http://schemas.microsoft.com/office/drawing/2014/main" id="{91AE3E87-404C-6208-132B-DC62EA1BAA04}"/>
              </a:ext>
            </a:extLst>
          </p:cNvPr>
          <p:cNvSpPr/>
          <p:nvPr/>
        </p:nvSpPr>
        <p:spPr>
          <a:xfrm rot="16200000">
            <a:off x="4831594" y="32321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" name="모서리가 둥근 직사각형 977">
            <a:extLst>
              <a:ext uri="{FF2B5EF4-FFF2-40B4-BE49-F238E27FC236}">
                <a16:creationId xmlns:a16="http://schemas.microsoft.com/office/drawing/2014/main" id="{4CFAADFC-9A9E-7D16-8C40-A962C8CF97A6}"/>
              </a:ext>
            </a:extLst>
          </p:cNvPr>
          <p:cNvSpPr/>
          <p:nvPr/>
        </p:nvSpPr>
        <p:spPr>
          <a:xfrm rot="16200000">
            <a:off x="4830613" y="30709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모서리가 둥근 직사각형 978">
            <a:extLst>
              <a:ext uri="{FF2B5EF4-FFF2-40B4-BE49-F238E27FC236}">
                <a16:creationId xmlns:a16="http://schemas.microsoft.com/office/drawing/2014/main" id="{C2B4CCBB-E705-BB48-CADD-7CBCC2F5D6CA}"/>
              </a:ext>
            </a:extLst>
          </p:cNvPr>
          <p:cNvSpPr/>
          <p:nvPr/>
        </p:nvSpPr>
        <p:spPr>
          <a:xfrm rot="16200000">
            <a:off x="4829298" y="29098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모서리가 둥근 직사각형 973">
            <a:extLst>
              <a:ext uri="{FF2B5EF4-FFF2-40B4-BE49-F238E27FC236}">
                <a16:creationId xmlns:a16="http://schemas.microsoft.com/office/drawing/2014/main" id="{64FA94A0-42EB-2088-5806-9EBA421FAC0F}"/>
              </a:ext>
            </a:extLst>
          </p:cNvPr>
          <p:cNvSpPr/>
          <p:nvPr/>
        </p:nvSpPr>
        <p:spPr>
          <a:xfrm rot="16200000">
            <a:off x="4996488" y="3231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모서리가 둥근 직사각형 974">
            <a:extLst>
              <a:ext uri="{FF2B5EF4-FFF2-40B4-BE49-F238E27FC236}">
                <a16:creationId xmlns:a16="http://schemas.microsoft.com/office/drawing/2014/main" id="{0B4E05DC-6FB6-5E67-B8D4-526EE130CC7A}"/>
              </a:ext>
            </a:extLst>
          </p:cNvPr>
          <p:cNvSpPr/>
          <p:nvPr/>
        </p:nvSpPr>
        <p:spPr>
          <a:xfrm rot="16200000">
            <a:off x="4995507" y="3070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모서리가 둥근 직사각형 975">
            <a:extLst>
              <a:ext uri="{FF2B5EF4-FFF2-40B4-BE49-F238E27FC236}">
                <a16:creationId xmlns:a16="http://schemas.microsoft.com/office/drawing/2014/main" id="{5A0BD8BD-9DEB-51B5-FA67-53B0891C833A}"/>
              </a:ext>
            </a:extLst>
          </p:cNvPr>
          <p:cNvSpPr/>
          <p:nvPr/>
        </p:nvSpPr>
        <p:spPr>
          <a:xfrm rot="16200000">
            <a:off x="4994191" y="29091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모서리가 둥근 직사각형 913">
            <a:extLst>
              <a:ext uri="{FF2B5EF4-FFF2-40B4-BE49-F238E27FC236}">
                <a16:creationId xmlns:a16="http://schemas.microsoft.com/office/drawing/2014/main" id="{CD40FC63-C55A-8B8C-0EEA-5969CFF1979C}"/>
              </a:ext>
            </a:extLst>
          </p:cNvPr>
          <p:cNvSpPr/>
          <p:nvPr/>
        </p:nvSpPr>
        <p:spPr>
          <a:xfrm rot="16200000">
            <a:off x="3481749" y="32294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" name="사각형: 둥근 위쪽 모서리 45">
            <a:extLst>
              <a:ext uri="{FF2B5EF4-FFF2-40B4-BE49-F238E27FC236}">
                <a16:creationId xmlns:a16="http://schemas.microsoft.com/office/drawing/2014/main" id="{086DC3CF-0DFD-CC5E-9D1A-F29ECDACA795}"/>
              </a:ext>
            </a:extLst>
          </p:cNvPr>
          <p:cNvSpPr/>
          <p:nvPr/>
        </p:nvSpPr>
        <p:spPr>
          <a:xfrm rot="16200000">
            <a:off x="3014368" y="297946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0647E721-B9CD-ABC8-7DB0-3FE44414381D}"/>
              </a:ext>
            </a:extLst>
          </p:cNvPr>
          <p:cNvCxnSpPr>
            <a:cxnSpLocks/>
          </p:cNvCxnSpPr>
          <p:nvPr/>
        </p:nvCxnSpPr>
        <p:spPr>
          <a:xfrm rot="16200000">
            <a:off x="3156990" y="311538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3A22411A-6FAC-84CF-674F-882630AA5FAB}"/>
              </a:ext>
            </a:extLst>
          </p:cNvPr>
          <p:cNvSpPr/>
          <p:nvPr/>
        </p:nvSpPr>
        <p:spPr>
          <a:xfrm rot="16200000">
            <a:off x="3875729" y="211871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EB6C0C6-20F3-3192-1A13-7E10ED164108}"/>
              </a:ext>
            </a:extLst>
          </p:cNvPr>
          <p:cNvSpPr/>
          <p:nvPr/>
        </p:nvSpPr>
        <p:spPr>
          <a:xfrm rot="16200000">
            <a:off x="3034452" y="3018226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D9E1738A-713D-76A9-7759-00135A78EB7E}"/>
              </a:ext>
            </a:extLst>
          </p:cNvPr>
          <p:cNvGrpSpPr/>
          <p:nvPr/>
        </p:nvGrpSpPr>
        <p:grpSpPr>
          <a:xfrm rot="16200000">
            <a:off x="3053619" y="2991855"/>
            <a:ext cx="577799" cy="221356"/>
            <a:chOff x="7891818" y="845329"/>
            <a:chExt cx="597508" cy="229746"/>
          </a:xfrm>
        </p:grpSpPr>
        <p:sp>
          <p:nvSpPr>
            <p:cNvPr id="1468" name="직사각형 1467">
              <a:extLst>
                <a:ext uri="{FF2B5EF4-FFF2-40B4-BE49-F238E27FC236}">
                  <a16:creationId xmlns:a16="http://schemas.microsoft.com/office/drawing/2014/main" id="{E0971027-C3EE-7493-4389-4194836F7CD0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69" name="직사각형 1468">
              <a:extLst>
                <a:ext uri="{FF2B5EF4-FFF2-40B4-BE49-F238E27FC236}">
                  <a16:creationId xmlns:a16="http://schemas.microsoft.com/office/drawing/2014/main" id="{3396E45F-D40E-0BD3-2BFB-2FDE6BC94268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70" name="직사각형 1469">
              <a:extLst>
                <a:ext uri="{FF2B5EF4-FFF2-40B4-BE49-F238E27FC236}">
                  <a16:creationId xmlns:a16="http://schemas.microsoft.com/office/drawing/2014/main" id="{1AC8DBA2-3258-0931-50F9-0C102F638E8A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53C1E00B-E5E6-36F2-CFD8-E23D1589A352}"/>
              </a:ext>
            </a:extLst>
          </p:cNvPr>
          <p:cNvCxnSpPr>
            <a:cxnSpLocks/>
          </p:cNvCxnSpPr>
          <p:nvPr/>
        </p:nvCxnSpPr>
        <p:spPr>
          <a:xfrm rot="16200000">
            <a:off x="3030962" y="311212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ED64023-D5E0-873C-64E0-42286759B072}"/>
              </a:ext>
            </a:extLst>
          </p:cNvPr>
          <p:cNvGrpSpPr/>
          <p:nvPr/>
        </p:nvGrpSpPr>
        <p:grpSpPr>
          <a:xfrm rot="16200000">
            <a:off x="4116574" y="2203841"/>
            <a:ext cx="161190" cy="1829500"/>
            <a:chOff x="7498683" y="728474"/>
            <a:chExt cx="166688" cy="2740762"/>
          </a:xfrm>
        </p:grpSpPr>
        <p:cxnSp>
          <p:nvCxnSpPr>
            <p:cNvPr id="1466" name="직선 연결선 1465">
              <a:extLst>
                <a:ext uri="{FF2B5EF4-FFF2-40B4-BE49-F238E27FC236}">
                  <a16:creationId xmlns:a16="http://schemas.microsoft.com/office/drawing/2014/main" id="{C921A432-E893-33F4-6FBC-CCBC3BD319B2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7" name="직선 연결선 1466">
              <a:extLst>
                <a:ext uri="{FF2B5EF4-FFF2-40B4-BE49-F238E27FC236}">
                  <a16:creationId xmlns:a16="http://schemas.microsoft.com/office/drawing/2014/main" id="{55ABDBAE-1BDB-373E-A153-FBCD0A256D8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" name="모서리가 둥근 직사각형 1001">
            <a:extLst>
              <a:ext uri="{FF2B5EF4-FFF2-40B4-BE49-F238E27FC236}">
                <a16:creationId xmlns:a16="http://schemas.microsoft.com/office/drawing/2014/main" id="{D08FC072-771C-C654-002D-61B9670BAFDA}"/>
              </a:ext>
            </a:extLst>
          </p:cNvPr>
          <p:cNvSpPr/>
          <p:nvPr/>
        </p:nvSpPr>
        <p:spPr>
          <a:xfrm rot="16200000">
            <a:off x="3485248" y="24804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모서리가 둥근 직사각형 1002">
            <a:extLst>
              <a:ext uri="{FF2B5EF4-FFF2-40B4-BE49-F238E27FC236}">
                <a16:creationId xmlns:a16="http://schemas.microsoft.com/office/drawing/2014/main" id="{53C05EAD-4E05-559B-7255-21C5FBA94127}"/>
              </a:ext>
            </a:extLst>
          </p:cNvPr>
          <p:cNvSpPr/>
          <p:nvPr/>
        </p:nvSpPr>
        <p:spPr>
          <a:xfrm rot="16200000">
            <a:off x="3483933" y="23192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모서리가 둥근 직사각형 997">
            <a:extLst>
              <a:ext uri="{FF2B5EF4-FFF2-40B4-BE49-F238E27FC236}">
                <a16:creationId xmlns:a16="http://schemas.microsoft.com/office/drawing/2014/main" id="{E85E94FC-955E-8DDE-A3A2-19898797BE0E}"/>
              </a:ext>
            </a:extLst>
          </p:cNvPr>
          <p:cNvSpPr/>
          <p:nvPr/>
        </p:nvSpPr>
        <p:spPr>
          <a:xfrm rot="16200000">
            <a:off x="3654242" y="2642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모서리가 둥근 직사각형 998">
            <a:extLst>
              <a:ext uri="{FF2B5EF4-FFF2-40B4-BE49-F238E27FC236}">
                <a16:creationId xmlns:a16="http://schemas.microsoft.com/office/drawing/2014/main" id="{B15E629A-5440-ACF2-F2E3-556A52146FEC}"/>
              </a:ext>
            </a:extLst>
          </p:cNvPr>
          <p:cNvSpPr/>
          <p:nvPr/>
        </p:nvSpPr>
        <p:spPr>
          <a:xfrm rot="16200000">
            <a:off x="3653260" y="24811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모서리가 둥근 직사각형 999">
            <a:extLst>
              <a:ext uri="{FF2B5EF4-FFF2-40B4-BE49-F238E27FC236}">
                <a16:creationId xmlns:a16="http://schemas.microsoft.com/office/drawing/2014/main" id="{DFB5AC41-4500-7CDD-9A7D-EFCDDA49EA8E}"/>
              </a:ext>
            </a:extLst>
          </p:cNvPr>
          <p:cNvSpPr/>
          <p:nvPr/>
        </p:nvSpPr>
        <p:spPr>
          <a:xfrm rot="16200000">
            <a:off x="3651945" y="23200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모서리가 둥근 직사각형 994">
            <a:extLst>
              <a:ext uri="{FF2B5EF4-FFF2-40B4-BE49-F238E27FC236}">
                <a16:creationId xmlns:a16="http://schemas.microsoft.com/office/drawing/2014/main" id="{D71BB57A-EB44-A54C-0621-65C26E58C996}"/>
              </a:ext>
            </a:extLst>
          </p:cNvPr>
          <p:cNvSpPr/>
          <p:nvPr/>
        </p:nvSpPr>
        <p:spPr>
          <a:xfrm rot="16200000">
            <a:off x="3825694" y="26416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모서리가 둥근 직사각형 995">
            <a:extLst>
              <a:ext uri="{FF2B5EF4-FFF2-40B4-BE49-F238E27FC236}">
                <a16:creationId xmlns:a16="http://schemas.microsoft.com/office/drawing/2014/main" id="{83E7AFB7-DFA4-FD1C-22F1-5A70A20CCACD}"/>
              </a:ext>
            </a:extLst>
          </p:cNvPr>
          <p:cNvSpPr/>
          <p:nvPr/>
        </p:nvSpPr>
        <p:spPr>
          <a:xfrm rot="16200000">
            <a:off x="3824712" y="24804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모서리가 둥근 직사각형 996">
            <a:extLst>
              <a:ext uri="{FF2B5EF4-FFF2-40B4-BE49-F238E27FC236}">
                <a16:creationId xmlns:a16="http://schemas.microsoft.com/office/drawing/2014/main" id="{ED7EC81D-DAB3-194B-72E8-B1D7E7275810}"/>
              </a:ext>
            </a:extLst>
          </p:cNvPr>
          <p:cNvSpPr/>
          <p:nvPr/>
        </p:nvSpPr>
        <p:spPr>
          <a:xfrm rot="16200000">
            <a:off x="3823397" y="23192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모서리가 둥근 직사각형 991">
            <a:extLst>
              <a:ext uri="{FF2B5EF4-FFF2-40B4-BE49-F238E27FC236}">
                <a16:creationId xmlns:a16="http://schemas.microsoft.com/office/drawing/2014/main" id="{4848B2CF-0A8F-5BB2-CE9E-C6DBD13B1A27}"/>
              </a:ext>
            </a:extLst>
          </p:cNvPr>
          <p:cNvSpPr/>
          <p:nvPr/>
        </p:nvSpPr>
        <p:spPr>
          <a:xfrm rot="16200000">
            <a:off x="3988852" y="26406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모서리가 둥근 직사각형 992">
            <a:extLst>
              <a:ext uri="{FF2B5EF4-FFF2-40B4-BE49-F238E27FC236}">
                <a16:creationId xmlns:a16="http://schemas.microsoft.com/office/drawing/2014/main" id="{DEF1C402-8CB5-02F9-AF0F-E145C7D4A4F8}"/>
              </a:ext>
            </a:extLst>
          </p:cNvPr>
          <p:cNvSpPr/>
          <p:nvPr/>
        </p:nvSpPr>
        <p:spPr>
          <a:xfrm rot="16200000">
            <a:off x="3987870" y="24794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모서리가 둥근 직사각형 993">
            <a:extLst>
              <a:ext uri="{FF2B5EF4-FFF2-40B4-BE49-F238E27FC236}">
                <a16:creationId xmlns:a16="http://schemas.microsoft.com/office/drawing/2014/main" id="{4420F76D-1518-2762-BA2F-E8A2EAECE635}"/>
              </a:ext>
            </a:extLst>
          </p:cNvPr>
          <p:cNvSpPr/>
          <p:nvPr/>
        </p:nvSpPr>
        <p:spPr>
          <a:xfrm rot="16200000">
            <a:off x="3986555" y="23182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모서리가 둥근 직사각형 988">
            <a:extLst>
              <a:ext uri="{FF2B5EF4-FFF2-40B4-BE49-F238E27FC236}">
                <a16:creationId xmlns:a16="http://schemas.microsoft.com/office/drawing/2014/main" id="{23259357-57EA-FE30-FCF9-C987C8C03F02}"/>
              </a:ext>
            </a:extLst>
          </p:cNvPr>
          <p:cNvSpPr/>
          <p:nvPr/>
        </p:nvSpPr>
        <p:spPr>
          <a:xfrm rot="16200000">
            <a:off x="4158407" y="26393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" name="모서리가 둥근 직사각형 989">
            <a:extLst>
              <a:ext uri="{FF2B5EF4-FFF2-40B4-BE49-F238E27FC236}">
                <a16:creationId xmlns:a16="http://schemas.microsoft.com/office/drawing/2014/main" id="{81C35B18-DFA4-1032-E53A-B586A2A6861B}"/>
              </a:ext>
            </a:extLst>
          </p:cNvPr>
          <p:cNvSpPr/>
          <p:nvPr/>
        </p:nvSpPr>
        <p:spPr>
          <a:xfrm rot="16200000">
            <a:off x="4157425" y="24781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모서리가 둥근 직사각형 990">
            <a:extLst>
              <a:ext uri="{FF2B5EF4-FFF2-40B4-BE49-F238E27FC236}">
                <a16:creationId xmlns:a16="http://schemas.microsoft.com/office/drawing/2014/main" id="{75E22C41-5F6D-A170-BF69-7D6ECA0F8AA6}"/>
              </a:ext>
            </a:extLst>
          </p:cNvPr>
          <p:cNvSpPr/>
          <p:nvPr/>
        </p:nvSpPr>
        <p:spPr>
          <a:xfrm rot="16200000">
            <a:off x="4158404" y="23169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모서리가 둥근 직사각형 985">
            <a:extLst>
              <a:ext uri="{FF2B5EF4-FFF2-40B4-BE49-F238E27FC236}">
                <a16:creationId xmlns:a16="http://schemas.microsoft.com/office/drawing/2014/main" id="{8FFED14C-6200-15D3-DA5C-FF9300AB95BD}"/>
              </a:ext>
            </a:extLst>
          </p:cNvPr>
          <p:cNvSpPr/>
          <p:nvPr/>
        </p:nvSpPr>
        <p:spPr>
          <a:xfrm rot="16200000">
            <a:off x="4338681" y="26406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모서리가 둥근 직사각형 986">
            <a:extLst>
              <a:ext uri="{FF2B5EF4-FFF2-40B4-BE49-F238E27FC236}">
                <a16:creationId xmlns:a16="http://schemas.microsoft.com/office/drawing/2014/main" id="{8EAFAFB7-BBBC-B92E-CE53-CAE357EEF7A8}"/>
              </a:ext>
            </a:extLst>
          </p:cNvPr>
          <p:cNvSpPr/>
          <p:nvPr/>
        </p:nvSpPr>
        <p:spPr>
          <a:xfrm rot="16200000">
            <a:off x="4337699" y="24794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모서리가 둥근 직사각형 987">
            <a:extLst>
              <a:ext uri="{FF2B5EF4-FFF2-40B4-BE49-F238E27FC236}">
                <a16:creationId xmlns:a16="http://schemas.microsoft.com/office/drawing/2014/main" id="{FEF9530A-EAA1-F386-BC9C-B53462908DBF}"/>
              </a:ext>
            </a:extLst>
          </p:cNvPr>
          <p:cNvSpPr/>
          <p:nvPr/>
        </p:nvSpPr>
        <p:spPr>
          <a:xfrm rot="16200000">
            <a:off x="4336384" y="23182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" name="모서리가 둥근 직사각형 982">
            <a:extLst>
              <a:ext uri="{FF2B5EF4-FFF2-40B4-BE49-F238E27FC236}">
                <a16:creationId xmlns:a16="http://schemas.microsoft.com/office/drawing/2014/main" id="{2641CBEF-9218-40C9-95CA-5255024CD3ED}"/>
              </a:ext>
            </a:extLst>
          </p:cNvPr>
          <p:cNvSpPr/>
          <p:nvPr/>
        </p:nvSpPr>
        <p:spPr>
          <a:xfrm rot="16200000">
            <a:off x="4506034" y="26437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모서리가 둥근 직사각형 983">
            <a:extLst>
              <a:ext uri="{FF2B5EF4-FFF2-40B4-BE49-F238E27FC236}">
                <a16:creationId xmlns:a16="http://schemas.microsoft.com/office/drawing/2014/main" id="{6065A418-D73B-65C5-376A-996844E7EB26}"/>
              </a:ext>
            </a:extLst>
          </p:cNvPr>
          <p:cNvSpPr/>
          <p:nvPr/>
        </p:nvSpPr>
        <p:spPr>
          <a:xfrm rot="16200000">
            <a:off x="4505053" y="24825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" name="모서리가 둥근 직사각형 984">
            <a:extLst>
              <a:ext uri="{FF2B5EF4-FFF2-40B4-BE49-F238E27FC236}">
                <a16:creationId xmlns:a16="http://schemas.microsoft.com/office/drawing/2014/main" id="{69BE73AE-BA6F-6D7F-2719-05B6DA26572C}"/>
              </a:ext>
            </a:extLst>
          </p:cNvPr>
          <p:cNvSpPr/>
          <p:nvPr/>
        </p:nvSpPr>
        <p:spPr>
          <a:xfrm rot="16200000">
            <a:off x="4503738" y="23213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" name="모서리가 둥근 직사각형 979">
            <a:extLst>
              <a:ext uri="{FF2B5EF4-FFF2-40B4-BE49-F238E27FC236}">
                <a16:creationId xmlns:a16="http://schemas.microsoft.com/office/drawing/2014/main" id="{CFD9BB27-220B-5F52-D9B2-F72DE2C47752}"/>
              </a:ext>
            </a:extLst>
          </p:cNvPr>
          <p:cNvSpPr/>
          <p:nvPr/>
        </p:nvSpPr>
        <p:spPr>
          <a:xfrm rot="16200000">
            <a:off x="4671148" y="26423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" name="모서리가 둥근 직사각형 980">
            <a:extLst>
              <a:ext uri="{FF2B5EF4-FFF2-40B4-BE49-F238E27FC236}">
                <a16:creationId xmlns:a16="http://schemas.microsoft.com/office/drawing/2014/main" id="{75E2FCA4-CE8B-4BDA-C76E-CDF32EB20910}"/>
              </a:ext>
            </a:extLst>
          </p:cNvPr>
          <p:cNvSpPr/>
          <p:nvPr/>
        </p:nvSpPr>
        <p:spPr>
          <a:xfrm rot="16200000">
            <a:off x="4670166" y="24811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" name="모서리가 둥근 직사각형 981">
            <a:extLst>
              <a:ext uri="{FF2B5EF4-FFF2-40B4-BE49-F238E27FC236}">
                <a16:creationId xmlns:a16="http://schemas.microsoft.com/office/drawing/2014/main" id="{380911F9-C6AD-A48B-B36E-7CE5B1B3C289}"/>
              </a:ext>
            </a:extLst>
          </p:cNvPr>
          <p:cNvSpPr/>
          <p:nvPr/>
        </p:nvSpPr>
        <p:spPr>
          <a:xfrm rot="16200000">
            <a:off x="4671910" y="23167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모서리가 둥근 직사각형 976">
            <a:extLst>
              <a:ext uri="{FF2B5EF4-FFF2-40B4-BE49-F238E27FC236}">
                <a16:creationId xmlns:a16="http://schemas.microsoft.com/office/drawing/2014/main" id="{357C026A-0F95-9F80-39DE-267147D616B8}"/>
              </a:ext>
            </a:extLst>
          </p:cNvPr>
          <p:cNvSpPr/>
          <p:nvPr/>
        </p:nvSpPr>
        <p:spPr>
          <a:xfrm rot="16200000">
            <a:off x="4834328" y="26427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" name="모서리가 둥근 직사각형 977">
            <a:extLst>
              <a:ext uri="{FF2B5EF4-FFF2-40B4-BE49-F238E27FC236}">
                <a16:creationId xmlns:a16="http://schemas.microsoft.com/office/drawing/2014/main" id="{858C8D0B-ABB7-D5AB-1162-0D22B136BB50}"/>
              </a:ext>
            </a:extLst>
          </p:cNvPr>
          <p:cNvSpPr/>
          <p:nvPr/>
        </p:nvSpPr>
        <p:spPr>
          <a:xfrm rot="16200000">
            <a:off x="4833347" y="24815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" name="모서리가 둥근 직사각형 978">
            <a:extLst>
              <a:ext uri="{FF2B5EF4-FFF2-40B4-BE49-F238E27FC236}">
                <a16:creationId xmlns:a16="http://schemas.microsoft.com/office/drawing/2014/main" id="{7CD10CB9-F388-E9C8-07E3-2A8EBA65BEAD}"/>
              </a:ext>
            </a:extLst>
          </p:cNvPr>
          <p:cNvSpPr/>
          <p:nvPr/>
        </p:nvSpPr>
        <p:spPr>
          <a:xfrm rot="16200000">
            <a:off x="4832032" y="23203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" name="모서리가 둥근 직사각형 973">
            <a:extLst>
              <a:ext uri="{FF2B5EF4-FFF2-40B4-BE49-F238E27FC236}">
                <a16:creationId xmlns:a16="http://schemas.microsoft.com/office/drawing/2014/main" id="{E9607591-187B-036B-F55A-F96BE65BF658}"/>
              </a:ext>
            </a:extLst>
          </p:cNvPr>
          <p:cNvSpPr/>
          <p:nvPr/>
        </p:nvSpPr>
        <p:spPr>
          <a:xfrm rot="16200000">
            <a:off x="4999222" y="26420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모서리가 둥근 직사각형 974">
            <a:extLst>
              <a:ext uri="{FF2B5EF4-FFF2-40B4-BE49-F238E27FC236}">
                <a16:creationId xmlns:a16="http://schemas.microsoft.com/office/drawing/2014/main" id="{3957B401-FF34-F1F6-2512-5866C624613F}"/>
              </a:ext>
            </a:extLst>
          </p:cNvPr>
          <p:cNvSpPr/>
          <p:nvPr/>
        </p:nvSpPr>
        <p:spPr>
          <a:xfrm rot="16200000">
            <a:off x="4998241" y="24808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" name="모서리가 둥근 직사각형 975">
            <a:extLst>
              <a:ext uri="{FF2B5EF4-FFF2-40B4-BE49-F238E27FC236}">
                <a16:creationId xmlns:a16="http://schemas.microsoft.com/office/drawing/2014/main" id="{9EFD0809-BB4A-C801-455F-149FAE96BA0E}"/>
              </a:ext>
            </a:extLst>
          </p:cNvPr>
          <p:cNvSpPr/>
          <p:nvPr/>
        </p:nvSpPr>
        <p:spPr>
          <a:xfrm rot="16200000">
            <a:off x="4996925" y="23196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" name="모서리가 둥근 직사각형 913">
            <a:extLst>
              <a:ext uri="{FF2B5EF4-FFF2-40B4-BE49-F238E27FC236}">
                <a16:creationId xmlns:a16="http://schemas.microsoft.com/office/drawing/2014/main" id="{F4F372BD-A57A-45A2-4034-2BA0AECB2DA4}"/>
              </a:ext>
            </a:extLst>
          </p:cNvPr>
          <p:cNvSpPr/>
          <p:nvPr/>
        </p:nvSpPr>
        <p:spPr>
          <a:xfrm rot="16200000">
            <a:off x="3484483" y="26399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" name="사각형: 둥근 위쪽 모서리 82">
            <a:extLst>
              <a:ext uri="{FF2B5EF4-FFF2-40B4-BE49-F238E27FC236}">
                <a16:creationId xmlns:a16="http://schemas.microsoft.com/office/drawing/2014/main" id="{9BA39EDB-F739-7631-DA0C-C20C10AAAC56}"/>
              </a:ext>
            </a:extLst>
          </p:cNvPr>
          <p:cNvSpPr/>
          <p:nvPr/>
        </p:nvSpPr>
        <p:spPr>
          <a:xfrm rot="16200000">
            <a:off x="3017102" y="2389999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198A4F9A-2173-C3C7-AC00-33D5D93FC8C1}"/>
              </a:ext>
            </a:extLst>
          </p:cNvPr>
          <p:cNvCxnSpPr>
            <a:cxnSpLocks/>
          </p:cNvCxnSpPr>
          <p:nvPr/>
        </p:nvCxnSpPr>
        <p:spPr>
          <a:xfrm rot="16200000">
            <a:off x="3159724" y="2525920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410A57FD-A45A-55E5-6327-5638E3E04056}"/>
              </a:ext>
            </a:extLst>
          </p:cNvPr>
          <p:cNvSpPr/>
          <p:nvPr/>
        </p:nvSpPr>
        <p:spPr>
          <a:xfrm rot="16200000">
            <a:off x="3878463" y="152925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8A619E40-8A07-57DA-71E8-851761755D7D}"/>
              </a:ext>
            </a:extLst>
          </p:cNvPr>
          <p:cNvSpPr/>
          <p:nvPr/>
        </p:nvSpPr>
        <p:spPr>
          <a:xfrm rot="16200000">
            <a:off x="3037186" y="2428765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5A4BD834-BD90-47E0-21C6-6ADE8E687691}"/>
              </a:ext>
            </a:extLst>
          </p:cNvPr>
          <p:cNvCxnSpPr>
            <a:cxnSpLocks/>
          </p:cNvCxnSpPr>
          <p:nvPr/>
        </p:nvCxnSpPr>
        <p:spPr>
          <a:xfrm rot="16200000">
            <a:off x="3033696" y="252266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830EBF72-7E2F-22CC-F039-9FA535CB9340}"/>
              </a:ext>
            </a:extLst>
          </p:cNvPr>
          <p:cNvGrpSpPr/>
          <p:nvPr/>
        </p:nvGrpSpPr>
        <p:grpSpPr>
          <a:xfrm rot="16200000">
            <a:off x="4119308" y="1614380"/>
            <a:ext cx="161190" cy="1829500"/>
            <a:chOff x="7498683" y="728474"/>
            <a:chExt cx="166688" cy="2740762"/>
          </a:xfrm>
        </p:grpSpPr>
        <p:cxnSp>
          <p:nvCxnSpPr>
            <p:cNvPr id="1464" name="직선 연결선 1463">
              <a:extLst>
                <a:ext uri="{FF2B5EF4-FFF2-40B4-BE49-F238E27FC236}">
                  <a16:creationId xmlns:a16="http://schemas.microsoft.com/office/drawing/2014/main" id="{146F2EA3-4EBA-A0E5-994E-1BA168347613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5" name="직선 연결선 1464">
              <a:extLst>
                <a:ext uri="{FF2B5EF4-FFF2-40B4-BE49-F238E27FC236}">
                  <a16:creationId xmlns:a16="http://schemas.microsoft.com/office/drawing/2014/main" id="{8DFE5C5A-36E0-5FF2-16F7-1C6A3BD58FD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모서리가 둥근 직사각형 1001">
            <a:extLst>
              <a:ext uri="{FF2B5EF4-FFF2-40B4-BE49-F238E27FC236}">
                <a16:creationId xmlns:a16="http://schemas.microsoft.com/office/drawing/2014/main" id="{BF494398-6C57-92D4-B8BA-9A2495ED838B}"/>
              </a:ext>
            </a:extLst>
          </p:cNvPr>
          <p:cNvSpPr/>
          <p:nvPr/>
        </p:nvSpPr>
        <p:spPr>
          <a:xfrm rot="16200000">
            <a:off x="5538594" y="24782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" name="모서리가 둥근 직사각형 1002">
            <a:extLst>
              <a:ext uri="{FF2B5EF4-FFF2-40B4-BE49-F238E27FC236}">
                <a16:creationId xmlns:a16="http://schemas.microsoft.com/office/drawing/2014/main" id="{70D0BC5B-D1A4-1FD1-8166-9AE6F8D69F70}"/>
              </a:ext>
            </a:extLst>
          </p:cNvPr>
          <p:cNvSpPr/>
          <p:nvPr/>
        </p:nvSpPr>
        <p:spPr>
          <a:xfrm rot="16200000">
            <a:off x="5537279" y="23170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" name="모서리가 둥근 직사각형 997">
            <a:extLst>
              <a:ext uri="{FF2B5EF4-FFF2-40B4-BE49-F238E27FC236}">
                <a16:creationId xmlns:a16="http://schemas.microsoft.com/office/drawing/2014/main" id="{469E6D11-128A-F0F7-09D9-BA180527C423}"/>
              </a:ext>
            </a:extLst>
          </p:cNvPr>
          <p:cNvSpPr/>
          <p:nvPr/>
        </p:nvSpPr>
        <p:spPr>
          <a:xfrm rot="16200000">
            <a:off x="5707588" y="26401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" name="모서리가 둥근 직사각형 998">
            <a:extLst>
              <a:ext uri="{FF2B5EF4-FFF2-40B4-BE49-F238E27FC236}">
                <a16:creationId xmlns:a16="http://schemas.microsoft.com/office/drawing/2014/main" id="{378BACBB-3860-F7ED-1034-DE4B418E7F0F}"/>
              </a:ext>
            </a:extLst>
          </p:cNvPr>
          <p:cNvSpPr/>
          <p:nvPr/>
        </p:nvSpPr>
        <p:spPr>
          <a:xfrm rot="16200000">
            <a:off x="5706606" y="24789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" name="모서리가 둥근 직사각형 999">
            <a:extLst>
              <a:ext uri="{FF2B5EF4-FFF2-40B4-BE49-F238E27FC236}">
                <a16:creationId xmlns:a16="http://schemas.microsoft.com/office/drawing/2014/main" id="{863D66AB-2122-BCF4-D1FD-E88038F1E5FB}"/>
              </a:ext>
            </a:extLst>
          </p:cNvPr>
          <p:cNvSpPr/>
          <p:nvPr/>
        </p:nvSpPr>
        <p:spPr>
          <a:xfrm rot="16200000">
            <a:off x="5705291" y="23178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모서리가 둥근 직사각형 994">
            <a:extLst>
              <a:ext uri="{FF2B5EF4-FFF2-40B4-BE49-F238E27FC236}">
                <a16:creationId xmlns:a16="http://schemas.microsoft.com/office/drawing/2014/main" id="{D731F9A3-B714-6CC0-E7F0-B347A3CCAF70}"/>
              </a:ext>
            </a:extLst>
          </p:cNvPr>
          <p:cNvSpPr/>
          <p:nvPr/>
        </p:nvSpPr>
        <p:spPr>
          <a:xfrm rot="16200000">
            <a:off x="5879040" y="26394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" name="모서리가 둥근 직사각형 995">
            <a:extLst>
              <a:ext uri="{FF2B5EF4-FFF2-40B4-BE49-F238E27FC236}">
                <a16:creationId xmlns:a16="http://schemas.microsoft.com/office/drawing/2014/main" id="{F42D6FD7-4C29-4F27-3E7A-9DEE2A02057A}"/>
              </a:ext>
            </a:extLst>
          </p:cNvPr>
          <p:cNvSpPr/>
          <p:nvPr/>
        </p:nvSpPr>
        <p:spPr>
          <a:xfrm rot="16200000">
            <a:off x="5878058" y="24782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" name="모서리가 둥근 직사각형 996">
            <a:extLst>
              <a:ext uri="{FF2B5EF4-FFF2-40B4-BE49-F238E27FC236}">
                <a16:creationId xmlns:a16="http://schemas.microsoft.com/office/drawing/2014/main" id="{D5AA4A14-80EE-0743-337B-B6844288AE76}"/>
              </a:ext>
            </a:extLst>
          </p:cNvPr>
          <p:cNvSpPr/>
          <p:nvPr/>
        </p:nvSpPr>
        <p:spPr>
          <a:xfrm rot="16200000">
            <a:off x="5876743" y="23170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" name="모서리가 둥근 직사각형 991">
            <a:extLst>
              <a:ext uri="{FF2B5EF4-FFF2-40B4-BE49-F238E27FC236}">
                <a16:creationId xmlns:a16="http://schemas.microsoft.com/office/drawing/2014/main" id="{A305BE0F-A2CA-7B19-C84C-381C0C631562}"/>
              </a:ext>
            </a:extLst>
          </p:cNvPr>
          <p:cNvSpPr/>
          <p:nvPr/>
        </p:nvSpPr>
        <p:spPr>
          <a:xfrm rot="16200000">
            <a:off x="6042198" y="26384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" name="모서리가 둥근 직사각형 992">
            <a:extLst>
              <a:ext uri="{FF2B5EF4-FFF2-40B4-BE49-F238E27FC236}">
                <a16:creationId xmlns:a16="http://schemas.microsoft.com/office/drawing/2014/main" id="{03C779BE-A84B-8AE7-12D1-36463CE79E67}"/>
              </a:ext>
            </a:extLst>
          </p:cNvPr>
          <p:cNvSpPr/>
          <p:nvPr/>
        </p:nvSpPr>
        <p:spPr>
          <a:xfrm rot="16200000">
            <a:off x="6041216" y="24772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" name="모서리가 둥근 직사각형 993">
            <a:extLst>
              <a:ext uri="{FF2B5EF4-FFF2-40B4-BE49-F238E27FC236}">
                <a16:creationId xmlns:a16="http://schemas.microsoft.com/office/drawing/2014/main" id="{5A182814-6596-23B4-6DD7-0311C75B0BB0}"/>
              </a:ext>
            </a:extLst>
          </p:cNvPr>
          <p:cNvSpPr/>
          <p:nvPr/>
        </p:nvSpPr>
        <p:spPr>
          <a:xfrm rot="16200000">
            <a:off x="6039901" y="23160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" name="모서리가 둥근 직사각형 988">
            <a:extLst>
              <a:ext uri="{FF2B5EF4-FFF2-40B4-BE49-F238E27FC236}">
                <a16:creationId xmlns:a16="http://schemas.microsoft.com/office/drawing/2014/main" id="{0706BE71-256F-19B9-F7EB-69F1996067EF}"/>
              </a:ext>
            </a:extLst>
          </p:cNvPr>
          <p:cNvSpPr/>
          <p:nvPr/>
        </p:nvSpPr>
        <p:spPr>
          <a:xfrm rot="16200000">
            <a:off x="6211753" y="26371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" name="모서리가 둥근 직사각형 989">
            <a:extLst>
              <a:ext uri="{FF2B5EF4-FFF2-40B4-BE49-F238E27FC236}">
                <a16:creationId xmlns:a16="http://schemas.microsoft.com/office/drawing/2014/main" id="{B65B093B-5784-5C3F-351E-E114BB0C4B2B}"/>
              </a:ext>
            </a:extLst>
          </p:cNvPr>
          <p:cNvSpPr/>
          <p:nvPr/>
        </p:nvSpPr>
        <p:spPr>
          <a:xfrm rot="16200000">
            <a:off x="6210771" y="24759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모서리가 둥근 직사각형 990">
            <a:extLst>
              <a:ext uri="{FF2B5EF4-FFF2-40B4-BE49-F238E27FC236}">
                <a16:creationId xmlns:a16="http://schemas.microsoft.com/office/drawing/2014/main" id="{F8F2D9A1-AA66-44CB-31B1-55C964B64A00}"/>
              </a:ext>
            </a:extLst>
          </p:cNvPr>
          <p:cNvSpPr/>
          <p:nvPr/>
        </p:nvSpPr>
        <p:spPr>
          <a:xfrm rot="16200000">
            <a:off x="6211750" y="23147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" name="모서리가 둥근 직사각형 985">
            <a:extLst>
              <a:ext uri="{FF2B5EF4-FFF2-40B4-BE49-F238E27FC236}">
                <a16:creationId xmlns:a16="http://schemas.microsoft.com/office/drawing/2014/main" id="{7C1A78A7-C9BE-B61F-BE3D-1B627FC33F0D}"/>
              </a:ext>
            </a:extLst>
          </p:cNvPr>
          <p:cNvSpPr/>
          <p:nvPr/>
        </p:nvSpPr>
        <p:spPr>
          <a:xfrm rot="16200000">
            <a:off x="6392027" y="26384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" name="모서리가 둥근 직사각형 986">
            <a:extLst>
              <a:ext uri="{FF2B5EF4-FFF2-40B4-BE49-F238E27FC236}">
                <a16:creationId xmlns:a16="http://schemas.microsoft.com/office/drawing/2014/main" id="{290308A2-2117-0778-531E-DD4384FC2A88}"/>
              </a:ext>
            </a:extLst>
          </p:cNvPr>
          <p:cNvSpPr/>
          <p:nvPr/>
        </p:nvSpPr>
        <p:spPr>
          <a:xfrm rot="16200000">
            <a:off x="6391045" y="24772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" name="모서리가 둥근 직사각형 987">
            <a:extLst>
              <a:ext uri="{FF2B5EF4-FFF2-40B4-BE49-F238E27FC236}">
                <a16:creationId xmlns:a16="http://schemas.microsoft.com/office/drawing/2014/main" id="{E999A6D8-24D9-A7DB-64DE-83BF84FA1328}"/>
              </a:ext>
            </a:extLst>
          </p:cNvPr>
          <p:cNvSpPr/>
          <p:nvPr/>
        </p:nvSpPr>
        <p:spPr>
          <a:xfrm rot="16200000">
            <a:off x="6389730" y="23160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" name="모서리가 둥근 직사각형 982">
            <a:extLst>
              <a:ext uri="{FF2B5EF4-FFF2-40B4-BE49-F238E27FC236}">
                <a16:creationId xmlns:a16="http://schemas.microsoft.com/office/drawing/2014/main" id="{3A6345B3-7959-4871-35AE-D589D3C867ED}"/>
              </a:ext>
            </a:extLst>
          </p:cNvPr>
          <p:cNvSpPr/>
          <p:nvPr/>
        </p:nvSpPr>
        <p:spPr>
          <a:xfrm rot="16200000">
            <a:off x="6559380" y="26415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모서리가 둥근 직사각형 983">
            <a:extLst>
              <a:ext uri="{FF2B5EF4-FFF2-40B4-BE49-F238E27FC236}">
                <a16:creationId xmlns:a16="http://schemas.microsoft.com/office/drawing/2014/main" id="{05884540-5DC6-431D-59C0-28B774BEFAE2}"/>
              </a:ext>
            </a:extLst>
          </p:cNvPr>
          <p:cNvSpPr/>
          <p:nvPr/>
        </p:nvSpPr>
        <p:spPr>
          <a:xfrm rot="16200000">
            <a:off x="6558399" y="24803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" name="모서리가 둥근 직사각형 984">
            <a:extLst>
              <a:ext uri="{FF2B5EF4-FFF2-40B4-BE49-F238E27FC236}">
                <a16:creationId xmlns:a16="http://schemas.microsoft.com/office/drawing/2014/main" id="{1316198A-FD96-09CF-66D0-35217C0207F0}"/>
              </a:ext>
            </a:extLst>
          </p:cNvPr>
          <p:cNvSpPr/>
          <p:nvPr/>
        </p:nvSpPr>
        <p:spPr>
          <a:xfrm rot="16200000">
            <a:off x="6557084" y="23191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" name="모서리가 둥근 직사각형 979">
            <a:extLst>
              <a:ext uri="{FF2B5EF4-FFF2-40B4-BE49-F238E27FC236}">
                <a16:creationId xmlns:a16="http://schemas.microsoft.com/office/drawing/2014/main" id="{176465FF-5CB7-BE3C-7F8D-5EACBEE87F57}"/>
              </a:ext>
            </a:extLst>
          </p:cNvPr>
          <p:cNvSpPr/>
          <p:nvPr/>
        </p:nvSpPr>
        <p:spPr>
          <a:xfrm rot="16200000">
            <a:off x="6724494" y="26401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" name="모서리가 둥근 직사각형 980">
            <a:extLst>
              <a:ext uri="{FF2B5EF4-FFF2-40B4-BE49-F238E27FC236}">
                <a16:creationId xmlns:a16="http://schemas.microsoft.com/office/drawing/2014/main" id="{A2E15D3D-4CF5-C054-1C09-A2992A72B50A}"/>
              </a:ext>
            </a:extLst>
          </p:cNvPr>
          <p:cNvSpPr/>
          <p:nvPr/>
        </p:nvSpPr>
        <p:spPr>
          <a:xfrm rot="16200000">
            <a:off x="6723512" y="24789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" name="모서리가 둥근 직사각형 981">
            <a:extLst>
              <a:ext uri="{FF2B5EF4-FFF2-40B4-BE49-F238E27FC236}">
                <a16:creationId xmlns:a16="http://schemas.microsoft.com/office/drawing/2014/main" id="{4DA4823D-5F22-B4C9-8901-18ADB26C9E11}"/>
              </a:ext>
            </a:extLst>
          </p:cNvPr>
          <p:cNvSpPr/>
          <p:nvPr/>
        </p:nvSpPr>
        <p:spPr>
          <a:xfrm rot="16200000">
            <a:off x="6725256" y="23145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" name="모서리가 둥근 직사각형 976">
            <a:extLst>
              <a:ext uri="{FF2B5EF4-FFF2-40B4-BE49-F238E27FC236}">
                <a16:creationId xmlns:a16="http://schemas.microsoft.com/office/drawing/2014/main" id="{07227312-39BC-AFA1-EFE2-3E4A3F38B7F9}"/>
              </a:ext>
            </a:extLst>
          </p:cNvPr>
          <p:cNvSpPr/>
          <p:nvPr/>
        </p:nvSpPr>
        <p:spPr>
          <a:xfrm rot="16200000">
            <a:off x="6887674" y="26405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" name="모서리가 둥근 직사각형 977">
            <a:extLst>
              <a:ext uri="{FF2B5EF4-FFF2-40B4-BE49-F238E27FC236}">
                <a16:creationId xmlns:a16="http://schemas.microsoft.com/office/drawing/2014/main" id="{F9EE9C0A-7BDB-665F-206F-AA1933333C53}"/>
              </a:ext>
            </a:extLst>
          </p:cNvPr>
          <p:cNvSpPr/>
          <p:nvPr/>
        </p:nvSpPr>
        <p:spPr>
          <a:xfrm rot="16200000">
            <a:off x="6886693" y="24793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" name="모서리가 둥근 직사각형 978">
            <a:extLst>
              <a:ext uri="{FF2B5EF4-FFF2-40B4-BE49-F238E27FC236}">
                <a16:creationId xmlns:a16="http://schemas.microsoft.com/office/drawing/2014/main" id="{84A0F7E5-F738-3188-9B82-4E83FF37478B}"/>
              </a:ext>
            </a:extLst>
          </p:cNvPr>
          <p:cNvSpPr/>
          <p:nvPr/>
        </p:nvSpPr>
        <p:spPr>
          <a:xfrm rot="16200000">
            <a:off x="6885378" y="23181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" name="모서리가 둥근 직사각형 973">
            <a:extLst>
              <a:ext uri="{FF2B5EF4-FFF2-40B4-BE49-F238E27FC236}">
                <a16:creationId xmlns:a16="http://schemas.microsoft.com/office/drawing/2014/main" id="{2960A8B8-B6AD-7B4D-0AD7-EE772BD485C9}"/>
              </a:ext>
            </a:extLst>
          </p:cNvPr>
          <p:cNvSpPr/>
          <p:nvPr/>
        </p:nvSpPr>
        <p:spPr>
          <a:xfrm rot="16200000">
            <a:off x="7052568" y="26398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" name="모서리가 둥근 직사각형 974">
            <a:extLst>
              <a:ext uri="{FF2B5EF4-FFF2-40B4-BE49-F238E27FC236}">
                <a16:creationId xmlns:a16="http://schemas.microsoft.com/office/drawing/2014/main" id="{DC42DC56-1A02-2342-9661-D070742C25B8}"/>
              </a:ext>
            </a:extLst>
          </p:cNvPr>
          <p:cNvSpPr/>
          <p:nvPr/>
        </p:nvSpPr>
        <p:spPr>
          <a:xfrm rot="16200000">
            <a:off x="7051587" y="24786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" name="모서리가 둥근 직사각형 975">
            <a:extLst>
              <a:ext uri="{FF2B5EF4-FFF2-40B4-BE49-F238E27FC236}">
                <a16:creationId xmlns:a16="http://schemas.microsoft.com/office/drawing/2014/main" id="{5E2C9356-73F8-4244-358C-C19A6ABD8B12}"/>
              </a:ext>
            </a:extLst>
          </p:cNvPr>
          <p:cNvSpPr/>
          <p:nvPr/>
        </p:nvSpPr>
        <p:spPr>
          <a:xfrm rot="16200000">
            <a:off x="7050271" y="23175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" name="모서리가 둥근 직사각형 913">
            <a:extLst>
              <a:ext uri="{FF2B5EF4-FFF2-40B4-BE49-F238E27FC236}">
                <a16:creationId xmlns:a16="http://schemas.microsoft.com/office/drawing/2014/main" id="{14839C94-490D-F8CD-FA0D-719D303390BF}"/>
              </a:ext>
            </a:extLst>
          </p:cNvPr>
          <p:cNvSpPr/>
          <p:nvPr/>
        </p:nvSpPr>
        <p:spPr>
          <a:xfrm rot="16200000">
            <a:off x="5537829" y="26377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" name="사각형: 둥근 위쪽 모서리 118">
            <a:extLst>
              <a:ext uri="{FF2B5EF4-FFF2-40B4-BE49-F238E27FC236}">
                <a16:creationId xmlns:a16="http://schemas.microsoft.com/office/drawing/2014/main" id="{2981E4C1-5471-99B8-29B4-4FD5FFB12BDA}"/>
              </a:ext>
            </a:extLst>
          </p:cNvPr>
          <p:cNvSpPr/>
          <p:nvPr/>
        </p:nvSpPr>
        <p:spPr>
          <a:xfrm rot="16200000">
            <a:off x="5070448" y="2387809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15643EAC-CCE2-15BA-2053-2539DC643A60}"/>
              </a:ext>
            </a:extLst>
          </p:cNvPr>
          <p:cNvCxnSpPr>
            <a:cxnSpLocks/>
          </p:cNvCxnSpPr>
          <p:nvPr/>
        </p:nvCxnSpPr>
        <p:spPr>
          <a:xfrm rot="16200000">
            <a:off x="5213070" y="2523730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218A0DF0-DF03-AB10-2718-ABAB16FA30DA}"/>
              </a:ext>
            </a:extLst>
          </p:cNvPr>
          <p:cNvSpPr/>
          <p:nvPr/>
        </p:nvSpPr>
        <p:spPr>
          <a:xfrm rot="16200000">
            <a:off x="5931809" y="152706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03EB44EE-2767-23DF-BBDB-6C3AAECF84B1}"/>
              </a:ext>
            </a:extLst>
          </p:cNvPr>
          <p:cNvSpPr/>
          <p:nvPr/>
        </p:nvSpPr>
        <p:spPr>
          <a:xfrm rot="16200000">
            <a:off x="5055266" y="2391309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847F9096-F45E-82E6-8588-0845FA006225}"/>
              </a:ext>
            </a:extLst>
          </p:cNvPr>
          <p:cNvSpPr/>
          <p:nvPr/>
        </p:nvSpPr>
        <p:spPr>
          <a:xfrm rot="16200000">
            <a:off x="5255218" y="2551643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C0FBEDE9-A96A-CAE4-6146-B292F4218FDF}"/>
              </a:ext>
            </a:extLst>
          </p:cNvPr>
          <p:cNvSpPr/>
          <p:nvPr/>
        </p:nvSpPr>
        <p:spPr>
          <a:xfrm rot="16200000">
            <a:off x="5261129" y="2406237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EF86F703-A911-3EA5-375C-5129A0DA319A}"/>
              </a:ext>
            </a:extLst>
          </p:cNvPr>
          <p:cNvSpPr/>
          <p:nvPr/>
        </p:nvSpPr>
        <p:spPr>
          <a:xfrm rot="16200000">
            <a:off x="5260365" y="2290587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A79ED3F1-DE1A-B66F-F62A-6034B6637136}"/>
              </a:ext>
            </a:extLst>
          </p:cNvPr>
          <p:cNvCxnSpPr>
            <a:cxnSpLocks/>
          </p:cNvCxnSpPr>
          <p:nvPr/>
        </p:nvCxnSpPr>
        <p:spPr>
          <a:xfrm rot="16200000">
            <a:off x="5087042" y="252047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A61F0FD8-6ECD-9B54-EACE-9B2FCECE690A}"/>
              </a:ext>
            </a:extLst>
          </p:cNvPr>
          <p:cNvCxnSpPr/>
          <p:nvPr/>
        </p:nvCxnSpPr>
        <p:spPr>
          <a:xfrm rot="16200000" flipV="1">
            <a:off x="6254838" y="1694374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09690013-4DBE-74B3-535A-AD364386371B}"/>
              </a:ext>
            </a:extLst>
          </p:cNvPr>
          <p:cNvCxnSpPr/>
          <p:nvPr/>
        </p:nvCxnSpPr>
        <p:spPr>
          <a:xfrm rot="16200000" flipV="1">
            <a:off x="6251659" y="1533184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" name="모서리가 둥근 직사각형 1001">
            <a:extLst>
              <a:ext uri="{FF2B5EF4-FFF2-40B4-BE49-F238E27FC236}">
                <a16:creationId xmlns:a16="http://schemas.microsoft.com/office/drawing/2014/main" id="{B2E280B3-2072-0A8E-3731-9366AF2951A9}"/>
              </a:ext>
            </a:extLst>
          </p:cNvPr>
          <p:cNvSpPr/>
          <p:nvPr/>
        </p:nvSpPr>
        <p:spPr>
          <a:xfrm rot="16200000">
            <a:off x="7608694" y="24804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" name="모서리가 둥근 직사각형 1002">
            <a:extLst>
              <a:ext uri="{FF2B5EF4-FFF2-40B4-BE49-F238E27FC236}">
                <a16:creationId xmlns:a16="http://schemas.microsoft.com/office/drawing/2014/main" id="{904DBEB7-AE4E-8103-84B0-4D4772F8572A}"/>
              </a:ext>
            </a:extLst>
          </p:cNvPr>
          <p:cNvSpPr/>
          <p:nvPr/>
        </p:nvSpPr>
        <p:spPr>
          <a:xfrm rot="16200000">
            <a:off x="7607379" y="2319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" name="모서리가 둥근 직사각형 997">
            <a:extLst>
              <a:ext uri="{FF2B5EF4-FFF2-40B4-BE49-F238E27FC236}">
                <a16:creationId xmlns:a16="http://schemas.microsoft.com/office/drawing/2014/main" id="{5ED4324A-4AB7-47B4-CF20-17F8249B2F85}"/>
              </a:ext>
            </a:extLst>
          </p:cNvPr>
          <p:cNvSpPr/>
          <p:nvPr/>
        </p:nvSpPr>
        <p:spPr>
          <a:xfrm rot="16200000">
            <a:off x="7777688" y="26423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" name="모서리가 둥근 직사각형 998">
            <a:extLst>
              <a:ext uri="{FF2B5EF4-FFF2-40B4-BE49-F238E27FC236}">
                <a16:creationId xmlns:a16="http://schemas.microsoft.com/office/drawing/2014/main" id="{44078DD7-019B-C794-318C-8AE0C05E4C53}"/>
              </a:ext>
            </a:extLst>
          </p:cNvPr>
          <p:cNvSpPr/>
          <p:nvPr/>
        </p:nvSpPr>
        <p:spPr>
          <a:xfrm rot="16200000">
            <a:off x="7776706" y="24811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" name="모서리가 둥근 직사각형 999">
            <a:extLst>
              <a:ext uri="{FF2B5EF4-FFF2-40B4-BE49-F238E27FC236}">
                <a16:creationId xmlns:a16="http://schemas.microsoft.com/office/drawing/2014/main" id="{971F6C46-98A3-EA94-31ED-5FB8C3A6105B}"/>
              </a:ext>
            </a:extLst>
          </p:cNvPr>
          <p:cNvSpPr/>
          <p:nvPr/>
        </p:nvSpPr>
        <p:spPr>
          <a:xfrm rot="16200000">
            <a:off x="7775391" y="23200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" name="모서리가 둥근 직사각형 994">
            <a:extLst>
              <a:ext uri="{FF2B5EF4-FFF2-40B4-BE49-F238E27FC236}">
                <a16:creationId xmlns:a16="http://schemas.microsoft.com/office/drawing/2014/main" id="{8A16303F-DB45-C106-F64A-F562362B3BF8}"/>
              </a:ext>
            </a:extLst>
          </p:cNvPr>
          <p:cNvSpPr/>
          <p:nvPr/>
        </p:nvSpPr>
        <p:spPr>
          <a:xfrm rot="16200000">
            <a:off x="7949140" y="26416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" name="모서리가 둥근 직사각형 995">
            <a:extLst>
              <a:ext uri="{FF2B5EF4-FFF2-40B4-BE49-F238E27FC236}">
                <a16:creationId xmlns:a16="http://schemas.microsoft.com/office/drawing/2014/main" id="{76100235-AA40-D075-14F5-BD3B14706101}"/>
              </a:ext>
            </a:extLst>
          </p:cNvPr>
          <p:cNvSpPr/>
          <p:nvPr/>
        </p:nvSpPr>
        <p:spPr>
          <a:xfrm rot="16200000">
            <a:off x="7948158" y="24804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" name="모서리가 둥근 직사각형 996">
            <a:extLst>
              <a:ext uri="{FF2B5EF4-FFF2-40B4-BE49-F238E27FC236}">
                <a16:creationId xmlns:a16="http://schemas.microsoft.com/office/drawing/2014/main" id="{1A2B5FED-90CC-0B23-54DE-BB54BC8E71BD}"/>
              </a:ext>
            </a:extLst>
          </p:cNvPr>
          <p:cNvSpPr/>
          <p:nvPr/>
        </p:nvSpPr>
        <p:spPr>
          <a:xfrm rot="16200000">
            <a:off x="7946843" y="2319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" name="모서리가 둥근 직사각형 991">
            <a:extLst>
              <a:ext uri="{FF2B5EF4-FFF2-40B4-BE49-F238E27FC236}">
                <a16:creationId xmlns:a16="http://schemas.microsoft.com/office/drawing/2014/main" id="{9E05DA6C-38E8-32BB-2EB8-9E7E999D6D47}"/>
              </a:ext>
            </a:extLst>
          </p:cNvPr>
          <p:cNvSpPr/>
          <p:nvPr/>
        </p:nvSpPr>
        <p:spPr>
          <a:xfrm rot="16200000">
            <a:off x="8112298" y="26406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" name="모서리가 둥근 직사각형 992">
            <a:extLst>
              <a:ext uri="{FF2B5EF4-FFF2-40B4-BE49-F238E27FC236}">
                <a16:creationId xmlns:a16="http://schemas.microsoft.com/office/drawing/2014/main" id="{FB578719-A5BB-4D3B-5FD9-7B5BBCCDCD38}"/>
              </a:ext>
            </a:extLst>
          </p:cNvPr>
          <p:cNvSpPr/>
          <p:nvPr/>
        </p:nvSpPr>
        <p:spPr>
          <a:xfrm rot="16200000">
            <a:off x="8111316" y="24794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9" name="모서리가 둥근 직사각형 993">
            <a:extLst>
              <a:ext uri="{FF2B5EF4-FFF2-40B4-BE49-F238E27FC236}">
                <a16:creationId xmlns:a16="http://schemas.microsoft.com/office/drawing/2014/main" id="{97B19884-0BC6-5867-8B67-F6DFC225D329}"/>
              </a:ext>
            </a:extLst>
          </p:cNvPr>
          <p:cNvSpPr/>
          <p:nvPr/>
        </p:nvSpPr>
        <p:spPr>
          <a:xfrm rot="16200000">
            <a:off x="8110001" y="23182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" name="모서리가 둥근 직사각형 988">
            <a:extLst>
              <a:ext uri="{FF2B5EF4-FFF2-40B4-BE49-F238E27FC236}">
                <a16:creationId xmlns:a16="http://schemas.microsoft.com/office/drawing/2014/main" id="{39D82C39-F842-6415-6988-36CD5BE621C8}"/>
              </a:ext>
            </a:extLst>
          </p:cNvPr>
          <p:cNvSpPr/>
          <p:nvPr/>
        </p:nvSpPr>
        <p:spPr>
          <a:xfrm rot="16200000">
            <a:off x="8281853" y="26393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1" name="모서리가 둥근 직사각형 989">
            <a:extLst>
              <a:ext uri="{FF2B5EF4-FFF2-40B4-BE49-F238E27FC236}">
                <a16:creationId xmlns:a16="http://schemas.microsoft.com/office/drawing/2014/main" id="{DEBC331E-44A0-7780-52F0-269713F07D9A}"/>
              </a:ext>
            </a:extLst>
          </p:cNvPr>
          <p:cNvSpPr/>
          <p:nvPr/>
        </p:nvSpPr>
        <p:spPr>
          <a:xfrm rot="16200000">
            <a:off x="8280871" y="24781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" name="모서리가 둥근 직사각형 990">
            <a:extLst>
              <a:ext uri="{FF2B5EF4-FFF2-40B4-BE49-F238E27FC236}">
                <a16:creationId xmlns:a16="http://schemas.microsoft.com/office/drawing/2014/main" id="{064CF471-2519-9D85-CC0E-433258D1D4A8}"/>
              </a:ext>
            </a:extLst>
          </p:cNvPr>
          <p:cNvSpPr/>
          <p:nvPr/>
        </p:nvSpPr>
        <p:spPr>
          <a:xfrm rot="16200000">
            <a:off x="8281850" y="23169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" name="모서리가 둥근 직사각형 985">
            <a:extLst>
              <a:ext uri="{FF2B5EF4-FFF2-40B4-BE49-F238E27FC236}">
                <a16:creationId xmlns:a16="http://schemas.microsoft.com/office/drawing/2014/main" id="{9F5B6C24-ACD3-923F-9AD8-B6D5B7CB738F}"/>
              </a:ext>
            </a:extLst>
          </p:cNvPr>
          <p:cNvSpPr/>
          <p:nvPr/>
        </p:nvSpPr>
        <p:spPr>
          <a:xfrm rot="16200000">
            <a:off x="8462127" y="26406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4" name="모서리가 둥근 직사각형 986">
            <a:extLst>
              <a:ext uri="{FF2B5EF4-FFF2-40B4-BE49-F238E27FC236}">
                <a16:creationId xmlns:a16="http://schemas.microsoft.com/office/drawing/2014/main" id="{233B4CC1-AB0E-ACF2-4758-EFE05BF42EC1}"/>
              </a:ext>
            </a:extLst>
          </p:cNvPr>
          <p:cNvSpPr/>
          <p:nvPr/>
        </p:nvSpPr>
        <p:spPr>
          <a:xfrm rot="16200000">
            <a:off x="8461145" y="24794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" name="모서리가 둥근 직사각형 987">
            <a:extLst>
              <a:ext uri="{FF2B5EF4-FFF2-40B4-BE49-F238E27FC236}">
                <a16:creationId xmlns:a16="http://schemas.microsoft.com/office/drawing/2014/main" id="{1C9CC383-401E-352E-56FD-5CA74AAE9ACC}"/>
              </a:ext>
            </a:extLst>
          </p:cNvPr>
          <p:cNvSpPr/>
          <p:nvPr/>
        </p:nvSpPr>
        <p:spPr>
          <a:xfrm rot="16200000">
            <a:off x="8459830" y="23182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" name="모서리가 둥근 직사각형 982">
            <a:extLst>
              <a:ext uri="{FF2B5EF4-FFF2-40B4-BE49-F238E27FC236}">
                <a16:creationId xmlns:a16="http://schemas.microsoft.com/office/drawing/2014/main" id="{A1B2FBB6-9D7C-417C-627B-58C74BE0DA01}"/>
              </a:ext>
            </a:extLst>
          </p:cNvPr>
          <p:cNvSpPr/>
          <p:nvPr/>
        </p:nvSpPr>
        <p:spPr>
          <a:xfrm rot="16200000">
            <a:off x="8629480" y="26437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" name="모서리가 둥근 직사각형 983">
            <a:extLst>
              <a:ext uri="{FF2B5EF4-FFF2-40B4-BE49-F238E27FC236}">
                <a16:creationId xmlns:a16="http://schemas.microsoft.com/office/drawing/2014/main" id="{837A4FF8-A82D-73E0-A45E-DF10057CE570}"/>
              </a:ext>
            </a:extLst>
          </p:cNvPr>
          <p:cNvSpPr/>
          <p:nvPr/>
        </p:nvSpPr>
        <p:spPr>
          <a:xfrm rot="16200000">
            <a:off x="8628499" y="24825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" name="모서리가 둥근 직사각형 984">
            <a:extLst>
              <a:ext uri="{FF2B5EF4-FFF2-40B4-BE49-F238E27FC236}">
                <a16:creationId xmlns:a16="http://schemas.microsoft.com/office/drawing/2014/main" id="{B1ADAD0C-06A4-44CF-3DA3-9301B5B77F36}"/>
              </a:ext>
            </a:extLst>
          </p:cNvPr>
          <p:cNvSpPr/>
          <p:nvPr/>
        </p:nvSpPr>
        <p:spPr>
          <a:xfrm rot="16200000">
            <a:off x="8627184" y="23213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" name="모서리가 둥근 직사각형 979">
            <a:extLst>
              <a:ext uri="{FF2B5EF4-FFF2-40B4-BE49-F238E27FC236}">
                <a16:creationId xmlns:a16="http://schemas.microsoft.com/office/drawing/2014/main" id="{C853DA41-9332-4175-479A-CF8E9447FC55}"/>
              </a:ext>
            </a:extLst>
          </p:cNvPr>
          <p:cNvSpPr/>
          <p:nvPr/>
        </p:nvSpPr>
        <p:spPr>
          <a:xfrm rot="16200000">
            <a:off x="8794594" y="26423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" name="모서리가 둥근 직사각형 980">
            <a:extLst>
              <a:ext uri="{FF2B5EF4-FFF2-40B4-BE49-F238E27FC236}">
                <a16:creationId xmlns:a16="http://schemas.microsoft.com/office/drawing/2014/main" id="{C7BD14E1-98A7-E69C-9C6C-A4709ECEC381}"/>
              </a:ext>
            </a:extLst>
          </p:cNvPr>
          <p:cNvSpPr/>
          <p:nvPr/>
        </p:nvSpPr>
        <p:spPr>
          <a:xfrm rot="16200000">
            <a:off x="8793612" y="24811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" name="모서리가 둥근 직사각형 981">
            <a:extLst>
              <a:ext uri="{FF2B5EF4-FFF2-40B4-BE49-F238E27FC236}">
                <a16:creationId xmlns:a16="http://schemas.microsoft.com/office/drawing/2014/main" id="{8B6DEFFB-C3DE-E5DA-823E-DD75D41D86EB}"/>
              </a:ext>
            </a:extLst>
          </p:cNvPr>
          <p:cNvSpPr/>
          <p:nvPr/>
        </p:nvSpPr>
        <p:spPr>
          <a:xfrm rot="16200000">
            <a:off x="8795356" y="23167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" name="모서리가 둥근 직사각형 976">
            <a:extLst>
              <a:ext uri="{FF2B5EF4-FFF2-40B4-BE49-F238E27FC236}">
                <a16:creationId xmlns:a16="http://schemas.microsoft.com/office/drawing/2014/main" id="{7909C904-1650-1705-17D9-DC31708E8463}"/>
              </a:ext>
            </a:extLst>
          </p:cNvPr>
          <p:cNvSpPr/>
          <p:nvPr/>
        </p:nvSpPr>
        <p:spPr>
          <a:xfrm rot="16200000">
            <a:off x="8957774" y="26427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" name="모서리가 둥근 직사각형 977">
            <a:extLst>
              <a:ext uri="{FF2B5EF4-FFF2-40B4-BE49-F238E27FC236}">
                <a16:creationId xmlns:a16="http://schemas.microsoft.com/office/drawing/2014/main" id="{18F4F23B-E6CF-5577-EF93-F35E7946C358}"/>
              </a:ext>
            </a:extLst>
          </p:cNvPr>
          <p:cNvSpPr/>
          <p:nvPr/>
        </p:nvSpPr>
        <p:spPr>
          <a:xfrm rot="16200000">
            <a:off x="8956793" y="2481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" name="모서리가 둥근 직사각형 978">
            <a:extLst>
              <a:ext uri="{FF2B5EF4-FFF2-40B4-BE49-F238E27FC236}">
                <a16:creationId xmlns:a16="http://schemas.microsoft.com/office/drawing/2014/main" id="{9374E06E-88EA-C561-22E2-91F58EB924FE}"/>
              </a:ext>
            </a:extLst>
          </p:cNvPr>
          <p:cNvSpPr/>
          <p:nvPr/>
        </p:nvSpPr>
        <p:spPr>
          <a:xfrm rot="16200000">
            <a:off x="8955478" y="23203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" name="모서리가 둥근 직사각형 973">
            <a:extLst>
              <a:ext uri="{FF2B5EF4-FFF2-40B4-BE49-F238E27FC236}">
                <a16:creationId xmlns:a16="http://schemas.microsoft.com/office/drawing/2014/main" id="{8BA17DC0-C329-B513-E09B-7AC1CA23FD51}"/>
              </a:ext>
            </a:extLst>
          </p:cNvPr>
          <p:cNvSpPr/>
          <p:nvPr/>
        </p:nvSpPr>
        <p:spPr>
          <a:xfrm rot="16200000">
            <a:off x="9122668" y="26420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모서리가 둥근 직사각형 974">
            <a:extLst>
              <a:ext uri="{FF2B5EF4-FFF2-40B4-BE49-F238E27FC236}">
                <a16:creationId xmlns:a16="http://schemas.microsoft.com/office/drawing/2014/main" id="{D0532BBE-3570-EC93-458D-EE25A0DBC7A4}"/>
              </a:ext>
            </a:extLst>
          </p:cNvPr>
          <p:cNvSpPr/>
          <p:nvPr/>
        </p:nvSpPr>
        <p:spPr>
          <a:xfrm rot="16200000">
            <a:off x="9121687" y="24808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" name="모서리가 둥근 직사각형 975">
            <a:extLst>
              <a:ext uri="{FF2B5EF4-FFF2-40B4-BE49-F238E27FC236}">
                <a16:creationId xmlns:a16="http://schemas.microsoft.com/office/drawing/2014/main" id="{E58CA129-D063-3DB7-E1BD-D16CC69594A8}"/>
              </a:ext>
            </a:extLst>
          </p:cNvPr>
          <p:cNvSpPr/>
          <p:nvPr/>
        </p:nvSpPr>
        <p:spPr>
          <a:xfrm rot="16200000">
            <a:off x="9101321" y="23196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" name="모서리가 둥근 직사각형 913">
            <a:extLst>
              <a:ext uri="{FF2B5EF4-FFF2-40B4-BE49-F238E27FC236}">
                <a16:creationId xmlns:a16="http://schemas.microsoft.com/office/drawing/2014/main" id="{86634A87-9582-B369-B695-93F29AD62BA2}"/>
              </a:ext>
            </a:extLst>
          </p:cNvPr>
          <p:cNvSpPr/>
          <p:nvPr/>
        </p:nvSpPr>
        <p:spPr>
          <a:xfrm rot="16200000">
            <a:off x="7607929" y="26399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" name="사각형: 둥근 위쪽 모서리 158">
            <a:extLst>
              <a:ext uri="{FF2B5EF4-FFF2-40B4-BE49-F238E27FC236}">
                <a16:creationId xmlns:a16="http://schemas.microsoft.com/office/drawing/2014/main" id="{AD481699-D3CF-39AB-E3E9-B758099B308B}"/>
              </a:ext>
            </a:extLst>
          </p:cNvPr>
          <p:cNvSpPr/>
          <p:nvPr/>
        </p:nvSpPr>
        <p:spPr>
          <a:xfrm rot="16200000">
            <a:off x="7140548" y="2389999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C34106BF-2B2F-268A-87D1-3E8890053436}"/>
              </a:ext>
            </a:extLst>
          </p:cNvPr>
          <p:cNvCxnSpPr>
            <a:cxnSpLocks/>
          </p:cNvCxnSpPr>
          <p:nvPr/>
        </p:nvCxnSpPr>
        <p:spPr>
          <a:xfrm rot="16200000">
            <a:off x="7283170" y="2525920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사각형: 둥근 모서리 160">
            <a:extLst>
              <a:ext uri="{FF2B5EF4-FFF2-40B4-BE49-F238E27FC236}">
                <a16:creationId xmlns:a16="http://schemas.microsoft.com/office/drawing/2014/main" id="{039B49D9-C5AE-9B9E-CCFE-3364DBE1D168}"/>
              </a:ext>
            </a:extLst>
          </p:cNvPr>
          <p:cNvSpPr/>
          <p:nvPr/>
        </p:nvSpPr>
        <p:spPr>
          <a:xfrm rot="16200000">
            <a:off x="8001909" y="1529257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C1473FE7-02F2-431A-0F2C-7E416E5E5F86}"/>
              </a:ext>
            </a:extLst>
          </p:cNvPr>
          <p:cNvSpPr/>
          <p:nvPr/>
        </p:nvSpPr>
        <p:spPr>
          <a:xfrm rot="16200000">
            <a:off x="7125366" y="239349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63" name="직선 연결선 162">
            <a:extLst>
              <a:ext uri="{FF2B5EF4-FFF2-40B4-BE49-F238E27FC236}">
                <a16:creationId xmlns:a16="http://schemas.microsoft.com/office/drawing/2014/main" id="{904047B4-5635-578D-7144-7BD1589FB8A6}"/>
              </a:ext>
            </a:extLst>
          </p:cNvPr>
          <p:cNvCxnSpPr>
            <a:cxnSpLocks/>
          </p:cNvCxnSpPr>
          <p:nvPr/>
        </p:nvCxnSpPr>
        <p:spPr>
          <a:xfrm rot="16200000">
            <a:off x="7157142" y="252266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4" name="그룹 163">
            <a:extLst>
              <a:ext uri="{FF2B5EF4-FFF2-40B4-BE49-F238E27FC236}">
                <a16:creationId xmlns:a16="http://schemas.microsoft.com/office/drawing/2014/main" id="{B639FB0B-BAC5-2D2D-32B8-9FFCA5C0BAC4}"/>
              </a:ext>
            </a:extLst>
          </p:cNvPr>
          <p:cNvGrpSpPr/>
          <p:nvPr/>
        </p:nvGrpSpPr>
        <p:grpSpPr>
          <a:xfrm rot="16200000">
            <a:off x="8242754" y="1614379"/>
            <a:ext cx="161190" cy="1829500"/>
            <a:chOff x="7498683" y="728474"/>
            <a:chExt cx="166688" cy="2740762"/>
          </a:xfrm>
        </p:grpSpPr>
        <p:cxnSp>
          <p:nvCxnSpPr>
            <p:cNvPr id="1462" name="직선 연결선 1461">
              <a:extLst>
                <a:ext uri="{FF2B5EF4-FFF2-40B4-BE49-F238E27FC236}">
                  <a16:creationId xmlns:a16="http://schemas.microsoft.com/office/drawing/2014/main" id="{4975D350-A304-8712-DC18-B7DBCED45234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3" name="직선 연결선 1462">
              <a:extLst>
                <a:ext uri="{FF2B5EF4-FFF2-40B4-BE49-F238E27FC236}">
                  <a16:creationId xmlns:a16="http://schemas.microsoft.com/office/drawing/2014/main" id="{3B15E1CF-F057-DACD-A9B6-2242C42E90CB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7CAD6BF7-08B2-5851-5823-1CCEBA7F3D17}"/>
              </a:ext>
            </a:extLst>
          </p:cNvPr>
          <p:cNvGrpSpPr/>
          <p:nvPr/>
        </p:nvGrpSpPr>
        <p:grpSpPr>
          <a:xfrm rot="16200000">
            <a:off x="3056353" y="2438291"/>
            <a:ext cx="577799" cy="221356"/>
            <a:chOff x="7891818" y="845329"/>
            <a:chExt cx="597508" cy="229746"/>
          </a:xfrm>
        </p:grpSpPr>
        <p:sp>
          <p:nvSpPr>
            <p:cNvPr id="1459" name="직사각형 1458">
              <a:extLst>
                <a:ext uri="{FF2B5EF4-FFF2-40B4-BE49-F238E27FC236}">
                  <a16:creationId xmlns:a16="http://schemas.microsoft.com/office/drawing/2014/main" id="{A9CFA9B8-25DA-F5C9-BE74-A958AC606459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60" name="직사각형 1459">
              <a:extLst>
                <a:ext uri="{FF2B5EF4-FFF2-40B4-BE49-F238E27FC236}">
                  <a16:creationId xmlns:a16="http://schemas.microsoft.com/office/drawing/2014/main" id="{129D1637-862B-8550-AB09-A0849F1A1997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61" name="직사각형 1460">
              <a:extLst>
                <a:ext uri="{FF2B5EF4-FFF2-40B4-BE49-F238E27FC236}">
                  <a16:creationId xmlns:a16="http://schemas.microsoft.com/office/drawing/2014/main" id="{9C9215E8-0634-D364-A121-DBE6C56022F2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sp>
        <p:nvSpPr>
          <p:cNvPr id="166" name="모서리가 둥근 직사각형 1001">
            <a:extLst>
              <a:ext uri="{FF2B5EF4-FFF2-40B4-BE49-F238E27FC236}">
                <a16:creationId xmlns:a16="http://schemas.microsoft.com/office/drawing/2014/main" id="{1AC30ECD-3F0F-0802-9717-C027F42C020F}"/>
              </a:ext>
            </a:extLst>
          </p:cNvPr>
          <p:cNvSpPr/>
          <p:nvPr/>
        </p:nvSpPr>
        <p:spPr>
          <a:xfrm rot="16200000">
            <a:off x="3485248" y="1900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002">
            <a:extLst>
              <a:ext uri="{FF2B5EF4-FFF2-40B4-BE49-F238E27FC236}">
                <a16:creationId xmlns:a16="http://schemas.microsoft.com/office/drawing/2014/main" id="{CD94FA4E-9F8B-AC48-329E-D5D6E4FF8338}"/>
              </a:ext>
            </a:extLst>
          </p:cNvPr>
          <p:cNvSpPr/>
          <p:nvPr/>
        </p:nvSpPr>
        <p:spPr>
          <a:xfrm rot="16200000">
            <a:off x="3483933" y="17393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997">
            <a:extLst>
              <a:ext uri="{FF2B5EF4-FFF2-40B4-BE49-F238E27FC236}">
                <a16:creationId xmlns:a16="http://schemas.microsoft.com/office/drawing/2014/main" id="{E5F479EE-054E-D0AD-19C3-9FBE840A2B0F}"/>
              </a:ext>
            </a:extLst>
          </p:cNvPr>
          <p:cNvSpPr/>
          <p:nvPr/>
        </p:nvSpPr>
        <p:spPr>
          <a:xfrm rot="16200000">
            <a:off x="3654242" y="20624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998">
            <a:extLst>
              <a:ext uri="{FF2B5EF4-FFF2-40B4-BE49-F238E27FC236}">
                <a16:creationId xmlns:a16="http://schemas.microsoft.com/office/drawing/2014/main" id="{742A983E-4526-01B9-163A-5ECD9ADEB21E}"/>
              </a:ext>
            </a:extLst>
          </p:cNvPr>
          <p:cNvSpPr/>
          <p:nvPr/>
        </p:nvSpPr>
        <p:spPr>
          <a:xfrm rot="16200000">
            <a:off x="3653260" y="19012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" name="모서리가 둥근 직사각형 999">
            <a:extLst>
              <a:ext uri="{FF2B5EF4-FFF2-40B4-BE49-F238E27FC236}">
                <a16:creationId xmlns:a16="http://schemas.microsoft.com/office/drawing/2014/main" id="{0AFD4B47-DDBF-CA29-3B36-0135941DEE56}"/>
              </a:ext>
            </a:extLst>
          </p:cNvPr>
          <p:cNvSpPr/>
          <p:nvPr/>
        </p:nvSpPr>
        <p:spPr>
          <a:xfrm rot="16200000">
            <a:off x="3651945" y="17400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994">
            <a:extLst>
              <a:ext uri="{FF2B5EF4-FFF2-40B4-BE49-F238E27FC236}">
                <a16:creationId xmlns:a16="http://schemas.microsoft.com/office/drawing/2014/main" id="{21257F3F-6965-5329-D8DD-FCC212D55B3B}"/>
              </a:ext>
            </a:extLst>
          </p:cNvPr>
          <p:cNvSpPr/>
          <p:nvPr/>
        </p:nvSpPr>
        <p:spPr>
          <a:xfrm rot="16200000">
            <a:off x="3825694" y="20617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995">
            <a:extLst>
              <a:ext uri="{FF2B5EF4-FFF2-40B4-BE49-F238E27FC236}">
                <a16:creationId xmlns:a16="http://schemas.microsoft.com/office/drawing/2014/main" id="{6E29ED84-CF61-E340-908D-A66B3689B6EC}"/>
              </a:ext>
            </a:extLst>
          </p:cNvPr>
          <p:cNvSpPr/>
          <p:nvPr/>
        </p:nvSpPr>
        <p:spPr>
          <a:xfrm rot="16200000">
            <a:off x="3824712" y="1900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996">
            <a:extLst>
              <a:ext uri="{FF2B5EF4-FFF2-40B4-BE49-F238E27FC236}">
                <a16:creationId xmlns:a16="http://schemas.microsoft.com/office/drawing/2014/main" id="{D8E2DFE1-14A5-79DB-EBFD-475498E606E5}"/>
              </a:ext>
            </a:extLst>
          </p:cNvPr>
          <p:cNvSpPr/>
          <p:nvPr/>
        </p:nvSpPr>
        <p:spPr>
          <a:xfrm rot="16200000">
            <a:off x="3823397" y="17393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991">
            <a:extLst>
              <a:ext uri="{FF2B5EF4-FFF2-40B4-BE49-F238E27FC236}">
                <a16:creationId xmlns:a16="http://schemas.microsoft.com/office/drawing/2014/main" id="{084B65EB-9B05-CC43-CFE1-E4E1DCC14DB5}"/>
              </a:ext>
            </a:extLst>
          </p:cNvPr>
          <p:cNvSpPr/>
          <p:nvPr/>
        </p:nvSpPr>
        <p:spPr>
          <a:xfrm rot="16200000">
            <a:off x="3988852" y="20607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" name="모서리가 둥근 직사각형 992">
            <a:extLst>
              <a:ext uri="{FF2B5EF4-FFF2-40B4-BE49-F238E27FC236}">
                <a16:creationId xmlns:a16="http://schemas.microsoft.com/office/drawing/2014/main" id="{FD9532E9-618B-3571-AD34-F4D5385C53AA}"/>
              </a:ext>
            </a:extLst>
          </p:cNvPr>
          <p:cNvSpPr/>
          <p:nvPr/>
        </p:nvSpPr>
        <p:spPr>
          <a:xfrm rot="16200000">
            <a:off x="3987870" y="18995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" name="모서리가 둥근 직사각형 993">
            <a:extLst>
              <a:ext uri="{FF2B5EF4-FFF2-40B4-BE49-F238E27FC236}">
                <a16:creationId xmlns:a16="http://schemas.microsoft.com/office/drawing/2014/main" id="{7944E927-078B-4181-811B-C34965DD1F46}"/>
              </a:ext>
            </a:extLst>
          </p:cNvPr>
          <p:cNvSpPr/>
          <p:nvPr/>
        </p:nvSpPr>
        <p:spPr>
          <a:xfrm rot="16200000">
            <a:off x="3986555" y="17383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" name="모서리가 둥근 직사각형 988">
            <a:extLst>
              <a:ext uri="{FF2B5EF4-FFF2-40B4-BE49-F238E27FC236}">
                <a16:creationId xmlns:a16="http://schemas.microsoft.com/office/drawing/2014/main" id="{C230AD47-1BB5-1AA9-B0F7-112DE0C392AB}"/>
              </a:ext>
            </a:extLst>
          </p:cNvPr>
          <p:cNvSpPr/>
          <p:nvPr/>
        </p:nvSpPr>
        <p:spPr>
          <a:xfrm rot="16200000">
            <a:off x="4158407" y="20593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모서리가 둥근 직사각형 989">
            <a:extLst>
              <a:ext uri="{FF2B5EF4-FFF2-40B4-BE49-F238E27FC236}">
                <a16:creationId xmlns:a16="http://schemas.microsoft.com/office/drawing/2014/main" id="{555DD66E-F539-BC5F-FDB2-2A23C8F5F9A8}"/>
              </a:ext>
            </a:extLst>
          </p:cNvPr>
          <p:cNvSpPr/>
          <p:nvPr/>
        </p:nvSpPr>
        <p:spPr>
          <a:xfrm rot="16200000">
            <a:off x="4157425" y="18981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" name="모서리가 둥근 직사각형 990">
            <a:extLst>
              <a:ext uri="{FF2B5EF4-FFF2-40B4-BE49-F238E27FC236}">
                <a16:creationId xmlns:a16="http://schemas.microsoft.com/office/drawing/2014/main" id="{EC8BFE56-8DEF-423D-C8A0-5C978A3788EB}"/>
              </a:ext>
            </a:extLst>
          </p:cNvPr>
          <p:cNvSpPr/>
          <p:nvPr/>
        </p:nvSpPr>
        <p:spPr>
          <a:xfrm rot="16200000">
            <a:off x="4158404" y="17370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" name="모서리가 둥근 직사각형 985">
            <a:extLst>
              <a:ext uri="{FF2B5EF4-FFF2-40B4-BE49-F238E27FC236}">
                <a16:creationId xmlns:a16="http://schemas.microsoft.com/office/drawing/2014/main" id="{B898E3CC-285B-510C-0899-C606C1D0F43C}"/>
              </a:ext>
            </a:extLst>
          </p:cNvPr>
          <p:cNvSpPr/>
          <p:nvPr/>
        </p:nvSpPr>
        <p:spPr>
          <a:xfrm rot="16200000">
            <a:off x="4338681" y="20607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" name="모서리가 둥근 직사각형 986">
            <a:extLst>
              <a:ext uri="{FF2B5EF4-FFF2-40B4-BE49-F238E27FC236}">
                <a16:creationId xmlns:a16="http://schemas.microsoft.com/office/drawing/2014/main" id="{40AD4FAD-E99A-90E3-E459-BF2F95C661FE}"/>
              </a:ext>
            </a:extLst>
          </p:cNvPr>
          <p:cNvSpPr/>
          <p:nvPr/>
        </p:nvSpPr>
        <p:spPr>
          <a:xfrm rot="16200000">
            <a:off x="4337699" y="18995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" name="모서리가 둥근 직사각형 987">
            <a:extLst>
              <a:ext uri="{FF2B5EF4-FFF2-40B4-BE49-F238E27FC236}">
                <a16:creationId xmlns:a16="http://schemas.microsoft.com/office/drawing/2014/main" id="{C04CAF0A-909D-9B85-7DE7-A56FF686E676}"/>
              </a:ext>
            </a:extLst>
          </p:cNvPr>
          <p:cNvSpPr/>
          <p:nvPr/>
        </p:nvSpPr>
        <p:spPr>
          <a:xfrm rot="16200000">
            <a:off x="4336384" y="17383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" name="모서리가 둥근 직사각형 982">
            <a:extLst>
              <a:ext uri="{FF2B5EF4-FFF2-40B4-BE49-F238E27FC236}">
                <a16:creationId xmlns:a16="http://schemas.microsoft.com/office/drawing/2014/main" id="{8CCC30A1-8FE4-1FEE-627B-6C928F1930BD}"/>
              </a:ext>
            </a:extLst>
          </p:cNvPr>
          <p:cNvSpPr/>
          <p:nvPr/>
        </p:nvSpPr>
        <p:spPr>
          <a:xfrm rot="16200000">
            <a:off x="4506034" y="20637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" name="모서리가 둥근 직사각형 983">
            <a:extLst>
              <a:ext uri="{FF2B5EF4-FFF2-40B4-BE49-F238E27FC236}">
                <a16:creationId xmlns:a16="http://schemas.microsoft.com/office/drawing/2014/main" id="{1B31FE65-75AB-BA71-2227-0873DC3389E2}"/>
              </a:ext>
            </a:extLst>
          </p:cNvPr>
          <p:cNvSpPr/>
          <p:nvPr/>
        </p:nvSpPr>
        <p:spPr>
          <a:xfrm rot="16200000">
            <a:off x="4505053" y="19025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모서리가 둥근 직사각형 984">
            <a:extLst>
              <a:ext uri="{FF2B5EF4-FFF2-40B4-BE49-F238E27FC236}">
                <a16:creationId xmlns:a16="http://schemas.microsoft.com/office/drawing/2014/main" id="{41AEA9FB-A4C7-F99A-14A7-F8C51C7C360A}"/>
              </a:ext>
            </a:extLst>
          </p:cNvPr>
          <p:cNvSpPr/>
          <p:nvPr/>
        </p:nvSpPr>
        <p:spPr>
          <a:xfrm rot="16200000">
            <a:off x="4503738" y="17414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" name="모서리가 둥근 직사각형 979">
            <a:extLst>
              <a:ext uri="{FF2B5EF4-FFF2-40B4-BE49-F238E27FC236}">
                <a16:creationId xmlns:a16="http://schemas.microsoft.com/office/drawing/2014/main" id="{3A75F9AC-8BF1-281E-1998-164083A8E1C6}"/>
              </a:ext>
            </a:extLst>
          </p:cNvPr>
          <p:cNvSpPr/>
          <p:nvPr/>
        </p:nvSpPr>
        <p:spPr>
          <a:xfrm rot="16200000">
            <a:off x="4671148" y="20624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" name="모서리가 둥근 직사각형 980">
            <a:extLst>
              <a:ext uri="{FF2B5EF4-FFF2-40B4-BE49-F238E27FC236}">
                <a16:creationId xmlns:a16="http://schemas.microsoft.com/office/drawing/2014/main" id="{19D3C479-C0C4-77B2-D77B-9C5CAC9A1AE2}"/>
              </a:ext>
            </a:extLst>
          </p:cNvPr>
          <p:cNvSpPr/>
          <p:nvPr/>
        </p:nvSpPr>
        <p:spPr>
          <a:xfrm rot="16200000">
            <a:off x="4670166" y="19012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" name="모서리가 둥근 직사각형 981">
            <a:extLst>
              <a:ext uri="{FF2B5EF4-FFF2-40B4-BE49-F238E27FC236}">
                <a16:creationId xmlns:a16="http://schemas.microsoft.com/office/drawing/2014/main" id="{6422A5FE-6341-76EB-53C7-97545B28611D}"/>
              </a:ext>
            </a:extLst>
          </p:cNvPr>
          <p:cNvSpPr/>
          <p:nvPr/>
        </p:nvSpPr>
        <p:spPr>
          <a:xfrm rot="16200000">
            <a:off x="4671910" y="17367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" name="모서리가 둥근 직사각형 976">
            <a:extLst>
              <a:ext uri="{FF2B5EF4-FFF2-40B4-BE49-F238E27FC236}">
                <a16:creationId xmlns:a16="http://schemas.microsoft.com/office/drawing/2014/main" id="{078547DC-673F-E028-591C-B7FCC30CF747}"/>
              </a:ext>
            </a:extLst>
          </p:cNvPr>
          <p:cNvSpPr/>
          <p:nvPr/>
        </p:nvSpPr>
        <p:spPr>
          <a:xfrm rot="16200000">
            <a:off x="4834328" y="20628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" name="모서리가 둥근 직사각형 977">
            <a:extLst>
              <a:ext uri="{FF2B5EF4-FFF2-40B4-BE49-F238E27FC236}">
                <a16:creationId xmlns:a16="http://schemas.microsoft.com/office/drawing/2014/main" id="{DBC6BC1A-B3C9-4EA6-3385-E800333C0E51}"/>
              </a:ext>
            </a:extLst>
          </p:cNvPr>
          <p:cNvSpPr/>
          <p:nvPr/>
        </p:nvSpPr>
        <p:spPr>
          <a:xfrm rot="16200000">
            <a:off x="4833347" y="19016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1" name="모서리가 둥근 직사각형 978">
            <a:extLst>
              <a:ext uri="{FF2B5EF4-FFF2-40B4-BE49-F238E27FC236}">
                <a16:creationId xmlns:a16="http://schemas.microsoft.com/office/drawing/2014/main" id="{442EB85F-5FE7-3BB2-818D-7FB7CEFE4608}"/>
              </a:ext>
            </a:extLst>
          </p:cNvPr>
          <p:cNvSpPr/>
          <p:nvPr/>
        </p:nvSpPr>
        <p:spPr>
          <a:xfrm rot="16200000">
            <a:off x="4832032" y="17404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" name="모서리가 둥근 직사각형 973">
            <a:extLst>
              <a:ext uri="{FF2B5EF4-FFF2-40B4-BE49-F238E27FC236}">
                <a16:creationId xmlns:a16="http://schemas.microsoft.com/office/drawing/2014/main" id="{31E3B81B-02FC-B95B-B9E0-4016C45279A9}"/>
              </a:ext>
            </a:extLst>
          </p:cNvPr>
          <p:cNvSpPr/>
          <p:nvPr/>
        </p:nvSpPr>
        <p:spPr>
          <a:xfrm rot="16200000">
            <a:off x="4999222" y="20621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" name="모서리가 둥근 직사각형 974">
            <a:extLst>
              <a:ext uri="{FF2B5EF4-FFF2-40B4-BE49-F238E27FC236}">
                <a16:creationId xmlns:a16="http://schemas.microsoft.com/office/drawing/2014/main" id="{390A4FBE-9DE0-EAEB-844D-F5BFC0ABFC7E}"/>
              </a:ext>
            </a:extLst>
          </p:cNvPr>
          <p:cNvSpPr/>
          <p:nvPr/>
        </p:nvSpPr>
        <p:spPr>
          <a:xfrm rot="16200000">
            <a:off x="4998241" y="1900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" name="모서리가 둥근 직사각형 975">
            <a:extLst>
              <a:ext uri="{FF2B5EF4-FFF2-40B4-BE49-F238E27FC236}">
                <a16:creationId xmlns:a16="http://schemas.microsoft.com/office/drawing/2014/main" id="{49970E18-294F-1EE6-2AEB-D8D0EF81DA20}"/>
              </a:ext>
            </a:extLst>
          </p:cNvPr>
          <p:cNvSpPr/>
          <p:nvPr/>
        </p:nvSpPr>
        <p:spPr>
          <a:xfrm rot="16200000">
            <a:off x="4996925" y="17397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5" name="모서리가 둥근 직사각형 913">
            <a:extLst>
              <a:ext uri="{FF2B5EF4-FFF2-40B4-BE49-F238E27FC236}">
                <a16:creationId xmlns:a16="http://schemas.microsoft.com/office/drawing/2014/main" id="{E8BE8BC2-E861-AFA5-2466-E9C462490663}"/>
              </a:ext>
            </a:extLst>
          </p:cNvPr>
          <p:cNvSpPr/>
          <p:nvPr/>
        </p:nvSpPr>
        <p:spPr>
          <a:xfrm rot="16200000">
            <a:off x="3484483" y="20600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6" name="사각형: 둥근 위쪽 모서리 195">
            <a:extLst>
              <a:ext uri="{FF2B5EF4-FFF2-40B4-BE49-F238E27FC236}">
                <a16:creationId xmlns:a16="http://schemas.microsoft.com/office/drawing/2014/main" id="{92B0729D-65CF-0226-3657-666921378A39}"/>
              </a:ext>
            </a:extLst>
          </p:cNvPr>
          <p:cNvSpPr/>
          <p:nvPr/>
        </p:nvSpPr>
        <p:spPr>
          <a:xfrm rot="16200000">
            <a:off x="3017102" y="181008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A9FAD199-1C44-284A-D342-2DCCA649356A}"/>
              </a:ext>
            </a:extLst>
          </p:cNvPr>
          <p:cNvCxnSpPr>
            <a:cxnSpLocks/>
          </p:cNvCxnSpPr>
          <p:nvPr/>
        </p:nvCxnSpPr>
        <p:spPr>
          <a:xfrm rot="16200000">
            <a:off x="3159724" y="194600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" name="사각형: 둥근 모서리 197">
            <a:extLst>
              <a:ext uri="{FF2B5EF4-FFF2-40B4-BE49-F238E27FC236}">
                <a16:creationId xmlns:a16="http://schemas.microsoft.com/office/drawing/2014/main" id="{EB1D7799-DA96-D0C4-3CF4-72D3B04C11D3}"/>
              </a:ext>
            </a:extLst>
          </p:cNvPr>
          <p:cNvSpPr/>
          <p:nvPr/>
        </p:nvSpPr>
        <p:spPr>
          <a:xfrm rot="16200000">
            <a:off x="3878463" y="94933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" name="직사각형 198">
            <a:extLst>
              <a:ext uri="{FF2B5EF4-FFF2-40B4-BE49-F238E27FC236}">
                <a16:creationId xmlns:a16="http://schemas.microsoft.com/office/drawing/2014/main" id="{047D3100-5755-9C3F-8DF1-DC27725C186E}"/>
              </a:ext>
            </a:extLst>
          </p:cNvPr>
          <p:cNvSpPr/>
          <p:nvPr/>
        </p:nvSpPr>
        <p:spPr>
          <a:xfrm rot="16200000">
            <a:off x="3037186" y="1848846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457375C3-890A-5CFB-6555-84DDBBDFB303}"/>
              </a:ext>
            </a:extLst>
          </p:cNvPr>
          <p:cNvSpPr/>
          <p:nvPr/>
        </p:nvSpPr>
        <p:spPr>
          <a:xfrm rot="16200000">
            <a:off x="3201872" y="197391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01720719-605C-D199-700F-473F5E19D924}"/>
              </a:ext>
            </a:extLst>
          </p:cNvPr>
          <p:cNvSpPr/>
          <p:nvPr/>
        </p:nvSpPr>
        <p:spPr>
          <a:xfrm rot="16200000">
            <a:off x="3207783" y="182850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80A3B36C-B191-9E4D-8181-D96F857F71AE}"/>
              </a:ext>
            </a:extLst>
          </p:cNvPr>
          <p:cNvSpPr/>
          <p:nvPr/>
        </p:nvSpPr>
        <p:spPr>
          <a:xfrm rot="16200000">
            <a:off x="3207019" y="167696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8E613824-B190-B6DE-31CF-0FF0B096287D}"/>
              </a:ext>
            </a:extLst>
          </p:cNvPr>
          <p:cNvCxnSpPr>
            <a:cxnSpLocks/>
          </p:cNvCxnSpPr>
          <p:nvPr/>
        </p:nvCxnSpPr>
        <p:spPr>
          <a:xfrm rot="16200000">
            <a:off x="3033696" y="194274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1F7C84ED-DE28-7065-72A5-2A0F70172516}"/>
              </a:ext>
            </a:extLst>
          </p:cNvPr>
          <p:cNvCxnSpPr/>
          <p:nvPr/>
        </p:nvCxnSpPr>
        <p:spPr>
          <a:xfrm rot="16200000" flipV="1">
            <a:off x="4201492" y="111664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E646269A-7041-52E2-E636-B4D8734F7DB1}"/>
              </a:ext>
            </a:extLst>
          </p:cNvPr>
          <p:cNvCxnSpPr/>
          <p:nvPr/>
        </p:nvCxnSpPr>
        <p:spPr>
          <a:xfrm rot="16200000" flipV="1">
            <a:off x="4198313" y="95545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모서리가 둥근 직사각형 1001">
            <a:extLst>
              <a:ext uri="{FF2B5EF4-FFF2-40B4-BE49-F238E27FC236}">
                <a16:creationId xmlns:a16="http://schemas.microsoft.com/office/drawing/2014/main" id="{DDF54155-06B9-8A71-F903-9937C7644C83}"/>
              </a:ext>
            </a:extLst>
          </p:cNvPr>
          <p:cNvSpPr/>
          <p:nvPr/>
        </p:nvSpPr>
        <p:spPr>
          <a:xfrm rot="16200000">
            <a:off x="3485248" y="13158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" name="모서리가 둥근 직사각형 1002">
            <a:extLst>
              <a:ext uri="{FF2B5EF4-FFF2-40B4-BE49-F238E27FC236}">
                <a16:creationId xmlns:a16="http://schemas.microsoft.com/office/drawing/2014/main" id="{378E2121-8142-BAFF-0206-ABB38219485C}"/>
              </a:ext>
            </a:extLst>
          </p:cNvPr>
          <p:cNvSpPr/>
          <p:nvPr/>
        </p:nvSpPr>
        <p:spPr>
          <a:xfrm rot="16200000">
            <a:off x="3483933" y="11546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" name="모서리가 둥근 직사각형 997">
            <a:extLst>
              <a:ext uri="{FF2B5EF4-FFF2-40B4-BE49-F238E27FC236}">
                <a16:creationId xmlns:a16="http://schemas.microsoft.com/office/drawing/2014/main" id="{17AA55D6-8A9B-BDA4-95CD-0E83795ABD51}"/>
              </a:ext>
            </a:extLst>
          </p:cNvPr>
          <p:cNvSpPr/>
          <p:nvPr/>
        </p:nvSpPr>
        <p:spPr>
          <a:xfrm rot="16200000">
            <a:off x="3654242" y="14777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" name="모서리가 둥근 직사각형 998">
            <a:extLst>
              <a:ext uri="{FF2B5EF4-FFF2-40B4-BE49-F238E27FC236}">
                <a16:creationId xmlns:a16="http://schemas.microsoft.com/office/drawing/2014/main" id="{A6650DE2-B310-0431-B291-4B2620F16819}"/>
              </a:ext>
            </a:extLst>
          </p:cNvPr>
          <p:cNvSpPr/>
          <p:nvPr/>
        </p:nvSpPr>
        <p:spPr>
          <a:xfrm rot="16200000">
            <a:off x="3653260" y="13165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" name="모서리가 둥근 직사각형 999">
            <a:extLst>
              <a:ext uri="{FF2B5EF4-FFF2-40B4-BE49-F238E27FC236}">
                <a16:creationId xmlns:a16="http://schemas.microsoft.com/office/drawing/2014/main" id="{A8EBDDF3-10C2-36A2-AFD1-C30AFA91F47F}"/>
              </a:ext>
            </a:extLst>
          </p:cNvPr>
          <p:cNvSpPr/>
          <p:nvPr/>
        </p:nvSpPr>
        <p:spPr>
          <a:xfrm rot="16200000">
            <a:off x="3651945" y="11553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" name="모서리가 둥근 직사각형 994">
            <a:extLst>
              <a:ext uri="{FF2B5EF4-FFF2-40B4-BE49-F238E27FC236}">
                <a16:creationId xmlns:a16="http://schemas.microsoft.com/office/drawing/2014/main" id="{08414755-DD4C-009F-86A9-C12485E5D735}"/>
              </a:ext>
            </a:extLst>
          </p:cNvPr>
          <p:cNvSpPr/>
          <p:nvPr/>
        </p:nvSpPr>
        <p:spPr>
          <a:xfrm rot="16200000">
            <a:off x="3825694" y="14770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2" name="모서리가 둥근 직사각형 995">
            <a:extLst>
              <a:ext uri="{FF2B5EF4-FFF2-40B4-BE49-F238E27FC236}">
                <a16:creationId xmlns:a16="http://schemas.microsoft.com/office/drawing/2014/main" id="{29C0BDFA-162E-544F-A2C3-3DBB96EC84C1}"/>
              </a:ext>
            </a:extLst>
          </p:cNvPr>
          <p:cNvSpPr/>
          <p:nvPr/>
        </p:nvSpPr>
        <p:spPr>
          <a:xfrm rot="16200000">
            <a:off x="3824712" y="13158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3" name="모서리가 둥근 직사각형 996">
            <a:extLst>
              <a:ext uri="{FF2B5EF4-FFF2-40B4-BE49-F238E27FC236}">
                <a16:creationId xmlns:a16="http://schemas.microsoft.com/office/drawing/2014/main" id="{371D240C-70E2-7642-7DB7-3C99D114AFE3}"/>
              </a:ext>
            </a:extLst>
          </p:cNvPr>
          <p:cNvSpPr/>
          <p:nvPr/>
        </p:nvSpPr>
        <p:spPr>
          <a:xfrm rot="16200000">
            <a:off x="3823397" y="11546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4" name="모서리가 둥근 직사각형 991">
            <a:extLst>
              <a:ext uri="{FF2B5EF4-FFF2-40B4-BE49-F238E27FC236}">
                <a16:creationId xmlns:a16="http://schemas.microsoft.com/office/drawing/2014/main" id="{91853168-9D35-9C0A-8C1A-0E683FAD3574}"/>
              </a:ext>
            </a:extLst>
          </p:cNvPr>
          <p:cNvSpPr/>
          <p:nvPr/>
        </p:nvSpPr>
        <p:spPr>
          <a:xfrm rot="16200000">
            <a:off x="3988852" y="14760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5" name="모서리가 둥근 직사각형 992">
            <a:extLst>
              <a:ext uri="{FF2B5EF4-FFF2-40B4-BE49-F238E27FC236}">
                <a16:creationId xmlns:a16="http://schemas.microsoft.com/office/drawing/2014/main" id="{DF906834-A030-25EC-8AC3-CEFE93379322}"/>
              </a:ext>
            </a:extLst>
          </p:cNvPr>
          <p:cNvSpPr/>
          <p:nvPr/>
        </p:nvSpPr>
        <p:spPr>
          <a:xfrm rot="16200000">
            <a:off x="3987870" y="13148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6" name="모서리가 둥근 직사각형 993">
            <a:extLst>
              <a:ext uri="{FF2B5EF4-FFF2-40B4-BE49-F238E27FC236}">
                <a16:creationId xmlns:a16="http://schemas.microsoft.com/office/drawing/2014/main" id="{0AC3606F-4054-8996-2038-8A6D80BF3847}"/>
              </a:ext>
            </a:extLst>
          </p:cNvPr>
          <p:cNvSpPr/>
          <p:nvPr/>
        </p:nvSpPr>
        <p:spPr>
          <a:xfrm rot="16200000">
            <a:off x="3986555" y="1153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7" name="모서리가 둥근 직사각형 988">
            <a:extLst>
              <a:ext uri="{FF2B5EF4-FFF2-40B4-BE49-F238E27FC236}">
                <a16:creationId xmlns:a16="http://schemas.microsoft.com/office/drawing/2014/main" id="{4CD8B423-5C67-3AD4-DFC1-3A832F0DD0D7}"/>
              </a:ext>
            </a:extLst>
          </p:cNvPr>
          <p:cNvSpPr/>
          <p:nvPr/>
        </p:nvSpPr>
        <p:spPr>
          <a:xfrm rot="16200000">
            <a:off x="4158407" y="14747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8" name="모서리가 둥근 직사각형 989">
            <a:extLst>
              <a:ext uri="{FF2B5EF4-FFF2-40B4-BE49-F238E27FC236}">
                <a16:creationId xmlns:a16="http://schemas.microsoft.com/office/drawing/2014/main" id="{4520D49E-A8F4-A92E-1D16-97C74726C40F}"/>
              </a:ext>
            </a:extLst>
          </p:cNvPr>
          <p:cNvSpPr/>
          <p:nvPr/>
        </p:nvSpPr>
        <p:spPr>
          <a:xfrm rot="16200000">
            <a:off x="4157425" y="1313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" name="모서리가 둥근 직사각형 990">
            <a:extLst>
              <a:ext uri="{FF2B5EF4-FFF2-40B4-BE49-F238E27FC236}">
                <a16:creationId xmlns:a16="http://schemas.microsoft.com/office/drawing/2014/main" id="{4A139BAB-FEDA-9602-AED7-3476B3527766}"/>
              </a:ext>
            </a:extLst>
          </p:cNvPr>
          <p:cNvSpPr/>
          <p:nvPr/>
        </p:nvSpPr>
        <p:spPr>
          <a:xfrm rot="16200000">
            <a:off x="4158404" y="11523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0" name="모서리가 둥근 직사각형 985">
            <a:extLst>
              <a:ext uri="{FF2B5EF4-FFF2-40B4-BE49-F238E27FC236}">
                <a16:creationId xmlns:a16="http://schemas.microsoft.com/office/drawing/2014/main" id="{6A9EDEDF-BAC9-CA85-CEE6-B042CE6BC6D2}"/>
              </a:ext>
            </a:extLst>
          </p:cNvPr>
          <p:cNvSpPr/>
          <p:nvPr/>
        </p:nvSpPr>
        <p:spPr>
          <a:xfrm rot="16200000">
            <a:off x="4338681" y="14760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1" name="모서리가 둥근 직사각형 986">
            <a:extLst>
              <a:ext uri="{FF2B5EF4-FFF2-40B4-BE49-F238E27FC236}">
                <a16:creationId xmlns:a16="http://schemas.microsoft.com/office/drawing/2014/main" id="{19D23B68-F920-0F53-788F-E82577A1B9F0}"/>
              </a:ext>
            </a:extLst>
          </p:cNvPr>
          <p:cNvSpPr/>
          <p:nvPr/>
        </p:nvSpPr>
        <p:spPr>
          <a:xfrm rot="16200000">
            <a:off x="4337699" y="13148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2" name="모서리가 둥근 직사각형 987">
            <a:extLst>
              <a:ext uri="{FF2B5EF4-FFF2-40B4-BE49-F238E27FC236}">
                <a16:creationId xmlns:a16="http://schemas.microsoft.com/office/drawing/2014/main" id="{4CF048C9-3E76-014B-988A-3E6E0855903F}"/>
              </a:ext>
            </a:extLst>
          </p:cNvPr>
          <p:cNvSpPr/>
          <p:nvPr/>
        </p:nvSpPr>
        <p:spPr>
          <a:xfrm rot="16200000">
            <a:off x="4336384" y="1153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3" name="모서리가 둥근 직사각형 982">
            <a:extLst>
              <a:ext uri="{FF2B5EF4-FFF2-40B4-BE49-F238E27FC236}">
                <a16:creationId xmlns:a16="http://schemas.microsoft.com/office/drawing/2014/main" id="{3E96EBF6-A3A2-1C1E-C2C6-4DBFD61EF866}"/>
              </a:ext>
            </a:extLst>
          </p:cNvPr>
          <p:cNvSpPr/>
          <p:nvPr/>
        </p:nvSpPr>
        <p:spPr>
          <a:xfrm rot="16200000">
            <a:off x="4506034" y="14790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4" name="모서리가 둥근 직사각형 983">
            <a:extLst>
              <a:ext uri="{FF2B5EF4-FFF2-40B4-BE49-F238E27FC236}">
                <a16:creationId xmlns:a16="http://schemas.microsoft.com/office/drawing/2014/main" id="{EC1BFF58-D45D-0E50-92E2-6C69B0309A30}"/>
              </a:ext>
            </a:extLst>
          </p:cNvPr>
          <p:cNvSpPr/>
          <p:nvPr/>
        </p:nvSpPr>
        <p:spPr>
          <a:xfrm rot="16200000">
            <a:off x="4505053" y="13179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5" name="모서리가 둥근 직사각형 984">
            <a:extLst>
              <a:ext uri="{FF2B5EF4-FFF2-40B4-BE49-F238E27FC236}">
                <a16:creationId xmlns:a16="http://schemas.microsoft.com/office/drawing/2014/main" id="{42AD0AD4-2A9C-3390-E729-4C37D69F4565}"/>
              </a:ext>
            </a:extLst>
          </p:cNvPr>
          <p:cNvSpPr/>
          <p:nvPr/>
        </p:nvSpPr>
        <p:spPr>
          <a:xfrm rot="16200000">
            <a:off x="4503738" y="11567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6" name="모서리가 둥근 직사각형 979">
            <a:extLst>
              <a:ext uri="{FF2B5EF4-FFF2-40B4-BE49-F238E27FC236}">
                <a16:creationId xmlns:a16="http://schemas.microsoft.com/office/drawing/2014/main" id="{BC260B26-B24E-9A4D-4E50-683CCE3855BA}"/>
              </a:ext>
            </a:extLst>
          </p:cNvPr>
          <p:cNvSpPr/>
          <p:nvPr/>
        </p:nvSpPr>
        <p:spPr>
          <a:xfrm rot="16200000">
            <a:off x="4671148" y="14777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7" name="모서리가 둥근 직사각형 980">
            <a:extLst>
              <a:ext uri="{FF2B5EF4-FFF2-40B4-BE49-F238E27FC236}">
                <a16:creationId xmlns:a16="http://schemas.microsoft.com/office/drawing/2014/main" id="{86A2DF1D-BCB4-0A7C-F36A-49C659FE4BF1}"/>
              </a:ext>
            </a:extLst>
          </p:cNvPr>
          <p:cNvSpPr/>
          <p:nvPr/>
        </p:nvSpPr>
        <p:spPr>
          <a:xfrm rot="16200000">
            <a:off x="4670166" y="13165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8" name="모서리가 둥근 직사각형 981">
            <a:extLst>
              <a:ext uri="{FF2B5EF4-FFF2-40B4-BE49-F238E27FC236}">
                <a16:creationId xmlns:a16="http://schemas.microsoft.com/office/drawing/2014/main" id="{697E93F1-7505-9ED5-D8EB-CB06660DD813}"/>
              </a:ext>
            </a:extLst>
          </p:cNvPr>
          <p:cNvSpPr/>
          <p:nvPr/>
        </p:nvSpPr>
        <p:spPr>
          <a:xfrm rot="16200000">
            <a:off x="4671910" y="11521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9" name="모서리가 둥근 직사각형 976">
            <a:extLst>
              <a:ext uri="{FF2B5EF4-FFF2-40B4-BE49-F238E27FC236}">
                <a16:creationId xmlns:a16="http://schemas.microsoft.com/office/drawing/2014/main" id="{E32AB243-5534-9129-1339-54D8F8B61D96}"/>
              </a:ext>
            </a:extLst>
          </p:cNvPr>
          <p:cNvSpPr/>
          <p:nvPr/>
        </p:nvSpPr>
        <p:spPr>
          <a:xfrm rot="16200000">
            <a:off x="4834328" y="14781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0" name="모서리가 둥근 직사각형 977">
            <a:extLst>
              <a:ext uri="{FF2B5EF4-FFF2-40B4-BE49-F238E27FC236}">
                <a16:creationId xmlns:a16="http://schemas.microsoft.com/office/drawing/2014/main" id="{EC033614-1AB0-34E2-C672-3F721BB801DE}"/>
              </a:ext>
            </a:extLst>
          </p:cNvPr>
          <p:cNvSpPr/>
          <p:nvPr/>
        </p:nvSpPr>
        <p:spPr>
          <a:xfrm rot="16200000">
            <a:off x="4833347" y="13169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1" name="모서리가 둥근 직사각형 978">
            <a:extLst>
              <a:ext uri="{FF2B5EF4-FFF2-40B4-BE49-F238E27FC236}">
                <a16:creationId xmlns:a16="http://schemas.microsoft.com/office/drawing/2014/main" id="{38CBC223-2C48-FA67-2990-0AB0B6D2A53E}"/>
              </a:ext>
            </a:extLst>
          </p:cNvPr>
          <p:cNvSpPr/>
          <p:nvPr/>
        </p:nvSpPr>
        <p:spPr>
          <a:xfrm rot="16200000">
            <a:off x="4832032" y="11557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2" name="모서리가 둥근 직사각형 973">
            <a:extLst>
              <a:ext uri="{FF2B5EF4-FFF2-40B4-BE49-F238E27FC236}">
                <a16:creationId xmlns:a16="http://schemas.microsoft.com/office/drawing/2014/main" id="{8D681E58-A8D6-7F35-4CFB-FC52BD2BFA4F}"/>
              </a:ext>
            </a:extLst>
          </p:cNvPr>
          <p:cNvSpPr/>
          <p:nvPr/>
        </p:nvSpPr>
        <p:spPr>
          <a:xfrm rot="16200000">
            <a:off x="4999222" y="14774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3" name="모서리가 둥근 직사각형 974">
            <a:extLst>
              <a:ext uri="{FF2B5EF4-FFF2-40B4-BE49-F238E27FC236}">
                <a16:creationId xmlns:a16="http://schemas.microsoft.com/office/drawing/2014/main" id="{E5C05121-8908-271F-C662-99850E4ABFAE}"/>
              </a:ext>
            </a:extLst>
          </p:cNvPr>
          <p:cNvSpPr/>
          <p:nvPr/>
        </p:nvSpPr>
        <p:spPr>
          <a:xfrm rot="16200000">
            <a:off x="4998241" y="13162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4" name="모서리가 둥근 직사각형 975">
            <a:extLst>
              <a:ext uri="{FF2B5EF4-FFF2-40B4-BE49-F238E27FC236}">
                <a16:creationId xmlns:a16="http://schemas.microsoft.com/office/drawing/2014/main" id="{2758F7C9-EF3B-CAB7-2AB1-7997362A336F}"/>
              </a:ext>
            </a:extLst>
          </p:cNvPr>
          <p:cNvSpPr/>
          <p:nvPr/>
        </p:nvSpPr>
        <p:spPr>
          <a:xfrm rot="16200000">
            <a:off x="4996925" y="11550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5" name="모서리가 둥근 직사각형 913">
            <a:extLst>
              <a:ext uri="{FF2B5EF4-FFF2-40B4-BE49-F238E27FC236}">
                <a16:creationId xmlns:a16="http://schemas.microsoft.com/office/drawing/2014/main" id="{0568E5A4-57C3-AEAC-1AD4-9016725E9AB9}"/>
              </a:ext>
            </a:extLst>
          </p:cNvPr>
          <p:cNvSpPr/>
          <p:nvPr/>
        </p:nvSpPr>
        <p:spPr>
          <a:xfrm rot="16200000">
            <a:off x="3484483" y="14753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6" name="사각형: 둥근 위쪽 모서리 235">
            <a:extLst>
              <a:ext uri="{FF2B5EF4-FFF2-40B4-BE49-F238E27FC236}">
                <a16:creationId xmlns:a16="http://schemas.microsoft.com/office/drawing/2014/main" id="{F8D0F3F2-6019-CDFF-6DDD-AF69C21C1C7E}"/>
              </a:ext>
            </a:extLst>
          </p:cNvPr>
          <p:cNvSpPr/>
          <p:nvPr/>
        </p:nvSpPr>
        <p:spPr>
          <a:xfrm rot="16200000">
            <a:off x="3017102" y="122539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9A73FF91-7EB7-F7A6-3D32-4F12C11C4D74}"/>
              </a:ext>
            </a:extLst>
          </p:cNvPr>
          <p:cNvCxnSpPr>
            <a:cxnSpLocks/>
          </p:cNvCxnSpPr>
          <p:nvPr/>
        </p:nvCxnSpPr>
        <p:spPr>
          <a:xfrm rot="16200000">
            <a:off x="3159724" y="136131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8" name="사각형: 둥근 모서리 237">
            <a:extLst>
              <a:ext uri="{FF2B5EF4-FFF2-40B4-BE49-F238E27FC236}">
                <a16:creationId xmlns:a16="http://schemas.microsoft.com/office/drawing/2014/main" id="{90DB3A34-3D27-FA1D-1C10-84331F61B825}"/>
              </a:ext>
            </a:extLst>
          </p:cNvPr>
          <p:cNvSpPr/>
          <p:nvPr/>
        </p:nvSpPr>
        <p:spPr>
          <a:xfrm rot="16200000">
            <a:off x="3878463" y="36465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7DB529B3-C350-EA95-1610-9BCED6279C83}"/>
              </a:ext>
            </a:extLst>
          </p:cNvPr>
          <p:cNvSpPr/>
          <p:nvPr/>
        </p:nvSpPr>
        <p:spPr>
          <a:xfrm rot="16200000">
            <a:off x="3037186" y="1264157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DEDD08E2-9B91-2517-B08F-17D9FE4D8988}"/>
              </a:ext>
            </a:extLst>
          </p:cNvPr>
          <p:cNvSpPr/>
          <p:nvPr/>
        </p:nvSpPr>
        <p:spPr>
          <a:xfrm rot="16200000">
            <a:off x="3201872" y="139785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27EB98E7-7AF4-3D7F-935B-558108C01E85}"/>
              </a:ext>
            </a:extLst>
          </p:cNvPr>
          <p:cNvSpPr/>
          <p:nvPr/>
        </p:nvSpPr>
        <p:spPr>
          <a:xfrm rot="16200000">
            <a:off x="3207783" y="1243819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8DE808E7-2E81-45C0-5D25-89276DE2CC50}"/>
              </a:ext>
            </a:extLst>
          </p:cNvPr>
          <p:cNvSpPr/>
          <p:nvPr/>
        </p:nvSpPr>
        <p:spPr>
          <a:xfrm rot="16200000">
            <a:off x="3207019" y="109227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243" name="직선 연결선 242">
            <a:extLst>
              <a:ext uri="{FF2B5EF4-FFF2-40B4-BE49-F238E27FC236}">
                <a16:creationId xmlns:a16="http://schemas.microsoft.com/office/drawing/2014/main" id="{FD833714-B9D3-F29F-9596-51FDB572CF1B}"/>
              </a:ext>
            </a:extLst>
          </p:cNvPr>
          <p:cNvCxnSpPr>
            <a:cxnSpLocks/>
          </p:cNvCxnSpPr>
          <p:nvPr/>
        </p:nvCxnSpPr>
        <p:spPr>
          <a:xfrm rot="16200000">
            <a:off x="3033696" y="13580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4" name="직선 연결선 243">
            <a:extLst>
              <a:ext uri="{FF2B5EF4-FFF2-40B4-BE49-F238E27FC236}">
                <a16:creationId xmlns:a16="http://schemas.microsoft.com/office/drawing/2014/main" id="{794428D5-E1F6-5A22-EF4F-883074CAE366}"/>
              </a:ext>
            </a:extLst>
          </p:cNvPr>
          <p:cNvCxnSpPr/>
          <p:nvPr/>
        </p:nvCxnSpPr>
        <p:spPr>
          <a:xfrm rot="16200000" flipV="1">
            <a:off x="4201492" y="53195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" name="직선 연결선 244">
            <a:extLst>
              <a:ext uri="{FF2B5EF4-FFF2-40B4-BE49-F238E27FC236}">
                <a16:creationId xmlns:a16="http://schemas.microsoft.com/office/drawing/2014/main" id="{33658AF1-EB2A-BEA6-0ACB-2B1A695471E8}"/>
              </a:ext>
            </a:extLst>
          </p:cNvPr>
          <p:cNvCxnSpPr/>
          <p:nvPr/>
        </p:nvCxnSpPr>
        <p:spPr>
          <a:xfrm rot="16200000" flipV="1">
            <a:off x="4198313" y="37076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" name="모서리가 둥근 직사각형 1001">
            <a:extLst>
              <a:ext uri="{FF2B5EF4-FFF2-40B4-BE49-F238E27FC236}">
                <a16:creationId xmlns:a16="http://schemas.microsoft.com/office/drawing/2014/main" id="{943DF8E7-8931-B406-08DE-6746C8745718}"/>
              </a:ext>
            </a:extLst>
          </p:cNvPr>
          <p:cNvSpPr/>
          <p:nvPr/>
        </p:nvSpPr>
        <p:spPr>
          <a:xfrm rot="16200000">
            <a:off x="3478846" y="7413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7" name="모서리가 둥근 직사각형 1002">
            <a:extLst>
              <a:ext uri="{FF2B5EF4-FFF2-40B4-BE49-F238E27FC236}">
                <a16:creationId xmlns:a16="http://schemas.microsoft.com/office/drawing/2014/main" id="{C609796C-597C-E38A-7492-73DEA2DA1F37}"/>
              </a:ext>
            </a:extLst>
          </p:cNvPr>
          <p:cNvSpPr/>
          <p:nvPr/>
        </p:nvSpPr>
        <p:spPr>
          <a:xfrm rot="16200000">
            <a:off x="3477531" y="5802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8" name="모서리가 둥근 직사각형 997">
            <a:extLst>
              <a:ext uri="{FF2B5EF4-FFF2-40B4-BE49-F238E27FC236}">
                <a16:creationId xmlns:a16="http://schemas.microsoft.com/office/drawing/2014/main" id="{00BABDEB-D02A-2F86-F550-F17A283923D9}"/>
              </a:ext>
            </a:extLst>
          </p:cNvPr>
          <p:cNvSpPr/>
          <p:nvPr/>
        </p:nvSpPr>
        <p:spPr>
          <a:xfrm rot="16200000">
            <a:off x="3647840" y="9033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9" name="모서리가 둥근 직사각형 998">
            <a:extLst>
              <a:ext uri="{FF2B5EF4-FFF2-40B4-BE49-F238E27FC236}">
                <a16:creationId xmlns:a16="http://schemas.microsoft.com/office/drawing/2014/main" id="{A4D7C9FA-3682-D931-A10F-B7776E1B1DFF}"/>
              </a:ext>
            </a:extLst>
          </p:cNvPr>
          <p:cNvSpPr/>
          <p:nvPr/>
        </p:nvSpPr>
        <p:spPr>
          <a:xfrm rot="16200000">
            <a:off x="3646858" y="7421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0" name="모서리가 둥근 직사각형 999">
            <a:extLst>
              <a:ext uri="{FF2B5EF4-FFF2-40B4-BE49-F238E27FC236}">
                <a16:creationId xmlns:a16="http://schemas.microsoft.com/office/drawing/2014/main" id="{D6902966-CD3C-96F9-E516-966BD17E654C}"/>
              </a:ext>
            </a:extLst>
          </p:cNvPr>
          <p:cNvSpPr/>
          <p:nvPr/>
        </p:nvSpPr>
        <p:spPr>
          <a:xfrm rot="16200000">
            <a:off x="3645543" y="5809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1" name="모서리가 둥근 직사각형 994">
            <a:extLst>
              <a:ext uri="{FF2B5EF4-FFF2-40B4-BE49-F238E27FC236}">
                <a16:creationId xmlns:a16="http://schemas.microsoft.com/office/drawing/2014/main" id="{BA79F20C-C87F-A20F-BA65-CE7C46C15D34}"/>
              </a:ext>
            </a:extLst>
          </p:cNvPr>
          <p:cNvSpPr/>
          <p:nvPr/>
        </p:nvSpPr>
        <p:spPr>
          <a:xfrm rot="16200000">
            <a:off x="3819292" y="9025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2" name="모서리가 둥근 직사각형 995">
            <a:extLst>
              <a:ext uri="{FF2B5EF4-FFF2-40B4-BE49-F238E27FC236}">
                <a16:creationId xmlns:a16="http://schemas.microsoft.com/office/drawing/2014/main" id="{212023E5-2DA0-0329-FA74-26F0D82E9779}"/>
              </a:ext>
            </a:extLst>
          </p:cNvPr>
          <p:cNvSpPr/>
          <p:nvPr/>
        </p:nvSpPr>
        <p:spPr>
          <a:xfrm rot="16200000">
            <a:off x="3818310" y="7413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3" name="모서리가 둥근 직사각형 996">
            <a:extLst>
              <a:ext uri="{FF2B5EF4-FFF2-40B4-BE49-F238E27FC236}">
                <a16:creationId xmlns:a16="http://schemas.microsoft.com/office/drawing/2014/main" id="{39D3EB2C-80C7-0D74-52F5-D50B0A18232D}"/>
              </a:ext>
            </a:extLst>
          </p:cNvPr>
          <p:cNvSpPr/>
          <p:nvPr/>
        </p:nvSpPr>
        <p:spPr>
          <a:xfrm rot="16200000">
            <a:off x="3816995" y="5802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4" name="모서리가 둥근 직사각형 991">
            <a:extLst>
              <a:ext uri="{FF2B5EF4-FFF2-40B4-BE49-F238E27FC236}">
                <a16:creationId xmlns:a16="http://schemas.microsoft.com/office/drawing/2014/main" id="{DBD68697-0D82-DDA7-2DF2-840C2457619B}"/>
              </a:ext>
            </a:extLst>
          </p:cNvPr>
          <p:cNvSpPr/>
          <p:nvPr/>
        </p:nvSpPr>
        <p:spPr>
          <a:xfrm rot="16200000">
            <a:off x="3982450" y="901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5" name="모서리가 둥근 직사각형 992">
            <a:extLst>
              <a:ext uri="{FF2B5EF4-FFF2-40B4-BE49-F238E27FC236}">
                <a16:creationId xmlns:a16="http://schemas.microsoft.com/office/drawing/2014/main" id="{31F88763-2154-F66D-BE3B-6F238B38DB6C}"/>
              </a:ext>
            </a:extLst>
          </p:cNvPr>
          <p:cNvSpPr/>
          <p:nvPr/>
        </p:nvSpPr>
        <p:spPr>
          <a:xfrm rot="16200000">
            <a:off x="3981468" y="740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6" name="모서리가 둥근 직사각형 993">
            <a:extLst>
              <a:ext uri="{FF2B5EF4-FFF2-40B4-BE49-F238E27FC236}">
                <a16:creationId xmlns:a16="http://schemas.microsoft.com/office/drawing/2014/main" id="{80C594DC-DDA6-60AB-2B21-A5112F4FD755}"/>
              </a:ext>
            </a:extLst>
          </p:cNvPr>
          <p:cNvSpPr/>
          <p:nvPr/>
        </p:nvSpPr>
        <p:spPr>
          <a:xfrm rot="16200000">
            <a:off x="3980153" y="5791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7" name="모서리가 둥근 직사각형 988">
            <a:extLst>
              <a:ext uri="{FF2B5EF4-FFF2-40B4-BE49-F238E27FC236}">
                <a16:creationId xmlns:a16="http://schemas.microsoft.com/office/drawing/2014/main" id="{D34101AC-1731-72AD-14D2-6BD29EA6F2F1}"/>
              </a:ext>
            </a:extLst>
          </p:cNvPr>
          <p:cNvSpPr/>
          <p:nvPr/>
        </p:nvSpPr>
        <p:spPr>
          <a:xfrm rot="16200000">
            <a:off x="4152005" y="9002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8" name="모서리가 둥근 직사각형 989">
            <a:extLst>
              <a:ext uri="{FF2B5EF4-FFF2-40B4-BE49-F238E27FC236}">
                <a16:creationId xmlns:a16="http://schemas.microsoft.com/office/drawing/2014/main" id="{6E452915-D887-DA06-57A5-8FA2D8BFCFFC}"/>
              </a:ext>
            </a:extLst>
          </p:cNvPr>
          <p:cNvSpPr/>
          <p:nvPr/>
        </p:nvSpPr>
        <p:spPr>
          <a:xfrm rot="16200000">
            <a:off x="4151023" y="7390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9" name="모서리가 둥근 직사각형 990">
            <a:extLst>
              <a:ext uri="{FF2B5EF4-FFF2-40B4-BE49-F238E27FC236}">
                <a16:creationId xmlns:a16="http://schemas.microsoft.com/office/drawing/2014/main" id="{BCEAA7FB-F1B4-0DBA-5871-33E664A2860E}"/>
              </a:ext>
            </a:extLst>
          </p:cNvPr>
          <p:cNvSpPr/>
          <p:nvPr/>
        </p:nvSpPr>
        <p:spPr>
          <a:xfrm rot="16200000">
            <a:off x="4152002" y="5778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0" name="모서리가 둥근 직사각형 985">
            <a:extLst>
              <a:ext uri="{FF2B5EF4-FFF2-40B4-BE49-F238E27FC236}">
                <a16:creationId xmlns:a16="http://schemas.microsoft.com/office/drawing/2014/main" id="{05A45028-1FC1-086D-3D11-57662A3A2A25}"/>
              </a:ext>
            </a:extLst>
          </p:cNvPr>
          <p:cNvSpPr/>
          <p:nvPr/>
        </p:nvSpPr>
        <p:spPr>
          <a:xfrm rot="16200000">
            <a:off x="4332279" y="901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1" name="모서리가 둥근 직사각형 986">
            <a:extLst>
              <a:ext uri="{FF2B5EF4-FFF2-40B4-BE49-F238E27FC236}">
                <a16:creationId xmlns:a16="http://schemas.microsoft.com/office/drawing/2014/main" id="{08FB43D6-BA3F-F519-2298-9B22358145B3}"/>
              </a:ext>
            </a:extLst>
          </p:cNvPr>
          <p:cNvSpPr/>
          <p:nvPr/>
        </p:nvSpPr>
        <p:spPr>
          <a:xfrm rot="16200000">
            <a:off x="4331297" y="740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2" name="모서리가 둥근 직사각형 987">
            <a:extLst>
              <a:ext uri="{FF2B5EF4-FFF2-40B4-BE49-F238E27FC236}">
                <a16:creationId xmlns:a16="http://schemas.microsoft.com/office/drawing/2014/main" id="{814B79EE-2DED-5359-441D-D2DFD3CB37D4}"/>
              </a:ext>
            </a:extLst>
          </p:cNvPr>
          <p:cNvSpPr/>
          <p:nvPr/>
        </p:nvSpPr>
        <p:spPr>
          <a:xfrm rot="16200000">
            <a:off x="4329982" y="5791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3" name="모서리가 둥근 직사각형 982">
            <a:extLst>
              <a:ext uri="{FF2B5EF4-FFF2-40B4-BE49-F238E27FC236}">
                <a16:creationId xmlns:a16="http://schemas.microsoft.com/office/drawing/2014/main" id="{80E73795-D99A-8126-1EEA-8A56EEE2A598}"/>
              </a:ext>
            </a:extLst>
          </p:cNvPr>
          <p:cNvSpPr/>
          <p:nvPr/>
        </p:nvSpPr>
        <p:spPr>
          <a:xfrm rot="16200000">
            <a:off x="4499632" y="9046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4" name="모서리가 둥근 직사각형 983">
            <a:extLst>
              <a:ext uri="{FF2B5EF4-FFF2-40B4-BE49-F238E27FC236}">
                <a16:creationId xmlns:a16="http://schemas.microsoft.com/office/drawing/2014/main" id="{ACE8391A-1E4F-B591-A364-2FB3F7C24F9F}"/>
              </a:ext>
            </a:extLst>
          </p:cNvPr>
          <p:cNvSpPr/>
          <p:nvPr/>
        </p:nvSpPr>
        <p:spPr>
          <a:xfrm rot="16200000">
            <a:off x="4498651" y="7434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5" name="모서리가 둥근 직사각형 984">
            <a:extLst>
              <a:ext uri="{FF2B5EF4-FFF2-40B4-BE49-F238E27FC236}">
                <a16:creationId xmlns:a16="http://schemas.microsoft.com/office/drawing/2014/main" id="{493087E6-9CD3-56E8-3C71-5975DD67A346}"/>
              </a:ext>
            </a:extLst>
          </p:cNvPr>
          <p:cNvSpPr/>
          <p:nvPr/>
        </p:nvSpPr>
        <p:spPr>
          <a:xfrm rot="16200000">
            <a:off x="4497336" y="5822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6" name="모서리가 둥근 직사각형 979">
            <a:extLst>
              <a:ext uri="{FF2B5EF4-FFF2-40B4-BE49-F238E27FC236}">
                <a16:creationId xmlns:a16="http://schemas.microsoft.com/office/drawing/2014/main" id="{8A7DB8BE-3955-E133-8316-C98683C9D542}"/>
              </a:ext>
            </a:extLst>
          </p:cNvPr>
          <p:cNvSpPr/>
          <p:nvPr/>
        </p:nvSpPr>
        <p:spPr>
          <a:xfrm rot="16200000">
            <a:off x="4664746" y="9033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7" name="모서리가 둥근 직사각형 980">
            <a:extLst>
              <a:ext uri="{FF2B5EF4-FFF2-40B4-BE49-F238E27FC236}">
                <a16:creationId xmlns:a16="http://schemas.microsoft.com/office/drawing/2014/main" id="{4BE44E5F-6547-73F6-E0E0-2BFA066C9FCB}"/>
              </a:ext>
            </a:extLst>
          </p:cNvPr>
          <p:cNvSpPr/>
          <p:nvPr/>
        </p:nvSpPr>
        <p:spPr>
          <a:xfrm rot="16200000">
            <a:off x="4663764" y="7421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8" name="모서리가 둥근 직사각형 981">
            <a:extLst>
              <a:ext uri="{FF2B5EF4-FFF2-40B4-BE49-F238E27FC236}">
                <a16:creationId xmlns:a16="http://schemas.microsoft.com/office/drawing/2014/main" id="{16CD1B63-3EFD-4EAF-C464-1B4359DA36F0}"/>
              </a:ext>
            </a:extLst>
          </p:cNvPr>
          <p:cNvSpPr/>
          <p:nvPr/>
        </p:nvSpPr>
        <p:spPr>
          <a:xfrm rot="16200000">
            <a:off x="4665508" y="5776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9" name="모서리가 둥근 직사각형 976">
            <a:extLst>
              <a:ext uri="{FF2B5EF4-FFF2-40B4-BE49-F238E27FC236}">
                <a16:creationId xmlns:a16="http://schemas.microsoft.com/office/drawing/2014/main" id="{5BACCF4C-3911-CDF5-C6E6-C06C8FF64C73}"/>
              </a:ext>
            </a:extLst>
          </p:cNvPr>
          <p:cNvSpPr/>
          <p:nvPr/>
        </p:nvSpPr>
        <p:spPr>
          <a:xfrm rot="16200000">
            <a:off x="4827926" y="9036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0" name="모서리가 둥근 직사각형 977">
            <a:extLst>
              <a:ext uri="{FF2B5EF4-FFF2-40B4-BE49-F238E27FC236}">
                <a16:creationId xmlns:a16="http://schemas.microsoft.com/office/drawing/2014/main" id="{0B9C8A06-E812-E321-F25C-71C0BF8C9335}"/>
              </a:ext>
            </a:extLst>
          </p:cNvPr>
          <p:cNvSpPr/>
          <p:nvPr/>
        </p:nvSpPr>
        <p:spPr>
          <a:xfrm rot="16200000">
            <a:off x="4826945" y="7424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1" name="모서리가 둥근 직사각형 978">
            <a:extLst>
              <a:ext uri="{FF2B5EF4-FFF2-40B4-BE49-F238E27FC236}">
                <a16:creationId xmlns:a16="http://schemas.microsoft.com/office/drawing/2014/main" id="{AF671806-1C46-E512-3A9D-E26EC00E92BF}"/>
              </a:ext>
            </a:extLst>
          </p:cNvPr>
          <p:cNvSpPr/>
          <p:nvPr/>
        </p:nvSpPr>
        <p:spPr>
          <a:xfrm rot="16200000">
            <a:off x="4825630" y="5812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2" name="모서리가 둥근 직사각형 973">
            <a:extLst>
              <a:ext uri="{FF2B5EF4-FFF2-40B4-BE49-F238E27FC236}">
                <a16:creationId xmlns:a16="http://schemas.microsoft.com/office/drawing/2014/main" id="{BF93300D-D5BA-A895-6C76-24F02D8DADC9}"/>
              </a:ext>
            </a:extLst>
          </p:cNvPr>
          <p:cNvSpPr/>
          <p:nvPr/>
        </p:nvSpPr>
        <p:spPr>
          <a:xfrm rot="16200000">
            <a:off x="4992820" y="9029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3" name="모서리가 둥근 직사각형 974">
            <a:extLst>
              <a:ext uri="{FF2B5EF4-FFF2-40B4-BE49-F238E27FC236}">
                <a16:creationId xmlns:a16="http://schemas.microsoft.com/office/drawing/2014/main" id="{40744A61-3202-57A5-ADC4-64E81DB40FBE}"/>
              </a:ext>
            </a:extLst>
          </p:cNvPr>
          <p:cNvSpPr/>
          <p:nvPr/>
        </p:nvSpPr>
        <p:spPr>
          <a:xfrm rot="16200000">
            <a:off x="4991839" y="7418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4" name="모서리가 둥근 직사각형 975">
            <a:extLst>
              <a:ext uri="{FF2B5EF4-FFF2-40B4-BE49-F238E27FC236}">
                <a16:creationId xmlns:a16="http://schemas.microsoft.com/office/drawing/2014/main" id="{766C0CAD-7C8E-8DF0-7488-B0E2454093C2}"/>
              </a:ext>
            </a:extLst>
          </p:cNvPr>
          <p:cNvSpPr/>
          <p:nvPr/>
        </p:nvSpPr>
        <p:spPr>
          <a:xfrm rot="16200000">
            <a:off x="4990523" y="580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5" name="모서리가 둥근 직사각형 913">
            <a:extLst>
              <a:ext uri="{FF2B5EF4-FFF2-40B4-BE49-F238E27FC236}">
                <a16:creationId xmlns:a16="http://schemas.microsoft.com/office/drawing/2014/main" id="{F253A35C-CB36-F5B3-5FA4-F48842249AE3}"/>
              </a:ext>
            </a:extLst>
          </p:cNvPr>
          <p:cNvSpPr/>
          <p:nvPr/>
        </p:nvSpPr>
        <p:spPr>
          <a:xfrm rot="16200000">
            <a:off x="3478081" y="9008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6" name="사각형: 둥근 위쪽 모서리 275">
            <a:extLst>
              <a:ext uri="{FF2B5EF4-FFF2-40B4-BE49-F238E27FC236}">
                <a16:creationId xmlns:a16="http://schemas.microsoft.com/office/drawing/2014/main" id="{3C0C5F89-8335-E35F-BB17-3E781B6B0D06}"/>
              </a:ext>
            </a:extLst>
          </p:cNvPr>
          <p:cNvSpPr/>
          <p:nvPr/>
        </p:nvSpPr>
        <p:spPr>
          <a:xfrm rot="16200000">
            <a:off x="3010700" y="65092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77" name="직선 연결선 276">
            <a:extLst>
              <a:ext uri="{FF2B5EF4-FFF2-40B4-BE49-F238E27FC236}">
                <a16:creationId xmlns:a16="http://schemas.microsoft.com/office/drawing/2014/main" id="{8AC71EEA-9CAC-3161-453F-E30F7D1D55B1}"/>
              </a:ext>
            </a:extLst>
          </p:cNvPr>
          <p:cNvCxnSpPr>
            <a:cxnSpLocks/>
          </p:cNvCxnSpPr>
          <p:nvPr/>
        </p:nvCxnSpPr>
        <p:spPr>
          <a:xfrm rot="16200000">
            <a:off x="3153322" y="78684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8" name="사각형: 둥근 모서리 277">
            <a:extLst>
              <a:ext uri="{FF2B5EF4-FFF2-40B4-BE49-F238E27FC236}">
                <a16:creationId xmlns:a16="http://schemas.microsoft.com/office/drawing/2014/main" id="{CD723C35-CF37-ACD1-2D24-F831B211B2BE}"/>
              </a:ext>
            </a:extLst>
          </p:cNvPr>
          <p:cNvSpPr/>
          <p:nvPr/>
        </p:nvSpPr>
        <p:spPr>
          <a:xfrm rot="16200000">
            <a:off x="3872061" y="-20982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1B7ABD4E-716F-58C5-22B6-F4319CFCD6DF}"/>
              </a:ext>
            </a:extLst>
          </p:cNvPr>
          <p:cNvSpPr/>
          <p:nvPr/>
        </p:nvSpPr>
        <p:spPr>
          <a:xfrm rot="16200000">
            <a:off x="2995518" y="65442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280" name="직사각형 279">
            <a:extLst>
              <a:ext uri="{FF2B5EF4-FFF2-40B4-BE49-F238E27FC236}">
                <a16:creationId xmlns:a16="http://schemas.microsoft.com/office/drawing/2014/main" id="{30D28D3D-1679-7328-208A-C2C03C842CD0}"/>
              </a:ext>
            </a:extLst>
          </p:cNvPr>
          <p:cNvSpPr/>
          <p:nvPr/>
        </p:nvSpPr>
        <p:spPr>
          <a:xfrm rot="16200000">
            <a:off x="3195470" y="814756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81" name="직사각형 280">
            <a:extLst>
              <a:ext uri="{FF2B5EF4-FFF2-40B4-BE49-F238E27FC236}">
                <a16:creationId xmlns:a16="http://schemas.microsoft.com/office/drawing/2014/main" id="{BF0B8F63-58D2-B8DA-5A5B-309352CEDF2F}"/>
              </a:ext>
            </a:extLst>
          </p:cNvPr>
          <p:cNvSpPr/>
          <p:nvPr/>
        </p:nvSpPr>
        <p:spPr>
          <a:xfrm rot="16200000">
            <a:off x="3201381" y="669350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82" name="직사각형 281">
            <a:extLst>
              <a:ext uri="{FF2B5EF4-FFF2-40B4-BE49-F238E27FC236}">
                <a16:creationId xmlns:a16="http://schemas.microsoft.com/office/drawing/2014/main" id="{80198927-3F59-E5CF-28A5-243599C25565}"/>
              </a:ext>
            </a:extLst>
          </p:cNvPr>
          <p:cNvSpPr/>
          <p:nvPr/>
        </p:nvSpPr>
        <p:spPr>
          <a:xfrm rot="16200000">
            <a:off x="3200617" y="517803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283" name="직선 연결선 282">
            <a:extLst>
              <a:ext uri="{FF2B5EF4-FFF2-40B4-BE49-F238E27FC236}">
                <a16:creationId xmlns:a16="http://schemas.microsoft.com/office/drawing/2014/main" id="{2ED22E6F-9057-0232-3A18-9FCA87FEEFCB}"/>
              </a:ext>
            </a:extLst>
          </p:cNvPr>
          <p:cNvCxnSpPr>
            <a:cxnSpLocks/>
          </p:cNvCxnSpPr>
          <p:nvPr/>
        </p:nvCxnSpPr>
        <p:spPr>
          <a:xfrm rot="16200000">
            <a:off x="3027294" y="78358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직선 연결선 283">
            <a:extLst>
              <a:ext uri="{FF2B5EF4-FFF2-40B4-BE49-F238E27FC236}">
                <a16:creationId xmlns:a16="http://schemas.microsoft.com/office/drawing/2014/main" id="{96241995-1EDD-7873-1F48-D8DF3FBD8052}"/>
              </a:ext>
            </a:extLst>
          </p:cNvPr>
          <p:cNvCxnSpPr/>
          <p:nvPr/>
        </p:nvCxnSpPr>
        <p:spPr>
          <a:xfrm rot="16200000" flipV="1">
            <a:off x="4195090" y="-42513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5" name="직선 연결선 284">
            <a:extLst>
              <a:ext uri="{FF2B5EF4-FFF2-40B4-BE49-F238E27FC236}">
                <a16:creationId xmlns:a16="http://schemas.microsoft.com/office/drawing/2014/main" id="{4A609C9A-670D-F99B-9695-069C6B1DD3C3}"/>
              </a:ext>
            </a:extLst>
          </p:cNvPr>
          <p:cNvCxnSpPr/>
          <p:nvPr/>
        </p:nvCxnSpPr>
        <p:spPr>
          <a:xfrm rot="16200000" flipV="1">
            <a:off x="4191911" y="-203703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6" name="모서리가 둥근 직사각형 1001">
            <a:extLst>
              <a:ext uri="{FF2B5EF4-FFF2-40B4-BE49-F238E27FC236}">
                <a16:creationId xmlns:a16="http://schemas.microsoft.com/office/drawing/2014/main" id="{42F1902B-D586-82F4-9462-82071880982E}"/>
              </a:ext>
            </a:extLst>
          </p:cNvPr>
          <p:cNvSpPr/>
          <p:nvPr/>
        </p:nvSpPr>
        <p:spPr>
          <a:xfrm rot="16200000">
            <a:off x="5535860" y="30677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7" name="모서리가 둥근 직사각형 1002">
            <a:extLst>
              <a:ext uri="{FF2B5EF4-FFF2-40B4-BE49-F238E27FC236}">
                <a16:creationId xmlns:a16="http://schemas.microsoft.com/office/drawing/2014/main" id="{7C20ED88-EBCC-3F5E-C452-4BBCC50AECDB}"/>
              </a:ext>
            </a:extLst>
          </p:cNvPr>
          <p:cNvSpPr/>
          <p:nvPr/>
        </p:nvSpPr>
        <p:spPr>
          <a:xfrm rot="16200000">
            <a:off x="5534545" y="2906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8" name="모서리가 둥근 직사각형 997">
            <a:extLst>
              <a:ext uri="{FF2B5EF4-FFF2-40B4-BE49-F238E27FC236}">
                <a16:creationId xmlns:a16="http://schemas.microsoft.com/office/drawing/2014/main" id="{DB017413-CF6D-3B9E-B125-536833E46CA4}"/>
              </a:ext>
            </a:extLst>
          </p:cNvPr>
          <p:cNvSpPr/>
          <p:nvPr/>
        </p:nvSpPr>
        <p:spPr>
          <a:xfrm rot="16200000">
            <a:off x="5704854" y="32296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9" name="모서리가 둥근 직사각형 998">
            <a:extLst>
              <a:ext uri="{FF2B5EF4-FFF2-40B4-BE49-F238E27FC236}">
                <a16:creationId xmlns:a16="http://schemas.microsoft.com/office/drawing/2014/main" id="{97086D6A-C444-C166-75C1-F0827B2CD94F}"/>
              </a:ext>
            </a:extLst>
          </p:cNvPr>
          <p:cNvSpPr/>
          <p:nvPr/>
        </p:nvSpPr>
        <p:spPr>
          <a:xfrm rot="16200000">
            <a:off x="5703872" y="30684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0" name="모서리가 둥근 직사각형 999">
            <a:extLst>
              <a:ext uri="{FF2B5EF4-FFF2-40B4-BE49-F238E27FC236}">
                <a16:creationId xmlns:a16="http://schemas.microsoft.com/office/drawing/2014/main" id="{545C19B0-7CD5-A781-4DD1-C679C6292297}"/>
              </a:ext>
            </a:extLst>
          </p:cNvPr>
          <p:cNvSpPr/>
          <p:nvPr/>
        </p:nvSpPr>
        <p:spPr>
          <a:xfrm rot="16200000">
            <a:off x="5702557" y="29072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1" name="모서리가 둥근 직사각형 994">
            <a:extLst>
              <a:ext uri="{FF2B5EF4-FFF2-40B4-BE49-F238E27FC236}">
                <a16:creationId xmlns:a16="http://schemas.microsoft.com/office/drawing/2014/main" id="{A0410EA6-8D5C-3A1F-B404-5857969E8CB0}"/>
              </a:ext>
            </a:extLst>
          </p:cNvPr>
          <p:cNvSpPr/>
          <p:nvPr/>
        </p:nvSpPr>
        <p:spPr>
          <a:xfrm rot="16200000">
            <a:off x="5876306" y="32289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2" name="모서리가 둥근 직사각형 995">
            <a:extLst>
              <a:ext uri="{FF2B5EF4-FFF2-40B4-BE49-F238E27FC236}">
                <a16:creationId xmlns:a16="http://schemas.microsoft.com/office/drawing/2014/main" id="{236B55CC-A65D-29A3-0FB6-3CBB03A29411}"/>
              </a:ext>
            </a:extLst>
          </p:cNvPr>
          <p:cNvSpPr/>
          <p:nvPr/>
        </p:nvSpPr>
        <p:spPr>
          <a:xfrm rot="16200000">
            <a:off x="5875324" y="30677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3" name="모서리가 둥근 직사각형 996">
            <a:extLst>
              <a:ext uri="{FF2B5EF4-FFF2-40B4-BE49-F238E27FC236}">
                <a16:creationId xmlns:a16="http://schemas.microsoft.com/office/drawing/2014/main" id="{2E59AB9E-F280-C049-5C15-858E4B5EB7B0}"/>
              </a:ext>
            </a:extLst>
          </p:cNvPr>
          <p:cNvSpPr/>
          <p:nvPr/>
        </p:nvSpPr>
        <p:spPr>
          <a:xfrm rot="16200000">
            <a:off x="5874009" y="2906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4" name="모서리가 둥근 직사각형 991">
            <a:extLst>
              <a:ext uri="{FF2B5EF4-FFF2-40B4-BE49-F238E27FC236}">
                <a16:creationId xmlns:a16="http://schemas.microsoft.com/office/drawing/2014/main" id="{F7D86EA5-ED84-360B-BFB5-4170678E48D0}"/>
              </a:ext>
            </a:extLst>
          </p:cNvPr>
          <p:cNvSpPr/>
          <p:nvPr/>
        </p:nvSpPr>
        <p:spPr>
          <a:xfrm rot="16200000">
            <a:off x="6039464" y="32279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5" name="모서리가 둥근 직사각형 992">
            <a:extLst>
              <a:ext uri="{FF2B5EF4-FFF2-40B4-BE49-F238E27FC236}">
                <a16:creationId xmlns:a16="http://schemas.microsoft.com/office/drawing/2014/main" id="{952836E9-50AD-607B-8B60-AE42CFB6C107}"/>
              </a:ext>
            </a:extLst>
          </p:cNvPr>
          <p:cNvSpPr/>
          <p:nvPr/>
        </p:nvSpPr>
        <p:spPr>
          <a:xfrm rot="16200000">
            <a:off x="6038482" y="30667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6" name="모서리가 둥근 직사각형 993">
            <a:extLst>
              <a:ext uri="{FF2B5EF4-FFF2-40B4-BE49-F238E27FC236}">
                <a16:creationId xmlns:a16="http://schemas.microsoft.com/office/drawing/2014/main" id="{7F250FD5-1701-4E00-78FB-A9F903AE6F0E}"/>
              </a:ext>
            </a:extLst>
          </p:cNvPr>
          <p:cNvSpPr/>
          <p:nvPr/>
        </p:nvSpPr>
        <p:spPr>
          <a:xfrm rot="16200000">
            <a:off x="6037167" y="29055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7" name="모서리가 둥근 직사각형 988">
            <a:extLst>
              <a:ext uri="{FF2B5EF4-FFF2-40B4-BE49-F238E27FC236}">
                <a16:creationId xmlns:a16="http://schemas.microsoft.com/office/drawing/2014/main" id="{E78BA7F7-C6DE-6D74-2295-51380B56E649}"/>
              </a:ext>
            </a:extLst>
          </p:cNvPr>
          <p:cNvSpPr/>
          <p:nvPr/>
        </p:nvSpPr>
        <p:spPr>
          <a:xfrm rot="16200000">
            <a:off x="6209019" y="32265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8" name="모서리가 둥근 직사각형 989">
            <a:extLst>
              <a:ext uri="{FF2B5EF4-FFF2-40B4-BE49-F238E27FC236}">
                <a16:creationId xmlns:a16="http://schemas.microsoft.com/office/drawing/2014/main" id="{8EE83313-5FBB-E977-31DC-5FEEFD2D13A9}"/>
              </a:ext>
            </a:extLst>
          </p:cNvPr>
          <p:cNvSpPr/>
          <p:nvPr/>
        </p:nvSpPr>
        <p:spPr>
          <a:xfrm rot="16200000">
            <a:off x="6208037" y="30653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9" name="모서리가 둥근 직사각형 990">
            <a:extLst>
              <a:ext uri="{FF2B5EF4-FFF2-40B4-BE49-F238E27FC236}">
                <a16:creationId xmlns:a16="http://schemas.microsoft.com/office/drawing/2014/main" id="{5770D390-2B6D-D2A5-DB32-C61E5E442F07}"/>
              </a:ext>
            </a:extLst>
          </p:cNvPr>
          <p:cNvSpPr/>
          <p:nvPr/>
        </p:nvSpPr>
        <p:spPr>
          <a:xfrm rot="16200000">
            <a:off x="6209016" y="29042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0" name="모서리가 둥근 직사각형 985">
            <a:extLst>
              <a:ext uri="{FF2B5EF4-FFF2-40B4-BE49-F238E27FC236}">
                <a16:creationId xmlns:a16="http://schemas.microsoft.com/office/drawing/2014/main" id="{BA117E1C-B877-D65D-FFF3-C20D466427E8}"/>
              </a:ext>
            </a:extLst>
          </p:cNvPr>
          <p:cNvSpPr/>
          <p:nvPr/>
        </p:nvSpPr>
        <p:spPr>
          <a:xfrm rot="16200000">
            <a:off x="6389293" y="32279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1" name="모서리가 둥근 직사각형 986">
            <a:extLst>
              <a:ext uri="{FF2B5EF4-FFF2-40B4-BE49-F238E27FC236}">
                <a16:creationId xmlns:a16="http://schemas.microsoft.com/office/drawing/2014/main" id="{C22EAA14-C49A-8EAB-FF6F-9F7EFF9B598E}"/>
              </a:ext>
            </a:extLst>
          </p:cNvPr>
          <p:cNvSpPr/>
          <p:nvPr/>
        </p:nvSpPr>
        <p:spPr>
          <a:xfrm rot="16200000">
            <a:off x="6388311" y="306671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" name="모서리가 둥근 직사각형 987">
            <a:extLst>
              <a:ext uri="{FF2B5EF4-FFF2-40B4-BE49-F238E27FC236}">
                <a16:creationId xmlns:a16="http://schemas.microsoft.com/office/drawing/2014/main" id="{43BB4AE6-DBE1-5539-92AA-409D92B55799}"/>
              </a:ext>
            </a:extLst>
          </p:cNvPr>
          <p:cNvSpPr/>
          <p:nvPr/>
        </p:nvSpPr>
        <p:spPr>
          <a:xfrm rot="16200000">
            <a:off x="6386996" y="29055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3" name="모서리가 둥근 직사각형 982">
            <a:extLst>
              <a:ext uri="{FF2B5EF4-FFF2-40B4-BE49-F238E27FC236}">
                <a16:creationId xmlns:a16="http://schemas.microsoft.com/office/drawing/2014/main" id="{02638903-5456-4680-397D-8B4632DF885D}"/>
              </a:ext>
            </a:extLst>
          </p:cNvPr>
          <p:cNvSpPr/>
          <p:nvPr/>
        </p:nvSpPr>
        <p:spPr>
          <a:xfrm rot="16200000">
            <a:off x="6556646" y="32309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4" name="모서리가 둥근 직사각형 983">
            <a:extLst>
              <a:ext uri="{FF2B5EF4-FFF2-40B4-BE49-F238E27FC236}">
                <a16:creationId xmlns:a16="http://schemas.microsoft.com/office/drawing/2014/main" id="{8E8720F5-0F66-D0F8-130C-5181D3C28768}"/>
              </a:ext>
            </a:extLst>
          </p:cNvPr>
          <p:cNvSpPr/>
          <p:nvPr/>
        </p:nvSpPr>
        <p:spPr>
          <a:xfrm rot="16200000">
            <a:off x="6555665" y="30697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5" name="모서리가 둥근 직사각형 984">
            <a:extLst>
              <a:ext uri="{FF2B5EF4-FFF2-40B4-BE49-F238E27FC236}">
                <a16:creationId xmlns:a16="http://schemas.microsoft.com/office/drawing/2014/main" id="{8DBD074D-FC4C-1714-0D91-9FEF15E12947}"/>
              </a:ext>
            </a:extLst>
          </p:cNvPr>
          <p:cNvSpPr/>
          <p:nvPr/>
        </p:nvSpPr>
        <p:spPr>
          <a:xfrm rot="16200000">
            <a:off x="6554350" y="29085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6" name="모서리가 둥근 직사각형 979">
            <a:extLst>
              <a:ext uri="{FF2B5EF4-FFF2-40B4-BE49-F238E27FC236}">
                <a16:creationId xmlns:a16="http://schemas.microsoft.com/office/drawing/2014/main" id="{D98524F1-98E7-A76D-8D8B-146D96B1C847}"/>
              </a:ext>
            </a:extLst>
          </p:cNvPr>
          <p:cNvSpPr/>
          <p:nvPr/>
        </p:nvSpPr>
        <p:spPr>
          <a:xfrm rot="16200000">
            <a:off x="6721760" y="3229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7" name="모서리가 둥근 직사각형 980">
            <a:extLst>
              <a:ext uri="{FF2B5EF4-FFF2-40B4-BE49-F238E27FC236}">
                <a16:creationId xmlns:a16="http://schemas.microsoft.com/office/drawing/2014/main" id="{CEBDC92C-4B50-5601-BB3E-E8B67F31E0EC}"/>
              </a:ext>
            </a:extLst>
          </p:cNvPr>
          <p:cNvSpPr/>
          <p:nvPr/>
        </p:nvSpPr>
        <p:spPr>
          <a:xfrm rot="16200000">
            <a:off x="6720778" y="3068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8" name="모서리가 둥근 직사각형 981">
            <a:extLst>
              <a:ext uri="{FF2B5EF4-FFF2-40B4-BE49-F238E27FC236}">
                <a16:creationId xmlns:a16="http://schemas.microsoft.com/office/drawing/2014/main" id="{96CED2B4-B545-7A4E-5346-39DF7DACBF91}"/>
              </a:ext>
            </a:extLst>
          </p:cNvPr>
          <p:cNvSpPr/>
          <p:nvPr/>
        </p:nvSpPr>
        <p:spPr>
          <a:xfrm rot="16200000">
            <a:off x="6722522" y="29039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9" name="모서리가 둥근 직사각형 976">
            <a:extLst>
              <a:ext uri="{FF2B5EF4-FFF2-40B4-BE49-F238E27FC236}">
                <a16:creationId xmlns:a16="http://schemas.microsoft.com/office/drawing/2014/main" id="{C7EA2909-6FBF-3B87-26B8-CB86D03CD02A}"/>
              </a:ext>
            </a:extLst>
          </p:cNvPr>
          <p:cNvSpPr/>
          <p:nvPr/>
        </p:nvSpPr>
        <p:spPr>
          <a:xfrm rot="16200000">
            <a:off x="6884940" y="32299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0" name="모서리가 둥근 직사각형 977">
            <a:extLst>
              <a:ext uri="{FF2B5EF4-FFF2-40B4-BE49-F238E27FC236}">
                <a16:creationId xmlns:a16="http://schemas.microsoft.com/office/drawing/2014/main" id="{28D06102-924E-7A29-4832-C23481F031A1}"/>
              </a:ext>
            </a:extLst>
          </p:cNvPr>
          <p:cNvSpPr/>
          <p:nvPr/>
        </p:nvSpPr>
        <p:spPr>
          <a:xfrm rot="16200000">
            <a:off x="6883959" y="30688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1" name="모서리가 둥근 직사각형 978">
            <a:extLst>
              <a:ext uri="{FF2B5EF4-FFF2-40B4-BE49-F238E27FC236}">
                <a16:creationId xmlns:a16="http://schemas.microsoft.com/office/drawing/2014/main" id="{FE89E665-2C03-5723-5D9B-2C4495C0F299}"/>
              </a:ext>
            </a:extLst>
          </p:cNvPr>
          <p:cNvSpPr/>
          <p:nvPr/>
        </p:nvSpPr>
        <p:spPr>
          <a:xfrm rot="16200000">
            <a:off x="6882644" y="2907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2" name="모서리가 둥근 직사각형 973">
            <a:extLst>
              <a:ext uri="{FF2B5EF4-FFF2-40B4-BE49-F238E27FC236}">
                <a16:creationId xmlns:a16="http://schemas.microsoft.com/office/drawing/2014/main" id="{2C40936A-D514-5385-D0DB-8AF868F1FEED}"/>
              </a:ext>
            </a:extLst>
          </p:cNvPr>
          <p:cNvSpPr/>
          <p:nvPr/>
        </p:nvSpPr>
        <p:spPr>
          <a:xfrm rot="16200000">
            <a:off x="7049834" y="3229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3" name="모서리가 둥근 직사각형 974">
            <a:extLst>
              <a:ext uri="{FF2B5EF4-FFF2-40B4-BE49-F238E27FC236}">
                <a16:creationId xmlns:a16="http://schemas.microsoft.com/office/drawing/2014/main" id="{B146FABE-5469-E0D8-2420-868B3F54492C}"/>
              </a:ext>
            </a:extLst>
          </p:cNvPr>
          <p:cNvSpPr/>
          <p:nvPr/>
        </p:nvSpPr>
        <p:spPr>
          <a:xfrm rot="16200000">
            <a:off x="7048853" y="30681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4" name="모서리가 둥근 직사각형 975">
            <a:extLst>
              <a:ext uri="{FF2B5EF4-FFF2-40B4-BE49-F238E27FC236}">
                <a16:creationId xmlns:a16="http://schemas.microsoft.com/office/drawing/2014/main" id="{723AA449-79A1-5ACC-8FF6-7D0B2E242AE3}"/>
              </a:ext>
            </a:extLst>
          </p:cNvPr>
          <p:cNvSpPr/>
          <p:nvPr/>
        </p:nvSpPr>
        <p:spPr>
          <a:xfrm rot="16200000">
            <a:off x="7047537" y="29069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5" name="모서리가 둥근 직사각형 913">
            <a:extLst>
              <a:ext uri="{FF2B5EF4-FFF2-40B4-BE49-F238E27FC236}">
                <a16:creationId xmlns:a16="http://schemas.microsoft.com/office/drawing/2014/main" id="{282168D4-E72A-4C64-B9C7-2493EF9FACB8}"/>
              </a:ext>
            </a:extLst>
          </p:cNvPr>
          <p:cNvSpPr/>
          <p:nvPr/>
        </p:nvSpPr>
        <p:spPr>
          <a:xfrm rot="16200000">
            <a:off x="5535095" y="32272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6" name="사각형: 둥근 위쪽 모서리 315">
            <a:extLst>
              <a:ext uri="{FF2B5EF4-FFF2-40B4-BE49-F238E27FC236}">
                <a16:creationId xmlns:a16="http://schemas.microsoft.com/office/drawing/2014/main" id="{F378C054-434D-DB45-51A6-6DCDC6C80FB7}"/>
              </a:ext>
            </a:extLst>
          </p:cNvPr>
          <p:cNvSpPr/>
          <p:nvPr/>
        </p:nvSpPr>
        <p:spPr>
          <a:xfrm rot="16200000">
            <a:off x="5067714" y="297727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17" name="직선 연결선 316">
            <a:extLst>
              <a:ext uri="{FF2B5EF4-FFF2-40B4-BE49-F238E27FC236}">
                <a16:creationId xmlns:a16="http://schemas.microsoft.com/office/drawing/2014/main" id="{F0778C54-4DAF-5647-3393-D4DA2CA83E0D}"/>
              </a:ext>
            </a:extLst>
          </p:cNvPr>
          <p:cNvCxnSpPr>
            <a:cxnSpLocks/>
          </p:cNvCxnSpPr>
          <p:nvPr/>
        </p:nvCxnSpPr>
        <p:spPr>
          <a:xfrm rot="16200000">
            <a:off x="5210336" y="311319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" name="사각형: 둥근 모서리 317">
            <a:extLst>
              <a:ext uri="{FF2B5EF4-FFF2-40B4-BE49-F238E27FC236}">
                <a16:creationId xmlns:a16="http://schemas.microsoft.com/office/drawing/2014/main" id="{3C46C6FC-6239-D32A-4C5D-F831B27FFE7F}"/>
              </a:ext>
            </a:extLst>
          </p:cNvPr>
          <p:cNvSpPr/>
          <p:nvPr/>
        </p:nvSpPr>
        <p:spPr>
          <a:xfrm rot="16200000">
            <a:off x="5929075" y="211652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9" name="직사각형 318">
            <a:extLst>
              <a:ext uri="{FF2B5EF4-FFF2-40B4-BE49-F238E27FC236}">
                <a16:creationId xmlns:a16="http://schemas.microsoft.com/office/drawing/2014/main" id="{B90971D9-2404-954E-3240-8B921E3D929C}"/>
              </a:ext>
            </a:extLst>
          </p:cNvPr>
          <p:cNvSpPr/>
          <p:nvPr/>
        </p:nvSpPr>
        <p:spPr>
          <a:xfrm rot="16200000">
            <a:off x="5052532" y="2980770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320" name="직사각형 319">
            <a:extLst>
              <a:ext uri="{FF2B5EF4-FFF2-40B4-BE49-F238E27FC236}">
                <a16:creationId xmlns:a16="http://schemas.microsoft.com/office/drawing/2014/main" id="{AD2CBC8A-E09C-7249-6669-8167D969C9E5}"/>
              </a:ext>
            </a:extLst>
          </p:cNvPr>
          <p:cNvSpPr/>
          <p:nvPr/>
        </p:nvSpPr>
        <p:spPr>
          <a:xfrm rot="16200000">
            <a:off x="5252484" y="3141104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321" name="직사각형 320">
            <a:extLst>
              <a:ext uri="{FF2B5EF4-FFF2-40B4-BE49-F238E27FC236}">
                <a16:creationId xmlns:a16="http://schemas.microsoft.com/office/drawing/2014/main" id="{CD0A1B99-9D24-2EEC-D9D5-C76C974AAA29}"/>
              </a:ext>
            </a:extLst>
          </p:cNvPr>
          <p:cNvSpPr/>
          <p:nvPr/>
        </p:nvSpPr>
        <p:spPr>
          <a:xfrm rot="16200000">
            <a:off x="5258395" y="299569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21D12F29-046B-46E2-7132-A826A628FF41}"/>
              </a:ext>
            </a:extLst>
          </p:cNvPr>
          <p:cNvSpPr/>
          <p:nvPr/>
        </p:nvSpPr>
        <p:spPr>
          <a:xfrm rot="16200000">
            <a:off x="5257631" y="284415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323" name="직선 연결선 322">
            <a:extLst>
              <a:ext uri="{FF2B5EF4-FFF2-40B4-BE49-F238E27FC236}">
                <a16:creationId xmlns:a16="http://schemas.microsoft.com/office/drawing/2014/main" id="{5F6DAAC3-9D2A-6CC2-FA32-EBEBB2718D0A}"/>
              </a:ext>
            </a:extLst>
          </p:cNvPr>
          <p:cNvCxnSpPr>
            <a:cxnSpLocks/>
          </p:cNvCxnSpPr>
          <p:nvPr/>
        </p:nvCxnSpPr>
        <p:spPr>
          <a:xfrm rot="16200000">
            <a:off x="5084308" y="310993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4" name="직선 연결선 323">
            <a:extLst>
              <a:ext uri="{FF2B5EF4-FFF2-40B4-BE49-F238E27FC236}">
                <a16:creationId xmlns:a16="http://schemas.microsoft.com/office/drawing/2014/main" id="{49B557F5-CC10-C2FB-A6B0-C5FBBE38AA3E}"/>
              </a:ext>
            </a:extLst>
          </p:cNvPr>
          <p:cNvCxnSpPr/>
          <p:nvPr/>
        </p:nvCxnSpPr>
        <p:spPr>
          <a:xfrm rot="16200000" flipV="1">
            <a:off x="6252104" y="228383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5" name="직선 연결선 324">
            <a:extLst>
              <a:ext uri="{FF2B5EF4-FFF2-40B4-BE49-F238E27FC236}">
                <a16:creationId xmlns:a16="http://schemas.microsoft.com/office/drawing/2014/main" id="{A7AF040A-2035-AE49-1DA7-970F332809DB}"/>
              </a:ext>
            </a:extLst>
          </p:cNvPr>
          <p:cNvCxnSpPr/>
          <p:nvPr/>
        </p:nvCxnSpPr>
        <p:spPr>
          <a:xfrm rot="16200000" flipV="1">
            <a:off x="6248925" y="212264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6" name="모서리가 둥근 직사각형 1001">
            <a:extLst>
              <a:ext uri="{FF2B5EF4-FFF2-40B4-BE49-F238E27FC236}">
                <a16:creationId xmlns:a16="http://schemas.microsoft.com/office/drawing/2014/main" id="{EE470EB9-137A-D4AC-48C8-50DF76282532}"/>
              </a:ext>
            </a:extLst>
          </p:cNvPr>
          <p:cNvSpPr/>
          <p:nvPr/>
        </p:nvSpPr>
        <p:spPr>
          <a:xfrm rot="16200000">
            <a:off x="5538594" y="18983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" name="모서리가 둥근 직사각형 1002">
            <a:extLst>
              <a:ext uri="{FF2B5EF4-FFF2-40B4-BE49-F238E27FC236}">
                <a16:creationId xmlns:a16="http://schemas.microsoft.com/office/drawing/2014/main" id="{A627B602-6D22-A735-B093-0CACCD9E8931}"/>
              </a:ext>
            </a:extLst>
          </p:cNvPr>
          <p:cNvSpPr/>
          <p:nvPr/>
        </p:nvSpPr>
        <p:spPr>
          <a:xfrm rot="16200000">
            <a:off x="5537279" y="17371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8" name="모서리가 둥근 직사각형 997">
            <a:extLst>
              <a:ext uri="{FF2B5EF4-FFF2-40B4-BE49-F238E27FC236}">
                <a16:creationId xmlns:a16="http://schemas.microsoft.com/office/drawing/2014/main" id="{2020F816-FF97-5490-59B6-D265E1E30209}"/>
              </a:ext>
            </a:extLst>
          </p:cNvPr>
          <p:cNvSpPr/>
          <p:nvPr/>
        </p:nvSpPr>
        <p:spPr>
          <a:xfrm rot="16200000">
            <a:off x="5707588" y="20602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9" name="모서리가 둥근 직사각형 998">
            <a:extLst>
              <a:ext uri="{FF2B5EF4-FFF2-40B4-BE49-F238E27FC236}">
                <a16:creationId xmlns:a16="http://schemas.microsoft.com/office/drawing/2014/main" id="{C3840E77-0C24-9919-4A5D-A6B888C09BD7}"/>
              </a:ext>
            </a:extLst>
          </p:cNvPr>
          <p:cNvSpPr/>
          <p:nvPr/>
        </p:nvSpPr>
        <p:spPr>
          <a:xfrm rot="16200000">
            <a:off x="5706606" y="18990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0" name="모서리가 둥근 직사각형 999">
            <a:extLst>
              <a:ext uri="{FF2B5EF4-FFF2-40B4-BE49-F238E27FC236}">
                <a16:creationId xmlns:a16="http://schemas.microsoft.com/office/drawing/2014/main" id="{F632EAD5-E645-8847-0DCA-94788BE4D4F6}"/>
              </a:ext>
            </a:extLst>
          </p:cNvPr>
          <p:cNvSpPr/>
          <p:nvPr/>
        </p:nvSpPr>
        <p:spPr>
          <a:xfrm rot="16200000">
            <a:off x="5705291" y="17378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1" name="모서리가 둥근 직사각형 994">
            <a:extLst>
              <a:ext uri="{FF2B5EF4-FFF2-40B4-BE49-F238E27FC236}">
                <a16:creationId xmlns:a16="http://schemas.microsoft.com/office/drawing/2014/main" id="{6CA0693D-3C09-CF26-B5FD-045848C4B85B}"/>
              </a:ext>
            </a:extLst>
          </p:cNvPr>
          <p:cNvSpPr/>
          <p:nvPr/>
        </p:nvSpPr>
        <p:spPr>
          <a:xfrm rot="16200000">
            <a:off x="5879040" y="20595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2" name="모서리가 둥근 직사각형 995">
            <a:extLst>
              <a:ext uri="{FF2B5EF4-FFF2-40B4-BE49-F238E27FC236}">
                <a16:creationId xmlns:a16="http://schemas.microsoft.com/office/drawing/2014/main" id="{1590CC11-44DD-09F3-CB7A-AD88CB778622}"/>
              </a:ext>
            </a:extLst>
          </p:cNvPr>
          <p:cNvSpPr/>
          <p:nvPr/>
        </p:nvSpPr>
        <p:spPr>
          <a:xfrm rot="16200000">
            <a:off x="5878058" y="18983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3" name="모서리가 둥근 직사각형 996">
            <a:extLst>
              <a:ext uri="{FF2B5EF4-FFF2-40B4-BE49-F238E27FC236}">
                <a16:creationId xmlns:a16="http://schemas.microsoft.com/office/drawing/2014/main" id="{C0042F01-BB8C-45A1-FB3C-541F136B3C9F}"/>
              </a:ext>
            </a:extLst>
          </p:cNvPr>
          <p:cNvSpPr/>
          <p:nvPr/>
        </p:nvSpPr>
        <p:spPr>
          <a:xfrm rot="16200000">
            <a:off x="5876743" y="17371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4" name="모서리가 둥근 직사각형 991">
            <a:extLst>
              <a:ext uri="{FF2B5EF4-FFF2-40B4-BE49-F238E27FC236}">
                <a16:creationId xmlns:a16="http://schemas.microsoft.com/office/drawing/2014/main" id="{4CBDF1E3-1507-8AAF-242B-55045ECDCBBE}"/>
              </a:ext>
            </a:extLst>
          </p:cNvPr>
          <p:cNvSpPr/>
          <p:nvPr/>
        </p:nvSpPr>
        <p:spPr>
          <a:xfrm rot="16200000">
            <a:off x="6042198" y="20585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5" name="모서리가 둥근 직사각형 992">
            <a:extLst>
              <a:ext uri="{FF2B5EF4-FFF2-40B4-BE49-F238E27FC236}">
                <a16:creationId xmlns:a16="http://schemas.microsoft.com/office/drawing/2014/main" id="{3C445BAB-1544-57EF-933E-8DE76BF15A3B}"/>
              </a:ext>
            </a:extLst>
          </p:cNvPr>
          <p:cNvSpPr/>
          <p:nvPr/>
        </p:nvSpPr>
        <p:spPr>
          <a:xfrm rot="16200000">
            <a:off x="6041216" y="18973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6" name="모서리가 둥근 직사각형 993">
            <a:extLst>
              <a:ext uri="{FF2B5EF4-FFF2-40B4-BE49-F238E27FC236}">
                <a16:creationId xmlns:a16="http://schemas.microsoft.com/office/drawing/2014/main" id="{393E36F3-4382-1C63-1A01-35CF45665B06}"/>
              </a:ext>
            </a:extLst>
          </p:cNvPr>
          <p:cNvSpPr/>
          <p:nvPr/>
        </p:nvSpPr>
        <p:spPr>
          <a:xfrm rot="16200000">
            <a:off x="6039901" y="17361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7" name="모서리가 둥근 직사각형 988">
            <a:extLst>
              <a:ext uri="{FF2B5EF4-FFF2-40B4-BE49-F238E27FC236}">
                <a16:creationId xmlns:a16="http://schemas.microsoft.com/office/drawing/2014/main" id="{EC900FDB-5C0F-C26C-92A8-A91535854405}"/>
              </a:ext>
            </a:extLst>
          </p:cNvPr>
          <p:cNvSpPr/>
          <p:nvPr/>
        </p:nvSpPr>
        <p:spPr>
          <a:xfrm rot="16200000">
            <a:off x="6211753" y="20572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8" name="모서리가 둥근 직사각형 989">
            <a:extLst>
              <a:ext uri="{FF2B5EF4-FFF2-40B4-BE49-F238E27FC236}">
                <a16:creationId xmlns:a16="http://schemas.microsoft.com/office/drawing/2014/main" id="{298A56A9-3BD6-7C49-BF1C-713321BABBDB}"/>
              </a:ext>
            </a:extLst>
          </p:cNvPr>
          <p:cNvSpPr/>
          <p:nvPr/>
        </p:nvSpPr>
        <p:spPr>
          <a:xfrm rot="16200000">
            <a:off x="6210771" y="18960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9" name="모서리가 둥근 직사각형 990">
            <a:extLst>
              <a:ext uri="{FF2B5EF4-FFF2-40B4-BE49-F238E27FC236}">
                <a16:creationId xmlns:a16="http://schemas.microsoft.com/office/drawing/2014/main" id="{EC930BA7-D654-57D2-8C57-B2C399EF95D1}"/>
              </a:ext>
            </a:extLst>
          </p:cNvPr>
          <p:cNvSpPr/>
          <p:nvPr/>
        </p:nvSpPr>
        <p:spPr>
          <a:xfrm rot="16200000">
            <a:off x="6211750" y="17348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" name="모서리가 둥근 직사각형 985">
            <a:extLst>
              <a:ext uri="{FF2B5EF4-FFF2-40B4-BE49-F238E27FC236}">
                <a16:creationId xmlns:a16="http://schemas.microsoft.com/office/drawing/2014/main" id="{370C6792-7D86-C9A5-E6CE-39FE9CD29B65}"/>
              </a:ext>
            </a:extLst>
          </p:cNvPr>
          <p:cNvSpPr/>
          <p:nvPr/>
        </p:nvSpPr>
        <p:spPr>
          <a:xfrm rot="16200000">
            <a:off x="6392027" y="20585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1" name="모서리가 둥근 직사각형 986">
            <a:extLst>
              <a:ext uri="{FF2B5EF4-FFF2-40B4-BE49-F238E27FC236}">
                <a16:creationId xmlns:a16="http://schemas.microsoft.com/office/drawing/2014/main" id="{3D42B819-3EE9-5FC2-CD98-9ECBEF64BD00}"/>
              </a:ext>
            </a:extLst>
          </p:cNvPr>
          <p:cNvSpPr/>
          <p:nvPr/>
        </p:nvSpPr>
        <p:spPr>
          <a:xfrm rot="16200000">
            <a:off x="6391045" y="18973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2" name="모서리가 둥근 직사각형 987">
            <a:extLst>
              <a:ext uri="{FF2B5EF4-FFF2-40B4-BE49-F238E27FC236}">
                <a16:creationId xmlns:a16="http://schemas.microsoft.com/office/drawing/2014/main" id="{8CAF7530-43B4-C99F-4B80-406DA8E7F443}"/>
              </a:ext>
            </a:extLst>
          </p:cNvPr>
          <p:cNvSpPr/>
          <p:nvPr/>
        </p:nvSpPr>
        <p:spPr>
          <a:xfrm rot="16200000">
            <a:off x="6389730" y="17361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" name="모서리가 둥근 직사각형 982">
            <a:extLst>
              <a:ext uri="{FF2B5EF4-FFF2-40B4-BE49-F238E27FC236}">
                <a16:creationId xmlns:a16="http://schemas.microsoft.com/office/drawing/2014/main" id="{AEA08051-4C5C-7408-D4E4-1E18C2B313C9}"/>
              </a:ext>
            </a:extLst>
          </p:cNvPr>
          <p:cNvSpPr/>
          <p:nvPr/>
        </p:nvSpPr>
        <p:spPr>
          <a:xfrm rot="16200000">
            <a:off x="6559380" y="20615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4" name="모서리가 둥근 직사각형 983">
            <a:extLst>
              <a:ext uri="{FF2B5EF4-FFF2-40B4-BE49-F238E27FC236}">
                <a16:creationId xmlns:a16="http://schemas.microsoft.com/office/drawing/2014/main" id="{E3E599A0-396A-BE6A-3819-9A21E6C5D68E}"/>
              </a:ext>
            </a:extLst>
          </p:cNvPr>
          <p:cNvSpPr/>
          <p:nvPr/>
        </p:nvSpPr>
        <p:spPr>
          <a:xfrm rot="16200000">
            <a:off x="6558399" y="19004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5" name="모서리가 둥근 직사각형 984">
            <a:extLst>
              <a:ext uri="{FF2B5EF4-FFF2-40B4-BE49-F238E27FC236}">
                <a16:creationId xmlns:a16="http://schemas.microsoft.com/office/drawing/2014/main" id="{1588B04E-47A1-DB42-13D8-825D5538A2A8}"/>
              </a:ext>
            </a:extLst>
          </p:cNvPr>
          <p:cNvSpPr/>
          <p:nvPr/>
        </p:nvSpPr>
        <p:spPr>
          <a:xfrm rot="16200000">
            <a:off x="6557084" y="17392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" name="모서리가 둥근 직사각형 979">
            <a:extLst>
              <a:ext uri="{FF2B5EF4-FFF2-40B4-BE49-F238E27FC236}">
                <a16:creationId xmlns:a16="http://schemas.microsoft.com/office/drawing/2014/main" id="{2BF4C73D-FC83-CAA4-D4E2-DB996DE7124C}"/>
              </a:ext>
            </a:extLst>
          </p:cNvPr>
          <p:cNvSpPr/>
          <p:nvPr/>
        </p:nvSpPr>
        <p:spPr>
          <a:xfrm rot="16200000">
            <a:off x="6724494" y="20602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7" name="모서리가 둥근 직사각형 980">
            <a:extLst>
              <a:ext uri="{FF2B5EF4-FFF2-40B4-BE49-F238E27FC236}">
                <a16:creationId xmlns:a16="http://schemas.microsoft.com/office/drawing/2014/main" id="{D7F6F0C4-EA33-A49A-6684-67F2B3BF02A3}"/>
              </a:ext>
            </a:extLst>
          </p:cNvPr>
          <p:cNvSpPr/>
          <p:nvPr/>
        </p:nvSpPr>
        <p:spPr>
          <a:xfrm rot="16200000">
            <a:off x="6723512" y="18990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" name="모서리가 둥근 직사각형 981">
            <a:extLst>
              <a:ext uri="{FF2B5EF4-FFF2-40B4-BE49-F238E27FC236}">
                <a16:creationId xmlns:a16="http://schemas.microsoft.com/office/drawing/2014/main" id="{75E9EA77-23A3-C848-FF5C-AD0CB8B67EC1}"/>
              </a:ext>
            </a:extLst>
          </p:cNvPr>
          <p:cNvSpPr/>
          <p:nvPr/>
        </p:nvSpPr>
        <p:spPr>
          <a:xfrm rot="16200000">
            <a:off x="6725256" y="17346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" name="모서리가 둥근 직사각형 976">
            <a:extLst>
              <a:ext uri="{FF2B5EF4-FFF2-40B4-BE49-F238E27FC236}">
                <a16:creationId xmlns:a16="http://schemas.microsoft.com/office/drawing/2014/main" id="{8C9E5CA5-AE5C-B55B-474B-24D86410EE0A}"/>
              </a:ext>
            </a:extLst>
          </p:cNvPr>
          <p:cNvSpPr/>
          <p:nvPr/>
        </p:nvSpPr>
        <p:spPr>
          <a:xfrm rot="16200000">
            <a:off x="6887674" y="20606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" name="모서리가 둥근 직사각형 977">
            <a:extLst>
              <a:ext uri="{FF2B5EF4-FFF2-40B4-BE49-F238E27FC236}">
                <a16:creationId xmlns:a16="http://schemas.microsoft.com/office/drawing/2014/main" id="{4E0EBFA8-A2D7-FC5F-0ACC-749A1875A93A}"/>
              </a:ext>
            </a:extLst>
          </p:cNvPr>
          <p:cNvSpPr/>
          <p:nvPr/>
        </p:nvSpPr>
        <p:spPr>
          <a:xfrm rot="16200000">
            <a:off x="6886693" y="18994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" name="모서리가 둥근 직사각형 978">
            <a:extLst>
              <a:ext uri="{FF2B5EF4-FFF2-40B4-BE49-F238E27FC236}">
                <a16:creationId xmlns:a16="http://schemas.microsoft.com/office/drawing/2014/main" id="{F776A881-F66A-06BA-C987-1DA638DDDCFE}"/>
              </a:ext>
            </a:extLst>
          </p:cNvPr>
          <p:cNvSpPr/>
          <p:nvPr/>
        </p:nvSpPr>
        <p:spPr>
          <a:xfrm rot="16200000">
            <a:off x="6885378" y="17382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" name="모서리가 둥근 직사각형 973">
            <a:extLst>
              <a:ext uri="{FF2B5EF4-FFF2-40B4-BE49-F238E27FC236}">
                <a16:creationId xmlns:a16="http://schemas.microsoft.com/office/drawing/2014/main" id="{AEBC89E7-71D0-C5D0-D6AD-09A84753DE87}"/>
              </a:ext>
            </a:extLst>
          </p:cNvPr>
          <p:cNvSpPr/>
          <p:nvPr/>
        </p:nvSpPr>
        <p:spPr>
          <a:xfrm rot="16200000">
            <a:off x="7052568" y="20599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" name="모서리가 둥근 직사각형 974">
            <a:extLst>
              <a:ext uri="{FF2B5EF4-FFF2-40B4-BE49-F238E27FC236}">
                <a16:creationId xmlns:a16="http://schemas.microsoft.com/office/drawing/2014/main" id="{5FD9644C-2B3E-91F5-D7A6-926EBD37DC46}"/>
              </a:ext>
            </a:extLst>
          </p:cNvPr>
          <p:cNvSpPr/>
          <p:nvPr/>
        </p:nvSpPr>
        <p:spPr>
          <a:xfrm rot="16200000">
            <a:off x="7051587" y="18987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4" name="모서리가 둥근 직사각형 975">
            <a:extLst>
              <a:ext uri="{FF2B5EF4-FFF2-40B4-BE49-F238E27FC236}">
                <a16:creationId xmlns:a16="http://schemas.microsoft.com/office/drawing/2014/main" id="{448C3E10-B22F-1660-DC09-EC1F56D0510A}"/>
              </a:ext>
            </a:extLst>
          </p:cNvPr>
          <p:cNvSpPr/>
          <p:nvPr/>
        </p:nvSpPr>
        <p:spPr>
          <a:xfrm rot="16200000">
            <a:off x="7050271" y="17375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5" name="모서리가 둥근 직사각형 913">
            <a:extLst>
              <a:ext uri="{FF2B5EF4-FFF2-40B4-BE49-F238E27FC236}">
                <a16:creationId xmlns:a16="http://schemas.microsoft.com/office/drawing/2014/main" id="{C658A5DC-D9BB-B823-16F4-FDF388767CF8}"/>
              </a:ext>
            </a:extLst>
          </p:cNvPr>
          <p:cNvSpPr/>
          <p:nvPr/>
        </p:nvSpPr>
        <p:spPr>
          <a:xfrm rot="16200000">
            <a:off x="5537829" y="20578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6" name="사각형: 둥근 위쪽 모서리 355">
            <a:extLst>
              <a:ext uri="{FF2B5EF4-FFF2-40B4-BE49-F238E27FC236}">
                <a16:creationId xmlns:a16="http://schemas.microsoft.com/office/drawing/2014/main" id="{B28AFECD-8342-ED0A-59F6-D7F790437C1A}"/>
              </a:ext>
            </a:extLst>
          </p:cNvPr>
          <p:cNvSpPr/>
          <p:nvPr/>
        </p:nvSpPr>
        <p:spPr>
          <a:xfrm rot="16200000">
            <a:off x="5070448" y="180789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57" name="직선 연결선 356">
            <a:extLst>
              <a:ext uri="{FF2B5EF4-FFF2-40B4-BE49-F238E27FC236}">
                <a16:creationId xmlns:a16="http://schemas.microsoft.com/office/drawing/2014/main" id="{0D73EEDB-2A24-D3F5-9439-002D542CE79C}"/>
              </a:ext>
            </a:extLst>
          </p:cNvPr>
          <p:cNvCxnSpPr>
            <a:cxnSpLocks/>
          </p:cNvCxnSpPr>
          <p:nvPr/>
        </p:nvCxnSpPr>
        <p:spPr>
          <a:xfrm rot="16200000">
            <a:off x="5213070" y="194381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8" name="사각형: 둥근 모서리 357">
            <a:extLst>
              <a:ext uri="{FF2B5EF4-FFF2-40B4-BE49-F238E27FC236}">
                <a16:creationId xmlns:a16="http://schemas.microsoft.com/office/drawing/2014/main" id="{5735FC4E-73E8-9EAD-684B-C63F4FFCC2C8}"/>
              </a:ext>
            </a:extLst>
          </p:cNvPr>
          <p:cNvSpPr/>
          <p:nvPr/>
        </p:nvSpPr>
        <p:spPr>
          <a:xfrm rot="16200000">
            <a:off x="5931809" y="94714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9" name="직사각형 358">
            <a:extLst>
              <a:ext uri="{FF2B5EF4-FFF2-40B4-BE49-F238E27FC236}">
                <a16:creationId xmlns:a16="http://schemas.microsoft.com/office/drawing/2014/main" id="{AF33D3B6-6B5E-EA83-C6BB-EA8954469F92}"/>
              </a:ext>
            </a:extLst>
          </p:cNvPr>
          <p:cNvSpPr/>
          <p:nvPr/>
        </p:nvSpPr>
        <p:spPr>
          <a:xfrm rot="16200000">
            <a:off x="5055266" y="1811390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360" name="직사각형 359">
            <a:extLst>
              <a:ext uri="{FF2B5EF4-FFF2-40B4-BE49-F238E27FC236}">
                <a16:creationId xmlns:a16="http://schemas.microsoft.com/office/drawing/2014/main" id="{D095C21D-C678-B536-14BD-749193E39B9D}"/>
              </a:ext>
            </a:extLst>
          </p:cNvPr>
          <p:cNvSpPr/>
          <p:nvPr/>
        </p:nvSpPr>
        <p:spPr>
          <a:xfrm rot="16200000">
            <a:off x="5255218" y="197172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361" name="직사각형 360">
            <a:extLst>
              <a:ext uri="{FF2B5EF4-FFF2-40B4-BE49-F238E27FC236}">
                <a16:creationId xmlns:a16="http://schemas.microsoft.com/office/drawing/2014/main" id="{419ED241-7773-F4EC-1049-F36AFAB8355B}"/>
              </a:ext>
            </a:extLst>
          </p:cNvPr>
          <p:cNvSpPr/>
          <p:nvPr/>
        </p:nvSpPr>
        <p:spPr>
          <a:xfrm rot="16200000">
            <a:off x="5261129" y="182631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362" name="직사각형 361">
            <a:extLst>
              <a:ext uri="{FF2B5EF4-FFF2-40B4-BE49-F238E27FC236}">
                <a16:creationId xmlns:a16="http://schemas.microsoft.com/office/drawing/2014/main" id="{F7DF9B45-F288-8233-77BB-2AA45FC87D78}"/>
              </a:ext>
            </a:extLst>
          </p:cNvPr>
          <p:cNvSpPr/>
          <p:nvPr/>
        </p:nvSpPr>
        <p:spPr>
          <a:xfrm rot="16200000">
            <a:off x="5260365" y="167477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363" name="직선 연결선 362">
            <a:extLst>
              <a:ext uri="{FF2B5EF4-FFF2-40B4-BE49-F238E27FC236}">
                <a16:creationId xmlns:a16="http://schemas.microsoft.com/office/drawing/2014/main" id="{31601ED3-54E1-767B-1B19-F6A9A7204275}"/>
              </a:ext>
            </a:extLst>
          </p:cNvPr>
          <p:cNvCxnSpPr>
            <a:cxnSpLocks/>
          </p:cNvCxnSpPr>
          <p:nvPr/>
        </p:nvCxnSpPr>
        <p:spPr>
          <a:xfrm rot="16200000">
            <a:off x="5087042" y="19405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4" name="직선 연결선 363">
            <a:extLst>
              <a:ext uri="{FF2B5EF4-FFF2-40B4-BE49-F238E27FC236}">
                <a16:creationId xmlns:a16="http://schemas.microsoft.com/office/drawing/2014/main" id="{AF1DCE52-C3A3-A59B-C481-058BC874EA0A}"/>
              </a:ext>
            </a:extLst>
          </p:cNvPr>
          <p:cNvCxnSpPr/>
          <p:nvPr/>
        </p:nvCxnSpPr>
        <p:spPr>
          <a:xfrm rot="16200000" flipV="1">
            <a:off x="6254838" y="111445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5" name="직선 연결선 364">
            <a:extLst>
              <a:ext uri="{FF2B5EF4-FFF2-40B4-BE49-F238E27FC236}">
                <a16:creationId xmlns:a16="http://schemas.microsoft.com/office/drawing/2014/main" id="{86C9EE59-7194-0558-55DF-E7F9FE5CE2BA}"/>
              </a:ext>
            </a:extLst>
          </p:cNvPr>
          <p:cNvCxnSpPr/>
          <p:nvPr/>
        </p:nvCxnSpPr>
        <p:spPr>
          <a:xfrm rot="16200000" flipV="1">
            <a:off x="6251659" y="95326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6" name="모서리가 둥근 직사각형 1001">
            <a:extLst>
              <a:ext uri="{FF2B5EF4-FFF2-40B4-BE49-F238E27FC236}">
                <a16:creationId xmlns:a16="http://schemas.microsoft.com/office/drawing/2014/main" id="{6A619959-6395-18BA-4B74-60889CCCA866}"/>
              </a:ext>
            </a:extLst>
          </p:cNvPr>
          <p:cNvSpPr/>
          <p:nvPr/>
        </p:nvSpPr>
        <p:spPr>
          <a:xfrm rot="16200000">
            <a:off x="5538594" y="13136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7" name="모서리가 둥근 직사각형 1002">
            <a:extLst>
              <a:ext uri="{FF2B5EF4-FFF2-40B4-BE49-F238E27FC236}">
                <a16:creationId xmlns:a16="http://schemas.microsoft.com/office/drawing/2014/main" id="{BF528FCF-5886-093A-42FF-B968C3B146C0}"/>
              </a:ext>
            </a:extLst>
          </p:cNvPr>
          <p:cNvSpPr/>
          <p:nvPr/>
        </p:nvSpPr>
        <p:spPr>
          <a:xfrm rot="16200000">
            <a:off x="5537279" y="11524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8" name="모서리가 둥근 직사각형 997">
            <a:extLst>
              <a:ext uri="{FF2B5EF4-FFF2-40B4-BE49-F238E27FC236}">
                <a16:creationId xmlns:a16="http://schemas.microsoft.com/office/drawing/2014/main" id="{81CC822F-AFB2-BB0D-3BB4-CAC2A67E014C}"/>
              </a:ext>
            </a:extLst>
          </p:cNvPr>
          <p:cNvSpPr/>
          <p:nvPr/>
        </p:nvSpPr>
        <p:spPr>
          <a:xfrm rot="16200000">
            <a:off x="5707588" y="14755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모서리가 둥근 직사각형 998">
            <a:extLst>
              <a:ext uri="{FF2B5EF4-FFF2-40B4-BE49-F238E27FC236}">
                <a16:creationId xmlns:a16="http://schemas.microsoft.com/office/drawing/2014/main" id="{747664A2-51E9-47F8-7BAB-4F992EDC39F2}"/>
              </a:ext>
            </a:extLst>
          </p:cNvPr>
          <p:cNvSpPr/>
          <p:nvPr/>
        </p:nvSpPr>
        <p:spPr>
          <a:xfrm rot="16200000">
            <a:off x="5706606" y="13143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모서리가 둥근 직사각형 999">
            <a:extLst>
              <a:ext uri="{FF2B5EF4-FFF2-40B4-BE49-F238E27FC236}">
                <a16:creationId xmlns:a16="http://schemas.microsoft.com/office/drawing/2014/main" id="{6E47A211-BF9F-01AA-8AC8-E5DF1A9BDFB8}"/>
              </a:ext>
            </a:extLst>
          </p:cNvPr>
          <p:cNvSpPr/>
          <p:nvPr/>
        </p:nvSpPr>
        <p:spPr>
          <a:xfrm rot="16200000">
            <a:off x="5705291" y="11532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1" name="모서리가 둥근 직사각형 994">
            <a:extLst>
              <a:ext uri="{FF2B5EF4-FFF2-40B4-BE49-F238E27FC236}">
                <a16:creationId xmlns:a16="http://schemas.microsoft.com/office/drawing/2014/main" id="{3B772D8B-622D-52A0-6055-A778FB1C5D9E}"/>
              </a:ext>
            </a:extLst>
          </p:cNvPr>
          <p:cNvSpPr/>
          <p:nvPr/>
        </p:nvSpPr>
        <p:spPr>
          <a:xfrm rot="16200000">
            <a:off x="5879040" y="14748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모서리가 둥근 직사각형 995">
            <a:extLst>
              <a:ext uri="{FF2B5EF4-FFF2-40B4-BE49-F238E27FC236}">
                <a16:creationId xmlns:a16="http://schemas.microsoft.com/office/drawing/2014/main" id="{580A364E-6CC3-A3DC-F7DF-94E8221E7040}"/>
              </a:ext>
            </a:extLst>
          </p:cNvPr>
          <p:cNvSpPr/>
          <p:nvPr/>
        </p:nvSpPr>
        <p:spPr>
          <a:xfrm rot="16200000">
            <a:off x="5878058" y="13136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3" name="모서리가 둥근 직사각형 996">
            <a:extLst>
              <a:ext uri="{FF2B5EF4-FFF2-40B4-BE49-F238E27FC236}">
                <a16:creationId xmlns:a16="http://schemas.microsoft.com/office/drawing/2014/main" id="{CF50CDBB-A156-BED2-2E6D-933E41D54196}"/>
              </a:ext>
            </a:extLst>
          </p:cNvPr>
          <p:cNvSpPr/>
          <p:nvPr/>
        </p:nvSpPr>
        <p:spPr>
          <a:xfrm rot="16200000">
            <a:off x="5876743" y="11524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모서리가 둥근 직사각형 991">
            <a:extLst>
              <a:ext uri="{FF2B5EF4-FFF2-40B4-BE49-F238E27FC236}">
                <a16:creationId xmlns:a16="http://schemas.microsoft.com/office/drawing/2014/main" id="{76243A0C-141B-B6DA-C9C5-10E0B808CE8F}"/>
              </a:ext>
            </a:extLst>
          </p:cNvPr>
          <p:cNvSpPr/>
          <p:nvPr/>
        </p:nvSpPr>
        <p:spPr>
          <a:xfrm rot="16200000">
            <a:off x="6042198" y="14738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5" name="모서리가 둥근 직사각형 992">
            <a:extLst>
              <a:ext uri="{FF2B5EF4-FFF2-40B4-BE49-F238E27FC236}">
                <a16:creationId xmlns:a16="http://schemas.microsoft.com/office/drawing/2014/main" id="{EDBFC29D-DE7E-6EA3-8A7D-ABF17BC8DD8D}"/>
              </a:ext>
            </a:extLst>
          </p:cNvPr>
          <p:cNvSpPr/>
          <p:nvPr/>
        </p:nvSpPr>
        <p:spPr>
          <a:xfrm rot="16200000">
            <a:off x="6041216" y="13126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6" name="모서리가 둥근 직사각형 993">
            <a:extLst>
              <a:ext uri="{FF2B5EF4-FFF2-40B4-BE49-F238E27FC236}">
                <a16:creationId xmlns:a16="http://schemas.microsoft.com/office/drawing/2014/main" id="{0647CF05-B5A8-405D-3DF5-E6279B203522}"/>
              </a:ext>
            </a:extLst>
          </p:cNvPr>
          <p:cNvSpPr/>
          <p:nvPr/>
        </p:nvSpPr>
        <p:spPr>
          <a:xfrm rot="16200000">
            <a:off x="6039901" y="11514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모서리가 둥근 직사각형 988">
            <a:extLst>
              <a:ext uri="{FF2B5EF4-FFF2-40B4-BE49-F238E27FC236}">
                <a16:creationId xmlns:a16="http://schemas.microsoft.com/office/drawing/2014/main" id="{8812D760-5EFB-5C2E-29D8-E72CAC5D195F}"/>
              </a:ext>
            </a:extLst>
          </p:cNvPr>
          <p:cNvSpPr/>
          <p:nvPr/>
        </p:nvSpPr>
        <p:spPr>
          <a:xfrm rot="16200000">
            <a:off x="6211753" y="14725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모서리가 둥근 직사각형 989">
            <a:extLst>
              <a:ext uri="{FF2B5EF4-FFF2-40B4-BE49-F238E27FC236}">
                <a16:creationId xmlns:a16="http://schemas.microsoft.com/office/drawing/2014/main" id="{BAEBD0A6-C2C4-95CD-52AF-167F56DBD51E}"/>
              </a:ext>
            </a:extLst>
          </p:cNvPr>
          <p:cNvSpPr/>
          <p:nvPr/>
        </p:nvSpPr>
        <p:spPr>
          <a:xfrm rot="16200000">
            <a:off x="6210771" y="13113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모서리가 둥근 직사각형 990">
            <a:extLst>
              <a:ext uri="{FF2B5EF4-FFF2-40B4-BE49-F238E27FC236}">
                <a16:creationId xmlns:a16="http://schemas.microsoft.com/office/drawing/2014/main" id="{B0CA5E20-3A87-D05F-B216-8FD0218A9CD7}"/>
              </a:ext>
            </a:extLst>
          </p:cNvPr>
          <p:cNvSpPr/>
          <p:nvPr/>
        </p:nvSpPr>
        <p:spPr>
          <a:xfrm rot="16200000">
            <a:off x="6211750" y="11501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0" name="모서리가 둥근 직사각형 985">
            <a:extLst>
              <a:ext uri="{FF2B5EF4-FFF2-40B4-BE49-F238E27FC236}">
                <a16:creationId xmlns:a16="http://schemas.microsoft.com/office/drawing/2014/main" id="{C32EF097-0C7D-3F87-EED5-149CE22FA3D0}"/>
              </a:ext>
            </a:extLst>
          </p:cNvPr>
          <p:cNvSpPr/>
          <p:nvPr/>
        </p:nvSpPr>
        <p:spPr>
          <a:xfrm rot="16200000">
            <a:off x="6392027" y="14738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모서리가 둥근 직사각형 986">
            <a:extLst>
              <a:ext uri="{FF2B5EF4-FFF2-40B4-BE49-F238E27FC236}">
                <a16:creationId xmlns:a16="http://schemas.microsoft.com/office/drawing/2014/main" id="{D213C87C-F341-6685-6AA4-A739E7F91215}"/>
              </a:ext>
            </a:extLst>
          </p:cNvPr>
          <p:cNvSpPr/>
          <p:nvPr/>
        </p:nvSpPr>
        <p:spPr>
          <a:xfrm rot="16200000">
            <a:off x="6391045" y="13126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2" name="모서리가 둥근 직사각형 987">
            <a:extLst>
              <a:ext uri="{FF2B5EF4-FFF2-40B4-BE49-F238E27FC236}">
                <a16:creationId xmlns:a16="http://schemas.microsoft.com/office/drawing/2014/main" id="{245EB72E-B4F1-C72B-1BD7-36130DA0FF9B}"/>
              </a:ext>
            </a:extLst>
          </p:cNvPr>
          <p:cNvSpPr/>
          <p:nvPr/>
        </p:nvSpPr>
        <p:spPr>
          <a:xfrm rot="16200000">
            <a:off x="6389730" y="11514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3" name="모서리가 둥근 직사각형 982">
            <a:extLst>
              <a:ext uri="{FF2B5EF4-FFF2-40B4-BE49-F238E27FC236}">
                <a16:creationId xmlns:a16="http://schemas.microsoft.com/office/drawing/2014/main" id="{1D176FA7-EA39-4FAD-8AFD-08C914D2EB21}"/>
              </a:ext>
            </a:extLst>
          </p:cNvPr>
          <p:cNvSpPr/>
          <p:nvPr/>
        </p:nvSpPr>
        <p:spPr>
          <a:xfrm rot="16200000">
            <a:off x="6559380" y="14769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4" name="모서리가 둥근 직사각형 983">
            <a:extLst>
              <a:ext uri="{FF2B5EF4-FFF2-40B4-BE49-F238E27FC236}">
                <a16:creationId xmlns:a16="http://schemas.microsoft.com/office/drawing/2014/main" id="{8065E3DF-EC40-4742-AF62-E71AFD657A2C}"/>
              </a:ext>
            </a:extLst>
          </p:cNvPr>
          <p:cNvSpPr/>
          <p:nvPr/>
        </p:nvSpPr>
        <p:spPr>
          <a:xfrm rot="16200000">
            <a:off x="6558399" y="13157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5" name="모서리가 둥근 직사각형 984">
            <a:extLst>
              <a:ext uri="{FF2B5EF4-FFF2-40B4-BE49-F238E27FC236}">
                <a16:creationId xmlns:a16="http://schemas.microsoft.com/office/drawing/2014/main" id="{B75F9C2E-6E6E-7CEB-5A69-0CCFC956916A}"/>
              </a:ext>
            </a:extLst>
          </p:cNvPr>
          <p:cNvSpPr/>
          <p:nvPr/>
        </p:nvSpPr>
        <p:spPr>
          <a:xfrm rot="16200000">
            <a:off x="6557084" y="11545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6" name="모서리가 둥근 직사각형 979">
            <a:extLst>
              <a:ext uri="{FF2B5EF4-FFF2-40B4-BE49-F238E27FC236}">
                <a16:creationId xmlns:a16="http://schemas.microsoft.com/office/drawing/2014/main" id="{2EA16738-D1F2-69EF-A7D7-D2D124C0899A}"/>
              </a:ext>
            </a:extLst>
          </p:cNvPr>
          <p:cNvSpPr/>
          <p:nvPr/>
        </p:nvSpPr>
        <p:spPr>
          <a:xfrm rot="16200000">
            <a:off x="6724494" y="14755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7" name="모서리가 둥근 직사각형 980">
            <a:extLst>
              <a:ext uri="{FF2B5EF4-FFF2-40B4-BE49-F238E27FC236}">
                <a16:creationId xmlns:a16="http://schemas.microsoft.com/office/drawing/2014/main" id="{74226956-4C2A-051B-F544-20FCC519839C}"/>
              </a:ext>
            </a:extLst>
          </p:cNvPr>
          <p:cNvSpPr/>
          <p:nvPr/>
        </p:nvSpPr>
        <p:spPr>
          <a:xfrm rot="16200000">
            <a:off x="6723512" y="13143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8" name="모서리가 둥근 직사각형 981">
            <a:extLst>
              <a:ext uri="{FF2B5EF4-FFF2-40B4-BE49-F238E27FC236}">
                <a16:creationId xmlns:a16="http://schemas.microsoft.com/office/drawing/2014/main" id="{30EC9644-3346-B213-8F99-D0FC26B2AAD4}"/>
              </a:ext>
            </a:extLst>
          </p:cNvPr>
          <p:cNvSpPr/>
          <p:nvPr/>
        </p:nvSpPr>
        <p:spPr>
          <a:xfrm rot="16200000">
            <a:off x="6725256" y="11499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9" name="모서리가 둥근 직사각형 976">
            <a:extLst>
              <a:ext uri="{FF2B5EF4-FFF2-40B4-BE49-F238E27FC236}">
                <a16:creationId xmlns:a16="http://schemas.microsoft.com/office/drawing/2014/main" id="{F12EDC46-D285-F9D3-86AF-950EF93107B3}"/>
              </a:ext>
            </a:extLst>
          </p:cNvPr>
          <p:cNvSpPr/>
          <p:nvPr/>
        </p:nvSpPr>
        <p:spPr>
          <a:xfrm rot="16200000">
            <a:off x="6887674" y="14759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0" name="모서리가 둥근 직사각형 977">
            <a:extLst>
              <a:ext uri="{FF2B5EF4-FFF2-40B4-BE49-F238E27FC236}">
                <a16:creationId xmlns:a16="http://schemas.microsoft.com/office/drawing/2014/main" id="{2FFCFBF1-33F0-5D07-033F-B742D19E7921}"/>
              </a:ext>
            </a:extLst>
          </p:cNvPr>
          <p:cNvSpPr/>
          <p:nvPr/>
        </p:nvSpPr>
        <p:spPr>
          <a:xfrm rot="16200000">
            <a:off x="6886693" y="13147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1" name="모서리가 둥근 직사각형 978">
            <a:extLst>
              <a:ext uri="{FF2B5EF4-FFF2-40B4-BE49-F238E27FC236}">
                <a16:creationId xmlns:a16="http://schemas.microsoft.com/office/drawing/2014/main" id="{C0F0DE51-AB04-EB2A-F7B9-D51AF07EEEE6}"/>
              </a:ext>
            </a:extLst>
          </p:cNvPr>
          <p:cNvSpPr/>
          <p:nvPr/>
        </p:nvSpPr>
        <p:spPr>
          <a:xfrm rot="16200000">
            <a:off x="6885378" y="11535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2" name="모서리가 둥근 직사각형 973">
            <a:extLst>
              <a:ext uri="{FF2B5EF4-FFF2-40B4-BE49-F238E27FC236}">
                <a16:creationId xmlns:a16="http://schemas.microsoft.com/office/drawing/2014/main" id="{ED5DEFFE-2E6C-3503-CDB5-48C928FAAF22}"/>
              </a:ext>
            </a:extLst>
          </p:cNvPr>
          <p:cNvSpPr/>
          <p:nvPr/>
        </p:nvSpPr>
        <p:spPr>
          <a:xfrm rot="16200000">
            <a:off x="7052568" y="14752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3" name="모서리가 둥근 직사각형 974">
            <a:extLst>
              <a:ext uri="{FF2B5EF4-FFF2-40B4-BE49-F238E27FC236}">
                <a16:creationId xmlns:a16="http://schemas.microsoft.com/office/drawing/2014/main" id="{85F23A2A-F518-FA4B-AE67-8BF8C5BFCEC9}"/>
              </a:ext>
            </a:extLst>
          </p:cNvPr>
          <p:cNvSpPr/>
          <p:nvPr/>
        </p:nvSpPr>
        <p:spPr>
          <a:xfrm rot="16200000">
            <a:off x="7051587" y="1314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4" name="모서리가 둥근 직사각형 975">
            <a:extLst>
              <a:ext uri="{FF2B5EF4-FFF2-40B4-BE49-F238E27FC236}">
                <a16:creationId xmlns:a16="http://schemas.microsoft.com/office/drawing/2014/main" id="{9445C64D-A115-24E7-ED5D-9C428D0E7672}"/>
              </a:ext>
            </a:extLst>
          </p:cNvPr>
          <p:cNvSpPr/>
          <p:nvPr/>
        </p:nvSpPr>
        <p:spPr>
          <a:xfrm rot="16200000">
            <a:off x="7050271" y="11528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5" name="모서리가 둥근 직사각형 913">
            <a:extLst>
              <a:ext uri="{FF2B5EF4-FFF2-40B4-BE49-F238E27FC236}">
                <a16:creationId xmlns:a16="http://schemas.microsoft.com/office/drawing/2014/main" id="{0BC51069-6FB3-7B1E-C90D-217B6274ADB9}"/>
              </a:ext>
            </a:extLst>
          </p:cNvPr>
          <p:cNvSpPr/>
          <p:nvPr/>
        </p:nvSpPr>
        <p:spPr>
          <a:xfrm rot="16200000">
            <a:off x="5537829" y="14731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6" name="사각형: 둥근 위쪽 모서리 395">
            <a:extLst>
              <a:ext uri="{FF2B5EF4-FFF2-40B4-BE49-F238E27FC236}">
                <a16:creationId xmlns:a16="http://schemas.microsoft.com/office/drawing/2014/main" id="{75E06EA4-4C05-AC0C-FDCC-DBD4C4B83AEB}"/>
              </a:ext>
            </a:extLst>
          </p:cNvPr>
          <p:cNvSpPr/>
          <p:nvPr/>
        </p:nvSpPr>
        <p:spPr>
          <a:xfrm rot="16200000">
            <a:off x="5070448" y="122320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97" name="직선 연결선 396">
            <a:extLst>
              <a:ext uri="{FF2B5EF4-FFF2-40B4-BE49-F238E27FC236}">
                <a16:creationId xmlns:a16="http://schemas.microsoft.com/office/drawing/2014/main" id="{35DA4815-CDC6-9F32-227D-0ACEBE24FCEB}"/>
              </a:ext>
            </a:extLst>
          </p:cNvPr>
          <p:cNvCxnSpPr>
            <a:cxnSpLocks/>
          </p:cNvCxnSpPr>
          <p:nvPr/>
        </p:nvCxnSpPr>
        <p:spPr>
          <a:xfrm rot="16200000">
            <a:off x="5213070" y="135912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8" name="사각형: 둥근 모서리 397">
            <a:extLst>
              <a:ext uri="{FF2B5EF4-FFF2-40B4-BE49-F238E27FC236}">
                <a16:creationId xmlns:a16="http://schemas.microsoft.com/office/drawing/2014/main" id="{D53C5E3A-6AC1-05C0-15DC-AC85936A08A7}"/>
              </a:ext>
            </a:extLst>
          </p:cNvPr>
          <p:cNvSpPr/>
          <p:nvPr/>
        </p:nvSpPr>
        <p:spPr>
          <a:xfrm rot="16200000">
            <a:off x="5931809" y="36245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768D1336-6801-8155-BC86-10958085270B}"/>
              </a:ext>
            </a:extLst>
          </p:cNvPr>
          <p:cNvSpPr/>
          <p:nvPr/>
        </p:nvSpPr>
        <p:spPr>
          <a:xfrm rot="16200000">
            <a:off x="5055266" y="1226700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058F4B71-29CA-6D42-2CDC-942C144B7AC9}"/>
              </a:ext>
            </a:extLst>
          </p:cNvPr>
          <p:cNvSpPr/>
          <p:nvPr/>
        </p:nvSpPr>
        <p:spPr>
          <a:xfrm rot="16200000">
            <a:off x="5255218" y="1395660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401" name="직사각형 400">
            <a:extLst>
              <a:ext uri="{FF2B5EF4-FFF2-40B4-BE49-F238E27FC236}">
                <a16:creationId xmlns:a16="http://schemas.microsoft.com/office/drawing/2014/main" id="{055B2390-4E8F-4188-368B-40EAEF41318F}"/>
              </a:ext>
            </a:extLst>
          </p:cNvPr>
          <p:cNvSpPr/>
          <p:nvPr/>
        </p:nvSpPr>
        <p:spPr>
          <a:xfrm rot="16200000">
            <a:off x="5261129" y="124162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402" name="직사각형 401">
            <a:extLst>
              <a:ext uri="{FF2B5EF4-FFF2-40B4-BE49-F238E27FC236}">
                <a16:creationId xmlns:a16="http://schemas.microsoft.com/office/drawing/2014/main" id="{744753C2-6A3A-4B49-B852-109C84160D23}"/>
              </a:ext>
            </a:extLst>
          </p:cNvPr>
          <p:cNvSpPr/>
          <p:nvPr/>
        </p:nvSpPr>
        <p:spPr>
          <a:xfrm rot="16200000">
            <a:off x="5260365" y="109008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403" name="직선 연결선 402">
            <a:extLst>
              <a:ext uri="{FF2B5EF4-FFF2-40B4-BE49-F238E27FC236}">
                <a16:creationId xmlns:a16="http://schemas.microsoft.com/office/drawing/2014/main" id="{A96D205F-11AF-2D7E-A73C-6344484451F5}"/>
              </a:ext>
            </a:extLst>
          </p:cNvPr>
          <p:cNvCxnSpPr>
            <a:cxnSpLocks/>
          </p:cNvCxnSpPr>
          <p:nvPr/>
        </p:nvCxnSpPr>
        <p:spPr>
          <a:xfrm rot="16200000">
            <a:off x="5087042" y="135586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4" name="직선 연결선 403">
            <a:extLst>
              <a:ext uri="{FF2B5EF4-FFF2-40B4-BE49-F238E27FC236}">
                <a16:creationId xmlns:a16="http://schemas.microsoft.com/office/drawing/2014/main" id="{EE35A4C7-2E71-B0DA-773A-5CCA1E751EA1}"/>
              </a:ext>
            </a:extLst>
          </p:cNvPr>
          <p:cNvCxnSpPr/>
          <p:nvPr/>
        </p:nvCxnSpPr>
        <p:spPr>
          <a:xfrm rot="16200000" flipV="1">
            <a:off x="6254838" y="52976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5" name="직선 연결선 404">
            <a:extLst>
              <a:ext uri="{FF2B5EF4-FFF2-40B4-BE49-F238E27FC236}">
                <a16:creationId xmlns:a16="http://schemas.microsoft.com/office/drawing/2014/main" id="{003B9652-97FA-D064-8238-A0CD676748F9}"/>
              </a:ext>
            </a:extLst>
          </p:cNvPr>
          <p:cNvCxnSpPr/>
          <p:nvPr/>
        </p:nvCxnSpPr>
        <p:spPr>
          <a:xfrm rot="16200000" flipV="1">
            <a:off x="6251659" y="36857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6" name="모서리가 둥근 직사각형 1001">
            <a:extLst>
              <a:ext uri="{FF2B5EF4-FFF2-40B4-BE49-F238E27FC236}">
                <a16:creationId xmlns:a16="http://schemas.microsoft.com/office/drawing/2014/main" id="{025462AD-0BEF-9074-04CE-AC92BA269FD4}"/>
              </a:ext>
            </a:extLst>
          </p:cNvPr>
          <p:cNvSpPr/>
          <p:nvPr/>
        </p:nvSpPr>
        <p:spPr>
          <a:xfrm rot="16200000">
            <a:off x="5532192" y="7392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7" name="모서리가 둥근 직사각형 1002">
            <a:extLst>
              <a:ext uri="{FF2B5EF4-FFF2-40B4-BE49-F238E27FC236}">
                <a16:creationId xmlns:a16="http://schemas.microsoft.com/office/drawing/2014/main" id="{7C37383B-BF1D-EBF1-1BEA-150CA4620BDE}"/>
              </a:ext>
            </a:extLst>
          </p:cNvPr>
          <p:cNvSpPr/>
          <p:nvPr/>
        </p:nvSpPr>
        <p:spPr>
          <a:xfrm rot="16200000">
            <a:off x="5530877" y="5780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8" name="모서리가 둥근 직사각형 997">
            <a:extLst>
              <a:ext uri="{FF2B5EF4-FFF2-40B4-BE49-F238E27FC236}">
                <a16:creationId xmlns:a16="http://schemas.microsoft.com/office/drawing/2014/main" id="{3FE0BDF7-B353-5BCA-DC12-FEE5D9E5B0D8}"/>
              </a:ext>
            </a:extLst>
          </p:cNvPr>
          <p:cNvSpPr/>
          <p:nvPr/>
        </p:nvSpPr>
        <p:spPr>
          <a:xfrm rot="16200000">
            <a:off x="5701186" y="9011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9" name="모서리가 둥근 직사각형 998">
            <a:extLst>
              <a:ext uri="{FF2B5EF4-FFF2-40B4-BE49-F238E27FC236}">
                <a16:creationId xmlns:a16="http://schemas.microsoft.com/office/drawing/2014/main" id="{05FA70B3-C588-5B53-8641-86BC3CB89FD6}"/>
              </a:ext>
            </a:extLst>
          </p:cNvPr>
          <p:cNvSpPr/>
          <p:nvPr/>
        </p:nvSpPr>
        <p:spPr>
          <a:xfrm rot="16200000">
            <a:off x="5700204" y="739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0" name="모서리가 둥근 직사각형 999">
            <a:extLst>
              <a:ext uri="{FF2B5EF4-FFF2-40B4-BE49-F238E27FC236}">
                <a16:creationId xmlns:a16="http://schemas.microsoft.com/office/drawing/2014/main" id="{0F2303C9-A421-00AD-54D4-6C828106BA78}"/>
              </a:ext>
            </a:extLst>
          </p:cNvPr>
          <p:cNvSpPr/>
          <p:nvPr/>
        </p:nvSpPr>
        <p:spPr>
          <a:xfrm rot="16200000">
            <a:off x="5698889" y="578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" name="모서리가 둥근 직사각형 994">
            <a:extLst>
              <a:ext uri="{FF2B5EF4-FFF2-40B4-BE49-F238E27FC236}">
                <a16:creationId xmlns:a16="http://schemas.microsoft.com/office/drawing/2014/main" id="{5F423B5D-567D-65A1-EF5B-F5649B9519C3}"/>
              </a:ext>
            </a:extLst>
          </p:cNvPr>
          <p:cNvSpPr/>
          <p:nvPr/>
        </p:nvSpPr>
        <p:spPr>
          <a:xfrm rot="16200000">
            <a:off x="5872638" y="9003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2" name="모서리가 둥근 직사각형 995">
            <a:extLst>
              <a:ext uri="{FF2B5EF4-FFF2-40B4-BE49-F238E27FC236}">
                <a16:creationId xmlns:a16="http://schemas.microsoft.com/office/drawing/2014/main" id="{1FC2BD6A-3457-430A-ED28-798E0AD9156A}"/>
              </a:ext>
            </a:extLst>
          </p:cNvPr>
          <p:cNvSpPr/>
          <p:nvPr/>
        </p:nvSpPr>
        <p:spPr>
          <a:xfrm rot="16200000">
            <a:off x="5871656" y="7392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" name="모서리가 둥근 직사각형 996">
            <a:extLst>
              <a:ext uri="{FF2B5EF4-FFF2-40B4-BE49-F238E27FC236}">
                <a16:creationId xmlns:a16="http://schemas.microsoft.com/office/drawing/2014/main" id="{14963CCC-428D-C341-B2E1-9A7BA7DDE76F}"/>
              </a:ext>
            </a:extLst>
          </p:cNvPr>
          <p:cNvSpPr/>
          <p:nvPr/>
        </p:nvSpPr>
        <p:spPr>
          <a:xfrm rot="16200000">
            <a:off x="5870341" y="5780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4" name="모서리가 둥근 직사각형 991">
            <a:extLst>
              <a:ext uri="{FF2B5EF4-FFF2-40B4-BE49-F238E27FC236}">
                <a16:creationId xmlns:a16="http://schemas.microsoft.com/office/drawing/2014/main" id="{889C86B1-02FF-F9AD-83F2-18C9C763F26D}"/>
              </a:ext>
            </a:extLst>
          </p:cNvPr>
          <p:cNvSpPr/>
          <p:nvPr/>
        </p:nvSpPr>
        <p:spPr>
          <a:xfrm rot="16200000">
            <a:off x="6035796" y="89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5" name="모서리가 둥근 직사각형 992">
            <a:extLst>
              <a:ext uri="{FF2B5EF4-FFF2-40B4-BE49-F238E27FC236}">
                <a16:creationId xmlns:a16="http://schemas.microsoft.com/office/drawing/2014/main" id="{041CCF27-B9A0-9FE0-AA7D-59C54AE7A521}"/>
              </a:ext>
            </a:extLst>
          </p:cNvPr>
          <p:cNvSpPr/>
          <p:nvPr/>
        </p:nvSpPr>
        <p:spPr>
          <a:xfrm rot="16200000">
            <a:off x="6034814" y="7381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6" name="모서리가 둥근 직사각형 993">
            <a:extLst>
              <a:ext uri="{FF2B5EF4-FFF2-40B4-BE49-F238E27FC236}">
                <a16:creationId xmlns:a16="http://schemas.microsoft.com/office/drawing/2014/main" id="{DE80F083-3D71-6BD0-8ADB-04A15CDA2847}"/>
              </a:ext>
            </a:extLst>
          </p:cNvPr>
          <p:cNvSpPr/>
          <p:nvPr/>
        </p:nvSpPr>
        <p:spPr>
          <a:xfrm rot="16200000">
            <a:off x="6033499" y="576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7" name="모서리가 둥근 직사각형 988">
            <a:extLst>
              <a:ext uri="{FF2B5EF4-FFF2-40B4-BE49-F238E27FC236}">
                <a16:creationId xmlns:a16="http://schemas.microsoft.com/office/drawing/2014/main" id="{9AE37372-AD32-E3FE-6256-D090918D3253}"/>
              </a:ext>
            </a:extLst>
          </p:cNvPr>
          <p:cNvSpPr/>
          <p:nvPr/>
        </p:nvSpPr>
        <p:spPr>
          <a:xfrm rot="16200000">
            <a:off x="6205351" y="8980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8" name="모서리가 둥근 직사각형 989">
            <a:extLst>
              <a:ext uri="{FF2B5EF4-FFF2-40B4-BE49-F238E27FC236}">
                <a16:creationId xmlns:a16="http://schemas.microsoft.com/office/drawing/2014/main" id="{F3E22333-FBEB-4C49-AA8F-97399228E590}"/>
              </a:ext>
            </a:extLst>
          </p:cNvPr>
          <p:cNvSpPr/>
          <p:nvPr/>
        </p:nvSpPr>
        <p:spPr>
          <a:xfrm rot="16200000">
            <a:off x="6204369" y="7368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9" name="모서리가 둥근 직사각형 990">
            <a:extLst>
              <a:ext uri="{FF2B5EF4-FFF2-40B4-BE49-F238E27FC236}">
                <a16:creationId xmlns:a16="http://schemas.microsoft.com/office/drawing/2014/main" id="{647799EC-B45D-446F-FAD2-209F469E3AEF}"/>
              </a:ext>
            </a:extLst>
          </p:cNvPr>
          <p:cNvSpPr/>
          <p:nvPr/>
        </p:nvSpPr>
        <p:spPr>
          <a:xfrm rot="16200000">
            <a:off x="6205348" y="5756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0" name="모서리가 둥근 직사각형 985">
            <a:extLst>
              <a:ext uri="{FF2B5EF4-FFF2-40B4-BE49-F238E27FC236}">
                <a16:creationId xmlns:a16="http://schemas.microsoft.com/office/drawing/2014/main" id="{C3CB54F5-EBD0-9EEB-2E12-A764A517F158}"/>
              </a:ext>
            </a:extLst>
          </p:cNvPr>
          <p:cNvSpPr/>
          <p:nvPr/>
        </p:nvSpPr>
        <p:spPr>
          <a:xfrm rot="16200000">
            <a:off x="6385625" y="89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1" name="모서리가 둥근 직사각형 986">
            <a:extLst>
              <a:ext uri="{FF2B5EF4-FFF2-40B4-BE49-F238E27FC236}">
                <a16:creationId xmlns:a16="http://schemas.microsoft.com/office/drawing/2014/main" id="{63D3301F-A9E4-1929-3746-DC5BAD32488C}"/>
              </a:ext>
            </a:extLst>
          </p:cNvPr>
          <p:cNvSpPr/>
          <p:nvPr/>
        </p:nvSpPr>
        <p:spPr>
          <a:xfrm rot="16200000">
            <a:off x="6384643" y="7381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2" name="모서리가 둥근 직사각형 987">
            <a:extLst>
              <a:ext uri="{FF2B5EF4-FFF2-40B4-BE49-F238E27FC236}">
                <a16:creationId xmlns:a16="http://schemas.microsoft.com/office/drawing/2014/main" id="{4E7AC35E-281B-975C-9D5F-F54DEB3513EA}"/>
              </a:ext>
            </a:extLst>
          </p:cNvPr>
          <p:cNvSpPr/>
          <p:nvPr/>
        </p:nvSpPr>
        <p:spPr>
          <a:xfrm rot="16200000">
            <a:off x="6383328" y="5769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모서리가 둥근 직사각형 982">
            <a:extLst>
              <a:ext uri="{FF2B5EF4-FFF2-40B4-BE49-F238E27FC236}">
                <a16:creationId xmlns:a16="http://schemas.microsoft.com/office/drawing/2014/main" id="{044E2688-C524-1CBE-34D6-589A70CA8EA0}"/>
              </a:ext>
            </a:extLst>
          </p:cNvPr>
          <p:cNvSpPr/>
          <p:nvPr/>
        </p:nvSpPr>
        <p:spPr>
          <a:xfrm rot="16200000">
            <a:off x="6552978" y="9024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4" name="모서리가 둥근 직사각형 983">
            <a:extLst>
              <a:ext uri="{FF2B5EF4-FFF2-40B4-BE49-F238E27FC236}">
                <a16:creationId xmlns:a16="http://schemas.microsoft.com/office/drawing/2014/main" id="{C62ED66E-F882-C4EA-F26B-5EE3EA130BAB}"/>
              </a:ext>
            </a:extLst>
          </p:cNvPr>
          <p:cNvSpPr/>
          <p:nvPr/>
        </p:nvSpPr>
        <p:spPr>
          <a:xfrm rot="16200000">
            <a:off x="6551997" y="7412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5" name="모서리가 둥근 직사각형 984">
            <a:extLst>
              <a:ext uri="{FF2B5EF4-FFF2-40B4-BE49-F238E27FC236}">
                <a16:creationId xmlns:a16="http://schemas.microsoft.com/office/drawing/2014/main" id="{88507871-CDF0-83E3-97BA-91F95259505E}"/>
              </a:ext>
            </a:extLst>
          </p:cNvPr>
          <p:cNvSpPr/>
          <p:nvPr/>
        </p:nvSpPr>
        <p:spPr>
          <a:xfrm rot="16200000">
            <a:off x="6550682" y="5800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6" name="모서리가 둥근 직사각형 979">
            <a:extLst>
              <a:ext uri="{FF2B5EF4-FFF2-40B4-BE49-F238E27FC236}">
                <a16:creationId xmlns:a16="http://schemas.microsoft.com/office/drawing/2014/main" id="{9B2A7B03-52AC-266C-49BF-4800A687CF8F}"/>
              </a:ext>
            </a:extLst>
          </p:cNvPr>
          <p:cNvSpPr/>
          <p:nvPr/>
        </p:nvSpPr>
        <p:spPr>
          <a:xfrm rot="16200000">
            <a:off x="6718092" y="9011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7" name="모서리가 둥근 직사각형 980">
            <a:extLst>
              <a:ext uri="{FF2B5EF4-FFF2-40B4-BE49-F238E27FC236}">
                <a16:creationId xmlns:a16="http://schemas.microsoft.com/office/drawing/2014/main" id="{69FEB915-772B-AE89-DB25-D31AA8362E67}"/>
              </a:ext>
            </a:extLst>
          </p:cNvPr>
          <p:cNvSpPr/>
          <p:nvPr/>
        </p:nvSpPr>
        <p:spPr>
          <a:xfrm rot="16200000">
            <a:off x="6717110" y="739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" name="모서리가 둥근 직사각형 981">
            <a:extLst>
              <a:ext uri="{FF2B5EF4-FFF2-40B4-BE49-F238E27FC236}">
                <a16:creationId xmlns:a16="http://schemas.microsoft.com/office/drawing/2014/main" id="{93966254-0B1C-3F15-9361-A388AF7906E4}"/>
              </a:ext>
            </a:extLst>
          </p:cNvPr>
          <p:cNvSpPr/>
          <p:nvPr/>
        </p:nvSpPr>
        <p:spPr>
          <a:xfrm rot="16200000">
            <a:off x="6718854" y="5754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" name="모서리가 둥근 직사각형 976">
            <a:extLst>
              <a:ext uri="{FF2B5EF4-FFF2-40B4-BE49-F238E27FC236}">
                <a16:creationId xmlns:a16="http://schemas.microsoft.com/office/drawing/2014/main" id="{EEF1A853-3B07-053B-FF77-ACB0A9D4DACD}"/>
              </a:ext>
            </a:extLst>
          </p:cNvPr>
          <p:cNvSpPr/>
          <p:nvPr/>
        </p:nvSpPr>
        <p:spPr>
          <a:xfrm rot="16200000">
            <a:off x="6881272" y="9014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" name="모서리가 둥근 직사각형 977">
            <a:extLst>
              <a:ext uri="{FF2B5EF4-FFF2-40B4-BE49-F238E27FC236}">
                <a16:creationId xmlns:a16="http://schemas.microsoft.com/office/drawing/2014/main" id="{062FFD47-A546-D4CA-EB3F-1442B02DDFAF}"/>
              </a:ext>
            </a:extLst>
          </p:cNvPr>
          <p:cNvSpPr/>
          <p:nvPr/>
        </p:nvSpPr>
        <p:spPr>
          <a:xfrm rot="16200000">
            <a:off x="6880291" y="7402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" name="모서리가 둥근 직사각형 978">
            <a:extLst>
              <a:ext uri="{FF2B5EF4-FFF2-40B4-BE49-F238E27FC236}">
                <a16:creationId xmlns:a16="http://schemas.microsoft.com/office/drawing/2014/main" id="{87A166D8-CDBA-3642-9B07-E4B97346D1C3}"/>
              </a:ext>
            </a:extLst>
          </p:cNvPr>
          <p:cNvSpPr/>
          <p:nvPr/>
        </p:nvSpPr>
        <p:spPr>
          <a:xfrm rot="16200000">
            <a:off x="6878976" y="5790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" name="모서리가 둥근 직사각형 973">
            <a:extLst>
              <a:ext uri="{FF2B5EF4-FFF2-40B4-BE49-F238E27FC236}">
                <a16:creationId xmlns:a16="http://schemas.microsoft.com/office/drawing/2014/main" id="{BAD165FD-4F46-8EB4-72C1-643DF37C5B30}"/>
              </a:ext>
            </a:extLst>
          </p:cNvPr>
          <p:cNvSpPr/>
          <p:nvPr/>
        </p:nvSpPr>
        <p:spPr>
          <a:xfrm rot="16200000">
            <a:off x="7046166" y="9008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" name="모서리가 둥근 직사각형 974">
            <a:extLst>
              <a:ext uri="{FF2B5EF4-FFF2-40B4-BE49-F238E27FC236}">
                <a16:creationId xmlns:a16="http://schemas.microsoft.com/office/drawing/2014/main" id="{AF1C3E68-5026-50B2-CBEE-F500A0DF29B0}"/>
              </a:ext>
            </a:extLst>
          </p:cNvPr>
          <p:cNvSpPr/>
          <p:nvPr/>
        </p:nvSpPr>
        <p:spPr>
          <a:xfrm rot="16200000">
            <a:off x="7045185" y="739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" name="모서리가 둥근 직사각형 975">
            <a:extLst>
              <a:ext uri="{FF2B5EF4-FFF2-40B4-BE49-F238E27FC236}">
                <a16:creationId xmlns:a16="http://schemas.microsoft.com/office/drawing/2014/main" id="{2941BD42-6704-DBAA-81D7-CEA9F1EE048A}"/>
              </a:ext>
            </a:extLst>
          </p:cNvPr>
          <p:cNvSpPr/>
          <p:nvPr/>
        </p:nvSpPr>
        <p:spPr>
          <a:xfrm rot="16200000">
            <a:off x="7043869" y="578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" name="모서리가 둥근 직사각형 913">
            <a:extLst>
              <a:ext uri="{FF2B5EF4-FFF2-40B4-BE49-F238E27FC236}">
                <a16:creationId xmlns:a16="http://schemas.microsoft.com/office/drawing/2014/main" id="{8FF487E1-5B1D-9B17-42BB-73870B42B25B}"/>
              </a:ext>
            </a:extLst>
          </p:cNvPr>
          <p:cNvSpPr/>
          <p:nvPr/>
        </p:nvSpPr>
        <p:spPr>
          <a:xfrm rot="16200000">
            <a:off x="5531427" y="8987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6" name="사각형: 둥근 위쪽 모서리 435">
            <a:extLst>
              <a:ext uri="{FF2B5EF4-FFF2-40B4-BE49-F238E27FC236}">
                <a16:creationId xmlns:a16="http://schemas.microsoft.com/office/drawing/2014/main" id="{77B7FDFE-D90F-550B-2800-50F3386FFD45}"/>
              </a:ext>
            </a:extLst>
          </p:cNvPr>
          <p:cNvSpPr/>
          <p:nvPr/>
        </p:nvSpPr>
        <p:spPr>
          <a:xfrm rot="16200000">
            <a:off x="5064046" y="64873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37" name="직선 연결선 436">
            <a:extLst>
              <a:ext uri="{FF2B5EF4-FFF2-40B4-BE49-F238E27FC236}">
                <a16:creationId xmlns:a16="http://schemas.microsoft.com/office/drawing/2014/main" id="{9FC740F4-9333-19EE-1A6D-A0A9DB9C5731}"/>
              </a:ext>
            </a:extLst>
          </p:cNvPr>
          <p:cNvCxnSpPr>
            <a:cxnSpLocks/>
          </p:cNvCxnSpPr>
          <p:nvPr/>
        </p:nvCxnSpPr>
        <p:spPr>
          <a:xfrm rot="16200000">
            <a:off x="5206668" y="78465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8" name="사각형: 둥근 모서리 437">
            <a:extLst>
              <a:ext uri="{FF2B5EF4-FFF2-40B4-BE49-F238E27FC236}">
                <a16:creationId xmlns:a16="http://schemas.microsoft.com/office/drawing/2014/main" id="{3560E203-6C83-0619-3895-91B8B93EFC66}"/>
              </a:ext>
            </a:extLst>
          </p:cNvPr>
          <p:cNvSpPr/>
          <p:nvPr/>
        </p:nvSpPr>
        <p:spPr>
          <a:xfrm rot="16200000">
            <a:off x="5925407" y="-21201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9" name="직사각형 438">
            <a:extLst>
              <a:ext uri="{FF2B5EF4-FFF2-40B4-BE49-F238E27FC236}">
                <a16:creationId xmlns:a16="http://schemas.microsoft.com/office/drawing/2014/main" id="{951A8E88-0C8F-62DF-3DB4-4AC7A4B49618}"/>
              </a:ext>
            </a:extLst>
          </p:cNvPr>
          <p:cNvSpPr/>
          <p:nvPr/>
        </p:nvSpPr>
        <p:spPr>
          <a:xfrm rot="16200000">
            <a:off x="5048864" y="652231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440" name="직사각형 439">
            <a:extLst>
              <a:ext uri="{FF2B5EF4-FFF2-40B4-BE49-F238E27FC236}">
                <a16:creationId xmlns:a16="http://schemas.microsoft.com/office/drawing/2014/main" id="{FEA54154-D2C1-8FD3-A7AC-CBD5A3940138}"/>
              </a:ext>
            </a:extLst>
          </p:cNvPr>
          <p:cNvSpPr/>
          <p:nvPr/>
        </p:nvSpPr>
        <p:spPr>
          <a:xfrm rot="16200000">
            <a:off x="5248816" y="812565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62CC57B3-DB3A-24C8-315D-BCA1BCF65665}"/>
              </a:ext>
            </a:extLst>
          </p:cNvPr>
          <p:cNvSpPr/>
          <p:nvPr/>
        </p:nvSpPr>
        <p:spPr>
          <a:xfrm rot="16200000">
            <a:off x="5254727" y="667159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442" name="직사각형 441">
            <a:extLst>
              <a:ext uri="{FF2B5EF4-FFF2-40B4-BE49-F238E27FC236}">
                <a16:creationId xmlns:a16="http://schemas.microsoft.com/office/drawing/2014/main" id="{BE950FEF-7BD5-EDCD-D9B1-C7A6FEE2BBCA}"/>
              </a:ext>
            </a:extLst>
          </p:cNvPr>
          <p:cNvSpPr/>
          <p:nvPr/>
        </p:nvSpPr>
        <p:spPr>
          <a:xfrm rot="16200000">
            <a:off x="5253963" y="515612"/>
            <a:ext cx="280846" cy="21544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443" name="직선 연결선 442">
            <a:extLst>
              <a:ext uri="{FF2B5EF4-FFF2-40B4-BE49-F238E27FC236}">
                <a16:creationId xmlns:a16="http://schemas.microsoft.com/office/drawing/2014/main" id="{EAB493D4-3204-6D61-DAFE-7C67F0FDEE39}"/>
              </a:ext>
            </a:extLst>
          </p:cNvPr>
          <p:cNvCxnSpPr>
            <a:cxnSpLocks/>
          </p:cNvCxnSpPr>
          <p:nvPr/>
        </p:nvCxnSpPr>
        <p:spPr>
          <a:xfrm rot="16200000">
            <a:off x="5080640" y="78139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4" name="직선 연결선 443">
            <a:extLst>
              <a:ext uri="{FF2B5EF4-FFF2-40B4-BE49-F238E27FC236}">
                <a16:creationId xmlns:a16="http://schemas.microsoft.com/office/drawing/2014/main" id="{7AE82185-B4F8-ED1B-9D83-42FF785A0ADD}"/>
              </a:ext>
            </a:extLst>
          </p:cNvPr>
          <p:cNvCxnSpPr/>
          <p:nvPr/>
        </p:nvCxnSpPr>
        <p:spPr>
          <a:xfrm rot="16200000" flipV="1">
            <a:off x="6248436" y="-44703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5" name="직선 연결선 444">
            <a:extLst>
              <a:ext uri="{FF2B5EF4-FFF2-40B4-BE49-F238E27FC236}">
                <a16:creationId xmlns:a16="http://schemas.microsoft.com/office/drawing/2014/main" id="{69C6520D-72B5-EC4F-3C3F-709EBCB1922A}"/>
              </a:ext>
            </a:extLst>
          </p:cNvPr>
          <p:cNvCxnSpPr/>
          <p:nvPr/>
        </p:nvCxnSpPr>
        <p:spPr>
          <a:xfrm rot="16200000" flipV="1">
            <a:off x="6245257" y="-205893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6" name="모서리가 둥근 직사각형 1001">
            <a:extLst>
              <a:ext uri="{FF2B5EF4-FFF2-40B4-BE49-F238E27FC236}">
                <a16:creationId xmlns:a16="http://schemas.microsoft.com/office/drawing/2014/main" id="{EE1195E1-DD6C-39E4-0D3C-4FCEA64E627E}"/>
              </a:ext>
            </a:extLst>
          </p:cNvPr>
          <p:cNvSpPr/>
          <p:nvPr/>
        </p:nvSpPr>
        <p:spPr>
          <a:xfrm rot="16200000">
            <a:off x="3490443" y="60097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7" name="모서리가 둥근 직사각형 1002">
            <a:extLst>
              <a:ext uri="{FF2B5EF4-FFF2-40B4-BE49-F238E27FC236}">
                <a16:creationId xmlns:a16="http://schemas.microsoft.com/office/drawing/2014/main" id="{52DFA13E-630C-FA4D-5EE0-06DB537D7925}"/>
              </a:ext>
            </a:extLst>
          </p:cNvPr>
          <p:cNvSpPr/>
          <p:nvPr/>
        </p:nvSpPr>
        <p:spPr>
          <a:xfrm rot="16200000">
            <a:off x="3489128" y="58485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" name="모서리가 둥근 직사각형 997">
            <a:extLst>
              <a:ext uri="{FF2B5EF4-FFF2-40B4-BE49-F238E27FC236}">
                <a16:creationId xmlns:a16="http://schemas.microsoft.com/office/drawing/2014/main" id="{10FA3ECD-0CFC-1D3D-D3D5-D2D0AADAFE2C}"/>
              </a:ext>
            </a:extLst>
          </p:cNvPr>
          <p:cNvSpPr/>
          <p:nvPr/>
        </p:nvSpPr>
        <p:spPr>
          <a:xfrm rot="16200000">
            <a:off x="3659437" y="6171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9" name="모서리가 둥근 직사각형 998">
            <a:extLst>
              <a:ext uri="{FF2B5EF4-FFF2-40B4-BE49-F238E27FC236}">
                <a16:creationId xmlns:a16="http://schemas.microsoft.com/office/drawing/2014/main" id="{F22A7E18-06FC-97FF-001B-6C4137C61329}"/>
              </a:ext>
            </a:extLst>
          </p:cNvPr>
          <p:cNvSpPr/>
          <p:nvPr/>
        </p:nvSpPr>
        <p:spPr>
          <a:xfrm rot="16200000">
            <a:off x="3658455" y="60104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모서리가 둥근 직사각형 999">
            <a:extLst>
              <a:ext uri="{FF2B5EF4-FFF2-40B4-BE49-F238E27FC236}">
                <a16:creationId xmlns:a16="http://schemas.microsoft.com/office/drawing/2014/main" id="{774156FE-318C-3774-71F6-3A3246FBA162}"/>
              </a:ext>
            </a:extLst>
          </p:cNvPr>
          <p:cNvSpPr/>
          <p:nvPr/>
        </p:nvSpPr>
        <p:spPr>
          <a:xfrm rot="16200000">
            <a:off x="3657140" y="5849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모서리가 둥근 직사각형 994">
            <a:extLst>
              <a:ext uri="{FF2B5EF4-FFF2-40B4-BE49-F238E27FC236}">
                <a16:creationId xmlns:a16="http://schemas.microsoft.com/office/drawing/2014/main" id="{2BF66A15-14B2-60AD-2E4C-B6BD8458B27B}"/>
              </a:ext>
            </a:extLst>
          </p:cNvPr>
          <p:cNvSpPr/>
          <p:nvPr/>
        </p:nvSpPr>
        <p:spPr>
          <a:xfrm rot="16200000">
            <a:off x="3830889" y="61709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" name="모서리가 둥근 직사각형 995">
            <a:extLst>
              <a:ext uri="{FF2B5EF4-FFF2-40B4-BE49-F238E27FC236}">
                <a16:creationId xmlns:a16="http://schemas.microsoft.com/office/drawing/2014/main" id="{5F455755-4F07-AC9E-E034-580D7F143E3A}"/>
              </a:ext>
            </a:extLst>
          </p:cNvPr>
          <p:cNvSpPr/>
          <p:nvPr/>
        </p:nvSpPr>
        <p:spPr>
          <a:xfrm rot="16200000">
            <a:off x="3829907" y="60097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3" name="모서리가 둥근 직사각형 996">
            <a:extLst>
              <a:ext uri="{FF2B5EF4-FFF2-40B4-BE49-F238E27FC236}">
                <a16:creationId xmlns:a16="http://schemas.microsoft.com/office/drawing/2014/main" id="{31DE1978-806B-4531-101B-FED43AD8952A}"/>
              </a:ext>
            </a:extLst>
          </p:cNvPr>
          <p:cNvSpPr/>
          <p:nvPr/>
        </p:nvSpPr>
        <p:spPr>
          <a:xfrm rot="16200000">
            <a:off x="3828592" y="58485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모서리가 둥근 직사각형 991">
            <a:extLst>
              <a:ext uri="{FF2B5EF4-FFF2-40B4-BE49-F238E27FC236}">
                <a16:creationId xmlns:a16="http://schemas.microsoft.com/office/drawing/2014/main" id="{8BD81DDC-D4F3-0F63-61F4-D0DC7ACA499D}"/>
              </a:ext>
            </a:extLst>
          </p:cNvPr>
          <p:cNvSpPr/>
          <p:nvPr/>
        </p:nvSpPr>
        <p:spPr>
          <a:xfrm rot="16200000">
            <a:off x="3994047" y="61699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5" name="모서리가 둥근 직사각형 992">
            <a:extLst>
              <a:ext uri="{FF2B5EF4-FFF2-40B4-BE49-F238E27FC236}">
                <a16:creationId xmlns:a16="http://schemas.microsoft.com/office/drawing/2014/main" id="{4233C342-DB18-9FB3-75D4-00CE1ECEF2CE}"/>
              </a:ext>
            </a:extLst>
          </p:cNvPr>
          <p:cNvSpPr/>
          <p:nvPr/>
        </p:nvSpPr>
        <p:spPr>
          <a:xfrm rot="16200000">
            <a:off x="3993065" y="60087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" name="모서리가 둥근 직사각형 993">
            <a:extLst>
              <a:ext uri="{FF2B5EF4-FFF2-40B4-BE49-F238E27FC236}">
                <a16:creationId xmlns:a16="http://schemas.microsoft.com/office/drawing/2014/main" id="{A2B7AAA3-4F43-ED27-F7E1-7F7FE38E2036}"/>
              </a:ext>
            </a:extLst>
          </p:cNvPr>
          <p:cNvSpPr/>
          <p:nvPr/>
        </p:nvSpPr>
        <p:spPr>
          <a:xfrm rot="16200000">
            <a:off x="3991750" y="58475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" name="모서리가 둥근 직사각형 988">
            <a:extLst>
              <a:ext uri="{FF2B5EF4-FFF2-40B4-BE49-F238E27FC236}">
                <a16:creationId xmlns:a16="http://schemas.microsoft.com/office/drawing/2014/main" id="{1EBA8E4D-EC7F-63FB-922C-FAE149CE34A8}"/>
              </a:ext>
            </a:extLst>
          </p:cNvPr>
          <p:cNvSpPr/>
          <p:nvPr/>
        </p:nvSpPr>
        <p:spPr>
          <a:xfrm rot="16200000">
            <a:off x="4163602" y="61686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" name="모서리가 둥근 직사각형 989">
            <a:extLst>
              <a:ext uri="{FF2B5EF4-FFF2-40B4-BE49-F238E27FC236}">
                <a16:creationId xmlns:a16="http://schemas.microsoft.com/office/drawing/2014/main" id="{3A8DEBFB-952B-27AD-A6A8-88A7BC77B4E8}"/>
              </a:ext>
            </a:extLst>
          </p:cNvPr>
          <p:cNvSpPr/>
          <p:nvPr/>
        </p:nvSpPr>
        <p:spPr>
          <a:xfrm rot="16200000">
            <a:off x="4162620" y="60074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모서리가 둥근 직사각형 990">
            <a:extLst>
              <a:ext uri="{FF2B5EF4-FFF2-40B4-BE49-F238E27FC236}">
                <a16:creationId xmlns:a16="http://schemas.microsoft.com/office/drawing/2014/main" id="{35B70A00-A6A8-9B3B-31A1-CFFF89D83A5B}"/>
              </a:ext>
            </a:extLst>
          </p:cNvPr>
          <p:cNvSpPr/>
          <p:nvPr/>
        </p:nvSpPr>
        <p:spPr>
          <a:xfrm rot="16200000">
            <a:off x="4163599" y="58462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모서리가 둥근 직사각형 985">
            <a:extLst>
              <a:ext uri="{FF2B5EF4-FFF2-40B4-BE49-F238E27FC236}">
                <a16:creationId xmlns:a16="http://schemas.microsoft.com/office/drawing/2014/main" id="{FC1F0AC5-1B77-5BD9-021C-A34CC54C37A8}"/>
              </a:ext>
            </a:extLst>
          </p:cNvPr>
          <p:cNvSpPr/>
          <p:nvPr/>
        </p:nvSpPr>
        <p:spPr>
          <a:xfrm rot="16200000">
            <a:off x="4343876" y="61699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모서리가 둥근 직사각형 986">
            <a:extLst>
              <a:ext uri="{FF2B5EF4-FFF2-40B4-BE49-F238E27FC236}">
                <a16:creationId xmlns:a16="http://schemas.microsoft.com/office/drawing/2014/main" id="{57BE3DE1-AC57-11F1-7935-C8813A3A458C}"/>
              </a:ext>
            </a:extLst>
          </p:cNvPr>
          <p:cNvSpPr/>
          <p:nvPr/>
        </p:nvSpPr>
        <p:spPr>
          <a:xfrm rot="16200000">
            <a:off x="4342894" y="60087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모서리가 둥근 직사각형 987">
            <a:extLst>
              <a:ext uri="{FF2B5EF4-FFF2-40B4-BE49-F238E27FC236}">
                <a16:creationId xmlns:a16="http://schemas.microsoft.com/office/drawing/2014/main" id="{FC05B778-0291-CB62-6AB9-C8BBDD27A587}"/>
              </a:ext>
            </a:extLst>
          </p:cNvPr>
          <p:cNvSpPr/>
          <p:nvPr/>
        </p:nvSpPr>
        <p:spPr>
          <a:xfrm rot="16200000">
            <a:off x="4341579" y="58475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" name="모서리가 둥근 직사각형 982">
            <a:extLst>
              <a:ext uri="{FF2B5EF4-FFF2-40B4-BE49-F238E27FC236}">
                <a16:creationId xmlns:a16="http://schemas.microsoft.com/office/drawing/2014/main" id="{7D5B56F2-7C8F-2645-65A7-B77171A51DCF}"/>
              </a:ext>
            </a:extLst>
          </p:cNvPr>
          <p:cNvSpPr/>
          <p:nvPr/>
        </p:nvSpPr>
        <p:spPr>
          <a:xfrm rot="16200000">
            <a:off x="4511229" y="61730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모서리가 둥근 직사각형 983">
            <a:extLst>
              <a:ext uri="{FF2B5EF4-FFF2-40B4-BE49-F238E27FC236}">
                <a16:creationId xmlns:a16="http://schemas.microsoft.com/office/drawing/2014/main" id="{1649EE2F-52E7-1B48-4C92-47B9CA2A37D7}"/>
              </a:ext>
            </a:extLst>
          </p:cNvPr>
          <p:cNvSpPr/>
          <p:nvPr/>
        </p:nvSpPr>
        <p:spPr>
          <a:xfrm rot="16200000">
            <a:off x="4510248" y="60118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모서리가 둥근 직사각형 984">
            <a:extLst>
              <a:ext uri="{FF2B5EF4-FFF2-40B4-BE49-F238E27FC236}">
                <a16:creationId xmlns:a16="http://schemas.microsoft.com/office/drawing/2014/main" id="{F8754B51-E9A6-D287-FCE6-5A1BE7872040}"/>
              </a:ext>
            </a:extLst>
          </p:cNvPr>
          <p:cNvSpPr/>
          <p:nvPr/>
        </p:nvSpPr>
        <p:spPr>
          <a:xfrm rot="16200000">
            <a:off x="4508933" y="58506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모서리가 둥근 직사각형 979">
            <a:extLst>
              <a:ext uri="{FF2B5EF4-FFF2-40B4-BE49-F238E27FC236}">
                <a16:creationId xmlns:a16="http://schemas.microsoft.com/office/drawing/2014/main" id="{7222C2A1-32A3-DEBB-6310-B3FB49FA7BFF}"/>
              </a:ext>
            </a:extLst>
          </p:cNvPr>
          <p:cNvSpPr/>
          <p:nvPr/>
        </p:nvSpPr>
        <p:spPr>
          <a:xfrm rot="16200000">
            <a:off x="4676343" y="6171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7" name="모서리가 둥근 직사각형 980">
            <a:extLst>
              <a:ext uri="{FF2B5EF4-FFF2-40B4-BE49-F238E27FC236}">
                <a16:creationId xmlns:a16="http://schemas.microsoft.com/office/drawing/2014/main" id="{3137E1CA-4DD5-E9E9-3184-1A87994BB4E3}"/>
              </a:ext>
            </a:extLst>
          </p:cNvPr>
          <p:cNvSpPr/>
          <p:nvPr/>
        </p:nvSpPr>
        <p:spPr>
          <a:xfrm rot="16200000">
            <a:off x="4675361" y="60104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8" name="모서리가 둥근 직사각형 981">
            <a:extLst>
              <a:ext uri="{FF2B5EF4-FFF2-40B4-BE49-F238E27FC236}">
                <a16:creationId xmlns:a16="http://schemas.microsoft.com/office/drawing/2014/main" id="{CE1A5F9B-A2B6-0523-6B3D-978430C867A2}"/>
              </a:ext>
            </a:extLst>
          </p:cNvPr>
          <p:cNvSpPr/>
          <p:nvPr/>
        </p:nvSpPr>
        <p:spPr>
          <a:xfrm rot="16200000">
            <a:off x="4677105" y="58460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9" name="모서리가 둥근 직사각형 976">
            <a:extLst>
              <a:ext uri="{FF2B5EF4-FFF2-40B4-BE49-F238E27FC236}">
                <a16:creationId xmlns:a16="http://schemas.microsoft.com/office/drawing/2014/main" id="{68E33A83-E7D2-8098-DE38-6051268A9187}"/>
              </a:ext>
            </a:extLst>
          </p:cNvPr>
          <p:cNvSpPr/>
          <p:nvPr/>
        </p:nvSpPr>
        <p:spPr>
          <a:xfrm rot="16200000">
            <a:off x="4839523" y="61720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0" name="모서리가 둥근 직사각형 977">
            <a:extLst>
              <a:ext uri="{FF2B5EF4-FFF2-40B4-BE49-F238E27FC236}">
                <a16:creationId xmlns:a16="http://schemas.microsoft.com/office/drawing/2014/main" id="{49668F82-93DC-CF5C-D55D-1725C1BE88B9}"/>
              </a:ext>
            </a:extLst>
          </p:cNvPr>
          <p:cNvSpPr/>
          <p:nvPr/>
        </p:nvSpPr>
        <p:spPr>
          <a:xfrm rot="16200000">
            <a:off x="4838542" y="60108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1" name="모서리가 둥근 직사각형 978">
            <a:extLst>
              <a:ext uri="{FF2B5EF4-FFF2-40B4-BE49-F238E27FC236}">
                <a16:creationId xmlns:a16="http://schemas.microsoft.com/office/drawing/2014/main" id="{9F957EEB-2595-2346-8726-E34F9316E7D2}"/>
              </a:ext>
            </a:extLst>
          </p:cNvPr>
          <p:cNvSpPr/>
          <p:nvPr/>
        </p:nvSpPr>
        <p:spPr>
          <a:xfrm rot="16200000">
            <a:off x="4837227" y="58496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2" name="모서리가 둥근 직사각형 973">
            <a:extLst>
              <a:ext uri="{FF2B5EF4-FFF2-40B4-BE49-F238E27FC236}">
                <a16:creationId xmlns:a16="http://schemas.microsoft.com/office/drawing/2014/main" id="{EA208E03-CD25-F2B7-D9FB-3C040354784D}"/>
              </a:ext>
            </a:extLst>
          </p:cNvPr>
          <p:cNvSpPr/>
          <p:nvPr/>
        </p:nvSpPr>
        <p:spPr>
          <a:xfrm rot="16200000">
            <a:off x="5004417" y="61713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3" name="모서리가 둥근 직사각형 974">
            <a:extLst>
              <a:ext uri="{FF2B5EF4-FFF2-40B4-BE49-F238E27FC236}">
                <a16:creationId xmlns:a16="http://schemas.microsoft.com/office/drawing/2014/main" id="{9F6586AB-1450-F71A-7627-EDC6382A6A5A}"/>
              </a:ext>
            </a:extLst>
          </p:cNvPr>
          <p:cNvSpPr/>
          <p:nvPr/>
        </p:nvSpPr>
        <p:spPr>
          <a:xfrm rot="16200000">
            <a:off x="5003436" y="60101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" name="모서리가 둥근 직사각형 975">
            <a:extLst>
              <a:ext uri="{FF2B5EF4-FFF2-40B4-BE49-F238E27FC236}">
                <a16:creationId xmlns:a16="http://schemas.microsoft.com/office/drawing/2014/main" id="{B09EF82D-5A0D-9BE3-88F2-80C09B455E18}"/>
              </a:ext>
            </a:extLst>
          </p:cNvPr>
          <p:cNvSpPr/>
          <p:nvPr/>
        </p:nvSpPr>
        <p:spPr>
          <a:xfrm rot="16200000">
            <a:off x="5002120" y="58489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5" name="모서리가 둥근 직사각형 913">
            <a:extLst>
              <a:ext uri="{FF2B5EF4-FFF2-40B4-BE49-F238E27FC236}">
                <a16:creationId xmlns:a16="http://schemas.microsoft.com/office/drawing/2014/main" id="{938E297E-1F2D-3ABE-0B72-2AD2ABA335CA}"/>
              </a:ext>
            </a:extLst>
          </p:cNvPr>
          <p:cNvSpPr/>
          <p:nvPr/>
        </p:nvSpPr>
        <p:spPr>
          <a:xfrm rot="16200000">
            <a:off x="3489678" y="61692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6" name="사각형: 둥근 위쪽 모서리 475">
            <a:extLst>
              <a:ext uri="{FF2B5EF4-FFF2-40B4-BE49-F238E27FC236}">
                <a16:creationId xmlns:a16="http://schemas.microsoft.com/office/drawing/2014/main" id="{FFCC52F8-502F-0B4B-B023-A0BDA606A8CE}"/>
              </a:ext>
            </a:extLst>
          </p:cNvPr>
          <p:cNvSpPr/>
          <p:nvPr/>
        </p:nvSpPr>
        <p:spPr>
          <a:xfrm rot="16200000">
            <a:off x="3022297" y="591930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77" name="직선 연결선 476">
            <a:extLst>
              <a:ext uri="{FF2B5EF4-FFF2-40B4-BE49-F238E27FC236}">
                <a16:creationId xmlns:a16="http://schemas.microsoft.com/office/drawing/2014/main" id="{4A94C8D7-3DB3-1E5F-188C-65FDC8BB0395}"/>
              </a:ext>
            </a:extLst>
          </p:cNvPr>
          <p:cNvCxnSpPr>
            <a:cxnSpLocks/>
          </p:cNvCxnSpPr>
          <p:nvPr/>
        </p:nvCxnSpPr>
        <p:spPr>
          <a:xfrm rot="16200000">
            <a:off x="3164919" y="6055223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8" name="사각형: 둥근 모서리 477">
            <a:extLst>
              <a:ext uri="{FF2B5EF4-FFF2-40B4-BE49-F238E27FC236}">
                <a16:creationId xmlns:a16="http://schemas.microsoft.com/office/drawing/2014/main" id="{4EDFE955-702D-6C98-0B5A-A92ADC8C6EBF}"/>
              </a:ext>
            </a:extLst>
          </p:cNvPr>
          <p:cNvSpPr/>
          <p:nvPr/>
        </p:nvSpPr>
        <p:spPr>
          <a:xfrm rot="16200000">
            <a:off x="3883658" y="505856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9" name="직사각형 478">
            <a:extLst>
              <a:ext uri="{FF2B5EF4-FFF2-40B4-BE49-F238E27FC236}">
                <a16:creationId xmlns:a16="http://schemas.microsoft.com/office/drawing/2014/main" id="{6DDDB86B-7E98-E680-4C6D-0BB8FAED694E}"/>
              </a:ext>
            </a:extLst>
          </p:cNvPr>
          <p:cNvSpPr/>
          <p:nvPr/>
        </p:nvSpPr>
        <p:spPr>
          <a:xfrm rot="16200000">
            <a:off x="3042381" y="5958068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480" name="그룹 479">
            <a:extLst>
              <a:ext uri="{FF2B5EF4-FFF2-40B4-BE49-F238E27FC236}">
                <a16:creationId xmlns:a16="http://schemas.microsoft.com/office/drawing/2014/main" id="{82E8C27A-06C7-437A-FBDC-377957DE8B6B}"/>
              </a:ext>
            </a:extLst>
          </p:cNvPr>
          <p:cNvGrpSpPr/>
          <p:nvPr/>
        </p:nvGrpSpPr>
        <p:grpSpPr>
          <a:xfrm rot="16200000">
            <a:off x="3061548" y="5931696"/>
            <a:ext cx="577799" cy="221356"/>
            <a:chOff x="7891818" y="845329"/>
            <a:chExt cx="597508" cy="229746"/>
          </a:xfrm>
        </p:grpSpPr>
        <p:sp>
          <p:nvSpPr>
            <p:cNvPr id="1456" name="직사각형 1455">
              <a:extLst>
                <a:ext uri="{FF2B5EF4-FFF2-40B4-BE49-F238E27FC236}">
                  <a16:creationId xmlns:a16="http://schemas.microsoft.com/office/drawing/2014/main" id="{FE73FE6F-D39D-4EAE-E6A3-9511D1319ADE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57" name="직사각형 1456">
              <a:extLst>
                <a:ext uri="{FF2B5EF4-FFF2-40B4-BE49-F238E27FC236}">
                  <a16:creationId xmlns:a16="http://schemas.microsoft.com/office/drawing/2014/main" id="{9425E855-3A12-35A9-48BA-4520AF3A0CE1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58" name="직사각형 1457">
              <a:extLst>
                <a:ext uri="{FF2B5EF4-FFF2-40B4-BE49-F238E27FC236}">
                  <a16:creationId xmlns:a16="http://schemas.microsoft.com/office/drawing/2014/main" id="{58AF5A8A-968F-3DEB-62AE-77DC1935D863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481" name="직선 연결선 480">
            <a:extLst>
              <a:ext uri="{FF2B5EF4-FFF2-40B4-BE49-F238E27FC236}">
                <a16:creationId xmlns:a16="http://schemas.microsoft.com/office/drawing/2014/main" id="{FCF970C0-9E4A-E1DA-887D-6CABF6B1E91E}"/>
              </a:ext>
            </a:extLst>
          </p:cNvPr>
          <p:cNvCxnSpPr>
            <a:cxnSpLocks/>
          </p:cNvCxnSpPr>
          <p:nvPr/>
        </p:nvCxnSpPr>
        <p:spPr>
          <a:xfrm rot="16200000">
            <a:off x="3038891" y="605196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82" name="그룹 481">
            <a:extLst>
              <a:ext uri="{FF2B5EF4-FFF2-40B4-BE49-F238E27FC236}">
                <a16:creationId xmlns:a16="http://schemas.microsoft.com/office/drawing/2014/main" id="{1FDF166E-20D5-815D-2FBE-BC0A6C7F24AE}"/>
              </a:ext>
            </a:extLst>
          </p:cNvPr>
          <p:cNvGrpSpPr/>
          <p:nvPr/>
        </p:nvGrpSpPr>
        <p:grpSpPr>
          <a:xfrm rot="16200000">
            <a:off x="4124503" y="5143682"/>
            <a:ext cx="161190" cy="1829500"/>
            <a:chOff x="7498683" y="728474"/>
            <a:chExt cx="166688" cy="2740762"/>
          </a:xfrm>
        </p:grpSpPr>
        <p:cxnSp>
          <p:nvCxnSpPr>
            <p:cNvPr id="1454" name="직선 연결선 1453">
              <a:extLst>
                <a:ext uri="{FF2B5EF4-FFF2-40B4-BE49-F238E27FC236}">
                  <a16:creationId xmlns:a16="http://schemas.microsoft.com/office/drawing/2014/main" id="{9B042877-B361-2FF9-DD4C-2B3D3CA9826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5" name="직선 연결선 1454">
              <a:extLst>
                <a:ext uri="{FF2B5EF4-FFF2-40B4-BE49-F238E27FC236}">
                  <a16:creationId xmlns:a16="http://schemas.microsoft.com/office/drawing/2014/main" id="{F5EF8243-E6EA-EB2D-21C1-2048A3BEA3D7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83" name="모서리가 둥근 직사각형 1001">
            <a:extLst>
              <a:ext uri="{FF2B5EF4-FFF2-40B4-BE49-F238E27FC236}">
                <a16:creationId xmlns:a16="http://schemas.microsoft.com/office/drawing/2014/main" id="{DC85484E-E8EA-3951-9A73-6BDEF710A115}"/>
              </a:ext>
            </a:extLst>
          </p:cNvPr>
          <p:cNvSpPr/>
          <p:nvPr/>
        </p:nvSpPr>
        <p:spPr>
          <a:xfrm rot="16200000">
            <a:off x="3493177" y="54092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4" name="모서리가 둥근 직사각형 1002">
            <a:extLst>
              <a:ext uri="{FF2B5EF4-FFF2-40B4-BE49-F238E27FC236}">
                <a16:creationId xmlns:a16="http://schemas.microsoft.com/office/drawing/2014/main" id="{4F6400C7-89E5-7C29-9BDD-12842F5191F1}"/>
              </a:ext>
            </a:extLst>
          </p:cNvPr>
          <p:cNvSpPr/>
          <p:nvPr/>
        </p:nvSpPr>
        <p:spPr>
          <a:xfrm rot="16200000">
            <a:off x="3491862" y="52480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" name="모서리가 둥근 직사각형 997">
            <a:extLst>
              <a:ext uri="{FF2B5EF4-FFF2-40B4-BE49-F238E27FC236}">
                <a16:creationId xmlns:a16="http://schemas.microsoft.com/office/drawing/2014/main" id="{0AE61B84-5E42-C0EE-A0EF-27128179B830}"/>
              </a:ext>
            </a:extLst>
          </p:cNvPr>
          <p:cNvSpPr/>
          <p:nvPr/>
        </p:nvSpPr>
        <p:spPr>
          <a:xfrm rot="16200000">
            <a:off x="3662171" y="55711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6" name="모서리가 둥근 직사각형 998">
            <a:extLst>
              <a:ext uri="{FF2B5EF4-FFF2-40B4-BE49-F238E27FC236}">
                <a16:creationId xmlns:a16="http://schemas.microsoft.com/office/drawing/2014/main" id="{535E96AC-7E70-309D-945F-D27D53C25AE9}"/>
              </a:ext>
            </a:extLst>
          </p:cNvPr>
          <p:cNvSpPr/>
          <p:nvPr/>
        </p:nvSpPr>
        <p:spPr>
          <a:xfrm rot="16200000">
            <a:off x="3661189" y="54099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7" name="모서리가 둥근 직사각형 999">
            <a:extLst>
              <a:ext uri="{FF2B5EF4-FFF2-40B4-BE49-F238E27FC236}">
                <a16:creationId xmlns:a16="http://schemas.microsoft.com/office/drawing/2014/main" id="{0D70C280-BF4F-DC2A-2112-EE38AFE088F7}"/>
              </a:ext>
            </a:extLst>
          </p:cNvPr>
          <p:cNvSpPr/>
          <p:nvPr/>
        </p:nvSpPr>
        <p:spPr>
          <a:xfrm rot="16200000">
            <a:off x="3659874" y="52487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8" name="모서리가 둥근 직사각형 994">
            <a:extLst>
              <a:ext uri="{FF2B5EF4-FFF2-40B4-BE49-F238E27FC236}">
                <a16:creationId xmlns:a16="http://schemas.microsoft.com/office/drawing/2014/main" id="{6D928E43-4605-8F00-1077-ABA8C3AEFC37}"/>
              </a:ext>
            </a:extLst>
          </p:cNvPr>
          <p:cNvSpPr/>
          <p:nvPr/>
        </p:nvSpPr>
        <p:spPr>
          <a:xfrm rot="16200000">
            <a:off x="3833623" y="55704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9" name="모서리가 둥근 직사각형 995">
            <a:extLst>
              <a:ext uri="{FF2B5EF4-FFF2-40B4-BE49-F238E27FC236}">
                <a16:creationId xmlns:a16="http://schemas.microsoft.com/office/drawing/2014/main" id="{21D8B321-968E-494A-D640-BDD5D5D1F98C}"/>
              </a:ext>
            </a:extLst>
          </p:cNvPr>
          <p:cNvSpPr/>
          <p:nvPr/>
        </p:nvSpPr>
        <p:spPr>
          <a:xfrm rot="16200000">
            <a:off x="3832641" y="54092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0" name="모서리가 둥근 직사각형 996">
            <a:extLst>
              <a:ext uri="{FF2B5EF4-FFF2-40B4-BE49-F238E27FC236}">
                <a16:creationId xmlns:a16="http://schemas.microsoft.com/office/drawing/2014/main" id="{D5B0EE39-1AF2-74B9-39AC-BBB293B89351}"/>
              </a:ext>
            </a:extLst>
          </p:cNvPr>
          <p:cNvSpPr/>
          <p:nvPr/>
        </p:nvSpPr>
        <p:spPr>
          <a:xfrm rot="16200000">
            <a:off x="3831326" y="52480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1" name="모서리가 둥근 직사각형 991">
            <a:extLst>
              <a:ext uri="{FF2B5EF4-FFF2-40B4-BE49-F238E27FC236}">
                <a16:creationId xmlns:a16="http://schemas.microsoft.com/office/drawing/2014/main" id="{90536A57-E622-7223-9796-D9FD188134E6}"/>
              </a:ext>
            </a:extLst>
          </p:cNvPr>
          <p:cNvSpPr/>
          <p:nvPr/>
        </p:nvSpPr>
        <p:spPr>
          <a:xfrm rot="16200000">
            <a:off x="3996781" y="55693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2" name="모서리가 둥근 직사각형 992">
            <a:extLst>
              <a:ext uri="{FF2B5EF4-FFF2-40B4-BE49-F238E27FC236}">
                <a16:creationId xmlns:a16="http://schemas.microsoft.com/office/drawing/2014/main" id="{26DC2E14-F727-B465-872C-89193BF69FDE}"/>
              </a:ext>
            </a:extLst>
          </p:cNvPr>
          <p:cNvSpPr/>
          <p:nvPr/>
        </p:nvSpPr>
        <p:spPr>
          <a:xfrm rot="16200000">
            <a:off x="3995799" y="5408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3" name="모서리가 둥근 직사각형 993">
            <a:extLst>
              <a:ext uri="{FF2B5EF4-FFF2-40B4-BE49-F238E27FC236}">
                <a16:creationId xmlns:a16="http://schemas.microsoft.com/office/drawing/2014/main" id="{AD4822B8-1BB8-E7DD-D059-00463EE6EFE9}"/>
              </a:ext>
            </a:extLst>
          </p:cNvPr>
          <p:cNvSpPr/>
          <p:nvPr/>
        </p:nvSpPr>
        <p:spPr>
          <a:xfrm rot="16200000">
            <a:off x="3994484" y="52470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4" name="모서리가 둥근 직사각형 988">
            <a:extLst>
              <a:ext uri="{FF2B5EF4-FFF2-40B4-BE49-F238E27FC236}">
                <a16:creationId xmlns:a16="http://schemas.microsoft.com/office/drawing/2014/main" id="{AC625B77-72D5-F565-19F9-A8361A5C038E}"/>
              </a:ext>
            </a:extLst>
          </p:cNvPr>
          <p:cNvSpPr/>
          <p:nvPr/>
        </p:nvSpPr>
        <p:spPr>
          <a:xfrm rot="16200000">
            <a:off x="4166336" y="55680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" name="모서리가 둥근 직사각형 989">
            <a:extLst>
              <a:ext uri="{FF2B5EF4-FFF2-40B4-BE49-F238E27FC236}">
                <a16:creationId xmlns:a16="http://schemas.microsoft.com/office/drawing/2014/main" id="{DA0519A8-792C-9C16-978E-C28320BBC5B3}"/>
              </a:ext>
            </a:extLst>
          </p:cNvPr>
          <p:cNvSpPr/>
          <p:nvPr/>
        </p:nvSpPr>
        <p:spPr>
          <a:xfrm rot="16200000">
            <a:off x="4165354" y="54068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" name="모서리가 둥근 직사각형 990">
            <a:extLst>
              <a:ext uri="{FF2B5EF4-FFF2-40B4-BE49-F238E27FC236}">
                <a16:creationId xmlns:a16="http://schemas.microsoft.com/office/drawing/2014/main" id="{51AECDE9-CEC2-F414-5895-B2453E41CCFB}"/>
              </a:ext>
            </a:extLst>
          </p:cNvPr>
          <p:cNvSpPr/>
          <p:nvPr/>
        </p:nvSpPr>
        <p:spPr>
          <a:xfrm rot="16200000">
            <a:off x="4166333" y="52456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" name="모서리가 둥근 직사각형 985">
            <a:extLst>
              <a:ext uri="{FF2B5EF4-FFF2-40B4-BE49-F238E27FC236}">
                <a16:creationId xmlns:a16="http://schemas.microsoft.com/office/drawing/2014/main" id="{BA2B6E36-0E34-F23B-7D69-31F2DC020202}"/>
              </a:ext>
            </a:extLst>
          </p:cNvPr>
          <p:cNvSpPr/>
          <p:nvPr/>
        </p:nvSpPr>
        <p:spPr>
          <a:xfrm rot="16200000">
            <a:off x="4346610" y="55693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8" name="모서리가 둥근 직사각형 986">
            <a:extLst>
              <a:ext uri="{FF2B5EF4-FFF2-40B4-BE49-F238E27FC236}">
                <a16:creationId xmlns:a16="http://schemas.microsoft.com/office/drawing/2014/main" id="{494B745F-B806-9B7A-959E-A73382DC921E}"/>
              </a:ext>
            </a:extLst>
          </p:cNvPr>
          <p:cNvSpPr/>
          <p:nvPr/>
        </p:nvSpPr>
        <p:spPr>
          <a:xfrm rot="16200000">
            <a:off x="4345628" y="5408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9" name="모서리가 둥근 직사각형 987">
            <a:extLst>
              <a:ext uri="{FF2B5EF4-FFF2-40B4-BE49-F238E27FC236}">
                <a16:creationId xmlns:a16="http://schemas.microsoft.com/office/drawing/2014/main" id="{AC393557-A9CC-D53E-1591-F54159D6C9F8}"/>
              </a:ext>
            </a:extLst>
          </p:cNvPr>
          <p:cNvSpPr/>
          <p:nvPr/>
        </p:nvSpPr>
        <p:spPr>
          <a:xfrm rot="16200000">
            <a:off x="4344313" y="52470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" name="모서리가 둥근 직사각형 982">
            <a:extLst>
              <a:ext uri="{FF2B5EF4-FFF2-40B4-BE49-F238E27FC236}">
                <a16:creationId xmlns:a16="http://schemas.microsoft.com/office/drawing/2014/main" id="{02651356-B48C-ED91-D031-3DFAC30EDCD2}"/>
              </a:ext>
            </a:extLst>
          </p:cNvPr>
          <p:cNvSpPr/>
          <p:nvPr/>
        </p:nvSpPr>
        <p:spPr>
          <a:xfrm rot="16200000">
            <a:off x="4513963" y="55724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1" name="모서리가 둥근 직사각형 983">
            <a:extLst>
              <a:ext uri="{FF2B5EF4-FFF2-40B4-BE49-F238E27FC236}">
                <a16:creationId xmlns:a16="http://schemas.microsoft.com/office/drawing/2014/main" id="{DD6887EE-24E2-10AC-228D-28AC9F3D3281}"/>
              </a:ext>
            </a:extLst>
          </p:cNvPr>
          <p:cNvSpPr/>
          <p:nvPr/>
        </p:nvSpPr>
        <p:spPr>
          <a:xfrm rot="16200000">
            <a:off x="4512982" y="5411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" name="모서리가 둥근 직사각형 984">
            <a:extLst>
              <a:ext uri="{FF2B5EF4-FFF2-40B4-BE49-F238E27FC236}">
                <a16:creationId xmlns:a16="http://schemas.microsoft.com/office/drawing/2014/main" id="{1ED0E091-367A-2172-F90F-9F3C57D5578B}"/>
              </a:ext>
            </a:extLst>
          </p:cNvPr>
          <p:cNvSpPr/>
          <p:nvPr/>
        </p:nvSpPr>
        <p:spPr>
          <a:xfrm rot="16200000">
            <a:off x="4511667" y="52500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모서리가 둥근 직사각형 979">
            <a:extLst>
              <a:ext uri="{FF2B5EF4-FFF2-40B4-BE49-F238E27FC236}">
                <a16:creationId xmlns:a16="http://schemas.microsoft.com/office/drawing/2014/main" id="{548CA470-F952-E144-D914-B97574417980}"/>
              </a:ext>
            </a:extLst>
          </p:cNvPr>
          <p:cNvSpPr/>
          <p:nvPr/>
        </p:nvSpPr>
        <p:spPr>
          <a:xfrm rot="16200000">
            <a:off x="4679077" y="55711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4" name="모서리가 둥근 직사각형 980">
            <a:extLst>
              <a:ext uri="{FF2B5EF4-FFF2-40B4-BE49-F238E27FC236}">
                <a16:creationId xmlns:a16="http://schemas.microsoft.com/office/drawing/2014/main" id="{EDDE8EA4-B4D6-A5D6-C482-3E23E6AEEE51}"/>
              </a:ext>
            </a:extLst>
          </p:cNvPr>
          <p:cNvSpPr/>
          <p:nvPr/>
        </p:nvSpPr>
        <p:spPr>
          <a:xfrm rot="16200000">
            <a:off x="4678095" y="54099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" name="모서리가 둥근 직사각형 981">
            <a:extLst>
              <a:ext uri="{FF2B5EF4-FFF2-40B4-BE49-F238E27FC236}">
                <a16:creationId xmlns:a16="http://schemas.microsoft.com/office/drawing/2014/main" id="{CC693D37-0CE7-9930-E4D7-32A0EA5DB2C2}"/>
              </a:ext>
            </a:extLst>
          </p:cNvPr>
          <p:cNvSpPr/>
          <p:nvPr/>
        </p:nvSpPr>
        <p:spPr>
          <a:xfrm rot="16200000">
            <a:off x="4679839" y="52454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6" name="모서리가 둥근 직사각형 976">
            <a:extLst>
              <a:ext uri="{FF2B5EF4-FFF2-40B4-BE49-F238E27FC236}">
                <a16:creationId xmlns:a16="http://schemas.microsoft.com/office/drawing/2014/main" id="{B504CC3F-2C23-BC53-071E-E519BB3F696B}"/>
              </a:ext>
            </a:extLst>
          </p:cNvPr>
          <p:cNvSpPr/>
          <p:nvPr/>
        </p:nvSpPr>
        <p:spPr>
          <a:xfrm rot="16200000">
            <a:off x="4842257" y="55714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" name="모서리가 둥근 직사각형 977">
            <a:extLst>
              <a:ext uri="{FF2B5EF4-FFF2-40B4-BE49-F238E27FC236}">
                <a16:creationId xmlns:a16="http://schemas.microsoft.com/office/drawing/2014/main" id="{ED067730-A1D1-81C9-86E9-CBABE34CAEC9}"/>
              </a:ext>
            </a:extLst>
          </p:cNvPr>
          <p:cNvSpPr/>
          <p:nvPr/>
        </p:nvSpPr>
        <p:spPr>
          <a:xfrm rot="16200000">
            <a:off x="4841276" y="54102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8" name="모서리가 둥근 직사각형 978">
            <a:extLst>
              <a:ext uri="{FF2B5EF4-FFF2-40B4-BE49-F238E27FC236}">
                <a16:creationId xmlns:a16="http://schemas.microsoft.com/office/drawing/2014/main" id="{5FA619C7-A9D8-3F5F-47C6-FC3C482D01EC}"/>
              </a:ext>
            </a:extLst>
          </p:cNvPr>
          <p:cNvSpPr/>
          <p:nvPr/>
        </p:nvSpPr>
        <p:spPr>
          <a:xfrm rot="16200000">
            <a:off x="4839961" y="52490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9" name="모서리가 둥근 직사각형 973">
            <a:extLst>
              <a:ext uri="{FF2B5EF4-FFF2-40B4-BE49-F238E27FC236}">
                <a16:creationId xmlns:a16="http://schemas.microsoft.com/office/drawing/2014/main" id="{1BC39B15-068D-EE89-1E43-31E313FF6A28}"/>
              </a:ext>
            </a:extLst>
          </p:cNvPr>
          <p:cNvSpPr/>
          <p:nvPr/>
        </p:nvSpPr>
        <p:spPr>
          <a:xfrm rot="16200000">
            <a:off x="5007151" y="55708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0" name="모서리가 둥근 직사각형 974">
            <a:extLst>
              <a:ext uri="{FF2B5EF4-FFF2-40B4-BE49-F238E27FC236}">
                <a16:creationId xmlns:a16="http://schemas.microsoft.com/office/drawing/2014/main" id="{F2E77007-CDA1-8396-3C30-3E65523033B5}"/>
              </a:ext>
            </a:extLst>
          </p:cNvPr>
          <p:cNvSpPr/>
          <p:nvPr/>
        </p:nvSpPr>
        <p:spPr>
          <a:xfrm rot="16200000">
            <a:off x="5006170" y="54096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1" name="모서리가 둥근 직사각형 975">
            <a:extLst>
              <a:ext uri="{FF2B5EF4-FFF2-40B4-BE49-F238E27FC236}">
                <a16:creationId xmlns:a16="http://schemas.microsoft.com/office/drawing/2014/main" id="{F010C3FB-159B-E986-F693-5D2DBB8151A4}"/>
              </a:ext>
            </a:extLst>
          </p:cNvPr>
          <p:cNvSpPr/>
          <p:nvPr/>
        </p:nvSpPr>
        <p:spPr>
          <a:xfrm rot="16200000">
            <a:off x="5004854" y="52484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2" name="모서리가 둥근 직사각형 913">
            <a:extLst>
              <a:ext uri="{FF2B5EF4-FFF2-40B4-BE49-F238E27FC236}">
                <a16:creationId xmlns:a16="http://schemas.microsoft.com/office/drawing/2014/main" id="{2CB8E704-3D4C-CFA2-8315-C0F0D15FB61A}"/>
              </a:ext>
            </a:extLst>
          </p:cNvPr>
          <p:cNvSpPr/>
          <p:nvPr/>
        </p:nvSpPr>
        <p:spPr>
          <a:xfrm rot="16200000">
            <a:off x="3492412" y="55687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3" name="사각형: 둥근 위쪽 모서리 512">
            <a:extLst>
              <a:ext uri="{FF2B5EF4-FFF2-40B4-BE49-F238E27FC236}">
                <a16:creationId xmlns:a16="http://schemas.microsoft.com/office/drawing/2014/main" id="{4A4B3EB8-0DD4-09E6-64AA-D0599C2C2BED}"/>
              </a:ext>
            </a:extLst>
          </p:cNvPr>
          <p:cNvSpPr/>
          <p:nvPr/>
        </p:nvSpPr>
        <p:spPr>
          <a:xfrm rot="16200000">
            <a:off x="3025031" y="531875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14" name="직선 연결선 513">
            <a:extLst>
              <a:ext uri="{FF2B5EF4-FFF2-40B4-BE49-F238E27FC236}">
                <a16:creationId xmlns:a16="http://schemas.microsoft.com/office/drawing/2014/main" id="{0B882D70-3F2E-8A4A-674F-3B0967D616DA}"/>
              </a:ext>
            </a:extLst>
          </p:cNvPr>
          <p:cNvCxnSpPr>
            <a:cxnSpLocks/>
          </p:cNvCxnSpPr>
          <p:nvPr/>
        </p:nvCxnSpPr>
        <p:spPr>
          <a:xfrm rot="16200000">
            <a:off x="3167653" y="5454674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5" name="사각형: 둥근 모서리 514">
            <a:extLst>
              <a:ext uri="{FF2B5EF4-FFF2-40B4-BE49-F238E27FC236}">
                <a16:creationId xmlns:a16="http://schemas.microsoft.com/office/drawing/2014/main" id="{90978AE4-01ED-F228-B91D-02E5B546D64C}"/>
              </a:ext>
            </a:extLst>
          </p:cNvPr>
          <p:cNvSpPr/>
          <p:nvPr/>
        </p:nvSpPr>
        <p:spPr>
          <a:xfrm rot="16200000">
            <a:off x="3886392" y="445801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6" name="직사각형 515">
            <a:extLst>
              <a:ext uri="{FF2B5EF4-FFF2-40B4-BE49-F238E27FC236}">
                <a16:creationId xmlns:a16="http://schemas.microsoft.com/office/drawing/2014/main" id="{24F8A6FF-9D4C-0DF5-001C-A30EAF4D35BA}"/>
              </a:ext>
            </a:extLst>
          </p:cNvPr>
          <p:cNvSpPr/>
          <p:nvPr/>
        </p:nvSpPr>
        <p:spPr>
          <a:xfrm rot="16200000">
            <a:off x="3045115" y="5357518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46254224-798F-52BF-16A6-FB043A5F168F}"/>
              </a:ext>
            </a:extLst>
          </p:cNvPr>
          <p:cNvSpPr/>
          <p:nvPr/>
        </p:nvSpPr>
        <p:spPr>
          <a:xfrm rot="16200000">
            <a:off x="3209801" y="551745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38F7E6A1-69B6-A1FC-BC28-AB404BF24ACC}"/>
              </a:ext>
            </a:extLst>
          </p:cNvPr>
          <p:cNvSpPr/>
          <p:nvPr/>
        </p:nvSpPr>
        <p:spPr>
          <a:xfrm rot="16200000">
            <a:off x="3200457" y="5335363"/>
            <a:ext cx="3097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 </a:t>
            </a:r>
          </a:p>
        </p:txBody>
      </p:sp>
      <p:sp>
        <p:nvSpPr>
          <p:cNvPr id="519" name="직사각형 518">
            <a:extLst>
              <a:ext uri="{FF2B5EF4-FFF2-40B4-BE49-F238E27FC236}">
                <a16:creationId xmlns:a16="http://schemas.microsoft.com/office/drawing/2014/main" id="{A3D0E2B1-D0D9-E7A6-35DF-9A37C34A111A}"/>
              </a:ext>
            </a:extLst>
          </p:cNvPr>
          <p:cNvSpPr/>
          <p:nvPr/>
        </p:nvSpPr>
        <p:spPr>
          <a:xfrm rot="16200000">
            <a:off x="3212567" y="518292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520" name="직선 연결선 519">
            <a:extLst>
              <a:ext uri="{FF2B5EF4-FFF2-40B4-BE49-F238E27FC236}">
                <a16:creationId xmlns:a16="http://schemas.microsoft.com/office/drawing/2014/main" id="{599BE98E-E461-FE2E-F532-FBC7DF3B2275}"/>
              </a:ext>
            </a:extLst>
          </p:cNvPr>
          <p:cNvCxnSpPr>
            <a:cxnSpLocks/>
          </p:cNvCxnSpPr>
          <p:nvPr/>
        </p:nvCxnSpPr>
        <p:spPr>
          <a:xfrm rot="16200000">
            <a:off x="3041625" y="545141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직선 연결선 520">
            <a:extLst>
              <a:ext uri="{FF2B5EF4-FFF2-40B4-BE49-F238E27FC236}">
                <a16:creationId xmlns:a16="http://schemas.microsoft.com/office/drawing/2014/main" id="{3F74422F-B429-B3A6-DA79-0B768BAEC434}"/>
              </a:ext>
            </a:extLst>
          </p:cNvPr>
          <p:cNvCxnSpPr/>
          <p:nvPr/>
        </p:nvCxnSpPr>
        <p:spPr>
          <a:xfrm rot="16200000" flipV="1">
            <a:off x="4209421" y="462531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2" name="직선 연결선 521">
            <a:extLst>
              <a:ext uri="{FF2B5EF4-FFF2-40B4-BE49-F238E27FC236}">
                <a16:creationId xmlns:a16="http://schemas.microsoft.com/office/drawing/2014/main" id="{A36ECA61-6A09-A71D-5EF2-45CCD12F5C28}"/>
              </a:ext>
            </a:extLst>
          </p:cNvPr>
          <p:cNvCxnSpPr/>
          <p:nvPr/>
        </p:nvCxnSpPr>
        <p:spPr>
          <a:xfrm rot="16200000" flipV="1">
            <a:off x="4206242" y="446412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3" name="모서리가 둥근 직사각형 1001">
            <a:extLst>
              <a:ext uri="{FF2B5EF4-FFF2-40B4-BE49-F238E27FC236}">
                <a16:creationId xmlns:a16="http://schemas.microsoft.com/office/drawing/2014/main" id="{6B894F67-0D0D-29A4-95DC-39DD07A7ACDF}"/>
              </a:ext>
            </a:extLst>
          </p:cNvPr>
          <p:cNvSpPr/>
          <p:nvPr/>
        </p:nvSpPr>
        <p:spPr>
          <a:xfrm rot="16200000">
            <a:off x="3493177" y="4824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4" name="모서리가 둥근 직사각형 1002">
            <a:extLst>
              <a:ext uri="{FF2B5EF4-FFF2-40B4-BE49-F238E27FC236}">
                <a16:creationId xmlns:a16="http://schemas.microsoft.com/office/drawing/2014/main" id="{3BEFAD91-D6D9-0D36-6DDD-EA7C3B324E43}"/>
              </a:ext>
            </a:extLst>
          </p:cNvPr>
          <p:cNvSpPr/>
          <p:nvPr/>
        </p:nvSpPr>
        <p:spPr>
          <a:xfrm rot="16200000">
            <a:off x="3491862" y="46628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5" name="모서리가 둥근 직사각형 997">
            <a:extLst>
              <a:ext uri="{FF2B5EF4-FFF2-40B4-BE49-F238E27FC236}">
                <a16:creationId xmlns:a16="http://schemas.microsoft.com/office/drawing/2014/main" id="{0575C8C2-3FEC-112E-F061-76A777853472}"/>
              </a:ext>
            </a:extLst>
          </p:cNvPr>
          <p:cNvSpPr/>
          <p:nvPr/>
        </p:nvSpPr>
        <p:spPr>
          <a:xfrm rot="16200000">
            <a:off x="3662171" y="49859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6" name="모서리가 둥근 직사각형 998">
            <a:extLst>
              <a:ext uri="{FF2B5EF4-FFF2-40B4-BE49-F238E27FC236}">
                <a16:creationId xmlns:a16="http://schemas.microsoft.com/office/drawing/2014/main" id="{5B2D047E-67F5-BB79-AC3B-CD2E437E9147}"/>
              </a:ext>
            </a:extLst>
          </p:cNvPr>
          <p:cNvSpPr/>
          <p:nvPr/>
        </p:nvSpPr>
        <p:spPr>
          <a:xfrm rot="16200000">
            <a:off x="3661189" y="4824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7" name="모서리가 둥근 직사각형 999">
            <a:extLst>
              <a:ext uri="{FF2B5EF4-FFF2-40B4-BE49-F238E27FC236}">
                <a16:creationId xmlns:a16="http://schemas.microsoft.com/office/drawing/2014/main" id="{541386AB-CA6C-DCED-520B-0ABE8B301BB3}"/>
              </a:ext>
            </a:extLst>
          </p:cNvPr>
          <p:cNvSpPr/>
          <p:nvPr/>
        </p:nvSpPr>
        <p:spPr>
          <a:xfrm rot="16200000">
            <a:off x="3659874" y="4663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8" name="모서리가 둥근 직사각형 994">
            <a:extLst>
              <a:ext uri="{FF2B5EF4-FFF2-40B4-BE49-F238E27FC236}">
                <a16:creationId xmlns:a16="http://schemas.microsoft.com/office/drawing/2014/main" id="{4926A70F-2F9F-957B-56A9-C7203078FD1A}"/>
              </a:ext>
            </a:extLst>
          </p:cNvPr>
          <p:cNvSpPr/>
          <p:nvPr/>
        </p:nvSpPr>
        <p:spPr>
          <a:xfrm rot="16200000">
            <a:off x="3833623" y="4985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9" name="모서리가 둥근 직사각형 995">
            <a:extLst>
              <a:ext uri="{FF2B5EF4-FFF2-40B4-BE49-F238E27FC236}">
                <a16:creationId xmlns:a16="http://schemas.microsoft.com/office/drawing/2014/main" id="{443852B5-893C-0AC1-CE01-2CBC595C94F5}"/>
              </a:ext>
            </a:extLst>
          </p:cNvPr>
          <p:cNvSpPr/>
          <p:nvPr/>
        </p:nvSpPr>
        <p:spPr>
          <a:xfrm rot="16200000">
            <a:off x="3832641" y="4824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0" name="모서리가 둥근 직사각형 996">
            <a:extLst>
              <a:ext uri="{FF2B5EF4-FFF2-40B4-BE49-F238E27FC236}">
                <a16:creationId xmlns:a16="http://schemas.microsoft.com/office/drawing/2014/main" id="{64A5683C-8A5F-5364-E5CC-A95E1DCF2426}"/>
              </a:ext>
            </a:extLst>
          </p:cNvPr>
          <p:cNvSpPr/>
          <p:nvPr/>
        </p:nvSpPr>
        <p:spPr>
          <a:xfrm rot="16200000">
            <a:off x="3831326" y="46628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1" name="모서리가 둥근 직사각형 991">
            <a:extLst>
              <a:ext uri="{FF2B5EF4-FFF2-40B4-BE49-F238E27FC236}">
                <a16:creationId xmlns:a16="http://schemas.microsoft.com/office/drawing/2014/main" id="{887633D1-F814-6918-2775-513A7A25D8D0}"/>
              </a:ext>
            </a:extLst>
          </p:cNvPr>
          <p:cNvSpPr/>
          <p:nvPr/>
        </p:nvSpPr>
        <p:spPr>
          <a:xfrm rot="16200000">
            <a:off x="3996781" y="49841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2" name="모서리가 둥근 직사각형 992">
            <a:extLst>
              <a:ext uri="{FF2B5EF4-FFF2-40B4-BE49-F238E27FC236}">
                <a16:creationId xmlns:a16="http://schemas.microsoft.com/office/drawing/2014/main" id="{7AC2E0B3-CF23-31AF-F1B5-11630366D7F4}"/>
              </a:ext>
            </a:extLst>
          </p:cNvPr>
          <p:cNvSpPr/>
          <p:nvPr/>
        </p:nvSpPr>
        <p:spPr>
          <a:xfrm rot="16200000">
            <a:off x="3995799" y="48229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3" name="모서리가 둥근 직사각형 993">
            <a:extLst>
              <a:ext uri="{FF2B5EF4-FFF2-40B4-BE49-F238E27FC236}">
                <a16:creationId xmlns:a16="http://schemas.microsoft.com/office/drawing/2014/main" id="{1A8F2CFD-0919-B3F4-2BB0-2812425C95CD}"/>
              </a:ext>
            </a:extLst>
          </p:cNvPr>
          <p:cNvSpPr/>
          <p:nvPr/>
        </p:nvSpPr>
        <p:spPr>
          <a:xfrm rot="16200000">
            <a:off x="3994484" y="46617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모서리가 둥근 직사각형 988">
            <a:extLst>
              <a:ext uri="{FF2B5EF4-FFF2-40B4-BE49-F238E27FC236}">
                <a16:creationId xmlns:a16="http://schemas.microsoft.com/office/drawing/2014/main" id="{B91A2DE5-D11C-E877-8503-C3236D2CDD53}"/>
              </a:ext>
            </a:extLst>
          </p:cNvPr>
          <p:cNvSpPr/>
          <p:nvPr/>
        </p:nvSpPr>
        <p:spPr>
          <a:xfrm rot="16200000">
            <a:off x="4166336" y="49828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5" name="모서리가 둥근 직사각형 989">
            <a:extLst>
              <a:ext uri="{FF2B5EF4-FFF2-40B4-BE49-F238E27FC236}">
                <a16:creationId xmlns:a16="http://schemas.microsoft.com/office/drawing/2014/main" id="{6F2901AC-45C3-B649-F783-DCB1745B5084}"/>
              </a:ext>
            </a:extLst>
          </p:cNvPr>
          <p:cNvSpPr/>
          <p:nvPr/>
        </p:nvSpPr>
        <p:spPr>
          <a:xfrm rot="16200000">
            <a:off x="4165354" y="4821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6" name="모서리가 둥근 직사각형 990">
            <a:extLst>
              <a:ext uri="{FF2B5EF4-FFF2-40B4-BE49-F238E27FC236}">
                <a16:creationId xmlns:a16="http://schemas.microsoft.com/office/drawing/2014/main" id="{74356EFA-8CB1-8E8C-C781-CCBA12E5F500}"/>
              </a:ext>
            </a:extLst>
          </p:cNvPr>
          <p:cNvSpPr/>
          <p:nvPr/>
        </p:nvSpPr>
        <p:spPr>
          <a:xfrm rot="16200000">
            <a:off x="4166333" y="4660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7" name="모서리가 둥근 직사각형 985">
            <a:extLst>
              <a:ext uri="{FF2B5EF4-FFF2-40B4-BE49-F238E27FC236}">
                <a16:creationId xmlns:a16="http://schemas.microsoft.com/office/drawing/2014/main" id="{BE082645-DC04-85EF-6584-71A6FF4D334C}"/>
              </a:ext>
            </a:extLst>
          </p:cNvPr>
          <p:cNvSpPr/>
          <p:nvPr/>
        </p:nvSpPr>
        <p:spPr>
          <a:xfrm rot="16200000">
            <a:off x="4346610" y="49841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8" name="모서리가 둥근 직사각형 986">
            <a:extLst>
              <a:ext uri="{FF2B5EF4-FFF2-40B4-BE49-F238E27FC236}">
                <a16:creationId xmlns:a16="http://schemas.microsoft.com/office/drawing/2014/main" id="{2C436865-F99C-1FEC-5909-9E28C7AA8D3B}"/>
              </a:ext>
            </a:extLst>
          </p:cNvPr>
          <p:cNvSpPr/>
          <p:nvPr/>
        </p:nvSpPr>
        <p:spPr>
          <a:xfrm rot="16200000">
            <a:off x="4345628" y="48229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9" name="모서리가 둥근 직사각형 987">
            <a:extLst>
              <a:ext uri="{FF2B5EF4-FFF2-40B4-BE49-F238E27FC236}">
                <a16:creationId xmlns:a16="http://schemas.microsoft.com/office/drawing/2014/main" id="{F8EAC237-895A-4096-EAC1-98A10AB778DD}"/>
              </a:ext>
            </a:extLst>
          </p:cNvPr>
          <p:cNvSpPr/>
          <p:nvPr/>
        </p:nvSpPr>
        <p:spPr>
          <a:xfrm rot="16200000">
            <a:off x="4344313" y="46617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0" name="모서리가 둥근 직사각형 982">
            <a:extLst>
              <a:ext uri="{FF2B5EF4-FFF2-40B4-BE49-F238E27FC236}">
                <a16:creationId xmlns:a16="http://schemas.microsoft.com/office/drawing/2014/main" id="{D5144CC6-EA99-C8FA-5506-44771CC548AA}"/>
              </a:ext>
            </a:extLst>
          </p:cNvPr>
          <p:cNvSpPr/>
          <p:nvPr/>
        </p:nvSpPr>
        <p:spPr>
          <a:xfrm rot="16200000">
            <a:off x="4513963" y="49872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1" name="모서리가 둥근 직사각형 983">
            <a:extLst>
              <a:ext uri="{FF2B5EF4-FFF2-40B4-BE49-F238E27FC236}">
                <a16:creationId xmlns:a16="http://schemas.microsoft.com/office/drawing/2014/main" id="{F7CBBE2A-56A3-DCA7-90AA-48CCC3EAF2F1}"/>
              </a:ext>
            </a:extLst>
          </p:cNvPr>
          <p:cNvSpPr/>
          <p:nvPr/>
        </p:nvSpPr>
        <p:spPr>
          <a:xfrm rot="16200000">
            <a:off x="4512982" y="48260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2" name="모서리가 둥근 직사각형 984">
            <a:extLst>
              <a:ext uri="{FF2B5EF4-FFF2-40B4-BE49-F238E27FC236}">
                <a16:creationId xmlns:a16="http://schemas.microsoft.com/office/drawing/2014/main" id="{6B490E05-1D8C-E21A-6F7C-B7D10BA8A606}"/>
              </a:ext>
            </a:extLst>
          </p:cNvPr>
          <p:cNvSpPr/>
          <p:nvPr/>
        </p:nvSpPr>
        <p:spPr>
          <a:xfrm rot="16200000">
            <a:off x="4511667" y="46648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3" name="모서리가 둥근 직사각형 979">
            <a:extLst>
              <a:ext uri="{FF2B5EF4-FFF2-40B4-BE49-F238E27FC236}">
                <a16:creationId xmlns:a16="http://schemas.microsoft.com/office/drawing/2014/main" id="{878E1074-28DA-05CE-2E2A-95BB50027DF7}"/>
              </a:ext>
            </a:extLst>
          </p:cNvPr>
          <p:cNvSpPr/>
          <p:nvPr/>
        </p:nvSpPr>
        <p:spPr>
          <a:xfrm rot="16200000">
            <a:off x="4679077" y="49859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" name="모서리가 둥근 직사각형 980">
            <a:extLst>
              <a:ext uri="{FF2B5EF4-FFF2-40B4-BE49-F238E27FC236}">
                <a16:creationId xmlns:a16="http://schemas.microsoft.com/office/drawing/2014/main" id="{3ECCD5CA-4337-79A2-BE00-289A18C6491A}"/>
              </a:ext>
            </a:extLst>
          </p:cNvPr>
          <p:cNvSpPr/>
          <p:nvPr/>
        </p:nvSpPr>
        <p:spPr>
          <a:xfrm rot="16200000">
            <a:off x="4678095" y="4824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" name="모서리가 둥근 직사각형 981">
            <a:extLst>
              <a:ext uri="{FF2B5EF4-FFF2-40B4-BE49-F238E27FC236}">
                <a16:creationId xmlns:a16="http://schemas.microsoft.com/office/drawing/2014/main" id="{707E13B0-1DC9-15D4-9AF0-E217D57A1CE6}"/>
              </a:ext>
            </a:extLst>
          </p:cNvPr>
          <p:cNvSpPr/>
          <p:nvPr/>
        </p:nvSpPr>
        <p:spPr>
          <a:xfrm rot="16200000">
            <a:off x="4679839" y="46602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" name="모서리가 둥근 직사각형 976">
            <a:extLst>
              <a:ext uri="{FF2B5EF4-FFF2-40B4-BE49-F238E27FC236}">
                <a16:creationId xmlns:a16="http://schemas.microsoft.com/office/drawing/2014/main" id="{336FF341-513D-CF32-86DD-BA41B2CAC79E}"/>
              </a:ext>
            </a:extLst>
          </p:cNvPr>
          <p:cNvSpPr/>
          <p:nvPr/>
        </p:nvSpPr>
        <p:spPr>
          <a:xfrm rot="16200000">
            <a:off x="4842257" y="498625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7" name="모서리가 둥근 직사각형 977">
            <a:extLst>
              <a:ext uri="{FF2B5EF4-FFF2-40B4-BE49-F238E27FC236}">
                <a16:creationId xmlns:a16="http://schemas.microsoft.com/office/drawing/2014/main" id="{12EA2D3B-88AC-3CB6-D8D0-CFEBF3CDCAEB}"/>
              </a:ext>
            </a:extLst>
          </p:cNvPr>
          <p:cNvSpPr/>
          <p:nvPr/>
        </p:nvSpPr>
        <p:spPr>
          <a:xfrm rot="16200000">
            <a:off x="4841276" y="48250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8" name="모서리가 둥근 직사각형 978">
            <a:extLst>
              <a:ext uri="{FF2B5EF4-FFF2-40B4-BE49-F238E27FC236}">
                <a16:creationId xmlns:a16="http://schemas.microsoft.com/office/drawing/2014/main" id="{C7B6DB27-9E9F-109E-6074-6E87B2992C40}"/>
              </a:ext>
            </a:extLst>
          </p:cNvPr>
          <p:cNvSpPr/>
          <p:nvPr/>
        </p:nvSpPr>
        <p:spPr>
          <a:xfrm rot="16200000">
            <a:off x="4839961" y="46638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9" name="모서리가 둥근 직사각형 973">
            <a:extLst>
              <a:ext uri="{FF2B5EF4-FFF2-40B4-BE49-F238E27FC236}">
                <a16:creationId xmlns:a16="http://schemas.microsoft.com/office/drawing/2014/main" id="{A6993949-7C1B-24C3-0328-41A417EF8625}"/>
              </a:ext>
            </a:extLst>
          </p:cNvPr>
          <p:cNvSpPr/>
          <p:nvPr/>
        </p:nvSpPr>
        <p:spPr>
          <a:xfrm rot="16200000">
            <a:off x="5007151" y="49856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0" name="모서리가 둥근 직사각형 974">
            <a:extLst>
              <a:ext uri="{FF2B5EF4-FFF2-40B4-BE49-F238E27FC236}">
                <a16:creationId xmlns:a16="http://schemas.microsoft.com/office/drawing/2014/main" id="{F1B942F5-27B6-2937-DB70-C118AB41A29E}"/>
              </a:ext>
            </a:extLst>
          </p:cNvPr>
          <p:cNvSpPr/>
          <p:nvPr/>
        </p:nvSpPr>
        <p:spPr>
          <a:xfrm rot="16200000">
            <a:off x="5006170" y="48244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1" name="모서리가 둥근 직사각형 975">
            <a:extLst>
              <a:ext uri="{FF2B5EF4-FFF2-40B4-BE49-F238E27FC236}">
                <a16:creationId xmlns:a16="http://schemas.microsoft.com/office/drawing/2014/main" id="{3F6DA66E-562F-E4D8-3B7B-FAA36E7242CE}"/>
              </a:ext>
            </a:extLst>
          </p:cNvPr>
          <p:cNvSpPr/>
          <p:nvPr/>
        </p:nvSpPr>
        <p:spPr>
          <a:xfrm rot="16200000">
            <a:off x="5004854" y="46632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2" name="모서리가 둥근 직사각형 913">
            <a:extLst>
              <a:ext uri="{FF2B5EF4-FFF2-40B4-BE49-F238E27FC236}">
                <a16:creationId xmlns:a16="http://schemas.microsoft.com/office/drawing/2014/main" id="{DCD4F349-73E7-DC10-536B-467E8A50A6ED}"/>
              </a:ext>
            </a:extLst>
          </p:cNvPr>
          <p:cNvSpPr/>
          <p:nvPr/>
        </p:nvSpPr>
        <p:spPr>
          <a:xfrm rot="16200000">
            <a:off x="3492412" y="49835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3" name="사각형: 둥근 위쪽 모서리 552">
            <a:extLst>
              <a:ext uri="{FF2B5EF4-FFF2-40B4-BE49-F238E27FC236}">
                <a16:creationId xmlns:a16="http://schemas.microsoft.com/office/drawing/2014/main" id="{361C4094-812D-4771-04A8-0C19BF18DEC4}"/>
              </a:ext>
            </a:extLst>
          </p:cNvPr>
          <p:cNvSpPr/>
          <p:nvPr/>
        </p:nvSpPr>
        <p:spPr>
          <a:xfrm rot="16200000">
            <a:off x="3025031" y="473353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54" name="직선 연결선 553">
            <a:extLst>
              <a:ext uri="{FF2B5EF4-FFF2-40B4-BE49-F238E27FC236}">
                <a16:creationId xmlns:a16="http://schemas.microsoft.com/office/drawing/2014/main" id="{9456206E-C90A-4CF9-66DF-A6A36C23AD6A}"/>
              </a:ext>
            </a:extLst>
          </p:cNvPr>
          <p:cNvCxnSpPr>
            <a:cxnSpLocks/>
          </p:cNvCxnSpPr>
          <p:nvPr/>
        </p:nvCxnSpPr>
        <p:spPr>
          <a:xfrm rot="16200000">
            <a:off x="3167653" y="486945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5" name="사각형: 둥근 모서리 554">
            <a:extLst>
              <a:ext uri="{FF2B5EF4-FFF2-40B4-BE49-F238E27FC236}">
                <a16:creationId xmlns:a16="http://schemas.microsoft.com/office/drawing/2014/main" id="{236849E4-0F05-3F34-0B13-81F9134EF3D3}"/>
              </a:ext>
            </a:extLst>
          </p:cNvPr>
          <p:cNvSpPr/>
          <p:nvPr/>
        </p:nvSpPr>
        <p:spPr>
          <a:xfrm rot="16200000">
            <a:off x="3886392" y="387278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B0BF9926-5314-A5C2-10CE-4F861F95FC61}"/>
              </a:ext>
            </a:extLst>
          </p:cNvPr>
          <p:cNvSpPr/>
          <p:nvPr/>
        </p:nvSpPr>
        <p:spPr>
          <a:xfrm rot="16200000">
            <a:off x="3045115" y="4772296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557" name="그룹 556">
            <a:extLst>
              <a:ext uri="{FF2B5EF4-FFF2-40B4-BE49-F238E27FC236}">
                <a16:creationId xmlns:a16="http://schemas.microsoft.com/office/drawing/2014/main" id="{960A7ED6-AF7F-FABB-1D4E-800AE9EDCDDB}"/>
              </a:ext>
            </a:extLst>
          </p:cNvPr>
          <p:cNvGrpSpPr/>
          <p:nvPr/>
        </p:nvGrpSpPr>
        <p:grpSpPr>
          <a:xfrm rot="16200000">
            <a:off x="3064282" y="4745925"/>
            <a:ext cx="577799" cy="221356"/>
            <a:chOff x="7891818" y="845329"/>
            <a:chExt cx="597508" cy="229746"/>
          </a:xfrm>
        </p:grpSpPr>
        <p:sp>
          <p:nvSpPr>
            <p:cNvPr id="1451" name="직사각형 1450">
              <a:extLst>
                <a:ext uri="{FF2B5EF4-FFF2-40B4-BE49-F238E27FC236}">
                  <a16:creationId xmlns:a16="http://schemas.microsoft.com/office/drawing/2014/main" id="{438BE708-3905-6F0D-80C3-5C3266FF0AD4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52" name="직사각형 1451">
              <a:extLst>
                <a:ext uri="{FF2B5EF4-FFF2-40B4-BE49-F238E27FC236}">
                  <a16:creationId xmlns:a16="http://schemas.microsoft.com/office/drawing/2014/main" id="{BBAD7AA1-7904-7F20-E202-CA47560D80E1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53" name="직사각형 1452">
              <a:extLst>
                <a:ext uri="{FF2B5EF4-FFF2-40B4-BE49-F238E27FC236}">
                  <a16:creationId xmlns:a16="http://schemas.microsoft.com/office/drawing/2014/main" id="{7FA2B978-AA12-FF7E-48C1-3A8356A9BEA2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558" name="직선 연결선 557">
            <a:extLst>
              <a:ext uri="{FF2B5EF4-FFF2-40B4-BE49-F238E27FC236}">
                <a16:creationId xmlns:a16="http://schemas.microsoft.com/office/drawing/2014/main" id="{06949D88-FF9B-6750-BEEC-323DDED7EBDF}"/>
              </a:ext>
            </a:extLst>
          </p:cNvPr>
          <p:cNvCxnSpPr>
            <a:cxnSpLocks/>
          </p:cNvCxnSpPr>
          <p:nvPr/>
        </p:nvCxnSpPr>
        <p:spPr>
          <a:xfrm rot="16200000">
            <a:off x="3041625" y="486619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9" name="그룹 558">
            <a:extLst>
              <a:ext uri="{FF2B5EF4-FFF2-40B4-BE49-F238E27FC236}">
                <a16:creationId xmlns:a16="http://schemas.microsoft.com/office/drawing/2014/main" id="{98EFF98A-BC72-49B4-8B37-1E4B561D088C}"/>
              </a:ext>
            </a:extLst>
          </p:cNvPr>
          <p:cNvGrpSpPr/>
          <p:nvPr/>
        </p:nvGrpSpPr>
        <p:grpSpPr>
          <a:xfrm rot="16200000">
            <a:off x="4127237" y="3957911"/>
            <a:ext cx="161190" cy="1829500"/>
            <a:chOff x="7498683" y="728474"/>
            <a:chExt cx="166688" cy="2740762"/>
          </a:xfrm>
        </p:grpSpPr>
        <p:cxnSp>
          <p:nvCxnSpPr>
            <p:cNvPr id="1449" name="직선 연결선 1448">
              <a:extLst>
                <a:ext uri="{FF2B5EF4-FFF2-40B4-BE49-F238E27FC236}">
                  <a16:creationId xmlns:a16="http://schemas.microsoft.com/office/drawing/2014/main" id="{E78D6263-8618-20A1-4652-A3F84305BDFE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0" name="직선 연결선 1449">
              <a:extLst>
                <a:ext uri="{FF2B5EF4-FFF2-40B4-BE49-F238E27FC236}">
                  <a16:creationId xmlns:a16="http://schemas.microsoft.com/office/drawing/2014/main" id="{2F48D706-BE4D-7E62-DF62-825CC8F16674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0" name="모서리가 둥근 직사각형 1001">
            <a:extLst>
              <a:ext uri="{FF2B5EF4-FFF2-40B4-BE49-F238E27FC236}">
                <a16:creationId xmlns:a16="http://schemas.microsoft.com/office/drawing/2014/main" id="{526104F3-A6BF-5946-6151-E6915A086A52}"/>
              </a:ext>
            </a:extLst>
          </p:cNvPr>
          <p:cNvSpPr/>
          <p:nvPr/>
        </p:nvSpPr>
        <p:spPr>
          <a:xfrm rot="16200000">
            <a:off x="3493177" y="42393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1" name="모서리가 둥근 직사각형 1002">
            <a:extLst>
              <a:ext uri="{FF2B5EF4-FFF2-40B4-BE49-F238E27FC236}">
                <a16:creationId xmlns:a16="http://schemas.microsoft.com/office/drawing/2014/main" id="{272FA149-F13D-977C-75FA-44B71DC64764}"/>
              </a:ext>
            </a:extLst>
          </p:cNvPr>
          <p:cNvSpPr/>
          <p:nvPr/>
        </p:nvSpPr>
        <p:spPr>
          <a:xfrm rot="16200000">
            <a:off x="3491862" y="40781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모서리가 둥근 직사각형 997">
            <a:extLst>
              <a:ext uri="{FF2B5EF4-FFF2-40B4-BE49-F238E27FC236}">
                <a16:creationId xmlns:a16="http://schemas.microsoft.com/office/drawing/2014/main" id="{58C2AFD9-B8B8-4D0D-72D1-8A7EC2DAC6B1}"/>
              </a:ext>
            </a:extLst>
          </p:cNvPr>
          <p:cNvSpPr/>
          <p:nvPr/>
        </p:nvSpPr>
        <p:spPr>
          <a:xfrm rot="16200000">
            <a:off x="3662171" y="44012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모서리가 둥근 직사각형 998">
            <a:extLst>
              <a:ext uri="{FF2B5EF4-FFF2-40B4-BE49-F238E27FC236}">
                <a16:creationId xmlns:a16="http://schemas.microsoft.com/office/drawing/2014/main" id="{FECAF398-E617-9BB7-33F2-F07669D695A3}"/>
              </a:ext>
            </a:extLst>
          </p:cNvPr>
          <p:cNvSpPr/>
          <p:nvPr/>
        </p:nvSpPr>
        <p:spPr>
          <a:xfrm rot="16200000">
            <a:off x="3661189" y="4240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4" name="모서리가 둥근 직사각형 999">
            <a:extLst>
              <a:ext uri="{FF2B5EF4-FFF2-40B4-BE49-F238E27FC236}">
                <a16:creationId xmlns:a16="http://schemas.microsoft.com/office/drawing/2014/main" id="{18DA0AA3-40F8-A287-1D99-08CD8BF7B045}"/>
              </a:ext>
            </a:extLst>
          </p:cNvPr>
          <p:cNvSpPr/>
          <p:nvPr/>
        </p:nvSpPr>
        <p:spPr>
          <a:xfrm rot="16200000">
            <a:off x="3659874" y="40788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5" name="모서리가 둥근 직사각형 994">
            <a:extLst>
              <a:ext uri="{FF2B5EF4-FFF2-40B4-BE49-F238E27FC236}">
                <a16:creationId xmlns:a16="http://schemas.microsoft.com/office/drawing/2014/main" id="{8B101975-8741-F9BB-78DD-E027291DBE43}"/>
              </a:ext>
            </a:extLst>
          </p:cNvPr>
          <p:cNvSpPr/>
          <p:nvPr/>
        </p:nvSpPr>
        <p:spPr>
          <a:xfrm rot="16200000">
            <a:off x="3833623" y="44005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6" name="모서리가 둥근 직사각형 995">
            <a:extLst>
              <a:ext uri="{FF2B5EF4-FFF2-40B4-BE49-F238E27FC236}">
                <a16:creationId xmlns:a16="http://schemas.microsoft.com/office/drawing/2014/main" id="{65109DD8-CC62-C66B-7873-52612D3071F9}"/>
              </a:ext>
            </a:extLst>
          </p:cNvPr>
          <p:cNvSpPr/>
          <p:nvPr/>
        </p:nvSpPr>
        <p:spPr>
          <a:xfrm rot="16200000">
            <a:off x="3832641" y="42393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7" name="모서리가 둥근 직사각형 996">
            <a:extLst>
              <a:ext uri="{FF2B5EF4-FFF2-40B4-BE49-F238E27FC236}">
                <a16:creationId xmlns:a16="http://schemas.microsoft.com/office/drawing/2014/main" id="{B36A5DBA-6A1A-2844-9FAA-FD012184CC1D}"/>
              </a:ext>
            </a:extLst>
          </p:cNvPr>
          <p:cNvSpPr/>
          <p:nvPr/>
        </p:nvSpPr>
        <p:spPr>
          <a:xfrm rot="16200000">
            <a:off x="3831326" y="40781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8" name="모서리가 둥근 직사각형 991">
            <a:extLst>
              <a:ext uri="{FF2B5EF4-FFF2-40B4-BE49-F238E27FC236}">
                <a16:creationId xmlns:a16="http://schemas.microsoft.com/office/drawing/2014/main" id="{37D3E8E7-F1B4-6026-EB47-1CB630D8CAA8}"/>
              </a:ext>
            </a:extLst>
          </p:cNvPr>
          <p:cNvSpPr/>
          <p:nvPr/>
        </p:nvSpPr>
        <p:spPr>
          <a:xfrm rot="16200000">
            <a:off x="3996781" y="43994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모서리가 둥근 직사각형 992">
            <a:extLst>
              <a:ext uri="{FF2B5EF4-FFF2-40B4-BE49-F238E27FC236}">
                <a16:creationId xmlns:a16="http://schemas.microsoft.com/office/drawing/2014/main" id="{14606FD1-6C87-DD8E-97A2-4459494EF6F0}"/>
              </a:ext>
            </a:extLst>
          </p:cNvPr>
          <p:cNvSpPr/>
          <p:nvPr/>
        </p:nvSpPr>
        <p:spPr>
          <a:xfrm rot="16200000">
            <a:off x="3995799" y="42382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0" name="모서리가 둥근 직사각형 993">
            <a:extLst>
              <a:ext uri="{FF2B5EF4-FFF2-40B4-BE49-F238E27FC236}">
                <a16:creationId xmlns:a16="http://schemas.microsoft.com/office/drawing/2014/main" id="{57D1944B-5722-C000-0EFD-A9F600376A0D}"/>
              </a:ext>
            </a:extLst>
          </p:cNvPr>
          <p:cNvSpPr/>
          <p:nvPr/>
        </p:nvSpPr>
        <p:spPr>
          <a:xfrm rot="16200000">
            <a:off x="3994484" y="40770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모서리가 둥근 직사각형 988">
            <a:extLst>
              <a:ext uri="{FF2B5EF4-FFF2-40B4-BE49-F238E27FC236}">
                <a16:creationId xmlns:a16="http://schemas.microsoft.com/office/drawing/2014/main" id="{9AD2EAFB-71E4-3AF5-7588-B892968FBB3A}"/>
              </a:ext>
            </a:extLst>
          </p:cNvPr>
          <p:cNvSpPr/>
          <p:nvPr/>
        </p:nvSpPr>
        <p:spPr>
          <a:xfrm rot="16200000">
            <a:off x="4166336" y="43981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2" name="모서리가 둥근 직사각형 989">
            <a:extLst>
              <a:ext uri="{FF2B5EF4-FFF2-40B4-BE49-F238E27FC236}">
                <a16:creationId xmlns:a16="http://schemas.microsoft.com/office/drawing/2014/main" id="{24FB982A-77D3-EF8E-0FE4-1AFCFCF0428A}"/>
              </a:ext>
            </a:extLst>
          </p:cNvPr>
          <p:cNvSpPr/>
          <p:nvPr/>
        </p:nvSpPr>
        <p:spPr>
          <a:xfrm rot="16200000">
            <a:off x="4165354" y="4236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3" name="모서리가 둥근 직사각형 990">
            <a:extLst>
              <a:ext uri="{FF2B5EF4-FFF2-40B4-BE49-F238E27FC236}">
                <a16:creationId xmlns:a16="http://schemas.microsoft.com/office/drawing/2014/main" id="{8F1BF90B-9F4D-0C2E-29C2-5F286820CA89}"/>
              </a:ext>
            </a:extLst>
          </p:cNvPr>
          <p:cNvSpPr/>
          <p:nvPr/>
        </p:nvSpPr>
        <p:spPr>
          <a:xfrm rot="16200000">
            <a:off x="4166333" y="40757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4" name="모서리가 둥근 직사각형 985">
            <a:extLst>
              <a:ext uri="{FF2B5EF4-FFF2-40B4-BE49-F238E27FC236}">
                <a16:creationId xmlns:a16="http://schemas.microsoft.com/office/drawing/2014/main" id="{567E0DAB-EC94-8546-1A11-A8188A41D58B}"/>
              </a:ext>
            </a:extLst>
          </p:cNvPr>
          <p:cNvSpPr/>
          <p:nvPr/>
        </p:nvSpPr>
        <p:spPr>
          <a:xfrm rot="16200000">
            <a:off x="4346610" y="43994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5" name="모서리가 둥근 직사각형 986">
            <a:extLst>
              <a:ext uri="{FF2B5EF4-FFF2-40B4-BE49-F238E27FC236}">
                <a16:creationId xmlns:a16="http://schemas.microsoft.com/office/drawing/2014/main" id="{489C017D-4473-2BB2-EB22-71B083BE4593}"/>
              </a:ext>
            </a:extLst>
          </p:cNvPr>
          <p:cNvSpPr/>
          <p:nvPr/>
        </p:nvSpPr>
        <p:spPr>
          <a:xfrm rot="16200000">
            <a:off x="4345628" y="42382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6" name="모서리가 둥근 직사각형 987">
            <a:extLst>
              <a:ext uri="{FF2B5EF4-FFF2-40B4-BE49-F238E27FC236}">
                <a16:creationId xmlns:a16="http://schemas.microsoft.com/office/drawing/2014/main" id="{2DBC3877-7577-938C-1EC3-DED39DD977DA}"/>
              </a:ext>
            </a:extLst>
          </p:cNvPr>
          <p:cNvSpPr/>
          <p:nvPr/>
        </p:nvSpPr>
        <p:spPr>
          <a:xfrm rot="16200000">
            <a:off x="4344313" y="40770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모서리가 둥근 직사각형 982">
            <a:extLst>
              <a:ext uri="{FF2B5EF4-FFF2-40B4-BE49-F238E27FC236}">
                <a16:creationId xmlns:a16="http://schemas.microsoft.com/office/drawing/2014/main" id="{30F55EB3-E4DA-5F6F-3960-D0069C779CED}"/>
              </a:ext>
            </a:extLst>
          </p:cNvPr>
          <p:cNvSpPr/>
          <p:nvPr/>
        </p:nvSpPr>
        <p:spPr>
          <a:xfrm rot="16200000">
            <a:off x="4513963" y="44025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8" name="모서리가 둥근 직사각형 983">
            <a:extLst>
              <a:ext uri="{FF2B5EF4-FFF2-40B4-BE49-F238E27FC236}">
                <a16:creationId xmlns:a16="http://schemas.microsoft.com/office/drawing/2014/main" id="{3E527AE8-0E37-1486-4ADB-02015C63DC04}"/>
              </a:ext>
            </a:extLst>
          </p:cNvPr>
          <p:cNvSpPr/>
          <p:nvPr/>
        </p:nvSpPr>
        <p:spPr>
          <a:xfrm rot="16200000">
            <a:off x="4512982" y="42413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9" name="모서리가 둥근 직사각형 984">
            <a:extLst>
              <a:ext uri="{FF2B5EF4-FFF2-40B4-BE49-F238E27FC236}">
                <a16:creationId xmlns:a16="http://schemas.microsoft.com/office/drawing/2014/main" id="{056E99D3-F02F-9F4A-9809-54FDB4640A8A}"/>
              </a:ext>
            </a:extLst>
          </p:cNvPr>
          <p:cNvSpPr/>
          <p:nvPr/>
        </p:nvSpPr>
        <p:spPr>
          <a:xfrm rot="16200000">
            <a:off x="4511667" y="40801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0" name="모서리가 둥근 직사각형 979">
            <a:extLst>
              <a:ext uri="{FF2B5EF4-FFF2-40B4-BE49-F238E27FC236}">
                <a16:creationId xmlns:a16="http://schemas.microsoft.com/office/drawing/2014/main" id="{61CB4A5E-6302-65D7-A572-436BC07FC730}"/>
              </a:ext>
            </a:extLst>
          </p:cNvPr>
          <p:cNvSpPr/>
          <p:nvPr/>
        </p:nvSpPr>
        <p:spPr>
          <a:xfrm rot="16200000">
            <a:off x="4679077" y="44012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모서리가 둥근 직사각형 980">
            <a:extLst>
              <a:ext uri="{FF2B5EF4-FFF2-40B4-BE49-F238E27FC236}">
                <a16:creationId xmlns:a16="http://schemas.microsoft.com/office/drawing/2014/main" id="{527EEC13-B6D2-D0DF-B44B-3D21766CD804}"/>
              </a:ext>
            </a:extLst>
          </p:cNvPr>
          <p:cNvSpPr/>
          <p:nvPr/>
        </p:nvSpPr>
        <p:spPr>
          <a:xfrm rot="16200000">
            <a:off x="4678095" y="4240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2" name="모서리가 둥근 직사각형 981">
            <a:extLst>
              <a:ext uri="{FF2B5EF4-FFF2-40B4-BE49-F238E27FC236}">
                <a16:creationId xmlns:a16="http://schemas.microsoft.com/office/drawing/2014/main" id="{6DFDF5D7-5719-0E4C-DF33-C5F41ADF47B7}"/>
              </a:ext>
            </a:extLst>
          </p:cNvPr>
          <p:cNvSpPr/>
          <p:nvPr/>
        </p:nvSpPr>
        <p:spPr>
          <a:xfrm rot="16200000">
            <a:off x="4679839" y="4075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" name="모서리가 둥근 직사각형 976">
            <a:extLst>
              <a:ext uri="{FF2B5EF4-FFF2-40B4-BE49-F238E27FC236}">
                <a16:creationId xmlns:a16="http://schemas.microsoft.com/office/drawing/2014/main" id="{E95A4C72-BD7B-4DB5-575A-FBBF10E3BDA6}"/>
              </a:ext>
            </a:extLst>
          </p:cNvPr>
          <p:cNvSpPr/>
          <p:nvPr/>
        </p:nvSpPr>
        <p:spPr>
          <a:xfrm rot="16200000">
            <a:off x="4842257" y="44015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4" name="모서리가 둥근 직사각형 977">
            <a:extLst>
              <a:ext uri="{FF2B5EF4-FFF2-40B4-BE49-F238E27FC236}">
                <a16:creationId xmlns:a16="http://schemas.microsoft.com/office/drawing/2014/main" id="{F10788A7-04C1-924E-D5BE-878EDDF4EE7D}"/>
              </a:ext>
            </a:extLst>
          </p:cNvPr>
          <p:cNvSpPr/>
          <p:nvPr/>
        </p:nvSpPr>
        <p:spPr>
          <a:xfrm rot="16200000">
            <a:off x="4841276" y="42403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5" name="모서리가 둥근 직사각형 978">
            <a:extLst>
              <a:ext uri="{FF2B5EF4-FFF2-40B4-BE49-F238E27FC236}">
                <a16:creationId xmlns:a16="http://schemas.microsoft.com/office/drawing/2014/main" id="{9ECC37A2-EC61-92E0-0A87-C46B38EBC34A}"/>
              </a:ext>
            </a:extLst>
          </p:cNvPr>
          <p:cNvSpPr/>
          <p:nvPr/>
        </p:nvSpPr>
        <p:spPr>
          <a:xfrm rot="16200000">
            <a:off x="4839961" y="40791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6" name="모서리가 둥근 직사각형 973">
            <a:extLst>
              <a:ext uri="{FF2B5EF4-FFF2-40B4-BE49-F238E27FC236}">
                <a16:creationId xmlns:a16="http://schemas.microsoft.com/office/drawing/2014/main" id="{A0932F2A-FF53-F394-64E3-EACD42FE2199}"/>
              </a:ext>
            </a:extLst>
          </p:cNvPr>
          <p:cNvSpPr/>
          <p:nvPr/>
        </p:nvSpPr>
        <p:spPr>
          <a:xfrm rot="16200000">
            <a:off x="5007151" y="44009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7" name="모서리가 둥근 직사각형 974">
            <a:extLst>
              <a:ext uri="{FF2B5EF4-FFF2-40B4-BE49-F238E27FC236}">
                <a16:creationId xmlns:a16="http://schemas.microsoft.com/office/drawing/2014/main" id="{CEE00005-FDF5-466D-B356-78781756D301}"/>
              </a:ext>
            </a:extLst>
          </p:cNvPr>
          <p:cNvSpPr/>
          <p:nvPr/>
        </p:nvSpPr>
        <p:spPr>
          <a:xfrm rot="16200000">
            <a:off x="5006170" y="42397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8" name="모서리가 둥근 직사각형 975">
            <a:extLst>
              <a:ext uri="{FF2B5EF4-FFF2-40B4-BE49-F238E27FC236}">
                <a16:creationId xmlns:a16="http://schemas.microsoft.com/office/drawing/2014/main" id="{F4C36CB8-AB9A-0AED-2C22-558207E4018C}"/>
              </a:ext>
            </a:extLst>
          </p:cNvPr>
          <p:cNvSpPr/>
          <p:nvPr/>
        </p:nvSpPr>
        <p:spPr>
          <a:xfrm rot="16200000">
            <a:off x="5004854" y="4078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9" name="모서리가 둥근 직사각형 913">
            <a:extLst>
              <a:ext uri="{FF2B5EF4-FFF2-40B4-BE49-F238E27FC236}">
                <a16:creationId xmlns:a16="http://schemas.microsoft.com/office/drawing/2014/main" id="{D29DDE2C-E22D-6A76-E292-07480061842D}"/>
              </a:ext>
            </a:extLst>
          </p:cNvPr>
          <p:cNvSpPr/>
          <p:nvPr/>
        </p:nvSpPr>
        <p:spPr>
          <a:xfrm rot="16200000">
            <a:off x="3492412" y="43988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0" name="사각형: 둥근 위쪽 모서리 589">
            <a:extLst>
              <a:ext uri="{FF2B5EF4-FFF2-40B4-BE49-F238E27FC236}">
                <a16:creationId xmlns:a16="http://schemas.microsoft.com/office/drawing/2014/main" id="{916B2458-01CF-2627-D900-7144ABE5F775}"/>
              </a:ext>
            </a:extLst>
          </p:cNvPr>
          <p:cNvSpPr/>
          <p:nvPr/>
        </p:nvSpPr>
        <p:spPr>
          <a:xfrm rot="16200000">
            <a:off x="3025031" y="414884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91" name="직선 연결선 590">
            <a:extLst>
              <a:ext uri="{FF2B5EF4-FFF2-40B4-BE49-F238E27FC236}">
                <a16:creationId xmlns:a16="http://schemas.microsoft.com/office/drawing/2014/main" id="{E0C0520F-A45C-2973-1E9A-80E761B426AE}"/>
              </a:ext>
            </a:extLst>
          </p:cNvPr>
          <p:cNvCxnSpPr>
            <a:cxnSpLocks/>
          </p:cNvCxnSpPr>
          <p:nvPr/>
        </p:nvCxnSpPr>
        <p:spPr>
          <a:xfrm rot="16200000">
            <a:off x="3167653" y="428476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2" name="사각형: 둥근 모서리 591">
            <a:extLst>
              <a:ext uri="{FF2B5EF4-FFF2-40B4-BE49-F238E27FC236}">
                <a16:creationId xmlns:a16="http://schemas.microsoft.com/office/drawing/2014/main" id="{376DDE2B-2958-A541-ADF8-E9F824849EF3}"/>
              </a:ext>
            </a:extLst>
          </p:cNvPr>
          <p:cNvSpPr/>
          <p:nvPr/>
        </p:nvSpPr>
        <p:spPr>
          <a:xfrm rot="16200000">
            <a:off x="3886392" y="328809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3" name="직사각형 592">
            <a:extLst>
              <a:ext uri="{FF2B5EF4-FFF2-40B4-BE49-F238E27FC236}">
                <a16:creationId xmlns:a16="http://schemas.microsoft.com/office/drawing/2014/main" id="{C939B133-534C-0F99-C716-283968710D9A}"/>
              </a:ext>
            </a:extLst>
          </p:cNvPr>
          <p:cNvSpPr/>
          <p:nvPr/>
        </p:nvSpPr>
        <p:spPr>
          <a:xfrm rot="16200000">
            <a:off x="3045115" y="4187606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594" name="그룹 593">
            <a:extLst>
              <a:ext uri="{FF2B5EF4-FFF2-40B4-BE49-F238E27FC236}">
                <a16:creationId xmlns:a16="http://schemas.microsoft.com/office/drawing/2014/main" id="{BCA24DB7-356C-7FB1-B9C4-3F279E2F06DD}"/>
              </a:ext>
            </a:extLst>
          </p:cNvPr>
          <p:cNvGrpSpPr/>
          <p:nvPr/>
        </p:nvGrpSpPr>
        <p:grpSpPr>
          <a:xfrm rot="16200000">
            <a:off x="3064282" y="4169861"/>
            <a:ext cx="577799" cy="221356"/>
            <a:chOff x="7891818" y="845329"/>
            <a:chExt cx="597508" cy="229746"/>
          </a:xfrm>
        </p:grpSpPr>
        <p:sp>
          <p:nvSpPr>
            <p:cNvPr id="1446" name="직사각형 1445">
              <a:extLst>
                <a:ext uri="{FF2B5EF4-FFF2-40B4-BE49-F238E27FC236}">
                  <a16:creationId xmlns:a16="http://schemas.microsoft.com/office/drawing/2014/main" id="{3C691C97-CD3D-47AE-664F-4B184A1D4E34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47" name="직사각형 1446">
              <a:extLst>
                <a:ext uri="{FF2B5EF4-FFF2-40B4-BE49-F238E27FC236}">
                  <a16:creationId xmlns:a16="http://schemas.microsoft.com/office/drawing/2014/main" id="{BFA5D24E-6A26-9A6F-36D1-5AFDB35B8BEB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48" name="직사각형 1447">
              <a:extLst>
                <a:ext uri="{FF2B5EF4-FFF2-40B4-BE49-F238E27FC236}">
                  <a16:creationId xmlns:a16="http://schemas.microsoft.com/office/drawing/2014/main" id="{19208E1A-A2F3-2D97-9D94-DB1B60C7C099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236D5C7B-5648-5214-EB3C-131CF8A972AF}"/>
              </a:ext>
            </a:extLst>
          </p:cNvPr>
          <p:cNvCxnSpPr>
            <a:cxnSpLocks/>
          </p:cNvCxnSpPr>
          <p:nvPr/>
        </p:nvCxnSpPr>
        <p:spPr>
          <a:xfrm rot="16200000">
            <a:off x="3041625" y="428150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6" name="그룹 595">
            <a:extLst>
              <a:ext uri="{FF2B5EF4-FFF2-40B4-BE49-F238E27FC236}">
                <a16:creationId xmlns:a16="http://schemas.microsoft.com/office/drawing/2014/main" id="{1BDAC5CA-1D1C-F896-E543-E1A42196690D}"/>
              </a:ext>
            </a:extLst>
          </p:cNvPr>
          <p:cNvGrpSpPr/>
          <p:nvPr/>
        </p:nvGrpSpPr>
        <p:grpSpPr>
          <a:xfrm rot="16200000">
            <a:off x="4127237" y="3373221"/>
            <a:ext cx="161190" cy="1829500"/>
            <a:chOff x="7498683" y="728474"/>
            <a:chExt cx="166688" cy="2740762"/>
          </a:xfrm>
        </p:grpSpPr>
        <p:cxnSp>
          <p:nvCxnSpPr>
            <p:cNvPr id="1444" name="직선 연결선 1443">
              <a:extLst>
                <a:ext uri="{FF2B5EF4-FFF2-40B4-BE49-F238E27FC236}">
                  <a16:creationId xmlns:a16="http://schemas.microsoft.com/office/drawing/2014/main" id="{5554422B-B8D2-4D24-4F46-CD9BDE77D63F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5" name="직선 연결선 1444">
              <a:extLst>
                <a:ext uri="{FF2B5EF4-FFF2-40B4-BE49-F238E27FC236}">
                  <a16:creationId xmlns:a16="http://schemas.microsoft.com/office/drawing/2014/main" id="{BF2E72B0-90FD-E8F4-8D0F-D5600CE7416E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7" name="모서리가 둥근 직사각형 1001">
            <a:extLst>
              <a:ext uri="{FF2B5EF4-FFF2-40B4-BE49-F238E27FC236}">
                <a16:creationId xmlns:a16="http://schemas.microsoft.com/office/drawing/2014/main" id="{16D874E1-29AE-3D30-563B-3D3BD32C72E9}"/>
              </a:ext>
            </a:extLst>
          </p:cNvPr>
          <p:cNvSpPr/>
          <p:nvPr/>
        </p:nvSpPr>
        <p:spPr>
          <a:xfrm rot="16200000">
            <a:off x="3486775" y="36546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8" name="모서리가 둥근 직사각형 1002">
            <a:extLst>
              <a:ext uri="{FF2B5EF4-FFF2-40B4-BE49-F238E27FC236}">
                <a16:creationId xmlns:a16="http://schemas.microsoft.com/office/drawing/2014/main" id="{60894878-20AD-CD05-E930-3D60108A1D62}"/>
              </a:ext>
            </a:extLst>
          </p:cNvPr>
          <p:cNvSpPr/>
          <p:nvPr/>
        </p:nvSpPr>
        <p:spPr>
          <a:xfrm rot="16200000">
            <a:off x="3485460" y="34934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9" name="모서리가 둥근 직사각형 997">
            <a:extLst>
              <a:ext uri="{FF2B5EF4-FFF2-40B4-BE49-F238E27FC236}">
                <a16:creationId xmlns:a16="http://schemas.microsoft.com/office/drawing/2014/main" id="{17F8B46A-D1B5-363A-159D-BD000B85D7D6}"/>
              </a:ext>
            </a:extLst>
          </p:cNvPr>
          <p:cNvSpPr/>
          <p:nvPr/>
        </p:nvSpPr>
        <p:spPr>
          <a:xfrm rot="16200000">
            <a:off x="3655769" y="3816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0" name="모서리가 둥근 직사각형 998">
            <a:extLst>
              <a:ext uri="{FF2B5EF4-FFF2-40B4-BE49-F238E27FC236}">
                <a16:creationId xmlns:a16="http://schemas.microsoft.com/office/drawing/2014/main" id="{723C9582-5898-DD0C-20FD-195FB6939141}"/>
              </a:ext>
            </a:extLst>
          </p:cNvPr>
          <p:cNvSpPr/>
          <p:nvPr/>
        </p:nvSpPr>
        <p:spPr>
          <a:xfrm rot="16200000">
            <a:off x="3654787" y="36553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1" name="모서리가 둥근 직사각형 999">
            <a:extLst>
              <a:ext uri="{FF2B5EF4-FFF2-40B4-BE49-F238E27FC236}">
                <a16:creationId xmlns:a16="http://schemas.microsoft.com/office/drawing/2014/main" id="{13B2F998-2FC1-A3B7-BD2C-10DAB713074B}"/>
              </a:ext>
            </a:extLst>
          </p:cNvPr>
          <p:cNvSpPr/>
          <p:nvPr/>
        </p:nvSpPr>
        <p:spPr>
          <a:xfrm rot="16200000">
            <a:off x="3653472" y="34941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2" name="모서리가 둥근 직사각형 994">
            <a:extLst>
              <a:ext uri="{FF2B5EF4-FFF2-40B4-BE49-F238E27FC236}">
                <a16:creationId xmlns:a16="http://schemas.microsoft.com/office/drawing/2014/main" id="{B2E77E89-4979-DB83-0AE4-6C075722903E}"/>
              </a:ext>
            </a:extLst>
          </p:cNvPr>
          <p:cNvSpPr/>
          <p:nvPr/>
        </p:nvSpPr>
        <p:spPr>
          <a:xfrm rot="16200000">
            <a:off x="3827221" y="38158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3" name="모서리가 둥근 직사각형 995">
            <a:extLst>
              <a:ext uri="{FF2B5EF4-FFF2-40B4-BE49-F238E27FC236}">
                <a16:creationId xmlns:a16="http://schemas.microsoft.com/office/drawing/2014/main" id="{4E6F5DF7-5607-9056-BB65-ED3B3946FECA}"/>
              </a:ext>
            </a:extLst>
          </p:cNvPr>
          <p:cNvSpPr/>
          <p:nvPr/>
        </p:nvSpPr>
        <p:spPr>
          <a:xfrm rot="16200000">
            <a:off x="3826239" y="36546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4" name="모서리가 둥근 직사각형 996">
            <a:extLst>
              <a:ext uri="{FF2B5EF4-FFF2-40B4-BE49-F238E27FC236}">
                <a16:creationId xmlns:a16="http://schemas.microsoft.com/office/drawing/2014/main" id="{F000729E-9E9D-07A9-DD49-A317817D562C}"/>
              </a:ext>
            </a:extLst>
          </p:cNvPr>
          <p:cNvSpPr/>
          <p:nvPr/>
        </p:nvSpPr>
        <p:spPr>
          <a:xfrm rot="16200000">
            <a:off x="3824924" y="34934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5" name="모서리가 둥근 직사각형 991">
            <a:extLst>
              <a:ext uri="{FF2B5EF4-FFF2-40B4-BE49-F238E27FC236}">
                <a16:creationId xmlns:a16="http://schemas.microsoft.com/office/drawing/2014/main" id="{CB4AAF49-40E0-DB0E-6E6F-FD7C16D1537A}"/>
              </a:ext>
            </a:extLst>
          </p:cNvPr>
          <p:cNvSpPr/>
          <p:nvPr/>
        </p:nvSpPr>
        <p:spPr>
          <a:xfrm rot="16200000">
            <a:off x="3990379" y="38147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6" name="모서리가 둥근 직사각형 992">
            <a:extLst>
              <a:ext uri="{FF2B5EF4-FFF2-40B4-BE49-F238E27FC236}">
                <a16:creationId xmlns:a16="http://schemas.microsoft.com/office/drawing/2014/main" id="{EC30D67C-6F96-32D2-3539-2DC21EA678C5}"/>
              </a:ext>
            </a:extLst>
          </p:cNvPr>
          <p:cNvSpPr/>
          <p:nvPr/>
        </p:nvSpPr>
        <p:spPr>
          <a:xfrm rot="16200000">
            <a:off x="3989397" y="36535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7" name="모서리가 둥근 직사각형 993">
            <a:extLst>
              <a:ext uri="{FF2B5EF4-FFF2-40B4-BE49-F238E27FC236}">
                <a16:creationId xmlns:a16="http://schemas.microsoft.com/office/drawing/2014/main" id="{9A052E0A-43FB-B184-F2D3-F4198EFE6590}"/>
              </a:ext>
            </a:extLst>
          </p:cNvPr>
          <p:cNvSpPr/>
          <p:nvPr/>
        </p:nvSpPr>
        <p:spPr>
          <a:xfrm rot="16200000">
            <a:off x="3988082" y="34924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8" name="모서리가 둥근 직사각형 988">
            <a:extLst>
              <a:ext uri="{FF2B5EF4-FFF2-40B4-BE49-F238E27FC236}">
                <a16:creationId xmlns:a16="http://schemas.microsoft.com/office/drawing/2014/main" id="{0ECAF5FC-315C-C2F4-7C91-43C238EEED54}"/>
              </a:ext>
            </a:extLst>
          </p:cNvPr>
          <p:cNvSpPr/>
          <p:nvPr/>
        </p:nvSpPr>
        <p:spPr>
          <a:xfrm rot="16200000">
            <a:off x="4159934" y="38134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9" name="모서리가 둥근 직사각형 989">
            <a:extLst>
              <a:ext uri="{FF2B5EF4-FFF2-40B4-BE49-F238E27FC236}">
                <a16:creationId xmlns:a16="http://schemas.microsoft.com/office/drawing/2014/main" id="{0BFAE996-8F85-4A28-6A0A-2C065393920F}"/>
              </a:ext>
            </a:extLst>
          </p:cNvPr>
          <p:cNvSpPr/>
          <p:nvPr/>
        </p:nvSpPr>
        <p:spPr>
          <a:xfrm rot="16200000">
            <a:off x="4158952" y="36522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0" name="모서리가 둥근 직사각형 990">
            <a:extLst>
              <a:ext uri="{FF2B5EF4-FFF2-40B4-BE49-F238E27FC236}">
                <a16:creationId xmlns:a16="http://schemas.microsoft.com/office/drawing/2014/main" id="{A0673229-5971-A8BB-D6E7-246461BFE0E8}"/>
              </a:ext>
            </a:extLst>
          </p:cNvPr>
          <p:cNvSpPr/>
          <p:nvPr/>
        </p:nvSpPr>
        <p:spPr>
          <a:xfrm rot="16200000">
            <a:off x="4159931" y="34910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1" name="모서리가 둥근 직사각형 985">
            <a:extLst>
              <a:ext uri="{FF2B5EF4-FFF2-40B4-BE49-F238E27FC236}">
                <a16:creationId xmlns:a16="http://schemas.microsoft.com/office/drawing/2014/main" id="{F9940D41-AA48-AA6E-10AE-2C2D7B170B56}"/>
              </a:ext>
            </a:extLst>
          </p:cNvPr>
          <p:cNvSpPr/>
          <p:nvPr/>
        </p:nvSpPr>
        <p:spPr>
          <a:xfrm rot="16200000">
            <a:off x="4340208" y="38147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2" name="모서리가 둥근 직사각형 986">
            <a:extLst>
              <a:ext uri="{FF2B5EF4-FFF2-40B4-BE49-F238E27FC236}">
                <a16:creationId xmlns:a16="http://schemas.microsoft.com/office/drawing/2014/main" id="{9BE5F76F-23E1-D282-CE60-F883792F147B}"/>
              </a:ext>
            </a:extLst>
          </p:cNvPr>
          <p:cNvSpPr/>
          <p:nvPr/>
        </p:nvSpPr>
        <p:spPr>
          <a:xfrm rot="16200000">
            <a:off x="4339226" y="36535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3" name="모서리가 둥근 직사각형 987">
            <a:extLst>
              <a:ext uri="{FF2B5EF4-FFF2-40B4-BE49-F238E27FC236}">
                <a16:creationId xmlns:a16="http://schemas.microsoft.com/office/drawing/2014/main" id="{FE641A6A-C13A-4ED8-B809-667BEF271307}"/>
              </a:ext>
            </a:extLst>
          </p:cNvPr>
          <p:cNvSpPr/>
          <p:nvPr/>
        </p:nvSpPr>
        <p:spPr>
          <a:xfrm rot="16200000">
            <a:off x="4337911" y="34924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4" name="모서리가 둥근 직사각형 982">
            <a:extLst>
              <a:ext uri="{FF2B5EF4-FFF2-40B4-BE49-F238E27FC236}">
                <a16:creationId xmlns:a16="http://schemas.microsoft.com/office/drawing/2014/main" id="{B188C0B1-90DA-A776-F5B0-F2CB82D5D3B8}"/>
              </a:ext>
            </a:extLst>
          </p:cNvPr>
          <p:cNvSpPr/>
          <p:nvPr/>
        </p:nvSpPr>
        <p:spPr>
          <a:xfrm rot="16200000">
            <a:off x="4507561" y="38178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5" name="모서리가 둥근 직사각형 983">
            <a:extLst>
              <a:ext uri="{FF2B5EF4-FFF2-40B4-BE49-F238E27FC236}">
                <a16:creationId xmlns:a16="http://schemas.microsoft.com/office/drawing/2014/main" id="{6FDA4493-4A26-107C-EDAF-08CB296D9626}"/>
              </a:ext>
            </a:extLst>
          </p:cNvPr>
          <p:cNvSpPr/>
          <p:nvPr/>
        </p:nvSpPr>
        <p:spPr>
          <a:xfrm rot="16200000">
            <a:off x="4506580" y="36566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모서리가 둥근 직사각형 984">
            <a:extLst>
              <a:ext uri="{FF2B5EF4-FFF2-40B4-BE49-F238E27FC236}">
                <a16:creationId xmlns:a16="http://schemas.microsoft.com/office/drawing/2014/main" id="{BF2EA513-D3C4-0CF4-2514-7599AFB0B9F8}"/>
              </a:ext>
            </a:extLst>
          </p:cNvPr>
          <p:cNvSpPr/>
          <p:nvPr/>
        </p:nvSpPr>
        <p:spPr>
          <a:xfrm rot="16200000">
            <a:off x="4505265" y="34954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7" name="모서리가 둥근 직사각형 979">
            <a:extLst>
              <a:ext uri="{FF2B5EF4-FFF2-40B4-BE49-F238E27FC236}">
                <a16:creationId xmlns:a16="http://schemas.microsoft.com/office/drawing/2014/main" id="{1D30AEF3-314A-87A3-2502-9D9E88092F26}"/>
              </a:ext>
            </a:extLst>
          </p:cNvPr>
          <p:cNvSpPr/>
          <p:nvPr/>
        </p:nvSpPr>
        <p:spPr>
          <a:xfrm rot="16200000">
            <a:off x="4672675" y="3816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8" name="모서리가 둥근 직사각형 980">
            <a:extLst>
              <a:ext uri="{FF2B5EF4-FFF2-40B4-BE49-F238E27FC236}">
                <a16:creationId xmlns:a16="http://schemas.microsoft.com/office/drawing/2014/main" id="{BDCC4BEF-F6D3-8C4C-50B8-F04D3DCE42C2}"/>
              </a:ext>
            </a:extLst>
          </p:cNvPr>
          <p:cNvSpPr/>
          <p:nvPr/>
        </p:nvSpPr>
        <p:spPr>
          <a:xfrm rot="16200000">
            <a:off x="4671693" y="36553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9" name="모서리가 둥근 직사각형 981">
            <a:extLst>
              <a:ext uri="{FF2B5EF4-FFF2-40B4-BE49-F238E27FC236}">
                <a16:creationId xmlns:a16="http://schemas.microsoft.com/office/drawing/2014/main" id="{70E6DF64-4614-7185-A180-1E0B6345B690}"/>
              </a:ext>
            </a:extLst>
          </p:cNvPr>
          <p:cNvSpPr/>
          <p:nvPr/>
        </p:nvSpPr>
        <p:spPr>
          <a:xfrm rot="16200000">
            <a:off x="4673437" y="34908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0" name="모서리가 둥근 직사각형 976">
            <a:extLst>
              <a:ext uri="{FF2B5EF4-FFF2-40B4-BE49-F238E27FC236}">
                <a16:creationId xmlns:a16="http://schemas.microsoft.com/office/drawing/2014/main" id="{4F933BF8-63DF-ECFF-5027-65C98A9D2625}"/>
              </a:ext>
            </a:extLst>
          </p:cNvPr>
          <p:cNvSpPr/>
          <p:nvPr/>
        </p:nvSpPr>
        <p:spPr>
          <a:xfrm rot="16200000">
            <a:off x="4835855" y="38168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모서리가 둥근 직사각형 977">
            <a:extLst>
              <a:ext uri="{FF2B5EF4-FFF2-40B4-BE49-F238E27FC236}">
                <a16:creationId xmlns:a16="http://schemas.microsoft.com/office/drawing/2014/main" id="{0A376FD3-602C-4DBC-E57D-884DFA7800A7}"/>
              </a:ext>
            </a:extLst>
          </p:cNvPr>
          <p:cNvSpPr/>
          <p:nvPr/>
        </p:nvSpPr>
        <p:spPr>
          <a:xfrm rot="16200000">
            <a:off x="4834874" y="36556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2" name="모서리가 둥근 직사각형 978">
            <a:extLst>
              <a:ext uri="{FF2B5EF4-FFF2-40B4-BE49-F238E27FC236}">
                <a16:creationId xmlns:a16="http://schemas.microsoft.com/office/drawing/2014/main" id="{5E489C06-2013-589E-DBBE-1FD123D2F3CD}"/>
              </a:ext>
            </a:extLst>
          </p:cNvPr>
          <p:cNvSpPr/>
          <p:nvPr/>
        </p:nvSpPr>
        <p:spPr>
          <a:xfrm rot="16200000">
            <a:off x="4833559" y="34944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3" name="모서리가 둥근 직사각형 973">
            <a:extLst>
              <a:ext uri="{FF2B5EF4-FFF2-40B4-BE49-F238E27FC236}">
                <a16:creationId xmlns:a16="http://schemas.microsoft.com/office/drawing/2014/main" id="{2D6F4968-28E1-5ECA-01A3-318B122FA068}"/>
              </a:ext>
            </a:extLst>
          </p:cNvPr>
          <p:cNvSpPr/>
          <p:nvPr/>
        </p:nvSpPr>
        <p:spPr>
          <a:xfrm rot="16200000">
            <a:off x="5000749" y="38162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4" name="모서리가 둥근 직사각형 974">
            <a:extLst>
              <a:ext uri="{FF2B5EF4-FFF2-40B4-BE49-F238E27FC236}">
                <a16:creationId xmlns:a16="http://schemas.microsoft.com/office/drawing/2014/main" id="{E9E68AB7-3C3B-C0CC-A84F-37BA6F61470F}"/>
              </a:ext>
            </a:extLst>
          </p:cNvPr>
          <p:cNvSpPr/>
          <p:nvPr/>
        </p:nvSpPr>
        <p:spPr>
          <a:xfrm rot="16200000">
            <a:off x="4999768" y="36550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5" name="모서리가 둥근 직사각형 975">
            <a:extLst>
              <a:ext uri="{FF2B5EF4-FFF2-40B4-BE49-F238E27FC236}">
                <a16:creationId xmlns:a16="http://schemas.microsoft.com/office/drawing/2014/main" id="{D3A3CF0B-17FB-34D6-AF5C-EA6399D6E4B2}"/>
              </a:ext>
            </a:extLst>
          </p:cNvPr>
          <p:cNvSpPr/>
          <p:nvPr/>
        </p:nvSpPr>
        <p:spPr>
          <a:xfrm rot="16200000">
            <a:off x="4998452" y="34938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모서리가 둥근 직사각형 913">
            <a:extLst>
              <a:ext uri="{FF2B5EF4-FFF2-40B4-BE49-F238E27FC236}">
                <a16:creationId xmlns:a16="http://schemas.microsoft.com/office/drawing/2014/main" id="{A707A2E3-1549-B72E-5F7A-12C7C8744EDC}"/>
              </a:ext>
            </a:extLst>
          </p:cNvPr>
          <p:cNvSpPr/>
          <p:nvPr/>
        </p:nvSpPr>
        <p:spPr>
          <a:xfrm rot="16200000">
            <a:off x="3486010" y="38141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7" name="사각형: 둥근 위쪽 모서리 626">
            <a:extLst>
              <a:ext uri="{FF2B5EF4-FFF2-40B4-BE49-F238E27FC236}">
                <a16:creationId xmlns:a16="http://schemas.microsoft.com/office/drawing/2014/main" id="{3386FCAC-ECB2-A0E4-603E-09D39C785C0F}"/>
              </a:ext>
            </a:extLst>
          </p:cNvPr>
          <p:cNvSpPr/>
          <p:nvPr/>
        </p:nvSpPr>
        <p:spPr>
          <a:xfrm rot="16200000">
            <a:off x="3018629" y="356415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28" name="직선 연결선 627">
            <a:extLst>
              <a:ext uri="{FF2B5EF4-FFF2-40B4-BE49-F238E27FC236}">
                <a16:creationId xmlns:a16="http://schemas.microsoft.com/office/drawing/2014/main" id="{CF745530-3A7F-BB69-C0D6-52509BC67D08}"/>
              </a:ext>
            </a:extLst>
          </p:cNvPr>
          <p:cNvCxnSpPr>
            <a:cxnSpLocks/>
          </p:cNvCxnSpPr>
          <p:nvPr/>
        </p:nvCxnSpPr>
        <p:spPr>
          <a:xfrm rot="16200000">
            <a:off x="3161251" y="370007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9" name="사각형: 둥근 모서리 628">
            <a:extLst>
              <a:ext uri="{FF2B5EF4-FFF2-40B4-BE49-F238E27FC236}">
                <a16:creationId xmlns:a16="http://schemas.microsoft.com/office/drawing/2014/main" id="{59C015A4-33E4-3F5B-56ED-0E2B7D7C907D}"/>
              </a:ext>
            </a:extLst>
          </p:cNvPr>
          <p:cNvSpPr/>
          <p:nvPr/>
        </p:nvSpPr>
        <p:spPr>
          <a:xfrm rot="16200000">
            <a:off x="3879990" y="270340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A8397229-9458-3C42-C3DA-5E53BA0A6D44}"/>
              </a:ext>
            </a:extLst>
          </p:cNvPr>
          <p:cNvSpPr/>
          <p:nvPr/>
        </p:nvSpPr>
        <p:spPr>
          <a:xfrm rot="16200000">
            <a:off x="3038713" y="3602916"/>
            <a:ext cx="364202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500E6F01-AA3B-643B-0A79-38126CD5EFBB}"/>
              </a:ext>
            </a:extLst>
          </p:cNvPr>
          <p:cNvGrpSpPr/>
          <p:nvPr/>
        </p:nvGrpSpPr>
        <p:grpSpPr>
          <a:xfrm rot="16200000">
            <a:off x="3057880" y="3576545"/>
            <a:ext cx="577799" cy="221356"/>
            <a:chOff x="7891818" y="845329"/>
            <a:chExt cx="597508" cy="229746"/>
          </a:xfrm>
        </p:grpSpPr>
        <p:sp>
          <p:nvSpPr>
            <p:cNvPr id="1441" name="직사각형 1440">
              <a:extLst>
                <a:ext uri="{FF2B5EF4-FFF2-40B4-BE49-F238E27FC236}">
                  <a16:creationId xmlns:a16="http://schemas.microsoft.com/office/drawing/2014/main" id="{532D44F7-41A5-90D6-28FF-B603F0AE8275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42" name="직사각형 1441">
              <a:extLst>
                <a:ext uri="{FF2B5EF4-FFF2-40B4-BE49-F238E27FC236}">
                  <a16:creationId xmlns:a16="http://schemas.microsoft.com/office/drawing/2014/main" id="{7BFCA4EE-020E-392C-2A48-274CA25963E6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43" name="직사각형 1442">
              <a:extLst>
                <a:ext uri="{FF2B5EF4-FFF2-40B4-BE49-F238E27FC236}">
                  <a16:creationId xmlns:a16="http://schemas.microsoft.com/office/drawing/2014/main" id="{42CF3A0E-FAB9-4FAA-F35D-A093F8C3475E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632" name="직선 연결선 631">
            <a:extLst>
              <a:ext uri="{FF2B5EF4-FFF2-40B4-BE49-F238E27FC236}">
                <a16:creationId xmlns:a16="http://schemas.microsoft.com/office/drawing/2014/main" id="{9D862EF4-AE13-14BD-37BE-70035B6BE43E}"/>
              </a:ext>
            </a:extLst>
          </p:cNvPr>
          <p:cNvCxnSpPr>
            <a:cxnSpLocks/>
          </p:cNvCxnSpPr>
          <p:nvPr/>
        </p:nvCxnSpPr>
        <p:spPr>
          <a:xfrm rot="16200000">
            <a:off x="3035223" y="369681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3" name="그룹 632">
            <a:extLst>
              <a:ext uri="{FF2B5EF4-FFF2-40B4-BE49-F238E27FC236}">
                <a16:creationId xmlns:a16="http://schemas.microsoft.com/office/drawing/2014/main" id="{A975D110-C6A8-4E34-8785-35EF3A9460AF}"/>
              </a:ext>
            </a:extLst>
          </p:cNvPr>
          <p:cNvGrpSpPr/>
          <p:nvPr/>
        </p:nvGrpSpPr>
        <p:grpSpPr>
          <a:xfrm rot="16200000">
            <a:off x="4120835" y="2788531"/>
            <a:ext cx="161190" cy="1829500"/>
            <a:chOff x="7498683" y="728474"/>
            <a:chExt cx="166688" cy="2740762"/>
          </a:xfrm>
        </p:grpSpPr>
        <p:cxnSp>
          <p:nvCxnSpPr>
            <p:cNvPr id="1439" name="직선 연결선 1438">
              <a:extLst>
                <a:ext uri="{FF2B5EF4-FFF2-40B4-BE49-F238E27FC236}">
                  <a16:creationId xmlns:a16="http://schemas.microsoft.com/office/drawing/2014/main" id="{CB8B9097-3081-65CC-E8C1-C35694C29034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직선 연결선 1439">
              <a:extLst>
                <a:ext uri="{FF2B5EF4-FFF2-40B4-BE49-F238E27FC236}">
                  <a16:creationId xmlns:a16="http://schemas.microsoft.com/office/drawing/2014/main" id="{DE82125D-82AF-F039-3209-F94BA6EDE03F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4" name="모서리가 둥근 직사각형 1001">
            <a:extLst>
              <a:ext uri="{FF2B5EF4-FFF2-40B4-BE49-F238E27FC236}">
                <a16:creationId xmlns:a16="http://schemas.microsoft.com/office/drawing/2014/main" id="{C86A7426-37CF-6AB9-DE18-7BB017D63E5D}"/>
              </a:ext>
            </a:extLst>
          </p:cNvPr>
          <p:cNvSpPr/>
          <p:nvPr/>
        </p:nvSpPr>
        <p:spPr>
          <a:xfrm rot="16200000">
            <a:off x="5543789" y="60075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5" name="모서리가 둥근 직사각형 1002">
            <a:extLst>
              <a:ext uri="{FF2B5EF4-FFF2-40B4-BE49-F238E27FC236}">
                <a16:creationId xmlns:a16="http://schemas.microsoft.com/office/drawing/2014/main" id="{FA0146B2-6CE2-1E5A-1697-63D65D60E7BE}"/>
              </a:ext>
            </a:extLst>
          </p:cNvPr>
          <p:cNvSpPr/>
          <p:nvPr/>
        </p:nvSpPr>
        <p:spPr>
          <a:xfrm rot="16200000">
            <a:off x="5542474" y="58463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6" name="모서리가 둥근 직사각형 997">
            <a:extLst>
              <a:ext uri="{FF2B5EF4-FFF2-40B4-BE49-F238E27FC236}">
                <a16:creationId xmlns:a16="http://schemas.microsoft.com/office/drawing/2014/main" id="{56903504-6D36-8F5C-E145-6E02201604C3}"/>
              </a:ext>
            </a:extLst>
          </p:cNvPr>
          <p:cNvSpPr/>
          <p:nvPr/>
        </p:nvSpPr>
        <p:spPr>
          <a:xfrm rot="16200000">
            <a:off x="5712783" y="61694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7" name="모서리가 둥근 직사각형 998">
            <a:extLst>
              <a:ext uri="{FF2B5EF4-FFF2-40B4-BE49-F238E27FC236}">
                <a16:creationId xmlns:a16="http://schemas.microsoft.com/office/drawing/2014/main" id="{C72A6B3D-EEF5-78F6-71E9-313938B7108C}"/>
              </a:ext>
            </a:extLst>
          </p:cNvPr>
          <p:cNvSpPr/>
          <p:nvPr/>
        </p:nvSpPr>
        <p:spPr>
          <a:xfrm rot="16200000">
            <a:off x="5711801" y="60083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8" name="모서리가 둥근 직사각형 999">
            <a:extLst>
              <a:ext uri="{FF2B5EF4-FFF2-40B4-BE49-F238E27FC236}">
                <a16:creationId xmlns:a16="http://schemas.microsoft.com/office/drawing/2014/main" id="{E8976E16-587D-6011-A745-0BBD0812FDA3}"/>
              </a:ext>
            </a:extLst>
          </p:cNvPr>
          <p:cNvSpPr/>
          <p:nvPr/>
        </p:nvSpPr>
        <p:spPr>
          <a:xfrm rot="16200000">
            <a:off x="5710486" y="584711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9" name="모서리가 둥근 직사각형 994">
            <a:extLst>
              <a:ext uri="{FF2B5EF4-FFF2-40B4-BE49-F238E27FC236}">
                <a16:creationId xmlns:a16="http://schemas.microsoft.com/office/drawing/2014/main" id="{998741E4-822C-9363-251B-A0B97506193A}"/>
              </a:ext>
            </a:extLst>
          </p:cNvPr>
          <p:cNvSpPr/>
          <p:nvPr/>
        </p:nvSpPr>
        <p:spPr>
          <a:xfrm rot="16200000">
            <a:off x="5884235" y="61687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0" name="모서리가 둥근 직사각형 995">
            <a:extLst>
              <a:ext uri="{FF2B5EF4-FFF2-40B4-BE49-F238E27FC236}">
                <a16:creationId xmlns:a16="http://schemas.microsoft.com/office/drawing/2014/main" id="{1664BAB1-7434-44C5-2DA7-6B7D8331A745}"/>
              </a:ext>
            </a:extLst>
          </p:cNvPr>
          <p:cNvSpPr/>
          <p:nvPr/>
        </p:nvSpPr>
        <p:spPr>
          <a:xfrm rot="16200000">
            <a:off x="5883253" y="60075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996">
            <a:extLst>
              <a:ext uri="{FF2B5EF4-FFF2-40B4-BE49-F238E27FC236}">
                <a16:creationId xmlns:a16="http://schemas.microsoft.com/office/drawing/2014/main" id="{054B0BA0-D0CF-ECBE-5CF0-F6D2A4BD4C2F}"/>
              </a:ext>
            </a:extLst>
          </p:cNvPr>
          <p:cNvSpPr/>
          <p:nvPr/>
        </p:nvSpPr>
        <p:spPr>
          <a:xfrm rot="16200000">
            <a:off x="5881938" y="58463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모서리가 둥근 직사각형 991">
            <a:extLst>
              <a:ext uri="{FF2B5EF4-FFF2-40B4-BE49-F238E27FC236}">
                <a16:creationId xmlns:a16="http://schemas.microsoft.com/office/drawing/2014/main" id="{0EB2DE3E-6B9B-70C2-C536-3CB4BABEDA40}"/>
              </a:ext>
            </a:extLst>
          </p:cNvPr>
          <p:cNvSpPr/>
          <p:nvPr/>
        </p:nvSpPr>
        <p:spPr>
          <a:xfrm rot="16200000">
            <a:off x="6047393" y="61677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3" name="모서리가 둥근 직사각형 992">
            <a:extLst>
              <a:ext uri="{FF2B5EF4-FFF2-40B4-BE49-F238E27FC236}">
                <a16:creationId xmlns:a16="http://schemas.microsoft.com/office/drawing/2014/main" id="{47925E69-2659-8B3E-BE14-78263BBD6DCD}"/>
              </a:ext>
            </a:extLst>
          </p:cNvPr>
          <p:cNvSpPr/>
          <p:nvPr/>
        </p:nvSpPr>
        <p:spPr>
          <a:xfrm rot="16200000">
            <a:off x="6046411" y="6006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모서리가 둥근 직사각형 993">
            <a:extLst>
              <a:ext uri="{FF2B5EF4-FFF2-40B4-BE49-F238E27FC236}">
                <a16:creationId xmlns:a16="http://schemas.microsoft.com/office/drawing/2014/main" id="{B25A42B7-9F36-93B3-3583-868953B28644}"/>
              </a:ext>
            </a:extLst>
          </p:cNvPr>
          <p:cNvSpPr/>
          <p:nvPr/>
        </p:nvSpPr>
        <p:spPr>
          <a:xfrm rot="16200000">
            <a:off x="6045096" y="58453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모서리가 둥근 직사각형 988">
            <a:extLst>
              <a:ext uri="{FF2B5EF4-FFF2-40B4-BE49-F238E27FC236}">
                <a16:creationId xmlns:a16="http://schemas.microsoft.com/office/drawing/2014/main" id="{2A525873-8726-4A34-0BCB-DD5187378C25}"/>
              </a:ext>
            </a:extLst>
          </p:cNvPr>
          <p:cNvSpPr/>
          <p:nvPr/>
        </p:nvSpPr>
        <p:spPr>
          <a:xfrm rot="16200000">
            <a:off x="6216948" y="61664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6" name="모서리가 둥근 직사각형 989">
            <a:extLst>
              <a:ext uri="{FF2B5EF4-FFF2-40B4-BE49-F238E27FC236}">
                <a16:creationId xmlns:a16="http://schemas.microsoft.com/office/drawing/2014/main" id="{43C0BF72-048E-5EB5-E355-DE8AE5A8ABAB}"/>
              </a:ext>
            </a:extLst>
          </p:cNvPr>
          <p:cNvSpPr/>
          <p:nvPr/>
        </p:nvSpPr>
        <p:spPr>
          <a:xfrm rot="16200000">
            <a:off x="6215966" y="60052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모서리가 둥근 직사각형 990">
            <a:extLst>
              <a:ext uri="{FF2B5EF4-FFF2-40B4-BE49-F238E27FC236}">
                <a16:creationId xmlns:a16="http://schemas.microsoft.com/office/drawing/2014/main" id="{1B2F1575-4675-0639-5CFB-78EE24EDC844}"/>
              </a:ext>
            </a:extLst>
          </p:cNvPr>
          <p:cNvSpPr/>
          <p:nvPr/>
        </p:nvSpPr>
        <p:spPr>
          <a:xfrm rot="16200000">
            <a:off x="6216945" y="58440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8" name="모서리가 둥근 직사각형 985">
            <a:extLst>
              <a:ext uri="{FF2B5EF4-FFF2-40B4-BE49-F238E27FC236}">
                <a16:creationId xmlns:a16="http://schemas.microsoft.com/office/drawing/2014/main" id="{6BFAB55C-04CF-C7BE-D371-D603992E356A}"/>
              </a:ext>
            </a:extLst>
          </p:cNvPr>
          <p:cNvSpPr/>
          <p:nvPr/>
        </p:nvSpPr>
        <p:spPr>
          <a:xfrm rot="16200000">
            <a:off x="6397222" y="61677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9" name="모서리가 둥근 직사각형 986">
            <a:extLst>
              <a:ext uri="{FF2B5EF4-FFF2-40B4-BE49-F238E27FC236}">
                <a16:creationId xmlns:a16="http://schemas.microsoft.com/office/drawing/2014/main" id="{8D8F5A2C-B070-AC0E-BE2D-4AFAF62149ED}"/>
              </a:ext>
            </a:extLst>
          </p:cNvPr>
          <p:cNvSpPr/>
          <p:nvPr/>
        </p:nvSpPr>
        <p:spPr>
          <a:xfrm rot="16200000">
            <a:off x="6396240" y="6006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0" name="모서리가 둥근 직사각형 987">
            <a:extLst>
              <a:ext uri="{FF2B5EF4-FFF2-40B4-BE49-F238E27FC236}">
                <a16:creationId xmlns:a16="http://schemas.microsoft.com/office/drawing/2014/main" id="{89E9FF8A-1751-C436-C63A-8377EEFCCECC}"/>
              </a:ext>
            </a:extLst>
          </p:cNvPr>
          <p:cNvSpPr/>
          <p:nvPr/>
        </p:nvSpPr>
        <p:spPr>
          <a:xfrm rot="16200000">
            <a:off x="6394925" y="58453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1" name="모서리가 둥근 직사각형 982">
            <a:extLst>
              <a:ext uri="{FF2B5EF4-FFF2-40B4-BE49-F238E27FC236}">
                <a16:creationId xmlns:a16="http://schemas.microsoft.com/office/drawing/2014/main" id="{22614BFB-FC0C-DBAC-DFB2-3E834C6ADAA5}"/>
              </a:ext>
            </a:extLst>
          </p:cNvPr>
          <p:cNvSpPr/>
          <p:nvPr/>
        </p:nvSpPr>
        <p:spPr>
          <a:xfrm rot="16200000">
            <a:off x="6564575" y="61708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2" name="모서리가 둥근 직사각형 983">
            <a:extLst>
              <a:ext uri="{FF2B5EF4-FFF2-40B4-BE49-F238E27FC236}">
                <a16:creationId xmlns:a16="http://schemas.microsoft.com/office/drawing/2014/main" id="{0A6B5CFF-CAED-D5CE-A71C-C74E3839F55B}"/>
              </a:ext>
            </a:extLst>
          </p:cNvPr>
          <p:cNvSpPr/>
          <p:nvPr/>
        </p:nvSpPr>
        <p:spPr>
          <a:xfrm rot="16200000">
            <a:off x="6563594" y="60096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984">
            <a:extLst>
              <a:ext uri="{FF2B5EF4-FFF2-40B4-BE49-F238E27FC236}">
                <a16:creationId xmlns:a16="http://schemas.microsoft.com/office/drawing/2014/main" id="{9B31615A-3912-EDB9-5D55-08E522E32BC4}"/>
              </a:ext>
            </a:extLst>
          </p:cNvPr>
          <p:cNvSpPr/>
          <p:nvPr/>
        </p:nvSpPr>
        <p:spPr>
          <a:xfrm rot="16200000">
            <a:off x="6562279" y="58484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4" name="모서리가 둥근 직사각형 979">
            <a:extLst>
              <a:ext uri="{FF2B5EF4-FFF2-40B4-BE49-F238E27FC236}">
                <a16:creationId xmlns:a16="http://schemas.microsoft.com/office/drawing/2014/main" id="{0A44AB67-7003-24C8-55CE-80F5308E85E8}"/>
              </a:ext>
            </a:extLst>
          </p:cNvPr>
          <p:cNvSpPr/>
          <p:nvPr/>
        </p:nvSpPr>
        <p:spPr>
          <a:xfrm rot="16200000">
            <a:off x="6729689" y="61694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980">
            <a:extLst>
              <a:ext uri="{FF2B5EF4-FFF2-40B4-BE49-F238E27FC236}">
                <a16:creationId xmlns:a16="http://schemas.microsoft.com/office/drawing/2014/main" id="{16FA11D9-762D-EA69-9071-CF8A452BD197}"/>
              </a:ext>
            </a:extLst>
          </p:cNvPr>
          <p:cNvSpPr/>
          <p:nvPr/>
        </p:nvSpPr>
        <p:spPr>
          <a:xfrm rot="16200000">
            <a:off x="6728707" y="600830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6" name="모서리가 둥근 직사각형 981">
            <a:extLst>
              <a:ext uri="{FF2B5EF4-FFF2-40B4-BE49-F238E27FC236}">
                <a16:creationId xmlns:a16="http://schemas.microsoft.com/office/drawing/2014/main" id="{4DF45DA7-1678-9A3D-198D-74AB89EC90F2}"/>
              </a:ext>
            </a:extLst>
          </p:cNvPr>
          <p:cNvSpPr/>
          <p:nvPr/>
        </p:nvSpPr>
        <p:spPr>
          <a:xfrm rot="16200000">
            <a:off x="6730451" y="58438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7" name="모서리가 둥근 직사각형 976">
            <a:extLst>
              <a:ext uri="{FF2B5EF4-FFF2-40B4-BE49-F238E27FC236}">
                <a16:creationId xmlns:a16="http://schemas.microsoft.com/office/drawing/2014/main" id="{EB0B9CB2-DE06-4686-1930-6EEE952DB91C}"/>
              </a:ext>
            </a:extLst>
          </p:cNvPr>
          <p:cNvSpPr/>
          <p:nvPr/>
        </p:nvSpPr>
        <p:spPr>
          <a:xfrm rot="16200000">
            <a:off x="6892869" y="61698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8" name="모서리가 둥근 직사각형 977">
            <a:extLst>
              <a:ext uri="{FF2B5EF4-FFF2-40B4-BE49-F238E27FC236}">
                <a16:creationId xmlns:a16="http://schemas.microsoft.com/office/drawing/2014/main" id="{2577A4C9-7AAF-1F57-9050-25FEA3E1DFAA}"/>
              </a:ext>
            </a:extLst>
          </p:cNvPr>
          <p:cNvSpPr/>
          <p:nvPr/>
        </p:nvSpPr>
        <p:spPr>
          <a:xfrm rot="16200000">
            <a:off x="6891888" y="6008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9" name="모서리가 둥근 직사각형 978">
            <a:extLst>
              <a:ext uri="{FF2B5EF4-FFF2-40B4-BE49-F238E27FC236}">
                <a16:creationId xmlns:a16="http://schemas.microsoft.com/office/drawing/2014/main" id="{FC4B9EBA-6D48-0838-7606-A8B952ACE3B4}"/>
              </a:ext>
            </a:extLst>
          </p:cNvPr>
          <p:cNvSpPr/>
          <p:nvPr/>
        </p:nvSpPr>
        <p:spPr>
          <a:xfrm rot="16200000">
            <a:off x="6890573" y="58474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0" name="모서리가 둥근 직사각형 973">
            <a:extLst>
              <a:ext uri="{FF2B5EF4-FFF2-40B4-BE49-F238E27FC236}">
                <a16:creationId xmlns:a16="http://schemas.microsoft.com/office/drawing/2014/main" id="{FEE04B8B-A305-44F6-2B53-F3A122A223B3}"/>
              </a:ext>
            </a:extLst>
          </p:cNvPr>
          <p:cNvSpPr/>
          <p:nvPr/>
        </p:nvSpPr>
        <p:spPr>
          <a:xfrm rot="16200000">
            <a:off x="7057763" y="61691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1" name="모서리가 둥근 직사각형 974">
            <a:extLst>
              <a:ext uri="{FF2B5EF4-FFF2-40B4-BE49-F238E27FC236}">
                <a16:creationId xmlns:a16="http://schemas.microsoft.com/office/drawing/2014/main" id="{163924EC-4FBD-64E0-0B73-014D9D9FDE03}"/>
              </a:ext>
            </a:extLst>
          </p:cNvPr>
          <p:cNvSpPr/>
          <p:nvPr/>
        </p:nvSpPr>
        <p:spPr>
          <a:xfrm rot="16200000">
            <a:off x="7056782" y="60079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2" name="모서리가 둥근 직사각형 975">
            <a:extLst>
              <a:ext uri="{FF2B5EF4-FFF2-40B4-BE49-F238E27FC236}">
                <a16:creationId xmlns:a16="http://schemas.microsoft.com/office/drawing/2014/main" id="{02D82AF9-2E0A-B3AD-CBEE-AF65232D2487}"/>
              </a:ext>
            </a:extLst>
          </p:cNvPr>
          <p:cNvSpPr/>
          <p:nvPr/>
        </p:nvSpPr>
        <p:spPr>
          <a:xfrm rot="16200000">
            <a:off x="7055466" y="58468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913">
            <a:extLst>
              <a:ext uri="{FF2B5EF4-FFF2-40B4-BE49-F238E27FC236}">
                <a16:creationId xmlns:a16="http://schemas.microsoft.com/office/drawing/2014/main" id="{70C390A3-4CC9-E3DA-38F8-BF3A6FDD8D9B}"/>
              </a:ext>
            </a:extLst>
          </p:cNvPr>
          <p:cNvSpPr/>
          <p:nvPr/>
        </p:nvSpPr>
        <p:spPr>
          <a:xfrm rot="16200000">
            <a:off x="5543024" y="61670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4" name="사각형: 둥근 위쪽 모서리 663">
            <a:extLst>
              <a:ext uri="{FF2B5EF4-FFF2-40B4-BE49-F238E27FC236}">
                <a16:creationId xmlns:a16="http://schemas.microsoft.com/office/drawing/2014/main" id="{A6671F99-97BE-CB05-7956-5BDED6356C57}"/>
              </a:ext>
            </a:extLst>
          </p:cNvPr>
          <p:cNvSpPr/>
          <p:nvPr/>
        </p:nvSpPr>
        <p:spPr>
          <a:xfrm rot="16200000">
            <a:off x="5075643" y="5917111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65" name="직선 연결선 664">
            <a:extLst>
              <a:ext uri="{FF2B5EF4-FFF2-40B4-BE49-F238E27FC236}">
                <a16:creationId xmlns:a16="http://schemas.microsoft.com/office/drawing/2014/main" id="{83A401B2-37FF-34D9-5712-24B0C32B0C05}"/>
              </a:ext>
            </a:extLst>
          </p:cNvPr>
          <p:cNvCxnSpPr>
            <a:cxnSpLocks/>
          </p:cNvCxnSpPr>
          <p:nvPr/>
        </p:nvCxnSpPr>
        <p:spPr>
          <a:xfrm rot="16200000">
            <a:off x="5218265" y="6053033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6" name="사각형: 둥근 모서리 665">
            <a:extLst>
              <a:ext uri="{FF2B5EF4-FFF2-40B4-BE49-F238E27FC236}">
                <a16:creationId xmlns:a16="http://schemas.microsoft.com/office/drawing/2014/main" id="{DA8339BA-53F4-3661-35DA-972D40A4DCDD}"/>
              </a:ext>
            </a:extLst>
          </p:cNvPr>
          <p:cNvSpPr/>
          <p:nvPr/>
        </p:nvSpPr>
        <p:spPr>
          <a:xfrm rot="16200000">
            <a:off x="5937004" y="505637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C8BF1B41-B366-BE24-6ACC-380A7F489C2C}"/>
              </a:ext>
            </a:extLst>
          </p:cNvPr>
          <p:cNvSpPr/>
          <p:nvPr/>
        </p:nvSpPr>
        <p:spPr>
          <a:xfrm rot="16200000">
            <a:off x="5060461" y="5920611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668" name="직사각형 667">
            <a:extLst>
              <a:ext uri="{FF2B5EF4-FFF2-40B4-BE49-F238E27FC236}">
                <a16:creationId xmlns:a16="http://schemas.microsoft.com/office/drawing/2014/main" id="{7972AAF0-0A5B-0A79-3E58-DB375246AE20}"/>
              </a:ext>
            </a:extLst>
          </p:cNvPr>
          <p:cNvSpPr/>
          <p:nvPr/>
        </p:nvSpPr>
        <p:spPr>
          <a:xfrm rot="16200000">
            <a:off x="5260413" y="608094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669" name="직사각형 668">
            <a:extLst>
              <a:ext uri="{FF2B5EF4-FFF2-40B4-BE49-F238E27FC236}">
                <a16:creationId xmlns:a16="http://schemas.microsoft.com/office/drawing/2014/main" id="{BF64EB94-C3E6-BA3C-35EC-D89E19360FC8}"/>
              </a:ext>
            </a:extLst>
          </p:cNvPr>
          <p:cNvSpPr/>
          <p:nvPr/>
        </p:nvSpPr>
        <p:spPr>
          <a:xfrm rot="16200000">
            <a:off x="5266324" y="5935539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670" name="직사각형 669">
            <a:extLst>
              <a:ext uri="{FF2B5EF4-FFF2-40B4-BE49-F238E27FC236}">
                <a16:creationId xmlns:a16="http://schemas.microsoft.com/office/drawing/2014/main" id="{312595FA-36D0-DE55-E9FA-62C7AF4EE5B9}"/>
              </a:ext>
            </a:extLst>
          </p:cNvPr>
          <p:cNvSpPr/>
          <p:nvPr/>
        </p:nvSpPr>
        <p:spPr>
          <a:xfrm rot="16200000">
            <a:off x="5265560" y="578399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671" name="직선 연결선 670">
            <a:extLst>
              <a:ext uri="{FF2B5EF4-FFF2-40B4-BE49-F238E27FC236}">
                <a16:creationId xmlns:a16="http://schemas.microsoft.com/office/drawing/2014/main" id="{5D975F80-2C95-DA38-4978-50D40F836D96}"/>
              </a:ext>
            </a:extLst>
          </p:cNvPr>
          <p:cNvCxnSpPr>
            <a:cxnSpLocks/>
          </p:cNvCxnSpPr>
          <p:nvPr/>
        </p:nvCxnSpPr>
        <p:spPr>
          <a:xfrm rot="16200000">
            <a:off x="5092237" y="604977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2" name="직선 연결선 671">
            <a:extLst>
              <a:ext uri="{FF2B5EF4-FFF2-40B4-BE49-F238E27FC236}">
                <a16:creationId xmlns:a16="http://schemas.microsoft.com/office/drawing/2014/main" id="{0BE3DD97-0426-0A65-0130-E66642257453}"/>
              </a:ext>
            </a:extLst>
          </p:cNvPr>
          <p:cNvCxnSpPr/>
          <p:nvPr/>
        </p:nvCxnSpPr>
        <p:spPr>
          <a:xfrm rot="16200000" flipV="1">
            <a:off x="6260033" y="5223677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3" name="직선 연결선 672">
            <a:extLst>
              <a:ext uri="{FF2B5EF4-FFF2-40B4-BE49-F238E27FC236}">
                <a16:creationId xmlns:a16="http://schemas.microsoft.com/office/drawing/2014/main" id="{00F56FAA-24E5-3C98-D1D5-BEBD7DFD1E24}"/>
              </a:ext>
            </a:extLst>
          </p:cNvPr>
          <p:cNvCxnSpPr/>
          <p:nvPr/>
        </p:nvCxnSpPr>
        <p:spPr>
          <a:xfrm rot="16200000" flipV="1">
            <a:off x="6256854" y="5062487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4" name="모서리가 둥근 직사각형 1001">
            <a:extLst>
              <a:ext uri="{FF2B5EF4-FFF2-40B4-BE49-F238E27FC236}">
                <a16:creationId xmlns:a16="http://schemas.microsoft.com/office/drawing/2014/main" id="{5702AF45-55B0-776D-8B2C-D753368EC3D2}"/>
              </a:ext>
            </a:extLst>
          </p:cNvPr>
          <p:cNvSpPr/>
          <p:nvPr/>
        </p:nvSpPr>
        <p:spPr>
          <a:xfrm rot="16200000">
            <a:off x="5546523" y="54070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5" name="모서리가 둥근 직사각형 1002">
            <a:extLst>
              <a:ext uri="{FF2B5EF4-FFF2-40B4-BE49-F238E27FC236}">
                <a16:creationId xmlns:a16="http://schemas.microsoft.com/office/drawing/2014/main" id="{C4021428-FE3D-6186-BABB-1B11F1E1FDBB}"/>
              </a:ext>
            </a:extLst>
          </p:cNvPr>
          <p:cNvSpPr/>
          <p:nvPr/>
        </p:nvSpPr>
        <p:spPr>
          <a:xfrm rot="16200000">
            <a:off x="5545208" y="52458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6" name="모서리가 둥근 직사각형 997">
            <a:extLst>
              <a:ext uri="{FF2B5EF4-FFF2-40B4-BE49-F238E27FC236}">
                <a16:creationId xmlns:a16="http://schemas.microsoft.com/office/drawing/2014/main" id="{D1EC75ED-43BE-06DF-CA40-AC664FEF71E4}"/>
              </a:ext>
            </a:extLst>
          </p:cNvPr>
          <p:cNvSpPr/>
          <p:nvPr/>
        </p:nvSpPr>
        <p:spPr>
          <a:xfrm rot="16200000">
            <a:off x="5715517" y="55689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7" name="모서리가 둥근 직사각형 998">
            <a:extLst>
              <a:ext uri="{FF2B5EF4-FFF2-40B4-BE49-F238E27FC236}">
                <a16:creationId xmlns:a16="http://schemas.microsoft.com/office/drawing/2014/main" id="{2127273A-21A7-0DDA-7EAB-9624BB07AD65}"/>
              </a:ext>
            </a:extLst>
          </p:cNvPr>
          <p:cNvSpPr/>
          <p:nvPr/>
        </p:nvSpPr>
        <p:spPr>
          <a:xfrm rot="16200000">
            <a:off x="5714535" y="54077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8" name="모서리가 둥근 직사각형 999">
            <a:extLst>
              <a:ext uri="{FF2B5EF4-FFF2-40B4-BE49-F238E27FC236}">
                <a16:creationId xmlns:a16="http://schemas.microsoft.com/office/drawing/2014/main" id="{A0573172-AB25-3333-853B-1D6FDEE6B5DD}"/>
              </a:ext>
            </a:extLst>
          </p:cNvPr>
          <p:cNvSpPr/>
          <p:nvPr/>
        </p:nvSpPr>
        <p:spPr>
          <a:xfrm rot="16200000">
            <a:off x="5713220" y="52465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994">
            <a:extLst>
              <a:ext uri="{FF2B5EF4-FFF2-40B4-BE49-F238E27FC236}">
                <a16:creationId xmlns:a16="http://schemas.microsoft.com/office/drawing/2014/main" id="{88767C56-FF1E-DEAD-8A6A-96099EBAB0EA}"/>
              </a:ext>
            </a:extLst>
          </p:cNvPr>
          <p:cNvSpPr/>
          <p:nvPr/>
        </p:nvSpPr>
        <p:spPr>
          <a:xfrm rot="16200000">
            <a:off x="5886969" y="55682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0" name="모서리가 둥근 직사각형 995">
            <a:extLst>
              <a:ext uri="{FF2B5EF4-FFF2-40B4-BE49-F238E27FC236}">
                <a16:creationId xmlns:a16="http://schemas.microsoft.com/office/drawing/2014/main" id="{60D96334-D976-C35C-DF94-32233BA204FD}"/>
              </a:ext>
            </a:extLst>
          </p:cNvPr>
          <p:cNvSpPr/>
          <p:nvPr/>
        </p:nvSpPr>
        <p:spPr>
          <a:xfrm rot="16200000">
            <a:off x="5885987" y="54070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996">
            <a:extLst>
              <a:ext uri="{FF2B5EF4-FFF2-40B4-BE49-F238E27FC236}">
                <a16:creationId xmlns:a16="http://schemas.microsoft.com/office/drawing/2014/main" id="{563AB780-3AE5-12C5-777F-7415ABC92F09}"/>
              </a:ext>
            </a:extLst>
          </p:cNvPr>
          <p:cNvSpPr/>
          <p:nvPr/>
        </p:nvSpPr>
        <p:spPr>
          <a:xfrm rot="16200000">
            <a:off x="5884672" y="52458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991">
            <a:extLst>
              <a:ext uri="{FF2B5EF4-FFF2-40B4-BE49-F238E27FC236}">
                <a16:creationId xmlns:a16="http://schemas.microsoft.com/office/drawing/2014/main" id="{879A2640-605D-F669-3EA8-35D16B9E6E83}"/>
              </a:ext>
            </a:extLst>
          </p:cNvPr>
          <p:cNvSpPr/>
          <p:nvPr/>
        </p:nvSpPr>
        <p:spPr>
          <a:xfrm rot="16200000">
            <a:off x="6050127" y="55671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3" name="모서리가 둥근 직사각형 992">
            <a:extLst>
              <a:ext uri="{FF2B5EF4-FFF2-40B4-BE49-F238E27FC236}">
                <a16:creationId xmlns:a16="http://schemas.microsoft.com/office/drawing/2014/main" id="{1F570F42-3BC1-5935-5C45-EED53C0D0F2D}"/>
              </a:ext>
            </a:extLst>
          </p:cNvPr>
          <p:cNvSpPr/>
          <p:nvPr/>
        </p:nvSpPr>
        <p:spPr>
          <a:xfrm rot="16200000">
            <a:off x="6049145" y="54060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993">
            <a:extLst>
              <a:ext uri="{FF2B5EF4-FFF2-40B4-BE49-F238E27FC236}">
                <a16:creationId xmlns:a16="http://schemas.microsoft.com/office/drawing/2014/main" id="{877F8843-40F9-5E97-EAED-9FA6E524B8CD}"/>
              </a:ext>
            </a:extLst>
          </p:cNvPr>
          <p:cNvSpPr/>
          <p:nvPr/>
        </p:nvSpPr>
        <p:spPr>
          <a:xfrm rot="16200000">
            <a:off x="6047830" y="5244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988">
            <a:extLst>
              <a:ext uri="{FF2B5EF4-FFF2-40B4-BE49-F238E27FC236}">
                <a16:creationId xmlns:a16="http://schemas.microsoft.com/office/drawing/2014/main" id="{A3AA4F74-2B7E-56BB-4522-A47EDB4EE80F}"/>
              </a:ext>
            </a:extLst>
          </p:cNvPr>
          <p:cNvSpPr/>
          <p:nvPr/>
        </p:nvSpPr>
        <p:spPr>
          <a:xfrm rot="16200000">
            <a:off x="6219682" y="55658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모서리가 둥근 직사각형 989">
            <a:extLst>
              <a:ext uri="{FF2B5EF4-FFF2-40B4-BE49-F238E27FC236}">
                <a16:creationId xmlns:a16="http://schemas.microsoft.com/office/drawing/2014/main" id="{A6C7C69C-2095-E676-63F1-A8C6340C06E4}"/>
              </a:ext>
            </a:extLst>
          </p:cNvPr>
          <p:cNvSpPr/>
          <p:nvPr/>
        </p:nvSpPr>
        <p:spPr>
          <a:xfrm rot="16200000">
            <a:off x="6218700" y="5404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990">
            <a:extLst>
              <a:ext uri="{FF2B5EF4-FFF2-40B4-BE49-F238E27FC236}">
                <a16:creationId xmlns:a16="http://schemas.microsoft.com/office/drawing/2014/main" id="{E4016813-A179-E8BD-A430-3EE10075863B}"/>
              </a:ext>
            </a:extLst>
          </p:cNvPr>
          <p:cNvSpPr/>
          <p:nvPr/>
        </p:nvSpPr>
        <p:spPr>
          <a:xfrm rot="16200000">
            <a:off x="6219679" y="52434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985">
            <a:extLst>
              <a:ext uri="{FF2B5EF4-FFF2-40B4-BE49-F238E27FC236}">
                <a16:creationId xmlns:a16="http://schemas.microsoft.com/office/drawing/2014/main" id="{3F342179-CDFB-4700-8EB0-EB322C6EDB1D}"/>
              </a:ext>
            </a:extLst>
          </p:cNvPr>
          <p:cNvSpPr/>
          <p:nvPr/>
        </p:nvSpPr>
        <p:spPr>
          <a:xfrm rot="16200000">
            <a:off x="6399956" y="55671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모서리가 둥근 직사각형 986">
            <a:extLst>
              <a:ext uri="{FF2B5EF4-FFF2-40B4-BE49-F238E27FC236}">
                <a16:creationId xmlns:a16="http://schemas.microsoft.com/office/drawing/2014/main" id="{91B5E42C-6A63-7AA1-D17D-39ABCC15DF89}"/>
              </a:ext>
            </a:extLst>
          </p:cNvPr>
          <p:cNvSpPr/>
          <p:nvPr/>
        </p:nvSpPr>
        <p:spPr>
          <a:xfrm rot="16200000">
            <a:off x="6398974" y="54060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987">
            <a:extLst>
              <a:ext uri="{FF2B5EF4-FFF2-40B4-BE49-F238E27FC236}">
                <a16:creationId xmlns:a16="http://schemas.microsoft.com/office/drawing/2014/main" id="{C7A89947-A63A-EDF1-AE7D-9E2D18E8639D}"/>
              </a:ext>
            </a:extLst>
          </p:cNvPr>
          <p:cNvSpPr/>
          <p:nvPr/>
        </p:nvSpPr>
        <p:spPr>
          <a:xfrm rot="16200000">
            <a:off x="6397659" y="52448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982">
            <a:extLst>
              <a:ext uri="{FF2B5EF4-FFF2-40B4-BE49-F238E27FC236}">
                <a16:creationId xmlns:a16="http://schemas.microsoft.com/office/drawing/2014/main" id="{D3084232-6AEF-2429-2A95-BD5A350916CE}"/>
              </a:ext>
            </a:extLst>
          </p:cNvPr>
          <p:cNvSpPr/>
          <p:nvPr/>
        </p:nvSpPr>
        <p:spPr>
          <a:xfrm rot="16200000">
            <a:off x="6567309" y="5570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모서리가 둥근 직사각형 983">
            <a:extLst>
              <a:ext uri="{FF2B5EF4-FFF2-40B4-BE49-F238E27FC236}">
                <a16:creationId xmlns:a16="http://schemas.microsoft.com/office/drawing/2014/main" id="{BF29F2FF-63D4-5BF9-E364-EC2D1F312671}"/>
              </a:ext>
            </a:extLst>
          </p:cNvPr>
          <p:cNvSpPr/>
          <p:nvPr/>
        </p:nvSpPr>
        <p:spPr>
          <a:xfrm rot="16200000">
            <a:off x="6566328" y="54090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984">
            <a:extLst>
              <a:ext uri="{FF2B5EF4-FFF2-40B4-BE49-F238E27FC236}">
                <a16:creationId xmlns:a16="http://schemas.microsoft.com/office/drawing/2014/main" id="{EB383B80-0259-992A-00E9-4AD702FACC9A}"/>
              </a:ext>
            </a:extLst>
          </p:cNvPr>
          <p:cNvSpPr/>
          <p:nvPr/>
        </p:nvSpPr>
        <p:spPr>
          <a:xfrm rot="16200000">
            <a:off x="6565013" y="52478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979">
            <a:extLst>
              <a:ext uri="{FF2B5EF4-FFF2-40B4-BE49-F238E27FC236}">
                <a16:creationId xmlns:a16="http://schemas.microsoft.com/office/drawing/2014/main" id="{1BD72051-BD23-CB37-8ED2-9762E18AFCB8}"/>
              </a:ext>
            </a:extLst>
          </p:cNvPr>
          <p:cNvSpPr/>
          <p:nvPr/>
        </p:nvSpPr>
        <p:spPr>
          <a:xfrm rot="16200000">
            <a:off x="6732423" y="55689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모서리가 둥근 직사각형 980">
            <a:extLst>
              <a:ext uri="{FF2B5EF4-FFF2-40B4-BE49-F238E27FC236}">
                <a16:creationId xmlns:a16="http://schemas.microsoft.com/office/drawing/2014/main" id="{9E598903-0372-B2DE-77B6-215A8C3D6CEB}"/>
              </a:ext>
            </a:extLst>
          </p:cNvPr>
          <p:cNvSpPr/>
          <p:nvPr/>
        </p:nvSpPr>
        <p:spPr>
          <a:xfrm rot="16200000">
            <a:off x="6731441" y="54077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981">
            <a:extLst>
              <a:ext uri="{FF2B5EF4-FFF2-40B4-BE49-F238E27FC236}">
                <a16:creationId xmlns:a16="http://schemas.microsoft.com/office/drawing/2014/main" id="{8E6F21D4-4D43-7DA1-6CBE-37BC97A86559}"/>
              </a:ext>
            </a:extLst>
          </p:cNvPr>
          <p:cNvSpPr/>
          <p:nvPr/>
        </p:nvSpPr>
        <p:spPr>
          <a:xfrm rot="16200000">
            <a:off x="6733185" y="52432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976">
            <a:extLst>
              <a:ext uri="{FF2B5EF4-FFF2-40B4-BE49-F238E27FC236}">
                <a16:creationId xmlns:a16="http://schemas.microsoft.com/office/drawing/2014/main" id="{88CFBCE4-17EA-F881-9F70-9B2BA5B4C6F8}"/>
              </a:ext>
            </a:extLst>
          </p:cNvPr>
          <p:cNvSpPr/>
          <p:nvPr/>
        </p:nvSpPr>
        <p:spPr>
          <a:xfrm rot="16200000">
            <a:off x="6895603" y="55692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8" name="모서리가 둥근 직사각형 977">
            <a:extLst>
              <a:ext uri="{FF2B5EF4-FFF2-40B4-BE49-F238E27FC236}">
                <a16:creationId xmlns:a16="http://schemas.microsoft.com/office/drawing/2014/main" id="{3B354216-972F-277E-2C70-EBDFA4E5CA73}"/>
              </a:ext>
            </a:extLst>
          </p:cNvPr>
          <p:cNvSpPr/>
          <p:nvPr/>
        </p:nvSpPr>
        <p:spPr>
          <a:xfrm rot="16200000">
            <a:off x="6894622" y="54080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9" name="모서리가 둥근 직사각형 978">
            <a:extLst>
              <a:ext uri="{FF2B5EF4-FFF2-40B4-BE49-F238E27FC236}">
                <a16:creationId xmlns:a16="http://schemas.microsoft.com/office/drawing/2014/main" id="{B5D408A0-9AD0-F691-B997-BB8350430797}"/>
              </a:ext>
            </a:extLst>
          </p:cNvPr>
          <p:cNvSpPr/>
          <p:nvPr/>
        </p:nvSpPr>
        <p:spPr>
          <a:xfrm rot="16200000">
            <a:off x="6893307" y="52469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0" name="모서리가 둥근 직사각형 973">
            <a:extLst>
              <a:ext uri="{FF2B5EF4-FFF2-40B4-BE49-F238E27FC236}">
                <a16:creationId xmlns:a16="http://schemas.microsoft.com/office/drawing/2014/main" id="{BF459A03-3E4B-76E3-7118-9A06439F010C}"/>
              </a:ext>
            </a:extLst>
          </p:cNvPr>
          <p:cNvSpPr/>
          <p:nvPr/>
        </p:nvSpPr>
        <p:spPr>
          <a:xfrm rot="16200000">
            <a:off x="7060497" y="55686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1" name="모서리가 둥근 직사각형 974">
            <a:extLst>
              <a:ext uri="{FF2B5EF4-FFF2-40B4-BE49-F238E27FC236}">
                <a16:creationId xmlns:a16="http://schemas.microsoft.com/office/drawing/2014/main" id="{DEE07E98-ECF0-8408-9584-3731ECC5B6AF}"/>
              </a:ext>
            </a:extLst>
          </p:cNvPr>
          <p:cNvSpPr/>
          <p:nvPr/>
        </p:nvSpPr>
        <p:spPr>
          <a:xfrm rot="16200000">
            <a:off x="7059516" y="54074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2" name="모서리가 둥근 직사각형 975">
            <a:extLst>
              <a:ext uri="{FF2B5EF4-FFF2-40B4-BE49-F238E27FC236}">
                <a16:creationId xmlns:a16="http://schemas.microsoft.com/office/drawing/2014/main" id="{92C13E4F-C78E-FFB0-D28C-8A7F5A2C2BC5}"/>
              </a:ext>
            </a:extLst>
          </p:cNvPr>
          <p:cNvSpPr/>
          <p:nvPr/>
        </p:nvSpPr>
        <p:spPr>
          <a:xfrm rot="16200000">
            <a:off x="7058200" y="52462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3" name="모서리가 둥근 직사각형 913">
            <a:extLst>
              <a:ext uri="{FF2B5EF4-FFF2-40B4-BE49-F238E27FC236}">
                <a16:creationId xmlns:a16="http://schemas.microsoft.com/office/drawing/2014/main" id="{19BC0263-6C53-C472-43A6-6925B65E8518}"/>
              </a:ext>
            </a:extLst>
          </p:cNvPr>
          <p:cNvSpPr/>
          <p:nvPr/>
        </p:nvSpPr>
        <p:spPr>
          <a:xfrm rot="16200000">
            <a:off x="5545758" y="55665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4" name="사각형: 둥근 위쪽 모서리 703">
            <a:extLst>
              <a:ext uri="{FF2B5EF4-FFF2-40B4-BE49-F238E27FC236}">
                <a16:creationId xmlns:a16="http://schemas.microsoft.com/office/drawing/2014/main" id="{C72A8541-4988-5C41-96E9-C20107D12227}"/>
              </a:ext>
            </a:extLst>
          </p:cNvPr>
          <p:cNvSpPr/>
          <p:nvPr/>
        </p:nvSpPr>
        <p:spPr>
          <a:xfrm rot="16200000">
            <a:off x="5078377" y="5316562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05" name="직선 연결선 704">
            <a:extLst>
              <a:ext uri="{FF2B5EF4-FFF2-40B4-BE49-F238E27FC236}">
                <a16:creationId xmlns:a16="http://schemas.microsoft.com/office/drawing/2014/main" id="{B9A082D5-D246-64FD-ABED-C36FB58FD500}"/>
              </a:ext>
            </a:extLst>
          </p:cNvPr>
          <p:cNvCxnSpPr>
            <a:cxnSpLocks/>
          </p:cNvCxnSpPr>
          <p:nvPr/>
        </p:nvCxnSpPr>
        <p:spPr>
          <a:xfrm rot="16200000">
            <a:off x="5220999" y="5452484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6" name="사각형: 둥근 모서리 705">
            <a:extLst>
              <a:ext uri="{FF2B5EF4-FFF2-40B4-BE49-F238E27FC236}">
                <a16:creationId xmlns:a16="http://schemas.microsoft.com/office/drawing/2014/main" id="{DEC0BC05-624F-C599-2A2B-89F2E575A167}"/>
              </a:ext>
            </a:extLst>
          </p:cNvPr>
          <p:cNvSpPr/>
          <p:nvPr/>
        </p:nvSpPr>
        <p:spPr>
          <a:xfrm rot="16200000">
            <a:off x="5939738" y="445582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7" name="직사각형 706">
            <a:extLst>
              <a:ext uri="{FF2B5EF4-FFF2-40B4-BE49-F238E27FC236}">
                <a16:creationId xmlns:a16="http://schemas.microsoft.com/office/drawing/2014/main" id="{8502C58A-DDC5-2EAD-1914-BFE82CF32EE9}"/>
              </a:ext>
            </a:extLst>
          </p:cNvPr>
          <p:cNvSpPr/>
          <p:nvPr/>
        </p:nvSpPr>
        <p:spPr>
          <a:xfrm rot="16200000">
            <a:off x="5063195" y="5320062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708" name="직사각형 707">
            <a:extLst>
              <a:ext uri="{FF2B5EF4-FFF2-40B4-BE49-F238E27FC236}">
                <a16:creationId xmlns:a16="http://schemas.microsoft.com/office/drawing/2014/main" id="{1A5764E7-46D5-67C0-07AD-AEEC3194105B}"/>
              </a:ext>
            </a:extLst>
          </p:cNvPr>
          <p:cNvSpPr/>
          <p:nvPr/>
        </p:nvSpPr>
        <p:spPr>
          <a:xfrm rot="16200000">
            <a:off x="5267910" y="549468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709" name="직사각형 708">
            <a:extLst>
              <a:ext uri="{FF2B5EF4-FFF2-40B4-BE49-F238E27FC236}">
                <a16:creationId xmlns:a16="http://schemas.microsoft.com/office/drawing/2014/main" id="{2D7FCA74-0E3E-190E-4E2D-E48154270B81}"/>
              </a:ext>
            </a:extLst>
          </p:cNvPr>
          <p:cNvSpPr/>
          <p:nvPr/>
        </p:nvSpPr>
        <p:spPr>
          <a:xfrm rot="16200000">
            <a:off x="5264296" y="534927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710" name="직사각형 709">
            <a:extLst>
              <a:ext uri="{FF2B5EF4-FFF2-40B4-BE49-F238E27FC236}">
                <a16:creationId xmlns:a16="http://schemas.microsoft.com/office/drawing/2014/main" id="{7F6FB360-6C49-1D1E-5EA9-ACCE3B111FED}"/>
              </a:ext>
            </a:extLst>
          </p:cNvPr>
          <p:cNvSpPr/>
          <p:nvPr/>
        </p:nvSpPr>
        <p:spPr>
          <a:xfrm rot="16200000">
            <a:off x="5268294" y="5184349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711" name="직선 연결선 710">
            <a:extLst>
              <a:ext uri="{FF2B5EF4-FFF2-40B4-BE49-F238E27FC236}">
                <a16:creationId xmlns:a16="http://schemas.microsoft.com/office/drawing/2014/main" id="{96282886-5D91-94E2-AD37-D1B7A1B27B25}"/>
              </a:ext>
            </a:extLst>
          </p:cNvPr>
          <p:cNvCxnSpPr>
            <a:cxnSpLocks/>
          </p:cNvCxnSpPr>
          <p:nvPr/>
        </p:nvCxnSpPr>
        <p:spPr>
          <a:xfrm rot="16200000">
            <a:off x="5094971" y="544922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2" name="직선 연결선 711">
            <a:extLst>
              <a:ext uri="{FF2B5EF4-FFF2-40B4-BE49-F238E27FC236}">
                <a16:creationId xmlns:a16="http://schemas.microsoft.com/office/drawing/2014/main" id="{54D33360-437B-9408-535D-E8EA169C0342}"/>
              </a:ext>
            </a:extLst>
          </p:cNvPr>
          <p:cNvCxnSpPr/>
          <p:nvPr/>
        </p:nvCxnSpPr>
        <p:spPr>
          <a:xfrm rot="16200000" flipV="1">
            <a:off x="6262767" y="462312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3" name="직선 연결선 712">
            <a:extLst>
              <a:ext uri="{FF2B5EF4-FFF2-40B4-BE49-F238E27FC236}">
                <a16:creationId xmlns:a16="http://schemas.microsoft.com/office/drawing/2014/main" id="{544FB516-13CB-6950-9031-52E79F81D296}"/>
              </a:ext>
            </a:extLst>
          </p:cNvPr>
          <p:cNvCxnSpPr/>
          <p:nvPr/>
        </p:nvCxnSpPr>
        <p:spPr>
          <a:xfrm rot="16200000" flipV="1">
            <a:off x="6259588" y="446193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4" name="모서리가 둥근 직사각형 1001">
            <a:extLst>
              <a:ext uri="{FF2B5EF4-FFF2-40B4-BE49-F238E27FC236}">
                <a16:creationId xmlns:a16="http://schemas.microsoft.com/office/drawing/2014/main" id="{456DD87C-D2F1-71CD-50A5-4B6384DF6005}"/>
              </a:ext>
            </a:extLst>
          </p:cNvPr>
          <p:cNvSpPr/>
          <p:nvPr/>
        </p:nvSpPr>
        <p:spPr>
          <a:xfrm rot="16200000">
            <a:off x="5546523" y="48218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5" name="모서리가 둥근 직사각형 1002">
            <a:extLst>
              <a:ext uri="{FF2B5EF4-FFF2-40B4-BE49-F238E27FC236}">
                <a16:creationId xmlns:a16="http://schemas.microsoft.com/office/drawing/2014/main" id="{6431A0ED-6688-07DD-EFF6-601C1979273C}"/>
              </a:ext>
            </a:extLst>
          </p:cNvPr>
          <p:cNvSpPr/>
          <p:nvPr/>
        </p:nvSpPr>
        <p:spPr>
          <a:xfrm rot="16200000">
            <a:off x="5545208" y="46606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모서리가 둥근 직사각형 997">
            <a:extLst>
              <a:ext uri="{FF2B5EF4-FFF2-40B4-BE49-F238E27FC236}">
                <a16:creationId xmlns:a16="http://schemas.microsoft.com/office/drawing/2014/main" id="{383440E4-FC7D-DB1A-CBA5-FE817FFFBA01}"/>
              </a:ext>
            </a:extLst>
          </p:cNvPr>
          <p:cNvSpPr/>
          <p:nvPr/>
        </p:nvSpPr>
        <p:spPr>
          <a:xfrm rot="16200000">
            <a:off x="5715517" y="4983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7" name="모서리가 둥근 직사각형 998">
            <a:extLst>
              <a:ext uri="{FF2B5EF4-FFF2-40B4-BE49-F238E27FC236}">
                <a16:creationId xmlns:a16="http://schemas.microsoft.com/office/drawing/2014/main" id="{99DD5AE5-8AD9-8953-6371-2FE04E1FE250}"/>
              </a:ext>
            </a:extLst>
          </p:cNvPr>
          <p:cNvSpPr/>
          <p:nvPr/>
        </p:nvSpPr>
        <p:spPr>
          <a:xfrm rot="16200000">
            <a:off x="5714535" y="4822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8" name="모서리가 둥근 직사각형 999">
            <a:extLst>
              <a:ext uri="{FF2B5EF4-FFF2-40B4-BE49-F238E27FC236}">
                <a16:creationId xmlns:a16="http://schemas.microsoft.com/office/drawing/2014/main" id="{A34E5DA0-289C-F1C3-5C31-A58A407F4F8B}"/>
              </a:ext>
            </a:extLst>
          </p:cNvPr>
          <p:cNvSpPr/>
          <p:nvPr/>
        </p:nvSpPr>
        <p:spPr>
          <a:xfrm rot="16200000">
            <a:off x="5713220" y="46613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9" name="모서리가 둥근 직사각형 994">
            <a:extLst>
              <a:ext uri="{FF2B5EF4-FFF2-40B4-BE49-F238E27FC236}">
                <a16:creationId xmlns:a16="http://schemas.microsoft.com/office/drawing/2014/main" id="{DC2C567C-90DC-332F-1F6E-838C63939DFF}"/>
              </a:ext>
            </a:extLst>
          </p:cNvPr>
          <p:cNvSpPr/>
          <p:nvPr/>
        </p:nvSpPr>
        <p:spPr>
          <a:xfrm rot="16200000">
            <a:off x="5886969" y="49830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0" name="모서리가 둥근 직사각형 995">
            <a:extLst>
              <a:ext uri="{FF2B5EF4-FFF2-40B4-BE49-F238E27FC236}">
                <a16:creationId xmlns:a16="http://schemas.microsoft.com/office/drawing/2014/main" id="{3C1EEF4F-C3A9-78EA-E310-F1FF5902BEA3}"/>
              </a:ext>
            </a:extLst>
          </p:cNvPr>
          <p:cNvSpPr/>
          <p:nvPr/>
        </p:nvSpPr>
        <p:spPr>
          <a:xfrm rot="16200000">
            <a:off x="5885987" y="48218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1" name="모서리가 둥근 직사각형 996">
            <a:extLst>
              <a:ext uri="{FF2B5EF4-FFF2-40B4-BE49-F238E27FC236}">
                <a16:creationId xmlns:a16="http://schemas.microsoft.com/office/drawing/2014/main" id="{6293925E-5A9D-CEBC-CB3C-6DC0474EE9A5}"/>
              </a:ext>
            </a:extLst>
          </p:cNvPr>
          <p:cNvSpPr/>
          <p:nvPr/>
        </p:nvSpPr>
        <p:spPr>
          <a:xfrm rot="16200000">
            <a:off x="5884672" y="46606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2" name="모서리가 둥근 직사각형 991">
            <a:extLst>
              <a:ext uri="{FF2B5EF4-FFF2-40B4-BE49-F238E27FC236}">
                <a16:creationId xmlns:a16="http://schemas.microsoft.com/office/drawing/2014/main" id="{C6DA698D-BD55-589D-C7BA-DE7F03032EB4}"/>
              </a:ext>
            </a:extLst>
          </p:cNvPr>
          <p:cNvSpPr/>
          <p:nvPr/>
        </p:nvSpPr>
        <p:spPr>
          <a:xfrm rot="16200000">
            <a:off x="6050127" y="49819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3" name="모서리가 둥근 직사각형 992">
            <a:extLst>
              <a:ext uri="{FF2B5EF4-FFF2-40B4-BE49-F238E27FC236}">
                <a16:creationId xmlns:a16="http://schemas.microsoft.com/office/drawing/2014/main" id="{6DCB31FF-0C63-D3B7-40DB-864E94EBEC1F}"/>
              </a:ext>
            </a:extLst>
          </p:cNvPr>
          <p:cNvSpPr/>
          <p:nvPr/>
        </p:nvSpPr>
        <p:spPr>
          <a:xfrm rot="16200000">
            <a:off x="6049145" y="48207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4" name="모서리가 둥근 직사각형 993">
            <a:extLst>
              <a:ext uri="{FF2B5EF4-FFF2-40B4-BE49-F238E27FC236}">
                <a16:creationId xmlns:a16="http://schemas.microsoft.com/office/drawing/2014/main" id="{DB6AFFC8-0349-761B-8D77-9BD218B7D166}"/>
              </a:ext>
            </a:extLst>
          </p:cNvPr>
          <p:cNvSpPr/>
          <p:nvPr/>
        </p:nvSpPr>
        <p:spPr>
          <a:xfrm rot="16200000">
            <a:off x="6047830" y="46595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5" name="모서리가 둥근 직사각형 988">
            <a:extLst>
              <a:ext uri="{FF2B5EF4-FFF2-40B4-BE49-F238E27FC236}">
                <a16:creationId xmlns:a16="http://schemas.microsoft.com/office/drawing/2014/main" id="{DD6EE8DD-F3A1-D926-6AB3-FF91433DAAB3}"/>
              </a:ext>
            </a:extLst>
          </p:cNvPr>
          <p:cNvSpPr/>
          <p:nvPr/>
        </p:nvSpPr>
        <p:spPr>
          <a:xfrm rot="16200000">
            <a:off x="6219682" y="49806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모서리가 둥근 직사각형 989">
            <a:extLst>
              <a:ext uri="{FF2B5EF4-FFF2-40B4-BE49-F238E27FC236}">
                <a16:creationId xmlns:a16="http://schemas.microsoft.com/office/drawing/2014/main" id="{A835620A-6490-E451-33EE-CAA837E18793}"/>
              </a:ext>
            </a:extLst>
          </p:cNvPr>
          <p:cNvSpPr/>
          <p:nvPr/>
        </p:nvSpPr>
        <p:spPr>
          <a:xfrm rot="16200000">
            <a:off x="6218700" y="4819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모서리가 둥근 직사각형 990">
            <a:extLst>
              <a:ext uri="{FF2B5EF4-FFF2-40B4-BE49-F238E27FC236}">
                <a16:creationId xmlns:a16="http://schemas.microsoft.com/office/drawing/2014/main" id="{CCC6DE8D-CDA9-63C7-5036-9FEF7C175828}"/>
              </a:ext>
            </a:extLst>
          </p:cNvPr>
          <p:cNvSpPr/>
          <p:nvPr/>
        </p:nvSpPr>
        <p:spPr>
          <a:xfrm rot="16200000">
            <a:off x="6219679" y="46582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모서리가 둥근 직사각형 985">
            <a:extLst>
              <a:ext uri="{FF2B5EF4-FFF2-40B4-BE49-F238E27FC236}">
                <a16:creationId xmlns:a16="http://schemas.microsoft.com/office/drawing/2014/main" id="{854ACF9A-846D-07B7-8515-13E8CD6472AA}"/>
              </a:ext>
            </a:extLst>
          </p:cNvPr>
          <p:cNvSpPr/>
          <p:nvPr/>
        </p:nvSpPr>
        <p:spPr>
          <a:xfrm rot="16200000">
            <a:off x="6399956" y="49819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모서리가 둥근 직사각형 986">
            <a:extLst>
              <a:ext uri="{FF2B5EF4-FFF2-40B4-BE49-F238E27FC236}">
                <a16:creationId xmlns:a16="http://schemas.microsoft.com/office/drawing/2014/main" id="{98236227-BCB5-AC29-8686-AD8175B0FA3D}"/>
              </a:ext>
            </a:extLst>
          </p:cNvPr>
          <p:cNvSpPr/>
          <p:nvPr/>
        </p:nvSpPr>
        <p:spPr>
          <a:xfrm rot="16200000">
            <a:off x="6398974" y="48207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0" name="모서리가 둥근 직사각형 987">
            <a:extLst>
              <a:ext uri="{FF2B5EF4-FFF2-40B4-BE49-F238E27FC236}">
                <a16:creationId xmlns:a16="http://schemas.microsoft.com/office/drawing/2014/main" id="{541FB5C4-C58B-AAD3-655E-6EF00B95F252}"/>
              </a:ext>
            </a:extLst>
          </p:cNvPr>
          <p:cNvSpPr/>
          <p:nvPr/>
        </p:nvSpPr>
        <p:spPr>
          <a:xfrm rot="16200000">
            <a:off x="6397659" y="46595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모서리가 둥근 직사각형 982">
            <a:extLst>
              <a:ext uri="{FF2B5EF4-FFF2-40B4-BE49-F238E27FC236}">
                <a16:creationId xmlns:a16="http://schemas.microsoft.com/office/drawing/2014/main" id="{554F7D91-BD8D-6801-789D-36021F54D057}"/>
              </a:ext>
            </a:extLst>
          </p:cNvPr>
          <p:cNvSpPr/>
          <p:nvPr/>
        </p:nvSpPr>
        <p:spPr>
          <a:xfrm rot="16200000">
            <a:off x="6567309" y="49850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2" name="모서리가 둥근 직사각형 983">
            <a:extLst>
              <a:ext uri="{FF2B5EF4-FFF2-40B4-BE49-F238E27FC236}">
                <a16:creationId xmlns:a16="http://schemas.microsoft.com/office/drawing/2014/main" id="{5005CD15-60BD-C6CC-716E-C3E58C693367}"/>
              </a:ext>
            </a:extLst>
          </p:cNvPr>
          <p:cNvSpPr/>
          <p:nvPr/>
        </p:nvSpPr>
        <p:spPr>
          <a:xfrm rot="16200000">
            <a:off x="6566328" y="48238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3" name="모서리가 둥근 직사각형 984">
            <a:extLst>
              <a:ext uri="{FF2B5EF4-FFF2-40B4-BE49-F238E27FC236}">
                <a16:creationId xmlns:a16="http://schemas.microsoft.com/office/drawing/2014/main" id="{63BC4F87-CB71-D886-F694-9881B98B6E51}"/>
              </a:ext>
            </a:extLst>
          </p:cNvPr>
          <p:cNvSpPr/>
          <p:nvPr/>
        </p:nvSpPr>
        <p:spPr>
          <a:xfrm rot="16200000">
            <a:off x="6565013" y="46626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모서리가 둥근 직사각형 979">
            <a:extLst>
              <a:ext uri="{FF2B5EF4-FFF2-40B4-BE49-F238E27FC236}">
                <a16:creationId xmlns:a16="http://schemas.microsoft.com/office/drawing/2014/main" id="{F3C1ED16-BD73-E901-F638-F01BBAE3417F}"/>
              </a:ext>
            </a:extLst>
          </p:cNvPr>
          <p:cNvSpPr/>
          <p:nvPr/>
        </p:nvSpPr>
        <p:spPr>
          <a:xfrm rot="16200000">
            <a:off x="6732423" y="4983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5" name="모서리가 둥근 직사각형 980">
            <a:extLst>
              <a:ext uri="{FF2B5EF4-FFF2-40B4-BE49-F238E27FC236}">
                <a16:creationId xmlns:a16="http://schemas.microsoft.com/office/drawing/2014/main" id="{4CD73937-1846-A2F5-75AF-EC10BD3DC497}"/>
              </a:ext>
            </a:extLst>
          </p:cNvPr>
          <p:cNvSpPr/>
          <p:nvPr/>
        </p:nvSpPr>
        <p:spPr>
          <a:xfrm rot="16200000">
            <a:off x="6731441" y="48225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6" name="모서리가 둥근 직사각형 981">
            <a:extLst>
              <a:ext uri="{FF2B5EF4-FFF2-40B4-BE49-F238E27FC236}">
                <a16:creationId xmlns:a16="http://schemas.microsoft.com/office/drawing/2014/main" id="{7FBE8BB6-D9E5-C0DF-8A30-18E6DF69B18D}"/>
              </a:ext>
            </a:extLst>
          </p:cNvPr>
          <p:cNvSpPr/>
          <p:nvPr/>
        </p:nvSpPr>
        <p:spPr>
          <a:xfrm rot="16200000">
            <a:off x="6733185" y="46580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7" name="모서리가 둥근 직사각형 976">
            <a:extLst>
              <a:ext uri="{FF2B5EF4-FFF2-40B4-BE49-F238E27FC236}">
                <a16:creationId xmlns:a16="http://schemas.microsoft.com/office/drawing/2014/main" id="{A925C0EF-F498-9ABB-33EB-589E1EF07B78}"/>
              </a:ext>
            </a:extLst>
          </p:cNvPr>
          <p:cNvSpPr/>
          <p:nvPr/>
        </p:nvSpPr>
        <p:spPr>
          <a:xfrm rot="16200000">
            <a:off x="6895603" y="498406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8" name="모서리가 둥근 직사각형 977">
            <a:extLst>
              <a:ext uri="{FF2B5EF4-FFF2-40B4-BE49-F238E27FC236}">
                <a16:creationId xmlns:a16="http://schemas.microsoft.com/office/drawing/2014/main" id="{D3215DD6-1A5D-957C-5551-07376B3AA66E}"/>
              </a:ext>
            </a:extLst>
          </p:cNvPr>
          <p:cNvSpPr/>
          <p:nvPr/>
        </p:nvSpPr>
        <p:spPr>
          <a:xfrm rot="16200000">
            <a:off x="6894622" y="48228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9" name="모서리가 둥근 직사각형 978">
            <a:extLst>
              <a:ext uri="{FF2B5EF4-FFF2-40B4-BE49-F238E27FC236}">
                <a16:creationId xmlns:a16="http://schemas.microsoft.com/office/drawing/2014/main" id="{20D7E7B0-D732-4AAC-1FBE-2F1A588CFD77}"/>
              </a:ext>
            </a:extLst>
          </p:cNvPr>
          <p:cNvSpPr/>
          <p:nvPr/>
        </p:nvSpPr>
        <p:spPr>
          <a:xfrm rot="16200000">
            <a:off x="6893307" y="466168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0" name="모서리가 둥근 직사각형 973">
            <a:extLst>
              <a:ext uri="{FF2B5EF4-FFF2-40B4-BE49-F238E27FC236}">
                <a16:creationId xmlns:a16="http://schemas.microsoft.com/office/drawing/2014/main" id="{A6AD2984-D1A4-0BA7-6A66-86C5F23B154A}"/>
              </a:ext>
            </a:extLst>
          </p:cNvPr>
          <p:cNvSpPr/>
          <p:nvPr/>
        </p:nvSpPr>
        <p:spPr>
          <a:xfrm rot="16200000">
            <a:off x="7060497" y="49834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1" name="모서리가 둥근 직사각형 974">
            <a:extLst>
              <a:ext uri="{FF2B5EF4-FFF2-40B4-BE49-F238E27FC236}">
                <a16:creationId xmlns:a16="http://schemas.microsoft.com/office/drawing/2014/main" id="{5B01DD8B-AFE7-D2FF-941F-7F00A6F71BEC}"/>
              </a:ext>
            </a:extLst>
          </p:cNvPr>
          <p:cNvSpPr/>
          <p:nvPr/>
        </p:nvSpPr>
        <p:spPr>
          <a:xfrm rot="16200000">
            <a:off x="7059516" y="48222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2" name="모서리가 둥근 직사각형 975">
            <a:extLst>
              <a:ext uri="{FF2B5EF4-FFF2-40B4-BE49-F238E27FC236}">
                <a16:creationId xmlns:a16="http://schemas.microsoft.com/office/drawing/2014/main" id="{9E6ED253-2F9E-3EFB-3609-D912A702F230}"/>
              </a:ext>
            </a:extLst>
          </p:cNvPr>
          <p:cNvSpPr/>
          <p:nvPr/>
        </p:nvSpPr>
        <p:spPr>
          <a:xfrm rot="16200000">
            <a:off x="7058200" y="46610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3" name="모서리가 둥근 직사각형 913">
            <a:extLst>
              <a:ext uri="{FF2B5EF4-FFF2-40B4-BE49-F238E27FC236}">
                <a16:creationId xmlns:a16="http://schemas.microsoft.com/office/drawing/2014/main" id="{874FA773-4ED1-8BA6-6353-DA4A506D5E15}"/>
              </a:ext>
            </a:extLst>
          </p:cNvPr>
          <p:cNvSpPr/>
          <p:nvPr/>
        </p:nvSpPr>
        <p:spPr>
          <a:xfrm rot="16200000">
            <a:off x="5545758" y="49813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4" name="사각형: 둥근 위쪽 모서리 743">
            <a:extLst>
              <a:ext uri="{FF2B5EF4-FFF2-40B4-BE49-F238E27FC236}">
                <a16:creationId xmlns:a16="http://schemas.microsoft.com/office/drawing/2014/main" id="{4E357AF8-9FB3-A4BF-0837-08B4F30D7564}"/>
              </a:ext>
            </a:extLst>
          </p:cNvPr>
          <p:cNvSpPr/>
          <p:nvPr/>
        </p:nvSpPr>
        <p:spPr>
          <a:xfrm rot="16200000">
            <a:off x="5078377" y="473134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45" name="직선 연결선 744">
            <a:extLst>
              <a:ext uri="{FF2B5EF4-FFF2-40B4-BE49-F238E27FC236}">
                <a16:creationId xmlns:a16="http://schemas.microsoft.com/office/drawing/2014/main" id="{27CC8F40-848C-54D4-7EA0-DF3DC9835472}"/>
              </a:ext>
            </a:extLst>
          </p:cNvPr>
          <p:cNvCxnSpPr>
            <a:cxnSpLocks/>
          </p:cNvCxnSpPr>
          <p:nvPr/>
        </p:nvCxnSpPr>
        <p:spPr>
          <a:xfrm rot="16200000">
            <a:off x="5220999" y="486726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6" name="사각형: 둥근 모서리 745">
            <a:extLst>
              <a:ext uri="{FF2B5EF4-FFF2-40B4-BE49-F238E27FC236}">
                <a16:creationId xmlns:a16="http://schemas.microsoft.com/office/drawing/2014/main" id="{DDEE4496-ED54-75FC-5D62-7E6D0E2D9A32}"/>
              </a:ext>
            </a:extLst>
          </p:cNvPr>
          <p:cNvSpPr/>
          <p:nvPr/>
        </p:nvSpPr>
        <p:spPr>
          <a:xfrm rot="16200000">
            <a:off x="5939738" y="387059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7" name="직사각형 746">
            <a:extLst>
              <a:ext uri="{FF2B5EF4-FFF2-40B4-BE49-F238E27FC236}">
                <a16:creationId xmlns:a16="http://schemas.microsoft.com/office/drawing/2014/main" id="{DA7F2873-60DE-830E-E550-554D344E60FB}"/>
              </a:ext>
            </a:extLst>
          </p:cNvPr>
          <p:cNvSpPr/>
          <p:nvPr/>
        </p:nvSpPr>
        <p:spPr>
          <a:xfrm rot="16200000">
            <a:off x="5063195" y="4734840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748" name="직사각형 747">
            <a:extLst>
              <a:ext uri="{FF2B5EF4-FFF2-40B4-BE49-F238E27FC236}">
                <a16:creationId xmlns:a16="http://schemas.microsoft.com/office/drawing/2014/main" id="{C9862821-EAE6-532D-F542-B11F5D812B8E}"/>
              </a:ext>
            </a:extLst>
          </p:cNvPr>
          <p:cNvSpPr/>
          <p:nvPr/>
        </p:nvSpPr>
        <p:spPr>
          <a:xfrm rot="16200000">
            <a:off x="5263147" y="489517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749" name="직사각형 748">
            <a:extLst>
              <a:ext uri="{FF2B5EF4-FFF2-40B4-BE49-F238E27FC236}">
                <a16:creationId xmlns:a16="http://schemas.microsoft.com/office/drawing/2014/main" id="{84EF7AB3-59B7-FC09-CEE8-FF2D709B011C}"/>
              </a:ext>
            </a:extLst>
          </p:cNvPr>
          <p:cNvSpPr/>
          <p:nvPr/>
        </p:nvSpPr>
        <p:spPr>
          <a:xfrm rot="16200000">
            <a:off x="5269058" y="474976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750" name="직사각형 749">
            <a:extLst>
              <a:ext uri="{FF2B5EF4-FFF2-40B4-BE49-F238E27FC236}">
                <a16:creationId xmlns:a16="http://schemas.microsoft.com/office/drawing/2014/main" id="{E8278A5E-CE2B-4559-2205-1F6BD51C3AC9}"/>
              </a:ext>
            </a:extLst>
          </p:cNvPr>
          <p:cNvSpPr/>
          <p:nvPr/>
        </p:nvSpPr>
        <p:spPr>
          <a:xfrm rot="16200000">
            <a:off x="5268294" y="459822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751" name="직선 연결선 750">
            <a:extLst>
              <a:ext uri="{FF2B5EF4-FFF2-40B4-BE49-F238E27FC236}">
                <a16:creationId xmlns:a16="http://schemas.microsoft.com/office/drawing/2014/main" id="{78C4B0C8-2CD9-87F5-2DE0-693BFB9755A3}"/>
              </a:ext>
            </a:extLst>
          </p:cNvPr>
          <p:cNvCxnSpPr>
            <a:cxnSpLocks/>
          </p:cNvCxnSpPr>
          <p:nvPr/>
        </p:nvCxnSpPr>
        <p:spPr>
          <a:xfrm rot="16200000">
            <a:off x="5094971" y="486400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2" name="직선 연결선 751">
            <a:extLst>
              <a:ext uri="{FF2B5EF4-FFF2-40B4-BE49-F238E27FC236}">
                <a16:creationId xmlns:a16="http://schemas.microsoft.com/office/drawing/2014/main" id="{4FAD7AC8-07AA-0DC9-7AC9-B5ABBEAB14B5}"/>
              </a:ext>
            </a:extLst>
          </p:cNvPr>
          <p:cNvCxnSpPr/>
          <p:nvPr/>
        </p:nvCxnSpPr>
        <p:spPr>
          <a:xfrm rot="16200000" flipV="1">
            <a:off x="6262767" y="403790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3" name="직선 연결선 752">
            <a:extLst>
              <a:ext uri="{FF2B5EF4-FFF2-40B4-BE49-F238E27FC236}">
                <a16:creationId xmlns:a16="http://schemas.microsoft.com/office/drawing/2014/main" id="{81B0B35D-8BAC-E8AF-F4B0-DB09ED92317A}"/>
              </a:ext>
            </a:extLst>
          </p:cNvPr>
          <p:cNvCxnSpPr/>
          <p:nvPr/>
        </p:nvCxnSpPr>
        <p:spPr>
          <a:xfrm rot="16200000" flipV="1">
            <a:off x="6259588" y="387671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4" name="모서리가 둥근 직사각형 1001">
            <a:extLst>
              <a:ext uri="{FF2B5EF4-FFF2-40B4-BE49-F238E27FC236}">
                <a16:creationId xmlns:a16="http://schemas.microsoft.com/office/drawing/2014/main" id="{A8CFE5FB-3A15-FA9C-FBDD-1CDB243EF14C}"/>
              </a:ext>
            </a:extLst>
          </p:cNvPr>
          <p:cNvSpPr/>
          <p:nvPr/>
        </p:nvSpPr>
        <p:spPr>
          <a:xfrm rot="16200000">
            <a:off x="5546523" y="42371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5" name="모서리가 둥근 직사각형 1002">
            <a:extLst>
              <a:ext uri="{FF2B5EF4-FFF2-40B4-BE49-F238E27FC236}">
                <a16:creationId xmlns:a16="http://schemas.microsoft.com/office/drawing/2014/main" id="{38BF6644-A2BB-8DDB-1EB0-9D7297C08ED2}"/>
              </a:ext>
            </a:extLst>
          </p:cNvPr>
          <p:cNvSpPr/>
          <p:nvPr/>
        </p:nvSpPr>
        <p:spPr>
          <a:xfrm rot="16200000">
            <a:off x="5545208" y="40759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6" name="모서리가 둥근 직사각형 997">
            <a:extLst>
              <a:ext uri="{FF2B5EF4-FFF2-40B4-BE49-F238E27FC236}">
                <a16:creationId xmlns:a16="http://schemas.microsoft.com/office/drawing/2014/main" id="{84234677-1F33-78FC-1EF4-1744A046FD2A}"/>
              </a:ext>
            </a:extLst>
          </p:cNvPr>
          <p:cNvSpPr/>
          <p:nvPr/>
        </p:nvSpPr>
        <p:spPr>
          <a:xfrm rot="16200000">
            <a:off x="5715517" y="4399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7" name="모서리가 둥근 직사각형 998">
            <a:extLst>
              <a:ext uri="{FF2B5EF4-FFF2-40B4-BE49-F238E27FC236}">
                <a16:creationId xmlns:a16="http://schemas.microsoft.com/office/drawing/2014/main" id="{6A0EEEE2-AEF5-9E4E-CFC4-FF1180DD0DD0}"/>
              </a:ext>
            </a:extLst>
          </p:cNvPr>
          <p:cNvSpPr/>
          <p:nvPr/>
        </p:nvSpPr>
        <p:spPr>
          <a:xfrm rot="16200000">
            <a:off x="5714535" y="42378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8" name="모서리가 둥근 직사각형 999">
            <a:extLst>
              <a:ext uri="{FF2B5EF4-FFF2-40B4-BE49-F238E27FC236}">
                <a16:creationId xmlns:a16="http://schemas.microsoft.com/office/drawing/2014/main" id="{02C6E777-7176-6750-0FCB-70B4A4DFF063}"/>
              </a:ext>
            </a:extLst>
          </p:cNvPr>
          <p:cNvSpPr/>
          <p:nvPr/>
        </p:nvSpPr>
        <p:spPr>
          <a:xfrm rot="16200000">
            <a:off x="5713220" y="40766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9" name="모서리가 둥근 직사각형 994">
            <a:extLst>
              <a:ext uri="{FF2B5EF4-FFF2-40B4-BE49-F238E27FC236}">
                <a16:creationId xmlns:a16="http://schemas.microsoft.com/office/drawing/2014/main" id="{7C9A8B8F-A858-26B3-DB4E-2AFD5AD771BB}"/>
              </a:ext>
            </a:extLst>
          </p:cNvPr>
          <p:cNvSpPr/>
          <p:nvPr/>
        </p:nvSpPr>
        <p:spPr>
          <a:xfrm rot="16200000">
            <a:off x="5886969" y="43983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0" name="모서리가 둥근 직사각형 995">
            <a:extLst>
              <a:ext uri="{FF2B5EF4-FFF2-40B4-BE49-F238E27FC236}">
                <a16:creationId xmlns:a16="http://schemas.microsoft.com/office/drawing/2014/main" id="{19FDA845-40AD-5541-3492-DF5195F3101C}"/>
              </a:ext>
            </a:extLst>
          </p:cNvPr>
          <p:cNvSpPr/>
          <p:nvPr/>
        </p:nvSpPr>
        <p:spPr>
          <a:xfrm rot="16200000">
            <a:off x="5885987" y="42371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1" name="모서리가 둥근 직사각형 996">
            <a:extLst>
              <a:ext uri="{FF2B5EF4-FFF2-40B4-BE49-F238E27FC236}">
                <a16:creationId xmlns:a16="http://schemas.microsoft.com/office/drawing/2014/main" id="{D7582D9C-C4C0-36C5-9866-FF96D0E6E625}"/>
              </a:ext>
            </a:extLst>
          </p:cNvPr>
          <p:cNvSpPr/>
          <p:nvPr/>
        </p:nvSpPr>
        <p:spPr>
          <a:xfrm rot="16200000">
            <a:off x="5884672" y="40759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2" name="모서리가 둥근 직사각형 991">
            <a:extLst>
              <a:ext uri="{FF2B5EF4-FFF2-40B4-BE49-F238E27FC236}">
                <a16:creationId xmlns:a16="http://schemas.microsoft.com/office/drawing/2014/main" id="{930B9DFE-4E5B-6A36-7B48-B8106408C088}"/>
              </a:ext>
            </a:extLst>
          </p:cNvPr>
          <p:cNvSpPr/>
          <p:nvPr/>
        </p:nvSpPr>
        <p:spPr>
          <a:xfrm rot="16200000">
            <a:off x="6050127" y="4397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3" name="모서리가 둥근 직사각형 992">
            <a:extLst>
              <a:ext uri="{FF2B5EF4-FFF2-40B4-BE49-F238E27FC236}">
                <a16:creationId xmlns:a16="http://schemas.microsoft.com/office/drawing/2014/main" id="{B57DD35A-BD46-5A7B-0B5B-AFD3E2EBC694}"/>
              </a:ext>
            </a:extLst>
          </p:cNvPr>
          <p:cNvSpPr/>
          <p:nvPr/>
        </p:nvSpPr>
        <p:spPr>
          <a:xfrm rot="16200000">
            <a:off x="6049145" y="42360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4" name="모서리가 둥근 직사각형 993">
            <a:extLst>
              <a:ext uri="{FF2B5EF4-FFF2-40B4-BE49-F238E27FC236}">
                <a16:creationId xmlns:a16="http://schemas.microsoft.com/office/drawing/2014/main" id="{A686698C-1395-6CF1-69BD-B30C264826FD}"/>
              </a:ext>
            </a:extLst>
          </p:cNvPr>
          <p:cNvSpPr/>
          <p:nvPr/>
        </p:nvSpPr>
        <p:spPr>
          <a:xfrm rot="16200000">
            <a:off x="6047830" y="40749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5" name="모서리가 둥근 직사각형 988">
            <a:extLst>
              <a:ext uri="{FF2B5EF4-FFF2-40B4-BE49-F238E27FC236}">
                <a16:creationId xmlns:a16="http://schemas.microsoft.com/office/drawing/2014/main" id="{00778218-E7DE-B899-1574-495C34DD5B7C}"/>
              </a:ext>
            </a:extLst>
          </p:cNvPr>
          <p:cNvSpPr/>
          <p:nvPr/>
        </p:nvSpPr>
        <p:spPr>
          <a:xfrm rot="16200000">
            <a:off x="6219682" y="439596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6" name="모서리가 둥근 직사각형 989">
            <a:extLst>
              <a:ext uri="{FF2B5EF4-FFF2-40B4-BE49-F238E27FC236}">
                <a16:creationId xmlns:a16="http://schemas.microsoft.com/office/drawing/2014/main" id="{3729FE6E-F941-DEEE-D699-E3CDD2497A82}"/>
              </a:ext>
            </a:extLst>
          </p:cNvPr>
          <p:cNvSpPr/>
          <p:nvPr/>
        </p:nvSpPr>
        <p:spPr>
          <a:xfrm rot="16200000">
            <a:off x="6218700" y="42347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7" name="모서리가 둥근 직사각형 990">
            <a:extLst>
              <a:ext uri="{FF2B5EF4-FFF2-40B4-BE49-F238E27FC236}">
                <a16:creationId xmlns:a16="http://schemas.microsoft.com/office/drawing/2014/main" id="{A7911284-E004-D119-BD3A-4333568D110C}"/>
              </a:ext>
            </a:extLst>
          </p:cNvPr>
          <p:cNvSpPr/>
          <p:nvPr/>
        </p:nvSpPr>
        <p:spPr>
          <a:xfrm rot="16200000">
            <a:off x="6219679" y="40735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8" name="모서리가 둥근 직사각형 985">
            <a:extLst>
              <a:ext uri="{FF2B5EF4-FFF2-40B4-BE49-F238E27FC236}">
                <a16:creationId xmlns:a16="http://schemas.microsoft.com/office/drawing/2014/main" id="{2EDAFD30-FDCE-9604-0FC4-847E334CDB32}"/>
              </a:ext>
            </a:extLst>
          </p:cNvPr>
          <p:cNvSpPr/>
          <p:nvPr/>
        </p:nvSpPr>
        <p:spPr>
          <a:xfrm rot="16200000">
            <a:off x="6399956" y="439728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9" name="모서리가 둥근 직사각형 986">
            <a:extLst>
              <a:ext uri="{FF2B5EF4-FFF2-40B4-BE49-F238E27FC236}">
                <a16:creationId xmlns:a16="http://schemas.microsoft.com/office/drawing/2014/main" id="{6A84788B-5BF1-3333-4A20-40D2A534B0C2}"/>
              </a:ext>
            </a:extLst>
          </p:cNvPr>
          <p:cNvSpPr/>
          <p:nvPr/>
        </p:nvSpPr>
        <p:spPr>
          <a:xfrm rot="16200000">
            <a:off x="6398974" y="42360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0" name="모서리가 둥근 직사각형 987">
            <a:extLst>
              <a:ext uri="{FF2B5EF4-FFF2-40B4-BE49-F238E27FC236}">
                <a16:creationId xmlns:a16="http://schemas.microsoft.com/office/drawing/2014/main" id="{76308858-97AC-45FF-B9BE-E9A99256C813}"/>
              </a:ext>
            </a:extLst>
          </p:cNvPr>
          <p:cNvSpPr/>
          <p:nvPr/>
        </p:nvSpPr>
        <p:spPr>
          <a:xfrm rot="16200000">
            <a:off x="6397659" y="40749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1" name="모서리가 둥근 직사각형 982">
            <a:extLst>
              <a:ext uri="{FF2B5EF4-FFF2-40B4-BE49-F238E27FC236}">
                <a16:creationId xmlns:a16="http://schemas.microsoft.com/office/drawing/2014/main" id="{9AF8806F-7ADF-F938-5C71-AA38A5BF6A04}"/>
              </a:ext>
            </a:extLst>
          </p:cNvPr>
          <p:cNvSpPr/>
          <p:nvPr/>
        </p:nvSpPr>
        <p:spPr>
          <a:xfrm rot="16200000">
            <a:off x="6567309" y="44003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2" name="모서리가 둥근 직사각형 983">
            <a:extLst>
              <a:ext uri="{FF2B5EF4-FFF2-40B4-BE49-F238E27FC236}">
                <a16:creationId xmlns:a16="http://schemas.microsoft.com/office/drawing/2014/main" id="{65DE0138-1559-8566-AD3C-7F4FD919C0D3}"/>
              </a:ext>
            </a:extLst>
          </p:cNvPr>
          <p:cNvSpPr/>
          <p:nvPr/>
        </p:nvSpPr>
        <p:spPr>
          <a:xfrm rot="16200000">
            <a:off x="6566328" y="42391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3" name="모서리가 둥근 직사각형 984">
            <a:extLst>
              <a:ext uri="{FF2B5EF4-FFF2-40B4-BE49-F238E27FC236}">
                <a16:creationId xmlns:a16="http://schemas.microsoft.com/office/drawing/2014/main" id="{4C63FB29-580B-2B24-4D6A-E16B329BE01E}"/>
              </a:ext>
            </a:extLst>
          </p:cNvPr>
          <p:cNvSpPr/>
          <p:nvPr/>
        </p:nvSpPr>
        <p:spPr>
          <a:xfrm rot="16200000">
            <a:off x="6565013" y="40779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4" name="모서리가 둥근 직사각형 979">
            <a:extLst>
              <a:ext uri="{FF2B5EF4-FFF2-40B4-BE49-F238E27FC236}">
                <a16:creationId xmlns:a16="http://schemas.microsoft.com/office/drawing/2014/main" id="{5AF2D1FD-5B94-41D6-889D-D3B1296EE5B0}"/>
              </a:ext>
            </a:extLst>
          </p:cNvPr>
          <p:cNvSpPr/>
          <p:nvPr/>
        </p:nvSpPr>
        <p:spPr>
          <a:xfrm rot="16200000">
            <a:off x="6732423" y="4399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5" name="모서리가 둥근 직사각형 980">
            <a:extLst>
              <a:ext uri="{FF2B5EF4-FFF2-40B4-BE49-F238E27FC236}">
                <a16:creationId xmlns:a16="http://schemas.microsoft.com/office/drawing/2014/main" id="{144E49D6-CEB5-83D3-6D9C-77555C5C2A9E}"/>
              </a:ext>
            </a:extLst>
          </p:cNvPr>
          <p:cNvSpPr/>
          <p:nvPr/>
        </p:nvSpPr>
        <p:spPr>
          <a:xfrm rot="16200000">
            <a:off x="6731441" y="42378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6" name="모서리가 둥근 직사각형 981">
            <a:extLst>
              <a:ext uri="{FF2B5EF4-FFF2-40B4-BE49-F238E27FC236}">
                <a16:creationId xmlns:a16="http://schemas.microsoft.com/office/drawing/2014/main" id="{470AEEC6-7837-311E-998C-0B7D1B005294}"/>
              </a:ext>
            </a:extLst>
          </p:cNvPr>
          <p:cNvSpPr/>
          <p:nvPr/>
        </p:nvSpPr>
        <p:spPr>
          <a:xfrm rot="16200000">
            <a:off x="6733185" y="40733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7" name="모서리가 둥근 직사각형 976">
            <a:extLst>
              <a:ext uri="{FF2B5EF4-FFF2-40B4-BE49-F238E27FC236}">
                <a16:creationId xmlns:a16="http://schemas.microsoft.com/office/drawing/2014/main" id="{F4F4DF50-1B3B-F0A3-1FD6-E8419FC9753B}"/>
              </a:ext>
            </a:extLst>
          </p:cNvPr>
          <p:cNvSpPr/>
          <p:nvPr/>
        </p:nvSpPr>
        <p:spPr>
          <a:xfrm rot="16200000">
            <a:off x="6895603" y="43993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8" name="모서리가 둥근 직사각형 977">
            <a:extLst>
              <a:ext uri="{FF2B5EF4-FFF2-40B4-BE49-F238E27FC236}">
                <a16:creationId xmlns:a16="http://schemas.microsoft.com/office/drawing/2014/main" id="{AE601AFC-B3AD-8246-68D3-918B7720B23D}"/>
              </a:ext>
            </a:extLst>
          </p:cNvPr>
          <p:cNvSpPr/>
          <p:nvPr/>
        </p:nvSpPr>
        <p:spPr>
          <a:xfrm rot="16200000">
            <a:off x="6894622" y="42381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9" name="모서리가 둥근 직사각형 978">
            <a:extLst>
              <a:ext uri="{FF2B5EF4-FFF2-40B4-BE49-F238E27FC236}">
                <a16:creationId xmlns:a16="http://schemas.microsoft.com/office/drawing/2014/main" id="{F73EBA59-9BB9-9F97-3591-CFBF480A0DB7}"/>
              </a:ext>
            </a:extLst>
          </p:cNvPr>
          <p:cNvSpPr/>
          <p:nvPr/>
        </p:nvSpPr>
        <p:spPr>
          <a:xfrm rot="16200000">
            <a:off x="6893307" y="40769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0" name="모서리가 둥근 직사각형 973">
            <a:extLst>
              <a:ext uri="{FF2B5EF4-FFF2-40B4-BE49-F238E27FC236}">
                <a16:creationId xmlns:a16="http://schemas.microsoft.com/office/drawing/2014/main" id="{F3D592C6-DC9D-FF86-8631-ACBA7E0723B0}"/>
              </a:ext>
            </a:extLst>
          </p:cNvPr>
          <p:cNvSpPr/>
          <p:nvPr/>
        </p:nvSpPr>
        <p:spPr>
          <a:xfrm rot="16200000">
            <a:off x="7060497" y="4398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1" name="모서리가 둥근 직사각형 974">
            <a:extLst>
              <a:ext uri="{FF2B5EF4-FFF2-40B4-BE49-F238E27FC236}">
                <a16:creationId xmlns:a16="http://schemas.microsoft.com/office/drawing/2014/main" id="{0EA3F85A-EA6B-E913-7EDC-D0AF4F063560}"/>
              </a:ext>
            </a:extLst>
          </p:cNvPr>
          <p:cNvSpPr/>
          <p:nvPr/>
        </p:nvSpPr>
        <p:spPr>
          <a:xfrm rot="16200000">
            <a:off x="7059516" y="42375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2" name="모서리가 둥근 직사각형 975">
            <a:extLst>
              <a:ext uri="{FF2B5EF4-FFF2-40B4-BE49-F238E27FC236}">
                <a16:creationId xmlns:a16="http://schemas.microsoft.com/office/drawing/2014/main" id="{3309F21A-069F-FDC1-640D-1135F71E751D}"/>
              </a:ext>
            </a:extLst>
          </p:cNvPr>
          <p:cNvSpPr/>
          <p:nvPr/>
        </p:nvSpPr>
        <p:spPr>
          <a:xfrm rot="16200000">
            <a:off x="7058200" y="40763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3" name="모서리가 둥근 직사각형 913">
            <a:extLst>
              <a:ext uri="{FF2B5EF4-FFF2-40B4-BE49-F238E27FC236}">
                <a16:creationId xmlns:a16="http://schemas.microsoft.com/office/drawing/2014/main" id="{C3A1FB0C-3B91-052D-7320-06958B96EFBE}"/>
              </a:ext>
            </a:extLst>
          </p:cNvPr>
          <p:cNvSpPr/>
          <p:nvPr/>
        </p:nvSpPr>
        <p:spPr>
          <a:xfrm rot="16200000">
            <a:off x="5545758" y="43966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4" name="사각형: 둥근 위쪽 모서리 783">
            <a:extLst>
              <a:ext uri="{FF2B5EF4-FFF2-40B4-BE49-F238E27FC236}">
                <a16:creationId xmlns:a16="http://schemas.microsoft.com/office/drawing/2014/main" id="{B3B8894C-EA9B-115B-B789-3AF3306A8C2B}"/>
              </a:ext>
            </a:extLst>
          </p:cNvPr>
          <p:cNvSpPr/>
          <p:nvPr/>
        </p:nvSpPr>
        <p:spPr>
          <a:xfrm rot="16200000">
            <a:off x="5078377" y="414665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85" name="직선 연결선 784">
            <a:extLst>
              <a:ext uri="{FF2B5EF4-FFF2-40B4-BE49-F238E27FC236}">
                <a16:creationId xmlns:a16="http://schemas.microsoft.com/office/drawing/2014/main" id="{892FE519-ECA5-0655-D720-E50C492E2579}"/>
              </a:ext>
            </a:extLst>
          </p:cNvPr>
          <p:cNvCxnSpPr>
            <a:cxnSpLocks/>
          </p:cNvCxnSpPr>
          <p:nvPr/>
        </p:nvCxnSpPr>
        <p:spPr>
          <a:xfrm rot="16200000">
            <a:off x="5220999" y="428257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6" name="사각형: 둥근 모서리 785">
            <a:extLst>
              <a:ext uri="{FF2B5EF4-FFF2-40B4-BE49-F238E27FC236}">
                <a16:creationId xmlns:a16="http://schemas.microsoft.com/office/drawing/2014/main" id="{BBE85816-310C-D47A-AC33-F018A45880CE}"/>
              </a:ext>
            </a:extLst>
          </p:cNvPr>
          <p:cNvSpPr/>
          <p:nvPr/>
        </p:nvSpPr>
        <p:spPr>
          <a:xfrm rot="16200000">
            <a:off x="5939738" y="328590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A61E3D83-DA4A-124A-1125-AD6E43AC90B3}"/>
              </a:ext>
            </a:extLst>
          </p:cNvPr>
          <p:cNvSpPr/>
          <p:nvPr/>
        </p:nvSpPr>
        <p:spPr>
          <a:xfrm rot="16200000">
            <a:off x="5063195" y="4150150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788" name="직사각형 787">
            <a:extLst>
              <a:ext uri="{FF2B5EF4-FFF2-40B4-BE49-F238E27FC236}">
                <a16:creationId xmlns:a16="http://schemas.microsoft.com/office/drawing/2014/main" id="{37CED9EF-CC79-58F3-083A-E7D3CA6D9863}"/>
              </a:ext>
            </a:extLst>
          </p:cNvPr>
          <p:cNvSpPr/>
          <p:nvPr/>
        </p:nvSpPr>
        <p:spPr>
          <a:xfrm rot="16200000">
            <a:off x="5263147" y="4319110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789" name="직사각형 788">
            <a:extLst>
              <a:ext uri="{FF2B5EF4-FFF2-40B4-BE49-F238E27FC236}">
                <a16:creationId xmlns:a16="http://schemas.microsoft.com/office/drawing/2014/main" id="{ABAE9BC9-73BB-AEEA-8FD8-E7DD86F98A05}"/>
              </a:ext>
            </a:extLst>
          </p:cNvPr>
          <p:cNvSpPr/>
          <p:nvPr/>
        </p:nvSpPr>
        <p:spPr>
          <a:xfrm rot="16200000">
            <a:off x="5269058" y="416507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790" name="직사각형 789">
            <a:extLst>
              <a:ext uri="{FF2B5EF4-FFF2-40B4-BE49-F238E27FC236}">
                <a16:creationId xmlns:a16="http://schemas.microsoft.com/office/drawing/2014/main" id="{7CE318E2-7542-B6C3-4C44-4E6AAF414544}"/>
              </a:ext>
            </a:extLst>
          </p:cNvPr>
          <p:cNvSpPr/>
          <p:nvPr/>
        </p:nvSpPr>
        <p:spPr>
          <a:xfrm rot="16200000">
            <a:off x="5268294" y="401353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791" name="직선 연결선 790">
            <a:extLst>
              <a:ext uri="{FF2B5EF4-FFF2-40B4-BE49-F238E27FC236}">
                <a16:creationId xmlns:a16="http://schemas.microsoft.com/office/drawing/2014/main" id="{DDAF89B1-7E98-D2DE-14D1-CD7E45D10FFB}"/>
              </a:ext>
            </a:extLst>
          </p:cNvPr>
          <p:cNvCxnSpPr>
            <a:cxnSpLocks/>
          </p:cNvCxnSpPr>
          <p:nvPr/>
        </p:nvCxnSpPr>
        <p:spPr>
          <a:xfrm rot="16200000">
            <a:off x="5094971" y="427931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>
            <a:extLst>
              <a:ext uri="{FF2B5EF4-FFF2-40B4-BE49-F238E27FC236}">
                <a16:creationId xmlns:a16="http://schemas.microsoft.com/office/drawing/2014/main" id="{E0BA24EE-8014-436B-04AD-8CAD8DD75BD8}"/>
              </a:ext>
            </a:extLst>
          </p:cNvPr>
          <p:cNvCxnSpPr/>
          <p:nvPr/>
        </p:nvCxnSpPr>
        <p:spPr>
          <a:xfrm rot="16200000" flipV="1">
            <a:off x="6262767" y="345321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3" name="직선 연결선 792">
            <a:extLst>
              <a:ext uri="{FF2B5EF4-FFF2-40B4-BE49-F238E27FC236}">
                <a16:creationId xmlns:a16="http://schemas.microsoft.com/office/drawing/2014/main" id="{3DFEA5C4-34BB-3C8C-9B37-AB0DC2982469}"/>
              </a:ext>
            </a:extLst>
          </p:cNvPr>
          <p:cNvCxnSpPr/>
          <p:nvPr/>
        </p:nvCxnSpPr>
        <p:spPr>
          <a:xfrm rot="16200000" flipV="1">
            <a:off x="6259588" y="329202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4" name="모서리가 둥근 직사각형 1001">
            <a:extLst>
              <a:ext uri="{FF2B5EF4-FFF2-40B4-BE49-F238E27FC236}">
                <a16:creationId xmlns:a16="http://schemas.microsoft.com/office/drawing/2014/main" id="{42E64EFC-0D90-05D0-4956-1CF51DC5939F}"/>
              </a:ext>
            </a:extLst>
          </p:cNvPr>
          <p:cNvSpPr/>
          <p:nvPr/>
        </p:nvSpPr>
        <p:spPr>
          <a:xfrm rot="16200000">
            <a:off x="5540121" y="36524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5" name="모서리가 둥근 직사각형 1002">
            <a:extLst>
              <a:ext uri="{FF2B5EF4-FFF2-40B4-BE49-F238E27FC236}">
                <a16:creationId xmlns:a16="http://schemas.microsoft.com/office/drawing/2014/main" id="{FCE0F028-8078-E967-A5B1-FDE1E511DA9C}"/>
              </a:ext>
            </a:extLst>
          </p:cNvPr>
          <p:cNvSpPr/>
          <p:nvPr/>
        </p:nvSpPr>
        <p:spPr>
          <a:xfrm rot="16200000">
            <a:off x="5538806" y="3491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6" name="모서리가 둥근 직사각형 997">
            <a:extLst>
              <a:ext uri="{FF2B5EF4-FFF2-40B4-BE49-F238E27FC236}">
                <a16:creationId xmlns:a16="http://schemas.microsoft.com/office/drawing/2014/main" id="{5D42451F-296E-311F-3BE6-36D5FAFDE310}"/>
              </a:ext>
            </a:extLst>
          </p:cNvPr>
          <p:cNvSpPr/>
          <p:nvPr/>
        </p:nvSpPr>
        <p:spPr>
          <a:xfrm rot="16200000">
            <a:off x="5709115" y="38143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7" name="모서리가 둥근 직사각형 998">
            <a:extLst>
              <a:ext uri="{FF2B5EF4-FFF2-40B4-BE49-F238E27FC236}">
                <a16:creationId xmlns:a16="http://schemas.microsoft.com/office/drawing/2014/main" id="{858DA80C-4D19-F0C3-EE21-3DDAEB35E544}"/>
              </a:ext>
            </a:extLst>
          </p:cNvPr>
          <p:cNvSpPr/>
          <p:nvPr/>
        </p:nvSpPr>
        <p:spPr>
          <a:xfrm rot="16200000">
            <a:off x="5708133" y="36531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8" name="모서리가 둥근 직사각형 999">
            <a:extLst>
              <a:ext uri="{FF2B5EF4-FFF2-40B4-BE49-F238E27FC236}">
                <a16:creationId xmlns:a16="http://schemas.microsoft.com/office/drawing/2014/main" id="{FE0047BC-8CB7-F164-EEF7-940F530FB074}"/>
              </a:ext>
            </a:extLst>
          </p:cNvPr>
          <p:cNvSpPr/>
          <p:nvPr/>
        </p:nvSpPr>
        <p:spPr>
          <a:xfrm rot="16200000">
            <a:off x="5706818" y="34919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9" name="모서리가 둥근 직사각형 994">
            <a:extLst>
              <a:ext uri="{FF2B5EF4-FFF2-40B4-BE49-F238E27FC236}">
                <a16:creationId xmlns:a16="http://schemas.microsoft.com/office/drawing/2014/main" id="{229DE878-6270-0097-9789-496A85443164}"/>
              </a:ext>
            </a:extLst>
          </p:cNvPr>
          <p:cNvSpPr/>
          <p:nvPr/>
        </p:nvSpPr>
        <p:spPr>
          <a:xfrm rot="16200000">
            <a:off x="5880567" y="38136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0" name="모서리가 둥근 직사각형 995">
            <a:extLst>
              <a:ext uri="{FF2B5EF4-FFF2-40B4-BE49-F238E27FC236}">
                <a16:creationId xmlns:a16="http://schemas.microsoft.com/office/drawing/2014/main" id="{725679FF-766A-65C8-25CC-B6209C753351}"/>
              </a:ext>
            </a:extLst>
          </p:cNvPr>
          <p:cNvSpPr/>
          <p:nvPr/>
        </p:nvSpPr>
        <p:spPr>
          <a:xfrm rot="16200000">
            <a:off x="5879585" y="36524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996">
            <a:extLst>
              <a:ext uri="{FF2B5EF4-FFF2-40B4-BE49-F238E27FC236}">
                <a16:creationId xmlns:a16="http://schemas.microsoft.com/office/drawing/2014/main" id="{044227D1-15B5-8B60-3BFF-027373C7231D}"/>
              </a:ext>
            </a:extLst>
          </p:cNvPr>
          <p:cNvSpPr/>
          <p:nvPr/>
        </p:nvSpPr>
        <p:spPr>
          <a:xfrm rot="16200000">
            <a:off x="5878270" y="3491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991">
            <a:extLst>
              <a:ext uri="{FF2B5EF4-FFF2-40B4-BE49-F238E27FC236}">
                <a16:creationId xmlns:a16="http://schemas.microsoft.com/office/drawing/2014/main" id="{B98EB0F6-742A-7B00-9A82-17C8BAA7C7D8}"/>
              </a:ext>
            </a:extLst>
          </p:cNvPr>
          <p:cNvSpPr/>
          <p:nvPr/>
        </p:nvSpPr>
        <p:spPr>
          <a:xfrm rot="16200000">
            <a:off x="6043725" y="38125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3" name="모서리가 둥근 직사각형 992">
            <a:extLst>
              <a:ext uri="{FF2B5EF4-FFF2-40B4-BE49-F238E27FC236}">
                <a16:creationId xmlns:a16="http://schemas.microsoft.com/office/drawing/2014/main" id="{ED228112-3C11-B0A2-1265-8DE9A277E7E1}"/>
              </a:ext>
            </a:extLst>
          </p:cNvPr>
          <p:cNvSpPr/>
          <p:nvPr/>
        </p:nvSpPr>
        <p:spPr>
          <a:xfrm rot="16200000">
            <a:off x="6042743" y="36514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993">
            <a:extLst>
              <a:ext uri="{FF2B5EF4-FFF2-40B4-BE49-F238E27FC236}">
                <a16:creationId xmlns:a16="http://schemas.microsoft.com/office/drawing/2014/main" id="{8AEB7B37-CB05-B377-AE7E-89E64BDCFFC6}"/>
              </a:ext>
            </a:extLst>
          </p:cNvPr>
          <p:cNvSpPr/>
          <p:nvPr/>
        </p:nvSpPr>
        <p:spPr>
          <a:xfrm rot="16200000">
            <a:off x="6041428" y="34902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988">
            <a:extLst>
              <a:ext uri="{FF2B5EF4-FFF2-40B4-BE49-F238E27FC236}">
                <a16:creationId xmlns:a16="http://schemas.microsoft.com/office/drawing/2014/main" id="{80C594E5-C96C-4E06-27DF-5D6821CBE5DE}"/>
              </a:ext>
            </a:extLst>
          </p:cNvPr>
          <p:cNvSpPr/>
          <p:nvPr/>
        </p:nvSpPr>
        <p:spPr>
          <a:xfrm rot="16200000">
            <a:off x="6213280" y="38112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989">
            <a:extLst>
              <a:ext uri="{FF2B5EF4-FFF2-40B4-BE49-F238E27FC236}">
                <a16:creationId xmlns:a16="http://schemas.microsoft.com/office/drawing/2014/main" id="{2E558A4A-E6A7-83CF-3317-C93FB2ED9083}"/>
              </a:ext>
            </a:extLst>
          </p:cNvPr>
          <p:cNvSpPr/>
          <p:nvPr/>
        </p:nvSpPr>
        <p:spPr>
          <a:xfrm rot="16200000">
            <a:off x="6212298" y="3650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7" name="모서리가 둥근 직사각형 990">
            <a:extLst>
              <a:ext uri="{FF2B5EF4-FFF2-40B4-BE49-F238E27FC236}">
                <a16:creationId xmlns:a16="http://schemas.microsoft.com/office/drawing/2014/main" id="{8D82302E-999C-084A-AC11-D7C7BBD9EF53}"/>
              </a:ext>
            </a:extLst>
          </p:cNvPr>
          <p:cNvSpPr/>
          <p:nvPr/>
        </p:nvSpPr>
        <p:spPr>
          <a:xfrm rot="16200000">
            <a:off x="6213277" y="34888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985">
            <a:extLst>
              <a:ext uri="{FF2B5EF4-FFF2-40B4-BE49-F238E27FC236}">
                <a16:creationId xmlns:a16="http://schemas.microsoft.com/office/drawing/2014/main" id="{C43F6DA6-EA1D-E292-8028-563F0D647D54}"/>
              </a:ext>
            </a:extLst>
          </p:cNvPr>
          <p:cNvSpPr/>
          <p:nvPr/>
        </p:nvSpPr>
        <p:spPr>
          <a:xfrm rot="16200000">
            <a:off x="6393554" y="38125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986">
            <a:extLst>
              <a:ext uri="{FF2B5EF4-FFF2-40B4-BE49-F238E27FC236}">
                <a16:creationId xmlns:a16="http://schemas.microsoft.com/office/drawing/2014/main" id="{E2D41624-0801-E343-6E20-E86F59D9CD91}"/>
              </a:ext>
            </a:extLst>
          </p:cNvPr>
          <p:cNvSpPr/>
          <p:nvPr/>
        </p:nvSpPr>
        <p:spPr>
          <a:xfrm rot="16200000">
            <a:off x="6392572" y="36514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987">
            <a:extLst>
              <a:ext uri="{FF2B5EF4-FFF2-40B4-BE49-F238E27FC236}">
                <a16:creationId xmlns:a16="http://schemas.microsoft.com/office/drawing/2014/main" id="{6727E45A-548C-CC9F-2FBD-FE406EFCE633}"/>
              </a:ext>
            </a:extLst>
          </p:cNvPr>
          <p:cNvSpPr/>
          <p:nvPr/>
        </p:nvSpPr>
        <p:spPr>
          <a:xfrm rot="16200000">
            <a:off x="6391257" y="34902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1" name="모서리가 둥근 직사각형 982">
            <a:extLst>
              <a:ext uri="{FF2B5EF4-FFF2-40B4-BE49-F238E27FC236}">
                <a16:creationId xmlns:a16="http://schemas.microsoft.com/office/drawing/2014/main" id="{EC91B862-7C02-595C-4371-37E60085184F}"/>
              </a:ext>
            </a:extLst>
          </p:cNvPr>
          <p:cNvSpPr/>
          <p:nvPr/>
        </p:nvSpPr>
        <p:spPr>
          <a:xfrm rot="16200000">
            <a:off x="6560907" y="38156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2" name="모서리가 둥근 직사각형 983">
            <a:extLst>
              <a:ext uri="{FF2B5EF4-FFF2-40B4-BE49-F238E27FC236}">
                <a16:creationId xmlns:a16="http://schemas.microsoft.com/office/drawing/2014/main" id="{EBDDB628-381F-6A16-3FD3-98F814BCE904}"/>
              </a:ext>
            </a:extLst>
          </p:cNvPr>
          <p:cNvSpPr/>
          <p:nvPr/>
        </p:nvSpPr>
        <p:spPr>
          <a:xfrm rot="16200000">
            <a:off x="6559926" y="36544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984">
            <a:extLst>
              <a:ext uri="{FF2B5EF4-FFF2-40B4-BE49-F238E27FC236}">
                <a16:creationId xmlns:a16="http://schemas.microsoft.com/office/drawing/2014/main" id="{3BE06BE5-75BC-F407-2051-FF0650F248EA}"/>
              </a:ext>
            </a:extLst>
          </p:cNvPr>
          <p:cNvSpPr/>
          <p:nvPr/>
        </p:nvSpPr>
        <p:spPr>
          <a:xfrm rot="16200000">
            <a:off x="6558611" y="34932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4" name="모서리가 둥근 직사각형 979">
            <a:extLst>
              <a:ext uri="{FF2B5EF4-FFF2-40B4-BE49-F238E27FC236}">
                <a16:creationId xmlns:a16="http://schemas.microsoft.com/office/drawing/2014/main" id="{50EAC3DF-11AF-47A0-DD39-047D64C15A69}"/>
              </a:ext>
            </a:extLst>
          </p:cNvPr>
          <p:cNvSpPr/>
          <p:nvPr/>
        </p:nvSpPr>
        <p:spPr>
          <a:xfrm rot="16200000">
            <a:off x="6726021" y="3814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5" name="모서리가 둥근 직사각형 980">
            <a:extLst>
              <a:ext uri="{FF2B5EF4-FFF2-40B4-BE49-F238E27FC236}">
                <a16:creationId xmlns:a16="http://schemas.microsoft.com/office/drawing/2014/main" id="{98B47304-E488-A6F2-4134-9C89B6E45C29}"/>
              </a:ext>
            </a:extLst>
          </p:cNvPr>
          <p:cNvSpPr/>
          <p:nvPr/>
        </p:nvSpPr>
        <p:spPr>
          <a:xfrm rot="16200000">
            <a:off x="6725039" y="36531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6" name="모서리가 둥근 직사각형 981">
            <a:extLst>
              <a:ext uri="{FF2B5EF4-FFF2-40B4-BE49-F238E27FC236}">
                <a16:creationId xmlns:a16="http://schemas.microsoft.com/office/drawing/2014/main" id="{1BEDBF58-490E-7148-2F14-5243107AFB33}"/>
              </a:ext>
            </a:extLst>
          </p:cNvPr>
          <p:cNvSpPr/>
          <p:nvPr/>
        </p:nvSpPr>
        <p:spPr>
          <a:xfrm rot="16200000">
            <a:off x="6726783" y="34886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7" name="모서리가 둥근 직사각형 976">
            <a:extLst>
              <a:ext uri="{FF2B5EF4-FFF2-40B4-BE49-F238E27FC236}">
                <a16:creationId xmlns:a16="http://schemas.microsoft.com/office/drawing/2014/main" id="{C75EC3F9-665E-960C-E2BC-93C5149E7BA8}"/>
              </a:ext>
            </a:extLst>
          </p:cNvPr>
          <p:cNvSpPr/>
          <p:nvPr/>
        </p:nvSpPr>
        <p:spPr>
          <a:xfrm rot="16200000">
            <a:off x="6889201" y="38146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8" name="모서리가 둥근 직사각형 977">
            <a:extLst>
              <a:ext uri="{FF2B5EF4-FFF2-40B4-BE49-F238E27FC236}">
                <a16:creationId xmlns:a16="http://schemas.microsoft.com/office/drawing/2014/main" id="{EA8F786D-A70C-703B-7AC5-0F2A3939FC66}"/>
              </a:ext>
            </a:extLst>
          </p:cNvPr>
          <p:cNvSpPr/>
          <p:nvPr/>
        </p:nvSpPr>
        <p:spPr>
          <a:xfrm rot="16200000">
            <a:off x="6888220" y="36534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9" name="모서리가 둥근 직사각형 978">
            <a:extLst>
              <a:ext uri="{FF2B5EF4-FFF2-40B4-BE49-F238E27FC236}">
                <a16:creationId xmlns:a16="http://schemas.microsoft.com/office/drawing/2014/main" id="{A6C64833-F391-DBEA-8A99-C5528EFE338C}"/>
              </a:ext>
            </a:extLst>
          </p:cNvPr>
          <p:cNvSpPr/>
          <p:nvPr/>
        </p:nvSpPr>
        <p:spPr>
          <a:xfrm rot="16200000">
            <a:off x="6886905" y="3492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0" name="모서리가 둥근 직사각형 973">
            <a:extLst>
              <a:ext uri="{FF2B5EF4-FFF2-40B4-BE49-F238E27FC236}">
                <a16:creationId xmlns:a16="http://schemas.microsoft.com/office/drawing/2014/main" id="{73A0EFBD-587E-57D2-35B3-CC3DEE83157F}"/>
              </a:ext>
            </a:extLst>
          </p:cNvPr>
          <p:cNvSpPr/>
          <p:nvPr/>
        </p:nvSpPr>
        <p:spPr>
          <a:xfrm rot="16200000">
            <a:off x="7054095" y="38140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1" name="모서리가 둥근 직사각형 974">
            <a:extLst>
              <a:ext uri="{FF2B5EF4-FFF2-40B4-BE49-F238E27FC236}">
                <a16:creationId xmlns:a16="http://schemas.microsoft.com/office/drawing/2014/main" id="{D483C4DE-2ED9-19DC-537A-C4C5A65D6608}"/>
              </a:ext>
            </a:extLst>
          </p:cNvPr>
          <p:cNvSpPr/>
          <p:nvPr/>
        </p:nvSpPr>
        <p:spPr>
          <a:xfrm rot="16200000">
            <a:off x="7053114" y="36528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2" name="모서리가 둥근 직사각형 975">
            <a:extLst>
              <a:ext uri="{FF2B5EF4-FFF2-40B4-BE49-F238E27FC236}">
                <a16:creationId xmlns:a16="http://schemas.microsoft.com/office/drawing/2014/main" id="{80339197-BCCD-2E3A-33FF-04D88678BC4E}"/>
              </a:ext>
            </a:extLst>
          </p:cNvPr>
          <p:cNvSpPr/>
          <p:nvPr/>
        </p:nvSpPr>
        <p:spPr>
          <a:xfrm rot="16200000">
            <a:off x="7051798" y="34916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3" name="모서리가 둥근 직사각형 913">
            <a:extLst>
              <a:ext uri="{FF2B5EF4-FFF2-40B4-BE49-F238E27FC236}">
                <a16:creationId xmlns:a16="http://schemas.microsoft.com/office/drawing/2014/main" id="{F16285B9-AE76-B17C-639D-16B4A803BA4A}"/>
              </a:ext>
            </a:extLst>
          </p:cNvPr>
          <p:cNvSpPr/>
          <p:nvPr/>
        </p:nvSpPr>
        <p:spPr>
          <a:xfrm rot="16200000">
            <a:off x="5539356" y="38119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사각형: 둥근 위쪽 모서리 823">
            <a:extLst>
              <a:ext uri="{FF2B5EF4-FFF2-40B4-BE49-F238E27FC236}">
                <a16:creationId xmlns:a16="http://schemas.microsoft.com/office/drawing/2014/main" id="{68689B2C-786F-1714-5F00-4B4283F69CC2}"/>
              </a:ext>
            </a:extLst>
          </p:cNvPr>
          <p:cNvSpPr/>
          <p:nvPr/>
        </p:nvSpPr>
        <p:spPr>
          <a:xfrm rot="16200000">
            <a:off x="5071975" y="3561960"/>
            <a:ext cx="502867" cy="271843"/>
          </a:xfrm>
          <a:prstGeom prst="round2SameRect">
            <a:avLst/>
          </a:prstGeom>
          <a:solidFill>
            <a:srgbClr val="EAEAF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25" name="직선 연결선 824">
            <a:extLst>
              <a:ext uri="{FF2B5EF4-FFF2-40B4-BE49-F238E27FC236}">
                <a16:creationId xmlns:a16="http://schemas.microsoft.com/office/drawing/2014/main" id="{D8C872E5-6F6B-5A19-FEA0-3EFE6347D48A}"/>
              </a:ext>
            </a:extLst>
          </p:cNvPr>
          <p:cNvCxnSpPr>
            <a:cxnSpLocks/>
          </p:cNvCxnSpPr>
          <p:nvPr/>
        </p:nvCxnSpPr>
        <p:spPr>
          <a:xfrm rot="16200000">
            <a:off x="5214597" y="369788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6" name="사각형: 둥근 모서리 825">
            <a:extLst>
              <a:ext uri="{FF2B5EF4-FFF2-40B4-BE49-F238E27FC236}">
                <a16:creationId xmlns:a16="http://schemas.microsoft.com/office/drawing/2014/main" id="{DE03DA38-5590-98A5-5E73-2158C6017261}"/>
              </a:ext>
            </a:extLst>
          </p:cNvPr>
          <p:cNvSpPr/>
          <p:nvPr/>
        </p:nvSpPr>
        <p:spPr>
          <a:xfrm rot="16200000">
            <a:off x="5933336" y="270121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직사각형 826">
            <a:extLst>
              <a:ext uri="{FF2B5EF4-FFF2-40B4-BE49-F238E27FC236}">
                <a16:creationId xmlns:a16="http://schemas.microsoft.com/office/drawing/2014/main" id="{AB40B752-008B-5BB2-81CE-CCADEA172B07}"/>
              </a:ext>
            </a:extLst>
          </p:cNvPr>
          <p:cNvSpPr/>
          <p:nvPr/>
        </p:nvSpPr>
        <p:spPr>
          <a:xfrm rot="16200000">
            <a:off x="5056793" y="3565460"/>
            <a:ext cx="434734" cy="2308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828" name="직사각형 827">
            <a:extLst>
              <a:ext uri="{FF2B5EF4-FFF2-40B4-BE49-F238E27FC236}">
                <a16:creationId xmlns:a16="http://schemas.microsoft.com/office/drawing/2014/main" id="{EA93EDE1-CE32-097F-A069-0E31AA9D53FB}"/>
              </a:ext>
            </a:extLst>
          </p:cNvPr>
          <p:cNvSpPr/>
          <p:nvPr/>
        </p:nvSpPr>
        <p:spPr>
          <a:xfrm rot="16200000">
            <a:off x="5256745" y="372579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829" name="직사각형 828">
            <a:extLst>
              <a:ext uri="{FF2B5EF4-FFF2-40B4-BE49-F238E27FC236}">
                <a16:creationId xmlns:a16="http://schemas.microsoft.com/office/drawing/2014/main" id="{BAFADF78-DAA0-9D1E-A5ED-453C0AEEE583}"/>
              </a:ext>
            </a:extLst>
          </p:cNvPr>
          <p:cNvSpPr/>
          <p:nvPr/>
        </p:nvSpPr>
        <p:spPr>
          <a:xfrm rot="16200000">
            <a:off x="5262656" y="358038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830" name="직사각형 829">
            <a:extLst>
              <a:ext uri="{FF2B5EF4-FFF2-40B4-BE49-F238E27FC236}">
                <a16:creationId xmlns:a16="http://schemas.microsoft.com/office/drawing/2014/main" id="{AE2FF096-28C4-3F14-08A1-57F2F22B1806}"/>
              </a:ext>
            </a:extLst>
          </p:cNvPr>
          <p:cNvSpPr/>
          <p:nvPr/>
        </p:nvSpPr>
        <p:spPr>
          <a:xfrm rot="16200000">
            <a:off x="5261892" y="342884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F4AF45E5-25BB-AC53-88B5-1E130A75A2B1}"/>
              </a:ext>
            </a:extLst>
          </p:cNvPr>
          <p:cNvCxnSpPr>
            <a:cxnSpLocks/>
          </p:cNvCxnSpPr>
          <p:nvPr/>
        </p:nvCxnSpPr>
        <p:spPr>
          <a:xfrm rot="16200000">
            <a:off x="5088569" y="369462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9315EFC4-8A55-D3DD-6DED-3C377FE82667}"/>
              </a:ext>
            </a:extLst>
          </p:cNvPr>
          <p:cNvCxnSpPr/>
          <p:nvPr/>
        </p:nvCxnSpPr>
        <p:spPr>
          <a:xfrm rot="16200000" flipV="1">
            <a:off x="6256365" y="286852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1F0CC763-E8ED-0E0F-9482-1FAFDB9D08CA}"/>
              </a:ext>
            </a:extLst>
          </p:cNvPr>
          <p:cNvCxnSpPr/>
          <p:nvPr/>
        </p:nvCxnSpPr>
        <p:spPr>
          <a:xfrm rot="16200000" flipV="1">
            <a:off x="6253186" y="2707336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4" name="모서리가 둥근 직사각형 1001">
            <a:extLst>
              <a:ext uri="{FF2B5EF4-FFF2-40B4-BE49-F238E27FC236}">
                <a16:creationId xmlns:a16="http://schemas.microsoft.com/office/drawing/2014/main" id="{9B46B1AA-4594-B773-C94D-5B7D7A635346}"/>
              </a:ext>
            </a:extLst>
          </p:cNvPr>
          <p:cNvSpPr/>
          <p:nvPr/>
        </p:nvSpPr>
        <p:spPr>
          <a:xfrm rot="16200000">
            <a:off x="7613889" y="60097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1002">
            <a:extLst>
              <a:ext uri="{FF2B5EF4-FFF2-40B4-BE49-F238E27FC236}">
                <a16:creationId xmlns:a16="http://schemas.microsoft.com/office/drawing/2014/main" id="{36BC0A2F-998C-BBC8-CE43-BF49B882F743}"/>
              </a:ext>
            </a:extLst>
          </p:cNvPr>
          <p:cNvSpPr/>
          <p:nvPr/>
        </p:nvSpPr>
        <p:spPr>
          <a:xfrm rot="16200000">
            <a:off x="7612574" y="58485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997">
            <a:extLst>
              <a:ext uri="{FF2B5EF4-FFF2-40B4-BE49-F238E27FC236}">
                <a16:creationId xmlns:a16="http://schemas.microsoft.com/office/drawing/2014/main" id="{907E6EC6-6BED-C676-FE7C-6692EDDC3CFF}"/>
              </a:ext>
            </a:extLst>
          </p:cNvPr>
          <p:cNvSpPr/>
          <p:nvPr/>
        </p:nvSpPr>
        <p:spPr>
          <a:xfrm rot="16200000">
            <a:off x="7782883" y="6171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998">
            <a:extLst>
              <a:ext uri="{FF2B5EF4-FFF2-40B4-BE49-F238E27FC236}">
                <a16:creationId xmlns:a16="http://schemas.microsoft.com/office/drawing/2014/main" id="{4FD5B285-D5A1-1F90-DD85-C66FD3945061}"/>
              </a:ext>
            </a:extLst>
          </p:cNvPr>
          <p:cNvSpPr/>
          <p:nvPr/>
        </p:nvSpPr>
        <p:spPr>
          <a:xfrm rot="16200000">
            <a:off x="7781901" y="60104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999">
            <a:extLst>
              <a:ext uri="{FF2B5EF4-FFF2-40B4-BE49-F238E27FC236}">
                <a16:creationId xmlns:a16="http://schemas.microsoft.com/office/drawing/2014/main" id="{040109DB-2BB9-FFCA-2850-54A8F474C4CD}"/>
              </a:ext>
            </a:extLst>
          </p:cNvPr>
          <p:cNvSpPr/>
          <p:nvPr/>
        </p:nvSpPr>
        <p:spPr>
          <a:xfrm rot="16200000">
            <a:off x="7780586" y="58493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994">
            <a:extLst>
              <a:ext uri="{FF2B5EF4-FFF2-40B4-BE49-F238E27FC236}">
                <a16:creationId xmlns:a16="http://schemas.microsoft.com/office/drawing/2014/main" id="{B3C5117C-EF13-0993-54EA-68814EF1F910}"/>
              </a:ext>
            </a:extLst>
          </p:cNvPr>
          <p:cNvSpPr/>
          <p:nvPr/>
        </p:nvSpPr>
        <p:spPr>
          <a:xfrm rot="16200000">
            <a:off x="7954335" y="61709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모서리가 둥근 직사각형 995">
            <a:extLst>
              <a:ext uri="{FF2B5EF4-FFF2-40B4-BE49-F238E27FC236}">
                <a16:creationId xmlns:a16="http://schemas.microsoft.com/office/drawing/2014/main" id="{BD515D58-D2E2-7CB4-0357-87E58B9101AE}"/>
              </a:ext>
            </a:extLst>
          </p:cNvPr>
          <p:cNvSpPr/>
          <p:nvPr/>
        </p:nvSpPr>
        <p:spPr>
          <a:xfrm rot="16200000">
            <a:off x="7953353" y="60097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996">
            <a:extLst>
              <a:ext uri="{FF2B5EF4-FFF2-40B4-BE49-F238E27FC236}">
                <a16:creationId xmlns:a16="http://schemas.microsoft.com/office/drawing/2014/main" id="{89858DC0-85CB-4A2F-40B1-58677FBEA0E6}"/>
              </a:ext>
            </a:extLst>
          </p:cNvPr>
          <p:cNvSpPr/>
          <p:nvPr/>
        </p:nvSpPr>
        <p:spPr>
          <a:xfrm rot="16200000">
            <a:off x="7952038" y="58485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991">
            <a:extLst>
              <a:ext uri="{FF2B5EF4-FFF2-40B4-BE49-F238E27FC236}">
                <a16:creationId xmlns:a16="http://schemas.microsoft.com/office/drawing/2014/main" id="{61236B3E-B160-9624-B882-8327D397CB65}"/>
              </a:ext>
            </a:extLst>
          </p:cNvPr>
          <p:cNvSpPr/>
          <p:nvPr/>
        </p:nvSpPr>
        <p:spPr>
          <a:xfrm rot="16200000">
            <a:off x="8117493" y="6169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992">
            <a:extLst>
              <a:ext uri="{FF2B5EF4-FFF2-40B4-BE49-F238E27FC236}">
                <a16:creationId xmlns:a16="http://schemas.microsoft.com/office/drawing/2014/main" id="{B85B70FE-494A-E23F-7EC6-B966497F5731}"/>
              </a:ext>
            </a:extLst>
          </p:cNvPr>
          <p:cNvSpPr/>
          <p:nvPr/>
        </p:nvSpPr>
        <p:spPr>
          <a:xfrm rot="16200000">
            <a:off x="8116511" y="60087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4" name="모서리가 둥근 직사각형 993">
            <a:extLst>
              <a:ext uri="{FF2B5EF4-FFF2-40B4-BE49-F238E27FC236}">
                <a16:creationId xmlns:a16="http://schemas.microsoft.com/office/drawing/2014/main" id="{E15F4EEE-6F7B-6096-0C5F-BDB50EF92F43}"/>
              </a:ext>
            </a:extLst>
          </p:cNvPr>
          <p:cNvSpPr/>
          <p:nvPr/>
        </p:nvSpPr>
        <p:spPr>
          <a:xfrm rot="16200000">
            <a:off x="8115196" y="5847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988">
            <a:extLst>
              <a:ext uri="{FF2B5EF4-FFF2-40B4-BE49-F238E27FC236}">
                <a16:creationId xmlns:a16="http://schemas.microsoft.com/office/drawing/2014/main" id="{4CC4DEFC-90C0-3284-BA25-27963E36EE67}"/>
              </a:ext>
            </a:extLst>
          </p:cNvPr>
          <p:cNvSpPr/>
          <p:nvPr/>
        </p:nvSpPr>
        <p:spPr>
          <a:xfrm rot="16200000">
            <a:off x="8287048" y="61686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989">
            <a:extLst>
              <a:ext uri="{FF2B5EF4-FFF2-40B4-BE49-F238E27FC236}">
                <a16:creationId xmlns:a16="http://schemas.microsoft.com/office/drawing/2014/main" id="{F27E9DD7-7C11-25A8-7EF4-87DB5FC9FC38}"/>
              </a:ext>
            </a:extLst>
          </p:cNvPr>
          <p:cNvSpPr/>
          <p:nvPr/>
        </p:nvSpPr>
        <p:spPr>
          <a:xfrm rot="16200000">
            <a:off x="8286066" y="60074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990">
            <a:extLst>
              <a:ext uri="{FF2B5EF4-FFF2-40B4-BE49-F238E27FC236}">
                <a16:creationId xmlns:a16="http://schemas.microsoft.com/office/drawing/2014/main" id="{EC6618BB-532D-306F-B93E-767582EC1D14}"/>
              </a:ext>
            </a:extLst>
          </p:cNvPr>
          <p:cNvSpPr/>
          <p:nvPr/>
        </p:nvSpPr>
        <p:spPr>
          <a:xfrm rot="16200000">
            <a:off x="8287045" y="58462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8" name="모서리가 둥근 직사각형 985">
            <a:extLst>
              <a:ext uri="{FF2B5EF4-FFF2-40B4-BE49-F238E27FC236}">
                <a16:creationId xmlns:a16="http://schemas.microsoft.com/office/drawing/2014/main" id="{5D9AD99B-D339-CFC6-FC3C-3A5397730A46}"/>
              </a:ext>
            </a:extLst>
          </p:cNvPr>
          <p:cNvSpPr/>
          <p:nvPr/>
        </p:nvSpPr>
        <p:spPr>
          <a:xfrm rot="16200000">
            <a:off x="8467322" y="61699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모서리가 둥근 직사각형 986">
            <a:extLst>
              <a:ext uri="{FF2B5EF4-FFF2-40B4-BE49-F238E27FC236}">
                <a16:creationId xmlns:a16="http://schemas.microsoft.com/office/drawing/2014/main" id="{38D1FFFD-9126-4430-55E8-7EBC438E2744}"/>
              </a:ext>
            </a:extLst>
          </p:cNvPr>
          <p:cNvSpPr/>
          <p:nvPr/>
        </p:nvSpPr>
        <p:spPr>
          <a:xfrm rot="16200000">
            <a:off x="8466340" y="60087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모서리가 둥근 직사각형 987">
            <a:extLst>
              <a:ext uri="{FF2B5EF4-FFF2-40B4-BE49-F238E27FC236}">
                <a16:creationId xmlns:a16="http://schemas.microsoft.com/office/drawing/2014/main" id="{FBD74192-C56A-FB0A-F13E-FC352132CCD4}"/>
              </a:ext>
            </a:extLst>
          </p:cNvPr>
          <p:cNvSpPr/>
          <p:nvPr/>
        </p:nvSpPr>
        <p:spPr>
          <a:xfrm rot="16200000">
            <a:off x="8465025" y="58475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1" name="모서리가 둥근 직사각형 982">
            <a:extLst>
              <a:ext uri="{FF2B5EF4-FFF2-40B4-BE49-F238E27FC236}">
                <a16:creationId xmlns:a16="http://schemas.microsoft.com/office/drawing/2014/main" id="{1757A964-2CB6-1516-E26D-21EC0D35145C}"/>
              </a:ext>
            </a:extLst>
          </p:cNvPr>
          <p:cNvSpPr/>
          <p:nvPr/>
        </p:nvSpPr>
        <p:spPr>
          <a:xfrm rot="16200000">
            <a:off x="8634675" y="6173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모서리가 둥근 직사각형 983">
            <a:extLst>
              <a:ext uri="{FF2B5EF4-FFF2-40B4-BE49-F238E27FC236}">
                <a16:creationId xmlns:a16="http://schemas.microsoft.com/office/drawing/2014/main" id="{DE883033-0E6B-0E43-F7F7-E611D36CF501}"/>
              </a:ext>
            </a:extLst>
          </p:cNvPr>
          <p:cNvSpPr/>
          <p:nvPr/>
        </p:nvSpPr>
        <p:spPr>
          <a:xfrm rot="16200000">
            <a:off x="8633694" y="60118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3" name="모서리가 둥근 직사각형 984">
            <a:extLst>
              <a:ext uri="{FF2B5EF4-FFF2-40B4-BE49-F238E27FC236}">
                <a16:creationId xmlns:a16="http://schemas.microsoft.com/office/drawing/2014/main" id="{20B298E1-7689-AB6D-5F29-32AB0DEED611}"/>
              </a:ext>
            </a:extLst>
          </p:cNvPr>
          <p:cNvSpPr/>
          <p:nvPr/>
        </p:nvSpPr>
        <p:spPr>
          <a:xfrm rot="16200000">
            <a:off x="8632379" y="58506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4" name="모서리가 둥근 직사각형 979">
            <a:extLst>
              <a:ext uri="{FF2B5EF4-FFF2-40B4-BE49-F238E27FC236}">
                <a16:creationId xmlns:a16="http://schemas.microsoft.com/office/drawing/2014/main" id="{DD58860E-6B78-E689-2E18-7D1666D48750}"/>
              </a:ext>
            </a:extLst>
          </p:cNvPr>
          <p:cNvSpPr/>
          <p:nvPr/>
        </p:nvSpPr>
        <p:spPr>
          <a:xfrm rot="16200000">
            <a:off x="8799789" y="617168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5" name="모서리가 둥근 직사각형 980">
            <a:extLst>
              <a:ext uri="{FF2B5EF4-FFF2-40B4-BE49-F238E27FC236}">
                <a16:creationId xmlns:a16="http://schemas.microsoft.com/office/drawing/2014/main" id="{C91898F7-136B-0688-FABC-29F1092B6EE3}"/>
              </a:ext>
            </a:extLst>
          </p:cNvPr>
          <p:cNvSpPr/>
          <p:nvPr/>
        </p:nvSpPr>
        <p:spPr>
          <a:xfrm rot="16200000">
            <a:off x="8798807" y="601049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6" name="모서리가 둥근 직사각형 981">
            <a:extLst>
              <a:ext uri="{FF2B5EF4-FFF2-40B4-BE49-F238E27FC236}">
                <a16:creationId xmlns:a16="http://schemas.microsoft.com/office/drawing/2014/main" id="{92A1D38B-3AC1-20F3-51BA-0DEB37C0F213}"/>
              </a:ext>
            </a:extLst>
          </p:cNvPr>
          <p:cNvSpPr/>
          <p:nvPr/>
        </p:nvSpPr>
        <p:spPr>
          <a:xfrm rot="16200000">
            <a:off x="8800551" y="58460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모서리가 둥근 직사각형 976">
            <a:extLst>
              <a:ext uri="{FF2B5EF4-FFF2-40B4-BE49-F238E27FC236}">
                <a16:creationId xmlns:a16="http://schemas.microsoft.com/office/drawing/2014/main" id="{99713AB9-2138-BD8A-5EAF-B73A3536ECA6}"/>
              </a:ext>
            </a:extLst>
          </p:cNvPr>
          <p:cNvSpPr/>
          <p:nvPr/>
        </p:nvSpPr>
        <p:spPr>
          <a:xfrm rot="16200000">
            <a:off x="8962969" y="61720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모서리가 둥근 직사각형 977">
            <a:extLst>
              <a:ext uri="{FF2B5EF4-FFF2-40B4-BE49-F238E27FC236}">
                <a16:creationId xmlns:a16="http://schemas.microsoft.com/office/drawing/2014/main" id="{AA90D221-EC07-4878-ED64-B5BE0E915CC4}"/>
              </a:ext>
            </a:extLst>
          </p:cNvPr>
          <p:cNvSpPr/>
          <p:nvPr/>
        </p:nvSpPr>
        <p:spPr>
          <a:xfrm rot="16200000">
            <a:off x="8961988" y="60108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모서리가 둥근 직사각형 978">
            <a:extLst>
              <a:ext uri="{FF2B5EF4-FFF2-40B4-BE49-F238E27FC236}">
                <a16:creationId xmlns:a16="http://schemas.microsoft.com/office/drawing/2014/main" id="{305EBC9B-5EA1-1659-CE65-BDB33E1BB620}"/>
              </a:ext>
            </a:extLst>
          </p:cNvPr>
          <p:cNvSpPr/>
          <p:nvPr/>
        </p:nvSpPr>
        <p:spPr>
          <a:xfrm rot="16200000">
            <a:off x="8960673" y="584964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모서리가 둥근 직사각형 973">
            <a:extLst>
              <a:ext uri="{FF2B5EF4-FFF2-40B4-BE49-F238E27FC236}">
                <a16:creationId xmlns:a16="http://schemas.microsoft.com/office/drawing/2014/main" id="{B14FEF1E-6A6C-F144-E5EC-8C44E3215221}"/>
              </a:ext>
            </a:extLst>
          </p:cNvPr>
          <p:cNvSpPr/>
          <p:nvPr/>
        </p:nvSpPr>
        <p:spPr>
          <a:xfrm rot="16200000">
            <a:off x="9127863" y="61713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모서리가 둥근 직사각형 974">
            <a:extLst>
              <a:ext uri="{FF2B5EF4-FFF2-40B4-BE49-F238E27FC236}">
                <a16:creationId xmlns:a16="http://schemas.microsoft.com/office/drawing/2014/main" id="{0D6C43E4-D8C4-CA1B-4CE8-B1FC843E3D50}"/>
              </a:ext>
            </a:extLst>
          </p:cNvPr>
          <p:cNvSpPr/>
          <p:nvPr/>
        </p:nvSpPr>
        <p:spPr>
          <a:xfrm rot="16200000">
            <a:off x="9126882" y="60101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2" name="모서리가 둥근 직사각형 975">
            <a:extLst>
              <a:ext uri="{FF2B5EF4-FFF2-40B4-BE49-F238E27FC236}">
                <a16:creationId xmlns:a16="http://schemas.microsoft.com/office/drawing/2014/main" id="{8315FDB1-F9DF-F583-B013-603339FF25BF}"/>
              </a:ext>
            </a:extLst>
          </p:cNvPr>
          <p:cNvSpPr/>
          <p:nvPr/>
        </p:nvSpPr>
        <p:spPr>
          <a:xfrm rot="16200000">
            <a:off x="9125566" y="58489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3" name="모서리가 둥근 직사각형 913">
            <a:extLst>
              <a:ext uri="{FF2B5EF4-FFF2-40B4-BE49-F238E27FC236}">
                <a16:creationId xmlns:a16="http://schemas.microsoft.com/office/drawing/2014/main" id="{1A1FB5D0-28B8-515A-2E7C-509E54EC84A4}"/>
              </a:ext>
            </a:extLst>
          </p:cNvPr>
          <p:cNvSpPr/>
          <p:nvPr/>
        </p:nvSpPr>
        <p:spPr>
          <a:xfrm rot="16200000">
            <a:off x="7613124" y="61692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4" name="사각형: 둥근 위쪽 모서리 863">
            <a:extLst>
              <a:ext uri="{FF2B5EF4-FFF2-40B4-BE49-F238E27FC236}">
                <a16:creationId xmlns:a16="http://schemas.microsoft.com/office/drawing/2014/main" id="{86FBE952-F98C-86F4-4BE6-4D03319EB7A2}"/>
              </a:ext>
            </a:extLst>
          </p:cNvPr>
          <p:cNvSpPr/>
          <p:nvPr/>
        </p:nvSpPr>
        <p:spPr>
          <a:xfrm rot="16200000">
            <a:off x="7145743" y="591930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65" name="직선 연결선 864">
            <a:extLst>
              <a:ext uri="{FF2B5EF4-FFF2-40B4-BE49-F238E27FC236}">
                <a16:creationId xmlns:a16="http://schemas.microsoft.com/office/drawing/2014/main" id="{0EB4E94E-8BC8-36B5-5BA8-1A23E8C01672}"/>
              </a:ext>
            </a:extLst>
          </p:cNvPr>
          <p:cNvCxnSpPr>
            <a:cxnSpLocks/>
          </p:cNvCxnSpPr>
          <p:nvPr/>
        </p:nvCxnSpPr>
        <p:spPr>
          <a:xfrm rot="16200000">
            <a:off x="7288365" y="6055223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6" name="사각형: 둥근 모서리 865">
            <a:extLst>
              <a:ext uri="{FF2B5EF4-FFF2-40B4-BE49-F238E27FC236}">
                <a16:creationId xmlns:a16="http://schemas.microsoft.com/office/drawing/2014/main" id="{AD9BB18F-EF7B-B8C9-A5E8-3D52C68BF762}"/>
              </a:ext>
            </a:extLst>
          </p:cNvPr>
          <p:cNvSpPr/>
          <p:nvPr/>
        </p:nvSpPr>
        <p:spPr>
          <a:xfrm rot="16200000">
            <a:off x="8007104" y="505855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직사각형 866">
            <a:extLst>
              <a:ext uri="{FF2B5EF4-FFF2-40B4-BE49-F238E27FC236}">
                <a16:creationId xmlns:a16="http://schemas.microsoft.com/office/drawing/2014/main" id="{6CCD9152-560E-E45F-7389-62400A52C22B}"/>
              </a:ext>
            </a:extLst>
          </p:cNvPr>
          <p:cNvSpPr/>
          <p:nvPr/>
        </p:nvSpPr>
        <p:spPr>
          <a:xfrm rot="16200000">
            <a:off x="7130561" y="592280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868" name="그룹 867">
            <a:extLst>
              <a:ext uri="{FF2B5EF4-FFF2-40B4-BE49-F238E27FC236}">
                <a16:creationId xmlns:a16="http://schemas.microsoft.com/office/drawing/2014/main" id="{83CEB530-F423-30B3-143E-3F3B5DF3A6C8}"/>
              </a:ext>
            </a:extLst>
          </p:cNvPr>
          <p:cNvGrpSpPr/>
          <p:nvPr/>
        </p:nvGrpSpPr>
        <p:grpSpPr>
          <a:xfrm rot="16200000">
            <a:off x="7184994" y="5931696"/>
            <a:ext cx="577799" cy="221356"/>
            <a:chOff x="7891818" y="845329"/>
            <a:chExt cx="597508" cy="229746"/>
          </a:xfrm>
        </p:grpSpPr>
        <p:sp>
          <p:nvSpPr>
            <p:cNvPr id="1436" name="직사각형 1435">
              <a:extLst>
                <a:ext uri="{FF2B5EF4-FFF2-40B4-BE49-F238E27FC236}">
                  <a16:creationId xmlns:a16="http://schemas.microsoft.com/office/drawing/2014/main" id="{1B8459B8-0011-4326-DEDF-E906CFE9D18A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37" name="직사각형 1436">
              <a:extLst>
                <a:ext uri="{FF2B5EF4-FFF2-40B4-BE49-F238E27FC236}">
                  <a16:creationId xmlns:a16="http://schemas.microsoft.com/office/drawing/2014/main" id="{EBC3D044-464B-B2CE-A2C4-F0749C8BB458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38" name="직사각형 1437">
              <a:extLst>
                <a:ext uri="{FF2B5EF4-FFF2-40B4-BE49-F238E27FC236}">
                  <a16:creationId xmlns:a16="http://schemas.microsoft.com/office/drawing/2014/main" id="{1302F436-2B4D-53C3-A8D6-0B5EA63BD009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869" name="직선 연결선 868">
            <a:extLst>
              <a:ext uri="{FF2B5EF4-FFF2-40B4-BE49-F238E27FC236}">
                <a16:creationId xmlns:a16="http://schemas.microsoft.com/office/drawing/2014/main" id="{07F5FCAA-B1EF-EF55-D03A-AE4E0211DE00}"/>
              </a:ext>
            </a:extLst>
          </p:cNvPr>
          <p:cNvCxnSpPr>
            <a:cxnSpLocks/>
          </p:cNvCxnSpPr>
          <p:nvPr/>
        </p:nvCxnSpPr>
        <p:spPr>
          <a:xfrm rot="16200000">
            <a:off x="7162337" y="605196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70" name="그룹 869">
            <a:extLst>
              <a:ext uri="{FF2B5EF4-FFF2-40B4-BE49-F238E27FC236}">
                <a16:creationId xmlns:a16="http://schemas.microsoft.com/office/drawing/2014/main" id="{3617E98C-CF7A-4C7B-AC09-14B73FD771B7}"/>
              </a:ext>
            </a:extLst>
          </p:cNvPr>
          <p:cNvGrpSpPr/>
          <p:nvPr/>
        </p:nvGrpSpPr>
        <p:grpSpPr>
          <a:xfrm rot="16200000">
            <a:off x="8247949" y="5143681"/>
            <a:ext cx="161190" cy="1829500"/>
            <a:chOff x="7498683" y="728474"/>
            <a:chExt cx="166688" cy="2740762"/>
          </a:xfrm>
        </p:grpSpPr>
        <p:cxnSp>
          <p:nvCxnSpPr>
            <p:cNvPr id="1434" name="직선 연결선 1433">
              <a:extLst>
                <a:ext uri="{FF2B5EF4-FFF2-40B4-BE49-F238E27FC236}">
                  <a16:creationId xmlns:a16="http://schemas.microsoft.com/office/drawing/2014/main" id="{D6285CC4-4BF8-093B-E81E-F9F3893C7142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직선 연결선 1434">
              <a:extLst>
                <a:ext uri="{FF2B5EF4-FFF2-40B4-BE49-F238E27FC236}">
                  <a16:creationId xmlns:a16="http://schemas.microsoft.com/office/drawing/2014/main" id="{6CB6E36B-CC74-BD33-F76A-FBB850D4694C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1" name="모서리가 둥근 직사각형 1001">
            <a:extLst>
              <a:ext uri="{FF2B5EF4-FFF2-40B4-BE49-F238E27FC236}">
                <a16:creationId xmlns:a16="http://schemas.microsoft.com/office/drawing/2014/main" id="{DB7C0FDA-74F7-04F4-DE3E-4B1FE2D2CD9D}"/>
              </a:ext>
            </a:extLst>
          </p:cNvPr>
          <p:cNvSpPr/>
          <p:nvPr/>
        </p:nvSpPr>
        <p:spPr>
          <a:xfrm rot="16200000">
            <a:off x="7616623" y="54092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2" name="모서리가 둥근 직사각형 1002">
            <a:extLst>
              <a:ext uri="{FF2B5EF4-FFF2-40B4-BE49-F238E27FC236}">
                <a16:creationId xmlns:a16="http://schemas.microsoft.com/office/drawing/2014/main" id="{26FAB2B1-9E72-E6A8-739B-2E6FC0C6992B}"/>
              </a:ext>
            </a:extLst>
          </p:cNvPr>
          <p:cNvSpPr/>
          <p:nvPr/>
        </p:nvSpPr>
        <p:spPr>
          <a:xfrm rot="16200000">
            <a:off x="7615308" y="52480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3" name="모서리가 둥근 직사각형 997">
            <a:extLst>
              <a:ext uri="{FF2B5EF4-FFF2-40B4-BE49-F238E27FC236}">
                <a16:creationId xmlns:a16="http://schemas.microsoft.com/office/drawing/2014/main" id="{BE13659E-7A66-A034-5A67-DBD4F053E20E}"/>
              </a:ext>
            </a:extLst>
          </p:cNvPr>
          <p:cNvSpPr/>
          <p:nvPr/>
        </p:nvSpPr>
        <p:spPr>
          <a:xfrm rot="16200000">
            <a:off x="7785617" y="55711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998">
            <a:extLst>
              <a:ext uri="{FF2B5EF4-FFF2-40B4-BE49-F238E27FC236}">
                <a16:creationId xmlns:a16="http://schemas.microsoft.com/office/drawing/2014/main" id="{31B7B54F-81DF-46EB-567F-3A7EEBDA0432}"/>
              </a:ext>
            </a:extLst>
          </p:cNvPr>
          <p:cNvSpPr/>
          <p:nvPr/>
        </p:nvSpPr>
        <p:spPr>
          <a:xfrm rot="16200000">
            <a:off x="7784635" y="540994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999">
            <a:extLst>
              <a:ext uri="{FF2B5EF4-FFF2-40B4-BE49-F238E27FC236}">
                <a16:creationId xmlns:a16="http://schemas.microsoft.com/office/drawing/2014/main" id="{04480ECC-7F3F-00C6-4120-FA8CBDAEB6EA}"/>
              </a:ext>
            </a:extLst>
          </p:cNvPr>
          <p:cNvSpPr/>
          <p:nvPr/>
        </p:nvSpPr>
        <p:spPr>
          <a:xfrm rot="16200000">
            <a:off x="7783320" y="524875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6" name="모서리가 둥근 직사각형 994">
            <a:extLst>
              <a:ext uri="{FF2B5EF4-FFF2-40B4-BE49-F238E27FC236}">
                <a16:creationId xmlns:a16="http://schemas.microsoft.com/office/drawing/2014/main" id="{DEF99476-20D8-01A8-4EB5-D93CBCBCDB0E}"/>
              </a:ext>
            </a:extLst>
          </p:cNvPr>
          <p:cNvSpPr/>
          <p:nvPr/>
        </p:nvSpPr>
        <p:spPr>
          <a:xfrm rot="16200000">
            <a:off x="7957069" y="55704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7" name="모서리가 둥근 직사각형 995">
            <a:extLst>
              <a:ext uri="{FF2B5EF4-FFF2-40B4-BE49-F238E27FC236}">
                <a16:creationId xmlns:a16="http://schemas.microsoft.com/office/drawing/2014/main" id="{912656E3-074F-606A-A7B0-3AD502B9C30E}"/>
              </a:ext>
            </a:extLst>
          </p:cNvPr>
          <p:cNvSpPr/>
          <p:nvPr/>
        </p:nvSpPr>
        <p:spPr>
          <a:xfrm rot="16200000">
            <a:off x="7956087" y="54092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모서리가 둥근 직사각형 996">
            <a:extLst>
              <a:ext uri="{FF2B5EF4-FFF2-40B4-BE49-F238E27FC236}">
                <a16:creationId xmlns:a16="http://schemas.microsoft.com/office/drawing/2014/main" id="{F3195616-40FA-94A8-6947-3FE7C1D326C1}"/>
              </a:ext>
            </a:extLst>
          </p:cNvPr>
          <p:cNvSpPr/>
          <p:nvPr/>
        </p:nvSpPr>
        <p:spPr>
          <a:xfrm rot="16200000">
            <a:off x="7954772" y="52480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9" name="모서리가 둥근 직사각형 991">
            <a:extLst>
              <a:ext uri="{FF2B5EF4-FFF2-40B4-BE49-F238E27FC236}">
                <a16:creationId xmlns:a16="http://schemas.microsoft.com/office/drawing/2014/main" id="{9CBEE164-BC57-9848-2C99-8DFA7178CC96}"/>
              </a:ext>
            </a:extLst>
          </p:cNvPr>
          <p:cNvSpPr/>
          <p:nvPr/>
        </p:nvSpPr>
        <p:spPr>
          <a:xfrm rot="16200000">
            <a:off x="8120227" y="55693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0" name="모서리가 둥근 직사각형 992">
            <a:extLst>
              <a:ext uri="{FF2B5EF4-FFF2-40B4-BE49-F238E27FC236}">
                <a16:creationId xmlns:a16="http://schemas.microsoft.com/office/drawing/2014/main" id="{2B43E9C1-A782-1D31-F105-8BD82B220283}"/>
              </a:ext>
            </a:extLst>
          </p:cNvPr>
          <p:cNvSpPr/>
          <p:nvPr/>
        </p:nvSpPr>
        <p:spPr>
          <a:xfrm rot="16200000">
            <a:off x="8119245" y="5408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" name="모서리가 둥근 직사각형 993">
            <a:extLst>
              <a:ext uri="{FF2B5EF4-FFF2-40B4-BE49-F238E27FC236}">
                <a16:creationId xmlns:a16="http://schemas.microsoft.com/office/drawing/2014/main" id="{93B7B1AF-D413-0173-358E-A779358D8167}"/>
              </a:ext>
            </a:extLst>
          </p:cNvPr>
          <p:cNvSpPr/>
          <p:nvPr/>
        </p:nvSpPr>
        <p:spPr>
          <a:xfrm rot="16200000">
            <a:off x="8117930" y="52470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988">
            <a:extLst>
              <a:ext uri="{FF2B5EF4-FFF2-40B4-BE49-F238E27FC236}">
                <a16:creationId xmlns:a16="http://schemas.microsoft.com/office/drawing/2014/main" id="{B94AF7F8-7E92-4E6D-76A5-80F596994DA4}"/>
              </a:ext>
            </a:extLst>
          </p:cNvPr>
          <p:cNvSpPr/>
          <p:nvPr/>
        </p:nvSpPr>
        <p:spPr>
          <a:xfrm rot="16200000">
            <a:off x="8289782" y="55680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989">
            <a:extLst>
              <a:ext uri="{FF2B5EF4-FFF2-40B4-BE49-F238E27FC236}">
                <a16:creationId xmlns:a16="http://schemas.microsoft.com/office/drawing/2014/main" id="{85EF6183-61D5-E9D6-E150-6647BA2ED906}"/>
              </a:ext>
            </a:extLst>
          </p:cNvPr>
          <p:cNvSpPr/>
          <p:nvPr/>
        </p:nvSpPr>
        <p:spPr>
          <a:xfrm rot="16200000">
            <a:off x="8288800" y="540687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" name="모서리가 둥근 직사각형 990">
            <a:extLst>
              <a:ext uri="{FF2B5EF4-FFF2-40B4-BE49-F238E27FC236}">
                <a16:creationId xmlns:a16="http://schemas.microsoft.com/office/drawing/2014/main" id="{D58CA3E9-625F-D1DB-DBCA-FCA1A163C4C2}"/>
              </a:ext>
            </a:extLst>
          </p:cNvPr>
          <p:cNvSpPr/>
          <p:nvPr/>
        </p:nvSpPr>
        <p:spPr>
          <a:xfrm rot="16200000">
            <a:off x="8289779" y="52456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985">
            <a:extLst>
              <a:ext uri="{FF2B5EF4-FFF2-40B4-BE49-F238E27FC236}">
                <a16:creationId xmlns:a16="http://schemas.microsoft.com/office/drawing/2014/main" id="{325707A3-2FF1-2622-EC3E-208B43089256}"/>
              </a:ext>
            </a:extLst>
          </p:cNvPr>
          <p:cNvSpPr/>
          <p:nvPr/>
        </p:nvSpPr>
        <p:spPr>
          <a:xfrm rot="16200000">
            <a:off x="8470056" y="55693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986">
            <a:extLst>
              <a:ext uri="{FF2B5EF4-FFF2-40B4-BE49-F238E27FC236}">
                <a16:creationId xmlns:a16="http://schemas.microsoft.com/office/drawing/2014/main" id="{F77CB408-7110-BCA7-1482-07B61040059F}"/>
              </a:ext>
            </a:extLst>
          </p:cNvPr>
          <p:cNvSpPr/>
          <p:nvPr/>
        </p:nvSpPr>
        <p:spPr>
          <a:xfrm rot="16200000">
            <a:off x="8469074" y="54081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987">
            <a:extLst>
              <a:ext uri="{FF2B5EF4-FFF2-40B4-BE49-F238E27FC236}">
                <a16:creationId xmlns:a16="http://schemas.microsoft.com/office/drawing/2014/main" id="{0780A8AE-52E0-1E5C-D568-A6A93FC16E87}"/>
              </a:ext>
            </a:extLst>
          </p:cNvPr>
          <p:cNvSpPr/>
          <p:nvPr/>
        </p:nvSpPr>
        <p:spPr>
          <a:xfrm rot="16200000">
            <a:off x="8467759" y="52470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" name="모서리가 둥근 직사각형 982">
            <a:extLst>
              <a:ext uri="{FF2B5EF4-FFF2-40B4-BE49-F238E27FC236}">
                <a16:creationId xmlns:a16="http://schemas.microsoft.com/office/drawing/2014/main" id="{1731C5D6-EFCD-AC97-2FF4-C147826B03B2}"/>
              </a:ext>
            </a:extLst>
          </p:cNvPr>
          <p:cNvSpPr/>
          <p:nvPr/>
        </p:nvSpPr>
        <p:spPr>
          <a:xfrm rot="16200000">
            <a:off x="8637409" y="557245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" name="모서리가 둥근 직사각형 983">
            <a:extLst>
              <a:ext uri="{FF2B5EF4-FFF2-40B4-BE49-F238E27FC236}">
                <a16:creationId xmlns:a16="http://schemas.microsoft.com/office/drawing/2014/main" id="{C0AC97CA-AAAC-EE8F-6861-541E03C8A1FA}"/>
              </a:ext>
            </a:extLst>
          </p:cNvPr>
          <p:cNvSpPr/>
          <p:nvPr/>
        </p:nvSpPr>
        <p:spPr>
          <a:xfrm rot="16200000">
            <a:off x="8636428" y="54112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" name="모서리가 둥근 직사각형 984">
            <a:extLst>
              <a:ext uri="{FF2B5EF4-FFF2-40B4-BE49-F238E27FC236}">
                <a16:creationId xmlns:a16="http://schemas.microsoft.com/office/drawing/2014/main" id="{C3D47E27-F39C-8958-0A17-7FAC08F1259E}"/>
              </a:ext>
            </a:extLst>
          </p:cNvPr>
          <p:cNvSpPr/>
          <p:nvPr/>
        </p:nvSpPr>
        <p:spPr>
          <a:xfrm rot="16200000">
            <a:off x="8635113" y="52500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" name="모서리가 둥근 직사각형 979">
            <a:extLst>
              <a:ext uri="{FF2B5EF4-FFF2-40B4-BE49-F238E27FC236}">
                <a16:creationId xmlns:a16="http://schemas.microsoft.com/office/drawing/2014/main" id="{8431D89B-D9F2-9189-B3B4-CB1D51206724}"/>
              </a:ext>
            </a:extLst>
          </p:cNvPr>
          <p:cNvSpPr/>
          <p:nvPr/>
        </p:nvSpPr>
        <p:spPr>
          <a:xfrm rot="16200000">
            <a:off x="8802523" y="55711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" name="모서리가 둥근 직사각형 980">
            <a:extLst>
              <a:ext uri="{FF2B5EF4-FFF2-40B4-BE49-F238E27FC236}">
                <a16:creationId xmlns:a16="http://schemas.microsoft.com/office/drawing/2014/main" id="{B428FF16-D893-38B3-CAC0-EEC4B8A5E83E}"/>
              </a:ext>
            </a:extLst>
          </p:cNvPr>
          <p:cNvSpPr/>
          <p:nvPr/>
        </p:nvSpPr>
        <p:spPr>
          <a:xfrm rot="16200000">
            <a:off x="8801541" y="54099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" name="모서리가 둥근 직사각형 981">
            <a:extLst>
              <a:ext uri="{FF2B5EF4-FFF2-40B4-BE49-F238E27FC236}">
                <a16:creationId xmlns:a16="http://schemas.microsoft.com/office/drawing/2014/main" id="{F4B35D4E-A201-5050-231D-1BCDF2083A23}"/>
              </a:ext>
            </a:extLst>
          </p:cNvPr>
          <p:cNvSpPr/>
          <p:nvPr/>
        </p:nvSpPr>
        <p:spPr>
          <a:xfrm rot="16200000">
            <a:off x="8803285" y="52454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" name="모서리가 둥근 직사각형 976">
            <a:extLst>
              <a:ext uri="{FF2B5EF4-FFF2-40B4-BE49-F238E27FC236}">
                <a16:creationId xmlns:a16="http://schemas.microsoft.com/office/drawing/2014/main" id="{FE005684-59F2-21F5-383B-9FB558DA82C0}"/>
              </a:ext>
            </a:extLst>
          </p:cNvPr>
          <p:cNvSpPr/>
          <p:nvPr/>
        </p:nvSpPr>
        <p:spPr>
          <a:xfrm rot="16200000">
            <a:off x="8965703" y="55714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" name="모서리가 둥근 직사각형 977">
            <a:extLst>
              <a:ext uri="{FF2B5EF4-FFF2-40B4-BE49-F238E27FC236}">
                <a16:creationId xmlns:a16="http://schemas.microsoft.com/office/drawing/2014/main" id="{8D790863-8E68-C4DC-D91B-6EB9902E763C}"/>
              </a:ext>
            </a:extLst>
          </p:cNvPr>
          <p:cNvSpPr/>
          <p:nvPr/>
        </p:nvSpPr>
        <p:spPr>
          <a:xfrm rot="16200000">
            <a:off x="8964722" y="54102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" name="모서리가 둥근 직사각형 978">
            <a:extLst>
              <a:ext uri="{FF2B5EF4-FFF2-40B4-BE49-F238E27FC236}">
                <a16:creationId xmlns:a16="http://schemas.microsoft.com/office/drawing/2014/main" id="{C1B930F8-DE4A-4881-97F2-C1BB84CDE36E}"/>
              </a:ext>
            </a:extLst>
          </p:cNvPr>
          <p:cNvSpPr/>
          <p:nvPr/>
        </p:nvSpPr>
        <p:spPr>
          <a:xfrm rot="16200000">
            <a:off x="8963407" y="52490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" name="모서리가 둥근 직사각형 973">
            <a:extLst>
              <a:ext uri="{FF2B5EF4-FFF2-40B4-BE49-F238E27FC236}">
                <a16:creationId xmlns:a16="http://schemas.microsoft.com/office/drawing/2014/main" id="{1CB5F2F8-4FEB-C62C-B94E-8C872FB5BC94}"/>
              </a:ext>
            </a:extLst>
          </p:cNvPr>
          <p:cNvSpPr/>
          <p:nvPr/>
        </p:nvSpPr>
        <p:spPr>
          <a:xfrm rot="16200000">
            <a:off x="9130597" y="55708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8" name="모서리가 둥근 직사각형 974">
            <a:extLst>
              <a:ext uri="{FF2B5EF4-FFF2-40B4-BE49-F238E27FC236}">
                <a16:creationId xmlns:a16="http://schemas.microsoft.com/office/drawing/2014/main" id="{BA406821-7CE1-9507-B7BC-52FB9F539993}"/>
              </a:ext>
            </a:extLst>
          </p:cNvPr>
          <p:cNvSpPr/>
          <p:nvPr/>
        </p:nvSpPr>
        <p:spPr>
          <a:xfrm rot="16200000">
            <a:off x="9129616" y="54096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9" name="모서리가 둥근 직사각형 975">
            <a:extLst>
              <a:ext uri="{FF2B5EF4-FFF2-40B4-BE49-F238E27FC236}">
                <a16:creationId xmlns:a16="http://schemas.microsoft.com/office/drawing/2014/main" id="{6E66CBCE-A9DB-8808-7601-CB16292DE750}"/>
              </a:ext>
            </a:extLst>
          </p:cNvPr>
          <p:cNvSpPr/>
          <p:nvPr/>
        </p:nvSpPr>
        <p:spPr>
          <a:xfrm rot="16200000">
            <a:off x="9128300" y="52484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" name="모서리가 둥근 직사각형 913">
            <a:extLst>
              <a:ext uri="{FF2B5EF4-FFF2-40B4-BE49-F238E27FC236}">
                <a16:creationId xmlns:a16="http://schemas.microsoft.com/office/drawing/2014/main" id="{6B4E7628-0391-FADF-B587-0516A9599D26}"/>
              </a:ext>
            </a:extLst>
          </p:cNvPr>
          <p:cNvSpPr/>
          <p:nvPr/>
        </p:nvSpPr>
        <p:spPr>
          <a:xfrm rot="16200000">
            <a:off x="7615858" y="55687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" name="사각형: 둥근 위쪽 모서리 900">
            <a:extLst>
              <a:ext uri="{FF2B5EF4-FFF2-40B4-BE49-F238E27FC236}">
                <a16:creationId xmlns:a16="http://schemas.microsoft.com/office/drawing/2014/main" id="{368F0F62-A237-8DC4-D0EA-EA9242192FDB}"/>
              </a:ext>
            </a:extLst>
          </p:cNvPr>
          <p:cNvSpPr/>
          <p:nvPr/>
        </p:nvSpPr>
        <p:spPr>
          <a:xfrm rot="16200000">
            <a:off x="7148477" y="5318752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02" name="직선 연결선 901">
            <a:extLst>
              <a:ext uri="{FF2B5EF4-FFF2-40B4-BE49-F238E27FC236}">
                <a16:creationId xmlns:a16="http://schemas.microsoft.com/office/drawing/2014/main" id="{8B5DE550-9874-7ED8-89B5-2D9181EAB21B}"/>
              </a:ext>
            </a:extLst>
          </p:cNvPr>
          <p:cNvCxnSpPr>
            <a:cxnSpLocks/>
          </p:cNvCxnSpPr>
          <p:nvPr/>
        </p:nvCxnSpPr>
        <p:spPr>
          <a:xfrm rot="16200000">
            <a:off x="7291099" y="5454674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3" name="사각형: 둥근 모서리 902">
            <a:extLst>
              <a:ext uri="{FF2B5EF4-FFF2-40B4-BE49-F238E27FC236}">
                <a16:creationId xmlns:a16="http://schemas.microsoft.com/office/drawing/2014/main" id="{BCFC00D7-D577-DF42-F1DE-8927298335C6}"/>
              </a:ext>
            </a:extLst>
          </p:cNvPr>
          <p:cNvSpPr/>
          <p:nvPr/>
        </p:nvSpPr>
        <p:spPr>
          <a:xfrm rot="16200000">
            <a:off x="8009838" y="4458010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" name="직사각형 903">
            <a:extLst>
              <a:ext uri="{FF2B5EF4-FFF2-40B4-BE49-F238E27FC236}">
                <a16:creationId xmlns:a16="http://schemas.microsoft.com/office/drawing/2014/main" id="{D8C40334-953B-42A8-0F66-C569117C2526}"/>
              </a:ext>
            </a:extLst>
          </p:cNvPr>
          <p:cNvSpPr/>
          <p:nvPr/>
        </p:nvSpPr>
        <p:spPr>
          <a:xfrm rot="16200000">
            <a:off x="7133295" y="532225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905" name="직선 연결선 904">
            <a:extLst>
              <a:ext uri="{FF2B5EF4-FFF2-40B4-BE49-F238E27FC236}">
                <a16:creationId xmlns:a16="http://schemas.microsoft.com/office/drawing/2014/main" id="{D63F57BC-5E0F-689F-5E12-942184D70E96}"/>
              </a:ext>
            </a:extLst>
          </p:cNvPr>
          <p:cNvCxnSpPr>
            <a:cxnSpLocks/>
          </p:cNvCxnSpPr>
          <p:nvPr/>
        </p:nvCxnSpPr>
        <p:spPr>
          <a:xfrm rot="16200000">
            <a:off x="7165071" y="5451417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6" name="직선 연결선 905">
            <a:extLst>
              <a:ext uri="{FF2B5EF4-FFF2-40B4-BE49-F238E27FC236}">
                <a16:creationId xmlns:a16="http://schemas.microsoft.com/office/drawing/2014/main" id="{CFF55DC0-B53C-7AF3-CE5E-12660FAE1B69}"/>
              </a:ext>
            </a:extLst>
          </p:cNvPr>
          <p:cNvCxnSpPr/>
          <p:nvPr/>
        </p:nvCxnSpPr>
        <p:spPr>
          <a:xfrm rot="16200000" flipV="1">
            <a:off x="8332867" y="4625318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7" name="직선 연결선 906">
            <a:extLst>
              <a:ext uri="{FF2B5EF4-FFF2-40B4-BE49-F238E27FC236}">
                <a16:creationId xmlns:a16="http://schemas.microsoft.com/office/drawing/2014/main" id="{D8C3F3C3-B3D0-8A3D-F758-D9C7539EF358}"/>
              </a:ext>
            </a:extLst>
          </p:cNvPr>
          <p:cNvCxnSpPr/>
          <p:nvPr/>
        </p:nvCxnSpPr>
        <p:spPr>
          <a:xfrm rot="16200000" flipV="1">
            <a:off x="8314848" y="4457302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8" name="모서리가 둥근 직사각형 1001">
            <a:extLst>
              <a:ext uri="{FF2B5EF4-FFF2-40B4-BE49-F238E27FC236}">
                <a16:creationId xmlns:a16="http://schemas.microsoft.com/office/drawing/2014/main" id="{08F2F3B1-4F96-E340-AC2C-61100CCB9B2E}"/>
              </a:ext>
            </a:extLst>
          </p:cNvPr>
          <p:cNvSpPr/>
          <p:nvPr/>
        </p:nvSpPr>
        <p:spPr>
          <a:xfrm rot="16200000">
            <a:off x="7616623" y="4824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" name="모서리가 둥근 직사각형 1002">
            <a:extLst>
              <a:ext uri="{FF2B5EF4-FFF2-40B4-BE49-F238E27FC236}">
                <a16:creationId xmlns:a16="http://schemas.microsoft.com/office/drawing/2014/main" id="{C00E2FEC-FDC1-EED0-B95B-A6316F8A3DCC}"/>
              </a:ext>
            </a:extLst>
          </p:cNvPr>
          <p:cNvSpPr/>
          <p:nvPr/>
        </p:nvSpPr>
        <p:spPr>
          <a:xfrm rot="16200000">
            <a:off x="7615308" y="46628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" name="모서리가 둥근 직사각형 997">
            <a:extLst>
              <a:ext uri="{FF2B5EF4-FFF2-40B4-BE49-F238E27FC236}">
                <a16:creationId xmlns:a16="http://schemas.microsoft.com/office/drawing/2014/main" id="{57A686D8-B20A-D462-9C2B-55465A775660}"/>
              </a:ext>
            </a:extLst>
          </p:cNvPr>
          <p:cNvSpPr/>
          <p:nvPr/>
        </p:nvSpPr>
        <p:spPr>
          <a:xfrm rot="16200000">
            <a:off x="7785617" y="49859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1" name="모서리가 둥근 직사각형 998">
            <a:extLst>
              <a:ext uri="{FF2B5EF4-FFF2-40B4-BE49-F238E27FC236}">
                <a16:creationId xmlns:a16="http://schemas.microsoft.com/office/drawing/2014/main" id="{B9AAABAF-04AD-75DC-5269-F8934941B883}"/>
              </a:ext>
            </a:extLst>
          </p:cNvPr>
          <p:cNvSpPr/>
          <p:nvPr/>
        </p:nvSpPr>
        <p:spPr>
          <a:xfrm rot="16200000">
            <a:off x="7784635" y="48247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" name="모서리가 둥근 직사각형 999">
            <a:extLst>
              <a:ext uri="{FF2B5EF4-FFF2-40B4-BE49-F238E27FC236}">
                <a16:creationId xmlns:a16="http://schemas.microsoft.com/office/drawing/2014/main" id="{9EFE9853-8E67-F94A-0FD0-26CE741CDB11}"/>
              </a:ext>
            </a:extLst>
          </p:cNvPr>
          <p:cNvSpPr/>
          <p:nvPr/>
        </p:nvSpPr>
        <p:spPr>
          <a:xfrm rot="16200000">
            <a:off x="7783320" y="466353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" name="모서리가 둥근 직사각형 994">
            <a:extLst>
              <a:ext uri="{FF2B5EF4-FFF2-40B4-BE49-F238E27FC236}">
                <a16:creationId xmlns:a16="http://schemas.microsoft.com/office/drawing/2014/main" id="{FA6EB0E3-0834-9C04-51AF-C2BB8B951B32}"/>
              </a:ext>
            </a:extLst>
          </p:cNvPr>
          <p:cNvSpPr/>
          <p:nvPr/>
        </p:nvSpPr>
        <p:spPr>
          <a:xfrm rot="16200000">
            <a:off x="7957069" y="49851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" name="모서리가 둥근 직사각형 995">
            <a:extLst>
              <a:ext uri="{FF2B5EF4-FFF2-40B4-BE49-F238E27FC236}">
                <a16:creationId xmlns:a16="http://schemas.microsoft.com/office/drawing/2014/main" id="{FF681B7E-0461-6EC9-4E55-BC57E30ACC6E}"/>
              </a:ext>
            </a:extLst>
          </p:cNvPr>
          <p:cNvSpPr/>
          <p:nvPr/>
        </p:nvSpPr>
        <p:spPr>
          <a:xfrm rot="16200000">
            <a:off x="7956087" y="482400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96">
            <a:extLst>
              <a:ext uri="{FF2B5EF4-FFF2-40B4-BE49-F238E27FC236}">
                <a16:creationId xmlns:a16="http://schemas.microsoft.com/office/drawing/2014/main" id="{79F67BBC-EFD5-D269-5B1A-C6D8519DE376}"/>
              </a:ext>
            </a:extLst>
          </p:cNvPr>
          <p:cNvSpPr/>
          <p:nvPr/>
        </p:nvSpPr>
        <p:spPr>
          <a:xfrm rot="16200000">
            <a:off x="7954772" y="46628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6" name="모서리가 둥근 직사각형 991">
            <a:extLst>
              <a:ext uri="{FF2B5EF4-FFF2-40B4-BE49-F238E27FC236}">
                <a16:creationId xmlns:a16="http://schemas.microsoft.com/office/drawing/2014/main" id="{B1A393E0-AED0-E266-C7D4-527039789539}"/>
              </a:ext>
            </a:extLst>
          </p:cNvPr>
          <p:cNvSpPr/>
          <p:nvPr/>
        </p:nvSpPr>
        <p:spPr>
          <a:xfrm rot="16200000">
            <a:off x="8120227" y="498416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모서리가 둥근 직사각형 992">
            <a:extLst>
              <a:ext uri="{FF2B5EF4-FFF2-40B4-BE49-F238E27FC236}">
                <a16:creationId xmlns:a16="http://schemas.microsoft.com/office/drawing/2014/main" id="{ECA92D29-746D-D649-7198-ED214A35D872}"/>
              </a:ext>
            </a:extLst>
          </p:cNvPr>
          <p:cNvSpPr/>
          <p:nvPr/>
        </p:nvSpPr>
        <p:spPr>
          <a:xfrm rot="16200000">
            <a:off x="8119245" y="48229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8" name="모서리가 둥근 직사각형 993">
            <a:extLst>
              <a:ext uri="{FF2B5EF4-FFF2-40B4-BE49-F238E27FC236}">
                <a16:creationId xmlns:a16="http://schemas.microsoft.com/office/drawing/2014/main" id="{A7411368-0A95-B13C-9389-5453858B270F}"/>
              </a:ext>
            </a:extLst>
          </p:cNvPr>
          <p:cNvSpPr/>
          <p:nvPr/>
        </p:nvSpPr>
        <p:spPr>
          <a:xfrm rot="16200000">
            <a:off x="8117930" y="46617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모서리가 둥근 직사각형 988">
            <a:extLst>
              <a:ext uri="{FF2B5EF4-FFF2-40B4-BE49-F238E27FC236}">
                <a16:creationId xmlns:a16="http://schemas.microsoft.com/office/drawing/2014/main" id="{6390DB5C-4BBF-D62C-678F-547B1E5C9BAE}"/>
              </a:ext>
            </a:extLst>
          </p:cNvPr>
          <p:cNvSpPr/>
          <p:nvPr/>
        </p:nvSpPr>
        <p:spPr>
          <a:xfrm rot="16200000">
            <a:off x="8289782" y="49828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0" name="모서리가 둥근 직사각형 989">
            <a:extLst>
              <a:ext uri="{FF2B5EF4-FFF2-40B4-BE49-F238E27FC236}">
                <a16:creationId xmlns:a16="http://schemas.microsoft.com/office/drawing/2014/main" id="{C15FD0EC-3A74-C050-B147-7986EDE1A9B8}"/>
              </a:ext>
            </a:extLst>
          </p:cNvPr>
          <p:cNvSpPr/>
          <p:nvPr/>
        </p:nvSpPr>
        <p:spPr>
          <a:xfrm rot="16200000">
            <a:off x="8288800" y="48216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모서리가 둥근 직사각형 990">
            <a:extLst>
              <a:ext uri="{FF2B5EF4-FFF2-40B4-BE49-F238E27FC236}">
                <a16:creationId xmlns:a16="http://schemas.microsoft.com/office/drawing/2014/main" id="{11BCA08F-D24C-CEB1-C630-95D688DA82B2}"/>
              </a:ext>
            </a:extLst>
          </p:cNvPr>
          <p:cNvSpPr/>
          <p:nvPr/>
        </p:nvSpPr>
        <p:spPr>
          <a:xfrm rot="16200000">
            <a:off x="8289779" y="46604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2" name="모서리가 둥근 직사각형 985">
            <a:extLst>
              <a:ext uri="{FF2B5EF4-FFF2-40B4-BE49-F238E27FC236}">
                <a16:creationId xmlns:a16="http://schemas.microsoft.com/office/drawing/2014/main" id="{B98F9671-1EF0-078B-152D-0EB9F5A09DDD}"/>
              </a:ext>
            </a:extLst>
          </p:cNvPr>
          <p:cNvSpPr/>
          <p:nvPr/>
        </p:nvSpPr>
        <p:spPr>
          <a:xfrm rot="16200000">
            <a:off x="8470056" y="49841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모서리가 둥근 직사각형 986">
            <a:extLst>
              <a:ext uri="{FF2B5EF4-FFF2-40B4-BE49-F238E27FC236}">
                <a16:creationId xmlns:a16="http://schemas.microsoft.com/office/drawing/2014/main" id="{64BCCEBE-8780-61BE-1F18-BB266175AD38}"/>
              </a:ext>
            </a:extLst>
          </p:cNvPr>
          <p:cNvSpPr/>
          <p:nvPr/>
        </p:nvSpPr>
        <p:spPr>
          <a:xfrm rot="16200000">
            <a:off x="8469074" y="482297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4" name="모서리가 둥근 직사각형 987">
            <a:extLst>
              <a:ext uri="{FF2B5EF4-FFF2-40B4-BE49-F238E27FC236}">
                <a16:creationId xmlns:a16="http://schemas.microsoft.com/office/drawing/2014/main" id="{604E25B4-A7A9-F1AB-191B-D9BD6E7AE006}"/>
              </a:ext>
            </a:extLst>
          </p:cNvPr>
          <p:cNvSpPr/>
          <p:nvPr/>
        </p:nvSpPr>
        <p:spPr>
          <a:xfrm rot="16200000">
            <a:off x="8467759" y="466178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모서리가 둥근 직사각형 982">
            <a:extLst>
              <a:ext uri="{FF2B5EF4-FFF2-40B4-BE49-F238E27FC236}">
                <a16:creationId xmlns:a16="http://schemas.microsoft.com/office/drawing/2014/main" id="{0FEA5CF7-613F-3E64-F7A2-E1116E83DF54}"/>
              </a:ext>
            </a:extLst>
          </p:cNvPr>
          <p:cNvSpPr/>
          <p:nvPr/>
        </p:nvSpPr>
        <p:spPr>
          <a:xfrm rot="16200000">
            <a:off x="8637409" y="49872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6" name="모서리가 둥근 직사각형 983">
            <a:extLst>
              <a:ext uri="{FF2B5EF4-FFF2-40B4-BE49-F238E27FC236}">
                <a16:creationId xmlns:a16="http://schemas.microsoft.com/office/drawing/2014/main" id="{F75F2F03-752A-3AE5-2C8D-8F2DFCB76166}"/>
              </a:ext>
            </a:extLst>
          </p:cNvPr>
          <p:cNvSpPr/>
          <p:nvPr/>
        </p:nvSpPr>
        <p:spPr>
          <a:xfrm rot="16200000">
            <a:off x="8636428" y="482604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모서리가 둥근 직사각형 984">
            <a:extLst>
              <a:ext uri="{FF2B5EF4-FFF2-40B4-BE49-F238E27FC236}">
                <a16:creationId xmlns:a16="http://schemas.microsoft.com/office/drawing/2014/main" id="{F5F3B7BB-8B75-7304-0161-094C4C4FE7F7}"/>
              </a:ext>
            </a:extLst>
          </p:cNvPr>
          <p:cNvSpPr/>
          <p:nvPr/>
        </p:nvSpPr>
        <p:spPr>
          <a:xfrm rot="16200000">
            <a:off x="8635113" y="46648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8" name="모서리가 둥근 직사각형 979">
            <a:extLst>
              <a:ext uri="{FF2B5EF4-FFF2-40B4-BE49-F238E27FC236}">
                <a16:creationId xmlns:a16="http://schemas.microsoft.com/office/drawing/2014/main" id="{4558333E-EB53-E9B7-20AC-756C2B99B9FF}"/>
              </a:ext>
            </a:extLst>
          </p:cNvPr>
          <p:cNvSpPr/>
          <p:nvPr/>
        </p:nvSpPr>
        <p:spPr>
          <a:xfrm rot="16200000">
            <a:off x="8802523" y="49859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9" name="모서리가 둥근 직사각형 980">
            <a:extLst>
              <a:ext uri="{FF2B5EF4-FFF2-40B4-BE49-F238E27FC236}">
                <a16:creationId xmlns:a16="http://schemas.microsoft.com/office/drawing/2014/main" id="{39BDB17F-D934-969E-A3B2-949C76F3BF86}"/>
              </a:ext>
            </a:extLst>
          </p:cNvPr>
          <p:cNvSpPr/>
          <p:nvPr/>
        </p:nvSpPr>
        <p:spPr>
          <a:xfrm rot="16200000">
            <a:off x="8801541" y="48247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0" name="모서리가 둥근 직사각형 981">
            <a:extLst>
              <a:ext uri="{FF2B5EF4-FFF2-40B4-BE49-F238E27FC236}">
                <a16:creationId xmlns:a16="http://schemas.microsoft.com/office/drawing/2014/main" id="{A816C122-A6A6-ED08-1A99-F221FA9E28BB}"/>
              </a:ext>
            </a:extLst>
          </p:cNvPr>
          <p:cNvSpPr/>
          <p:nvPr/>
        </p:nvSpPr>
        <p:spPr>
          <a:xfrm rot="16200000">
            <a:off x="8803285" y="46602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1" name="모서리가 둥근 직사각형 976">
            <a:extLst>
              <a:ext uri="{FF2B5EF4-FFF2-40B4-BE49-F238E27FC236}">
                <a16:creationId xmlns:a16="http://schemas.microsoft.com/office/drawing/2014/main" id="{D886D448-1EC0-34F3-33A1-BF4966C60452}"/>
              </a:ext>
            </a:extLst>
          </p:cNvPr>
          <p:cNvSpPr/>
          <p:nvPr/>
        </p:nvSpPr>
        <p:spPr>
          <a:xfrm rot="16200000">
            <a:off x="8965703" y="49862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2" name="모서리가 둥근 직사각형 977">
            <a:extLst>
              <a:ext uri="{FF2B5EF4-FFF2-40B4-BE49-F238E27FC236}">
                <a16:creationId xmlns:a16="http://schemas.microsoft.com/office/drawing/2014/main" id="{4F81841E-6A8F-9BC6-9E30-C655F7AD9CE3}"/>
              </a:ext>
            </a:extLst>
          </p:cNvPr>
          <p:cNvSpPr/>
          <p:nvPr/>
        </p:nvSpPr>
        <p:spPr>
          <a:xfrm rot="16200000">
            <a:off x="8964722" y="48250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3" name="모서리가 둥근 직사각형 978">
            <a:extLst>
              <a:ext uri="{FF2B5EF4-FFF2-40B4-BE49-F238E27FC236}">
                <a16:creationId xmlns:a16="http://schemas.microsoft.com/office/drawing/2014/main" id="{0595BB21-E7E6-F74C-B92C-EC00A6901A6E}"/>
              </a:ext>
            </a:extLst>
          </p:cNvPr>
          <p:cNvSpPr/>
          <p:nvPr/>
        </p:nvSpPr>
        <p:spPr>
          <a:xfrm rot="16200000">
            <a:off x="8963407" y="466387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4" name="모서리가 둥근 직사각형 973">
            <a:extLst>
              <a:ext uri="{FF2B5EF4-FFF2-40B4-BE49-F238E27FC236}">
                <a16:creationId xmlns:a16="http://schemas.microsoft.com/office/drawing/2014/main" id="{BB0AA932-9D97-AF85-8A4B-B727FAEED6DA}"/>
              </a:ext>
            </a:extLst>
          </p:cNvPr>
          <p:cNvSpPr/>
          <p:nvPr/>
        </p:nvSpPr>
        <p:spPr>
          <a:xfrm rot="16200000">
            <a:off x="9130597" y="49855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" name="모서리가 둥근 직사각형 974">
            <a:extLst>
              <a:ext uri="{FF2B5EF4-FFF2-40B4-BE49-F238E27FC236}">
                <a16:creationId xmlns:a16="http://schemas.microsoft.com/office/drawing/2014/main" id="{84DF106A-A6D4-8684-F382-882E4D66D231}"/>
              </a:ext>
            </a:extLst>
          </p:cNvPr>
          <p:cNvSpPr/>
          <p:nvPr/>
        </p:nvSpPr>
        <p:spPr>
          <a:xfrm rot="16200000">
            <a:off x="9129616" y="48244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6" name="모서리가 둥근 직사각형 975">
            <a:extLst>
              <a:ext uri="{FF2B5EF4-FFF2-40B4-BE49-F238E27FC236}">
                <a16:creationId xmlns:a16="http://schemas.microsoft.com/office/drawing/2014/main" id="{E4AE5885-B868-57A6-13DF-332B96BFCADD}"/>
              </a:ext>
            </a:extLst>
          </p:cNvPr>
          <p:cNvSpPr/>
          <p:nvPr/>
        </p:nvSpPr>
        <p:spPr>
          <a:xfrm rot="16200000">
            <a:off x="9128300" y="46632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7" name="모서리가 둥근 직사각형 913">
            <a:extLst>
              <a:ext uri="{FF2B5EF4-FFF2-40B4-BE49-F238E27FC236}">
                <a16:creationId xmlns:a16="http://schemas.microsoft.com/office/drawing/2014/main" id="{C619ECC1-CD5E-07C1-F9D8-BFFE3B0A6038}"/>
              </a:ext>
            </a:extLst>
          </p:cNvPr>
          <p:cNvSpPr/>
          <p:nvPr/>
        </p:nvSpPr>
        <p:spPr>
          <a:xfrm rot="16200000">
            <a:off x="7615858" y="49835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8" name="사각형: 둥근 위쪽 모서리 937">
            <a:extLst>
              <a:ext uri="{FF2B5EF4-FFF2-40B4-BE49-F238E27FC236}">
                <a16:creationId xmlns:a16="http://schemas.microsoft.com/office/drawing/2014/main" id="{BA6C036A-F7D6-36D6-68ED-E1D83772EA84}"/>
              </a:ext>
            </a:extLst>
          </p:cNvPr>
          <p:cNvSpPr/>
          <p:nvPr/>
        </p:nvSpPr>
        <p:spPr>
          <a:xfrm rot="16200000">
            <a:off x="7148477" y="473353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39" name="직선 연결선 938">
            <a:extLst>
              <a:ext uri="{FF2B5EF4-FFF2-40B4-BE49-F238E27FC236}">
                <a16:creationId xmlns:a16="http://schemas.microsoft.com/office/drawing/2014/main" id="{C19EDC23-1FFE-D680-EF4D-A20903AAE7E1}"/>
              </a:ext>
            </a:extLst>
          </p:cNvPr>
          <p:cNvCxnSpPr>
            <a:cxnSpLocks/>
          </p:cNvCxnSpPr>
          <p:nvPr/>
        </p:nvCxnSpPr>
        <p:spPr>
          <a:xfrm rot="16200000">
            <a:off x="7291099" y="486945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0" name="사각형: 둥근 모서리 939">
            <a:extLst>
              <a:ext uri="{FF2B5EF4-FFF2-40B4-BE49-F238E27FC236}">
                <a16:creationId xmlns:a16="http://schemas.microsoft.com/office/drawing/2014/main" id="{E117C5C9-2131-DAF8-C0D4-FB10189BADAE}"/>
              </a:ext>
            </a:extLst>
          </p:cNvPr>
          <p:cNvSpPr/>
          <p:nvPr/>
        </p:nvSpPr>
        <p:spPr>
          <a:xfrm rot="16200000">
            <a:off x="8009838" y="387278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1" name="직사각형 940">
            <a:extLst>
              <a:ext uri="{FF2B5EF4-FFF2-40B4-BE49-F238E27FC236}">
                <a16:creationId xmlns:a16="http://schemas.microsoft.com/office/drawing/2014/main" id="{0480C0E1-0E7C-630D-E71C-3864F9934895}"/>
              </a:ext>
            </a:extLst>
          </p:cNvPr>
          <p:cNvSpPr/>
          <p:nvPr/>
        </p:nvSpPr>
        <p:spPr>
          <a:xfrm rot="16200000">
            <a:off x="7133295" y="473703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42" name="그룹 941">
            <a:extLst>
              <a:ext uri="{FF2B5EF4-FFF2-40B4-BE49-F238E27FC236}">
                <a16:creationId xmlns:a16="http://schemas.microsoft.com/office/drawing/2014/main" id="{DE5C963C-4443-9A99-B132-D255245AA85C}"/>
              </a:ext>
            </a:extLst>
          </p:cNvPr>
          <p:cNvGrpSpPr/>
          <p:nvPr/>
        </p:nvGrpSpPr>
        <p:grpSpPr>
          <a:xfrm rot="16200000">
            <a:off x="7187728" y="4745925"/>
            <a:ext cx="577799" cy="221356"/>
            <a:chOff x="7891818" y="845329"/>
            <a:chExt cx="597508" cy="229746"/>
          </a:xfrm>
        </p:grpSpPr>
        <p:sp>
          <p:nvSpPr>
            <p:cNvPr id="1431" name="직사각형 1430">
              <a:extLst>
                <a:ext uri="{FF2B5EF4-FFF2-40B4-BE49-F238E27FC236}">
                  <a16:creationId xmlns:a16="http://schemas.microsoft.com/office/drawing/2014/main" id="{C89158E2-3B38-1933-C2CD-35C13AA110E5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32" name="직사각형 1431">
              <a:extLst>
                <a:ext uri="{FF2B5EF4-FFF2-40B4-BE49-F238E27FC236}">
                  <a16:creationId xmlns:a16="http://schemas.microsoft.com/office/drawing/2014/main" id="{7048F3B3-C114-89BD-AA9D-1E1088BAB939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33" name="직사각형 1432">
              <a:extLst>
                <a:ext uri="{FF2B5EF4-FFF2-40B4-BE49-F238E27FC236}">
                  <a16:creationId xmlns:a16="http://schemas.microsoft.com/office/drawing/2014/main" id="{4E945A9D-AC7A-F6EC-43BA-E962DEC9E041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43" name="직선 연결선 942">
            <a:extLst>
              <a:ext uri="{FF2B5EF4-FFF2-40B4-BE49-F238E27FC236}">
                <a16:creationId xmlns:a16="http://schemas.microsoft.com/office/drawing/2014/main" id="{3AF6A79C-DA5F-F84B-ACAB-D1D16B20CE2A}"/>
              </a:ext>
            </a:extLst>
          </p:cNvPr>
          <p:cNvCxnSpPr>
            <a:cxnSpLocks/>
          </p:cNvCxnSpPr>
          <p:nvPr/>
        </p:nvCxnSpPr>
        <p:spPr>
          <a:xfrm rot="16200000">
            <a:off x="7165071" y="486619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4" name="그룹 943">
            <a:extLst>
              <a:ext uri="{FF2B5EF4-FFF2-40B4-BE49-F238E27FC236}">
                <a16:creationId xmlns:a16="http://schemas.microsoft.com/office/drawing/2014/main" id="{F74D789F-18B2-BD54-1CA6-F0BD7AF47421}"/>
              </a:ext>
            </a:extLst>
          </p:cNvPr>
          <p:cNvGrpSpPr/>
          <p:nvPr/>
        </p:nvGrpSpPr>
        <p:grpSpPr>
          <a:xfrm rot="16200000">
            <a:off x="8250683" y="3957910"/>
            <a:ext cx="161190" cy="1829500"/>
            <a:chOff x="7498683" y="728474"/>
            <a:chExt cx="166688" cy="2740762"/>
          </a:xfrm>
        </p:grpSpPr>
        <p:cxnSp>
          <p:nvCxnSpPr>
            <p:cNvPr id="1429" name="직선 연결선 1428">
              <a:extLst>
                <a:ext uri="{FF2B5EF4-FFF2-40B4-BE49-F238E27FC236}">
                  <a16:creationId xmlns:a16="http://schemas.microsoft.com/office/drawing/2014/main" id="{65B0C3DA-F92E-24E8-1AEF-098582757522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0" name="직선 연결선 1429">
              <a:extLst>
                <a:ext uri="{FF2B5EF4-FFF2-40B4-BE49-F238E27FC236}">
                  <a16:creationId xmlns:a16="http://schemas.microsoft.com/office/drawing/2014/main" id="{6308D44E-280A-92AC-1614-97EBF0047CE5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5" name="모서리가 둥근 직사각형 1001">
            <a:extLst>
              <a:ext uri="{FF2B5EF4-FFF2-40B4-BE49-F238E27FC236}">
                <a16:creationId xmlns:a16="http://schemas.microsoft.com/office/drawing/2014/main" id="{B7268E40-AEAC-A120-D717-9F8CD50A59B9}"/>
              </a:ext>
            </a:extLst>
          </p:cNvPr>
          <p:cNvSpPr/>
          <p:nvPr/>
        </p:nvSpPr>
        <p:spPr>
          <a:xfrm rot="16200000">
            <a:off x="7616623" y="42393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6" name="모서리가 둥근 직사각형 1002">
            <a:extLst>
              <a:ext uri="{FF2B5EF4-FFF2-40B4-BE49-F238E27FC236}">
                <a16:creationId xmlns:a16="http://schemas.microsoft.com/office/drawing/2014/main" id="{57AC4067-B153-F694-F997-4504B4F485A5}"/>
              </a:ext>
            </a:extLst>
          </p:cNvPr>
          <p:cNvSpPr/>
          <p:nvPr/>
        </p:nvSpPr>
        <p:spPr>
          <a:xfrm rot="16200000">
            <a:off x="7615308" y="40781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모서리가 둥근 직사각형 997">
            <a:extLst>
              <a:ext uri="{FF2B5EF4-FFF2-40B4-BE49-F238E27FC236}">
                <a16:creationId xmlns:a16="http://schemas.microsoft.com/office/drawing/2014/main" id="{56042F39-598F-57C0-6205-816C3FFFC378}"/>
              </a:ext>
            </a:extLst>
          </p:cNvPr>
          <p:cNvSpPr/>
          <p:nvPr/>
        </p:nvSpPr>
        <p:spPr>
          <a:xfrm rot="16200000">
            <a:off x="7785617" y="44012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8" name="모서리가 둥근 직사각형 998">
            <a:extLst>
              <a:ext uri="{FF2B5EF4-FFF2-40B4-BE49-F238E27FC236}">
                <a16:creationId xmlns:a16="http://schemas.microsoft.com/office/drawing/2014/main" id="{52F8DC02-45D2-11A9-C88E-99EE22A24AD8}"/>
              </a:ext>
            </a:extLst>
          </p:cNvPr>
          <p:cNvSpPr/>
          <p:nvPr/>
        </p:nvSpPr>
        <p:spPr>
          <a:xfrm rot="16200000">
            <a:off x="7784635" y="4240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9" name="모서리가 둥근 직사각형 999">
            <a:extLst>
              <a:ext uri="{FF2B5EF4-FFF2-40B4-BE49-F238E27FC236}">
                <a16:creationId xmlns:a16="http://schemas.microsoft.com/office/drawing/2014/main" id="{4639CF82-91BF-6F54-E810-B38AD185E355}"/>
              </a:ext>
            </a:extLst>
          </p:cNvPr>
          <p:cNvSpPr/>
          <p:nvPr/>
        </p:nvSpPr>
        <p:spPr>
          <a:xfrm rot="16200000">
            <a:off x="7783320" y="40788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0" name="모서리가 둥근 직사각형 994">
            <a:extLst>
              <a:ext uri="{FF2B5EF4-FFF2-40B4-BE49-F238E27FC236}">
                <a16:creationId xmlns:a16="http://schemas.microsoft.com/office/drawing/2014/main" id="{C5851EAF-79F0-BB2B-9674-7CA1A49D6AB7}"/>
              </a:ext>
            </a:extLst>
          </p:cNvPr>
          <p:cNvSpPr/>
          <p:nvPr/>
        </p:nvSpPr>
        <p:spPr>
          <a:xfrm rot="16200000">
            <a:off x="7957069" y="44005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" name="모서리가 둥근 직사각형 995">
            <a:extLst>
              <a:ext uri="{FF2B5EF4-FFF2-40B4-BE49-F238E27FC236}">
                <a16:creationId xmlns:a16="http://schemas.microsoft.com/office/drawing/2014/main" id="{799F9866-C564-B50C-A270-413162644CB8}"/>
              </a:ext>
            </a:extLst>
          </p:cNvPr>
          <p:cNvSpPr/>
          <p:nvPr/>
        </p:nvSpPr>
        <p:spPr>
          <a:xfrm rot="16200000">
            <a:off x="7956087" y="42393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" name="모서리가 둥근 직사각형 996">
            <a:extLst>
              <a:ext uri="{FF2B5EF4-FFF2-40B4-BE49-F238E27FC236}">
                <a16:creationId xmlns:a16="http://schemas.microsoft.com/office/drawing/2014/main" id="{9F1F4837-98B3-1BE0-F467-BAC225FEDED5}"/>
              </a:ext>
            </a:extLst>
          </p:cNvPr>
          <p:cNvSpPr/>
          <p:nvPr/>
        </p:nvSpPr>
        <p:spPr>
          <a:xfrm rot="16200000">
            <a:off x="7954772" y="407812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" name="모서리가 둥근 직사각형 991">
            <a:extLst>
              <a:ext uri="{FF2B5EF4-FFF2-40B4-BE49-F238E27FC236}">
                <a16:creationId xmlns:a16="http://schemas.microsoft.com/office/drawing/2014/main" id="{EC02C3FB-1552-E2EA-BECC-0DCA3BB18664}"/>
              </a:ext>
            </a:extLst>
          </p:cNvPr>
          <p:cNvSpPr/>
          <p:nvPr/>
        </p:nvSpPr>
        <p:spPr>
          <a:xfrm rot="16200000">
            <a:off x="8120227" y="43994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4" name="모서리가 둥근 직사각형 992">
            <a:extLst>
              <a:ext uri="{FF2B5EF4-FFF2-40B4-BE49-F238E27FC236}">
                <a16:creationId xmlns:a16="http://schemas.microsoft.com/office/drawing/2014/main" id="{789C94A4-2829-0292-DFA2-C6D6D0EB08E1}"/>
              </a:ext>
            </a:extLst>
          </p:cNvPr>
          <p:cNvSpPr/>
          <p:nvPr/>
        </p:nvSpPr>
        <p:spPr>
          <a:xfrm rot="16200000">
            <a:off x="8119245" y="42382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5" name="모서리가 둥근 직사각형 993">
            <a:extLst>
              <a:ext uri="{FF2B5EF4-FFF2-40B4-BE49-F238E27FC236}">
                <a16:creationId xmlns:a16="http://schemas.microsoft.com/office/drawing/2014/main" id="{A88562E0-F897-849E-AAEE-FD738DCB3088}"/>
              </a:ext>
            </a:extLst>
          </p:cNvPr>
          <p:cNvSpPr/>
          <p:nvPr/>
        </p:nvSpPr>
        <p:spPr>
          <a:xfrm rot="16200000">
            <a:off x="8117930" y="40770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6" name="모서리가 둥근 직사각형 988">
            <a:extLst>
              <a:ext uri="{FF2B5EF4-FFF2-40B4-BE49-F238E27FC236}">
                <a16:creationId xmlns:a16="http://schemas.microsoft.com/office/drawing/2014/main" id="{DDB66B84-F92E-1968-C22F-A179288BAAE0}"/>
              </a:ext>
            </a:extLst>
          </p:cNvPr>
          <p:cNvSpPr/>
          <p:nvPr/>
        </p:nvSpPr>
        <p:spPr>
          <a:xfrm rot="16200000">
            <a:off x="8289782" y="439815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7" name="모서리가 둥근 직사각형 989">
            <a:extLst>
              <a:ext uri="{FF2B5EF4-FFF2-40B4-BE49-F238E27FC236}">
                <a16:creationId xmlns:a16="http://schemas.microsoft.com/office/drawing/2014/main" id="{C31F53EE-7043-06D2-A23C-CB5A3C5F37F1}"/>
              </a:ext>
            </a:extLst>
          </p:cNvPr>
          <p:cNvSpPr/>
          <p:nvPr/>
        </p:nvSpPr>
        <p:spPr>
          <a:xfrm rot="16200000">
            <a:off x="8288800" y="42369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8" name="모서리가 둥근 직사각형 990">
            <a:extLst>
              <a:ext uri="{FF2B5EF4-FFF2-40B4-BE49-F238E27FC236}">
                <a16:creationId xmlns:a16="http://schemas.microsoft.com/office/drawing/2014/main" id="{A6D94F8A-31E1-64B8-D159-C0F5D48E10FB}"/>
              </a:ext>
            </a:extLst>
          </p:cNvPr>
          <p:cNvSpPr/>
          <p:nvPr/>
        </p:nvSpPr>
        <p:spPr>
          <a:xfrm rot="16200000">
            <a:off x="8289779" y="40757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9" name="모서리가 둥근 직사각형 985">
            <a:extLst>
              <a:ext uri="{FF2B5EF4-FFF2-40B4-BE49-F238E27FC236}">
                <a16:creationId xmlns:a16="http://schemas.microsoft.com/office/drawing/2014/main" id="{25010483-2C6D-ED57-4CC0-26F6D46DDBFB}"/>
              </a:ext>
            </a:extLst>
          </p:cNvPr>
          <p:cNvSpPr/>
          <p:nvPr/>
        </p:nvSpPr>
        <p:spPr>
          <a:xfrm rot="16200000">
            <a:off x="8470056" y="439947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0" name="모서리가 둥근 직사각형 986">
            <a:extLst>
              <a:ext uri="{FF2B5EF4-FFF2-40B4-BE49-F238E27FC236}">
                <a16:creationId xmlns:a16="http://schemas.microsoft.com/office/drawing/2014/main" id="{84B31F50-DF6B-10AF-178D-E4045E8DF0A5}"/>
              </a:ext>
            </a:extLst>
          </p:cNvPr>
          <p:cNvSpPr/>
          <p:nvPr/>
        </p:nvSpPr>
        <p:spPr>
          <a:xfrm rot="16200000">
            <a:off x="8469074" y="42382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1" name="모서리가 둥근 직사각형 987">
            <a:extLst>
              <a:ext uri="{FF2B5EF4-FFF2-40B4-BE49-F238E27FC236}">
                <a16:creationId xmlns:a16="http://schemas.microsoft.com/office/drawing/2014/main" id="{10E50384-2C1F-BB9F-C1B2-B980BFEBCB97}"/>
              </a:ext>
            </a:extLst>
          </p:cNvPr>
          <p:cNvSpPr/>
          <p:nvPr/>
        </p:nvSpPr>
        <p:spPr>
          <a:xfrm rot="16200000">
            <a:off x="8467759" y="407709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2" name="모서리가 둥근 직사각형 982">
            <a:extLst>
              <a:ext uri="{FF2B5EF4-FFF2-40B4-BE49-F238E27FC236}">
                <a16:creationId xmlns:a16="http://schemas.microsoft.com/office/drawing/2014/main" id="{D58D782D-B913-9BDC-52DF-822BECAE2E6F}"/>
              </a:ext>
            </a:extLst>
          </p:cNvPr>
          <p:cNvSpPr/>
          <p:nvPr/>
        </p:nvSpPr>
        <p:spPr>
          <a:xfrm rot="16200000">
            <a:off x="8637409" y="44025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3" name="모서리가 둥근 직사각형 983">
            <a:extLst>
              <a:ext uri="{FF2B5EF4-FFF2-40B4-BE49-F238E27FC236}">
                <a16:creationId xmlns:a16="http://schemas.microsoft.com/office/drawing/2014/main" id="{D550005A-4B9F-256B-073F-8C646E0E32D5}"/>
              </a:ext>
            </a:extLst>
          </p:cNvPr>
          <p:cNvSpPr/>
          <p:nvPr/>
        </p:nvSpPr>
        <p:spPr>
          <a:xfrm rot="16200000">
            <a:off x="8636428" y="42413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4" name="모서리가 둥근 직사각형 984">
            <a:extLst>
              <a:ext uri="{FF2B5EF4-FFF2-40B4-BE49-F238E27FC236}">
                <a16:creationId xmlns:a16="http://schemas.microsoft.com/office/drawing/2014/main" id="{AF38C266-37C6-69CF-F414-06E4C5BFE4B6}"/>
              </a:ext>
            </a:extLst>
          </p:cNvPr>
          <p:cNvSpPr/>
          <p:nvPr/>
        </p:nvSpPr>
        <p:spPr>
          <a:xfrm rot="16200000">
            <a:off x="8635113" y="40801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5" name="모서리가 둥근 직사각형 979">
            <a:extLst>
              <a:ext uri="{FF2B5EF4-FFF2-40B4-BE49-F238E27FC236}">
                <a16:creationId xmlns:a16="http://schemas.microsoft.com/office/drawing/2014/main" id="{871BA81C-E267-F046-4CC0-4B86FACA7E00}"/>
              </a:ext>
            </a:extLst>
          </p:cNvPr>
          <p:cNvSpPr/>
          <p:nvPr/>
        </p:nvSpPr>
        <p:spPr>
          <a:xfrm rot="16200000">
            <a:off x="8802523" y="440122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6" name="모서리가 둥근 직사각형 980">
            <a:extLst>
              <a:ext uri="{FF2B5EF4-FFF2-40B4-BE49-F238E27FC236}">
                <a16:creationId xmlns:a16="http://schemas.microsoft.com/office/drawing/2014/main" id="{D5F8E046-F4A7-4E62-8800-0AC657EF3C04}"/>
              </a:ext>
            </a:extLst>
          </p:cNvPr>
          <p:cNvSpPr/>
          <p:nvPr/>
        </p:nvSpPr>
        <p:spPr>
          <a:xfrm rot="16200000">
            <a:off x="8801541" y="42400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" name="모서리가 둥근 직사각형 981">
            <a:extLst>
              <a:ext uri="{FF2B5EF4-FFF2-40B4-BE49-F238E27FC236}">
                <a16:creationId xmlns:a16="http://schemas.microsoft.com/office/drawing/2014/main" id="{A5B1BA8E-65E0-F54F-EB44-156ED995BB72}"/>
              </a:ext>
            </a:extLst>
          </p:cNvPr>
          <p:cNvSpPr/>
          <p:nvPr/>
        </p:nvSpPr>
        <p:spPr>
          <a:xfrm rot="16200000">
            <a:off x="8803285" y="40755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8" name="모서리가 둥근 직사각형 976">
            <a:extLst>
              <a:ext uri="{FF2B5EF4-FFF2-40B4-BE49-F238E27FC236}">
                <a16:creationId xmlns:a16="http://schemas.microsoft.com/office/drawing/2014/main" id="{9392FDF5-0292-A8C3-A5E6-F888D1B6C0F2}"/>
              </a:ext>
            </a:extLst>
          </p:cNvPr>
          <p:cNvSpPr/>
          <p:nvPr/>
        </p:nvSpPr>
        <p:spPr>
          <a:xfrm rot="16200000">
            <a:off x="8965703" y="44015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" name="모서리가 둥근 직사각형 977">
            <a:extLst>
              <a:ext uri="{FF2B5EF4-FFF2-40B4-BE49-F238E27FC236}">
                <a16:creationId xmlns:a16="http://schemas.microsoft.com/office/drawing/2014/main" id="{A37657A4-8B82-97A5-A892-53AFC19E7CB2}"/>
              </a:ext>
            </a:extLst>
          </p:cNvPr>
          <p:cNvSpPr/>
          <p:nvPr/>
        </p:nvSpPr>
        <p:spPr>
          <a:xfrm rot="16200000">
            <a:off x="8964722" y="42403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978">
            <a:extLst>
              <a:ext uri="{FF2B5EF4-FFF2-40B4-BE49-F238E27FC236}">
                <a16:creationId xmlns:a16="http://schemas.microsoft.com/office/drawing/2014/main" id="{B2931F8B-B6A0-548C-5375-1F98875AED19}"/>
              </a:ext>
            </a:extLst>
          </p:cNvPr>
          <p:cNvSpPr/>
          <p:nvPr/>
        </p:nvSpPr>
        <p:spPr>
          <a:xfrm rot="16200000">
            <a:off x="8963407" y="407918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" name="모서리가 둥근 직사각형 973">
            <a:extLst>
              <a:ext uri="{FF2B5EF4-FFF2-40B4-BE49-F238E27FC236}">
                <a16:creationId xmlns:a16="http://schemas.microsoft.com/office/drawing/2014/main" id="{38011046-3758-C567-670E-15261F2B1798}"/>
              </a:ext>
            </a:extLst>
          </p:cNvPr>
          <p:cNvSpPr/>
          <p:nvPr/>
        </p:nvSpPr>
        <p:spPr>
          <a:xfrm rot="16200000">
            <a:off x="9130597" y="440090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2" name="모서리가 둥근 직사각형 974">
            <a:extLst>
              <a:ext uri="{FF2B5EF4-FFF2-40B4-BE49-F238E27FC236}">
                <a16:creationId xmlns:a16="http://schemas.microsoft.com/office/drawing/2014/main" id="{9B30A898-6F97-4FF4-0F15-B12D3EF8123D}"/>
              </a:ext>
            </a:extLst>
          </p:cNvPr>
          <p:cNvSpPr/>
          <p:nvPr/>
        </p:nvSpPr>
        <p:spPr>
          <a:xfrm rot="16200000">
            <a:off x="9129616" y="423971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" name="모서리가 둥근 직사각형 975">
            <a:extLst>
              <a:ext uri="{FF2B5EF4-FFF2-40B4-BE49-F238E27FC236}">
                <a16:creationId xmlns:a16="http://schemas.microsoft.com/office/drawing/2014/main" id="{DFBFD0F8-562D-C7F2-9FBC-62C3DBB43829}"/>
              </a:ext>
            </a:extLst>
          </p:cNvPr>
          <p:cNvSpPr/>
          <p:nvPr/>
        </p:nvSpPr>
        <p:spPr>
          <a:xfrm rot="16200000">
            <a:off x="9128300" y="40785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" name="모서리가 둥근 직사각형 913">
            <a:extLst>
              <a:ext uri="{FF2B5EF4-FFF2-40B4-BE49-F238E27FC236}">
                <a16:creationId xmlns:a16="http://schemas.microsoft.com/office/drawing/2014/main" id="{F5ED91FC-3D2A-3827-5821-55CF06118BC1}"/>
              </a:ext>
            </a:extLst>
          </p:cNvPr>
          <p:cNvSpPr/>
          <p:nvPr/>
        </p:nvSpPr>
        <p:spPr>
          <a:xfrm rot="16200000">
            <a:off x="7615858" y="43988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" name="사각형: 둥근 위쪽 모서리 974">
            <a:extLst>
              <a:ext uri="{FF2B5EF4-FFF2-40B4-BE49-F238E27FC236}">
                <a16:creationId xmlns:a16="http://schemas.microsoft.com/office/drawing/2014/main" id="{6BBB73A5-777F-4433-8361-8B5DF5C1D5AB}"/>
              </a:ext>
            </a:extLst>
          </p:cNvPr>
          <p:cNvSpPr/>
          <p:nvPr/>
        </p:nvSpPr>
        <p:spPr>
          <a:xfrm rot="16200000">
            <a:off x="7148477" y="414884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76" name="직선 연결선 975">
            <a:extLst>
              <a:ext uri="{FF2B5EF4-FFF2-40B4-BE49-F238E27FC236}">
                <a16:creationId xmlns:a16="http://schemas.microsoft.com/office/drawing/2014/main" id="{0319E0E3-59E2-B7B1-9B98-170EA76A9373}"/>
              </a:ext>
            </a:extLst>
          </p:cNvPr>
          <p:cNvCxnSpPr>
            <a:cxnSpLocks/>
          </p:cNvCxnSpPr>
          <p:nvPr/>
        </p:nvCxnSpPr>
        <p:spPr>
          <a:xfrm rot="16200000">
            <a:off x="7291099" y="428476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7" name="사각형: 둥근 모서리 976">
            <a:extLst>
              <a:ext uri="{FF2B5EF4-FFF2-40B4-BE49-F238E27FC236}">
                <a16:creationId xmlns:a16="http://schemas.microsoft.com/office/drawing/2014/main" id="{78122D9C-61A8-2C13-FC02-32A22C5EAC4B}"/>
              </a:ext>
            </a:extLst>
          </p:cNvPr>
          <p:cNvSpPr/>
          <p:nvPr/>
        </p:nvSpPr>
        <p:spPr>
          <a:xfrm rot="16200000">
            <a:off x="8009838" y="3288099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" name="직사각형 977">
            <a:extLst>
              <a:ext uri="{FF2B5EF4-FFF2-40B4-BE49-F238E27FC236}">
                <a16:creationId xmlns:a16="http://schemas.microsoft.com/office/drawing/2014/main" id="{F06689FC-02B0-59F4-049F-BBDD8409EFA4}"/>
              </a:ext>
            </a:extLst>
          </p:cNvPr>
          <p:cNvSpPr/>
          <p:nvPr/>
        </p:nvSpPr>
        <p:spPr>
          <a:xfrm rot="16200000">
            <a:off x="7133295" y="415234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79" name="그룹 978">
            <a:extLst>
              <a:ext uri="{FF2B5EF4-FFF2-40B4-BE49-F238E27FC236}">
                <a16:creationId xmlns:a16="http://schemas.microsoft.com/office/drawing/2014/main" id="{BE1F5A27-31A0-9CA9-829D-9A8306CA920B}"/>
              </a:ext>
            </a:extLst>
          </p:cNvPr>
          <p:cNvGrpSpPr/>
          <p:nvPr/>
        </p:nvGrpSpPr>
        <p:grpSpPr>
          <a:xfrm rot="16200000">
            <a:off x="7187728" y="4169861"/>
            <a:ext cx="577799" cy="221356"/>
            <a:chOff x="7891818" y="845329"/>
            <a:chExt cx="597508" cy="229746"/>
          </a:xfrm>
        </p:grpSpPr>
        <p:sp>
          <p:nvSpPr>
            <p:cNvPr id="1426" name="직사각형 1425">
              <a:extLst>
                <a:ext uri="{FF2B5EF4-FFF2-40B4-BE49-F238E27FC236}">
                  <a16:creationId xmlns:a16="http://schemas.microsoft.com/office/drawing/2014/main" id="{6B3D201E-37E5-3060-5D16-F61538322C6A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27" name="직사각형 1426">
              <a:extLst>
                <a:ext uri="{FF2B5EF4-FFF2-40B4-BE49-F238E27FC236}">
                  <a16:creationId xmlns:a16="http://schemas.microsoft.com/office/drawing/2014/main" id="{3BF59414-54A1-E539-10B1-B343E90264E4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28" name="직사각형 1427">
              <a:extLst>
                <a:ext uri="{FF2B5EF4-FFF2-40B4-BE49-F238E27FC236}">
                  <a16:creationId xmlns:a16="http://schemas.microsoft.com/office/drawing/2014/main" id="{52A5B66D-B598-9A6B-BC48-2CF922DC0361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80" name="직선 연결선 979">
            <a:extLst>
              <a:ext uri="{FF2B5EF4-FFF2-40B4-BE49-F238E27FC236}">
                <a16:creationId xmlns:a16="http://schemas.microsoft.com/office/drawing/2014/main" id="{7AC5AD1C-FDAF-09FA-2A78-1254FDEA778D}"/>
              </a:ext>
            </a:extLst>
          </p:cNvPr>
          <p:cNvCxnSpPr>
            <a:cxnSpLocks/>
          </p:cNvCxnSpPr>
          <p:nvPr/>
        </p:nvCxnSpPr>
        <p:spPr>
          <a:xfrm rot="16200000">
            <a:off x="7165071" y="428150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1" name="그룹 980">
            <a:extLst>
              <a:ext uri="{FF2B5EF4-FFF2-40B4-BE49-F238E27FC236}">
                <a16:creationId xmlns:a16="http://schemas.microsoft.com/office/drawing/2014/main" id="{7431595E-A396-74A5-F24C-DF88457A8FF9}"/>
              </a:ext>
            </a:extLst>
          </p:cNvPr>
          <p:cNvGrpSpPr/>
          <p:nvPr/>
        </p:nvGrpSpPr>
        <p:grpSpPr>
          <a:xfrm rot="16200000">
            <a:off x="8250683" y="3373221"/>
            <a:ext cx="161190" cy="1829500"/>
            <a:chOff x="7498683" y="728474"/>
            <a:chExt cx="166688" cy="2740762"/>
          </a:xfrm>
        </p:grpSpPr>
        <p:cxnSp>
          <p:nvCxnSpPr>
            <p:cNvPr id="1424" name="직선 연결선 1423">
              <a:extLst>
                <a:ext uri="{FF2B5EF4-FFF2-40B4-BE49-F238E27FC236}">
                  <a16:creationId xmlns:a16="http://schemas.microsoft.com/office/drawing/2014/main" id="{F88228D2-5BFC-A161-FB6A-6813231AC396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5" name="직선 연결선 1424">
              <a:extLst>
                <a:ext uri="{FF2B5EF4-FFF2-40B4-BE49-F238E27FC236}">
                  <a16:creationId xmlns:a16="http://schemas.microsoft.com/office/drawing/2014/main" id="{F8F5D464-7604-9CAC-6039-795ADEC7919E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2" name="모서리가 둥근 직사각형 1001">
            <a:extLst>
              <a:ext uri="{FF2B5EF4-FFF2-40B4-BE49-F238E27FC236}">
                <a16:creationId xmlns:a16="http://schemas.microsoft.com/office/drawing/2014/main" id="{2478DEFA-CCBC-8A37-E128-344641A553FC}"/>
              </a:ext>
            </a:extLst>
          </p:cNvPr>
          <p:cNvSpPr/>
          <p:nvPr/>
        </p:nvSpPr>
        <p:spPr>
          <a:xfrm rot="16200000">
            <a:off x="7610221" y="3654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" name="모서리가 둥근 직사각형 1002">
            <a:extLst>
              <a:ext uri="{FF2B5EF4-FFF2-40B4-BE49-F238E27FC236}">
                <a16:creationId xmlns:a16="http://schemas.microsoft.com/office/drawing/2014/main" id="{92C26CF0-CC2A-850B-35BB-AE88E663B6F4}"/>
              </a:ext>
            </a:extLst>
          </p:cNvPr>
          <p:cNvSpPr/>
          <p:nvPr/>
        </p:nvSpPr>
        <p:spPr>
          <a:xfrm rot="16200000">
            <a:off x="7608906" y="34934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" name="모서리가 둥근 직사각형 997">
            <a:extLst>
              <a:ext uri="{FF2B5EF4-FFF2-40B4-BE49-F238E27FC236}">
                <a16:creationId xmlns:a16="http://schemas.microsoft.com/office/drawing/2014/main" id="{03BC0296-1AED-4F63-8DE6-CCD2757B6129}"/>
              </a:ext>
            </a:extLst>
          </p:cNvPr>
          <p:cNvSpPr/>
          <p:nvPr/>
        </p:nvSpPr>
        <p:spPr>
          <a:xfrm rot="16200000">
            <a:off x="7779215" y="38165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5" name="모서리가 둥근 직사각형 998">
            <a:extLst>
              <a:ext uri="{FF2B5EF4-FFF2-40B4-BE49-F238E27FC236}">
                <a16:creationId xmlns:a16="http://schemas.microsoft.com/office/drawing/2014/main" id="{D94D7569-97F1-AB14-79B5-F3FDAE2CC8BE}"/>
              </a:ext>
            </a:extLst>
          </p:cNvPr>
          <p:cNvSpPr/>
          <p:nvPr/>
        </p:nvSpPr>
        <p:spPr>
          <a:xfrm rot="16200000">
            <a:off x="7778233" y="3655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6" name="모서리가 둥근 직사각형 999">
            <a:extLst>
              <a:ext uri="{FF2B5EF4-FFF2-40B4-BE49-F238E27FC236}">
                <a16:creationId xmlns:a16="http://schemas.microsoft.com/office/drawing/2014/main" id="{2A530AA9-CA34-6B72-CF8E-675A3AF61549}"/>
              </a:ext>
            </a:extLst>
          </p:cNvPr>
          <p:cNvSpPr/>
          <p:nvPr/>
        </p:nvSpPr>
        <p:spPr>
          <a:xfrm rot="16200000">
            <a:off x="7776918" y="34941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" name="모서리가 둥근 직사각형 994">
            <a:extLst>
              <a:ext uri="{FF2B5EF4-FFF2-40B4-BE49-F238E27FC236}">
                <a16:creationId xmlns:a16="http://schemas.microsoft.com/office/drawing/2014/main" id="{2133E106-548C-B3ED-754B-A6A111748C77}"/>
              </a:ext>
            </a:extLst>
          </p:cNvPr>
          <p:cNvSpPr/>
          <p:nvPr/>
        </p:nvSpPr>
        <p:spPr>
          <a:xfrm rot="16200000">
            <a:off x="7950667" y="381581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8" name="모서리가 둥근 직사각형 995">
            <a:extLst>
              <a:ext uri="{FF2B5EF4-FFF2-40B4-BE49-F238E27FC236}">
                <a16:creationId xmlns:a16="http://schemas.microsoft.com/office/drawing/2014/main" id="{C369AC62-B53F-6EF7-74AD-77F0B154624E}"/>
              </a:ext>
            </a:extLst>
          </p:cNvPr>
          <p:cNvSpPr/>
          <p:nvPr/>
        </p:nvSpPr>
        <p:spPr>
          <a:xfrm rot="16200000">
            <a:off x="7949685" y="36546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9" name="모서리가 둥근 직사각형 996">
            <a:extLst>
              <a:ext uri="{FF2B5EF4-FFF2-40B4-BE49-F238E27FC236}">
                <a16:creationId xmlns:a16="http://schemas.microsoft.com/office/drawing/2014/main" id="{4391701A-51B6-B812-DC7B-3095911E5E3C}"/>
              </a:ext>
            </a:extLst>
          </p:cNvPr>
          <p:cNvSpPr/>
          <p:nvPr/>
        </p:nvSpPr>
        <p:spPr>
          <a:xfrm rot="16200000">
            <a:off x="7948370" y="34934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0" name="모서리가 둥근 직사각형 991">
            <a:extLst>
              <a:ext uri="{FF2B5EF4-FFF2-40B4-BE49-F238E27FC236}">
                <a16:creationId xmlns:a16="http://schemas.microsoft.com/office/drawing/2014/main" id="{0C3648E6-8540-8BDA-E91C-2165ADAAF12D}"/>
              </a:ext>
            </a:extLst>
          </p:cNvPr>
          <p:cNvSpPr/>
          <p:nvPr/>
        </p:nvSpPr>
        <p:spPr>
          <a:xfrm rot="16200000">
            <a:off x="8113825" y="38147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1" name="모서리가 둥근 직사각형 992">
            <a:extLst>
              <a:ext uri="{FF2B5EF4-FFF2-40B4-BE49-F238E27FC236}">
                <a16:creationId xmlns:a16="http://schemas.microsoft.com/office/drawing/2014/main" id="{DA730997-3F56-B2F0-D7DB-ABCB9C41859D}"/>
              </a:ext>
            </a:extLst>
          </p:cNvPr>
          <p:cNvSpPr/>
          <p:nvPr/>
        </p:nvSpPr>
        <p:spPr>
          <a:xfrm rot="16200000">
            <a:off x="8112843" y="36535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2" name="모서리가 둥근 직사각형 993">
            <a:extLst>
              <a:ext uri="{FF2B5EF4-FFF2-40B4-BE49-F238E27FC236}">
                <a16:creationId xmlns:a16="http://schemas.microsoft.com/office/drawing/2014/main" id="{67A311F1-02A1-8813-2BFA-063179A9EBC4}"/>
              </a:ext>
            </a:extLst>
          </p:cNvPr>
          <p:cNvSpPr/>
          <p:nvPr/>
        </p:nvSpPr>
        <p:spPr>
          <a:xfrm rot="16200000">
            <a:off x="8111528" y="34924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3" name="모서리가 둥근 직사각형 988">
            <a:extLst>
              <a:ext uri="{FF2B5EF4-FFF2-40B4-BE49-F238E27FC236}">
                <a16:creationId xmlns:a16="http://schemas.microsoft.com/office/drawing/2014/main" id="{9D391410-1EFC-BE78-DDB1-6CADFBA0BCA0}"/>
              </a:ext>
            </a:extLst>
          </p:cNvPr>
          <p:cNvSpPr/>
          <p:nvPr/>
        </p:nvSpPr>
        <p:spPr>
          <a:xfrm rot="16200000">
            <a:off x="8283380" y="3813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4" name="모서리가 둥근 직사각형 989">
            <a:extLst>
              <a:ext uri="{FF2B5EF4-FFF2-40B4-BE49-F238E27FC236}">
                <a16:creationId xmlns:a16="http://schemas.microsoft.com/office/drawing/2014/main" id="{F469C658-0DAB-BFCA-6795-D326A9DC7C32}"/>
              </a:ext>
            </a:extLst>
          </p:cNvPr>
          <p:cNvSpPr/>
          <p:nvPr/>
        </p:nvSpPr>
        <p:spPr>
          <a:xfrm rot="16200000">
            <a:off x="8282398" y="3652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5" name="모서리가 둥근 직사각형 990">
            <a:extLst>
              <a:ext uri="{FF2B5EF4-FFF2-40B4-BE49-F238E27FC236}">
                <a16:creationId xmlns:a16="http://schemas.microsoft.com/office/drawing/2014/main" id="{7CC1928E-1519-FF3C-4E7B-FEC503C2A90E}"/>
              </a:ext>
            </a:extLst>
          </p:cNvPr>
          <p:cNvSpPr/>
          <p:nvPr/>
        </p:nvSpPr>
        <p:spPr>
          <a:xfrm rot="16200000">
            <a:off x="8283377" y="34910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6" name="모서리가 둥근 직사각형 985">
            <a:extLst>
              <a:ext uri="{FF2B5EF4-FFF2-40B4-BE49-F238E27FC236}">
                <a16:creationId xmlns:a16="http://schemas.microsoft.com/office/drawing/2014/main" id="{ED22C667-2FAF-8A4F-B934-917ABA804FF4}"/>
              </a:ext>
            </a:extLst>
          </p:cNvPr>
          <p:cNvSpPr/>
          <p:nvPr/>
        </p:nvSpPr>
        <p:spPr>
          <a:xfrm rot="16200000">
            <a:off x="8463654" y="38147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" name="모서리가 둥근 직사각형 986">
            <a:extLst>
              <a:ext uri="{FF2B5EF4-FFF2-40B4-BE49-F238E27FC236}">
                <a16:creationId xmlns:a16="http://schemas.microsoft.com/office/drawing/2014/main" id="{BD864307-7462-C05D-FCDD-E05DD7F5EEC8}"/>
              </a:ext>
            </a:extLst>
          </p:cNvPr>
          <p:cNvSpPr/>
          <p:nvPr/>
        </p:nvSpPr>
        <p:spPr>
          <a:xfrm rot="16200000">
            <a:off x="8462672" y="365359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" name="모서리가 둥근 직사각형 987">
            <a:extLst>
              <a:ext uri="{FF2B5EF4-FFF2-40B4-BE49-F238E27FC236}">
                <a16:creationId xmlns:a16="http://schemas.microsoft.com/office/drawing/2014/main" id="{73297AAD-CE5C-E4BA-6561-7AB473721A16}"/>
              </a:ext>
            </a:extLst>
          </p:cNvPr>
          <p:cNvSpPr/>
          <p:nvPr/>
        </p:nvSpPr>
        <p:spPr>
          <a:xfrm rot="16200000">
            <a:off x="8461357" y="34924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9" name="모서리가 둥근 직사각형 982">
            <a:extLst>
              <a:ext uri="{FF2B5EF4-FFF2-40B4-BE49-F238E27FC236}">
                <a16:creationId xmlns:a16="http://schemas.microsoft.com/office/drawing/2014/main" id="{AA4C9A4F-B145-E4E0-AB2F-59D0D18F7A15}"/>
              </a:ext>
            </a:extLst>
          </p:cNvPr>
          <p:cNvSpPr/>
          <p:nvPr/>
        </p:nvSpPr>
        <p:spPr>
          <a:xfrm rot="16200000">
            <a:off x="8631007" y="38178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0" name="모서리가 둥근 직사각형 983">
            <a:extLst>
              <a:ext uri="{FF2B5EF4-FFF2-40B4-BE49-F238E27FC236}">
                <a16:creationId xmlns:a16="http://schemas.microsoft.com/office/drawing/2014/main" id="{B4015266-D784-7EF7-A1F6-78B57877964F}"/>
              </a:ext>
            </a:extLst>
          </p:cNvPr>
          <p:cNvSpPr/>
          <p:nvPr/>
        </p:nvSpPr>
        <p:spPr>
          <a:xfrm rot="16200000">
            <a:off x="8630026" y="36566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1" name="모서리가 둥근 직사각형 984">
            <a:extLst>
              <a:ext uri="{FF2B5EF4-FFF2-40B4-BE49-F238E27FC236}">
                <a16:creationId xmlns:a16="http://schemas.microsoft.com/office/drawing/2014/main" id="{C068200F-CDAA-3B2D-8928-D2527452F27F}"/>
              </a:ext>
            </a:extLst>
          </p:cNvPr>
          <p:cNvSpPr/>
          <p:nvPr/>
        </p:nvSpPr>
        <p:spPr>
          <a:xfrm rot="16200000">
            <a:off x="8628711" y="34954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2" name="모서리가 둥근 직사각형 979">
            <a:extLst>
              <a:ext uri="{FF2B5EF4-FFF2-40B4-BE49-F238E27FC236}">
                <a16:creationId xmlns:a16="http://schemas.microsoft.com/office/drawing/2014/main" id="{1DA31510-5D1B-D157-CF7F-8ED5E89C2B0E}"/>
              </a:ext>
            </a:extLst>
          </p:cNvPr>
          <p:cNvSpPr/>
          <p:nvPr/>
        </p:nvSpPr>
        <p:spPr>
          <a:xfrm rot="16200000">
            <a:off x="8796121" y="38165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3" name="모서리가 둥근 직사각형 980">
            <a:extLst>
              <a:ext uri="{FF2B5EF4-FFF2-40B4-BE49-F238E27FC236}">
                <a16:creationId xmlns:a16="http://schemas.microsoft.com/office/drawing/2014/main" id="{E8C12133-EA59-EC0F-A8B9-2648165F8979}"/>
              </a:ext>
            </a:extLst>
          </p:cNvPr>
          <p:cNvSpPr/>
          <p:nvPr/>
        </p:nvSpPr>
        <p:spPr>
          <a:xfrm rot="16200000">
            <a:off x="8795139" y="36553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4" name="모서리가 둥근 직사각형 981">
            <a:extLst>
              <a:ext uri="{FF2B5EF4-FFF2-40B4-BE49-F238E27FC236}">
                <a16:creationId xmlns:a16="http://schemas.microsoft.com/office/drawing/2014/main" id="{65958A8D-52F1-3FAD-358B-F3C2EBE28E6D}"/>
              </a:ext>
            </a:extLst>
          </p:cNvPr>
          <p:cNvSpPr/>
          <p:nvPr/>
        </p:nvSpPr>
        <p:spPr>
          <a:xfrm rot="16200000">
            <a:off x="8796883" y="3490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5" name="모서리가 둥근 직사각형 976">
            <a:extLst>
              <a:ext uri="{FF2B5EF4-FFF2-40B4-BE49-F238E27FC236}">
                <a16:creationId xmlns:a16="http://schemas.microsoft.com/office/drawing/2014/main" id="{B616B79A-0A09-D3D0-3A9E-ADC7015BF149}"/>
              </a:ext>
            </a:extLst>
          </p:cNvPr>
          <p:cNvSpPr/>
          <p:nvPr/>
        </p:nvSpPr>
        <p:spPr>
          <a:xfrm rot="16200000">
            <a:off x="8959301" y="381687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6" name="모서리가 둥근 직사각형 977">
            <a:extLst>
              <a:ext uri="{FF2B5EF4-FFF2-40B4-BE49-F238E27FC236}">
                <a16:creationId xmlns:a16="http://schemas.microsoft.com/office/drawing/2014/main" id="{4040718F-4F4D-0A75-FD2A-4148C4ACE967}"/>
              </a:ext>
            </a:extLst>
          </p:cNvPr>
          <p:cNvSpPr/>
          <p:nvPr/>
        </p:nvSpPr>
        <p:spPr>
          <a:xfrm rot="16200000">
            <a:off x="8958320" y="36556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7" name="모서리가 둥근 직사각형 978">
            <a:extLst>
              <a:ext uri="{FF2B5EF4-FFF2-40B4-BE49-F238E27FC236}">
                <a16:creationId xmlns:a16="http://schemas.microsoft.com/office/drawing/2014/main" id="{1B3C8B1B-D459-FF91-3A62-7BE2E40F48EA}"/>
              </a:ext>
            </a:extLst>
          </p:cNvPr>
          <p:cNvSpPr/>
          <p:nvPr/>
        </p:nvSpPr>
        <p:spPr>
          <a:xfrm rot="16200000">
            <a:off x="8957005" y="349449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8" name="모서리가 둥근 직사각형 973">
            <a:extLst>
              <a:ext uri="{FF2B5EF4-FFF2-40B4-BE49-F238E27FC236}">
                <a16:creationId xmlns:a16="http://schemas.microsoft.com/office/drawing/2014/main" id="{637F6791-F965-E5C5-6816-7700C1ED246F}"/>
              </a:ext>
            </a:extLst>
          </p:cNvPr>
          <p:cNvSpPr/>
          <p:nvPr/>
        </p:nvSpPr>
        <p:spPr>
          <a:xfrm rot="16200000">
            <a:off x="9124195" y="381621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9" name="모서리가 둥근 직사각형 974">
            <a:extLst>
              <a:ext uri="{FF2B5EF4-FFF2-40B4-BE49-F238E27FC236}">
                <a16:creationId xmlns:a16="http://schemas.microsoft.com/office/drawing/2014/main" id="{945A1B1F-62C9-1F1A-E1A0-3257D9AD0319}"/>
              </a:ext>
            </a:extLst>
          </p:cNvPr>
          <p:cNvSpPr/>
          <p:nvPr/>
        </p:nvSpPr>
        <p:spPr>
          <a:xfrm rot="16200000">
            <a:off x="9123214" y="365502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0" name="모서리가 둥근 직사각형 975">
            <a:extLst>
              <a:ext uri="{FF2B5EF4-FFF2-40B4-BE49-F238E27FC236}">
                <a16:creationId xmlns:a16="http://schemas.microsoft.com/office/drawing/2014/main" id="{816752AC-F582-B8A2-925C-AAE416502E6F}"/>
              </a:ext>
            </a:extLst>
          </p:cNvPr>
          <p:cNvSpPr/>
          <p:nvPr/>
        </p:nvSpPr>
        <p:spPr>
          <a:xfrm rot="16200000">
            <a:off x="9121898" y="349384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1" name="모서리가 둥근 직사각형 913">
            <a:extLst>
              <a:ext uri="{FF2B5EF4-FFF2-40B4-BE49-F238E27FC236}">
                <a16:creationId xmlns:a16="http://schemas.microsoft.com/office/drawing/2014/main" id="{B04955B9-2717-35F2-419E-9F61302850CE}"/>
              </a:ext>
            </a:extLst>
          </p:cNvPr>
          <p:cNvSpPr/>
          <p:nvPr/>
        </p:nvSpPr>
        <p:spPr>
          <a:xfrm rot="16200000">
            <a:off x="7609456" y="38141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2" name="사각형: 둥근 위쪽 모서리 1011">
            <a:extLst>
              <a:ext uri="{FF2B5EF4-FFF2-40B4-BE49-F238E27FC236}">
                <a16:creationId xmlns:a16="http://schemas.microsoft.com/office/drawing/2014/main" id="{47D64CDC-E8C3-BA01-787B-EFFDCF171E12}"/>
              </a:ext>
            </a:extLst>
          </p:cNvPr>
          <p:cNvSpPr/>
          <p:nvPr/>
        </p:nvSpPr>
        <p:spPr>
          <a:xfrm rot="16200000">
            <a:off x="7142075" y="3564149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13" name="직선 연결선 1012">
            <a:extLst>
              <a:ext uri="{FF2B5EF4-FFF2-40B4-BE49-F238E27FC236}">
                <a16:creationId xmlns:a16="http://schemas.microsoft.com/office/drawing/2014/main" id="{72B2C7FF-BDED-A536-C716-E79C90B8F2C5}"/>
              </a:ext>
            </a:extLst>
          </p:cNvPr>
          <p:cNvCxnSpPr>
            <a:cxnSpLocks/>
          </p:cNvCxnSpPr>
          <p:nvPr/>
        </p:nvCxnSpPr>
        <p:spPr>
          <a:xfrm rot="16200000">
            <a:off x="7284697" y="3700072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4" name="사각형: 둥근 모서리 1013">
            <a:extLst>
              <a:ext uri="{FF2B5EF4-FFF2-40B4-BE49-F238E27FC236}">
                <a16:creationId xmlns:a16="http://schemas.microsoft.com/office/drawing/2014/main" id="{A8EB0590-FCFC-710C-D07B-1AA4237074BC}"/>
              </a:ext>
            </a:extLst>
          </p:cNvPr>
          <p:cNvSpPr/>
          <p:nvPr/>
        </p:nvSpPr>
        <p:spPr>
          <a:xfrm rot="16200000">
            <a:off x="8003436" y="270340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5" name="직사각형 1014">
            <a:extLst>
              <a:ext uri="{FF2B5EF4-FFF2-40B4-BE49-F238E27FC236}">
                <a16:creationId xmlns:a16="http://schemas.microsoft.com/office/drawing/2014/main" id="{FCD2A545-BCF4-EA37-12C1-9C6E543A440C}"/>
              </a:ext>
            </a:extLst>
          </p:cNvPr>
          <p:cNvSpPr/>
          <p:nvPr/>
        </p:nvSpPr>
        <p:spPr>
          <a:xfrm rot="16200000">
            <a:off x="7126893" y="356764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016" name="그룹 1015">
            <a:extLst>
              <a:ext uri="{FF2B5EF4-FFF2-40B4-BE49-F238E27FC236}">
                <a16:creationId xmlns:a16="http://schemas.microsoft.com/office/drawing/2014/main" id="{C5E2EA00-DDFC-AB7F-6E2B-6B2D246658E3}"/>
              </a:ext>
            </a:extLst>
          </p:cNvPr>
          <p:cNvGrpSpPr/>
          <p:nvPr/>
        </p:nvGrpSpPr>
        <p:grpSpPr>
          <a:xfrm rot="16200000">
            <a:off x="7181326" y="3576544"/>
            <a:ext cx="577799" cy="221356"/>
            <a:chOff x="7891818" y="845329"/>
            <a:chExt cx="597508" cy="229746"/>
          </a:xfrm>
        </p:grpSpPr>
        <p:sp>
          <p:nvSpPr>
            <p:cNvPr id="1421" name="직사각형 1420">
              <a:extLst>
                <a:ext uri="{FF2B5EF4-FFF2-40B4-BE49-F238E27FC236}">
                  <a16:creationId xmlns:a16="http://schemas.microsoft.com/office/drawing/2014/main" id="{2E2142DD-088A-527B-3B99-AF907DB9A503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22" name="직사각형 1421">
              <a:extLst>
                <a:ext uri="{FF2B5EF4-FFF2-40B4-BE49-F238E27FC236}">
                  <a16:creationId xmlns:a16="http://schemas.microsoft.com/office/drawing/2014/main" id="{9CE3B9B7-11A8-010A-7366-26FC54FA5F65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23" name="직사각형 1422">
              <a:extLst>
                <a:ext uri="{FF2B5EF4-FFF2-40B4-BE49-F238E27FC236}">
                  <a16:creationId xmlns:a16="http://schemas.microsoft.com/office/drawing/2014/main" id="{4AA9C543-EB77-01D5-F38E-58E15391B34D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017" name="직선 연결선 1016">
            <a:extLst>
              <a:ext uri="{FF2B5EF4-FFF2-40B4-BE49-F238E27FC236}">
                <a16:creationId xmlns:a16="http://schemas.microsoft.com/office/drawing/2014/main" id="{086F4FB2-2B91-E4C7-545A-FADC26E2E900}"/>
              </a:ext>
            </a:extLst>
          </p:cNvPr>
          <p:cNvCxnSpPr>
            <a:cxnSpLocks/>
          </p:cNvCxnSpPr>
          <p:nvPr/>
        </p:nvCxnSpPr>
        <p:spPr>
          <a:xfrm rot="16200000">
            <a:off x="7158669" y="369681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8" name="그룹 1017">
            <a:extLst>
              <a:ext uri="{FF2B5EF4-FFF2-40B4-BE49-F238E27FC236}">
                <a16:creationId xmlns:a16="http://schemas.microsoft.com/office/drawing/2014/main" id="{ECF9D3C0-D87A-FDB6-EF95-4845A4AA6149}"/>
              </a:ext>
            </a:extLst>
          </p:cNvPr>
          <p:cNvGrpSpPr/>
          <p:nvPr/>
        </p:nvGrpSpPr>
        <p:grpSpPr>
          <a:xfrm rot="16200000">
            <a:off x="8244281" y="2788530"/>
            <a:ext cx="161190" cy="1829500"/>
            <a:chOff x="7498683" y="728474"/>
            <a:chExt cx="166688" cy="2740762"/>
          </a:xfrm>
        </p:grpSpPr>
        <p:cxnSp>
          <p:nvCxnSpPr>
            <p:cNvPr id="1419" name="직선 연결선 1418">
              <a:extLst>
                <a:ext uri="{FF2B5EF4-FFF2-40B4-BE49-F238E27FC236}">
                  <a16:creationId xmlns:a16="http://schemas.microsoft.com/office/drawing/2014/main" id="{18FF11A3-3201-CD53-2EA2-1417928A6C14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직선 연결선 1419">
              <a:extLst>
                <a:ext uri="{FF2B5EF4-FFF2-40B4-BE49-F238E27FC236}">
                  <a16:creationId xmlns:a16="http://schemas.microsoft.com/office/drawing/2014/main" id="{F96E7531-D90C-3307-3B55-D8B7A1AFF28A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9" name="모서리가 둥근 직사각형 1001">
            <a:extLst>
              <a:ext uri="{FF2B5EF4-FFF2-40B4-BE49-F238E27FC236}">
                <a16:creationId xmlns:a16="http://schemas.microsoft.com/office/drawing/2014/main" id="{A1C7A316-1097-A44B-6979-6CE3317DCE6A}"/>
              </a:ext>
            </a:extLst>
          </p:cNvPr>
          <p:cNvSpPr/>
          <p:nvPr/>
        </p:nvSpPr>
        <p:spPr>
          <a:xfrm rot="16200000">
            <a:off x="7605960" y="30699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0" name="모서리가 둥근 직사각형 1002">
            <a:extLst>
              <a:ext uri="{FF2B5EF4-FFF2-40B4-BE49-F238E27FC236}">
                <a16:creationId xmlns:a16="http://schemas.microsoft.com/office/drawing/2014/main" id="{E219204B-1362-74FB-3375-1CF45E5A8B20}"/>
              </a:ext>
            </a:extLst>
          </p:cNvPr>
          <p:cNvSpPr/>
          <p:nvPr/>
        </p:nvSpPr>
        <p:spPr>
          <a:xfrm rot="16200000">
            <a:off x="7604645" y="29087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1" name="모서리가 둥근 직사각형 997">
            <a:extLst>
              <a:ext uri="{FF2B5EF4-FFF2-40B4-BE49-F238E27FC236}">
                <a16:creationId xmlns:a16="http://schemas.microsoft.com/office/drawing/2014/main" id="{F53355C8-0E52-B4B9-3934-AA2C7EE821BC}"/>
              </a:ext>
            </a:extLst>
          </p:cNvPr>
          <p:cNvSpPr/>
          <p:nvPr/>
        </p:nvSpPr>
        <p:spPr>
          <a:xfrm rot="16200000">
            <a:off x="7774954" y="32318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2" name="모서리가 둥근 직사각형 998">
            <a:extLst>
              <a:ext uri="{FF2B5EF4-FFF2-40B4-BE49-F238E27FC236}">
                <a16:creationId xmlns:a16="http://schemas.microsoft.com/office/drawing/2014/main" id="{56E942D7-CB2D-AFD3-4CB4-DDE4E04AE3FE}"/>
              </a:ext>
            </a:extLst>
          </p:cNvPr>
          <p:cNvSpPr/>
          <p:nvPr/>
        </p:nvSpPr>
        <p:spPr>
          <a:xfrm rot="16200000">
            <a:off x="7773972" y="3070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3" name="모서리가 둥근 직사각형 999">
            <a:extLst>
              <a:ext uri="{FF2B5EF4-FFF2-40B4-BE49-F238E27FC236}">
                <a16:creationId xmlns:a16="http://schemas.microsoft.com/office/drawing/2014/main" id="{CC1633B8-EE6B-1AD7-166E-5671C6E7323B}"/>
              </a:ext>
            </a:extLst>
          </p:cNvPr>
          <p:cNvSpPr/>
          <p:nvPr/>
        </p:nvSpPr>
        <p:spPr>
          <a:xfrm rot="16200000">
            <a:off x="7772657" y="29094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4" name="모서리가 둥근 직사각형 994">
            <a:extLst>
              <a:ext uri="{FF2B5EF4-FFF2-40B4-BE49-F238E27FC236}">
                <a16:creationId xmlns:a16="http://schemas.microsoft.com/office/drawing/2014/main" id="{9894E382-A0E5-E7A1-279E-A16A6627A9B3}"/>
              </a:ext>
            </a:extLst>
          </p:cNvPr>
          <p:cNvSpPr/>
          <p:nvPr/>
        </p:nvSpPr>
        <p:spPr>
          <a:xfrm rot="16200000">
            <a:off x="7946406" y="32311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5" name="모서리가 둥근 직사각형 995">
            <a:extLst>
              <a:ext uri="{FF2B5EF4-FFF2-40B4-BE49-F238E27FC236}">
                <a16:creationId xmlns:a16="http://schemas.microsoft.com/office/drawing/2014/main" id="{4A15FD09-4076-A84E-0EB6-0DB37CA488A7}"/>
              </a:ext>
            </a:extLst>
          </p:cNvPr>
          <p:cNvSpPr/>
          <p:nvPr/>
        </p:nvSpPr>
        <p:spPr>
          <a:xfrm rot="16200000">
            <a:off x="7945424" y="306993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6" name="모서리가 둥근 직사각형 996">
            <a:extLst>
              <a:ext uri="{FF2B5EF4-FFF2-40B4-BE49-F238E27FC236}">
                <a16:creationId xmlns:a16="http://schemas.microsoft.com/office/drawing/2014/main" id="{CF1B7B99-1AC4-74CD-F859-3CE10A9623C0}"/>
              </a:ext>
            </a:extLst>
          </p:cNvPr>
          <p:cNvSpPr/>
          <p:nvPr/>
        </p:nvSpPr>
        <p:spPr>
          <a:xfrm rot="16200000">
            <a:off x="7944109" y="29087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7" name="모서리가 둥근 직사각형 991">
            <a:extLst>
              <a:ext uri="{FF2B5EF4-FFF2-40B4-BE49-F238E27FC236}">
                <a16:creationId xmlns:a16="http://schemas.microsoft.com/office/drawing/2014/main" id="{619AE5DB-5E89-22DE-8A31-AAE98653595E}"/>
              </a:ext>
            </a:extLst>
          </p:cNvPr>
          <p:cNvSpPr/>
          <p:nvPr/>
        </p:nvSpPr>
        <p:spPr>
          <a:xfrm rot="16200000">
            <a:off x="8109564" y="32300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8" name="모서리가 둥근 직사각형 992">
            <a:extLst>
              <a:ext uri="{FF2B5EF4-FFF2-40B4-BE49-F238E27FC236}">
                <a16:creationId xmlns:a16="http://schemas.microsoft.com/office/drawing/2014/main" id="{54590106-6237-6EC3-A232-3A73297C01B4}"/>
              </a:ext>
            </a:extLst>
          </p:cNvPr>
          <p:cNvSpPr/>
          <p:nvPr/>
        </p:nvSpPr>
        <p:spPr>
          <a:xfrm rot="16200000">
            <a:off x="8108582" y="30689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모서리가 둥근 직사각형 993">
            <a:extLst>
              <a:ext uri="{FF2B5EF4-FFF2-40B4-BE49-F238E27FC236}">
                <a16:creationId xmlns:a16="http://schemas.microsoft.com/office/drawing/2014/main" id="{BFAF42F6-D6FC-D55E-8964-FDFA06EE38BF}"/>
              </a:ext>
            </a:extLst>
          </p:cNvPr>
          <p:cNvSpPr/>
          <p:nvPr/>
        </p:nvSpPr>
        <p:spPr>
          <a:xfrm rot="16200000">
            <a:off x="8107267" y="2907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0" name="모서리가 둥근 직사각형 988">
            <a:extLst>
              <a:ext uri="{FF2B5EF4-FFF2-40B4-BE49-F238E27FC236}">
                <a16:creationId xmlns:a16="http://schemas.microsoft.com/office/drawing/2014/main" id="{76F99764-B4BC-C123-9EB0-2CD3E174C000}"/>
              </a:ext>
            </a:extLst>
          </p:cNvPr>
          <p:cNvSpPr/>
          <p:nvPr/>
        </p:nvSpPr>
        <p:spPr>
          <a:xfrm rot="16200000">
            <a:off x="8279119" y="32287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1" name="모서리가 둥근 직사각형 989">
            <a:extLst>
              <a:ext uri="{FF2B5EF4-FFF2-40B4-BE49-F238E27FC236}">
                <a16:creationId xmlns:a16="http://schemas.microsoft.com/office/drawing/2014/main" id="{B7E00775-C45C-71B8-1749-2F45EB35A962}"/>
              </a:ext>
            </a:extLst>
          </p:cNvPr>
          <p:cNvSpPr/>
          <p:nvPr/>
        </p:nvSpPr>
        <p:spPr>
          <a:xfrm rot="16200000">
            <a:off x="8278137" y="30675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2" name="모서리가 둥근 직사각형 990">
            <a:extLst>
              <a:ext uri="{FF2B5EF4-FFF2-40B4-BE49-F238E27FC236}">
                <a16:creationId xmlns:a16="http://schemas.microsoft.com/office/drawing/2014/main" id="{D008677A-BAC0-752E-C059-0E4049CFD750}"/>
              </a:ext>
            </a:extLst>
          </p:cNvPr>
          <p:cNvSpPr/>
          <p:nvPr/>
        </p:nvSpPr>
        <p:spPr>
          <a:xfrm rot="16200000">
            <a:off x="8279116" y="29063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3" name="모서리가 둥근 직사각형 985">
            <a:extLst>
              <a:ext uri="{FF2B5EF4-FFF2-40B4-BE49-F238E27FC236}">
                <a16:creationId xmlns:a16="http://schemas.microsoft.com/office/drawing/2014/main" id="{90FC7415-6BAA-FC0E-2505-E5541FCFE3C8}"/>
              </a:ext>
            </a:extLst>
          </p:cNvPr>
          <p:cNvSpPr/>
          <p:nvPr/>
        </p:nvSpPr>
        <p:spPr>
          <a:xfrm rot="16200000">
            <a:off x="8459393" y="32300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4" name="모서리가 둥근 직사각형 986">
            <a:extLst>
              <a:ext uri="{FF2B5EF4-FFF2-40B4-BE49-F238E27FC236}">
                <a16:creationId xmlns:a16="http://schemas.microsoft.com/office/drawing/2014/main" id="{CD129622-43BC-3B8A-E818-FDA1F10262C1}"/>
              </a:ext>
            </a:extLst>
          </p:cNvPr>
          <p:cNvSpPr/>
          <p:nvPr/>
        </p:nvSpPr>
        <p:spPr>
          <a:xfrm rot="16200000">
            <a:off x="8458411" y="306890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5" name="모서리가 둥근 직사각형 987">
            <a:extLst>
              <a:ext uri="{FF2B5EF4-FFF2-40B4-BE49-F238E27FC236}">
                <a16:creationId xmlns:a16="http://schemas.microsoft.com/office/drawing/2014/main" id="{6548BDA7-112C-5905-1004-26E62B1D6F0F}"/>
              </a:ext>
            </a:extLst>
          </p:cNvPr>
          <p:cNvSpPr/>
          <p:nvPr/>
        </p:nvSpPr>
        <p:spPr>
          <a:xfrm rot="16200000">
            <a:off x="8457096" y="2907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6" name="모서리가 둥근 직사각형 982">
            <a:extLst>
              <a:ext uri="{FF2B5EF4-FFF2-40B4-BE49-F238E27FC236}">
                <a16:creationId xmlns:a16="http://schemas.microsoft.com/office/drawing/2014/main" id="{00F19CD7-EFBA-70E8-8F17-E87F2202032D}"/>
              </a:ext>
            </a:extLst>
          </p:cNvPr>
          <p:cNvSpPr/>
          <p:nvPr/>
        </p:nvSpPr>
        <p:spPr>
          <a:xfrm rot="16200000">
            <a:off x="8626746" y="32331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7" name="모서리가 둥근 직사각형 983">
            <a:extLst>
              <a:ext uri="{FF2B5EF4-FFF2-40B4-BE49-F238E27FC236}">
                <a16:creationId xmlns:a16="http://schemas.microsoft.com/office/drawing/2014/main" id="{D5AB27B0-430C-B20D-7025-A856D90A4C3D}"/>
              </a:ext>
            </a:extLst>
          </p:cNvPr>
          <p:cNvSpPr/>
          <p:nvPr/>
        </p:nvSpPr>
        <p:spPr>
          <a:xfrm rot="16200000">
            <a:off x="8625765" y="30719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8" name="모서리가 둥근 직사각형 984">
            <a:extLst>
              <a:ext uri="{FF2B5EF4-FFF2-40B4-BE49-F238E27FC236}">
                <a16:creationId xmlns:a16="http://schemas.microsoft.com/office/drawing/2014/main" id="{CD8A77B7-D571-3143-DCF4-F8C207007492}"/>
              </a:ext>
            </a:extLst>
          </p:cNvPr>
          <p:cNvSpPr/>
          <p:nvPr/>
        </p:nvSpPr>
        <p:spPr>
          <a:xfrm rot="16200000">
            <a:off x="8624450" y="29107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9" name="모서리가 둥근 직사각형 979">
            <a:extLst>
              <a:ext uri="{FF2B5EF4-FFF2-40B4-BE49-F238E27FC236}">
                <a16:creationId xmlns:a16="http://schemas.microsoft.com/office/drawing/2014/main" id="{D8B18491-C425-53A8-1696-D36FBAF268E8}"/>
              </a:ext>
            </a:extLst>
          </p:cNvPr>
          <p:cNvSpPr/>
          <p:nvPr/>
        </p:nvSpPr>
        <p:spPr>
          <a:xfrm rot="16200000">
            <a:off x="8791860" y="32318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0" name="모서리가 둥근 직사각형 980">
            <a:extLst>
              <a:ext uri="{FF2B5EF4-FFF2-40B4-BE49-F238E27FC236}">
                <a16:creationId xmlns:a16="http://schemas.microsoft.com/office/drawing/2014/main" id="{F4D6CD16-85AE-41DE-F1C8-393C18ABCEC7}"/>
              </a:ext>
            </a:extLst>
          </p:cNvPr>
          <p:cNvSpPr/>
          <p:nvPr/>
        </p:nvSpPr>
        <p:spPr>
          <a:xfrm rot="16200000">
            <a:off x="8790878" y="30706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1" name="모서리가 둥근 직사각형 981">
            <a:extLst>
              <a:ext uri="{FF2B5EF4-FFF2-40B4-BE49-F238E27FC236}">
                <a16:creationId xmlns:a16="http://schemas.microsoft.com/office/drawing/2014/main" id="{0F7A77DB-38A2-8436-CC9B-0A69437A0B98}"/>
              </a:ext>
            </a:extLst>
          </p:cNvPr>
          <p:cNvSpPr/>
          <p:nvPr/>
        </p:nvSpPr>
        <p:spPr>
          <a:xfrm rot="16200000">
            <a:off x="8792622" y="290617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2" name="모서리가 둥근 직사각형 976">
            <a:extLst>
              <a:ext uri="{FF2B5EF4-FFF2-40B4-BE49-F238E27FC236}">
                <a16:creationId xmlns:a16="http://schemas.microsoft.com/office/drawing/2014/main" id="{7DB71E34-B92B-6F45-C31C-BFF8154AF194}"/>
              </a:ext>
            </a:extLst>
          </p:cNvPr>
          <p:cNvSpPr/>
          <p:nvPr/>
        </p:nvSpPr>
        <p:spPr>
          <a:xfrm rot="16200000">
            <a:off x="8955040" y="323218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3" name="모서리가 둥근 직사각형 977">
            <a:extLst>
              <a:ext uri="{FF2B5EF4-FFF2-40B4-BE49-F238E27FC236}">
                <a16:creationId xmlns:a16="http://schemas.microsoft.com/office/drawing/2014/main" id="{CA687AEA-3B0E-667B-852F-5141CA654BC1}"/>
              </a:ext>
            </a:extLst>
          </p:cNvPr>
          <p:cNvSpPr/>
          <p:nvPr/>
        </p:nvSpPr>
        <p:spPr>
          <a:xfrm rot="16200000">
            <a:off x="8954059" y="30709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4" name="모서리가 둥근 직사각형 978">
            <a:extLst>
              <a:ext uri="{FF2B5EF4-FFF2-40B4-BE49-F238E27FC236}">
                <a16:creationId xmlns:a16="http://schemas.microsoft.com/office/drawing/2014/main" id="{301FE837-BBC2-3455-F467-84BEBB619274}"/>
              </a:ext>
            </a:extLst>
          </p:cNvPr>
          <p:cNvSpPr/>
          <p:nvPr/>
        </p:nvSpPr>
        <p:spPr>
          <a:xfrm rot="16200000">
            <a:off x="8952744" y="290980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5" name="모서리가 둥근 직사각형 973">
            <a:extLst>
              <a:ext uri="{FF2B5EF4-FFF2-40B4-BE49-F238E27FC236}">
                <a16:creationId xmlns:a16="http://schemas.microsoft.com/office/drawing/2014/main" id="{85F95CDA-7F50-522E-C47B-25EF495850CD}"/>
              </a:ext>
            </a:extLst>
          </p:cNvPr>
          <p:cNvSpPr/>
          <p:nvPr/>
        </p:nvSpPr>
        <p:spPr>
          <a:xfrm rot="16200000">
            <a:off x="9100884" y="323152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6" name="모서리가 둥근 직사각형 974">
            <a:extLst>
              <a:ext uri="{FF2B5EF4-FFF2-40B4-BE49-F238E27FC236}">
                <a16:creationId xmlns:a16="http://schemas.microsoft.com/office/drawing/2014/main" id="{51266B52-C7B7-259C-51CD-79835D930A03}"/>
              </a:ext>
            </a:extLst>
          </p:cNvPr>
          <p:cNvSpPr/>
          <p:nvPr/>
        </p:nvSpPr>
        <p:spPr>
          <a:xfrm rot="16200000">
            <a:off x="9099903" y="307033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7" name="모서리가 둥근 직사각형 975">
            <a:extLst>
              <a:ext uri="{FF2B5EF4-FFF2-40B4-BE49-F238E27FC236}">
                <a16:creationId xmlns:a16="http://schemas.microsoft.com/office/drawing/2014/main" id="{00C8C6A0-341D-8C45-1898-3C0AE4E8B706}"/>
              </a:ext>
            </a:extLst>
          </p:cNvPr>
          <p:cNvSpPr/>
          <p:nvPr/>
        </p:nvSpPr>
        <p:spPr>
          <a:xfrm rot="16200000">
            <a:off x="9098587" y="29091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8" name="모서리가 둥근 직사각형 913">
            <a:extLst>
              <a:ext uri="{FF2B5EF4-FFF2-40B4-BE49-F238E27FC236}">
                <a16:creationId xmlns:a16="http://schemas.microsoft.com/office/drawing/2014/main" id="{612E7599-C7DC-4398-F8B0-28BC847AA9CD}"/>
              </a:ext>
            </a:extLst>
          </p:cNvPr>
          <p:cNvSpPr/>
          <p:nvPr/>
        </p:nvSpPr>
        <p:spPr>
          <a:xfrm rot="16200000">
            <a:off x="7605195" y="32294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9" name="사각형: 둥근 위쪽 모서리 1048">
            <a:extLst>
              <a:ext uri="{FF2B5EF4-FFF2-40B4-BE49-F238E27FC236}">
                <a16:creationId xmlns:a16="http://schemas.microsoft.com/office/drawing/2014/main" id="{6A37F0D5-0096-6D94-9C25-8059912FD972}"/>
              </a:ext>
            </a:extLst>
          </p:cNvPr>
          <p:cNvSpPr/>
          <p:nvPr/>
        </p:nvSpPr>
        <p:spPr>
          <a:xfrm rot="16200000">
            <a:off x="7137814" y="2979459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50" name="직선 연결선 1049">
            <a:extLst>
              <a:ext uri="{FF2B5EF4-FFF2-40B4-BE49-F238E27FC236}">
                <a16:creationId xmlns:a16="http://schemas.microsoft.com/office/drawing/2014/main" id="{F77B751B-3939-09A8-1D6F-A3E6AAA848F1}"/>
              </a:ext>
            </a:extLst>
          </p:cNvPr>
          <p:cNvCxnSpPr>
            <a:cxnSpLocks/>
          </p:cNvCxnSpPr>
          <p:nvPr/>
        </p:nvCxnSpPr>
        <p:spPr>
          <a:xfrm rot="16200000">
            <a:off x="7280436" y="311538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1" name="사각형: 둥근 모서리 1050">
            <a:extLst>
              <a:ext uri="{FF2B5EF4-FFF2-40B4-BE49-F238E27FC236}">
                <a16:creationId xmlns:a16="http://schemas.microsoft.com/office/drawing/2014/main" id="{CEAA0C76-3485-9528-57B9-956A2EC8C2B2}"/>
              </a:ext>
            </a:extLst>
          </p:cNvPr>
          <p:cNvSpPr/>
          <p:nvPr/>
        </p:nvSpPr>
        <p:spPr>
          <a:xfrm rot="16200000">
            <a:off x="7999175" y="211871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2" name="직사각형 1051">
            <a:extLst>
              <a:ext uri="{FF2B5EF4-FFF2-40B4-BE49-F238E27FC236}">
                <a16:creationId xmlns:a16="http://schemas.microsoft.com/office/drawing/2014/main" id="{F3693BC7-D8C9-109C-E488-C72BBA87FFD6}"/>
              </a:ext>
            </a:extLst>
          </p:cNvPr>
          <p:cNvSpPr/>
          <p:nvPr/>
        </p:nvSpPr>
        <p:spPr>
          <a:xfrm rot="16200000">
            <a:off x="7122632" y="298295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053" name="그룹 1052">
            <a:extLst>
              <a:ext uri="{FF2B5EF4-FFF2-40B4-BE49-F238E27FC236}">
                <a16:creationId xmlns:a16="http://schemas.microsoft.com/office/drawing/2014/main" id="{E17C87AA-6640-7990-72CD-6186349EAA1E}"/>
              </a:ext>
            </a:extLst>
          </p:cNvPr>
          <p:cNvGrpSpPr/>
          <p:nvPr/>
        </p:nvGrpSpPr>
        <p:grpSpPr>
          <a:xfrm rot="16200000">
            <a:off x="7177065" y="2991854"/>
            <a:ext cx="577799" cy="221356"/>
            <a:chOff x="7891818" y="845329"/>
            <a:chExt cx="597508" cy="229746"/>
          </a:xfrm>
        </p:grpSpPr>
        <p:sp>
          <p:nvSpPr>
            <p:cNvPr id="1416" name="직사각형 1415">
              <a:extLst>
                <a:ext uri="{FF2B5EF4-FFF2-40B4-BE49-F238E27FC236}">
                  <a16:creationId xmlns:a16="http://schemas.microsoft.com/office/drawing/2014/main" id="{80235E16-0F2D-66C4-705A-043733B10449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17" name="직사각형 1416">
              <a:extLst>
                <a:ext uri="{FF2B5EF4-FFF2-40B4-BE49-F238E27FC236}">
                  <a16:creationId xmlns:a16="http://schemas.microsoft.com/office/drawing/2014/main" id="{B2D8C3E8-1564-3F2B-86E8-E04DE7BDFC19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18" name="직사각형 1417">
              <a:extLst>
                <a:ext uri="{FF2B5EF4-FFF2-40B4-BE49-F238E27FC236}">
                  <a16:creationId xmlns:a16="http://schemas.microsoft.com/office/drawing/2014/main" id="{9636579A-2B5A-0921-46C8-709A1634B990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054" name="직선 연결선 1053">
            <a:extLst>
              <a:ext uri="{FF2B5EF4-FFF2-40B4-BE49-F238E27FC236}">
                <a16:creationId xmlns:a16="http://schemas.microsoft.com/office/drawing/2014/main" id="{CA217D8F-E07C-E532-0F0B-C47CABD95601}"/>
              </a:ext>
            </a:extLst>
          </p:cNvPr>
          <p:cNvCxnSpPr>
            <a:cxnSpLocks/>
          </p:cNvCxnSpPr>
          <p:nvPr/>
        </p:nvCxnSpPr>
        <p:spPr>
          <a:xfrm rot="16200000">
            <a:off x="7154408" y="311212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55" name="그룹 1054">
            <a:extLst>
              <a:ext uri="{FF2B5EF4-FFF2-40B4-BE49-F238E27FC236}">
                <a16:creationId xmlns:a16="http://schemas.microsoft.com/office/drawing/2014/main" id="{E8124733-EDA1-E206-E8A9-BCBB7B705C79}"/>
              </a:ext>
            </a:extLst>
          </p:cNvPr>
          <p:cNvGrpSpPr/>
          <p:nvPr/>
        </p:nvGrpSpPr>
        <p:grpSpPr>
          <a:xfrm rot="16200000">
            <a:off x="8240020" y="2203840"/>
            <a:ext cx="161190" cy="1829500"/>
            <a:chOff x="7498683" y="728474"/>
            <a:chExt cx="166688" cy="2740762"/>
          </a:xfrm>
        </p:grpSpPr>
        <p:cxnSp>
          <p:nvCxnSpPr>
            <p:cNvPr id="1414" name="직선 연결선 1413">
              <a:extLst>
                <a:ext uri="{FF2B5EF4-FFF2-40B4-BE49-F238E27FC236}">
                  <a16:creationId xmlns:a16="http://schemas.microsoft.com/office/drawing/2014/main" id="{2803FCEC-C3E3-D1B2-6F99-589794C0066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5" name="직선 연결선 1414">
              <a:extLst>
                <a:ext uri="{FF2B5EF4-FFF2-40B4-BE49-F238E27FC236}">
                  <a16:creationId xmlns:a16="http://schemas.microsoft.com/office/drawing/2014/main" id="{CE14DDAF-A786-032F-6323-D4AB1C913B69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56" name="그룹 1055">
            <a:extLst>
              <a:ext uri="{FF2B5EF4-FFF2-40B4-BE49-F238E27FC236}">
                <a16:creationId xmlns:a16="http://schemas.microsoft.com/office/drawing/2014/main" id="{CCA4FAE9-5954-7AD8-317F-8AF563A1840D}"/>
              </a:ext>
            </a:extLst>
          </p:cNvPr>
          <p:cNvGrpSpPr/>
          <p:nvPr/>
        </p:nvGrpSpPr>
        <p:grpSpPr>
          <a:xfrm rot="16200000">
            <a:off x="7179799" y="2476177"/>
            <a:ext cx="577799" cy="221356"/>
            <a:chOff x="7891818" y="845329"/>
            <a:chExt cx="597508" cy="229746"/>
          </a:xfrm>
        </p:grpSpPr>
        <p:sp>
          <p:nvSpPr>
            <p:cNvPr id="1411" name="직사각형 1410">
              <a:extLst>
                <a:ext uri="{FF2B5EF4-FFF2-40B4-BE49-F238E27FC236}">
                  <a16:creationId xmlns:a16="http://schemas.microsoft.com/office/drawing/2014/main" id="{8A626ED4-4B22-F18F-A364-1F5BE7C99111}"/>
                </a:ext>
              </a:extLst>
            </p:cNvPr>
            <p:cNvSpPr/>
            <p:nvPr/>
          </p:nvSpPr>
          <p:spPr>
            <a:xfrm>
              <a:off x="7891818" y="845329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12" name="직사각형 1411">
              <a:extLst>
                <a:ext uri="{FF2B5EF4-FFF2-40B4-BE49-F238E27FC236}">
                  <a16:creationId xmlns:a16="http://schemas.microsoft.com/office/drawing/2014/main" id="{DC0AEE7B-DF57-779A-6A76-EEC5EE2CB296}"/>
                </a:ext>
              </a:extLst>
            </p:cNvPr>
            <p:cNvSpPr/>
            <p:nvPr/>
          </p:nvSpPr>
          <p:spPr>
            <a:xfrm>
              <a:off x="8042184" y="851465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13" name="직사각형 1412">
              <a:extLst>
                <a:ext uri="{FF2B5EF4-FFF2-40B4-BE49-F238E27FC236}">
                  <a16:creationId xmlns:a16="http://schemas.microsoft.com/office/drawing/2014/main" id="{E4CEC42B-D610-BBAA-1345-5645C7CB1309}"/>
                </a:ext>
              </a:extLst>
            </p:cNvPr>
            <p:cNvSpPr/>
            <p:nvPr/>
          </p:nvSpPr>
          <p:spPr>
            <a:xfrm>
              <a:off x="8198900" y="850672"/>
              <a:ext cx="290426" cy="2236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sp>
        <p:nvSpPr>
          <p:cNvPr id="1057" name="모서리가 둥근 직사각형 1001">
            <a:extLst>
              <a:ext uri="{FF2B5EF4-FFF2-40B4-BE49-F238E27FC236}">
                <a16:creationId xmlns:a16="http://schemas.microsoft.com/office/drawing/2014/main" id="{600C97F8-2FB7-7CD0-487E-B65067C83CE6}"/>
              </a:ext>
            </a:extLst>
          </p:cNvPr>
          <p:cNvSpPr/>
          <p:nvPr/>
        </p:nvSpPr>
        <p:spPr>
          <a:xfrm rot="16200000">
            <a:off x="7608694" y="19005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8" name="모서리가 둥근 직사각형 1002">
            <a:extLst>
              <a:ext uri="{FF2B5EF4-FFF2-40B4-BE49-F238E27FC236}">
                <a16:creationId xmlns:a16="http://schemas.microsoft.com/office/drawing/2014/main" id="{77D29DC2-D1BB-FB89-6211-C53FC8B0895F}"/>
              </a:ext>
            </a:extLst>
          </p:cNvPr>
          <p:cNvSpPr/>
          <p:nvPr/>
        </p:nvSpPr>
        <p:spPr>
          <a:xfrm rot="16200000">
            <a:off x="7607379" y="173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59" name="모서리가 둥근 직사각형 997">
            <a:extLst>
              <a:ext uri="{FF2B5EF4-FFF2-40B4-BE49-F238E27FC236}">
                <a16:creationId xmlns:a16="http://schemas.microsoft.com/office/drawing/2014/main" id="{6454A691-8913-1EBD-291C-A551410F91A0}"/>
              </a:ext>
            </a:extLst>
          </p:cNvPr>
          <p:cNvSpPr/>
          <p:nvPr/>
        </p:nvSpPr>
        <p:spPr>
          <a:xfrm rot="16200000">
            <a:off x="7777688" y="2062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0" name="모서리가 둥근 직사각형 998">
            <a:extLst>
              <a:ext uri="{FF2B5EF4-FFF2-40B4-BE49-F238E27FC236}">
                <a16:creationId xmlns:a16="http://schemas.microsoft.com/office/drawing/2014/main" id="{1B8844F8-A910-0F65-97F2-8FF12A2AD7A8}"/>
              </a:ext>
            </a:extLst>
          </p:cNvPr>
          <p:cNvSpPr/>
          <p:nvPr/>
        </p:nvSpPr>
        <p:spPr>
          <a:xfrm rot="16200000">
            <a:off x="7776706" y="19012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1" name="모서리가 둥근 직사각형 999">
            <a:extLst>
              <a:ext uri="{FF2B5EF4-FFF2-40B4-BE49-F238E27FC236}">
                <a16:creationId xmlns:a16="http://schemas.microsoft.com/office/drawing/2014/main" id="{80BF283C-AB1C-F2AE-3AC0-6482AEEDF861}"/>
              </a:ext>
            </a:extLst>
          </p:cNvPr>
          <p:cNvSpPr/>
          <p:nvPr/>
        </p:nvSpPr>
        <p:spPr>
          <a:xfrm rot="16200000">
            <a:off x="7775391" y="174008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2" name="모서리가 둥근 직사각형 994">
            <a:extLst>
              <a:ext uri="{FF2B5EF4-FFF2-40B4-BE49-F238E27FC236}">
                <a16:creationId xmlns:a16="http://schemas.microsoft.com/office/drawing/2014/main" id="{84AF28D6-89A8-EEB7-6661-54F77217BE20}"/>
              </a:ext>
            </a:extLst>
          </p:cNvPr>
          <p:cNvSpPr/>
          <p:nvPr/>
        </p:nvSpPr>
        <p:spPr>
          <a:xfrm rot="16200000">
            <a:off x="7949140" y="206174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3" name="모서리가 둥근 직사각형 995">
            <a:extLst>
              <a:ext uri="{FF2B5EF4-FFF2-40B4-BE49-F238E27FC236}">
                <a16:creationId xmlns:a16="http://schemas.microsoft.com/office/drawing/2014/main" id="{D6AF1668-6AE4-4C73-2185-869DBFB45F9C}"/>
              </a:ext>
            </a:extLst>
          </p:cNvPr>
          <p:cNvSpPr/>
          <p:nvPr/>
        </p:nvSpPr>
        <p:spPr>
          <a:xfrm rot="16200000">
            <a:off x="7948158" y="190055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4" name="모서리가 둥근 직사각형 996">
            <a:extLst>
              <a:ext uri="{FF2B5EF4-FFF2-40B4-BE49-F238E27FC236}">
                <a16:creationId xmlns:a16="http://schemas.microsoft.com/office/drawing/2014/main" id="{6984909D-0686-52A7-04E0-F2B3ADF6848E}"/>
              </a:ext>
            </a:extLst>
          </p:cNvPr>
          <p:cNvSpPr/>
          <p:nvPr/>
        </p:nvSpPr>
        <p:spPr>
          <a:xfrm rot="16200000">
            <a:off x="7946843" y="173936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5" name="모서리가 둥근 직사각형 991">
            <a:extLst>
              <a:ext uri="{FF2B5EF4-FFF2-40B4-BE49-F238E27FC236}">
                <a16:creationId xmlns:a16="http://schemas.microsoft.com/office/drawing/2014/main" id="{3F7160B1-C227-4803-1BA4-20BC0DE01920}"/>
              </a:ext>
            </a:extLst>
          </p:cNvPr>
          <p:cNvSpPr/>
          <p:nvPr/>
        </p:nvSpPr>
        <p:spPr>
          <a:xfrm rot="16200000">
            <a:off x="8112298" y="20607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6" name="모서리가 둥근 직사각형 992">
            <a:extLst>
              <a:ext uri="{FF2B5EF4-FFF2-40B4-BE49-F238E27FC236}">
                <a16:creationId xmlns:a16="http://schemas.microsoft.com/office/drawing/2014/main" id="{284FFBE9-159D-14F3-237D-CAD99E5873AE}"/>
              </a:ext>
            </a:extLst>
          </p:cNvPr>
          <p:cNvSpPr/>
          <p:nvPr/>
        </p:nvSpPr>
        <p:spPr>
          <a:xfrm rot="16200000">
            <a:off x="8111316" y="18995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7" name="모서리가 둥근 직사각형 993">
            <a:extLst>
              <a:ext uri="{FF2B5EF4-FFF2-40B4-BE49-F238E27FC236}">
                <a16:creationId xmlns:a16="http://schemas.microsoft.com/office/drawing/2014/main" id="{1F28876F-D881-255B-1343-6EC56BD8FD21}"/>
              </a:ext>
            </a:extLst>
          </p:cNvPr>
          <p:cNvSpPr/>
          <p:nvPr/>
        </p:nvSpPr>
        <p:spPr>
          <a:xfrm rot="16200000">
            <a:off x="8110001" y="17383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8" name="모서리가 둥근 직사각형 988">
            <a:extLst>
              <a:ext uri="{FF2B5EF4-FFF2-40B4-BE49-F238E27FC236}">
                <a16:creationId xmlns:a16="http://schemas.microsoft.com/office/drawing/2014/main" id="{630D4973-04AE-2D41-1776-F3324A199665}"/>
              </a:ext>
            </a:extLst>
          </p:cNvPr>
          <p:cNvSpPr/>
          <p:nvPr/>
        </p:nvSpPr>
        <p:spPr>
          <a:xfrm rot="16200000">
            <a:off x="8281853" y="205938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9" name="모서리가 둥근 직사각형 989">
            <a:extLst>
              <a:ext uri="{FF2B5EF4-FFF2-40B4-BE49-F238E27FC236}">
                <a16:creationId xmlns:a16="http://schemas.microsoft.com/office/drawing/2014/main" id="{E837CBBF-04EB-A395-0817-E2E2D177733B}"/>
              </a:ext>
            </a:extLst>
          </p:cNvPr>
          <p:cNvSpPr/>
          <p:nvPr/>
        </p:nvSpPr>
        <p:spPr>
          <a:xfrm rot="16200000">
            <a:off x="8280871" y="189819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0" name="모서리가 둥근 직사각형 990">
            <a:extLst>
              <a:ext uri="{FF2B5EF4-FFF2-40B4-BE49-F238E27FC236}">
                <a16:creationId xmlns:a16="http://schemas.microsoft.com/office/drawing/2014/main" id="{E29A95B0-778F-97D5-3E5F-D3D76AFEAF8B}"/>
              </a:ext>
            </a:extLst>
          </p:cNvPr>
          <p:cNvSpPr/>
          <p:nvPr/>
        </p:nvSpPr>
        <p:spPr>
          <a:xfrm rot="16200000">
            <a:off x="8281850" y="17370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1" name="모서리가 둥근 직사각형 985">
            <a:extLst>
              <a:ext uri="{FF2B5EF4-FFF2-40B4-BE49-F238E27FC236}">
                <a16:creationId xmlns:a16="http://schemas.microsoft.com/office/drawing/2014/main" id="{3B67C998-C097-D205-7163-EAA25B6D3881}"/>
              </a:ext>
            </a:extLst>
          </p:cNvPr>
          <p:cNvSpPr/>
          <p:nvPr/>
        </p:nvSpPr>
        <p:spPr>
          <a:xfrm rot="16200000">
            <a:off x="8462127" y="206071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2" name="모서리가 둥근 직사각형 986">
            <a:extLst>
              <a:ext uri="{FF2B5EF4-FFF2-40B4-BE49-F238E27FC236}">
                <a16:creationId xmlns:a16="http://schemas.microsoft.com/office/drawing/2014/main" id="{8385727E-FEA8-805A-D6A4-FADD88965138}"/>
              </a:ext>
            </a:extLst>
          </p:cNvPr>
          <p:cNvSpPr/>
          <p:nvPr/>
        </p:nvSpPr>
        <p:spPr>
          <a:xfrm rot="16200000">
            <a:off x="8461145" y="189952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3" name="모서리가 둥근 직사각형 987">
            <a:extLst>
              <a:ext uri="{FF2B5EF4-FFF2-40B4-BE49-F238E27FC236}">
                <a16:creationId xmlns:a16="http://schemas.microsoft.com/office/drawing/2014/main" id="{3BFEC413-125B-B942-7FFF-5326C938CD73}"/>
              </a:ext>
            </a:extLst>
          </p:cNvPr>
          <p:cNvSpPr/>
          <p:nvPr/>
        </p:nvSpPr>
        <p:spPr>
          <a:xfrm rot="16200000">
            <a:off x="8459830" y="173833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4" name="모서리가 둥근 직사각형 982">
            <a:extLst>
              <a:ext uri="{FF2B5EF4-FFF2-40B4-BE49-F238E27FC236}">
                <a16:creationId xmlns:a16="http://schemas.microsoft.com/office/drawing/2014/main" id="{620C6045-1B61-7AE9-386B-4A448CE57AA0}"/>
              </a:ext>
            </a:extLst>
          </p:cNvPr>
          <p:cNvSpPr/>
          <p:nvPr/>
        </p:nvSpPr>
        <p:spPr>
          <a:xfrm rot="16200000">
            <a:off x="8629480" y="206378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5" name="모서리가 둥근 직사각형 983">
            <a:extLst>
              <a:ext uri="{FF2B5EF4-FFF2-40B4-BE49-F238E27FC236}">
                <a16:creationId xmlns:a16="http://schemas.microsoft.com/office/drawing/2014/main" id="{62818020-2F5C-DDDF-9A1F-BEF1CCFB89F1}"/>
              </a:ext>
            </a:extLst>
          </p:cNvPr>
          <p:cNvSpPr/>
          <p:nvPr/>
        </p:nvSpPr>
        <p:spPr>
          <a:xfrm rot="16200000">
            <a:off x="8628499" y="19025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6" name="모서리가 둥근 직사각형 984">
            <a:extLst>
              <a:ext uri="{FF2B5EF4-FFF2-40B4-BE49-F238E27FC236}">
                <a16:creationId xmlns:a16="http://schemas.microsoft.com/office/drawing/2014/main" id="{0914CCD8-D073-5BC8-3C7C-D110FF1C5250}"/>
              </a:ext>
            </a:extLst>
          </p:cNvPr>
          <p:cNvSpPr/>
          <p:nvPr/>
        </p:nvSpPr>
        <p:spPr>
          <a:xfrm rot="16200000">
            <a:off x="8627184" y="174140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7" name="모서리가 둥근 직사각형 979">
            <a:extLst>
              <a:ext uri="{FF2B5EF4-FFF2-40B4-BE49-F238E27FC236}">
                <a16:creationId xmlns:a16="http://schemas.microsoft.com/office/drawing/2014/main" id="{BADC2B4C-9312-16A2-5160-8988389E2C7D}"/>
              </a:ext>
            </a:extLst>
          </p:cNvPr>
          <p:cNvSpPr/>
          <p:nvPr/>
        </p:nvSpPr>
        <p:spPr>
          <a:xfrm rot="16200000">
            <a:off x="8794594" y="2062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8" name="모서리가 둥근 직사각형 980">
            <a:extLst>
              <a:ext uri="{FF2B5EF4-FFF2-40B4-BE49-F238E27FC236}">
                <a16:creationId xmlns:a16="http://schemas.microsoft.com/office/drawing/2014/main" id="{85D738CF-D707-2F95-07C9-04B9D1C5A775}"/>
              </a:ext>
            </a:extLst>
          </p:cNvPr>
          <p:cNvSpPr/>
          <p:nvPr/>
        </p:nvSpPr>
        <p:spPr>
          <a:xfrm rot="16200000">
            <a:off x="8793612" y="19012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9" name="모서리가 둥근 직사각형 981">
            <a:extLst>
              <a:ext uri="{FF2B5EF4-FFF2-40B4-BE49-F238E27FC236}">
                <a16:creationId xmlns:a16="http://schemas.microsoft.com/office/drawing/2014/main" id="{223E655B-48F8-E57B-4513-85F313CF33A1}"/>
              </a:ext>
            </a:extLst>
          </p:cNvPr>
          <p:cNvSpPr/>
          <p:nvPr/>
        </p:nvSpPr>
        <p:spPr>
          <a:xfrm rot="16200000">
            <a:off x="8795356" y="17367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0" name="모서리가 둥근 직사각형 976">
            <a:extLst>
              <a:ext uri="{FF2B5EF4-FFF2-40B4-BE49-F238E27FC236}">
                <a16:creationId xmlns:a16="http://schemas.microsoft.com/office/drawing/2014/main" id="{03FA192C-8178-A638-3E73-4D5B3EDFE347}"/>
              </a:ext>
            </a:extLst>
          </p:cNvPr>
          <p:cNvSpPr/>
          <p:nvPr/>
        </p:nvSpPr>
        <p:spPr>
          <a:xfrm rot="16200000">
            <a:off x="8957774" y="206280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1" name="모서리가 둥근 직사각형 977">
            <a:extLst>
              <a:ext uri="{FF2B5EF4-FFF2-40B4-BE49-F238E27FC236}">
                <a16:creationId xmlns:a16="http://schemas.microsoft.com/office/drawing/2014/main" id="{3314D67B-7EEF-72C1-665E-BEAF7E059F7A}"/>
              </a:ext>
            </a:extLst>
          </p:cNvPr>
          <p:cNvSpPr/>
          <p:nvPr/>
        </p:nvSpPr>
        <p:spPr>
          <a:xfrm rot="16200000">
            <a:off x="8956793" y="190161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2" name="모서리가 둥근 직사각형 978">
            <a:extLst>
              <a:ext uri="{FF2B5EF4-FFF2-40B4-BE49-F238E27FC236}">
                <a16:creationId xmlns:a16="http://schemas.microsoft.com/office/drawing/2014/main" id="{AD9D15EB-A69F-B13E-D55B-7CB60A924B29}"/>
              </a:ext>
            </a:extLst>
          </p:cNvPr>
          <p:cNvSpPr/>
          <p:nvPr/>
        </p:nvSpPr>
        <p:spPr>
          <a:xfrm rot="16200000">
            <a:off x="8955478" y="174042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3" name="모서리가 둥근 직사각형 973">
            <a:extLst>
              <a:ext uri="{FF2B5EF4-FFF2-40B4-BE49-F238E27FC236}">
                <a16:creationId xmlns:a16="http://schemas.microsoft.com/office/drawing/2014/main" id="{CBA4DD2E-8BE6-F5CA-D158-251D084460A1}"/>
              </a:ext>
            </a:extLst>
          </p:cNvPr>
          <p:cNvSpPr/>
          <p:nvPr/>
        </p:nvSpPr>
        <p:spPr>
          <a:xfrm rot="16200000">
            <a:off x="9122668" y="20621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4" name="모서리가 둥근 직사각형 974">
            <a:extLst>
              <a:ext uri="{FF2B5EF4-FFF2-40B4-BE49-F238E27FC236}">
                <a16:creationId xmlns:a16="http://schemas.microsoft.com/office/drawing/2014/main" id="{25152177-712D-86E6-DD8C-D316D071FF0A}"/>
              </a:ext>
            </a:extLst>
          </p:cNvPr>
          <p:cNvSpPr/>
          <p:nvPr/>
        </p:nvSpPr>
        <p:spPr>
          <a:xfrm rot="16200000">
            <a:off x="9121687" y="190095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5" name="모서리가 둥근 직사각형 975">
            <a:extLst>
              <a:ext uri="{FF2B5EF4-FFF2-40B4-BE49-F238E27FC236}">
                <a16:creationId xmlns:a16="http://schemas.microsoft.com/office/drawing/2014/main" id="{D65ECC81-08AE-5014-6F03-72789CF3FC51}"/>
              </a:ext>
            </a:extLst>
          </p:cNvPr>
          <p:cNvSpPr/>
          <p:nvPr/>
        </p:nvSpPr>
        <p:spPr>
          <a:xfrm rot="16200000">
            <a:off x="9101321" y="173977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6" name="모서리가 둥근 직사각형 913">
            <a:extLst>
              <a:ext uri="{FF2B5EF4-FFF2-40B4-BE49-F238E27FC236}">
                <a16:creationId xmlns:a16="http://schemas.microsoft.com/office/drawing/2014/main" id="{E530C28B-2923-278E-9BA6-EE480A2FCA7F}"/>
              </a:ext>
            </a:extLst>
          </p:cNvPr>
          <p:cNvSpPr/>
          <p:nvPr/>
        </p:nvSpPr>
        <p:spPr>
          <a:xfrm rot="16200000">
            <a:off x="7607929" y="206005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87" name="사각형: 둥근 위쪽 모서리 1086">
            <a:extLst>
              <a:ext uri="{FF2B5EF4-FFF2-40B4-BE49-F238E27FC236}">
                <a16:creationId xmlns:a16="http://schemas.microsoft.com/office/drawing/2014/main" id="{DED856A4-FCA3-F9BE-C378-3EC4CC979E57}"/>
              </a:ext>
            </a:extLst>
          </p:cNvPr>
          <p:cNvSpPr/>
          <p:nvPr/>
        </p:nvSpPr>
        <p:spPr>
          <a:xfrm rot="16200000">
            <a:off x="7140548" y="181008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88" name="직선 연결선 1087">
            <a:extLst>
              <a:ext uri="{FF2B5EF4-FFF2-40B4-BE49-F238E27FC236}">
                <a16:creationId xmlns:a16="http://schemas.microsoft.com/office/drawing/2014/main" id="{6D20A258-C40A-EBF9-4F5F-B7582CF04CFB}"/>
              </a:ext>
            </a:extLst>
          </p:cNvPr>
          <p:cNvCxnSpPr>
            <a:cxnSpLocks/>
          </p:cNvCxnSpPr>
          <p:nvPr/>
        </p:nvCxnSpPr>
        <p:spPr>
          <a:xfrm rot="16200000">
            <a:off x="7283170" y="194600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9" name="사각형: 둥근 모서리 1088">
            <a:extLst>
              <a:ext uri="{FF2B5EF4-FFF2-40B4-BE49-F238E27FC236}">
                <a16:creationId xmlns:a16="http://schemas.microsoft.com/office/drawing/2014/main" id="{70D44E7E-4880-A220-0A05-A92640961E8D}"/>
              </a:ext>
            </a:extLst>
          </p:cNvPr>
          <p:cNvSpPr/>
          <p:nvPr/>
        </p:nvSpPr>
        <p:spPr>
          <a:xfrm rot="16200000">
            <a:off x="8001909" y="94933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0" name="직사각형 1089">
            <a:extLst>
              <a:ext uri="{FF2B5EF4-FFF2-40B4-BE49-F238E27FC236}">
                <a16:creationId xmlns:a16="http://schemas.microsoft.com/office/drawing/2014/main" id="{6C6DD72F-108E-33D3-E98B-D15C2FFC6FEA}"/>
              </a:ext>
            </a:extLst>
          </p:cNvPr>
          <p:cNvSpPr/>
          <p:nvPr/>
        </p:nvSpPr>
        <p:spPr>
          <a:xfrm rot="16200000">
            <a:off x="7125366" y="181358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1091" name="직사각형 1090">
            <a:extLst>
              <a:ext uri="{FF2B5EF4-FFF2-40B4-BE49-F238E27FC236}">
                <a16:creationId xmlns:a16="http://schemas.microsoft.com/office/drawing/2014/main" id="{ABE4ECE3-DD76-E025-01A8-EE638A57BBA1}"/>
              </a:ext>
            </a:extLst>
          </p:cNvPr>
          <p:cNvSpPr/>
          <p:nvPr/>
        </p:nvSpPr>
        <p:spPr>
          <a:xfrm rot="16200000">
            <a:off x="7325318" y="1973914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092" name="직사각형 1091">
            <a:extLst>
              <a:ext uri="{FF2B5EF4-FFF2-40B4-BE49-F238E27FC236}">
                <a16:creationId xmlns:a16="http://schemas.microsoft.com/office/drawing/2014/main" id="{8E1EA22C-980C-FB46-81D3-901A7D6399D2}"/>
              </a:ext>
            </a:extLst>
          </p:cNvPr>
          <p:cNvSpPr/>
          <p:nvPr/>
        </p:nvSpPr>
        <p:spPr>
          <a:xfrm rot="16200000">
            <a:off x="7331229" y="182850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093" name="직사각형 1092">
            <a:extLst>
              <a:ext uri="{FF2B5EF4-FFF2-40B4-BE49-F238E27FC236}">
                <a16:creationId xmlns:a16="http://schemas.microsoft.com/office/drawing/2014/main" id="{A62C000E-4E9E-55E2-B865-A361D3006697}"/>
              </a:ext>
            </a:extLst>
          </p:cNvPr>
          <p:cNvSpPr/>
          <p:nvPr/>
        </p:nvSpPr>
        <p:spPr>
          <a:xfrm rot="16200000">
            <a:off x="7330465" y="167696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1094" name="직선 연결선 1093">
            <a:extLst>
              <a:ext uri="{FF2B5EF4-FFF2-40B4-BE49-F238E27FC236}">
                <a16:creationId xmlns:a16="http://schemas.microsoft.com/office/drawing/2014/main" id="{49722CB6-84DD-A0D3-D88A-FEAA41845DF8}"/>
              </a:ext>
            </a:extLst>
          </p:cNvPr>
          <p:cNvCxnSpPr>
            <a:cxnSpLocks/>
          </p:cNvCxnSpPr>
          <p:nvPr/>
        </p:nvCxnSpPr>
        <p:spPr>
          <a:xfrm rot="16200000">
            <a:off x="7157142" y="194274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5" name="직선 연결선 1094">
            <a:extLst>
              <a:ext uri="{FF2B5EF4-FFF2-40B4-BE49-F238E27FC236}">
                <a16:creationId xmlns:a16="http://schemas.microsoft.com/office/drawing/2014/main" id="{19543CCC-A14E-125C-00B8-00BC3E03BCDD}"/>
              </a:ext>
            </a:extLst>
          </p:cNvPr>
          <p:cNvCxnSpPr/>
          <p:nvPr/>
        </p:nvCxnSpPr>
        <p:spPr>
          <a:xfrm rot="16200000" flipV="1">
            <a:off x="8324938" y="111664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6" name="직선 연결선 1095">
            <a:extLst>
              <a:ext uri="{FF2B5EF4-FFF2-40B4-BE49-F238E27FC236}">
                <a16:creationId xmlns:a16="http://schemas.microsoft.com/office/drawing/2014/main" id="{1902F46D-3DB5-21A4-298E-B18C0D85D5B2}"/>
              </a:ext>
            </a:extLst>
          </p:cNvPr>
          <p:cNvCxnSpPr/>
          <p:nvPr/>
        </p:nvCxnSpPr>
        <p:spPr>
          <a:xfrm rot="16200000" flipV="1">
            <a:off x="8321759" y="95545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7" name="모서리가 둥근 직사각형 1001">
            <a:extLst>
              <a:ext uri="{FF2B5EF4-FFF2-40B4-BE49-F238E27FC236}">
                <a16:creationId xmlns:a16="http://schemas.microsoft.com/office/drawing/2014/main" id="{3E05898F-0F1E-229F-09C6-3063FD1D5AD9}"/>
              </a:ext>
            </a:extLst>
          </p:cNvPr>
          <p:cNvSpPr/>
          <p:nvPr/>
        </p:nvSpPr>
        <p:spPr>
          <a:xfrm rot="16200000">
            <a:off x="7608694" y="1315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8" name="모서리가 둥근 직사각형 1002">
            <a:extLst>
              <a:ext uri="{FF2B5EF4-FFF2-40B4-BE49-F238E27FC236}">
                <a16:creationId xmlns:a16="http://schemas.microsoft.com/office/drawing/2014/main" id="{2AE0B95C-729F-AFAF-A718-444E576F2D81}"/>
              </a:ext>
            </a:extLst>
          </p:cNvPr>
          <p:cNvSpPr/>
          <p:nvPr/>
        </p:nvSpPr>
        <p:spPr>
          <a:xfrm rot="16200000">
            <a:off x="7607379" y="11546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9" name="모서리가 둥근 직사각형 997">
            <a:extLst>
              <a:ext uri="{FF2B5EF4-FFF2-40B4-BE49-F238E27FC236}">
                <a16:creationId xmlns:a16="http://schemas.microsoft.com/office/drawing/2014/main" id="{BA8E584F-18BF-77B0-373B-659A244C8D89}"/>
              </a:ext>
            </a:extLst>
          </p:cNvPr>
          <p:cNvSpPr/>
          <p:nvPr/>
        </p:nvSpPr>
        <p:spPr>
          <a:xfrm rot="16200000">
            <a:off x="7777688" y="14777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0" name="모서리가 둥근 직사각형 998">
            <a:extLst>
              <a:ext uri="{FF2B5EF4-FFF2-40B4-BE49-F238E27FC236}">
                <a16:creationId xmlns:a16="http://schemas.microsoft.com/office/drawing/2014/main" id="{BA97A878-4BEE-9A2D-574C-DD9E194B93EB}"/>
              </a:ext>
            </a:extLst>
          </p:cNvPr>
          <p:cNvSpPr/>
          <p:nvPr/>
        </p:nvSpPr>
        <p:spPr>
          <a:xfrm rot="16200000">
            <a:off x="7776706" y="13165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1" name="모서리가 둥근 직사각형 999">
            <a:extLst>
              <a:ext uri="{FF2B5EF4-FFF2-40B4-BE49-F238E27FC236}">
                <a16:creationId xmlns:a16="http://schemas.microsoft.com/office/drawing/2014/main" id="{F6A64E20-DC8C-A8BE-1ED9-B4AB3FA7D296}"/>
              </a:ext>
            </a:extLst>
          </p:cNvPr>
          <p:cNvSpPr/>
          <p:nvPr/>
        </p:nvSpPr>
        <p:spPr>
          <a:xfrm rot="16200000">
            <a:off x="7775391" y="115539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2" name="모서리가 둥근 직사각형 994">
            <a:extLst>
              <a:ext uri="{FF2B5EF4-FFF2-40B4-BE49-F238E27FC236}">
                <a16:creationId xmlns:a16="http://schemas.microsoft.com/office/drawing/2014/main" id="{5143F596-639C-2D30-86E4-B2DBE2675F2C}"/>
              </a:ext>
            </a:extLst>
          </p:cNvPr>
          <p:cNvSpPr/>
          <p:nvPr/>
        </p:nvSpPr>
        <p:spPr>
          <a:xfrm rot="16200000">
            <a:off x="7949140" y="14770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3" name="모서리가 둥근 직사각형 995">
            <a:extLst>
              <a:ext uri="{FF2B5EF4-FFF2-40B4-BE49-F238E27FC236}">
                <a16:creationId xmlns:a16="http://schemas.microsoft.com/office/drawing/2014/main" id="{723562E3-1197-3423-E2C8-F0784E9EA317}"/>
              </a:ext>
            </a:extLst>
          </p:cNvPr>
          <p:cNvSpPr/>
          <p:nvPr/>
        </p:nvSpPr>
        <p:spPr>
          <a:xfrm rot="16200000">
            <a:off x="7948158" y="13158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4" name="모서리가 둥근 직사각형 996">
            <a:extLst>
              <a:ext uri="{FF2B5EF4-FFF2-40B4-BE49-F238E27FC236}">
                <a16:creationId xmlns:a16="http://schemas.microsoft.com/office/drawing/2014/main" id="{FAE777F6-5B17-C697-8857-A6AC266E10CF}"/>
              </a:ext>
            </a:extLst>
          </p:cNvPr>
          <p:cNvSpPr/>
          <p:nvPr/>
        </p:nvSpPr>
        <p:spPr>
          <a:xfrm rot="16200000">
            <a:off x="7946843" y="115467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5" name="모서리가 둥근 직사각형 991">
            <a:extLst>
              <a:ext uri="{FF2B5EF4-FFF2-40B4-BE49-F238E27FC236}">
                <a16:creationId xmlns:a16="http://schemas.microsoft.com/office/drawing/2014/main" id="{FA1D8B30-FF59-B79F-7C76-43149853E6CB}"/>
              </a:ext>
            </a:extLst>
          </p:cNvPr>
          <p:cNvSpPr/>
          <p:nvPr/>
        </p:nvSpPr>
        <p:spPr>
          <a:xfrm rot="16200000">
            <a:off x="8112298" y="14760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6" name="모서리가 둥근 직사각형 992">
            <a:extLst>
              <a:ext uri="{FF2B5EF4-FFF2-40B4-BE49-F238E27FC236}">
                <a16:creationId xmlns:a16="http://schemas.microsoft.com/office/drawing/2014/main" id="{28119268-69DA-42F2-CB75-809B7B0F487F}"/>
              </a:ext>
            </a:extLst>
          </p:cNvPr>
          <p:cNvSpPr/>
          <p:nvPr/>
        </p:nvSpPr>
        <p:spPr>
          <a:xfrm rot="16200000">
            <a:off x="8111316" y="13148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7" name="모서리가 둥근 직사각형 993">
            <a:extLst>
              <a:ext uri="{FF2B5EF4-FFF2-40B4-BE49-F238E27FC236}">
                <a16:creationId xmlns:a16="http://schemas.microsoft.com/office/drawing/2014/main" id="{AE1DFEB6-F259-BF51-7F30-C72B5EC6C628}"/>
              </a:ext>
            </a:extLst>
          </p:cNvPr>
          <p:cNvSpPr/>
          <p:nvPr/>
        </p:nvSpPr>
        <p:spPr>
          <a:xfrm rot="16200000">
            <a:off x="8110001" y="11536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8" name="모서리가 둥근 직사각형 988">
            <a:extLst>
              <a:ext uri="{FF2B5EF4-FFF2-40B4-BE49-F238E27FC236}">
                <a16:creationId xmlns:a16="http://schemas.microsoft.com/office/drawing/2014/main" id="{EE488F4C-6D91-614D-A51D-35A1E178FFAB}"/>
              </a:ext>
            </a:extLst>
          </p:cNvPr>
          <p:cNvSpPr/>
          <p:nvPr/>
        </p:nvSpPr>
        <p:spPr>
          <a:xfrm rot="16200000">
            <a:off x="8281853" y="147469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9" name="모서리가 둥근 직사각형 989">
            <a:extLst>
              <a:ext uri="{FF2B5EF4-FFF2-40B4-BE49-F238E27FC236}">
                <a16:creationId xmlns:a16="http://schemas.microsoft.com/office/drawing/2014/main" id="{08A69A74-EA53-2524-252F-95084E004498}"/>
              </a:ext>
            </a:extLst>
          </p:cNvPr>
          <p:cNvSpPr/>
          <p:nvPr/>
        </p:nvSpPr>
        <p:spPr>
          <a:xfrm rot="16200000">
            <a:off x="8280871" y="13135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0" name="모서리가 둥근 직사각형 990">
            <a:extLst>
              <a:ext uri="{FF2B5EF4-FFF2-40B4-BE49-F238E27FC236}">
                <a16:creationId xmlns:a16="http://schemas.microsoft.com/office/drawing/2014/main" id="{6D0A26DA-A2B5-EC83-6992-EC2EA36AA218}"/>
              </a:ext>
            </a:extLst>
          </p:cNvPr>
          <p:cNvSpPr/>
          <p:nvPr/>
        </p:nvSpPr>
        <p:spPr>
          <a:xfrm rot="16200000">
            <a:off x="8281850" y="11523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1" name="모서리가 둥근 직사각형 985">
            <a:extLst>
              <a:ext uri="{FF2B5EF4-FFF2-40B4-BE49-F238E27FC236}">
                <a16:creationId xmlns:a16="http://schemas.microsoft.com/office/drawing/2014/main" id="{831B86AC-D864-31CF-57E7-148EBAA66D8E}"/>
              </a:ext>
            </a:extLst>
          </p:cNvPr>
          <p:cNvSpPr/>
          <p:nvPr/>
        </p:nvSpPr>
        <p:spPr>
          <a:xfrm rot="16200000">
            <a:off x="8462127" y="147602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모서리가 둥근 직사각형 986">
            <a:extLst>
              <a:ext uri="{FF2B5EF4-FFF2-40B4-BE49-F238E27FC236}">
                <a16:creationId xmlns:a16="http://schemas.microsoft.com/office/drawing/2014/main" id="{51C4B421-44AF-8FDE-E85C-6C84B4A56FA3}"/>
              </a:ext>
            </a:extLst>
          </p:cNvPr>
          <p:cNvSpPr/>
          <p:nvPr/>
        </p:nvSpPr>
        <p:spPr>
          <a:xfrm rot="16200000">
            <a:off x="8461145" y="131483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3" name="모서리가 둥근 직사각형 987">
            <a:extLst>
              <a:ext uri="{FF2B5EF4-FFF2-40B4-BE49-F238E27FC236}">
                <a16:creationId xmlns:a16="http://schemas.microsoft.com/office/drawing/2014/main" id="{D6E12A2C-AB95-4F1E-A355-DBB0440F1DD0}"/>
              </a:ext>
            </a:extLst>
          </p:cNvPr>
          <p:cNvSpPr/>
          <p:nvPr/>
        </p:nvSpPr>
        <p:spPr>
          <a:xfrm rot="16200000">
            <a:off x="8459830" y="115364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4" name="모서리가 둥근 직사각형 982">
            <a:extLst>
              <a:ext uri="{FF2B5EF4-FFF2-40B4-BE49-F238E27FC236}">
                <a16:creationId xmlns:a16="http://schemas.microsoft.com/office/drawing/2014/main" id="{1AC24810-4904-A016-0EB1-70903E25AB64}"/>
              </a:ext>
            </a:extLst>
          </p:cNvPr>
          <p:cNvSpPr/>
          <p:nvPr/>
        </p:nvSpPr>
        <p:spPr>
          <a:xfrm rot="16200000">
            <a:off x="8629480" y="147909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5" name="모서리가 둥근 직사각형 983">
            <a:extLst>
              <a:ext uri="{FF2B5EF4-FFF2-40B4-BE49-F238E27FC236}">
                <a16:creationId xmlns:a16="http://schemas.microsoft.com/office/drawing/2014/main" id="{563123D0-8E39-9798-B44E-F569EC7137BC}"/>
              </a:ext>
            </a:extLst>
          </p:cNvPr>
          <p:cNvSpPr/>
          <p:nvPr/>
        </p:nvSpPr>
        <p:spPr>
          <a:xfrm rot="16200000">
            <a:off x="8628499" y="13179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6" name="모서리가 둥근 직사각형 984">
            <a:extLst>
              <a:ext uri="{FF2B5EF4-FFF2-40B4-BE49-F238E27FC236}">
                <a16:creationId xmlns:a16="http://schemas.microsoft.com/office/drawing/2014/main" id="{92645B92-CBBC-6BEA-E358-74911334A05B}"/>
              </a:ext>
            </a:extLst>
          </p:cNvPr>
          <p:cNvSpPr/>
          <p:nvPr/>
        </p:nvSpPr>
        <p:spPr>
          <a:xfrm rot="16200000">
            <a:off x="8627184" y="115671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7" name="모서리가 둥근 직사각형 979">
            <a:extLst>
              <a:ext uri="{FF2B5EF4-FFF2-40B4-BE49-F238E27FC236}">
                <a16:creationId xmlns:a16="http://schemas.microsoft.com/office/drawing/2014/main" id="{72751EC2-E464-87CD-39E7-2DE83734DD47}"/>
              </a:ext>
            </a:extLst>
          </p:cNvPr>
          <p:cNvSpPr/>
          <p:nvPr/>
        </p:nvSpPr>
        <p:spPr>
          <a:xfrm rot="16200000">
            <a:off x="8794594" y="147776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8" name="모서리가 둥근 직사각형 980">
            <a:extLst>
              <a:ext uri="{FF2B5EF4-FFF2-40B4-BE49-F238E27FC236}">
                <a16:creationId xmlns:a16="http://schemas.microsoft.com/office/drawing/2014/main" id="{1DF95868-DA25-DA59-41D8-A9259024A87E}"/>
              </a:ext>
            </a:extLst>
          </p:cNvPr>
          <p:cNvSpPr/>
          <p:nvPr/>
        </p:nvSpPr>
        <p:spPr>
          <a:xfrm rot="16200000">
            <a:off x="8793612" y="131657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9" name="모서리가 둥근 직사각형 981">
            <a:extLst>
              <a:ext uri="{FF2B5EF4-FFF2-40B4-BE49-F238E27FC236}">
                <a16:creationId xmlns:a16="http://schemas.microsoft.com/office/drawing/2014/main" id="{C67CA37F-C186-7125-627F-B3D8C44C7567}"/>
              </a:ext>
            </a:extLst>
          </p:cNvPr>
          <p:cNvSpPr/>
          <p:nvPr/>
        </p:nvSpPr>
        <p:spPr>
          <a:xfrm rot="16200000">
            <a:off x="8795356" y="115210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0" name="모서리가 둥근 직사각형 976">
            <a:extLst>
              <a:ext uri="{FF2B5EF4-FFF2-40B4-BE49-F238E27FC236}">
                <a16:creationId xmlns:a16="http://schemas.microsoft.com/office/drawing/2014/main" id="{DE48FEF4-F693-46B2-E24F-62CB65F2222F}"/>
              </a:ext>
            </a:extLst>
          </p:cNvPr>
          <p:cNvSpPr/>
          <p:nvPr/>
        </p:nvSpPr>
        <p:spPr>
          <a:xfrm rot="16200000">
            <a:off x="8957774" y="147811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1" name="모서리가 둥근 직사각형 977">
            <a:extLst>
              <a:ext uri="{FF2B5EF4-FFF2-40B4-BE49-F238E27FC236}">
                <a16:creationId xmlns:a16="http://schemas.microsoft.com/office/drawing/2014/main" id="{A782DF02-61C9-87E2-6EB5-D641E0CF0824}"/>
              </a:ext>
            </a:extLst>
          </p:cNvPr>
          <p:cNvSpPr/>
          <p:nvPr/>
        </p:nvSpPr>
        <p:spPr>
          <a:xfrm rot="16200000">
            <a:off x="8956793" y="131692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2" name="모서리가 둥근 직사각형 978">
            <a:extLst>
              <a:ext uri="{FF2B5EF4-FFF2-40B4-BE49-F238E27FC236}">
                <a16:creationId xmlns:a16="http://schemas.microsoft.com/office/drawing/2014/main" id="{3D36B082-C540-AF3F-6FE5-20A29C8ADF33}"/>
              </a:ext>
            </a:extLst>
          </p:cNvPr>
          <p:cNvSpPr/>
          <p:nvPr/>
        </p:nvSpPr>
        <p:spPr>
          <a:xfrm rot="16200000">
            <a:off x="8955478" y="115573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3" name="모서리가 둥근 직사각형 973">
            <a:extLst>
              <a:ext uri="{FF2B5EF4-FFF2-40B4-BE49-F238E27FC236}">
                <a16:creationId xmlns:a16="http://schemas.microsoft.com/office/drawing/2014/main" id="{6E3C96E5-0E9C-C303-C57A-515DE4713A73}"/>
              </a:ext>
            </a:extLst>
          </p:cNvPr>
          <p:cNvSpPr/>
          <p:nvPr/>
        </p:nvSpPr>
        <p:spPr>
          <a:xfrm rot="16200000">
            <a:off x="9122668" y="147745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4" name="모서리가 둥근 직사각형 974">
            <a:extLst>
              <a:ext uri="{FF2B5EF4-FFF2-40B4-BE49-F238E27FC236}">
                <a16:creationId xmlns:a16="http://schemas.microsoft.com/office/drawing/2014/main" id="{07E8EBD1-7446-D566-2FFC-0CBD99F84ABA}"/>
              </a:ext>
            </a:extLst>
          </p:cNvPr>
          <p:cNvSpPr/>
          <p:nvPr/>
        </p:nvSpPr>
        <p:spPr>
          <a:xfrm rot="16200000">
            <a:off x="9121687" y="131626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5" name="모서리가 둥근 직사각형 975">
            <a:extLst>
              <a:ext uri="{FF2B5EF4-FFF2-40B4-BE49-F238E27FC236}">
                <a16:creationId xmlns:a16="http://schemas.microsoft.com/office/drawing/2014/main" id="{17805514-176F-C711-6912-A80FA7E2FFC4}"/>
              </a:ext>
            </a:extLst>
          </p:cNvPr>
          <p:cNvSpPr/>
          <p:nvPr/>
        </p:nvSpPr>
        <p:spPr>
          <a:xfrm rot="16200000">
            <a:off x="9114021" y="114873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6" name="모서리가 둥근 직사각형 913">
            <a:extLst>
              <a:ext uri="{FF2B5EF4-FFF2-40B4-BE49-F238E27FC236}">
                <a16:creationId xmlns:a16="http://schemas.microsoft.com/office/drawing/2014/main" id="{AEBC8E9C-455A-8DEF-B5D5-400DEEBFC2C1}"/>
              </a:ext>
            </a:extLst>
          </p:cNvPr>
          <p:cNvSpPr/>
          <p:nvPr/>
        </p:nvSpPr>
        <p:spPr>
          <a:xfrm rot="16200000">
            <a:off x="7607929" y="1475361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7" name="사각형: 둥근 위쪽 모서리 1126">
            <a:extLst>
              <a:ext uri="{FF2B5EF4-FFF2-40B4-BE49-F238E27FC236}">
                <a16:creationId xmlns:a16="http://schemas.microsoft.com/office/drawing/2014/main" id="{D4453D69-3278-A0A5-3C98-E615CB71A8FC}"/>
              </a:ext>
            </a:extLst>
          </p:cNvPr>
          <p:cNvSpPr/>
          <p:nvPr/>
        </p:nvSpPr>
        <p:spPr>
          <a:xfrm rot="16200000">
            <a:off x="7140548" y="1225390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28" name="직선 연결선 1127">
            <a:extLst>
              <a:ext uri="{FF2B5EF4-FFF2-40B4-BE49-F238E27FC236}">
                <a16:creationId xmlns:a16="http://schemas.microsoft.com/office/drawing/2014/main" id="{CE8EE789-B3BA-7CE8-C8B3-57B7486BB251}"/>
              </a:ext>
            </a:extLst>
          </p:cNvPr>
          <p:cNvCxnSpPr>
            <a:cxnSpLocks/>
          </p:cNvCxnSpPr>
          <p:nvPr/>
        </p:nvCxnSpPr>
        <p:spPr>
          <a:xfrm rot="16200000">
            <a:off x="7283170" y="1361312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9" name="사각형: 둥근 모서리 1128">
            <a:extLst>
              <a:ext uri="{FF2B5EF4-FFF2-40B4-BE49-F238E27FC236}">
                <a16:creationId xmlns:a16="http://schemas.microsoft.com/office/drawing/2014/main" id="{822E9DE9-4662-D64D-64E7-65F73E34AFDE}"/>
              </a:ext>
            </a:extLst>
          </p:cNvPr>
          <p:cNvSpPr/>
          <p:nvPr/>
        </p:nvSpPr>
        <p:spPr>
          <a:xfrm rot="16200000">
            <a:off x="8001909" y="364648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0" name="직사각형 1129">
            <a:extLst>
              <a:ext uri="{FF2B5EF4-FFF2-40B4-BE49-F238E27FC236}">
                <a16:creationId xmlns:a16="http://schemas.microsoft.com/office/drawing/2014/main" id="{1A3DFA79-06C4-7B18-F9F5-0CEF6BCEF543}"/>
              </a:ext>
            </a:extLst>
          </p:cNvPr>
          <p:cNvSpPr/>
          <p:nvPr/>
        </p:nvSpPr>
        <p:spPr>
          <a:xfrm rot="16200000">
            <a:off x="7125366" y="122889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1131" name="직사각형 1130">
            <a:extLst>
              <a:ext uri="{FF2B5EF4-FFF2-40B4-BE49-F238E27FC236}">
                <a16:creationId xmlns:a16="http://schemas.microsoft.com/office/drawing/2014/main" id="{5FD71CC5-73BD-D316-86A6-0F56DCC9AE75}"/>
              </a:ext>
            </a:extLst>
          </p:cNvPr>
          <p:cNvSpPr/>
          <p:nvPr/>
        </p:nvSpPr>
        <p:spPr>
          <a:xfrm rot="16200000">
            <a:off x="7325318" y="1397850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132" name="직사각형 1131">
            <a:extLst>
              <a:ext uri="{FF2B5EF4-FFF2-40B4-BE49-F238E27FC236}">
                <a16:creationId xmlns:a16="http://schemas.microsoft.com/office/drawing/2014/main" id="{B4B2D080-42D2-48F4-5ED6-5FA858B5D15D}"/>
              </a:ext>
            </a:extLst>
          </p:cNvPr>
          <p:cNvSpPr/>
          <p:nvPr/>
        </p:nvSpPr>
        <p:spPr>
          <a:xfrm rot="16200000">
            <a:off x="7331229" y="1243818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33" name="직사각형 1132">
            <a:extLst>
              <a:ext uri="{FF2B5EF4-FFF2-40B4-BE49-F238E27FC236}">
                <a16:creationId xmlns:a16="http://schemas.microsoft.com/office/drawing/2014/main" id="{7A136A30-2F8D-4402-7FAF-37C4F56D00F7}"/>
              </a:ext>
            </a:extLst>
          </p:cNvPr>
          <p:cNvSpPr/>
          <p:nvPr/>
        </p:nvSpPr>
        <p:spPr>
          <a:xfrm rot="16200000">
            <a:off x="7330465" y="109227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1134" name="직선 연결선 1133">
            <a:extLst>
              <a:ext uri="{FF2B5EF4-FFF2-40B4-BE49-F238E27FC236}">
                <a16:creationId xmlns:a16="http://schemas.microsoft.com/office/drawing/2014/main" id="{52528D00-D025-1DD5-187C-9DE08C3824E2}"/>
              </a:ext>
            </a:extLst>
          </p:cNvPr>
          <p:cNvCxnSpPr>
            <a:cxnSpLocks/>
          </p:cNvCxnSpPr>
          <p:nvPr/>
        </p:nvCxnSpPr>
        <p:spPr>
          <a:xfrm rot="16200000">
            <a:off x="7157142" y="1358055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5" name="직선 연결선 1134">
            <a:extLst>
              <a:ext uri="{FF2B5EF4-FFF2-40B4-BE49-F238E27FC236}">
                <a16:creationId xmlns:a16="http://schemas.microsoft.com/office/drawing/2014/main" id="{5E0E9467-BC64-AB42-5D96-E73A63DFE9BD}"/>
              </a:ext>
            </a:extLst>
          </p:cNvPr>
          <p:cNvCxnSpPr/>
          <p:nvPr/>
        </p:nvCxnSpPr>
        <p:spPr>
          <a:xfrm rot="16200000" flipV="1">
            <a:off x="8324938" y="53195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6" name="직선 연결선 1135">
            <a:extLst>
              <a:ext uri="{FF2B5EF4-FFF2-40B4-BE49-F238E27FC236}">
                <a16:creationId xmlns:a16="http://schemas.microsoft.com/office/drawing/2014/main" id="{528FF21F-1D29-2D9D-FE83-0CDC8CBE6216}"/>
              </a:ext>
            </a:extLst>
          </p:cNvPr>
          <p:cNvCxnSpPr/>
          <p:nvPr/>
        </p:nvCxnSpPr>
        <p:spPr>
          <a:xfrm rot="16200000" flipV="1">
            <a:off x="8321759" y="370765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7" name="모서리가 둥근 직사각형 1001">
            <a:extLst>
              <a:ext uri="{FF2B5EF4-FFF2-40B4-BE49-F238E27FC236}">
                <a16:creationId xmlns:a16="http://schemas.microsoft.com/office/drawing/2014/main" id="{3B27C7FD-0FA6-9419-3AFC-B98B79C09521}"/>
              </a:ext>
            </a:extLst>
          </p:cNvPr>
          <p:cNvSpPr/>
          <p:nvPr/>
        </p:nvSpPr>
        <p:spPr>
          <a:xfrm rot="16200000">
            <a:off x="7602292" y="7413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8" name="모서리가 둥근 직사각형 1002">
            <a:extLst>
              <a:ext uri="{FF2B5EF4-FFF2-40B4-BE49-F238E27FC236}">
                <a16:creationId xmlns:a16="http://schemas.microsoft.com/office/drawing/2014/main" id="{E04343D1-4CE5-1A54-8C80-30960DAE4B12}"/>
              </a:ext>
            </a:extLst>
          </p:cNvPr>
          <p:cNvSpPr/>
          <p:nvPr/>
        </p:nvSpPr>
        <p:spPr>
          <a:xfrm rot="16200000">
            <a:off x="7600977" y="5802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9" name="모서리가 둥근 직사각형 997">
            <a:extLst>
              <a:ext uri="{FF2B5EF4-FFF2-40B4-BE49-F238E27FC236}">
                <a16:creationId xmlns:a16="http://schemas.microsoft.com/office/drawing/2014/main" id="{CE8B83E6-2C00-1C53-FB60-9585A666AD30}"/>
              </a:ext>
            </a:extLst>
          </p:cNvPr>
          <p:cNvSpPr/>
          <p:nvPr/>
        </p:nvSpPr>
        <p:spPr>
          <a:xfrm rot="16200000">
            <a:off x="7771286" y="9033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0" name="모서리가 둥근 직사각형 998">
            <a:extLst>
              <a:ext uri="{FF2B5EF4-FFF2-40B4-BE49-F238E27FC236}">
                <a16:creationId xmlns:a16="http://schemas.microsoft.com/office/drawing/2014/main" id="{BFC97EFB-4FD3-5E0C-4759-B6AECEAE2838}"/>
              </a:ext>
            </a:extLst>
          </p:cNvPr>
          <p:cNvSpPr/>
          <p:nvPr/>
        </p:nvSpPr>
        <p:spPr>
          <a:xfrm rot="16200000">
            <a:off x="7770304" y="7421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1" name="모서리가 둥근 직사각형 999">
            <a:extLst>
              <a:ext uri="{FF2B5EF4-FFF2-40B4-BE49-F238E27FC236}">
                <a16:creationId xmlns:a16="http://schemas.microsoft.com/office/drawing/2014/main" id="{07CB4963-3103-B959-EC02-DD3972DBC32E}"/>
              </a:ext>
            </a:extLst>
          </p:cNvPr>
          <p:cNvSpPr/>
          <p:nvPr/>
        </p:nvSpPr>
        <p:spPr>
          <a:xfrm rot="16200000">
            <a:off x="7768989" y="58092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모서리가 둥근 직사각형 994">
            <a:extLst>
              <a:ext uri="{FF2B5EF4-FFF2-40B4-BE49-F238E27FC236}">
                <a16:creationId xmlns:a16="http://schemas.microsoft.com/office/drawing/2014/main" id="{2DC1C756-2F99-683F-6F34-5A954BFB001E}"/>
              </a:ext>
            </a:extLst>
          </p:cNvPr>
          <p:cNvSpPr/>
          <p:nvPr/>
        </p:nvSpPr>
        <p:spPr>
          <a:xfrm rot="16200000">
            <a:off x="7942738" y="902587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3" name="모서리가 둥근 직사각형 995">
            <a:extLst>
              <a:ext uri="{FF2B5EF4-FFF2-40B4-BE49-F238E27FC236}">
                <a16:creationId xmlns:a16="http://schemas.microsoft.com/office/drawing/2014/main" id="{C7B2BD45-864E-E9CD-B5DA-4F5939EB4B08}"/>
              </a:ext>
            </a:extLst>
          </p:cNvPr>
          <p:cNvSpPr/>
          <p:nvPr/>
        </p:nvSpPr>
        <p:spPr>
          <a:xfrm rot="16200000">
            <a:off x="7941756" y="74139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4" name="모서리가 둥근 직사각형 996">
            <a:extLst>
              <a:ext uri="{FF2B5EF4-FFF2-40B4-BE49-F238E27FC236}">
                <a16:creationId xmlns:a16="http://schemas.microsoft.com/office/drawing/2014/main" id="{3C01C6E3-75DB-78F0-77AF-2F92571349AB}"/>
              </a:ext>
            </a:extLst>
          </p:cNvPr>
          <p:cNvSpPr/>
          <p:nvPr/>
        </p:nvSpPr>
        <p:spPr>
          <a:xfrm rot="16200000">
            <a:off x="7940441" y="58020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5" name="모서리가 둥근 직사각형 991">
            <a:extLst>
              <a:ext uri="{FF2B5EF4-FFF2-40B4-BE49-F238E27FC236}">
                <a16:creationId xmlns:a16="http://schemas.microsoft.com/office/drawing/2014/main" id="{D3861DC9-D540-9AEB-6629-E56B0E77C502}"/>
              </a:ext>
            </a:extLst>
          </p:cNvPr>
          <p:cNvSpPr/>
          <p:nvPr/>
        </p:nvSpPr>
        <p:spPr>
          <a:xfrm rot="16200000">
            <a:off x="8105896" y="901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6" name="모서리가 둥근 직사각형 992">
            <a:extLst>
              <a:ext uri="{FF2B5EF4-FFF2-40B4-BE49-F238E27FC236}">
                <a16:creationId xmlns:a16="http://schemas.microsoft.com/office/drawing/2014/main" id="{C42E2DC5-8315-D2EE-C308-2B63133A293A}"/>
              </a:ext>
            </a:extLst>
          </p:cNvPr>
          <p:cNvSpPr/>
          <p:nvPr/>
        </p:nvSpPr>
        <p:spPr>
          <a:xfrm rot="16200000">
            <a:off x="8104914" y="7403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7" name="모서리가 둥근 직사각형 993">
            <a:extLst>
              <a:ext uri="{FF2B5EF4-FFF2-40B4-BE49-F238E27FC236}">
                <a16:creationId xmlns:a16="http://schemas.microsoft.com/office/drawing/2014/main" id="{9D5F3753-88B0-B39F-3691-A8BFFB935293}"/>
              </a:ext>
            </a:extLst>
          </p:cNvPr>
          <p:cNvSpPr/>
          <p:nvPr/>
        </p:nvSpPr>
        <p:spPr>
          <a:xfrm rot="16200000">
            <a:off x="8103599" y="5791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8" name="모서리가 둥근 직사각형 988">
            <a:extLst>
              <a:ext uri="{FF2B5EF4-FFF2-40B4-BE49-F238E27FC236}">
                <a16:creationId xmlns:a16="http://schemas.microsoft.com/office/drawing/2014/main" id="{7A6B3584-925B-A574-40AC-3A5CC377D918}"/>
              </a:ext>
            </a:extLst>
          </p:cNvPr>
          <p:cNvSpPr/>
          <p:nvPr/>
        </p:nvSpPr>
        <p:spPr>
          <a:xfrm rot="16200000">
            <a:off x="8275451" y="90023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9" name="모서리가 둥근 직사각형 989">
            <a:extLst>
              <a:ext uri="{FF2B5EF4-FFF2-40B4-BE49-F238E27FC236}">
                <a16:creationId xmlns:a16="http://schemas.microsoft.com/office/drawing/2014/main" id="{AB22C518-626C-66CF-30BD-E00B2768B42B}"/>
              </a:ext>
            </a:extLst>
          </p:cNvPr>
          <p:cNvSpPr/>
          <p:nvPr/>
        </p:nvSpPr>
        <p:spPr>
          <a:xfrm rot="16200000">
            <a:off x="8274469" y="73903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0" name="모서리가 둥근 직사각형 990">
            <a:extLst>
              <a:ext uri="{FF2B5EF4-FFF2-40B4-BE49-F238E27FC236}">
                <a16:creationId xmlns:a16="http://schemas.microsoft.com/office/drawing/2014/main" id="{F7A896E6-7245-3178-EF68-EB2AA7B60596}"/>
              </a:ext>
            </a:extLst>
          </p:cNvPr>
          <p:cNvSpPr/>
          <p:nvPr/>
        </p:nvSpPr>
        <p:spPr>
          <a:xfrm rot="16200000">
            <a:off x="8275448" y="5778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1" name="모서리가 둥근 직사각형 985">
            <a:extLst>
              <a:ext uri="{FF2B5EF4-FFF2-40B4-BE49-F238E27FC236}">
                <a16:creationId xmlns:a16="http://schemas.microsoft.com/office/drawing/2014/main" id="{13DDD738-D85B-DDDC-4A7A-C0D30F57BB11}"/>
              </a:ext>
            </a:extLst>
          </p:cNvPr>
          <p:cNvSpPr/>
          <p:nvPr/>
        </p:nvSpPr>
        <p:spPr>
          <a:xfrm rot="16200000">
            <a:off x="8455725" y="90155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2" name="모서리가 둥근 직사각형 986">
            <a:extLst>
              <a:ext uri="{FF2B5EF4-FFF2-40B4-BE49-F238E27FC236}">
                <a16:creationId xmlns:a16="http://schemas.microsoft.com/office/drawing/2014/main" id="{3C3076B0-0363-A0A5-85C3-4290E2C5957F}"/>
              </a:ext>
            </a:extLst>
          </p:cNvPr>
          <p:cNvSpPr/>
          <p:nvPr/>
        </p:nvSpPr>
        <p:spPr>
          <a:xfrm rot="16200000">
            <a:off x="8454743" y="740365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3" name="모서리가 둥근 직사각형 987">
            <a:extLst>
              <a:ext uri="{FF2B5EF4-FFF2-40B4-BE49-F238E27FC236}">
                <a16:creationId xmlns:a16="http://schemas.microsoft.com/office/drawing/2014/main" id="{2C9F1A22-6287-6FB4-1D16-4FD13811D436}"/>
              </a:ext>
            </a:extLst>
          </p:cNvPr>
          <p:cNvSpPr/>
          <p:nvPr/>
        </p:nvSpPr>
        <p:spPr>
          <a:xfrm rot="16200000">
            <a:off x="8453428" y="57917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4" name="모서리가 둥근 직사각형 982">
            <a:extLst>
              <a:ext uri="{FF2B5EF4-FFF2-40B4-BE49-F238E27FC236}">
                <a16:creationId xmlns:a16="http://schemas.microsoft.com/office/drawing/2014/main" id="{C44EA960-1376-5AF5-41CE-2527643E1CAF}"/>
              </a:ext>
            </a:extLst>
          </p:cNvPr>
          <p:cNvSpPr/>
          <p:nvPr/>
        </p:nvSpPr>
        <p:spPr>
          <a:xfrm rot="16200000">
            <a:off x="8623078" y="90462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5" name="모서리가 둥근 직사각형 983">
            <a:extLst>
              <a:ext uri="{FF2B5EF4-FFF2-40B4-BE49-F238E27FC236}">
                <a16:creationId xmlns:a16="http://schemas.microsoft.com/office/drawing/2014/main" id="{3B994C50-32B3-6518-42D3-8B0CC3380A72}"/>
              </a:ext>
            </a:extLst>
          </p:cNvPr>
          <p:cNvSpPr/>
          <p:nvPr/>
        </p:nvSpPr>
        <p:spPr>
          <a:xfrm rot="16200000">
            <a:off x="8622097" y="7434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6" name="모서리가 둥근 직사각형 984">
            <a:extLst>
              <a:ext uri="{FF2B5EF4-FFF2-40B4-BE49-F238E27FC236}">
                <a16:creationId xmlns:a16="http://schemas.microsoft.com/office/drawing/2014/main" id="{39857CE8-5B69-2F13-84D1-53A5D19CF881}"/>
              </a:ext>
            </a:extLst>
          </p:cNvPr>
          <p:cNvSpPr/>
          <p:nvPr/>
        </p:nvSpPr>
        <p:spPr>
          <a:xfrm rot="16200000">
            <a:off x="8620782" y="582248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7" name="모서리가 둥근 직사각형 979">
            <a:extLst>
              <a:ext uri="{FF2B5EF4-FFF2-40B4-BE49-F238E27FC236}">
                <a16:creationId xmlns:a16="http://schemas.microsoft.com/office/drawing/2014/main" id="{529CC9D0-5EF3-9526-1AF1-C40B815A5AD9}"/>
              </a:ext>
            </a:extLst>
          </p:cNvPr>
          <p:cNvSpPr/>
          <p:nvPr/>
        </p:nvSpPr>
        <p:spPr>
          <a:xfrm rot="16200000">
            <a:off x="8788192" y="90330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8" name="모서리가 둥근 직사각형 980">
            <a:extLst>
              <a:ext uri="{FF2B5EF4-FFF2-40B4-BE49-F238E27FC236}">
                <a16:creationId xmlns:a16="http://schemas.microsoft.com/office/drawing/2014/main" id="{836294C5-F118-2E66-3DE1-B8C1C5753FF6}"/>
              </a:ext>
            </a:extLst>
          </p:cNvPr>
          <p:cNvSpPr/>
          <p:nvPr/>
        </p:nvSpPr>
        <p:spPr>
          <a:xfrm rot="16200000">
            <a:off x="8787210" y="74211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9" name="모서리가 둥근 직사각형 981">
            <a:extLst>
              <a:ext uri="{FF2B5EF4-FFF2-40B4-BE49-F238E27FC236}">
                <a16:creationId xmlns:a16="http://schemas.microsoft.com/office/drawing/2014/main" id="{E9CACBEC-99D0-A82B-F2BB-DD6F5B3B7E20}"/>
              </a:ext>
            </a:extLst>
          </p:cNvPr>
          <p:cNvSpPr/>
          <p:nvPr/>
        </p:nvSpPr>
        <p:spPr>
          <a:xfrm rot="16200000">
            <a:off x="8788954" y="577636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0" name="모서리가 둥근 직사각형 976">
            <a:extLst>
              <a:ext uri="{FF2B5EF4-FFF2-40B4-BE49-F238E27FC236}">
                <a16:creationId xmlns:a16="http://schemas.microsoft.com/office/drawing/2014/main" id="{67718B51-9BFD-4E63-ABAE-983529818236}"/>
              </a:ext>
            </a:extLst>
          </p:cNvPr>
          <p:cNvSpPr/>
          <p:nvPr/>
        </p:nvSpPr>
        <p:spPr>
          <a:xfrm rot="16200000">
            <a:off x="8951372" y="903643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1" name="모서리가 둥근 직사각형 977">
            <a:extLst>
              <a:ext uri="{FF2B5EF4-FFF2-40B4-BE49-F238E27FC236}">
                <a16:creationId xmlns:a16="http://schemas.microsoft.com/office/drawing/2014/main" id="{6CFF0EA0-2311-F0A8-1D22-C34D75DC1659}"/>
              </a:ext>
            </a:extLst>
          </p:cNvPr>
          <p:cNvSpPr/>
          <p:nvPr/>
        </p:nvSpPr>
        <p:spPr>
          <a:xfrm rot="16200000">
            <a:off x="8950391" y="74245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2" name="모서리가 둥근 직사각형 978">
            <a:extLst>
              <a:ext uri="{FF2B5EF4-FFF2-40B4-BE49-F238E27FC236}">
                <a16:creationId xmlns:a16="http://schemas.microsoft.com/office/drawing/2014/main" id="{77C758DF-0FF1-E17E-8C76-C70DAA813DF9}"/>
              </a:ext>
            </a:extLst>
          </p:cNvPr>
          <p:cNvSpPr/>
          <p:nvPr/>
        </p:nvSpPr>
        <p:spPr>
          <a:xfrm rot="16200000">
            <a:off x="8949076" y="581264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3" name="모서리가 둥근 직사각형 973">
            <a:extLst>
              <a:ext uri="{FF2B5EF4-FFF2-40B4-BE49-F238E27FC236}">
                <a16:creationId xmlns:a16="http://schemas.microsoft.com/office/drawing/2014/main" id="{2D0341F9-C8DD-9B18-1EEE-B85A0D97C0E8}"/>
              </a:ext>
            </a:extLst>
          </p:cNvPr>
          <p:cNvSpPr/>
          <p:nvPr/>
        </p:nvSpPr>
        <p:spPr>
          <a:xfrm rot="16200000">
            <a:off x="9109916" y="896640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4" name="모서리가 둥근 직사각형 974">
            <a:extLst>
              <a:ext uri="{FF2B5EF4-FFF2-40B4-BE49-F238E27FC236}">
                <a16:creationId xmlns:a16="http://schemas.microsoft.com/office/drawing/2014/main" id="{CEF07372-18A7-CD4C-8C2E-E869C1FE115A}"/>
              </a:ext>
            </a:extLst>
          </p:cNvPr>
          <p:cNvSpPr/>
          <p:nvPr/>
        </p:nvSpPr>
        <p:spPr>
          <a:xfrm rot="16200000">
            <a:off x="9107108" y="735449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5" name="모서리가 둥근 직사각형 975">
            <a:extLst>
              <a:ext uri="{FF2B5EF4-FFF2-40B4-BE49-F238E27FC236}">
                <a16:creationId xmlns:a16="http://schemas.microsoft.com/office/drawing/2014/main" id="{4E68059B-7DC7-EB89-66C3-AC847DE7911D}"/>
              </a:ext>
            </a:extLst>
          </p:cNvPr>
          <p:cNvSpPr/>
          <p:nvPr/>
        </p:nvSpPr>
        <p:spPr>
          <a:xfrm rot="16200000">
            <a:off x="9105792" y="57426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모서리가 둥근 직사각형 913">
            <a:extLst>
              <a:ext uri="{FF2B5EF4-FFF2-40B4-BE49-F238E27FC236}">
                <a16:creationId xmlns:a16="http://schemas.microsoft.com/office/drawing/2014/main" id="{8DC9AD50-0C59-46FB-5207-821CEA2CF065}"/>
              </a:ext>
            </a:extLst>
          </p:cNvPr>
          <p:cNvSpPr/>
          <p:nvPr/>
        </p:nvSpPr>
        <p:spPr>
          <a:xfrm rot="16200000">
            <a:off x="7601527" y="900892"/>
            <a:ext cx="57567" cy="93851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7" name="사각형: 둥근 위쪽 모서리 1166">
            <a:extLst>
              <a:ext uri="{FF2B5EF4-FFF2-40B4-BE49-F238E27FC236}">
                <a16:creationId xmlns:a16="http://schemas.microsoft.com/office/drawing/2014/main" id="{8CDB5D80-DE46-FC68-63F3-42468B99070D}"/>
              </a:ext>
            </a:extLst>
          </p:cNvPr>
          <p:cNvSpPr/>
          <p:nvPr/>
        </p:nvSpPr>
        <p:spPr>
          <a:xfrm rot="16200000">
            <a:off x="7134146" y="650921"/>
            <a:ext cx="502867" cy="271843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68" name="직선 연결선 1167">
            <a:extLst>
              <a:ext uri="{FF2B5EF4-FFF2-40B4-BE49-F238E27FC236}">
                <a16:creationId xmlns:a16="http://schemas.microsoft.com/office/drawing/2014/main" id="{4C34AD2E-6A8E-26F8-F96B-6E121B1349A7}"/>
              </a:ext>
            </a:extLst>
          </p:cNvPr>
          <p:cNvCxnSpPr>
            <a:cxnSpLocks/>
          </p:cNvCxnSpPr>
          <p:nvPr/>
        </p:nvCxnSpPr>
        <p:spPr>
          <a:xfrm rot="16200000">
            <a:off x="7276768" y="786843"/>
            <a:ext cx="502867" cy="0"/>
          </a:xfrm>
          <a:prstGeom prst="line">
            <a:avLst/>
          </a:prstGeom>
          <a:ln w="3175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9" name="사각형: 둥근 모서리 1168">
            <a:extLst>
              <a:ext uri="{FF2B5EF4-FFF2-40B4-BE49-F238E27FC236}">
                <a16:creationId xmlns:a16="http://schemas.microsoft.com/office/drawing/2014/main" id="{F8A7BEC3-6935-3DEF-3D81-9C927416249E}"/>
              </a:ext>
            </a:extLst>
          </p:cNvPr>
          <p:cNvSpPr/>
          <p:nvPr/>
        </p:nvSpPr>
        <p:spPr>
          <a:xfrm rot="16200000">
            <a:off x="7995507" y="-209821"/>
            <a:ext cx="502867" cy="1993323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0" name="직사각형 1169">
            <a:extLst>
              <a:ext uri="{FF2B5EF4-FFF2-40B4-BE49-F238E27FC236}">
                <a16:creationId xmlns:a16="http://schemas.microsoft.com/office/drawing/2014/main" id="{C48C27D8-5C8B-3E87-7445-E490142909DA}"/>
              </a:ext>
            </a:extLst>
          </p:cNvPr>
          <p:cNvSpPr/>
          <p:nvPr/>
        </p:nvSpPr>
        <p:spPr>
          <a:xfrm rot="16200000">
            <a:off x="7118964" y="65442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1171" name="직사각형 1170">
            <a:extLst>
              <a:ext uri="{FF2B5EF4-FFF2-40B4-BE49-F238E27FC236}">
                <a16:creationId xmlns:a16="http://schemas.microsoft.com/office/drawing/2014/main" id="{53F239CD-CCF1-7115-A12A-C4EAB3C826A3}"/>
              </a:ext>
            </a:extLst>
          </p:cNvPr>
          <p:cNvSpPr/>
          <p:nvPr/>
        </p:nvSpPr>
        <p:spPr>
          <a:xfrm rot="16200000">
            <a:off x="7318916" y="814755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172" name="직사각형 1171">
            <a:extLst>
              <a:ext uri="{FF2B5EF4-FFF2-40B4-BE49-F238E27FC236}">
                <a16:creationId xmlns:a16="http://schemas.microsoft.com/office/drawing/2014/main" id="{72439602-A4AB-FEB2-F056-E3CE92E8CD40}"/>
              </a:ext>
            </a:extLst>
          </p:cNvPr>
          <p:cNvSpPr/>
          <p:nvPr/>
        </p:nvSpPr>
        <p:spPr>
          <a:xfrm rot="16200000">
            <a:off x="7324827" y="669349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73" name="직사각형 1172">
            <a:extLst>
              <a:ext uri="{FF2B5EF4-FFF2-40B4-BE49-F238E27FC236}">
                <a16:creationId xmlns:a16="http://schemas.microsoft.com/office/drawing/2014/main" id="{DED3ADD9-7E2D-C15F-93C8-B1F816A229A4}"/>
              </a:ext>
            </a:extLst>
          </p:cNvPr>
          <p:cNvSpPr/>
          <p:nvPr/>
        </p:nvSpPr>
        <p:spPr>
          <a:xfrm rot="16200000">
            <a:off x="7324063" y="517802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cxnSp>
        <p:nvCxnSpPr>
          <p:cNvPr id="1174" name="직선 연결선 1173">
            <a:extLst>
              <a:ext uri="{FF2B5EF4-FFF2-40B4-BE49-F238E27FC236}">
                <a16:creationId xmlns:a16="http://schemas.microsoft.com/office/drawing/2014/main" id="{1669625E-D9EA-C887-5020-444722689FDF}"/>
              </a:ext>
            </a:extLst>
          </p:cNvPr>
          <p:cNvCxnSpPr>
            <a:cxnSpLocks/>
          </p:cNvCxnSpPr>
          <p:nvPr/>
        </p:nvCxnSpPr>
        <p:spPr>
          <a:xfrm rot="16200000">
            <a:off x="7150740" y="783586"/>
            <a:ext cx="502867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5" name="직선 연결선 1174">
            <a:extLst>
              <a:ext uri="{FF2B5EF4-FFF2-40B4-BE49-F238E27FC236}">
                <a16:creationId xmlns:a16="http://schemas.microsoft.com/office/drawing/2014/main" id="{899CC77D-8DB6-5477-237F-BFF104F1858F}"/>
              </a:ext>
            </a:extLst>
          </p:cNvPr>
          <p:cNvCxnSpPr/>
          <p:nvPr/>
        </p:nvCxnSpPr>
        <p:spPr>
          <a:xfrm rot="16200000" flipV="1">
            <a:off x="8318536" y="-42514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6" name="직선 연결선 1175">
            <a:extLst>
              <a:ext uri="{FF2B5EF4-FFF2-40B4-BE49-F238E27FC236}">
                <a16:creationId xmlns:a16="http://schemas.microsoft.com/office/drawing/2014/main" id="{6D0619E3-EB88-E532-0F1F-5219C1B2CC0B}"/>
              </a:ext>
            </a:extLst>
          </p:cNvPr>
          <p:cNvCxnSpPr/>
          <p:nvPr/>
        </p:nvCxnSpPr>
        <p:spPr>
          <a:xfrm rot="16200000" flipV="1">
            <a:off x="8315357" y="-203704"/>
            <a:ext cx="0" cy="1826321"/>
          </a:xfrm>
          <a:prstGeom prst="line">
            <a:avLst/>
          </a:prstGeom>
          <a:ln w="3175">
            <a:solidFill>
              <a:srgbClr val="D4368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77" name="그룹 1176">
            <a:extLst>
              <a:ext uri="{FF2B5EF4-FFF2-40B4-BE49-F238E27FC236}">
                <a16:creationId xmlns:a16="http://schemas.microsoft.com/office/drawing/2014/main" id="{6CF2B221-D1EC-AEDB-8172-E88D37BC79AD}"/>
              </a:ext>
            </a:extLst>
          </p:cNvPr>
          <p:cNvGrpSpPr/>
          <p:nvPr/>
        </p:nvGrpSpPr>
        <p:grpSpPr>
          <a:xfrm rot="16200000">
            <a:off x="7187578" y="5342280"/>
            <a:ext cx="591181" cy="219442"/>
            <a:chOff x="4459557" y="2715220"/>
            <a:chExt cx="591181" cy="219442"/>
          </a:xfrm>
        </p:grpSpPr>
        <p:sp>
          <p:nvSpPr>
            <p:cNvPr id="1408" name="직사각형 1407">
              <a:extLst>
                <a:ext uri="{FF2B5EF4-FFF2-40B4-BE49-F238E27FC236}">
                  <a16:creationId xmlns:a16="http://schemas.microsoft.com/office/drawing/2014/main" id="{5BC1D37D-1E1F-51A9-C592-8BE0507C4B84}"/>
                </a:ext>
              </a:extLst>
            </p:cNvPr>
            <p:cNvSpPr/>
            <p:nvPr/>
          </p:nvSpPr>
          <p:spPr>
            <a:xfrm>
              <a:off x="4459557" y="2718834"/>
              <a:ext cx="28084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409" name="직사각형 1408">
              <a:extLst>
                <a:ext uri="{FF2B5EF4-FFF2-40B4-BE49-F238E27FC236}">
                  <a16:creationId xmlns:a16="http://schemas.microsoft.com/office/drawing/2014/main" id="{85B02C9D-891A-F015-2B4C-366A9C7F4C66}"/>
                </a:ext>
              </a:extLst>
            </p:cNvPr>
            <p:cNvSpPr/>
            <p:nvPr/>
          </p:nvSpPr>
          <p:spPr>
            <a:xfrm>
              <a:off x="4604963" y="2715220"/>
              <a:ext cx="28084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10" name="직사각형 1409">
              <a:extLst>
                <a:ext uri="{FF2B5EF4-FFF2-40B4-BE49-F238E27FC236}">
                  <a16:creationId xmlns:a16="http://schemas.microsoft.com/office/drawing/2014/main" id="{81162A30-0871-91BD-D644-E65CD988F4F4}"/>
                </a:ext>
              </a:extLst>
            </p:cNvPr>
            <p:cNvSpPr/>
            <p:nvPr/>
          </p:nvSpPr>
          <p:spPr>
            <a:xfrm>
              <a:off x="4769892" y="2719218"/>
              <a:ext cx="28084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sp>
        <p:nvSpPr>
          <p:cNvPr id="1178" name="TextBox 1177">
            <a:extLst>
              <a:ext uri="{FF2B5EF4-FFF2-40B4-BE49-F238E27FC236}">
                <a16:creationId xmlns:a16="http://schemas.microsoft.com/office/drawing/2014/main" id="{C235A87A-1C44-D3A1-11B6-08F7E5A1E70E}"/>
              </a:ext>
            </a:extLst>
          </p:cNvPr>
          <p:cNvSpPr txBox="1"/>
          <p:nvPr/>
        </p:nvSpPr>
        <p:spPr>
          <a:xfrm rot="16200000">
            <a:off x="-136986" y="5212640"/>
            <a:ext cx="195625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 </a:t>
            </a:r>
            <a:r>
              <a:rPr lang="en-US" altLang="ko-KR" sz="14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4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회 수학 모의고사</a:t>
            </a:r>
            <a:endParaRPr lang="en-US" altLang="ko-KR" sz="14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179" name="그룹 1178">
            <a:extLst>
              <a:ext uri="{FF2B5EF4-FFF2-40B4-BE49-F238E27FC236}">
                <a16:creationId xmlns:a16="http://schemas.microsoft.com/office/drawing/2014/main" id="{8800207D-DE97-4A4A-6E94-6414756348CC}"/>
              </a:ext>
            </a:extLst>
          </p:cNvPr>
          <p:cNvGrpSpPr/>
          <p:nvPr/>
        </p:nvGrpSpPr>
        <p:grpSpPr>
          <a:xfrm rot="16200000">
            <a:off x="390679" y="5381723"/>
            <a:ext cx="1637753" cy="253916"/>
            <a:chOff x="501004" y="836712"/>
            <a:chExt cx="2872012" cy="253916"/>
          </a:xfrm>
        </p:grpSpPr>
        <p:cxnSp>
          <p:nvCxnSpPr>
            <p:cNvPr id="1406" name="직선 연결선 1405">
              <a:extLst>
                <a:ext uri="{FF2B5EF4-FFF2-40B4-BE49-F238E27FC236}">
                  <a16:creationId xmlns:a16="http://schemas.microsoft.com/office/drawing/2014/main" id="{92326FF9-2B2F-CD24-BF3E-F389EBDBCA85}"/>
                </a:ext>
              </a:extLst>
            </p:cNvPr>
            <p:cNvCxnSpPr>
              <a:cxnSpLocks/>
            </p:cNvCxnSpPr>
            <p:nvPr/>
          </p:nvCxnSpPr>
          <p:spPr>
            <a:xfrm>
              <a:off x="560512" y="1061172"/>
              <a:ext cx="281250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7" name="TextBox 1406">
              <a:extLst>
                <a:ext uri="{FF2B5EF4-FFF2-40B4-BE49-F238E27FC236}">
                  <a16:creationId xmlns:a16="http://schemas.microsoft.com/office/drawing/2014/main" id="{9F7DB08A-2389-D6AB-4E50-03ECC54E88AC}"/>
                </a:ext>
              </a:extLst>
            </p:cNvPr>
            <p:cNvSpPr txBox="1"/>
            <p:nvPr/>
          </p:nvSpPr>
          <p:spPr>
            <a:xfrm>
              <a:off x="501004" y="836712"/>
              <a:ext cx="1450580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5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학  교  명</a:t>
              </a:r>
              <a:r>
                <a:rPr lang="en-US" altLang="ko-KR" sz="105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:</a:t>
              </a:r>
            </a:p>
          </p:txBody>
        </p:sp>
      </p:grpSp>
      <p:grpSp>
        <p:nvGrpSpPr>
          <p:cNvPr id="1180" name="그룹 1179">
            <a:extLst>
              <a:ext uri="{FF2B5EF4-FFF2-40B4-BE49-F238E27FC236}">
                <a16:creationId xmlns:a16="http://schemas.microsoft.com/office/drawing/2014/main" id="{24381B22-319B-36A3-140A-02738A52585D}"/>
              </a:ext>
            </a:extLst>
          </p:cNvPr>
          <p:cNvGrpSpPr/>
          <p:nvPr/>
        </p:nvGrpSpPr>
        <p:grpSpPr>
          <a:xfrm rot="16200000">
            <a:off x="777597" y="5375484"/>
            <a:ext cx="1637753" cy="253916"/>
            <a:chOff x="501004" y="836712"/>
            <a:chExt cx="2872012" cy="253916"/>
          </a:xfrm>
        </p:grpSpPr>
        <p:cxnSp>
          <p:nvCxnSpPr>
            <p:cNvPr id="1404" name="직선 연결선 1403">
              <a:extLst>
                <a:ext uri="{FF2B5EF4-FFF2-40B4-BE49-F238E27FC236}">
                  <a16:creationId xmlns:a16="http://schemas.microsoft.com/office/drawing/2014/main" id="{1701AFBE-9A70-FE62-3FBE-82D9CDC3781C}"/>
                </a:ext>
              </a:extLst>
            </p:cNvPr>
            <p:cNvCxnSpPr>
              <a:cxnSpLocks/>
            </p:cNvCxnSpPr>
            <p:nvPr/>
          </p:nvCxnSpPr>
          <p:spPr>
            <a:xfrm>
              <a:off x="560512" y="1061172"/>
              <a:ext cx="2812504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5" name="TextBox 1404">
              <a:extLst>
                <a:ext uri="{FF2B5EF4-FFF2-40B4-BE49-F238E27FC236}">
                  <a16:creationId xmlns:a16="http://schemas.microsoft.com/office/drawing/2014/main" id="{DB27791F-D18C-7B0F-D934-C4593340FEE9}"/>
                </a:ext>
              </a:extLst>
            </p:cNvPr>
            <p:cNvSpPr txBox="1"/>
            <p:nvPr/>
          </p:nvSpPr>
          <p:spPr>
            <a:xfrm>
              <a:off x="501004" y="836712"/>
              <a:ext cx="1427595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5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       명</a:t>
              </a:r>
              <a:r>
                <a:rPr lang="en-US" altLang="ko-KR" sz="1050" dirty="0">
                  <a:solidFill>
                    <a:schemeClr val="accent1">
                      <a:lumMod val="7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:</a:t>
              </a:r>
            </a:p>
          </p:txBody>
        </p:sp>
      </p:grpSp>
      <p:cxnSp>
        <p:nvCxnSpPr>
          <p:cNvPr id="1181" name="직선 연결선 1180">
            <a:extLst>
              <a:ext uri="{FF2B5EF4-FFF2-40B4-BE49-F238E27FC236}">
                <a16:creationId xmlns:a16="http://schemas.microsoft.com/office/drawing/2014/main" id="{C7747207-7DC8-BB58-2BE1-46437B63F6E5}"/>
              </a:ext>
            </a:extLst>
          </p:cNvPr>
          <p:cNvCxnSpPr>
            <a:cxnSpLocks/>
          </p:cNvCxnSpPr>
          <p:nvPr/>
        </p:nvCxnSpPr>
        <p:spPr>
          <a:xfrm rot="16200000">
            <a:off x="1310942" y="5500099"/>
            <a:ext cx="15677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82" name="TextBox 1181">
            <a:extLst>
              <a:ext uri="{FF2B5EF4-FFF2-40B4-BE49-F238E27FC236}">
                <a16:creationId xmlns:a16="http://schemas.microsoft.com/office/drawing/2014/main" id="{31255BEE-F7B4-6986-5893-F3D50B1B45F6}"/>
              </a:ext>
            </a:extLst>
          </p:cNvPr>
          <p:cNvSpPr txBox="1"/>
          <p:nvPr/>
        </p:nvSpPr>
        <p:spPr>
          <a:xfrm rot="16200000">
            <a:off x="1195421" y="5397962"/>
            <a:ext cx="160381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현재 학년</a:t>
            </a:r>
            <a:r>
              <a:rPr lang="en-US" altLang="ko-KR" sz="105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           </a:t>
            </a:r>
            <a:r>
              <a:rPr lang="ko-KR" altLang="en-US" sz="105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반</a:t>
            </a:r>
            <a:r>
              <a:rPr lang="en-US" altLang="ko-KR" sz="105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</a:t>
            </a:r>
          </a:p>
        </p:txBody>
      </p:sp>
      <p:sp>
        <p:nvSpPr>
          <p:cNvPr id="1183" name="직사각형 1182">
            <a:extLst>
              <a:ext uri="{FF2B5EF4-FFF2-40B4-BE49-F238E27FC236}">
                <a16:creationId xmlns:a16="http://schemas.microsoft.com/office/drawing/2014/main" id="{6EF26D59-45FE-36D7-2BCC-60F23079899D}"/>
              </a:ext>
            </a:extLst>
          </p:cNvPr>
          <p:cNvSpPr/>
          <p:nvPr/>
        </p:nvSpPr>
        <p:spPr>
          <a:xfrm rot="16200000">
            <a:off x="-252419" y="3125640"/>
            <a:ext cx="2129031" cy="420501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1184" name="사각형: 둥근 모서리 1183">
            <a:extLst>
              <a:ext uri="{FF2B5EF4-FFF2-40B4-BE49-F238E27FC236}">
                <a16:creationId xmlns:a16="http://schemas.microsoft.com/office/drawing/2014/main" id="{4FD6F870-E81B-F940-DFE9-AC383BC540B3}"/>
              </a:ext>
            </a:extLst>
          </p:cNvPr>
          <p:cNvSpPr/>
          <p:nvPr/>
        </p:nvSpPr>
        <p:spPr>
          <a:xfrm rot="16200000">
            <a:off x="697204" y="2184169"/>
            <a:ext cx="2123521" cy="2314236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185" name="그룹 1184">
            <a:extLst>
              <a:ext uri="{FF2B5EF4-FFF2-40B4-BE49-F238E27FC236}">
                <a16:creationId xmlns:a16="http://schemas.microsoft.com/office/drawing/2014/main" id="{8B799918-634E-49CC-5F25-2C8EA22353B0}"/>
              </a:ext>
            </a:extLst>
          </p:cNvPr>
          <p:cNvGrpSpPr/>
          <p:nvPr/>
        </p:nvGrpSpPr>
        <p:grpSpPr>
          <a:xfrm rot="16200000">
            <a:off x="115278" y="3191083"/>
            <a:ext cx="2123475" cy="303108"/>
            <a:chOff x="2453288" y="1025460"/>
            <a:chExt cx="1657286" cy="303108"/>
          </a:xfrm>
        </p:grpSpPr>
        <p:cxnSp>
          <p:nvCxnSpPr>
            <p:cNvPr id="1400" name="직선 연결선 1399">
              <a:extLst>
                <a:ext uri="{FF2B5EF4-FFF2-40B4-BE49-F238E27FC236}">
                  <a16:creationId xmlns:a16="http://schemas.microsoft.com/office/drawing/2014/main" id="{8452CB7B-C87F-BEED-2C24-DBBFE7165275}"/>
                </a:ext>
              </a:extLst>
            </p:cNvPr>
            <p:cNvCxnSpPr>
              <a:cxnSpLocks/>
            </p:cNvCxnSpPr>
            <p:nvPr/>
          </p:nvCxnSpPr>
          <p:spPr>
            <a:xfrm>
              <a:off x="2453288" y="1294382"/>
              <a:ext cx="1657286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1" name="직선 연결선 1400">
              <a:extLst>
                <a:ext uri="{FF2B5EF4-FFF2-40B4-BE49-F238E27FC236}">
                  <a16:creationId xmlns:a16="http://schemas.microsoft.com/office/drawing/2014/main" id="{71BDA1A6-09BD-4AA8-CE6D-0025D0439408}"/>
                </a:ext>
              </a:extLst>
            </p:cNvPr>
            <p:cNvCxnSpPr>
              <a:cxnSpLocks/>
            </p:cNvCxnSpPr>
            <p:nvPr/>
          </p:nvCxnSpPr>
          <p:spPr>
            <a:xfrm>
              <a:off x="2453288" y="1061924"/>
              <a:ext cx="1649953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2" name="직선 연결선 1401">
              <a:extLst>
                <a:ext uri="{FF2B5EF4-FFF2-40B4-BE49-F238E27FC236}">
                  <a16:creationId xmlns:a16="http://schemas.microsoft.com/office/drawing/2014/main" id="{C86DDAAB-C0DE-FA43-0D99-522C97079192}"/>
                </a:ext>
              </a:extLst>
            </p:cNvPr>
            <p:cNvCxnSpPr>
              <a:cxnSpLocks/>
            </p:cNvCxnSpPr>
            <p:nvPr/>
          </p:nvCxnSpPr>
          <p:spPr>
            <a:xfrm>
              <a:off x="2455858" y="1328568"/>
              <a:ext cx="1649953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3" name="직선 연결선 1402">
              <a:extLst>
                <a:ext uri="{FF2B5EF4-FFF2-40B4-BE49-F238E27FC236}">
                  <a16:creationId xmlns:a16="http://schemas.microsoft.com/office/drawing/2014/main" id="{BF516EE4-40F6-1998-66F7-63A59CC3EE19}"/>
                </a:ext>
              </a:extLst>
            </p:cNvPr>
            <p:cNvCxnSpPr>
              <a:cxnSpLocks/>
            </p:cNvCxnSpPr>
            <p:nvPr/>
          </p:nvCxnSpPr>
          <p:spPr>
            <a:xfrm>
              <a:off x="2453288" y="1025460"/>
              <a:ext cx="1652523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86" name="TextBox 1185">
            <a:extLst>
              <a:ext uri="{FF2B5EF4-FFF2-40B4-BE49-F238E27FC236}">
                <a16:creationId xmlns:a16="http://schemas.microsoft.com/office/drawing/2014/main" id="{A768AE25-B57D-64EF-AAC5-41D8FA333F27}"/>
              </a:ext>
            </a:extLst>
          </p:cNvPr>
          <p:cNvSpPr txBox="1"/>
          <p:nvPr/>
        </p:nvSpPr>
        <p:spPr>
          <a:xfrm rot="16200000">
            <a:off x="297619" y="3412122"/>
            <a:ext cx="1080237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 </a:t>
            </a:r>
            <a:r>
              <a:rPr lang="ko-KR" altLang="en-US" sz="1000" dirty="0" err="1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험</a:t>
            </a:r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번 호</a:t>
            </a:r>
          </a:p>
        </p:txBody>
      </p:sp>
      <p:cxnSp>
        <p:nvCxnSpPr>
          <p:cNvPr id="1187" name="직선 연결선 1186">
            <a:extLst>
              <a:ext uri="{FF2B5EF4-FFF2-40B4-BE49-F238E27FC236}">
                <a16:creationId xmlns:a16="http://schemas.microsoft.com/office/drawing/2014/main" id="{5054464A-5D37-957A-40F4-9A18628816E4}"/>
              </a:ext>
            </a:extLst>
          </p:cNvPr>
          <p:cNvCxnSpPr>
            <a:cxnSpLocks/>
          </p:cNvCxnSpPr>
          <p:nvPr/>
        </p:nvCxnSpPr>
        <p:spPr>
          <a:xfrm rot="16200000">
            <a:off x="1181246" y="3965842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8" name="직선 연결선 1187">
            <a:extLst>
              <a:ext uri="{FF2B5EF4-FFF2-40B4-BE49-F238E27FC236}">
                <a16:creationId xmlns:a16="http://schemas.microsoft.com/office/drawing/2014/main" id="{8936A0A3-4FAB-924A-B0D6-7733EEA98436}"/>
              </a:ext>
            </a:extLst>
          </p:cNvPr>
          <p:cNvCxnSpPr>
            <a:cxnSpLocks/>
          </p:cNvCxnSpPr>
          <p:nvPr/>
        </p:nvCxnSpPr>
        <p:spPr>
          <a:xfrm rot="16200000">
            <a:off x="1185750" y="3789348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9" name="직선 연결선 1188">
            <a:extLst>
              <a:ext uri="{FF2B5EF4-FFF2-40B4-BE49-F238E27FC236}">
                <a16:creationId xmlns:a16="http://schemas.microsoft.com/office/drawing/2014/main" id="{9FE5E996-7855-BFCE-45F0-F4E0029D1B44}"/>
              </a:ext>
            </a:extLst>
          </p:cNvPr>
          <p:cNvCxnSpPr>
            <a:cxnSpLocks/>
          </p:cNvCxnSpPr>
          <p:nvPr/>
        </p:nvCxnSpPr>
        <p:spPr>
          <a:xfrm rot="16200000">
            <a:off x="1177217" y="298114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0" name="직선 연결선 1189">
            <a:extLst>
              <a:ext uri="{FF2B5EF4-FFF2-40B4-BE49-F238E27FC236}">
                <a16:creationId xmlns:a16="http://schemas.microsoft.com/office/drawing/2014/main" id="{1DCEB1A9-673B-ACAF-B5BC-FD5AC83CAF42}"/>
              </a:ext>
            </a:extLst>
          </p:cNvPr>
          <p:cNvCxnSpPr>
            <a:cxnSpLocks/>
          </p:cNvCxnSpPr>
          <p:nvPr/>
        </p:nvCxnSpPr>
        <p:spPr>
          <a:xfrm rot="16200000">
            <a:off x="1175966" y="3311914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1" name="직선 연결선 1190">
            <a:extLst>
              <a:ext uri="{FF2B5EF4-FFF2-40B4-BE49-F238E27FC236}">
                <a16:creationId xmlns:a16="http://schemas.microsoft.com/office/drawing/2014/main" id="{529EAB12-5F67-B057-CBEA-A8BD829EC84A}"/>
              </a:ext>
            </a:extLst>
          </p:cNvPr>
          <p:cNvCxnSpPr>
            <a:cxnSpLocks/>
          </p:cNvCxnSpPr>
          <p:nvPr/>
        </p:nvCxnSpPr>
        <p:spPr>
          <a:xfrm rot="16200000">
            <a:off x="1180988" y="3469978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2" name="직선 연결선 1191">
            <a:extLst>
              <a:ext uri="{FF2B5EF4-FFF2-40B4-BE49-F238E27FC236}">
                <a16:creationId xmlns:a16="http://schemas.microsoft.com/office/drawing/2014/main" id="{1302CD24-F294-77A1-0315-4BB54282E762}"/>
              </a:ext>
            </a:extLst>
          </p:cNvPr>
          <p:cNvCxnSpPr>
            <a:cxnSpLocks/>
          </p:cNvCxnSpPr>
          <p:nvPr/>
        </p:nvCxnSpPr>
        <p:spPr>
          <a:xfrm rot="16200000">
            <a:off x="1185492" y="3150609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3" name="직선 연결선 1192">
            <a:extLst>
              <a:ext uri="{FF2B5EF4-FFF2-40B4-BE49-F238E27FC236}">
                <a16:creationId xmlns:a16="http://schemas.microsoft.com/office/drawing/2014/main" id="{DDD1395F-D42B-4B79-E299-F3D4892772F3}"/>
              </a:ext>
            </a:extLst>
          </p:cNvPr>
          <p:cNvCxnSpPr>
            <a:cxnSpLocks/>
          </p:cNvCxnSpPr>
          <p:nvPr/>
        </p:nvCxnSpPr>
        <p:spPr>
          <a:xfrm rot="16200000">
            <a:off x="1181504" y="4127148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4" name="모서리가 둥근 직사각형 1002">
            <a:extLst>
              <a:ext uri="{FF2B5EF4-FFF2-40B4-BE49-F238E27FC236}">
                <a16:creationId xmlns:a16="http://schemas.microsoft.com/office/drawing/2014/main" id="{6295BA02-1844-F6A3-91CF-6ABE9E47C55C}"/>
              </a:ext>
            </a:extLst>
          </p:cNvPr>
          <p:cNvSpPr/>
          <p:nvPr/>
        </p:nvSpPr>
        <p:spPr>
          <a:xfrm rot="16200000">
            <a:off x="1412065" y="410212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5" name="모서리가 둥근 직사각형 999">
            <a:extLst>
              <a:ext uri="{FF2B5EF4-FFF2-40B4-BE49-F238E27FC236}">
                <a16:creationId xmlns:a16="http://schemas.microsoft.com/office/drawing/2014/main" id="{1D2F0F88-AB64-28C9-AF10-771BA5B6F490}"/>
              </a:ext>
            </a:extLst>
          </p:cNvPr>
          <p:cNvSpPr/>
          <p:nvPr/>
        </p:nvSpPr>
        <p:spPr>
          <a:xfrm rot="16200000">
            <a:off x="1568237" y="410521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6" name="모서리가 둥근 직사각형 996">
            <a:extLst>
              <a:ext uri="{FF2B5EF4-FFF2-40B4-BE49-F238E27FC236}">
                <a16:creationId xmlns:a16="http://schemas.microsoft.com/office/drawing/2014/main" id="{54538B49-3496-5DD8-FD4E-F7A5F0EE19F5}"/>
              </a:ext>
            </a:extLst>
          </p:cNvPr>
          <p:cNvSpPr/>
          <p:nvPr/>
        </p:nvSpPr>
        <p:spPr>
          <a:xfrm rot="16200000">
            <a:off x="1715991" y="410450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7" name="모서리가 둥근 직사각형 993">
            <a:extLst>
              <a:ext uri="{FF2B5EF4-FFF2-40B4-BE49-F238E27FC236}">
                <a16:creationId xmlns:a16="http://schemas.microsoft.com/office/drawing/2014/main" id="{CA0FCB3E-BF9B-23B5-DEE0-1D4E48BCF0A0}"/>
              </a:ext>
            </a:extLst>
          </p:cNvPr>
          <p:cNvSpPr/>
          <p:nvPr/>
        </p:nvSpPr>
        <p:spPr>
          <a:xfrm rot="16200000">
            <a:off x="1866130" y="410824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8" name="모서리가 둥근 직사각형 990">
            <a:extLst>
              <a:ext uri="{FF2B5EF4-FFF2-40B4-BE49-F238E27FC236}">
                <a16:creationId xmlns:a16="http://schemas.microsoft.com/office/drawing/2014/main" id="{878B3CA7-FB7E-719E-413F-2C7220ECEF60}"/>
              </a:ext>
            </a:extLst>
          </p:cNvPr>
          <p:cNvSpPr/>
          <p:nvPr/>
        </p:nvSpPr>
        <p:spPr>
          <a:xfrm rot="16200000">
            <a:off x="2028173" y="410693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9" name="모서리가 둥근 직사각형 987">
            <a:extLst>
              <a:ext uri="{FF2B5EF4-FFF2-40B4-BE49-F238E27FC236}">
                <a16:creationId xmlns:a16="http://schemas.microsoft.com/office/drawing/2014/main" id="{852CED16-4190-DAF2-A468-A064A5C0F7B7}"/>
              </a:ext>
            </a:extLst>
          </p:cNvPr>
          <p:cNvSpPr/>
          <p:nvPr/>
        </p:nvSpPr>
        <p:spPr>
          <a:xfrm rot="16200000">
            <a:off x="2175932" y="410824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0" name="모서리가 둥근 직사각형 984">
            <a:extLst>
              <a:ext uri="{FF2B5EF4-FFF2-40B4-BE49-F238E27FC236}">
                <a16:creationId xmlns:a16="http://schemas.microsoft.com/office/drawing/2014/main" id="{A9F019F1-246D-64AC-AA91-5701EC21EC61}"/>
              </a:ext>
            </a:extLst>
          </p:cNvPr>
          <p:cNvSpPr/>
          <p:nvPr/>
        </p:nvSpPr>
        <p:spPr>
          <a:xfrm rot="16200000">
            <a:off x="2318923" y="411129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1" name="모서리가 둥근 직사각형 981">
            <a:extLst>
              <a:ext uri="{FF2B5EF4-FFF2-40B4-BE49-F238E27FC236}">
                <a16:creationId xmlns:a16="http://schemas.microsoft.com/office/drawing/2014/main" id="{6178D31E-B63A-D73F-7E6C-A0E54604CA09}"/>
              </a:ext>
            </a:extLst>
          </p:cNvPr>
          <p:cNvSpPr/>
          <p:nvPr/>
        </p:nvSpPr>
        <p:spPr>
          <a:xfrm rot="16200000">
            <a:off x="2466664" y="410989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2" name="모서리가 둥근 직사각형 978">
            <a:extLst>
              <a:ext uri="{FF2B5EF4-FFF2-40B4-BE49-F238E27FC236}">
                <a16:creationId xmlns:a16="http://schemas.microsoft.com/office/drawing/2014/main" id="{F7122DCD-E59E-584A-CAD0-11E5DBED41AA}"/>
              </a:ext>
            </a:extLst>
          </p:cNvPr>
          <p:cNvSpPr/>
          <p:nvPr/>
        </p:nvSpPr>
        <p:spPr>
          <a:xfrm rot="16200000">
            <a:off x="2609679" y="411031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3" name="모서리가 둥근 직사각형 975">
            <a:extLst>
              <a:ext uri="{FF2B5EF4-FFF2-40B4-BE49-F238E27FC236}">
                <a16:creationId xmlns:a16="http://schemas.microsoft.com/office/drawing/2014/main" id="{C7A70BA5-0A97-6801-BBBF-59A6F0A1786D}"/>
              </a:ext>
            </a:extLst>
          </p:cNvPr>
          <p:cNvSpPr/>
          <p:nvPr/>
        </p:nvSpPr>
        <p:spPr>
          <a:xfrm rot="16200000">
            <a:off x="2761088" y="410967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4" name="모서리가 둥근 직사각형 1002">
            <a:extLst>
              <a:ext uri="{FF2B5EF4-FFF2-40B4-BE49-F238E27FC236}">
                <a16:creationId xmlns:a16="http://schemas.microsoft.com/office/drawing/2014/main" id="{D153BD0C-5859-5D63-036F-A5327C8C2900}"/>
              </a:ext>
            </a:extLst>
          </p:cNvPr>
          <p:cNvSpPr/>
          <p:nvPr/>
        </p:nvSpPr>
        <p:spPr>
          <a:xfrm rot="16200000">
            <a:off x="1410340" y="377782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5" name="모서리가 둥근 직사각형 999">
            <a:extLst>
              <a:ext uri="{FF2B5EF4-FFF2-40B4-BE49-F238E27FC236}">
                <a16:creationId xmlns:a16="http://schemas.microsoft.com/office/drawing/2014/main" id="{17643A9A-7025-50DD-E584-EE8ED830E031}"/>
              </a:ext>
            </a:extLst>
          </p:cNvPr>
          <p:cNvSpPr/>
          <p:nvPr/>
        </p:nvSpPr>
        <p:spPr>
          <a:xfrm rot="16200000">
            <a:off x="1566512" y="378091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6" name="모서리가 둥근 직사각형 996">
            <a:extLst>
              <a:ext uri="{FF2B5EF4-FFF2-40B4-BE49-F238E27FC236}">
                <a16:creationId xmlns:a16="http://schemas.microsoft.com/office/drawing/2014/main" id="{F20A6065-B86F-70CD-65D8-DDDCDD16359A}"/>
              </a:ext>
            </a:extLst>
          </p:cNvPr>
          <p:cNvSpPr/>
          <p:nvPr/>
        </p:nvSpPr>
        <p:spPr>
          <a:xfrm rot="16200000">
            <a:off x="1714266" y="378020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7" name="모서리가 둥근 직사각형 993">
            <a:extLst>
              <a:ext uri="{FF2B5EF4-FFF2-40B4-BE49-F238E27FC236}">
                <a16:creationId xmlns:a16="http://schemas.microsoft.com/office/drawing/2014/main" id="{68E70BB2-57C6-CEAA-4C14-3D9F749435B2}"/>
              </a:ext>
            </a:extLst>
          </p:cNvPr>
          <p:cNvSpPr/>
          <p:nvPr/>
        </p:nvSpPr>
        <p:spPr>
          <a:xfrm rot="16200000">
            <a:off x="1864405" y="37791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8" name="모서리가 둥근 직사각형 990">
            <a:extLst>
              <a:ext uri="{FF2B5EF4-FFF2-40B4-BE49-F238E27FC236}">
                <a16:creationId xmlns:a16="http://schemas.microsoft.com/office/drawing/2014/main" id="{FFC713BE-1720-2C95-10BC-7321940CFE44}"/>
              </a:ext>
            </a:extLst>
          </p:cNvPr>
          <p:cNvSpPr/>
          <p:nvPr/>
        </p:nvSpPr>
        <p:spPr>
          <a:xfrm rot="16200000">
            <a:off x="2026448" y="377787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9" name="모서리가 둥근 직사각형 987">
            <a:extLst>
              <a:ext uri="{FF2B5EF4-FFF2-40B4-BE49-F238E27FC236}">
                <a16:creationId xmlns:a16="http://schemas.microsoft.com/office/drawing/2014/main" id="{E0224DF8-9881-DA4D-C650-D5BD7DFC3852}"/>
              </a:ext>
            </a:extLst>
          </p:cNvPr>
          <p:cNvSpPr/>
          <p:nvPr/>
        </p:nvSpPr>
        <p:spPr>
          <a:xfrm rot="16200000">
            <a:off x="2174207" y="37791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0" name="모서리가 둥근 직사각형 984">
            <a:extLst>
              <a:ext uri="{FF2B5EF4-FFF2-40B4-BE49-F238E27FC236}">
                <a16:creationId xmlns:a16="http://schemas.microsoft.com/office/drawing/2014/main" id="{9348A3E6-0DC4-957F-8136-D7CA8533719C}"/>
              </a:ext>
            </a:extLst>
          </p:cNvPr>
          <p:cNvSpPr/>
          <p:nvPr/>
        </p:nvSpPr>
        <p:spPr>
          <a:xfrm rot="16200000">
            <a:off x="2321961" y="378223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1" name="모서리가 둥근 직사각형 981">
            <a:extLst>
              <a:ext uri="{FF2B5EF4-FFF2-40B4-BE49-F238E27FC236}">
                <a16:creationId xmlns:a16="http://schemas.microsoft.com/office/drawing/2014/main" id="{814B1454-37AE-9E45-794B-1088A2A876E9}"/>
              </a:ext>
            </a:extLst>
          </p:cNvPr>
          <p:cNvSpPr/>
          <p:nvPr/>
        </p:nvSpPr>
        <p:spPr>
          <a:xfrm rot="16200000">
            <a:off x="2464939" y="378083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모서리가 둥근 직사각형 978">
            <a:extLst>
              <a:ext uri="{FF2B5EF4-FFF2-40B4-BE49-F238E27FC236}">
                <a16:creationId xmlns:a16="http://schemas.microsoft.com/office/drawing/2014/main" id="{2AFA6CAC-663B-4886-C334-810D15DF9DBB}"/>
              </a:ext>
            </a:extLst>
          </p:cNvPr>
          <p:cNvSpPr/>
          <p:nvPr/>
        </p:nvSpPr>
        <p:spPr>
          <a:xfrm rot="16200000">
            <a:off x="2607954" y="378125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3" name="모서리가 둥근 직사각형 975">
            <a:extLst>
              <a:ext uri="{FF2B5EF4-FFF2-40B4-BE49-F238E27FC236}">
                <a16:creationId xmlns:a16="http://schemas.microsoft.com/office/drawing/2014/main" id="{B491F4A1-B192-8B31-9FA6-D0F61E6BC57E}"/>
              </a:ext>
            </a:extLst>
          </p:cNvPr>
          <p:cNvSpPr/>
          <p:nvPr/>
        </p:nvSpPr>
        <p:spPr>
          <a:xfrm rot="16200000">
            <a:off x="2759363" y="378060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4" name="모서리가 둥근 직사각형 1002">
            <a:extLst>
              <a:ext uri="{FF2B5EF4-FFF2-40B4-BE49-F238E27FC236}">
                <a16:creationId xmlns:a16="http://schemas.microsoft.com/office/drawing/2014/main" id="{3397C982-E83D-AB29-0AC9-BBF3D28C7663}"/>
              </a:ext>
            </a:extLst>
          </p:cNvPr>
          <p:cNvSpPr/>
          <p:nvPr/>
        </p:nvSpPr>
        <p:spPr>
          <a:xfrm rot="16200000">
            <a:off x="1413380" y="427290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5" name="모서리가 둥근 직사각형 999">
            <a:extLst>
              <a:ext uri="{FF2B5EF4-FFF2-40B4-BE49-F238E27FC236}">
                <a16:creationId xmlns:a16="http://schemas.microsoft.com/office/drawing/2014/main" id="{12F978AE-61DF-394C-7FDD-3A9F858FBB4C}"/>
              </a:ext>
            </a:extLst>
          </p:cNvPr>
          <p:cNvSpPr/>
          <p:nvPr/>
        </p:nvSpPr>
        <p:spPr>
          <a:xfrm rot="16200000">
            <a:off x="1569552" y="427123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6" name="모서리가 둥근 직사각형 996">
            <a:extLst>
              <a:ext uri="{FF2B5EF4-FFF2-40B4-BE49-F238E27FC236}">
                <a16:creationId xmlns:a16="http://schemas.microsoft.com/office/drawing/2014/main" id="{35B50D4B-5417-0AC5-8C2D-6A3FA11DDB4C}"/>
              </a:ext>
            </a:extLst>
          </p:cNvPr>
          <p:cNvSpPr/>
          <p:nvPr/>
        </p:nvSpPr>
        <p:spPr>
          <a:xfrm rot="16200000">
            <a:off x="1717306" y="427052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7" name="모서리가 둥근 직사각형 993">
            <a:extLst>
              <a:ext uri="{FF2B5EF4-FFF2-40B4-BE49-F238E27FC236}">
                <a16:creationId xmlns:a16="http://schemas.microsoft.com/office/drawing/2014/main" id="{AE60C51F-491F-A52F-202E-C8DB8030379B}"/>
              </a:ext>
            </a:extLst>
          </p:cNvPr>
          <p:cNvSpPr/>
          <p:nvPr/>
        </p:nvSpPr>
        <p:spPr>
          <a:xfrm rot="16200000">
            <a:off x="1867445" y="426950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8" name="모서리가 둥근 직사각형 990">
            <a:extLst>
              <a:ext uri="{FF2B5EF4-FFF2-40B4-BE49-F238E27FC236}">
                <a16:creationId xmlns:a16="http://schemas.microsoft.com/office/drawing/2014/main" id="{649E4FC2-C36D-0E82-E1F2-875305D5B4FF}"/>
              </a:ext>
            </a:extLst>
          </p:cNvPr>
          <p:cNvSpPr/>
          <p:nvPr/>
        </p:nvSpPr>
        <p:spPr>
          <a:xfrm rot="16200000">
            <a:off x="2029488" y="426819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9" name="모서리가 둥근 직사각형 987">
            <a:extLst>
              <a:ext uri="{FF2B5EF4-FFF2-40B4-BE49-F238E27FC236}">
                <a16:creationId xmlns:a16="http://schemas.microsoft.com/office/drawing/2014/main" id="{E24E5545-EBC5-7C80-BD7A-7DCEA0D7CEC0}"/>
              </a:ext>
            </a:extLst>
          </p:cNvPr>
          <p:cNvSpPr/>
          <p:nvPr/>
        </p:nvSpPr>
        <p:spPr>
          <a:xfrm rot="16200000">
            <a:off x="2177247" y="426950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0" name="모서리가 둥근 직사각형 984">
            <a:extLst>
              <a:ext uri="{FF2B5EF4-FFF2-40B4-BE49-F238E27FC236}">
                <a16:creationId xmlns:a16="http://schemas.microsoft.com/office/drawing/2014/main" id="{4C70352F-098B-F9FD-8955-05D4E0642CB1}"/>
              </a:ext>
            </a:extLst>
          </p:cNvPr>
          <p:cNvSpPr/>
          <p:nvPr/>
        </p:nvSpPr>
        <p:spPr>
          <a:xfrm rot="16200000">
            <a:off x="2320238" y="427255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1" name="모서리가 둥근 직사각형 981">
            <a:extLst>
              <a:ext uri="{FF2B5EF4-FFF2-40B4-BE49-F238E27FC236}">
                <a16:creationId xmlns:a16="http://schemas.microsoft.com/office/drawing/2014/main" id="{09204840-973E-E137-736E-3EB190F66538}"/>
              </a:ext>
            </a:extLst>
          </p:cNvPr>
          <p:cNvSpPr/>
          <p:nvPr/>
        </p:nvSpPr>
        <p:spPr>
          <a:xfrm rot="16200000">
            <a:off x="2467979" y="427115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2" name="모서리가 둥근 직사각형 978">
            <a:extLst>
              <a:ext uri="{FF2B5EF4-FFF2-40B4-BE49-F238E27FC236}">
                <a16:creationId xmlns:a16="http://schemas.microsoft.com/office/drawing/2014/main" id="{CFCAF5A6-537D-7DA8-7E28-E86F1964C53D}"/>
              </a:ext>
            </a:extLst>
          </p:cNvPr>
          <p:cNvSpPr/>
          <p:nvPr/>
        </p:nvSpPr>
        <p:spPr>
          <a:xfrm rot="16200000">
            <a:off x="2610994" y="427157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3" name="모서리가 둥근 직사각형 975">
            <a:extLst>
              <a:ext uri="{FF2B5EF4-FFF2-40B4-BE49-F238E27FC236}">
                <a16:creationId xmlns:a16="http://schemas.microsoft.com/office/drawing/2014/main" id="{07D39B78-0519-A357-D3C2-A864AA81406B}"/>
              </a:ext>
            </a:extLst>
          </p:cNvPr>
          <p:cNvSpPr/>
          <p:nvPr/>
        </p:nvSpPr>
        <p:spPr>
          <a:xfrm rot="16200000">
            <a:off x="2754783" y="427092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4" name="모서리가 둥근 직사각형 1002">
            <a:extLst>
              <a:ext uri="{FF2B5EF4-FFF2-40B4-BE49-F238E27FC236}">
                <a16:creationId xmlns:a16="http://schemas.microsoft.com/office/drawing/2014/main" id="{43B0DCCF-B1C0-1DC4-7D72-E2682E22DFF1}"/>
              </a:ext>
            </a:extLst>
          </p:cNvPr>
          <p:cNvSpPr/>
          <p:nvPr/>
        </p:nvSpPr>
        <p:spPr>
          <a:xfrm rot="16200000">
            <a:off x="1412067" y="34626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5" name="모서리가 둥근 직사각형 999">
            <a:extLst>
              <a:ext uri="{FF2B5EF4-FFF2-40B4-BE49-F238E27FC236}">
                <a16:creationId xmlns:a16="http://schemas.microsoft.com/office/drawing/2014/main" id="{0A8F27D4-BF9C-03B5-A2ED-EC253AEFB863}"/>
              </a:ext>
            </a:extLst>
          </p:cNvPr>
          <p:cNvSpPr/>
          <p:nvPr/>
        </p:nvSpPr>
        <p:spPr>
          <a:xfrm rot="16200000">
            <a:off x="1570620" y="346339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6" name="모서리가 둥근 직사각형 996">
            <a:extLst>
              <a:ext uri="{FF2B5EF4-FFF2-40B4-BE49-F238E27FC236}">
                <a16:creationId xmlns:a16="http://schemas.microsoft.com/office/drawing/2014/main" id="{5DD5B383-2E7D-5243-F226-58A529529F73}"/>
              </a:ext>
            </a:extLst>
          </p:cNvPr>
          <p:cNvSpPr/>
          <p:nvPr/>
        </p:nvSpPr>
        <p:spPr>
          <a:xfrm rot="16200000">
            <a:off x="1718374" y="34626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7" name="모서리가 둥근 직사각형 993">
            <a:extLst>
              <a:ext uri="{FF2B5EF4-FFF2-40B4-BE49-F238E27FC236}">
                <a16:creationId xmlns:a16="http://schemas.microsoft.com/office/drawing/2014/main" id="{EE03EE2A-7AA9-C20E-C4FD-556D6EDBC1A1}"/>
              </a:ext>
            </a:extLst>
          </p:cNvPr>
          <p:cNvSpPr/>
          <p:nvPr/>
        </p:nvSpPr>
        <p:spPr>
          <a:xfrm rot="16200000">
            <a:off x="1870892" y="346166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8" name="모서리가 둥근 직사각형 990">
            <a:extLst>
              <a:ext uri="{FF2B5EF4-FFF2-40B4-BE49-F238E27FC236}">
                <a16:creationId xmlns:a16="http://schemas.microsoft.com/office/drawing/2014/main" id="{086E3366-CFEA-AA25-FF57-17C2F25A9F2A}"/>
              </a:ext>
            </a:extLst>
          </p:cNvPr>
          <p:cNvSpPr/>
          <p:nvPr/>
        </p:nvSpPr>
        <p:spPr>
          <a:xfrm rot="16200000">
            <a:off x="2032935" y="346511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9" name="모서리가 둥근 직사각형 987">
            <a:extLst>
              <a:ext uri="{FF2B5EF4-FFF2-40B4-BE49-F238E27FC236}">
                <a16:creationId xmlns:a16="http://schemas.microsoft.com/office/drawing/2014/main" id="{BED224AC-5C65-6819-371E-AFA466B8C9AA}"/>
              </a:ext>
            </a:extLst>
          </p:cNvPr>
          <p:cNvSpPr/>
          <p:nvPr/>
        </p:nvSpPr>
        <p:spPr>
          <a:xfrm rot="16200000">
            <a:off x="2180694" y="346166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0" name="모서리가 둥근 직사각형 984">
            <a:extLst>
              <a:ext uri="{FF2B5EF4-FFF2-40B4-BE49-F238E27FC236}">
                <a16:creationId xmlns:a16="http://schemas.microsoft.com/office/drawing/2014/main" id="{0536E228-04F4-00DE-7226-DC60A2B1785E}"/>
              </a:ext>
            </a:extLst>
          </p:cNvPr>
          <p:cNvSpPr/>
          <p:nvPr/>
        </p:nvSpPr>
        <p:spPr>
          <a:xfrm rot="16200000">
            <a:off x="2323685" y="346471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1" name="모서리가 둥근 직사각형 981">
            <a:extLst>
              <a:ext uri="{FF2B5EF4-FFF2-40B4-BE49-F238E27FC236}">
                <a16:creationId xmlns:a16="http://schemas.microsoft.com/office/drawing/2014/main" id="{A98A921B-7BDF-4251-E835-23BAE33CE47C}"/>
              </a:ext>
            </a:extLst>
          </p:cNvPr>
          <p:cNvSpPr/>
          <p:nvPr/>
        </p:nvSpPr>
        <p:spPr>
          <a:xfrm rot="16200000">
            <a:off x="2471425" y="346013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2" name="모서리가 둥근 직사각형 978">
            <a:extLst>
              <a:ext uri="{FF2B5EF4-FFF2-40B4-BE49-F238E27FC236}">
                <a16:creationId xmlns:a16="http://schemas.microsoft.com/office/drawing/2014/main" id="{9A64D5E2-BFD8-5717-26DB-5180C550CAAE}"/>
              </a:ext>
            </a:extLst>
          </p:cNvPr>
          <p:cNvSpPr/>
          <p:nvPr/>
        </p:nvSpPr>
        <p:spPr>
          <a:xfrm rot="16200000">
            <a:off x="2610790" y="346373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3" name="모서리가 둥근 직사각형 975">
            <a:extLst>
              <a:ext uri="{FF2B5EF4-FFF2-40B4-BE49-F238E27FC236}">
                <a16:creationId xmlns:a16="http://schemas.microsoft.com/office/drawing/2014/main" id="{D581C68B-0DB8-9A00-5FF4-696FE05EEED8}"/>
              </a:ext>
            </a:extLst>
          </p:cNvPr>
          <p:cNvSpPr/>
          <p:nvPr/>
        </p:nvSpPr>
        <p:spPr>
          <a:xfrm rot="16200000">
            <a:off x="2757437" y="346308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4" name="모서리가 둥근 직사각형 1002">
            <a:extLst>
              <a:ext uri="{FF2B5EF4-FFF2-40B4-BE49-F238E27FC236}">
                <a16:creationId xmlns:a16="http://schemas.microsoft.com/office/drawing/2014/main" id="{C1A60035-417F-2CC6-6222-BFB0E19C407A}"/>
              </a:ext>
            </a:extLst>
          </p:cNvPr>
          <p:cNvSpPr/>
          <p:nvPr/>
        </p:nvSpPr>
        <p:spPr>
          <a:xfrm rot="16200000">
            <a:off x="1405579" y="31383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5" name="모서리가 둥근 직사각형 999">
            <a:extLst>
              <a:ext uri="{FF2B5EF4-FFF2-40B4-BE49-F238E27FC236}">
                <a16:creationId xmlns:a16="http://schemas.microsoft.com/office/drawing/2014/main" id="{CD358062-B7E4-DB87-C305-B83A2FE33CD1}"/>
              </a:ext>
            </a:extLst>
          </p:cNvPr>
          <p:cNvSpPr/>
          <p:nvPr/>
        </p:nvSpPr>
        <p:spPr>
          <a:xfrm rot="16200000">
            <a:off x="1564132" y="313909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6" name="모서리가 둥근 직사각형 996">
            <a:extLst>
              <a:ext uri="{FF2B5EF4-FFF2-40B4-BE49-F238E27FC236}">
                <a16:creationId xmlns:a16="http://schemas.microsoft.com/office/drawing/2014/main" id="{A5A86E42-EF21-13AE-209B-1FE322207644}"/>
              </a:ext>
            </a:extLst>
          </p:cNvPr>
          <p:cNvSpPr/>
          <p:nvPr/>
        </p:nvSpPr>
        <p:spPr>
          <a:xfrm rot="16200000">
            <a:off x="1716649" y="31383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7" name="모서리가 둥근 직사각형 993">
            <a:extLst>
              <a:ext uri="{FF2B5EF4-FFF2-40B4-BE49-F238E27FC236}">
                <a16:creationId xmlns:a16="http://schemas.microsoft.com/office/drawing/2014/main" id="{2ED9DC9F-FFEF-978F-7ECC-53A7E15E6F75}"/>
              </a:ext>
            </a:extLst>
          </p:cNvPr>
          <p:cNvSpPr/>
          <p:nvPr/>
        </p:nvSpPr>
        <p:spPr>
          <a:xfrm rot="16200000">
            <a:off x="1869167" y="313736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8" name="모서리가 둥근 직사각형 990">
            <a:extLst>
              <a:ext uri="{FF2B5EF4-FFF2-40B4-BE49-F238E27FC236}">
                <a16:creationId xmlns:a16="http://schemas.microsoft.com/office/drawing/2014/main" id="{A2F85E2A-97A6-2BBF-ED74-A89D38CDF529}"/>
              </a:ext>
            </a:extLst>
          </p:cNvPr>
          <p:cNvSpPr/>
          <p:nvPr/>
        </p:nvSpPr>
        <p:spPr>
          <a:xfrm rot="16200000">
            <a:off x="2031210" y="313605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9" name="모서리가 둥근 직사각형 987">
            <a:extLst>
              <a:ext uri="{FF2B5EF4-FFF2-40B4-BE49-F238E27FC236}">
                <a16:creationId xmlns:a16="http://schemas.microsoft.com/office/drawing/2014/main" id="{05AC0762-5152-0E26-0991-8FCD0C5B1EC4}"/>
              </a:ext>
            </a:extLst>
          </p:cNvPr>
          <p:cNvSpPr/>
          <p:nvPr/>
        </p:nvSpPr>
        <p:spPr>
          <a:xfrm rot="16200000">
            <a:off x="2178969" y="313736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0" name="모서리가 둥근 직사각형 984">
            <a:extLst>
              <a:ext uri="{FF2B5EF4-FFF2-40B4-BE49-F238E27FC236}">
                <a16:creationId xmlns:a16="http://schemas.microsoft.com/office/drawing/2014/main" id="{853228B2-A344-F04B-DE9C-49774466D460}"/>
              </a:ext>
            </a:extLst>
          </p:cNvPr>
          <p:cNvSpPr/>
          <p:nvPr/>
        </p:nvSpPr>
        <p:spPr>
          <a:xfrm rot="16200000">
            <a:off x="2321960" y="314041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1" name="모서리가 둥근 직사각형 981">
            <a:extLst>
              <a:ext uri="{FF2B5EF4-FFF2-40B4-BE49-F238E27FC236}">
                <a16:creationId xmlns:a16="http://schemas.microsoft.com/office/drawing/2014/main" id="{1DBBFC77-AD55-FFCA-B34C-66F9D622C7EA}"/>
              </a:ext>
            </a:extLst>
          </p:cNvPr>
          <p:cNvSpPr/>
          <p:nvPr/>
        </p:nvSpPr>
        <p:spPr>
          <a:xfrm rot="16200000">
            <a:off x="2469700" y="313583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2" name="모서리가 둥근 직사각형 978">
            <a:extLst>
              <a:ext uri="{FF2B5EF4-FFF2-40B4-BE49-F238E27FC236}">
                <a16:creationId xmlns:a16="http://schemas.microsoft.com/office/drawing/2014/main" id="{6B649826-E2D5-6E90-ADB4-D214EE1490EA}"/>
              </a:ext>
            </a:extLst>
          </p:cNvPr>
          <p:cNvSpPr/>
          <p:nvPr/>
        </p:nvSpPr>
        <p:spPr>
          <a:xfrm rot="16200000">
            <a:off x="2616685" y="313943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3" name="모서리가 둥근 직사각형 975">
            <a:extLst>
              <a:ext uri="{FF2B5EF4-FFF2-40B4-BE49-F238E27FC236}">
                <a16:creationId xmlns:a16="http://schemas.microsoft.com/office/drawing/2014/main" id="{BED89B1A-F466-E95F-3621-EE3E27DAD4E5}"/>
              </a:ext>
            </a:extLst>
          </p:cNvPr>
          <p:cNvSpPr/>
          <p:nvPr/>
        </p:nvSpPr>
        <p:spPr>
          <a:xfrm rot="16200000">
            <a:off x="2755712" y="31387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4" name="모서리가 둥근 직사각형 1002">
            <a:extLst>
              <a:ext uri="{FF2B5EF4-FFF2-40B4-BE49-F238E27FC236}">
                <a16:creationId xmlns:a16="http://schemas.microsoft.com/office/drawing/2014/main" id="{D042E4C1-66BB-8C8B-2BF1-33D327D3D1C4}"/>
              </a:ext>
            </a:extLst>
          </p:cNvPr>
          <p:cNvSpPr/>
          <p:nvPr/>
        </p:nvSpPr>
        <p:spPr>
          <a:xfrm rot="16200000">
            <a:off x="1408618" y="362712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5" name="모서리가 둥근 직사각형 999">
            <a:extLst>
              <a:ext uri="{FF2B5EF4-FFF2-40B4-BE49-F238E27FC236}">
                <a16:creationId xmlns:a16="http://schemas.microsoft.com/office/drawing/2014/main" id="{C93A9829-05AA-CD42-90EF-5DC9F8811D05}"/>
              </a:ext>
            </a:extLst>
          </p:cNvPr>
          <p:cNvSpPr/>
          <p:nvPr/>
        </p:nvSpPr>
        <p:spPr>
          <a:xfrm rot="16200000">
            <a:off x="1567171" y="362306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6" name="모서리가 둥근 직사각형 996">
            <a:extLst>
              <a:ext uri="{FF2B5EF4-FFF2-40B4-BE49-F238E27FC236}">
                <a16:creationId xmlns:a16="http://schemas.microsoft.com/office/drawing/2014/main" id="{4DD58FD6-86E4-5CA5-4FAC-48E127BA52CE}"/>
              </a:ext>
            </a:extLst>
          </p:cNvPr>
          <p:cNvSpPr/>
          <p:nvPr/>
        </p:nvSpPr>
        <p:spPr>
          <a:xfrm rot="16200000">
            <a:off x="1714925" y="362712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7" name="모서리가 둥근 직사각형 993">
            <a:extLst>
              <a:ext uri="{FF2B5EF4-FFF2-40B4-BE49-F238E27FC236}">
                <a16:creationId xmlns:a16="http://schemas.microsoft.com/office/drawing/2014/main" id="{334F1478-9A76-C15D-7CE6-86BD3C58E92E}"/>
              </a:ext>
            </a:extLst>
          </p:cNvPr>
          <p:cNvSpPr/>
          <p:nvPr/>
        </p:nvSpPr>
        <p:spPr>
          <a:xfrm rot="16200000">
            <a:off x="1867443" y="362609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8" name="모서리가 둥근 직사각형 990">
            <a:extLst>
              <a:ext uri="{FF2B5EF4-FFF2-40B4-BE49-F238E27FC236}">
                <a16:creationId xmlns:a16="http://schemas.microsoft.com/office/drawing/2014/main" id="{56D70200-5FC3-7C55-1DF5-08E5B1504A71}"/>
              </a:ext>
            </a:extLst>
          </p:cNvPr>
          <p:cNvSpPr/>
          <p:nvPr/>
        </p:nvSpPr>
        <p:spPr>
          <a:xfrm rot="16200000">
            <a:off x="2029486" y="362478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9" name="모서리가 둥근 직사각형 987">
            <a:extLst>
              <a:ext uri="{FF2B5EF4-FFF2-40B4-BE49-F238E27FC236}">
                <a16:creationId xmlns:a16="http://schemas.microsoft.com/office/drawing/2014/main" id="{AC9023DB-F36E-2F3B-AFDF-DE026A1ED735}"/>
              </a:ext>
            </a:extLst>
          </p:cNvPr>
          <p:cNvSpPr/>
          <p:nvPr/>
        </p:nvSpPr>
        <p:spPr>
          <a:xfrm rot="16200000">
            <a:off x="2177245" y="362609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0" name="모서리가 둥근 직사각형 984">
            <a:extLst>
              <a:ext uri="{FF2B5EF4-FFF2-40B4-BE49-F238E27FC236}">
                <a16:creationId xmlns:a16="http://schemas.microsoft.com/office/drawing/2014/main" id="{20D765EE-3604-A446-4EE5-A13F974C6FC8}"/>
              </a:ext>
            </a:extLst>
          </p:cNvPr>
          <p:cNvSpPr/>
          <p:nvPr/>
        </p:nvSpPr>
        <p:spPr>
          <a:xfrm rot="16200000">
            <a:off x="2320236" y="362438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1" name="모서리가 둥근 직사각형 981">
            <a:extLst>
              <a:ext uri="{FF2B5EF4-FFF2-40B4-BE49-F238E27FC236}">
                <a16:creationId xmlns:a16="http://schemas.microsoft.com/office/drawing/2014/main" id="{E6CDC4C2-40F5-5753-B1D2-ADD9C470B685}"/>
              </a:ext>
            </a:extLst>
          </p:cNvPr>
          <p:cNvSpPr/>
          <p:nvPr/>
        </p:nvSpPr>
        <p:spPr>
          <a:xfrm rot="16200000">
            <a:off x="2467976" y="362456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2" name="모서리가 둥근 직사각형 978">
            <a:extLst>
              <a:ext uri="{FF2B5EF4-FFF2-40B4-BE49-F238E27FC236}">
                <a16:creationId xmlns:a16="http://schemas.microsoft.com/office/drawing/2014/main" id="{DA2D201A-9F74-F0BF-D129-A0CA88AB2299}"/>
              </a:ext>
            </a:extLst>
          </p:cNvPr>
          <p:cNvSpPr/>
          <p:nvPr/>
        </p:nvSpPr>
        <p:spPr>
          <a:xfrm rot="16200000">
            <a:off x="2607341" y="362340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3" name="모서리가 둥근 직사각형 975">
            <a:extLst>
              <a:ext uri="{FF2B5EF4-FFF2-40B4-BE49-F238E27FC236}">
                <a16:creationId xmlns:a16="http://schemas.microsoft.com/office/drawing/2014/main" id="{0CD59E16-5333-6B8D-14F5-3EB7ADBA656A}"/>
              </a:ext>
            </a:extLst>
          </p:cNvPr>
          <p:cNvSpPr/>
          <p:nvPr/>
        </p:nvSpPr>
        <p:spPr>
          <a:xfrm rot="16200000">
            <a:off x="2753988" y="362275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54" name="직선 연결선 1253">
            <a:extLst>
              <a:ext uri="{FF2B5EF4-FFF2-40B4-BE49-F238E27FC236}">
                <a16:creationId xmlns:a16="http://schemas.microsoft.com/office/drawing/2014/main" id="{4531F3EE-60AC-3F6F-A66A-8D098FC4E776}"/>
              </a:ext>
            </a:extLst>
          </p:cNvPr>
          <p:cNvCxnSpPr>
            <a:cxnSpLocks/>
          </p:cNvCxnSpPr>
          <p:nvPr/>
        </p:nvCxnSpPr>
        <p:spPr>
          <a:xfrm rot="16200000">
            <a:off x="2126055" y="3283222"/>
            <a:ext cx="0" cy="158914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5" name="직선 연결선 1254">
            <a:extLst>
              <a:ext uri="{FF2B5EF4-FFF2-40B4-BE49-F238E27FC236}">
                <a16:creationId xmlns:a16="http://schemas.microsoft.com/office/drawing/2014/main" id="{52FE3FB1-FDD6-3507-1025-6F000B4D4CE3}"/>
              </a:ext>
            </a:extLst>
          </p:cNvPr>
          <p:cNvCxnSpPr>
            <a:cxnSpLocks/>
          </p:cNvCxnSpPr>
          <p:nvPr/>
        </p:nvCxnSpPr>
        <p:spPr>
          <a:xfrm rot="16200000">
            <a:off x="2128986" y="3106561"/>
            <a:ext cx="0" cy="158914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6" name="직선 연결선 1255">
            <a:extLst>
              <a:ext uri="{FF2B5EF4-FFF2-40B4-BE49-F238E27FC236}">
                <a16:creationId xmlns:a16="http://schemas.microsoft.com/office/drawing/2014/main" id="{5917F2BD-0650-01B8-313B-C663B3DFB5EA}"/>
              </a:ext>
            </a:extLst>
          </p:cNvPr>
          <p:cNvCxnSpPr>
            <a:cxnSpLocks/>
          </p:cNvCxnSpPr>
          <p:nvPr/>
        </p:nvCxnSpPr>
        <p:spPr>
          <a:xfrm rot="16200000">
            <a:off x="2118485" y="2792602"/>
            <a:ext cx="0" cy="158914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7" name="직선 연결선 1256">
            <a:extLst>
              <a:ext uri="{FF2B5EF4-FFF2-40B4-BE49-F238E27FC236}">
                <a16:creationId xmlns:a16="http://schemas.microsoft.com/office/drawing/2014/main" id="{197C868E-0292-6503-D7D7-EAECDE88F60B}"/>
              </a:ext>
            </a:extLst>
          </p:cNvPr>
          <p:cNvCxnSpPr>
            <a:cxnSpLocks/>
          </p:cNvCxnSpPr>
          <p:nvPr/>
        </p:nvCxnSpPr>
        <p:spPr>
          <a:xfrm rot="16200000">
            <a:off x="2116654" y="2468303"/>
            <a:ext cx="0" cy="1589140"/>
          </a:xfrm>
          <a:prstGeom prst="line">
            <a:avLst/>
          </a:prstGeom>
          <a:ln w="6350">
            <a:solidFill>
              <a:srgbClr val="CA408A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8" name="직선 연결선 1257">
            <a:extLst>
              <a:ext uri="{FF2B5EF4-FFF2-40B4-BE49-F238E27FC236}">
                <a16:creationId xmlns:a16="http://schemas.microsoft.com/office/drawing/2014/main" id="{73D855EF-1B55-349D-2771-AF1A85B8F1A8}"/>
              </a:ext>
            </a:extLst>
          </p:cNvPr>
          <p:cNvCxnSpPr>
            <a:cxnSpLocks/>
          </p:cNvCxnSpPr>
          <p:nvPr/>
        </p:nvCxnSpPr>
        <p:spPr>
          <a:xfrm rot="16200000">
            <a:off x="2127886" y="3441565"/>
            <a:ext cx="0" cy="158914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9" name="직선 연결선 1258">
            <a:extLst>
              <a:ext uri="{FF2B5EF4-FFF2-40B4-BE49-F238E27FC236}">
                <a16:creationId xmlns:a16="http://schemas.microsoft.com/office/drawing/2014/main" id="{7D0822C7-2A40-F250-93A9-5D1CC8398BC2}"/>
              </a:ext>
            </a:extLst>
          </p:cNvPr>
          <p:cNvCxnSpPr>
            <a:cxnSpLocks/>
          </p:cNvCxnSpPr>
          <p:nvPr/>
        </p:nvCxnSpPr>
        <p:spPr>
          <a:xfrm rot="16200000">
            <a:off x="2124707" y="2301078"/>
            <a:ext cx="0" cy="158914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0" name="직선 연결선 1259">
            <a:extLst>
              <a:ext uri="{FF2B5EF4-FFF2-40B4-BE49-F238E27FC236}">
                <a16:creationId xmlns:a16="http://schemas.microsoft.com/office/drawing/2014/main" id="{6609BB1D-1F4C-D75B-39BB-646BDA51C3C4}"/>
              </a:ext>
            </a:extLst>
          </p:cNvPr>
          <p:cNvCxnSpPr>
            <a:cxnSpLocks/>
          </p:cNvCxnSpPr>
          <p:nvPr/>
        </p:nvCxnSpPr>
        <p:spPr>
          <a:xfrm rot="16200000">
            <a:off x="2124707" y="2139690"/>
            <a:ext cx="0" cy="1589140"/>
          </a:xfrm>
          <a:prstGeom prst="line">
            <a:avLst/>
          </a:prstGeom>
          <a:ln w="6350">
            <a:solidFill>
              <a:srgbClr val="CA408A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1" name="모서리가 둥근 직사각형 1002">
            <a:extLst>
              <a:ext uri="{FF2B5EF4-FFF2-40B4-BE49-F238E27FC236}">
                <a16:creationId xmlns:a16="http://schemas.microsoft.com/office/drawing/2014/main" id="{224FD2E7-5BA1-CC00-7797-FA8B0FD7108F}"/>
              </a:ext>
            </a:extLst>
          </p:cNvPr>
          <p:cNvSpPr/>
          <p:nvPr/>
        </p:nvSpPr>
        <p:spPr>
          <a:xfrm rot="16200000">
            <a:off x="1407266" y="280342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2" name="모서리가 둥근 직사각형 999">
            <a:extLst>
              <a:ext uri="{FF2B5EF4-FFF2-40B4-BE49-F238E27FC236}">
                <a16:creationId xmlns:a16="http://schemas.microsoft.com/office/drawing/2014/main" id="{D430B21D-16A9-2C9B-42B4-47D209C52396}"/>
              </a:ext>
            </a:extLst>
          </p:cNvPr>
          <p:cNvSpPr/>
          <p:nvPr/>
        </p:nvSpPr>
        <p:spPr>
          <a:xfrm rot="16200000">
            <a:off x="1565819" y="280413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3" name="모서리가 둥근 직사각형 996">
            <a:extLst>
              <a:ext uri="{FF2B5EF4-FFF2-40B4-BE49-F238E27FC236}">
                <a16:creationId xmlns:a16="http://schemas.microsoft.com/office/drawing/2014/main" id="{C4F5FDD0-DF25-47B2-EB08-EE228D6C15E4}"/>
              </a:ext>
            </a:extLst>
          </p:cNvPr>
          <p:cNvSpPr/>
          <p:nvPr/>
        </p:nvSpPr>
        <p:spPr>
          <a:xfrm rot="16200000">
            <a:off x="1718336" y="280342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4" name="모서리가 둥근 직사각형 993">
            <a:extLst>
              <a:ext uri="{FF2B5EF4-FFF2-40B4-BE49-F238E27FC236}">
                <a16:creationId xmlns:a16="http://schemas.microsoft.com/office/drawing/2014/main" id="{EF609CD3-A615-666C-04D6-EA35BBD3C464}"/>
              </a:ext>
            </a:extLst>
          </p:cNvPr>
          <p:cNvSpPr/>
          <p:nvPr/>
        </p:nvSpPr>
        <p:spPr>
          <a:xfrm rot="16200000">
            <a:off x="1870854" y="280240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5" name="모서리가 둥근 직사각형 990">
            <a:extLst>
              <a:ext uri="{FF2B5EF4-FFF2-40B4-BE49-F238E27FC236}">
                <a16:creationId xmlns:a16="http://schemas.microsoft.com/office/drawing/2014/main" id="{AC4610CE-B670-E59C-574A-A6DD49843044}"/>
              </a:ext>
            </a:extLst>
          </p:cNvPr>
          <p:cNvSpPr/>
          <p:nvPr/>
        </p:nvSpPr>
        <p:spPr>
          <a:xfrm rot="16200000">
            <a:off x="2032897" y="280585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6" name="모서리가 둥근 직사각형 987">
            <a:extLst>
              <a:ext uri="{FF2B5EF4-FFF2-40B4-BE49-F238E27FC236}">
                <a16:creationId xmlns:a16="http://schemas.microsoft.com/office/drawing/2014/main" id="{501D3BA0-ACE5-416F-5004-7FFCD10049B4}"/>
              </a:ext>
            </a:extLst>
          </p:cNvPr>
          <p:cNvSpPr/>
          <p:nvPr/>
        </p:nvSpPr>
        <p:spPr>
          <a:xfrm rot="16200000">
            <a:off x="2180656" y="280557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7" name="모서리가 둥근 직사각형 984">
            <a:extLst>
              <a:ext uri="{FF2B5EF4-FFF2-40B4-BE49-F238E27FC236}">
                <a16:creationId xmlns:a16="http://schemas.microsoft.com/office/drawing/2014/main" id="{BCF8C44A-8F17-3119-3BB8-06FC652A35DC}"/>
              </a:ext>
            </a:extLst>
          </p:cNvPr>
          <p:cNvSpPr/>
          <p:nvPr/>
        </p:nvSpPr>
        <p:spPr>
          <a:xfrm rot="16200000">
            <a:off x="2323647" y="280862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8" name="모서리가 둥근 직사각형 981">
            <a:extLst>
              <a:ext uri="{FF2B5EF4-FFF2-40B4-BE49-F238E27FC236}">
                <a16:creationId xmlns:a16="http://schemas.microsoft.com/office/drawing/2014/main" id="{A823BE0B-B954-50C5-80E5-8BCEF1C9BBE6}"/>
              </a:ext>
            </a:extLst>
          </p:cNvPr>
          <p:cNvSpPr/>
          <p:nvPr/>
        </p:nvSpPr>
        <p:spPr>
          <a:xfrm rot="16200000">
            <a:off x="2471387" y="28088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9" name="모서리가 둥근 직사각형 978">
            <a:extLst>
              <a:ext uri="{FF2B5EF4-FFF2-40B4-BE49-F238E27FC236}">
                <a16:creationId xmlns:a16="http://schemas.microsoft.com/office/drawing/2014/main" id="{063339FD-F73B-409C-5A78-528EA7AA6795}"/>
              </a:ext>
            </a:extLst>
          </p:cNvPr>
          <p:cNvSpPr/>
          <p:nvPr/>
        </p:nvSpPr>
        <p:spPr>
          <a:xfrm rot="16200000">
            <a:off x="2618372" y="281082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0" name="모서리가 둥근 직사각형 975">
            <a:extLst>
              <a:ext uri="{FF2B5EF4-FFF2-40B4-BE49-F238E27FC236}">
                <a16:creationId xmlns:a16="http://schemas.microsoft.com/office/drawing/2014/main" id="{AC1773FD-4DE6-4208-AEDC-58736C198EC5}"/>
              </a:ext>
            </a:extLst>
          </p:cNvPr>
          <p:cNvSpPr/>
          <p:nvPr/>
        </p:nvSpPr>
        <p:spPr>
          <a:xfrm rot="16200000">
            <a:off x="2757399" y="281017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71" name="직선 연결선 1270">
            <a:extLst>
              <a:ext uri="{FF2B5EF4-FFF2-40B4-BE49-F238E27FC236}">
                <a16:creationId xmlns:a16="http://schemas.microsoft.com/office/drawing/2014/main" id="{BECCAC8D-CACE-E663-96FC-4DE4084369E8}"/>
              </a:ext>
            </a:extLst>
          </p:cNvPr>
          <p:cNvCxnSpPr>
            <a:cxnSpLocks/>
          </p:cNvCxnSpPr>
          <p:nvPr/>
        </p:nvCxnSpPr>
        <p:spPr>
          <a:xfrm rot="16200000">
            <a:off x="1180730" y="2821997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2" name="직사각형 1271">
            <a:extLst>
              <a:ext uri="{FF2B5EF4-FFF2-40B4-BE49-F238E27FC236}">
                <a16:creationId xmlns:a16="http://schemas.microsoft.com/office/drawing/2014/main" id="{3A2F1724-4DF6-9DFF-6829-32187175277D}"/>
              </a:ext>
            </a:extLst>
          </p:cNvPr>
          <p:cNvSpPr/>
          <p:nvPr/>
        </p:nvSpPr>
        <p:spPr>
          <a:xfrm rot="16200000">
            <a:off x="423129" y="686309"/>
            <a:ext cx="595410" cy="271843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1273" name="사각형: 둥근 모서리 1272">
            <a:extLst>
              <a:ext uri="{FF2B5EF4-FFF2-40B4-BE49-F238E27FC236}">
                <a16:creationId xmlns:a16="http://schemas.microsoft.com/office/drawing/2014/main" id="{56105827-E615-4CAD-41AD-EAD7E13DA3B6}"/>
              </a:ext>
            </a:extLst>
          </p:cNvPr>
          <p:cNvSpPr/>
          <p:nvPr/>
        </p:nvSpPr>
        <p:spPr>
          <a:xfrm rot="16200000">
            <a:off x="635908" y="470320"/>
            <a:ext cx="596506" cy="696795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4" name="TextBox 1273">
            <a:extLst>
              <a:ext uri="{FF2B5EF4-FFF2-40B4-BE49-F238E27FC236}">
                <a16:creationId xmlns:a16="http://schemas.microsoft.com/office/drawing/2014/main" id="{F85BBF87-5F98-0F0F-E353-D7A311BD2D3C}"/>
              </a:ext>
            </a:extLst>
          </p:cNvPr>
          <p:cNvSpPr txBox="1"/>
          <p:nvPr/>
        </p:nvSpPr>
        <p:spPr>
          <a:xfrm rot="16200000">
            <a:off x="449564" y="682142"/>
            <a:ext cx="544990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  별</a:t>
            </a:r>
          </a:p>
        </p:txBody>
      </p:sp>
      <p:cxnSp>
        <p:nvCxnSpPr>
          <p:cNvPr id="1275" name="직선 연결선 1274">
            <a:extLst>
              <a:ext uri="{FF2B5EF4-FFF2-40B4-BE49-F238E27FC236}">
                <a16:creationId xmlns:a16="http://schemas.microsoft.com/office/drawing/2014/main" id="{A9FBC2F0-E6BF-6970-C5C8-0E3210F9CEEB}"/>
              </a:ext>
            </a:extLst>
          </p:cNvPr>
          <p:cNvCxnSpPr>
            <a:cxnSpLocks/>
          </p:cNvCxnSpPr>
          <p:nvPr/>
        </p:nvCxnSpPr>
        <p:spPr>
          <a:xfrm rot="16200000">
            <a:off x="1074069" y="670135"/>
            <a:ext cx="0" cy="435707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6" name="직선 연결선 1275">
            <a:extLst>
              <a:ext uri="{FF2B5EF4-FFF2-40B4-BE49-F238E27FC236}">
                <a16:creationId xmlns:a16="http://schemas.microsoft.com/office/drawing/2014/main" id="{971671D0-0C9E-5468-0D50-25A3222A57ED}"/>
              </a:ext>
            </a:extLst>
          </p:cNvPr>
          <p:cNvCxnSpPr>
            <a:cxnSpLocks/>
          </p:cNvCxnSpPr>
          <p:nvPr/>
        </p:nvCxnSpPr>
        <p:spPr>
          <a:xfrm rot="16200000">
            <a:off x="758639" y="818697"/>
            <a:ext cx="590806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7" name="직선 연결선 1276">
            <a:extLst>
              <a:ext uri="{FF2B5EF4-FFF2-40B4-BE49-F238E27FC236}">
                <a16:creationId xmlns:a16="http://schemas.microsoft.com/office/drawing/2014/main" id="{429D78AC-C612-08AB-2DF0-389F2E245097}"/>
              </a:ext>
            </a:extLst>
          </p:cNvPr>
          <p:cNvCxnSpPr>
            <a:cxnSpLocks/>
          </p:cNvCxnSpPr>
          <p:nvPr/>
        </p:nvCxnSpPr>
        <p:spPr>
          <a:xfrm rot="16200000">
            <a:off x="560354" y="816958"/>
            <a:ext cx="590806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8" name="TextBox 1277">
            <a:extLst>
              <a:ext uri="{FF2B5EF4-FFF2-40B4-BE49-F238E27FC236}">
                <a16:creationId xmlns:a16="http://schemas.microsoft.com/office/drawing/2014/main" id="{7120E5FB-3029-E55F-63FE-BB1B3F8A3158}"/>
              </a:ext>
            </a:extLst>
          </p:cNvPr>
          <p:cNvSpPr txBox="1"/>
          <p:nvPr/>
        </p:nvSpPr>
        <p:spPr>
          <a:xfrm rot="16200000">
            <a:off x="825370" y="876004"/>
            <a:ext cx="238792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남</a:t>
            </a:r>
            <a:endParaRPr lang="en-US" altLang="ko-KR" sz="10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9" name="TextBox 1278">
            <a:extLst>
              <a:ext uri="{FF2B5EF4-FFF2-40B4-BE49-F238E27FC236}">
                <a16:creationId xmlns:a16="http://schemas.microsoft.com/office/drawing/2014/main" id="{C8C0C03B-E1A9-F6F9-4E26-E09D696DADB2}"/>
              </a:ext>
            </a:extLst>
          </p:cNvPr>
          <p:cNvSpPr txBox="1"/>
          <p:nvPr/>
        </p:nvSpPr>
        <p:spPr>
          <a:xfrm rot="16200000">
            <a:off x="1038730" y="876004"/>
            <a:ext cx="238792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여</a:t>
            </a:r>
            <a:endParaRPr lang="en-US" altLang="ko-KR" sz="10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80" name="타원 1279">
            <a:extLst>
              <a:ext uri="{FF2B5EF4-FFF2-40B4-BE49-F238E27FC236}">
                <a16:creationId xmlns:a16="http://schemas.microsoft.com/office/drawing/2014/main" id="{CE6F9AFE-9533-85AE-1E1A-8F9B7A277B50}"/>
              </a:ext>
            </a:extLst>
          </p:cNvPr>
          <p:cNvSpPr/>
          <p:nvPr/>
        </p:nvSpPr>
        <p:spPr>
          <a:xfrm rot="16200000">
            <a:off x="890063" y="649189"/>
            <a:ext cx="114035" cy="114829"/>
          </a:xfrm>
          <a:prstGeom prst="ellipse">
            <a:avLst/>
          </a:prstGeom>
          <a:noFill/>
          <a:ln w="6350">
            <a:solidFill>
              <a:srgbClr val="D871A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1" name="타원 1280">
            <a:extLst>
              <a:ext uri="{FF2B5EF4-FFF2-40B4-BE49-F238E27FC236}">
                <a16:creationId xmlns:a16="http://schemas.microsoft.com/office/drawing/2014/main" id="{9836F1BF-CA09-007E-93B1-8E9B0ADEFE24}"/>
              </a:ext>
            </a:extLst>
          </p:cNvPr>
          <p:cNvSpPr/>
          <p:nvPr/>
        </p:nvSpPr>
        <p:spPr>
          <a:xfrm rot="16200000">
            <a:off x="1105551" y="648713"/>
            <a:ext cx="114035" cy="114829"/>
          </a:xfrm>
          <a:prstGeom prst="ellipse">
            <a:avLst/>
          </a:prstGeom>
          <a:noFill/>
          <a:ln w="6350">
            <a:solidFill>
              <a:srgbClr val="D871A8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2" name="직사각형 1281">
            <a:extLst>
              <a:ext uri="{FF2B5EF4-FFF2-40B4-BE49-F238E27FC236}">
                <a16:creationId xmlns:a16="http://schemas.microsoft.com/office/drawing/2014/main" id="{D6C95186-1082-46E4-CE52-AC4483D36CEE}"/>
              </a:ext>
            </a:extLst>
          </p:cNvPr>
          <p:cNvSpPr/>
          <p:nvPr/>
        </p:nvSpPr>
        <p:spPr>
          <a:xfrm rot="16200000">
            <a:off x="251348" y="1592755"/>
            <a:ext cx="977836" cy="271843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1283" name="사각형: 둥근 모서리 1282">
            <a:extLst>
              <a:ext uri="{FF2B5EF4-FFF2-40B4-BE49-F238E27FC236}">
                <a16:creationId xmlns:a16="http://schemas.microsoft.com/office/drawing/2014/main" id="{19A6C2D5-32E8-7E75-9AAA-F9E6710379E7}"/>
              </a:ext>
            </a:extLst>
          </p:cNvPr>
          <p:cNvSpPr/>
          <p:nvPr/>
        </p:nvSpPr>
        <p:spPr>
          <a:xfrm rot="16200000">
            <a:off x="1270820" y="569372"/>
            <a:ext cx="979635" cy="2310882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284" name="그룹 1283">
            <a:extLst>
              <a:ext uri="{FF2B5EF4-FFF2-40B4-BE49-F238E27FC236}">
                <a16:creationId xmlns:a16="http://schemas.microsoft.com/office/drawing/2014/main" id="{8B23E75D-1FFD-BD4D-716A-C1FFFB599FEA}"/>
              </a:ext>
            </a:extLst>
          </p:cNvPr>
          <p:cNvGrpSpPr/>
          <p:nvPr/>
        </p:nvGrpSpPr>
        <p:grpSpPr>
          <a:xfrm rot="16200000">
            <a:off x="1807885" y="939525"/>
            <a:ext cx="646612" cy="1569775"/>
            <a:chOff x="2354340" y="2995573"/>
            <a:chExt cx="646612" cy="2653099"/>
          </a:xfrm>
        </p:grpSpPr>
        <p:cxnSp>
          <p:nvCxnSpPr>
            <p:cNvPr id="1395" name="직선 연결선 1394">
              <a:extLst>
                <a:ext uri="{FF2B5EF4-FFF2-40B4-BE49-F238E27FC236}">
                  <a16:creationId xmlns:a16="http://schemas.microsoft.com/office/drawing/2014/main" id="{6395F1D5-4459-5A53-D649-FC7F318D2EE5}"/>
                </a:ext>
              </a:extLst>
            </p:cNvPr>
            <p:cNvCxnSpPr>
              <a:cxnSpLocks/>
            </p:cNvCxnSpPr>
            <p:nvPr/>
          </p:nvCxnSpPr>
          <p:spPr>
            <a:xfrm>
              <a:off x="2512683" y="3008136"/>
              <a:ext cx="0" cy="2637498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6" name="직선 연결선 1395">
              <a:extLst>
                <a:ext uri="{FF2B5EF4-FFF2-40B4-BE49-F238E27FC236}">
                  <a16:creationId xmlns:a16="http://schemas.microsoft.com/office/drawing/2014/main" id="{CE5FB244-735C-4087-0090-E88A65230E8C}"/>
                </a:ext>
              </a:extLst>
            </p:cNvPr>
            <p:cNvCxnSpPr>
              <a:cxnSpLocks/>
            </p:cNvCxnSpPr>
            <p:nvPr/>
          </p:nvCxnSpPr>
          <p:spPr>
            <a:xfrm>
              <a:off x="2836982" y="3005097"/>
              <a:ext cx="0" cy="2637498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직선 연결선 1396">
              <a:extLst>
                <a:ext uri="{FF2B5EF4-FFF2-40B4-BE49-F238E27FC236}">
                  <a16:creationId xmlns:a16="http://schemas.microsoft.com/office/drawing/2014/main" id="{B3461598-13A5-E745-646C-0C197CF6A3D3}"/>
                </a:ext>
              </a:extLst>
            </p:cNvPr>
            <p:cNvCxnSpPr>
              <a:cxnSpLocks/>
            </p:cNvCxnSpPr>
            <p:nvPr/>
          </p:nvCxnSpPr>
          <p:spPr>
            <a:xfrm>
              <a:off x="2674072" y="3008136"/>
              <a:ext cx="0" cy="2637498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직선 연결선 1397">
              <a:extLst>
                <a:ext uri="{FF2B5EF4-FFF2-40B4-BE49-F238E27FC236}">
                  <a16:creationId xmlns:a16="http://schemas.microsoft.com/office/drawing/2014/main" id="{F8B6536E-9B74-2AA4-AA14-ADBCE5ACE56E}"/>
                </a:ext>
              </a:extLst>
            </p:cNvPr>
            <p:cNvCxnSpPr>
              <a:cxnSpLocks/>
            </p:cNvCxnSpPr>
            <p:nvPr/>
          </p:nvCxnSpPr>
          <p:spPr>
            <a:xfrm>
              <a:off x="3000952" y="2995573"/>
              <a:ext cx="0" cy="2637498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9" name="직선 연결선 1398">
              <a:extLst>
                <a:ext uri="{FF2B5EF4-FFF2-40B4-BE49-F238E27FC236}">
                  <a16:creationId xmlns:a16="http://schemas.microsoft.com/office/drawing/2014/main" id="{1EA6D2EA-1590-05D2-7E7D-083E3C247558}"/>
                </a:ext>
              </a:extLst>
            </p:cNvPr>
            <p:cNvCxnSpPr>
              <a:cxnSpLocks/>
            </p:cNvCxnSpPr>
            <p:nvPr/>
          </p:nvCxnSpPr>
          <p:spPr>
            <a:xfrm>
              <a:off x="2354340" y="3011174"/>
              <a:ext cx="0" cy="2637498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85" name="그룹 1284">
            <a:extLst>
              <a:ext uri="{FF2B5EF4-FFF2-40B4-BE49-F238E27FC236}">
                <a16:creationId xmlns:a16="http://schemas.microsoft.com/office/drawing/2014/main" id="{CA39255B-FC5F-76F7-D3EF-6D10374A2EC1}"/>
              </a:ext>
            </a:extLst>
          </p:cNvPr>
          <p:cNvGrpSpPr/>
          <p:nvPr/>
        </p:nvGrpSpPr>
        <p:grpSpPr>
          <a:xfrm rot="16200000">
            <a:off x="626467" y="1497244"/>
            <a:ext cx="974810" cy="471755"/>
            <a:chOff x="2186294" y="2482340"/>
            <a:chExt cx="1472692" cy="471755"/>
          </a:xfrm>
        </p:grpSpPr>
        <p:cxnSp>
          <p:nvCxnSpPr>
            <p:cNvPr id="1390" name="직선 연결선 1389">
              <a:extLst>
                <a:ext uri="{FF2B5EF4-FFF2-40B4-BE49-F238E27FC236}">
                  <a16:creationId xmlns:a16="http://schemas.microsoft.com/office/drawing/2014/main" id="{CF3EADF6-9774-7963-A6A0-A217D6F6E677}"/>
                </a:ext>
              </a:extLst>
            </p:cNvPr>
            <p:cNvCxnSpPr>
              <a:cxnSpLocks/>
            </p:cNvCxnSpPr>
            <p:nvPr/>
          </p:nvCxnSpPr>
          <p:spPr>
            <a:xfrm>
              <a:off x="2190863" y="2687451"/>
              <a:ext cx="1465840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직선 연결선 1390">
              <a:extLst>
                <a:ext uri="{FF2B5EF4-FFF2-40B4-BE49-F238E27FC236}">
                  <a16:creationId xmlns:a16="http://schemas.microsoft.com/office/drawing/2014/main" id="{EC4AC1E5-E17B-4DA0-D2A1-F3A413EAB696}"/>
                </a:ext>
              </a:extLst>
            </p:cNvPr>
            <p:cNvCxnSpPr>
              <a:cxnSpLocks/>
            </p:cNvCxnSpPr>
            <p:nvPr/>
          </p:nvCxnSpPr>
          <p:spPr>
            <a:xfrm>
              <a:off x="2190863" y="2919909"/>
              <a:ext cx="1465840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직선 연결선 1391">
              <a:extLst>
                <a:ext uri="{FF2B5EF4-FFF2-40B4-BE49-F238E27FC236}">
                  <a16:creationId xmlns:a16="http://schemas.microsoft.com/office/drawing/2014/main" id="{A9981DF3-B0D7-A19C-1B17-21DA3DA01B06}"/>
                </a:ext>
              </a:extLst>
            </p:cNvPr>
            <p:cNvCxnSpPr>
              <a:cxnSpLocks/>
            </p:cNvCxnSpPr>
            <p:nvPr/>
          </p:nvCxnSpPr>
          <p:spPr>
            <a:xfrm>
              <a:off x="2193146" y="2954095"/>
              <a:ext cx="1465840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직선 연결선 1392">
              <a:extLst>
                <a:ext uri="{FF2B5EF4-FFF2-40B4-BE49-F238E27FC236}">
                  <a16:creationId xmlns:a16="http://schemas.microsoft.com/office/drawing/2014/main" id="{3124B658-9066-732F-6664-5E6B73ECC356}"/>
                </a:ext>
              </a:extLst>
            </p:cNvPr>
            <p:cNvCxnSpPr>
              <a:cxnSpLocks/>
            </p:cNvCxnSpPr>
            <p:nvPr/>
          </p:nvCxnSpPr>
          <p:spPr>
            <a:xfrm>
              <a:off x="2190863" y="2650987"/>
              <a:ext cx="1465840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4" name="직선 연결선 1393">
              <a:extLst>
                <a:ext uri="{FF2B5EF4-FFF2-40B4-BE49-F238E27FC236}">
                  <a16:creationId xmlns:a16="http://schemas.microsoft.com/office/drawing/2014/main" id="{BEECECC1-44D2-7557-4D99-B297C95E5035}"/>
                </a:ext>
              </a:extLst>
            </p:cNvPr>
            <p:cNvCxnSpPr>
              <a:cxnSpLocks/>
            </p:cNvCxnSpPr>
            <p:nvPr/>
          </p:nvCxnSpPr>
          <p:spPr>
            <a:xfrm>
              <a:off x="2186294" y="2482340"/>
              <a:ext cx="1465840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86" name="TextBox 1285">
            <a:extLst>
              <a:ext uri="{FF2B5EF4-FFF2-40B4-BE49-F238E27FC236}">
                <a16:creationId xmlns:a16="http://schemas.microsoft.com/office/drawing/2014/main" id="{F28E4A51-93D2-0C78-B542-B43312616782}"/>
              </a:ext>
            </a:extLst>
          </p:cNvPr>
          <p:cNvSpPr txBox="1"/>
          <p:nvPr/>
        </p:nvSpPr>
        <p:spPr>
          <a:xfrm rot="16200000">
            <a:off x="293975" y="1604780"/>
            <a:ext cx="895032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생 년 월 일</a:t>
            </a:r>
          </a:p>
        </p:txBody>
      </p:sp>
      <p:cxnSp>
        <p:nvCxnSpPr>
          <p:cNvPr id="1287" name="직선 연결선 1286">
            <a:extLst>
              <a:ext uri="{FF2B5EF4-FFF2-40B4-BE49-F238E27FC236}">
                <a16:creationId xmlns:a16="http://schemas.microsoft.com/office/drawing/2014/main" id="{B320DE9A-9768-1B23-69C0-8D749C77D043}"/>
              </a:ext>
            </a:extLst>
          </p:cNvPr>
          <p:cNvCxnSpPr>
            <a:cxnSpLocks/>
          </p:cNvCxnSpPr>
          <p:nvPr/>
        </p:nvCxnSpPr>
        <p:spPr>
          <a:xfrm rot="16200000">
            <a:off x="1096358" y="1347484"/>
            <a:ext cx="0" cy="435707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8" name="직선 연결선 1287">
            <a:extLst>
              <a:ext uri="{FF2B5EF4-FFF2-40B4-BE49-F238E27FC236}">
                <a16:creationId xmlns:a16="http://schemas.microsoft.com/office/drawing/2014/main" id="{9695A074-2CA1-7AA2-B7BB-6A11EA073CAD}"/>
              </a:ext>
            </a:extLst>
          </p:cNvPr>
          <p:cNvCxnSpPr>
            <a:cxnSpLocks/>
          </p:cNvCxnSpPr>
          <p:nvPr/>
        </p:nvCxnSpPr>
        <p:spPr>
          <a:xfrm rot="16200000">
            <a:off x="1202426" y="1616120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9" name="직선 연결선 1288">
            <a:extLst>
              <a:ext uri="{FF2B5EF4-FFF2-40B4-BE49-F238E27FC236}">
                <a16:creationId xmlns:a16="http://schemas.microsoft.com/office/drawing/2014/main" id="{132D5A35-4367-3801-2D04-59B1699BD558}"/>
              </a:ext>
            </a:extLst>
          </p:cNvPr>
          <p:cNvCxnSpPr>
            <a:cxnSpLocks/>
          </p:cNvCxnSpPr>
          <p:nvPr/>
        </p:nvCxnSpPr>
        <p:spPr>
          <a:xfrm rot="16200000">
            <a:off x="1202168" y="1299679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0" name="직선 연결선 1289">
            <a:extLst>
              <a:ext uri="{FF2B5EF4-FFF2-40B4-BE49-F238E27FC236}">
                <a16:creationId xmlns:a16="http://schemas.microsoft.com/office/drawing/2014/main" id="{783491CB-0EBC-1B6D-81B6-79474D0A208A}"/>
              </a:ext>
            </a:extLst>
          </p:cNvPr>
          <p:cNvCxnSpPr>
            <a:cxnSpLocks/>
          </p:cNvCxnSpPr>
          <p:nvPr/>
        </p:nvCxnSpPr>
        <p:spPr>
          <a:xfrm rot="16200000">
            <a:off x="1202684" y="1938732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91" name="모서리가 둥근 직사각형 1002">
            <a:extLst>
              <a:ext uri="{FF2B5EF4-FFF2-40B4-BE49-F238E27FC236}">
                <a16:creationId xmlns:a16="http://schemas.microsoft.com/office/drawing/2014/main" id="{BCC5DCAD-D91B-2810-A162-21B798DCAE8A}"/>
              </a:ext>
            </a:extLst>
          </p:cNvPr>
          <p:cNvSpPr/>
          <p:nvPr/>
        </p:nvSpPr>
        <p:spPr>
          <a:xfrm rot="16200000">
            <a:off x="1419335" y="191371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2" name="모서리가 둥근 직사각형 999">
            <a:extLst>
              <a:ext uri="{FF2B5EF4-FFF2-40B4-BE49-F238E27FC236}">
                <a16:creationId xmlns:a16="http://schemas.microsoft.com/office/drawing/2014/main" id="{42BA13AF-8936-3BCB-F561-5B81EAE69738}"/>
              </a:ext>
            </a:extLst>
          </p:cNvPr>
          <p:cNvSpPr/>
          <p:nvPr/>
        </p:nvSpPr>
        <p:spPr>
          <a:xfrm rot="16200000">
            <a:off x="1560877" y="191679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3" name="모서리가 둥근 직사각형 996">
            <a:extLst>
              <a:ext uri="{FF2B5EF4-FFF2-40B4-BE49-F238E27FC236}">
                <a16:creationId xmlns:a16="http://schemas.microsoft.com/office/drawing/2014/main" id="{DF104248-94BF-91AC-99ED-E464C2CB7BC2}"/>
              </a:ext>
            </a:extLst>
          </p:cNvPr>
          <p:cNvSpPr/>
          <p:nvPr/>
        </p:nvSpPr>
        <p:spPr>
          <a:xfrm rot="16200000">
            <a:off x="1708631" y="191609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4" name="모서리가 둥근 직사각형 993">
            <a:extLst>
              <a:ext uri="{FF2B5EF4-FFF2-40B4-BE49-F238E27FC236}">
                <a16:creationId xmlns:a16="http://schemas.microsoft.com/office/drawing/2014/main" id="{49A0B9BF-34CF-4E6E-B184-76C00B7FBBE0}"/>
              </a:ext>
            </a:extLst>
          </p:cNvPr>
          <p:cNvSpPr/>
          <p:nvPr/>
        </p:nvSpPr>
        <p:spPr>
          <a:xfrm rot="16200000">
            <a:off x="1858770" y="191506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5" name="모서리가 둥근 직사각형 990">
            <a:extLst>
              <a:ext uri="{FF2B5EF4-FFF2-40B4-BE49-F238E27FC236}">
                <a16:creationId xmlns:a16="http://schemas.microsoft.com/office/drawing/2014/main" id="{A2D425B1-658F-4151-11BD-3B9917228524}"/>
              </a:ext>
            </a:extLst>
          </p:cNvPr>
          <p:cNvSpPr/>
          <p:nvPr/>
        </p:nvSpPr>
        <p:spPr>
          <a:xfrm rot="16200000">
            <a:off x="2016050" y="191375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6" name="모서리가 둥근 직사각형 987">
            <a:extLst>
              <a:ext uri="{FF2B5EF4-FFF2-40B4-BE49-F238E27FC236}">
                <a16:creationId xmlns:a16="http://schemas.microsoft.com/office/drawing/2014/main" id="{2978D98F-8177-EF8F-FFBA-38BFEC60B23B}"/>
              </a:ext>
            </a:extLst>
          </p:cNvPr>
          <p:cNvSpPr/>
          <p:nvPr/>
        </p:nvSpPr>
        <p:spPr>
          <a:xfrm rot="16200000">
            <a:off x="2168572" y="191506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7" name="모서리가 둥근 직사각형 984">
            <a:extLst>
              <a:ext uri="{FF2B5EF4-FFF2-40B4-BE49-F238E27FC236}">
                <a16:creationId xmlns:a16="http://schemas.microsoft.com/office/drawing/2014/main" id="{E927EEA4-F4BC-369F-0065-33DB7F4BE138}"/>
              </a:ext>
            </a:extLst>
          </p:cNvPr>
          <p:cNvSpPr/>
          <p:nvPr/>
        </p:nvSpPr>
        <p:spPr>
          <a:xfrm rot="16200000">
            <a:off x="2316326" y="191811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8" name="모서리가 둥근 직사각형 981">
            <a:extLst>
              <a:ext uri="{FF2B5EF4-FFF2-40B4-BE49-F238E27FC236}">
                <a16:creationId xmlns:a16="http://schemas.microsoft.com/office/drawing/2014/main" id="{5CFEDA7A-E934-91B0-C9DB-00BF5567EBC8}"/>
              </a:ext>
            </a:extLst>
          </p:cNvPr>
          <p:cNvSpPr/>
          <p:nvPr/>
        </p:nvSpPr>
        <p:spPr>
          <a:xfrm rot="16200000">
            <a:off x="2464067" y="191354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9" name="모서리가 둥근 직사각형 978">
            <a:extLst>
              <a:ext uri="{FF2B5EF4-FFF2-40B4-BE49-F238E27FC236}">
                <a16:creationId xmlns:a16="http://schemas.microsoft.com/office/drawing/2014/main" id="{0A18A14B-CE73-D063-3A5C-008E66051E6B}"/>
              </a:ext>
            </a:extLst>
          </p:cNvPr>
          <p:cNvSpPr/>
          <p:nvPr/>
        </p:nvSpPr>
        <p:spPr>
          <a:xfrm rot="16200000">
            <a:off x="2607082" y="191713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0" name="모서리가 둥근 직사각형 975">
            <a:extLst>
              <a:ext uri="{FF2B5EF4-FFF2-40B4-BE49-F238E27FC236}">
                <a16:creationId xmlns:a16="http://schemas.microsoft.com/office/drawing/2014/main" id="{389707B2-570F-A42A-4513-C199500FB4B6}"/>
              </a:ext>
            </a:extLst>
          </p:cNvPr>
          <p:cNvSpPr/>
          <p:nvPr/>
        </p:nvSpPr>
        <p:spPr>
          <a:xfrm rot="16200000">
            <a:off x="2758491" y="191649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1" name="모서리가 둥근 직사각형 1002">
            <a:extLst>
              <a:ext uri="{FF2B5EF4-FFF2-40B4-BE49-F238E27FC236}">
                <a16:creationId xmlns:a16="http://schemas.microsoft.com/office/drawing/2014/main" id="{6878526F-317D-79E3-5FBF-03F5BF707C29}"/>
              </a:ext>
            </a:extLst>
          </p:cNvPr>
          <p:cNvSpPr/>
          <p:nvPr/>
        </p:nvSpPr>
        <p:spPr>
          <a:xfrm rot="16200000">
            <a:off x="1419335" y="175404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2" name="모서리가 둥근 직사각형 999">
            <a:extLst>
              <a:ext uri="{FF2B5EF4-FFF2-40B4-BE49-F238E27FC236}">
                <a16:creationId xmlns:a16="http://schemas.microsoft.com/office/drawing/2014/main" id="{08551274-7344-DDD2-1336-D935BDF1FD3D}"/>
              </a:ext>
            </a:extLst>
          </p:cNvPr>
          <p:cNvSpPr/>
          <p:nvPr/>
        </p:nvSpPr>
        <p:spPr>
          <a:xfrm rot="16200000">
            <a:off x="1560877" y="175236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3" name="모서리가 둥근 직사각형 1002">
            <a:extLst>
              <a:ext uri="{FF2B5EF4-FFF2-40B4-BE49-F238E27FC236}">
                <a16:creationId xmlns:a16="http://schemas.microsoft.com/office/drawing/2014/main" id="{60DD5100-59B0-AFFA-F8D7-E07C26F8041F}"/>
              </a:ext>
            </a:extLst>
          </p:cNvPr>
          <p:cNvSpPr/>
          <p:nvPr/>
        </p:nvSpPr>
        <p:spPr>
          <a:xfrm rot="16200000">
            <a:off x="1417610" y="15894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4" name="모서리가 둥근 직사각형 999">
            <a:extLst>
              <a:ext uri="{FF2B5EF4-FFF2-40B4-BE49-F238E27FC236}">
                <a16:creationId xmlns:a16="http://schemas.microsoft.com/office/drawing/2014/main" id="{3E81AFF1-98CE-A515-5B2A-E2E3B710AB82}"/>
              </a:ext>
            </a:extLst>
          </p:cNvPr>
          <p:cNvSpPr/>
          <p:nvPr/>
        </p:nvSpPr>
        <p:spPr>
          <a:xfrm rot="16200000">
            <a:off x="1559152" y="159250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5" name="모서리가 둥근 직사각형 996">
            <a:extLst>
              <a:ext uri="{FF2B5EF4-FFF2-40B4-BE49-F238E27FC236}">
                <a16:creationId xmlns:a16="http://schemas.microsoft.com/office/drawing/2014/main" id="{29F303B0-3C3C-3FBF-ADD0-EC6AC669A3A4}"/>
              </a:ext>
            </a:extLst>
          </p:cNvPr>
          <p:cNvSpPr/>
          <p:nvPr/>
        </p:nvSpPr>
        <p:spPr>
          <a:xfrm rot="16200000">
            <a:off x="1706906" y="159179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6" name="모서리가 둥근 직사각형 993">
            <a:extLst>
              <a:ext uri="{FF2B5EF4-FFF2-40B4-BE49-F238E27FC236}">
                <a16:creationId xmlns:a16="http://schemas.microsoft.com/office/drawing/2014/main" id="{FF0A622D-4C3E-9997-8F3B-E648DC426502}"/>
              </a:ext>
            </a:extLst>
          </p:cNvPr>
          <p:cNvSpPr/>
          <p:nvPr/>
        </p:nvSpPr>
        <p:spPr>
          <a:xfrm rot="16200000">
            <a:off x="1857045" y="159077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모서리가 둥근 직사각형 990">
            <a:extLst>
              <a:ext uri="{FF2B5EF4-FFF2-40B4-BE49-F238E27FC236}">
                <a16:creationId xmlns:a16="http://schemas.microsoft.com/office/drawing/2014/main" id="{6754CE75-D9EE-B8AA-F584-5B3CC6C71DEA}"/>
              </a:ext>
            </a:extLst>
          </p:cNvPr>
          <p:cNvSpPr/>
          <p:nvPr/>
        </p:nvSpPr>
        <p:spPr>
          <a:xfrm rot="16200000">
            <a:off x="2014325" y="158945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8" name="모서리가 둥근 직사각형 987">
            <a:extLst>
              <a:ext uri="{FF2B5EF4-FFF2-40B4-BE49-F238E27FC236}">
                <a16:creationId xmlns:a16="http://schemas.microsoft.com/office/drawing/2014/main" id="{B2EC7493-1919-C29A-DE04-C50A783339C7}"/>
              </a:ext>
            </a:extLst>
          </p:cNvPr>
          <p:cNvSpPr/>
          <p:nvPr/>
        </p:nvSpPr>
        <p:spPr>
          <a:xfrm rot="16200000">
            <a:off x="2166847" y="159077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9" name="모서리가 둥근 직사각형 984">
            <a:extLst>
              <a:ext uri="{FF2B5EF4-FFF2-40B4-BE49-F238E27FC236}">
                <a16:creationId xmlns:a16="http://schemas.microsoft.com/office/drawing/2014/main" id="{190A51CE-BE8B-BF38-AE36-74714FF64ECC}"/>
              </a:ext>
            </a:extLst>
          </p:cNvPr>
          <p:cNvSpPr/>
          <p:nvPr/>
        </p:nvSpPr>
        <p:spPr>
          <a:xfrm rot="16200000">
            <a:off x="2305075" y="159381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0" name="모서리가 둥근 직사각형 981">
            <a:extLst>
              <a:ext uri="{FF2B5EF4-FFF2-40B4-BE49-F238E27FC236}">
                <a16:creationId xmlns:a16="http://schemas.microsoft.com/office/drawing/2014/main" id="{9CEBBC37-3D1E-674A-1908-23C07F3FCAE4}"/>
              </a:ext>
            </a:extLst>
          </p:cNvPr>
          <p:cNvSpPr/>
          <p:nvPr/>
        </p:nvSpPr>
        <p:spPr>
          <a:xfrm rot="16200000">
            <a:off x="2462342" y="158924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1" name="모서리가 둥근 직사각형 978">
            <a:extLst>
              <a:ext uri="{FF2B5EF4-FFF2-40B4-BE49-F238E27FC236}">
                <a16:creationId xmlns:a16="http://schemas.microsoft.com/office/drawing/2014/main" id="{1B8E8919-2958-8082-2F9F-B032CB2B3E8B}"/>
              </a:ext>
            </a:extLst>
          </p:cNvPr>
          <p:cNvSpPr/>
          <p:nvPr/>
        </p:nvSpPr>
        <p:spPr>
          <a:xfrm rot="16200000">
            <a:off x="2605357" y="159284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2" name="모서리가 둥근 직사각형 975">
            <a:extLst>
              <a:ext uri="{FF2B5EF4-FFF2-40B4-BE49-F238E27FC236}">
                <a16:creationId xmlns:a16="http://schemas.microsoft.com/office/drawing/2014/main" id="{17873BBA-F586-73F2-749F-EE34E7D681EB}"/>
              </a:ext>
            </a:extLst>
          </p:cNvPr>
          <p:cNvSpPr/>
          <p:nvPr/>
        </p:nvSpPr>
        <p:spPr>
          <a:xfrm rot="16200000">
            <a:off x="2756766" y="159219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3" name="모서리가 둥근 직사각형 1002">
            <a:extLst>
              <a:ext uri="{FF2B5EF4-FFF2-40B4-BE49-F238E27FC236}">
                <a16:creationId xmlns:a16="http://schemas.microsoft.com/office/drawing/2014/main" id="{58E86A4F-1D47-875D-9671-C82EAA90CE8F}"/>
              </a:ext>
            </a:extLst>
          </p:cNvPr>
          <p:cNvSpPr/>
          <p:nvPr/>
        </p:nvSpPr>
        <p:spPr>
          <a:xfrm rot="16200000">
            <a:off x="1419063" y="207973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4" name="모서리가 둥근 직사각형 999">
            <a:extLst>
              <a:ext uri="{FF2B5EF4-FFF2-40B4-BE49-F238E27FC236}">
                <a16:creationId xmlns:a16="http://schemas.microsoft.com/office/drawing/2014/main" id="{951A9386-CB5D-75E1-E058-F5ACD8419CF9}"/>
              </a:ext>
            </a:extLst>
          </p:cNvPr>
          <p:cNvSpPr/>
          <p:nvPr/>
        </p:nvSpPr>
        <p:spPr>
          <a:xfrm rot="16200000">
            <a:off x="1566955" y="207964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5" name="모서리가 둥근 직사각형 996">
            <a:extLst>
              <a:ext uri="{FF2B5EF4-FFF2-40B4-BE49-F238E27FC236}">
                <a16:creationId xmlns:a16="http://schemas.microsoft.com/office/drawing/2014/main" id="{8EEF6ADE-29E7-02B4-8EF2-4A3F72C764FD}"/>
              </a:ext>
            </a:extLst>
          </p:cNvPr>
          <p:cNvSpPr/>
          <p:nvPr/>
        </p:nvSpPr>
        <p:spPr>
          <a:xfrm rot="16200000">
            <a:off x="1714709" y="208211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6" name="모서리가 둥근 직사각형 993">
            <a:extLst>
              <a:ext uri="{FF2B5EF4-FFF2-40B4-BE49-F238E27FC236}">
                <a16:creationId xmlns:a16="http://schemas.microsoft.com/office/drawing/2014/main" id="{C58CF6AB-EC12-4FE0-0CD0-2BDF68AD7637}"/>
              </a:ext>
            </a:extLst>
          </p:cNvPr>
          <p:cNvSpPr/>
          <p:nvPr/>
        </p:nvSpPr>
        <p:spPr>
          <a:xfrm rot="16200000">
            <a:off x="1864848" y="208108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7" name="모서리가 둥근 직사각형 990">
            <a:extLst>
              <a:ext uri="{FF2B5EF4-FFF2-40B4-BE49-F238E27FC236}">
                <a16:creationId xmlns:a16="http://schemas.microsoft.com/office/drawing/2014/main" id="{EDBBDB2F-956C-E41C-704A-490260062BF8}"/>
              </a:ext>
            </a:extLst>
          </p:cNvPr>
          <p:cNvSpPr/>
          <p:nvPr/>
        </p:nvSpPr>
        <p:spPr>
          <a:xfrm rot="16200000">
            <a:off x="2022128" y="207977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8" name="모서리가 둥근 직사각형 987">
            <a:extLst>
              <a:ext uri="{FF2B5EF4-FFF2-40B4-BE49-F238E27FC236}">
                <a16:creationId xmlns:a16="http://schemas.microsoft.com/office/drawing/2014/main" id="{FF973310-DE20-77AA-D9AF-5A74E4F50C1A}"/>
              </a:ext>
            </a:extLst>
          </p:cNvPr>
          <p:cNvSpPr/>
          <p:nvPr/>
        </p:nvSpPr>
        <p:spPr>
          <a:xfrm rot="16200000">
            <a:off x="2174650" y="208108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9" name="모서리가 둥근 직사각형 984">
            <a:extLst>
              <a:ext uri="{FF2B5EF4-FFF2-40B4-BE49-F238E27FC236}">
                <a16:creationId xmlns:a16="http://schemas.microsoft.com/office/drawing/2014/main" id="{C4BCAB9C-3754-AA2B-F46C-C27441FCB306}"/>
              </a:ext>
            </a:extLst>
          </p:cNvPr>
          <p:cNvSpPr/>
          <p:nvPr/>
        </p:nvSpPr>
        <p:spPr>
          <a:xfrm rot="16200000">
            <a:off x="2322404" y="208413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0" name="모서리가 둥근 직사각형 981">
            <a:extLst>
              <a:ext uri="{FF2B5EF4-FFF2-40B4-BE49-F238E27FC236}">
                <a16:creationId xmlns:a16="http://schemas.microsoft.com/office/drawing/2014/main" id="{B5B2BD0B-E4E1-EC76-723E-FE0FFE043F66}"/>
              </a:ext>
            </a:extLst>
          </p:cNvPr>
          <p:cNvSpPr/>
          <p:nvPr/>
        </p:nvSpPr>
        <p:spPr>
          <a:xfrm rot="16200000">
            <a:off x="2470145" y="207956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1" name="모서리가 둥근 직사각형 978">
            <a:extLst>
              <a:ext uri="{FF2B5EF4-FFF2-40B4-BE49-F238E27FC236}">
                <a16:creationId xmlns:a16="http://schemas.microsoft.com/office/drawing/2014/main" id="{3047B5A5-2DDD-6F59-4C35-D7304B0AAD47}"/>
              </a:ext>
            </a:extLst>
          </p:cNvPr>
          <p:cNvSpPr/>
          <p:nvPr/>
        </p:nvSpPr>
        <p:spPr>
          <a:xfrm rot="16200000">
            <a:off x="2613160" y="208315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2" name="모서리가 둥근 직사각형 975">
            <a:extLst>
              <a:ext uri="{FF2B5EF4-FFF2-40B4-BE49-F238E27FC236}">
                <a16:creationId xmlns:a16="http://schemas.microsoft.com/office/drawing/2014/main" id="{1E70622C-F401-48A8-5DA7-E74663F1776C}"/>
              </a:ext>
            </a:extLst>
          </p:cNvPr>
          <p:cNvSpPr/>
          <p:nvPr/>
        </p:nvSpPr>
        <p:spPr>
          <a:xfrm rot="16200000">
            <a:off x="2756949" y="208251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3" name="모서리가 둥근 직사각형 1002">
            <a:extLst>
              <a:ext uri="{FF2B5EF4-FFF2-40B4-BE49-F238E27FC236}">
                <a16:creationId xmlns:a16="http://schemas.microsoft.com/office/drawing/2014/main" id="{04191DED-C3AF-C0AF-0DE2-FA54CA81EB51}"/>
              </a:ext>
            </a:extLst>
          </p:cNvPr>
          <p:cNvSpPr/>
          <p:nvPr/>
        </p:nvSpPr>
        <p:spPr>
          <a:xfrm rot="16200000">
            <a:off x="1414574" y="127662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4" name="모서리가 둥근 직사각형 999">
            <a:extLst>
              <a:ext uri="{FF2B5EF4-FFF2-40B4-BE49-F238E27FC236}">
                <a16:creationId xmlns:a16="http://schemas.microsoft.com/office/drawing/2014/main" id="{BBEC2D4C-26D1-9139-6385-F55E2AC6CA8C}"/>
              </a:ext>
            </a:extLst>
          </p:cNvPr>
          <p:cNvSpPr/>
          <p:nvPr/>
        </p:nvSpPr>
        <p:spPr>
          <a:xfrm rot="16200000">
            <a:off x="1558497" y="127733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5" name="모서리가 둥근 직사각형 996">
            <a:extLst>
              <a:ext uri="{FF2B5EF4-FFF2-40B4-BE49-F238E27FC236}">
                <a16:creationId xmlns:a16="http://schemas.microsoft.com/office/drawing/2014/main" id="{FEC4DC92-2848-10ED-E985-182A03AFA970}"/>
              </a:ext>
            </a:extLst>
          </p:cNvPr>
          <p:cNvSpPr/>
          <p:nvPr/>
        </p:nvSpPr>
        <p:spPr>
          <a:xfrm rot="16200000">
            <a:off x="1706251" y="127662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6" name="모서리가 둥근 직사각형 993">
            <a:extLst>
              <a:ext uri="{FF2B5EF4-FFF2-40B4-BE49-F238E27FC236}">
                <a16:creationId xmlns:a16="http://schemas.microsoft.com/office/drawing/2014/main" id="{422DB4D3-58D3-8658-86A8-3E8D19C5E90D}"/>
              </a:ext>
            </a:extLst>
          </p:cNvPr>
          <p:cNvSpPr/>
          <p:nvPr/>
        </p:nvSpPr>
        <p:spPr>
          <a:xfrm rot="16200000">
            <a:off x="1858769" y="127560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7" name="모서리가 둥근 직사각형 990">
            <a:extLst>
              <a:ext uri="{FF2B5EF4-FFF2-40B4-BE49-F238E27FC236}">
                <a16:creationId xmlns:a16="http://schemas.microsoft.com/office/drawing/2014/main" id="{EF733B10-70F5-CF89-FEEB-3D38006AF752}"/>
              </a:ext>
            </a:extLst>
          </p:cNvPr>
          <p:cNvSpPr/>
          <p:nvPr/>
        </p:nvSpPr>
        <p:spPr>
          <a:xfrm rot="16200000">
            <a:off x="2011286" y="127428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8" name="모서리가 둥근 직사각형 987">
            <a:extLst>
              <a:ext uri="{FF2B5EF4-FFF2-40B4-BE49-F238E27FC236}">
                <a16:creationId xmlns:a16="http://schemas.microsoft.com/office/drawing/2014/main" id="{14EDCADD-653D-C709-F79E-CA4FFB2944B7}"/>
              </a:ext>
            </a:extLst>
          </p:cNvPr>
          <p:cNvSpPr/>
          <p:nvPr/>
        </p:nvSpPr>
        <p:spPr>
          <a:xfrm rot="16200000">
            <a:off x="2163808" y="127560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9" name="모서리가 둥근 직사각형 984">
            <a:extLst>
              <a:ext uri="{FF2B5EF4-FFF2-40B4-BE49-F238E27FC236}">
                <a16:creationId xmlns:a16="http://schemas.microsoft.com/office/drawing/2014/main" id="{3A6FE2AA-F03C-4A0E-39F8-2E238C7A9437}"/>
              </a:ext>
            </a:extLst>
          </p:cNvPr>
          <p:cNvSpPr/>
          <p:nvPr/>
        </p:nvSpPr>
        <p:spPr>
          <a:xfrm rot="16200000">
            <a:off x="2311562" y="127547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0" name="모서리가 둥근 직사각형 981">
            <a:extLst>
              <a:ext uri="{FF2B5EF4-FFF2-40B4-BE49-F238E27FC236}">
                <a16:creationId xmlns:a16="http://schemas.microsoft.com/office/drawing/2014/main" id="{04366420-9895-ECFC-645E-D7BA0284403C}"/>
              </a:ext>
            </a:extLst>
          </p:cNvPr>
          <p:cNvSpPr/>
          <p:nvPr/>
        </p:nvSpPr>
        <p:spPr>
          <a:xfrm rot="16200000">
            <a:off x="2459302" y="127724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1" name="모서리가 둥근 직사각형 978">
            <a:extLst>
              <a:ext uri="{FF2B5EF4-FFF2-40B4-BE49-F238E27FC236}">
                <a16:creationId xmlns:a16="http://schemas.microsoft.com/office/drawing/2014/main" id="{88F564FF-DCE8-2621-E33B-B176C10B990C}"/>
              </a:ext>
            </a:extLst>
          </p:cNvPr>
          <p:cNvSpPr/>
          <p:nvPr/>
        </p:nvSpPr>
        <p:spPr>
          <a:xfrm rot="16200000">
            <a:off x="2605017" y="127767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2" name="모서리가 둥근 직사각형 975">
            <a:extLst>
              <a:ext uri="{FF2B5EF4-FFF2-40B4-BE49-F238E27FC236}">
                <a16:creationId xmlns:a16="http://schemas.microsoft.com/office/drawing/2014/main" id="{A8BC4128-28F0-0D38-1DF6-755577CC4D0C}"/>
              </a:ext>
            </a:extLst>
          </p:cNvPr>
          <p:cNvSpPr/>
          <p:nvPr/>
        </p:nvSpPr>
        <p:spPr>
          <a:xfrm rot="16200000">
            <a:off x="2751664" y="127702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3" name="모서리가 둥근 직사각형 1002">
            <a:extLst>
              <a:ext uri="{FF2B5EF4-FFF2-40B4-BE49-F238E27FC236}">
                <a16:creationId xmlns:a16="http://schemas.microsoft.com/office/drawing/2014/main" id="{959A85CE-5A17-A54D-6D89-64DC02E5949C}"/>
              </a:ext>
            </a:extLst>
          </p:cNvPr>
          <p:cNvSpPr/>
          <p:nvPr/>
        </p:nvSpPr>
        <p:spPr>
          <a:xfrm rot="16200000">
            <a:off x="1415888" y="144105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4" name="모서리가 둥근 직사각형 999">
            <a:extLst>
              <a:ext uri="{FF2B5EF4-FFF2-40B4-BE49-F238E27FC236}">
                <a16:creationId xmlns:a16="http://schemas.microsoft.com/office/drawing/2014/main" id="{2F7638B4-5BA3-C471-4CDB-99CE8D889CAF}"/>
              </a:ext>
            </a:extLst>
          </p:cNvPr>
          <p:cNvSpPr/>
          <p:nvPr/>
        </p:nvSpPr>
        <p:spPr>
          <a:xfrm rot="16200000">
            <a:off x="1559811" y="144176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5" name="모서리가 둥근 직사각형 996">
            <a:extLst>
              <a:ext uri="{FF2B5EF4-FFF2-40B4-BE49-F238E27FC236}">
                <a16:creationId xmlns:a16="http://schemas.microsoft.com/office/drawing/2014/main" id="{B9F1EA15-7ADB-CBB9-71DA-78CED838CB89}"/>
              </a:ext>
            </a:extLst>
          </p:cNvPr>
          <p:cNvSpPr/>
          <p:nvPr/>
        </p:nvSpPr>
        <p:spPr>
          <a:xfrm rot="16200000">
            <a:off x="1707565" y="144105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6" name="모서리가 둥근 직사각형 993">
            <a:extLst>
              <a:ext uri="{FF2B5EF4-FFF2-40B4-BE49-F238E27FC236}">
                <a16:creationId xmlns:a16="http://schemas.microsoft.com/office/drawing/2014/main" id="{FD15872D-59BC-3A37-4858-63C8F9C032CC}"/>
              </a:ext>
            </a:extLst>
          </p:cNvPr>
          <p:cNvSpPr/>
          <p:nvPr/>
        </p:nvSpPr>
        <p:spPr>
          <a:xfrm rot="16200000">
            <a:off x="1860083" y="144003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37" name="직선 연결선 1336">
            <a:extLst>
              <a:ext uri="{FF2B5EF4-FFF2-40B4-BE49-F238E27FC236}">
                <a16:creationId xmlns:a16="http://schemas.microsoft.com/office/drawing/2014/main" id="{B6FA1CAF-74EC-37FB-CA7E-D5124F4EB099}"/>
              </a:ext>
            </a:extLst>
          </p:cNvPr>
          <p:cNvCxnSpPr>
            <a:cxnSpLocks/>
          </p:cNvCxnSpPr>
          <p:nvPr/>
        </p:nvCxnSpPr>
        <p:spPr>
          <a:xfrm rot="16200000">
            <a:off x="1102708" y="1668159"/>
            <a:ext cx="0" cy="435707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8" name="TextBox 1337">
            <a:extLst>
              <a:ext uri="{FF2B5EF4-FFF2-40B4-BE49-F238E27FC236}">
                <a16:creationId xmlns:a16="http://schemas.microsoft.com/office/drawing/2014/main" id="{4490EE74-D1EE-933A-0011-0FCC52ABB6EB}"/>
              </a:ext>
            </a:extLst>
          </p:cNvPr>
          <p:cNvSpPr txBox="1"/>
          <p:nvPr/>
        </p:nvSpPr>
        <p:spPr>
          <a:xfrm rot="16200000">
            <a:off x="471993" y="1601823"/>
            <a:ext cx="977146" cy="24622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년     월      일</a:t>
            </a:r>
          </a:p>
        </p:txBody>
      </p:sp>
      <p:sp>
        <p:nvSpPr>
          <p:cNvPr id="1339" name="직사각형 1338">
            <a:extLst>
              <a:ext uri="{FF2B5EF4-FFF2-40B4-BE49-F238E27FC236}">
                <a16:creationId xmlns:a16="http://schemas.microsoft.com/office/drawing/2014/main" id="{F5433944-C27E-F224-CD41-ABF013FD269A}"/>
              </a:ext>
            </a:extLst>
          </p:cNvPr>
          <p:cNvSpPr/>
          <p:nvPr/>
        </p:nvSpPr>
        <p:spPr>
          <a:xfrm rot="16200000">
            <a:off x="1316710" y="550004"/>
            <a:ext cx="591374" cy="537618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FF4B4B"/>
              </a:solidFill>
            </a:endParaRPr>
          </a:p>
        </p:txBody>
      </p:sp>
      <p:sp>
        <p:nvSpPr>
          <p:cNvPr id="1340" name="사각형: 둥근 모서리 1339">
            <a:extLst>
              <a:ext uri="{FF2B5EF4-FFF2-40B4-BE49-F238E27FC236}">
                <a16:creationId xmlns:a16="http://schemas.microsoft.com/office/drawing/2014/main" id="{84C2D83D-CABB-BE74-6791-EACAA10088CA}"/>
              </a:ext>
            </a:extLst>
          </p:cNvPr>
          <p:cNvSpPr/>
          <p:nvPr/>
        </p:nvSpPr>
        <p:spPr>
          <a:xfrm rot="16200000">
            <a:off x="1833949" y="30929"/>
            <a:ext cx="592462" cy="1571093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41" name="직선 연결선 1340">
            <a:extLst>
              <a:ext uri="{FF2B5EF4-FFF2-40B4-BE49-F238E27FC236}">
                <a16:creationId xmlns:a16="http://schemas.microsoft.com/office/drawing/2014/main" id="{E73AAF90-C1F5-EA43-F244-D9434345E0A2}"/>
              </a:ext>
            </a:extLst>
          </p:cNvPr>
          <p:cNvCxnSpPr>
            <a:cxnSpLocks/>
          </p:cNvCxnSpPr>
          <p:nvPr/>
        </p:nvCxnSpPr>
        <p:spPr>
          <a:xfrm rot="16200000">
            <a:off x="1582868" y="816526"/>
            <a:ext cx="58680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2" name="TextBox 1341">
            <a:extLst>
              <a:ext uri="{FF2B5EF4-FFF2-40B4-BE49-F238E27FC236}">
                <a16:creationId xmlns:a16="http://schemas.microsoft.com/office/drawing/2014/main" id="{B01168FF-E194-899B-8AE3-E278BF596C2E}"/>
              </a:ext>
            </a:extLst>
          </p:cNvPr>
          <p:cNvSpPr txBox="1"/>
          <p:nvPr/>
        </p:nvSpPr>
        <p:spPr>
          <a:xfrm rot="16200000">
            <a:off x="1103245" y="607196"/>
            <a:ext cx="827441" cy="43088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    확인란</a:t>
            </a:r>
            <a:endParaRPr lang="en-US" altLang="ko-KR" sz="105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3" name="TextBox 1342">
            <a:extLst>
              <a:ext uri="{FF2B5EF4-FFF2-40B4-BE49-F238E27FC236}">
                <a16:creationId xmlns:a16="http://schemas.microsoft.com/office/drawing/2014/main" id="{E49F95DA-2C10-F2E5-54EC-72C62CDF8850}"/>
              </a:ext>
            </a:extLst>
          </p:cNvPr>
          <p:cNvSpPr txBox="1"/>
          <p:nvPr/>
        </p:nvSpPr>
        <p:spPr>
          <a:xfrm rot="16200000">
            <a:off x="1383840" y="706086"/>
            <a:ext cx="827441" cy="219932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ts val="200"/>
              </a:lnSpc>
            </a:pPr>
            <a:r>
              <a:rPr lang="ko-KR" altLang="en-US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</a:t>
            </a:r>
            <a:r>
              <a:rPr lang="en-US" altLang="ko-KR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이름 </a:t>
            </a:r>
            <a:endParaRPr lang="en-US" altLang="ko-KR" sz="500" dirty="0">
              <a:solidFill>
                <a:schemeClr val="accent1">
                  <a:lumMod val="75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150000"/>
              </a:lnSpc>
            </a:pPr>
            <a:r>
              <a:rPr lang="ko-KR" altLang="en-US" sz="5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일치 확인</a:t>
            </a:r>
          </a:p>
        </p:txBody>
      </p:sp>
      <p:sp>
        <p:nvSpPr>
          <p:cNvPr id="1344" name="모서리가 둥근 직사각형 1002">
            <a:extLst>
              <a:ext uri="{FF2B5EF4-FFF2-40B4-BE49-F238E27FC236}">
                <a16:creationId xmlns:a16="http://schemas.microsoft.com/office/drawing/2014/main" id="{EB1F7BA3-1A9E-E81A-0A56-E64DF32202E2}"/>
              </a:ext>
            </a:extLst>
          </p:cNvPr>
          <p:cNvSpPr/>
          <p:nvPr/>
        </p:nvSpPr>
        <p:spPr>
          <a:xfrm rot="16200000">
            <a:off x="1410039" y="26352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5" name="모서리가 둥근 직사각형 999">
            <a:extLst>
              <a:ext uri="{FF2B5EF4-FFF2-40B4-BE49-F238E27FC236}">
                <a16:creationId xmlns:a16="http://schemas.microsoft.com/office/drawing/2014/main" id="{2E839DED-FE1E-24E5-A3C7-41BD8B5AAAC4}"/>
              </a:ext>
            </a:extLst>
          </p:cNvPr>
          <p:cNvSpPr/>
          <p:nvPr/>
        </p:nvSpPr>
        <p:spPr>
          <a:xfrm rot="16200000">
            <a:off x="1568592" y="263599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6" name="모서리가 둥근 직사각형 996">
            <a:extLst>
              <a:ext uri="{FF2B5EF4-FFF2-40B4-BE49-F238E27FC236}">
                <a16:creationId xmlns:a16="http://schemas.microsoft.com/office/drawing/2014/main" id="{A6A9FA20-C74C-8CA4-6336-A6C68AB18AFC}"/>
              </a:ext>
            </a:extLst>
          </p:cNvPr>
          <p:cNvSpPr/>
          <p:nvPr/>
        </p:nvSpPr>
        <p:spPr>
          <a:xfrm rot="16200000">
            <a:off x="1721109" y="26352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7" name="모서리가 둥근 직사각형 993">
            <a:extLst>
              <a:ext uri="{FF2B5EF4-FFF2-40B4-BE49-F238E27FC236}">
                <a16:creationId xmlns:a16="http://schemas.microsoft.com/office/drawing/2014/main" id="{4772847D-96C1-93E2-2BF5-6CDAF176D91D}"/>
              </a:ext>
            </a:extLst>
          </p:cNvPr>
          <p:cNvSpPr/>
          <p:nvPr/>
        </p:nvSpPr>
        <p:spPr>
          <a:xfrm rot="16200000">
            <a:off x="1873627" y="263426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8" name="모서리가 둥근 직사각형 990">
            <a:extLst>
              <a:ext uri="{FF2B5EF4-FFF2-40B4-BE49-F238E27FC236}">
                <a16:creationId xmlns:a16="http://schemas.microsoft.com/office/drawing/2014/main" id="{BDC5F919-6587-CB4B-8FF2-B80405736B9D}"/>
              </a:ext>
            </a:extLst>
          </p:cNvPr>
          <p:cNvSpPr/>
          <p:nvPr/>
        </p:nvSpPr>
        <p:spPr>
          <a:xfrm rot="16200000">
            <a:off x="2035670" y="263295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9" name="모서리가 둥근 직사각형 987">
            <a:extLst>
              <a:ext uri="{FF2B5EF4-FFF2-40B4-BE49-F238E27FC236}">
                <a16:creationId xmlns:a16="http://schemas.microsoft.com/office/drawing/2014/main" id="{14120466-6D7C-6551-A560-72B714B53A4A}"/>
              </a:ext>
            </a:extLst>
          </p:cNvPr>
          <p:cNvSpPr/>
          <p:nvPr/>
        </p:nvSpPr>
        <p:spPr>
          <a:xfrm rot="16200000">
            <a:off x="2183429" y="263426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0" name="모서리가 둥근 직사각형 984">
            <a:extLst>
              <a:ext uri="{FF2B5EF4-FFF2-40B4-BE49-F238E27FC236}">
                <a16:creationId xmlns:a16="http://schemas.microsoft.com/office/drawing/2014/main" id="{40A7AFBD-642E-7B7C-389A-410B21537E7F}"/>
              </a:ext>
            </a:extLst>
          </p:cNvPr>
          <p:cNvSpPr/>
          <p:nvPr/>
        </p:nvSpPr>
        <p:spPr>
          <a:xfrm rot="16200000">
            <a:off x="2326420" y="263731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1" name="모서리가 둥근 직사각형 981">
            <a:extLst>
              <a:ext uri="{FF2B5EF4-FFF2-40B4-BE49-F238E27FC236}">
                <a16:creationId xmlns:a16="http://schemas.microsoft.com/office/drawing/2014/main" id="{16E7B105-7C25-AF4D-CEEE-A2CAAE384E7D}"/>
              </a:ext>
            </a:extLst>
          </p:cNvPr>
          <p:cNvSpPr/>
          <p:nvPr/>
        </p:nvSpPr>
        <p:spPr>
          <a:xfrm rot="16200000">
            <a:off x="2474160" y="2632737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2" name="모서리가 둥근 직사각형 978">
            <a:extLst>
              <a:ext uri="{FF2B5EF4-FFF2-40B4-BE49-F238E27FC236}">
                <a16:creationId xmlns:a16="http://schemas.microsoft.com/office/drawing/2014/main" id="{E3B3F17F-5892-7C95-A62C-6C6020832E9D}"/>
              </a:ext>
            </a:extLst>
          </p:cNvPr>
          <p:cNvSpPr/>
          <p:nvPr/>
        </p:nvSpPr>
        <p:spPr>
          <a:xfrm rot="16200000">
            <a:off x="2621145" y="2636336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3" name="모서리가 둥근 직사각형 975">
            <a:extLst>
              <a:ext uri="{FF2B5EF4-FFF2-40B4-BE49-F238E27FC236}">
                <a16:creationId xmlns:a16="http://schemas.microsoft.com/office/drawing/2014/main" id="{BA1DD869-6240-7C5A-79AF-77169B820D85}"/>
              </a:ext>
            </a:extLst>
          </p:cNvPr>
          <p:cNvSpPr/>
          <p:nvPr/>
        </p:nvSpPr>
        <p:spPr>
          <a:xfrm rot="16200000">
            <a:off x="2760172" y="263568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4" name="모서리가 둥근 직사각형 1002">
            <a:extLst>
              <a:ext uri="{FF2B5EF4-FFF2-40B4-BE49-F238E27FC236}">
                <a16:creationId xmlns:a16="http://schemas.microsoft.com/office/drawing/2014/main" id="{20A1DB58-6CB7-2040-79F9-5041256796CB}"/>
              </a:ext>
            </a:extLst>
          </p:cNvPr>
          <p:cNvSpPr/>
          <p:nvPr/>
        </p:nvSpPr>
        <p:spPr>
          <a:xfrm rot="16200000">
            <a:off x="1408688" y="246654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5" name="모서리가 둥근 직사각형 999">
            <a:extLst>
              <a:ext uri="{FF2B5EF4-FFF2-40B4-BE49-F238E27FC236}">
                <a16:creationId xmlns:a16="http://schemas.microsoft.com/office/drawing/2014/main" id="{0A5C013B-34DB-9DD8-72DC-D45F5815F513}"/>
              </a:ext>
            </a:extLst>
          </p:cNvPr>
          <p:cNvSpPr/>
          <p:nvPr/>
        </p:nvSpPr>
        <p:spPr>
          <a:xfrm rot="16200000">
            <a:off x="1567241" y="246724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6" name="모서리가 둥근 직사각형 996">
            <a:extLst>
              <a:ext uri="{FF2B5EF4-FFF2-40B4-BE49-F238E27FC236}">
                <a16:creationId xmlns:a16="http://schemas.microsoft.com/office/drawing/2014/main" id="{5C05F20C-DEA0-2C44-B65A-D06DB7A1C4B8}"/>
              </a:ext>
            </a:extLst>
          </p:cNvPr>
          <p:cNvSpPr/>
          <p:nvPr/>
        </p:nvSpPr>
        <p:spPr>
          <a:xfrm rot="16200000">
            <a:off x="1719758" y="246654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7" name="모서리가 둥근 직사각형 993">
            <a:extLst>
              <a:ext uri="{FF2B5EF4-FFF2-40B4-BE49-F238E27FC236}">
                <a16:creationId xmlns:a16="http://schemas.microsoft.com/office/drawing/2014/main" id="{7ABB5E23-727D-5C41-1171-D5C19FB72EA7}"/>
              </a:ext>
            </a:extLst>
          </p:cNvPr>
          <p:cNvSpPr/>
          <p:nvPr/>
        </p:nvSpPr>
        <p:spPr>
          <a:xfrm rot="16200000">
            <a:off x="1872276" y="246551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8" name="모서리가 둥근 직사각형 990">
            <a:extLst>
              <a:ext uri="{FF2B5EF4-FFF2-40B4-BE49-F238E27FC236}">
                <a16:creationId xmlns:a16="http://schemas.microsoft.com/office/drawing/2014/main" id="{8F1DFB5D-3F22-26C5-5266-0C4F6E7FD486}"/>
              </a:ext>
            </a:extLst>
          </p:cNvPr>
          <p:cNvSpPr/>
          <p:nvPr/>
        </p:nvSpPr>
        <p:spPr>
          <a:xfrm rot="16200000">
            <a:off x="2034319" y="246420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9" name="모서리가 둥근 직사각형 987">
            <a:extLst>
              <a:ext uri="{FF2B5EF4-FFF2-40B4-BE49-F238E27FC236}">
                <a16:creationId xmlns:a16="http://schemas.microsoft.com/office/drawing/2014/main" id="{854DCA79-BCA3-BBEF-36DE-FD84EA97A3A6}"/>
              </a:ext>
            </a:extLst>
          </p:cNvPr>
          <p:cNvSpPr/>
          <p:nvPr/>
        </p:nvSpPr>
        <p:spPr>
          <a:xfrm rot="16200000">
            <a:off x="2182078" y="246551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0" name="모서리가 둥근 직사각형 984">
            <a:extLst>
              <a:ext uri="{FF2B5EF4-FFF2-40B4-BE49-F238E27FC236}">
                <a16:creationId xmlns:a16="http://schemas.microsoft.com/office/drawing/2014/main" id="{7A044C16-6BA9-AAB7-E238-A3BDB93CCA90}"/>
              </a:ext>
            </a:extLst>
          </p:cNvPr>
          <p:cNvSpPr/>
          <p:nvPr/>
        </p:nvSpPr>
        <p:spPr>
          <a:xfrm rot="16200000">
            <a:off x="2325069" y="246856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1" name="모서리가 둥근 직사각형 981">
            <a:extLst>
              <a:ext uri="{FF2B5EF4-FFF2-40B4-BE49-F238E27FC236}">
                <a16:creationId xmlns:a16="http://schemas.microsoft.com/office/drawing/2014/main" id="{E7712E1E-2709-411C-C7F1-556D18494140}"/>
              </a:ext>
            </a:extLst>
          </p:cNvPr>
          <p:cNvSpPr/>
          <p:nvPr/>
        </p:nvSpPr>
        <p:spPr>
          <a:xfrm rot="16200000">
            <a:off x="2472809" y="246399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2" name="모서리가 둥근 직사각형 978">
            <a:extLst>
              <a:ext uri="{FF2B5EF4-FFF2-40B4-BE49-F238E27FC236}">
                <a16:creationId xmlns:a16="http://schemas.microsoft.com/office/drawing/2014/main" id="{F321266A-5796-AFAE-FFE6-77097C00AEDD}"/>
              </a:ext>
            </a:extLst>
          </p:cNvPr>
          <p:cNvSpPr/>
          <p:nvPr/>
        </p:nvSpPr>
        <p:spPr>
          <a:xfrm rot="16200000">
            <a:off x="2619794" y="2467589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3" name="모서리가 둥근 직사각형 975">
            <a:extLst>
              <a:ext uri="{FF2B5EF4-FFF2-40B4-BE49-F238E27FC236}">
                <a16:creationId xmlns:a16="http://schemas.microsoft.com/office/drawing/2014/main" id="{31B8B8F8-DDB7-34C0-C6DB-944A0C2B6ADF}"/>
              </a:ext>
            </a:extLst>
          </p:cNvPr>
          <p:cNvSpPr/>
          <p:nvPr/>
        </p:nvSpPr>
        <p:spPr>
          <a:xfrm rot="16200000">
            <a:off x="2766441" y="2471704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4" name="모서리가 둥근 직사각형 1002">
            <a:extLst>
              <a:ext uri="{FF2B5EF4-FFF2-40B4-BE49-F238E27FC236}">
                <a16:creationId xmlns:a16="http://schemas.microsoft.com/office/drawing/2014/main" id="{D7C00D03-47B4-7B70-BB20-BE976F1FCCA9}"/>
              </a:ext>
            </a:extLst>
          </p:cNvPr>
          <p:cNvSpPr/>
          <p:nvPr/>
        </p:nvSpPr>
        <p:spPr>
          <a:xfrm rot="16200000">
            <a:off x="1408551" y="230032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5" name="모서리가 둥근 직사각형 999">
            <a:extLst>
              <a:ext uri="{FF2B5EF4-FFF2-40B4-BE49-F238E27FC236}">
                <a16:creationId xmlns:a16="http://schemas.microsoft.com/office/drawing/2014/main" id="{AFC5F2C3-53A0-678B-C8DD-E7E98DA73B3D}"/>
              </a:ext>
            </a:extLst>
          </p:cNvPr>
          <p:cNvSpPr/>
          <p:nvPr/>
        </p:nvSpPr>
        <p:spPr>
          <a:xfrm rot="16200000">
            <a:off x="1567104" y="230103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6" name="모서리가 둥근 직사각형 996">
            <a:extLst>
              <a:ext uri="{FF2B5EF4-FFF2-40B4-BE49-F238E27FC236}">
                <a16:creationId xmlns:a16="http://schemas.microsoft.com/office/drawing/2014/main" id="{F61E3851-F79C-0E40-6A7F-6FD944F00047}"/>
              </a:ext>
            </a:extLst>
          </p:cNvPr>
          <p:cNvSpPr/>
          <p:nvPr/>
        </p:nvSpPr>
        <p:spPr>
          <a:xfrm rot="16200000">
            <a:off x="1719621" y="2300325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모서리가 둥근 직사각형 993">
            <a:extLst>
              <a:ext uri="{FF2B5EF4-FFF2-40B4-BE49-F238E27FC236}">
                <a16:creationId xmlns:a16="http://schemas.microsoft.com/office/drawing/2014/main" id="{79A824F3-D075-C3BF-AE60-BD2457B39B5F}"/>
              </a:ext>
            </a:extLst>
          </p:cNvPr>
          <p:cNvSpPr/>
          <p:nvPr/>
        </p:nvSpPr>
        <p:spPr>
          <a:xfrm rot="16200000">
            <a:off x="1872139" y="229930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8" name="모서리가 둥근 직사각형 990">
            <a:extLst>
              <a:ext uri="{FF2B5EF4-FFF2-40B4-BE49-F238E27FC236}">
                <a16:creationId xmlns:a16="http://schemas.microsoft.com/office/drawing/2014/main" id="{182466C9-099A-F031-0CC6-5933A080B512}"/>
              </a:ext>
            </a:extLst>
          </p:cNvPr>
          <p:cNvSpPr/>
          <p:nvPr/>
        </p:nvSpPr>
        <p:spPr>
          <a:xfrm rot="16200000">
            <a:off x="2034182" y="2302751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9" name="모서리가 둥근 직사각형 987">
            <a:extLst>
              <a:ext uri="{FF2B5EF4-FFF2-40B4-BE49-F238E27FC236}">
                <a16:creationId xmlns:a16="http://schemas.microsoft.com/office/drawing/2014/main" id="{B83DFE29-7EE2-633D-CE3A-640F11101678}"/>
              </a:ext>
            </a:extLst>
          </p:cNvPr>
          <p:cNvSpPr/>
          <p:nvPr/>
        </p:nvSpPr>
        <p:spPr>
          <a:xfrm rot="16200000">
            <a:off x="2181941" y="2302478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0" name="모서리가 둥근 직사각형 984">
            <a:extLst>
              <a:ext uri="{FF2B5EF4-FFF2-40B4-BE49-F238E27FC236}">
                <a16:creationId xmlns:a16="http://schemas.microsoft.com/office/drawing/2014/main" id="{0F438C3E-8D1B-457E-7CE0-BD62F1A0A2A3}"/>
              </a:ext>
            </a:extLst>
          </p:cNvPr>
          <p:cNvSpPr/>
          <p:nvPr/>
        </p:nvSpPr>
        <p:spPr>
          <a:xfrm rot="16200000">
            <a:off x="2324932" y="230552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1" name="모서리가 둥근 직사각형 981">
            <a:extLst>
              <a:ext uri="{FF2B5EF4-FFF2-40B4-BE49-F238E27FC236}">
                <a16:creationId xmlns:a16="http://schemas.microsoft.com/office/drawing/2014/main" id="{803707FE-6929-CA1B-A1A7-7667BD662511}"/>
              </a:ext>
            </a:extLst>
          </p:cNvPr>
          <p:cNvSpPr/>
          <p:nvPr/>
        </p:nvSpPr>
        <p:spPr>
          <a:xfrm rot="16200000">
            <a:off x="2472672" y="2305712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2" name="모서리가 둥근 직사각형 978">
            <a:extLst>
              <a:ext uri="{FF2B5EF4-FFF2-40B4-BE49-F238E27FC236}">
                <a16:creationId xmlns:a16="http://schemas.microsoft.com/office/drawing/2014/main" id="{6BAFD1B5-96E4-0CF6-4E51-4A2E71D5A39E}"/>
              </a:ext>
            </a:extLst>
          </p:cNvPr>
          <p:cNvSpPr/>
          <p:nvPr/>
        </p:nvSpPr>
        <p:spPr>
          <a:xfrm rot="16200000">
            <a:off x="2619657" y="2307723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3" name="모서리가 둥근 직사각형 975">
            <a:extLst>
              <a:ext uri="{FF2B5EF4-FFF2-40B4-BE49-F238E27FC236}">
                <a16:creationId xmlns:a16="http://schemas.microsoft.com/office/drawing/2014/main" id="{10C99C3B-113D-5EAB-8FF6-42EA3B5EC690}"/>
              </a:ext>
            </a:extLst>
          </p:cNvPr>
          <p:cNvSpPr/>
          <p:nvPr/>
        </p:nvSpPr>
        <p:spPr>
          <a:xfrm rot="16200000">
            <a:off x="2765034" y="2310250"/>
            <a:ext cx="57094" cy="93226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4B4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4B4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74" name="직선 연결선 1373">
            <a:extLst>
              <a:ext uri="{FF2B5EF4-FFF2-40B4-BE49-F238E27FC236}">
                <a16:creationId xmlns:a16="http://schemas.microsoft.com/office/drawing/2014/main" id="{3D3297F5-0330-5178-33C7-9F4D3DB9A264}"/>
              </a:ext>
            </a:extLst>
          </p:cNvPr>
          <p:cNvCxnSpPr>
            <a:cxnSpLocks/>
          </p:cNvCxnSpPr>
          <p:nvPr/>
        </p:nvCxnSpPr>
        <p:spPr>
          <a:xfrm rot="16200000">
            <a:off x="2124707" y="1639627"/>
            <a:ext cx="0" cy="158914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5" name="직선 연결선 1374">
            <a:extLst>
              <a:ext uri="{FF2B5EF4-FFF2-40B4-BE49-F238E27FC236}">
                <a16:creationId xmlns:a16="http://schemas.microsoft.com/office/drawing/2014/main" id="{38B74C4C-8CF4-E8AE-A082-6AA06F70220F}"/>
              </a:ext>
            </a:extLst>
          </p:cNvPr>
          <p:cNvCxnSpPr>
            <a:cxnSpLocks/>
          </p:cNvCxnSpPr>
          <p:nvPr/>
        </p:nvCxnSpPr>
        <p:spPr>
          <a:xfrm rot="16200000">
            <a:off x="2124707" y="1801552"/>
            <a:ext cx="0" cy="158914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6" name="직선 연결선 1375">
            <a:extLst>
              <a:ext uri="{FF2B5EF4-FFF2-40B4-BE49-F238E27FC236}">
                <a16:creationId xmlns:a16="http://schemas.microsoft.com/office/drawing/2014/main" id="{697B94B3-B27A-4B82-E876-D274AAF58CB3}"/>
              </a:ext>
            </a:extLst>
          </p:cNvPr>
          <p:cNvCxnSpPr>
            <a:cxnSpLocks/>
          </p:cNvCxnSpPr>
          <p:nvPr/>
        </p:nvCxnSpPr>
        <p:spPr>
          <a:xfrm rot="16200000">
            <a:off x="2134232" y="1973002"/>
            <a:ext cx="0" cy="158914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7" name="직선 연결선 1376">
            <a:extLst>
              <a:ext uri="{FF2B5EF4-FFF2-40B4-BE49-F238E27FC236}">
                <a16:creationId xmlns:a16="http://schemas.microsoft.com/office/drawing/2014/main" id="{4A2D020A-B038-3304-B5BE-0761B54DDABF}"/>
              </a:ext>
            </a:extLst>
          </p:cNvPr>
          <p:cNvCxnSpPr>
            <a:cxnSpLocks/>
          </p:cNvCxnSpPr>
          <p:nvPr/>
        </p:nvCxnSpPr>
        <p:spPr>
          <a:xfrm rot="16200000">
            <a:off x="2124224" y="2630311"/>
            <a:ext cx="0" cy="158914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78" name="그룹 1377">
            <a:extLst>
              <a:ext uri="{FF2B5EF4-FFF2-40B4-BE49-F238E27FC236}">
                <a16:creationId xmlns:a16="http://schemas.microsoft.com/office/drawing/2014/main" id="{64B02C52-B6C5-94CB-25CC-726A5E2B2C6D}"/>
              </a:ext>
            </a:extLst>
          </p:cNvPr>
          <p:cNvGrpSpPr/>
          <p:nvPr/>
        </p:nvGrpSpPr>
        <p:grpSpPr>
          <a:xfrm rot="16200000">
            <a:off x="1988424" y="2824466"/>
            <a:ext cx="5150" cy="1844111"/>
            <a:chOff x="3422890" y="1221342"/>
            <a:chExt cx="5150" cy="1844111"/>
          </a:xfrm>
        </p:grpSpPr>
        <p:cxnSp>
          <p:nvCxnSpPr>
            <p:cNvPr id="1388" name="직선 연결선 1387">
              <a:extLst>
                <a:ext uri="{FF2B5EF4-FFF2-40B4-BE49-F238E27FC236}">
                  <a16:creationId xmlns:a16="http://schemas.microsoft.com/office/drawing/2014/main" id="{265A3F3D-217A-FCE4-D638-DD50307BA863}"/>
                </a:ext>
              </a:extLst>
            </p:cNvPr>
            <p:cNvCxnSpPr>
              <a:cxnSpLocks/>
            </p:cNvCxnSpPr>
            <p:nvPr/>
          </p:nvCxnSpPr>
          <p:spPr>
            <a:xfrm>
              <a:off x="3428040" y="1221342"/>
              <a:ext cx="0" cy="224088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직선 연결선 1388">
              <a:extLst>
                <a:ext uri="{FF2B5EF4-FFF2-40B4-BE49-F238E27FC236}">
                  <a16:creationId xmlns:a16="http://schemas.microsoft.com/office/drawing/2014/main" id="{47FFE858-EDC4-CF5C-266C-801F572140E0}"/>
                </a:ext>
              </a:extLst>
            </p:cNvPr>
            <p:cNvCxnSpPr>
              <a:cxnSpLocks/>
            </p:cNvCxnSpPr>
            <p:nvPr/>
          </p:nvCxnSpPr>
          <p:spPr>
            <a:xfrm>
              <a:off x="3422890" y="1476313"/>
              <a:ext cx="0" cy="158914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직선 연결선 1378">
            <a:extLst>
              <a:ext uri="{FF2B5EF4-FFF2-40B4-BE49-F238E27FC236}">
                <a16:creationId xmlns:a16="http://schemas.microsoft.com/office/drawing/2014/main" id="{A4BA3232-4FDF-0AB2-6CA5-D260EDD0BEB2}"/>
              </a:ext>
            </a:extLst>
          </p:cNvPr>
          <p:cNvCxnSpPr>
            <a:cxnSpLocks/>
          </p:cNvCxnSpPr>
          <p:nvPr/>
        </p:nvCxnSpPr>
        <p:spPr>
          <a:xfrm rot="16200000">
            <a:off x="1180988" y="2653208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0" name="직선 연결선 1379">
            <a:extLst>
              <a:ext uri="{FF2B5EF4-FFF2-40B4-BE49-F238E27FC236}">
                <a16:creationId xmlns:a16="http://schemas.microsoft.com/office/drawing/2014/main" id="{073D5FCB-2B71-C7A8-D859-4CC9CCA2D372}"/>
              </a:ext>
            </a:extLst>
          </p:cNvPr>
          <p:cNvCxnSpPr>
            <a:cxnSpLocks/>
          </p:cNvCxnSpPr>
          <p:nvPr/>
        </p:nvCxnSpPr>
        <p:spPr>
          <a:xfrm rot="16200000">
            <a:off x="1180988" y="2486521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1" name="직선 연결선 1380">
            <a:extLst>
              <a:ext uri="{FF2B5EF4-FFF2-40B4-BE49-F238E27FC236}">
                <a16:creationId xmlns:a16="http://schemas.microsoft.com/office/drawing/2014/main" id="{B2E61B6F-32C5-4C27-352E-4284B7BA8401}"/>
              </a:ext>
            </a:extLst>
          </p:cNvPr>
          <p:cNvCxnSpPr>
            <a:cxnSpLocks/>
          </p:cNvCxnSpPr>
          <p:nvPr/>
        </p:nvCxnSpPr>
        <p:spPr>
          <a:xfrm rot="16200000">
            <a:off x="1173844" y="2322214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2" name="TextBox 1381">
            <a:extLst>
              <a:ext uri="{FF2B5EF4-FFF2-40B4-BE49-F238E27FC236}">
                <a16:creationId xmlns:a16="http://schemas.microsoft.com/office/drawing/2014/main" id="{174C1AF6-831D-3A02-6FDA-6109D75203FF}"/>
              </a:ext>
            </a:extLst>
          </p:cNvPr>
          <p:cNvSpPr txBox="1"/>
          <p:nvPr/>
        </p:nvSpPr>
        <p:spPr>
          <a:xfrm rot="16200000">
            <a:off x="1040227" y="3781777"/>
            <a:ext cx="3055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1383" name="TextBox 1382">
            <a:extLst>
              <a:ext uri="{FF2B5EF4-FFF2-40B4-BE49-F238E27FC236}">
                <a16:creationId xmlns:a16="http://schemas.microsoft.com/office/drawing/2014/main" id="{3CB50520-52DF-652A-BC4F-938FBA70CFEF}"/>
              </a:ext>
            </a:extLst>
          </p:cNvPr>
          <p:cNvSpPr txBox="1"/>
          <p:nvPr/>
        </p:nvSpPr>
        <p:spPr>
          <a:xfrm rot="16200000">
            <a:off x="1040227" y="3134077"/>
            <a:ext cx="3055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1384" name="TextBox 1383">
            <a:extLst>
              <a:ext uri="{FF2B5EF4-FFF2-40B4-BE49-F238E27FC236}">
                <a16:creationId xmlns:a16="http://schemas.microsoft.com/office/drawing/2014/main" id="{20BB42EC-2971-B358-3D42-8DF369647440}"/>
              </a:ext>
            </a:extLst>
          </p:cNvPr>
          <p:cNvSpPr txBox="1"/>
          <p:nvPr/>
        </p:nvSpPr>
        <p:spPr>
          <a:xfrm rot="16200000">
            <a:off x="1044990" y="2800702"/>
            <a:ext cx="3055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1385" name="TextBox 1384">
            <a:extLst>
              <a:ext uri="{FF2B5EF4-FFF2-40B4-BE49-F238E27FC236}">
                <a16:creationId xmlns:a16="http://schemas.microsoft.com/office/drawing/2014/main" id="{76BE15D4-BEC1-A006-BF7A-A26DAE231033}"/>
              </a:ext>
            </a:extLst>
          </p:cNvPr>
          <p:cNvSpPr txBox="1"/>
          <p:nvPr/>
        </p:nvSpPr>
        <p:spPr>
          <a:xfrm rot="16200000">
            <a:off x="1987965" y="3134077"/>
            <a:ext cx="3055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1386" name="TextBox 1385">
            <a:extLst>
              <a:ext uri="{FF2B5EF4-FFF2-40B4-BE49-F238E27FC236}">
                <a16:creationId xmlns:a16="http://schemas.microsoft.com/office/drawing/2014/main" id="{55EE147E-71EB-71CB-5759-19646D8B111B}"/>
              </a:ext>
            </a:extLst>
          </p:cNvPr>
          <p:cNvSpPr txBox="1"/>
          <p:nvPr/>
        </p:nvSpPr>
        <p:spPr>
          <a:xfrm rot="16200000">
            <a:off x="1992728" y="2800702"/>
            <a:ext cx="3055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1387" name="TextBox 1386">
            <a:extLst>
              <a:ext uri="{FF2B5EF4-FFF2-40B4-BE49-F238E27FC236}">
                <a16:creationId xmlns:a16="http://schemas.microsoft.com/office/drawing/2014/main" id="{70CA6B6A-CCF1-8A07-E7DA-7C41DB1A4446}"/>
              </a:ext>
            </a:extLst>
          </p:cNvPr>
          <p:cNvSpPr txBox="1"/>
          <p:nvPr/>
        </p:nvSpPr>
        <p:spPr>
          <a:xfrm rot="16200000">
            <a:off x="1987965" y="3781777"/>
            <a:ext cx="30556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chemeClr val="accent1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1487" name="직사각형 1486">
            <a:extLst>
              <a:ext uri="{FF2B5EF4-FFF2-40B4-BE49-F238E27FC236}">
                <a16:creationId xmlns:a16="http://schemas.microsoft.com/office/drawing/2014/main" id="{078A7C60-7E55-1ABD-D85E-D8BBD733D0D0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8" name="직사각형 1487">
            <a:extLst>
              <a:ext uri="{FF2B5EF4-FFF2-40B4-BE49-F238E27FC236}">
                <a16:creationId xmlns:a16="http://schemas.microsoft.com/office/drawing/2014/main" id="{2A1509BA-B32C-9938-FCE2-F53FC6BF9E22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9" name="직사각형 1488">
            <a:extLst>
              <a:ext uri="{FF2B5EF4-FFF2-40B4-BE49-F238E27FC236}">
                <a16:creationId xmlns:a16="http://schemas.microsoft.com/office/drawing/2014/main" id="{B5DBBDCF-6589-D658-1D2F-7AB0AEE5A9F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1" name="직사각형 1490">
            <a:extLst>
              <a:ext uri="{FF2B5EF4-FFF2-40B4-BE49-F238E27FC236}">
                <a16:creationId xmlns:a16="http://schemas.microsoft.com/office/drawing/2014/main" id="{A3FA85C5-8B34-32E1-F0E3-8D21ECFB0C19}"/>
              </a:ext>
            </a:extLst>
          </p:cNvPr>
          <p:cNvSpPr/>
          <p:nvPr/>
        </p:nvSpPr>
        <p:spPr>
          <a:xfrm>
            <a:off x="-1237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3" name="직사각형 1492">
            <a:extLst>
              <a:ext uri="{FF2B5EF4-FFF2-40B4-BE49-F238E27FC236}">
                <a16:creationId xmlns:a16="http://schemas.microsoft.com/office/drawing/2014/main" id="{DF0FB16C-AABC-92A8-4B66-CC7103366CB4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5" name="직사각형 1494">
            <a:extLst>
              <a:ext uri="{FF2B5EF4-FFF2-40B4-BE49-F238E27FC236}">
                <a16:creationId xmlns:a16="http://schemas.microsoft.com/office/drawing/2014/main" id="{48007F15-CB1A-5162-0449-84B8544201E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7467200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30A00459-BD9E-49CB-972E-3CC3AF0CEE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36576" y="980728"/>
            <a:ext cx="6264696" cy="433443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202617C4-F6EB-44C8-B053-3A1619B4A8BF}"/>
              </a:ext>
            </a:extLst>
          </p:cNvPr>
          <p:cNvSpPr txBox="1"/>
          <p:nvPr/>
        </p:nvSpPr>
        <p:spPr>
          <a:xfrm>
            <a:off x="1280592" y="5586557"/>
            <a:ext cx="7344816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서술형 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정답을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번등으로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등록한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뒤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맞은경우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채점자가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번에 직접 마킹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틀린경우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번에 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마킹하는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방식으로 합니다</a:t>
            </a:r>
            <a:endParaRPr lang="en-US" altLang="ko-KR" sz="1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ko-KR" alt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743F9A5-C4AF-4216-8CC0-0D26498B97D1}"/>
              </a:ext>
            </a:extLst>
          </p:cNvPr>
          <p:cNvSpPr txBox="1"/>
          <p:nvPr/>
        </p:nvSpPr>
        <p:spPr>
          <a:xfrm>
            <a:off x="6825208" y="3538081"/>
            <a:ext cx="331236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&lt;= 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실제 문항번호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작은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라는 숫자는 지워도 됩니다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5470851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모서리가 둥근 직사각형 385"/>
          <p:cNvSpPr/>
          <p:nvPr/>
        </p:nvSpPr>
        <p:spPr>
          <a:xfrm>
            <a:off x="709207" y="380122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709207" y="61519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179355" y="380122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703517" y="805820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703517" y="106629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705675" y="110439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861607" y="81204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019982" y="81013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178357" y="8079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336731" y="8079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499137" y="81001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658689" y="80582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818241" y="81217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1977793" y="81432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374474" y="933961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375404" y="238682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691862" y="380122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029970" y="1156845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1870642" y="1156845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711313" y="1156845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551984" y="1156845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229926" y="1156845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065622" y="1156845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908194" y="1156845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752656" y="1156845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77623" y="585776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83EF8B12-E0B0-4015-B3CB-C3B64BDF2CE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4669C674-4001-436C-A48E-95177B5BB7FE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직사각형 373">
            <a:extLst>
              <a:ext uri="{FF2B5EF4-FFF2-40B4-BE49-F238E27FC236}">
                <a16:creationId xmlns:a16="http://schemas.microsoft.com/office/drawing/2014/main" id="{2966ECCF-3041-44F2-AC58-2D5B08FAF192}"/>
              </a:ext>
            </a:extLst>
          </p:cNvPr>
          <p:cNvSpPr/>
          <p:nvPr/>
        </p:nvSpPr>
        <p:spPr>
          <a:xfrm>
            <a:off x="-1237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935101E4-135C-4A21-82A5-91087054E6B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51" name="그룹 750"/>
          <p:cNvGrpSpPr/>
          <p:nvPr/>
        </p:nvGrpSpPr>
        <p:grpSpPr>
          <a:xfrm>
            <a:off x="7146030" y="405813"/>
            <a:ext cx="565725" cy="3071554"/>
            <a:chOff x="5859361" y="3396486"/>
            <a:chExt cx="565725" cy="3071554"/>
          </a:xfrm>
        </p:grpSpPr>
        <p:sp>
          <p:nvSpPr>
            <p:cNvPr id="752" name="모서리가 둥근 직사각형 751"/>
            <p:cNvSpPr/>
            <p:nvPr/>
          </p:nvSpPr>
          <p:spPr>
            <a:xfrm>
              <a:off x="5893976" y="3396486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753" name="직선 연결선 752"/>
            <p:cNvCxnSpPr/>
            <p:nvPr/>
          </p:nvCxnSpPr>
          <p:spPr>
            <a:xfrm>
              <a:off x="5897062" y="3624267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4" name="TextBox 753"/>
            <p:cNvSpPr txBox="1"/>
            <p:nvPr/>
          </p:nvSpPr>
          <p:spPr>
            <a:xfrm>
              <a:off x="5859361" y="339826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755" name="직선 연결선 754"/>
            <p:cNvCxnSpPr/>
            <p:nvPr/>
          </p:nvCxnSpPr>
          <p:spPr>
            <a:xfrm>
              <a:off x="5893976" y="3826133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56" name="그룹 755"/>
            <p:cNvGrpSpPr/>
            <p:nvPr/>
          </p:nvGrpSpPr>
          <p:grpSpPr>
            <a:xfrm>
              <a:off x="5930808" y="3873876"/>
              <a:ext cx="387076" cy="2484556"/>
              <a:chOff x="3621626" y="3680748"/>
              <a:chExt cx="387076" cy="2484556"/>
            </a:xfrm>
          </p:grpSpPr>
          <p:sp>
            <p:nvSpPr>
              <p:cNvPr id="759" name="모서리가 둥근 직사각형 758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759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761" name="그룹 760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794" name="모서리가 둥근 직사각형 79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5" name="모서리가 둥근 직사각형 79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6" name="모서리가 둥근 직사각형 79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2" name="그룹 761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791" name="모서리가 둥근 직사각형 7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2" name="모서리가 둥근 직사각형 7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3" name="모서리가 둥근 직사각형 7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3" name="그룹 762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788" name="모서리가 둥근 직사각형 7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9" name="모서리가 둥근 직사각형 7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90" name="모서리가 둥근 직사각형 7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4" name="그룹 763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785" name="모서리가 둥근 직사각형 78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6" name="모서리가 둥근 직사각형 78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7" name="모서리가 둥근 직사각형 78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5" name="그룹 764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782" name="모서리가 둥근 직사각형 78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3" name="모서리가 둥근 직사각형 78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4" name="모서리가 둥근 직사각형 78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6" name="그룹 765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779" name="모서리가 둥근 직사각형 77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0" name="모서리가 둥근 직사각형 77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81" name="모서리가 둥근 직사각형 78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7" name="그룹 766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776" name="모서리가 둥근 직사각형 77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7" name="모서리가 둥근 직사각형 77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8" name="모서리가 둥근 직사각형 77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8" name="그룹 767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773" name="모서리가 둥근 직사각형 77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4" name="모서리가 둥근 직사각형 77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5" name="모서리가 둥근 직사각형 77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769" name="그룹 768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770" name="모서리가 둥근 직사각형 76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1" name="모서리가 둥근 직사각형 77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772" name="모서리가 둥근 직사각형 77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757" name="직선 연결선 756"/>
            <p:cNvCxnSpPr/>
            <p:nvPr/>
          </p:nvCxnSpPr>
          <p:spPr>
            <a:xfrm>
              <a:off x="6054336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직선 연결선 757"/>
            <p:cNvCxnSpPr/>
            <p:nvPr/>
          </p:nvCxnSpPr>
          <p:spPr>
            <a:xfrm>
              <a:off x="6206765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97" name="그룹 796"/>
          <p:cNvGrpSpPr/>
          <p:nvPr/>
        </p:nvGrpSpPr>
        <p:grpSpPr>
          <a:xfrm>
            <a:off x="5218566" y="415760"/>
            <a:ext cx="565725" cy="3072418"/>
            <a:chOff x="3980320" y="3403403"/>
            <a:chExt cx="565725" cy="3072418"/>
          </a:xfrm>
        </p:grpSpPr>
        <p:sp>
          <p:nvSpPr>
            <p:cNvPr id="798" name="모서리가 둥근 직사각형 797"/>
            <p:cNvSpPr/>
            <p:nvPr/>
          </p:nvSpPr>
          <p:spPr>
            <a:xfrm>
              <a:off x="4040209" y="340340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799" name="직선 연결선 798"/>
            <p:cNvCxnSpPr/>
            <p:nvPr/>
          </p:nvCxnSpPr>
          <p:spPr>
            <a:xfrm>
              <a:off x="4043295" y="363118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0" name="TextBox 799"/>
            <p:cNvSpPr txBox="1"/>
            <p:nvPr/>
          </p:nvSpPr>
          <p:spPr>
            <a:xfrm>
              <a:off x="3980320" y="340485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801" name="직선 연결선 800"/>
            <p:cNvCxnSpPr/>
            <p:nvPr/>
          </p:nvCxnSpPr>
          <p:spPr>
            <a:xfrm>
              <a:off x="4040209" y="383305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2" name="그룹 801"/>
            <p:cNvGrpSpPr/>
            <p:nvPr/>
          </p:nvGrpSpPr>
          <p:grpSpPr>
            <a:xfrm>
              <a:off x="4077041" y="3880793"/>
              <a:ext cx="387076" cy="2484556"/>
              <a:chOff x="3621626" y="3680748"/>
              <a:chExt cx="387076" cy="2484556"/>
            </a:xfrm>
          </p:grpSpPr>
          <p:sp>
            <p:nvSpPr>
              <p:cNvPr id="805" name="모서리가 둥근 직사각형 804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805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807" name="그룹 806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840" name="모서리가 둥근 직사각형 83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1" name="모서리가 둥근 직사각형 84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42" name="모서리가 둥근 직사각형 84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08" name="그룹 807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837" name="모서리가 둥근 직사각형 83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8" name="모서리가 둥근 직사각형 83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9" name="모서리가 둥근 직사각형 83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09" name="그룹 808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834" name="모서리가 둥근 직사각형 83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5" name="모서리가 둥근 직사각형 83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6" name="모서리가 둥근 직사각형 83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0" name="그룹 809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831" name="모서리가 둥근 직사각형 8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2" name="모서리가 둥근 직사각형 8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3" name="모서리가 둥근 직사각형 8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1" name="그룹 810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828" name="모서리가 둥근 직사각형 82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9" name="모서리가 둥근 직사각형 82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30" name="모서리가 둥근 직사각형 82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2" name="그룹 811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825" name="모서리가 둥근 직사각형 82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6" name="모서리가 둥근 직사각형 82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7" name="모서리가 둥근 직사각형 82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3" name="그룹 812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822" name="모서리가 둥근 직사각형 82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3" name="모서리가 둥근 직사각형 82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4" name="모서리가 둥근 직사각형 82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4" name="그룹 813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819" name="모서리가 둥근 직사각형 81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0" name="모서리가 둥근 직사각형 81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21" name="모서리가 둥근 직사각형 82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15" name="그룹 814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816" name="모서리가 둥근 직사각형 8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7" name="모서리가 둥근 직사각형 8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18" name="모서리가 둥근 직사각형 8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803" name="직선 연결선 802"/>
            <p:cNvCxnSpPr/>
            <p:nvPr/>
          </p:nvCxnSpPr>
          <p:spPr>
            <a:xfrm>
              <a:off x="4200569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4" name="직선 연결선 803"/>
            <p:cNvCxnSpPr/>
            <p:nvPr/>
          </p:nvCxnSpPr>
          <p:spPr>
            <a:xfrm>
              <a:off x="4352998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3" name="그룹 842"/>
          <p:cNvGrpSpPr/>
          <p:nvPr/>
        </p:nvGrpSpPr>
        <p:grpSpPr>
          <a:xfrm>
            <a:off x="6566046" y="404664"/>
            <a:ext cx="565725" cy="3070408"/>
            <a:chOff x="5262967" y="3400530"/>
            <a:chExt cx="565725" cy="3070408"/>
          </a:xfrm>
        </p:grpSpPr>
        <p:sp>
          <p:nvSpPr>
            <p:cNvPr id="844" name="모서리가 둥근 직사각형 843"/>
            <p:cNvSpPr/>
            <p:nvPr/>
          </p:nvSpPr>
          <p:spPr>
            <a:xfrm>
              <a:off x="5314151" y="3400530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45" name="직선 연결선 844"/>
            <p:cNvCxnSpPr/>
            <p:nvPr/>
          </p:nvCxnSpPr>
          <p:spPr>
            <a:xfrm>
              <a:off x="5317237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6" name="TextBox 845"/>
            <p:cNvSpPr txBox="1"/>
            <p:nvPr/>
          </p:nvSpPr>
          <p:spPr>
            <a:xfrm>
              <a:off x="5262967" y="3404479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847" name="직선 연결선 846"/>
            <p:cNvCxnSpPr/>
            <p:nvPr/>
          </p:nvCxnSpPr>
          <p:spPr>
            <a:xfrm>
              <a:off x="5314151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48" name="그룹 847"/>
            <p:cNvGrpSpPr/>
            <p:nvPr/>
          </p:nvGrpSpPr>
          <p:grpSpPr>
            <a:xfrm>
              <a:off x="5350983" y="3877920"/>
              <a:ext cx="387076" cy="2484556"/>
              <a:chOff x="3621626" y="3680748"/>
              <a:chExt cx="387076" cy="2484556"/>
            </a:xfrm>
          </p:grpSpPr>
          <p:sp>
            <p:nvSpPr>
              <p:cNvPr id="851" name="모서리가 둥근 직사각형 850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2" name="모서리가 둥근 직사각형 851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853" name="그룹 852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886" name="모서리가 둥근 직사각형 88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7" name="모서리가 둥근 직사각형 88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8" name="모서리가 둥근 직사각형 88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4" name="그룹 853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883" name="모서리가 둥근 직사각형 88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4" name="모서리가 둥근 직사각형 88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5" name="모서리가 둥근 직사각형 88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5" name="그룹 854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880" name="모서리가 둥근 직사각형 87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1" name="모서리가 둥근 직사각형 88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82" name="모서리가 둥근 직사각형 88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6" name="그룹 855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877" name="모서리가 둥근 직사각형 87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8" name="모서리가 둥근 직사각형 87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9" name="모서리가 둥근 직사각형 87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7" name="그룹 856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874" name="모서리가 둥근 직사각형 87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5" name="모서리가 둥근 직사각형 87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6" name="모서리가 둥근 직사각형 87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8" name="그룹 857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871" name="모서리가 둥근 직사각형 87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2" name="모서리가 둥근 직사각형 87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3" name="모서리가 둥근 직사각형 87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59" name="그룹 858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868" name="모서리가 둥근 직사각형 86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9" name="모서리가 둥근 직사각형 86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70" name="모서리가 둥근 직사각형 86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60" name="그룹 859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865" name="모서리가 둥근 직사각형 86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6" name="모서리가 둥근 직사각형 86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7" name="모서리가 둥근 직사각형 86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861" name="그룹 860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862" name="모서리가 둥근 직사각형 86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3" name="모서리가 둥근 직사각형 86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64" name="모서리가 둥근 직사각형 86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849" name="직선 연결선 848"/>
            <p:cNvCxnSpPr/>
            <p:nvPr/>
          </p:nvCxnSpPr>
          <p:spPr>
            <a:xfrm>
              <a:off x="5474511" y="3637665"/>
              <a:ext cx="0" cy="282362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0" name="직선 연결선 849"/>
            <p:cNvCxnSpPr/>
            <p:nvPr/>
          </p:nvCxnSpPr>
          <p:spPr>
            <a:xfrm>
              <a:off x="5626940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9" name="그룹 888"/>
          <p:cNvGrpSpPr/>
          <p:nvPr/>
        </p:nvGrpSpPr>
        <p:grpSpPr>
          <a:xfrm>
            <a:off x="5797948" y="413141"/>
            <a:ext cx="565725" cy="3070408"/>
            <a:chOff x="4410340" y="3405413"/>
            <a:chExt cx="565725" cy="3070408"/>
          </a:xfrm>
        </p:grpSpPr>
        <p:sp>
          <p:nvSpPr>
            <p:cNvPr id="890" name="모서리가 둥근 직사각형 889"/>
            <p:cNvSpPr/>
            <p:nvPr/>
          </p:nvSpPr>
          <p:spPr>
            <a:xfrm>
              <a:off x="4470127" y="340541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91" name="직선 연결선 890"/>
            <p:cNvCxnSpPr/>
            <p:nvPr/>
          </p:nvCxnSpPr>
          <p:spPr>
            <a:xfrm>
              <a:off x="4473213" y="363319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2" name="TextBox 891"/>
            <p:cNvSpPr txBox="1"/>
            <p:nvPr/>
          </p:nvSpPr>
          <p:spPr>
            <a:xfrm>
              <a:off x="4410340" y="341641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893" name="직선 연결선 892"/>
            <p:cNvCxnSpPr/>
            <p:nvPr/>
          </p:nvCxnSpPr>
          <p:spPr>
            <a:xfrm>
              <a:off x="4470127" y="383506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94" name="그룹 893"/>
            <p:cNvGrpSpPr/>
            <p:nvPr/>
          </p:nvGrpSpPr>
          <p:grpSpPr>
            <a:xfrm>
              <a:off x="4506959" y="3882803"/>
              <a:ext cx="387076" cy="2484556"/>
              <a:chOff x="3621626" y="3680748"/>
              <a:chExt cx="387076" cy="2484556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899" name="그룹 898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932" name="모서리가 둥근 직사각형 93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3" name="모서리가 둥근 직사각형 93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4" name="모서리가 둥근 직사각형 93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0" name="그룹 899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929" name="모서리가 둥근 직사각형 92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0" name="모서리가 둥근 직사각형 92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31" name="모서리가 둥근 직사각형 93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1" name="그룹 900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926" name="모서리가 둥근 직사각형 9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7" name="모서리가 둥근 직사각형 9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8" name="모서리가 둥근 직사각형 9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2" name="그룹 901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923" name="모서리가 둥근 직사각형 92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4" name="모서리가 둥근 직사각형 92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5" name="모서리가 둥근 직사각형 92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3" name="그룹 902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920" name="모서리가 둥근 직사각형 91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1" name="모서리가 둥근 직사각형 92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22" name="모서리가 둥근 직사각형 92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4" name="그룹 903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917" name="모서리가 둥근 직사각형 91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8" name="모서리가 둥근 직사각형 91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9" name="모서리가 둥근 직사각형 91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5" name="그룹 904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914" name="모서리가 둥근 직사각형 91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5" name="모서리가 둥근 직사각형 91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6" name="모서리가 둥근 직사각형 91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6" name="그룹 905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911" name="모서리가 둥근 직사각형 91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2" name="모서리가 둥근 직사각형 91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3" name="모서리가 둥근 직사각형 91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07" name="그룹 906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908" name="모서리가 둥근 직사각형 90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09" name="모서리가 둥근 직사각형 90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10" name="모서리가 둥근 직사각형 90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895" name="직선 연결선 894"/>
            <p:cNvCxnSpPr/>
            <p:nvPr/>
          </p:nvCxnSpPr>
          <p:spPr>
            <a:xfrm>
              <a:off x="4630487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직선 연결선 895"/>
            <p:cNvCxnSpPr/>
            <p:nvPr/>
          </p:nvCxnSpPr>
          <p:spPr>
            <a:xfrm>
              <a:off x="4782916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35" name="그룹 934"/>
          <p:cNvGrpSpPr/>
          <p:nvPr/>
        </p:nvGrpSpPr>
        <p:grpSpPr>
          <a:xfrm>
            <a:off x="7887373" y="404664"/>
            <a:ext cx="565725" cy="3070408"/>
            <a:chOff x="6429631" y="3400530"/>
            <a:chExt cx="565725" cy="3070408"/>
          </a:xfrm>
        </p:grpSpPr>
        <p:sp>
          <p:nvSpPr>
            <p:cNvPr id="936" name="모서리가 둥근 직사각형 935"/>
            <p:cNvSpPr/>
            <p:nvPr/>
          </p:nvSpPr>
          <p:spPr>
            <a:xfrm>
              <a:off x="6464246" y="3400530"/>
              <a:ext cx="469121" cy="3070408"/>
            </a:xfrm>
            <a:prstGeom prst="roundRect">
              <a:avLst>
                <a:gd name="adj" fmla="val 9312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37" name="직선 연결선 936"/>
            <p:cNvCxnSpPr/>
            <p:nvPr/>
          </p:nvCxnSpPr>
          <p:spPr>
            <a:xfrm>
              <a:off x="6467332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8" name="TextBox 937"/>
            <p:cNvSpPr txBox="1"/>
            <p:nvPr/>
          </p:nvSpPr>
          <p:spPr>
            <a:xfrm>
              <a:off x="6429631" y="3402311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939" name="직선 연결선 938"/>
            <p:cNvCxnSpPr/>
            <p:nvPr/>
          </p:nvCxnSpPr>
          <p:spPr>
            <a:xfrm>
              <a:off x="6464246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0" name="그룹 939"/>
            <p:cNvGrpSpPr/>
            <p:nvPr/>
          </p:nvGrpSpPr>
          <p:grpSpPr>
            <a:xfrm>
              <a:off x="6501078" y="3877920"/>
              <a:ext cx="387076" cy="2484556"/>
              <a:chOff x="3621626" y="3680748"/>
              <a:chExt cx="387076" cy="2484556"/>
            </a:xfrm>
          </p:grpSpPr>
          <p:sp>
            <p:nvSpPr>
              <p:cNvPr id="943" name="모서리가 둥근 직사각형 942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4" name="모서리가 둥근 직사각형 943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945" name="그룹 944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978" name="모서리가 둥근 직사각형 97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9" name="모서리가 둥근 직사각형 97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0" name="모서리가 둥근 직사각형 97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6" name="그룹 945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975" name="모서리가 둥근 직사각형 97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6" name="모서리가 둥근 직사각형 97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7" name="모서리가 둥근 직사각형 97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7" name="그룹 946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972" name="모서리가 둥근 직사각형 97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3" name="모서리가 둥근 직사각형 97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4" name="모서리가 둥근 직사각형 97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8" name="그룹 947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969" name="모서리가 둥근 직사각형 96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0" name="모서리가 둥근 직사각형 96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1" name="모서리가 둥근 직사각형 97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9" name="그룹 948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966" name="모서리가 둥근 직사각형 96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7" name="모서리가 둥근 직사각형 96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8" name="모서리가 둥근 직사각형 96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0" name="그룹 949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963" name="모서리가 둥근 직사각형 96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4" name="모서리가 둥근 직사각형 96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5" name="모서리가 둥근 직사각형 96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1" name="그룹 950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960" name="모서리가 둥근 직사각형 95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1" name="모서리가 둥근 직사각형 96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62" name="모서리가 둥근 직사각형 96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2" name="그룹 951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957" name="모서리가 둥근 직사각형 95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8" name="모서리가 둥근 직사각형 95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9" name="모서리가 둥근 직사각형 95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3" name="그룹 952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954" name="모서리가 둥근 직사각형 95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5" name="모서리가 둥근 직사각형 95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56" name="모서리가 둥근 직사각형 95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941" name="직선 연결선 940"/>
            <p:cNvCxnSpPr/>
            <p:nvPr/>
          </p:nvCxnSpPr>
          <p:spPr>
            <a:xfrm>
              <a:off x="6624606" y="3637665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직선 연결선 941"/>
            <p:cNvCxnSpPr/>
            <p:nvPr/>
          </p:nvCxnSpPr>
          <p:spPr>
            <a:xfrm>
              <a:off x="6777035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1" name="그룹 980"/>
          <p:cNvGrpSpPr/>
          <p:nvPr/>
        </p:nvGrpSpPr>
        <p:grpSpPr>
          <a:xfrm>
            <a:off x="8464588" y="404664"/>
            <a:ext cx="565725" cy="3070408"/>
            <a:chOff x="7014612" y="3391767"/>
            <a:chExt cx="565725" cy="3070408"/>
          </a:xfrm>
        </p:grpSpPr>
        <p:sp>
          <p:nvSpPr>
            <p:cNvPr id="982" name="모서리가 둥근 직사각형 981"/>
            <p:cNvSpPr/>
            <p:nvPr/>
          </p:nvSpPr>
          <p:spPr>
            <a:xfrm>
              <a:off x="7049227" y="3391767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83" name="직선 연결선 982"/>
            <p:cNvCxnSpPr/>
            <p:nvPr/>
          </p:nvCxnSpPr>
          <p:spPr>
            <a:xfrm>
              <a:off x="7052313" y="3619548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84" name="TextBox 983"/>
            <p:cNvSpPr txBox="1"/>
            <p:nvPr/>
          </p:nvSpPr>
          <p:spPr>
            <a:xfrm>
              <a:off x="7014612" y="3393548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985" name="직선 연결선 984"/>
            <p:cNvCxnSpPr/>
            <p:nvPr/>
          </p:nvCxnSpPr>
          <p:spPr>
            <a:xfrm>
              <a:off x="7049227" y="3821414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6" name="그룹 985"/>
            <p:cNvGrpSpPr/>
            <p:nvPr/>
          </p:nvGrpSpPr>
          <p:grpSpPr>
            <a:xfrm>
              <a:off x="7086059" y="3869157"/>
              <a:ext cx="387076" cy="2484556"/>
              <a:chOff x="3621626" y="3680748"/>
              <a:chExt cx="387076" cy="2484556"/>
            </a:xfrm>
          </p:grpSpPr>
          <p:sp>
            <p:nvSpPr>
              <p:cNvPr id="989" name="모서리가 둥근 직사각형 988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0" name="모서리가 둥근 직사각형 989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991" name="그룹 990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024" name="모서리가 둥근 직사각형 102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5" name="모서리가 둥근 직사각형 102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6" name="모서리가 둥근 직사각형 102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2" name="그룹 991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021" name="모서리가 둥근 직사각형 102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2" name="모서리가 둥근 직사각형 102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3" name="모서리가 둥근 직사각형 102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3" name="그룹 992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018" name="모서리가 둥근 직사각형 101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9" name="모서리가 둥근 직사각형 101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0" name="모서리가 둥근 직사각형 101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4" name="그룹 993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015" name="모서리가 둥근 직사각형 101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6" name="모서리가 둥근 직사각형 101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7" name="모서리가 둥근 직사각형 101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5" name="그룹 994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012" name="모서리가 둥근 직사각형 101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3" name="모서리가 둥근 직사각형 101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4" name="모서리가 둥근 직사각형 101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6" name="그룹 995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009" name="모서리가 둥근 직사각형 100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0" name="모서리가 둥근 직사각형 100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1" name="모서리가 둥근 직사각형 101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7" name="그룹 996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006" name="모서리가 둥근 직사각형 100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7" name="모서리가 둥근 직사각형 100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8" name="모서리가 둥근 직사각형 100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8" name="그룹 997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003" name="모서리가 둥근 직사각형 100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4" name="모서리가 둥근 직사각형 100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5" name="모서리가 둥근 직사각형 100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99" name="그룹 998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000" name="모서리가 둥근 직사각형 99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1" name="모서리가 둥근 직사각형 100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2" name="모서리가 둥근 직사각형 100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987" name="직선 연결선 986"/>
            <p:cNvCxnSpPr/>
            <p:nvPr/>
          </p:nvCxnSpPr>
          <p:spPr>
            <a:xfrm>
              <a:off x="7209587" y="3628902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8" name="직선 연결선 987"/>
            <p:cNvCxnSpPr/>
            <p:nvPr/>
          </p:nvCxnSpPr>
          <p:spPr>
            <a:xfrm>
              <a:off x="7362016" y="3628902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31" name="그룹 1030">
            <a:extLst>
              <a:ext uri="{FF2B5EF4-FFF2-40B4-BE49-F238E27FC236}">
                <a16:creationId xmlns:a16="http://schemas.microsoft.com/office/drawing/2014/main" id="{4AEBA6F7-2648-41E1-82E1-781B7684D33B}"/>
              </a:ext>
            </a:extLst>
          </p:cNvPr>
          <p:cNvGrpSpPr/>
          <p:nvPr/>
        </p:nvGrpSpPr>
        <p:grpSpPr>
          <a:xfrm>
            <a:off x="5277856" y="620688"/>
            <a:ext cx="486610" cy="231033"/>
            <a:chOff x="3327339" y="3618894"/>
            <a:chExt cx="486610" cy="231033"/>
          </a:xfrm>
        </p:grpSpPr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483D09F3-D01D-44C8-B5E8-13D9CF0060DD}"/>
                </a:ext>
              </a:extLst>
            </p:cNvPr>
            <p:cNvSpPr txBox="1"/>
            <p:nvPr/>
          </p:nvSpPr>
          <p:spPr>
            <a:xfrm>
              <a:off x="3327339" y="36267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0C20C318-0FB4-47D2-906C-EF41E5E1CA9D}"/>
                </a:ext>
              </a:extLst>
            </p:cNvPr>
            <p:cNvSpPr txBox="1"/>
            <p:nvPr/>
          </p:nvSpPr>
          <p:spPr>
            <a:xfrm>
              <a:off x="3487054" y="361889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E9E3392C-75FA-4DB6-A596-8981C0170D97}"/>
                </a:ext>
              </a:extLst>
            </p:cNvPr>
            <p:cNvSpPr txBox="1"/>
            <p:nvPr/>
          </p:nvSpPr>
          <p:spPr>
            <a:xfrm>
              <a:off x="3640771" y="361889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35" name="그룹 1034">
            <a:extLst>
              <a:ext uri="{FF2B5EF4-FFF2-40B4-BE49-F238E27FC236}">
                <a16:creationId xmlns:a16="http://schemas.microsoft.com/office/drawing/2014/main" id="{CCB01143-CE5E-4552-A9BC-061957DBF1A5}"/>
              </a:ext>
            </a:extLst>
          </p:cNvPr>
          <p:cNvGrpSpPr/>
          <p:nvPr/>
        </p:nvGrpSpPr>
        <p:grpSpPr>
          <a:xfrm>
            <a:off x="5854040" y="622480"/>
            <a:ext cx="485562" cy="233044"/>
            <a:chOff x="3337352" y="3591591"/>
            <a:chExt cx="485562" cy="233044"/>
          </a:xfrm>
        </p:grpSpPr>
        <p:sp>
          <p:nvSpPr>
            <p:cNvPr id="1036" name="TextBox 1035">
              <a:extLst>
                <a:ext uri="{FF2B5EF4-FFF2-40B4-BE49-F238E27FC236}">
                  <a16:creationId xmlns:a16="http://schemas.microsoft.com/office/drawing/2014/main" id="{EBCB7F79-859C-4F6F-B209-A2481C443508}"/>
                </a:ext>
              </a:extLst>
            </p:cNvPr>
            <p:cNvSpPr txBox="1"/>
            <p:nvPr/>
          </p:nvSpPr>
          <p:spPr>
            <a:xfrm>
              <a:off x="3337352" y="359769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08549D5E-CFEF-497B-B105-FC40F7CBCA1E}"/>
                </a:ext>
              </a:extLst>
            </p:cNvPr>
            <p:cNvSpPr txBox="1"/>
            <p:nvPr/>
          </p:nvSpPr>
          <p:spPr>
            <a:xfrm>
              <a:off x="3497429" y="359159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35B079BF-C159-48D4-8AB6-66F7B146152B}"/>
                </a:ext>
              </a:extLst>
            </p:cNvPr>
            <p:cNvSpPr txBox="1"/>
            <p:nvPr/>
          </p:nvSpPr>
          <p:spPr>
            <a:xfrm>
              <a:off x="3649736" y="3601497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39" name="그룹 1038">
            <a:extLst>
              <a:ext uri="{FF2B5EF4-FFF2-40B4-BE49-F238E27FC236}">
                <a16:creationId xmlns:a16="http://schemas.microsoft.com/office/drawing/2014/main" id="{802FEEBA-5D20-4ED1-9565-C40645988EAA}"/>
              </a:ext>
            </a:extLst>
          </p:cNvPr>
          <p:cNvGrpSpPr/>
          <p:nvPr/>
        </p:nvGrpSpPr>
        <p:grpSpPr>
          <a:xfrm>
            <a:off x="6614342" y="625040"/>
            <a:ext cx="488094" cy="232788"/>
            <a:chOff x="3354654" y="3599749"/>
            <a:chExt cx="488094" cy="232788"/>
          </a:xfrm>
        </p:grpSpPr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6D077BC3-68F1-431B-85F9-E305C2E8805F}"/>
                </a:ext>
              </a:extLst>
            </p:cNvPr>
            <p:cNvSpPr txBox="1"/>
            <p:nvPr/>
          </p:nvSpPr>
          <p:spPr>
            <a:xfrm>
              <a:off x="3354654" y="360939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BC2D414A-5CC0-4AE0-A52C-0B3D25D22877}"/>
                </a:ext>
              </a:extLst>
            </p:cNvPr>
            <p:cNvSpPr txBox="1"/>
            <p:nvPr/>
          </p:nvSpPr>
          <p:spPr>
            <a:xfrm>
              <a:off x="3517407" y="359974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034C5F30-65B7-4EF9-9A7B-F7D3F8F9472E}"/>
                </a:ext>
              </a:extLst>
            </p:cNvPr>
            <p:cNvSpPr txBox="1"/>
            <p:nvPr/>
          </p:nvSpPr>
          <p:spPr>
            <a:xfrm>
              <a:off x="3669570" y="359974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43" name="그룹 1042">
            <a:extLst>
              <a:ext uri="{FF2B5EF4-FFF2-40B4-BE49-F238E27FC236}">
                <a16:creationId xmlns:a16="http://schemas.microsoft.com/office/drawing/2014/main" id="{C1CCAB09-94C9-4C27-A42C-32CF76AB6CE0}"/>
              </a:ext>
            </a:extLst>
          </p:cNvPr>
          <p:cNvGrpSpPr/>
          <p:nvPr/>
        </p:nvGrpSpPr>
        <p:grpSpPr>
          <a:xfrm>
            <a:off x="7179921" y="621245"/>
            <a:ext cx="487453" cy="239550"/>
            <a:chOff x="3336720" y="3590938"/>
            <a:chExt cx="487453" cy="239550"/>
          </a:xfrm>
        </p:grpSpPr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BEE153F7-F6C6-44A6-A104-4E130EC3AE95}"/>
                </a:ext>
              </a:extLst>
            </p:cNvPr>
            <p:cNvSpPr txBox="1"/>
            <p:nvPr/>
          </p:nvSpPr>
          <p:spPr>
            <a:xfrm>
              <a:off x="3336720" y="360735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48956992-F070-4092-A3D2-C160D573C2A5}"/>
                </a:ext>
              </a:extLst>
            </p:cNvPr>
            <p:cNvSpPr txBox="1"/>
            <p:nvPr/>
          </p:nvSpPr>
          <p:spPr>
            <a:xfrm>
              <a:off x="3496615" y="3590938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7CD099CB-F122-4CAE-BE81-59D9AB83DCB3}"/>
                </a:ext>
              </a:extLst>
            </p:cNvPr>
            <p:cNvSpPr txBox="1"/>
            <p:nvPr/>
          </p:nvSpPr>
          <p:spPr>
            <a:xfrm>
              <a:off x="3650995" y="360118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47" name="그룹 1046">
            <a:extLst>
              <a:ext uri="{FF2B5EF4-FFF2-40B4-BE49-F238E27FC236}">
                <a16:creationId xmlns:a16="http://schemas.microsoft.com/office/drawing/2014/main" id="{CC777B7A-D812-4068-9FCD-0AA0F2E8E1DE}"/>
              </a:ext>
            </a:extLst>
          </p:cNvPr>
          <p:cNvGrpSpPr/>
          <p:nvPr/>
        </p:nvGrpSpPr>
        <p:grpSpPr>
          <a:xfrm>
            <a:off x="7931762" y="618631"/>
            <a:ext cx="474351" cy="230511"/>
            <a:chOff x="3354641" y="3598511"/>
            <a:chExt cx="474351" cy="230511"/>
          </a:xfrm>
        </p:grpSpPr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1352A32F-EDD8-4B4C-8032-F40168ECD54C}"/>
                </a:ext>
              </a:extLst>
            </p:cNvPr>
            <p:cNvSpPr txBox="1"/>
            <p:nvPr/>
          </p:nvSpPr>
          <p:spPr>
            <a:xfrm>
              <a:off x="3354641" y="360588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F1A53F0E-B572-40D2-A6A3-CBCF47659559}"/>
                </a:ext>
              </a:extLst>
            </p:cNvPr>
            <p:cNvSpPr txBox="1"/>
            <p:nvPr/>
          </p:nvSpPr>
          <p:spPr>
            <a:xfrm>
              <a:off x="3507069" y="360059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2DAEEDB1-A1FF-4FA9-84A3-FFB468809466}"/>
                </a:ext>
              </a:extLst>
            </p:cNvPr>
            <p:cNvSpPr txBox="1"/>
            <p:nvPr/>
          </p:nvSpPr>
          <p:spPr>
            <a:xfrm>
              <a:off x="3655814" y="359851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51" name="그룹 1050">
            <a:extLst>
              <a:ext uri="{FF2B5EF4-FFF2-40B4-BE49-F238E27FC236}">
                <a16:creationId xmlns:a16="http://schemas.microsoft.com/office/drawing/2014/main" id="{E8F59C9C-33DB-4D58-82A1-B52699F07BD2}"/>
              </a:ext>
            </a:extLst>
          </p:cNvPr>
          <p:cNvGrpSpPr/>
          <p:nvPr/>
        </p:nvGrpSpPr>
        <p:grpSpPr>
          <a:xfrm>
            <a:off x="8496346" y="618374"/>
            <a:ext cx="483353" cy="229636"/>
            <a:chOff x="3328180" y="3589165"/>
            <a:chExt cx="483353" cy="229636"/>
          </a:xfrm>
        </p:grpSpPr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08C94895-3CF5-4135-A230-4FB04DEA5269}"/>
                </a:ext>
              </a:extLst>
            </p:cNvPr>
            <p:cNvSpPr txBox="1"/>
            <p:nvPr/>
          </p:nvSpPr>
          <p:spPr>
            <a:xfrm>
              <a:off x="3328180" y="3589165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7CFB8811-208F-4C95-96A7-7E269A7AE20B}"/>
                </a:ext>
              </a:extLst>
            </p:cNvPr>
            <p:cNvSpPr txBox="1"/>
            <p:nvPr/>
          </p:nvSpPr>
          <p:spPr>
            <a:xfrm>
              <a:off x="3479713" y="3591424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1DAACD58-9722-4AF7-BD0C-D98AACFE32E3}"/>
                </a:ext>
              </a:extLst>
            </p:cNvPr>
            <p:cNvSpPr txBox="1"/>
            <p:nvPr/>
          </p:nvSpPr>
          <p:spPr>
            <a:xfrm>
              <a:off x="3638355" y="3595663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aphicFrame>
        <p:nvGraphicFramePr>
          <p:cNvPr id="1056" name="표 1055"/>
          <p:cNvGraphicFramePr>
            <a:graphicFrameLocks noGrp="1"/>
          </p:cNvGraphicFramePr>
          <p:nvPr/>
        </p:nvGraphicFramePr>
        <p:xfrm>
          <a:off x="2560219" y="420625"/>
          <a:ext cx="1169498" cy="3117562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58" name="그룹 1057"/>
          <p:cNvGrpSpPr/>
          <p:nvPr/>
        </p:nvGrpSpPr>
        <p:grpSpPr>
          <a:xfrm>
            <a:off x="2937360" y="782895"/>
            <a:ext cx="696763" cy="100804"/>
            <a:chOff x="3538538" y="1077915"/>
            <a:chExt cx="696763" cy="100804"/>
          </a:xfrm>
        </p:grpSpPr>
        <p:sp>
          <p:nvSpPr>
            <p:cNvPr id="1113" name="모서리가 둥근 직사각형 11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11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11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11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111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9" name="그룹 1058"/>
          <p:cNvGrpSpPr/>
          <p:nvPr/>
        </p:nvGrpSpPr>
        <p:grpSpPr>
          <a:xfrm>
            <a:off x="2919649" y="1072115"/>
            <a:ext cx="696763" cy="100804"/>
            <a:chOff x="3538538" y="1077915"/>
            <a:chExt cx="696763" cy="100804"/>
          </a:xfrm>
        </p:grpSpPr>
        <p:sp>
          <p:nvSpPr>
            <p:cNvPr id="1108" name="모서리가 둥근 직사각형 11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11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11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11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111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2928031" y="1345813"/>
            <a:ext cx="696763" cy="100804"/>
            <a:chOff x="3538538" y="1077915"/>
            <a:chExt cx="696763" cy="100804"/>
          </a:xfrm>
        </p:grpSpPr>
        <p:sp>
          <p:nvSpPr>
            <p:cNvPr id="1103" name="모서리가 둥근 직사각형 11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11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11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11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11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/>
          <p:cNvGrpSpPr/>
          <p:nvPr/>
        </p:nvGrpSpPr>
        <p:grpSpPr>
          <a:xfrm>
            <a:off x="2925882" y="1625148"/>
            <a:ext cx="696763" cy="100804"/>
            <a:chOff x="3538538" y="1077915"/>
            <a:chExt cx="696763" cy="100804"/>
          </a:xfrm>
        </p:grpSpPr>
        <p:sp>
          <p:nvSpPr>
            <p:cNvPr id="1098" name="모서리가 둥근 직사각형 10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0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1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1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2" name="그룹 1061"/>
          <p:cNvGrpSpPr/>
          <p:nvPr/>
        </p:nvGrpSpPr>
        <p:grpSpPr>
          <a:xfrm>
            <a:off x="2928673" y="1897943"/>
            <a:ext cx="696763" cy="100804"/>
            <a:chOff x="3538538" y="1077915"/>
            <a:chExt cx="696763" cy="100804"/>
          </a:xfrm>
        </p:grpSpPr>
        <p:sp>
          <p:nvSpPr>
            <p:cNvPr id="1093" name="모서리가 둥근 직사각형 10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0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0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0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3" name="그룹 1062"/>
          <p:cNvGrpSpPr/>
          <p:nvPr/>
        </p:nvGrpSpPr>
        <p:grpSpPr>
          <a:xfrm>
            <a:off x="2928478" y="2194483"/>
            <a:ext cx="696763" cy="100804"/>
            <a:chOff x="3538538" y="1077915"/>
            <a:chExt cx="696763" cy="100804"/>
          </a:xfrm>
        </p:grpSpPr>
        <p:sp>
          <p:nvSpPr>
            <p:cNvPr id="1088" name="모서리가 둥근 직사각형 10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0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10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109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4" name="그룹 1063"/>
          <p:cNvGrpSpPr/>
          <p:nvPr/>
        </p:nvGrpSpPr>
        <p:grpSpPr>
          <a:xfrm>
            <a:off x="2927173" y="2478975"/>
            <a:ext cx="696763" cy="100804"/>
            <a:chOff x="3538538" y="1077915"/>
            <a:chExt cx="696763" cy="100804"/>
          </a:xfrm>
        </p:grpSpPr>
        <p:sp>
          <p:nvSpPr>
            <p:cNvPr id="1083" name="모서리가 둥근 직사각형 10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0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5" name="모서리가 둥근 직사각형 10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6" name="모서리가 둥근 직사각형 108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08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5" name="그룹 1064"/>
          <p:cNvGrpSpPr/>
          <p:nvPr/>
        </p:nvGrpSpPr>
        <p:grpSpPr>
          <a:xfrm>
            <a:off x="2928525" y="2757958"/>
            <a:ext cx="696763" cy="100804"/>
            <a:chOff x="3538538" y="1077915"/>
            <a:chExt cx="696763" cy="100804"/>
          </a:xfrm>
        </p:grpSpPr>
        <p:sp>
          <p:nvSpPr>
            <p:cNvPr id="1078" name="모서리가 둥근 직사각형 10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모서리가 둥근 직사각형 10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0" name="모서리가 둥근 직사각형 10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1" name="모서리가 둥근 직사각형 108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08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6" name="그룹 1065"/>
          <p:cNvGrpSpPr/>
          <p:nvPr/>
        </p:nvGrpSpPr>
        <p:grpSpPr>
          <a:xfrm>
            <a:off x="2926212" y="3046769"/>
            <a:ext cx="696763" cy="100804"/>
            <a:chOff x="3538538" y="1077915"/>
            <a:chExt cx="696763" cy="100804"/>
          </a:xfrm>
        </p:grpSpPr>
        <p:sp>
          <p:nvSpPr>
            <p:cNvPr id="1073" name="모서리가 둥근 직사각형 107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107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107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07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07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7" name="그룹 1066"/>
          <p:cNvGrpSpPr/>
          <p:nvPr/>
        </p:nvGrpSpPr>
        <p:grpSpPr>
          <a:xfrm>
            <a:off x="2927173" y="3318037"/>
            <a:ext cx="696763" cy="100804"/>
            <a:chOff x="3538538" y="1077915"/>
            <a:chExt cx="696763" cy="100804"/>
          </a:xfrm>
        </p:grpSpPr>
        <p:sp>
          <p:nvSpPr>
            <p:cNvPr id="1068" name="모서리가 둥근 직사각형 106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06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106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107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07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51" name="그룹 1150"/>
          <p:cNvGrpSpPr/>
          <p:nvPr/>
        </p:nvGrpSpPr>
        <p:grpSpPr>
          <a:xfrm>
            <a:off x="3906828" y="413141"/>
            <a:ext cx="565725" cy="3070408"/>
            <a:chOff x="6429631" y="3400530"/>
            <a:chExt cx="565725" cy="3070408"/>
          </a:xfrm>
        </p:grpSpPr>
        <p:sp>
          <p:nvSpPr>
            <p:cNvPr id="1152" name="모서리가 둥근 직사각형 1151"/>
            <p:cNvSpPr/>
            <p:nvPr/>
          </p:nvSpPr>
          <p:spPr>
            <a:xfrm>
              <a:off x="6464246" y="3400530"/>
              <a:ext cx="469121" cy="3070408"/>
            </a:xfrm>
            <a:prstGeom prst="roundRect">
              <a:avLst>
                <a:gd name="adj" fmla="val 9312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53" name="직선 연결선 1152"/>
            <p:cNvCxnSpPr/>
            <p:nvPr/>
          </p:nvCxnSpPr>
          <p:spPr>
            <a:xfrm>
              <a:off x="6467332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54" name="TextBox 1153"/>
            <p:cNvSpPr txBox="1"/>
            <p:nvPr/>
          </p:nvSpPr>
          <p:spPr>
            <a:xfrm>
              <a:off x="6429631" y="3402311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155" name="직선 연결선 1154"/>
            <p:cNvCxnSpPr/>
            <p:nvPr/>
          </p:nvCxnSpPr>
          <p:spPr>
            <a:xfrm>
              <a:off x="6464246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56" name="그룹 1155"/>
            <p:cNvGrpSpPr/>
            <p:nvPr/>
          </p:nvGrpSpPr>
          <p:grpSpPr>
            <a:xfrm>
              <a:off x="6501078" y="3877920"/>
              <a:ext cx="387076" cy="2484556"/>
              <a:chOff x="3621626" y="3680748"/>
              <a:chExt cx="387076" cy="2484556"/>
            </a:xfrm>
          </p:grpSpPr>
          <p:sp>
            <p:nvSpPr>
              <p:cNvPr id="1159" name="모서리가 둥근 직사각형 1158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0" name="모서리가 둥근 직사각형 1159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161" name="그룹 1160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194" name="모서리가 둥근 직사각형 119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95" name="모서리가 둥근 직사각형 119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96" name="모서리가 둥근 직사각형 119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2" name="그룹 1161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191" name="모서리가 둥근 직사각형 11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92" name="모서리가 둥근 직사각형 11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93" name="모서리가 둥근 직사각형 11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3" name="그룹 1162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188" name="모서리가 둥근 직사각형 11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89" name="모서리가 둥근 직사각형 11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90" name="모서리가 둥근 직사각형 11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4" name="그룹 1163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185" name="모서리가 둥근 직사각형 118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86" name="모서리가 둥근 직사각형 118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87" name="모서리가 둥근 직사각형 118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5" name="그룹 1164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182" name="모서리가 둥근 직사각형 118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83" name="모서리가 둥근 직사각형 118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84" name="모서리가 둥근 직사각형 118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6" name="그룹 1165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179" name="모서리가 둥근 직사각형 117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80" name="모서리가 둥근 직사각형 117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81" name="모서리가 둥근 직사각형 118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7" name="그룹 1166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176" name="모서리가 둥근 직사각형 117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77" name="모서리가 둥근 직사각형 117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78" name="모서리가 둥근 직사각형 117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8" name="그룹 1167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173" name="모서리가 둥근 직사각형 117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74" name="모서리가 둥근 직사각형 117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75" name="모서리가 둥근 직사각형 117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169" name="그룹 1168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170" name="모서리가 둥근 직사각형 116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71" name="모서리가 둥근 직사각형 117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72" name="모서리가 둥근 직사각형 117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157" name="직선 연결선 1156"/>
            <p:cNvCxnSpPr/>
            <p:nvPr/>
          </p:nvCxnSpPr>
          <p:spPr>
            <a:xfrm>
              <a:off x="6624606" y="3637665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8" name="직선 연결선 1157"/>
            <p:cNvCxnSpPr/>
            <p:nvPr/>
          </p:nvCxnSpPr>
          <p:spPr>
            <a:xfrm>
              <a:off x="6777035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7" name="그룹 1196"/>
          <p:cNvGrpSpPr/>
          <p:nvPr/>
        </p:nvGrpSpPr>
        <p:grpSpPr>
          <a:xfrm>
            <a:off x="4484043" y="413141"/>
            <a:ext cx="565725" cy="3070408"/>
            <a:chOff x="7014612" y="3391767"/>
            <a:chExt cx="565725" cy="3070408"/>
          </a:xfrm>
        </p:grpSpPr>
        <p:sp>
          <p:nvSpPr>
            <p:cNvPr id="1198" name="모서리가 둥근 직사각형 1197"/>
            <p:cNvSpPr/>
            <p:nvPr/>
          </p:nvSpPr>
          <p:spPr>
            <a:xfrm>
              <a:off x="7049227" y="3391767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99" name="직선 연결선 1198"/>
            <p:cNvCxnSpPr/>
            <p:nvPr/>
          </p:nvCxnSpPr>
          <p:spPr>
            <a:xfrm>
              <a:off x="7052313" y="3619548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0" name="TextBox 1199"/>
            <p:cNvSpPr txBox="1"/>
            <p:nvPr/>
          </p:nvSpPr>
          <p:spPr>
            <a:xfrm>
              <a:off x="7014612" y="3393548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201" name="직선 연결선 1200"/>
            <p:cNvCxnSpPr/>
            <p:nvPr/>
          </p:nvCxnSpPr>
          <p:spPr>
            <a:xfrm>
              <a:off x="7049227" y="3821414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2" name="그룹 1201"/>
            <p:cNvGrpSpPr/>
            <p:nvPr/>
          </p:nvGrpSpPr>
          <p:grpSpPr>
            <a:xfrm>
              <a:off x="7086059" y="3869157"/>
              <a:ext cx="387076" cy="2484556"/>
              <a:chOff x="3621626" y="3680748"/>
              <a:chExt cx="387076" cy="2484556"/>
            </a:xfrm>
          </p:grpSpPr>
          <p:sp>
            <p:nvSpPr>
              <p:cNvPr id="1205" name="모서리가 둥근 직사각형 1204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6" name="모서리가 둥근 직사각형 1205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207" name="그룹 1206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240" name="모서리가 둥근 직사각형 123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1" name="모서리가 둥근 직사각형 124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2" name="모서리가 둥근 직사각형 124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08" name="그룹 1207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237" name="모서리가 둥근 직사각형 123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8" name="모서리가 둥근 직사각형 123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9" name="모서리가 둥근 직사각형 123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09" name="그룹 1208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234" name="모서리가 둥근 직사각형 123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5" name="모서리가 둥근 직사각형 123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6" name="모서리가 둥근 직사각형 123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0" name="그룹 1209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231" name="모서리가 둥근 직사각형 12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2" name="모서리가 둥근 직사각형 12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3" name="모서리가 둥근 직사각형 12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1" name="그룹 1210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228" name="모서리가 둥근 직사각형 122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9" name="모서리가 둥근 직사각형 122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0" name="모서리가 둥근 직사각형 122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2" name="그룹 1211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225" name="모서리가 둥근 직사각형 122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6" name="모서리가 둥근 직사각형 122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7" name="모서리가 둥근 직사각형 122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3" name="그룹 1212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222" name="모서리가 둥근 직사각형 122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3" name="모서리가 둥근 직사각형 122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4" name="모서리가 둥근 직사각형 122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4" name="그룹 1213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219" name="모서리가 둥근 직사각형 121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0" name="모서리가 둥근 직사각형 121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21" name="모서리가 둥근 직사각형 122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15" name="그룹 1214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216" name="모서리가 둥근 직사각형 12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17" name="모서리가 둥근 직사각형 12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18" name="모서리가 둥근 직사각형 12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203" name="직선 연결선 1202"/>
            <p:cNvCxnSpPr/>
            <p:nvPr/>
          </p:nvCxnSpPr>
          <p:spPr>
            <a:xfrm>
              <a:off x="7209587" y="3628902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직선 연결선 1203"/>
            <p:cNvCxnSpPr/>
            <p:nvPr/>
          </p:nvCxnSpPr>
          <p:spPr>
            <a:xfrm>
              <a:off x="7362016" y="3628902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3" name="그룹 1242">
            <a:extLst>
              <a:ext uri="{FF2B5EF4-FFF2-40B4-BE49-F238E27FC236}">
                <a16:creationId xmlns:a16="http://schemas.microsoft.com/office/drawing/2014/main" id="{CC777B7A-D812-4068-9FCD-0AA0F2E8E1DE}"/>
              </a:ext>
            </a:extLst>
          </p:cNvPr>
          <p:cNvGrpSpPr/>
          <p:nvPr/>
        </p:nvGrpSpPr>
        <p:grpSpPr>
          <a:xfrm>
            <a:off x="3942422" y="617175"/>
            <a:ext cx="477978" cy="224726"/>
            <a:chOff x="3345332" y="3617701"/>
            <a:chExt cx="477978" cy="224726"/>
          </a:xfrm>
        </p:grpSpPr>
        <p:sp>
          <p:nvSpPr>
            <p:cNvPr id="1244" name="TextBox 1243">
              <a:extLst>
                <a:ext uri="{FF2B5EF4-FFF2-40B4-BE49-F238E27FC236}">
                  <a16:creationId xmlns:a16="http://schemas.microsoft.com/office/drawing/2014/main" id="{1352A32F-EDD8-4B4C-8032-F40168ECD54C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245" name="TextBox 1244">
              <a:extLst>
                <a:ext uri="{FF2B5EF4-FFF2-40B4-BE49-F238E27FC236}">
                  <a16:creationId xmlns:a16="http://schemas.microsoft.com/office/drawing/2014/main" id="{F1A53F0E-B572-40D2-A6A3-CBCF47659559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247" name="TextBox 1246">
              <a:extLst>
                <a:ext uri="{FF2B5EF4-FFF2-40B4-BE49-F238E27FC236}">
                  <a16:creationId xmlns:a16="http://schemas.microsoft.com/office/drawing/2014/main" id="{2DAEEDB1-A1FF-4FA9-84A3-FFB468809466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248" name="그룹 1247">
            <a:extLst>
              <a:ext uri="{FF2B5EF4-FFF2-40B4-BE49-F238E27FC236}">
                <a16:creationId xmlns:a16="http://schemas.microsoft.com/office/drawing/2014/main" id="{E8F59C9C-33DB-4D58-82A1-B52699F07BD2}"/>
              </a:ext>
            </a:extLst>
          </p:cNvPr>
          <p:cNvGrpSpPr/>
          <p:nvPr/>
        </p:nvGrpSpPr>
        <p:grpSpPr>
          <a:xfrm>
            <a:off x="4515345" y="620688"/>
            <a:ext cx="485892" cy="224930"/>
            <a:chOff x="3327724" y="3598405"/>
            <a:chExt cx="485892" cy="224930"/>
          </a:xfrm>
        </p:grpSpPr>
        <p:sp>
          <p:nvSpPr>
            <p:cNvPr id="1249" name="TextBox 1248">
              <a:extLst>
                <a:ext uri="{FF2B5EF4-FFF2-40B4-BE49-F238E27FC236}">
                  <a16:creationId xmlns:a16="http://schemas.microsoft.com/office/drawing/2014/main" id="{08C94895-3CF5-4135-A230-4FB04DEA5269}"/>
                </a:ext>
              </a:extLst>
            </p:cNvPr>
            <p:cNvSpPr txBox="1"/>
            <p:nvPr/>
          </p:nvSpPr>
          <p:spPr>
            <a:xfrm>
              <a:off x="3327724" y="3598405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250" name="TextBox 1249">
              <a:extLst>
                <a:ext uri="{FF2B5EF4-FFF2-40B4-BE49-F238E27FC236}">
                  <a16:creationId xmlns:a16="http://schemas.microsoft.com/office/drawing/2014/main" id="{7CFB8811-208F-4C95-96A7-7E269A7AE20B}"/>
                </a:ext>
              </a:extLst>
            </p:cNvPr>
            <p:cNvSpPr txBox="1"/>
            <p:nvPr/>
          </p:nvSpPr>
          <p:spPr>
            <a:xfrm>
              <a:off x="3486919" y="3600197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251" name="TextBox 1250">
              <a:extLst>
                <a:ext uri="{FF2B5EF4-FFF2-40B4-BE49-F238E27FC236}">
                  <a16:creationId xmlns:a16="http://schemas.microsoft.com/office/drawing/2014/main" id="{1DAACD58-9722-4AF7-BD0C-D98AACFE32E3}"/>
                </a:ext>
              </a:extLst>
            </p:cNvPr>
            <p:cNvSpPr txBox="1"/>
            <p:nvPr/>
          </p:nvSpPr>
          <p:spPr>
            <a:xfrm>
              <a:off x="3640438" y="3598405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sp>
        <p:nvSpPr>
          <p:cNvPr id="1473" name="모서리가 둥근 직사각형 1472"/>
          <p:cNvSpPr/>
          <p:nvPr/>
        </p:nvSpPr>
        <p:spPr>
          <a:xfrm>
            <a:off x="899971" y="44970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4" name="모서리가 둥근 직사각형 1473"/>
          <p:cNvSpPr/>
          <p:nvPr/>
        </p:nvSpPr>
        <p:spPr>
          <a:xfrm>
            <a:off x="1066212" y="44960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5" name="모서리가 둥근 직사각형 1474"/>
          <p:cNvSpPr/>
          <p:nvPr/>
        </p:nvSpPr>
        <p:spPr>
          <a:xfrm>
            <a:off x="1219753" y="4494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6" name="모서리가 둥근 직사각형 1475"/>
          <p:cNvSpPr/>
          <p:nvPr/>
        </p:nvSpPr>
        <p:spPr>
          <a:xfrm>
            <a:off x="1379644" y="44936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7" name="모서리가 둥근 직사각형 1476"/>
          <p:cNvSpPr/>
          <p:nvPr/>
        </p:nvSpPr>
        <p:spPr>
          <a:xfrm>
            <a:off x="1538739" y="44941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8" name="모서리가 둥근 직사각형 1477"/>
          <p:cNvSpPr/>
          <p:nvPr/>
        </p:nvSpPr>
        <p:spPr>
          <a:xfrm>
            <a:off x="899971" y="46843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모서리가 둥근 직사각형 1478"/>
          <p:cNvSpPr/>
          <p:nvPr/>
        </p:nvSpPr>
        <p:spPr>
          <a:xfrm>
            <a:off x="1066212" y="46832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1219753" y="46819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1379644" y="46809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1538739" y="46813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모서리가 둥근 직사각형 1482"/>
          <p:cNvSpPr/>
          <p:nvPr/>
        </p:nvSpPr>
        <p:spPr>
          <a:xfrm>
            <a:off x="899971" y="48696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4" name="모서리가 둥근 직사각형 1483"/>
          <p:cNvSpPr/>
          <p:nvPr/>
        </p:nvSpPr>
        <p:spPr>
          <a:xfrm>
            <a:off x="1066212" y="48685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5" name="모서리가 둥근 직사각형 1484"/>
          <p:cNvSpPr/>
          <p:nvPr/>
        </p:nvSpPr>
        <p:spPr>
          <a:xfrm>
            <a:off x="1219753" y="48672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6" name="모서리가 둥근 직사각형 1485"/>
          <p:cNvSpPr/>
          <p:nvPr/>
        </p:nvSpPr>
        <p:spPr>
          <a:xfrm>
            <a:off x="1379644" y="48662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7" name="모서리가 둥근 직사각형 1486"/>
          <p:cNvSpPr/>
          <p:nvPr/>
        </p:nvSpPr>
        <p:spPr>
          <a:xfrm>
            <a:off x="1538739" y="48666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8" name="모서리가 둥근 직사각형 1487"/>
          <p:cNvSpPr/>
          <p:nvPr/>
        </p:nvSpPr>
        <p:spPr>
          <a:xfrm>
            <a:off x="899971" y="50572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9" name="모서리가 둥근 직사각형 1488"/>
          <p:cNvSpPr/>
          <p:nvPr/>
        </p:nvSpPr>
        <p:spPr>
          <a:xfrm>
            <a:off x="1066212" y="50562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0" name="모서리가 둥근 직사각형 1489"/>
          <p:cNvSpPr/>
          <p:nvPr/>
        </p:nvSpPr>
        <p:spPr>
          <a:xfrm>
            <a:off x="1219753" y="5054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1" name="모서리가 둥근 직사각형 1490"/>
          <p:cNvSpPr/>
          <p:nvPr/>
        </p:nvSpPr>
        <p:spPr>
          <a:xfrm>
            <a:off x="1379644" y="50538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2" name="모서리가 둥근 직사각형 1491"/>
          <p:cNvSpPr/>
          <p:nvPr/>
        </p:nvSpPr>
        <p:spPr>
          <a:xfrm>
            <a:off x="1538739" y="5054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3" name="모서리가 둥근 직사각형 1492"/>
          <p:cNvSpPr/>
          <p:nvPr/>
        </p:nvSpPr>
        <p:spPr>
          <a:xfrm>
            <a:off x="899473" y="52478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5" name="모서리가 둥근 직사각형 1494"/>
          <p:cNvSpPr/>
          <p:nvPr/>
        </p:nvSpPr>
        <p:spPr>
          <a:xfrm>
            <a:off x="1065714" y="52468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6" name="모서리가 둥근 직사각형 1495"/>
          <p:cNvSpPr/>
          <p:nvPr/>
        </p:nvSpPr>
        <p:spPr>
          <a:xfrm>
            <a:off x="1219255" y="5245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7" name="모서리가 둥근 직사각형 1496"/>
          <p:cNvSpPr/>
          <p:nvPr/>
        </p:nvSpPr>
        <p:spPr>
          <a:xfrm>
            <a:off x="1379146" y="52444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8" name="모서리가 둥근 직사각형 1497"/>
          <p:cNvSpPr/>
          <p:nvPr/>
        </p:nvSpPr>
        <p:spPr>
          <a:xfrm>
            <a:off x="1538241" y="5244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9" name="모서리가 둥근 직사각형 1498"/>
          <p:cNvSpPr/>
          <p:nvPr/>
        </p:nvSpPr>
        <p:spPr>
          <a:xfrm>
            <a:off x="899473" y="54331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0" name="모서리가 둥근 직사각형 1499"/>
          <p:cNvSpPr/>
          <p:nvPr/>
        </p:nvSpPr>
        <p:spPr>
          <a:xfrm>
            <a:off x="1065714" y="54321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1" name="모서리가 둥근 직사각형 1500"/>
          <p:cNvSpPr/>
          <p:nvPr/>
        </p:nvSpPr>
        <p:spPr>
          <a:xfrm>
            <a:off x="1219255" y="54308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2" name="모서리가 둥근 직사각형 1501"/>
          <p:cNvSpPr/>
          <p:nvPr/>
        </p:nvSpPr>
        <p:spPr>
          <a:xfrm>
            <a:off x="1379146" y="5429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3" name="모서리가 둥근 직사각형 1502"/>
          <p:cNvSpPr/>
          <p:nvPr/>
        </p:nvSpPr>
        <p:spPr>
          <a:xfrm>
            <a:off x="1538241" y="54302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4" name="모서리가 둥근 직사각형 1503"/>
          <p:cNvSpPr/>
          <p:nvPr/>
        </p:nvSpPr>
        <p:spPr>
          <a:xfrm>
            <a:off x="899473" y="56204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5" name="모서리가 둥근 직사각형 1504"/>
          <p:cNvSpPr/>
          <p:nvPr/>
        </p:nvSpPr>
        <p:spPr>
          <a:xfrm>
            <a:off x="1065714" y="56193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6" name="모서리가 둥근 직사각형 1505"/>
          <p:cNvSpPr/>
          <p:nvPr/>
        </p:nvSpPr>
        <p:spPr>
          <a:xfrm>
            <a:off x="1219255" y="56180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모서리가 둥근 직사각형 1506"/>
          <p:cNvSpPr/>
          <p:nvPr/>
        </p:nvSpPr>
        <p:spPr>
          <a:xfrm>
            <a:off x="1379146" y="56170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모서리가 둥근 직사각형 1507"/>
          <p:cNvSpPr/>
          <p:nvPr/>
        </p:nvSpPr>
        <p:spPr>
          <a:xfrm>
            <a:off x="1538241" y="56174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9" name="모서리가 둥근 직사각형 1508"/>
          <p:cNvSpPr/>
          <p:nvPr/>
        </p:nvSpPr>
        <p:spPr>
          <a:xfrm>
            <a:off x="899473" y="5807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모서리가 둥근 직사각형 1509"/>
          <p:cNvSpPr/>
          <p:nvPr/>
        </p:nvSpPr>
        <p:spPr>
          <a:xfrm>
            <a:off x="1065714" y="58068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모서리가 둥근 직사각형 1510"/>
          <p:cNvSpPr/>
          <p:nvPr/>
        </p:nvSpPr>
        <p:spPr>
          <a:xfrm>
            <a:off x="1219255" y="58054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모서리가 둥근 직사각형 1511"/>
          <p:cNvSpPr/>
          <p:nvPr/>
        </p:nvSpPr>
        <p:spPr>
          <a:xfrm>
            <a:off x="1379146" y="58044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모서리가 둥근 직사각형 1512"/>
          <p:cNvSpPr/>
          <p:nvPr/>
        </p:nvSpPr>
        <p:spPr>
          <a:xfrm>
            <a:off x="899971" y="5994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모서리가 둥근 직사각형 1513"/>
          <p:cNvSpPr/>
          <p:nvPr/>
        </p:nvSpPr>
        <p:spPr>
          <a:xfrm>
            <a:off x="1066212" y="59939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모서리가 둥근 직사각형 1514"/>
          <p:cNvSpPr/>
          <p:nvPr/>
        </p:nvSpPr>
        <p:spPr>
          <a:xfrm>
            <a:off x="1219753" y="59925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6" name="모서리가 둥근 직사각형 1515"/>
          <p:cNvSpPr/>
          <p:nvPr/>
        </p:nvSpPr>
        <p:spPr>
          <a:xfrm>
            <a:off x="1379644" y="5991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7" name="모서리가 둥근 직사각형 1516"/>
          <p:cNvSpPr/>
          <p:nvPr/>
        </p:nvSpPr>
        <p:spPr>
          <a:xfrm>
            <a:off x="1538739" y="59920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8" name="모서리가 둥근 직사각형 1517"/>
          <p:cNvSpPr/>
          <p:nvPr/>
        </p:nvSpPr>
        <p:spPr>
          <a:xfrm>
            <a:off x="899971" y="61802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9" name="모서리가 둥근 직사각형 1518"/>
          <p:cNvSpPr/>
          <p:nvPr/>
        </p:nvSpPr>
        <p:spPr>
          <a:xfrm>
            <a:off x="1066212" y="61792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0" name="모서리가 둥근 직사각형 1519"/>
          <p:cNvSpPr/>
          <p:nvPr/>
        </p:nvSpPr>
        <p:spPr>
          <a:xfrm>
            <a:off x="1219753" y="6177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1" name="모서리가 둥근 직사각형 1520"/>
          <p:cNvSpPr/>
          <p:nvPr/>
        </p:nvSpPr>
        <p:spPr>
          <a:xfrm>
            <a:off x="1379644" y="6176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2" name="모서리가 둥근 직사각형 1521"/>
          <p:cNvSpPr/>
          <p:nvPr/>
        </p:nvSpPr>
        <p:spPr>
          <a:xfrm>
            <a:off x="1538739" y="61772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3" name="모서리가 둥근 직사각형 1522"/>
          <p:cNvSpPr/>
          <p:nvPr/>
        </p:nvSpPr>
        <p:spPr>
          <a:xfrm>
            <a:off x="1700074" y="44917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4" name="모서리가 둥근 직사각형 1523"/>
          <p:cNvSpPr/>
          <p:nvPr/>
        </p:nvSpPr>
        <p:spPr>
          <a:xfrm>
            <a:off x="1858298" y="44921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5" name="모서리가 둥근 직사각형 1524"/>
          <p:cNvSpPr/>
          <p:nvPr/>
        </p:nvSpPr>
        <p:spPr>
          <a:xfrm>
            <a:off x="1700074" y="46789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6" name="모서리가 둥근 직사각형 1525"/>
          <p:cNvSpPr/>
          <p:nvPr/>
        </p:nvSpPr>
        <p:spPr>
          <a:xfrm>
            <a:off x="1858298" y="46794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7" name="모서리가 둥근 직사각형 1526"/>
          <p:cNvSpPr/>
          <p:nvPr/>
        </p:nvSpPr>
        <p:spPr>
          <a:xfrm>
            <a:off x="1700074" y="48642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8" name="모서리가 둥근 직사각형 1527"/>
          <p:cNvSpPr/>
          <p:nvPr/>
        </p:nvSpPr>
        <p:spPr>
          <a:xfrm>
            <a:off x="1858298" y="48647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9" name="모서리가 둥근 직사각형 1528"/>
          <p:cNvSpPr/>
          <p:nvPr/>
        </p:nvSpPr>
        <p:spPr>
          <a:xfrm>
            <a:off x="1700074" y="50519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0" name="모서리가 둥근 직사각형 1529"/>
          <p:cNvSpPr/>
          <p:nvPr/>
        </p:nvSpPr>
        <p:spPr>
          <a:xfrm>
            <a:off x="1858298" y="5052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1" name="모서리가 둥근 직사각형 1530"/>
          <p:cNvSpPr/>
          <p:nvPr/>
        </p:nvSpPr>
        <p:spPr>
          <a:xfrm>
            <a:off x="1699576" y="52425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2" name="모서리가 둥근 직사각형 1531"/>
          <p:cNvSpPr/>
          <p:nvPr/>
        </p:nvSpPr>
        <p:spPr>
          <a:xfrm>
            <a:off x="1857800" y="52429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3" name="모서리가 둥근 직사각형 1532"/>
          <p:cNvSpPr/>
          <p:nvPr/>
        </p:nvSpPr>
        <p:spPr>
          <a:xfrm>
            <a:off x="1699576" y="54278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4" name="모서리가 둥근 직사각형 1533"/>
          <p:cNvSpPr/>
          <p:nvPr/>
        </p:nvSpPr>
        <p:spPr>
          <a:xfrm>
            <a:off x="1857800" y="54282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5" name="모서리가 둥근 직사각형 1534"/>
          <p:cNvSpPr/>
          <p:nvPr/>
        </p:nvSpPr>
        <p:spPr>
          <a:xfrm>
            <a:off x="1699576" y="56150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6" name="모서리가 둥근 직사각형 1535"/>
          <p:cNvSpPr/>
          <p:nvPr/>
        </p:nvSpPr>
        <p:spPr>
          <a:xfrm>
            <a:off x="1857800" y="56155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7" name="모서리가 둥근 직사각형 1536"/>
          <p:cNvSpPr/>
          <p:nvPr/>
        </p:nvSpPr>
        <p:spPr>
          <a:xfrm>
            <a:off x="1540458" y="58035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8" name="모서리가 둥근 직사각형 1537"/>
          <p:cNvSpPr/>
          <p:nvPr/>
        </p:nvSpPr>
        <p:spPr>
          <a:xfrm>
            <a:off x="1699576" y="58025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9" name="모서리가 둥근 직사각형 1538"/>
          <p:cNvSpPr/>
          <p:nvPr/>
        </p:nvSpPr>
        <p:spPr>
          <a:xfrm>
            <a:off x="1857800" y="58029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0" name="모서리가 둥근 직사각형 1539"/>
          <p:cNvSpPr/>
          <p:nvPr/>
        </p:nvSpPr>
        <p:spPr>
          <a:xfrm>
            <a:off x="1700074" y="5989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1" name="모서리가 둥근 직사각형 1540"/>
          <p:cNvSpPr/>
          <p:nvPr/>
        </p:nvSpPr>
        <p:spPr>
          <a:xfrm>
            <a:off x="1858298" y="59900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2" name="모서리가 둥근 직사각형 1541"/>
          <p:cNvSpPr/>
          <p:nvPr/>
        </p:nvSpPr>
        <p:spPr>
          <a:xfrm>
            <a:off x="1700074" y="61749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모서리가 둥근 직사각형 1542"/>
          <p:cNvSpPr/>
          <p:nvPr/>
        </p:nvSpPr>
        <p:spPr>
          <a:xfrm>
            <a:off x="1858298" y="61753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44" name="그룹 1543"/>
          <p:cNvGrpSpPr/>
          <p:nvPr/>
        </p:nvGrpSpPr>
        <p:grpSpPr>
          <a:xfrm>
            <a:off x="1003103" y="4127133"/>
            <a:ext cx="811138" cy="2254195"/>
            <a:chOff x="1126923" y="3996969"/>
            <a:chExt cx="811138" cy="2310636"/>
          </a:xfrm>
        </p:grpSpPr>
        <p:cxnSp>
          <p:nvCxnSpPr>
            <p:cNvPr id="1545" name="직선 연결선 154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6" name="직선 연결선 154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7" name="직선 연결선 154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8" name="직선 연결선 154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9" name="직선 연결선 154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0" name="직선 연결선 154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1" name="그룹 1550"/>
          <p:cNvGrpSpPr/>
          <p:nvPr/>
        </p:nvGrpSpPr>
        <p:grpSpPr>
          <a:xfrm>
            <a:off x="853882" y="4127133"/>
            <a:ext cx="1120378" cy="298574"/>
            <a:chOff x="973510" y="3996969"/>
            <a:chExt cx="1119450" cy="298574"/>
          </a:xfrm>
        </p:grpSpPr>
        <p:cxnSp>
          <p:nvCxnSpPr>
            <p:cNvPr id="1552" name="직선 연결선 155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직선 연결선 155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직선 연결선 155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5" name="모서리가 둥근 직사각형 1554"/>
          <p:cNvSpPr/>
          <p:nvPr/>
        </p:nvSpPr>
        <p:spPr>
          <a:xfrm>
            <a:off x="856040" y="3869958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6" name="TextBox 1555"/>
          <p:cNvSpPr txBox="1"/>
          <p:nvPr/>
        </p:nvSpPr>
        <p:spPr>
          <a:xfrm>
            <a:off x="1751886" y="399121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557" name="TextBox 1556"/>
          <p:cNvSpPr txBox="1"/>
          <p:nvPr/>
        </p:nvSpPr>
        <p:spPr>
          <a:xfrm>
            <a:off x="1605841" y="399438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558" name="TextBox 1557"/>
          <p:cNvSpPr txBox="1"/>
          <p:nvPr/>
        </p:nvSpPr>
        <p:spPr>
          <a:xfrm>
            <a:off x="1437442" y="399452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559" name="TextBox 1558"/>
          <p:cNvSpPr txBox="1"/>
          <p:nvPr/>
        </p:nvSpPr>
        <p:spPr>
          <a:xfrm>
            <a:off x="1284913" y="399438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560" name="TextBox 1559"/>
          <p:cNvSpPr txBox="1"/>
          <p:nvPr/>
        </p:nvSpPr>
        <p:spPr>
          <a:xfrm>
            <a:off x="1124010" y="399438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563" name="TextBox 1562"/>
          <p:cNvSpPr txBox="1"/>
          <p:nvPr/>
        </p:nvSpPr>
        <p:spPr>
          <a:xfrm>
            <a:off x="918625" y="3842098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aphicFrame>
        <p:nvGraphicFramePr>
          <p:cNvPr id="1565" name="표 1564"/>
          <p:cNvGraphicFramePr>
            <a:graphicFrameLocks noGrp="1"/>
          </p:cNvGraphicFramePr>
          <p:nvPr/>
        </p:nvGraphicFramePr>
        <p:xfrm>
          <a:off x="2556357" y="3638159"/>
          <a:ext cx="6429091" cy="2912449"/>
        </p:xfrm>
        <a:graphic>
          <a:graphicData uri="http://schemas.openxmlformats.org/drawingml/2006/table">
            <a:tbl>
              <a:tblPr/>
              <a:tblGrid>
                <a:gridCol w="380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362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124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69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채점관 확인란</a:t>
                      </a:r>
                      <a:endParaRPr lang="en-US" altLang="ko-KR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r>
                        <a:rPr lang="en-US" altLang="ko-KR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학생 </a:t>
                      </a:r>
                      <a:r>
                        <a:rPr lang="ko-KR" altLang="en-US" sz="800" dirty="0" err="1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마킹</a:t>
                      </a:r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금지</a:t>
                      </a:r>
                      <a:r>
                        <a:rPr lang="en-US" altLang="ko-KR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</a:t>
                      </a:r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6386">
                <a:tc rowSpan="2">
                  <a:txBody>
                    <a:bodyPr/>
                    <a:lstStyle/>
                    <a:p>
                      <a:pPr algn="ctr" latinLnBrk="1"/>
                      <a:endParaRPr lang="en-US" altLang="ko-KR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  <a:p>
                      <a:pPr algn="ctr" latinLnBrk="1"/>
                      <a:endParaRPr lang="en-US" altLang="ko-KR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  <a:p>
                      <a:pPr algn="ctr" latinLnBrk="1"/>
                      <a:endParaRPr lang="en-US" altLang="ko-KR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363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6386">
                <a:tc rowSpan="2">
                  <a:txBody>
                    <a:bodyPr/>
                    <a:lstStyle/>
                    <a:p>
                      <a:pPr algn="ctr" latinLnBrk="1"/>
                      <a:endParaRPr lang="en-US" altLang="ko-KR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algn="ctr" latinLnBrk="1"/>
                      <a:endParaRPr lang="en-US" altLang="ko-KR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algn="ctr" latinLnBrk="1"/>
                      <a:endParaRPr lang="en-US" altLang="ko-KR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  <a:p>
                      <a:pPr algn="ctr" latinLnBrk="1"/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363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668" name="그룹 667"/>
          <p:cNvGrpSpPr/>
          <p:nvPr/>
        </p:nvGrpSpPr>
        <p:grpSpPr>
          <a:xfrm>
            <a:off x="8025316" y="4255808"/>
            <a:ext cx="696763" cy="100804"/>
            <a:chOff x="3538538" y="1077915"/>
            <a:chExt cx="696763" cy="100804"/>
          </a:xfrm>
        </p:grpSpPr>
        <p:sp>
          <p:nvSpPr>
            <p:cNvPr id="669" name="모서리가 둥근 직사각형 6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0" name="모서리가 둥근 직사각형 6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1" name="모서리가 둥근 직사각형 6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2" name="모서리가 둥근 직사각형 67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3" name="모서리가 둥근 직사각형 67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76" name="그룹 675"/>
          <p:cNvGrpSpPr/>
          <p:nvPr/>
        </p:nvGrpSpPr>
        <p:grpSpPr>
          <a:xfrm>
            <a:off x="8014993" y="4911278"/>
            <a:ext cx="696763" cy="100804"/>
            <a:chOff x="3538538" y="1077915"/>
            <a:chExt cx="696763" cy="100804"/>
          </a:xfrm>
        </p:grpSpPr>
        <p:sp>
          <p:nvSpPr>
            <p:cNvPr id="677" name="모서리가 둥근 직사각형 6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8" name="모서리가 둥근 직사각형 6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9" name="모서리가 둥근 직사각형 6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0" name="모서리가 둥근 직사각형 67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1" name="모서리가 둥근 직사각형 68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82" name="그룹 681"/>
          <p:cNvGrpSpPr/>
          <p:nvPr/>
        </p:nvGrpSpPr>
        <p:grpSpPr>
          <a:xfrm>
            <a:off x="8011635" y="6171527"/>
            <a:ext cx="696763" cy="100804"/>
            <a:chOff x="3538538" y="1077915"/>
            <a:chExt cx="696763" cy="100804"/>
          </a:xfrm>
        </p:grpSpPr>
        <p:sp>
          <p:nvSpPr>
            <p:cNvPr id="683" name="모서리가 둥근 직사각형 6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4" name="모서리가 둥근 직사각형 6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5" name="모서리가 둥근 직사각형 6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6" name="모서리가 둥근 직사각형 68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7" name="모서리가 둥근 직사각형 68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88" name="그룹 687"/>
          <p:cNvGrpSpPr/>
          <p:nvPr/>
        </p:nvGrpSpPr>
        <p:grpSpPr>
          <a:xfrm>
            <a:off x="8012104" y="5531511"/>
            <a:ext cx="696763" cy="100804"/>
            <a:chOff x="3538538" y="1077915"/>
            <a:chExt cx="696763" cy="100804"/>
          </a:xfrm>
        </p:grpSpPr>
        <p:sp>
          <p:nvSpPr>
            <p:cNvPr id="689" name="모서리가 둥근 직사각형 6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0" name="모서리가 둥근 직사각형 6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1" name="모서리가 둥근 직사각형 6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2" name="모서리가 둥근 직사각형 69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3" name="모서리가 둥근 직사각형 69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" name="직사각형 3"/>
          <p:cNvSpPr/>
          <p:nvPr/>
        </p:nvSpPr>
        <p:spPr>
          <a:xfrm>
            <a:off x="7827076" y="3993625"/>
            <a:ext cx="29367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95" name="직사각형 694"/>
          <p:cNvSpPr/>
          <p:nvPr/>
        </p:nvSpPr>
        <p:spPr>
          <a:xfrm>
            <a:off x="7811270" y="4630606"/>
            <a:ext cx="29367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96" name="직사각형 695"/>
          <p:cNvSpPr/>
          <p:nvPr/>
        </p:nvSpPr>
        <p:spPr>
          <a:xfrm>
            <a:off x="7824187" y="5248544"/>
            <a:ext cx="29367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97" name="직사각형 696"/>
          <p:cNvSpPr/>
          <p:nvPr/>
        </p:nvSpPr>
        <p:spPr>
          <a:xfrm>
            <a:off x="7824187" y="5893241"/>
            <a:ext cx="293670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70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98" name="직사각형 697">
            <a:extLst>
              <a:ext uri="{FF2B5EF4-FFF2-40B4-BE49-F238E27FC236}">
                <a16:creationId xmlns:a16="http://schemas.microsoft.com/office/drawing/2014/main" id="{6D3ACFC1-215F-4406-BB50-2830A3BC19C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0301726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" name="모서리가 둥근 직사각형 714">
            <a:extLst>
              <a:ext uri="{FF2B5EF4-FFF2-40B4-BE49-F238E27FC236}">
                <a16:creationId xmlns:a16="http://schemas.microsoft.com/office/drawing/2014/main" id="{753B129E-DEA9-4A1B-AE2A-8D68E58B8693}"/>
              </a:ext>
            </a:extLst>
          </p:cNvPr>
          <p:cNvSpPr/>
          <p:nvPr/>
        </p:nvSpPr>
        <p:spPr>
          <a:xfrm>
            <a:off x="980454" y="310043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2" name="TextBox 681">
            <a:extLst>
              <a:ext uri="{FF2B5EF4-FFF2-40B4-BE49-F238E27FC236}">
                <a16:creationId xmlns:a16="http://schemas.microsoft.com/office/drawing/2014/main" id="{71B7D89C-050D-42C0-90A3-44FFB1D5CC1C}"/>
              </a:ext>
            </a:extLst>
          </p:cNvPr>
          <p:cNvSpPr txBox="1"/>
          <p:nvPr/>
        </p:nvSpPr>
        <p:spPr>
          <a:xfrm>
            <a:off x="925699" y="304785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+mn-ea"/>
              </a:rPr>
              <a:t>성 명</a:t>
            </a:r>
          </a:p>
        </p:txBody>
      </p:sp>
      <p:cxnSp>
        <p:nvCxnSpPr>
          <p:cNvPr id="683" name="직선 연결선 682">
            <a:extLst>
              <a:ext uri="{FF2B5EF4-FFF2-40B4-BE49-F238E27FC236}">
                <a16:creationId xmlns:a16="http://schemas.microsoft.com/office/drawing/2014/main" id="{9849E55E-0779-48F8-8DFF-9065A8A28D02}"/>
              </a:ext>
            </a:extLst>
          </p:cNvPr>
          <p:cNvCxnSpPr/>
          <p:nvPr/>
        </p:nvCxnSpPr>
        <p:spPr>
          <a:xfrm>
            <a:off x="980454" y="54511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4" name="직선 연결선 683">
            <a:extLst>
              <a:ext uri="{FF2B5EF4-FFF2-40B4-BE49-F238E27FC236}">
                <a16:creationId xmlns:a16="http://schemas.microsoft.com/office/drawing/2014/main" id="{308D872F-5089-42A1-8895-356802205850}"/>
              </a:ext>
            </a:extLst>
          </p:cNvPr>
          <p:cNvCxnSpPr/>
          <p:nvPr/>
        </p:nvCxnSpPr>
        <p:spPr>
          <a:xfrm>
            <a:off x="1387762" y="310043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5" name="직선 연결선 684">
            <a:extLst>
              <a:ext uri="{FF2B5EF4-FFF2-40B4-BE49-F238E27FC236}">
                <a16:creationId xmlns:a16="http://schemas.microsoft.com/office/drawing/2014/main" id="{D7582B71-1E25-415D-8336-A40E0D633935}"/>
              </a:ext>
            </a:extLst>
          </p:cNvPr>
          <p:cNvCxnSpPr/>
          <p:nvPr/>
        </p:nvCxnSpPr>
        <p:spPr>
          <a:xfrm>
            <a:off x="974764" y="73574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6" name="TextBox 685">
            <a:extLst>
              <a:ext uri="{FF2B5EF4-FFF2-40B4-BE49-F238E27FC236}">
                <a16:creationId xmlns:a16="http://schemas.microsoft.com/office/drawing/2014/main" id="{C4CC9C8A-7ECD-4D70-B70C-0B6DD747A518}"/>
              </a:ext>
            </a:extLst>
          </p:cNvPr>
          <p:cNvSpPr txBox="1"/>
          <p:nvPr/>
        </p:nvSpPr>
        <p:spPr>
          <a:xfrm>
            <a:off x="1208000" y="528543"/>
            <a:ext cx="95891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+mn-ea"/>
              </a:rPr>
              <a:t>수 험  번  호</a:t>
            </a:r>
          </a:p>
        </p:txBody>
      </p:sp>
      <p:cxnSp>
        <p:nvCxnSpPr>
          <p:cNvPr id="687" name="직선 연결선 686">
            <a:extLst>
              <a:ext uri="{FF2B5EF4-FFF2-40B4-BE49-F238E27FC236}">
                <a16:creationId xmlns:a16="http://schemas.microsoft.com/office/drawing/2014/main" id="{1952F57D-598A-4A1E-8A75-A0F3EA2C7493}"/>
              </a:ext>
            </a:extLst>
          </p:cNvPr>
          <p:cNvCxnSpPr/>
          <p:nvPr/>
        </p:nvCxnSpPr>
        <p:spPr>
          <a:xfrm>
            <a:off x="974764" y="9962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8" name="직선 연결선 687">
            <a:extLst>
              <a:ext uri="{FF2B5EF4-FFF2-40B4-BE49-F238E27FC236}">
                <a16:creationId xmlns:a16="http://schemas.microsoft.com/office/drawing/2014/main" id="{559D51EC-C594-4BF8-9D86-F634013BD335}"/>
              </a:ext>
            </a:extLst>
          </p:cNvPr>
          <p:cNvCxnSpPr/>
          <p:nvPr/>
        </p:nvCxnSpPr>
        <p:spPr>
          <a:xfrm>
            <a:off x="976922" y="10343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9" name="직선 연결선 688">
            <a:extLst>
              <a:ext uri="{FF2B5EF4-FFF2-40B4-BE49-F238E27FC236}">
                <a16:creationId xmlns:a16="http://schemas.microsoft.com/office/drawing/2014/main" id="{C68C8809-CA93-4D34-B42D-4615BD751F51}"/>
              </a:ext>
            </a:extLst>
          </p:cNvPr>
          <p:cNvCxnSpPr/>
          <p:nvPr/>
        </p:nvCxnSpPr>
        <p:spPr>
          <a:xfrm>
            <a:off x="1132854" y="74196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0" name="직선 연결선 689">
            <a:extLst>
              <a:ext uri="{FF2B5EF4-FFF2-40B4-BE49-F238E27FC236}">
                <a16:creationId xmlns:a16="http://schemas.microsoft.com/office/drawing/2014/main" id="{08FC43FF-3BAF-480B-9695-76B37EA674CF}"/>
              </a:ext>
            </a:extLst>
          </p:cNvPr>
          <p:cNvCxnSpPr/>
          <p:nvPr/>
        </p:nvCxnSpPr>
        <p:spPr>
          <a:xfrm>
            <a:off x="1284004" y="74005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1" name="직선 연결선 690">
            <a:extLst>
              <a:ext uri="{FF2B5EF4-FFF2-40B4-BE49-F238E27FC236}">
                <a16:creationId xmlns:a16="http://schemas.microsoft.com/office/drawing/2014/main" id="{39853DEF-6C06-45B0-9F8E-8936E9B0B9D3}"/>
              </a:ext>
            </a:extLst>
          </p:cNvPr>
          <p:cNvCxnSpPr/>
          <p:nvPr/>
        </p:nvCxnSpPr>
        <p:spPr>
          <a:xfrm>
            <a:off x="1450602" y="73789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2" name="직선 연결선 691">
            <a:extLst>
              <a:ext uri="{FF2B5EF4-FFF2-40B4-BE49-F238E27FC236}">
                <a16:creationId xmlns:a16="http://schemas.microsoft.com/office/drawing/2014/main" id="{BA5ADE78-4355-4782-BF5B-94E5119478E7}"/>
              </a:ext>
            </a:extLst>
          </p:cNvPr>
          <p:cNvCxnSpPr/>
          <p:nvPr/>
        </p:nvCxnSpPr>
        <p:spPr>
          <a:xfrm>
            <a:off x="1607978" y="73789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3" name="직선 연결선 692">
            <a:extLst>
              <a:ext uri="{FF2B5EF4-FFF2-40B4-BE49-F238E27FC236}">
                <a16:creationId xmlns:a16="http://schemas.microsoft.com/office/drawing/2014/main" id="{93FB69CC-78E7-47DF-A8F7-C6D5620C8768}"/>
              </a:ext>
            </a:extLst>
          </p:cNvPr>
          <p:cNvCxnSpPr/>
          <p:nvPr/>
        </p:nvCxnSpPr>
        <p:spPr>
          <a:xfrm>
            <a:off x="1770384" y="73993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4" name="직선 연결선 693">
            <a:extLst>
              <a:ext uri="{FF2B5EF4-FFF2-40B4-BE49-F238E27FC236}">
                <a16:creationId xmlns:a16="http://schemas.microsoft.com/office/drawing/2014/main" id="{E28DFC13-5F95-440C-9C90-D6C039797EB3}"/>
              </a:ext>
            </a:extLst>
          </p:cNvPr>
          <p:cNvCxnSpPr/>
          <p:nvPr/>
        </p:nvCxnSpPr>
        <p:spPr>
          <a:xfrm>
            <a:off x="1929258" y="73574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5" name="직선 연결선 694">
            <a:extLst>
              <a:ext uri="{FF2B5EF4-FFF2-40B4-BE49-F238E27FC236}">
                <a16:creationId xmlns:a16="http://schemas.microsoft.com/office/drawing/2014/main" id="{F6F3B644-BE66-466D-9829-B5A434DC25A8}"/>
              </a:ext>
            </a:extLst>
          </p:cNvPr>
          <p:cNvCxnSpPr/>
          <p:nvPr/>
        </p:nvCxnSpPr>
        <p:spPr>
          <a:xfrm>
            <a:off x="2085974" y="74209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6" name="직선 연결선 695">
            <a:extLst>
              <a:ext uri="{FF2B5EF4-FFF2-40B4-BE49-F238E27FC236}">
                <a16:creationId xmlns:a16="http://schemas.microsoft.com/office/drawing/2014/main" id="{73381DC2-2850-408F-9A2F-4C00D904B1BF}"/>
              </a:ext>
            </a:extLst>
          </p:cNvPr>
          <p:cNvCxnSpPr/>
          <p:nvPr/>
        </p:nvCxnSpPr>
        <p:spPr>
          <a:xfrm>
            <a:off x="2249040" y="74424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7" name="직선 연결선 696">
            <a:extLst>
              <a:ext uri="{FF2B5EF4-FFF2-40B4-BE49-F238E27FC236}">
                <a16:creationId xmlns:a16="http://schemas.microsoft.com/office/drawing/2014/main" id="{83397CCE-B2A1-4BF1-AEB5-422C42418CD4}"/>
              </a:ext>
            </a:extLst>
          </p:cNvPr>
          <p:cNvCxnSpPr/>
          <p:nvPr/>
        </p:nvCxnSpPr>
        <p:spPr>
          <a:xfrm>
            <a:off x="1645721" y="86388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8" name="직선 연결선 697">
            <a:extLst>
              <a:ext uri="{FF2B5EF4-FFF2-40B4-BE49-F238E27FC236}">
                <a16:creationId xmlns:a16="http://schemas.microsoft.com/office/drawing/2014/main" id="{89878C92-D02A-42B1-9EA3-FE048DF8628E}"/>
              </a:ext>
            </a:extLst>
          </p:cNvPr>
          <p:cNvCxnSpPr/>
          <p:nvPr/>
        </p:nvCxnSpPr>
        <p:spPr>
          <a:xfrm>
            <a:off x="1646651" y="2316741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9" name="모서리가 둥근 직사각형 832">
            <a:extLst>
              <a:ext uri="{FF2B5EF4-FFF2-40B4-BE49-F238E27FC236}">
                <a16:creationId xmlns:a16="http://schemas.microsoft.com/office/drawing/2014/main" id="{6E560B8A-94E3-41B7-98F2-FB8824114F1F}"/>
              </a:ext>
            </a:extLst>
          </p:cNvPr>
          <p:cNvSpPr/>
          <p:nvPr/>
        </p:nvSpPr>
        <p:spPr>
          <a:xfrm>
            <a:off x="1022538" y="1087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700" name="모서리가 둥근 직사각형 833">
            <a:extLst>
              <a:ext uri="{FF2B5EF4-FFF2-40B4-BE49-F238E27FC236}">
                <a16:creationId xmlns:a16="http://schemas.microsoft.com/office/drawing/2014/main" id="{BDE840CF-5E18-4ABB-93D3-D62B613B94C8}"/>
              </a:ext>
            </a:extLst>
          </p:cNvPr>
          <p:cNvSpPr/>
          <p:nvPr/>
        </p:nvSpPr>
        <p:spPr>
          <a:xfrm>
            <a:off x="1184464" y="10868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701" name="모서리가 둥근 직사각형 834">
            <a:extLst>
              <a:ext uri="{FF2B5EF4-FFF2-40B4-BE49-F238E27FC236}">
                <a16:creationId xmlns:a16="http://schemas.microsoft.com/office/drawing/2014/main" id="{6C976E48-1640-439E-9E72-C307D2D3AE28}"/>
              </a:ext>
            </a:extLst>
          </p:cNvPr>
          <p:cNvSpPr/>
          <p:nvPr/>
        </p:nvSpPr>
        <p:spPr>
          <a:xfrm>
            <a:off x="1341624" y="10854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6952E0AD-688E-4EB8-94DD-52E5FB2ED689}"/>
              </a:ext>
            </a:extLst>
          </p:cNvPr>
          <p:cNvGrpSpPr/>
          <p:nvPr/>
        </p:nvGrpSpPr>
        <p:grpSpPr>
          <a:xfrm>
            <a:off x="1022240" y="1348315"/>
            <a:ext cx="378617" cy="99792"/>
            <a:chOff x="3538538" y="1078927"/>
            <a:chExt cx="378617" cy="99792"/>
          </a:xfrm>
        </p:grpSpPr>
        <p:sp>
          <p:nvSpPr>
            <p:cNvPr id="703" name="모서리가 둥근 직사각형 836">
              <a:extLst>
                <a:ext uri="{FF2B5EF4-FFF2-40B4-BE49-F238E27FC236}">
                  <a16:creationId xmlns:a16="http://schemas.microsoft.com/office/drawing/2014/main" id="{154EE176-9E80-4F39-A31B-EEB902D68B4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04" name="모서리가 둥근 직사각형 837">
              <a:extLst>
                <a:ext uri="{FF2B5EF4-FFF2-40B4-BE49-F238E27FC236}">
                  <a16:creationId xmlns:a16="http://schemas.microsoft.com/office/drawing/2014/main" id="{C702671D-235D-4AED-8887-3238DE83D4B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05" name="모서리가 둥근 직사각형 838">
              <a:extLst>
                <a:ext uri="{FF2B5EF4-FFF2-40B4-BE49-F238E27FC236}">
                  <a16:creationId xmlns:a16="http://schemas.microsoft.com/office/drawing/2014/main" id="{304F7044-AF55-4B5F-88B8-8ED3733F9A2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06" name="그룹 705">
            <a:extLst>
              <a:ext uri="{FF2B5EF4-FFF2-40B4-BE49-F238E27FC236}">
                <a16:creationId xmlns:a16="http://schemas.microsoft.com/office/drawing/2014/main" id="{2FF8F8F8-A9DB-4368-95A7-CA9E5409C871}"/>
              </a:ext>
            </a:extLst>
          </p:cNvPr>
          <p:cNvGrpSpPr/>
          <p:nvPr/>
        </p:nvGrpSpPr>
        <p:grpSpPr>
          <a:xfrm>
            <a:off x="1026507" y="1610947"/>
            <a:ext cx="378617" cy="99792"/>
            <a:chOff x="3538538" y="1078927"/>
            <a:chExt cx="378617" cy="99792"/>
          </a:xfrm>
        </p:grpSpPr>
        <p:sp>
          <p:nvSpPr>
            <p:cNvPr id="707" name="모서리가 둥근 직사각형 840">
              <a:extLst>
                <a:ext uri="{FF2B5EF4-FFF2-40B4-BE49-F238E27FC236}">
                  <a16:creationId xmlns:a16="http://schemas.microsoft.com/office/drawing/2014/main" id="{7E4AE920-D81E-49AE-8D80-2C4D03CB5C9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08" name="모서리가 둥근 직사각형 841">
              <a:extLst>
                <a:ext uri="{FF2B5EF4-FFF2-40B4-BE49-F238E27FC236}">
                  <a16:creationId xmlns:a16="http://schemas.microsoft.com/office/drawing/2014/main" id="{D5F3E4EF-35DF-4D3E-A014-5156AEDA359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09" name="모서리가 둥근 직사각형 842">
              <a:extLst>
                <a:ext uri="{FF2B5EF4-FFF2-40B4-BE49-F238E27FC236}">
                  <a16:creationId xmlns:a16="http://schemas.microsoft.com/office/drawing/2014/main" id="{99A47F0C-E4EF-45B1-AB72-C98C00EE222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10" name="그룹 709">
            <a:extLst>
              <a:ext uri="{FF2B5EF4-FFF2-40B4-BE49-F238E27FC236}">
                <a16:creationId xmlns:a16="http://schemas.microsoft.com/office/drawing/2014/main" id="{39B68D91-4574-4699-B34E-F71358CF1D3F}"/>
              </a:ext>
            </a:extLst>
          </p:cNvPr>
          <p:cNvGrpSpPr/>
          <p:nvPr/>
        </p:nvGrpSpPr>
        <p:grpSpPr>
          <a:xfrm>
            <a:off x="1018048" y="1875737"/>
            <a:ext cx="378617" cy="99792"/>
            <a:chOff x="3538538" y="1078927"/>
            <a:chExt cx="378617" cy="99792"/>
          </a:xfrm>
        </p:grpSpPr>
        <p:sp>
          <p:nvSpPr>
            <p:cNvPr id="711" name="모서리가 둥근 직사각형 844">
              <a:extLst>
                <a:ext uri="{FF2B5EF4-FFF2-40B4-BE49-F238E27FC236}">
                  <a16:creationId xmlns:a16="http://schemas.microsoft.com/office/drawing/2014/main" id="{C97DC5A4-255B-43EC-B908-281BFF6B512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12" name="모서리가 둥근 직사각형 845">
              <a:extLst>
                <a:ext uri="{FF2B5EF4-FFF2-40B4-BE49-F238E27FC236}">
                  <a16:creationId xmlns:a16="http://schemas.microsoft.com/office/drawing/2014/main" id="{3D73A018-5DFD-490B-8A35-FE3F7ED2EA5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13" name="모서리가 둥근 직사각형 846">
              <a:extLst>
                <a:ext uri="{FF2B5EF4-FFF2-40B4-BE49-F238E27FC236}">
                  <a16:creationId xmlns:a16="http://schemas.microsoft.com/office/drawing/2014/main" id="{32818846-8862-4E25-A300-FD8F9A63F74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14" name="그룹 713">
            <a:extLst>
              <a:ext uri="{FF2B5EF4-FFF2-40B4-BE49-F238E27FC236}">
                <a16:creationId xmlns:a16="http://schemas.microsoft.com/office/drawing/2014/main" id="{3B76EC4A-4B55-4EFA-8F66-2EC2533D8172}"/>
              </a:ext>
            </a:extLst>
          </p:cNvPr>
          <p:cNvGrpSpPr/>
          <p:nvPr/>
        </p:nvGrpSpPr>
        <p:grpSpPr>
          <a:xfrm>
            <a:off x="1022240" y="2140403"/>
            <a:ext cx="378617" cy="99792"/>
            <a:chOff x="3538538" y="1078927"/>
            <a:chExt cx="378617" cy="99792"/>
          </a:xfrm>
        </p:grpSpPr>
        <p:sp>
          <p:nvSpPr>
            <p:cNvPr id="715" name="모서리가 둥근 직사각형 848">
              <a:extLst>
                <a:ext uri="{FF2B5EF4-FFF2-40B4-BE49-F238E27FC236}">
                  <a16:creationId xmlns:a16="http://schemas.microsoft.com/office/drawing/2014/main" id="{7926744B-8ADB-4560-8CBB-33B3A29BFE4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16" name="모서리가 둥근 직사각형 849">
              <a:extLst>
                <a:ext uri="{FF2B5EF4-FFF2-40B4-BE49-F238E27FC236}">
                  <a16:creationId xmlns:a16="http://schemas.microsoft.com/office/drawing/2014/main" id="{D75DEA5B-2EDA-4155-8F77-695398E883F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17" name="모서리가 둥근 직사각형 850">
              <a:extLst>
                <a:ext uri="{FF2B5EF4-FFF2-40B4-BE49-F238E27FC236}">
                  <a16:creationId xmlns:a16="http://schemas.microsoft.com/office/drawing/2014/main" id="{E04CEA4D-14E4-4BED-BBD1-AFCB56AAA56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18" name="그룹 717">
            <a:extLst>
              <a:ext uri="{FF2B5EF4-FFF2-40B4-BE49-F238E27FC236}">
                <a16:creationId xmlns:a16="http://schemas.microsoft.com/office/drawing/2014/main" id="{5C3F196E-1251-41A2-8A31-6037F51A4233}"/>
              </a:ext>
            </a:extLst>
          </p:cNvPr>
          <p:cNvGrpSpPr/>
          <p:nvPr/>
        </p:nvGrpSpPr>
        <p:grpSpPr>
          <a:xfrm>
            <a:off x="1024398" y="2409385"/>
            <a:ext cx="378617" cy="99792"/>
            <a:chOff x="3538538" y="1078927"/>
            <a:chExt cx="378617" cy="99792"/>
          </a:xfrm>
        </p:grpSpPr>
        <p:sp>
          <p:nvSpPr>
            <p:cNvPr id="719" name="모서리가 둥근 직사각형 852">
              <a:extLst>
                <a:ext uri="{FF2B5EF4-FFF2-40B4-BE49-F238E27FC236}">
                  <a16:creationId xmlns:a16="http://schemas.microsoft.com/office/drawing/2014/main" id="{9C7E033B-7610-402A-BC7D-EE4ACC98B4B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20" name="모서리가 둥근 직사각형 853">
              <a:extLst>
                <a:ext uri="{FF2B5EF4-FFF2-40B4-BE49-F238E27FC236}">
                  <a16:creationId xmlns:a16="http://schemas.microsoft.com/office/drawing/2014/main" id="{4E928A77-6070-4726-AFC6-2FE36A12EEE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21" name="모서리가 둥근 직사각형 854">
              <a:extLst>
                <a:ext uri="{FF2B5EF4-FFF2-40B4-BE49-F238E27FC236}">
                  <a16:creationId xmlns:a16="http://schemas.microsoft.com/office/drawing/2014/main" id="{8A2E0010-9D8E-4530-B3AC-CF287A11AE5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22" name="그룹 721">
            <a:extLst>
              <a:ext uri="{FF2B5EF4-FFF2-40B4-BE49-F238E27FC236}">
                <a16:creationId xmlns:a16="http://schemas.microsoft.com/office/drawing/2014/main" id="{C12CF677-D6E4-4369-B1C8-701843C6451B}"/>
              </a:ext>
            </a:extLst>
          </p:cNvPr>
          <p:cNvGrpSpPr/>
          <p:nvPr/>
        </p:nvGrpSpPr>
        <p:grpSpPr>
          <a:xfrm>
            <a:off x="1024398" y="2674971"/>
            <a:ext cx="378617" cy="99792"/>
            <a:chOff x="3538538" y="1078927"/>
            <a:chExt cx="378617" cy="99792"/>
          </a:xfrm>
        </p:grpSpPr>
        <p:sp>
          <p:nvSpPr>
            <p:cNvPr id="723" name="모서리가 둥근 직사각형 856">
              <a:extLst>
                <a:ext uri="{FF2B5EF4-FFF2-40B4-BE49-F238E27FC236}">
                  <a16:creationId xmlns:a16="http://schemas.microsoft.com/office/drawing/2014/main" id="{BF2BF9A7-E01C-4775-A37D-30C04FF7221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24" name="모서리가 둥근 직사각형 857">
              <a:extLst>
                <a:ext uri="{FF2B5EF4-FFF2-40B4-BE49-F238E27FC236}">
                  <a16:creationId xmlns:a16="http://schemas.microsoft.com/office/drawing/2014/main" id="{C713FBAB-5734-4563-86FE-00FD35D2D67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25" name="모서리가 둥근 직사각형 858">
              <a:extLst>
                <a:ext uri="{FF2B5EF4-FFF2-40B4-BE49-F238E27FC236}">
                  <a16:creationId xmlns:a16="http://schemas.microsoft.com/office/drawing/2014/main" id="{9A2AD55F-09AF-4017-B3F2-A65AFA93FCF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AB2B9EB6-58E6-45E5-8ABA-EDE57A5F097E}"/>
              </a:ext>
            </a:extLst>
          </p:cNvPr>
          <p:cNvGrpSpPr/>
          <p:nvPr/>
        </p:nvGrpSpPr>
        <p:grpSpPr>
          <a:xfrm>
            <a:off x="1022240" y="2938841"/>
            <a:ext cx="378617" cy="99792"/>
            <a:chOff x="3538538" y="1078927"/>
            <a:chExt cx="378617" cy="99792"/>
          </a:xfrm>
        </p:grpSpPr>
        <p:sp>
          <p:nvSpPr>
            <p:cNvPr id="727" name="모서리가 둥근 직사각형 860">
              <a:extLst>
                <a:ext uri="{FF2B5EF4-FFF2-40B4-BE49-F238E27FC236}">
                  <a16:creationId xmlns:a16="http://schemas.microsoft.com/office/drawing/2014/main" id="{585331FF-64BD-4E93-8AFB-D2903B30B79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28" name="모서리가 둥근 직사각형 861">
              <a:extLst>
                <a:ext uri="{FF2B5EF4-FFF2-40B4-BE49-F238E27FC236}">
                  <a16:creationId xmlns:a16="http://schemas.microsoft.com/office/drawing/2014/main" id="{24D2279B-8E0E-48EA-B99B-99F4DF56694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29" name="모서리가 둥근 직사각형 862">
              <a:extLst>
                <a:ext uri="{FF2B5EF4-FFF2-40B4-BE49-F238E27FC236}">
                  <a16:creationId xmlns:a16="http://schemas.microsoft.com/office/drawing/2014/main" id="{D15510DF-27DA-4699-8185-2974A487208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30" name="그룹 729">
            <a:extLst>
              <a:ext uri="{FF2B5EF4-FFF2-40B4-BE49-F238E27FC236}">
                <a16:creationId xmlns:a16="http://schemas.microsoft.com/office/drawing/2014/main" id="{22B1DE01-ADD7-4E8F-830C-B59224DECC8B}"/>
              </a:ext>
            </a:extLst>
          </p:cNvPr>
          <p:cNvGrpSpPr/>
          <p:nvPr/>
        </p:nvGrpSpPr>
        <p:grpSpPr>
          <a:xfrm>
            <a:off x="1022240" y="3201473"/>
            <a:ext cx="378617" cy="99792"/>
            <a:chOff x="3538538" y="1078927"/>
            <a:chExt cx="378617" cy="99792"/>
          </a:xfrm>
        </p:grpSpPr>
        <p:sp>
          <p:nvSpPr>
            <p:cNvPr id="731" name="모서리가 둥근 직사각형 864">
              <a:extLst>
                <a:ext uri="{FF2B5EF4-FFF2-40B4-BE49-F238E27FC236}">
                  <a16:creationId xmlns:a16="http://schemas.microsoft.com/office/drawing/2014/main" id="{087CCD5E-8F9C-4788-9B82-8A7ACE2E9B6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32" name="모서리가 둥근 직사각형 865">
              <a:extLst>
                <a:ext uri="{FF2B5EF4-FFF2-40B4-BE49-F238E27FC236}">
                  <a16:creationId xmlns:a16="http://schemas.microsoft.com/office/drawing/2014/main" id="{FC245547-B6CB-4E65-AC0A-25FA5504A40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33" name="모서리가 둥근 직사각형 866">
              <a:extLst>
                <a:ext uri="{FF2B5EF4-FFF2-40B4-BE49-F238E27FC236}">
                  <a16:creationId xmlns:a16="http://schemas.microsoft.com/office/drawing/2014/main" id="{A0DCA8C4-7B7A-4002-96E1-2B44B16F6F4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34" name="그룹 733">
            <a:extLst>
              <a:ext uri="{FF2B5EF4-FFF2-40B4-BE49-F238E27FC236}">
                <a16:creationId xmlns:a16="http://schemas.microsoft.com/office/drawing/2014/main" id="{47843C8D-1DEF-48DA-A2E3-D2FFEE9EE538}"/>
              </a:ext>
            </a:extLst>
          </p:cNvPr>
          <p:cNvGrpSpPr/>
          <p:nvPr/>
        </p:nvGrpSpPr>
        <p:grpSpPr>
          <a:xfrm>
            <a:off x="1018195" y="3470226"/>
            <a:ext cx="378617" cy="99792"/>
            <a:chOff x="3538538" y="1078927"/>
            <a:chExt cx="378617" cy="99792"/>
          </a:xfrm>
        </p:grpSpPr>
        <p:sp>
          <p:nvSpPr>
            <p:cNvPr id="735" name="모서리가 둥근 직사각형 869">
              <a:extLst>
                <a:ext uri="{FF2B5EF4-FFF2-40B4-BE49-F238E27FC236}">
                  <a16:creationId xmlns:a16="http://schemas.microsoft.com/office/drawing/2014/main" id="{81DC1A62-7D62-4124-B76B-40F8702D9AF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36" name="모서리가 둥근 직사각형 870">
              <a:extLst>
                <a:ext uri="{FF2B5EF4-FFF2-40B4-BE49-F238E27FC236}">
                  <a16:creationId xmlns:a16="http://schemas.microsoft.com/office/drawing/2014/main" id="{2B7898A9-0DBD-4173-8A08-8DFB1D2C114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37" name="모서리가 둥근 직사각형 871">
              <a:extLst>
                <a:ext uri="{FF2B5EF4-FFF2-40B4-BE49-F238E27FC236}">
                  <a16:creationId xmlns:a16="http://schemas.microsoft.com/office/drawing/2014/main" id="{056BB8E2-E1F4-46B4-A38A-F4BD2AFC2E0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38" name="그룹 737">
            <a:extLst>
              <a:ext uri="{FF2B5EF4-FFF2-40B4-BE49-F238E27FC236}">
                <a16:creationId xmlns:a16="http://schemas.microsoft.com/office/drawing/2014/main" id="{19798AEE-0E87-4EE0-8630-5D447E4CF38D}"/>
              </a:ext>
            </a:extLst>
          </p:cNvPr>
          <p:cNvGrpSpPr/>
          <p:nvPr/>
        </p:nvGrpSpPr>
        <p:grpSpPr>
          <a:xfrm>
            <a:off x="1971080" y="1081087"/>
            <a:ext cx="387076" cy="2484556"/>
            <a:chOff x="900211" y="3492723"/>
            <a:chExt cx="387076" cy="2484556"/>
          </a:xfrm>
        </p:grpSpPr>
        <p:sp>
          <p:nvSpPr>
            <p:cNvPr id="739" name="모서리가 둥근 직사각형 872">
              <a:extLst>
                <a:ext uri="{FF2B5EF4-FFF2-40B4-BE49-F238E27FC236}">
                  <a16:creationId xmlns:a16="http://schemas.microsoft.com/office/drawing/2014/main" id="{3C474F02-C872-438C-AFF1-C656053C84CA}"/>
                </a:ext>
              </a:extLst>
            </p:cNvPr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40" name="모서리가 둥근 직사각형 873">
              <a:extLst>
                <a:ext uri="{FF2B5EF4-FFF2-40B4-BE49-F238E27FC236}">
                  <a16:creationId xmlns:a16="http://schemas.microsoft.com/office/drawing/2014/main" id="{8DB266D5-788B-44A6-B4FF-149E02EC0E1F}"/>
                </a:ext>
              </a:extLst>
            </p:cNvPr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41" name="모서리가 둥근 직사각형 874">
              <a:extLst>
                <a:ext uri="{FF2B5EF4-FFF2-40B4-BE49-F238E27FC236}">
                  <a16:creationId xmlns:a16="http://schemas.microsoft.com/office/drawing/2014/main" id="{A6A6A50D-A8E0-48A4-8817-A282BADDE59E}"/>
                </a:ext>
              </a:extLst>
            </p:cNvPr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0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grpSp>
          <p:nvGrpSpPr>
            <p:cNvPr id="742" name="그룹 741">
              <a:extLst>
                <a:ext uri="{FF2B5EF4-FFF2-40B4-BE49-F238E27FC236}">
                  <a16:creationId xmlns:a16="http://schemas.microsoft.com/office/drawing/2014/main" id="{39ED8374-D359-4D8C-A77A-BCA68C34DDAA}"/>
                </a:ext>
              </a:extLst>
            </p:cNvPr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775" name="모서리가 둥근 직사각형 876">
                <a:extLst>
                  <a:ext uri="{FF2B5EF4-FFF2-40B4-BE49-F238E27FC236}">
                    <a16:creationId xmlns:a16="http://schemas.microsoft.com/office/drawing/2014/main" id="{CD931311-07D1-4735-9533-D4BB6E27C83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76" name="모서리가 둥근 직사각형 877">
                <a:extLst>
                  <a:ext uri="{FF2B5EF4-FFF2-40B4-BE49-F238E27FC236}">
                    <a16:creationId xmlns:a16="http://schemas.microsoft.com/office/drawing/2014/main" id="{F4806AFE-1F22-4A5F-8DE6-7B507B281E5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77" name="모서리가 둥근 직사각형 878">
                <a:extLst>
                  <a:ext uri="{FF2B5EF4-FFF2-40B4-BE49-F238E27FC236}">
                    <a16:creationId xmlns:a16="http://schemas.microsoft.com/office/drawing/2014/main" id="{0C2B9181-E5D1-4C0F-A1BA-4B16DF7ABE2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43" name="그룹 742">
              <a:extLst>
                <a:ext uri="{FF2B5EF4-FFF2-40B4-BE49-F238E27FC236}">
                  <a16:creationId xmlns:a16="http://schemas.microsoft.com/office/drawing/2014/main" id="{5451110B-4740-419C-B3D2-54F9DED40461}"/>
                </a:ext>
              </a:extLst>
            </p:cNvPr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772" name="모서리가 둥근 직사각형 880">
                <a:extLst>
                  <a:ext uri="{FF2B5EF4-FFF2-40B4-BE49-F238E27FC236}">
                    <a16:creationId xmlns:a16="http://schemas.microsoft.com/office/drawing/2014/main" id="{2C8DC337-8D64-42CD-A9B7-E7AD12CC40F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73" name="모서리가 둥근 직사각형 881">
                <a:extLst>
                  <a:ext uri="{FF2B5EF4-FFF2-40B4-BE49-F238E27FC236}">
                    <a16:creationId xmlns:a16="http://schemas.microsoft.com/office/drawing/2014/main" id="{FA467777-0A95-4A10-A684-0279885FFDA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74" name="모서리가 둥근 직사각형 882">
                <a:extLst>
                  <a:ext uri="{FF2B5EF4-FFF2-40B4-BE49-F238E27FC236}">
                    <a16:creationId xmlns:a16="http://schemas.microsoft.com/office/drawing/2014/main" id="{A9C57366-C959-4633-A3A5-23128C407C4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44" name="그룹 743">
              <a:extLst>
                <a:ext uri="{FF2B5EF4-FFF2-40B4-BE49-F238E27FC236}">
                  <a16:creationId xmlns:a16="http://schemas.microsoft.com/office/drawing/2014/main" id="{965FC16F-47B6-454F-B71B-F87ED0948EA4}"/>
                </a:ext>
              </a:extLst>
            </p:cNvPr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769" name="모서리가 둥근 직사각형 884">
                <a:extLst>
                  <a:ext uri="{FF2B5EF4-FFF2-40B4-BE49-F238E27FC236}">
                    <a16:creationId xmlns:a16="http://schemas.microsoft.com/office/drawing/2014/main" id="{910BED59-0EEE-4753-8B4D-6AB13AAF10F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70" name="모서리가 둥근 직사각형 885">
                <a:extLst>
                  <a:ext uri="{FF2B5EF4-FFF2-40B4-BE49-F238E27FC236}">
                    <a16:creationId xmlns:a16="http://schemas.microsoft.com/office/drawing/2014/main" id="{087F6CC4-40B2-4803-BF77-5E56F95ACC5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71" name="모서리가 둥근 직사각형 886">
                <a:extLst>
                  <a:ext uri="{FF2B5EF4-FFF2-40B4-BE49-F238E27FC236}">
                    <a16:creationId xmlns:a16="http://schemas.microsoft.com/office/drawing/2014/main" id="{123439F8-8964-4E26-B543-53BD9E1C908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45" name="그룹 744">
              <a:extLst>
                <a:ext uri="{FF2B5EF4-FFF2-40B4-BE49-F238E27FC236}">
                  <a16:creationId xmlns:a16="http://schemas.microsoft.com/office/drawing/2014/main" id="{03D64A33-0FAA-4BA0-AA10-E9E93C666AE2}"/>
                </a:ext>
              </a:extLst>
            </p:cNvPr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766" name="모서리가 둥근 직사각형 888">
                <a:extLst>
                  <a:ext uri="{FF2B5EF4-FFF2-40B4-BE49-F238E27FC236}">
                    <a16:creationId xmlns:a16="http://schemas.microsoft.com/office/drawing/2014/main" id="{1355CE82-CC95-44FB-82B0-CC15396F3E7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67" name="모서리가 둥근 직사각형 889">
                <a:extLst>
                  <a:ext uri="{FF2B5EF4-FFF2-40B4-BE49-F238E27FC236}">
                    <a16:creationId xmlns:a16="http://schemas.microsoft.com/office/drawing/2014/main" id="{B1A3258B-70C7-4049-AA2F-BE3F50E33A1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68" name="모서리가 둥근 직사각형 890">
                <a:extLst>
                  <a:ext uri="{FF2B5EF4-FFF2-40B4-BE49-F238E27FC236}">
                    <a16:creationId xmlns:a16="http://schemas.microsoft.com/office/drawing/2014/main" id="{235C76DF-A9CF-4D8D-BE0C-9C4E54022EA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46" name="그룹 745">
              <a:extLst>
                <a:ext uri="{FF2B5EF4-FFF2-40B4-BE49-F238E27FC236}">
                  <a16:creationId xmlns:a16="http://schemas.microsoft.com/office/drawing/2014/main" id="{14380266-4B83-4ACF-8145-3890273ED5D8}"/>
                </a:ext>
              </a:extLst>
            </p:cNvPr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763" name="모서리가 둥근 직사각형 892">
                <a:extLst>
                  <a:ext uri="{FF2B5EF4-FFF2-40B4-BE49-F238E27FC236}">
                    <a16:creationId xmlns:a16="http://schemas.microsoft.com/office/drawing/2014/main" id="{95698A2E-149F-479A-B1CD-541AAC7DD54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64" name="모서리가 둥근 직사각형 893">
                <a:extLst>
                  <a:ext uri="{FF2B5EF4-FFF2-40B4-BE49-F238E27FC236}">
                    <a16:creationId xmlns:a16="http://schemas.microsoft.com/office/drawing/2014/main" id="{1E9B3512-A6ED-4245-9279-B13749B3E29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65" name="모서리가 둥근 직사각형 894">
                <a:extLst>
                  <a:ext uri="{FF2B5EF4-FFF2-40B4-BE49-F238E27FC236}">
                    <a16:creationId xmlns:a16="http://schemas.microsoft.com/office/drawing/2014/main" id="{86AFB5FF-971D-4A59-8456-88560B4F173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47" name="그룹 746">
              <a:extLst>
                <a:ext uri="{FF2B5EF4-FFF2-40B4-BE49-F238E27FC236}">
                  <a16:creationId xmlns:a16="http://schemas.microsoft.com/office/drawing/2014/main" id="{1E801F44-7BA2-44C1-B44C-66FB8E255DAC}"/>
                </a:ext>
              </a:extLst>
            </p:cNvPr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760" name="모서리가 둥근 직사각형 896">
                <a:extLst>
                  <a:ext uri="{FF2B5EF4-FFF2-40B4-BE49-F238E27FC236}">
                    <a16:creationId xmlns:a16="http://schemas.microsoft.com/office/drawing/2014/main" id="{1B864D8A-1F1D-4FC8-98F1-F2C43F1E136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61" name="모서리가 둥근 직사각형 897">
                <a:extLst>
                  <a:ext uri="{FF2B5EF4-FFF2-40B4-BE49-F238E27FC236}">
                    <a16:creationId xmlns:a16="http://schemas.microsoft.com/office/drawing/2014/main" id="{29411235-0954-460B-A0FF-BF06D0CBF58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62" name="모서리가 둥근 직사각형 898">
                <a:extLst>
                  <a:ext uri="{FF2B5EF4-FFF2-40B4-BE49-F238E27FC236}">
                    <a16:creationId xmlns:a16="http://schemas.microsoft.com/office/drawing/2014/main" id="{CB8C7F48-5992-4595-99A0-7AE5C01CC32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48" name="그룹 747">
              <a:extLst>
                <a:ext uri="{FF2B5EF4-FFF2-40B4-BE49-F238E27FC236}">
                  <a16:creationId xmlns:a16="http://schemas.microsoft.com/office/drawing/2014/main" id="{14555A39-06FC-45F8-9AED-AB8CB13CF84E}"/>
                </a:ext>
              </a:extLst>
            </p:cNvPr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757" name="모서리가 둥근 직사각형 900">
                <a:extLst>
                  <a:ext uri="{FF2B5EF4-FFF2-40B4-BE49-F238E27FC236}">
                    <a16:creationId xmlns:a16="http://schemas.microsoft.com/office/drawing/2014/main" id="{6D03D7AC-3110-4BC3-8F15-CAECC6D749F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58" name="모서리가 둥근 직사각형 901">
                <a:extLst>
                  <a:ext uri="{FF2B5EF4-FFF2-40B4-BE49-F238E27FC236}">
                    <a16:creationId xmlns:a16="http://schemas.microsoft.com/office/drawing/2014/main" id="{4F89A98C-5C20-46AD-B12C-2D65808EF20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59" name="모서리가 둥근 직사각형 902">
                <a:extLst>
                  <a:ext uri="{FF2B5EF4-FFF2-40B4-BE49-F238E27FC236}">
                    <a16:creationId xmlns:a16="http://schemas.microsoft.com/office/drawing/2014/main" id="{83D47E45-7059-495B-BEBB-96C1CAA5A10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49" name="그룹 748">
              <a:extLst>
                <a:ext uri="{FF2B5EF4-FFF2-40B4-BE49-F238E27FC236}">
                  <a16:creationId xmlns:a16="http://schemas.microsoft.com/office/drawing/2014/main" id="{2EFF915C-4169-499B-BEE9-2BEE9FE64290}"/>
                </a:ext>
              </a:extLst>
            </p:cNvPr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754" name="모서리가 둥근 직사각형 904">
                <a:extLst>
                  <a:ext uri="{FF2B5EF4-FFF2-40B4-BE49-F238E27FC236}">
                    <a16:creationId xmlns:a16="http://schemas.microsoft.com/office/drawing/2014/main" id="{B570AC82-D8A8-4ABD-A8C6-7768CC922E9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55" name="모서리가 둥근 직사각형 905">
                <a:extLst>
                  <a:ext uri="{FF2B5EF4-FFF2-40B4-BE49-F238E27FC236}">
                    <a16:creationId xmlns:a16="http://schemas.microsoft.com/office/drawing/2014/main" id="{0ACE2387-D0A6-4ED2-845D-A721DBA3572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56" name="모서리가 둥근 직사각형 906">
                <a:extLst>
                  <a:ext uri="{FF2B5EF4-FFF2-40B4-BE49-F238E27FC236}">
                    <a16:creationId xmlns:a16="http://schemas.microsoft.com/office/drawing/2014/main" id="{96D7F797-2370-4467-BA76-F301D5D2FB7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750" name="그룹 749">
              <a:extLst>
                <a:ext uri="{FF2B5EF4-FFF2-40B4-BE49-F238E27FC236}">
                  <a16:creationId xmlns:a16="http://schemas.microsoft.com/office/drawing/2014/main" id="{D3B301A6-21FF-49B4-95D8-2956A3DE47B0}"/>
                </a:ext>
              </a:extLst>
            </p:cNvPr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751" name="모서리가 둥근 직사각형 908">
                <a:extLst>
                  <a:ext uri="{FF2B5EF4-FFF2-40B4-BE49-F238E27FC236}">
                    <a16:creationId xmlns:a16="http://schemas.microsoft.com/office/drawing/2014/main" id="{EAD89DEC-7218-42FD-B4A9-751C1396D87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52" name="모서리가 둥근 직사각형 909">
                <a:extLst>
                  <a:ext uri="{FF2B5EF4-FFF2-40B4-BE49-F238E27FC236}">
                    <a16:creationId xmlns:a16="http://schemas.microsoft.com/office/drawing/2014/main" id="{D6DE8615-8AA4-43E2-BE07-AE21FC02DC0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753" name="모서리가 둥근 직사각형 910">
                <a:extLst>
                  <a:ext uri="{FF2B5EF4-FFF2-40B4-BE49-F238E27FC236}">
                    <a16:creationId xmlns:a16="http://schemas.microsoft.com/office/drawing/2014/main" id="{0777A3D8-D734-48DA-8FDA-8A517C05BEF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</a:endParaRPr>
              </a:p>
            </p:txBody>
          </p:sp>
        </p:grpSp>
      </p:grpSp>
      <p:sp>
        <p:nvSpPr>
          <p:cNvPr id="778" name="모서리가 둥근 직사각형 912">
            <a:extLst>
              <a:ext uri="{FF2B5EF4-FFF2-40B4-BE49-F238E27FC236}">
                <a16:creationId xmlns:a16="http://schemas.microsoft.com/office/drawing/2014/main" id="{48B9ECED-B93E-477B-B417-E8FEF3BF81AD}"/>
              </a:ext>
            </a:extLst>
          </p:cNvPr>
          <p:cNvSpPr/>
          <p:nvPr/>
        </p:nvSpPr>
        <p:spPr>
          <a:xfrm>
            <a:off x="1497803" y="1085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779" name="모서리가 둥근 직사각형 914">
            <a:extLst>
              <a:ext uri="{FF2B5EF4-FFF2-40B4-BE49-F238E27FC236}">
                <a16:creationId xmlns:a16="http://schemas.microsoft.com/office/drawing/2014/main" id="{53DE61C2-4152-4135-BBB4-92139699FE75}"/>
              </a:ext>
            </a:extLst>
          </p:cNvPr>
          <p:cNvSpPr/>
          <p:nvPr/>
        </p:nvSpPr>
        <p:spPr>
          <a:xfrm>
            <a:off x="1816889" y="1083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BED20EC5-AB3D-4806-BB1A-1E88533EDB87}"/>
              </a:ext>
            </a:extLst>
          </p:cNvPr>
          <p:cNvGrpSpPr/>
          <p:nvPr/>
        </p:nvGrpSpPr>
        <p:grpSpPr>
          <a:xfrm>
            <a:off x="1497505" y="1346316"/>
            <a:ext cx="378617" cy="99792"/>
            <a:chOff x="3538538" y="1078927"/>
            <a:chExt cx="378617" cy="99792"/>
          </a:xfrm>
        </p:grpSpPr>
        <p:sp>
          <p:nvSpPr>
            <p:cNvPr id="781" name="모서리가 둥근 직사각형 916">
              <a:extLst>
                <a:ext uri="{FF2B5EF4-FFF2-40B4-BE49-F238E27FC236}">
                  <a16:creationId xmlns:a16="http://schemas.microsoft.com/office/drawing/2014/main" id="{8303179C-02C6-4BD4-ADE1-C5B85AC3416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82" name="모서리가 둥근 직사각형 918">
              <a:extLst>
                <a:ext uri="{FF2B5EF4-FFF2-40B4-BE49-F238E27FC236}">
                  <a16:creationId xmlns:a16="http://schemas.microsoft.com/office/drawing/2014/main" id="{D7B2B32B-0EF7-4B43-9B97-116B9E8C753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1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83" name="그룹 782">
            <a:extLst>
              <a:ext uri="{FF2B5EF4-FFF2-40B4-BE49-F238E27FC236}">
                <a16:creationId xmlns:a16="http://schemas.microsoft.com/office/drawing/2014/main" id="{A3DC7D9F-7276-4295-831A-232897F18CA0}"/>
              </a:ext>
            </a:extLst>
          </p:cNvPr>
          <p:cNvGrpSpPr/>
          <p:nvPr/>
        </p:nvGrpSpPr>
        <p:grpSpPr>
          <a:xfrm>
            <a:off x="1501772" y="1608948"/>
            <a:ext cx="378617" cy="99792"/>
            <a:chOff x="3538538" y="1078927"/>
            <a:chExt cx="378617" cy="99792"/>
          </a:xfrm>
        </p:grpSpPr>
        <p:sp>
          <p:nvSpPr>
            <p:cNvPr id="784" name="모서리가 둥근 직사각형 920">
              <a:extLst>
                <a:ext uri="{FF2B5EF4-FFF2-40B4-BE49-F238E27FC236}">
                  <a16:creationId xmlns:a16="http://schemas.microsoft.com/office/drawing/2014/main" id="{2752722B-BC19-4C06-AB15-73D4C013A57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85" name="모서리가 둥근 직사각형 922">
              <a:extLst>
                <a:ext uri="{FF2B5EF4-FFF2-40B4-BE49-F238E27FC236}">
                  <a16:creationId xmlns:a16="http://schemas.microsoft.com/office/drawing/2014/main" id="{82101641-9B67-48AF-8D91-8E8ACEC3A71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2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9AA6E5A6-0FBA-4E95-9D55-A58DB248EECA}"/>
              </a:ext>
            </a:extLst>
          </p:cNvPr>
          <p:cNvGrpSpPr/>
          <p:nvPr/>
        </p:nvGrpSpPr>
        <p:grpSpPr>
          <a:xfrm>
            <a:off x="1493313" y="1873738"/>
            <a:ext cx="378617" cy="99792"/>
            <a:chOff x="3538538" y="1078927"/>
            <a:chExt cx="378617" cy="99792"/>
          </a:xfrm>
        </p:grpSpPr>
        <p:sp>
          <p:nvSpPr>
            <p:cNvPr id="787" name="모서리가 둥근 직사각형 924">
              <a:extLst>
                <a:ext uri="{FF2B5EF4-FFF2-40B4-BE49-F238E27FC236}">
                  <a16:creationId xmlns:a16="http://schemas.microsoft.com/office/drawing/2014/main" id="{755DEBB3-D715-4FB8-8C05-C51ED0D2051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88" name="모서리가 둥근 직사각형 926">
              <a:extLst>
                <a:ext uri="{FF2B5EF4-FFF2-40B4-BE49-F238E27FC236}">
                  <a16:creationId xmlns:a16="http://schemas.microsoft.com/office/drawing/2014/main" id="{D2C6374B-3C34-40AE-AEBD-1CCEB5ED5E0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3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89" name="그룹 788">
            <a:extLst>
              <a:ext uri="{FF2B5EF4-FFF2-40B4-BE49-F238E27FC236}">
                <a16:creationId xmlns:a16="http://schemas.microsoft.com/office/drawing/2014/main" id="{5E79B717-6DEF-4281-8957-AD3E39924527}"/>
              </a:ext>
            </a:extLst>
          </p:cNvPr>
          <p:cNvGrpSpPr/>
          <p:nvPr/>
        </p:nvGrpSpPr>
        <p:grpSpPr>
          <a:xfrm>
            <a:off x="1497505" y="2138404"/>
            <a:ext cx="378617" cy="99792"/>
            <a:chOff x="3538538" y="1078927"/>
            <a:chExt cx="378617" cy="99792"/>
          </a:xfrm>
        </p:grpSpPr>
        <p:sp>
          <p:nvSpPr>
            <p:cNvPr id="790" name="모서리가 둥근 직사각형 928">
              <a:extLst>
                <a:ext uri="{FF2B5EF4-FFF2-40B4-BE49-F238E27FC236}">
                  <a16:creationId xmlns:a16="http://schemas.microsoft.com/office/drawing/2014/main" id="{512F21BB-7FEA-4E22-8A09-1E482A292AA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91" name="모서리가 둥근 직사각형 930">
              <a:extLst>
                <a:ext uri="{FF2B5EF4-FFF2-40B4-BE49-F238E27FC236}">
                  <a16:creationId xmlns:a16="http://schemas.microsoft.com/office/drawing/2014/main" id="{BC65D20C-EA5C-49FB-954D-42BF0FE97F8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4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92" name="그룹 791">
            <a:extLst>
              <a:ext uri="{FF2B5EF4-FFF2-40B4-BE49-F238E27FC236}">
                <a16:creationId xmlns:a16="http://schemas.microsoft.com/office/drawing/2014/main" id="{8C755BB7-D74F-4D12-8C13-B05D13A5A9C8}"/>
              </a:ext>
            </a:extLst>
          </p:cNvPr>
          <p:cNvGrpSpPr/>
          <p:nvPr/>
        </p:nvGrpSpPr>
        <p:grpSpPr>
          <a:xfrm>
            <a:off x="1499663" y="2407386"/>
            <a:ext cx="378617" cy="99792"/>
            <a:chOff x="3538538" y="1078927"/>
            <a:chExt cx="378617" cy="99792"/>
          </a:xfrm>
        </p:grpSpPr>
        <p:sp>
          <p:nvSpPr>
            <p:cNvPr id="793" name="모서리가 둥근 직사각형 932">
              <a:extLst>
                <a:ext uri="{FF2B5EF4-FFF2-40B4-BE49-F238E27FC236}">
                  <a16:creationId xmlns:a16="http://schemas.microsoft.com/office/drawing/2014/main" id="{FB809919-0C1B-4133-A514-D31F38C7B8B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94" name="모서리가 둥근 직사각형 934">
              <a:extLst>
                <a:ext uri="{FF2B5EF4-FFF2-40B4-BE49-F238E27FC236}">
                  <a16:creationId xmlns:a16="http://schemas.microsoft.com/office/drawing/2014/main" id="{7E54857A-AF08-4641-B247-410DF373AE5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5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95" name="그룹 794">
            <a:extLst>
              <a:ext uri="{FF2B5EF4-FFF2-40B4-BE49-F238E27FC236}">
                <a16:creationId xmlns:a16="http://schemas.microsoft.com/office/drawing/2014/main" id="{F7352C82-5702-4622-A247-E98530F531CD}"/>
              </a:ext>
            </a:extLst>
          </p:cNvPr>
          <p:cNvGrpSpPr/>
          <p:nvPr/>
        </p:nvGrpSpPr>
        <p:grpSpPr>
          <a:xfrm>
            <a:off x="1499663" y="2672972"/>
            <a:ext cx="378617" cy="99792"/>
            <a:chOff x="3538538" y="1078927"/>
            <a:chExt cx="378617" cy="99792"/>
          </a:xfrm>
        </p:grpSpPr>
        <p:sp>
          <p:nvSpPr>
            <p:cNvPr id="796" name="모서리가 둥근 직사각형 936">
              <a:extLst>
                <a:ext uri="{FF2B5EF4-FFF2-40B4-BE49-F238E27FC236}">
                  <a16:creationId xmlns:a16="http://schemas.microsoft.com/office/drawing/2014/main" id="{0CD49083-219B-435E-B0F5-50A36733F4A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797" name="모서리가 둥근 직사각형 938">
              <a:extLst>
                <a:ext uri="{FF2B5EF4-FFF2-40B4-BE49-F238E27FC236}">
                  <a16:creationId xmlns:a16="http://schemas.microsoft.com/office/drawing/2014/main" id="{CE236904-0841-45C8-8C27-5F7ECE1ED28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6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5D47C244-417A-4CE5-9764-E983DE05F8DE}"/>
              </a:ext>
            </a:extLst>
          </p:cNvPr>
          <p:cNvGrpSpPr/>
          <p:nvPr/>
        </p:nvGrpSpPr>
        <p:grpSpPr>
          <a:xfrm>
            <a:off x="1497505" y="2936842"/>
            <a:ext cx="378617" cy="99792"/>
            <a:chOff x="3538538" y="1078927"/>
            <a:chExt cx="378617" cy="99792"/>
          </a:xfrm>
        </p:grpSpPr>
        <p:sp>
          <p:nvSpPr>
            <p:cNvPr id="799" name="모서리가 둥근 직사각형 940">
              <a:extLst>
                <a:ext uri="{FF2B5EF4-FFF2-40B4-BE49-F238E27FC236}">
                  <a16:creationId xmlns:a16="http://schemas.microsoft.com/office/drawing/2014/main" id="{6DB1221E-C833-4E1B-917C-9160C3D26BC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00" name="모서리가 둥근 직사각형 942">
              <a:extLst>
                <a:ext uri="{FF2B5EF4-FFF2-40B4-BE49-F238E27FC236}">
                  <a16:creationId xmlns:a16="http://schemas.microsoft.com/office/drawing/2014/main" id="{8AE5A444-BF04-4B95-9AB5-DE3DF96CBFD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7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01" name="그룹 800">
            <a:extLst>
              <a:ext uri="{FF2B5EF4-FFF2-40B4-BE49-F238E27FC236}">
                <a16:creationId xmlns:a16="http://schemas.microsoft.com/office/drawing/2014/main" id="{27D8CF2D-4AC0-4596-B7E8-14EF0BCFAE86}"/>
              </a:ext>
            </a:extLst>
          </p:cNvPr>
          <p:cNvGrpSpPr/>
          <p:nvPr/>
        </p:nvGrpSpPr>
        <p:grpSpPr>
          <a:xfrm>
            <a:off x="1497505" y="3199474"/>
            <a:ext cx="378617" cy="99792"/>
            <a:chOff x="3538538" y="1078927"/>
            <a:chExt cx="378617" cy="99792"/>
          </a:xfrm>
        </p:grpSpPr>
        <p:sp>
          <p:nvSpPr>
            <p:cNvPr id="802" name="모서리가 둥근 직사각형 944">
              <a:extLst>
                <a:ext uri="{FF2B5EF4-FFF2-40B4-BE49-F238E27FC236}">
                  <a16:creationId xmlns:a16="http://schemas.microsoft.com/office/drawing/2014/main" id="{9A06D667-5ACC-4D77-AA1A-30B8C2C6AB3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03" name="모서리가 둥근 직사각형 946">
              <a:extLst>
                <a:ext uri="{FF2B5EF4-FFF2-40B4-BE49-F238E27FC236}">
                  <a16:creationId xmlns:a16="http://schemas.microsoft.com/office/drawing/2014/main" id="{32BF0EC1-1507-4516-8687-7DA98B2BD1E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8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04" name="그룹 803">
            <a:extLst>
              <a:ext uri="{FF2B5EF4-FFF2-40B4-BE49-F238E27FC236}">
                <a16:creationId xmlns:a16="http://schemas.microsoft.com/office/drawing/2014/main" id="{6B5F302E-794D-4680-A10B-4DCCABADF587}"/>
              </a:ext>
            </a:extLst>
          </p:cNvPr>
          <p:cNvGrpSpPr/>
          <p:nvPr/>
        </p:nvGrpSpPr>
        <p:grpSpPr>
          <a:xfrm>
            <a:off x="1493460" y="3468227"/>
            <a:ext cx="378617" cy="99792"/>
            <a:chOff x="3538538" y="1078927"/>
            <a:chExt cx="378617" cy="99792"/>
          </a:xfrm>
        </p:grpSpPr>
        <p:sp>
          <p:nvSpPr>
            <p:cNvPr id="805" name="모서리가 둥근 직사각형 948">
              <a:extLst>
                <a:ext uri="{FF2B5EF4-FFF2-40B4-BE49-F238E27FC236}">
                  <a16:creationId xmlns:a16="http://schemas.microsoft.com/office/drawing/2014/main" id="{BDC0A2F9-385A-46D8-B54E-CC7E9475D4A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  <p:sp>
          <p:nvSpPr>
            <p:cNvPr id="806" name="모서리가 둥근 직사각형 950">
              <a:extLst>
                <a:ext uri="{FF2B5EF4-FFF2-40B4-BE49-F238E27FC236}">
                  <a16:creationId xmlns:a16="http://schemas.microsoft.com/office/drawing/2014/main" id="{A98BF8CA-F0E4-4369-A41B-073F84DE184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</a:rPr>
                <a:t>9</a:t>
              </a:r>
              <a:endParaRPr lang="ko-KR" altLang="en-US" sz="500" dirty="0">
                <a:solidFill>
                  <a:srgbClr val="FF0000"/>
                </a:solidFill>
              </a:endParaRPr>
            </a:p>
          </p:txBody>
        </p:sp>
      </p:grpSp>
      <p:sp>
        <p:nvSpPr>
          <p:cNvPr id="807" name="직사각형 806">
            <a:extLst>
              <a:ext uri="{FF2B5EF4-FFF2-40B4-BE49-F238E27FC236}">
                <a16:creationId xmlns:a16="http://schemas.microsoft.com/office/drawing/2014/main" id="{44AD21EE-6C6E-4C0B-860A-0B3FA71CF87A}"/>
              </a:ext>
            </a:extLst>
          </p:cNvPr>
          <p:cNvSpPr/>
          <p:nvPr/>
        </p:nvSpPr>
        <p:spPr>
          <a:xfrm>
            <a:off x="-3632" y="108784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8" name="직사각형 807">
            <a:extLst>
              <a:ext uri="{FF2B5EF4-FFF2-40B4-BE49-F238E27FC236}">
                <a16:creationId xmlns:a16="http://schemas.microsoft.com/office/drawing/2014/main" id="{C7D48FFB-18A1-41A6-9DEE-CC52FCEC8E66}"/>
              </a:ext>
            </a:extLst>
          </p:cNvPr>
          <p:cNvSpPr/>
          <p:nvPr/>
        </p:nvSpPr>
        <p:spPr>
          <a:xfrm>
            <a:off x="-5790" y="1614513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9" name="직사각형 808">
            <a:extLst>
              <a:ext uri="{FF2B5EF4-FFF2-40B4-BE49-F238E27FC236}">
                <a16:creationId xmlns:a16="http://schemas.microsoft.com/office/drawing/2014/main" id="{B1EEE46D-F615-4EEF-8F32-4A2D03598BF4}"/>
              </a:ext>
            </a:extLst>
          </p:cNvPr>
          <p:cNvSpPr/>
          <p:nvPr/>
        </p:nvSpPr>
        <p:spPr>
          <a:xfrm>
            <a:off x="-6924" y="21423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0" name="직사각형 809">
            <a:extLst>
              <a:ext uri="{FF2B5EF4-FFF2-40B4-BE49-F238E27FC236}">
                <a16:creationId xmlns:a16="http://schemas.microsoft.com/office/drawing/2014/main" id="{5474DA33-3DEC-4D19-8451-F1D00BA58E5D}"/>
              </a:ext>
            </a:extLst>
          </p:cNvPr>
          <p:cNvSpPr/>
          <p:nvPr/>
        </p:nvSpPr>
        <p:spPr>
          <a:xfrm>
            <a:off x="-11366" y="2408755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2" name="직사각형 811">
            <a:extLst>
              <a:ext uri="{FF2B5EF4-FFF2-40B4-BE49-F238E27FC236}">
                <a16:creationId xmlns:a16="http://schemas.microsoft.com/office/drawing/2014/main" id="{37EA45A7-AC1C-4188-B09B-FE4EA737AC58}"/>
              </a:ext>
            </a:extLst>
          </p:cNvPr>
          <p:cNvSpPr/>
          <p:nvPr/>
        </p:nvSpPr>
        <p:spPr>
          <a:xfrm>
            <a:off x="-4201" y="2941001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3" name="직사각형 812">
            <a:extLst>
              <a:ext uri="{FF2B5EF4-FFF2-40B4-BE49-F238E27FC236}">
                <a16:creationId xmlns:a16="http://schemas.microsoft.com/office/drawing/2014/main" id="{366DF155-3D5A-420D-A342-66113FD7CFDA}"/>
              </a:ext>
            </a:extLst>
          </p:cNvPr>
          <p:cNvSpPr/>
          <p:nvPr/>
        </p:nvSpPr>
        <p:spPr>
          <a:xfrm>
            <a:off x="-10090" y="320344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4" name="직사각형 813">
            <a:extLst>
              <a:ext uri="{FF2B5EF4-FFF2-40B4-BE49-F238E27FC236}">
                <a16:creationId xmlns:a16="http://schemas.microsoft.com/office/drawing/2014/main" id="{5A5D9E15-070A-45C2-A63D-F0437BFD2A98}"/>
              </a:ext>
            </a:extLst>
          </p:cNvPr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3" name="직사각형 822">
            <a:extLst>
              <a:ext uri="{FF2B5EF4-FFF2-40B4-BE49-F238E27FC236}">
                <a16:creationId xmlns:a16="http://schemas.microsoft.com/office/drawing/2014/main" id="{D887A2E2-3C60-414F-9792-321AF70E4E68}"/>
              </a:ext>
            </a:extLst>
          </p:cNvPr>
          <p:cNvSpPr/>
          <p:nvPr/>
        </p:nvSpPr>
        <p:spPr>
          <a:xfrm>
            <a:off x="0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2" name="직사각형 891">
            <a:extLst>
              <a:ext uri="{FF2B5EF4-FFF2-40B4-BE49-F238E27FC236}">
                <a16:creationId xmlns:a16="http://schemas.microsoft.com/office/drawing/2014/main" id="{457CF8C8-97C8-4699-AAD3-9C991A205D7D}"/>
              </a:ext>
            </a:extLst>
          </p:cNvPr>
          <p:cNvSpPr/>
          <p:nvPr/>
        </p:nvSpPr>
        <p:spPr>
          <a:xfrm>
            <a:off x="9623439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9" name="모서리가 둥근 직사각형 1540">
            <a:extLst>
              <a:ext uri="{FF2B5EF4-FFF2-40B4-BE49-F238E27FC236}">
                <a16:creationId xmlns:a16="http://schemas.microsoft.com/office/drawing/2014/main" id="{4E7BFB42-BE72-46A0-8FD4-C657DE69F518}"/>
              </a:ext>
            </a:extLst>
          </p:cNvPr>
          <p:cNvSpPr/>
          <p:nvPr/>
        </p:nvSpPr>
        <p:spPr>
          <a:xfrm>
            <a:off x="1020854" y="43669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0" name="모서리가 둥근 직사각형 1541">
            <a:extLst>
              <a:ext uri="{FF2B5EF4-FFF2-40B4-BE49-F238E27FC236}">
                <a16:creationId xmlns:a16="http://schemas.microsoft.com/office/drawing/2014/main" id="{BC834F49-82EE-4C00-8D4C-CD3741AF5506}"/>
              </a:ext>
            </a:extLst>
          </p:cNvPr>
          <p:cNvSpPr/>
          <p:nvPr/>
        </p:nvSpPr>
        <p:spPr>
          <a:xfrm>
            <a:off x="1187095" y="4365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1" name="모서리가 둥근 직사각형 1542">
            <a:extLst>
              <a:ext uri="{FF2B5EF4-FFF2-40B4-BE49-F238E27FC236}">
                <a16:creationId xmlns:a16="http://schemas.microsoft.com/office/drawing/2014/main" id="{460014E8-2C65-41EC-A068-6C931CE73702}"/>
              </a:ext>
            </a:extLst>
          </p:cNvPr>
          <p:cNvSpPr/>
          <p:nvPr/>
        </p:nvSpPr>
        <p:spPr>
          <a:xfrm>
            <a:off x="1340636" y="43645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2" name="모서리가 둥근 직사각형 1543">
            <a:extLst>
              <a:ext uri="{FF2B5EF4-FFF2-40B4-BE49-F238E27FC236}">
                <a16:creationId xmlns:a16="http://schemas.microsoft.com/office/drawing/2014/main" id="{CACC027D-59B5-410C-A80B-6D022F25A45B}"/>
              </a:ext>
            </a:extLst>
          </p:cNvPr>
          <p:cNvSpPr/>
          <p:nvPr/>
        </p:nvSpPr>
        <p:spPr>
          <a:xfrm>
            <a:off x="1500527" y="43635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3" name="모서리가 둥근 직사각형 1544">
            <a:extLst>
              <a:ext uri="{FF2B5EF4-FFF2-40B4-BE49-F238E27FC236}">
                <a16:creationId xmlns:a16="http://schemas.microsoft.com/office/drawing/2014/main" id="{9368BEA1-022D-4C17-B466-85828D443456}"/>
              </a:ext>
            </a:extLst>
          </p:cNvPr>
          <p:cNvSpPr/>
          <p:nvPr/>
        </p:nvSpPr>
        <p:spPr>
          <a:xfrm>
            <a:off x="1659622" y="43639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4" name="모서리가 둥근 직사각형 1554">
            <a:extLst>
              <a:ext uri="{FF2B5EF4-FFF2-40B4-BE49-F238E27FC236}">
                <a16:creationId xmlns:a16="http://schemas.microsoft.com/office/drawing/2014/main" id="{8641F2E6-651F-4FB6-807D-107AE381AC6D}"/>
              </a:ext>
            </a:extLst>
          </p:cNvPr>
          <p:cNvSpPr/>
          <p:nvPr/>
        </p:nvSpPr>
        <p:spPr>
          <a:xfrm>
            <a:off x="1020854" y="455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5" name="모서리가 둥근 직사각형 1555">
            <a:extLst>
              <a:ext uri="{FF2B5EF4-FFF2-40B4-BE49-F238E27FC236}">
                <a16:creationId xmlns:a16="http://schemas.microsoft.com/office/drawing/2014/main" id="{6E146522-8044-48A6-AF82-04DD576CD266}"/>
              </a:ext>
            </a:extLst>
          </p:cNvPr>
          <p:cNvSpPr/>
          <p:nvPr/>
        </p:nvSpPr>
        <p:spPr>
          <a:xfrm>
            <a:off x="1187095" y="4553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6" name="모서리가 둥근 직사각형 1556">
            <a:extLst>
              <a:ext uri="{FF2B5EF4-FFF2-40B4-BE49-F238E27FC236}">
                <a16:creationId xmlns:a16="http://schemas.microsoft.com/office/drawing/2014/main" id="{38A3D8B3-3E77-492F-8038-061FF35117B5}"/>
              </a:ext>
            </a:extLst>
          </p:cNvPr>
          <p:cNvSpPr/>
          <p:nvPr/>
        </p:nvSpPr>
        <p:spPr>
          <a:xfrm>
            <a:off x="1340636" y="45517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7" name="모서리가 둥근 직사각형 1557">
            <a:extLst>
              <a:ext uri="{FF2B5EF4-FFF2-40B4-BE49-F238E27FC236}">
                <a16:creationId xmlns:a16="http://schemas.microsoft.com/office/drawing/2014/main" id="{DCEB83DD-4727-46B9-BFD4-D545EBC55BA5}"/>
              </a:ext>
            </a:extLst>
          </p:cNvPr>
          <p:cNvSpPr/>
          <p:nvPr/>
        </p:nvSpPr>
        <p:spPr>
          <a:xfrm>
            <a:off x="1500527" y="45507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8" name="모서리가 둥근 직사각형 1558">
            <a:extLst>
              <a:ext uri="{FF2B5EF4-FFF2-40B4-BE49-F238E27FC236}">
                <a16:creationId xmlns:a16="http://schemas.microsoft.com/office/drawing/2014/main" id="{E2D0A9C2-DBBE-48C0-B667-7F3D99992EE3}"/>
              </a:ext>
            </a:extLst>
          </p:cNvPr>
          <p:cNvSpPr/>
          <p:nvPr/>
        </p:nvSpPr>
        <p:spPr>
          <a:xfrm>
            <a:off x="1659622" y="45511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09" name="모서리가 둥근 직사각형 1560">
            <a:extLst>
              <a:ext uri="{FF2B5EF4-FFF2-40B4-BE49-F238E27FC236}">
                <a16:creationId xmlns:a16="http://schemas.microsoft.com/office/drawing/2014/main" id="{F86EBDEA-A17D-4EFE-B619-5512204B7D1B}"/>
              </a:ext>
            </a:extLst>
          </p:cNvPr>
          <p:cNvSpPr/>
          <p:nvPr/>
        </p:nvSpPr>
        <p:spPr>
          <a:xfrm>
            <a:off x="1020854" y="4739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0" name="모서리가 둥근 직사각형 1570">
            <a:extLst>
              <a:ext uri="{FF2B5EF4-FFF2-40B4-BE49-F238E27FC236}">
                <a16:creationId xmlns:a16="http://schemas.microsoft.com/office/drawing/2014/main" id="{CE61FCE4-2014-4E7E-AF92-8C122ED2D119}"/>
              </a:ext>
            </a:extLst>
          </p:cNvPr>
          <p:cNvSpPr/>
          <p:nvPr/>
        </p:nvSpPr>
        <p:spPr>
          <a:xfrm>
            <a:off x="1187095" y="4738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1" name="모서리가 둥근 직사각형 1571">
            <a:extLst>
              <a:ext uri="{FF2B5EF4-FFF2-40B4-BE49-F238E27FC236}">
                <a16:creationId xmlns:a16="http://schemas.microsoft.com/office/drawing/2014/main" id="{0ADF0F69-B6E2-4E3E-966B-AA2ED1289FD6}"/>
              </a:ext>
            </a:extLst>
          </p:cNvPr>
          <p:cNvSpPr/>
          <p:nvPr/>
        </p:nvSpPr>
        <p:spPr>
          <a:xfrm>
            <a:off x="1340636" y="4737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2" name="모서리가 둥근 직사각형 1572">
            <a:extLst>
              <a:ext uri="{FF2B5EF4-FFF2-40B4-BE49-F238E27FC236}">
                <a16:creationId xmlns:a16="http://schemas.microsoft.com/office/drawing/2014/main" id="{56F4A764-1D09-45B4-B949-943B44227429}"/>
              </a:ext>
            </a:extLst>
          </p:cNvPr>
          <p:cNvSpPr/>
          <p:nvPr/>
        </p:nvSpPr>
        <p:spPr>
          <a:xfrm>
            <a:off x="1500527" y="47360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3" name="모서리가 둥근 직사각형 1573">
            <a:extLst>
              <a:ext uri="{FF2B5EF4-FFF2-40B4-BE49-F238E27FC236}">
                <a16:creationId xmlns:a16="http://schemas.microsoft.com/office/drawing/2014/main" id="{0BFA071D-E537-481C-9091-FD1F20A04A2E}"/>
              </a:ext>
            </a:extLst>
          </p:cNvPr>
          <p:cNvSpPr/>
          <p:nvPr/>
        </p:nvSpPr>
        <p:spPr>
          <a:xfrm>
            <a:off x="1659622" y="47364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4" name="모서리가 둥근 직사각형 1575">
            <a:extLst>
              <a:ext uri="{FF2B5EF4-FFF2-40B4-BE49-F238E27FC236}">
                <a16:creationId xmlns:a16="http://schemas.microsoft.com/office/drawing/2014/main" id="{4FF1ABFC-B591-4A37-9ED9-4961DB002383}"/>
              </a:ext>
            </a:extLst>
          </p:cNvPr>
          <p:cNvSpPr/>
          <p:nvPr/>
        </p:nvSpPr>
        <p:spPr>
          <a:xfrm>
            <a:off x="1020854" y="49271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5" name="모서리가 둥근 직사각형 1576">
            <a:extLst>
              <a:ext uri="{FF2B5EF4-FFF2-40B4-BE49-F238E27FC236}">
                <a16:creationId xmlns:a16="http://schemas.microsoft.com/office/drawing/2014/main" id="{A293B9F8-ABE1-4D96-88C6-6AA6FA42090D}"/>
              </a:ext>
            </a:extLst>
          </p:cNvPr>
          <p:cNvSpPr/>
          <p:nvPr/>
        </p:nvSpPr>
        <p:spPr>
          <a:xfrm>
            <a:off x="1187095" y="49260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6" name="모서리가 둥근 직사각형 1577">
            <a:extLst>
              <a:ext uri="{FF2B5EF4-FFF2-40B4-BE49-F238E27FC236}">
                <a16:creationId xmlns:a16="http://schemas.microsoft.com/office/drawing/2014/main" id="{A9F56F27-D1C7-491F-9D45-E3383BDCDF0F}"/>
              </a:ext>
            </a:extLst>
          </p:cNvPr>
          <p:cNvSpPr/>
          <p:nvPr/>
        </p:nvSpPr>
        <p:spPr>
          <a:xfrm>
            <a:off x="1340636" y="49247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7" name="모서리가 둥근 직사각형 1578">
            <a:extLst>
              <a:ext uri="{FF2B5EF4-FFF2-40B4-BE49-F238E27FC236}">
                <a16:creationId xmlns:a16="http://schemas.microsoft.com/office/drawing/2014/main" id="{CD91A6D4-703D-41D8-BE42-031C44445499}"/>
              </a:ext>
            </a:extLst>
          </p:cNvPr>
          <p:cNvSpPr/>
          <p:nvPr/>
        </p:nvSpPr>
        <p:spPr>
          <a:xfrm>
            <a:off x="1500527" y="4923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8" name="모서리가 둥근 직사각형 1579">
            <a:extLst>
              <a:ext uri="{FF2B5EF4-FFF2-40B4-BE49-F238E27FC236}">
                <a16:creationId xmlns:a16="http://schemas.microsoft.com/office/drawing/2014/main" id="{2F7AA136-B9BA-41AF-B2CF-1DE049599A58}"/>
              </a:ext>
            </a:extLst>
          </p:cNvPr>
          <p:cNvSpPr/>
          <p:nvPr/>
        </p:nvSpPr>
        <p:spPr>
          <a:xfrm>
            <a:off x="1659622" y="49241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19" name="모서리가 둥근 직사각형 1581">
            <a:extLst>
              <a:ext uri="{FF2B5EF4-FFF2-40B4-BE49-F238E27FC236}">
                <a16:creationId xmlns:a16="http://schemas.microsoft.com/office/drawing/2014/main" id="{C0092C84-BC06-4C38-B395-65D8C6CBA627}"/>
              </a:ext>
            </a:extLst>
          </p:cNvPr>
          <p:cNvSpPr/>
          <p:nvPr/>
        </p:nvSpPr>
        <p:spPr>
          <a:xfrm>
            <a:off x="1020356" y="51177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0" name="모서리가 둥근 직사각형 1582">
            <a:extLst>
              <a:ext uri="{FF2B5EF4-FFF2-40B4-BE49-F238E27FC236}">
                <a16:creationId xmlns:a16="http://schemas.microsoft.com/office/drawing/2014/main" id="{A172834E-4852-4CC4-9A94-6088BA6C2790}"/>
              </a:ext>
            </a:extLst>
          </p:cNvPr>
          <p:cNvSpPr/>
          <p:nvPr/>
        </p:nvSpPr>
        <p:spPr>
          <a:xfrm>
            <a:off x="1186597" y="51167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1" name="모서리가 둥근 직사각형 1583">
            <a:extLst>
              <a:ext uri="{FF2B5EF4-FFF2-40B4-BE49-F238E27FC236}">
                <a16:creationId xmlns:a16="http://schemas.microsoft.com/office/drawing/2014/main" id="{AAC79199-B881-48D0-819D-9A1D9BE67576}"/>
              </a:ext>
            </a:extLst>
          </p:cNvPr>
          <p:cNvSpPr/>
          <p:nvPr/>
        </p:nvSpPr>
        <p:spPr>
          <a:xfrm>
            <a:off x="1340138" y="51153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2" name="모서리가 둥근 직사각형 1584">
            <a:extLst>
              <a:ext uri="{FF2B5EF4-FFF2-40B4-BE49-F238E27FC236}">
                <a16:creationId xmlns:a16="http://schemas.microsoft.com/office/drawing/2014/main" id="{29BE2EFF-6AE1-4933-A7E5-D35076D84B4A}"/>
              </a:ext>
            </a:extLst>
          </p:cNvPr>
          <p:cNvSpPr/>
          <p:nvPr/>
        </p:nvSpPr>
        <p:spPr>
          <a:xfrm>
            <a:off x="1500029" y="5114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3" name="모서리가 둥근 직사각형 1585">
            <a:extLst>
              <a:ext uri="{FF2B5EF4-FFF2-40B4-BE49-F238E27FC236}">
                <a16:creationId xmlns:a16="http://schemas.microsoft.com/office/drawing/2014/main" id="{F8FEFD0C-96E7-41B2-BF8B-B4DE36119C02}"/>
              </a:ext>
            </a:extLst>
          </p:cNvPr>
          <p:cNvSpPr/>
          <p:nvPr/>
        </p:nvSpPr>
        <p:spPr>
          <a:xfrm>
            <a:off x="1659124" y="5114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4" name="모서리가 둥근 직사각형 1587">
            <a:extLst>
              <a:ext uri="{FF2B5EF4-FFF2-40B4-BE49-F238E27FC236}">
                <a16:creationId xmlns:a16="http://schemas.microsoft.com/office/drawing/2014/main" id="{8759D4C0-4B74-48C3-BA9C-FB7D6908155B}"/>
              </a:ext>
            </a:extLst>
          </p:cNvPr>
          <p:cNvSpPr/>
          <p:nvPr/>
        </p:nvSpPr>
        <p:spPr>
          <a:xfrm>
            <a:off x="1020356" y="53030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5" name="모서리가 둥근 직사각형 1588">
            <a:extLst>
              <a:ext uri="{FF2B5EF4-FFF2-40B4-BE49-F238E27FC236}">
                <a16:creationId xmlns:a16="http://schemas.microsoft.com/office/drawing/2014/main" id="{F27EE806-3A70-462B-A866-A2873FD59017}"/>
              </a:ext>
            </a:extLst>
          </p:cNvPr>
          <p:cNvSpPr/>
          <p:nvPr/>
        </p:nvSpPr>
        <p:spPr>
          <a:xfrm>
            <a:off x="1186597" y="53020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6" name="모서리가 둥근 직사각형 1589">
            <a:extLst>
              <a:ext uri="{FF2B5EF4-FFF2-40B4-BE49-F238E27FC236}">
                <a16:creationId xmlns:a16="http://schemas.microsoft.com/office/drawing/2014/main" id="{94E0B32F-1C30-4F44-806B-91BE3C6A13F9}"/>
              </a:ext>
            </a:extLst>
          </p:cNvPr>
          <p:cNvSpPr/>
          <p:nvPr/>
        </p:nvSpPr>
        <p:spPr>
          <a:xfrm>
            <a:off x="1340138" y="53006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7" name="모서리가 둥근 직사각형 1590">
            <a:extLst>
              <a:ext uri="{FF2B5EF4-FFF2-40B4-BE49-F238E27FC236}">
                <a16:creationId xmlns:a16="http://schemas.microsoft.com/office/drawing/2014/main" id="{745616FB-B468-42E6-A799-8EAF78AEFFA3}"/>
              </a:ext>
            </a:extLst>
          </p:cNvPr>
          <p:cNvSpPr/>
          <p:nvPr/>
        </p:nvSpPr>
        <p:spPr>
          <a:xfrm>
            <a:off x="1500029" y="5299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8" name="모서리가 둥근 직사각형 1591">
            <a:extLst>
              <a:ext uri="{FF2B5EF4-FFF2-40B4-BE49-F238E27FC236}">
                <a16:creationId xmlns:a16="http://schemas.microsoft.com/office/drawing/2014/main" id="{F9F2D288-BCDD-4A00-A7D4-8A13FE82D89E}"/>
              </a:ext>
            </a:extLst>
          </p:cNvPr>
          <p:cNvSpPr/>
          <p:nvPr/>
        </p:nvSpPr>
        <p:spPr>
          <a:xfrm>
            <a:off x="1659124" y="5300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29" name="모서리가 둥근 직사각형 1593">
            <a:extLst>
              <a:ext uri="{FF2B5EF4-FFF2-40B4-BE49-F238E27FC236}">
                <a16:creationId xmlns:a16="http://schemas.microsoft.com/office/drawing/2014/main" id="{01E5F146-9895-4462-9C43-7E1B1CED4835}"/>
              </a:ext>
            </a:extLst>
          </p:cNvPr>
          <p:cNvSpPr/>
          <p:nvPr/>
        </p:nvSpPr>
        <p:spPr>
          <a:xfrm>
            <a:off x="1020356" y="54902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0" name="모서리가 둥근 직사각형 1594">
            <a:extLst>
              <a:ext uri="{FF2B5EF4-FFF2-40B4-BE49-F238E27FC236}">
                <a16:creationId xmlns:a16="http://schemas.microsoft.com/office/drawing/2014/main" id="{C0B65545-E674-4BA3-AF80-16215D0B8E89}"/>
              </a:ext>
            </a:extLst>
          </p:cNvPr>
          <p:cNvSpPr/>
          <p:nvPr/>
        </p:nvSpPr>
        <p:spPr>
          <a:xfrm>
            <a:off x="1186597" y="54892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1" name="모서리가 둥근 직사각형 1595">
            <a:extLst>
              <a:ext uri="{FF2B5EF4-FFF2-40B4-BE49-F238E27FC236}">
                <a16:creationId xmlns:a16="http://schemas.microsoft.com/office/drawing/2014/main" id="{497F94FA-F779-41D1-B349-58ECA744BC90}"/>
              </a:ext>
            </a:extLst>
          </p:cNvPr>
          <p:cNvSpPr/>
          <p:nvPr/>
        </p:nvSpPr>
        <p:spPr>
          <a:xfrm>
            <a:off x="1340138" y="54878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2" name="모서리가 둥근 직사각형 1596">
            <a:extLst>
              <a:ext uri="{FF2B5EF4-FFF2-40B4-BE49-F238E27FC236}">
                <a16:creationId xmlns:a16="http://schemas.microsoft.com/office/drawing/2014/main" id="{39F028E8-5719-4651-A349-7B426D710A2A}"/>
              </a:ext>
            </a:extLst>
          </p:cNvPr>
          <p:cNvSpPr/>
          <p:nvPr/>
        </p:nvSpPr>
        <p:spPr>
          <a:xfrm>
            <a:off x="1500029" y="54868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3" name="모서리가 둥근 직사각형 1597">
            <a:extLst>
              <a:ext uri="{FF2B5EF4-FFF2-40B4-BE49-F238E27FC236}">
                <a16:creationId xmlns:a16="http://schemas.microsoft.com/office/drawing/2014/main" id="{7F92E6CA-FAA9-425D-A0EF-C87A0B421775}"/>
              </a:ext>
            </a:extLst>
          </p:cNvPr>
          <p:cNvSpPr/>
          <p:nvPr/>
        </p:nvSpPr>
        <p:spPr>
          <a:xfrm>
            <a:off x="1659124" y="54872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4" name="모서리가 둥근 직사각형 1599">
            <a:extLst>
              <a:ext uri="{FF2B5EF4-FFF2-40B4-BE49-F238E27FC236}">
                <a16:creationId xmlns:a16="http://schemas.microsoft.com/office/drawing/2014/main" id="{10C4D67E-CAF1-49DD-AD36-85A816BDA849}"/>
              </a:ext>
            </a:extLst>
          </p:cNvPr>
          <p:cNvSpPr/>
          <p:nvPr/>
        </p:nvSpPr>
        <p:spPr>
          <a:xfrm>
            <a:off x="1020356" y="5677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5" name="모서리가 둥근 직사각형 1600">
            <a:extLst>
              <a:ext uri="{FF2B5EF4-FFF2-40B4-BE49-F238E27FC236}">
                <a16:creationId xmlns:a16="http://schemas.microsoft.com/office/drawing/2014/main" id="{816D74F9-4931-46AF-BCAF-B8761B22B9C4}"/>
              </a:ext>
            </a:extLst>
          </p:cNvPr>
          <p:cNvSpPr/>
          <p:nvPr/>
        </p:nvSpPr>
        <p:spPr>
          <a:xfrm>
            <a:off x="1186597" y="56766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6" name="모서리가 둥근 직사각형 1601">
            <a:extLst>
              <a:ext uri="{FF2B5EF4-FFF2-40B4-BE49-F238E27FC236}">
                <a16:creationId xmlns:a16="http://schemas.microsoft.com/office/drawing/2014/main" id="{5F513E7E-E165-4490-A185-AD73B82B3B33}"/>
              </a:ext>
            </a:extLst>
          </p:cNvPr>
          <p:cNvSpPr/>
          <p:nvPr/>
        </p:nvSpPr>
        <p:spPr>
          <a:xfrm>
            <a:off x="1340138" y="56753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7" name="모서리가 둥근 직사각형 1602">
            <a:extLst>
              <a:ext uri="{FF2B5EF4-FFF2-40B4-BE49-F238E27FC236}">
                <a16:creationId xmlns:a16="http://schemas.microsoft.com/office/drawing/2014/main" id="{0FA24069-891E-43D4-AF27-9FC209E30A7D}"/>
              </a:ext>
            </a:extLst>
          </p:cNvPr>
          <p:cNvSpPr/>
          <p:nvPr/>
        </p:nvSpPr>
        <p:spPr>
          <a:xfrm>
            <a:off x="1500029" y="56743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8" name="모서리가 둥근 직사각형 1605">
            <a:extLst>
              <a:ext uri="{FF2B5EF4-FFF2-40B4-BE49-F238E27FC236}">
                <a16:creationId xmlns:a16="http://schemas.microsoft.com/office/drawing/2014/main" id="{A74DD944-95E8-443E-8221-611396B76C06}"/>
              </a:ext>
            </a:extLst>
          </p:cNvPr>
          <p:cNvSpPr/>
          <p:nvPr/>
        </p:nvSpPr>
        <p:spPr>
          <a:xfrm>
            <a:off x="1020854" y="58648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39" name="모서리가 둥근 직사각형 1606">
            <a:extLst>
              <a:ext uri="{FF2B5EF4-FFF2-40B4-BE49-F238E27FC236}">
                <a16:creationId xmlns:a16="http://schemas.microsoft.com/office/drawing/2014/main" id="{F2092516-855D-4EEB-BC3E-5E5ECDEC8B16}"/>
              </a:ext>
            </a:extLst>
          </p:cNvPr>
          <p:cNvSpPr/>
          <p:nvPr/>
        </p:nvSpPr>
        <p:spPr>
          <a:xfrm>
            <a:off x="1187095" y="58637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0" name="모서리가 둥근 직사각형 1607">
            <a:extLst>
              <a:ext uri="{FF2B5EF4-FFF2-40B4-BE49-F238E27FC236}">
                <a16:creationId xmlns:a16="http://schemas.microsoft.com/office/drawing/2014/main" id="{47F7A32C-A22C-4EDD-B1E1-EBC5FC59704D}"/>
              </a:ext>
            </a:extLst>
          </p:cNvPr>
          <p:cNvSpPr/>
          <p:nvPr/>
        </p:nvSpPr>
        <p:spPr>
          <a:xfrm>
            <a:off x="1340636" y="5862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1" name="모서리가 둥근 직사각형 1608">
            <a:extLst>
              <a:ext uri="{FF2B5EF4-FFF2-40B4-BE49-F238E27FC236}">
                <a16:creationId xmlns:a16="http://schemas.microsoft.com/office/drawing/2014/main" id="{F78C9C05-43F1-4A98-91A5-D049F1838BF0}"/>
              </a:ext>
            </a:extLst>
          </p:cNvPr>
          <p:cNvSpPr/>
          <p:nvPr/>
        </p:nvSpPr>
        <p:spPr>
          <a:xfrm>
            <a:off x="1500527" y="5861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2" name="모서리가 둥근 직사각형 1609">
            <a:extLst>
              <a:ext uri="{FF2B5EF4-FFF2-40B4-BE49-F238E27FC236}">
                <a16:creationId xmlns:a16="http://schemas.microsoft.com/office/drawing/2014/main" id="{FFA9BB65-5451-4878-BD74-3009437F30DC}"/>
              </a:ext>
            </a:extLst>
          </p:cNvPr>
          <p:cNvSpPr/>
          <p:nvPr/>
        </p:nvSpPr>
        <p:spPr>
          <a:xfrm>
            <a:off x="1659622" y="5861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3" name="모서리가 둥근 직사각형 1611">
            <a:extLst>
              <a:ext uri="{FF2B5EF4-FFF2-40B4-BE49-F238E27FC236}">
                <a16:creationId xmlns:a16="http://schemas.microsoft.com/office/drawing/2014/main" id="{BDAB798A-E3C5-411E-97BE-1A36323B8512}"/>
              </a:ext>
            </a:extLst>
          </p:cNvPr>
          <p:cNvSpPr/>
          <p:nvPr/>
        </p:nvSpPr>
        <p:spPr>
          <a:xfrm>
            <a:off x="1020854" y="60500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4" name="모서리가 둥근 직사각형 1612">
            <a:extLst>
              <a:ext uri="{FF2B5EF4-FFF2-40B4-BE49-F238E27FC236}">
                <a16:creationId xmlns:a16="http://schemas.microsoft.com/office/drawing/2014/main" id="{9D7340AF-56CF-45F8-A03F-B877D30B91C7}"/>
              </a:ext>
            </a:extLst>
          </p:cNvPr>
          <p:cNvSpPr/>
          <p:nvPr/>
        </p:nvSpPr>
        <p:spPr>
          <a:xfrm>
            <a:off x="1187095" y="60490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5" name="모서리가 둥근 직사각형 1613">
            <a:extLst>
              <a:ext uri="{FF2B5EF4-FFF2-40B4-BE49-F238E27FC236}">
                <a16:creationId xmlns:a16="http://schemas.microsoft.com/office/drawing/2014/main" id="{6EA8823D-00E9-4D5E-8F17-3A71344B7403}"/>
              </a:ext>
            </a:extLst>
          </p:cNvPr>
          <p:cNvSpPr/>
          <p:nvPr/>
        </p:nvSpPr>
        <p:spPr>
          <a:xfrm>
            <a:off x="1340636" y="60477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6" name="모서리가 둥근 직사각형 1614">
            <a:extLst>
              <a:ext uri="{FF2B5EF4-FFF2-40B4-BE49-F238E27FC236}">
                <a16:creationId xmlns:a16="http://schemas.microsoft.com/office/drawing/2014/main" id="{07133E30-E7E9-42CC-8F9B-670A0533C9DF}"/>
              </a:ext>
            </a:extLst>
          </p:cNvPr>
          <p:cNvSpPr/>
          <p:nvPr/>
        </p:nvSpPr>
        <p:spPr>
          <a:xfrm>
            <a:off x="1500527" y="60466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7" name="모서리가 둥근 직사각형 1615">
            <a:extLst>
              <a:ext uri="{FF2B5EF4-FFF2-40B4-BE49-F238E27FC236}">
                <a16:creationId xmlns:a16="http://schemas.microsoft.com/office/drawing/2014/main" id="{03B12AD0-9386-41D1-BEE0-B689807E911D}"/>
              </a:ext>
            </a:extLst>
          </p:cNvPr>
          <p:cNvSpPr/>
          <p:nvPr/>
        </p:nvSpPr>
        <p:spPr>
          <a:xfrm>
            <a:off x="1659622" y="60471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8" name="모서리가 둥근 직사각형 1677">
            <a:extLst>
              <a:ext uri="{FF2B5EF4-FFF2-40B4-BE49-F238E27FC236}">
                <a16:creationId xmlns:a16="http://schemas.microsoft.com/office/drawing/2014/main" id="{A4F1C61D-307A-4612-858C-E977FEE2AEB0}"/>
              </a:ext>
            </a:extLst>
          </p:cNvPr>
          <p:cNvSpPr/>
          <p:nvPr/>
        </p:nvSpPr>
        <p:spPr>
          <a:xfrm>
            <a:off x="1820957" y="43615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49" name="모서리가 둥근 직사각형 1678">
            <a:extLst>
              <a:ext uri="{FF2B5EF4-FFF2-40B4-BE49-F238E27FC236}">
                <a16:creationId xmlns:a16="http://schemas.microsoft.com/office/drawing/2014/main" id="{0E16A9E8-68F2-44E9-BF4B-01968CA52968}"/>
              </a:ext>
            </a:extLst>
          </p:cNvPr>
          <p:cNvSpPr/>
          <p:nvPr/>
        </p:nvSpPr>
        <p:spPr>
          <a:xfrm>
            <a:off x="1979181" y="43620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0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0" name="모서리가 둥근 직사각형 1867">
            <a:extLst>
              <a:ext uri="{FF2B5EF4-FFF2-40B4-BE49-F238E27FC236}">
                <a16:creationId xmlns:a16="http://schemas.microsoft.com/office/drawing/2014/main" id="{3C79FBD4-69AF-43D7-A53A-75CB6AE5D7DF}"/>
              </a:ext>
            </a:extLst>
          </p:cNvPr>
          <p:cNvSpPr/>
          <p:nvPr/>
        </p:nvSpPr>
        <p:spPr>
          <a:xfrm>
            <a:off x="1820957" y="4548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1" name="모서리가 둥근 직사각형 1872">
            <a:extLst>
              <a:ext uri="{FF2B5EF4-FFF2-40B4-BE49-F238E27FC236}">
                <a16:creationId xmlns:a16="http://schemas.microsoft.com/office/drawing/2014/main" id="{E51E4DD7-E044-41BE-A132-1D353E5B2B07}"/>
              </a:ext>
            </a:extLst>
          </p:cNvPr>
          <p:cNvSpPr/>
          <p:nvPr/>
        </p:nvSpPr>
        <p:spPr>
          <a:xfrm>
            <a:off x="1979181" y="45492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1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2" name="모서리가 둥근 직사각형 1879">
            <a:extLst>
              <a:ext uri="{FF2B5EF4-FFF2-40B4-BE49-F238E27FC236}">
                <a16:creationId xmlns:a16="http://schemas.microsoft.com/office/drawing/2014/main" id="{5CFF6407-07A4-494A-97B7-972994579EA3}"/>
              </a:ext>
            </a:extLst>
          </p:cNvPr>
          <p:cNvSpPr/>
          <p:nvPr/>
        </p:nvSpPr>
        <p:spPr>
          <a:xfrm>
            <a:off x="1820957" y="47341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3" name="모서리가 둥근 직사각형 1880">
            <a:extLst>
              <a:ext uri="{FF2B5EF4-FFF2-40B4-BE49-F238E27FC236}">
                <a16:creationId xmlns:a16="http://schemas.microsoft.com/office/drawing/2014/main" id="{6D3F7D23-CBAC-4748-B726-85D98C96ED3A}"/>
              </a:ext>
            </a:extLst>
          </p:cNvPr>
          <p:cNvSpPr/>
          <p:nvPr/>
        </p:nvSpPr>
        <p:spPr>
          <a:xfrm>
            <a:off x="1979181" y="47345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2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4" name="모서리가 둥근 직사각형 2064">
            <a:extLst>
              <a:ext uri="{FF2B5EF4-FFF2-40B4-BE49-F238E27FC236}">
                <a16:creationId xmlns:a16="http://schemas.microsoft.com/office/drawing/2014/main" id="{9AAAA507-3653-41FC-BBC7-6F8F412009E3}"/>
              </a:ext>
            </a:extLst>
          </p:cNvPr>
          <p:cNvSpPr/>
          <p:nvPr/>
        </p:nvSpPr>
        <p:spPr>
          <a:xfrm>
            <a:off x="1820957" y="49217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5" name="모서리가 둥근 직사각형 2065">
            <a:extLst>
              <a:ext uri="{FF2B5EF4-FFF2-40B4-BE49-F238E27FC236}">
                <a16:creationId xmlns:a16="http://schemas.microsoft.com/office/drawing/2014/main" id="{FFD9444A-C3C7-42AD-BD88-828945859204}"/>
              </a:ext>
            </a:extLst>
          </p:cNvPr>
          <p:cNvSpPr/>
          <p:nvPr/>
        </p:nvSpPr>
        <p:spPr>
          <a:xfrm>
            <a:off x="1979181" y="49222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3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6" name="모서리가 둥근 직사각형 2067">
            <a:extLst>
              <a:ext uri="{FF2B5EF4-FFF2-40B4-BE49-F238E27FC236}">
                <a16:creationId xmlns:a16="http://schemas.microsoft.com/office/drawing/2014/main" id="{85B7C7B3-0D2A-4740-B78E-92D6AC16900F}"/>
              </a:ext>
            </a:extLst>
          </p:cNvPr>
          <p:cNvSpPr/>
          <p:nvPr/>
        </p:nvSpPr>
        <p:spPr>
          <a:xfrm>
            <a:off x="1820459" y="51123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7" name="모서리가 둥근 직사각형 2068">
            <a:extLst>
              <a:ext uri="{FF2B5EF4-FFF2-40B4-BE49-F238E27FC236}">
                <a16:creationId xmlns:a16="http://schemas.microsoft.com/office/drawing/2014/main" id="{AD27A334-3152-4A30-B6CD-299DB1411B24}"/>
              </a:ext>
            </a:extLst>
          </p:cNvPr>
          <p:cNvSpPr/>
          <p:nvPr/>
        </p:nvSpPr>
        <p:spPr>
          <a:xfrm>
            <a:off x="1978683" y="51128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4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8" name="모서리가 둥근 직사각형 2070">
            <a:extLst>
              <a:ext uri="{FF2B5EF4-FFF2-40B4-BE49-F238E27FC236}">
                <a16:creationId xmlns:a16="http://schemas.microsoft.com/office/drawing/2014/main" id="{62B9B40D-569F-4319-8662-1706A31316BF}"/>
              </a:ext>
            </a:extLst>
          </p:cNvPr>
          <p:cNvSpPr/>
          <p:nvPr/>
        </p:nvSpPr>
        <p:spPr>
          <a:xfrm>
            <a:off x="1820459" y="52976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59" name="모서리가 둥근 직사각형 2071">
            <a:extLst>
              <a:ext uri="{FF2B5EF4-FFF2-40B4-BE49-F238E27FC236}">
                <a16:creationId xmlns:a16="http://schemas.microsoft.com/office/drawing/2014/main" id="{663DEDA1-A8F0-43AA-9759-D627F80452C8}"/>
              </a:ext>
            </a:extLst>
          </p:cNvPr>
          <p:cNvSpPr/>
          <p:nvPr/>
        </p:nvSpPr>
        <p:spPr>
          <a:xfrm>
            <a:off x="1978683" y="52981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5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0" name="모서리가 둥근 직사각형 2073">
            <a:extLst>
              <a:ext uri="{FF2B5EF4-FFF2-40B4-BE49-F238E27FC236}">
                <a16:creationId xmlns:a16="http://schemas.microsoft.com/office/drawing/2014/main" id="{B3EF0279-C22A-47CE-A18B-B79C926C3E58}"/>
              </a:ext>
            </a:extLst>
          </p:cNvPr>
          <p:cNvSpPr/>
          <p:nvPr/>
        </p:nvSpPr>
        <p:spPr>
          <a:xfrm>
            <a:off x="1820459" y="54849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1" name="모서리가 둥근 직사각형 2074">
            <a:extLst>
              <a:ext uri="{FF2B5EF4-FFF2-40B4-BE49-F238E27FC236}">
                <a16:creationId xmlns:a16="http://schemas.microsoft.com/office/drawing/2014/main" id="{004A2ED8-1312-4E11-9564-4F69BE875F01}"/>
              </a:ext>
            </a:extLst>
          </p:cNvPr>
          <p:cNvSpPr/>
          <p:nvPr/>
        </p:nvSpPr>
        <p:spPr>
          <a:xfrm>
            <a:off x="1978683" y="54853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6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2" name="모서리가 둥근 직사각형 2075">
            <a:extLst>
              <a:ext uri="{FF2B5EF4-FFF2-40B4-BE49-F238E27FC236}">
                <a16:creationId xmlns:a16="http://schemas.microsoft.com/office/drawing/2014/main" id="{D0DF0C57-B153-403B-9684-1F71F46EA827}"/>
              </a:ext>
            </a:extLst>
          </p:cNvPr>
          <p:cNvSpPr/>
          <p:nvPr/>
        </p:nvSpPr>
        <p:spPr>
          <a:xfrm>
            <a:off x="1661341" y="56733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3" name="모서리가 둥근 직사각형 2076">
            <a:extLst>
              <a:ext uri="{FF2B5EF4-FFF2-40B4-BE49-F238E27FC236}">
                <a16:creationId xmlns:a16="http://schemas.microsoft.com/office/drawing/2014/main" id="{59290F36-F046-4419-AF2A-8CA2A014E5E8}"/>
              </a:ext>
            </a:extLst>
          </p:cNvPr>
          <p:cNvSpPr/>
          <p:nvPr/>
        </p:nvSpPr>
        <p:spPr>
          <a:xfrm>
            <a:off x="1820459" y="56723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4" name="모서리가 둥근 직사각형 2077">
            <a:extLst>
              <a:ext uri="{FF2B5EF4-FFF2-40B4-BE49-F238E27FC236}">
                <a16:creationId xmlns:a16="http://schemas.microsoft.com/office/drawing/2014/main" id="{C02968DF-7294-4B08-BF3F-E15744896818}"/>
              </a:ext>
            </a:extLst>
          </p:cNvPr>
          <p:cNvSpPr/>
          <p:nvPr/>
        </p:nvSpPr>
        <p:spPr>
          <a:xfrm>
            <a:off x="1978683" y="5672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7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5" name="모서리가 둥근 직사각형 2079">
            <a:extLst>
              <a:ext uri="{FF2B5EF4-FFF2-40B4-BE49-F238E27FC236}">
                <a16:creationId xmlns:a16="http://schemas.microsoft.com/office/drawing/2014/main" id="{63B82644-91CC-4634-BF04-9212F4ED61D4}"/>
              </a:ext>
            </a:extLst>
          </p:cNvPr>
          <p:cNvSpPr/>
          <p:nvPr/>
        </p:nvSpPr>
        <p:spPr>
          <a:xfrm>
            <a:off x="1820957" y="58594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6" name="모서리가 둥근 직사각형 2080">
            <a:extLst>
              <a:ext uri="{FF2B5EF4-FFF2-40B4-BE49-F238E27FC236}">
                <a16:creationId xmlns:a16="http://schemas.microsoft.com/office/drawing/2014/main" id="{600D3F41-ABE4-42C1-8664-833BD29B12DA}"/>
              </a:ext>
            </a:extLst>
          </p:cNvPr>
          <p:cNvSpPr/>
          <p:nvPr/>
        </p:nvSpPr>
        <p:spPr>
          <a:xfrm>
            <a:off x="1979181" y="5859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8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7" name="모서리가 둥근 직사각형 2082">
            <a:extLst>
              <a:ext uri="{FF2B5EF4-FFF2-40B4-BE49-F238E27FC236}">
                <a16:creationId xmlns:a16="http://schemas.microsoft.com/office/drawing/2014/main" id="{A64544A3-98BB-4193-8102-03BADB6BCA8C}"/>
              </a:ext>
            </a:extLst>
          </p:cNvPr>
          <p:cNvSpPr/>
          <p:nvPr/>
        </p:nvSpPr>
        <p:spPr>
          <a:xfrm>
            <a:off x="1820957" y="60447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sp>
        <p:nvSpPr>
          <p:cNvPr id="968" name="모서리가 둥근 직사각형 2083">
            <a:extLst>
              <a:ext uri="{FF2B5EF4-FFF2-40B4-BE49-F238E27FC236}">
                <a16:creationId xmlns:a16="http://schemas.microsoft.com/office/drawing/2014/main" id="{94475048-6269-4029-A4A5-B60BE63F5DF2}"/>
              </a:ext>
            </a:extLst>
          </p:cNvPr>
          <p:cNvSpPr/>
          <p:nvPr/>
        </p:nvSpPr>
        <p:spPr>
          <a:xfrm>
            <a:off x="1979181" y="6045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</a:rPr>
              <a:t>9</a:t>
            </a:r>
            <a:endParaRPr lang="ko-KR" altLang="en-US" sz="500" dirty="0">
              <a:solidFill>
                <a:srgbClr val="FF0000"/>
              </a:solidFill>
            </a:endParaRPr>
          </a:p>
        </p:txBody>
      </p:sp>
      <p:grpSp>
        <p:nvGrpSpPr>
          <p:cNvPr id="969" name="그룹 968">
            <a:extLst>
              <a:ext uri="{FF2B5EF4-FFF2-40B4-BE49-F238E27FC236}">
                <a16:creationId xmlns:a16="http://schemas.microsoft.com/office/drawing/2014/main" id="{E02BFEC3-05DD-4FE7-BBAB-9581C1285F24}"/>
              </a:ext>
            </a:extLst>
          </p:cNvPr>
          <p:cNvGrpSpPr/>
          <p:nvPr/>
        </p:nvGrpSpPr>
        <p:grpSpPr>
          <a:xfrm>
            <a:off x="1123985" y="3996969"/>
            <a:ext cx="811138" cy="2254195"/>
            <a:chOff x="1126923" y="3996969"/>
            <a:chExt cx="811138" cy="2310636"/>
          </a:xfrm>
        </p:grpSpPr>
        <p:cxnSp>
          <p:nvCxnSpPr>
            <p:cNvPr id="970" name="직선 연결선 969">
              <a:extLst>
                <a:ext uri="{FF2B5EF4-FFF2-40B4-BE49-F238E27FC236}">
                  <a16:creationId xmlns:a16="http://schemas.microsoft.com/office/drawing/2014/main" id="{181BA936-0585-42E6-8874-39A9872EF43B}"/>
                </a:ext>
              </a:extLst>
            </p:cNvPr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1" name="직선 연결선 970">
              <a:extLst>
                <a:ext uri="{FF2B5EF4-FFF2-40B4-BE49-F238E27FC236}">
                  <a16:creationId xmlns:a16="http://schemas.microsoft.com/office/drawing/2014/main" id="{65060235-ACBD-4728-90FF-FE87FCEC1026}"/>
                </a:ext>
              </a:extLst>
            </p:cNvPr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2" name="직선 연결선 971">
              <a:extLst>
                <a:ext uri="{FF2B5EF4-FFF2-40B4-BE49-F238E27FC236}">
                  <a16:creationId xmlns:a16="http://schemas.microsoft.com/office/drawing/2014/main" id="{2472AD1A-9799-486A-8921-B1489086B27E}"/>
                </a:ext>
              </a:extLst>
            </p:cNvPr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3" name="직선 연결선 972">
              <a:extLst>
                <a:ext uri="{FF2B5EF4-FFF2-40B4-BE49-F238E27FC236}">
                  <a16:creationId xmlns:a16="http://schemas.microsoft.com/office/drawing/2014/main" id="{D59834CE-B103-4536-BEC5-02CDF6E5D5A9}"/>
                </a:ext>
              </a:extLst>
            </p:cNvPr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4" name="직선 연결선 973">
              <a:extLst>
                <a:ext uri="{FF2B5EF4-FFF2-40B4-BE49-F238E27FC236}">
                  <a16:creationId xmlns:a16="http://schemas.microsoft.com/office/drawing/2014/main" id="{084B4436-B940-400E-88BF-FCBD1FEE29EE}"/>
                </a:ext>
              </a:extLst>
            </p:cNvPr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5" name="직선 연결선 974">
              <a:extLst>
                <a:ext uri="{FF2B5EF4-FFF2-40B4-BE49-F238E27FC236}">
                  <a16:creationId xmlns:a16="http://schemas.microsoft.com/office/drawing/2014/main" id="{20E86AAE-6FBF-4C37-AB84-B8FE254CE5A2}"/>
                </a:ext>
              </a:extLst>
            </p:cNvPr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76" name="그룹 975">
            <a:extLst>
              <a:ext uri="{FF2B5EF4-FFF2-40B4-BE49-F238E27FC236}">
                <a16:creationId xmlns:a16="http://schemas.microsoft.com/office/drawing/2014/main" id="{EF33F4F3-208D-4161-81A7-955C5B587671}"/>
              </a:ext>
            </a:extLst>
          </p:cNvPr>
          <p:cNvGrpSpPr/>
          <p:nvPr/>
        </p:nvGrpSpPr>
        <p:grpSpPr>
          <a:xfrm>
            <a:off x="974764" y="3996968"/>
            <a:ext cx="1120378" cy="298574"/>
            <a:chOff x="973510" y="3996969"/>
            <a:chExt cx="1119450" cy="298574"/>
          </a:xfrm>
        </p:grpSpPr>
        <p:cxnSp>
          <p:nvCxnSpPr>
            <p:cNvPr id="977" name="직선 연결선 976">
              <a:extLst>
                <a:ext uri="{FF2B5EF4-FFF2-40B4-BE49-F238E27FC236}">
                  <a16:creationId xmlns:a16="http://schemas.microsoft.com/office/drawing/2014/main" id="{29302179-76EC-434F-B83D-F6D1C0BDA518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8" name="직선 연결선 977">
              <a:extLst>
                <a:ext uri="{FF2B5EF4-FFF2-40B4-BE49-F238E27FC236}">
                  <a16:creationId xmlns:a16="http://schemas.microsoft.com/office/drawing/2014/main" id="{C4FC3553-F10C-4B45-A984-B302284B0109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9" name="직선 연결선 978">
              <a:extLst>
                <a:ext uri="{FF2B5EF4-FFF2-40B4-BE49-F238E27FC236}">
                  <a16:creationId xmlns:a16="http://schemas.microsoft.com/office/drawing/2014/main" id="{C2A2A0D8-F072-4BE7-898B-F06BDA1CAE7F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80" name="TextBox 979">
            <a:extLst>
              <a:ext uri="{FF2B5EF4-FFF2-40B4-BE49-F238E27FC236}">
                <a16:creationId xmlns:a16="http://schemas.microsoft.com/office/drawing/2014/main" id="{C611C664-AEEB-42F9-A1DA-F4AEED923355}"/>
              </a:ext>
            </a:extLst>
          </p:cNvPr>
          <p:cNvSpPr txBox="1"/>
          <p:nvPr/>
        </p:nvSpPr>
        <p:spPr>
          <a:xfrm>
            <a:off x="1021178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+mn-ea"/>
              </a:rPr>
              <a:t>시험 고유번호</a:t>
            </a:r>
          </a:p>
        </p:txBody>
      </p:sp>
      <p:sp>
        <p:nvSpPr>
          <p:cNvPr id="991" name="모서리가 둥근 직사각형 2092">
            <a:extLst>
              <a:ext uri="{FF2B5EF4-FFF2-40B4-BE49-F238E27FC236}">
                <a16:creationId xmlns:a16="http://schemas.microsoft.com/office/drawing/2014/main" id="{6F4650DA-C2D9-413C-AF08-EDBF04F652DD}"/>
              </a:ext>
            </a:extLst>
          </p:cNvPr>
          <p:cNvSpPr/>
          <p:nvPr/>
        </p:nvSpPr>
        <p:spPr>
          <a:xfrm>
            <a:off x="976922" y="3739793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n-ea"/>
            </a:endParaRPr>
          </a:p>
        </p:txBody>
      </p:sp>
      <p:sp>
        <p:nvSpPr>
          <p:cNvPr id="994" name="TextBox 993">
            <a:extLst>
              <a:ext uri="{FF2B5EF4-FFF2-40B4-BE49-F238E27FC236}">
                <a16:creationId xmlns:a16="http://schemas.microsoft.com/office/drawing/2014/main" id="{1EA65135-2AD3-4319-871B-030227167249}"/>
              </a:ext>
            </a:extLst>
          </p:cNvPr>
          <p:cNvSpPr txBox="1"/>
          <p:nvPr/>
        </p:nvSpPr>
        <p:spPr>
          <a:xfrm>
            <a:off x="1872768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/>
              <a:t>일</a:t>
            </a:r>
          </a:p>
        </p:txBody>
      </p:sp>
      <p:sp>
        <p:nvSpPr>
          <p:cNvPr id="995" name="TextBox 994">
            <a:extLst>
              <a:ext uri="{FF2B5EF4-FFF2-40B4-BE49-F238E27FC236}">
                <a16:creationId xmlns:a16="http://schemas.microsoft.com/office/drawing/2014/main" id="{D25E3D49-0806-44FD-AF48-E508AF502AF8}"/>
              </a:ext>
            </a:extLst>
          </p:cNvPr>
          <p:cNvSpPr txBox="1"/>
          <p:nvPr/>
        </p:nvSpPr>
        <p:spPr>
          <a:xfrm>
            <a:off x="172672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/>
              <a:t>십</a:t>
            </a:r>
            <a:endParaRPr lang="ko-KR" altLang="en-US" sz="500" dirty="0"/>
          </a:p>
        </p:txBody>
      </p:sp>
      <p:sp>
        <p:nvSpPr>
          <p:cNvPr id="996" name="TextBox 995">
            <a:extLst>
              <a:ext uri="{FF2B5EF4-FFF2-40B4-BE49-F238E27FC236}">
                <a16:creationId xmlns:a16="http://schemas.microsoft.com/office/drawing/2014/main" id="{B5E31025-2AA9-42CE-A28C-26623012003B}"/>
              </a:ext>
            </a:extLst>
          </p:cNvPr>
          <p:cNvSpPr txBox="1"/>
          <p:nvPr/>
        </p:nvSpPr>
        <p:spPr>
          <a:xfrm>
            <a:off x="1558324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/>
              <a:t>백</a:t>
            </a:r>
          </a:p>
        </p:txBody>
      </p:sp>
      <p:sp>
        <p:nvSpPr>
          <p:cNvPr id="997" name="TextBox 996">
            <a:extLst>
              <a:ext uri="{FF2B5EF4-FFF2-40B4-BE49-F238E27FC236}">
                <a16:creationId xmlns:a16="http://schemas.microsoft.com/office/drawing/2014/main" id="{4925B693-97AB-419E-BB17-0B29D9AE0D25}"/>
              </a:ext>
            </a:extLst>
          </p:cNvPr>
          <p:cNvSpPr txBox="1"/>
          <p:nvPr/>
        </p:nvSpPr>
        <p:spPr>
          <a:xfrm>
            <a:off x="1405795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/>
              <a:t>천</a:t>
            </a:r>
          </a:p>
        </p:txBody>
      </p:sp>
      <p:sp>
        <p:nvSpPr>
          <p:cNvPr id="998" name="TextBox 997">
            <a:extLst>
              <a:ext uri="{FF2B5EF4-FFF2-40B4-BE49-F238E27FC236}">
                <a16:creationId xmlns:a16="http://schemas.microsoft.com/office/drawing/2014/main" id="{C2F24E9F-52F6-4863-9A4F-52D18A3FEAA0}"/>
              </a:ext>
            </a:extLst>
          </p:cNvPr>
          <p:cNvSpPr txBox="1"/>
          <p:nvPr/>
        </p:nvSpPr>
        <p:spPr>
          <a:xfrm>
            <a:off x="1244892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/>
              <a:t>만</a:t>
            </a:r>
          </a:p>
        </p:txBody>
      </p:sp>
      <p:sp>
        <p:nvSpPr>
          <p:cNvPr id="999" name="직사각형 998">
            <a:extLst>
              <a:ext uri="{FF2B5EF4-FFF2-40B4-BE49-F238E27FC236}">
                <a16:creationId xmlns:a16="http://schemas.microsoft.com/office/drawing/2014/main" id="{A13F07B4-DE7E-4DC9-BB1C-9D5510C472EE}"/>
              </a:ext>
            </a:extLst>
          </p:cNvPr>
          <p:cNvSpPr/>
          <p:nvPr/>
        </p:nvSpPr>
        <p:spPr>
          <a:xfrm>
            <a:off x="9620941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1" name="그룹 1020">
            <a:extLst>
              <a:ext uri="{FF2B5EF4-FFF2-40B4-BE49-F238E27FC236}">
                <a16:creationId xmlns:a16="http://schemas.microsoft.com/office/drawing/2014/main" id="{E3D7C278-FC6A-4220-9126-F8AB736E80DB}"/>
              </a:ext>
            </a:extLst>
          </p:cNvPr>
          <p:cNvGrpSpPr/>
          <p:nvPr/>
        </p:nvGrpSpPr>
        <p:grpSpPr>
          <a:xfrm>
            <a:off x="3964677" y="547906"/>
            <a:ext cx="334436" cy="5733253"/>
            <a:chOff x="5110042" y="547907"/>
            <a:chExt cx="353588" cy="5733253"/>
          </a:xfrm>
        </p:grpSpPr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3BE98B60-2097-430C-A54F-1B9AF8ABFBFF}"/>
                </a:ext>
              </a:extLst>
            </p:cNvPr>
            <p:cNvSpPr txBox="1"/>
            <p:nvPr/>
          </p:nvSpPr>
          <p:spPr>
            <a:xfrm>
              <a:off x="5111498" y="547907"/>
              <a:ext cx="330826" cy="10318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31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32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33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34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35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067E5D17-9785-4E23-962F-021BBCD249AC}"/>
                </a:ext>
              </a:extLst>
            </p:cNvPr>
            <p:cNvSpPr txBox="1"/>
            <p:nvPr/>
          </p:nvSpPr>
          <p:spPr>
            <a:xfrm>
              <a:off x="5110042" y="1486810"/>
              <a:ext cx="330825" cy="11932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36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37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38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39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40</a:t>
              </a:r>
            </a:p>
            <a:p>
              <a:pPr algn="ctr"/>
              <a:endParaRPr lang="en-US" altLang="ko-KR" sz="900" dirty="0">
                <a:latin typeface="+mn-ea"/>
              </a:endParaRP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D207294C-FBC2-4E16-BC5E-63616C97DC35}"/>
                </a:ext>
              </a:extLst>
            </p:cNvPr>
            <p:cNvSpPr txBox="1"/>
            <p:nvPr/>
          </p:nvSpPr>
          <p:spPr>
            <a:xfrm>
              <a:off x="5121721" y="2419169"/>
              <a:ext cx="330825" cy="10318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41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42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43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44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45</a:t>
              </a: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474832B7-6CFA-4C81-99D2-86DA481DE118}"/>
                </a:ext>
              </a:extLst>
            </p:cNvPr>
            <p:cNvSpPr txBox="1"/>
            <p:nvPr/>
          </p:nvSpPr>
          <p:spPr>
            <a:xfrm>
              <a:off x="5122442" y="3349049"/>
              <a:ext cx="330825" cy="11932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46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47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48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49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50</a:t>
              </a:r>
            </a:p>
            <a:p>
              <a:pPr algn="ctr"/>
              <a:endParaRPr lang="en-US" altLang="ko-KR" sz="900" dirty="0">
                <a:latin typeface="+mn-ea"/>
              </a:endParaRPr>
            </a:p>
          </p:txBody>
        </p:sp>
        <p:sp>
          <p:nvSpPr>
            <p:cNvPr id="1026" name="TextBox 1025">
              <a:extLst>
                <a:ext uri="{FF2B5EF4-FFF2-40B4-BE49-F238E27FC236}">
                  <a16:creationId xmlns:a16="http://schemas.microsoft.com/office/drawing/2014/main" id="{4AC66AE4-EFBD-4A5C-9C7C-86A82301C29D}"/>
                </a:ext>
              </a:extLst>
            </p:cNvPr>
            <p:cNvSpPr txBox="1"/>
            <p:nvPr/>
          </p:nvSpPr>
          <p:spPr>
            <a:xfrm>
              <a:off x="5132805" y="4286896"/>
              <a:ext cx="330825" cy="19942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51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52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53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54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55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56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57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58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59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60</a:t>
              </a:r>
            </a:p>
          </p:txBody>
        </p:sp>
      </p:grpSp>
      <p:sp>
        <p:nvSpPr>
          <p:cNvPr id="1027" name="TextBox 1026">
            <a:extLst>
              <a:ext uri="{FF2B5EF4-FFF2-40B4-BE49-F238E27FC236}">
                <a16:creationId xmlns:a16="http://schemas.microsoft.com/office/drawing/2014/main" id="{F4E894AD-E354-4D92-BEBF-B835E7E76858}"/>
              </a:ext>
            </a:extLst>
          </p:cNvPr>
          <p:cNvSpPr txBox="1"/>
          <p:nvPr/>
        </p:nvSpPr>
        <p:spPr>
          <a:xfrm>
            <a:off x="3894628" y="30744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00" dirty="0">
                <a:latin typeface="+mn-ea"/>
              </a:rPr>
              <a:t>문번</a:t>
            </a:r>
          </a:p>
        </p:txBody>
      </p:sp>
      <p:grpSp>
        <p:nvGrpSpPr>
          <p:cNvPr id="1028" name="그룹 1027">
            <a:extLst>
              <a:ext uri="{FF2B5EF4-FFF2-40B4-BE49-F238E27FC236}">
                <a16:creationId xmlns:a16="http://schemas.microsoft.com/office/drawing/2014/main" id="{2DE432B2-A6BB-4ABE-A8F0-5A4FBBF71A49}"/>
              </a:ext>
            </a:extLst>
          </p:cNvPr>
          <p:cNvGrpSpPr/>
          <p:nvPr/>
        </p:nvGrpSpPr>
        <p:grpSpPr>
          <a:xfrm>
            <a:off x="3968002" y="266679"/>
            <a:ext cx="1055898" cy="5990515"/>
            <a:chOff x="5113940" y="266680"/>
            <a:chExt cx="1055898" cy="5990515"/>
          </a:xfrm>
        </p:grpSpPr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E60681C7-B254-48A9-869F-572A07F64807}"/>
                </a:ext>
              </a:extLst>
            </p:cNvPr>
            <p:cNvSpPr txBox="1"/>
            <p:nvPr/>
          </p:nvSpPr>
          <p:spPr>
            <a:xfrm>
              <a:off x="5461481" y="294696"/>
              <a:ext cx="61587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050" dirty="0">
                  <a:latin typeface="+mn-ea"/>
                </a:rPr>
                <a:t>답   란</a:t>
              </a:r>
            </a:p>
          </p:txBody>
        </p:sp>
        <p:cxnSp>
          <p:nvCxnSpPr>
            <p:cNvPr id="1030" name="직선 연결선 1029">
              <a:extLst>
                <a:ext uri="{FF2B5EF4-FFF2-40B4-BE49-F238E27FC236}">
                  <a16:creationId xmlns:a16="http://schemas.microsoft.com/office/drawing/2014/main" id="{A681CECA-8228-45F1-8487-42C2EAE9D525}"/>
                </a:ext>
              </a:extLst>
            </p:cNvPr>
            <p:cNvCxnSpPr/>
            <p:nvPr/>
          </p:nvCxnSpPr>
          <p:spPr>
            <a:xfrm>
              <a:off x="5417212" y="271439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1" name="직선 연결선 1030">
              <a:extLst>
                <a:ext uri="{FF2B5EF4-FFF2-40B4-BE49-F238E27FC236}">
                  <a16:creationId xmlns:a16="http://schemas.microsoft.com/office/drawing/2014/main" id="{C34F8044-C84A-45FB-AEEB-04EDB3E2E5B7}"/>
                </a:ext>
              </a:extLst>
            </p:cNvPr>
            <p:cNvCxnSpPr/>
            <p:nvPr/>
          </p:nvCxnSpPr>
          <p:spPr>
            <a:xfrm flipV="1">
              <a:off x="5119030" y="1529482"/>
              <a:ext cx="1050808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2" name="직선 연결선 1031">
              <a:extLst>
                <a:ext uri="{FF2B5EF4-FFF2-40B4-BE49-F238E27FC236}">
                  <a16:creationId xmlns:a16="http://schemas.microsoft.com/office/drawing/2014/main" id="{AC337EE2-EE9D-4110-A596-DC1E01FE1E4F}"/>
                </a:ext>
              </a:extLst>
            </p:cNvPr>
            <p:cNvCxnSpPr/>
            <p:nvPr/>
          </p:nvCxnSpPr>
          <p:spPr>
            <a:xfrm flipV="1">
              <a:off x="5117115" y="600298"/>
              <a:ext cx="1044000" cy="204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3" name="직선 연결선 1032">
              <a:extLst>
                <a:ext uri="{FF2B5EF4-FFF2-40B4-BE49-F238E27FC236}">
                  <a16:creationId xmlns:a16="http://schemas.microsoft.com/office/drawing/2014/main" id="{DC181D7A-1722-4479-9F41-40AE9F236DEC}"/>
                </a:ext>
              </a:extLst>
            </p:cNvPr>
            <p:cNvCxnSpPr/>
            <p:nvPr/>
          </p:nvCxnSpPr>
          <p:spPr>
            <a:xfrm flipV="1">
              <a:off x="5115855" y="3390642"/>
              <a:ext cx="1053983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4" name="직선 연결선 1033">
              <a:extLst>
                <a:ext uri="{FF2B5EF4-FFF2-40B4-BE49-F238E27FC236}">
                  <a16:creationId xmlns:a16="http://schemas.microsoft.com/office/drawing/2014/main" id="{604DD16B-B96C-4227-BB80-F2BCE06EE708}"/>
                </a:ext>
              </a:extLst>
            </p:cNvPr>
            <p:cNvCxnSpPr/>
            <p:nvPr/>
          </p:nvCxnSpPr>
          <p:spPr>
            <a:xfrm flipV="1">
              <a:off x="5113940" y="2473206"/>
              <a:ext cx="1055898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5" name="그룹 1034">
              <a:extLst>
                <a:ext uri="{FF2B5EF4-FFF2-40B4-BE49-F238E27FC236}">
                  <a16:creationId xmlns:a16="http://schemas.microsoft.com/office/drawing/2014/main" id="{83CCEAE5-4128-4850-9BB4-150EC0073915}"/>
                </a:ext>
              </a:extLst>
            </p:cNvPr>
            <p:cNvGrpSpPr/>
            <p:nvPr/>
          </p:nvGrpSpPr>
          <p:grpSpPr>
            <a:xfrm>
              <a:off x="5505588" y="648504"/>
              <a:ext cx="539156" cy="5526804"/>
              <a:chOff x="5672582" y="476672"/>
              <a:chExt cx="539156" cy="5526804"/>
            </a:xfrm>
          </p:grpSpPr>
          <p:grpSp>
            <p:nvGrpSpPr>
              <p:cNvPr id="1039" name="그룹 1038">
                <a:extLst>
                  <a:ext uri="{FF2B5EF4-FFF2-40B4-BE49-F238E27FC236}">
                    <a16:creationId xmlns:a16="http://schemas.microsoft.com/office/drawing/2014/main" id="{4799F4FB-8074-4325-8695-650C2A2933CE}"/>
                  </a:ext>
                </a:extLst>
              </p:cNvPr>
              <p:cNvGrpSpPr/>
              <p:nvPr/>
            </p:nvGrpSpPr>
            <p:grpSpPr>
              <a:xfrm>
                <a:off x="5673080" y="476672"/>
                <a:ext cx="538160" cy="100804"/>
                <a:chOff x="3538538" y="1077915"/>
                <a:chExt cx="538160" cy="100804"/>
              </a:xfrm>
            </p:grpSpPr>
            <p:sp>
              <p:nvSpPr>
                <p:cNvPr id="1185" name="모서리가 둥근 직사각형 1041">
                  <a:extLst>
                    <a:ext uri="{FF2B5EF4-FFF2-40B4-BE49-F238E27FC236}">
                      <a16:creationId xmlns:a16="http://schemas.microsoft.com/office/drawing/2014/main" id="{0653A724-DC61-4C6D-A893-8D1D3858392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86" name="모서리가 둥근 직사각형 1042">
                  <a:extLst>
                    <a:ext uri="{FF2B5EF4-FFF2-40B4-BE49-F238E27FC236}">
                      <a16:creationId xmlns:a16="http://schemas.microsoft.com/office/drawing/2014/main" id="{13CBCCD4-B28A-47D1-8EF5-9CFF630E589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87" name="모서리가 둥근 직사각형 1044">
                  <a:extLst>
                    <a:ext uri="{FF2B5EF4-FFF2-40B4-BE49-F238E27FC236}">
                      <a16:creationId xmlns:a16="http://schemas.microsoft.com/office/drawing/2014/main" id="{18BBBE4C-B25F-4180-988A-B35CA84EEDC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88" name="모서리가 둥근 직사각형 1046">
                  <a:extLst>
                    <a:ext uri="{FF2B5EF4-FFF2-40B4-BE49-F238E27FC236}">
                      <a16:creationId xmlns:a16="http://schemas.microsoft.com/office/drawing/2014/main" id="{B2046C7B-B524-43D0-B669-916D4688428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0" name="그룹 1039">
                <a:extLst>
                  <a:ext uri="{FF2B5EF4-FFF2-40B4-BE49-F238E27FC236}">
                    <a16:creationId xmlns:a16="http://schemas.microsoft.com/office/drawing/2014/main" id="{B73DE749-E7FF-4789-8952-13538DC2205B}"/>
                  </a:ext>
                </a:extLst>
              </p:cNvPr>
              <p:cNvGrpSpPr/>
              <p:nvPr/>
            </p:nvGrpSpPr>
            <p:grpSpPr>
              <a:xfrm>
                <a:off x="5673080" y="663900"/>
                <a:ext cx="538160" cy="100804"/>
                <a:chOff x="3538538" y="1077915"/>
                <a:chExt cx="538160" cy="100804"/>
              </a:xfrm>
            </p:grpSpPr>
            <p:sp>
              <p:nvSpPr>
                <p:cNvPr id="1181" name="모서리가 둥근 직사각형 1035">
                  <a:extLst>
                    <a:ext uri="{FF2B5EF4-FFF2-40B4-BE49-F238E27FC236}">
                      <a16:creationId xmlns:a16="http://schemas.microsoft.com/office/drawing/2014/main" id="{4E142531-08EB-4504-BEF8-F278AA94F09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82" name="모서리가 둥근 직사각형 1036">
                  <a:extLst>
                    <a:ext uri="{FF2B5EF4-FFF2-40B4-BE49-F238E27FC236}">
                      <a16:creationId xmlns:a16="http://schemas.microsoft.com/office/drawing/2014/main" id="{5B95E5C7-A2C2-4ED8-9A71-D856E2F6C9F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83" name="모서리가 둥근 직사각형 1037">
                  <a:extLst>
                    <a:ext uri="{FF2B5EF4-FFF2-40B4-BE49-F238E27FC236}">
                      <a16:creationId xmlns:a16="http://schemas.microsoft.com/office/drawing/2014/main" id="{919E8E4F-C4F4-43A6-A71F-735B18C4CDF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84" name="모서리가 둥근 직사각형 1039">
                  <a:extLst>
                    <a:ext uri="{FF2B5EF4-FFF2-40B4-BE49-F238E27FC236}">
                      <a16:creationId xmlns:a16="http://schemas.microsoft.com/office/drawing/2014/main" id="{87F7EDAC-A872-403F-B5FA-1960036883A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1" name="그룹 1040">
                <a:extLst>
                  <a:ext uri="{FF2B5EF4-FFF2-40B4-BE49-F238E27FC236}">
                    <a16:creationId xmlns:a16="http://schemas.microsoft.com/office/drawing/2014/main" id="{D5EBCE48-C5CA-44FF-9B96-79EF510E03A5}"/>
                  </a:ext>
                </a:extLst>
              </p:cNvPr>
              <p:cNvGrpSpPr/>
              <p:nvPr/>
            </p:nvGrpSpPr>
            <p:grpSpPr>
              <a:xfrm>
                <a:off x="5673080" y="849412"/>
                <a:ext cx="538160" cy="100804"/>
                <a:chOff x="3538538" y="1077915"/>
                <a:chExt cx="538160" cy="100804"/>
              </a:xfrm>
            </p:grpSpPr>
            <p:sp>
              <p:nvSpPr>
                <p:cNvPr id="1177" name="모서리가 둥근 직사각형 1031">
                  <a:extLst>
                    <a:ext uri="{FF2B5EF4-FFF2-40B4-BE49-F238E27FC236}">
                      <a16:creationId xmlns:a16="http://schemas.microsoft.com/office/drawing/2014/main" id="{A1EC954A-8B16-428C-BDAB-E38C12B2A5B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8" name="모서리가 둥근 직사각형 1032">
                  <a:extLst>
                    <a:ext uri="{FF2B5EF4-FFF2-40B4-BE49-F238E27FC236}">
                      <a16:creationId xmlns:a16="http://schemas.microsoft.com/office/drawing/2014/main" id="{4285C379-C06E-446E-AAF6-80F409CFD8C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9" name="모서리가 둥근 직사각형 1033">
                  <a:extLst>
                    <a:ext uri="{FF2B5EF4-FFF2-40B4-BE49-F238E27FC236}">
                      <a16:creationId xmlns:a16="http://schemas.microsoft.com/office/drawing/2014/main" id="{6D5A9A82-DEA9-40EF-BAB9-E1A951F6356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80" name="모서리가 둥근 직사각형 1034">
                  <a:extLst>
                    <a:ext uri="{FF2B5EF4-FFF2-40B4-BE49-F238E27FC236}">
                      <a16:creationId xmlns:a16="http://schemas.microsoft.com/office/drawing/2014/main" id="{3751014E-9588-46BD-8E19-2B7E51D64F7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2" name="그룹 1041">
                <a:extLst>
                  <a:ext uri="{FF2B5EF4-FFF2-40B4-BE49-F238E27FC236}">
                    <a16:creationId xmlns:a16="http://schemas.microsoft.com/office/drawing/2014/main" id="{20EDA8CC-A504-425B-A2B9-4D4B4097F647}"/>
                  </a:ext>
                </a:extLst>
              </p:cNvPr>
              <p:cNvGrpSpPr/>
              <p:nvPr/>
            </p:nvGrpSpPr>
            <p:grpSpPr>
              <a:xfrm>
                <a:off x="5673080" y="1036640"/>
                <a:ext cx="538160" cy="100804"/>
                <a:chOff x="3538538" y="1077915"/>
                <a:chExt cx="538160" cy="100804"/>
              </a:xfrm>
            </p:grpSpPr>
            <p:sp>
              <p:nvSpPr>
                <p:cNvPr id="1173" name="모서리가 둥근 직사각형 1027">
                  <a:extLst>
                    <a:ext uri="{FF2B5EF4-FFF2-40B4-BE49-F238E27FC236}">
                      <a16:creationId xmlns:a16="http://schemas.microsoft.com/office/drawing/2014/main" id="{30FDF918-9373-4399-9E3F-83207DA9B0E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4" name="모서리가 둥근 직사각형 1028">
                  <a:extLst>
                    <a:ext uri="{FF2B5EF4-FFF2-40B4-BE49-F238E27FC236}">
                      <a16:creationId xmlns:a16="http://schemas.microsoft.com/office/drawing/2014/main" id="{CA8B1C74-92BA-45F4-90B3-5772517D28A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5" name="모서리가 둥근 직사각형 1029">
                  <a:extLst>
                    <a:ext uri="{FF2B5EF4-FFF2-40B4-BE49-F238E27FC236}">
                      <a16:creationId xmlns:a16="http://schemas.microsoft.com/office/drawing/2014/main" id="{AEC1B764-A0FD-45F9-BDB6-0CF0591D640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6" name="모서리가 둥근 직사각형 1030">
                  <a:extLst>
                    <a:ext uri="{FF2B5EF4-FFF2-40B4-BE49-F238E27FC236}">
                      <a16:creationId xmlns:a16="http://schemas.microsoft.com/office/drawing/2014/main" id="{AF825626-4D78-460C-AC4E-76DEF8561E8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3" name="그룹 1042">
                <a:extLst>
                  <a:ext uri="{FF2B5EF4-FFF2-40B4-BE49-F238E27FC236}">
                    <a16:creationId xmlns:a16="http://schemas.microsoft.com/office/drawing/2014/main" id="{A6035701-7D75-4C48-9315-EB4B1D6A751F}"/>
                  </a:ext>
                </a:extLst>
              </p:cNvPr>
              <p:cNvGrpSpPr/>
              <p:nvPr/>
            </p:nvGrpSpPr>
            <p:grpSpPr>
              <a:xfrm>
                <a:off x="5673080" y="1225330"/>
                <a:ext cx="538160" cy="100804"/>
                <a:chOff x="3538538" y="1077915"/>
                <a:chExt cx="538160" cy="100804"/>
              </a:xfrm>
            </p:grpSpPr>
            <p:sp>
              <p:nvSpPr>
                <p:cNvPr id="1169" name="모서리가 둥근 직사각형 1023">
                  <a:extLst>
                    <a:ext uri="{FF2B5EF4-FFF2-40B4-BE49-F238E27FC236}">
                      <a16:creationId xmlns:a16="http://schemas.microsoft.com/office/drawing/2014/main" id="{2657B0E5-6954-45F0-8B17-0BB5D1BF306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0" name="모서리가 둥근 직사각형 1024">
                  <a:extLst>
                    <a:ext uri="{FF2B5EF4-FFF2-40B4-BE49-F238E27FC236}">
                      <a16:creationId xmlns:a16="http://schemas.microsoft.com/office/drawing/2014/main" id="{94DB9332-C886-458B-9D64-72D81E74D93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1" name="모서리가 둥근 직사각형 1025">
                  <a:extLst>
                    <a:ext uri="{FF2B5EF4-FFF2-40B4-BE49-F238E27FC236}">
                      <a16:creationId xmlns:a16="http://schemas.microsoft.com/office/drawing/2014/main" id="{71F51256-6881-4112-9F41-5ECB4D87742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72" name="모서리가 둥근 직사각형 1026">
                  <a:extLst>
                    <a:ext uri="{FF2B5EF4-FFF2-40B4-BE49-F238E27FC236}">
                      <a16:creationId xmlns:a16="http://schemas.microsoft.com/office/drawing/2014/main" id="{2AB3EF67-0460-4C3B-96F2-2B9D9C3FA8D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4" name="그룹 1043">
                <a:extLst>
                  <a:ext uri="{FF2B5EF4-FFF2-40B4-BE49-F238E27FC236}">
                    <a16:creationId xmlns:a16="http://schemas.microsoft.com/office/drawing/2014/main" id="{55D4B6C6-B7E0-4732-8D43-EDF6CF90CC5E}"/>
                  </a:ext>
                </a:extLst>
              </p:cNvPr>
              <p:cNvGrpSpPr/>
              <p:nvPr/>
            </p:nvGrpSpPr>
            <p:grpSpPr>
              <a:xfrm>
                <a:off x="5673080" y="1412558"/>
                <a:ext cx="538160" cy="100804"/>
                <a:chOff x="3538538" y="1077915"/>
                <a:chExt cx="538160" cy="100804"/>
              </a:xfrm>
            </p:grpSpPr>
            <p:sp>
              <p:nvSpPr>
                <p:cNvPr id="1165" name="모서리가 둥근 직사각형 1019">
                  <a:extLst>
                    <a:ext uri="{FF2B5EF4-FFF2-40B4-BE49-F238E27FC236}">
                      <a16:creationId xmlns:a16="http://schemas.microsoft.com/office/drawing/2014/main" id="{800C3AAE-E6EC-495F-B4D8-098A3DCF458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66" name="모서리가 둥근 직사각형 1020">
                  <a:extLst>
                    <a:ext uri="{FF2B5EF4-FFF2-40B4-BE49-F238E27FC236}">
                      <a16:creationId xmlns:a16="http://schemas.microsoft.com/office/drawing/2014/main" id="{00BFA7A0-2005-47FE-A43C-CDA5C6AE1C1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67" name="모서리가 둥근 직사각형 1021">
                  <a:extLst>
                    <a:ext uri="{FF2B5EF4-FFF2-40B4-BE49-F238E27FC236}">
                      <a16:creationId xmlns:a16="http://schemas.microsoft.com/office/drawing/2014/main" id="{4FA6DB10-82AF-4AB2-93ED-08BF417F14C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68" name="모서리가 둥근 직사각형 1022">
                  <a:extLst>
                    <a:ext uri="{FF2B5EF4-FFF2-40B4-BE49-F238E27FC236}">
                      <a16:creationId xmlns:a16="http://schemas.microsoft.com/office/drawing/2014/main" id="{81F61CB5-0CA3-4F98-9ECA-7F1ED4B2CBE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5" name="그룹 1044">
                <a:extLst>
                  <a:ext uri="{FF2B5EF4-FFF2-40B4-BE49-F238E27FC236}">
                    <a16:creationId xmlns:a16="http://schemas.microsoft.com/office/drawing/2014/main" id="{0B706445-E80A-4E97-9CF9-34D4004133AF}"/>
                  </a:ext>
                </a:extLst>
              </p:cNvPr>
              <p:cNvGrpSpPr/>
              <p:nvPr/>
            </p:nvGrpSpPr>
            <p:grpSpPr>
              <a:xfrm>
                <a:off x="5673080" y="1597849"/>
                <a:ext cx="538160" cy="100804"/>
                <a:chOff x="3538538" y="1077915"/>
                <a:chExt cx="538160" cy="100804"/>
              </a:xfrm>
            </p:grpSpPr>
            <p:sp>
              <p:nvSpPr>
                <p:cNvPr id="1161" name="모서리가 둥근 직사각형 1015">
                  <a:extLst>
                    <a:ext uri="{FF2B5EF4-FFF2-40B4-BE49-F238E27FC236}">
                      <a16:creationId xmlns:a16="http://schemas.microsoft.com/office/drawing/2014/main" id="{7969C655-A1C0-4AF2-A9E3-CAEFF9D057A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62" name="모서리가 둥근 직사각형 1016">
                  <a:extLst>
                    <a:ext uri="{FF2B5EF4-FFF2-40B4-BE49-F238E27FC236}">
                      <a16:creationId xmlns:a16="http://schemas.microsoft.com/office/drawing/2014/main" id="{98197C48-59D8-4AFA-B9E9-13B7B954C24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63" name="모서리가 둥근 직사각형 1017">
                  <a:extLst>
                    <a:ext uri="{FF2B5EF4-FFF2-40B4-BE49-F238E27FC236}">
                      <a16:creationId xmlns:a16="http://schemas.microsoft.com/office/drawing/2014/main" id="{E25FF001-111E-472E-BC9B-03FF38D623F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64" name="모서리가 둥근 직사각형 1018">
                  <a:extLst>
                    <a:ext uri="{FF2B5EF4-FFF2-40B4-BE49-F238E27FC236}">
                      <a16:creationId xmlns:a16="http://schemas.microsoft.com/office/drawing/2014/main" id="{013593D6-ECDE-42D3-8974-67648B13488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6" name="그룹 1045">
                <a:extLst>
                  <a:ext uri="{FF2B5EF4-FFF2-40B4-BE49-F238E27FC236}">
                    <a16:creationId xmlns:a16="http://schemas.microsoft.com/office/drawing/2014/main" id="{CF10A170-A615-4908-9E32-BCE3991DC001}"/>
                  </a:ext>
                </a:extLst>
              </p:cNvPr>
              <p:cNvGrpSpPr/>
              <p:nvPr/>
            </p:nvGrpSpPr>
            <p:grpSpPr>
              <a:xfrm>
                <a:off x="5673080" y="1785519"/>
                <a:ext cx="538160" cy="100804"/>
                <a:chOff x="3538538" y="1077915"/>
                <a:chExt cx="538160" cy="100804"/>
              </a:xfrm>
            </p:grpSpPr>
            <p:sp>
              <p:nvSpPr>
                <p:cNvPr id="1157" name="모서리가 둥근 직사각형 1011">
                  <a:extLst>
                    <a:ext uri="{FF2B5EF4-FFF2-40B4-BE49-F238E27FC236}">
                      <a16:creationId xmlns:a16="http://schemas.microsoft.com/office/drawing/2014/main" id="{2FC63035-49D9-4B09-9BA7-E42AD24A931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8" name="모서리가 둥근 직사각형 1012">
                  <a:extLst>
                    <a:ext uri="{FF2B5EF4-FFF2-40B4-BE49-F238E27FC236}">
                      <a16:creationId xmlns:a16="http://schemas.microsoft.com/office/drawing/2014/main" id="{8A206B53-1F31-4DEE-998C-ED8BDAB85DB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9" name="모서리가 둥근 직사각형 1013">
                  <a:extLst>
                    <a:ext uri="{FF2B5EF4-FFF2-40B4-BE49-F238E27FC236}">
                      <a16:creationId xmlns:a16="http://schemas.microsoft.com/office/drawing/2014/main" id="{2484B7B5-B529-44A9-AF28-4AAE0BD70BA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60" name="모서리가 둥근 직사각형 1014">
                  <a:extLst>
                    <a:ext uri="{FF2B5EF4-FFF2-40B4-BE49-F238E27FC236}">
                      <a16:creationId xmlns:a16="http://schemas.microsoft.com/office/drawing/2014/main" id="{04425672-82B5-4277-BDFA-380AA50F882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7" name="그룹 1046">
                <a:extLst>
                  <a:ext uri="{FF2B5EF4-FFF2-40B4-BE49-F238E27FC236}">
                    <a16:creationId xmlns:a16="http://schemas.microsoft.com/office/drawing/2014/main" id="{03F55698-2DF9-4E89-9A5F-ECD1AAA0F35B}"/>
                  </a:ext>
                </a:extLst>
              </p:cNvPr>
              <p:cNvGrpSpPr/>
              <p:nvPr/>
            </p:nvGrpSpPr>
            <p:grpSpPr>
              <a:xfrm>
                <a:off x="5672582" y="1976137"/>
                <a:ext cx="538160" cy="100804"/>
                <a:chOff x="3538538" y="1077915"/>
                <a:chExt cx="538160" cy="100804"/>
              </a:xfrm>
            </p:grpSpPr>
            <p:sp>
              <p:nvSpPr>
                <p:cNvPr id="1153" name="모서리가 둥근 직사각형 1007">
                  <a:extLst>
                    <a:ext uri="{FF2B5EF4-FFF2-40B4-BE49-F238E27FC236}">
                      <a16:creationId xmlns:a16="http://schemas.microsoft.com/office/drawing/2014/main" id="{624A654E-396D-4B3A-A008-8708662FF13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4" name="모서리가 둥근 직사각형 1008">
                  <a:extLst>
                    <a:ext uri="{FF2B5EF4-FFF2-40B4-BE49-F238E27FC236}">
                      <a16:creationId xmlns:a16="http://schemas.microsoft.com/office/drawing/2014/main" id="{E613C9E9-B481-44BB-912C-9EDAA9F824D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5" name="모서리가 둥근 직사각형 1009">
                  <a:extLst>
                    <a:ext uri="{FF2B5EF4-FFF2-40B4-BE49-F238E27FC236}">
                      <a16:creationId xmlns:a16="http://schemas.microsoft.com/office/drawing/2014/main" id="{4DD85B54-E3E5-47CE-ACD5-67033B7A1AD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6" name="모서리가 둥근 직사각형 1010">
                  <a:extLst>
                    <a:ext uri="{FF2B5EF4-FFF2-40B4-BE49-F238E27FC236}">
                      <a16:creationId xmlns:a16="http://schemas.microsoft.com/office/drawing/2014/main" id="{5972BEF2-36FA-42B8-9984-A840A045679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8" name="그룹 1047">
                <a:extLst>
                  <a:ext uri="{FF2B5EF4-FFF2-40B4-BE49-F238E27FC236}">
                    <a16:creationId xmlns:a16="http://schemas.microsoft.com/office/drawing/2014/main" id="{4CA29CC6-638F-4586-AC84-EB72F81B7F3F}"/>
                  </a:ext>
                </a:extLst>
              </p:cNvPr>
              <p:cNvGrpSpPr/>
              <p:nvPr/>
            </p:nvGrpSpPr>
            <p:grpSpPr>
              <a:xfrm>
                <a:off x="5672582" y="2161428"/>
                <a:ext cx="538160" cy="100804"/>
                <a:chOff x="3538538" y="1077915"/>
                <a:chExt cx="538160" cy="100804"/>
              </a:xfrm>
            </p:grpSpPr>
            <p:sp>
              <p:nvSpPr>
                <p:cNvPr id="1149" name="모서리가 둥근 직사각형 1003">
                  <a:extLst>
                    <a:ext uri="{FF2B5EF4-FFF2-40B4-BE49-F238E27FC236}">
                      <a16:creationId xmlns:a16="http://schemas.microsoft.com/office/drawing/2014/main" id="{6BBF1073-0960-45D5-8312-96B8CA4751B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0" name="모서리가 둥근 직사각형 1004">
                  <a:extLst>
                    <a:ext uri="{FF2B5EF4-FFF2-40B4-BE49-F238E27FC236}">
                      <a16:creationId xmlns:a16="http://schemas.microsoft.com/office/drawing/2014/main" id="{0FFE2DAD-8F44-4CBD-9443-6B88C704919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1" name="모서리가 둥근 직사각형 1005">
                  <a:extLst>
                    <a:ext uri="{FF2B5EF4-FFF2-40B4-BE49-F238E27FC236}">
                      <a16:creationId xmlns:a16="http://schemas.microsoft.com/office/drawing/2014/main" id="{28B4D7CD-A445-4F34-A4A1-FDCB59B0E42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52" name="모서리가 둥근 직사각형 1006">
                  <a:extLst>
                    <a:ext uri="{FF2B5EF4-FFF2-40B4-BE49-F238E27FC236}">
                      <a16:creationId xmlns:a16="http://schemas.microsoft.com/office/drawing/2014/main" id="{203BD9E2-5AC2-4869-941D-26132057C47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49" name="그룹 1048">
                <a:extLst>
                  <a:ext uri="{FF2B5EF4-FFF2-40B4-BE49-F238E27FC236}">
                    <a16:creationId xmlns:a16="http://schemas.microsoft.com/office/drawing/2014/main" id="{9748D4C0-E6BC-4DC7-AE9E-2560B1DCEEAB}"/>
                  </a:ext>
                </a:extLst>
              </p:cNvPr>
              <p:cNvGrpSpPr/>
              <p:nvPr/>
            </p:nvGrpSpPr>
            <p:grpSpPr>
              <a:xfrm>
                <a:off x="5672582" y="2348656"/>
                <a:ext cx="538160" cy="100804"/>
                <a:chOff x="3538538" y="1077915"/>
                <a:chExt cx="538160" cy="100804"/>
              </a:xfrm>
            </p:grpSpPr>
            <p:sp>
              <p:nvSpPr>
                <p:cNvPr id="1145" name="모서리가 둥근 직사각형 999">
                  <a:extLst>
                    <a:ext uri="{FF2B5EF4-FFF2-40B4-BE49-F238E27FC236}">
                      <a16:creationId xmlns:a16="http://schemas.microsoft.com/office/drawing/2014/main" id="{B5F3193A-E77F-4039-BB55-4CB534F59CF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46" name="모서리가 둥근 직사각형 1000">
                  <a:extLst>
                    <a:ext uri="{FF2B5EF4-FFF2-40B4-BE49-F238E27FC236}">
                      <a16:creationId xmlns:a16="http://schemas.microsoft.com/office/drawing/2014/main" id="{BB72B227-E7F8-4DE9-8E3C-C657D2C24EA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47" name="모서리가 둥근 직사각형 1001">
                  <a:extLst>
                    <a:ext uri="{FF2B5EF4-FFF2-40B4-BE49-F238E27FC236}">
                      <a16:creationId xmlns:a16="http://schemas.microsoft.com/office/drawing/2014/main" id="{DC4F3486-CA8C-4E2E-B508-190A65A4016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48" name="모서리가 둥근 직사각형 1002">
                  <a:extLst>
                    <a:ext uri="{FF2B5EF4-FFF2-40B4-BE49-F238E27FC236}">
                      <a16:creationId xmlns:a16="http://schemas.microsoft.com/office/drawing/2014/main" id="{59C84FED-00EE-4586-9BF4-DB2E629D503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0" name="그룹 1049">
                <a:extLst>
                  <a:ext uri="{FF2B5EF4-FFF2-40B4-BE49-F238E27FC236}">
                    <a16:creationId xmlns:a16="http://schemas.microsoft.com/office/drawing/2014/main" id="{514FDFB6-1EE4-4F92-AA67-A3202B8C870A}"/>
                  </a:ext>
                </a:extLst>
              </p:cNvPr>
              <p:cNvGrpSpPr/>
              <p:nvPr/>
            </p:nvGrpSpPr>
            <p:grpSpPr>
              <a:xfrm>
                <a:off x="5672582" y="2536105"/>
                <a:ext cx="538160" cy="100804"/>
                <a:chOff x="3538538" y="1077915"/>
                <a:chExt cx="538160" cy="100804"/>
              </a:xfrm>
            </p:grpSpPr>
            <p:sp>
              <p:nvSpPr>
                <p:cNvPr id="1141" name="모서리가 둥근 직사각형 995">
                  <a:extLst>
                    <a:ext uri="{FF2B5EF4-FFF2-40B4-BE49-F238E27FC236}">
                      <a16:creationId xmlns:a16="http://schemas.microsoft.com/office/drawing/2014/main" id="{EB195F3B-9830-463B-B1C7-958E951D4D0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42" name="모서리가 둥근 직사각형 996">
                  <a:extLst>
                    <a:ext uri="{FF2B5EF4-FFF2-40B4-BE49-F238E27FC236}">
                      <a16:creationId xmlns:a16="http://schemas.microsoft.com/office/drawing/2014/main" id="{235B7E92-2D23-4154-B488-158D3F24C6E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43" name="모서리가 둥근 직사각형 997">
                  <a:extLst>
                    <a:ext uri="{FF2B5EF4-FFF2-40B4-BE49-F238E27FC236}">
                      <a16:creationId xmlns:a16="http://schemas.microsoft.com/office/drawing/2014/main" id="{977AA95B-C393-4A0C-A71B-FA65BA1E990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44" name="모서리가 둥근 직사각형 998">
                  <a:extLst>
                    <a:ext uri="{FF2B5EF4-FFF2-40B4-BE49-F238E27FC236}">
                      <a16:creationId xmlns:a16="http://schemas.microsoft.com/office/drawing/2014/main" id="{34C59790-6943-4E34-8E82-7E18DC9D105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1" name="그룹 1050">
                <a:extLst>
                  <a:ext uri="{FF2B5EF4-FFF2-40B4-BE49-F238E27FC236}">
                    <a16:creationId xmlns:a16="http://schemas.microsoft.com/office/drawing/2014/main" id="{7B0D539D-42FA-46E8-A5CD-F753A73D0E83}"/>
                  </a:ext>
                </a:extLst>
              </p:cNvPr>
              <p:cNvGrpSpPr/>
              <p:nvPr/>
            </p:nvGrpSpPr>
            <p:grpSpPr>
              <a:xfrm>
                <a:off x="5673080" y="2723209"/>
                <a:ext cx="538160" cy="100804"/>
                <a:chOff x="3538538" y="1077915"/>
                <a:chExt cx="538160" cy="100804"/>
              </a:xfrm>
            </p:grpSpPr>
            <p:sp>
              <p:nvSpPr>
                <p:cNvPr id="1137" name="모서리가 둥근 직사각형 991">
                  <a:extLst>
                    <a:ext uri="{FF2B5EF4-FFF2-40B4-BE49-F238E27FC236}">
                      <a16:creationId xmlns:a16="http://schemas.microsoft.com/office/drawing/2014/main" id="{80DA324D-585B-48FD-86D1-E6478CC9619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8" name="모서리가 둥근 직사각형 992">
                  <a:extLst>
                    <a:ext uri="{FF2B5EF4-FFF2-40B4-BE49-F238E27FC236}">
                      <a16:creationId xmlns:a16="http://schemas.microsoft.com/office/drawing/2014/main" id="{10AFE3BA-58F3-49A3-890C-A4E97C4D585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9" name="모서리가 둥근 직사각형 993">
                  <a:extLst>
                    <a:ext uri="{FF2B5EF4-FFF2-40B4-BE49-F238E27FC236}">
                      <a16:creationId xmlns:a16="http://schemas.microsoft.com/office/drawing/2014/main" id="{FB08099E-6A5A-4DBB-B9DD-A616666E323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40" name="모서리가 둥근 직사각형 994">
                  <a:extLst>
                    <a:ext uri="{FF2B5EF4-FFF2-40B4-BE49-F238E27FC236}">
                      <a16:creationId xmlns:a16="http://schemas.microsoft.com/office/drawing/2014/main" id="{D1A53A36-2906-4856-88F9-D2A8447A8DD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2" name="그룹 1051">
                <a:extLst>
                  <a:ext uri="{FF2B5EF4-FFF2-40B4-BE49-F238E27FC236}">
                    <a16:creationId xmlns:a16="http://schemas.microsoft.com/office/drawing/2014/main" id="{20D4F773-A3B3-4095-8857-1ED77615F95B}"/>
                  </a:ext>
                </a:extLst>
              </p:cNvPr>
              <p:cNvGrpSpPr/>
              <p:nvPr/>
            </p:nvGrpSpPr>
            <p:grpSpPr>
              <a:xfrm>
                <a:off x="5673080" y="2908500"/>
                <a:ext cx="538160" cy="100804"/>
                <a:chOff x="3538538" y="1077915"/>
                <a:chExt cx="538160" cy="100804"/>
              </a:xfrm>
            </p:grpSpPr>
            <p:sp>
              <p:nvSpPr>
                <p:cNvPr id="1133" name="모서리가 둥근 직사각형 987">
                  <a:extLst>
                    <a:ext uri="{FF2B5EF4-FFF2-40B4-BE49-F238E27FC236}">
                      <a16:creationId xmlns:a16="http://schemas.microsoft.com/office/drawing/2014/main" id="{9DAB2779-368B-466F-BF2F-5CCF79203DA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4" name="모서리가 둥근 직사각형 988">
                  <a:extLst>
                    <a:ext uri="{FF2B5EF4-FFF2-40B4-BE49-F238E27FC236}">
                      <a16:creationId xmlns:a16="http://schemas.microsoft.com/office/drawing/2014/main" id="{2829E0A5-FD43-4919-A85C-644A46D9046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5" name="모서리가 둥근 직사각형 989">
                  <a:extLst>
                    <a:ext uri="{FF2B5EF4-FFF2-40B4-BE49-F238E27FC236}">
                      <a16:creationId xmlns:a16="http://schemas.microsoft.com/office/drawing/2014/main" id="{DD2283D6-12C3-4085-94E4-A066B023A26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6" name="모서리가 둥근 직사각형 990">
                  <a:extLst>
                    <a:ext uri="{FF2B5EF4-FFF2-40B4-BE49-F238E27FC236}">
                      <a16:creationId xmlns:a16="http://schemas.microsoft.com/office/drawing/2014/main" id="{4CA6AE2A-2491-447D-AB47-F9D48D1A1DD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3" name="그룹 1052">
                <a:extLst>
                  <a:ext uri="{FF2B5EF4-FFF2-40B4-BE49-F238E27FC236}">
                    <a16:creationId xmlns:a16="http://schemas.microsoft.com/office/drawing/2014/main" id="{198B59B4-BD51-4CA3-8596-8753C1C8B4F8}"/>
                  </a:ext>
                </a:extLst>
              </p:cNvPr>
              <p:cNvGrpSpPr/>
              <p:nvPr/>
            </p:nvGrpSpPr>
            <p:grpSpPr>
              <a:xfrm>
                <a:off x="5673080" y="3095728"/>
                <a:ext cx="538160" cy="100804"/>
                <a:chOff x="3538538" y="1077915"/>
                <a:chExt cx="538160" cy="100804"/>
              </a:xfrm>
            </p:grpSpPr>
            <p:sp>
              <p:nvSpPr>
                <p:cNvPr id="1129" name="모서리가 둥근 직사각형 983">
                  <a:extLst>
                    <a:ext uri="{FF2B5EF4-FFF2-40B4-BE49-F238E27FC236}">
                      <a16:creationId xmlns:a16="http://schemas.microsoft.com/office/drawing/2014/main" id="{7E933EDC-15B1-4FFC-B718-440F2AA91C2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0" name="모서리가 둥근 직사각형 984">
                  <a:extLst>
                    <a:ext uri="{FF2B5EF4-FFF2-40B4-BE49-F238E27FC236}">
                      <a16:creationId xmlns:a16="http://schemas.microsoft.com/office/drawing/2014/main" id="{5B9394E6-A446-433F-B96C-93A8291A84D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1" name="모서리가 둥근 직사각형 985">
                  <a:extLst>
                    <a:ext uri="{FF2B5EF4-FFF2-40B4-BE49-F238E27FC236}">
                      <a16:creationId xmlns:a16="http://schemas.microsoft.com/office/drawing/2014/main" id="{CAD1D93A-C277-4EB0-BBC8-B96CB59CC4D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32" name="모서리가 둥근 직사각형 986">
                  <a:extLst>
                    <a:ext uri="{FF2B5EF4-FFF2-40B4-BE49-F238E27FC236}">
                      <a16:creationId xmlns:a16="http://schemas.microsoft.com/office/drawing/2014/main" id="{3858DC42-7663-445F-B3C3-D989833F275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4" name="그룹 1053">
                <a:extLst>
                  <a:ext uri="{FF2B5EF4-FFF2-40B4-BE49-F238E27FC236}">
                    <a16:creationId xmlns:a16="http://schemas.microsoft.com/office/drawing/2014/main" id="{F6EE5617-E79C-41F2-BA4E-0C593AB3A884}"/>
                  </a:ext>
                </a:extLst>
              </p:cNvPr>
              <p:cNvGrpSpPr/>
              <p:nvPr/>
            </p:nvGrpSpPr>
            <p:grpSpPr>
              <a:xfrm>
                <a:off x="5673080" y="3283177"/>
                <a:ext cx="538160" cy="100804"/>
                <a:chOff x="3538538" y="1077915"/>
                <a:chExt cx="538160" cy="100804"/>
              </a:xfrm>
            </p:grpSpPr>
            <p:sp>
              <p:nvSpPr>
                <p:cNvPr id="1125" name="모서리가 둥근 직사각형 979">
                  <a:extLst>
                    <a:ext uri="{FF2B5EF4-FFF2-40B4-BE49-F238E27FC236}">
                      <a16:creationId xmlns:a16="http://schemas.microsoft.com/office/drawing/2014/main" id="{BC72B6C2-C11E-423E-B7BB-555E0418931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26" name="모서리가 둥근 직사각형 980">
                  <a:extLst>
                    <a:ext uri="{FF2B5EF4-FFF2-40B4-BE49-F238E27FC236}">
                      <a16:creationId xmlns:a16="http://schemas.microsoft.com/office/drawing/2014/main" id="{8D6CBEC5-E216-4CAE-982C-998614D6EE5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27" name="모서리가 둥근 직사각형 981">
                  <a:extLst>
                    <a:ext uri="{FF2B5EF4-FFF2-40B4-BE49-F238E27FC236}">
                      <a16:creationId xmlns:a16="http://schemas.microsoft.com/office/drawing/2014/main" id="{72D41677-6673-48AB-B083-A2B796381DC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28" name="모서리가 둥근 직사각형 982">
                  <a:extLst>
                    <a:ext uri="{FF2B5EF4-FFF2-40B4-BE49-F238E27FC236}">
                      <a16:creationId xmlns:a16="http://schemas.microsoft.com/office/drawing/2014/main" id="{4C10CB2B-063B-4DEC-9AC4-FC2188CF6B8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5" name="그룹 1054">
                <a:extLst>
                  <a:ext uri="{FF2B5EF4-FFF2-40B4-BE49-F238E27FC236}">
                    <a16:creationId xmlns:a16="http://schemas.microsoft.com/office/drawing/2014/main" id="{7CBD4DB3-B22A-40B6-8A51-F0DDCC287B3E}"/>
                  </a:ext>
                </a:extLst>
              </p:cNvPr>
              <p:cNvGrpSpPr/>
              <p:nvPr/>
            </p:nvGrpSpPr>
            <p:grpSpPr>
              <a:xfrm>
                <a:off x="5673080" y="3470626"/>
                <a:ext cx="538160" cy="100804"/>
                <a:chOff x="3538538" y="1077915"/>
                <a:chExt cx="538160" cy="100804"/>
              </a:xfrm>
            </p:grpSpPr>
            <p:sp>
              <p:nvSpPr>
                <p:cNvPr id="1121" name="모서리가 둥근 직사각형 975">
                  <a:extLst>
                    <a:ext uri="{FF2B5EF4-FFF2-40B4-BE49-F238E27FC236}">
                      <a16:creationId xmlns:a16="http://schemas.microsoft.com/office/drawing/2014/main" id="{9EC75714-1E0A-49E7-B997-51A8FD49543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22" name="모서리가 둥근 직사각형 976">
                  <a:extLst>
                    <a:ext uri="{FF2B5EF4-FFF2-40B4-BE49-F238E27FC236}">
                      <a16:creationId xmlns:a16="http://schemas.microsoft.com/office/drawing/2014/main" id="{E8A7C8F1-209E-4FE9-8CEF-CF1252CE898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23" name="모서리가 둥근 직사각형 977">
                  <a:extLst>
                    <a:ext uri="{FF2B5EF4-FFF2-40B4-BE49-F238E27FC236}">
                      <a16:creationId xmlns:a16="http://schemas.microsoft.com/office/drawing/2014/main" id="{CA9804A9-B92D-4B39-8DA1-3D9ED77EB37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24" name="모서리가 둥근 직사각형 978">
                  <a:extLst>
                    <a:ext uri="{FF2B5EF4-FFF2-40B4-BE49-F238E27FC236}">
                      <a16:creationId xmlns:a16="http://schemas.microsoft.com/office/drawing/2014/main" id="{9D2275FB-6ED0-4021-BBF5-96017F5CA5C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6" name="그룹 1055">
                <a:extLst>
                  <a:ext uri="{FF2B5EF4-FFF2-40B4-BE49-F238E27FC236}">
                    <a16:creationId xmlns:a16="http://schemas.microsoft.com/office/drawing/2014/main" id="{F121F272-3E7C-4C5F-BB33-085D3C305E30}"/>
                  </a:ext>
                </a:extLst>
              </p:cNvPr>
              <p:cNvGrpSpPr/>
              <p:nvPr/>
            </p:nvGrpSpPr>
            <p:grpSpPr>
              <a:xfrm>
                <a:off x="5673578" y="3658072"/>
                <a:ext cx="538160" cy="100804"/>
                <a:chOff x="3538538" y="1077915"/>
                <a:chExt cx="538160" cy="100804"/>
              </a:xfrm>
            </p:grpSpPr>
            <p:sp>
              <p:nvSpPr>
                <p:cNvPr id="1117" name="모서리가 둥근 직사각형 971">
                  <a:extLst>
                    <a:ext uri="{FF2B5EF4-FFF2-40B4-BE49-F238E27FC236}">
                      <a16:creationId xmlns:a16="http://schemas.microsoft.com/office/drawing/2014/main" id="{C6C9EA45-5901-4CDA-B2A2-F10D48C43D2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8" name="모서리가 둥근 직사각형 972">
                  <a:extLst>
                    <a:ext uri="{FF2B5EF4-FFF2-40B4-BE49-F238E27FC236}">
                      <a16:creationId xmlns:a16="http://schemas.microsoft.com/office/drawing/2014/main" id="{FACDA67C-8B74-4136-8B05-22A81F1D5D94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9" name="모서리가 둥근 직사각형 973">
                  <a:extLst>
                    <a:ext uri="{FF2B5EF4-FFF2-40B4-BE49-F238E27FC236}">
                      <a16:creationId xmlns:a16="http://schemas.microsoft.com/office/drawing/2014/main" id="{AFE3EBA9-BED0-42AF-9A4E-1E1AC703DCC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20" name="모서리가 둥근 직사각형 974">
                  <a:extLst>
                    <a:ext uri="{FF2B5EF4-FFF2-40B4-BE49-F238E27FC236}">
                      <a16:creationId xmlns:a16="http://schemas.microsoft.com/office/drawing/2014/main" id="{0CFF0F43-018A-401B-B3BB-B2B9AD9AC00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7" name="그룹 1056">
                <a:extLst>
                  <a:ext uri="{FF2B5EF4-FFF2-40B4-BE49-F238E27FC236}">
                    <a16:creationId xmlns:a16="http://schemas.microsoft.com/office/drawing/2014/main" id="{AF4AB23D-22BD-46B7-ACFE-D8C39DF720E5}"/>
                  </a:ext>
                </a:extLst>
              </p:cNvPr>
              <p:cNvGrpSpPr/>
              <p:nvPr/>
            </p:nvGrpSpPr>
            <p:grpSpPr>
              <a:xfrm>
                <a:off x="5673578" y="3843584"/>
                <a:ext cx="538160" cy="100804"/>
                <a:chOff x="3538538" y="1077915"/>
                <a:chExt cx="538160" cy="100804"/>
              </a:xfrm>
            </p:grpSpPr>
            <p:sp>
              <p:nvSpPr>
                <p:cNvPr id="1113" name="모서리가 둥근 직사각형 967">
                  <a:extLst>
                    <a:ext uri="{FF2B5EF4-FFF2-40B4-BE49-F238E27FC236}">
                      <a16:creationId xmlns:a16="http://schemas.microsoft.com/office/drawing/2014/main" id="{B53CC5AF-67D5-4A72-A451-F7A81891A96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4" name="모서리가 둥근 직사각형 968">
                  <a:extLst>
                    <a:ext uri="{FF2B5EF4-FFF2-40B4-BE49-F238E27FC236}">
                      <a16:creationId xmlns:a16="http://schemas.microsoft.com/office/drawing/2014/main" id="{1212A5A5-C6B2-4F17-98A1-A85F80514DA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5" name="모서리가 둥근 직사각형 969">
                  <a:extLst>
                    <a:ext uri="{FF2B5EF4-FFF2-40B4-BE49-F238E27FC236}">
                      <a16:creationId xmlns:a16="http://schemas.microsoft.com/office/drawing/2014/main" id="{C37A3B72-0FF7-4EFA-933C-6230012BC88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6" name="모서리가 둥근 직사각형 970">
                  <a:extLst>
                    <a:ext uri="{FF2B5EF4-FFF2-40B4-BE49-F238E27FC236}">
                      <a16:creationId xmlns:a16="http://schemas.microsoft.com/office/drawing/2014/main" id="{7003D668-A79B-4385-8BB4-46C55AA41FA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8" name="그룹 1057">
                <a:extLst>
                  <a:ext uri="{FF2B5EF4-FFF2-40B4-BE49-F238E27FC236}">
                    <a16:creationId xmlns:a16="http://schemas.microsoft.com/office/drawing/2014/main" id="{EFF27263-A07F-44AE-A28D-E00ED4B3673A}"/>
                  </a:ext>
                </a:extLst>
              </p:cNvPr>
              <p:cNvGrpSpPr/>
              <p:nvPr/>
            </p:nvGrpSpPr>
            <p:grpSpPr>
              <a:xfrm>
                <a:off x="5673578" y="4030812"/>
                <a:ext cx="538160" cy="100804"/>
                <a:chOff x="3538538" y="1077915"/>
                <a:chExt cx="538160" cy="100804"/>
              </a:xfrm>
            </p:grpSpPr>
            <p:sp>
              <p:nvSpPr>
                <p:cNvPr id="1109" name="모서리가 둥근 직사각형 963">
                  <a:extLst>
                    <a:ext uri="{FF2B5EF4-FFF2-40B4-BE49-F238E27FC236}">
                      <a16:creationId xmlns:a16="http://schemas.microsoft.com/office/drawing/2014/main" id="{EFD8411D-22F6-44EC-ABD3-E59673387F2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0" name="모서리가 둥근 직사각형 964">
                  <a:extLst>
                    <a:ext uri="{FF2B5EF4-FFF2-40B4-BE49-F238E27FC236}">
                      <a16:creationId xmlns:a16="http://schemas.microsoft.com/office/drawing/2014/main" id="{3C55B25D-8710-49CE-9E4B-937716593A3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1" name="모서리가 둥근 직사각형 965">
                  <a:extLst>
                    <a:ext uri="{FF2B5EF4-FFF2-40B4-BE49-F238E27FC236}">
                      <a16:creationId xmlns:a16="http://schemas.microsoft.com/office/drawing/2014/main" id="{EDB4E468-503D-4D7C-BAA8-DCA91263606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12" name="모서리가 둥근 직사각형 966">
                  <a:extLst>
                    <a:ext uri="{FF2B5EF4-FFF2-40B4-BE49-F238E27FC236}">
                      <a16:creationId xmlns:a16="http://schemas.microsoft.com/office/drawing/2014/main" id="{07F8A4E3-D82C-418F-AE8D-B54287C606B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59" name="그룹 1058">
                <a:extLst>
                  <a:ext uri="{FF2B5EF4-FFF2-40B4-BE49-F238E27FC236}">
                    <a16:creationId xmlns:a16="http://schemas.microsoft.com/office/drawing/2014/main" id="{3361C9A9-C833-4DD9-A140-700FC6313EFA}"/>
                  </a:ext>
                </a:extLst>
              </p:cNvPr>
              <p:cNvGrpSpPr/>
              <p:nvPr/>
            </p:nvGrpSpPr>
            <p:grpSpPr>
              <a:xfrm>
                <a:off x="5673578" y="4219502"/>
                <a:ext cx="538160" cy="100804"/>
                <a:chOff x="3538538" y="1077915"/>
                <a:chExt cx="538160" cy="100804"/>
              </a:xfrm>
            </p:grpSpPr>
            <p:sp>
              <p:nvSpPr>
                <p:cNvPr id="1105" name="모서리가 둥근 직사각형 959">
                  <a:extLst>
                    <a:ext uri="{FF2B5EF4-FFF2-40B4-BE49-F238E27FC236}">
                      <a16:creationId xmlns:a16="http://schemas.microsoft.com/office/drawing/2014/main" id="{1F318354-A995-4E34-8AEC-751C7044FF5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06" name="모서리가 둥근 직사각형 960">
                  <a:extLst>
                    <a:ext uri="{FF2B5EF4-FFF2-40B4-BE49-F238E27FC236}">
                      <a16:creationId xmlns:a16="http://schemas.microsoft.com/office/drawing/2014/main" id="{DC3AB33A-F717-4FF9-A0A9-A369A9DBFFA0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07" name="모서리가 둥근 직사각형 961">
                  <a:extLst>
                    <a:ext uri="{FF2B5EF4-FFF2-40B4-BE49-F238E27FC236}">
                      <a16:creationId xmlns:a16="http://schemas.microsoft.com/office/drawing/2014/main" id="{E46A004B-3643-4FF3-B6F4-EB65069E70B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08" name="모서리가 둥근 직사각형 962">
                  <a:extLst>
                    <a:ext uri="{FF2B5EF4-FFF2-40B4-BE49-F238E27FC236}">
                      <a16:creationId xmlns:a16="http://schemas.microsoft.com/office/drawing/2014/main" id="{349E81D1-162F-49BE-A7D1-95187A5D710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0" name="그룹 1059">
                <a:extLst>
                  <a:ext uri="{FF2B5EF4-FFF2-40B4-BE49-F238E27FC236}">
                    <a16:creationId xmlns:a16="http://schemas.microsoft.com/office/drawing/2014/main" id="{467408C1-E715-4631-AF61-695212F0462E}"/>
                  </a:ext>
                </a:extLst>
              </p:cNvPr>
              <p:cNvGrpSpPr/>
              <p:nvPr/>
            </p:nvGrpSpPr>
            <p:grpSpPr>
              <a:xfrm>
                <a:off x="5673578" y="4406730"/>
                <a:ext cx="538160" cy="100804"/>
                <a:chOff x="3538538" y="1077915"/>
                <a:chExt cx="538160" cy="100804"/>
              </a:xfrm>
            </p:grpSpPr>
            <p:sp>
              <p:nvSpPr>
                <p:cNvPr id="1101" name="모서리가 둥근 직사각형 955">
                  <a:extLst>
                    <a:ext uri="{FF2B5EF4-FFF2-40B4-BE49-F238E27FC236}">
                      <a16:creationId xmlns:a16="http://schemas.microsoft.com/office/drawing/2014/main" id="{048CF7CD-2868-4D98-8FEF-20694FAA751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02" name="모서리가 둥근 직사각형 956">
                  <a:extLst>
                    <a:ext uri="{FF2B5EF4-FFF2-40B4-BE49-F238E27FC236}">
                      <a16:creationId xmlns:a16="http://schemas.microsoft.com/office/drawing/2014/main" id="{9CF34A21-5691-4791-AF7C-6D6FF208907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03" name="모서리가 둥근 직사각형 957">
                  <a:extLst>
                    <a:ext uri="{FF2B5EF4-FFF2-40B4-BE49-F238E27FC236}">
                      <a16:creationId xmlns:a16="http://schemas.microsoft.com/office/drawing/2014/main" id="{9B9D02C3-1007-44F8-AE25-083CC35E7F6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04" name="모서리가 둥근 직사각형 958">
                  <a:extLst>
                    <a:ext uri="{FF2B5EF4-FFF2-40B4-BE49-F238E27FC236}">
                      <a16:creationId xmlns:a16="http://schemas.microsoft.com/office/drawing/2014/main" id="{6328D3B7-765E-4312-A387-7A1702A4FA7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1" name="그룹 1060">
                <a:extLst>
                  <a:ext uri="{FF2B5EF4-FFF2-40B4-BE49-F238E27FC236}">
                    <a16:creationId xmlns:a16="http://schemas.microsoft.com/office/drawing/2014/main" id="{B2095C08-043C-4716-BCC8-798800AD8919}"/>
                  </a:ext>
                </a:extLst>
              </p:cNvPr>
              <p:cNvGrpSpPr/>
              <p:nvPr/>
            </p:nvGrpSpPr>
            <p:grpSpPr>
              <a:xfrm>
                <a:off x="5673578" y="4592021"/>
                <a:ext cx="538160" cy="100804"/>
                <a:chOff x="3538538" y="1077915"/>
                <a:chExt cx="538160" cy="100804"/>
              </a:xfrm>
            </p:grpSpPr>
            <p:sp>
              <p:nvSpPr>
                <p:cNvPr id="1097" name="모서리가 둥근 직사각형 951">
                  <a:extLst>
                    <a:ext uri="{FF2B5EF4-FFF2-40B4-BE49-F238E27FC236}">
                      <a16:creationId xmlns:a16="http://schemas.microsoft.com/office/drawing/2014/main" id="{681BB2FC-4340-414B-AE9C-3AC1D4C13E5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8" name="모서리가 둥근 직사각형 952">
                  <a:extLst>
                    <a:ext uri="{FF2B5EF4-FFF2-40B4-BE49-F238E27FC236}">
                      <a16:creationId xmlns:a16="http://schemas.microsoft.com/office/drawing/2014/main" id="{09A20957-F9EB-4C23-80F7-53C844685DB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9" name="모서리가 둥근 직사각형 953">
                  <a:extLst>
                    <a:ext uri="{FF2B5EF4-FFF2-40B4-BE49-F238E27FC236}">
                      <a16:creationId xmlns:a16="http://schemas.microsoft.com/office/drawing/2014/main" id="{4E41A829-44B8-4AA7-8803-CE9E624ECA7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100" name="모서리가 둥근 직사각형 954">
                  <a:extLst>
                    <a:ext uri="{FF2B5EF4-FFF2-40B4-BE49-F238E27FC236}">
                      <a16:creationId xmlns:a16="http://schemas.microsoft.com/office/drawing/2014/main" id="{31F56A5C-1C9E-4180-B718-2113CBC2773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2" name="그룹 1061">
                <a:extLst>
                  <a:ext uri="{FF2B5EF4-FFF2-40B4-BE49-F238E27FC236}">
                    <a16:creationId xmlns:a16="http://schemas.microsoft.com/office/drawing/2014/main" id="{1CBA4927-9161-417F-87AC-BFECB593B6D1}"/>
                  </a:ext>
                </a:extLst>
              </p:cNvPr>
              <p:cNvGrpSpPr/>
              <p:nvPr/>
            </p:nvGrpSpPr>
            <p:grpSpPr>
              <a:xfrm>
                <a:off x="5673578" y="4779691"/>
                <a:ext cx="538160" cy="100804"/>
                <a:chOff x="3538538" y="1077915"/>
                <a:chExt cx="538160" cy="100804"/>
              </a:xfrm>
            </p:grpSpPr>
            <p:sp>
              <p:nvSpPr>
                <p:cNvPr id="1093" name="모서리가 둥근 직사각형 937">
                  <a:extLst>
                    <a:ext uri="{FF2B5EF4-FFF2-40B4-BE49-F238E27FC236}">
                      <a16:creationId xmlns:a16="http://schemas.microsoft.com/office/drawing/2014/main" id="{0E6FEC07-92EC-434D-A0EB-54CD5A39E0E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4" name="모서리가 둥근 직사각형 941">
                  <a:extLst>
                    <a:ext uri="{FF2B5EF4-FFF2-40B4-BE49-F238E27FC236}">
                      <a16:creationId xmlns:a16="http://schemas.microsoft.com/office/drawing/2014/main" id="{1B54DF50-43B5-4E78-81F9-75AE2E89F33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5" name="모서리가 둥근 직사각형 945">
                  <a:extLst>
                    <a:ext uri="{FF2B5EF4-FFF2-40B4-BE49-F238E27FC236}">
                      <a16:creationId xmlns:a16="http://schemas.microsoft.com/office/drawing/2014/main" id="{B9196ECE-AD5F-416E-A991-0200BA28EBA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6" name="모서리가 둥근 직사각형 949">
                  <a:extLst>
                    <a:ext uri="{FF2B5EF4-FFF2-40B4-BE49-F238E27FC236}">
                      <a16:creationId xmlns:a16="http://schemas.microsoft.com/office/drawing/2014/main" id="{115B74C0-DDD2-4B78-8998-77016F771CE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3" name="그룹 1062">
                <a:extLst>
                  <a:ext uri="{FF2B5EF4-FFF2-40B4-BE49-F238E27FC236}">
                    <a16:creationId xmlns:a16="http://schemas.microsoft.com/office/drawing/2014/main" id="{B4402443-F419-4E90-8034-E9C294E9B406}"/>
                  </a:ext>
                </a:extLst>
              </p:cNvPr>
              <p:cNvGrpSpPr/>
              <p:nvPr/>
            </p:nvGrpSpPr>
            <p:grpSpPr>
              <a:xfrm>
                <a:off x="5673080" y="4970309"/>
                <a:ext cx="538160" cy="100804"/>
                <a:chOff x="3538538" y="1077915"/>
                <a:chExt cx="538160" cy="100804"/>
              </a:xfrm>
            </p:grpSpPr>
            <p:sp>
              <p:nvSpPr>
                <p:cNvPr id="1089" name="모서리가 둥근 직사각형 921">
                  <a:extLst>
                    <a:ext uri="{FF2B5EF4-FFF2-40B4-BE49-F238E27FC236}">
                      <a16:creationId xmlns:a16="http://schemas.microsoft.com/office/drawing/2014/main" id="{24FDD002-AAFB-4E9C-9238-9CD832317A2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0" name="모서리가 둥근 직사각형 925">
                  <a:extLst>
                    <a:ext uri="{FF2B5EF4-FFF2-40B4-BE49-F238E27FC236}">
                      <a16:creationId xmlns:a16="http://schemas.microsoft.com/office/drawing/2014/main" id="{22883BE2-B4F7-43FF-9318-5322C123958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1" name="모서리가 둥근 직사각형 929">
                  <a:extLst>
                    <a:ext uri="{FF2B5EF4-FFF2-40B4-BE49-F238E27FC236}">
                      <a16:creationId xmlns:a16="http://schemas.microsoft.com/office/drawing/2014/main" id="{EFEE4372-7FB1-4892-918C-6D29228FAC7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92" name="모서리가 둥근 직사각형 933">
                  <a:extLst>
                    <a:ext uri="{FF2B5EF4-FFF2-40B4-BE49-F238E27FC236}">
                      <a16:creationId xmlns:a16="http://schemas.microsoft.com/office/drawing/2014/main" id="{12782CBB-BC55-49CE-B72D-A48CFFAA423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4" name="그룹 1063">
                <a:extLst>
                  <a:ext uri="{FF2B5EF4-FFF2-40B4-BE49-F238E27FC236}">
                    <a16:creationId xmlns:a16="http://schemas.microsoft.com/office/drawing/2014/main" id="{BEAA2C92-37A7-483D-9BC3-7CF060F318C4}"/>
                  </a:ext>
                </a:extLst>
              </p:cNvPr>
              <p:cNvGrpSpPr/>
              <p:nvPr/>
            </p:nvGrpSpPr>
            <p:grpSpPr>
              <a:xfrm>
                <a:off x="5673080" y="5155600"/>
                <a:ext cx="538160" cy="100804"/>
                <a:chOff x="3538538" y="1077915"/>
                <a:chExt cx="538160" cy="100804"/>
              </a:xfrm>
            </p:grpSpPr>
            <p:sp>
              <p:nvSpPr>
                <p:cNvPr id="1085" name="모서리가 둥근 직사각형 867">
                  <a:extLst>
                    <a:ext uri="{FF2B5EF4-FFF2-40B4-BE49-F238E27FC236}">
                      <a16:creationId xmlns:a16="http://schemas.microsoft.com/office/drawing/2014/main" id="{B548A57B-16F9-421A-B9A8-0804B708EFB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86" name="모서리가 둥근 직사각형 911">
                  <a:extLst>
                    <a:ext uri="{FF2B5EF4-FFF2-40B4-BE49-F238E27FC236}">
                      <a16:creationId xmlns:a16="http://schemas.microsoft.com/office/drawing/2014/main" id="{C18DD07C-167A-4B64-BA28-999EB4D5B5B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87" name="모서리가 둥근 직사각형 913">
                  <a:extLst>
                    <a:ext uri="{FF2B5EF4-FFF2-40B4-BE49-F238E27FC236}">
                      <a16:creationId xmlns:a16="http://schemas.microsoft.com/office/drawing/2014/main" id="{7B4E2109-C875-48AA-A056-53BEBFEE496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88" name="모서리가 둥근 직사각형 917">
                  <a:extLst>
                    <a:ext uri="{FF2B5EF4-FFF2-40B4-BE49-F238E27FC236}">
                      <a16:creationId xmlns:a16="http://schemas.microsoft.com/office/drawing/2014/main" id="{C8224D8D-CE7B-491E-829E-38549F27510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5" name="그룹 1064">
                <a:extLst>
                  <a:ext uri="{FF2B5EF4-FFF2-40B4-BE49-F238E27FC236}">
                    <a16:creationId xmlns:a16="http://schemas.microsoft.com/office/drawing/2014/main" id="{F704D635-D341-4A20-AEC6-07608E25BC05}"/>
                  </a:ext>
                </a:extLst>
              </p:cNvPr>
              <p:cNvGrpSpPr/>
              <p:nvPr/>
            </p:nvGrpSpPr>
            <p:grpSpPr>
              <a:xfrm>
                <a:off x="5673080" y="5342828"/>
                <a:ext cx="538160" cy="100804"/>
                <a:chOff x="3538538" y="1077915"/>
                <a:chExt cx="538160" cy="100804"/>
              </a:xfrm>
            </p:grpSpPr>
            <p:sp>
              <p:nvSpPr>
                <p:cNvPr id="1081" name="모서리가 둥근 직사각형 828">
                  <a:extLst>
                    <a:ext uri="{FF2B5EF4-FFF2-40B4-BE49-F238E27FC236}">
                      <a16:creationId xmlns:a16="http://schemas.microsoft.com/office/drawing/2014/main" id="{4C9F4A3F-67AE-45E3-9C17-C291D1F9FC2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82" name="모서리가 둥근 직사각형 829">
                  <a:extLst>
                    <a:ext uri="{FF2B5EF4-FFF2-40B4-BE49-F238E27FC236}">
                      <a16:creationId xmlns:a16="http://schemas.microsoft.com/office/drawing/2014/main" id="{45C0434D-7D3B-4BA0-96EA-0C49C8F0834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83" name="모서리가 둥근 직사각형 830">
                  <a:extLst>
                    <a:ext uri="{FF2B5EF4-FFF2-40B4-BE49-F238E27FC236}">
                      <a16:creationId xmlns:a16="http://schemas.microsoft.com/office/drawing/2014/main" id="{ED16EB4E-F1CC-4B43-BB00-8006D18CB1C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84" name="모서리가 둥근 직사각형 831">
                  <a:extLst>
                    <a:ext uri="{FF2B5EF4-FFF2-40B4-BE49-F238E27FC236}">
                      <a16:creationId xmlns:a16="http://schemas.microsoft.com/office/drawing/2014/main" id="{48825A16-FFF5-4642-A832-2F9977F7AB5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6" name="그룹 1065">
                <a:extLst>
                  <a:ext uri="{FF2B5EF4-FFF2-40B4-BE49-F238E27FC236}">
                    <a16:creationId xmlns:a16="http://schemas.microsoft.com/office/drawing/2014/main" id="{337D36C2-91EF-4FDA-9C48-9465CA0EE465}"/>
                  </a:ext>
                </a:extLst>
              </p:cNvPr>
              <p:cNvGrpSpPr/>
              <p:nvPr/>
            </p:nvGrpSpPr>
            <p:grpSpPr>
              <a:xfrm>
                <a:off x="5673080" y="5530277"/>
                <a:ext cx="538160" cy="100804"/>
                <a:chOff x="3538538" y="1077915"/>
                <a:chExt cx="538160" cy="100804"/>
              </a:xfrm>
            </p:grpSpPr>
            <p:sp>
              <p:nvSpPr>
                <p:cNvPr id="1077" name="모서리가 둥근 직사각형 824">
                  <a:extLst>
                    <a:ext uri="{FF2B5EF4-FFF2-40B4-BE49-F238E27FC236}">
                      <a16:creationId xmlns:a16="http://schemas.microsoft.com/office/drawing/2014/main" id="{AD1974F3-7442-475D-9411-6ECDCD90387B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8" name="모서리가 둥근 직사각형 825">
                  <a:extLst>
                    <a:ext uri="{FF2B5EF4-FFF2-40B4-BE49-F238E27FC236}">
                      <a16:creationId xmlns:a16="http://schemas.microsoft.com/office/drawing/2014/main" id="{0AEFEBD3-4E36-408D-AD34-52D53DC7166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9" name="모서리가 둥근 직사각형 826">
                  <a:extLst>
                    <a:ext uri="{FF2B5EF4-FFF2-40B4-BE49-F238E27FC236}">
                      <a16:creationId xmlns:a16="http://schemas.microsoft.com/office/drawing/2014/main" id="{F4C0B306-1360-47FA-8164-4FC13167851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80" name="모서리가 둥근 직사각형 827">
                  <a:extLst>
                    <a:ext uri="{FF2B5EF4-FFF2-40B4-BE49-F238E27FC236}">
                      <a16:creationId xmlns:a16="http://schemas.microsoft.com/office/drawing/2014/main" id="{AAF6892A-2895-4B0D-8B69-AE3A21430F2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7" name="그룹 1066">
                <a:extLst>
                  <a:ext uri="{FF2B5EF4-FFF2-40B4-BE49-F238E27FC236}">
                    <a16:creationId xmlns:a16="http://schemas.microsoft.com/office/drawing/2014/main" id="{E4BF96CA-D94A-4EF2-AF4F-1D86556A4BA7}"/>
                  </a:ext>
                </a:extLst>
              </p:cNvPr>
              <p:cNvGrpSpPr/>
              <p:nvPr/>
            </p:nvGrpSpPr>
            <p:grpSpPr>
              <a:xfrm>
                <a:off x="5673578" y="5717381"/>
                <a:ext cx="538160" cy="100804"/>
                <a:chOff x="3538538" y="1077915"/>
                <a:chExt cx="538160" cy="100804"/>
              </a:xfrm>
            </p:grpSpPr>
            <p:sp>
              <p:nvSpPr>
                <p:cNvPr id="1073" name="모서리가 둥근 직사각형 820">
                  <a:extLst>
                    <a:ext uri="{FF2B5EF4-FFF2-40B4-BE49-F238E27FC236}">
                      <a16:creationId xmlns:a16="http://schemas.microsoft.com/office/drawing/2014/main" id="{0E909A68-CC15-4B1F-BD18-67CF1C70F3E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4" name="모서리가 둥근 직사각형 821">
                  <a:extLst>
                    <a:ext uri="{FF2B5EF4-FFF2-40B4-BE49-F238E27FC236}">
                      <a16:creationId xmlns:a16="http://schemas.microsoft.com/office/drawing/2014/main" id="{A8CE2622-EB5B-4C54-B84F-94780113E2D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5" name="모서리가 둥근 직사각형 822">
                  <a:extLst>
                    <a:ext uri="{FF2B5EF4-FFF2-40B4-BE49-F238E27FC236}">
                      <a16:creationId xmlns:a16="http://schemas.microsoft.com/office/drawing/2014/main" id="{6AE6AEE6-69B0-48AD-9160-40D684FFE45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6" name="모서리가 둥근 직사각형 823">
                  <a:extLst>
                    <a:ext uri="{FF2B5EF4-FFF2-40B4-BE49-F238E27FC236}">
                      <a16:creationId xmlns:a16="http://schemas.microsoft.com/office/drawing/2014/main" id="{F8B7931A-5279-474C-88ED-C2A299B2593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068" name="그룹 1067">
                <a:extLst>
                  <a:ext uri="{FF2B5EF4-FFF2-40B4-BE49-F238E27FC236}">
                    <a16:creationId xmlns:a16="http://schemas.microsoft.com/office/drawing/2014/main" id="{B9393BB2-98C9-4190-8BF9-8C3642F231CD}"/>
                  </a:ext>
                </a:extLst>
              </p:cNvPr>
              <p:cNvGrpSpPr/>
              <p:nvPr/>
            </p:nvGrpSpPr>
            <p:grpSpPr>
              <a:xfrm>
                <a:off x="5673578" y="5902672"/>
                <a:ext cx="538160" cy="100804"/>
                <a:chOff x="3538538" y="1077915"/>
                <a:chExt cx="538160" cy="100804"/>
              </a:xfrm>
            </p:grpSpPr>
            <p:sp>
              <p:nvSpPr>
                <p:cNvPr id="1069" name="모서리가 둥근 직사각형 816">
                  <a:extLst>
                    <a:ext uri="{FF2B5EF4-FFF2-40B4-BE49-F238E27FC236}">
                      <a16:creationId xmlns:a16="http://schemas.microsoft.com/office/drawing/2014/main" id="{F3BEF3A6-EBE6-4912-B0EA-D671261EA6D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0" name="모서리가 둥근 직사각형 817">
                  <a:extLst>
                    <a:ext uri="{FF2B5EF4-FFF2-40B4-BE49-F238E27FC236}">
                      <a16:creationId xmlns:a16="http://schemas.microsoft.com/office/drawing/2014/main" id="{D7C75D35-4F5F-4BD5-A774-9F319B85FBE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1" name="모서리가 둥근 직사각형 818">
                  <a:extLst>
                    <a:ext uri="{FF2B5EF4-FFF2-40B4-BE49-F238E27FC236}">
                      <a16:creationId xmlns:a16="http://schemas.microsoft.com/office/drawing/2014/main" id="{D9F4C501-DA96-49B4-B7A9-72663667A73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072" name="모서리가 둥근 직사각형 819">
                  <a:extLst>
                    <a:ext uri="{FF2B5EF4-FFF2-40B4-BE49-F238E27FC236}">
                      <a16:creationId xmlns:a16="http://schemas.microsoft.com/office/drawing/2014/main" id="{8EBF28DB-0445-4095-B902-59A79137F79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</p:grpSp>
        <p:cxnSp>
          <p:nvCxnSpPr>
            <p:cNvPr id="1036" name="직선 연결선 1035">
              <a:extLst>
                <a:ext uri="{FF2B5EF4-FFF2-40B4-BE49-F238E27FC236}">
                  <a16:creationId xmlns:a16="http://schemas.microsoft.com/office/drawing/2014/main" id="{0DB4FF30-7001-4AF2-9A21-3DFCE6DC8A2B}"/>
                </a:ext>
              </a:extLst>
            </p:cNvPr>
            <p:cNvCxnSpPr/>
            <p:nvPr/>
          </p:nvCxnSpPr>
          <p:spPr>
            <a:xfrm flipH="1">
              <a:off x="5113940" y="4337794"/>
              <a:ext cx="1055898" cy="2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7" name="직선 연결선 1036">
              <a:extLst>
                <a:ext uri="{FF2B5EF4-FFF2-40B4-BE49-F238E27FC236}">
                  <a16:creationId xmlns:a16="http://schemas.microsoft.com/office/drawing/2014/main" id="{CE09853E-5ADC-4A1F-89DF-599CD7CFFDDA}"/>
                </a:ext>
              </a:extLst>
            </p:cNvPr>
            <p:cNvCxnSpPr/>
            <p:nvPr/>
          </p:nvCxnSpPr>
          <p:spPr>
            <a:xfrm flipV="1">
              <a:off x="5113940" y="5266278"/>
              <a:ext cx="1044000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8" name="모서리가 둥근 직사각형 772">
              <a:extLst>
                <a:ext uri="{FF2B5EF4-FFF2-40B4-BE49-F238E27FC236}">
                  <a16:creationId xmlns:a16="http://schemas.microsoft.com/office/drawing/2014/main" id="{1588A306-FD54-43CE-A801-F94ADD212099}"/>
                </a:ext>
              </a:extLst>
            </p:cNvPr>
            <p:cNvSpPr/>
            <p:nvPr/>
          </p:nvSpPr>
          <p:spPr>
            <a:xfrm>
              <a:off x="5119630" y="266680"/>
              <a:ext cx="1050208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</p:grpSp>
      <p:grpSp>
        <p:nvGrpSpPr>
          <p:cNvPr id="1189" name="그룹 1188">
            <a:extLst>
              <a:ext uri="{FF2B5EF4-FFF2-40B4-BE49-F238E27FC236}">
                <a16:creationId xmlns:a16="http://schemas.microsoft.com/office/drawing/2014/main" id="{42BC77E2-51FB-41AA-ABFD-6A0B2B93C2A6}"/>
              </a:ext>
            </a:extLst>
          </p:cNvPr>
          <p:cNvGrpSpPr/>
          <p:nvPr/>
        </p:nvGrpSpPr>
        <p:grpSpPr>
          <a:xfrm>
            <a:off x="2693404" y="252358"/>
            <a:ext cx="1055898" cy="5990515"/>
            <a:chOff x="5113940" y="266680"/>
            <a:chExt cx="1055898" cy="5990515"/>
          </a:xfrm>
        </p:grpSpPr>
        <p:sp>
          <p:nvSpPr>
            <p:cNvPr id="1190" name="TextBox 1189">
              <a:extLst>
                <a:ext uri="{FF2B5EF4-FFF2-40B4-BE49-F238E27FC236}">
                  <a16:creationId xmlns:a16="http://schemas.microsoft.com/office/drawing/2014/main" id="{CA3BCCBD-1881-4076-8EE8-B55D27130CA5}"/>
                </a:ext>
              </a:extLst>
            </p:cNvPr>
            <p:cNvSpPr txBox="1"/>
            <p:nvPr/>
          </p:nvSpPr>
          <p:spPr>
            <a:xfrm>
              <a:off x="5465056" y="305526"/>
              <a:ext cx="61587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ko-KR" altLang="en-US" sz="1050" dirty="0">
                  <a:latin typeface="+mn-ea"/>
                </a:rPr>
                <a:t>답   란</a:t>
              </a:r>
            </a:p>
          </p:txBody>
        </p:sp>
        <p:cxnSp>
          <p:nvCxnSpPr>
            <p:cNvPr id="1191" name="직선 연결선 1190">
              <a:extLst>
                <a:ext uri="{FF2B5EF4-FFF2-40B4-BE49-F238E27FC236}">
                  <a16:creationId xmlns:a16="http://schemas.microsoft.com/office/drawing/2014/main" id="{1B5215C4-2A78-4827-83F9-90A42DC08EB1}"/>
                </a:ext>
              </a:extLst>
            </p:cNvPr>
            <p:cNvCxnSpPr/>
            <p:nvPr/>
          </p:nvCxnSpPr>
          <p:spPr>
            <a:xfrm>
              <a:off x="5417212" y="271439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2" name="직선 연결선 1191">
              <a:extLst>
                <a:ext uri="{FF2B5EF4-FFF2-40B4-BE49-F238E27FC236}">
                  <a16:creationId xmlns:a16="http://schemas.microsoft.com/office/drawing/2014/main" id="{52E8BDF2-BE50-42D3-853D-E2783630D931}"/>
                </a:ext>
              </a:extLst>
            </p:cNvPr>
            <p:cNvCxnSpPr/>
            <p:nvPr/>
          </p:nvCxnSpPr>
          <p:spPr>
            <a:xfrm flipV="1">
              <a:off x="5119030" y="1529482"/>
              <a:ext cx="1050808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3" name="직선 연결선 1192">
              <a:extLst>
                <a:ext uri="{FF2B5EF4-FFF2-40B4-BE49-F238E27FC236}">
                  <a16:creationId xmlns:a16="http://schemas.microsoft.com/office/drawing/2014/main" id="{5E17B6C3-9F77-4508-B165-7D4140682605}"/>
                </a:ext>
              </a:extLst>
            </p:cNvPr>
            <p:cNvCxnSpPr/>
            <p:nvPr/>
          </p:nvCxnSpPr>
          <p:spPr>
            <a:xfrm flipV="1">
              <a:off x="5117115" y="600298"/>
              <a:ext cx="1044000" cy="204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4" name="직선 연결선 1193">
              <a:extLst>
                <a:ext uri="{FF2B5EF4-FFF2-40B4-BE49-F238E27FC236}">
                  <a16:creationId xmlns:a16="http://schemas.microsoft.com/office/drawing/2014/main" id="{CF680C3E-EE67-47C7-9255-054A1678D4E5}"/>
                </a:ext>
              </a:extLst>
            </p:cNvPr>
            <p:cNvCxnSpPr/>
            <p:nvPr/>
          </p:nvCxnSpPr>
          <p:spPr>
            <a:xfrm flipV="1">
              <a:off x="5115855" y="3390642"/>
              <a:ext cx="1053983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5" name="직선 연결선 1194">
              <a:extLst>
                <a:ext uri="{FF2B5EF4-FFF2-40B4-BE49-F238E27FC236}">
                  <a16:creationId xmlns:a16="http://schemas.microsoft.com/office/drawing/2014/main" id="{3D8DDAA5-057F-41AA-A611-8D699B796850}"/>
                </a:ext>
              </a:extLst>
            </p:cNvPr>
            <p:cNvCxnSpPr/>
            <p:nvPr/>
          </p:nvCxnSpPr>
          <p:spPr>
            <a:xfrm flipV="1">
              <a:off x="5113940" y="2473206"/>
              <a:ext cx="1055898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96" name="그룹 1195">
              <a:extLst>
                <a:ext uri="{FF2B5EF4-FFF2-40B4-BE49-F238E27FC236}">
                  <a16:creationId xmlns:a16="http://schemas.microsoft.com/office/drawing/2014/main" id="{C6B87E5E-6DE7-4232-96A0-5F67BE6715D2}"/>
                </a:ext>
              </a:extLst>
            </p:cNvPr>
            <p:cNvGrpSpPr/>
            <p:nvPr/>
          </p:nvGrpSpPr>
          <p:grpSpPr>
            <a:xfrm>
              <a:off x="5505588" y="648504"/>
              <a:ext cx="539156" cy="5526804"/>
              <a:chOff x="5672582" y="476672"/>
              <a:chExt cx="539156" cy="5526804"/>
            </a:xfrm>
          </p:grpSpPr>
          <p:grpSp>
            <p:nvGrpSpPr>
              <p:cNvPr id="1200" name="그룹 1199">
                <a:extLst>
                  <a:ext uri="{FF2B5EF4-FFF2-40B4-BE49-F238E27FC236}">
                    <a16:creationId xmlns:a16="http://schemas.microsoft.com/office/drawing/2014/main" id="{BA719AD6-FE36-482E-A250-CB4728B26678}"/>
                  </a:ext>
                </a:extLst>
              </p:cNvPr>
              <p:cNvGrpSpPr/>
              <p:nvPr/>
            </p:nvGrpSpPr>
            <p:grpSpPr>
              <a:xfrm>
                <a:off x="5673080" y="476672"/>
                <a:ext cx="538160" cy="100804"/>
                <a:chOff x="3538538" y="1077915"/>
                <a:chExt cx="538160" cy="100804"/>
              </a:xfrm>
            </p:grpSpPr>
            <p:sp>
              <p:nvSpPr>
                <p:cNvPr id="1346" name="모서리가 둥근 직사각형 2205">
                  <a:extLst>
                    <a:ext uri="{FF2B5EF4-FFF2-40B4-BE49-F238E27FC236}">
                      <a16:creationId xmlns:a16="http://schemas.microsoft.com/office/drawing/2014/main" id="{FE7A0AF8-56DC-432C-8342-DD1354FD223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7" name="모서리가 둥근 직사각형 2206">
                  <a:extLst>
                    <a:ext uri="{FF2B5EF4-FFF2-40B4-BE49-F238E27FC236}">
                      <a16:creationId xmlns:a16="http://schemas.microsoft.com/office/drawing/2014/main" id="{D3BDD3E3-4748-40FF-B53A-559B24E923B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8" name="모서리가 둥근 직사각형 2207">
                  <a:extLst>
                    <a:ext uri="{FF2B5EF4-FFF2-40B4-BE49-F238E27FC236}">
                      <a16:creationId xmlns:a16="http://schemas.microsoft.com/office/drawing/2014/main" id="{BB3A30CC-7DAC-442D-9EBB-714F258FDB4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9" name="모서리가 둥근 직사각형 2208">
                  <a:extLst>
                    <a:ext uri="{FF2B5EF4-FFF2-40B4-BE49-F238E27FC236}">
                      <a16:creationId xmlns:a16="http://schemas.microsoft.com/office/drawing/2014/main" id="{2A5BB038-D9D7-4AEF-95F9-4D3E84CD21D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1" name="그룹 1200">
                <a:extLst>
                  <a:ext uri="{FF2B5EF4-FFF2-40B4-BE49-F238E27FC236}">
                    <a16:creationId xmlns:a16="http://schemas.microsoft.com/office/drawing/2014/main" id="{8B2C6FD2-5B88-4BF1-819F-638F2FDF7AF0}"/>
                  </a:ext>
                </a:extLst>
              </p:cNvPr>
              <p:cNvGrpSpPr/>
              <p:nvPr/>
            </p:nvGrpSpPr>
            <p:grpSpPr>
              <a:xfrm>
                <a:off x="5673080" y="663900"/>
                <a:ext cx="538160" cy="100804"/>
                <a:chOff x="3538538" y="1077915"/>
                <a:chExt cx="538160" cy="100804"/>
              </a:xfrm>
            </p:grpSpPr>
            <p:sp>
              <p:nvSpPr>
                <p:cNvPr id="1342" name="모서리가 둥근 직사각형 2201">
                  <a:extLst>
                    <a:ext uri="{FF2B5EF4-FFF2-40B4-BE49-F238E27FC236}">
                      <a16:creationId xmlns:a16="http://schemas.microsoft.com/office/drawing/2014/main" id="{29DFE278-CDAE-490D-B06F-728B9DE1B18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3" name="모서리가 둥근 직사각형 2202">
                  <a:extLst>
                    <a:ext uri="{FF2B5EF4-FFF2-40B4-BE49-F238E27FC236}">
                      <a16:creationId xmlns:a16="http://schemas.microsoft.com/office/drawing/2014/main" id="{B228B811-603E-4A62-8546-D3BE1495E8E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4" name="모서리가 둥근 직사각형 2203">
                  <a:extLst>
                    <a:ext uri="{FF2B5EF4-FFF2-40B4-BE49-F238E27FC236}">
                      <a16:creationId xmlns:a16="http://schemas.microsoft.com/office/drawing/2014/main" id="{8B8A5BE1-71F7-4083-B098-285DDE7EA8F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5" name="모서리가 둥근 직사각형 2204">
                  <a:extLst>
                    <a:ext uri="{FF2B5EF4-FFF2-40B4-BE49-F238E27FC236}">
                      <a16:creationId xmlns:a16="http://schemas.microsoft.com/office/drawing/2014/main" id="{BC90D943-712C-458B-B5E5-A2E2A66D165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2" name="그룹 1201">
                <a:extLst>
                  <a:ext uri="{FF2B5EF4-FFF2-40B4-BE49-F238E27FC236}">
                    <a16:creationId xmlns:a16="http://schemas.microsoft.com/office/drawing/2014/main" id="{C8EB853D-0F37-4901-AA54-AD2694C07891}"/>
                  </a:ext>
                </a:extLst>
              </p:cNvPr>
              <p:cNvGrpSpPr/>
              <p:nvPr/>
            </p:nvGrpSpPr>
            <p:grpSpPr>
              <a:xfrm>
                <a:off x="5673080" y="849412"/>
                <a:ext cx="538160" cy="100804"/>
                <a:chOff x="3538538" y="1077915"/>
                <a:chExt cx="538160" cy="100804"/>
              </a:xfrm>
            </p:grpSpPr>
            <p:sp>
              <p:nvSpPr>
                <p:cNvPr id="1338" name="모서리가 둥근 직사각형 2197">
                  <a:extLst>
                    <a:ext uri="{FF2B5EF4-FFF2-40B4-BE49-F238E27FC236}">
                      <a16:creationId xmlns:a16="http://schemas.microsoft.com/office/drawing/2014/main" id="{B771278E-BCAA-4C6A-AB5C-8E0E1BD73FE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39" name="모서리가 둥근 직사각형 2198">
                  <a:extLst>
                    <a:ext uri="{FF2B5EF4-FFF2-40B4-BE49-F238E27FC236}">
                      <a16:creationId xmlns:a16="http://schemas.microsoft.com/office/drawing/2014/main" id="{C12C8AEC-5ED3-4846-B034-63629405B26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0" name="모서리가 둥근 직사각형 2199">
                  <a:extLst>
                    <a:ext uri="{FF2B5EF4-FFF2-40B4-BE49-F238E27FC236}">
                      <a16:creationId xmlns:a16="http://schemas.microsoft.com/office/drawing/2014/main" id="{93B1A99F-8D39-4A93-8E91-0B943C47962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41" name="모서리가 둥근 직사각형 2200">
                  <a:extLst>
                    <a:ext uri="{FF2B5EF4-FFF2-40B4-BE49-F238E27FC236}">
                      <a16:creationId xmlns:a16="http://schemas.microsoft.com/office/drawing/2014/main" id="{42B46FCF-9D2F-46BA-B1B3-133B6CC6DD9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3" name="그룹 1202">
                <a:extLst>
                  <a:ext uri="{FF2B5EF4-FFF2-40B4-BE49-F238E27FC236}">
                    <a16:creationId xmlns:a16="http://schemas.microsoft.com/office/drawing/2014/main" id="{79DF4C2E-137E-4970-8E75-A2DEB06234BA}"/>
                  </a:ext>
                </a:extLst>
              </p:cNvPr>
              <p:cNvGrpSpPr/>
              <p:nvPr/>
            </p:nvGrpSpPr>
            <p:grpSpPr>
              <a:xfrm>
                <a:off x="5673080" y="1036640"/>
                <a:ext cx="538160" cy="100804"/>
                <a:chOff x="3538538" y="1077915"/>
                <a:chExt cx="538160" cy="100804"/>
              </a:xfrm>
            </p:grpSpPr>
            <p:sp>
              <p:nvSpPr>
                <p:cNvPr id="1334" name="모서리가 둥근 직사각형 2193">
                  <a:extLst>
                    <a:ext uri="{FF2B5EF4-FFF2-40B4-BE49-F238E27FC236}">
                      <a16:creationId xmlns:a16="http://schemas.microsoft.com/office/drawing/2014/main" id="{6AD0FB5B-D7B8-4C25-8299-495AC334C3B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35" name="모서리가 둥근 직사각형 2194">
                  <a:extLst>
                    <a:ext uri="{FF2B5EF4-FFF2-40B4-BE49-F238E27FC236}">
                      <a16:creationId xmlns:a16="http://schemas.microsoft.com/office/drawing/2014/main" id="{7B91BEE4-0FE2-4767-B3BE-D95CE1F3F8C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36" name="모서리가 둥근 직사각형 2195">
                  <a:extLst>
                    <a:ext uri="{FF2B5EF4-FFF2-40B4-BE49-F238E27FC236}">
                      <a16:creationId xmlns:a16="http://schemas.microsoft.com/office/drawing/2014/main" id="{A53C52B6-8884-4141-AFCD-89A08B9865F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37" name="모서리가 둥근 직사각형 2196">
                  <a:extLst>
                    <a:ext uri="{FF2B5EF4-FFF2-40B4-BE49-F238E27FC236}">
                      <a16:creationId xmlns:a16="http://schemas.microsoft.com/office/drawing/2014/main" id="{482B8049-F0CF-4CCF-854B-3620B9AD4B9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4" name="그룹 1203">
                <a:extLst>
                  <a:ext uri="{FF2B5EF4-FFF2-40B4-BE49-F238E27FC236}">
                    <a16:creationId xmlns:a16="http://schemas.microsoft.com/office/drawing/2014/main" id="{20C213AA-3955-4838-9A95-65CDABCCC743}"/>
                  </a:ext>
                </a:extLst>
              </p:cNvPr>
              <p:cNvGrpSpPr/>
              <p:nvPr/>
            </p:nvGrpSpPr>
            <p:grpSpPr>
              <a:xfrm>
                <a:off x="5673080" y="1225330"/>
                <a:ext cx="538160" cy="100804"/>
                <a:chOff x="3538538" y="1077915"/>
                <a:chExt cx="538160" cy="100804"/>
              </a:xfrm>
            </p:grpSpPr>
            <p:sp>
              <p:nvSpPr>
                <p:cNvPr id="1330" name="모서리가 둥근 직사각형 2189">
                  <a:extLst>
                    <a:ext uri="{FF2B5EF4-FFF2-40B4-BE49-F238E27FC236}">
                      <a16:creationId xmlns:a16="http://schemas.microsoft.com/office/drawing/2014/main" id="{C3C78CD7-AFE0-4064-9ED2-EDC123BB06C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31" name="모서리가 둥근 직사각형 2190">
                  <a:extLst>
                    <a:ext uri="{FF2B5EF4-FFF2-40B4-BE49-F238E27FC236}">
                      <a16:creationId xmlns:a16="http://schemas.microsoft.com/office/drawing/2014/main" id="{1EBA6866-1FA8-4A36-B81C-FDCE0479567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32" name="모서리가 둥근 직사각형 2191">
                  <a:extLst>
                    <a:ext uri="{FF2B5EF4-FFF2-40B4-BE49-F238E27FC236}">
                      <a16:creationId xmlns:a16="http://schemas.microsoft.com/office/drawing/2014/main" id="{013EFF1B-EF6A-49E2-A266-DA39F86C153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33" name="모서리가 둥근 직사각형 2192">
                  <a:extLst>
                    <a:ext uri="{FF2B5EF4-FFF2-40B4-BE49-F238E27FC236}">
                      <a16:creationId xmlns:a16="http://schemas.microsoft.com/office/drawing/2014/main" id="{D863A5B6-88A4-4A9D-BC1A-E9747E62040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5" name="그룹 1204">
                <a:extLst>
                  <a:ext uri="{FF2B5EF4-FFF2-40B4-BE49-F238E27FC236}">
                    <a16:creationId xmlns:a16="http://schemas.microsoft.com/office/drawing/2014/main" id="{A4746322-4874-4BEB-ADF7-91D624A9C0F0}"/>
                  </a:ext>
                </a:extLst>
              </p:cNvPr>
              <p:cNvGrpSpPr/>
              <p:nvPr/>
            </p:nvGrpSpPr>
            <p:grpSpPr>
              <a:xfrm>
                <a:off x="5673080" y="1412558"/>
                <a:ext cx="538160" cy="100804"/>
                <a:chOff x="3538538" y="1077915"/>
                <a:chExt cx="538160" cy="100804"/>
              </a:xfrm>
            </p:grpSpPr>
            <p:sp>
              <p:nvSpPr>
                <p:cNvPr id="1326" name="모서리가 둥근 직사각형 2185">
                  <a:extLst>
                    <a:ext uri="{FF2B5EF4-FFF2-40B4-BE49-F238E27FC236}">
                      <a16:creationId xmlns:a16="http://schemas.microsoft.com/office/drawing/2014/main" id="{FE943896-F33D-4A3B-97CC-CD166549BCB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7" name="모서리가 둥근 직사각형 2186">
                  <a:extLst>
                    <a:ext uri="{FF2B5EF4-FFF2-40B4-BE49-F238E27FC236}">
                      <a16:creationId xmlns:a16="http://schemas.microsoft.com/office/drawing/2014/main" id="{B383BFFF-17C4-42D1-A480-DFF8DFA6CBD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8" name="모서리가 둥근 직사각형 2187">
                  <a:extLst>
                    <a:ext uri="{FF2B5EF4-FFF2-40B4-BE49-F238E27FC236}">
                      <a16:creationId xmlns:a16="http://schemas.microsoft.com/office/drawing/2014/main" id="{69AD89D5-9A48-474F-9D6E-C7A479AE1AF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9" name="모서리가 둥근 직사각형 2188">
                  <a:extLst>
                    <a:ext uri="{FF2B5EF4-FFF2-40B4-BE49-F238E27FC236}">
                      <a16:creationId xmlns:a16="http://schemas.microsoft.com/office/drawing/2014/main" id="{99CA67CA-7A31-4348-B203-CFABF8DB0CA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6" name="그룹 1205">
                <a:extLst>
                  <a:ext uri="{FF2B5EF4-FFF2-40B4-BE49-F238E27FC236}">
                    <a16:creationId xmlns:a16="http://schemas.microsoft.com/office/drawing/2014/main" id="{FEDE7A95-C9C6-4088-88EC-8DF6C14CB31D}"/>
                  </a:ext>
                </a:extLst>
              </p:cNvPr>
              <p:cNvGrpSpPr/>
              <p:nvPr/>
            </p:nvGrpSpPr>
            <p:grpSpPr>
              <a:xfrm>
                <a:off x="5673080" y="1597849"/>
                <a:ext cx="538160" cy="100804"/>
                <a:chOff x="3538538" y="1077915"/>
                <a:chExt cx="538160" cy="100804"/>
              </a:xfrm>
            </p:grpSpPr>
            <p:sp>
              <p:nvSpPr>
                <p:cNvPr id="1322" name="모서리가 둥근 직사각형 2181">
                  <a:extLst>
                    <a:ext uri="{FF2B5EF4-FFF2-40B4-BE49-F238E27FC236}">
                      <a16:creationId xmlns:a16="http://schemas.microsoft.com/office/drawing/2014/main" id="{4D12345C-4546-459D-A1F4-EAB65901771A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3" name="모서리가 둥근 직사각형 2182">
                  <a:extLst>
                    <a:ext uri="{FF2B5EF4-FFF2-40B4-BE49-F238E27FC236}">
                      <a16:creationId xmlns:a16="http://schemas.microsoft.com/office/drawing/2014/main" id="{DB39D496-C5D8-41FB-B5C9-37E65B4933E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4" name="모서리가 둥근 직사각형 2183">
                  <a:extLst>
                    <a:ext uri="{FF2B5EF4-FFF2-40B4-BE49-F238E27FC236}">
                      <a16:creationId xmlns:a16="http://schemas.microsoft.com/office/drawing/2014/main" id="{66AD01D6-DDE6-4657-901F-3A82A5AEDCD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5" name="모서리가 둥근 직사각형 2184">
                  <a:extLst>
                    <a:ext uri="{FF2B5EF4-FFF2-40B4-BE49-F238E27FC236}">
                      <a16:creationId xmlns:a16="http://schemas.microsoft.com/office/drawing/2014/main" id="{92DBDB8A-950E-4ECA-9013-1D9B5B8616C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7" name="그룹 1206">
                <a:extLst>
                  <a:ext uri="{FF2B5EF4-FFF2-40B4-BE49-F238E27FC236}">
                    <a16:creationId xmlns:a16="http://schemas.microsoft.com/office/drawing/2014/main" id="{BC87B534-6313-4E42-BB40-31C7F60861E0}"/>
                  </a:ext>
                </a:extLst>
              </p:cNvPr>
              <p:cNvGrpSpPr/>
              <p:nvPr/>
            </p:nvGrpSpPr>
            <p:grpSpPr>
              <a:xfrm>
                <a:off x="5673080" y="1785519"/>
                <a:ext cx="538160" cy="100804"/>
                <a:chOff x="3538538" y="1077915"/>
                <a:chExt cx="538160" cy="100804"/>
              </a:xfrm>
            </p:grpSpPr>
            <p:sp>
              <p:nvSpPr>
                <p:cNvPr id="1318" name="모서리가 둥근 직사각형 2177">
                  <a:extLst>
                    <a:ext uri="{FF2B5EF4-FFF2-40B4-BE49-F238E27FC236}">
                      <a16:creationId xmlns:a16="http://schemas.microsoft.com/office/drawing/2014/main" id="{42595CD6-ED49-420C-AA24-BF1D25456E9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19" name="모서리가 둥근 직사각형 2178">
                  <a:extLst>
                    <a:ext uri="{FF2B5EF4-FFF2-40B4-BE49-F238E27FC236}">
                      <a16:creationId xmlns:a16="http://schemas.microsoft.com/office/drawing/2014/main" id="{E84507CA-73EC-4F69-87A4-E813CC13FF2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0" name="모서리가 둥근 직사각형 2179">
                  <a:extLst>
                    <a:ext uri="{FF2B5EF4-FFF2-40B4-BE49-F238E27FC236}">
                      <a16:creationId xmlns:a16="http://schemas.microsoft.com/office/drawing/2014/main" id="{ABEBB2D5-0080-4740-9AAE-5B6C1DBD692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21" name="모서리가 둥근 직사각형 2180">
                  <a:extLst>
                    <a:ext uri="{FF2B5EF4-FFF2-40B4-BE49-F238E27FC236}">
                      <a16:creationId xmlns:a16="http://schemas.microsoft.com/office/drawing/2014/main" id="{A313F3DA-2A3C-4954-AE5C-6E598E43FA39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8" name="그룹 1207">
                <a:extLst>
                  <a:ext uri="{FF2B5EF4-FFF2-40B4-BE49-F238E27FC236}">
                    <a16:creationId xmlns:a16="http://schemas.microsoft.com/office/drawing/2014/main" id="{F1C2D47E-6297-49BD-85AF-297C8BB86428}"/>
                  </a:ext>
                </a:extLst>
              </p:cNvPr>
              <p:cNvGrpSpPr/>
              <p:nvPr/>
            </p:nvGrpSpPr>
            <p:grpSpPr>
              <a:xfrm>
                <a:off x="5672582" y="1976137"/>
                <a:ext cx="538160" cy="100804"/>
                <a:chOff x="3538538" y="1077915"/>
                <a:chExt cx="538160" cy="100804"/>
              </a:xfrm>
            </p:grpSpPr>
            <p:sp>
              <p:nvSpPr>
                <p:cNvPr id="1314" name="모서리가 둥근 직사각형 2173">
                  <a:extLst>
                    <a:ext uri="{FF2B5EF4-FFF2-40B4-BE49-F238E27FC236}">
                      <a16:creationId xmlns:a16="http://schemas.microsoft.com/office/drawing/2014/main" id="{26C99C00-9297-4D3F-817F-B42A8582417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15" name="모서리가 둥근 직사각형 2174">
                  <a:extLst>
                    <a:ext uri="{FF2B5EF4-FFF2-40B4-BE49-F238E27FC236}">
                      <a16:creationId xmlns:a16="http://schemas.microsoft.com/office/drawing/2014/main" id="{504BC270-7B50-433B-9D22-49665D95C42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16" name="모서리가 둥근 직사각형 2175">
                  <a:extLst>
                    <a:ext uri="{FF2B5EF4-FFF2-40B4-BE49-F238E27FC236}">
                      <a16:creationId xmlns:a16="http://schemas.microsoft.com/office/drawing/2014/main" id="{C64762D6-B673-4AAA-A66E-5E83DFFEB01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17" name="모서리가 둥근 직사각형 2176">
                  <a:extLst>
                    <a:ext uri="{FF2B5EF4-FFF2-40B4-BE49-F238E27FC236}">
                      <a16:creationId xmlns:a16="http://schemas.microsoft.com/office/drawing/2014/main" id="{BB9607CC-BD81-44B8-B53B-15BA895081D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09" name="그룹 1208">
                <a:extLst>
                  <a:ext uri="{FF2B5EF4-FFF2-40B4-BE49-F238E27FC236}">
                    <a16:creationId xmlns:a16="http://schemas.microsoft.com/office/drawing/2014/main" id="{CC52682E-2355-4A15-8D8C-DB1C93EA8EA2}"/>
                  </a:ext>
                </a:extLst>
              </p:cNvPr>
              <p:cNvGrpSpPr/>
              <p:nvPr/>
            </p:nvGrpSpPr>
            <p:grpSpPr>
              <a:xfrm>
                <a:off x="5672582" y="2161428"/>
                <a:ext cx="538160" cy="100804"/>
                <a:chOff x="3538538" y="1077915"/>
                <a:chExt cx="538160" cy="100804"/>
              </a:xfrm>
            </p:grpSpPr>
            <p:sp>
              <p:nvSpPr>
                <p:cNvPr id="1310" name="모서리가 둥근 직사각형 2169">
                  <a:extLst>
                    <a:ext uri="{FF2B5EF4-FFF2-40B4-BE49-F238E27FC236}">
                      <a16:creationId xmlns:a16="http://schemas.microsoft.com/office/drawing/2014/main" id="{8710BE4F-4565-4284-A133-F9F3687770D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11" name="모서리가 둥근 직사각형 2170">
                  <a:extLst>
                    <a:ext uri="{FF2B5EF4-FFF2-40B4-BE49-F238E27FC236}">
                      <a16:creationId xmlns:a16="http://schemas.microsoft.com/office/drawing/2014/main" id="{8F92E3B4-A9C7-4B64-A0B1-368F3FF308A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12" name="모서리가 둥근 직사각형 2171">
                  <a:extLst>
                    <a:ext uri="{FF2B5EF4-FFF2-40B4-BE49-F238E27FC236}">
                      <a16:creationId xmlns:a16="http://schemas.microsoft.com/office/drawing/2014/main" id="{46CDAD5B-3149-460B-9ECD-B3934101001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13" name="모서리가 둥근 직사각형 2172">
                  <a:extLst>
                    <a:ext uri="{FF2B5EF4-FFF2-40B4-BE49-F238E27FC236}">
                      <a16:creationId xmlns:a16="http://schemas.microsoft.com/office/drawing/2014/main" id="{05CE8FFD-C934-4F47-952F-2735B66ECC9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0" name="그룹 1209">
                <a:extLst>
                  <a:ext uri="{FF2B5EF4-FFF2-40B4-BE49-F238E27FC236}">
                    <a16:creationId xmlns:a16="http://schemas.microsoft.com/office/drawing/2014/main" id="{856CCC5F-BEE7-4BEA-A5FF-0417C336F2D0}"/>
                  </a:ext>
                </a:extLst>
              </p:cNvPr>
              <p:cNvGrpSpPr/>
              <p:nvPr/>
            </p:nvGrpSpPr>
            <p:grpSpPr>
              <a:xfrm>
                <a:off x="5672582" y="2348656"/>
                <a:ext cx="538160" cy="100804"/>
                <a:chOff x="3538538" y="1077915"/>
                <a:chExt cx="538160" cy="100804"/>
              </a:xfrm>
            </p:grpSpPr>
            <p:sp>
              <p:nvSpPr>
                <p:cNvPr id="1306" name="모서리가 둥근 직사각형 2165">
                  <a:extLst>
                    <a:ext uri="{FF2B5EF4-FFF2-40B4-BE49-F238E27FC236}">
                      <a16:creationId xmlns:a16="http://schemas.microsoft.com/office/drawing/2014/main" id="{DF8AE510-9B4E-4F08-918C-83CE2233B71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7" name="모서리가 둥근 직사각형 2166">
                  <a:extLst>
                    <a:ext uri="{FF2B5EF4-FFF2-40B4-BE49-F238E27FC236}">
                      <a16:creationId xmlns:a16="http://schemas.microsoft.com/office/drawing/2014/main" id="{23CCE816-2FE8-43B6-A0F6-2ACD3365258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8" name="모서리가 둥근 직사각형 2167">
                  <a:extLst>
                    <a:ext uri="{FF2B5EF4-FFF2-40B4-BE49-F238E27FC236}">
                      <a16:creationId xmlns:a16="http://schemas.microsoft.com/office/drawing/2014/main" id="{67A6E972-5645-4F86-B0E8-48BBA6E5E98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9" name="모서리가 둥근 직사각형 2168">
                  <a:extLst>
                    <a:ext uri="{FF2B5EF4-FFF2-40B4-BE49-F238E27FC236}">
                      <a16:creationId xmlns:a16="http://schemas.microsoft.com/office/drawing/2014/main" id="{7A9D75C4-CB2B-48F5-B492-E65620D9CB3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1" name="그룹 1210">
                <a:extLst>
                  <a:ext uri="{FF2B5EF4-FFF2-40B4-BE49-F238E27FC236}">
                    <a16:creationId xmlns:a16="http://schemas.microsoft.com/office/drawing/2014/main" id="{981E36ED-8513-439B-A029-FBC861159A73}"/>
                  </a:ext>
                </a:extLst>
              </p:cNvPr>
              <p:cNvGrpSpPr/>
              <p:nvPr/>
            </p:nvGrpSpPr>
            <p:grpSpPr>
              <a:xfrm>
                <a:off x="5672582" y="2536105"/>
                <a:ext cx="538160" cy="100804"/>
                <a:chOff x="3538538" y="1077915"/>
                <a:chExt cx="538160" cy="100804"/>
              </a:xfrm>
            </p:grpSpPr>
            <p:sp>
              <p:nvSpPr>
                <p:cNvPr id="1302" name="모서리가 둥근 직사각형 2161">
                  <a:extLst>
                    <a:ext uri="{FF2B5EF4-FFF2-40B4-BE49-F238E27FC236}">
                      <a16:creationId xmlns:a16="http://schemas.microsoft.com/office/drawing/2014/main" id="{0D882AE9-FE88-4604-AF80-26A16DBFDF3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3" name="모서리가 둥근 직사각형 2162">
                  <a:extLst>
                    <a:ext uri="{FF2B5EF4-FFF2-40B4-BE49-F238E27FC236}">
                      <a16:creationId xmlns:a16="http://schemas.microsoft.com/office/drawing/2014/main" id="{323A625F-EEF9-4843-A474-D0856E65504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4" name="모서리가 둥근 직사각형 2163">
                  <a:extLst>
                    <a:ext uri="{FF2B5EF4-FFF2-40B4-BE49-F238E27FC236}">
                      <a16:creationId xmlns:a16="http://schemas.microsoft.com/office/drawing/2014/main" id="{B9CF39AB-192E-40B7-8342-0B80A4A63175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5" name="모서리가 둥근 직사각형 2164">
                  <a:extLst>
                    <a:ext uri="{FF2B5EF4-FFF2-40B4-BE49-F238E27FC236}">
                      <a16:creationId xmlns:a16="http://schemas.microsoft.com/office/drawing/2014/main" id="{BF2C7143-6369-4436-B80E-FBA28706A39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2" name="그룹 1211">
                <a:extLst>
                  <a:ext uri="{FF2B5EF4-FFF2-40B4-BE49-F238E27FC236}">
                    <a16:creationId xmlns:a16="http://schemas.microsoft.com/office/drawing/2014/main" id="{682C4754-7CE1-4659-A917-249CC95594F8}"/>
                  </a:ext>
                </a:extLst>
              </p:cNvPr>
              <p:cNvGrpSpPr/>
              <p:nvPr/>
            </p:nvGrpSpPr>
            <p:grpSpPr>
              <a:xfrm>
                <a:off x="5673080" y="2723209"/>
                <a:ext cx="538160" cy="100804"/>
                <a:chOff x="3538538" y="1077915"/>
                <a:chExt cx="538160" cy="100804"/>
              </a:xfrm>
            </p:grpSpPr>
            <p:sp>
              <p:nvSpPr>
                <p:cNvPr id="1298" name="모서리가 둥근 직사각형 2157">
                  <a:extLst>
                    <a:ext uri="{FF2B5EF4-FFF2-40B4-BE49-F238E27FC236}">
                      <a16:creationId xmlns:a16="http://schemas.microsoft.com/office/drawing/2014/main" id="{667C331B-850A-4187-813C-FC7BDAF088F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99" name="모서리가 둥근 직사각형 2158">
                  <a:extLst>
                    <a:ext uri="{FF2B5EF4-FFF2-40B4-BE49-F238E27FC236}">
                      <a16:creationId xmlns:a16="http://schemas.microsoft.com/office/drawing/2014/main" id="{FA45745D-2439-4CB3-9399-662157F30E8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0" name="모서리가 둥근 직사각형 2159">
                  <a:extLst>
                    <a:ext uri="{FF2B5EF4-FFF2-40B4-BE49-F238E27FC236}">
                      <a16:creationId xmlns:a16="http://schemas.microsoft.com/office/drawing/2014/main" id="{03747D47-EB25-40A3-AA7E-6E832A28882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301" name="모서리가 둥근 직사각형 2160">
                  <a:extLst>
                    <a:ext uri="{FF2B5EF4-FFF2-40B4-BE49-F238E27FC236}">
                      <a16:creationId xmlns:a16="http://schemas.microsoft.com/office/drawing/2014/main" id="{CAD3C146-77B0-4C37-9466-D56D750BFC2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3" name="그룹 1212">
                <a:extLst>
                  <a:ext uri="{FF2B5EF4-FFF2-40B4-BE49-F238E27FC236}">
                    <a16:creationId xmlns:a16="http://schemas.microsoft.com/office/drawing/2014/main" id="{8664192C-6A92-4F8B-A5DD-62EEA335EF0D}"/>
                  </a:ext>
                </a:extLst>
              </p:cNvPr>
              <p:cNvGrpSpPr/>
              <p:nvPr/>
            </p:nvGrpSpPr>
            <p:grpSpPr>
              <a:xfrm>
                <a:off x="5673080" y="2908500"/>
                <a:ext cx="538160" cy="100804"/>
                <a:chOff x="3538538" y="1077915"/>
                <a:chExt cx="538160" cy="100804"/>
              </a:xfrm>
            </p:grpSpPr>
            <p:sp>
              <p:nvSpPr>
                <p:cNvPr id="1294" name="모서리가 둥근 직사각형 2153">
                  <a:extLst>
                    <a:ext uri="{FF2B5EF4-FFF2-40B4-BE49-F238E27FC236}">
                      <a16:creationId xmlns:a16="http://schemas.microsoft.com/office/drawing/2014/main" id="{4E1B6601-9B15-4469-B709-F1F16E6473B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95" name="모서리가 둥근 직사각형 2154">
                  <a:extLst>
                    <a:ext uri="{FF2B5EF4-FFF2-40B4-BE49-F238E27FC236}">
                      <a16:creationId xmlns:a16="http://schemas.microsoft.com/office/drawing/2014/main" id="{E2BC7CF3-9A3A-4F0C-B31F-786A24389D3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96" name="모서리가 둥근 직사각형 2155">
                  <a:extLst>
                    <a:ext uri="{FF2B5EF4-FFF2-40B4-BE49-F238E27FC236}">
                      <a16:creationId xmlns:a16="http://schemas.microsoft.com/office/drawing/2014/main" id="{1ECE3B5C-643C-4D04-983C-C088ED8EB81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97" name="모서리가 둥근 직사각형 2156">
                  <a:extLst>
                    <a:ext uri="{FF2B5EF4-FFF2-40B4-BE49-F238E27FC236}">
                      <a16:creationId xmlns:a16="http://schemas.microsoft.com/office/drawing/2014/main" id="{026A4A6B-2C55-455B-870A-0805FF7D5DA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4" name="그룹 1213">
                <a:extLst>
                  <a:ext uri="{FF2B5EF4-FFF2-40B4-BE49-F238E27FC236}">
                    <a16:creationId xmlns:a16="http://schemas.microsoft.com/office/drawing/2014/main" id="{1956E4FE-63F4-46BD-B082-514A9374EA31}"/>
                  </a:ext>
                </a:extLst>
              </p:cNvPr>
              <p:cNvGrpSpPr/>
              <p:nvPr/>
            </p:nvGrpSpPr>
            <p:grpSpPr>
              <a:xfrm>
                <a:off x="5673080" y="3095728"/>
                <a:ext cx="538160" cy="100804"/>
                <a:chOff x="3538538" y="1077915"/>
                <a:chExt cx="538160" cy="100804"/>
              </a:xfrm>
            </p:grpSpPr>
            <p:sp>
              <p:nvSpPr>
                <p:cNvPr id="1290" name="모서리가 둥근 직사각형 2149">
                  <a:extLst>
                    <a:ext uri="{FF2B5EF4-FFF2-40B4-BE49-F238E27FC236}">
                      <a16:creationId xmlns:a16="http://schemas.microsoft.com/office/drawing/2014/main" id="{93324A6B-9408-436A-A95A-4544B13E8E1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91" name="모서리가 둥근 직사각형 2150">
                  <a:extLst>
                    <a:ext uri="{FF2B5EF4-FFF2-40B4-BE49-F238E27FC236}">
                      <a16:creationId xmlns:a16="http://schemas.microsoft.com/office/drawing/2014/main" id="{993DE8C3-A13E-4837-8946-72B996E9883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92" name="모서리가 둥근 직사각형 2151">
                  <a:extLst>
                    <a:ext uri="{FF2B5EF4-FFF2-40B4-BE49-F238E27FC236}">
                      <a16:creationId xmlns:a16="http://schemas.microsoft.com/office/drawing/2014/main" id="{9E19BAF3-E831-4BC1-A1E1-300A545EDB6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93" name="모서리가 둥근 직사각형 2152">
                  <a:extLst>
                    <a:ext uri="{FF2B5EF4-FFF2-40B4-BE49-F238E27FC236}">
                      <a16:creationId xmlns:a16="http://schemas.microsoft.com/office/drawing/2014/main" id="{5205D2F8-0E81-4165-8DA6-6AE977BFCB8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5" name="그룹 1214">
                <a:extLst>
                  <a:ext uri="{FF2B5EF4-FFF2-40B4-BE49-F238E27FC236}">
                    <a16:creationId xmlns:a16="http://schemas.microsoft.com/office/drawing/2014/main" id="{7E03EE1A-12F0-480B-BC20-84370B9E8AF0}"/>
                  </a:ext>
                </a:extLst>
              </p:cNvPr>
              <p:cNvGrpSpPr/>
              <p:nvPr/>
            </p:nvGrpSpPr>
            <p:grpSpPr>
              <a:xfrm>
                <a:off x="5673080" y="3283177"/>
                <a:ext cx="538160" cy="100804"/>
                <a:chOff x="3538538" y="1077915"/>
                <a:chExt cx="538160" cy="100804"/>
              </a:xfrm>
            </p:grpSpPr>
            <p:sp>
              <p:nvSpPr>
                <p:cNvPr id="1286" name="모서리가 둥근 직사각형 2145">
                  <a:extLst>
                    <a:ext uri="{FF2B5EF4-FFF2-40B4-BE49-F238E27FC236}">
                      <a16:creationId xmlns:a16="http://schemas.microsoft.com/office/drawing/2014/main" id="{05083114-5740-4D9F-9530-F8CA598F61E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7" name="모서리가 둥근 직사각형 2146">
                  <a:extLst>
                    <a:ext uri="{FF2B5EF4-FFF2-40B4-BE49-F238E27FC236}">
                      <a16:creationId xmlns:a16="http://schemas.microsoft.com/office/drawing/2014/main" id="{3EBFEDFF-CB27-4073-A860-0FDE503AB12E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8" name="모서리가 둥근 직사각형 2147">
                  <a:extLst>
                    <a:ext uri="{FF2B5EF4-FFF2-40B4-BE49-F238E27FC236}">
                      <a16:creationId xmlns:a16="http://schemas.microsoft.com/office/drawing/2014/main" id="{7590ABE4-9AD3-460F-A99A-B67D83AE106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9" name="모서리가 둥근 직사각형 2148">
                  <a:extLst>
                    <a:ext uri="{FF2B5EF4-FFF2-40B4-BE49-F238E27FC236}">
                      <a16:creationId xmlns:a16="http://schemas.microsoft.com/office/drawing/2014/main" id="{B6F766F3-5D13-4433-A633-AD4F3F7A5FC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6" name="그룹 1215">
                <a:extLst>
                  <a:ext uri="{FF2B5EF4-FFF2-40B4-BE49-F238E27FC236}">
                    <a16:creationId xmlns:a16="http://schemas.microsoft.com/office/drawing/2014/main" id="{13BB937D-A907-4B16-B2FF-6490E7DFCFE0}"/>
                  </a:ext>
                </a:extLst>
              </p:cNvPr>
              <p:cNvGrpSpPr/>
              <p:nvPr/>
            </p:nvGrpSpPr>
            <p:grpSpPr>
              <a:xfrm>
                <a:off x="5673080" y="3470626"/>
                <a:ext cx="538160" cy="100804"/>
                <a:chOff x="3538538" y="1077915"/>
                <a:chExt cx="538160" cy="100804"/>
              </a:xfrm>
            </p:grpSpPr>
            <p:sp>
              <p:nvSpPr>
                <p:cNvPr id="1282" name="모서리가 둥근 직사각형 2141">
                  <a:extLst>
                    <a:ext uri="{FF2B5EF4-FFF2-40B4-BE49-F238E27FC236}">
                      <a16:creationId xmlns:a16="http://schemas.microsoft.com/office/drawing/2014/main" id="{A8F32CB1-4625-4E59-AA83-5E9F9B2CB1B0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3" name="모서리가 둥근 직사각형 2142">
                  <a:extLst>
                    <a:ext uri="{FF2B5EF4-FFF2-40B4-BE49-F238E27FC236}">
                      <a16:creationId xmlns:a16="http://schemas.microsoft.com/office/drawing/2014/main" id="{002DC9CE-7F6C-4A32-AEDA-B47A294708A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4" name="모서리가 둥근 직사각형 2143">
                  <a:extLst>
                    <a:ext uri="{FF2B5EF4-FFF2-40B4-BE49-F238E27FC236}">
                      <a16:creationId xmlns:a16="http://schemas.microsoft.com/office/drawing/2014/main" id="{345B843C-8B21-4E9E-9026-B259CF52C5C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5" name="모서리가 둥근 직사각형 2144">
                  <a:extLst>
                    <a:ext uri="{FF2B5EF4-FFF2-40B4-BE49-F238E27FC236}">
                      <a16:creationId xmlns:a16="http://schemas.microsoft.com/office/drawing/2014/main" id="{D84D111E-4E77-4434-853C-C1230F4E0C2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7" name="그룹 1216">
                <a:extLst>
                  <a:ext uri="{FF2B5EF4-FFF2-40B4-BE49-F238E27FC236}">
                    <a16:creationId xmlns:a16="http://schemas.microsoft.com/office/drawing/2014/main" id="{793663D5-788B-4C6A-B61C-C67886894D0A}"/>
                  </a:ext>
                </a:extLst>
              </p:cNvPr>
              <p:cNvGrpSpPr/>
              <p:nvPr/>
            </p:nvGrpSpPr>
            <p:grpSpPr>
              <a:xfrm>
                <a:off x="5673578" y="3658072"/>
                <a:ext cx="538160" cy="100804"/>
                <a:chOff x="3538538" y="1077915"/>
                <a:chExt cx="538160" cy="100804"/>
              </a:xfrm>
            </p:grpSpPr>
            <p:sp>
              <p:nvSpPr>
                <p:cNvPr id="1278" name="모서리가 둥근 직사각형 2137">
                  <a:extLst>
                    <a:ext uri="{FF2B5EF4-FFF2-40B4-BE49-F238E27FC236}">
                      <a16:creationId xmlns:a16="http://schemas.microsoft.com/office/drawing/2014/main" id="{F138F2E4-6DE7-4956-AE3D-81932B0B481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79" name="모서리가 둥근 직사각형 2138">
                  <a:extLst>
                    <a:ext uri="{FF2B5EF4-FFF2-40B4-BE49-F238E27FC236}">
                      <a16:creationId xmlns:a16="http://schemas.microsoft.com/office/drawing/2014/main" id="{E73AAB9B-A607-4B19-A586-4524C3FC3C7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0" name="모서리가 둥근 직사각형 2139">
                  <a:extLst>
                    <a:ext uri="{FF2B5EF4-FFF2-40B4-BE49-F238E27FC236}">
                      <a16:creationId xmlns:a16="http://schemas.microsoft.com/office/drawing/2014/main" id="{965BA9FA-33E3-45E7-8A44-BA3A0F687E5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81" name="모서리가 둥근 직사각형 2140">
                  <a:extLst>
                    <a:ext uri="{FF2B5EF4-FFF2-40B4-BE49-F238E27FC236}">
                      <a16:creationId xmlns:a16="http://schemas.microsoft.com/office/drawing/2014/main" id="{566D7096-DC38-476A-8FAF-DF4034DB22E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8" name="그룹 1217">
                <a:extLst>
                  <a:ext uri="{FF2B5EF4-FFF2-40B4-BE49-F238E27FC236}">
                    <a16:creationId xmlns:a16="http://schemas.microsoft.com/office/drawing/2014/main" id="{3E6F47A7-C30F-415C-B43C-D60AF3A4FAF7}"/>
                  </a:ext>
                </a:extLst>
              </p:cNvPr>
              <p:cNvGrpSpPr/>
              <p:nvPr/>
            </p:nvGrpSpPr>
            <p:grpSpPr>
              <a:xfrm>
                <a:off x="5673578" y="3843584"/>
                <a:ext cx="538160" cy="100804"/>
                <a:chOff x="3538538" y="1077915"/>
                <a:chExt cx="538160" cy="100804"/>
              </a:xfrm>
            </p:grpSpPr>
            <p:sp>
              <p:nvSpPr>
                <p:cNvPr id="1274" name="모서리가 둥근 직사각형 2133">
                  <a:extLst>
                    <a:ext uri="{FF2B5EF4-FFF2-40B4-BE49-F238E27FC236}">
                      <a16:creationId xmlns:a16="http://schemas.microsoft.com/office/drawing/2014/main" id="{574EE652-6202-4555-B5B4-230656AC9DF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75" name="모서리가 둥근 직사각형 2134">
                  <a:extLst>
                    <a:ext uri="{FF2B5EF4-FFF2-40B4-BE49-F238E27FC236}">
                      <a16:creationId xmlns:a16="http://schemas.microsoft.com/office/drawing/2014/main" id="{D9C3546F-6207-47F4-B476-B5E91513075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76" name="모서리가 둥근 직사각형 2135">
                  <a:extLst>
                    <a:ext uri="{FF2B5EF4-FFF2-40B4-BE49-F238E27FC236}">
                      <a16:creationId xmlns:a16="http://schemas.microsoft.com/office/drawing/2014/main" id="{AB713021-78AC-4A4D-AE95-8F5FCF8433F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77" name="모서리가 둥근 직사각형 2136">
                  <a:extLst>
                    <a:ext uri="{FF2B5EF4-FFF2-40B4-BE49-F238E27FC236}">
                      <a16:creationId xmlns:a16="http://schemas.microsoft.com/office/drawing/2014/main" id="{833D0183-C223-4179-87E4-8AA4F39BE4D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19" name="그룹 1218">
                <a:extLst>
                  <a:ext uri="{FF2B5EF4-FFF2-40B4-BE49-F238E27FC236}">
                    <a16:creationId xmlns:a16="http://schemas.microsoft.com/office/drawing/2014/main" id="{CFB78D5E-1EA8-4E92-AC79-48F537B428A0}"/>
                  </a:ext>
                </a:extLst>
              </p:cNvPr>
              <p:cNvGrpSpPr/>
              <p:nvPr/>
            </p:nvGrpSpPr>
            <p:grpSpPr>
              <a:xfrm>
                <a:off x="5673578" y="4030812"/>
                <a:ext cx="538160" cy="100804"/>
                <a:chOff x="3538538" y="1077915"/>
                <a:chExt cx="538160" cy="100804"/>
              </a:xfrm>
            </p:grpSpPr>
            <p:sp>
              <p:nvSpPr>
                <p:cNvPr id="1270" name="모서리가 둥근 직사각형 2129">
                  <a:extLst>
                    <a:ext uri="{FF2B5EF4-FFF2-40B4-BE49-F238E27FC236}">
                      <a16:creationId xmlns:a16="http://schemas.microsoft.com/office/drawing/2014/main" id="{48A97525-7372-41F2-8442-E231AC333E1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71" name="모서리가 둥근 직사각형 2130">
                  <a:extLst>
                    <a:ext uri="{FF2B5EF4-FFF2-40B4-BE49-F238E27FC236}">
                      <a16:creationId xmlns:a16="http://schemas.microsoft.com/office/drawing/2014/main" id="{B905EF7F-33F4-4E22-9D04-82161E07E059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72" name="모서리가 둥근 직사각형 2131">
                  <a:extLst>
                    <a:ext uri="{FF2B5EF4-FFF2-40B4-BE49-F238E27FC236}">
                      <a16:creationId xmlns:a16="http://schemas.microsoft.com/office/drawing/2014/main" id="{1967AE8F-52F1-4DB8-BEE2-A13327FC922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73" name="모서리가 둥근 직사각형 2132">
                  <a:extLst>
                    <a:ext uri="{FF2B5EF4-FFF2-40B4-BE49-F238E27FC236}">
                      <a16:creationId xmlns:a16="http://schemas.microsoft.com/office/drawing/2014/main" id="{4614AE3B-04EB-46B3-86AB-548A10D34FA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0" name="그룹 1219">
                <a:extLst>
                  <a:ext uri="{FF2B5EF4-FFF2-40B4-BE49-F238E27FC236}">
                    <a16:creationId xmlns:a16="http://schemas.microsoft.com/office/drawing/2014/main" id="{E6A42FAB-DF5A-4E00-84A0-ED6335811C3D}"/>
                  </a:ext>
                </a:extLst>
              </p:cNvPr>
              <p:cNvGrpSpPr/>
              <p:nvPr/>
            </p:nvGrpSpPr>
            <p:grpSpPr>
              <a:xfrm>
                <a:off x="5673578" y="4219502"/>
                <a:ext cx="538160" cy="100804"/>
                <a:chOff x="3538538" y="1077915"/>
                <a:chExt cx="538160" cy="100804"/>
              </a:xfrm>
            </p:grpSpPr>
            <p:sp>
              <p:nvSpPr>
                <p:cNvPr id="1266" name="모서리가 둥근 직사각형 2125">
                  <a:extLst>
                    <a:ext uri="{FF2B5EF4-FFF2-40B4-BE49-F238E27FC236}">
                      <a16:creationId xmlns:a16="http://schemas.microsoft.com/office/drawing/2014/main" id="{8ABA1BC8-B888-475B-B115-30CB92454CDE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7" name="모서리가 둥근 직사각형 2126">
                  <a:extLst>
                    <a:ext uri="{FF2B5EF4-FFF2-40B4-BE49-F238E27FC236}">
                      <a16:creationId xmlns:a16="http://schemas.microsoft.com/office/drawing/2014/main" id="{78B5A3BE-5C07-4936-BDAE-2BBE2BAF5BD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8" name="모서리가 둥근 직사각형 2127">
                  <a:extLst>
                    <a:ext uri="{FF2B5EF4-FFF2-40B4-BE49-F238E27FC236}">
                      <a16:creationId xmlns:a16="http://schemas.microsoft.com/office/drawing/2014/main" id="{1B9F577E-9C40-4262-8C33-910E1A56C0CB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9" name="모서리가 둥근 직사각형 2128">
                  <a:extLst>
                    <a:ext uri="{FF2B5EF4-FFF2-40B4-BE49-F238E27FC236}">
                      <a16:creationId xmlns:a16="http://schemas.microsoft.com/office/drawing/2014/main" id="{5FB4AD13-12AF-497D-B66E-E1BC1AD4DFF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1" name="그룹 1220">
                <a:extLst>
                  <a:ext uri="{FF2B5EF4-FFF2-40B4-BE49-F238E27FC236}">
                    <a16:creationId xmlns:a16="http://schemas.microsoft.com/office/drawing/2014/main" id="{A3A0B8D7-A3B7-440A-9C15-CA6AB0CCF04C}"/>
                  </a:ext>
                </a:extLst>
              </p:cNvPr>
              <p:cNvGrpSpPr/>
              <p:nvPr/>
            </p:nvGrpSpPr>
            <p:grpSpPr>
              <a:xfrm>
                <a:off x="5673578" y="4406730"/>
                <a:ext cx="538160" cy="100804"/>
                <a:chOff x="3538538" y="1077915"/>
                <a:chExt cx="538160" cy="100804"/>
              </a:xfrm>
            </p:grpSpPr>
            <p:sp>
              <p:nvSpPr>
                <p:cNvPr id="1262" name="모서리가 둥근 직사각형 2121">
                  <a:extLst>
                    <a:ext uri="{FF2B5EF4-FFF2-40B4-BE49-F238E27FC236}">
                      <a16:creationId xmlns:a16="http://schemas.microsoft.com/office/drawing/2014/main" id="{4FB601A0-4C69-4D25-864B-85CEAB52A0B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3" name="모서리가 둥근 직사각형 2122">
                  <a:extLst>
                    <a:ext uri="{FF2B5EF4-FFF2-40B4-BE49-F238E27FC236}">
                      <a16:creationId xmlns:a16="http://schemas.microsoft.com/office/drawing/2014/main" id="{2DC59372-1E9D-4F33-9BC3-3E37D71DA8C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4" name="모서리가 둥근 직사각형 2123">
                  <a:extLst>
                    <a:ext uri="{FF2B5EF4-FFF2-40B4-BE49-F238E27FC236}">
                      <a16:creationId xmlns:a16="http://schemas.microsoft.com/office/drawing/2014/main" id="{48993350-EC3D-4F2F-842C-43CE1A921F0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5" name="모서리가 둥근 직사각형 2124">
                  <a:extLst>
                    <a:ext uri="{FF2B5EF4-FFF2-40B4-BE49-F238E27FC236}">
                      <a16:creationId xmlns:a16="http://schemas.microsoft.com/office/drawing/2014/main" id="{B9E64AD0-94D7-416A-AC20-743A50B84A7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2" name="그룹 1221">
                <a:extLst>
                  <a:ext uri="{FF2B5EF4-FFF2-40B4-BE49-F238E27FC236}">
                    <a16:creationId xmlns:a16="http://schemas.microsoft.com/office/drawing/2014/main" id="{B26C8C6D-AECF-4C14-9202-FAB8D9D8A1F0}"/>
                  </a:ext>
                </a:extLst>
              </p:cNvPr>
              <p:cNvGrpSpPr/>
              <p:nvPr/>
            </p:nvGrpSpPr>
            <p:grpSpPr>
              <a:xfrm>
                <a:off x="5673578" y="4592021"/>
                <a:ext cx="538160" cy="100804"/>
                <a:chOff x="3538538" y="1077915"/>
                <a:chExt cx="538160" cy="100804"/>
              </a:xfrm>
            </p:grpSpPr>
            <p:sp>
              <p:nvSpPr>
                <p:cNvPr id="1258" name="모서리가 둥근 직사각형 2117">
                  <a:extLst>
                    <a:ext uri="{FF2B5EF4-FFF2-40B4-BE49-F238E27FC236}">
                      <a16:creationId xmlns:a16="http://schemas.microsoft.com/office/drawing/2014/main" id="{9743121D-D58C-4FB2-B477-41A92D0965C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59" name="모서리가 둥근 직사각형 2118">
                  <a:extLst>
                    <a:ext uri="{FF2B5EF4-FFF2-40B4-BE49-F238E27FC236}">
                      <a16:creationId xmlns:a16="http://schemas.microsoft.com/office/drawing/2014/main" id="{4603EE8F-8B1C-4E93-80B4-D604C35482B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0" name="모서리가 둥근 직사각형 2119">
                  <a:extLst>
                    <a:ext uri="{FF2B5EF4-FFF2-40B4-BE49-F238E27FC236}">
                      <a16:creationId xmlns:a16="http://schemas.microsoft.com/office/drawing/2014/main" id="{BD45F512-D967-4FDF-90B3-9A8450E67C2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61" name="모서리가 둥근 직사각형 2120">
                  <a:extLst>
                    <a:ext uri="{FF2B5EF4-FFF2-40B4-BE49-F238E27FC236}">
                      <a16:creationId xmlns:a16="http://schemas.microsoft.com/office/drawing/2014/main" id="{9AB231A1-E170-42D3-A998-57EB5F4FC24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3" name="그룹 1222">
                <a:extLst>
                  <a:ext uri="{FF2B5EF4-FFF2-40B4-BE49-F238E27FC236}">
                    <a16:creationId xmlns:a16="http://schemas.microsoft.com/office/drawing/2014/main" id="{C437CC75-C857-4F60-AED6-C8EEC0FDB052}"/>
                  </a:ext>
                </a:extLst>
              </p:cNvPr>
              <p:cNvGrpSpPr/>
              <p:nvPr/>
            </p:nvGrpSpPr>
            <p:grpSpPr>
              <a:xfrm>
                <a:off x="5673578" y="4779691"/>
                <a:ext cx="538160" cy="100804"/>
                <a:chOff x="3538538" y="1077915"/>
                <a:chExt cx="538160" cy="100804"/>
              </a:xfrm>
            </p:grpSpPr>
            <p:sp>
              <p:nvSpPr>
                <p:cNvPr id="1254" name="모서리가 둥근 직사각형 2113">
                  <a:extLst>
                    <a:ext uri="{FF2B5EF4-FFF2-40B4-BE49-F238E27FC236}">
                      <a16:creationId xmlns:a16="http://schemas.microsoft.com/office/drawing/2014/main" id="{20E712A6-3985-426E-8EEB-BB35B2969CE2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55" name="모서리가 둥근 직사각형 2114">
                  <a:extLst>
                    <a:ext uri="{FF2B5EF4-FFF2-40B4-BE49-F238E27FC236}">
                      <a16:creationId xmlns:a16="http://schemas.microsoft.com/office/drawing/2014/main" id="{0C10F407-CEA9-490A-805F-BBE1FD667EE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56" name="모서리가 둥근 직사각형 2115">
                  <a:extLst>
                    <a:ext uri="{FF2B5EF4-FFF2-40B4-BE49-F238E27FC236}">
                      <a16:creationId xmlns:a16="http://schemas.microsoft.com/office/drawing/2014/main" id="{145954E5-79E6-4FD2-943C-6DD1D73BB788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57" name="모서리가 둥근 직사각형 2116">
                  <a:extLst>
                    <a:ext uri="{FF2B5EF4-FFF2-40B4-BE49-F238E27FC236}">
                      <a16:creationId xmlns:a16="http://schemas.microsoft.com/office/drawing/2014/main" id="{DE81B46E-D701-4435-ACF8-7C2CFE68851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4" name="그룹 1223">
                <a:extLst>
                  <a:ext uri="{FF2B5EF4-FFF2-40B4-BE49-F238E27FC236}">
                    <a16:creationId xmlns:a16="http://schemas.microsoft.com/office/drawing/2014/main" id="{2A8AB630-8244-4392-A518-BA3110404120}"/>
                  </a:ext>
                </a:extLst>
              </p:cNvPr>
              <p:cNvGrpSpPr/>
              <p:nvPr/>
            </p:nvGrpSpPr>
            <p:grpSpPr>
              <a:xfrm>
                <a:off x="5673080" y="4970309"/>
                <a:ext cx="538160" cy="100804"/>
                <a:chOff x="3538538" y="1077915"/>
                <a:chExt cx="538160" cy="100804"/>
              </a:xfrm>
            </p:grpSpPr>
            <p:sp>
              <p:nvSpPr>
                <p:cNvPr id="1250" name="모서리가 둥근 직사각형 2109">
                  <a:extLst>
                    <a:ext uri="{FF2B5EF4-FFF2-40B4-BE49-F238E27FC236}">
                      <a16:creationId xmlns:a16="http://schemas.microsoft.com/office/drawing/2014/main" id="{5BCACAA8-019C-4E15-BAD4-5508DD7437E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51" name="모서리가 둥근 직사각형 2110">
                  <a:extLst>
                    <a:ext uri="{FF2B5EF4-FFF2-40B4-BE49-F238E27FC236}">
                      <a16:creationId xmlns:a16="http://schemas.microsoft.com/office/drawing/2014/main" id="{DD08D5EE-21E0-4031-BE42-AB4042A71EC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52" name="모서리가 둥근 직사각형 2111">
                  <a:extLst>
                    <a:ext uri="{FF2B5EF4-FFF2-40B4-BE49-F238E27FC236}">
                      <a16:creationId xmlns:a16="http://schemas.microsoft.com/office/drawing/2014/main" id="{FE68D05C-FA9F-4276-922F-7F7568754EF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53" name="모서리가 둥근 직사각형 2112">
                  <a:extLst>
                    <a:ext uri="{FF2B5EF4-FFF2-40B4-BE49-F238E27FC236}">
                      <a16:creationId xmlns:a16="http://schemas.microsoft.com/office/drawing/2014/main" id="{3599D544-7929-4F1A-81E9-06AD560F1D8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5" name="그룹 1224">
                <a:extLst>
                  <a:ext uri="{FF2B5EF4-FFF2-40B4-BE49-F238E27FC236}">
                    <a16:creationId xmlns:a16="http://schemas.microsoft.com/office/drawing/2014/main" id="{2102FAF2-174D-4D3E-99D1-AC024B551B75}"/>
                  </a:ext>
                </a:extLst>
              </p:cNvPr>
              <p:cNvGrpSpPr/>
              <p:nvPr/>
            </p:nvGrpSpPr>
            <p:grpSpPr>
              <a:xfrm>
                <a:off x="5673080" y="5155600"/>
                <a:ext cx="538160" cy="100804"/>
                <a:chOff x="3538538" y="1077915"/>
                <a:chExt cx="538160" cy="100804"/>
              </a:xfrm>
            </p:grpSpPr>
            <p:sp>
              <p:nvSpPr>
                <p:cNvPr id="1246" name="모서리가 둥근 직사각형 2105">
                  <a:extLst>
                    <a:ext uri="{FF2B5EF4-FFF2-40B4-BE49-F238E27FC236}">
                      <a16:creationId xmlns:a16="http://schemas.microsoft.com/office/drawing/2014/main" id="{C5BCB954-1F95-46A2-9E05-3E8B9181FCD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7" name="모서리가 둥근 직사각형 2106">
                  <a:extLst>
                    <a:ext uri="{FF2B5EF4-FFF2-40B4-BE49-F238E27FC236}">
                      <a16:creationId xmlns:a16="http://schemas.microsoft.com/office/drawing/2014/main" id="{151FD799-1115-40DD-8B1D-AC23AFAC8AC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8" name="모서리가 둥근 직사각형 2107">
                  <a:extLst>
                    <a:ext uri="{FF2B5EF4-FFF2-40B4-BE49-F238E27FC236}">
                      <a16:creationId xmlns:a16="http://schemas.microsoft.com/office/drawing/2014/main" id="{B29D2265-767E-4BC9-A092-BEF1EC40E37D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9" name="모서리가 둥근 직사각형 2108">
                  <a:extLst>
                    <a:ext uri="{FF2B5EF4-FFF2-40B4-BE49-F238E27FC236}">
                      <a16:creationId xmlns:a16="http://schemas.microsoft.com/office/drawing/2014/main" id="{DF6CA878-4C61-4FDC-A0FD-E3CBE63FA2B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6" name="그룹 1225">
                <a:extLst>
                  <a:ext uri="{FF2B5EF4-FFF2-40B4-BE49-F238E27FC236}">
                    <a16:creationId xmlns:a16="http://schemas.microsoft.com/office/drawing/2014/main" id="{86696C70-E9DB-4076-8C10-8EC00D35DE26}"/>
                  </a:ext>
                </a:extLst>
              </p:cNvPr>
              <p:cNvGrpSpPr/>
              <p:nvPr/>
            </p:nvGrpSpPr>
            <p:grpSpPr>
              <a:xfrm>
                <a:off x="5673080" y="5342828"/>
                <a:ext cx="538160" cy="100804"/>
                <a:chOff x="3538538" y="1077915"/>
                <a:chExt cx="538160" cy="100804"/>
              </a:xfrm>
            </p:grpSpPr>
            <p:sp>
              <p:nvSpPr>
                <p:cNvPr id="1242" name="모서리가 둥근 직사각형 2101">
                  <a:extLst>
                    <a:ext uri="{FF2B5EF4-FFF2-40B4-BE49-F238E27FC236}">
                      <a16:creationId xmlns:a16="http://schemas.microsoft.com/office/drawing/2014/main" id="{1E6273B3-A9CC-4D26-8732-9D491B04C0C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3" name="모서리가 둥근 직사각형 2102">
                  <a:extLst>
                    <a:ext uri="{FF2B5EF4-FFF2-40B4-BE49-F238E27FC236}">
                      <a16:creationId xmlns:a16="http://schemas.microsoft.com/office/drawing/2014/main" id="{A519AC2C-B7DA-44D7-8E3F-4C56994CAB1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4" name="모서리가 둥근 직사각형 2103">
                  <a:extLst>
                    <a:ext uri="{FF2B5EF4-FFF2-40B4-BE49-F238E27FC236}">
                      <a16:creationId xmlns:a16="http://schemas.microsoft.com/office/drawing/2014/main" id="{8B3F306A-F3C7-4A0C-A689-578F304E8DE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5" name="모서리가 둥근 직사각형 2104">
                  <a:extLst>
                    <a:ext uri="{FF2B5EF4-FFF2-40B4-BE49-F238E27FC236}">
                      <a16:creationId xmlns:a16="http://schemas.microsoft.com/office/drawing/2014/main" id="{2C4D6270-3D25-4460-BB07-3A20E4BC8C75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7" name="그룹 1226">
                <a:extLst>
                  <a:ext uri="{FF2B5EF4-FFF2-40B4-BE49-F238E27FC236}">
                    <a16:creationId xmlns:a16="http://schemas.microsoft.com/office/drawing/2014/main" id="{1E287084-4D87-46D2-AA90-AF8A25384A9E}"/>
                  </a:ext>
                </a:extLst>
              </p:cNvPr>
              <p:cNvGrpSpPr/>
              <p:nvPr/>
            </p:nvGrpSpPr>
            <p:grpSpPr>
              <a:xfrm>
                <a:off x="5673080" y="5530277"/>
                <a:ext cx="538160" cy="100804"/>
                <a:chOff x="3538538" y="1077915"/>
                <a:chExt cx="538160" cy="100804"/>
              </a:xfrm>
            </p:grpSpPr>
            <p:sp>
              <p:nvSpPr>
                <p:cNvPr id="1238" name="모서리가 둥근 직사각형 2097">
                  <a:extLst>
                    <a:ext uri="{FF2B5EF4-FFF2-40B4-BE49-F238E27FC236}">
                      <a16:creationId xmlns:a16="http://schemas.microsoft.com/office/drawing/2014/main" id="{87D9E4E6-A5AF-4C4B-BBD9-CCF3F78B483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39" name="모서리가 둥근 직사각형 2098">
                  <a:extLst>
                    <a:ext uri="{FF2B5EF4-FFF2-40B4-BE49-F238E27FC236}">
                      <a16:creationId xmlns:a16="http://schemas.microsoft.com/office/drawing/2014/main" id="{CB571F2D-F10F-4AE1-986E-9004EB2E5EE7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0" name="모서리가 둥근 직사각형 2099">
                  <a:extLst>
                    <a:ext uri="{FF2B5EF4-FFF2-40B4-BE49-F238E27FC236}">
                      <a16:creationId xmlns:a16="http://schemas.microsoft.com/office/drawing/2014/main" id="{75C18CB3-DCD5-4552-B527-62852693FCF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41" name="모서리가 둥근 직사각형 2100">
                  <a:extLst>
                    <a:ext uri="{FF2B5EF4-FFF2-40B4-BE49-F238E27FC236}">
                      <a16:creationId xmlns:a16="http://schemas.microsoft.com/office/drawing/2014/main" id="{5A320726-1EF8-4FF9-BCFD-07951ED01651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8" name="그룹 1227">
                <a:extLst>
                  <a:ext uri="{FF2B5EF4-FFF2-40B4-BE49-F238E27FC236}">
                    <a16:creationId xmlns:a16="http://schemas.microsoft.com/office/drawing/2014/main" id="{C5E6AE69-F588-4FAC-8E9F-757312DC5CE9}"/>
                  </a:ext>
                </a:extLst>
              </p:cNvPr>
              <p:cNvGrpSpPr/>
              <p:nvPr/>
            </p:nvGrpSpPr>
            <p:grpSpPr>
              <a:xfrm>
                <a:off x="5673578" y="5717381"/>
                <a:ext cx="538160" cy="100804"/>
                <a:chOff x="3538538" y="1077915"/>
                <a:chExt cx="538160" cy="100804"/>
              </a:xfrm>
            </p:grpSpPr>
            <p:sp>
              <p:nvSpPr>
                <p:cNvPr id="1234" name="모서리가 둥근 직사각형 2089">
                  <a:extLst>
                    <a:ext uri="{FF2B5EF4-FFF2-40B4-BE49-F238E27FC236}">
                      <a16:creationId xmlns:a16="http://schemas.microsoft.com/office/drawing/2014/main" id="{969B38D4-54DC-463D-89E0-6C470A53B9C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35" name="모서리가 둥근 직사각형 2090">
                  <a:extLst>
                    <a:ext uri="{FF2B5EF4-FFF2-40B4-BE49-F238E27FC236}">
                      <a16:creationId xmlns:a16="http://schemas.microsoft.com/office/drawing/2014/main" id="{2059F01E-AF33-4277-B6C2-1BE601569AE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36" name="모서리가 둥근 직사각형 2095">
                  <a:extLst>
                    <a:ext uri="{FF2B5EF4-FFF2-40B4-BE49-F238E27FC236}">
                      <a16:creationId xmlns:a16="http://schemas.microsoft.com/office/drawing/2014/main" id="{EF1F4943-5B2C-44B0-802B-00897E952E3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37" name="모서리가 둥근 직사각형 2096">
                  <a:extLst>
                    <a:ext uri="{FF2B5EF4-FFF2-40B4-BE49-F238E27FC236}">
                      <a16:creationId xmlns:a16="http://schemas.microsoft.com/office/drawing/2014/main" id="{E05E78A6-88B9-4BC9-B089-4241BAD1367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  <p:grpSp>
            <p:nvGrpSpPr>
              <p:cNvPr id="1229" name="그룹 1228">
                <a:extLst>
                  <a:ext uri="{FF2B5EF4-FFF2-40B4-BE49-F238E27FC236}">
                    <a16:creationId xmlns:a16="http://schemas.microsoft.com/office/drawing/2014/main" id="{E4214EB0-EB51-4428-8E25-22E157CB9C72}"/>
                  </a:ext>
                </a:extLst>
              </p:cNvPr>
              <p:cNvGrpSpPr/>
              <p:nvPr/>
            </p:nvGrpSpPr>
            <p:grpSpPr>
              <a:xfrm>
                <a:off x="5673578" y="5902672"/>
                <a:ext cx="538160" cy="100804"/>
                <a:chOff x="3538538" y="1077915"/>
                <a:chExt cx="538160" cy="100804"/>
              </a:xfrm>
            </p:grpSpPr>
            <p:sp>
              <p:nvSpPr>
                <p:cNvPr id="1230" name="모서리가 둥근 직사각형 2072">
                  <a:extLst>
                    <a:ext uri="{FF2B5EF4-FFF2-40B4-BE49-F238E27FC236}">
                      <a16:creationId xmlns:a16="http://schemas.microsoft.com/office/drawing/2014/main" id="{93A5A570-62E8-4B3D-ACE3-2E7ED90BC0D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31" name="모서리가 둥근 직사각형 2078">
                  <a:extLst>
                    <a:ext uri="{FF2B5EF4-FFF2-40B4-BE49-F238E27FC236}">
                      <a16:creationId xmlns:a16="http://schemas.microsoft.com/office/drawing/2014/main" id="{F86E9939-7DE1-4112-A170-8793F03DB85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32" name="모서리가 둥근 직사각형 2081">
                  <a:extLst>
                    <a:ext uri="{FF2B5EF4-FFF2-40B4-BE49-F238E27FC236}">
                      <a16:creationId xmlns:a16="http://schemas.microsoft.com/office/drawing/2014/main" id="{497F37B6-A8E8-4342-B917-76D1FE29DF06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  <p:sp>
              <p:nvSpPr>
                <p:cNvPr id="1233" name="모서리가 둥근 직사각형 2087">
                  <a:extLst>
                    <a:ext uri="{FF2B5EF4-FFF2-40B4-BE49-F238E27FC236}">
                      <a16:creationId xmlns:a16="http://schemas.microsoft.com/office/drawing/2014/main" id="{A16ED59B-7981-45E5-A475-50DE662E11D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+mn-ea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+mn-ea"/>
                  </a:endParaRPr>
                </a:p>
              </p:txBody>
            </p:sp>
          </p:grpSp>
        </p:grpSp>
        <p:cxnSp>
          <p:nvCxnSpPr>
            <p:cNvPr id="1197" name="직선 연결선 1196">
              <a:extLst>
                <a:ext uri="{FF2B5EF4-FFF2-40B4-BE49-F238E27FC236}">
                  <a16:creationId xmlns:a16="http://schemas.microsoft.com/office/drawing/2014/main" id="{5199A0C3-C137-4C9E-8E60-67DE4B976710}"/>
                </a:ext>
              </a:extLst>
            </p:cNvPr>
            <p:cNvCxnSpPr/>
            <p:nvPr/>
          </p:nvCxnSpPr>
          <p:spPr>
            <a:xfrm flipH="1">
              <a:off x="5113940" y="4337794"/>
              <a:ext cx="1055898" cy="2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8" name="직선 연결선 1197">
              <a:extLst>
                <a:ext uri="{FF2B5EF4-FFF2-40B4-BE49-F238E27FC236}">
                  <a16:creationId xmlns:a16="http://schemas.microsoft.com/office/drawing/2014/main" id="{F1E0EB84-CBB6-4C82-9F7E-765E5E747199}"/>
                </a:ext>
              </a:extLst>
            </p:cNvPr>
            <p:cNvCxnSpPr/>
            <p:nvPr/>
          </p:nvCxnSpPr>
          <p:spPr>
            <a:xfrm flipV="1">
              <a:off x="5113940" y="5266278"/>
              <a:ext cx="1044000" cy="1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9" name="모서리가 둥근 직사각형 1651">
              <a:extLst>
                <a:ext uri="{FF2B5EF4-FFF2-40B4-BE49-F238E27FC236}">
                  <a16:creationId xmlns:a16="http://schemas.microsoft.com/office/drawing/2014/main" id="{0CA58ED5-1F21-4CA7-B597-BD190CEBDEAC}"/>
                </a:ext>
              </a:extLst>
            </p:cNvPr>
            <p:cNvSpPr/>
            <p:nvPr/>
          </p:nvSpPr>
          <p:spPr>
            <a:xfrm>
              <a:off x="5119630" y="266680"/>
              <a:ext cx="1050208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atin typeface="+mn-ea"/>
              </a:endParaRPr>
            </a:p>
          </p:txBody>
        </p:sp>
      </p:grpSp>
      <p:grpSp>
        <p:nvGrpSpPr>
          <p:cNvPr id="1350" name="그룹 1349">
            <a:extLst>
              <a:ext uri="{FF2B5EF4-FFF2-40B4-BE49-F238E27FC236}">
                <a16:creationId xmlns:a16="http://schemas.microsoft.com/office/drawing/2014/main" id="{DF576C50-C54F-4995-ABB2-62318F03D689}"/>
              </a:ext>
            </a:extLst>
          </p:cNvPr>
          <p:cNvGrpSpPr/>
          <p:nvPr/>
        </p:nvGrpSpPr>
        <p:grpSpPr>
          <a:xfrm>
            <a:off x="2673662" y="547199"/>
            <a:ext cx="334436" cy="5760000"/>
            <a:chOff x="5263005" y="700307"/>
            <a:chExt cx="334436" cy="5756208"/>
          </a:xfrm>
        </p:grpSpPr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7129E82D-29C4-4EF3-AAE4-D5895E2EE2CD}"/>
                </a:ext>
              </a:extLst>
            </p:cNvPr>
            <p:cNvSpPr txBox="1"/>
            <p:nvPr/>
          </p:nvSpPr>
          <p:spPr>
            <a:xfrm>
              <a:off x="5296442" y="700307"/>
              <a:ext cx="248786" cy="105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4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5</a:t>
              </a:r>
            </a:p>
          </p:txBody>
        </p:sp>
        <p:sp>
          <p:nvSpPr>
            <p:cNvPr id="1352" name="TextBox 1351">
              <a:extLst>
                <a:ext uri="{FF2B5EF4-FFF2-40B4-BE49-F238E27FC236}">
                  <a16:creationId xmlns:a16="http://schemas.microsoft.com/office/drawing/2014/main" id="{316B5DD9-DBFA-4CE0-A346-584EB949E313}"/>
                </a:ext>
              </a:extLst>
            </p:cNvPr>
            <p:cNvSpPr txBox="1"/>
            <p:nvPr/>
          </p:nvSpPr>
          <p:spPr>
            <a:xfrm>
              <a:off x="5263005" y="1639210"/>
              <a:ext cx="312906" cy="105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6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7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8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9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10</a:t>
              </a:r>
            </a:p>
          </p:txBody>
        </p:sp>
        <p:sp>
          <p:nvSpPr>
            <p:cNvPr id="1353" name="TextBox 1352">
              <a:extLst>
                <a:ext uri="{FF2B5EF4-FFF2-40B4-BE49-F238E27FC236}">
                  <a16:creationId xmlns:a16="http://schemas.microsoft.com/office/drawing/2014/main" id="{9474CD98-64B3-4678-BC14-1533DB2715C5}"/>
                </a:ext>
              </a:extLst>
            </p:cNvPr>
            <p:cNvSpPr txBox="1"/>
            <p:nvPr/>
          </p:nvSpPr>
          <p:spPr>
            <a:xfrm>
              <a:off x="5274051" y="2571569"/>
              <a:ext cx="312906" cy="105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11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12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13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14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15</a:t>
              </a:r>
            </a:p>
          </p:txBody>
        </p:sp>
        <p:sp>
          <p:nvSpPr>
            <p:cNvPr id="1354" name="TextBox 1353">
              <a:extLst>
                <a:ext uri="{FF2B5EF4-FFF2-40B4-BE49-F238E27FC236}">
                  <a16:creationId xmlns:a16="http://schemas.microsoft.com/office/drawing/2014/main" id="{299E0B96-68DA-410F-B44A-7F0C6411401B}"/>
                </a:ext>
              </a:extLst>
            </p:cNvPr>
            <p:cNvSpPr txBox="1"/>
            <p:nvPr/>
          </p:nvSpPr>
          <p:spPr>
            <a:xfrm>
              <a:off x="5274733" y="3501449"/>
              <a:ext cx="312906" cy="105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16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17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18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19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20</a:t>
              </a:r>
            </a:p>
          </p:txBody>
        </p:sp>
        <p:sp>
          <p:nvSpPr>
            <p:cNvPr id="1355" name="TextBox 1354">
              <a:extLst>
                <a:ext uri="{FF2B5EF4-FFF2-40B4-BE49-F238E27FC236}">
                  <a16:creationId xmlns:a16="http://schemas.microsoft.com/office/drawing/2014/main" id="{8D0161D2-68BF-4BD4-BB06-6F007E0EE492}"/>
                </a:ext>
              </a:extLst>
            </p:cNvPr>
            <p:cNvSpPr txBox="1"/>
            <p:nvPr/>
          </p:nvSpPr>
          <p:spPr>
            <a:xfrm>
              <a:off x="5284535" y="4439296"/>
              <a:ext cx="312906" cy="20172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21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22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23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24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25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26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27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28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29</a:t>
              </a:r>
            </a:p>
            <a:p>
              <a:pPr algn="ctr">
                <a:lnSpc>
                  <a:spcPct val="139000"/>
                </a:lnSpc>
              </a:pPr>
              <a:r>
                <a:rPr lang="en-US" altLang="ko-KR" sz="900" dirty="0">
                  <a:latin typeface="+mn-ea"/>
                </a:rPr>
                <a:t>30</a:t>
              </a:r>
            </a:p>
          </p:txBody>
        </p:sp>
      </p:grpSp>
      <p:sp>
        <p:nvSpPr>
          <p:cNvPr id="1356" name="TextBox 1355">
            <a:extLst>
              <a:ext uri="{FF2B5EF4-FFF2-40B4-BE49-F238E27FC236}">
                <a16:creationId xmlns:a16="http://schemas.microsoft.com/office/drawing/2014/main" id="{65FC46BD-8D8F-481D-8F31-40193F3EABA7}"/>
              </a:ext>
            </a:extLst>
          </p:cNvPr>
          <p:cNvSpPr txBox="1"/>
          <p:nvPr/>
        </p:nvSpPr>
        <p:spPr>
          <a:xfrm>
            <a:off x="2616517" y="30303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ko-KR" altLang="en-US" sz="1000" dirty="0">
                <a:latin typeface="+mn-ea"/>
              </a:rPr>
              <a:t>문번</a:t>
            </a:r>
          </a:p>
        </p:txBody>
      </p:sp>
      <p:sp>
        <p:nvSpPr>
          <p:cNvPr id="1358" name="직사각형 1357">
            <a:extLst>
              <a:ext uri="{FF2B5EF4-FFF2-40B4-BE49-F238E27FC236}">
                <a16:creationId xmlns:a16="http://schemas.microsoft.com/office/drawing/2014/main" id="{7926EC51-CC62-42C0-A0F3-DEC66CA6AE54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9" name="직사각형 1358">
            <a:extLst>
              <a:ext uri="{FF2B5EF4-FFF2-40B4-BE49-F238E27FC236}">
                <a16:creationId xmlns:a16="http://schemas.microsoft.com/office/drawing/2014/main" id="{70DB519E-BBC9-4FB5-BD1C-EFCD9AA42EA4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020728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983392" y="310044"/>
            <a:ext cx="1437184" cy="3336910"/>
          </a:xfrm>
          <a:prstGeom prst="roundRect">
            <a:avLst>
              <a:gd name="adj" fmla="val 2613"/>
            </a:avLst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72335" y="329618"/>
            <a:ext cx="565725" cy="22775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ko-KR" altLang="en-US" sz="88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>
            <a:cxnSpLocks/>
          </p:cNvCxnSpPr>
          <p:nvPr/>
        </p:nvCxnSpPr>
        <p:spPr>
          <a:xfrm>
            <a:off x="983392" y="568383"/>
            <a:ext cx="143718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>
            <a:cxnSpLocks/>
          </p:cNvCxnSpPr>
          <p:nvPr/>
        </p:nvCxnSpPr>
        <p:spPr>
          <a:xfrm>
            <a:off x="1390700" y="310044"/>
            <a:ext cx="0" cy="25833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>
            <a:cxnSpLocks/>
          </p:cNvCxnSpPr>
          <p:nvPr/>
        </p:nvCxnSpPr>
        <p:spPr>
          <a:xfrm>
            <a:off x="977702" y="735742"/>
            <a:ext cx="1442874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336162" y="544316"/>
            <a:ext cx="726827" cy="22775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dist"/>
            <a:r>
              <a:rPr lang="en-US" altLang="ko-KR" sz="880" dirty="0">
                <a:latin typeface="나눔고딕" pitchFamily="2" charset="-127"/>
                <a:ea typeface="나눔고딕" pitchFamily="2" charset="-127"/>
              </a:rPr>
              <a:t>W </a:t>
            </a:r>
            <a:r>
              <a:rPr lang="ko-KR" altLang="en-US" sz="880" dirty="0">
                <a:latin typeface="나눔고딕" pitchFamily="2" charset="-127"/>
                <a:ea typeface="나눔고딕" pitchFamily="2" charset="-127"/>
              </a:rPr>
              <a:t>사번</a:t>
            </a:r>
          </a:p>
        </p:txBody>
      </p:sp>
      <p:cxnSp>
        <p:nvCxnSpPr>
          <p:cNvPr id="782" name="직선 연결선 781"/>
          <p:cNvCxnSpPr>
            <a:cxnSpLocks/>
          </p:cNvCxnSpPr>
          <p:nvPr/>
        </p:nvCxnSpPr>
        <p:spPr>
          <a:xfrm>
            <a:off x="979227" y="996216"/>
            <a:ext cx="144134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>
            <a:cxnSpLocks/>
          </p:cNvCxnSpPr>
          <p:nvPr/>
        </p:nvCxnSpPr>
        <p:spPr>
          <a:xfrm>
            <a:off x="979860" y="1034316"/>
            <a:ext cx="144071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18767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34960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50676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187376" y="1348316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191643" y="1610948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183184" y="1875738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18737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18953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189534" y="2674972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187376" y="2938842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1187376" y="3201474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1183331" y="3470227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2140707" y="108347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302633" y="1082453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7" name="모서리가 둥근 직사각형 876"/>
          <p:cNvSpPr/>
          <p:nvPr/>
        </p:nvSpPr>
        <p:spPr>
          <a:xfrm>
            <a:off x="2140409" y="1346325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모서리가 둥근 직사각형 877"/>
          <p:cNvSpPr/>
          <p:nvPr/>
        </p:nvSpPr>
        <p:spPr>
          <a:xfrm>
            <a:off x="2302335" y="1345306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" name="모서리가 둥근 직사각형 880"/>
          <p:cNvSpPr/>
          <p:nvPr/>
        </p:nvSpPr>
        <p:spPr>
          <a:xfrm>
            <a:off x="2144676" y="160895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306602" y="1607938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2136217" y="187374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298143" y="1872728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" name="모서리가 둥근 직사각형 888"/>
          <p:cNvSpPr/>
          <p:nvPr/>
        </p:nvSpPr>
        <p:spPr>
          <a:xfrm>
            <a:off x="2140409" y="2138413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" name="모서리가 둥근 직사각형 889"/>
          <p:cNvSpPr/>
          <p:nvPr/>
        </p:nvSpPr>
        <p:spPr>
          <a:xfrm>
            <a:off x="2302335" y="2137394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" name="모서리가 둥근 직사각형 892"/>
          <p:cNvSpPr/>
          <p:nvPr/>
        </p:nvSpPr>
        <p:spPr>
          <a:xfrm>
            <a:off x="2142567" y="2407395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" name="모서리가 둥근 직사각형 893"/>
          <p:cNvSpPr/>
          <p:nvPr/>
        </p:nvSpPr>
        <p:spPr>
          <a:xfrm>
            <a:off x="2304493" y="2406376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" name="모서리가 둥근 직사각형 896"/>
          <p:cNvSpPr/>
          <p:nvPr/>
        </p:nvSpPr>
        <p:spPr>
          <a:xfrm>
            <a:off x="2142567" y="2672981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8" name="모서리가 둥근 직사각형 897"/>
          <p:cNvSpPr/>
          <p:nvPr/>
        </p:nvSpPr>
        <p:spPr>
          <a:xfrm>
            <a:off x="2304493" y="267196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" name="모서리가 둥근 직사각형 900"/>
          <p:cNvSpPr/>
          <p:nvPr/>
        </p:nvSpPr>
        <p:spPr>
          <a:xfrm>
            <a:off x="2140409" y="2936851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" name="모서리가 둥근 직사각형 901"/>
          <p:cNvSpPr/>
          <p:nvPr/>
        </p:nvSpPr>
        <p:spPr>
          <a:xfrm>
            <a:off x="2302335" y="293583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" name="모서리가 둥근 직사각형 904"/>
          <p:cNvSpPr/>
          <p:nvPr/>
        </p:nvSpPr>
        <p:spPr>
          <a:xfrm>
            <a:off x="2140409" y="3199483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" name="모서리가 둥근 직사각형 905"/>
          <p:cNvSpPr/>
          <p:nvPr/>
        </p:nvSpPr>
        <p:spPr>
          <a:xfrm>
            <a:off x="2302335" y="3198464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" name="모서리가 둥근 직사각형 908"/>
          <p:cNvSpPr/>
          <p:nvPr/>
        </p:nvSpPr>
        <p:spPr>
          <a:xfrm>
            <a:off x="2136364" y="3468236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0" name="모서리가 둥근 직사각형 909"/>
          <p:cNvSpPr/>
          <p:nvPr/>
        </p:nvSpPr>
        <p:spPr>
          <a:xfrm>
            <a:off x="2298290" y="346721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8894813C-638B-4D0D-84E7-023FD82C249B}"/>
              </a:ext>
            </a:extLst>
          </p:cNvPr>
          <p:cNvGrpSpPr/>
          <p:nvPr/>
        </p:nvGrpSpPr>
        <p:grpSpPr>
          <a:xfrm>
            <a:off x="1823128" y="1083216"/>
            <a:ext cx="67990" cy="2482172"/>
            <a:chOff x="1640632" y="1081088"/>
            <a:chExt cx="67990" cy="2482172"/>
          </a:xfrm>
        </p:grpSpPr>
        <p:sp>
          <p:nvSpPr>
            <p:cNvPr id="875" name="모서리가 둥근 직사각형 874"/>
            <p:cNvSpPr/>
            <p:nvPr/>
          </p:nvSpPr>
          <p:spPr>
            <a:xfrm>
              <a:off x="1645122" y="1081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1644824" y="1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882"/>
            <p:cNvSpPr/>
            <p:nvPr/>
          </p:nvSpPr>
          <p:spPr>
            <a:xfrm>
              <a:off x="1649091" y="1606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7" name="모서리가 둥근 직사각형 886"/>
            <p:cNvSpPr/>
            <p:nvPr/>
          </p:nvSpPr>
          <p:spPr>
            <a:xfrm>
              <a:off x="1640632" y="18713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1644824" y="21360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1646982" y="24050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1646982" y="26705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1644824" y="29344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1644824" y="31970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1640779" y="34658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662939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982025" y="1083464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662641" y="1346317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666908" y="1608949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658449" y="1873739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662641" y="2138405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66479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664799" y="2672973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662641" y="2936843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662641" y="3199475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658596" y="3468228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직사각형 1510"/>
          <p:cNvSpPr/>
          <p:nvPr/>
        </p:nvSpPr>
        <p:spPr>
          <a:xfrm>
            <a:off x="1620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직사각형 1512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직사각형 1513"/>
          <p:cNvSpPr/>
          <p:nvPr/>
        </p:nvSpPr>
        <p:spPr>
          <a:xfrm>
            <a:off x="-3986" y="3196913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364038" y="332656"/>
            <a:ext cx="492443" cy="227755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88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9003" y="332594"/>
            <a:ext cx="396262" cy="22775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8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9" name="직선 연결선 8"/>
          <p:cNvCxnSpPr>
            <a:cxnSpLocks/>
          </p:cNvCxnSpPr>
          <p:nvPr/>
        </p:nvCxnSpPr>
        <p:spPr>
          <a:xfrm>
            <a:off x="3156238" y="322162"/>
            <a:ext cx="0" cy="592900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/>
        </p:nvCxnSpPr>
        <p:spPr>
          <a:xfrm>
            <a:off x="2858056" y="1523451"/>
            <a:ext cx="115884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2868352" y="541851"/>
            <a:ext cx="251992" cy="1162819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pPr algn="ctr"/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1" name="직선 연결선 130"/>
          <p:cNvCxnSpPr>
            <a:cxnSpLocks/>
          </p:cNvCxnSpPr>
          <p:nvPr/>
        </p:nvCxnSpPr>
        <p:spPr>
          <a:xfrm>
            <a:off x="2856141" y="568383"/>
            <a:ext cx="115884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모서리가 둥근 직사각형 3"/>
          <p:cNvSpPr/>
          <p:nvPr/>
        </p:nvSpPr>
        <p:spPr>
          <a:xfrm>
            <a:off x="2858656" y="322162"/>
            <a:ext cx="1158240" cy="5929001"/>
          </a:xfrm>
          <a:prstGeom prst="roundRect">
            <a:avLst>
              <a:gd name="adj" fmla="val 2613"/>
            </a:avLst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8" name="직선 연결선 137"/>
          <p:cNvCxnSpPr/>
          <p:nvPr/>
        </p:nvCxnSpPr>
        <p:spPr>
          <a:xfrm>
            <a:off x="2854881" y="3384611"/>
            <a:ext cx="115884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/>
          <p:cNvCxnSpPr/>
          <p:nvPr/>
        </p:nvCxnSpPr>
        <p:spPr>
          <a:xfrm>
            <a:off x="2852966" y="2458122"/>
            <a:ext cx="115884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80" name="그룹 1679"/>
          <p:cNvGrpSpPr/>
          <p:nvPr/>
        </p:nvGrpSpPr>
        <p:grpSpPr>
          <a:xfrm>
            <a:off x="3235327" y="625447"/>
            <a:ext cx="697759" cy="5526804"/>
            <a:chOff x="5672582" y="476672"/>
            <a:chExt cx="697759" cy="5526804"/>
          </a:xfrm>
        </p:grpSpPr>
        <p:grpSp>
          <p:nvGrpSpPr>
            <p:cNvPr id="1681" name="그룹 1680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1856" name="모서리가 둥근 직사각형 18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7" name="모서리가 둥근 직사각형 18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8" name="모서리가 둥근 직사각형 18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9" name="모서리가 둥근 직사각형 18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60" name="모서리가 둥근 직사각형 18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2" name="그룹 1681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1851" name="모서리가 둥근 직사각형 18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2" name="모서리가 둥근 직사각형 18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3" name="모서리가 둥근 직사각형 18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4" name="모서리가 둥근 직사각형 18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5" name="모서리가 둥근 직사각형 18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3" name="그룹 1682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1846" name="모서리가 둥근 직사각형 18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7" name="모서리가 둥근 직사각형 18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8" name="모서리가 둥근 직사각형 18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9" name="모서리가 둥근 직사각형 18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50" name="모서리가 둥근 직사각형 18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4" name="그룹 1683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1841" name="모서리가 둥근 직사각형 18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2" name="모서리가 둥근 직사각형 18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3" name="모서리가 둥근 직사각형 18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4" name="모서리가 둥근 직사각형 18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5" name="모서리가 둥근 직사각형 18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5" name="그룹 1684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1836" name="모서리가 둥근 직사각형 18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7" name="모서리가 둥근 직사각형 18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8" name="모서리가 둥근 직사각형 18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9" name="모서리가 둥근 직사각형 18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40" name="모서리가 둥근 직사각형 18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6" name="그룹 1685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1831" name="모서리가 둥근 직사각형 18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2" name="모서리가 둥근 직사각형 18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3" name="모서리가 둥근 직사각형 18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4" name="모서리가 둥근 직사각형 18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5" name="모서리가 둥근 직사각형 18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7" name="그룹 1686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1826" name="모서리가 둥근 직사각형 18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7" name="모서리가 둥근 직사각형 18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8" name="모서리가 둥근 직사각형 18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9" name="모서리가 둥근 직사각형 18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30" name="모서리가 둥근 직사각형 18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8" name="그룹 1687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1821" name="모서리가 둥근 직사각형 18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2" name="모서리가 둥근 직사각형 18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3" name="모서리가 둥근 직사각형 18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4" name="모서리가 둥근 직사각형 18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5" name="모서리가 둥근 직사각형 18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9" name="그룹 1688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1816" name="모서리가 둥근 직사각형 18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7" name="모서리가 둥근 직사각형 18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8" name="모서리가 둥근 직사각형 18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9" name="모서리가 둥근 직사각형 18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20" name="모서리가 둥근 직사각형 18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0" name="그룹 1689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1811" name="모서리가 둥근 직사각형 18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2" name="모서리가 둥근 직사각형 18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3" name="모서리가 둥근 직사각형 18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4" name="모서리가 둥근 직사각형 18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5" name="모서리가 둥근 직사각형 18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1" name="그룹 1690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1806" name="모서리가 둥근 직사각형 18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7" name="모서리가 둥근 직사각형 18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8" name="모서리가 둥근 직사각형 18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9" name="모서리가 둥근 직사각형 18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0" name="모서리가 둥근 직사각형 18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2" name="그룹 1691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1801" name="모서리가 둥근 직사각형 18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2" name="모서리가 둥근 직사각형 18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3" name="모서리가 둥근 직사각형 18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4" name="모서리가 둥근 직사각형 18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5" name="모서리가 둥근 직사각형 18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3" name="그룹 1692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1796" name="모서리가 둥근 직사각형 17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7" name="모서리가 둥근 직사각형 17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8" name="모서리가 둥근 직사각형 17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9" name="모서리가 둥근 직사각형 17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0" name="모서리가 둥근 직사각형 17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4" name="그룹 1693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1791" name="모서리가 둥근 직사각형 17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2" name="모서리가 둥근 직사각형 17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3" name="모서리가 둥근 직사각형 17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4" name="모서리가 둥근 직사각형 17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5" name="모서리가 둥근 직사각형 17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5" name="그룹 1694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1786" name="모서리가 둥근 직사각형 17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7" name="모서리가 둥근 직사각형 17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8" name="모서리가 둥근 직사각형 17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9" name="모서리가 둥근 직사각형 17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0" name="모서리가 둥근 직사각형 17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6" name="그룹 1695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1781" name="모서리가 둥근 직사각형 17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2" name="모서리가 둥근 직사각형 17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3" name="모서리가 둥근 직사각형 17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4" name="모서리가 둥근 직사각형 17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5" name="모서리가 둥근 직사각형 17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7" name="그룹 1696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1776" name="모서리가 둥근 직사각형 17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7" name="모서리가 둥근 직사각형 17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8" name="모서리가 둥근 직사각형 17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9" name="모서리가 둥근 직사각형 17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80" name="모서리가 둥근 직사각형 17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8" name="그룹 1697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1771" name="모서리가 둥근 직사각형 17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2" name="모서리가 둥근 직사각형 17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3" name="모서리가 둥근 직사각형 17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4" name="모서리가 둥근 직사각형 17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5" name="모서리가 둥근 직사각형 17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9" name="그룹 1698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1766" name="모서리가 둥근 직사각형 17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7" name="모서리가 둥근 직사각형 17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8" name="모서리가 둥근 직사각형 17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9" name="모서리가 둥근 직사각형 17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0" name="모서리가 둥근 직사각형 17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0" name="그룹 1699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1761" name="모서리가 둥근 직사각형 17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2" name="모서리가 둥근 직사각형 17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3" name="모서리가 둥근 직사각형 17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4" name="모서리가 둥근 직사각형 176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5" name="모서리가 둥근 직사각형 176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1" name="그룹 1700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1756" name="모서리가 둥근 직사각형 17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7" name="모서리가 둥근 직사각형 17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8" name="모서리가 둥근 직사각형 17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9" name="모서리가 둥근 직사각형 175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0" name="모서리가 둥근 직사각형 175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2" name="그룹 1701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1751" name="모서리가 둥근 직사각형 17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2" name="모서리가 둥근 직사각형 17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3" name="모서리가 둥근 직사각형 17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4" name="모서리가 둥근 직사각형 175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5" name="모서리가 둥근 직사각형 175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3" name="그룹 1702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1746" name="모서리가 둥근 직사각형 17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7" name="모서리가 둥근 직사각형 17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8" name="모서리가 둥근 직사각형 17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9" name="모서리가 둥근 직사각형 174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0" name="모서리가 둥근 직사각형 174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4" name="그룹 1703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741" name="모서리가 둥근 직사각형 174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2" name="모서리가 둥근 직사각형 174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3" name="모서리가 둥근 직사각형 174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4" name="모서리가 둥근 직사각형 174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5" name="모서리가 둥근 직사각형 174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5" name="그룹 1704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736" name="모서리가 둥근 직사각형 17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7" name="모서리가 둥근 직사각형 17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8" name="모서리가 둥근 직사각형 17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9" name="모서리가 둥근 직사각형 173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0" name="모서리가 둥근 직사각형 173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6" name="그룹 1705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731" name="모서리가 둥근 직사각형 17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2" name="모서리가 둥근 직사각형 17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3" name="모서리가 둥근 직사각형 17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4" name="모서리가 둥근 직사각형 173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5" name="모서리가 둥근 직사각형 173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7" name="그룹 1706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726" name="모서리가 둥근 직사각형 172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7" name="모서리가 둥근 직사각형 172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8" name="모서리가 둥근 직사각형 172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9" name="모서리가 둥근 직사각형 172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0" name="모서리가 둥근 직사각형 172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8" name="그룹 1707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721" name="모서리가 둥근 직사각형 17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2" name="모서리가 둥근 직사각형 17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3" name="모서리가 둥근 직사각형 17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4" name="모서리가 둥근 직사각형 172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5" name="모서리가 둥근 직사각형 172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9" name="그룹 1708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716" name="모서리가 둥근 직사각형 17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7" name="모서리가 둥근 직사각형 17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8" name="모서리가 둥근 직사각형 17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9" name="모서리가 둥근 직사각형 17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0" name="모서리가 둥근 직사각형 17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0" name="그룹 1709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711" name="모서리가 둥근 직사각형 17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2" name="모서리가 둥근 직사각형 171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3" name="모서리가 둥근 직사각형 171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4" name="모서리가 둥근 직사각형 171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5" name="모서리가 둥근 직사각형 171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1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1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861" name="TextBox 1860"/>
          <p:cNvSpPr txBox="1"/>
          <p:nvPr/>
        </p:nvSpPr>
        <p:spPr>
          <a:xfrm>
            <a:off x="2833482" y="1471232"/>
            <a:ext cx="319318" cy="13499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 algn="ctr"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 algn="ctr"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2" name="TextBox 1861"/>
          <p:cNvSpPr txBox="1"/>
          <p:nvPr/>
        </p:nvSpPr>
        <p:spPr>
          <a:xfrm>
            <a:off x="2852966" y="2414956"/>
            <a:ext cx="319318" cy="1005916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863" name="TextBox 1862"/>
          <p:cNvSpPr txBox="1"/>
          <p:nvPr/>
        </p:nvSpPr>
        <p:spPr>
          <a:xfrm>
            <a:off x="2852966" y="3351060"/>
            <a:ext cx="319318" cy="1162819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64" name="직선 연결선 1863"/>
          <p:cNvCxnSpPr/>
          <p:nvPr/>
        </p:nvCxnSpPr>
        <p:spPr>
          <a:xfrm>
            <a:off x="2852966" y="4331763"/>
            <a:ext cx="115884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5" name="TextBox 1864"/>
          <p:cNvSpPr txBox="1"/>
          <p:nvPr/>
        </p:nvSpPr>
        <p:spPr>
          <a:xfrm>
            <a:off x="2852966" y="4287164"/>
            <a:ext cx="319318" cy="194175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</p:txBody>
      </p:sp>
      <p:cxnSp>
        <p:nvCxnSpPr>
          <p:cNvPr id="1866" name="직선 연결선 1865"/>
          <p:cNvCxnSpPr/>
          <p:nvPr/>
        </p:nvCxnSpPr>
        <p:spPr>
          <a:xfrm>
            <a:off x="2852966" y="5260247"/>
            <a:ext cx="115884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53" name="직선 연결선 1252">
            <a:extLst>
              <a:ext uri="{FF2B5EF4-FFF2-40B4-BE49-F238E27FC236}">
                <a16:creationId xmlns:a16="http://schemas.microsoft.com/office/drawing/2014/main" id="{E963543D-E0B0-47F0-9A86-E8A81E3CE0CF}"/>
              </a:ext>
            </a:extLst>
          </p:cNvPr>
          <p:cNvCxnSpPr/>
          <p:nvPr/>
        </p:nvCxnSpPr>
        <p:spPr>
          <a:xfrm>
            <a:off x="2240668" y="742092"/>
            <a:ext cx="9168" cy="2900732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45039B91-0E9B-407D-94EC-0DF44C0BDC20}"/>
              </a:ext>
            </a:extLst>
          </p:cNvPr>
          <p:cNvSpPr txBox="1"/>
          <p:nvPr/>
        </p:nvSpPr>
        <p:spPr>
          <a:xfrm>
            <a:off x="952107" y="775590"/>
            <a:ext cx="227972" cy="22775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880" dirty="0">
                <a:latin typeface="나눔고딕" pitchFamily="2" charset="-127"/>
                <a:ea typeface="나눔고딕" pitchFamily="2" charset="-127"/>
              </a:rPr>
              <a:t>W</a:t>
            </a:r>
            <a:endParaRPr lang="ko-KR" altLang="en-US" sz="880" dirty="0">
              <a:latin typeface="나눔고딕" pitchFamily="2" charset="-127"/>
              <a:ea typeface="나눔고딕" pitchFamily="2" charset="-127"/>
            </a:endParaRPr>
          </a:p>
        </p:txBody>
      </p:sp>
      <p:cxnSp>
        <p:nvCxnSpPr>
          <p:cNvPr id="435" name="직선 연결선 434">
            <a:extLst>
              <a:ext uri="{FF2B5EF4-FFF2-40B4-BE49-F238E27FC236}">
                <a16:creationId xmlns:a16="http://schemas.microsoft.com/office/drawing/2014/main" id="{F2DEF375-5313-4AB9-B597-820659BEF18C}"/>
              </a:ext>
            </a:extLst>
          </p:cNvPr>
          <p:cNvCxnSpPr>
            <a:cxnSpLocks/>
          </p:cNvCxnSpPr>
          <p:nvPr/>
        </p:nvCxnSpPr>
        <p:spPr>
          <a:xfrm>
            <a:off x="4953000" y="322379"/>
            <a:ext cx="0" cy="5906535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모서리가 둥근 직사각형 1558">
            <a:extLst>
              <a:ext uri="{FF2B5EF4-FFF2-40B4-BE49-F238E27FC236}">
                <a16:creationId xmlns:a16="http://schemas.microsoft.com/office/drawing/2014/main" id="{BC6FA548-7E90-1A82-4535-77C701815885}"/>
              </a:ext>
            </a:extLst>
          </p:cNvPr>
          <p:cNvSpPr/>
          <p:nvPr/>
        </p:nvSpPr>
        <p:spPr>
          <a:xfrm>
            <a:off x="1208585" y="4498044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모서리가 둥근 직사각형 1572">
            <a:extLst>
              <a:ext uri="{FF2B5EF4-FFF2-40B4-BE49-F238E27FC236}">
                <a16:creationId xmlns:a16="http://schemas.microsoft.com/office/drawing/2014/main" id="{07C4B298-FA6F-6BFA-CB9F-39AB33735E8D}"/>
              </a:ext>
            </a:extLst>
          </p:cNvPr>
          <p:cNvSpPr/>
          <p:nvPr/>
        </p:nvSpPr>
        <p:spPr>
          <a:xfrm>
            <a:off x="1208585" y="468527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" name="모서리가 둥근 직사각형 1577">
            <a:extLst>
              <a:ext uri="{FF2B5EF4-FFF2-40B4-BE49-F238E27FC236}">
                <a16:creationId xmlns:a16="http://schemas.microsoft.com/office/drawing/2014/main" id="{2EF072C1-D23A-BB99-F171-984620C8453E}"/>
              </a:ext>
            </a:extLst>
          </p:cNvPr>
          <p:cNvSpPr/>
          <p:nvPr/>
        </p:nvSpPr>
        <p:spPr>
          <a:xfrm>
            <a:off x="1208585" y="4870563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chemeClr val="tx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9079B9F2-F8E1-FC87-57E5-B6910292F7D3}"/>
              </a:ext>
            </a:extLst>
          </p:cNvPr>
          <p:cNvCxnSpPr/>
          <p:nvPr/>
        </p:nvCxnSpPr>
        <p:spPr>
          <a:xfrm>
            <a:off x="1319477" y="4129763"/>
            <a:ext cx="9168" cy="880133"/>
          </a:xfrm>
          <a:prstGeom prst="line">
            <a:avLst/>
          </a:prstGeom>
          <a:ln w="3175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BB50C616-07AE-BBEE-427F-2886B8A92890}"/>
              </a:ext>
            </a:extLst>
          </p:cNvPr>
          <p:cNvGrpSpPr/>
          <p:nvPr/>
        </p:nvGrpSpPr>
        <p:grpSpPr>
          <a:xfrm>
            <a:off x="1136576" y="4129110"/>
            <a:ext cx="1122775" cy="298574"/>
            <a:chOff x="973510" y="3996969"/>
            <a:chExt cx="1119450" cy="298574"/>
          </a:xfrm>
        </p:grpSpPr>
        <p:cxnSp>
          <p:nvCxnSpPr>
            <p:cNvPr id="146" name="직선 연결선 145">
              <a:extLst>
                <a:ext uri="{FF2B5EF4-FFF2-40B4-BE49-F238E27FC236}">
                  <a16:creationId xmlns:a16="http://schemas.microsoft.com/office/drawing/2014/main" id="{1320903B-53B3-56D8-A460-369A5C3E8287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직선 연결선 146">
              <a:extLst>
                <a:ext uri="{FF2B5EF4-FFF2-40B4-BE49-F238E27FC236}">
                  <a16:creationId xmlns:a16="http://schemas.microsoft.com/office/drawing/2014/main" id="{9694F6DA-9EE3-2CDC-2CE2-3666C4CCF843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직선 연결선 147">
              <a:extLst>
                <a:ext uri="{FF2B5EF4-FFF2-40B4-BE49-F238E27FC236}">
                  <a16:creationId xmlns:a16="http://schemas.microsoft.com/office/drawing/2014/main" id="{914A1BA0-D555-A112-2B6E-810B3F5CCF58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0" name="모서리가 둥근 직사각형 1647">
            <a:extLst>
              <a:ext uri="{FF2B5EF4-FFF2-40B4-BE49-F238E27FC236}">
                <a16:creationId xmlns:a16="http://schemas.microsoft.com/office/drawing/2014/main" id="{5664AF7F-B740-90EF-64C8-3997F1A6FCDA}"/>
              </a:ext>
            </a:extLst>
          </p:cNvPr>
          <p:cNvSpPr/>
          <p:nvPr/>
        </p:nvSpPr>
        <p:spPr>
          <a:xfrm>
            <a:off x="1136577" y="3871935"/>
            <a:ext cx="1122776" cy="1150447"/>
          </a:xfrm>
          <a:prstGeom prst="roundRect">
            <a:avLst>
              <a:gd name="adj" fmla="val 2613"/>
            </a:avLst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955EEF90-2E14-AB89-D4F7-26E51A2BA264}"/>
              </a:ext>
            </a:extLst>
          </p:cNvPr>
          <p:cNvSpPr txBox="1"/>
          <p:nvPr/>
        </p:nvSpPr>
        <p:spPr>
          <a:xfrm>
            <a:off x="1148881" y="3892141"/>
            <a:ext cx="1097784" cy="227755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80" dirty="0">
                <a:latin typeface="+mj-ea"/>
                <a:ea typeface="+mj-ea"/>
              </a:rPr>
              <a:t>시험 고유번호</a:t>
            </a: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C436AA52-3DF7-C69F-91C0-01FCD6F03933}"/>
              </a:ext>
            </a:extLst>
          </p:cNvPr>
          <p:cNvSpPr txBox="1"/>
          <p:nvPr/>
        </p:nvSpPr>
        <p:spPr>
          <a:xfrm>
            <a:off x="1342140" y="4458980"/>
            <a:ext cx="888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/>
              <a:t>고유번호</a:t>
            </a:r>
            <a:r>
              <a:rPr lang="en-US" altLang="ko-KR" sz="700" dirty="0"/>
              <a:t>1</a:t>
            </a:r>
            <a:endParaRPr lang="ko-KR" altLang="en-US" sz="700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6E42CFC-9279-A45A-4129-716FC45D82C7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2F70609-2A71-ADD8-C22D-610C3A2AED22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793C90F-C8CE-F587-FBE3-FAED1EACC7F7}"/>
              </a:ext>
            </a:extLst>
          </p:cNvPr>
          <p:cNvSpPr txBox="1"/>
          <p:nvPr/>
        </p:nvSpPr>
        <p:spPr>
          <a:xfrm>
            <a:off x="1340427" y="4652477"/>
            <a:ext cx="888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/>
              <a:t>고유번호</a:t>
            </a:r>
            <a:r>
              <a:rPr lang="en-US" altLang="ko-KR" sz="700" dirty="0"/>
              <a:t>2</a:t>
            </a:r>
            <a:endParaRPr lang="ko-KR" altLang="en-US" sz="7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469965B-5FAA-1FE4-B79D-0FF2F204B913}"/>
              </a:ext>
            </a:extLst>
          </p:cNvPr>
          <p:cNvSpPr txBox="1"/>
          <p:nvPr/>
        </p:nvSpPr>
        <p:spPr>
          <a:xfrm>
            <a:off x="1340427" y="4837412"/>
            <a:ext cx="88825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/>
              <a:t>고유번호</a:t>
            </a:r>
            <a:r>
              <a:rPr lang="en-US" altLang="ko-KR" sz="700" dirty="0"/>
              <a:t>3</a:t>
            </a:r>
            <a:endParaRPr lang="ko-KR" altLang="en-US" sz="700" dirty="0"/>
          </a:p>
        </p:txBody>
      </p:sp>
    </p:spTree>
    <p:extLst>
      <p:ext uri="{BB962C8B-B14F-4D97-AF65-F5344CB8AC3E}">
        <p14:creationId xmlns:p14="http://schemas.microsoft.com/office/powerpoint/2010/main" val="12898621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사각형: 둥근 한쪽 모서리 1158">
            <a:extLst>
              <a:ext uri="{FF2B5EF4-FFF2-40B4-BE49-F238E27FC236}">
                <a16:creationId xmlns:a16="http://schemas.microsoft.com/office/drawing/2014/main" id="{3C54ABB4-0D45-94FD-1419-998FB2284D0E}"/>
              </a:ext>
            </a:extLst>
          </p:cNvPr>
          <p:cNvSpPr/>
          <p:nvPr/>
        </p:nvSpPr>
        <p:spPr>
          <a:xfrm rot="10800000">
            <a:off x="5083783" y="1065955"/>
            <a:ext cx="222977" cy="3732816"/>
          </a:xfrm>
          <a:prstGeom prst="round1Rect">
            <a:avLst>
              <a:gd name="adj" fmla="val 22807"/>
            </a:avLst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6" name="사각형: 둥근 위쪽 모서리 1535">
            <a:extLst>
              <a:ext uri="{FF2B5EF4-FFF2-40B4-BE49-F238E27FC236}">
                <a16:creationId xmlns:a16="http://schemas.microsoft.com/office/drawing/2014/main" id="{64ACFBEC-29D3-2025-0D90-68C0004E9CE0}"/>
              </a:ext>
            </a:extLst>
          </p:cNvPr>
          <p:cNvSpPr/>
          <p:nvPr/>
        </p:nvSpPr>
        <p:spPr>
          <a:xfrm>
            <a:off x="3929380" y="733279"/>
            <a:ext cx="2305588" cy="325901"/>
          </a:xfrm>
          <a:prstGeom prst="round2SameRect">
            <a:avLst/>
          </a:prstGeom>
          <a:solidFill>
            <a:srgbClr val="F1F7F3"/>
          </a:solidFill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1AF85"/>
              </a:solidFill>
            </a:endParaRPr>
          </a:p>
        </p:txBody>
      </p:sp>
      <p:sp>
        <p:nvSpPr>
          <p:cNvPr id="855" name="직사각형 854">
            <a:extLst>
              <a:ext uri="{FF2B5EF4-FFF2-40B4-BE49-F238E27FC236}">
                <a16:creationId xmlns:a16="http://schemas.microsoft.com/office/drawing/2014/main" id="{28884065-ADC6-4152-8ADD-E7619752166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857EAFAE-60D1-4717-B70F-F7A653EC069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13ADED9D-005A-4460-B1EF-3A6488B7A81B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561" name="TextBox 1560">
            <a:extLst>
              <a:ext uri="{FF2B5EF4-FFF2-40B4-BE49-F238E27FC236}">
                <a16:creationId xmlns:a16="http://schemas.microsoft.com/office/drawing/2014/main" id="{01F07FD8-45C1-6978-8D20-69E29623D2B8}"/>
              </a:ext>
            </a:extLst>
          </p:cNvPr>
          <p:cNvSpPr txBox="1"/>
          <p:nvPr/>
        </p:nvSpPr>
        <p:spPr>
          <a:xfrm>
            <a:off x="891100" y="471191"/>
            <a:ext cx="992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solidFill>
                  <a:srgbClr val="01AF8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①</a:t>
            </a:r>
            <a:r>
              <a:rPr lang="ko-KR" altLang="en-US" sz="1050" dirty="0">
                <a:solidFill>
                  <a:srgbClr val="01AF8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dirty="0">
              <a:solidFill>
                <a:srgbClr val="01AF85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570" name="TextBox 1569">
            <a:extLst>
              <a:ext uri="{FF2B5EF4-FFF2-40B4-BE49-F238E27FC236}">
                <a16:creationId xmlns:a16="http://schemas.microsoft.com/office/drawing/2014/main" id="{8931EB9F-3746-4B05-7FCA-D0B4B1572A2A}"/>
              </a:ext>
            </a:extLst>
          </p:cNvPr>
          <p:cNvSpPr txBox="1"/>
          <p:nvPr/>
        </p:nvSpPr>
        <p:spPr>
          <a:xfrm>
            <a:off x="911259" y="1555605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필적 확인 문구가 있는 경우</a:t>
            </a:r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8" name="TextBox 1567">
            <a:extLst>
              <a:ext uri="{FF2B5EF4-FFF2-40B4-BE49-F238E27FC236}">
                <a16:creationId xmlns:a16="http://schemas.microsoft.com/office/drawing/2014/main" id="{61818881-43C1-7005-21BD-0CFA9D86F775}"/>
              </a:ext>
            </a:extLst>
          </p:cNvPr>
          <p:cNvSpPr txBox="1"/>
          <p:nvPr/>
        </p:nvSpPr>
        <p:spPr>
          <a:xfrm>
            <a:off x="996435" y="1234903"/>
            <a:ext cx="164031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800" dirty="0" err="1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569" name="모서리가 둥근 직사각형 1458">
            <a:extLst>
              <a:ext uri="{FF2B5EF4-FFF2-40B4-BE49-F238E27FC236}">
                <a16:creationId xmlns:a16="http://schemas.microsoft.com/office/drawing/2014/main" id="{C4DF69BD-2EBE-A2AA-F862-314D74DE6E27}"/>
              </a:ext>
            </a:extLst>
          </p:cNvPr>
          <p:cNvSpPr/>
          <p:nvPr/>
        </p:nvSpPr>
        <p:spPr>
          <a:xfrm>
            <a:off x="2833094" y="1373304"/>
            <a:ext cx="57570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사각형: 둥근 위쪽 모서리 1591">
            <a:extLst>
              <a:ext uri="{FF2B5EF4-FFF2-40B4-BE49-F238E27FC236}">
                <a16:creationId xmlns:a16="http://schemas.microsoft.com/office/drawing/2014/main" id="{AA9A616C-00A4-E809-5664-814A6895A1A7}"/>
              </a:ext>
            </a:extLst>
          </p:cNvPr>
          <p:cNvSpPr/>
          <p:nvPr/>
        </p:nvSpPr>
        <p:spPr>
          <a:xfrm>
            <a:off x="981250" y="1067988"/>
            <a:ext cx="2139321" cy="190721"/>
          </a:xfrm>
          <a:prstGeom prst="round2SameRect">
            <a:avLst>
              <a:gd name="adj1" fmla="val 26165"/>
              <a:gd name="adj2" fmla="val 0"/>
            </a:avLst>
          </a:prstGeom>
          <a:solidFill>
            <a:srgbClr val="F1F7F3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사각형: 둥근 모서리 1593">
            <a:extLst>
              <a:ext uri="{FF2B5EF4-FFF2-40B4-BE49-F238E27FC236}">
                <a16:creationId xmlns:a16="http://schemas.microsoft.com/office/drawing/2014/main" id="{6AB542EB-CEA8-469F-C9C9-BF2032A7CE08}"/>
              </a:ext>
            </a:extLst>
          </p:cNvPr>
          <p:cNvSpPr/>
          <p:nvPr/>
        </p:nvSpPr>
        <p:spPr>
          <a:xfrm>
            <a:off x="979714" y="1067195"/>
            <a:ext cx="2138920" cy="524356"/>
          </a:xfrm>
          <a:prstGeom prst="roundRect">
            <a:avLst>
              <a:gd name="adj" fmla="val 9155"/>
            </a:avLst>
          </a:prstGeom>
          <a:noFill/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5" name="TextBox 1564">
            <a:extLst>
              <a:ext uri="{FF2B5EF4-FFF2-40B4-BE49-F238E27FC236}">
                <a16:creationId xmlns:a16="http://schemas.microsoft.com/office/drawing/2014/main" id="{D10D5E38-DA0E-490A-94CE-0386B67383A0}"/>
              </a:ext>
            </a:extLst>
          </p:cNvPr>
          <p:cNvSpPr txBox="1"/>
          <p:nvPr/>
        </p:nvSpPr>
        <p:spPr>
          <a:xfrm>
            <a:off x="1083917" y="1033565"/>
            <a:ext cx="9294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566" name="TextBox 1565">
            <a:extLst>
              <a:ext uri="{FF2B5EF4-FFF2-40B4-BE49-F238E27FC236}">
                <a16:creationId xmlns:a16="http://schemas.microsoft.com/office/drawing/2014/main" id="{1D2C2228-D7AF-C751-3DE4-5FC9427A9D73}"/>
              </a:ext>
            </a:extLst>
          </p:cNvPr>
          <p:cNvSpPr txBox="1"/>
          <p:nvPr/>
        </p:nvSpPr>
        <p:spPr>
          <a:xfrm>
            <a:off x="1953697" y="1074462"/>
            <a:ext cx="1052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1646" name="사각형: 둥근 위쪽 모서리 1645">
            <a:extLst>
              <a:ext uri="{FF2B5EF4-FFF2-40B4-BE49-F238E27FC236}">
                <a16:creationId xmlns:a16="http://schemas.microsoft.com/office/drawing/2014/main" id="{0B51AFD3-4364-67A8-594A-C541CFE772C8}"/>
              </a:ext>
            </a:extLst>
          </p:cNvPr>
          <p:cNvSpPr/>
          <p:nvPr/>
        </p:nvSpPr>
        <p:spPr>
          <a:xfrm rot="16200000">
            <a:off x="957390" y="1871618"/>
            <a:ext cx="467481" cy="41088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</a:endParaRPr>
          </a:p>
        </p:txBody>
      </p:sp>
      <p:sp>
        <p:nvSpPr>
          <p:cNvPr id="1645" name="사각형: 둥근 모서리 1644">
            <a:extLst>
              <a:ext uri="{FF2B5EF4-FFF2-40B4-BE49-F238E27FC236}">
                <a16:creationId xmlns:a16="http://schemas.microsoft.com/office/drawing/2014/main" id="{C7423985-8578-7CA8-A6DB-F23F2375E5EF}"/>
              </a:ext>
            </a:extLst>
          </p:cNvPr>
          <p:cNvSpPr/>
          <p:nvPr/>
        </p:nvSpPr>
        <p:spPr>
          <a:xfrm>
            <a:off x="978446" y="1828800"/>
            <a:ext cx="2142125" cy="469303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0E6D559F-E8F6-1B85-69CD-C622A8A13D6B}"/>
              </a:ext>
            </a:extLst>
          </p:cNvPr>
          <p:cNvSpPr txBox="1"/>
          <p:nvPr/>
        </p:nvSpPr>
        <p:spPr>
          <a:xfrm>
            <a:off x="930025" y="1862496"/>
            <a:ext cx="62253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676" name="직선 연결선 1675">
            <a:extLst>
              <a:ext uri="{FF2B5EF4-FFF2-40B4-BE49-F238E27FC236}">
                <a16:creationId xmlns:a16="http://schemas.microsoft.com/office/drawing/2014/main" id="{17931C00-7B9D-9599-5FA1-27A08AC8DDFF}"/>
              </a:ext>
            </a:extLst>
          </p:cNvPr>
          <p:cNvCxnSpPr>
            <a:cxnSpLocks/>
          </p:cNvCxnSpPr>
          <p:nvPr/>
        </p:nvCxnSpPr>
        <p:spPr>
          <a:xfrm>
            <a:off x="1413405" y="2061078"/>
            <a:ext cx="1706804" cy="0"/>
          </a:xfrm>
          <a:prstGeom prst="line">
            <a:avLst/>
          </a:prstGeom>
          <a:ln w="6350">
            <a:solidFill>
              <a:srgbClr val="01AF85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3" name="사각형: 둥근 위쪽 모서리 1982">
            <a:extLst>
              <a:ext uri="{FF2B5EF4-FFF2-40B4-BE49-F238E27FC236}">
                <a16:creationId xmlns:a16="http://schemas.microsoft.com/office/drawing/2014/main" id="{185B0CA2-75EE-90D3-0047-56D320DC1447}"/>
              </a:ext>
            </a:extLst>
          </p:cNvPr>
          <p:cNvSpPr/>
          <p:nvPr/>
        </p:nvSpPr>
        <p:spPr>
          <a:xfrm>
            <a:off x="2580664" y="2743743"/>
            <a:ext cx="520020" cy="282147"/>
          </a:xfrm>
          <a:prstGeom prst="round2SameRect">
            <a:avLst/>
          </a:prstGeom>
          <a:solidFill>
            <a:srgbClr val="F3F8F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84" name="직선 연결선 1983">
            <a:extLst>
              <a:ext uri="{FF2B5EF4-FFF2-40B4-BE49-F238E27FC236}">
                <a16:creationId xmlns:a16="http://schemas.microsoft.com/office/drawing/2014/main" id="{DC6D5C20-FD09-43A7-C02B-7516F9910EA1}"/>
              </a:ext>
            </a:extLst>
          </p:cNvPr>
          <p:cNvCxnSpPr>
            <a:cxnSpLocks/>
          </p:cNvCxnSpPr>
          <p:nvPr/>
        </p:nvCxnSpPr>
        <p:spPr>
          <a:xfrm>
            <a:off x="2580664" y="3032846"/>
            <a:ext cx="520020" cy="0"/>
          </a:xfrm>
          <a:prstGeom prst="line">
            <a:avLst/>
          </a:prstGeom>
          <a:ln w="3175"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5" name="사각형: 둥근 모서리 1984">
            <a:extLst>
              <a:ext uri="{FF2B5EF4-FFF2-40B4-BE49-F238E27FC236}">
                <a16:creationId xmlns:a16="http://schemas.microsoft.com/office/drawing/2014/main" id="{A469C2CD-F65E-7345-1B59-11EE42E44319}"/>
              </a:ext>
            </a:extLst>
          </p:cNvPr>
          <p:cNvSpPr/>
          <p:nvPr/>
        </p:nvSpPr>
        <p:spPr>
          <a:xfrm>
            <a:off x="2580665" y="2744389"/>
            <a:ext cx="520020" cy="1230907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5" name="TextBox 1994">
            <a:extLst>
              <a:ext uri="{FF2B5EF4-FFF2-40B4-BE49-F238E27FC236}">
                <a16:creationId xmlns:a16="http://schemas.microsoft.com/office/drawing/2014/main" id="{153B0A82-7EA5-4436-EFD5-686B6CADC35C}"/>
              </a:ext>
            </a:extLst>
          </p:cNvPr>
          <p:cNvSpPr txBox="1"/>
          <p:nvPr/>
        </p:nvSpPr>
        <p:spPr>
          <a:xfrm>
            <a:off x="2543089" y="3199418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6" name="TextBox 1995">
            <a:extLst>
              <a:ext uri="{FF2B5EF4-FFF2-40B4-BE49-F238E27FC236}">
                <a16:creationId xmlns:a16="http://schemas.microsoft.com/office/drawing/2014/main" id="{133A2EE5-4AF9-ACD7-0945-21D5D06E0DF4}"/>
              </a:ext>
            </a:extLst>
          </p:cNvPr>
          <p:cNvSpPr txBox="1"/>
          <p:nvPr/>
        </p:nvSpPr>
        <p:spPr>
          <a:xfrm>
            <a:off x="2538670" y="3632269"/>
            <a:ext cx="498365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7" name="모서리가 둥근 직사각형 1479">
            <a:extLst>
              <a:ext uri="{FF2B5EF4-FFF2-40B4-BE49-F238E27FC236}">
                <a16:creationId xmlns:a16="http://schemas.microsoft.com/office/drawing/2014/main" id="{A81378DC-9D4E-DB88-B4E6-5081CDC469EF}"/>
              </a:ext>
            </a:extLst>
          </p:cNvPr>
          <p:cNvSpPr/>
          <p:nvPr/>
        </p:nvSpPr>
        <p:spPr>
          <a:xfrm>
            <a:off x="2976441" y="325212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8" name="모서리가 둥근 직사각형 1480">
            <a:extLst>
              <a:ext uri="{FF2B5EF4-FFF2-40B4-BE49-F238E27FC236}">
                <a16:creationId xmlns:a16="http://schemas.microsoft.com/office/drawing/2014/main" id="{229972D8-54C0-08EF-954F-7870B002BDAC}"/>
              </a:ext>
            </a:extLst>
          </p:cNvPr>
          <p:cNvSpPr/>
          <p:nvPr/>
        </p:nvSpPr>
        <p:spPr>
          <a:xfrm>
            <a:off x="2980019" y="368234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사각형: 둥근 모서리 839">
            <a:extLst>
              <a:ext uri="{FF2B5EF4-FFF2-40B4-BE49-F238E27FC236}">
                <a16:creationId xmlns:a16="http://schemas.microsoft.com/office/drawing/2014/main" id="{87AE5068-1887-CBE3-C7EC-1187B2FD2E42}"/>
              </a:ext>
            </a:extLst>
          </p:cNvPr>
          <p:cNvSpPr/>
          <p:nvPr/>
        </p:nvSpPr>
        <p:spPr>
          <a:xfrm>
            <a:off x="2576234" y="4165796"/>
            <a:ext cx="525620" cy="704089"/>
          </a:xfrm>
          <a:prstGeom prst="roundRect">
            <a:avLst>
              <a:gd name="adj" fmla="val 8814"/>
            </a:avLst>
          </a:prstGeom>
          <a:solidFill>
            <a:srgbClr val="F1F7F3"/>
          </a:solidFill>
          <a:ln w="635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1AF85"/>
              </a:solidFill>
            </a:endParaRPr>
          </a:p>
        </p:txBody>
      </p:sp>
      <p:sp>
        <p:nvSpPr>
          <p:cNvPr id="2000" name="TextBox 1999">
            <a:extLst>
              <a:ext uri="{FF2B5EF4-FFF2-40B4-BE49-F238E27FC236}">
                <a16:creationId xmlns:a16="http://schemas.microsoft.com/office/drawing/2014/main" id="{00B3A48E-7342-749E-E5CA-AB4761FE9188}"/>
              </a:ext>
            </a:extLst>
          </p:cNvPr>
          <p:cNvSpPr txBox="1"/>
          <p:nvPr/>
        </p:nvSpPr>
        <p:spPr>
          <a:xfrm>
            <a:off x="2417862" y="4250876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2003" name="TextBox 2002">
            <a:extLst>
              <a:ext uri="{FF2B5EF4-FFF2-40B4-BE49-F238E27FC236}">
                <a16:creationId xmlns:a16="http://schemas.microsoft.com/office/drawing/2014/main" id="{33FF0F78-5F02-B4C4-BA7A-E3456A03EBA2}"/>
              </a:ext>
            </a:extLst>
          </p:cNvPr>
          <p:cNvSpPr txBox="1"/>
          <p:nvPr/>
        </p:nvSpPr>
        <p:spPr>
          <a:xfrm>
            <a:off x="2586271" y="2748310"/>
            <a:ext cx="49836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1588" name="양쪽 대괄호 1587">
            <a:extLst>
              <a:ext uri="{FF2B5EF4-FFF2-40B4-BE49-F238E27FC236}">
                <a16:creationId xmlns:a16="http://schemas.microsoft.com/office/drawing/2014/main" id="{DA751944-0038-37AA-4CA1-868966F1EE8E}"/>
              </a:ext>
            </a:extLst>
          </p:cNvPr>
          <p:cNvSpPr/>
          <p:nvPr/>
        </p:nvSpPr>
        <p:spPr>
          <a:xfrm>
            <a:off x="1438545" y="6009779"/>
            <a:ext cx="375994" cy="323938"/>
          </a:xfrm>
          <a:prstGeom prst="bracketPair">
            <a:avLst/>
          </a:prstGeom>
          <a:ln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sp>
        <p:nvSpPr>
          <p:cNvPr id="1694" name="사각형: 둥근 위쪽 모서리 1693">
            <a:extLst>
              <a:ext uri="{FF2B5EF4-FFF2-40B4-BE49-F238E27FC236}">
                <a16:creationId xmlns:a16="http://schemas.microsoft.com/office/drawing/2014/main" id="{D94D955B-6366-98BE-460D-1585C379F8DF}"/>
              </a:ext>
            </a:extLst>
          </p:cNvPr>
          <p:cNvSpPr/>
          <p:nvPr/>
        </p:nvSpPr>
        <p:spPr>
          <a:xfrm rot="16200000">
            <a:off x="870212" y="5974167"/>
            <a:ext cx="667225" cy="403372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</a:endParaRPr>
          </a:p>
        </p:txBody>
      </p:sp>
      <p:sp>
        <p:nvSpPr>
          <p:cNvPr id="1695" name="사각형: 둥근 모서리 1694">
            <a:extLst>
              <a:ext uri="{FF2B5EF4-FFF2-40B4-BE49-F238E27FC236}">
                <a16:creationId xmlns:a16="http://schemas.microsoft.com/office/drawing/2014/main" id="{C330CC9A-ED7A-1344-8B4B-C03531D13F4A}"/>
              </a:ext>
            </a:extLst>
          </p:cNvPr>
          <p:cNvSpPr/>
          <p:nvPr/>
        </p:nvSpPr>
        <p:spPr>
          <a:xfrm>
            <a:off x="995252" y="5836717"/>
            <a:ext cx="2102986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9" name="TextBox 1698">
            <a:extLst>
              <a:ext uri="{FF2B5EF4-FFF2-40B4-BE49-F238E27FC236}">
                <a16:creationId xmlns:a16="http://schemas.microsoft.com/office/drawing/2014/main" id="{56021E92-326B-46E4-7B29-F5766033A082}"/>
              </a:ext>
            </a:extLst>
          </p:cNvPr>
          <p:cNvSpPr txBox="1"/>
          <p:nvPr/>
        </p:nvSpPr>
        <p:spPr>
          <a:xfrm>
            <a:off x="945688" y="5896566"/>
            <a:ext cx="65702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1700" name="TextBox 1699">
            <a:extLst>
              <a:ext uri="{FF2B5EF4-FFF2-40B4-BE49-F238E27FC236}">
                <a16:creationId xmlns:a16="http://schemas.microsoft.com/office/drawing/2014/main" id="{BB5287D0-10B5-3F9F-7D74-388FAC9B4B69}"/>
              </a:ext>
            </a:extLst>
          </p:cNvPr>
          <p:cNvSpPr txBox="1"/>
          <p:nvPr/>
        </p:nvSpPr>
        <p:spPr>
          <a:xfrm>
            <a:off x="933450" y="6258479"/>
            <a:ext cx="92488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cxnSp>
        <p:nvCxnSpPr>
          <p:cNvPr id="2012" name="직선 연결선 2011">
            <a:extLst>
              <a:ext uri="{FF2B5EF4-FFF2-40B4-BE49-F238E27FC236}">
                <a16:creationId xmlns:a16="http://schemas.microsoft.com/office/drawing/2014/main" id="{AC1EA85D-3EFF-386D-AC52-7742C5D755BB}"/>
              </a:ext>
            </a:extLst>
          </p:cNvPr>
          <p:cNvCxnSpPr>
            <a:cxnSpLocks/>
          </p:cNvCxnSpPr>
          <p:nvPr/>
        </p:nvCxnSpPr>
        <p:spPr>
          <a:xfrm>
            <a:off x="1407914" y="5839941"/>
            <a:ext cx="0" cy="648000"/>
          </a:xfrm>
          <a:prstGeom prst="line">
            <a:avLst/>
          </a:prstGeom>
          <a:ln w="6350"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3" name="직선 연결선 2012">
            <a:extLst>
              <a:ext uri="{FF2B5EF4-FFF2-40B4-BE49-F238E27FC236}">
                <a16:creationId xmlns:a16="http://schemas.microsoft.com/office/drawing/2014/main" id="{F4D82CCE-48E5-2EDA-B836-42D8216CDEEB}"/>
              </a:ext>
            </a:extLst>
          </p:cNvPr>
          <p:cNvCxnSpPr>
            <a:cxnSpLocks/>
          </p:cNvCxnSpPr>
          <p:nvPr/>
        </p:nvCxnSpPr>
        <p:spPr>
          <a:xfrm>
            <a:off x="1881117" y="5830417"/>
            <a:ext cx="0" cy="648000"/>
          </a:xfrm>
          <a:prstGeom prst="line">
            <a:avLst/>
          </a:prstGeom>
          <a:ln w="6350"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9" name="사각형: 둥근 한쪽 모서리 1648">
            <a:extLst>
              <a:ext uri="{FF2B5EF4-FFF2-40B4-BE49-F238E27FC236}">
                <a16:creationId xmlns:a16="http://schemas.microsoft.com/office/drawing/2014/main" id="{6A461536-8EB2-F7C9-720B-327527D6BD36}"/>
              </a:ext>
            </a:extLst>
          </p:cNvPr>
          <p:cNvSpPr/>
          <p:nvPr/>
        </p:nvSpPr>
        <p:spPr>
          <a:xfrm flipH="1">
            <a:off x="986557" y="2346440"/>
            <a:ext cx="406516" cy="269348"/>
          </a:xfrm>
          <a:prstGeom prst="round1Rect">
            <a:avLst>
              <a:gd name="adj" fmla="val 9633"/>
            </a:avLst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1AF85"/>
              </a:solidFill>
            </a:endParaRPr>
          </a:p>
        </p:txBody>
      </p:sp>
      <p:sp>
        <p:nvSpPr>
          <p:cNvPr id="1652" name="직사각형 1651">
            <a:extLst>
              <a:ext uri="{FF2B5EF4-FFF2-40B4-BE49-F238E27FC236}">
                <a16:creationId xmlns:a16="http://schemas.microsoft.com/office/drawing/2014/main" id="{8C538A6A-FF3D-7A33-193E-EB9927BA105F}"/>
              </a:ext>
            </a:extLst>
          </p:cNvPr>
          <p:cNvSpPr/>
          <p:nvPr/>
        </p:nvSpPr>
        <p:spPr>
          <a:xfrm>
            <a:off x="986556" y="2617240"/>
            <a:ext cx="1461871" cy="164918"/>
          </a:xfrm>
          <a:prstGeom prst="rect">
            <a:avLst/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01AF85"/>
              </a:solidFill>
            </a:endParaRPr>
          </a:p>
        </p:txBody>
      </p:sp>
      <p:sp>
        <p:nvSpPr>
          <p:cNvPr id="1647" name="사각형: 둥근 모서리 1646">
            <a:extLst>
              <a:ext uri="{FF2B5EF4-FFF2-40B4-BE49-F238E27FC236}">
                <a16:creationId xmlns:a16="http://schemas.microsoft.com/office/drawing/2014/main" id="{43FEEBDE-0B36-C744-7FAC-B5030CB4097A}"/>
              </a:ext>
            </a:extLst>
          </p:cNvPr>
          <p:cNvSpPr/>
          <p:nvPr/>
        </p:nvSpPr>
        <p:spPr>
          <a:xfrm>
            <a:off x="983914" y="2343827"/>
            <a:ext cx="1467158" cy="3391167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56" name="직선 연결선 1655">
            <a:extLst>
              <a:ext uri="{FF2B5EF4-FFF2-40B4-BE49-F238E27FC236}">
                <a16:creationId xmlns:a16="http://schemas.microsoft.com/office/drawing/2014/main" id="{1098081C-EE06-F44E-C7D1-69807ACCB73D}"/>
              </a:ext>
            </a:extLst>
          </p:cNvPr>
          <p:cNvCxnSpPr>
            <a:cxnSpLocks/>
          </p:cNvCxnSpPr>
          <p:nvPr/>
        </p:nvCxnSpPr>
        <p:spPr>
          <a:xfrm>
            <a:off x="982587" y="2821737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9" name="직선 연결선 1658">
            <a:extLst>
              <a:ext uri="{FF2B5EF4-FFF2-40B4-BE49-F238E27FC236}">
                <a16:creationId xmlns:a16="http://schemas.microsoft.com/office/drawing/2014/main" id="{943EACD0-435E-6432-D720-A3406544F36B}"/>
              </a:ext>
            </a:extLst>
          </p:cNvPr>
          <p:cNvCxnSpPr>
            <a:cxnSpLocks/>
          </p:cNvCxnSpPr>
          <p:nvPr/>
        </p:nvCxnSpPr>
        <p:spPr>
          <a:xfrm>
            <a:off x="982587" y="3054195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0" name="직선 연결선 1659">
            <a:extLst>
              <a:ext uri="{FF2B5EF4-FFF2-40B4-BE49-F238E27FC236}">
                <a16:creationId xmlns:a16="http://schemas.microsoft.com/office/drawing/2014/main" id="{872EE03E-7880-311F-A2C5-CF165579C925}"/>
              </a:ext>
            </a:extLst>
          </p:cNvPr>
          <p:cNvCxnSpPr>
            <a:cxnSpLocks/>
          </p:cNvCxnSpPr>
          <p:nvPr/>
        </p:nvCxnSpPr>
        <p:spPr>
          <a:xfrm>
            <a:off x="984870" y="3088381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1" name="직선 연결선 1660">
            <a:extLst>
              <a:ext uri="{FF2B5EF4-FFF2-40B4-BE49-F238E27FC236}">
                <a16:creationId xmlns:a16="http://schemas.microsoft.com/office/drawing/2014/main" id="{A9641D5E-9FA5-999C-FF9D-93BBCB3AF5A6}"/>
              </a:ext>
            </a:extLst>
          </p:cNvPr>
          <p:cNvCxnSpPr>
            <a:cxnSpLocks/>
          </p:cNvCxnSpPr>
          <p:nvPr/>
        </p:nvCxnSpPr>
        <p:spPr>
          <a:xfrm>
            <a:off x="1309169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4" name="직선 연결선 1663">
            <a:extLst>
              <a:ext uri="{FF2B5EF4-FFF2-40B4-BE49-F238E27FC236}">
                <a16:creationId xmlns:a16="http://schemas.microsoft.com/office/drawing/2014/main" id="{807A4695-4722-E698-483B-7E1A4246CF91}"/>
              </a:ext>
            </a:extLst>
          </p:cNvPr>
          <p:cNvCxnSpPr>
            <a:cxnSpLocks/>
          </p:cNvCxnSpPr>
          <p:nvPr/>
        </p:nvCxnSpPr>
        <p:spPr>
          <a:xfrm>
            <a:off x="1633468" y="3094458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5" name="직선 연결선 1664">
            <a:extLst>
              <a:ext uri="{FF2B5EF4-FFF2-40B4-BE49-F238E27FC236}">
                <a16:creationId xmlns:a16="http://schemas.microsoft.com/office/drawing/2014/main" id="{60D44F7F-CD43-BCF0-E8EC-DDB36C6F8B1E}"/>
              </a:ext>
            </a:extLst>
          </p:cNvPr>
          <p:cNvCxnSpPr>
            <a:cxnSpLocks/>
          </p:cNvCxnSpPr>
          <p:nvPr/>
        </p:nvCxnSpPr>
        <p:spPr>
          <a:xfrm>
            <a:off x="1806567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6" name="직선 연결선 1665">
            <a:extLst>
              <a:ext uri="{FF2B5EF4-FFF2-40B4-BE49-F238E27FC236}">
                <a16:creationId xmlns:a16="http://schemas.microsoft.com/office/drawing/2014/main" id="{CAA2C5F4-BFA4-786B-D990-30F280A0A25C}"/>
              </a:ext>
            </a:extLst>
          </p:cNvPr>
          <p:cNvCxnSpPr>
            <a:cxnSpLocks/>
          </p:cNvCxnSpPr>
          <p:nvPr/>
        </p:nvCxnSpPr>
        <p:spPr>
          <a:xfrm>
            <a:off x="2130866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7" name="직선 연결선 1666">
            <a:extLst>
              <a:ext uri="{FF2B5EF4-FFF2-40B4-BE49-F238E27FC236}">
                <a16:creationId xmlns:a16="http://schemas.microsoft.com/office/drawing/2014/main" id="{8DDFAAFE-B3D5-945B-C2C6-5C90F30951C6}"/>
              </a:ext>
            </a:extLst>
          </p:cNvPr>
          <p:cNvCxnSpPr>
            <a:cxnSpLocks/>
          </p:cNvCxnSpPr>
          <p:nvPr/>
        </p:nvCxnSpPr>
        <p:spPr>
          <a:xfrm>
            <a:off x="1470558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9" name="직선 연결선 1668">
            <a:extLst>
              <a:ext uri="{FF2B5EF4-FFF2-40B4-BE49-F238E27FC236}">
                <a16:creationId xmlns:a16="http://schemas.microsoft.com/office/drawing/2014/main" id="{EAFBC0BD-B8E8-8CB1-8715-84D9615AE29C}"/>
              </a:ext>
            </a:extLst>
          </p:cNvPr>
          <p:cNvCxnSpPr>
            <a:cxnSpLocks/>
          </p:cNvCxnSpPr>
          <p:nvPr/>
        </p:nvCxnSpPr>
        <p:spPr>
          <a:xfrm>
            <a:off x="1967955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0" name="직선 연결선 1669">
            <a:extLst>
              <a:ext uri="{FF2B5EF4-FFF2-40B4-BE49-F238E27FC236}">
                <a16:creationId xmlns:a16="http://schemas.microsoft.com/office/drawing/2014/main" id="{55CC9885-0B14-6A24-4382-F43326E5AD6D}"/>
              </a:ext>
            </a:extLst>
          </p:cNvPr>
          <p:cNvCxnSpPr>
            <a:cxnSpLocks/>
          </p:cNvCxnSpPr>
          <p:nvPr/>
        </p:nvCxnSpPr>
        <p:spPr>
          <a:xfrm>
            <a:off x="2292254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1" name="직선 연결선 1670">
            <a:extLst>
              <a:ext uri="{FF2B5EF4-FFF2-40B4-BE49-F238E27FC236}">
                <a16:creationId xmlns:a16="http://schemas.microsoft.com/office/drawing/2014/main" id="{FE5FE441-1B63-EC22-6DE9-ADA81A5DF3EC}"/>
              </a:ext>
            </a:extLst>
          </p:cNvPr>
          <p:cNvCxnSpPr>
            <a:cxnSpLocks/>
          </p:cNvCxnSpPr>
          <p:nvPr/>
        </p:nvCxnSpPr>
        <p:spPr>
          <a:xfrm>
            <a:off x="1150826" y="310053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2" name="직선 연결선 1671">
            <a:extLst>
              <a:ext uri="{FF2B5EF4-FFF2-40B4-BE49-F238E27FC236}">
                <a16:creationId xmlns:a16="http://schemas.microsoft.com/office/drawing/2014/main" id="{168319B8-40AF-C62C-99E2-61D0FE2D6816}"/>
              </a:ext>
            </a:extLst>
          </p:cNvPr>
          <p:cNvCxnSpPr>
            <a:cxnSpLocks/>
          </p:cNvCxnSpPr>
          <p:nvPr/>
        </p:nvCxnSpPr>
        <p:spPr>
          <a:xfrm>
            <a:off x="982587" y="2785273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3" name="직선 연결선 1672">
            <a:extLst>
              <a:ext uri="{FF2B5EF4-FFF2-40B4-BE49-F238E27FC236}">
                <a16:creationId xmlns:a16="http://schemas.microsoft.com/office/drawing/2014/main" id="{AD7A53B0-FDB5-EE0F-09A7-E073632CD8C5}"/>
              </a:ext>
            </a:extLst>
          </p:cNvPr>
          <p:cNvCxnSpPr>
            <a:cxnSpLocks/>
          </p:cNvCxnSpPr>
          <p:nvPr/>
        </p:nvCxnSpPr>
        <p:spPr>
          <a:xfrm>
            <a:off x="978018" y="2616626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4" name="TextBox 1673">
            <a:extLst>
              <a:ext uri="{FF2B5EF4-FFF2-40B4-BE49-F238E27FC236}">
                <a16:creationId xmlns:a16="http://schemas.microsoft.com/office/drawing/2014/main" id="{FD7BC67A-80A0-9BBA-619D-34B726EA96CC}"/>
              </a:ext>
            </a:extLst>
          </p:cNvPr>
          <p:cNvSpPr txBox="1"/>
          <p:nvPr/>
        </p:nvSpPr>
        <p:spPr>
          <a:xfrm>
            <a:off x="962773" y="2341787"/>
            <a:ext cx="5425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1675" name="TextBox 1674">
            <a:extLst>
              <a:ext uri="{FF2B5EF4-FFF2-40B4-BE49-F238E27FC236}">
                <a16:creationId xmlns:a16="http://schemas.microsoft.com/office/drawing/2014/main" id="{651763A3-DCA7-AFA1-6B52-A5F0C6E3701E}"/>
              </a:ext>
            </a:extLst>
          </p:cNvPr>
          <p:cNvSpPr txBox="1"/>
          <p:nvPr/>
        </p:nvSpPr>
        <p:spPr>
          <a:xfrm>
            <a:off x="1060320" y="2580285"/>
            <a:ext cx="14492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 번 호 </a:t>
            </a:r>
            <a:r>
              <a:rPr lang="en-US" altLang="ko-KR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77" name="직선 연결선 1676">
            <a:extLst>
              <a:ext uri="{FF2B5EF4-FFF2-40B4-BE49-F238E27FC236}">
                <a16:creationId xmlns:a16="http://schemas.microsoft.com/office/drawing/2014/main" id="{82348AED-3F09-4F62-3C5B-84543CB3FD51}"/>
              </a:ext>
            </a:extLst>
          </p:cNvPr>
          <p:cNvCxnSpPr>
            <a:cxnSpLocks/>
          </p:cNvCxnSpPr>
          <p:nvPr/>
        </p:nvCxnSpPr>
        <p:spPr>
          <a:xfrm>
            <a:off x="1309075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8" name="직선 연결선 1677">
            <a:extLst>
              <a:ext uri="{FF2B5EF4-FFF2-40B4-BE49-F238E27FC236}">
                <a16:creationId xmlns:a16="http://schemas.microsoft.com/office/drawing/2014/main" id="{764A7478-42B2-B9DB-946D-9AE65440CF77}"/>
              </a:ext>
            </a:extLst>
          </p:cNvPr>
          <p:cNvCxnSpPr>
            <a:cxnSpLocks/>
          </p:cNvCxnSpPr>
          <p:nvPr/>
        </p:nvCxnSpPr>
        <p:spPr>
          <a:xfrm>
            <a:off x="1633207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9" name="직선 연결선 1678">
            <a:extLst>
              <a:ext uri="{FF2B5EF4-FFF2-40B4-BE49-F238E27FC236}">
                <a16:creationId xmlns:a16="http://schemas.microsoft.com/office/drawing/2014/main" id="{7ED37C8C-06EC-7F09-2200-9D807C414EB7}"/>
              </a:ext>
            </a:extLst>
          </p:cNvPr>
          <p:cNvCxnSpPr>
            <a:cxnSpLocks/>
          </p:cNvCxnSpPr>
          <p:nvPr/>
        </p:nvCxnSpPr>
        <p:spPr>
          <a:xfrm>
            <a:off x="1796033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0" name="직선 연결선 1679">
            <a:extLst>
              <a:ext uri="{FF2B5EF4-FFF2-40B4-BE49-F238E27FC236}">
                <a16:creationId xmlns:a16="http://schemas.microsoft.com/office/drawing/2014/main" id="{EE50C60C-8662-07B6-B176-C7BAA6F2A60F}"/>
              </a:ext>
            </a:extLst>
          </p:cNvPr>
          <p:cNvCxnSpPr>
            <a:cxnSpLocks/>
          </p:cNvCxnSpPr>
          <p:nvPr/>
        </p:nvCxnSpPr>
        <p:spPr>
          <a:xfrm>
            <a:off x="2120165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1" name="직선 연결선 1680">
            <a:extLst>
              <a:ext uri="{FF2B5EF4-FFF2-40B4-BE49-F238E27FC236}">
                <a16:creationId xmlns:a16="http://schemas.microsoft.com/office/drawing/2014/main" id="{726163B2-B8DF-5E5D-6C85-A7027E212375}"/>
              </a:ext>
            </a:extLst>
          </p:cNvPr>
          <p:cNvCxnSpPr>
            <a:cxnSpLocks/>
          </p:cNvCxnSpPr>
          <p:nvPr/>
        </p:nvCxnSpPr>
        <p:spPr>
          <a:xfrm>
            <a:off x="1470381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2" name="직선 연결선 1681">
            <a:extLst>
              <a:ext uri="{FF2B5EF4-FFF2-40B4-BE49-F238E27FC236}">
                <a16:creationId xmlns:a16="http://schemas.microsoft.com/office/drawing/2014/main" id="{8F6E80C7-9BD6-E317-5E2A-0F6996708082}"/>
              </a:ext>
            </a:extLst>
          </p:cNvPr>
          <p:cNvCxnSpPr>
            <a:cxnSpLocks/>
          </p:cNvCxnSpPr>
          <p:nvPr/>
        </p:nvCxnSpPr>
        <p:spPr>
          <a:xfrm>
            <a:off x="1957339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3" name="직선 연결선 1682">
            <a:extLst>
              <a:ext uri="{FF2B5EF4-FFF2-40B4-BE49-F238E27FC236}">
                <a16:creationId xmlns:a16="http://schemas.microsoft.com/office/drawing/2014/main" id="{5A3AFCA4-A86E-DFB5-3D64-CB73E803A40B}"/>
              </a:ext>
            </a:extLst>
          </p:cNvPr>
          <p:cNvCxnSpPr>
            <a:cxnSpLocks/>
          </p:cNvCxnSpPr>
          <p:nvPr/>
        </p:nvCxnSpPr>
        <p:spPr>
          <a:xfrm>
            <a:off x="2281470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4" name="직선 연결선 1683">
            <a:extLst>
              <a:ext uri="{FF2B5EF4-FFF2-40B4-BE49-F238E27FC236}">
                <a16:creationId xmlns:a16="http://schemas.microsoft.com/office/drawing/2014/main" id="{B9A23EF7-7BFB-50EB-E4DD-51E9420F472B}"/>
              </a:ext>
            </a:extLst>
          </p:cNvPr>
          <p:cNvCxnSpPr>
            <a:cxnSpLocks/>
          </p:cNvCxnSpPr>
          <p:nvPr/>
        </p:nvCxnSpPr>
        <p:spPr>
          <a:xfrm>
            <a:off x="1147769" y="2829271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3" name="모서리가 둥근 직사각형 1002">
            <a:extLst>
              <a:ext uri="{FF2B5EF4-FFF2-40B4-BE49-F238E27FC236}">
                <a16:creationId xmlns:a16="http://schemas.microsoft.com/office/drawing/2014/main" id="{0377E3FB-4F60-2EB4-5A26-4F6208AE0943}"/>
              </a:ext>
            </a:extLst>
          </p:cNvPr>
          <p:cNvSpPr/>
          <p:nvPr/>
        </p:nvSpPr>
        <p:spPr>
          <a:xfrm>
            <a:off x="1209675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6" name="모서리가 둥근 직사각형 999">
            <a:extLst>
              <a:ext uri="{FF2B5EF4-FFF2-40B4-BE49-F238E27FC236}">
                <a16:creationId xmlns:a16="http://schemas.microsoft.com/office/drawing/2014/main" id="{0FCF2FEE-871D-1A36-C6C8-4163E2135733}"/>
              </a:ext>
            </a:extLst>
          </p:cNvPr>
          <p:cNvSpPr/>
          <p:nvPr/>
        </p:nvSpPr>
        <p:spPr>
          <a:xfrm>
            <a:off x="1206586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9" name="모서리가 둥근 직사각형 996">
            <a:extLst>
              <a:ext uri="{FF2B5EF4-FFF2-40B4-BE49-F238E27FC236}">
                <a16:creationId xmlns:a16="http://schemas.microsoft.com/office/drawing/2014/main" id="{23355FB0-9AA4-1DC5-341B-D10573647BCD}"/>
              </a:ext>
            </a:extLst>
          </p:cNvPr>
          <p:cNvSpPr/>
          <p:nvPr/>
        </p:nvSpPr>
        <p:spPr>
          <a:xfrm>
            <a:off x="1207294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2" name="모서리가 둥근 직사각형 993">
            <a:extLst>
              <a:ext uri="{FF2B5EF4-FFF2-40B4-BE49-F238E27FC236}">
                <a16:creationId xmlns:a16="http://schemas.microsoft.com/office/drawing/2014/main" id="{0D7E0F5C-C12B-7B40-754D-6F3AF46426E0}"/>
              </a:ext>
            </a:extLst>
          </p:cNvPr>
          <p:cNvSpPr/>
          <p:nvPr/>
        </p:nvSpPr>
        <p:spPr>
          <a:xfrm>
            <a:off x="1208316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990">
            <a:extLst>
              <a:ext uri="{FF2B5EF4-FFF2-40B4-BE49-F238E27FC236}">
                <a16:creationId xmlns:a16="http://schemas.microsoft.com/office/drawing/2014/main" id="{3BE7869E-6F67-6693-09E8-E20C092A17FC}"/>
              </a:ext>
            </a:extLst>
          </p:cNvPr>
          <p:cNvSpPr/>
          <p:nvPr/>
        </p:nvSpPr>
        <p:spPr>
          <a:xfrm>
            <a:off x="1209631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987">
            <a:extLst>
              <a:ext uri="{FF2B5EF4-FFF2-40B4-BE49-F238E27FC236}">
                <a16:creationId xmlns:a16="http://schemas.microsoft.com/office/drawing/2014/main" id="{3897C02A-4EFA-B8B0-D85C-E1532B68BA3D}"/>
              </a:ext>
            </a:extLst>
          </p:cNvPr>
          <p:cNvSpPr/>
          <p:nvPr/>
        </p:nvSpPr>
        <p:spPr>
          <a:xfrm>
            <a:off x="1208316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984">
            <a:extLst>
              <a:ext uri="{FF2B5EF4-FFF2-40B4-BE49-F238E27FC236}">
                <a16:creationId xmlns:a16="http://schemas.microsoft.com/office/drawing/2014/main" id="{2896B807-6C6B-6334-B287-7783B7CB1A92}"/>
              </a:ext>
            </a:extLst>
          </p:cNvPr>
          <p:cNvSpPr/>
          <p:nvPr/>
        </p:nvSpPr>
        <p:spPr>
          <a:xfrm>
            <a:off x="1205271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981">
            <a:extLst>
              <a:ext uri="{FF2B5EF4-FFF2-40B4-BE49-F238E27FC236}">
                <a16:creationId xmlns:a16="http://schemas.microsoft.com/office/drawing/2014/main" id="{1F1FBCF0-02DF-2928-301A-E9EF99BC8A81}"/>
              </a:ext>
            </a:extLst>
          </p:cNvPr>
          <p:cNvSpPr/>
          <p:nvPr/>
        </p:nvSpPr>
        <p:spPr>
          <a:xfrm>
            <a:off x="1209845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978">
            <a:extLst>
              <a:ext uri="{FF2B5EF4-FFF2-40B4-BE49-F238E27FC236}">
                <a16:creationId xmlns:a16="http://schemas.microsoft.com/office/drawing/2014/main" id="{812599DC-1BF4-E654-D6DF-AAA6DAC7C752}"/>
              </a:ext>
            </a:extLst>
          </p:cNvPr>
          <p:cNvSpPr/>
          <p:nvPr/>
        </p:nvSpPr>
        <p:spPr>
          <a:xfrm>
            <a:off x="1206246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975">
            <a:extLst>
              <a:ext uri="{FF2B5EF4-FFF2-40B4-BE49-F238E27FC236}">
                <a16:creationId xmlns:a16="http://schemas.microsoft.com/office/drawing/2014/main" id="{BB01CF6C-0458-2D9B-03F4-6AA356591294}"/>
              </a:ext>
            </a:extLst>
          </p:cNvPr>
          <p:cNvSpPr/>
          <p:nvPr/>
        </p:nvSpPr>
        <p:spPr>
          <a:xfrm>
            <a:off x="1206894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6" name="모서리가 둥근 직사각형 1002">
            <a:extLst>
              <a:ext uri="{FF2B5EF4-FFF2-40B4-BE49-F238E27FC236}">
                <a16:creationId xmlns:a16="http://schemas.microsoft.com/office/drawing/2014/main" id="{13D8DA01-8661-6ABB-DE86-2C81408F192E}"/>
              </a:ext>
            </a:extLst>
          </p:cNvPr>
          <p:cNvSpPr/>
          <p:nvPr/>
        </p:nvSpPr>
        <p:spPr>
          <a:xfrm>
            <a:off x="1374108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7" name="모서리가 둥근 직사각형 999">
            <a:extLst>
              <a:ext uri="{FF2B5EF4-FFF2-40B4-BE49-F238E27FC236}">
                <a16:creationId xmlns:a16="http://schemas.microsoft.com/office/drawing/2014/main" id="{251F8793-021E-4CD3-0EA1-BCB757EC4E8A}"/>
              </a:ext>
            </a:extLst>
          </p:cNvPr>
          <p:cNvSpPr/>
          <p:nvPr/>
        </p:nvSpPr>
        <p:spPr>
          <a:xfrm>
            <a:off x="1371019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8" name="모서리가 둥근 직사각형 996">
            <a:extLst>
              <a:ext uri="{FF2B5EF4-FFF2-40B4-BE49-F238E27FC236}">
                <a16:creationId xmlns:a16="http://schemas.microsoft.com/office/drawing/2014/main" id="{A0985394-5E84-4DAE-1B5F-1278B69BA114}"/>
              </a:ext>
            </a:extLst>
          </p:cNvPr>
          <p:cNvSpPr/>
          <p:nvPr/>
        </p:nvSpPr>
        <p:spPr>
          <a:xfrm>
            <a:off x="1371727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9" name="모서리가 둥근 직사각형 993">
            <a:extLst>
              <a:ext uri="{FF2B5EF4-FFF2-40B4-BE49-F238E27FC236}">
                <a16:creationId xmlns:a16="http://schemas.microsoft.com/office/drawing/2014/main" id="{1575409A-57C8-1E83-5382-36A23132C807}"/>
              </a:ext>
            </a:extLst>
          </p:cNvPr>
          <p:cNvSpPr/>
          <p:nvPr/>
        </p:nvSpPr>
        <p:spPr>
          <a:xfrm>
            <a:off x="1372749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0" name="모서리가 둥근 직사각형 990">
            <a:extLst>
              <a:ext uri="{FF2B5EF4-FFF2-40B4-BE49-F238E27FC236}">
                <a16:creationId xmlns:a16="http://schemas.microsoft.com/office/drawing/2014/main" id="{2677A91E-C07A-AEA5-5A06-BA2184D05F76}"/>
              </a:ext>
            </a:extLst>
          </p:cNvPr>
          <p:cNvSpPr/>
          <p:nvPr/>
        </p:nvSpPr>
        <p:spPr>
          <a:xfrm>
            <a:off x="1374064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1" name="모서리가 둥근 직사각형 987">
            <a:extLst>
              <a:ext uri="{FF2B5EF4-FFF2-40B4-BE49-F238E27FC236}">
                <a16:creationId xmlns:a16="http://schemas.microsoft.com/office/drawing/2014/main" id="{AEA64482-408E-BDCD-C962-A6E9B001D02B}"/>
              </a:ext>
            </a:extLst>
          </p:cNvPr>
          <p:cNvSpPr/>
          <p:nvPr/>
        </p:nvSpPr>
        <p:spPr>
          <a:xfrm>
            <a:off x="1372749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2" name="모서리가 둥근 직사각형 984">
            <a:extLst>
              <a:ext uri="{FF2B5EF4-FFF2-40B4-BE49-F238E27FC236}">
                <a16:creationId xmlns:a16="http://schemas.microsoft.com/office/drawing/2014/main" id="{45B1A631-99F7-B04A-1D70-19AC39D44EEB}"/>
              </a:ext>
            </a:extLst>
          </p:cNvPr>
          <p:cNvSpPr/>
          <p:nvPr/>
        </p:nvSpPr>
        <p:spPr>
          <a:xfrm>
            <a:off x="1369704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3" name="모서리가 둥근 직사각형 981">
            <a:extLst>
              <a:ext uri="{FF2B5EF4-FFF2-40B4-BE49-F238E27FC236}">
                <a16:creationId xmlns:a16="http://schemas.microsoft.com/office/drawing/2014/main" id="{77F6CBB0-C07C-CC5E-922A-330377936DBD}"/>
              </a:ext>
            </a:extLst>
          </p:cNvPr>
          <p:cNvSpPr/>
          <p:nvPr/>
        </p:nvSpPr>
        <p:spPr>
          <a:xfrm>
            <a:off x="1374278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4" name="모서리가 둥근 직사각형 978">
            <a:extLst>
              <a:ext uri="{FF2B5EF4-FFF2-40B4-BE49-F238E27FC236}">
                <a16:creationId xmlns:a16="http://schemas.microsoft.com/office/drawing/2014/main" id="{DBBFC092-0336-489D-5AC7-632BF55E1B01}"/>
              </a:ext>
            </a:extLst>
          </p:cNvPr>
          <p:cNvSpPr/>
          <p:nvPr/>
        </p:nvSpPr>
        <p:spPr>
          <a:xfrm>
            <a:off x="1370679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975">
            <a:extLst>
              <a:ext uri="{FF2B5EF4-FFF2-40B4-BE49-F238E27FC236}">
                <a16:creationId xmlns:a16="http://schemas.microsoft.com/office/drawing/2014/main" id="{DD6B463F-1331-67D6-2CC5-460F5A2B315F}"/>
              </a:ext>
            </a:extLst>
          </p:cNvPr>
          <p:cNvSpPr/>
          <p:nvPr/>
        </p:nvSpPr>
        <p:spPr>
          <a:xfrm>
            <a:off x="1371327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002">
            <a:extLst>
              <a:ext uri="{FF2B5EF4-FFF2-40B4-BE49-F238E27FC236}">
                <a16:creationId xmlns:a16="http://schemas.microsoft.com/office/drawing/2014/main" id="{7B074C74-F0E3-C3C5-5CCB-986CC8A3FC89}"/>
              </a:ext>
            </a:extLst>
          </p:cNvPr>
          <p:cNvSpPr/>
          <p:nvPr/>
        </p:nvSpPr>
        <p:spPr>
          <a:xfrm>
            <a:off x="1533973" y="314293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999">
            <a:extLst>
              <a:ext uri="{FF2B5EF4-FFF2-40B4-BE49-F238E27FC236}">
                <a16:creationId xmlns:a16="http://schemas.microsoft.com/office/drawing/2014/main" id="{A6768668-49B3-EF86-882E-E131B7ABA75E}"/>
              </a:ext>
            </a:extLst>
          </p:cNvPr>
          <p:cNvSpPr/>
          <p:nvPr/>
        </p:nvSpPr>
        <p:spPr>
          <a:xfrm>
            <a:off x="1530884" y="340802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996">
            <a:extLst>
              <a:ext uri="{FF2B5EF4-FFF2-40B4-BE49-F238E27FC236}">
                <a16:creationId xmlns:a16="http://schemas.microsoft.com/office/drawing/2014/main" id="{1D5AD0F5-D0C4-367D-12CA-521393C43F51}"/>
              </a:ext>
            </a:extLst>
          </p:cNvPr>
          <p:cNvSpPr/>
          <p:nvPr/>
        </p:nvSpPr>
        <p:spPr>
          <a:xfrm>
            <a:off x="1531592" y="367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993">
            <a:extLst>
              <a:ext uri="{FF2B5EF4-FFF2-40B4-BE49-F238E27FC236}">
                <a16:creationId xmlns:a16="http://schemas.microsoft.com/office/drawing/2014/main" id="{3A8BF28A-54A6-9576-33EC-86752DA1FB86}"/>
              </a:ext>
            </a:extLst>
          </p:cNvPr>
          <p:cNvSpPr/>
          <p:nvPr/>
        </p:nvSpPr>
        <p:spPr>
          <a:xfrm>
            <a:off x="1532614" y="393806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990">
            <a:extLst>
              <a:ext uri="{FF2B5EF4-FFF2-40B4-BE49-F238E27FC236}">
                <a16:creationId xmlns:a16="http://schemas.microsoft.com/office/drawing/2014/main" id="{B5A4A948-590C-C836-8887-ADB92F2EA0E9}"/>
              </a:ext>
            </a:extLst>
          </p:cNvPr>
          <p:cNvSpPr/>
          <p:nvPr/>
        </p:nvSpPr>
        <p:spPr>
          <a:xfrm>
            <a:off x="1533929" y="420639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987">
            <a:extLst>
              <a:ext uri="{FF2B5EF4-FFF2-40B4-BE49-F238E27FC236}">
                <a16:creationId xmlns:a16="http://schemas.microsoft.com/office/drawing/2014/main" id="{EC9E9244-F98D-AABA-EF0E-E7ECFD3D5DBC}"/>
              </a:ext>
            </a:extLst>
          </p:cNvPr>
          <p:cNvSpPr/>
          <p:nvPr/>
        </p:nvSpPr>
        <p:spPr>
          <a:xfrm>
            <a:off x="1532614" y="44746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984">
            <a:extLst>
              <a:ext uri="{FF2B5EF4-FFF2-40B4-BE49-F238E27FC236}">
                <a16:creationId xmlns:a16="http://schemas.microsoft.com/office/drawing/2014/main" id="{AB7ADAE8-897A-BF6F-0151-F98259ECA956}"/>
              </a:ext>
            </a:extLst>
          </p:cNvPr>
          <p:cNvSpPr/>
          <p:nvPr/>
        </p:nvSpPr>
        <p:spPr>
          <a:xfrm>
            <a:off x="1529569" y="47440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981">
            <a:extLst>
              <a:ext uri="{FF2B5EF4-FFF2-40B4-BE49-F238E27FC236}">
                <a16:creationId xmlns:a16="http://schemas.microsoft.com/office/drawing/2014/main" id="{2DD5A564-0B41-964C-F27C-0639E8451362}"/>
              </a:ext>
            </a:extLst>
          </p:cNvPr>
          <p:cNvSpPr/>
          <p:nvPr/>
        </p:nvSpPr>
        <p:spPr>
          <a:xfrm>
            <a:off x="1534143" y="50199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978">
            <a:extLst>
              <a:ext uri="{FF2B5EF4-FFF2-40B4-BE49-F238E27FC236}">
                <a16:creationId xmlns:a16="http://schemas.microsoft.com/office/drawing/2014/main" id="{DA381137-84DB-CBBB-B1EB-DC1EAD59948D}"/>
              </a:ext>
            </a:extLst>
          </p:cNvPr>
          <p:cNvSpPr/>
          <p:nvPr/>
        </p:nvSpPr>
        <p:spPr>
          <a:xfrm>
            <a:off x="1530544" y="528191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975">
            <a:extLst>
              <a:ext uri="{FF2B5EF4-FFF2-40B4-BE49-F238E27FC236}">
                <a16:creationId xmlns:a16="http://schemas.microsoft.com/office/drawing/2014/main" id="{E8A6D9DE-BD0E-E1AE-8055-637807389B74}"/>
              </a:ext>
            </a:extLst>
          </p:cNvPr>
          <p:cNvSpPr/>
          <p:nvPr/>
        </p:nvSpPr>
        <p:spPr>
          <a:xfrm>
            <a:off x="1531192" y="555534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002">
            <a:extLst>
              <a:ext uri="{FF2B5EF4-FFF2-40B4-BE49-F238E27FC236}">
                <a16:creationId xmlns:a16="http://schemas.microsoft.com/office/drawing/2014/main" id="{B4435D3B-95FE-D8D6-805E-AD5D9652109B}"/>
              </a:ext>
            </a:extLst>
          </p:cNvPr>
          <p:cNvSpPr/>
          <p:nvPr/>
        </p:nvSpPr>
        <p:spPr>
          <a:xfrm>
            <a:off x="1054768" y="31459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999">
            <a:extLst>
              <a:ext uri="{FF2B5EF4-FFF2-40B4-BE49-F238E27FC236}">
                <a16:creationId xmlns:a16="http://schemas.microsoft.com/office/drawing/2014/main" id="{8D694C7C-A83F-A37A-47D9-07235E5C9F93}"/>
              </a:ext>
            </a:extLst>
          </p:cNvPr>
          <p:cNvSpPr/>
          <p:nvPr/>
        </p:nvSpPr>
        <p:spPr>
          <a:xfrm>
            <a:off x="1046916" y="34110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996">
            <a:extLst>
              <a:ext uri="{FF2B5EF4-FFF2-40B4-BE49-F238E27FC236}">
                <a16:creationId xmlns:a16="http://schemas.microsoft.com/office/drawing/2014/main" id="{B940FF7C-38D2-B4FB-8DBD-6B474C3B1084}"/>
              </a:ext>
            </a:extLst>
          </p:cNvPr>
          <p:cNvSpPr/>
          <p:nvPr/>
        </p:nvSpPr>
        <p:spPr>
          <a:xfrm>
            <a:off x="1047624" y="368064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993">
            <a:extLst>
              <a:ext uri="{FF2B5EF4-FFF2-40B4-BE49-F238E27FC236}">
                <a16:creationId xmlns:a16="http://schemas.microsoft.com/office/drawing/2014/main" id="{AE37456D-B4D0-8CD9-E670-778527470FBE}"/>
              </a:ext>
            </a:extLst>
          </p:cNvPr>
          <p:cNvSpPr/>
          <p:nvPr/>
        </p:nvSpPr>
        <p:spPr>
          <a:xfrm>
            <a:off x="1048646" y="39411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990">
            <a:extLst>
              <a:ext uri="{FF2B5EF4-FFF2-40B4-BE49-F238E27FC236}">
                <a16:creationId xmlns:a16="http://schemas.microsoft.com/office/drawing/2014/main" id="{97FF4337-A784-ADE4-AAFA-755B42B8A735}"/>
              </a:ext>
            </a:extLst>
          </p:cNvPr>
          <p:cNvSpPr/>
          <p:nvPr/>
        </p:nvSpPr>
        <p:spPr>
          <a:xfrm>
            <a:off x="1049961" y="420943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987">
            <a:extLst>
              <a:ext uri="{FF2B5EF4-FFF2-40B4-BE49-F238E27FC236}">
                <a16:creationId xmlns:a16="http://schemas.microsoft.com/office/drawing/2014/main" id="{85A0CEE0-E81B-C21B-CC08-24519C70B1D2}"/>
              </a:ext>
            </a:extLst>
          </p:cNvPr>
          <p:cNvSpPr/>
          <p:nvPr/>
        </p:nvSpPr>
        <p:spPr>
          <a:xfrm>
            <a:off x="1048646" y="447766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984">
            <a:extLst>
              <a:ext uri="{FF2B5EF4-FFF2-40B4-BE49-F238E27FC236}">
                <a16:creationId xmlns:a16="http://schemas.microsoft.com/office/drawing/2014/main" id="{CA98266E-14F7-76AD-79CD-5F40E151257C}"/>
              </a:ext>
            </a:extLst>
          </p:cNvPr>
          <p:cNvSpPr/>
          <p:nvPr/>
        </p:nvSpPr>
        <p:spPr>
          <a:xfrm>
            <a:off x="1045601" y="474709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981">
            <a:extLst>
              <a:ext uri="{FF2B5EF4-FFF2-40B4-BE49-F238E27FC236}">
                <a16:creationId xmlns:a16="http://schemas.microsoft.com/office/drawing/2014/main" id="{23619CF9-6303-414A-B752-D66F64A4E110}"/>
              </a:ext>
            </a:extLst>
          </p:cNvPr>
          <p:cNvSpPr/>
          <p:nvPr/>
        </p:nvSpPr>
        <p:spPr>
          <a:xfrm>
            <a:off x="1050175" y="502297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978">
            <a:extLst>
              <a:ext uri="{FF2B5EF4-FFF2-40B4-BE49-F238E27FC236}">
                <a16:creationId xmlns:a16="http://schemas.microsoft.com/office/drawing/2014/main" id="{61ADA471-A65D-5CEB-0930-BDB033AE73BC}"/>
              </a:ext>
            </a:extLst>
          </p:cNvPr>
          <p:cNvSpPr/>
          <p:nvPr/>
        </p:nvSpPr>
        <p:spPr>
          <a:xfrm>
            <a:off x="1046576" y="528495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975">
            <a:extLst>
              <a:ext uri="{FF2B5EF4-FFF2-40B4-BE49-F238E27FC236}">
                <a16:creationId xmlns:a16="http://schemas.microsoft.com/office/drawing/2014/main" id="{99271868-E039-D57B-879A-06B0E91BED07}"/>
              </a:ext>
            </a:extLst>
          </p:cNvPr>
          <p:cNvSpPr/>
          <p:nvPr/>
        </p:nvSpPr>
        <p:spPr>
          <a:xfrm>
            <a:off x="1047224" y="555076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7" name="모서리가 둥근 직사각형 1002">
            <a:extLst>
              <a:ext uri="{FF2B5EF4-FFF2-40B4-BE49-F238E27FC236}">
                <a16:creationId xmlns:a16="http://schemas.microsoft.com/office/drawing/2014/main" id="{8FFB7E88-2F05-BC2A-08CD-0D28E778CBBB}"/>
              </a:ext>
            </a:extLst>
          </p:cNvPr>
          <p:cNvSpPr/>
          <p:nvPr/>
        </p:nvSpPr>
        <p:spPr>
          <a:xfrm>
            <a:off x="2017280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8" name="모서리가 둥근 직사각형 999">
            <a:extLst>
              <a:ext uri="{FF2B5EF4-FFF2-40B4-BE49-F238E27FC236}">
                <a16:creationId xmlns:a16="http://schemas.microsoft.com/office/drawing/2014/main" id="{6DFD8604-CA22-7B76-E168-CAB8578A430E}"/>
              </a:ext>
            </a:extLst>
          </p:cNvPr>
          <p:cNvSpPr/>
          <p:nvPr/>
        </p:nvSpPr>
        <p:spPr>
          <a:xfrm>
            <a:off x="2016572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9" name="모서리가 둥근 직사각형 996">
            <a:extLst>
              <a:ext uri="{FF2B5EF4-FFF2-40B4-BE49-F238E27FC236}">
                <a16:creationId xmlns:a16="http://schemas.microsoft.com/office/drawing/2014/main" id="{1CD962D4-F9E0-B166-4EAA-5A138A5BB3A2}"/>
              </a:ext>
            </a:extLst>
          </p:cNvPr>
          <p:cNvSpPr/>
          <p:nvPr/>
        </p:nvSpPr>
        <p:spPr>
          <a:xfrm>
            <a:off x="2017280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0" name="모서리가 둥근 직사각형 993">
            <a:extLst>
              <a:ext uri="{FF2B5EF4-FFF2-40B4-BE49-F238E27FC236}">
                <a16:creationId xmlns:a16="http://schemas.microsoft.com/office/drawing/2014/main" id="{2B0D6AC4-D3D4-732D-0BA9-1A55669B24DC}"/>
              </a:ext>
            </a:extLst>
          </p:cNvPr>
          <p:cNvSpPr/>
          <p:nvPr/>
        </p:nvSpPr>
        <p:spPr>
          <a:xfrm>
            <a:off x="2018302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1" name="모서리가 둥근 직사각형 990">
            <a:extLst>
              <a:ext uri="{FF2B5EF4-FFF2-40B4-BE49-F238E27FC236}">
                <a16:creationId xmlns:a16="http://schemas.microsoft.com/office/drawing/2014/main" id="{DFFD03CA-A2A1-A799-D6D0-FA24492AE942}"/>
              </a:ext>
            </a:extLst>
          </p:cNvPr>
          <p:cNvSpPr/>
          <p:nvPr/>
        </p:nvSpPr>
        <p:spPr>
          <a:xfrm>
            <a:off x="2019617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2" name="모서리가 둥근 직사각형 987">
            <a:extLst>
              <a:ext uri="{FF2B5EF4-FFF2-40B4-BE49-F238E27FC236}">
                <a16:creationId xmlns:a16="http://schemas.microsoft.com/office/drawing/2014/main" id="{FEA446F5-C852-C26C-B07F-1C3D2D99E430}"/>
              </a:ext>
            </a:extLst>
          </p:cNvPr>
          <p:cNvSpPr/>
          <p:nvPr/>
        </p:nvSpPr>
        <p:spPr>
          <a:xfrm>
            <a:off x="2018302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3" name="모서리가 둥근 직사각형 984">
            <a:extLst>
              <a:ext uri="{FF2B5EF4-FFF2-40B4-BE49-F238E27FC236}">
                <a16:creationId xmlns:a16="http://schemas.microsoft.com/office/drawing/2014/main" id="{1230B215-D04A-B230-4411-9B41B01B3D63}"/>
              </a:ext>
            </a:extLst>
          </p:cNvPr>
          <p:cNvSpPr/>
          <p:nvPr/>
        </p:nvSpPr>
        <p:spPr>
          <a:xfrm>
            <a:off x="2015257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4" name="모서리가 둥근 직사각형 981">
            <a:extLst>
              <a:ext uri="{FF2B5EF4-FFF2-40B4-BE49-F238E27FC236}">
                <a16:creationId xmlns:a16="http://schemas.microsoft.com/office/drawing/2014/main" id="{91E40281-E705-FDEE-7F47-6AD5516767C1}"/>
              </a:ext>
            </a:extLst>
          </p:cNvPr>
          <p:cNvSpPr/>
          <p:nvPr/>
        </p:nvSpPr>
        <p:spPr>
          <a:xfrm>
            <a:off x="2019831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5" name="모서리가 둥근 직사각형 978">
            <a:extLst>
              <a:ext uri="{FF2B5EF4-FFF2-40B4-BE49-F238E27FC236}">
                <a16:creationId xmlns:a16="http://schemas.microsoft.com/office/drawing/2014/main" id="{DB32361C-F15E-FC52-2689-52BB70C1A52B}"/>
              </a:ext>
            </a:extLst>
          </p:cNvPr>
          <p:cNvSpPr/>
          <p:nvPr/>
        </p:nvSpPr>
        <p:spPr>
          <a:xfrm>
            <a:off x="2016232" y="527998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6" name="모서리가 둥근 직사각형 975">
            <a:extLst>
              <a:ext uri="{FF2B5EF4-FFF2-40B4-BE49-F238E27FC236}">
                <a16:creationId xmlns:a16="http://schemas.microsoft.com/office/drawing/2014/main" id="{A473AED6-F487-F98E-897D-4A1357643296}"/>
              </a:ext>
            </a:extLst>
          </p:cNvPr>
          <p:cNvSpPr/>
          <p:nvPr/>
        </p:nvSpPr>
        <p:spPr>
          <a:xfrm>
            <a:off x="2016880" y="55486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8" name="모서리가 둥근 직사각형 1002">
            <a:extLst>
              <a:ext uri="{FF2B5EF4-FFF2-40B4-BE49-F238E27FC236}">
                <a16:creationId xmlns:a16="http://schemas.microsoft.com/office/drawing/2014/main" id="{93DB5D08-69E0-4236-792B-4349963919EE}"/>
              </a:ext>
            </a:extLst>
          </p:cNvPr>
          <p:cNvSpPr/>
          <p:nvPr/>
        </p:nvSpPr>
        <p:spPr>
          <a:xfrm>
            <a:off x="2181713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9" name="모서리가 둥근 직사각형 999">
            <a:extLst>
              <a:ext uri="{FF2B5EF4-FFF2-40B4-BE49-F238E27FC236}">
                <a16:creationId xmlns:a16="http://schemas.microsoft.com/office/drawing/2014/main" id="{00FBA589-DF8E-50C8-4236-29AEF78DBCEE}"/>
              </a:ext>
            </a:extLst>
          </p:cNvPr>
          <p:cNvSpPr/>
          <p:nvPr/>
        </p:nvSpPr>
        <p:spPr>
          <a:xfrm>
            <a:off x="2181005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0" name="모서리가 둥근 직사각형 996">
            <a:extLst>
              <a:ext uri="{FF2B5EF4-FFF2-40B4-BE49-F238E27FC236}">
                <a16:creationId xmlns:a16="http://schemas.microsoft.com/office/drawing/2014/main" id="{67419580-8EC9-1F24-7A7A-3C2F28E57508}"/>
              </a:ext>
            </a:extLst>
          </p:cNvPr>
          <p:cNvSpPr/>
          <p:nvPr/>
        </p:nvSpPr>
        <p:spPr>
          <a:xfrm>
            <a:off x="2181713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1" name="모서리가 둥근 직사각형 993">
            <a:extLst>
              <a:ext uri="{FF2B5EF4-FFF2-40B4-BE49-F238E27FC236}">
                <a16:creationId xmlns:a16="http://schemas.microsoft.com/office/drawing/2014/main" id="{429D1AA3-22E8-259B-28F9-A8EA8941EB77}"/>
              </a:ext>
            </a:extLst>
          </p:cNvPr>
          <p:cNvSpPr/>
          <p:nvPr/>
        </p:nvSpPr>
        <p:spPr>
          <a:xfrm>
            <a:off x="2182735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2" name="모서리가 둥근 직사각형 990">
            <a:extLst>
              <a:ext uri="{FF2B5EF4-FFF2-40B4-BE49-F238E27FC236}">
                <a16:creationId xmlns:a16="http://schemas.microsoft.com/office/drawing/2014/main" id="{F0BBE8A2-C27F-5A60-52F0-324AD3211106}"/>
              </a:ext>
            </a:extLst>
          </p:cNvPr>
          <p:cNvSpPr/>
          <p:nvPr/>
        </p:nvSpPr>
        <p:spPr>
          <a:xfrm>
            <a:off x="2184050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3" name="모서리가 둥근 직사각형 987">
            <a:extLst>
              <a:ext uri="{FF2B5EF4-FFF2-40B4-BE49-F238E27FC236}">
                <a16:creationId xmlns:a16="http://schemas.microsoft.com/office/drawing/2014/main" id="{8286B89E-119D-1D5B-AE11-C5FFC2E644A2}"/>
              </a:ext>
            </a:extLst>
          </p:cNvPr>
          <p:cNvSpPr/>
          <p:nvPr/>
        </p:nvSpPr>
        <p:spPr>
          <a:xfrm>
            <a:off x="2182735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4" name="모서리가 둥근 직사각형 984">
            <a:extLst>
              <a:ext uri="{FF2B5EF4-FFF2-40B4-BE49-F238E27FC236}">
                <a16:creationId xmlns:a16="http://schemas.microsoft.com/office/drawing/2014/main" id="{2EC3115E-BEAA-28E6-79AB-14451CC5C3E5}"/>
              </a:ext>
            </a:extLst>
          </p:cNvPr>
          <p:cNvSpPr/>
          <p:nvPr/>
        </p:nvSpPr>
        <p:spPr>
          <a:xfrm>
            <a:off x="2179690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5" name="모서리가 둥근 직사각형 981">
            <a:extLst>
              <a:ext uri="{FF2B5EF4-FFF2-40B4-BE49-F238E27FC236}">
                <a16:creationId xmlns:a16="http://schemas.microsoft.com/office/drawing/2014/main" id="{713D92DC-6631-960D-14B9-0C6F0A514B66}"/>
              </a:ext>
            </a:extLst>
          </p:cNvPr>
          <p:cNvSpPr/>
          <p:nvPr/>
        </p:nvSpPr>
        <p:spPr>
          <a:xfrm>
            <a:off x="2184264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6" name="모서리가 둥근 직사각형 978">
            <a:extLst>
              <a:ext uri="{FF2B5EF4-FFF2-40B4-BE49-F238E27FC236}">
                <a16:creationId xmlns:a16="http://schemas.microsoft.com/office/drawing/2014/main" id="{23B3A210-BD5E-1C92-7BCE-7536DEF52658}"/>
              </a:ext>
            </a:extLst>
          </p:cNvPr>
          <p:cNvSpPr/>
          <p:nvPr/>
        </p:nvSpPr>
        <p:spPr>
          <a:xfrm>
            <a:off x="2180665" y="528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7" name="모서리가 둥근 직사각형 975">
            <a:extLst>
              <a:ext uri="{FF2B5EF4-FFF2-40B4-BE49-F238E27FC236}">
                <a16:creationId xmlns:a16="http://schemas.microsoft.com/office/drawing/2014/main" id="{7E062362-D244-3E13-C001-66AF85523E57}"/>
              </a:ext>
            </a:extLst>
          </p:cNvPr>
          <p:cNvSpPr/>
          <p:nvPr/>
        </p:nvSpPr>
        <p:spPr>
          <a:xfrm>
            <a:off x="2181313" y="555627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9" name="모서리가 둥근 직사각형 1002">
            <a:extLst>
              <a:ext uri="{FF2B5EF4-FFF2-40B4-BE49-F238E27FC236}">
                <a16:creationId xmlns:a16="http://schemas.microsoft.com/office/drawing/2014/main" id="{BDE7DBA8-ED87-C437-4880-2016DEAB9AB5}"/>
              </a:ext>
            </a:extLst>
          </p:cNvPr>
          <p:cNvSpPr/>
          <p:nvPr/>
        </p:nvSpPr>
        <p:spPr>
          <a:xfrm>
            <a:off x="2341579" y="31334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0" name="모서리가 둥근 직사각형 999">
            <a:extLst>
              <a:ext uri="{FF2B5EF4-FFF2-40B4-BE49-F238E27FC236}">
                <a16:creationId xmlns:a16="http://schemas.microsoft.com/office/drawing/2014/main" id="{B755FD9A-CB89-AC56-5692-C75502820CC9}"/>
              </a:ext>
            </a:extLst>
          </p:cNvPr>
          <p:cNvSpPr/>
          <p:nvPr/>
        </p:nvSpPr>
        <p:spPr>
          <a:xfrm>
            <a:off x="2340871" y="3400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1" name="모서리가 둥근 직사각형 996">
            <a:extLst>
              <a:ext uri="{FF2B5EF4-FFF2-40B4-BE49-F238E27FC236}">
                <a16:creationId xmlns:a16="http://schemas.microsoft.com/office/drawing/2014/main" id="{B5BB84A5-5281-24F7-1799-148F40610EEE}"/>
              </a:ext>
            </a:extLst>
          </p:cNvPr>
          <p:cNvSpPr/>
          <p:nvPr/>
        </p:nvSpPr>
        <p:spPr>
          <a:xfrm>
            <a:off x="2341579" y="36704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2" name="모서리가 둥근 직사각형 993">
            <a:extLst>
              <a:ext uri="{FF2B5EF4-FFF2-40B4-BE49-F238E27FC236}">
                <a16:creationId xmlns:a16="http://schemas.microsoft.com/office/drawing/2014/main" id="{07756A9F-F688-A674-224B-2DDD11B8A4B0}"/>
              </a:ext>
            </a:extLst>
          </p:cNvPr>
          <p:cNvSpPr/>
          <p:nvPr/>
        </p:nvSpPr>
        <p:spPr>
          <a:xfrm>
            <a:off x="2342601" y="39428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3" name="모서리가 둥근 직사각형 990">
            <a:extLst>
              <a:ext uri="{FF2B5EF4-FFF2-40B4-BE49-F238E27FC236}">
                <a16:creationId xmlns:a16="http://schemas.microsoft.com/office/drawing/2014/main" id="{71F71C5C-9013-9FB7-EC20-0ABD9799D55C}"/>
              </a:ext>
            </a:extLst>
          </p:cNvPr>
          <p:cNvSpPr/>
          <p:nvPr/>
        </p:nvSpPr>
        <p:spPr>
          <a:xfrm>
            <a:off x="2343916" y="42111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4" name="모서리가 둥근 직사각형 987">
            <a:extLst>
              <a:ext uri="{FF2B5EF4-FFF2-40B4-BE49-F238E27FC236}">
                <a16:creationId xmlns:a16="http://schemas.microsoft.com/office/drawing/2014/main" id="{DBAE1DF0-16A7-910C-BF3F-892B893002A2}"/>
              </a:ext>
            </a:extLst>
          </p:cNvPr>
          <p:cNvSpPr/>
          <p:nvPr/>
        </p:nvSpPr>
        <p:spPr>
          <a:xfrm>
            <a:off x="2342601" y="44793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5" name="모서리가 둥근 직사각형 984">
            <a:extLst>
              <a:ext uri="{FF2B5EF4-FFF2-40B4-BE49-F238E27FC236}">
                <a16:creationId xmlns:a16="http://schemas.microsoft.com/office/drawing/2014/main" id="{896F89C6-D043-786D-753D-4CBD8785F144}"/>
              </a:ext>
            </a:extLst>
          </p:cNvPr>
          <p:cNvSpPr/>
          <p:nvPr/>
        </p:nvSpPr>
        <p:spPr>
          <a:xfrm>
            <a:off x="2339556" y="47488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6" name="모서리가 둥근 직사각형 981">
            <a:extLst>
              <a:ext uri="{FF2B5EF4-FFF2-40B4-BE49-F238E27FC236}">
                <a16:creationId xmlns:a16="http://schemas.microsoft.com/office/drawing/2014/main" id="{67EB9B0E-8991-79A9-4277-31282075E487}"/>
              </a:ext>
            </a:extLst>
          </p:cNvPr>
          <p:cNvSpPr/>
          <p:nvPr/>
        </p:nvSpPr>
        <p:spPr>
          <a:xfrm>
            <a:off x="2344130" y="50246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7" name="모서리가 둥근 직사각형 978">
            <a:extLst>
              <a:ext uri="{FF2B5EF4-FFF2-40B4-BE49-F238E27FC236}">
                <a16:creationId xmlns:a16="http://schemas.microsoft.com/office/drawing/2014/main" id="{DB867EB4-1290-6375-0304-D5DF28F7F977}"/>
              </a:ext>
            </a:extLst>
          </p:cNvPr>
          <p:cNvSpPr/>
          <p:nvPr/>
        </p:nvSpPr>
        <p:spPr>
          <a:xfrm>
            <a:off x="2340531" y="529064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8" name="모서리가 둥근 직사각형 975">
            <a:extLst>
              <a:ext uri="{FF2B5EF4-FFF2-40B4-BE49-F238E27FC236}">
                <a16:creationId xmlns:a16="http://schemas.microsoft.com/office/drawing/2014/main" id="{C0A8B4D9-805E-EE3E-63C3-E7D6D828F929}"/>
              </a:ext>
            </a:extLst>
          </p:cNvPr>
          <p:cNvSpPr/>
          <p:nvPr/>
        </p:nvSpPr>
        <p:spPr>
          <a:xfrm>
            <a:off x="2341179" y="555169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0" name="모서리가 둥근 직사각형 1002">
            <a:extLst>
              <a:ext uri="{FF2B5EF4-FFF2-40B4-BE49-F238E27FC236}">
                <a16:creationId xmlns:a16="http://schemas.microsoft.com/office/drawing/2014/main" id="{0DF4A5CF-9D26-4E73-92E9-C75A8BBE7F17}"/>
              </a:ext>
            </a:extLst>
          </p:cNvPr>
          <p:cNvSpPr/>
          <p:nvPr/>
        </p:nvSpPr>
        <p:spPr>
          <a:xfrm>
            <a:off x="1852847" y="31364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1" name="모서리가 둥근 직사각형 999">
            <a:extLst>
              <a:ext uri="{FF2B5EF4-FFF2-40B4-BE49-F238E27FC236}">
                <a16:creationId xmlns:a16="http://schemas.microsoft.com/office/drawing/2014/main" id="{3FB02C61-CA96-46A2-B6E4-FCDAD5E8FD79}"/>
              </a:ext>
            </a:extLst>
          </p:cNvPr>
          <p:cNvSpPr/>
          <p:nvPr/>
        </p:nvSpPr>
        <p:spPr>
          <a:xfrm>
            <a:off x="1852139" y="340391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2" name="모서리가 둥근 직사각형 996">
            <a:extLst>
              <a:ext uri="{FF2B5EF4-FFF2-40B4-BE49-F238E27FC236}">
                <a16:creationId xmlns:a16="http://schemas.microsoft.com/office/drawing/2014/main" id="{5614A0C9-2572-0B47-916C-5D72CE7DBA13}"/>
              </a:ext>
            </a:extLst>
          </p:cNvPr>
          <p:cNvSpPr/>
          <p:nvPr/>
        </p:nvSpPr>
        <p:spPr>
          <a:xfrm>
            <a:off x="1852847" y="367350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3" name="모서리가 둥근 직사각형 993">
            <a:extLst>
              <a:ext uri="{FF2B5EF4-FFF2-40B4-BE49-F238E27FC236}">
                <a16:creationId xmlns:a16="http://schemas.microsoft.com/office/drawing/2014/main" id="{6F8BD117-ADF1-7AD1-C8CC-EB8F873D4FFB}"/>
              </a:ext>
            </a:extLst>
          </p:cNvPr>
          <p:cNvSpPr/>
          <p:nvPr/>
        </p:nvSpPr>
        <p:spPr>
          <a:xfrm>
            <a:off x="1853869" y="394586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4" name="모서리가 둥근 직사각형 990">
            <a:extLst>
              <a:ext uri="{FF2B5EF4-FFF2-40B4-BE49-F238E27FC236}">
                <a16:creationId xmlns:a16="http://schemas.microsoft.com/office/drawing/2014/main" id="{938D2DDF-05B3-750E-42C1-FA3BCDAD5B35}"/>
              </a:ext>
            </a:extLst>
          </p:cNvPr>
          <p:cNvSpPr/>
          <p:nvPr/>
        </p:nvSpPr>
        <p:spPr>
          <a:xfrm>
            <a:off x="1855184" y="42142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5" name="모서리가 둥근 직사각형 987">
            <a:extLst>
              <a:ext uri="{FF2B5EF4-FFF2-40B4-BE49-F238E27FC236}">
                <a16:creationId xmlns:a16="http://schemas.microsoft.com/office/drawing/2014/main" id="{05E6A8E2-B7C0-C31A-88B8-A916DD514F3D}"/>
              </a:ext>
            </a:extLst>
          </p:cNvPr>
          <p:cNvSpPr/>
          <p:nvPr/>
        </p:nvSpPr>
        <p:spPr>
          <a:xfrm>
            <a:off x="1853869" y="448242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6" name="모서리가 둥근 직사각형 984">
            <a:extLst>
              <a:ext uri="{FF2B5EF4-FFF2-40B4-BE49-F238E27FC236}">
                <a16:creationId xmlns:a16="http://schemas.microsoft.com/office/drawing/2014/main" id="{26B6503D-B83F-46D4-A90A-E9DA627AE07B}"/>
              </a:ext>
            </a:extLst>
          </p:cNvPr>
          <p:cNvSpPr/>
          <p:nvPr/>
        </p:nvSpPr>
        <p:spPr>
          <a:xfrm>
            <a:off x="1850824" y="47518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7" name="모서리가 둥근 직사각형 981">
            <a:extLst>
              <a:ext uri="{FF2B5EF4-FFF2-40B4-BE49-F238E27FC236}">
                <a16:creationId xmlns:a16="http://schemas.microsoft.com/office/drawing/2014/main" id="{405EA09E-B8C8-AFB6-F688-E8A957F45E65}"/>
              </a:ext>
            </a:extLst>
          </p:cNvPr>
          <p:cNvSpPr/>
          <p:nvPr/>
        </p:nvSpPr>
        <p:spPr>
          <a:xfrm>
            <a:off x="1855398" y="50277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8" name="모서리가 둥근 직사각형 978">
            <a:extLst>
              <a:ext uri="{FF2B5EF4-FFF2-40B4-BE49-F238E27FC236}">
                <a16:creationId xmlns:a16="http://schemas.microsoft.com/office/drawing/2014/main" id="{98DFFDDA-60AB-B52A-D92C-A8D9453C13AF}"/>
              </a:ext>
            </a:extLst>
          </p:cNvPr>
          <p:cNvSpPr/>
          <p:nvPr/>
        </p:nvSpPr>
        <p:spPr>
          <a:xfrm>
            <a:off x="1851799" y="52860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9" name="모서리가 둥근 직사각형 975">
            <a:extLst>
              <a:ext uri="{FF2B5EF4-FFF2-40B4-BE49-F238E27FC236}">
                <a16:creationId xmlns:a16="http://schemas.microsoft.com/office/drawing/2014/main" id="{3E511F5F-E27E-37C2-B294-3294E6ACF03A}"/>
              </a:ext>
            </a:extLst>
          </p:cNvPr>
          <p:cNvSpPr/>
          <p:nvPr/>
        </p:nvSpPr>
        <p:spPr>
          <a:xfrm>
            <a:off x="1852447" y="555473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5" name="TextBox 2014">
            <a:extLst>
              <a:ext uri="{FF2B5EF4-FFF2-40B4-BE49-F238E27FC236}">
                <a16:creationId xmlns:a16="http://schemas.microsoft.com/office/drawing/2014/main" id="{C0B7504F-2372-2B94-6BF4-D3DB83D1CDE2}"/>
              </a:ext>
            </a:extLst>
          </p:cNvPr>
          <p:cNvSpPr txBox="1"/>
          <p:nvPr/>
        </p:nvSpPr>
        <p:spPr>
          <a:xfrm>
            <a:off x="1591405" y="276028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2016" name="TextBox 2015">
            <a:extLst>
              <a:ext uri="{FF2B5EF4-FFF2-40B4-BE49-F238E27FC236}">
                <a16:creationId xmlns:a16="http://schemas.microsoft.com/office/drawing/2014/main" id="{B27C28C9-176E-CD17-B9D3-EB1CCDB98750}"/>
              </a:ext>
            </a:extLst>
          </p:cNvPr>
          <p:cNvSpPr txBox="1"/>
          <p:nvPr/>
        </p:nvSpPr>
        <p:spPr>
          <a:xfrm>
            <a:off x="1598713" y="422614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9" name="사각형: 둥근 한쪽 모서리 8">
            <a:extLst>
              <a:ext uri="{FF2B5EF4-FFF2-40B4-BE49-F238E27FC236}">
                <a16:creationId xmlns:a16="http://schemas.microsoft.com/office/drawing/2014/main" id="{4922AA01-F5B0-C28D-EE9D-CCEC8A54184A}"/>
              </a:ext>
            </a:extLst>
          </p:cNvPr>
          <p:cNvSpPr/>
          <p:nvPr/>
        </p:nvSpPr>
        <p:spPr>
          <a:xfrm rot="10800000">
            <a:off x="3935726" y="1059176"/>
            <a:ext cx="233938" cy="5355417"/>
          </a:xfrm>
          <a:prstGeom prst="round1Rect">
            <a:avLst>
              <a:gd name="adj" fmla="val 22807"/>
            </a:avLst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8D0AD1C-23AB-6F55-4935-7445247A1805}"/>
              </a:ext>
            </a:extLst>
          </p:cNvPr>
          <p:cNvCxnSpPr>
            <a:cxnSpLocks/>
          </p:cNvCxnSpPr>
          <p:nvPr/>
        </p:nvCxnSpPr>
        <p:spPr>
          <a:xfrm flipV="1">
            <a:off x="4181038" y="929402"/>
            <a:ext cx="0" cy="5472000"/>
          </a:xfrm>
          <a:prstGeom prst="line">
            <a:avLst/>
          </a:prstGeom>
          <a:ln w="3175"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4" name="직선 연결선 573">
            <a:extLst>
              <a:ext uri="{FF2B5EF4-FFF2-40B4-BE49-F238E27FC236}">
                <a16:creationId xmlns:a16="http://schemas.microsoft.com/office/drawing/2014/main" id="{8CF864BD-6F81-6E18-EB1D-1CDDD434207E}"/>
              </a:ext>
            </a:extLst>
          </p:cNvPr>
          <p:cNvCxnSpPr>
            <a:cxnSpLocks/>
          </p:cNvCxnSpPr>
          <p:nvPr/>
        </p:nvCxnSpPr>
        <p:spPr>
          <a:xfrm>
            <a:off x="3924340" y="1053500"/>
            <a:ext cx="230400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4" name="TextBox 563">
            <a:extLst>
              <a:ext uri="{FF2B5EF4-FFF2-40B4-BE49-F238E27FC236}">
                <a16:creationId xmlns:a16="http://schemas.microsoft.com/office/drawing/2014/main" id="{04E8A884-630C-65F7-0DD4-203EA33972EF}"/>
              </a:ext>
            </a:extLst>
          </p:cNvPr>
          <p:cNvSpPr txBox="1"/>
          <p:nvPr/>
        </p:nvSpPr>
        <p:spPr>
          <a:xfrm>
            <a:off x="3866847" y="880455"/>
            <a:ext cx="45739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ACFD6CC-B8BE-5A32-43C1-4FF6321BF924}"/>
              </a:ext>
            </a:extLst>
          </p:cNvPr>
          <p:cNvSpPr txBox="1"/>
          <p:nvPr/>
        </p:nvSpPr>
        <p:spPr>
          <a:xfrm flipH="1">
            <a:off x="3926751" y="1079344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모서리가 둥근 직사각형 12">
            <a:extLst>
              <a:ext uri="{FF2B5EF4-FFF2-40B4-BE49-F238E27FC236}">
                <a16:creationId xmlns:a16="http://schemas.microsoft.com/office/drawing/2014/main" id="{F8682DD5-5A38-D204-5013-ED43B268672E}"/>
              </a:ext>
            </a:extLst>
          </p:cNvPr>
          <p:cNvSpPr/>
          <p:nvPr/>
        </p:nvSpPr>
        <p:spPr>
          <a:xfrm>
            <a:off x="4271305" y="111426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모서리가 둥근 직사각형 15">
            <a:extLst>
              <a:ext uri="{FF2B5EF4-FFF2-40B4-BE49-F238E27FC236}">
                <a16:creationId xmlns:a16="http://schemas.microsoft.com/office/drawing/2014/main" id="{020A92FC-7486-79CF-6DAD-C2DBEFD59B96}"/>
              </a:ext>
            </a:extLst>
          </p:cNvPr>
          <p:cNvSpPr/>
          <p:nvPr/>
        </p:nvSpPr>
        <p:spPr>
          <a:xfrm>
            <a:off x="4435286" y="111327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모서리가 둥근 직사각형 16">
            <a:extLst>
              <a:ext uri="{FF2B5EF4-FFF2-40B4-BE49-F238E27FC236}">
                <a16:creationId xmlns:a16="http://schemas.microsoft.com/office/drawing/2014/main" id="{9DA15E23-CC49-489C-27F0-26A097F1D5D3}"/>
              </a:ext>
            </a:extLst>
          </p:cNvPr>
          <p:cNvSpPr/>
          <p:nvPr/>
        </p:nvSpPr>
        <p:spPr>
          <a:xfrm>
            <a:off x="4598614" y="111195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모서리가 둥근 직사각형 17">
            <a:extLst>
              <a:ext uri="{FF2B5EF4-FFF2-40B4-BE49-F238E27FC236}">
                <a16:creationId xmlns:a16="http://schemas.microsoft.com/office/drawing/2014/main" id="{11B104CF-E873-BC68-72BB-4E9AC87A9315}"/>
              </a:ext>
            </a:extLst>
          </p:cNvPr>
          <p:cNvSpPr/>
          <p:nvPr/>
        </p:nvSpPr>
        <p:spPr>
          <a:xfrm>
            <a:off x="4764277" y="111098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모서리가 둥근 직사각형 18">
            <a:extLst>
              <a:ext uri="{FF2B5EF4-FFF2-40B4-BE49-F238E27FC236}">
                <a16:creationId xmlns:a16="http://schemas.microsoft.com/office/drawing/2014/main" id="{4B496B81-1426-6989-D28F-423F09FE6C98}"/>
              </a:ext>
            </a:extLst>
          </p:cNvPr>
          <p:cNvSpPr/>
          <p:nvPr/>
        </p:nvSpPr>
        <p:spPr>
          <a:xfrm>
            <a:off x="4921828" y="111378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21">
            <a:extLst>
              <a:ext uri="{FF2B5EF4-FFF2-40B4-BE49-F238E27FC236}">
                <a16:creationId xmlns:a16="http://schemas.microsoft.com/office/drawing/2014/main" id="{A212EA11-958E-4B18-4980-9145EEA4EB1E}"/>
              </a:ext>
            </a:extLst>
          </p:cNvPr>
          <p:cNvSpPr/>
          <p:nvPr/>
        </p:nvSpPr>
        <p:spPr>
          <a:xfrm>
            <a:off x="4271013" y="137992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22">
            <a:extLst>
              <a:ext uri="{FF2B5EF4-FFF2-40B4-BE49-F238E27FC236}">
                <a16:creationId xmlns:a16="http://schemas.microsoft.com/office/drawing/2014/main" id="{D071D8A1-9300-C28B-AD07-16E1FDFE56AC}"/>
              </a:ext>
            </a:extLst>
          </p:cNvPr>
          <p:cNvSpPr/>
          <p:nvPr/>
        </p:nvSpPr>
        <p:spPr>
          <a:xfrm>
            <a:off x="4434994" y="137894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모서리가 둥근 직사각형 23">
            <a:extLst>
              <a:ext uri="{FF2B5EF4-FFF2-40B4-BE49-F238E27FC236}">
                <a16:creationId xmlns:a16="http://schemas.microsoft.com/office/drawing/2014/main" id="{0B73D46B-2ED4-2E19-CA89-721BBDAE8E61}"/>
              </a:ext>
            </a:extLst>
          </p:cNvPr>
          <p:cNvSpPr/>
          <p:nvPr/>
        </p:nvSpPr>
        <p:spPr>
          <a:xfrm>
            <a:off x="4598322" y="137762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모서리가 둥근 직사각형 24">
            <a:extLst>
              <a:ext uri="{FF2B5EF4-FFF2-40B4-BE49-F238E27FC236}">
                <a16:creationId xmlns:a16="http://schemas.microsoft.com/office/drawing/2014/main" id="{74367AFE-3F6E-024F-6DAF-8E222F934572}"/>
              </a:ext>
            </a:extLst>
          </p:cNvPr>
          <p:cNvSpPr/>
          <p:nvPr/>
        </p:nvSpPr>
        <p:spPr>
          <a:xfrm>
            <a:off x="4763985" y="137971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모서리가 둥근 직사각형 25">
            <a:extLst>
              <a:ext uri="{FF2B5EF4-FFF2-40B4-BE49-F238E27FC236}">
                <a16:creationId xmlns:a16="http://schemas.microsoft.com/office/drawing/2014/main" id="{EE579185-E7C7-77E5-D7CD-66F45429ED5C}"/>
              </a:ext>
            </a:extLst>
          </p:cNvPr>
          <p:cNvSpPr/>
          <p:nvPr/>
        </p:nvSpPr>
        <p:spPr>
          <a:xfrm>
            <a:off x="4918425" y="138251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모서리가 둥근 직사각형 27">
            <a:extLst>
              <a:ext uri="{FF2B5EF4-FFF2-40B4-BE49-F238E27FC236}">
                <a16:creationId xmlns:a16="http://schemas.microsoft.com/office/drawing/2014/main" id="{A8B27E17-D2BB-CCB4-F947-C174A75CE989}"/>
              </a:ext>
            </a:extLst>
          </p:cNvPr>
          <p:cNvSpPr/>
          <p:nvPr/>
        </p:nvSpPr>
        <p:spPr>
          <a:xfrm>
            <a:off x="4269750" y="165156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모서리가 둥근 직사각형 28">
            <a:extLst>
              <a:ext uri="{FF2B5EF4-FFF2-40B4-BE49-F238E27FC236}">
                <a16:creationId xmlns:a16="http://schemas.microsoft.com/office/drawing/2014/main" id="{36A7CC62-84F2-D8C1-E232-9D4B51CEA3B9}"/>
              </a:ext>
            </a:extLst>
          </p:cNvPr>
          <p:cNvSpPr/>
          <p:nvPr/>
        </p:nvSpPr>
        <p:spPr>
          <a:xfrm>
            <a:off x="4433731" y="165057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모서리가 둥근 직사각형 29">
            <a:extLst>
              <a:ext uri="{FF2B5EF4-FFF2-40B4-BE49-F238E27FC236}">
                <a16:creationId xmlns:a16="http://schemas.microsoft.com/office/drawing/2014/main" id="{C0F9CA90-F22D-E0E4-074A-F10015504317}"/>
              </a:ext>
            </a:extLst>
          </p:cNvPr>
          <p:cNvSpPr/>
          <p:nvPr/>
        </p:nvSpPr>
        <p:spPr>
          <a:xfrm>
            <a:off x="4599392" y="164925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모서리가 둥근 직사각형 30">
            <a:extLst>
              <a:ext uri="{FF2B5EF4-FFF2-40B4-BE49-F238E27FC236}">
                <a16:creationId xmlns:a16="http://schemas.microsoft.com/office/drawing/2014/main" id="{B77DA941-72D5-B82A-4679-E541347BF83A}"/>
              </a:ext>
            </a:extLst>
          </p:cNvPr>
          <p:cNvSpPr/>
          <p:nvPr/>
        </p:nvSpPr>
        <p:spPr>
          <a:xfrm>
            <a:off x="4765055" y="164828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모서리가 둥근 직사각형 31">
            <a:extLst>
              <a:ext uri="{FF2B5EF4-FFF2-40B4-BE49-F238E27FC236}">
                <a16:creationId xmlns:a16="http://schemas.microsoft.com/office/drawing/2014/main" id="{29031BE3-C586-41B5-DB86-35AB0A38939C}"/>
              </a:ext>
            </a:extLst>
          </p:cNvPr>
          <p:cNvSpPr/>
          <p:nvPr/>
        </p:nvSpPr>
        <p:spPr>
          <a:xfrm>
            <a:off x="4920273" y="165108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모서리가 둥근 직사각형 33">
            <a:extLst>
              <a:ext uri="{FF2B5EF4-FFF2-40B4-BE49-F238E27FC236}">
                <a16:creationId xmlns:a16="http://schemas.microsoft.com/office/drawing/2014/main" id="{6863A799-820A-89C6-C902-E291F6DC878C}"/>
              </a:ext>
            </a:extLst>
          </p:cNvPr>
          <p:cNvSpPr/>
          <p:nvPr/>
        </p:nvSpPr>
        <p:spPr>
          <a:xfrm>
            <a:off x="4272567" y="192799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모서리가 둥근 직사각형 34">
            <a:extLst>
              <a:ext uri="{FF2B5EF4-FFF2-40B4-BE49-F238E27FC236}">
                <a16:creationId xmlns:a16="http://schemas.microsoft.com/office/drawing/2014/main" id="{48348482-8AD0-AFA1-B542-744DFAF544E3}"/>
              </a:ext>
            </a:extLst>
          </p:cNvPr>
          <p:cNvSpPr/>
          <p:nvPr/>
        </p:nvSpPr>
        <p:spPr>
          <a:xfrm>
            <a:off x="4430325" y="192701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모서리가 둥근 직사각형 35">
            <a:extLst>
              <a:ext uri="{FF2B5EF4-FFF2-40B4-BE49-F238E27FC236}">
                <a16:creationId xmlns:a16="http://schemas.microsoft.com/office/drawing/2014/main" id="{B7AED8F8-4045-6249-1060-F52C0E22D045}"/>
              </a:ext>
            </a:extLst>
          </p:cNvPr>
          <p:cNvSpPr/>
          <p:nvPr/>
        </p:nvSpPr>
        <p:spPr>
          <a:xfrm>
            <a:off x="4595986" y="192569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모서리가 둥근 직사각형 36">
            <a:extLst>
              <a:ext uri="{FF2B5EF4-FFF2-40B4-BE49-F238E27FC236}">
                <a16:creationId xmlns:a16="http://schemas.microsoft.com/office/drawing/2014/main" id="{A6A5906B-D0FA-12F8-9A8D-8265F9D43DB7}"/>
              </a:ext>
            </a:extLst>
          </p:cNvPr>
          <p:cNvSpPr/>
          <p:nvPr/>
        </p:nvSpPr>
        <p:spPr>
          <a:xfrm>
            <a:off x="4763982" y="192471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모서리가 둥근 직사각형 37">
            <a:extLst>
              <a:ext uri="{FF2B5EF4-FFF2-40B4-BE49-F238E27FC236}">
                <a16:creationId xmlns:a16="http://schemas.microsoft.com/office/drawing/2014/main" id="{9E1A5516-5F63-DEB4-6974-62D5F17EC517}"/>
              </a:ext>
            </a:extLst>
          </p:cNvPr>
          <p:cNvSpPr/>
          <p:nvPr/>
        </p:nvSpPr>
        <p:spPr>
          <a:xfrm>
            <a:off x="4919200" y="192752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모서리가 둥근 직사각형 39">
            <a:extLst>
              <a:ext uri="{FF2B5EF4-FFF2-40B4-BE49-F238E27FC236}">
                <a16:creationId xmlns:a16="http://schemas.microsoft.com/office/drawing/2014/main" id="{EB69A6C5-4E4D-6B90-7286-32B4CF8743F8}"/>
              </a:ext>
            </a:extLst>
          </p:cNvPr>
          <p:cNvSpPr/>
          <p:nvPr/>
        </p:nvSpPr>
        <p:spPr>
          <a:xfrm>
            <a:off x="4271013" y="219894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모서리가 둥근 직사각형 40">
            <a:extLst>
              <a:ext uri="{FF2B5EF4-FFF2-40B4-BE49-F238E27FC236}">
                <a16:creationId xmlns:a16="http://schemas.microsoft.com/office/drawing/2014/main" id="{5C368854-3F66-CBE3-25BE-8F20A02B1972}"/>
              </a:ext>
            </a:extLst>
          </p:cNvPr>
          <p:cNvSpPr/>
          <p:nvPr/>
        </p:nvSpPr>
        <p:spPr>
          <a:xfrm>
            <a:off x="4431883" y="21979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모서리가 둥근 직사각형 41">
            <a:extLst>
              <a:ext uri="{FF2B5EF4-FFF2-40B4-BE49-F238E27FC236}">
                <a16:creationId xmlns:a16="http://schemas.microsoft.com/office/drawing/2014/main" id="{4ACE9D6F-0CFB-1D94-97A3-9C3E0E6702DF}"/>
              </a:ext>
            </a:extLst>
          </p:cNvPr>
          <p:cNvSpPr/>
          <p:nvPr/>
        </p:nvSpPr>
        <p:spPr>
          <a:xfrm>
            <a:off x="4597544" y="219664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모서리가 둥근 직사각형 42">
            <a:extLst>
              <a:ext uri="{FF2B5EF4-FFF2-40B4-BE49-F238E27FC236}">
                <a16:creationId xmlns:a16="http://schemas.microsoft.com/office/drawing/2014/main" id="{65A1B7CB-F593-519E-8A69-08F933FBACFA}"/>
              </a:ext>
            </a:extLst>
          </p:cNvPr>
          <p:cNvSpPr/>
          <p:nvPr/>
        </p:nvSpPr>
        <p:spPr>
          <a:xfrm>
            <a:off x="4763207" y="219566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모서리가 둥근 직사각형 43">
            <a:extLst>
              <a:ext uri="{FF2B5EF4-FFF2-40B4-BE49-F238E27FC236}">
                <a16:creationId xmlns:a16="http://schemas.microsoft.com/office/drawing/2014/main" id="{B8B654A8-FB33-0563-51D4-BD87F446D51C}"/>
              </a:ext>
            </a:extLst>
          </p:cNvPr>
          <p:cNvSpPr/>
          <p:nvPr/>
        </p:nvSpPr>
        <p:spPr>
          <a:xfrm>
            <a:off x="4918425" y="21984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모서리가 둥근 직사각형 45">
            <a:extLst>
              <a:ext uri="{FF2B5EF4-FFF2-40B4-BE49-F238E27FC236}">
                <a16:creationId xmlns:a16="http://schemas.microsoft.com/office/drawing/2014/main" id="{4234BDD2-5D99-3757-0D67-A17925D04767}"/>
              </a:ext>
            </a:extLst>
          </p:cNvPr>
          <p:cNvSpPr/>
          <p:nvPr/>
        </p:nvSpPr>
        <p:spPr>
          <a:xfrm>
            <a:off x="4275557" y="245930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모서리가 둥근 직사각형 46">
            <a:extLst>
              <a:ext uri="{FF2B5EF4-FFF2-40B4-BE49-F238E27FC236}">
                <a16:creationId xmlns:a16="http://schemas.microsoft.com/office/drawing/2014/main" id="{C63AE81C-4706-1B0D-57EE-2123E5CBC50C}"/>
              </a:ext>
            </a:extLst>
          </p:cNvPr>
          <p:cNvSpPr/>
          <p:nvPr/>
        </p:nvSpPr>
        <p:spPr>
          <a:xfrm>
            <a:off x="4434045" y="246308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모서리가 둥근 직사각형 47">
            <a:extLst>
              <a:ext uri="{FF2B5EF4-FFF2-40B4-BE49-F238E27FC236}">
                <a16:creationId xmlns:a16="http://schemas.microsoft.com/office/drawing/2014/main" id="{10FC3E57-B7AD-7ACD-0DC1-D57A455610FF}"/>
              </a:ext>
            </a:extLst>
          </p:cNvPr>
          <p:cNvSpPr/>
          <p:nvPr/>
        </p:nvSpPr>
        <p:spPr>
          <a:xfrm>
            <a:off x="4602040" y="246176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모서리가 둥근 직사각형 48">
            <a:extLst>
              <a:ext uri="{FF2B5EF4-FFF2-40B4-BE49-F238E27FC236}">
                <a16:creationId xmlns:a16="http://schemas.microsoft.com/office/drawing/2014/main" id="{2C4064D6-7ECF-9A4F-65BE-1482EC8A5FAF}"/>
              </a:ext>
            </a:extLst>
          </p:cNvPr>
          <p:cNvSpPr/>
          <p:nvPr/>
        </p:nvSpPr>
        <p:spPr>
          <a:xfrm>
            <a:off x="4758275" y="24607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모서리가 둥근 직사각형 49">
            <a:extLst>
              <a:ext uri="{FF2B5EF4-FFF2-40B4-BE49-F238E27FC236}">
                <a16:creationId xmlns:a16="http://schemas.microsoft.com/office/drawing/2014/main" id="{32881FC6-F4EA-2D8F-0E47-7969EA197DF2}"/>
              </a:ext>
            </a:extLst>
          </p:cNvPr>
          <p:cNvSpPr/>
          <p:nvPr/>
        </p:nvSpPr>
        <p:spPr>
          <a:xfrm>
            <a:off x="4918206" y="2463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" name="모서리가 둥근 직사각형 51">
            <a:extLst>
              <a:ext uri="{FF2B5EF4-FFF2-40B4-BE49-F238E27FC236}">
                <a16:creationId xmlns:a16="http://schemas.microsoft.com/office/drawing/2014/main" id="{9F5A4639-11BE-6CA4-BC67-486DB60E4122}"/>
              </a:ext>
            </a:extLst>
          </p:cNvPr>
          <p:cNvSpPr/>
          <p:nvPr/>
        </p:nvSpPr>
        <p:spPr>
          <a:xfrm>
            <a:off x="4275557" y="273092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모서리가 둥근 직사각형 52">
            <a:extLst>
              <a:ext uri="{FF2B5EF4-FFF2-40B4-BE49-F238E27FC236}">
                <a16:creationId xmlns:a16="http://schemas.microsoft.com/office/drawing/2014/main" id="{82A2F60E-37FB-112B-1699-D294FDA20B4B}"/>
              </a:ext>
            </a:extLst>
          </p:cNvPr>
          <p:cNvSpPr/>
          <p:nvPr/>
        </p:nvSpPr>
        <p:spPr>
          <a:xfrm>
            <a:off x="4434045" y="273470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모서리가 둥근 직사각형 53">
            <a:extLst>
              <a:ext uri="{FF2B5EF4-FFF2-40B4-BE49-F238E27FC236}">
                <a16:creationId xmlns:a16="http://schemas.microsoft.com/office/drawing/2014/main" id="{9EB56A9F-A923-9290-EE47-430E8B2C45C7}"/>
              </a:ext>
            </a:extLst>
          </p:cNvPr>
          <p:cNvSpPr/>
          <p:nvPr/>
        </p:nvSpPr>
        <p:spPr>
          <a:xfrm>
            <a:off x="4602040" y="27333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모서리가 둥근 직사각형 54">
            <a:extLst>
              <a:ext uri="{FF2B5EF4-FFF2-40B4-BE49-F238E27FC236}">
                <a16:creationId xmlns:a16="http://schemas.microsoft.com/office/drawing/2014/main" id="{0FABE4FA-71CE-48C6-0926-421E375F5C9E}"/>
              </a:ext>
            </a:extLst>
          </p:cNvPr>
          <p:cNvSpPr/>
          <p:nvPr/>
        </p:nvSpPr>
        <p:spPr>
          <a:xfrm>
            <a:off x="4758275" y="273241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모서리가 둥근 직사각형 55">
            <a:extLst>
              <a:ext uri="{FF2B5EF4-FFF2-40B4-BE49-F238E27FC236}">
                <a16:creationId xmlns:a16="http://schemas.microsoft.com/office/drawing/2014/main" id="{75D81C2D-24AA-823C-08D3-4D126D85C3F6}"/>
              </a:ext>
            </a:extLst>
          </p:cNvPr>
          <p:cNvSpPr/>
          <p:nvPr/>
        </p:nvSpPr>
        <p:spPr>
          <a:xfrm>
            <a:off x="4918206" y="273521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모서리가 둥근 직사각형 57">
            <a:extLst>
              <a:ext uri="{FF2B5EF4-FFF2-40B4-BE49-F238E27FC236}">
                <a16:creationId xmlns:a16="http://schemas.microsoft.com/office/drawing/2014/main" id="{53EF5FDA-B36C-F7A3-4E5B-B4F3A73C01D4}"/>
              </a:ext>
            </a:extLst>
          </p:cNvPr>
          <p:cNvSpPr/>
          <p:nvPr/>
        </p:nvSpPr>
        <p:spPr>
          <a:xfrm>
            <a:off x="4274997" y="299787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모서리가 둥근 직사각형 58">
            <a:extLst>
              <a:ext uri="{FF2B5EF4-FFF2-40B4-BE49-F238E27FC236}">
                <a16:creationId xmlns:a16="http://schemas.microsoft.com/office/drawing/2014/main" id="{5CFE0E74-8547-32DE-7240-08B9E0365923}"/>
              </a:ext>
            </a:extLst>
          </p:cNvPr>
          <p:cNvSpPr/>
          <p:nvPr/>
        </p:nvSpPr>
        <p:spPr>
          <a:xfrm>
            <a:off x="4436597" y="300165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모서리가 둥근 직사각형 59">
            <a:extLst>
              <a:ext uri="{FF2B5EF4-FFF2-40B4-BE49-F238E27FC236}">
                <a16:creationId xmlns:a16="http://schemas.microsoft.com/office/drawing/2014/main" id="{75A831F4-C6D2-59BE-E140-83088A97DAD1}"/>
              </a:ext>
            </a:extLst>
          </p:cNvPr>
          <p:cNvSpPr/>
          <p:nvPr/>
        </p:nvSpPr>
        <p:spPr>
          <a:xfrm>
            <a:off x="4599925" y="300033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모서리가 둥근 직사각형 60">
            <a:extLst>
              <a:ext uri="{FF2B5EF4-FFF2-40B4-BE49-F238E27FC236}">
                <a16:creationId xmlns:a16="http://schemas.microsoft.com/office/drawing/2014/main" id="{CD636B28-574A-00AD-E0E4-8A881857DCD9}"/>
              </a:ext>
            </a:extLst>
          </p:cNvPr>
          <p:cNvSpPr/>
          <p:nvPr/>
        </p:nvSpPr>
        <p:spPr>
          <a:xfrm>
            <a:off x="4760826" y="29993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모서리가 둥근 직사각형 61">
            <a:extLst>
              <a:ext uri="{FF2B5EF4-FFF2-40B4-BE49-F238E27FC236}">
                <a16:creationId xmlns:a16="http://schemas.microsoft.com/office/drawing/2014/main" id="{20405CAD-67B7-DFE2-E3F9-684B16A1CE7E}"/>
              </a:ext>
            </a:extLst>
          </p:cNvPr>
          <p:cNvSpPr/>
          <p:nvPr/>
        </p:nvSpPr>
        <p:spPr>
          <a:xfrm>
            <a:off x="4920758" y="30021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" name="모서리가 둥근 직사각형 63">
            <a:extLst>
              <a:ext uri="{FF2B5EF4-FFF2-40B4-BE49-F238E27FC236}">
                <a16:creationId xmlns:a16="http://schemas.microsoft.com/office/drawing/2014/main" id="{8294272B-A487-F352-5423-6CCF191A8775}"/>
              </a:ext>
            </a:extLst>
          </p:cNvPr>
          <p:cNvSpPr/>
          <p:nvPr/>
        </p:nvSpPr>
        <p:spPr>
          <a:xfrm>
            <a:off x="4275775" y="326908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모서리가 둥근 직사각형 64">
            <a:extLst>
              <a:ext uri="{FF2B5EF4-FFF2-40B4-BE49-F238E27FC236}">
                <a16:creationId xmlns:a16="http://schemas.microsoft.com/office/drawing/2014/main" id="{00932B3D-AD67-1185-19A7-E1FC8E2E871D}"/>
              </a:ext>
            </a:extLst>
          </p:cNvPr>
          <p:cNvSpPr/>
          <p:nvPr/>
        </p:nvSpPr>
        <p:spPr>
          <a:xfrm>
            <a:off x="4436646" y="326809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모서리가 둥근 직사각형 65">
            <a:extLst>
              <a:ext uri="{FF2B5EF4-FFF2-40B4-BE49-F238E27FC236}">
                <a16:creationId xmlns:a16="http://schemas.microsoft.com/office/drawing/2014/main" id="{C6327022-D84D-0845-C0F1-BC5A2C05E742}"/>
              </a:ext>
            </a:extLst>
          </p:cNvPr>
          <p:cNvSpPr/>
          <p:nvPr/>
        </p:nvSpPr>
        <p:spPr>
          <a:xfrm>
            <a:off x="4595941" y="326916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모서리가 둥근 직사각형 66">
            <a:extLst>
              <a:ext uri="{FF2B5EF4-FFF2-40B4-BE49-F238E27FC236}">
                <a16:creationId xmlns:a16="http://schemas.microsoft.com/office/drawing/2014/main" id="{C74489BD-3720-E0C3-8ABC-A4A5DB267857}"/>
              </a:ext>
            </a:extLst>
          </p:cNvPr>
          <p:cNvSpPr/>
          <p:nvPr/>
        </p:nvSpPr>
        <p:spPr>
          <a:xfrm>
            <a:off x="4761604" y="326818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모서리가 둥근 직사각형 67">
            <a:extLst>
              <a:ext uri="{FF2B5EF4-FFF2-40B4-BE49-F238E27FC236}">
                <a16:creationId xmlns:a16="http://schemas.microsoft.com/office/drawing/2014/main" id="{0B243A56-64B1-504E-A425-8D506F051965}"/>
              </a:ext>
            </a:extLst>
          </p:cNvPr>
          <p:cNvSpPr/>
          <p:nvPr/>
        </p:nvSpPr>
        <p:spPr>
          <a:xfrm>
            <a:off x="4923188" y="326860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004" name="직선 연결선 2003">
            <a:extLst>
              <a:ext uri="{FF2B5EF4-FFF2-40B4-BE49-F238E27FC236}">
                <a16:creationId xmlns:a16="http://schemas.microsoft.com/office/drawing/2014/main" id="{14C10577-5BA3-EBE2-B437-B410E6645AFF}"/>
              </a:ext>
            </a:extLst>
          </p:cNvPr>
          <p:cNvCxnSpPr>
            <a:cxnSpLocks/>
          </p:cNvCxnSpPr>
          <p:nvPr/>
        </p:nvCxnSpPr>
        <p:spPr>
          <a:xfrm>
            <a:off x="3910052" y="2388242"/>
            <a:ext cx="1199351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0" name="모서리가 둥근 직사각형 63">
            <a:extLst>
              <a:ext uri="{FF2B5EF4-FFF2-40B4-BE49-F238E27FC236}">
                <a16:creationId xmlns:a16="http://schemas.microsoft.com/office/drawing/2014/main" id="{82E5C2CE-B863-A94F-23F8-CE7B26314747}"/>
              </a:ext>
            </a:extLst>
          </p:cNvPr>
          <p:cNvSpPr/>
          <p:nvPr/>
        </p:nvSpPr>
        <p:spPr>
          <a:xfrm>
            <a:off x="4275775" y="353578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64">
            <a:extLst>
              <a:ext uri="{FF2B5EF4-FFF2-40B4-BE49-F238E27FC236}">
                <a16:creationId xmlns:a16="http://schemas.microsoft.com/office/drawing/2014/main" id="{13B3C739-FC30-9C0C-49B3-CFC749F9CE40}"/>
              </a:ext>
            </a:extLst>
          </p:cNvPr>
          <p:cNvSpPr/>
          <p:nvPr/>
        </p:nvSpPr>
        <p:spPr>
          <a:xfrm>
            <a:off x="4436646" y="353479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65">
            <a:extLst>
              <a:ext uri="{FF2B5EF4-FFF2-40B4-BE49-F238E27FC236}">
                <a16:creationId xmlns:a16="http://schemas.microsoft.com/office/drawing/2014/main" id="{DA1923C9-4B37-6935-1C59-C50D97ED22D7}"/>
              </a:ext>
            </a:extLst>
          </p:cNvPr>
          <p:cNvSpPr/>
          <p:nvPr/>
        </p:nvSpPr>
        <p:spPr>
          <a:xfrm>
            <a:off x="4595941" y="353586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66">
            <a:extLst>
              <a:ext uri="{FF2B5EF4-FFF2-40B4-BE49-F238E27FC236}">
                <a16:creationId xmlns:a16="http://schemas.microsoft.com/office/drawing/2014/main" id="{C5465DDC-52EA-DB9B-603F-40D605EE5C3B}"/>
              </a:ext>
            </a:extLst>
          </p:cNvPr>
          <p:cNvSpPr/>
          <p:nvPr/>
        </p:nvSpPr>
        <p:spPr>
          <a:xfrm>
            <a:off x="4761604" y="353488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67">
            <a:extLst>
              <a:ext uri="{FF2B5EF4-FFF2-40B4-BE49-F238E27FC236}">
                <a16:creationId xmlns:a16="http://schemas.microsoft.com/office/drawing/2014/main" id="{4A38C31A-03B3-D338-AE3F-DB587F9C434C}"/>
              </a:ext>
            </a:extLst>
          </p:cNvPr>
          <p:cNvSpPr/>
          <p:nvPr/>
        </p:nvSpPr>
        <p:spPr>
          <a:xfrm>
            <a:off x="4923188" y="353530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12">
            <a:extLst>
              <a:ext uri="{FF2B5EF4-FFF2-40B4-BE49-F238E27FC236}">
                <a16:creationId xmlns:a16="http://schemas.microsoft.com/office/drawing/2014/main" id="{45B85304-64B2-6970-821C-22F337DD0582}"/>
              </a:ext>
            </a:extLst>
          </p:cNvPr>
          <p:cNvSpPr/>
          <p:nvPr/>
        </p:nvSpPr>
        <p:spPr>
          <a:xfrm>
            <a:off x="5404780" y="111743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15">
            <a:extLst>
              <a:ext uri="{FF2B5EF4-FFF2-40B4-BE49-F238E27FC236}">
                <a16:creationId xmlns:a16="http://schemas.microsoft.com/office/drawing/2014/main" id="{29B086E8-28BB-FF0C-085C-307A89C80B09}"/>
              </a:ext>
            </a:extLst>
          </p:cNvPr>
          <p:cNvSpPr/>
          <p:nvPr/>
        </p:nvSpPr>
        <p:spPr>
          <a:xfrm>
            <a:off x="5565586" y="111645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16">
            <a:extLst>
              <a:ext uri="{FF2B5EF4-FFF2-40B4-BE49-F238E27FC236}">
                <a16:creationId xmlns:a16="http://schemas.microsoft.com/office/drawing/2014/main" id="{1012EC90-B704-708A-5926-E8EA9E2AE5F6}"/>
              </a:ext>
            </a:extLst>
          </p:cNvPr>
          <p:cNvSpPr/>
          <p:nvPr/>
        </p:nvSpPr>
        <p:spPr>
          <a:xfrm>
            <a:off x="5725739" y="111513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모서리가 둥근 직사각형 17">
            <a:extLst>
              <a:ext uri="{FF2B5EF4-FFF2-40B4-BE49-F238E27FC236}">
                <a16:creationId xmlns:a16="http://schemas.microsoft.com/office/drawing/2014/main" id="{88F6A305-21B7-7FCA-E428-6693D2E23E86}"/>
              </a:ext>
            </a:extLst>
          </p:cNvPr>
          <p:cNvSpPr/>
          <p:nvPr/>
        </p:nvSpPr>
        <p:spPr>
          <a:xfrm>
            <a:off x="5888227" y="111415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모서리가 둥근 직사각형 18">
            <a:extLst>
              <a:ext uri="{FF2B5EF4-FFF2-40B4-BE49-F238E27FC236}">
                <a16:creationId xmlns:a16="http://schemas.microsoft.com/office/drawing/2014/main" id="{521820F2-F976-6B8C-91E4-60F811E673B9}"/>
              </a:ext>
            </a:extLst>
          </p:cNvPr>
          <p:cNvSpPr/>
          <p:nvPr/>
        </p:nvSpPr>
        <p:spPr>
          <a:xfrm>
            <a:off x="6045778" y="111695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모서리가 둥근 직사각형 21">
            <a:extLst>
              <a:ext uri="{FF2B5EF4-FFF2-40B4-BE49-F238E27FC236}">
                <a16:creationId xmlns:a16="http://schemas.microsoft.com/office/drawing/2014/main" id="{2ADB3D11-AA03-476A-0C4B-F480F82DFE70}"/>
              </a:ext>
            </a:extLst>
          </p:cNvPr>
          <p:cNvSpPr/>
          <p:nvPr/>
        </p:nvSpPr>
        <p:spPr>
          <a:xfrm>
            <a:off x="5404488" y="138309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모서리가 둥근 직사각형 22">
            <a:extLst>
              <a:ext uri="{FF2B5EF4-FFF2-40B4-BE49-F238E27FC236}">
                <a16:creationId xmlns:a16="http://schemas.microsoft.com/office/drawing/2014/main" id="{EFBA2F9A-917E-34D9-9B3A-E5E59ECB3C11}"/>
              </a:ext>
            </a:extLst>
          </p:cNvPr>
          <p:cNvSpPr/>
          <p:nvPr/>
        </p:nvSpPr>
        <p:spPr>
          <a:xfrm>
            <a:off x="5565294" y="138211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모서리가 둥근 직사각형 23">
            <a:extLst>
              <a:ext uri="{FF2B5EF4-FFF2-40B4-BE49-F238E27FC236}">
                <a16:creationId xmlns:a16="http://schemas.microsoft.com/office/drawing/2014/main" id="{74FCF475-E780-7DC9-0A0C-6D4E756D71EB}"/>
              </a:ext>
            </a:extLst>
          </p:cNvPr>
          <p:cNvSpPr/>
          <p:nvPr/>
        </p:nvSpPr>
        <p:spPr>
          <a:xfrm>
            <a:off x="5725447" y="138079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2" name="모서리가 둥근 직사각형 24">
            <a:extLst>
              <a:ext uri="{FF2B5EF4-FFF2-40B4-BE49-F238E27FC236}">
                <a16:creationId xmlns:a16="http://schemas.microsoft.com/office/drawing/2014/main" id="{DBD521A8-9658-21DD-C2C6-2D03E51FF6ED}"/>
              </a:ext>
            </a:extLst>
          </p:cNvPr>
          <p:cNvSpPr/>
          <p:nvPr/>
        </p:nvSpPr>
        <p:spPr>
          <a:xfrm>
            <a:off x="5887935" y="138288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3" name="모서리가 둥근 직사각형 25">
            <a:extLst>
              <a:ext uri="{FF2B5EF4-FFF2-40B4-BE49-F238E27FC236}">
                <a16:creationId xmlns:a16="http://schemas.microsoft.com/office/drawing/2014/main" id="{3B634748-5D7E-001B-4DE9-BF7919FF45F8}"/>
              </a:ext>
            </a:extLst>
          </p:cNvPr>
          <p:cNvSpPr/>
          <p:nvPr/>
        </p:nvSpPr>
        <p:spPr>
          <a:xfrm>
            <a:off x="6045550" y="13856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4" name="모서리가 둥근 직사각형 27">
            <a:extLst>
              <a:ext uri="{FF2B5EF4-FFF2-40B4-BE49-F238E27FC236}">
                <a16:creationId xmlns:a16="http://schemas.microsoft.com/office/drawing/2014/main" id="{756DD514-080F-CA6D-C6F3-F4652837E4DD}"/>
              </a:ext>
            </a:extLst>
          </p:cNvPr>
          <p:cNvSpPr/>
          <p:nvPr/>
        </p:nvSpPr>
        <p:spPr>
          <a:xfrm>
            <a:off x="5401636" y="165949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5" name="모서리가 둥근 직사각형 28">
            <a:extLst>
              <a:ext uri="{FF2B5EF4-FFF2-40B4-BE49-F238E27FC236}">
                <a16:creationId xmlns:a16="http://schemas.microsoft.com/office/drawing/2014/main" id="{6CFD81CF-0494-B8BA-2643-B1EDD6315EC7}"/>
              </a:ext>
            </a:extLst>
          </p:cNvPr>
          <p:cNvSpPr/>
          <p:nvPr/>
        </p:nvSpPr>
        <p:spPr>
          <a:xfrm>
            <a:off x="5564031" y="165375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29">
            <a:extLst>
              <a:ext uri="{FF2B5EF4-FFF2-40B4-BE49-F238E27FC236}">
                <a16:creationId xmlns:a16="http://schemas.microsoft.com/office/drawing/2014/main" id="{787061B8-89E9-938E-E5AD-B2B16E8AC3A8}"/>
              </a:ext>
            </a:extLst>
          </p:cNvPr>
          <p:cNvSpPr/>
          <p:nvPr/>
        </p:nvSpPr>
        <p:spPr>
          <a:xfrm>
            <a:off x="5729692" y="165243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30">
            <a:extLst>
              <a:ext uri="{FF2B5EF4-FFF2-40B4-BE49-F238E27FC236}">
                <a16:creationId xmlns:a16="http://schemas.microsoft.com/office/drawing/2014/main" id="{43915F18-F780-AC24-AE4F-4A7E5C3E5A9B}"/>
              </a:ext>
            </a:extLst>
          </p:cNvPr>
          <p:cNvSpPr/>
          <p:nvPr/>
        </p:nvSpPr>
        <p:spPr>
          <a:xfrm>
            <a:off x="5889005" y="165145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8" name="모서리가 둥근 직사각형 31">
            <a:extLst>
              <a:ext uri="{FF2B5EF4-FFF2-40B4-BE49-F238E27FC236}">
                <a16:creationId xmlns:a16="http://schemas.microsoft.com/office/drawing/2014/main" id="{4249FAC0-4A1C-3D32-29CB-2594349DBC1B}"/>
              </a:ext>
            </a:extLst>
          </p:cNvPr>
          <p:cNvSpPr/>
          <p:nvPr/>
        </p:nvSpPr>
        <p:spPr>
          <a:xfrm>
            <a:off x="6044223" y="165425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9" name="모서리가 둥근 직사각형 33">
            <a:extLst>
              <a:ext uri="{FF2B5EF4-FFF2-40B4-BE49-F238E27FC236}">
                <a16:creationId xmlns:a16="http://schemas.microsoft.com/office/drawing/2014/main" id="{AEF6B727-86DA-B3EB-2DF2-B9A5997E5A68}"/>
              </a:ext>
            </a:extLst>
          </p:cNvPr>
          <p:cNvSpPr/>
          <p:nvPr/>
        </p:nvSpPr>
        <p:spPr>
          <a:xfrm>
            <a:off x="5406042" y="192799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0" name="모서리가 둥근 직사각형 34">
            <a:extLst>
              <a:ext uri="{FF2B5EF4-FFF2-40B4-BE49-F238E27FC236}">
                <a16:creationId xmlns:a16="http://schemas.microsoft.com/office/drawing/2014/main" id="{8B31AA83-D30C-CB0D-C90F-CD5F2DAB25AE}"/>
              </a:ext>
            </a:extLst>
          </p:cNvPr>
          <p:cNvSpPr/>
          <p:nvPr/>
        </p:nvSpPr>
        <p:spPr>
          <a:xfrm>
            <a:off x="5560625" y="192701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1" name="모서리가 둥근 직사각형 35">
            <a:extLst>
              <a:ext uri="{FF2B5EF4-FFF2-40B4-BE49-F238E27FC236}">
                <a16:creationId xmlns:a16="http://schemas.microsoft.com/office/drawing/2014/main" id="{893C622F-BE51-F205-7281-EA40B4101E7F}"/>
              </a:ext>
            </a:extLst>
          </p:cNvPr>
          <p:cNvSpPr/>
          <p:nvPr/>
        </p:nvSpPr>
        <p:spPr>
          <a:xfrm>
            <a:off x="5726286" y="192569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2" name="모서리가 둥근 직사각형 36">
            <a:extLst>
              <a:ext uri="{FF2B5EF4-FFF2-40B4-BE49-F238E27FC236}">
                <a16:creationId xmlns:a16="http://schemas.microsoft.com/office/drawing/2014/main" id="{6E6764A7-FED6-8073-CB55-F72730DC8569}"/>
              </a:ext>
            </a:extLst>
          </p:cNvPr>
          <p:cNvSpPr/>
          <p:nvPr/>
        </p:nvSpPr>
        <p:spPr>
          <a:xfrm>
            <a:off x="5887932" y="192471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3" name="모서리가 둥근 직사각형 37">
            <a:extLst>
              <a:ext uri="{FF2B5EF4-FFF2-40B4-BE49-F238E27FC236}">
                <a16:creationId xmlns:a16="http://schemas.microsoft.com/office/drawing/2014/main" id="{955B3C56-D8AA-4868-0F7F-9F70D7F6091D}"/>
              </a:ext>
            </a:extLst>
          </p:cNvPr>
          <p:cNvSpPr/>
          <p:nvPr/>
        </p:nvSpPr>
        <p:spPr>
          <a:xfrm>
            <a:off x="6043150" y="192752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39">
            <a:extLst>
              <a:ext uri="{FF2B5EF4-FFF2-40B4-BE49-F238E27FC236}">
                <a16:creationId xmlns:a16="http://schemas.microsoft.com/office/drawing/2014/main" id="{6602C220-EF79-720F-19CD-823FCA81F49C}"/>
              </a:ext>
            </a:extLst>
          </p:cNvPr>
          <p:cNvSpPr/>
          <p:nvPr/>
        </p:nvSpPr>
        <p:spPr>
          <a:xfrm>
            <a:off x="5404488" y="219656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40">
            <a:extLst>
              <a:ext uri="{FF2B5EF4-FFF2-40B4-BE49-F238E27FC236}">
                <a16:creationId xmlns:a16="http://schemas.microsoft.com/office/drawing/2014/main" id="{81C4C869-E769-B096-A8D6-A0EB008D0CD9}"/>
              </a:ext>
            </a:extLst>
          </p:cNvPr>
          <p:cNvSpPr/>
          <p:nvPr/>
        </p:nvSpPr>
        <p:spPr>
          <a:xfrm>
            <a:off x="5562183" y="219558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6" name="모서리가 둥근 직사각형 41">
            <a:extLst>
              <a:ext uri="{FF2B5EF4-FFF2-40B4-BE49-F238E27FC236}">
                <a16:creationId xmlns:a16="http://schemas.microsoft.com/office/drawing/2014/main" id="{4680140A-52C5-2BF7-104B-B906E2680342}"/>
              </a:ext>
            </a:extLst>
          </p:cNvPr>
          <p:cNvSpPr/>
          <p:nvPr/>
        </p:nvSpPr>
        <p:spPr>
          <a:xfrm>
            <a:off x="5727844" y="21942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7" name="모서리가 둥근 직사각형 42">
            <a:extLst>
              <a:ext uri="{FF2B5EF4-FFF2-40B4-BE49-F238E27FC236}">
                <a16:creationId xmlns:a16="http://schemas.microsoft.com/office/drawing/2014/main" id="{3B67F3B2-5CD7-6105-EE11-27F3EE7BCC92}"/>
              </a:ext>
            </a:extLst>
          </p:cNvPr>
          <p:cNvSpPr/>
          <p:nvPr/>
        </p:nvSpPr>
        <p:spPr>
          <a:xfrm>
            <a:off x="5887157" y="219328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모서리가 둥근 직사각형 43">
            <a:extLst>
              <a:ext uri="{FF2B5EF4-FFF2-40B4-BE49-F238E27FC236}">
                <a16:creationId xmlns:a16="http://schemas.microsoft.com/office/drawing/2014/main" id="{228856E1-42AF-D9BE-DB5B-4AB9ABD6C9DB}"/>
              </a:ext>
            </a:extLst>
          </p:cNvPr>
          <p:cNvSpPr/>
          <p:nvPr/>
        </p:nvSpPr>
        <p:spPr>
          <a:xfrm>
            <a:off x="6045550" y="219608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0" name="TextBox 1149">
            <a:extLst>
              <a:ext uri="{FF2B5EF4-FFF2-40B4-BE49-F238E27FC236}">
                <a16:creationId xmlns:a16="http://schemas.microsoft.com/office/drawing/2014/main" id="{630FBD22-ADC8-F2CB-54F7-F54C1ADA392B}"/>
              </a:ext>
            </a:extLst>
          </p:cNvPr>
          <p:cNvSpPr txBox="1"/>
          <p:nvPr/>
        </p:nvSpPr>
        <p:spPr>
          <a:xfrm>
            <a:off x="4996158" y="881283"/>
            <a:ext cx="4454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번</a:t>
            </a:r>
          </a:p>
        </p:txBody>
      </p:sp>
      <p:sp>
        <p:nvSpPr>
          <p:cNvPr id="1151" name="TextBox 1150">
            <a:extLst>
              <a:ext uri="{FF2B5EF4-FFF2-40B4-BE49-F238E27FC236}">
                <a16:creationId xmlns:a16="http://schemas.microsoft.com/office/drawing/2014/main" id="{FADBC7EC-D9D6-792A-AD49-09DFA4522ACB}"/>
              </a:ext>
            </a:extLst>
          </p:cNvPr>
          <p:cNvSpPr txBox="1"/>
          <p:nvPr/>
        </p:nvSpPr>
        <p:spPr>
          <a:xfrm>
            <a:off x="5479240" y="880695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sp>
        <p:nvSpPr>
          <p:cNvPr id="1152" name="TextBox 1151">
            <a:extLst>
              <a:ext uri="{FF2B5EF4-FFF2-40B4-BE49-F238E27FC236}">
                <a16:creationId xmlns:a16="http://schemas.microsoft.com/office/drawing/2014/main" id="{981B1D7A-3941-E2F3-8C70-CD4EE8120B8C}"/>
              </a:ext>
            </a:extLst>
          </p:cNvPr>
          <p:cNvSpPr txBox="1"/>
          <p:nvPr/>
        </p:nvSpPr>
        <p:spPr>
          <a:xfrm>
            <a:off x="4452858" y="708057"/>
            <a:ext cx="16163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      통       과      목 </a:t>
            </a:r>
          </a:p>
        </p:txBody>
      </p:sp>
      <p:sp>
        <p:nvSpPr>
          <p:cNvPr id="1154" name="TextBox 1153">
            <a:extLst>
              <a:ext uri="{FF2B5EF4-FFF2-40B4-BE49-F238E27FC236}">
                <a16:creationId xmlns:a16="http://schemas.microsoft.com/office/drawing/2014/main" id="{28B67611-C141-6B1E-DE30-6C79831B7E19}"/>
              </a:ext>
            </a:extLst>
          </p:cNvPr>
          <p:cNvSpPr txBox="1"/>
          <p:nvPr/>
        </p:nvSpPr>
        <p:spPr>
          <a:xfrm>
            <a:off x="4359259" y="874345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cxnSp>
        <p:nvCxnSpPr>
          <p:cNvPr id="1155" name="직선 연결선 1154">
            <a:extLst>
              <a:ext uri="{FF2B5EF4-FFF2-40B4-BE49-F238E27FC236}">
                <a16:creationId xmlns:a16="http://schemas.microsoft.com/office/drawing/2014/main" id="{344D0EBC-1D38-B967-4AFF-1BB8FD240DBF}"/>
              </a:ext>
            </a:extLst>
          </p:cNvPr>
          <p:cNvCxnSpPr>
            <a:cxnSpLocks/>
          </p:cNvCxnSpPr>
          <p:nvPr/>
        </p:nvCxnSpPr>
        <p:spPr>
          <a:xfrm>
            <a:off x="3932877" y="929403"/>
            <a:ext cx="2286000" cy="0"/>
          </a:xfrm>
          <a:prstGeom prst="line">
            <a:avLst/>
          </a:prstGeom>
          <a:ln w="3175"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7" name="직선 연결선 1156">
            <a:extLst>
              <a:ext uri="{FF2B5EF4-FFF2-40B4-BE49-F238E27FC236}">
                <a16:creationId xmlns:a16="http://schemas.microsoft.com/office/drawing/2014/main" id="{AE4B6958-BA42-50EF-BC83-A5365416F93C}"/>
              </a:ext>
            </a:extLst>
          </p:cNvPr>
          <p:cNvCxnSpPr>
            <a:cxnSpLocks/>
          </p:cNvCxnSpPr>
          <p:nvPr/>
        </p:nvCxnSpPr>
        <p:spPr>
          <a:xfrm flipV="1">
            <a:off x="5079003" y="932578"/>
            <a:ext cx="0" cy="1440000"/>
          </a:xfrm>
          <a:prstGeom prst="line">
            <a:avLst/>
          </a:prstGeom>
          <a:ln w="3175"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8" name="직선 연결선 1157">
            <a:extLst>
              <a:ext uri="{FF2B5EF4-FFF2-40B4-BE49-F238E27FC236}">
                <a16:creationId xmlns:a16="http://schemas.microsoft.com/office/drawing/2014/main" id="{E884FB7E-821B-1DF7-0D3E-5EDA108AD28E}"/>
              </a:ext>
            </a:extLst>
          </p:cNvPr>
          <p:cNvCxnSpPr>
            <a:cxnSpLocks/>
          </p:cNvCxnSpPr>
          <p:nvPr/>
        </p:nvCxnSpPr>
        <p:spPr>
          <a:xfrm flipV="1">
            <a:off x="5307603" y="927816"/>
            <a:ext cx="0" cy="3852000"/>
          </a:xfrm>
          <a:prstGeom prst="line">
            <a:avLst/>
          </a:prstGeom>
          <a:ln w="3175">
            <a:solidFill>
              <a:srgbClr val="01AF8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사각형: 둥근 위쪽 모서리 93">
            <a:extLst>
              <a:ext uri="{FF2B5EF4-FFF2-40B4-BE49-F238E27FC236}">
                <a16:creationId xmlns:a16="http://schemas.microsoft.com/office/drawing/2014/main" id="{ED5EB93E-E244-6A9C-57CB-17AACC5C7FF2}"/>
              </a:ext>
            </a:extLst>
          </p:cNvPr>
          <p:cNvSpPr/>
          <p:nvPr/>
        </p:nvSpPr>
        <p:spPr>
          <a:xfrm rot="10800000">
            <a:off x="3928407" y="1060007"/>
            <a:ext cx="1148342" cy="5355421"/>
          </a:xfrm>
          <a:prstGeom prst="round2SameRect">
            <a:avLst>
              <a:gd name="adj1" fmla="val 4548"/>
              <a:gd name="adj2" fmla="val 0"/>
            </a:avLst>
          </a:prstGeom>
          <a:noFill/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사각형: 위쪽 모서리의 한쪽은 둥글고 다른 한쪽은 잘림 94">
            <a:extLst>
              <a:ext uri="{FF2B5EF4-FFF2-40B4-BE49-F238E27FC236}">
                <a16:creationId xmlns:a16="http://schemas.microsoft.com/office/drawing/2014/main" id="{5D96A3D2-4BF7-2472-BCDD-6CD5F3D8A92D}"/>
              </a:ext>
            </a:extLst>
          </p:cNvPr>
          <p:cNvSpPr/>
          <p:nvPr/>
        </p:nvSpPr>
        <p:spPr>
          <a:xfrm rot="10800000">
            <a:off x="5080000" y="1059405"/>
            <a:ext cx="1154430" cy="3739366"/>
          </a:xfrm>
          <a:prstGeom prst="snipRoundRect">
            <a:avLst>
              <a:gd name="adj1" fmla="val 3867"/>
              <a:gd name="adj2" fmla="val 0"/>
            </a:avLst>
          </a:prstGeom>
          <a:noFill/>
          <a:ln w="12700">
            <a:solidFill>
              <a:srgbClr val="01AF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0" name="TextBox 1159">
            <a:extLst>
              <a:ext uri="{FF2B5EF4-FFF2-40B4-BE49-F238E27FC236}">
                <a16:creationId xmlns:a16="http://schemas.microsoft.com/office/drawing/2014/main" id="{C3115170-6EC0-8E97-2257-D2EDD0A2E361}"/>
              </a:ext>
            </a:extLst>
          </p:cNvPr>
          <p:cNvSpPr txBox="1"/>
          <p:nvPr/>
        </p:nvSpPr>
        <p:spPr>
          <a:xfrm flipH="1">
            <a:off x="3919494" y="1892143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1" name="TextBox 1160">
            <a:extLst>
              <a:ext uri="{FF2B5EF4-FFF2-40B4-BE49-F238E27FC236}">
                <a16:creationId xmlns:a16="http://schemas.microsoft.com/office/drawing/2014/main" id="{E597AA50-A914-47BF-675A-6720D2B88C9E}"/>
              </a:ext>
            </a:extLst>
          </p:cNvPr>
          <p:cNvSpPr txBox="1"/>
          <p:nvPr/>
        </p:nvSpPr>
        <p:spPr>
          <a:xfrm flipH="1">
            <a:off x="3919494" y="2690429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2" name="TextBox 1161">
            <a:extLst>
              <a:ext uri="{FF2B5EF4-FFF2-40B4-BE49-F238E27FC236}">
                <a16:creationId xmlns:a16="http://schemas.microsoft.com/office/drawing/2014/main" id="{31FA7F23-5570-713C-4328-D4D172BF55AE}"/>
              </a:ext>
            </a:extLst>
          </p:cNvPr>
          <p:cNvSpPr txBox="1"/>
          <p:nvPr/>
        </p:nvSpPr>
        <p:spPr>
          <a:xfrm flipH="1">
            <a:off x="3883207" y="3488715"/>
            <a:ext cx="468696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en-US" altLang="ko-KR" sz="9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4" name="TextBox 1183">
            <a:extLst>
              <a:ext uri="{FF2B5EF4-FFF2-40B4-BE49-F238E27FC236}">
                <a16:creationId xmlns:a16="http://schemas.microsoft.com/office/drawing/2014/main" id="{39638DE4-DA99-5367-7F23-D6744BF72BBF}"/>
              </a:ext>
            </a:extLst>
          </p:cNvPr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9CB827C4-C511-7D33-ED56-17CE98A49C9D}"/>
              </a:ext>
            </a:extLst>
          </p:cNvPr>
          <p:cNvSpPr txBox="1"/>
          <p:nvPr/>
        </p:nvSpPr>
        <p:spPr>
          <a:xfrm>
            <a:off x="3278095" y="240503"/>
            <a:ext cx="62834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685" name="모서리가 둥근 직사각형 12">
            <a:extLst>
              <a:ext uri="{FF2B5EF4-FFF2-40B4-BE49-F238E27FC236}">
                <a16:creationId xmlns:a16="http://schemas.microsoft.com/office/drawing/2014/main" id="{7BA0AD50-6832-E6B6-95F7-3803E63F8F14}"/>
              </a:ext>
            </a:extLst>
          </p:cNvPr>
          <p:cNvSpPr/>
          <p:nvPr/>
        </p:nvSpPr>
        <p:spPr>
          <a:xfrm>
            <a:off x="4270086" y="380503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모서리가 둥근 직사각형 15">
            <a:extLst>
              <a:ext uri="{FF2B5EF4-FFF2-40B4-BE49-F238E27FC236}">
                <a16:creationId xmlns:a16="http://schemas.microsoft.com/office/drawing/2014/main" id="{9DED61B8-BA0B-FC60-FAC4-25AB23B230F6}"/>
              </a:ext>
            </a:extLst>
          </p:cNvPr>
          <p:cNvSpPr/>
          <p:nvPr/>
        </p:nvSpPr>
        <p:spPr>
          <a:xfrm>
            <a:off x="4434067" y="380405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16">
            <a:extLst>
              <a:ext uri="{FF2B5EF4-FFF2-40B4-BE49-F238E27FC236}">
                <a16:creationId xmlns:a16="http://schemas.microsoft.com/office/drawing/2014/main" id="{A7838C5E-0A58-B69F-EB1E-B787B558BD18}"/>
              </a:ext>
            </a:extLst>
          </p:cNvPr>
          <p:cNvSpPr/>
          <p:nvPr/>
        </p:nvSpPr>
        <p:spPr>
          <a:xfrm>
            <a:off x="4597395" y="380273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17">
            <a:extLst>
              <a:ext uri="{FF2B5EF4-FFF2-40B4-BE49-F238E27FC236}">
                <a16:creationId xmlns:a16="http://schemas.microsoft.com/office/drawing/2014/main" id="{C22274D6-CD40-5565-F154-9E4652B0FCAF}"/>
              </a:ext>
            </a:extLst>
          </p:cNvPr>
          <p:cNvSpPr/>
          <p:nvPr/>
        </p:nvSpPr>
        <p:spPr>
          <a:xfrm>
            <a:off x="4763058" y="380175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모서리가 둥근 직사각형 18">
            <a:extLst>
              <a:ext uri="{FF2B5EF4-FFF2-40B4-BE49-F238E27FC236}">
                <a16:creationId xmlns:a16="http://schemas.microsoft.com/office/drawing/2014/main" id="{C367F74A-C171-3CFE-6508-EACF39AF3D80}"/>
              </a:ext>
            </a:extLst>
          </p:cNvPr>
          <p:cNvSpPr/>
          <p:nvPr/>
        </p:nvSpPr>
        <p:spPr>
          <a:xfrm>
            <a:off x="4920609" y="380455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21">
            <a:extLst>
              <a:ext uri="{FF2B5EF4-FFF2-40B4-BE49-F238E27FC236}">
                <a16:creationId xmlns:a16="http://schemas.microsoft.com/office/drawing/2014/main" id="{BA7AA513-F651-379B-50E5-AF2BCE798D1F}"/>
              </a:ext>
            </a:extLst>
          </p:cNvPr>
          <p:cNvSpPr/>
          <p:nvPr/>
        </p:nvSpPr>
        <p:spPr>
          <a:xfrm>
            <a:off x="4269794" y="407069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22">
            <a:extLst>
              <a:ext uri="{FF2B5EF4-FFF2-40B4-BE49-F238E27FC236}">
                <a16:creationId xmlns:a16="http://schemas.microsoft.com/office/drawing/2014/main" id="{B6C83582-617A-DB13-3DB2-985613973BBD}"/>
              </a:ext>
            </a:extLst>
          </p:cNvPr>
          <p:cNvSpPr/>
          <p:nvPr/>
        </p:nvSpPr>
        <p:spPr>
          <a:xfrm>
            <a:off x="4433775" y="406971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모서리가 둥근 직사각형 23">
            <a:extLst>
              <a:ext uri="{FF2B5EF4-FFF2-40B4-BE49-F238E27FC236}">
                <a16:creationId xmlns:a16="http://schemas.microsoft.com/office/drawing/2014/main" id="{DFCC4863-E427-487E-6751-4C9715FE1551}"/>
              </a:ext>
            </a:extLst>
          </p:cNvPr>
          <p:cNvSpPr/>
          <p:nvPr/>
        </p:nvSpPr>
        <p:spPr>
          <a:xfrm>
            <a:off x="4597103" y="406839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24">
            <a:extLst>
              <a:ext uri="{FF2B5EF4-FFF2-40B4-BE49-F238E27FC236}">
                <a16:creationId xmlns:a16="http://schemas.microsoft.com/office/drawing/2014/main" id="{52AB1729-A5AB-EB17-10EC-A05EA2E72FD3}"/>
              </a:ext>
            </a:extLst>
          </p:cNvPr>
          <p:cNvSpPr/>
          <p:nvPr/>
        </p:nvSpPr>
        <p:spPr>
          <a:xfrm>
            <a:off x="4762766" y="407048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25">
            <a:extLst>
              <a:ext uri="{FF2B5EF4-FFF2-40B4-BE49-F238E27FC236}">
                <a16:creationId xmlns:a16="http://schemas.microsoft.com/office/drawing/2014/main" id="{094660A3-F27B-18EA-8C85-28CF6B36CBEF}"/>
              </a:ext>
            </a:extLst>
          </p:cNvPr>
          <p:cNvSpPr/>
          <p:nvPr/>
        </p:nvSpPr>
        <p:spPr>
          <a:xfrm>
            <a:off x="4917206" y="407328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모서리가 둥근 직사각형 27">
            <a:extLst>
              <a:ext uri="{FF2B5EF4-FFF2-40B4-BE49-F238E27FC236}">
                <a16:creationId xmlns:a16="http://schemas.microsoft.com/office/drawing/2014/main" id="{19F5631D-C404-8610-9232-1674B9E4B4A0}"/>
              </a:ext>
            </a:extLst>
          </p:cNvPr>
          <p:cNvSpPr/>
          <p:nvPr/>
        </p:nvSpPr>
        <p:spPr>
          <a:xfrm>
            <a:off x="4268531" y="434233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28">
            <a:extLst>
              <a:ext uri="{FF2B5EF4-FFF2-40B4-BE49-F238E27FC236}">
                <a16:creationId xmlns:a16="http://schemas.microsoft.com/office/drawing/2014/main" id="{266AF718-24BD-AEC4-5477-5019E186EBAB}"/>
              </a:ext>
            </a:extLst>
          </p:cNvPr>
          <p:cNvSpPr/>
          <p:nvPr/>
        </p:nvSpPr>
        <p:spPr>
          <a:xfrm>
            <a:off x="4432512" y="434135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29">
            <a:extLst>
              <a:ext uri="{FF2B5EF4-FFF2-40B4-BE49-F238E27FC236}">
                <a16:creationId xmlns:a16="http://schemas.microsoft.com/office/drawing/2014/main" id="{5709F645-3C2E-9222-8EAE-A8D494E129B3}"/>
              </a:ext>
            </a:extLst>
          </p:cNvPr>
          <p:cNvSpPr/>
          <p:nvPr/>
        </p:nvSpPr>
        <p:spPr>
          <a:xfrm>
            <a:off x="4598173" y="434003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8" name="모서리가 둥근 직사각형 30">
            <a:extLst>
              <a:ext uri="{FF2B5EF4-FFF2-40B4-BE49-F238E27FC236}">
                <a16:creationId xmlns:a16="http://schemas.microsoft.com/office/drawing/2014/main" id="{968DA806-F2B3-E40A-7E78-AAA3A0D96238}"/>
              </a:ext>
            </a:extLst>
          </p:cNvPr>
          <p:cNvSpPr/>
          <p:nvPr/>
        </p:nvSpPr>
        <p:spPr>
          <a:xfrm>
            <a:off x="4763836" y="433905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9" name="모서리가 둥근 직사각형 31">
            <a:extLst>
              <a:ext uri="{FF2B5EF4-FFF2-40B4-BE49-F238E27FC236}">
                <a16:creationId xmlns:a16="http://schemas.microsoft.com/office/drawing/2014/main" id="{113DD2EA-CCF5-77E2-B2A2-22988F2835E9}"/>
              </a:ext>
            </a:extLst>
          </p:cNvPr>
          <p:cNvSpPr/>
          <p:nvPr/>
        </p:nvSpPr>
        <p:spPr>
          <a:xfrm>
            <a:off x="4919054" y="434185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0" name="모서리가 둥근 직사각형 33">
            <a:extLst>
              <a:ext uri="{FF2B5EF4-FFF2-40B4-BE49-F238E27FC236}">
                <a16:creationId xmlns:a16="http://schemas.microsoft.com/office/drawing/2014/main" id="{1C98EF61-031B-8C64-F9A4-B0557824EFD9}"/>
              </a:ext>
            </a:extLst>
          </p:cNvPr>
          <p:cNvSpPr/>
          <p:nvPr/>
        </p:nvSpPr>
        <p:spPr>
          <a:xfrm>
            <a:off x="4271348" y="461877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1" name="모서리가 둥근 직사각형 34">
            <a:extLst>
              <a:ext uri="{FF2B5EF4-FFF2-40B4-BE49-F238E27FC236}">
                <a16:creationId xmlns:a16="http://schemas.microsoft.com/office/drawing/2014/main" id="{F22C38D4-FD50-BCD6-E008-B1734E096099}"/>
              </a:ext>
            </a:extLst>
          </p:cNvPr>
          <p:cNvSpPr/>
          <p:nvPr/>
        </p:nvSpPr>
        <p:spPr>
          <a:xfrm>
            <a:off x="4429106" y="46177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2" name="모서리가 둥근 직사각형 35">
            <a:extLst>
              <a:ext uri="{FF2B5EF4-FFF2-40B4-BE49-F238E27FC236}">
                <a16:creationId xmlns:a16="http://schemas.microsoft.com/office/drawing/2014/main" id="{DEC1C5DA-27FB-CA43-C09D-DC461EA10A91}"/>
              </a:ext>
            </a:extLst>
          </p:cNvPr>
          <p:cNvSpPr/>
          <p:nvPr/>
        </p:nvSpPr>
        <p:spPr>
          <a:xfrm>
            <a:off x="4594767" y="461647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3" name="모서리가 둥근 직사각형 36">
            <a:extLst>
              <a:ext uri="{FF2B5EF4-FFF2-40B4-BE49-F238E27FC236}">
                <a16:creationId xmlns:a16="http://schemas.microsoft.com/office/drawing/2014/main" id="{46AD436C-C7B5-45DF-1C30-1E7B6B7F7980}"/>
              </a:ext>
            </a:extLst>
          </p:cNvPr>
          <p:cNvSpPr/>
          <p:nvPr/>
        </p:nvSpPr>
        <p:spPr>
          <a:xfrm>
            <a:off x="4762763" y="461549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4" name="모서리가 둥근 직사각형 37">
            <a:extLst>
              <a:ext uri="{FF2B5EF4-FFF2-40B4-BE49-F238E27FC236}">
                <a16:creationId xmlns:a16="http://schemas.microsoft.com/office/drawing/2014/main" id="{12AC4834-1099-7B23-D62B-5FF0B66A72CC}"/>
              </a:ext>
            </a:extLst>
          </p:cNvPr>
          <p:cNvSpPr/>
          <p:nvPr/>
        </p:nvSpPr>
        <p:spPr>
          <a:xfrm>
            <a:off x="4917981" y="461829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5" name="모서리가 둥근 직사각형 39">
            <a:extLst>
              <a:ext uri="{FF2B5EF4-FFF2-40B4-BE49-F238E27FC236}">
                <a16:creationId xmlns:a16="http://schemas.microsoft.com/office/drawing/2014/main" id="{8BC68BE4-A111-9D95-4CB5-B0BC2E3A0E08}"/>
              </a:ext>
            </a:extLst>
          </p:cNvPr>
          <p:cNvSpPr/>
          <p:nvPr/>
        </p:nvSpPr>
        <p:spPr>
          <a:xfrm>
            <a:off x="4269794" y="488972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6" name="모서리가 둥근 직사각형 40">
            <a:extLst>
              <a:ext uri="{FF2B5EF4-FFF2-40B4-BE49-F238E27FC236}">
                <a16:creationId xmlns:a16="http://schemas.microsoft.com/office/drawing/2014/main" id="{12D3F4DA-ED5E-9A6D-4E08-6B97013D4599}"/>
              </a:ext>
            </a:extLst>
          </p:cNvPr>
          <p:cNvSpPr/>
          <p:nvPr/>
        </p:nvSpPr>
        <p:spPr>
          <a:xfrm>
            <a:off x="4430664" y="488873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7" name="모서리가 둥근 직사각형 41">
            <a:extLst>
              <a:ext uri="{FF2B5EF4-FFF2-40B4-BE49-F238E27FC236}">
                <a16:creationId xmlns:a16="http://schemas.microsoft.com/office/drawing/2014/main" id="{8BDF43C6-004A-81D4-D6C5-BE45975415F6}"/>
              </a:ext>
            </a:extLst>
          </p:cNvPr>
          <p:cNvSpPr/>
          <p:nvPr/>
        </p:nvSpPr>
        <p:spPr>
          <a:xfrm>
            <a:off x="4596325" y="488741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8" name="모서리가 둥근 직사각형 42">
            <a:extLst>
              <a:ext uri="{FF2B5EF4-FFF2-40B4-BE49-F238E27FC236}">
                <a16:creationId xmlns:a16="http://schemas.microsoft.com/office/drawing/2014/main" id="{D54E3AF7-87EE-2F2A-0175-755F28E2D293}"/>
              </a:ext>
            </a:extLst>
          </p:cNvPr>
          <p:cNvSpPr/>
          <p:nvPr/>
        </p:nvSpPr>
        <p:spPr>
          <a:xfrm>
            <a:off x="4761988" y="488644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9" name="모서리가 둥근 직사각형 43">
            <a:extLst>
              <a:ext uri="{FF2B5EF4-FFF2-40B4-BE49-F238E27FC236}">
                <a16:creationId xmlns:a16="http://schemas.microsoft.com/office/drawing/2014/main" id="{6A28AC0E-52A1-EDC7-DFB3-478F432CAF79}"/>
              </a:ext>
            </a:extLst>
          </p:cNvPr>
          <p:cNvSpPr/>
          <p:nvPr/>
        </p:nvSpPr>
        <p:spPr>
          <a:xfrm>
            <a:off x="4917206" y="488924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0" name="모서리가 둥근 직사각형 45">
            <a:extLst>
              <a:ext uri="{FF2B5EF4-FFF2-40B4-BE49-F238E27FC236}">
                <a16:creationId xmlns:a16="http://schemas.microsoft.com/office/drawing/2014/main" id="{C7CD19AF-6394-5945-76DC-287666D90CC2}"/>
              </a:ext>
            </a:extLst>
          </p:cNvPr>
          <p:cNvSpPr/>
          <p:nvPr/>
        </p:nvSpPr>
        <p:spPr>
          <a:xfrm>
            <a:off x="4274338" y="515007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1" name="모서리가 둥근 직사각형 46">
            <a:extLst>
              <a:ext uri="{FF2B5EF4-FFF2-40B4-BE49-F238E27FC236}">
                <a16:creationId xmlns:a16="http://schemas.microsoft.com/office/drawing/2014/main" id="{2780C3DB-B87A-A011-D873-6891A104F460}"/>
              </a:ext>
            </a:extLst>
          </p:cNvPr>
          <p:cNvSpPr/>
          <p:nvPr/>
        </p:nvSpPr>
        <p:spPr>
          <a:xfrm>
            <a:off x="4432826" y="515385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2" name="모서리가 둥근 직사각형 47">
            <a:extLst>
              <a:ext uri="{FF2B5EF4-FFF2-40B4-BE49-F238E27FC236}">
                <a16:creationId xmlns:a16="http://schemas.microsoft.com/office/drawing/2014/main" id="{707DFE58-ACD3-5BE0-419F-C09C2F6DE4F7}"/>
              </a:ext>
            </a:extLst>
          </p:cNvPr>
          <p:cNvSpPr/>
          <p:nvPr/>
        </p:nvSpPr>
        <p:spPr>
          <a:xfrm>
            <a:off x="4600821" y="515253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3" name="모서리가 둥근 직사각형 48">
            <a:extLst>
              <a:ext uri="{FF2B5EF4-FFF2-40B4-BE49-F238E27FC236}">
                <a16:creationId xmlns:a16="http://schemas.microsoft.com/office/drawing/2014/main" id="{697178A7-B35D-E363-771F-40024D78555E}"/>
              </a:ext>
            </a:extLst>
          </p:cNvPr>
          <p:cNvSpPr/>
          <p:nvPr/>
        </p:nvSpPr>
        <p:spPr>
          <a:xfrm>
            <a:off x="4757056" y="515156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4" name="모서리가 둥근 직사각형 49">
            <a:extLst>
              <a:ext uri="{FF2B5EF4-FFF2-40B4-BE49-F238E27FC236}">
                <a16:creationId xmlns:a16="http://schemas.microsoft.com/office/drawing/2014/main" id="{A5A124E0-55CE-0877-FB21-95A17515C39E}"/>
              </a:ext>
            </a:extLst>
          </p:cNvPr>
          <p:cNvSpPr/>
          <p:nvPr/>
        </p:nvSpPr>
        <p:spPr>
          <a:xfrm>
            <a:off x="4916987" y="51543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5" name="모서리가 둥근 직사각형 51">
            <a:extLst>
              <a:ext uri="{FF2B5EF4-FFF2-40B4-BE49-F238E27FC236}">
                <a16:creationId xmlns:a16="http://schemas.microsoft.com/office/drawing/2014/main" id="{90E52672-2012-3E3A-5498-B487DCC38AC2}"/>
              </a:ext>
            </a:extLst>
          </p:cNvPr>
          <p:cNvSpPr/>
          <p:nvPr/>
        </p:nvSpPr>
        <p:spPr>
          <a:xfrm>
            <a:off x="4274338" y="542170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모서리가 둥근 직사각형 52">
            <a:extLst>
              <a:ext uri="{FF2B5EF4-FFF2-40B4-BE49-F238E27FC236}">
                <a16:creationId xmlns:a16="http://schemas.microsoft.com/office/drawing/2014/main" id="{7D71EFD6-99ED-13D9-A7A7-9C7B1C055B20}"/>
              </a:ext>
            </a:extLst>
          </p:cNvPr>
          <p:cNvSpPr/>
          <p:nvPr/>
        </p:nvSpPr>
        <p:spPr>
          <a:xfrm>
            <a:off x="4432826" y="542548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7" name="모서리가 둥근 직사각형 53">
            <a:extLst>
              <a:ext uri="{FF2B5EF4-FFF2-40B4-BE49-F238E27FC236}">
                <a16:creationId xmlns:a16="http://schemas.microsoft.com/office/drawing/2014/main" id="{9D5D8C48-0F46-BE53-CA63-C5FFCAD6B91D}"/>
              </a:ext>
            </a:extLst>
          </p:cNvPr>
          <p:cNvSpPr/>
          <p:nvPr/>
        </p:nvSpPr>
        <p:spPr>
          <a:xfrm>
            <a:off x="4600821" y="54241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9" name="모서리가 둥근 직사각형 54">
            <a:extLst>
              <a:ext uri="{FF2B5EF4-FFF2-40B4-BE49-F238E27FC236}">
                <a16:creationId xmlns:a16="http://schemas.microsoft.com/office/drawing/2014/main" id="{8C20DCEF-C790-CCE7-7C56-4D472AEE7400}"/>
              </a:ext>
            </a:extLst>
          </p:cNvPr>
          <p:cNvSpPr/>
          <p:nvPr/>
        </p:nvSpPr>
        <p:spPr>
          <a:xfrm>
            <a:off x="4757056" y="542318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1" name="모서리가 둥근 직사각형 55">
            <a:extLst>
              <a:ext uri="{FF2B5EF4-FFF2-40B4-BE49-F238E27FC236}">
                <a16:creationId xmlns:a16="http://schemas.microsoft.com/office/drawing/2014/main" id="{FC43A98C-F912-08F1-E843-E16130FF84BF}"/>
              </a:ext>
            </a:extLst>
          </p:cNvPr>
          <p:cNvSpPr/>
          <p:nvPr/>
        </p:nvSpPr>
        <p:spPr>
          <a:xfrm>
            <a:off x="4916987" y="542598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9" name="모서리가 둥근 직사각형 57">
            <a:extLst>
              <a:ext uri="{FF2B5EF4-FFF2-40B4-BE49-F238E27FC236}">
                <a16:creationId xmlns:a16="http://schemas.microsoft.com/office/drawing/2014/main" id="{623FFC3D-6E55-1592-F283-6C1C45AA3658}"/>
              </a:ext>
            </a:extLst>
          </p:cNvPr>
          <p:cNvSpPr/>
          <p:nvPr/>
        </p:nvSpPr>
        <p:spPr>
          <a:xfrm>
            <a:off x="4273778" y="568865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58">
            <a:extLst>
              <a:ext uri="{FF2B5EF4-FFF2-40B4-BE49-F238E27FC236}">
                <a16:creationId xmlns:a16="http://schemas.microsoft.com/office/drawing/2014/main" id="{671A3372-C8AB-5750-A1C3-CBBD5D1A1629}"/>
              </a:ext>
            </a:extLst>
          </p:cNvPr>
          <p:cNvSpPr/>
          <p:nvPr/>
        </p:nvSpPr>
        <p:spPr>
          <a:xfrm>
            <a:off x="4435378" y="569243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59">
            <a:extLst>
              <a:ext uri="{FF2B5EF4-FFF2-40B4-BE49-F238E27FC236}">
                <a16:creationId xmlns:a16="http://schemas.microsoft.com/office/drawing/2014/main" id="{6DF12BD1-390A-3D38-3959-2260DE7E952B}"/>
              </a:ext>
            </a:extLst>
          </p:cNvPr>
          <p:cNvSpPr/>
          <p:nvPr/>
        </p:nvSpPr>
        <p:spPr>
          <a:xfrm>
            <a:off x="4598706" y="569111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60">
            <a:extLst>
              <a:ext uri="{FF2B5EF4-FFF2-40B4-BE49-F238E27FC236}">
                <a16:creationId xmlns:a16="http://schemas.microsoft.com/office/drawing/2014/main" id="{FB9416A3-47FA-C2C4-E636-D92119DEC191}"/>
              </a:ext>
            </a:extLst>
          </p:cNvPr>
          <p:cNvSpPr/>
          <p:nvPr/>
        </p:nvSpPr>
        <p:spPr>
          <a:xfrm>
            <a:off x="4759607" y="569013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61">
            <a:extLst>
              <a:ext uri="{FF2B5EF4-FFF2-40B4-BE49-F238E27FC236}">
                <a16:creationId xmlns:a16="http://schemas.microsoft.com/office/drawing/2014/main" id="{0457699D-44FA-5288-0A58-3C85EED78007}"/>
              </a:ext>
            </a:extLst>
          </p:cNvPr>
          <p:cNvSpPr/>
          <p:nvPr/>
        </p:nvSpPr>
        <p:spPr>
          <a:xfrm>
            <a:off x="4919539" y="569293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63">
            <a:extLst>
              <a:ext uri="{FF2B5EF4-FFF2-40B4-BE49-F238E27FC236}">
                <a16:creationId xmlns:a16="http://schemas.microsoft.com/office/drawing/2014/main" id="{6FEE8E41-A055-6B63-1650-1775A35C061B}"/>
              </a:ext>
            </a:extLst>
          </p:cNvPr>
          <p:cNvSpPr/>
          <p:nvPr/>
        </p:nvSpPr>
        <p:spPr>
          <a:xfrm>
            <a:off x="4274556" y="595985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64">
            <a:extLst>
              <a:ext uri="{FF2B5EF4-FFF2-40B4-BE49-F238E27FC236}">
                <a16:creationId xmlns:a16="http://schemas.microsoft.com/office/drawing/2014/main" id="{F160C9A1-778F-17ED-9C4B-EA8A2D8C2F48}"/>
              </a:ext>
            </a:extLst>
          </p:cNvPr>
          <p:cNvSpPr/>
          <p:nvPr/>
        </p:nvSpPr>
        <p:spPr>
          <a:xfrm>
            <a:off x="4435427" y="595887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65">
            <a:extLst>
              <a:ext uri="{FF2B5EF4-FFF2-40B4-BE49-F238E27FC236}">
                <a16:creationId xmlns:a16="http://schemas.microsoft.com/office/drawing/2014/main" id="{9E393618-52BC-8865-5AD4-BA0EEA8930FE}"/>
              </a:ext>
            </a:extLst>
          </p:cNvPr>
          <p:cNvSpPr/>
          <p:nvPr/>
        </p:nvSpPr>
        <p:spPr>
          <a:xfrm>
            <a:off x="4594722" y="595993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66">
            <a:extLst>
              <a:ext uri="{FF2B5EF4-FFF2-40B4-BE49-F238E27FC236}">
                <a16:creationId xmlns:a16="http://schemas.microsoft.com/office/drawing/2014/main" id="{B9A453DC-9BF3-DDC0-6372-39CB0E536BF1}"/>
              </a:ext>
            </a:extLst>
          </p:cNvPr>
          <p:cNvSpPr/>
          <p:nvPr/>
        </p:nvSpPr>
        <p:spPr>
          <a:xfrm>
            <a:off x="4760385" y="595895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2" name="모서리가 둥근 직사각형 67">
            <a:extLst>
              <a:ext uri="{FF2B5EF4-FFF2-40B4-BE49-F238E27FC236}">
                <a16:creationId xmlns:a16="http://schemas.microsoft.com/office/drawing/2014/main" id="{C6090A56-91A5-0D7B-B6E2-7B821F79FE31}"/>
              </a:ext>
            </a:extLst>
          </p:cNvPr>
          <p:cNvSpPr/>
          <p:nvPr/>
        </p:nvSpPr>
        <p:spPr>
          <a:xfrm>
            <a:off x="4921969" y="595937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63">
            <a:extLst>
              <a:ext uri="{FF2B5EF4-FFF2-40B4-BE49-F238E27FC236}">
                <a16:creationId xmlns:a16="http://schemas.microsoft.com/office/drawing/2014/main" id="{2DFFE34C-A31B-65A8-76F5-A1FC75AF62D9}"/>
              </a:ext>
            </a:extLst>
          </p:cNvPr>
          <p:cNvSpPr/>
          <p:nvPr/>
        </p:nvSpPr>
        <p:spPr>
          <a:xfrm>
            <a:off x="4274556" y="622655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4" name="모서리가 둥근 직사각형 64">
            <a:extLst>
              <a:ext uri="{FF2B5EF4-FFF2-40B4-BE49-F238E27FC236}">
                <a16:creationId xmlns:a16="http://schemas.microsoft.com/office/drawing/2014/main" id="{0886B784-AF23-0031-1B71-8B4201C4469A}"/>
              </a:ext>
            </a:extLst>
          </p:cNvPr>
          <p:cNvSpPr/>
          <p:nvPr/>
        </p:nvSpPr>
        <p:spPr>
          <a:xfrm>
            <a:off x="4435427" y="622557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5" name="모서리가 둥근 직사각형 65">
            <a:extLst>
              <a:ext uri="{FF2B5EF4-FFF2-40B4-BE49-F238E27FC236}">
                <a16:creationId xmlns:a16="http://schemas.microsoft.com/office/drawing/2014/main" id="{0048F065-ED32-F043-C694-390E574A64CD}"/>
              </a:ext>
            </a:extLst>
          </p:cNvPr>
          <p:cNvSpPr/>
          <p:nvPr/>
        </p:nvSpPr>
        <p:spPr>
          <a:xfrm>
            <a:off x="4594722" y="622663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6" name="모서리가 둥근 직사각형 66">
            <a:extLst>
              <a:ext uri="{FF2B5EF4-FFF2-40B4-BE49-F238E27FC236}">
                <a16:creationId xmlns:a16="http://schemas.microsoft.com/office/drawing/2014/main" id="{ED7D5F46-7704-D661-33ED-F0F1007997B5}"/>
              </a:ext>
            </a:extLst>
          </p:cNvPr>
          <p:cNvSpPr/>
          <p:nvPr/>
        </p:nvSpPr>
        <p:spPr>
          <a:xfrm>
            <a:off x="4760385" y="622565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7" name="모서리가 둥근 직사각형 67">
            <a:extLst>
              <a:ext uri="{FF2B5EF4-FFF2-40B4-BE49-F238E27FC236}">
                <a16:creationId xmlns:a16="http://schemas.microsoft.com/office/drawing/2014/main" id="{8B29AFB9-086D-A5D9-778D-66C158092758}"/>
              </a:ext>
            </a:extLst>
          </p:cNvPr>
          <p:cNvSpPr/>
          <p:nvPr/>
        </p:nvSpPr>
        <p:spPr>
          <a:xfrm>
            <a:off x="4921969" y="622607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9" name="모서리가 둥근 직사각형 21">
            <a:extLst>
              <a:ext uri="{FF2B5EF4-FFF2-40B4-BE49-F238E27FC236}">
                <a16:creationId xmlns:a16="http://schemas.microsoft.com/office/drawing/2014/main" id="{3C126F11-8F98-8992-16FB-0385B84E83EE}"/>
              </a:ext>
            </a:extLst>
          </p:cNvPr>
          <p:cNvSpPr/>
          <p:nvPr/>
        </p:nvSpPr>
        <p:spPr>
          <a:xfrm>
            <a:off x="5395115" y="246745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0" name="모서리가 둥근 직사각형 22">
            <a:extLst>
              <a:ext uri="{FF2B5EF4-FFF2-40B4-BE49-F238E27FC236}">
                <a16:creationId xmlns:a16="http://schemas.microsoft.com/office/drawing/2014/main" id="{D44CF844-6622-97FF-C2C5-D16169887AB7}"/>
              </a:ext>
            </a:extLst>
          </p:cNvPr>
          <p:cNvSpPr/>
          <p:nvPr/>
        </p:nvSpPr>
        <p:spPr>
          <a:xfrm>
            <a:off x="5559096" y="246646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1" name="모서리가 둥근 직사각형 23">
            <a:extLst>
              <a:ext uri="{FF2B5EF4-FFF2-40B4-BE49-F238E27FC236}">
                <a16:creationId xmlns:a16="http://schemas.microsoft.com/office/drawing/2014/main" id="{F7C7F718-DF55-7AE0-8E56-B2ED4C3D6AF0}"/>
              </a:ext>
            </a:extLst>
          </p:cNvPr>
          <p:cNvSpPr/>
          <p:nvPr/>
        </p:nvSpPr>
        <p:spPr>
          <a:xfrm>
            <a:off x="5722424" y="246514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2" name="모서리가 둥근 직사각형 24">
            <a:extLst>
              <a:ext uri="{FF2B5EF4-FFF2-40B4-BE49-F238E27FC236}">
                <a16:creationId xmlns:a16="http://schemas.microsoft.com/office/drawing/2014/main" id="{DE83EA9E-6534-AAC7-8A27-A8A6142E19F9}"/>
              </a:ext>
            </a:extLst>
          </p:cNvPr>
          <p:cNvSpPr/>
          <p:nvPr/>
        </p:nvSpPr>
        <p:spPr>
          <a:xfrm>
            <a:off x="5888087" y="246723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3" name="모서리가 둥근 직사각형 25">
            <a:extLst>
              <a:ext uri="{FF2B5EF4-FFF2-40B4-BE49-F238E27FC236}">
                <a16:creationId xmlns:a16="http://schemas.microsoft.com/office/drawing/2014/main" id="{BDF0D6C0-A5CD-7513-2012-2F500C89EA15}"/>
              </a:ext>
            </a:extLst>
          </p:cNvPr>
          <p:cNvSpPr/>
          <p:nvPr/>
        </p:nvSpPr>
        <p:spPr>
          <a:xfrm>
            <a:off x="6042527" y="247003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모서리가 둥근 직사각형 27">
            <a:extLst>
              <a:ext uri="{FF2B5EF4-FFF2-40B4-BE49-F238E27FC236}">
                <a16:creationId xmlns:a16="http://schemas.microsoft.com/office/drawing/2014/main" id="{D46EE386-6554-3708-D89F-FE23244A009C}"/>
              </a:ext>
            </a:extLst>
          </p:cNvPr>
          <p:cNvSpPr/>
          <p:nvPr/>
        </p:nvSpPr>
        <p:spPr>
          <a:xfrm>
            <a:off x="5393852" y="27390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모서리가 둥근 직사각형 28">
            <a:extLst>
              <a:ext uri="{FF2B5EF4-FFF2-40B4-BE49-F238E27FC236}">
                <a16:creationId xmlns:a16="http://schemas.microsoft.com/office/drawing/2014/main" id="{DFDB479C-C597-F32B-326B-42B6CDE95255}"/>
              </a:ext>
            </a:extLst>
          </p:cNvPr>
          <p:cNvSpPr/>
          <p:nvPr/>
        </p:nvSpPr>
        <p:spPr>
          <a:xfrm>
            <a:off x="5557833" y="273810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6" name="모서리가 둥근 직사각형 29">
            <a:extLst>
              <a:ext uri="{FF2B5EF4-FFF2-40B4-BE49-F238E27FC236}">
                <a16:creationId xmlns:a16="http://schemas.microsoft.com/office/drawing/2014/main" id="{BFC28D63-781E-CB2A-5B8B-17D11D3B9895}"/>
              </a:ext>
            </a:extLst>
          </p:cNvPr>
          <p:cNvSpPr/>
          <p:nvPr/>
        </p:nvSpPr>
        <p:spPr>
          <a:xfrm>
            <a:off x="5723494" y="273678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모서리가 둥근 직사각형 30">
            <a:extLst>
              <a:ext uri="{FF2B5EF4-FFF2-40B4-BE49-F238E27FC236}">
                <a16:creationId xmlns:a16="http://schemas.microsoft.com/office/drawing/2014/main" id="{D41B78B5-2680-3797-83FD-06FEC12A8B7B}"/>
              </a:ext>
            </a:extLst>
          </p:cNvPr>
          <p:cNvSpPr/>
          <p:nvPr/>
        </p:nvSpPr>
        <p:spPr>
          <a:xfrm>
            <a:off x="5889157" y="273580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모서리가 둥근 직사각형 31">
            <a:extLst>
              <a:ext uri="{FF2B5EF4-FFF2-40B4-BE49-F238E27FC236}">
                <a16:creationId xmlns:a16="http://schemas.microsoft.com/office/drawing/2014/main" id="{75217D39-0A85-2BB0-8320-474A7D286908}"/>
              </a:ext>
            </a:extLst>
          </p:cNvPr>
          <p:cNvSpPr/>
          <p:nvPr/>
        </p:nvSpPr>
        <p:spPr>
          <a:xfrm>
            <a:off x="6044375" y="273860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모서리가 둥근 직사각형 33">
            <a:extLst>
              <a:ext uri="{FF2B5EF4-FFF2-40B4-BE49-F238E27FC236}">
                <a16:creationId xmlns:a16="http://schemas.microsoft.com/office/drawing/2014/main" id="{06BF4273-9929-E223-B054-3C3E3C93C10F}"/>
              </a:ext>
            </a:extLst>
          </p:cNvPr>
          <p:cNvSpPr/>
          <p:nvPr/>
        </p:nvSpPr>
        <p:spPr>
          <a:xfrm>
            <a:off x="5396669" y="301552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모서리가 둥근 직사각형 34">
            <a:extLst>
              <a:ext uri="{FF2B5EF4-FFF2-40B4-BE49-F238E27FC236}">
                <a16:creationId xmlns:a16="http://schemas.microsoft.com/office/drawing/2014/main" id="{A96F37F2-50F9-27A8-DB8C-1C228B39D868}"/>
              </a:ext>
            </a:extLst>
          </p:cNvPr>
          <p:cNvSpPr/>
          <p:nvPr/>
        </p:nvSpPr>
        <p:spPr>
          <a:xfrm>
            <a:off x="5554427" y="301454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모서리가 둥근 직사각형 35">
            <a:extLst>
              <a:ext uri="{FF2B5EF4-FFF2-40B4-BE49-F238E27FC236}">
                <a16:creationId xmlns:a16="http://schemas.microsoft.com/office/drawing/2014/main" id="{749A05B4-59EB-3C03-E938-FAE3F6D1D814}"/>
              </a:ext>
            </a:extLst>
          </p:cNvPr>
          <p:cNvSpPr/>
          <p:nvPr/>
        </p:nvSpPr>
        <p:spPr>
          <a:xfrm>
            <a:off x="5720088" y="301322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3" name="모서리가 둥근 직사각형 36">
            <a:extLst>
              <a:ext uri="{FF2B5EF4-FFF2-40B4-BE49-F238E27FC236}">
                <a16:creationId xmlns:a16="http://schemas.microsoft.com/office/drawing/2014/main" id="{179A3F82-4121-F180-FA28-37ADE11C2F87}"/>
              </a:ext>
            </a:extLst>
          </p:cNvPr>
          <p:cNvSpPr/>
          <p:nvPr/>
        </p:nvSpPr>
        <p:spPr>
          <a:xfrm>
            <a:off x="5888084" y="301224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37">
            <a:extLst>
              <a:ext uri="{FF2B5EF4-FFF2-40B4-BE49-F238E27FC236}">
                <a16:creationId xmlns:a16="http://schemas.microsoft.com/office/drawing/2014/main" id="{CF5ED743-04AF-C266-43EC-0267009A95E2}"/>
              </a:ext>
            </a:extLst>
          </p:cNvPr>
          <p:cNvSpPr/>
          <p:nvPr/>
        </p:nvSpPr>
        <p:spPr>
          <a:xfrm>
            <a:off x="6043302" y="301504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39">
            <a:extLst>
              <a:ext uri="{FF2B5EF4-FFF2-40B4-BE49-F238E27FC236}">
                <a16:creationId xmlns:a16="http://schemas.microsoft.com/office/drawing/2014/main" id="{0BE79C09-2C63-9793-C2C7-481C887BDF27}"/>
              </a:ext>
            </a:extLst>
          </p:cNvPr>
          <p:cNvSpPr/>
          <p:nvPr/>
        </p:nvSpPr>
        <p:spPr>
          <a:xfrm>
            <a:off x="5395115" y="328647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40">
            <a:extLst>
              <a:ext uri="{FF2B5EF4-FFF2-40B4-BE49-F238E27FC236}">
                <a16:creationId xmlns:a16="http://schemas.microsoft.com/office/drawing/2014/main" id="{045A2310-08F9-69C7-FA5D-7510BAA1D196}"/>
              </a:ext>
            </a:extLst>
          </p:cNvPr>
          <p:cNvSpPr/>
          <p:nvPr/>
        </p:nvSpPr>
        <p:spPr>
          <a:xfrm>
            <a:off x="5555985" y="32854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41">
            <a:extLst>
              <a:ext uri="{FF2B5EF4-FFF2-40B4-BE49-F238E27FC236}">
                <a16:creationId xmlns:a16="http://schemas.microsoft.com/office/drawing/2014/main" id="{EB0FA3D6-4205-BFF2-38DC-1A3DE17A6A12}"/>
              </a:ext>
            </a:extLst>
          </p:cNvPr>
          <p:cNvSpPr/>
          <p:nvPr/>
        </p:nvSpPr>
        <p:spPr>
          <a:xfrm>
            <a:off x="5721646" y="328416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4" name="모서리가 둥근 직사각형 42">
            <a:extLst>
              <a:ext uri="{FF2B5EF4-FFF2-40B4-BE49-F238E27FC236}">
                <a16:creationId xmlns:a16="http://schemas.microsoft.com/office/drawing/2014/main" id="{8A396100-AB89-2D86-4D07-2FBD7DEE5FE4}"/>
              </a:ext>
            </a:extLst>
          </p:cNvPr>
          <p:cNvSpPr/>
          <p:nvPr/>
        </p:nvSpPr>
        <p:spPr>
          <a:xfrm>
            <a:off x="5887309" y="328319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43">
            <a:extLst>
              <a:ext uri="{FF2B5EF4-FFF2-40B4-BE49-F238E27FC236}">
                <a16:creationId xmlns:a16="http://schemas.microsoft.com/office/drawing/2014/main" id="{57A5F8FB-E6ED-D1FC-7ACD-B1867E87D3BE}"/>
              </a:ext>
            </a:extLst>
          </p:cNvPr>
          <p:cNvSpPr/>
          <p:nvPr/>
        </p:nvSpPr>
        <p:spPr>
          <a:xfrm>
            <a:off x="6042527" y="328599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8" name="모서리가 둥근 직사각형 45">
            <a:extLst>
              <a:ext uri="{FF2B5EF4-FFF2-40B4-BE49-F238E27FC236}">
                <a16:creationId xmlns:a16="http://schemas.microsoft.com/office/drawing/2014/main" id="{83174CDC-4F2B-D02B-5B05-A4668BEAB06B}"/>
              </a:ext>
            </a:extLst>
          </p:cNvPr>
          <p:cNvSpPr/>
          <p:nvPr/>
        </p:nvSpPr>
        <p:spPr>
          <a:xfrm>
            <a:off x="5399659" y="354683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모서리가 둥근 직사각형 46">
            <a:extLst>
              <a:ext uri="{FF2B5EF4-FFF2-40B4-BE49-F238E27FC236}">
                <a16:creationId xmlns:a16="http://schemas.microsoft.com/office/drawing/2014/main" id="{3BCF48B8-1E9F-00AC-EA62-4D7077B917D9}"/>
              </a:ext>
            </a:extLst>
          </p:cNvPr>
          <p:cNvSpPr/>
          <p:nvPr/>
        </p:nvSpPr>
        <p:spPr>
          <a:xfrm>
            <a:off x="5558147" y="355060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1" name="모서리가 둥근 직사각형 47">
            <a:extLst>
              <a:ext uri="{FF2B5EF4-FFF2-40B4-BE49-F238E27FC236}">
                <a16:creationId xmlns:a16="http://schemas.microsoft.com/office/drawing/2014/main" id="{A223A337-2F96-6688-099A-4C4ED27B1C62}"/>
              </a:ext>
            </a:extLst>
          </p:cNvPr>
          <p:cNvSpPr/>
          <p:nvPr/>
        </p:nvSpPr>
        <p:spPr>
          <a:xfrm>
            <a:off x="5726142" y="354929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3" name="모서리가 둥근 직사각형 48">
            <a:extLst>
              <a:ext uri="{FF2B5EF4-FFF2-40B4-BE49-F238E27FC236}">
                <a16:creationId xmlns:a16="http://schemas.microsoft.com/office/drawing/2014/main" id="{71D1DAFB-5502-69D5-D31C-9A466F467990}"/>
              </a:ext>
            </a:extLst>
          </p:cNvPr>
          <p:cNvSpPr/>
          <p:nvPr/>
        </p:nvSpPr>
        <p:spPr>
          <a:xfrm>
            <a:off x="5882377" y="354831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6" name="모서리가 둥근 직사각형 49">
            <a:extLst>
              <a:ext uri="{FF2B5EF4-FFF2-40B4-BE49-F238E27FC236}">
                <a16:creationId xmlns:a16="http://schemas.microsoft.com/office/drawing/2014/main" id="{8A87AEAE-358F-89E0-BBCB-4AEE6A5433F9}"/>
              </a:ext>
            </a:extLst>
          </p:cNvPr>
          <p:cNvSpPr/>
          <p:nvPr/>
        </p:nvSpPr>
        <p:spPr>
          <a:xfrm>
            <a:off x="6042308" y="355111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모서리가 둥근 직사각형 51">
            <a:extLst>
              <a:ext uri="{FF2B5EF4-FFF2-40B4-BE49-F238E27FC236}">
                <a16:creationId xmlns:a16="http://schemas.microsoft.com/office/drawing/2014/main" id="{97D38AF6-CA0F-45CA-D487-110FA25DA3AA}"/>
              </a:ext>
            </a:extLst>
          </p:cNvPr>
          <p:cNvSpPr/>
          <p:nvPr/>
        </p:nvSpPr>
        <p:spPr>
          <a:xfrm>
            <a:off x="5399659" y="381845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9" name="모서리가 둥근 직사각형 52">
            <a:extLst>
              <a:ext uri="{FF2B5EF4-FFF2-40B4-BE49-F238E27FC236}">
                <a16:creationId xmlns:a16="http://schemas.microsoft.com/office/drawing/2014/main" id="{BDC6F6DC-651D-8409-DD3C-496EE8083D2D}"/>
              </a:ext>
            </a:extLst>
          </p:cNvPr>
          <p:cNvSpPr/>
          <p:nvPr/>
        </p:nvSpPr>
        <p:spPr>
          <a:xfrm>
            <a:off x="5558147" y="382223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0" name="모서리가 둥근 직사각형 53">
            <a:extLst>
              <a:ext uri="{FF2B5EF4-FFF2-40B4-BE49-F238E27FC236}">
                <a16:creationId xmlns:a16="http://schemas.microsoft.com/office/drawing/2014/main" id="{40D89AAA-F048-3204-0613-9A62C4E1FAEB}"/>
              </a:ext>
            </a:extLst>
          </p:cNvPr>
          <p:cNvSpPr/>
          <p:nvPr/>
        </p:nvSpPr>
        <p:spPr>
          <a:xfrm>
            <a:off x="5726142" y="382091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1" name="모서리가 둥근 직사각형 54">
            <a:extLst>
              <a:ext uri="{FF2B5EF4-FFF2-40B4-BE49-F238E27FC236}">
                <a16:creationId xmlns:a16="http://schemas.microsoft.com/office/drawing/2014/main" id="{9E557D7F-E160-E6E4-652F-4624836443EC}"/>
              </a:ext>
            </a:extLst>
          </p:cNvPr>
          <p:cNvSpPr/>
          <p:nvPr/>
        </p:nvSpPr>
        <p:spPr>
          <a:xfrm>
            <a:off x="5882377" y="381993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55">
            <a:extLst>
              <a:ext uri="{FF2B5EF4-FFF2-40B4-BE49-F238E27FC236}">
                <a16:creationId xmlns:a16="http://schemas.microsoft.com/office/drawing/2014/main" id="{47D3E41B-A16C-9CF0-9655-DECD9D51B388}"/>
              </a:ext>
            </a:extLst>
          </p:cNvPr>
          <p:cNvSpPr/>
          <p:nvPr/>
        </p:nvSpPr>
        <p:spPr>
          <a:xfrm>
            <a:off x="6042308" y="382273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57">
            <a:extLst>
              <a:ext uri="{FF2B5EF4-FFF2-40B4-BE49-F238E27FC236}">
                <a16:creationId xmlns:a16="http://schemas.microsoft.com/office/drawing/2014/main" id="{62F8E1B8-6052-0210-E4B9-38CB89B89902}"/>
              </a:ext>
            </a:extLst>
          </p:cNvPr>
          <p:cNvSpPr/>
          <p:nvPr/>
        </p:nvSpPr>
        <p:spPr>
          <a:xfrm>
            <a:off x="5399099" y="408540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4" name="모서리가 둥근 직사각형 58">
            <a:extLst>
              <a:ext uri="{FF2B5EF4-FFF2-40B4-BE49-F238E27FC236}">
                <a16:creationId xmlns:a16="http://schemas.microsoft.com/office/drawing/2014/main" id="{AA5C6B6C-2430-0237-B1FF-B7268BE773B3}"/>
              </a:ext>
            </a:extLst>
          </p:cNvPr>
          <p:cNvSpPr/>
          <p:nvPr/>
        </p:nvSpPr>
        <p:spPr>
          <a:xfrm>
            <a:off x="5560699" y="408918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59">
            <a:extLst>
              <a:ext uri="{FF2B5EF4-FFF2-40B4-BE49-F238E27FC236}">
                <a16:creationId xmlns:a16="http://schemas.microsoft.com/office/drawing/2014/main" id="{B8C410CE-B1BA-DCA6-D253-46E939BF8F01}"/>
              </a:ext>
            </a:extLst>
          </p:cNvPr>
          <p:cNvSpPr/>
          <p:nvPr/>
        </p:nvSpPr>
        <p:spPr>
          <a:xfrm>
            <a:off x="5724027" y="408786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60">
            <a:extLst>
              <a:ext uri="{FF2B5EF4-FFF2-40B4-BE49-F238E27FC236}">
                <a16:creationId xmlns:a16="http://schemas.microsoft.com/office/drawing/2014/main" id="{8A928AAC-203D-463B-F9F8-1E2B796E88A5}"/>
              </a:ext>
            </a:extLst>
          </p:cNvPr>
          <p:cNvSpPr/>
          <p:nvPr/>
        </p:nvSpPr>
        <p:spPr>
          <a:xfrm>
            <a:off x="5884928" y="40868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61">
            <a:extLst>
              <a:ext uri="{FF2B5EF4-FFF2-40B4-BE49-F238E27FC236}">
                <a16:creationId xmlns:a16="http://schemas.microsoft.com/office/drawing/2014/main" id="{B37B8EA4-A0D2-A054-D818-4C07E3BB2B44}"/>
              </a:ext>
            </a:extLst>
          </p:cNvPr>
          <p:cNvSpPr/>
          <p:nvPr/>
        </p:nvSpPr>
        <p:spPr>
          <a:xfrm>
            <a:off x="6044860" y="40896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8" name="모서리가 둥근 직사각형 63">
            <a:extLst>
              <a:ext uri="{FF2B5EF4-FFF2-40B4-BE49-F238E27FC236}">
                <a16:creationId xmlns:a16="http://schemas.microsoft.com/office/drawing/2014/main" id="{8C1B97FC-608B-48DD-C269-8F16C4658855}"/>
              </a:ext>
            </a:extLst>
          </p:cNvPr>
          <p:cNvSpPr/>
          <p:nvPr/>
        </p:nvSpPr>
        <p:spPr>
          <a:xfrm>
            <a:off x="5399877" y="435660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9" name="모서리가 둥근 직사각형 64">
            <a:extLst>
              <a:ext uri="{FF2B5EF4-FFF2-40B4-BE49-F238E27FC236}">
                <a16:creationId xmlns:a16="http://schemas.microsoft.com/office/drawing/2014/main" id="{09A4FF79-694E-BEF5-1C66-A7E6F88C38DF}"/>
              </a:ext>
            </a:extLst>
          </p:cNvPr>
          <p:cNvSpPr/>
          <p:nvPr/>
        </p:nvSpPr>
        <p:spPr>
          <a:xfrm>
            <a:off x="5560748" y="435562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0" name="모서리가 둥근 직사각형 65">
            <a:extLst>
              <a:ext uri="{FF2B5EF4-FFF2-40B4-BE49-F238E27FC236}">
                <a16:creationId xmlns:a16="http://schemas.microsoft.com/office/drawing/2014/main" id="{298DA1E4-76D4-2A2F-A834-2E5FB884DF23}"/>
              </a:ext>
            </a:extLst>
          </p:cNvPr>
          <p:cNvSpPr/>
          <p:nvPr/>
        </p:nvSpPr>
        <p:spPr>
          <a:xfrm>
            <a:off x="5720043" y="43566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1" name="모서리가 둥근 직사각형 66">
            <a:extLst>
              <a:ext uri="{FF2B5EF4-FFF2-40B4-BE49-F238E27FC236}">
                <a16:creationId xmlns:a16="http://schemas.microsoft.com/office/drawing/2014/main" id="{14C03F04-725F-6FB4-8878-4403CAB418A9}"/>
              </a:ext>
            </a:extLst>
          </p:cNvPr>
          <p:cNvSpPr/>
          <p:nvPr/>
        </p:nvSpPr>
        <p:spPr>
          <a:xfrm>
            <a:off x="5885706" y="435570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2" name="모서리가 둥근 직사각형 67">
            <a:extLst>
              <a:ext uri="{FF2B5EF4-FFF2-40B4-BE49-F238E27FC236}">
                <a16:creationId xmlns:a16="http://schemas.microsoft.com/office/drawing/2014/main" id="{70E8ABD7-21A6-035D-F3E1-2550DC904C41}"/>
              </a:ext>
            </a:extLst>
          </p:cNvPr>
          <p:cNvSpPr/>
          <p:nvPr/>
        </p:nvSpPr>
        <p:spPr>
          <a:xfrm>
            <a:off x="6047290" y="435612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3" name="모서리가 둥근 직사각형 63">
            <a:extLst>
              <a:ext uri="{FF2B5EF4-FFF2-40B4-BE49-F238E27FC236}">
                <a16:creationId xmlns:a16="http://schemas.microsoft.com/office/drawing/2014/main" id="{DE95BDFE-B8CE-7D3A-BFE4-29775237C638}"/>
              </a:ext>
            </a:extLst>
          </p:cNvPr>
          <p:cNvSpPr/>
          <p:nvPr/>
        </p:nvSpPr>
        <p:spPr>
          <a:xfrm>
            <a:off x="5399877" y="462330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4" name="모서리가 둥근 직사각형 64">
            <a:extLst>
              <a:ext uri="{FF2B5EF4-FFF2-40B4-BE49-F238E27FC236}">
                <a16:creationId xmlns:a16="http://schemas.microsoft.com/office/drawing/2014/main" id="{74705BFE-8AAA-02EA-0FA1-9A89CFD3F883}"/>
              </a:ext>
            </a:extLst>
          </p:cNvPr>
          <p:cNvSpPr/>
          <p:nvPr/>
        </p:nvSpPr>
        <p:spPr>
          <a:xfrm>
            <a:off x="5560748" y="462232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5" name="모서리가 둥근 직사각형 65">
            <a:extLst>
              <a:ext uri="{FF2B5EF4-FFF2-40B4-BE49-F238E27FC236}">
                <a16:creationId xmlns:a16="http://schemas.microsoft.com/office/drawing/2014/main" id="{26F877FB-A5DB-B84F-38E0-0C4C46C97FE0}"/>
              </a:ext>
            </a:extLst>
          </p:cNvPr>
          <p:cNvSpPr/>
          <p:nvPr/>
        </p:nvSpPr>
        <p:spPr>
          <a:xfrm>
            <a:off x="5720043" y="46233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6" name="모서리가 둥근 직사각형 66">
            <a:extLst>
              <a:ext uri="{FF2B5EF4-FFF2-40B4-BE49-F238E27FC236}">
                <a16:creationId xmlns:a16="http://schemas.microsoft.com/office/drawing/2014/main" id="{ED1A407D-70E9-BFC0-A4DB-A878BE5A7F06}"/>
              </a:ext>
            </a:extLst>
          </p:cNvPr>
          <p:cNvSpPr/>
          <p:nvPr/>
        </p:nvSpPr>
        <p:spPr>
          <a:xfrm>
            <a:off x="5885706" y="462240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97" name="모서리가 둥근 직사각형 67">
            <a:extLst>
              <a:ext uri="{FF2B5EF4-FFF2-40B4-BE49-F238E27FC236}">
                <a16:creationId xmlns:a16="http://schemas.microsoft.com/office/drawing/2014/main" id="{5C581E64-BD5B-ED62-FF14-7CBD14E27210}"/>
              </a:ext>
            </a:extLst>
          </p:cNvPr>
          <p:cNvSpPr/>
          <p:nvPr/>
        </p:nvSpPr>
        <p:spPr>
          <a:xfrm>
            <a:off x="6047290" y="462282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0" name="TextBox 899">
            <a:extLst>
              <a:ext uri="{FF2B5EF4-FFF2-40B4-BE49-F238E27FC236}">
                <a16:creationId xmlns:a16="http://schemas.microsoft.com/office/drawing/2014/main" id="{A7E39B89-F500-13FA-2F4D-DD831C1AC2BB}"/>
              </a:ext>
            </a:extLst>
          </p:cNvPr>
          <p:cNvSpPr txBox="1"/>
          <p:nvPr/>
        </p:nvSpPr>
        <p:spPr>
          <a:xfrm flipH="1">
            <a:off x="3883206" y="3753773"/>
            <a:ext cx="35247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1" name="TextBox 900">
            <a:extLst>
              <a:ext uri="{FF2B5EF4-FFF2-40B4-BE49-F238E27FC236}">
                <a16:creationId xmlns:a16="http://schemas.microsoft.com/office/drawing/2014/main" id="{415935AE-23BB-1FA5-4368-115F03222C95}"/>
              </a:ext>
            </a:extLst>
          </p:cNvPr>
          <p:cNvSpPr txBox="1"/>
          <p:nvPr/>
        </p:nvSpPr>
        <p:spPr>
          <a:xfrm flipH="1">
            <a:off x="3883619" y="4566572"/>
            <a:ext cx="36766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2" name="TextBox 901">
            <a:extLst>
              <a:ext uri="{FF2B5EF4-FFF2-40B4-BE49-F238E27FC236}">
                <a16:creationId xmlns:a16="http://schemas.microsoft.com/office/drawing/2014/main" id="{4B4D2CAF-DEE9-FCFD-2684-D77EBFF6DC21}"/>
              </a:ext>
            </a:extLst>
          </p:cNvPr>
          <p:cNvSpPr txBox="1"/>
          <p:nvPr/>
        </p:nvSpPr>
        <p:spPr>
          <a:xfrm flipH="1">
            <a:off x="3886538" y="5364858"/>
            <a:ext cx="441250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3" name="TextBox 902">
            <a:extLst>
              <a:ext uri="{FF2B5EF4-FFF2-40B4-BE49-F238E27FC236}">
                <a16:creationId xmlns:a16="http://schemas.microsoft.com/office/drawing/2014/main" id="{B236C49C-C7F0-6BC4-8760-8B01E443DB33}"/>
              </a:ext>
            </a:extLst>
          </p:cNvPr>
          <p:cNvSpPr txBox="1"/>
          <p:nvPr/>
        </p:nvSpPr>
        <p:spPr>
          <a:xfrm flipH="1">
            <a:off x="5026206" y="1063913"/>
            <a:ext cx="35247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4" name="TextBox 903">
            <a:extLst>
              <a:ext uri="{FF2B5EF4-FFF2-40B4-BE49-F238E27FC236}">
                <a16:creationId xmlns:a16="http://schemas.microsoft.com/office/drawing/2014/main" id="{C95742B8-A022-DDAD-9C97-ABA5D0BE8B60}"/>
              </a:ext>
            </a:extLst>
          </p:cNvPr>
          <p:cNvSpPr txBox="1"/>
          <p:nvPr/>
        </p:nvSpPr>
        <p:spPr>
          <a:xfrm flipH="1">
            <a:off x="5026619" y="1876712"/>
            <a:ext cx="36766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5" name="TextBox 904">
            <a:extLst>
              <a:ext uri="{FF2B5EF4-FFF2-40B4-BE49-F238E27FC236}">
                <a16:creationId xmlns:a16="http://schemas.microsoft.com/office/drawing/2014/main" id="{12AA06DC-33B1-B969-8AAA-5B2B11094330}"/>
              </a:ext>
            </a:extLst>
          </p:cNvPr>
          <p:cNvSpPr txBox="1"/>
          <p:nvPr/>
        </p:nvSpPr>
        <p:spPr>
          <a:xfrm flipH="1">
            <a:off x="5029538" y="2674998"/>
            <a:ext cx="441250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6" name="TextBox 905">
            <a:extLst>
              <a:ext uri="{FF2B5EF4-FFF2-40B4-BE49-F238E27FC236}">
                <a16:creationId xmlns:a16="http://schemas.microsoft.com/office/drawing/2014/main" id="{737B598D-1DF9-518D-B151-3415EAD53FE6}"/>
              </a:ext>
            </a:extLst>
          </p:cNvPr>
          <p:cNvSpPr txBox="1"/>
          <p:nvPr/>
        </p:nvSpPr>
        <p:spPr>
          <a:xfrm flipH="1">
            <a:off x="5024502" y="3468821"/>
            <a:ext cx="35247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8" name="TextBox 907">
            <a:extLst>
              <a:ext uri="{FF2B5EF4-FFF2-40B4-BE49-F238E27FC236}">
                <a16:creationId xmlns:a16="http://schemas.microsoft.com/office/drawing/2014/main" id="{D3EB775D-5288-F17B-070A-9F812CB8BBE9}"/>
              </a:ext>
            </a:extLst>
          </p:cNvPr>
          <p:cNvSpPr txBox="1"/>
          <p:nvPr/>
        </p:nvSpPr>
        <p:spPr>
          <a:xfrm flipH="1">
            <a:off x="3887497" y="6157849"/>
            <a:ext cx="426551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en-US" altLang="ko-KR" sz="900" dirty="0">
              <a:solidFill>
                <a:srgbClr val="01AF85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1" name="TextBox 910">
            <a:extLst>
              <a:ext uri="{FF2B5EF4-FFF2-40B4-BE49-F238E27FC236}">
                <a16:creationId xmlns:a16="http://schemas.microsoft.com/office/drawing/2014/main" id="{37CF4F5D-9F3A-60E1-AF2E-1DB212902212}"/>
              </a:ext>
            </a:extLst>
          </p:cNvPr>
          <p:cNvSpPr txBox="1"/>
          <p:nvPr/>
        </p:nvSpPr>
        <p:spPr>
          <a:xfrm flipH="1">
            <a:off x="5021784" y="4284424"/>
            <a:ext cx="352471" cy="6181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A57B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A57B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2" name="사각형: 둥근 위쪽 모서리 911">
            <a:extLst>
              <a:ext uri="{FF2B5EF4-FFF2-40B4-BE49-F238E27FC236}">
                <a16:creationId xmlns:a16="http://schemas.microsoft.com/office/drawing/2014/main" id="{5E673AE4-D573-284A-1F7B-4AA00D95BBEB}"/>
              </a:ext>
            </a:extLst>
          </p:cNvPr>
          <p:cNvSpPr/>
          <p:nvPr/>
        </p:nvSpPr>
        <p:spPr>
          <a:xfrm>
            <a:off x="7038766" y="728663"/>
            <a:ext cx="1178952" cy="317660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3" name="사각형: 둥근 한쪽 모서리 912">
            <a:extLst>
              <a:ext uri="{FF2B5EF4-FFF2-40B4-BE49-F238E27FC236}">
                <a16:creationId xmlns:a16="http://schemas.microsoft.com/office/drawing/2014/main" id="{F9227353-25EF-5D13-4349-1E2DA2C84CA1}"/>
              </a:ext>
            </a:extLst>
          </p:cNvPr>
          <p:cNvSpPr/>
          <p:nvPr/>
        </p:nvSpPr>
        <p:spPr>
          <a:xfrm rot="10800000">
            <a:off x="7029343" y="931584"/>
            <a:ext cx="279071" cy="3056215"/>
          </a:xfrm>
          <a:prstGeom prst="round1Rect">
            <a:avLst/>
          </a:prstGeom>
          <a:solidFill>
            <a:srgbClr val="E9F6F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 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4" name="사각형: 둥근 모서리 913">
            <a:extLst>
              <a:ext uri="{FF2B5EF4-FFF2-40B4-BE49-F238E27FC236}">
                <a16:creationId xmlns:a16="http://schemas.microsoft.com/office/drawing/2014/main" id="{DE6998CB-C3CE-A9DE-ED88-BFB5C93500FD}"/>
              </a:ext>
            </a:extLst>
          </p:cNvPr>
          <p:cNvSpPr/>
          <p:nvPr/>
        </p:nvSpPr>
        <p:spPr>
          <a:xfrm>
            <a:off x="7034864" y="728662"/>
            <a:ext cx="1176273" cy="3266867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31B19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5" name="직선 연결선 914">
            <a:extLst>
              <a:ext uri="{FF2B5EF4-FFF2-40B4-BE49-F238E27FC236}">
                <a16:creationId xmlns:a16="http://schemas.microsoft.com/office/drawing/2014/main" id="{4CE504D4-A792-859B-65B9-F92AE28083C4}"/>
              </a:ext>
            </a:extLst>
          </p:cNvPr>
          <p:cNvCxnSpPr/>
          <p:nvPr/>
        </p:nvCxnSpPr>
        <p:spPr>
          <a:xfrm flipV="1">
            <a:off x="7313062" y="923642"/>
            <a:ext cx="0" cy="3060000"/>
          </a:xfrm>
          <a:prstGeom prst="line">
            <a:avLst/>
          </a:prstGeom>
          <a:ln w="3175">
            <a:solidFill>
              <a:srgbClr val="31B1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6" name="직선 연결선 915">
            <a:extLst>
              <a:ext uri="{FF2B5EF4-FFF2-40B4-BE49-F238E27FC236}">
                <a16:creationId xmlns:a16="http://schemas.microsoft.com/office/drawing/2014/main" id="{215EE8EF-B18A-06E3-FC81-B62DFE5CFD64}"/>
              </a:ext>
            </a:extLst>
          </p:cNvPr>
          <p:cNvCxnSpPr>
            <a:cxnSpLocks/>
          </p:cNvCxnSpPr>
          <p:nvPr/>
        </p:nvCxnSpPr>
        <p:spPr>
          <a:xfrm>
            <a:off x="7029346" y="1053267"/>
            <a:ext cx="1181792" cy="0"/>
          </a:xfrm>
          <a:prstGeom prst="line">
            <a:avLst/>
          </a:prstGeom>
          <a:ln w="3175">
            <a:solidFill>
              <a:srgbClr val="31B1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1" name="모서리가 둥근 직사각형 12">
            <a:extLst>
              <a:ext uri="{FF2B5EF4-FFF2-40B4-BE49-F238E27FC236}">
                <a16:creationId xmlns:a16="http://schemas.microsoft.com/office/drawing/2014/main" id="{13DFE3ED-D03D-1119-9D13-24931C7B103E}"/>
              </a:ext>
            </a:extLst>
          </p:cNvPr>
          <p:cNvSpPr/>
          <p:nvPr/>
        </p:nvSpPr>
        <p:spPr>
          <a:xfrm>
            <a:off x="7417909" y="112041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2" name="모서리가 둥근 직사각형 15">
            <a:extLst>
              <a:ext uri="{FF2B5EF4-FFF2-40B4-BE49-F238E27FC236}">
                <a16:creationId xmlns:a16="http://schemas.microsoft.com/office/drawing/2014/main" id="{6E610103-5017-C18A-6033-70174D30E966}"/>
              </a:ext>
            </a:extLst>
          </p:cNvPr>
          <p:cNvSpPr/>
          <p:nvPr/>
        </p:nvSpPr>
        <p:spPr>
          <a:xfrm>
            <a:off x="7583807" y="111944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3" name="모서리가 둥근 직사각형 16">
            <a:extLst>
              <a:ext uri="{FF2B5EF4-FFF2-40B4-BE49-F238E27FC236}">
                <a16:creationId xmlns:a16="http://schemas.microsoft.com/office/drawing/2014/main" id="{FFB64FB1-6433-8BA5-7E4C-193D6F7744E1}"/>
              </a:ext>
            </a:extLst>
          </p:cNvPr>
          <p:cNvSpPr/>
          <p:nvPr/>
        </p:nvSpPr>
        <p:spPr>
          <a:xfrm>
            <a:off x="7742885" y="111813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4" name="모서리가 둥근 직사각형 17">
            <a:extLst>
              <a:ext uri="{FF2B5EF4-FFF2-40B4-BE49-F238E27FC236}">
                <a16:creationId xmlns:a16="http://schemas.microsoft.com/office/drawing/2014/main" id="{BE1972AF-29D9-5708-7EF1-7170B829DFC5}"/>
              </a:ext>
            </a:extLst>
          </p:cNvPr>
          <p:cNvSpPr/>
          <p:nvPr/>
        </p:nvSpPr>
        <p:spPr>
          <a:xfrm>
            <a:off x="7904238" y="111716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5" name="모서리가 둥근 직사각형 18">
            <a:extLst>
              <a:ext uri="{FF2B5EF4-FFF2-40B4-BE49-F238E27FC236}">
                <a16:creationId xmlns:a16="http://schemas.microsoft.com/office/drawing/2014/main" id="{952497EE-C4AA-4DF3-C963-A17304C18205}"/>
              </a:ext>
            </a:extLst>
          </p:cNvPr>
          <p:cNvSpPr/>
          <p:nvPr/>
        </p:nvSpPr>
        <p:spPr>
          <a:xfrm>
            <a:off x="8066966" y="111758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6" name="모서리가 둥근 직사각형 21">
            <a:extLst>
              <a:ext uri="{FF2B5EF4-FFF2-40B4-BE49-F238E27FC236}">
                <a16:creationId xmlns:a16="http://schemas.microsoft.com/office/drawing/2014/main" id="{7A637AC2-C09B-8621-A0E8-B4D7C80E1112}"/>
              </a:ext>
            </a:extLst>
          </p:cNvPr>
          <p:cNvSpPr/>
          <p:nvPr/>
        </p:nvSpPr>
        <p:spPr>
          <a:xfrm>
            <a:off x="7417625" y="138841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7" name="모서리가 둥근 직사각형 22">
            <a:extLst>
              <a:ext uri="{FF2B5EF4-FFF2-40B4-BE49-F238E27FC236}">
                <a16:creationId xmlns:a16="http://schemas.microsoft.com/office/drawing/2014/main" id="{040CE4C9-BF06-FCA6-A477-C6C139F08723}"/>
              </a:ext>
            </a:extLst>
          </p:cNvPr>
          <p:cNvSpPr/>
          <p:nvPr/>
        </p:nvSpPr>
        <p:spPr>
          <a:xfrm>
            <a:off x="7583523" y="138743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8" name="모서리가 둥근 직사각형 23">
            <a:extLst>
              <a:ext uri="{FF2B5EF4-FFF2-40B4-BE49-F238E27FC236}">
                <a16:creationId xmlns:a16="http://schemas.microsoft.com/office/drawing/2014/main" id="{68DB7EA4-1C68-CD1F-6105-DAD05ACD488F}"/>
              </a:ext>
            </a:extLst>
          </p:cNvPr>
          <p:cNvSpPr/>
          <p:nvPr/>
        </p:nvSpPr>
        <p:spPr>
          <a:xfrm>
            <a:off x="7742601" y="138613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9" name="모서리가 둥근 직사각형 24">
            <a:extLst>
              <a:ext uri="{FF2B5EF4-FFF2-40B4-BE49-F238E27FC236}">
                <a16:creationId xmlns:a16="http://schemas.microsoft.com/office/drawing/2014/main" id="{F68B0F21-1FC0-45F8-8013-AA298D6F6FC3}"/>
              </a:ext>
            </a:extLst>
          </p:cNvPr>
          <p:cNvSpPr/>
          <p:nvPr/>
        </p:nvSpPr>
        <p:spPr>
          <a:xfrm>
            <a:off x="7903953" y="138820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0" name="모서리가 둥근 직사각형 25">
            <a:extLst>
              <a:ext uri="{FF2B5EF4-FFF2-40B4-BE49-F238E27FC236}">
                <a16:creationId xmlns:a16="http://schemas.microsoft.com/office/drawing/2014/main" id="{20CC8216-6531-A9EE-D454-2E6DB73A41B6}"/>
              </a:ext>
            </a:extLst>
          </p:cNvPr>
          <p:cNvSpPr/>
          <p:nvPr/>
        </p:nvSpPr>
        <p:spPr>
          <a:xfrm>
            <a:off x="8063651" y="138861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1" name="모서리가 둥근 직사각형 27">
            <a:extLst>
              <a:ext uri="{FF2B5EF4-FFF2-40B4-BE49-F238E27FC236}">
                <a16:creationId xmlns:a16="http://schemas.microsoft.com/office/drawing/2014/main" id="{5FA39C78-947C-2F6F-FE26-C47CC32F12EC}"/>
              </a:ext>
            </a:extLst>
          </p:cNvPr>
          <p:cNvSpPr/>
          <p:nvPr/>
        </p:nvSpPr>
        <p:spPr>
          <a:xfrm>
            <a:off x="7416394" y="165761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모서리가 둥근 직사각형 28">
            <a:extLst>
              <a:ext uri="{FF2B5EF4-FFF2-40B4-BE49-F238E27FC236}">
                <a16:creationId xmlns:a16="http://schemas.microsoft.com/office/drawing/2014/main" id="{5F0E797C-0B19-0316-5091-26A68F069CD5}"/>
              </a:ext>
            </a:extLst>
          </p:cNvPr>
          <p:cNvSpPr/>
          <p:nvPr/>
        </p:nvSpPr>
        <p:spPr>
          <a:xfrm>
            <a:off x="7582292" y="165663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3" name="모서리가 둥근 직사각형 29">
            <a:extLst>
              <a:ext uri="{FF2B5EF4-FFF2-40B4-BE49-F238E27FC236}">
                <a16:creationId xmlns:a16="http://schemas.microsoft.com/office/drawing/2014/main" id="{C15F93D8-0DCB-6BA6-AF13-D1873643E842}"/>
              </a:ext>
            </a:extLst>
          </p:cNvPr>
          <p:cNvSpPr/>
          <p:nvPr/>
        </p:nvSpPr>
        <p:spPr>
          <a:xfrm>
            <a:off x="7743643" y="165532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4" name="모서리가 둥근 직사각형 30">
            <a:extLst>
              <a:ext uri="{FF2B5EF4-FFF2-40B4-BE49-F238E27FC236}">
                <a16:creationId xmlns:a16="http://schemas.microsoft.com/office/drawing/2014/main" id="{7BAEC666-9E1B-9C18-1F3B-D350FA804054}"/>
              </a:ext>
            </a:extLst>
          </p:cNvPr>
          <p:cNvSpPr/>
          <p:nvPr/>
        </p:nvSpPr>
        <p:spPr>
          <a:xfrm>
            <a:off x="7904996" y="165435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5" name="모서리가 둥근 직사각형 31">
            <a:extLst>
              <a:ext uri="{FF2B5EF4-FFF2-40B4-BE49-F238E27FC236}">
                <a16:creationId xmlns:a16="http://schemas.microsoft.com/office/drawing/2014/main" id="{3AE08986-119E-06E2-77B3-3A9D34D0715E}"/>
              </a:ext>
            </a:extLst>
          </p:cNvPr>
          <p:cNvSpPr/>
          <p:nvPr/>
        </p:nvSpPr>
        <p:spPr>
          <a:xfrm>
            <a:off x="8065451" y="165477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6" name="모서리가 둥근 직사각형 33">
            <a:extLst>
              <a:ext uri="{FF2B5EF4-FFF2-40B4-BE49-F238E27FC236}">
                <a16:creationId xmlns:a16="http://schemas.microsoft.com/office/drawing/2014/main" id="{AD640EB2-4203-FE38-3F05-44FD715FB7EB}"/>
              </a:ext>
            </a:extLst>
          </p:cNvPr>
          <p:cNvSpPr/>
          <p:nvPr/>
        </p:nvSpPr>
        <p:spPr>
          <a:xfrm>
            <a:off x="7419137" y="193156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3" name="모서리가 둥근 직사각형 34">
            <a:extLst>
              <a:ext uri="{FF2B5EF4-FFF2-40B4-BE49-F238E27FC236}">
                <a16:creationId xmlns:a16="http://schemas.microsoft.com/office/drawing/2014/main" id="{E099440F-05EA-17E2-E021-EBAF40F427AA}"/>
              </a:ext>
            </a:extLst>
          </p:cNvPr>
          <p:cNvSpPr/>
          <p:nvPr/>
        </p:nvSpPr>
        <p:spPr>
          <a:xfrm>
            <a:off x="7578975" y="193058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6" name="모서리가 둥근 직사각형 35">
            <a:extLst>
              <a:ext uri="{FF2B5EF4-FFF2-40B4-BE49-F238E27FC236}">
                <a16:creationId xmlns:a16="http://schemas.microsoft.com/office/drawing/2014/main" id="{DFD79C6A-5C1D-0C78-7A5D-A872D40DF1C9}"/>
              </a:ext>
            </a:extLst>
          </p:cNvPr>
          <p:cNvSpPr/>
          <p:nvPr/>
        </p:nvSpPr>
        <p:spPr>
          <a:xfrm>
            <a:off x="7740326" y="192928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5" name="모서리가 둥근 직사각형 36">
            <a:extLst>
              <a:ext uri="{FF2B5EF4-FFF2-40B4-BE49-F238E27FC236}">
                <a16:creationId xmlns:a16="http://schemas.microsoft.com/office/drawing/2014/main" id="{1DCDAD39-0448-987F-9342-5C808659952D}"/>
              </a:ext>
            </a:extLst>
          </p:cNvPr>
          <p:cNvSpPr/>
          <p:nvPr/>
        </p:nvSpPr>
        <p:spPr>
          <a:xfrm>
            <a:off x="7903951" y="192831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6" name="모서리가 둥근 직사각형 37">
            <a:extLst>
              <a:ext uri="{FF2B5EF4-FFF2-40B4-BE49-F238E27FC236}">
                <a16:creationId xmlns:a16="http://schemas.microsoft.com/office/drawing/2014/main" id="{3C2EFB3F-E03A-32DA-E1B7-EDD601CDC062}"/>
              </a:ext>
            </a:extLst>
          </p:cNvPr>
          <p:cNvSpPr/>
          <p:nvPr/>
        </p:nvSpPr>
        <p:spPr>
          <a:xfrm>
            <a:off x="8064406" y="192872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7" name="모서리가 둥근 직사각형 39">
            <a:extLst>
              <a:ext uri="{FF2B5EF4-FFF2-40B4-BE49-F238E27FC236}">
                <a16:creationId xmlns:a16="http://schemas.microsoft.com/office/drawing/2014/main" id="{54A8DA20-9A7E-0495-9E0F-2011FD33461D}"/>
              </a:ext>
            </a:extLst>
          </p:cNvPr>
          <p:cNvSpPr/>
          <p:nvPr/>
        </p:nvSpPr>
        <p:spPr>
          <a:xfrm>
            <a:off x="7417625" y="220007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8" name="모서리가 둥근 직사각형 40">
            <a:extLst>
              <a:ext uri="{FF2B5EF4-FFF2-40B4-BE49-F238E27FC236}">
                <a16:creationId xmlns:a16="http://schemas.microsoft.com/office/drawing/2014/main" id="{A6DE0F67-1B47-A1ED-F3B2-6DC160456A9A}"/>
              </a:ext>
            </a:extLst>
          </p:cNvPr>
          <p:cNvSpPr/>
          <p:nvPr/>
        </p:nvSpPr>
        <p:spPr>
          <a:xfrm>
            <a:off x="7580493" y="219910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9" name="모서리가 둥근 직사각형 41">
            <a:extLst>
              <a:ext uri="{FF2B5EF4-FFF2-40B4-BE49-F238E27FC236}">
                <a16:creationId xmlns:a16="http://schemas.microsoft.com/office/drawing/2014/main" id="{4E999599-C9DD-3966-F789-C38ADD89494C}"/>
              </a:ext>
            </a:extLst>
          </p:cNvPr>
          <p:cNvSpPr/>
          <p:nvPr/>
        </p:nvSpPr>
        <p:spPr>
          <a:xfrm>
            <a:off x="7741843" y="219779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0" name="모서리가 둥근 직사각형 42">
            <a:extLst>
              <a:ext uri="{FF2B5EF4-FFF2-40B4-BE49-F238E27FC236}">
                <a16:creationId xmlns:a16="http://schemas.microsoft.com/office/drawing/2014/main" id="{C9AC98B0-8CA0-0EE2-FBD6-875735D6519F}"/>
              </a:ext>
            </a:extLst>
          </p:cNvPr>
          <p:cNvSpPr/>
          <p:nvPr/>
        </p:nvSpPr>
        <p:spPr>
          <a:xfrm>
            <a:off x="7903196" y="219682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1" name="모서리가 둥근 직사각형 43">
            <a:extLst>
              <a:ext uri="{FF2B5EF4-FFF2-40B4-BE49-F238E27FC236}">
                <a16:creationId xmlns:a16="http://schemas.microsoft.com/office/drawing/2014/main" id="{4C08031A-C8F2-F54A-F3B7-1594A422B5D0}"/>
              </a:ext>
            </a:extLst>
          </p:cNvPr>
          <p:cNvSpPr/>
          <p:nvPr/>
        </p:nvSpPr>
        <p:spPr>
          <a:xfrm>
            <a:off x="8063651" y="219724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2" name="모서리가 둥근 직사각형 45">
            <a:extLst>
              <a:ext uri="{FF2B5EF4-FFF2-40B4-BE49-F238E27FC236}">
                <a16:creationId xmlns:a16="http://schemas.microsoft.com/office/drawing/2014/main" id="{484BA60B-9526-2319-161C-4D1A97EEE5CC}"/>
              </a:ext>
            </a:extLst>
          </p:cNvPr>
          <p:cNvSpPr/>
          <p:nvPr/>
        </p:nvSpPr>
        <p:spPr>
          <a:xfrm>
            <a:off x="7417412" y="246989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3" name="모서리가 둥근 직사각형 46">
            <a:extLst>
              <a:ext uri="{FF2B5EF4-FFF2-40B4-BE49-F238E27FC236}">
                <a16:creationId xmlns:a16="http://schemas.microsoft.com/office/drawing/2014/main" id="{0ABA35BF-8AAE-1A90-9C5D-C85B0482D04B}"/>
              </a:ext>
            </a:extLst>
          </p:cNvPr>
          <p:cNvSpPr/>
          <p:nvPr/>
        </p:nvSpPr>
        <p:spPr>
          <a:xfrm>
            <a:off x="7580280" y="246892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4" name="모서리가 둥근 직사각형 47">
            <a:extLst>
              <a:ext uri="{FF2B5EF4-FFF2-40B4-BE49-F238E27FC236}">
                <a16:creationId xmlns:a16="http://schemas.microsoft.com/office/drawing/2014/main" id="{E85B1252-4A4E-3EF7-DB3E-0AB83997B4C4}"/>
              </a:ext>
            </a:extLst>
          </p:cNvPr>
          <p:cNvSpPr/>
          <p:nvPr/>
        </p:nvSpPr>
        <p:spPr>
          <a:xfrm>
            <a:off x="7743903" y="246761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5" name="모서리가 둥근 직사각형 48">
            <a:extLst>
              <a:ext uri="{FF2B5EF4-FFF2-40B4-BE49-F238E27FC236}">
                <a16:creationId xmlns:a16="http://schemas.microsoft.com/office/drawing/2014/main" id="{1250A469-F7EF-2A4D-0BCD-D3CE79DD3374}"/>
              </a:ext>
            </a:extLst>
          </p:cNvPr>
          <p:cNvSpPr/>
          <p:nvPr/>
        </p:nvSpPr>
        <p:spPr>
          <a:xfrm>
            <a:off x="7900711" y="246664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6" name="모서리가 둥근 직사각형 49">
            <a:extLst>
              <a:ext uri="{FF2B5EF4-FFF2-40B4-BE49-F238E27FC236}">
                <a16:creationId xmlns:a16="http://schemas.microsoft.com/office/drawing/2014/main" id="{97329FF3-7709-0669-8C80-FD2BB736069B}"/>
              </a:ext>
            </a:extLst>
          </p:cNvPr>
          <p:cNvSpPr/>
          <p:nvPr/>
        </p:nvSpPr>
        <p:spPr>
          <a:xfrm>
            <a:off x="8063438" y="246706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7" name="TextBox 1196">
            <a:extLst>
              <a:ext uri="{FF2B5EF4-FFF2-40B4-BE49-F238E27FC236}">
                <a16:creationId xmlns:a16="http://schemas.microsoft.com/office/drawing/2014/main" id="{C6E99483-F33C-7558-8FDC-80BC64B66558}"/>
              </a:ext>
            </a:extLst>
          </p:cNvPr>
          <p:cNvSpPr txBox="1"/>
          <p:nvPr/>
        </p:nvSpPr>
        <p:spPr>
          <a:xfrm>
            <a:off x="7454475" y="880363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sp>
        <p:nvSpPr>
          <p:cNvPr id="1198" name="TextBox 1197">
            <a:extLst>
              <a:ext uri="{FF2B5EF4-FFF2-40B4-BE49-F238E27FC236}">
                <a16:creationId xmlns:a16="http://schemas.microsoft.com/office/drawing/2014/main" id="{FCDD12A2-9076-8706-9640-085210F48894}"/>
              </a:ext>
            </a:extLst>
          </p:cNvPr>
          <p:cNvSpPr txBox="1"/>
          <p:nvPr/>
        </p:nvSpPr>
        <p:spPr>
          <a:xfrm>
            <a:off x="7223382" y="700019"/>
            <a:ext cx="10059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과 목 </a:t>
            </a:r>
          </a:p>
        </p:txBody>
      </p:sp>
      <p:cxnSp>
        <p:nvCxnSpPr>
          <p:cNvPr id="1199" name="직선 연결선 1198">
            <a:extLst>
              <a:ext uri="{FF2B5EF4-FFF2-40B4-BE49-F238E27FC236}">
                <a16:creationId xmlns:a16="http://schemas.microsoft.com/office/drawing/2014/main" id="{D37CB95B-C609-6BC3-E9EC-F25F890F15DD}"/>
              </a:ext>
            </a:extLst>
          </p:cNvPr>
          <p:cNvCxnSpPr>
            <a:cxnSpLocks/>
          </p:cNvCxnSpPr>
          <p:nvPr/>
        </p:nvCxnSpPr>
        <p:spPr>
          <a:xfrm>
            <a:off x="7024127" y="924461"/>
            <a:ext cx="1181792" cy="0"/>
          </a:xfrm>
          <a:prstGeom prst="line">
            <a:avLst/>
          </a:prstGeom>
          <a:ln w="3175">
            <a:solidFill>
              <a:srgbClr val="31B19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0" name="TextBox 1199">
            <a:extLst>
              <a:ext uri="{FF2B5EF4-FFF2-40B4-BE49-F238E27FC236}">
                <a16:creationId xmlns:a16="http://schemas.microsoft.com/office/drawing/2014/main" id="{C0445A21-B425-B82F-D0DD-17B48B908D67}"/>
              </a:ext>
            </a:extLst>
          </p:cNvPr>
          <p:cNvSpPr txBox="1"/>
          <p:nvPr/>
        </p:nvSpPr>
        <p:spPr>
          <a:xfrm flipH="1">
            <a:off x="7011179" y="1061247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2" name="모서리가 둥근 직사각형 12">
            <a:extLst>
              <a:ext uri="{FF2B5EF4-FFF2-40B4-BE49-F238E27FC236}">
                <a16:creationId xmlns:a16="http://schemas.microsoft.com/office/drawing/2014/main" id="{0241FB30-5436-C2EE-0223-CB7C6AAC599F}"/>
              </a:ext>
            </a:extLst>
          </p:cNvPr>
          <p:cNvSpPr/>
          <p:nvPr/>
        </p:nvSpPr>
        <p:spPr>
          <a:xfrm>
            <a:off x="7414381" y="273186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3" name="모서리가 둥근 직사각형 15">
            <a:extLst>
              <a:ext uri="{FF2B5EF4-FFF2-40B4-BE49-F238E27FC236}">
                <a16:creationId xmlns:a16="http://schemas.microsoft.com/office/drawing/2014/main" id="{EE95AA98-286A-6233-2CBF-3F8E7DCFBCC6}"/>
              </a:ext>
            </a:extLst>
          </p:cNvPr>
          <p:cNvSpPr/>
          <p:nvPr/>
        </p:nvSpPr>
        <p:spPr>
          <a:xfrm>
            <a:off x="7580279" y="273089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4" name="모서리가 둥근 직사각형 16">
            <a:extLst>
              <a:ext uri="{FF2B5EF4-FFF2-40B4-BE49-F238E27FC236}">
                <a16:creationId xmlns:a16="http://schemas.microsoft.com/office/drawing/2014/main" id="{2E8A6B39-A647-7C88-8224-5AADA1C7D4AF}"/>
              </a:ext>
            </a:extLst>
          </p:cNvPr>
          <p:cNvSpPr/>
          <p:nvPr/>
        </p:nvSpPr>
        <p:spPr>
          <a:xfrm>
            <a:off x="7739357" y="272958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5" name="모서리가 둥근 직사각형 17">
            <a:extLst>
              <a:ext uri="{FF2B5EF4-FFF2-40B4-BE49-F238E27FC236}">
                <a16:creationId xmlns:a16="http://schemas.microsoft.com/office/drawing/2014/main" id="{74294759-5C2C-34EB-50EA-5274006BFD50}"/>
              </a:ext>
            </a:extLst>
          </p:cNvPr>
          <p:cNvSpPr/>
          <p:nvPr/>
        </p:nvSpPr>
        <p:spPr>
          <a:xfrm>
            <a:off x="7900710" y="272861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6" name="모서리가 둥근 직사각형 18">
            <a:extLst>
              <a:ext uri="{FF2B5EF4-FFF2-40B4-BE49-F238E27FC236}">
                <a16:creationId xmlns:a16="http://schemas.microsoft.com/office/drawing/2014/main" id="{82461EF3-333E-77D2-0F92-6EB8B365ECE4}"/>
              </a:ext>
            </a:extLst>
          </p:cNvPr>
          <p:cNvSpPr/>
          <p:nvPr/>
        </p:nvSpPr>
        <p:spPr>
          <a:xfrm>
            <a:off x="8063438" y="272903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7" name="모서리가 둥근 직사각형 21">
            <a:extLst>
              <a:ext uri="{FF2B5EF4-FFF2-40B4-BE49-F238E27FC236}">
                <a16:creationId xmlns:a16="http://schemas.microsoft.com/office/drawing/2014/main" id="{89EA9415-E6F4-4E80-2703-956FC77A9B6F}"/>
              </a:ext>
            </a:extLst>
          </p:cNvPr>
          <p:cNvSpPr/>
          <p:nvPr/>
        </p:nvSpPr>
        <p:spPr>
          <a:xfrm>
            <a:off x="7414097" y="299986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8" name="모서리가 둥근 직사각형 22">
            <a:extLst>
              <a:ext uri="{FF2B5EF4-FFF2-40B4-BE49-F238E27FC236}">
                <a16:creationId xmlns:a16="http://schemas.microsoft.com/office/drawing/2014/main" id="{8BF29F11-EA94-F3B7-1532-77AC8B9E2E10}"/>
              </a:ext>
            </a:extLst>
          </p:cNvPr>
          <p:cNvSpPr/>
          <p:nvPr/>
        </p:nvSpPr>
        <p:spPr>
          <a:xfrm>
            <a:off x="7579995" y="299888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9" name="모서리가 둥근 직사각형 23">
            <a:extLst>
              <a:ext uri="{FF2B5EF4-FFF2-40B4-BE49-F238E27FC236}">
                <a16:creationId xmlns:a16="http://schemas.microsoft.com/office/drawing/2014/main" id="{80199433-3A9D-2B63-3CE7-EDCE6B524D0A}"/>
              </a:ext>
            </a:extLst>
          </p:cNvPr>
          <p:cNvSpPr/>
          <p:nvPr/>
        </p:nvSpPr>
        <p:spPr>
          <a:xfrm>
            <a:off x="7739073" y="299757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0" name="모서리가 둥근 직사각형 24">
            <a:extLst>
              <a:ext uri="{FF2B5EF4-FFF2-40B4-BE49-F238E27FC236}">
                <a16:creationId xmlns:a16="http://schemas.microsoft.com/office/drawing/2014/main" id="{456F827F-F31B-B65A-FD0D-F4574A17C926}"/>
              </a:ext>
            </a:extLst>
          </p:cNvPr>
          <p:cNvSpPr/>
          <p:nvPr/>
        </p:nvSpPr>
        <p:spPr>
          <a:xfrm>
            <a:off x="7900425" y="299965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1" name="모서리가 둥근 직사각형 25">
            <a:extLst>
              <a:ext uri="{FF2B5EF4-FFF2-40B4-BE49-F238E27FC236}">
                <a16:creationId xmlns:a16="http://schemas.microsoft.com/office/drawing/2014/main" id="{589A5C92-ED26-0A0D-145E-60CEE696D4EF}"/>
              </a:ext>
            </a:extLst>
          </p:cNvPr>
          <p:cNvSpPr/>
          <p:nvPr/>
        </p:nvSpPr>
        <p:spPr>
          <a:xfrm>
            <a:off x="8060123" y="300006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모서리가 둥근 직사각형 27">
            <a:extLst>
              <a:ext uri="{FF2B5EF4-FFF2-40B4-BE49-F238E27FC236}">
                <a16:creationId xmlns:a16="http://schemas.microsoft.com/office/drawing/2014/main" id="{8DA4DECA-B65B-AD36-C5D8-1D1559A741D4}"/>
              </a:ext>
            </a:extLst>
          </p:cNvPr>
          <p:cNvSpPr/>
          <p:nvPr/>
        </p:nvSpPr>
        <p:spPr>
          <a:xfrm>
            <a:off x="7412866" y="326905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3" name="모서리가 둥근 직사각형 28">
            <a:extLst>
              <a:ext uri="{FF2B5EF4-FFF2-40B4-BE49-F238E27FC236}">
                <a16:creationId xmlns:a16="http://schemas.microsoft.com/office/drawing/2014/main" id="{67B4F01A-3DA5-6900-1DC5-F2218682A34C}"/>
              </a:ext>
            </a:extLst>
          </p:cNvPr>
          <p:cNvSpPr/>
          <p:nvPr/>
        </p:nvSpPr>
        <p:spPr>
          <a:xfrm>
            <a:off x="7578764" y="326808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4" name="모서리가 둥근 직사각형 29">
            <a:extLst>
              <a:ext uri="{FF2B5EF4-FFF2-40B4-BE49-F238E27FC236}">
                <a16:creationId xmlns:a16="http://schemas.microsoft.com/office/drawing/2014/main" id="{9A80E626-8290-1799-FD49-F443494651C9}"/>
              </a:ext>
            </a:extLst>
          </p:cNvPr>
          <p:cNvSpPr/>
          <p:nvPr/>
        </p:nvSpPr>
        <p:spPr>
          <a:xfrm>
            <a:off x="7740115" y="326677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5" name="모서리가 둥근 직사각형 30">
            <a:extLst>
              <a:ext uri="{FF2B5EF4-FFF2-40B4-BE49-F238E27FC236}">
                <a16:creationId xmlns:a16="http://schemas.microsoft.com/office/drawing/2014/main" id="{B89289BE-4786-72F5-E332-C05DC20064C4}"/>
              </a:ext>
            </a:extLst>
          </p:cNvPr>
          <p:cNvSpPr/>
          <p:nvPr/>
        </p:nvSpPr>
        <p:spPr>
          <a:xfrm>
            <a:off x="7901468" y="326580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6" name="모서리가 둥근 직사각형 31">
            <a:extLst>
              <a:ext uri="{FF2B5EF4-FFF2-40B4-BE49-F238E27FC236}">
                <a16:creationId xmlns:a16="http://schemas.microsoft.com/office/drawing/2014/main" id="{004CC346-9AF4-B4C9-6E69-26973C40AB3F}"/>
              </a:ext>
            </a:extLst>
          </p:cNvPr>
          <p:cNvSpPr/>
          <p:nvPr/>
        </p:nvSpPr>
        <p:spPr>
          <a:xfrm>
            <a:off x="8061923" y="326622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7" name="모서리가 둥근 직사각형 33">
            <a:extLst>
              <a:ext uri="{FF2B5EF4-FFF2-40B4-BE49-F238E27FC236}">
                <a16:creationId xmlns:a16="http://schemas.microsoft.com/office/drawing/2014/main" id="{28D5D492-7610-5FB6-E0CB-1C35862E3EB6}"/>
              </a:ext>
            </a:extLst>
          </p:cNvPr>
          <p:cNvSpPr/>
          <p:nvPr/>
        </p:nvSpPr>
        <p:spPr>
          <a:xfrm>
            <a:off x="7415609" y="354301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8" name="모서리가 둥근 직사각형 34">
            <a:extLst>
              <a:ext uri="{FF2B5EF4-FFF2-40B4-BE49-F238E27FC236}">
                <a16:creationId xmlns:a16="http://schemas.microsoft.com/office/drawing/2014/main" id="{3B123EFC-A86A-2A0A-02D4-8362114F088B}"/>
              </a:ext>
            </a:extLst>
          </p:cNvPr>
          <p:cNvSpPr/>
          <p:nvPr/>
        </p:nvSpPr>
        <p:spPr>
          <a:xfrm>
            <a:off x="7575447" y="354203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9" name="모서리가 둥근 직사각형 35">
            <a:extLst>
              <a:ext uri="{FF2B5EF4-FFF2-40B4-BE49-F238E27FC236}">
                <a16:creationId xmlns:a16="http://schemas.microsoft.com/office/drawing/2014/main" id="{2DDD5E51-282A-99C1-B0AF-FB14874714E6}"/>
              </a:ext>
            </a:extLst>
          </p:cNvPr>
          <p:cNvSpPr/>
          <p:nvPr/>
        </p:nvSpPr>
        <p:spPr>
          <a:xfrm>
            <a:off x="7736798" y="354073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0" name="모서리가 둥근 직사각형 36">
            <a:extLst>
              <a:ext uri="{FF2B5EF4-FFF2-40B4-BE49-F238E27FC236}">
                <a16:creationId xmlns:a16="http://schemas.microsoft.com/office/drawing/2014/main" id="{9611C735-F6A5-36C3-91F5-69E9D4B323D6}"/>
              </a:ext>
            </a:extLst>
          </p:cNvPr>
          <p:cNvSpPr/>
          <p:nvPr/>
        </p:nvSpPr>
        <p:spPr>
          <a:xfrm>
            <a:off x="7900423" y="353976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1" name="모서리가 둥근 직사각형 37">
            <a:extLst>
              <a:ext uri="{FF2B5EF4-FFF2-40B4-BE49-F238E27FC236}">
                <a16:creationId xmlns:a16="http://schemas.microsoft.com/office/drawing/2014/main" id="{2FAEDB0C-2E86-D5DE-4020-B6054F86522F}"/>
              </a:ext>
            </a:extLst>
          </p:cNvPr>
          <p:cNvSpPr/>
          <p:nvPr/>
        </p:nvSpPr>
        <p:spPr>
          <a:xfrm>
            <a:off x="8060878" y="354017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2" name="모서리가 둥근 직사각형 39">
            <a:extLst>
              <a:ext uri="{FF2B5EF4-FFF2-40B4-BE49-F238E27FC236}">
                <a16:creationId xmlns:a16="http://schemas.microsoft.com/office/drawing/2014/main" id="{D07D4087-3ADC-5536-0842-E75FB7BAA795}"/>
              </a:ext>
            </a:extLst>
          </p:cNvPr>
          <p:cNvSpPr/>
          <p:nvPr/>
        </p:nvSpPr>
        <p:spPr>
          <a:xfrm>
            <a:off x="7414097" y="381152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3" name="모서리가 둥근 직사각형 40">
            <a:extLst>
              <a:ext uri="{FF2B5EF4-FFF2-40B4-BE49-F238E27FC236}">
                <a16:creationId xmlns:a16="http://schemas.microsoft.com/office/drawing/2014/main" id="{F6FFAE87-7125-FE47-286B-19E6BE8CB1BF}"/>
              </a:ext>
            </a:extLst>
          </p:cNvPr>
          <p:cNvSpPr/>
          <p:nvPr/>
        </p:nvSpPr>
        <p:spPr>
          <a:xfrm>
            <a:off x="7576965" y="381055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4" name="모서리가 둥근 직사각형 41">
            <a:extLst>
              <a:ext uri="{FF2B5EF4-FFF2-40B4-BE49-F238E27FC236}">
                <a16:creationId xmlns:a16="http://schemas.microsoft.com/office/drawing/2014/main" id="{2432A36B-38B3-6CFA-9EF6-470C6C4DCA48}"/>
              </a:ext>
            </a:extLst>
          </p:cNvPr>
          <p:cNvSpPr/>
          <p:nvPr/>
        </p:nvSpPr>
        <p:spPr>
          <a:xfrm>
            <a:off x="7738315" y="380924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5" name="모서리가 둥근 직사각형 42">
            <a:extLst>
              <a:ext uri="{FF2B5EF4-FFF2-40B4-BE49-F238E27FC236}">
                <a16:creationId xmlns:a16="http://schemas.microsoft.com/office/drawing/2014/main" id="{AD18EDCE-7374-56F7-8EC3-547AD023BE12}"/>
              </a:ext>
            </a:extLst>
          </p:cNvPr>
          <p:cNvSpPr/>
          <p:nvPr/>
        </p:nvSpPr>
        <p:spPr>
          <a:xfrm>
            <a:off x="7899668" y="380827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6" name="모서리가 둥근 직사각형 43">
            <a:extLst>
              <a:ext uri="{FF2B5EF4-FFF2-40B4-BE49-F238E27FC236}">
                <a16:creationId xmlns:a16="http://schemas.microsoft.com/office/drawing/2014/main" id="{89931D9B-3A64-27E2-0DBC-5B16CD6946A3}"/>
              </a:ext>
            </a:extLst>
          </p:cNvPr>
          <p:cNvSpPr/>
          <p:nvPr/>
        </p:nvSpPr>
        <p:spPr>
          <a:xfrm>
            <a:off x="8060123" y="380869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2" name="TextBox 1261">
            <a:extLst>
              <a:ext uri="{FF2B5EF4-FFF2-40B4-BE49-F238E27FC236}">
                <a16:creationId xmlns:a16="http://schemas.microsoft.com/office/drawing/2014/main" id="{D5AA2F4F-02EE-1076-5AEB-67031B369915}"/>
              </a:ext>
            </a:extLst>
          </p:cNvPr>
          <p:cNvSpPr txBox="1"/>
          <p:nvPr/>
        </p:nvSpPr>
        <p:spPr>
          <a:xfrm flipH="1">
            <a:off x="7017540" y="2685666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3" name="TextBox 1262">
            <a:extLst>
              <a:ext uri="{FF2B5EF4-FFF2-40B4-BE49-F238E27FC236}">
                <a16:creationId xmlns:a16="http://schemas.microsoft.com/office/drawing/2014/main" id="{CBF83290-CE92-4B89-4665-2217C852824D}"/>
              </a:ext>
            </a:extLst>
          </p:cNvPr>
          <p:cNvSpPr txBox="1"/>
          <p:nvPr/>
        </p:nvSpPr>
        <p:spPr>
          <a:xfrm flipH="1">
            <a:off x="7024127" y="3487399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6" name="TextBox 1265">
            <a:extLst>
              <a:ext uri="{FF2B5EF4-FFF2-40B4-BE49-F238E27FC236}">
                <a16:creationId xmlns:a16="http://schemas.microsoft.com/office/drawing/2014/main" id="{63DA9462-D3D1-A3E0-9F7D-DAEC1855DC59}"/>
              </a:ext>
            </a:extLst>
          </p:cNvPr>
          <p:cNvSpPr txBox="1"/>
          <p:nvPr/>
        </p:nvSpPr>
        <p:spPr>
          <a:xfrm flipH="1">
            <a:off x="7011179" y="1876587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34B393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34B393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7" name="TextBox 1266">
            <a:extLst>
              <a:ext uri="{FF2B5EF4-FFF2-40B4-BE49-F238E27FC236}">
                <a16:creationId xmlns:a16="http://schemas.microsoft.com/office/drawing/2014/main" id="{1B1EF139-D92A-F189-8D85-CF5F13C2B1F9}"/>
              </a:ext>
            </a:extLst>
          </p:cNvPr>
          <p:cNvSpPr txBox="1"/>
          <p:nvPr/>
        </p:nvSpPr>
        <p:spPr>
          <a:xfrm>
            <a:off x="6983708" y="887633"/>
            <a:ext cx="4454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1AF85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번</a:t>
            </a:r>
          </a:p>
        </p:txBody>
      </p:sp>
      <p:sp>
        <p:nvSpPr>
          <p:cNvPr id="412" name="직사각형 411">
            <a:extLst>
              <a:ext uri="{FF2B5EF4-FFF2-40B4-BE49-F238E27FC236}">
                <a16:creationId xmlns:a16="http://schemas.microsoft.com/office/drawing/2014/main" id="{0046C719-554F-FD4E-62C0-400A7C50B7A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" name="직사각형 412">
            <a:extLst>
              <a:ext uri="{FF2B5EF4-FFF2-40B4-BE49-F238E27FC236}">
                <a16:creationId xmlns:a16="http://schemas.microsoft.com/office/drawing/2014/main" id="{23D215F2-D5AD-E1DB-A530-B2B22EDB9883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5" name="직사각형 414">
            <a:extLst>
              <a:ext uri="{FF2B5EF4-FFF2-40B4-BE49-F238E27FC236}">
                <a16:creationId xmlns:a16="http://schemas.microsoft.com/office/drawing/2014/main" id="{981B1FCD-E10F-D147-C9AF-BE80B13A9503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6" name="직사각형 415">
            <a:extLst>
              <a:ext uri="{FF2B5EF4-FFF2-40B4-BE49-F238E27FC236}">
                <a16:creationId xmlns:a16="http://schemas.microsoft.com/office/drawing/2014/main" id="{0AF13F8D-3C30-9ABF-222D-CD38B118A3A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99C43D59-8C2F-645D-F659-695A6E216986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F510010E-6EBF-840B-5F61-DDFD2DDE22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7627" y="5933539"/>
            <a:ext cx="1680188" cy="4903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7269026-96B2-3EDD-D4E5-9C1A8667FC21}"/>
              </a:ext>
            </a:extLst>
          </p:cNvPr>
          <p:cNvSpPr txBox="1"/>
          <p:nvPr/>
        </p:nvSpPr>
        <p:spPr>
          <a:xfrm>
            <a:off x="1735463" y="547768"/>
            <a:ext cx="1634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solidFill>
                  <a:srgbClr val="01AF85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국어 영역</a:t>
            </a:r>
          </a:p>
        </p:txBody>
      </p:sp>
    </p:spTree>
    <p:extLst>
      <p:ext uri="{BB962C8B-B14F-4D97-AF65-F5344CB8AC3E}">
        <p14:creationId xmlns:p14="http://schemas.microsoft.com/office/powerpoint/2010/main" val="180192338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AAB7B2AD-3606-4A0A-EAA7-82EDC365ACC3}"/>
              </a:ext>
            </a:extLst>
          </p:cNvPr>
          <p:cNvGrpSpPr/>
          <p:nvPr/>
        </p:nvGrpSpPr>
        <p:grpSpPr>
          <a:xfrm>
            <a:off x="3307769" y="3674700"/>
            <a:ext cx="582225" cy="2963757"/>
            <a:chOff x="7453856" y="559559"/>
            <a:chExt cx="593242" cy="3074229"/>
          </a:xfrm>
        </p:grpSpPr>
        <p:sp>
          <p:nvSpPr>
            <p:cNvPr id="1018" name="모서리가 둥근 직사각형 1001">
              <a:extLst>
                <a:ext uri="{FF2B5EF4-FFF2-40B4-BE49-F238E27FC236}">
                  <a16:creationId xmlns:a16="http://schemas.microsoft.com/office/drawing/2014/main" id="{49FEAA01-2D5B-4375-5D59-9EA1F9947B32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1002">
              <a:extLst>
                <a:ext uri="{FF2B5EF4-FFF2-40B4-BE49-F238E27FC236}">
                  <a16:creationId xmlns:a16="http://schemas.microsoft.com/office/drawing/2014/main" id="{4A5C8CF0-7913-5DE5-F52C-20CC82583B96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997">
              <a:extLst>
                <a:ext uri="{FF2B5EF4-FFF2-40B4-BE49-F238E27FC236}">
                  <a16:creationId xmlns:a16="http://schemas.microsoft.com/office/drawing/2014/main" id="{F74178C3-8F4F-1107-31A0-FD5470264952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998">
              <a:extLst>
                <a:ext uri="{FF2B5EF4-FFF2-40B4-BE49-F238E27FC236}">
                  <a16:creationId xmlns:a16="http://schemas.microsoft.com/office/drawing/2014/main" id="{00F948A6-DF2D-2215-473B-49A1A1D043DD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999">
              <a:extLst>
                <a:ext uri="{FF2B5EF4-FFF2-40B4-BE49-F238E27FC236}">
                  <a16:creationId xmlns:a16="http://schemas.microsoft.com/office/drawing/2014/main" id="{672383BB-1C94-9CF6-C8A9-C12AC2B10E3E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994">
              <a:extLst>
                <a:ext uri="{FF2B5EF4-FFF2-40B4-BE49-F238E27FC236}">
                  <a16:creationId xmlns:a16="http://schemas.microsoft.com/office/drawing/2014/main" id="{B183763F-529D-BA46-ACD4-20BF3450B297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995">
              <a:extLst>
                <a:ext uri="{FF2B5EF4-FFF2-40B4-BE49-F238E27FC236}">
                  <a16:creationId xmlns:a16="http://schemas.microsoft.com/office/drawing/2014/main" id="{E0D2280A-2E59-509E-A9AA-08C57D89A2A5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996">
              <a:extLst>
                <a:ext uri="{FF2B5EF4-FFF2-40B4-BE49-F238E27FC236}">
                  <a16:creationId xmlns:a16="http://schemas.microsoft.com/office/drawing/2014/main" id="{7E50B64A-7FC8-69B2-AE3C-2C70839ECDA3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991">
              <a:extLst>
                <a:ext uri="{FF2B5EF4-FFF2-40B4-BE49-F238E27FC236}">
                  <a16:creationId xmlns:a16="http://schemas.microsoft.com/office/drawing/2014/main" id="{AC6E8001-B213-86C0-8B69-99A56DBE986D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992">
              <a:extLst>
                <a:ext uri="{FF2B5EF4-FFF2-40B4-BE49-F238E27FC236}">
                  <a16:creationId xmlns:a16="http://schemas.microsoft.com/office/drawing/2014/main" id="{ED68326E-7C41-C90B-76AE-DEA9C0F0DB78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993">
              <a:extLst>
                <a:ext uri="{FF2B5EF4-FFF2-40B4-BE49-F238E27FC236}">
                  <a16:creationId xmlns:a16="http://schemas.microsoft.com/office/drawing/2014/main" id="{3367E218-6187-4AD5-B1A0-7613636C10AE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2" name="모서리가 둥근 직사각형 988">
              <a:extLst>
                <a:ext uri="{FF2B5EF4-FFF2-40B4-BE49-F238E27FC236}">
                  <a16:creationId xmlns:a16="http://schemas.microsoft.com/office/drawing/2014/main" id="{8EED135B-6700-8591-9BFB-1E814AE4E779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989">
              <a:extLst>
                <a:ext uri="{FF2B5EF4-FFF2-40B4-BE49-F238E27FC236}">
                  <a16:creationId xmlns:a16="http://schemas.microsoft.com/office/drawing/2014/main" id="{C8E28368-1414-BCFD-9B2A-EFAB7F1B1AC8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990">
              <a:extLst>
                <a:ext uri="{FF2B5EF4-FFF2-40B4-BE49-F238E27FC236}">
                  <a16:creationId xmlns:a16="http://schemas.microsoft.com/office/drawing/2014/main" id="{27F1C39E-1127-E6B3-186C-AE8A4308B186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985">
              <a:extLst>
                <a:ext uri="{FF2B5EF4-FFF2-40B4-BE49-F238E27FC236}">
                  <a16:creationId xmlns:a16="http://schemas.microsoft.com/office/drawing/2014/main" id="{DE6E545B-33CC-DE0D-0A39-6F1A9C8D54B3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986">
              <a:extLst>
                <a:ext uri="{FF2B5EF4-FFF2-40B4-BE49-F238E27FC236}">
                  <a16:creationId xmlns:a16="http://schemas.microsoft.com/office/drawing/2014/main" id="{EB0C58C4-D8A2-D55F-E8C9-8B32F5C1AB0F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7" name="모서리가 둥근 직사각형 987">
              <a:extLst>
                <a:ext uri="{FF2B5EF4-FFF2-40B4-BE49-F238E27FC236}">
                  <a16:creationId xmlns:a16="http://schemas.microsoft.com/office/drawing/2014/main" id="{8A3E9EA3-CC9E-C6D5-67A7-D99C20BEF529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8" name="모서리가 둥근 직사각형 982">
              <a:extLst>
                <a:ext uri="{FF2B5EF4-FFF2-40B4-BE49-F238E27FC236}">
                  <a16:creationId xmlns:a16="http://schemas.microsoft.com/office/drawing/2014/main" id="{2A45A9C1-BFD5-D011-74F6-AD6CDB285A58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983">
              <a:extLst>
                <a:ext uri="{FF2B5EF4-FFF2-40B4-BE49-F238E27FC236}">
                  <a16:creationId xmlns:a16="http://schemas.microsoft.com/office/drawing/2014/main" id="{A7E39885-D3F2-1E06-F255-A7234A8E34D5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984">
              <a:extLst>
                <a:ext uri="{FF2B5EF4-FFF2-40B4-BE49-F238E27FC236}">
                  <a16:creationId xmlns:a16="http://schemas.microsoft.com/office/drawing/2014/main" id="{0012DB10-5356-BE5A-34A1-7A709C0EA27C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3" name="모서리가 둥근 직사각형 979">
              <a:extLst>
                <a:ext uri="{FF2B5EF4-FFF2-40B4-BE49-F238E27FC236}">
                  <a16:creationId xmlns:a16="http://schemas.microsoft.com/office/drawing/2014/main" id="{7FE987ED-B9B0-674A-F44E-159639254318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6" name="모서리가 둥근 직사각형 980">
              <a:extLst>
                <a:ext uri="{FF2B5EF4-FFF2-40B4-BE49-F238E27FC236}">
                  <a16:creationId xmlns:a16="http://schemas.microsoft.com/office/drawing/2014/main" id="{CA55E2B8-23C1-AAEE-358D-5803DC10124E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981">
              <a:extLst>
                <a:ext uri="{FF2B5EF4-FFF2-40B4-BE49-F238E27FC236}">
                  <a16:creationId xmlns:a16="http://schemas.microsoft.com/office/drawing/2014/main" id="{720F09C6-9D51-8508-5D8F-0F0823F883EE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976">
              <a:extLst>
                <a:ext uri="{FF2B5EF4-FFF2-40B4-BE49-F238E27FC236}">
                  <a16:creationId xmlns:a16="http://schemas.microsoft.com/office/drawing/2014/main" id="{92743A49-DD3D-D9B7-BBAF-93819F02691E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977">
              <a:extLst>
                <a:ext uri="{FF2B5EF4-FFF2-40B4-BE49-F238E27FC236}">
                  <a16:creationId xmlns:a16="http://schemas.microsoft.com/office/drawing/2014/main" id="{D6AE5FC6-DD22-FAB1-5B9A-8E43A96B76CA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0" name="모서리가 둥근 직사각형 978">
              <a:extLst>
                <a:ext uri="{FF2B5EF4-FFF2-40B4-BE49-F238E27FC236}">
                  <a16:creationId xmlns:a16="http://schemas.microsoft.com/office/drawing/2014/main" id="{977D933E-9C45-A4FC-8650-1C70F54ACBEA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973">
              <a:extLst>
                <a:ext uri="{FF2B5EF4-FFF2-40B4-BE49-F238E27FC236}">
                  <a16:creationId xmlns:a16="http://schemas.microsoft.com/office/drawing/2014/main" id="{CE898143-F6B6-D0DC-9C46-E85E10B4DACB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974">
              <a:extLst>
                <a:ext uri="{FF2B5EF4-FFF2-40B4-BE49-F238E27FC236}">
                  <a16:creationId xmlns:a16="http://schemas.microsoft.com/office/drawing/2014/main" id="{785EA6D0-2EB9-3346-47E5-8E94965348CF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975">
              <a:extLst>
                <a:ext uri="{FF2B5EF4-FFF2-40B4-BE49-F238E27FC236}">
                  <a16:creationId xmlns:a16="http://schemas.microsoft.com/office/drawing/2014/main" id="{3FBC235B-3D71-F3B5-5ED2-0CA182B4CD43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913">
              <a:extLst>
                <a:ext uri="{FF2B5EF4-FFF2-40B4-BE49-F238E27FC236}">
                  <a16:creationId xmlns:a16="http://schemas.microsoft.com/office/drawing/2014/main" id="{82B7C269-3321-2E67-EA53-1F759555F0F5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5" name="사각형: 둥근 위쪽 모서리 1054">
              <a:extLst>
                <a:ext uri="{FF2B5EF4-FFF2-40B4-BE49-F238E27FC236}">
                  <a16:creationId xmlns:a16="http://schemas.microsoft.com/office/drawing/2014/main" id="{95366403-439A-C861-5FA3-8B2004D1E251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88" name="직선 연결선 1087">
              <a:extLst>
                <a:ext uri="{FF2B5EF4-FFF2-40B4-BE49-F238E27FC236}">
                  <a16:creationId xmlns:a16="http://schemas.microsoft.com/office/drawing/2014/main" id="{78F5D0E2-A3DB-5C15-FF8A-7D1A1F0ABFCA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9" name="사각형: 둥근 모서리 1088">
              <a:extLst>
                <a:ext uri="{FF2B5EF4-FFF2-40B4-BE49-F238E27FC236}">
                  <a16:creationId xmlns:a16="http://schemas.microsoft.com/office/drawing/2014/main" id="{BA2DFDF3-79CE-CDDE-A000-D3FC06F3C1C2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직사각형 1089">
              <a:extLst>
                <a:ext uri="{FF2B5EF4-FFF2-40B4-BE49-F238E27FC236}">
                  <a16:creationId xmlns:a16="http://schemas.microsoft.com/office/drawing/2014/main" id="{DA09DCB0-332D-4CEF-0321-34C969F598A6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091" name="그룹 1090">
              <a:extLst>
                <a:ext uri="{FF2B5EF4-FFF2-40B4-BE49-F238E27FC236}">
                  <a16:creationId xmlns:a16="http://schemas.microsoft.com/office/drawing/2014/main" id="{E915D0B2-D608-D90A-462D-CEA7DB3E5186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099" name="직사각형 1098">
                <a:extLst>
                  <a:ext uri="{FF2B5EF4-FFF2-40B4-BE49-F238E27FC236}">
                    <a16:creationId xmlns:a16="http://schemas.microsoft.com/office/drawing/2014/main" id="{53602EF0-1A08-E62A-BC8E-AFF4C7E007D6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100" name="직사각형 1099">
                <a:extLst>
                  <a:ext uri="{FF2B5EF4-FFF2-40B4-BE49-F238E27FC236}">
                    <a16:creationId xmlns:a16="http://schemas.microsoft.com/office/drawing/2014/main" id="{2C3ED482-56D7-ABD3-9F58-499E768C37D3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101" name="직사각형 1100">
                <a:extLst>
                  <a:ext uri="{FF2B5EF4-FFF2-40B4-BE49-F238E27FC236}">
                    <a16:creationId xmlns:a16="http://schemas.microsoft.com/office/drawing/2014/main" id="{0A6521B2-A6D9-AED9-DBA9-935197724628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092" name="직선 연결선 1091">
              <a:extLst>
                <a:ext uri="{FF2B5EF4-FFF2-40B4-BE49-F238E27FC236}">
                  <a16:creationId xmlns:a16="http://schemas.microsoft.com/office/drawing/2014/main" id="{F326A738-EFF7-53F1-E60F-E44C131BDA3F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95" name="그룹 1094">
              <a:extLst>
                <a:ext uri="{FF2B5EF4-FFF2-40B4-BE49-F238E27FC236}">
                  <a16:creationId xmlns:a16="http://schemas.microsoft.com/office/drawing/2014/main" id="{F69F86E6-3529-472C-D4BD-4684CED2EC6C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096" name="직선 연결선 1095">
                <a:extLst>
                  <a:ext uri="{FF2B5EF4-FFF2-40B4-BE49-F238E27FC236}">
                    <a16:creationId xmlns:a16="http://schemas.microsoft.com/office/drawing/2014/main" id="{92956484-C88D-F65A-EEAC-1784CD2FCB34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8" name="직선 연결선 1097">
                <a:extLst>
                  <a:ext uri="{FF2B5EF4-FFF2-40B4-BE49-F238E27FC236}">
                    <a16:creationId xmlns:a16="http://schemas.microsoft.com/office/drawing/2014/main" id="{A858A0BE-22BA-34AA-83F5-0F983C2E8263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02" name="그룹 1101">
            <a:extLst>
              <a:ext uri="{FF2B5EF4-FFF2-40B4-BE49-F238E27FC236}">
                <a16:creationId xmlns:a16="http://schemas.microsoft.com/office/drawing/2014/main" id="{C60C1252-68BB-47F9-E197-6791936FAB18}"/>
              </a:ext>
            </a:extLst>
          </p:cNvPr>
          <p:cNvGrpSpPr/>
          <p:nvPr/>
        </p:nvGrpSpPr>
        <p:grpSpPr>
          <a:xfrm>
            <a:off x="3944179" y="3674773"/>
            <a:ext cx="582225" cy="2963757"/>
            <a:chOff x="7453856" y="559559"/>
            <a:chExt cx="593242" cy="3074229"/>
          </a:xfrm>
        </p:grpSpPr>
        <p:sp>
          <p:nvSpPr>
            <p:cNvPr id="1103" name="모서리가 둥근 직사각형 1001">
              <a:extLst>
                <a:ext uri="{FF2B5EF4-FFF2-40B4-BE49-F238E27FC236}">
                  <a16:creationId xmlns:a16="http://schemas.microsoft.com/office/drawing/2014/main" id="{9033AEC2-A84C-018F-6558-CE84E8F74491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1002">
              <a:extLst>
                <a:ext uri="{FF2B5EF4-FFF2-40B4-BE49-F238E27FC236}">
                  <a16:creationId xmlns:a16="http://schemas.microsoft.com/office/drawing/2014/main" id="{77174A76-F938-90D0-A8B7-A3C8EA5A8FD3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997">
              <a:extLst>
                <a:ext uri="{FF2B5EF4-FFF2-40B4-BE49-F238E27FC236}">
                  <a16:creationId xmlns:a16="http://schemas.microsoft.com/office/drawing/2014/main" id="{90A6B618-FDCF-EC8C-BDFD-776235C0B386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998">
              <a:extLst>
                <a:ext uri="{FF2B5EF4-FFF2-40B4-BE49-F238E27FC236}">
                  <a16:creationId xmlns:a16="http://schemas.microsoft.com/office/drawing/2014/main" id="{672DA60C-3AF8-104D-2C9A-D97E28BE0032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999">
              <a:extLst>
                <a:ext uri="{FF2B5EF4-FFF2-40B4-BE49-F238E27FC236}">
                  <a16:creationId xmlns:a16="http://schemas.microsoft.com/office/drawing/2014/main" id="{40EA22E1-855A-0B46-64E7-B0433B87F6ED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8" name="모서리가 둥근 직사각형 994">
              <a:extLst>
                <a:ext uri="{FF2B5EF4-FFF2-40B4-BE49-F238E27FC236}">
                  <a16:creationId xmlns:a16="http://schemas.microsoft.com/office/drawing/2014/main" id="{A0D412EB-1411-1626-7EF9-4397857C133D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995">
              <a:extLst>
                <a:ext uri="{FF2B5EF4-FFF2-40B4-BE49-F238E27FC236}">
                  <a16:creationId xmlns:a16="http://schemas.microsoft.com/office/drawing/2014/main" id="{0D80CA3C-1A5C-2972-47BA-E5BCE7A73DF9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996">
              <a:extLst>
                <a:ext uri="{FF2B5EF4-FFF2-40B4-BE49-F238E27FC236}">
                  <a16:creationId xmlns:a16="http://schemas.microsoft.com/office/drawing/2014/main" id="{663471EC-1DB5-B916-FD50-DDEA35C2D779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991">
              <a:extLst>
                <a:ext uri="{FF2B5EF4-FFF2-40B4-BE49-F238E27FC236}">
                  <a16:creationId xmlns:a16="http://schemas.microsoft.com/office/drawing/2014/main" id="{5487C9FA-30E3-23D6-1D37-396BD75E9E96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992">
              <a:extLst>
                <a:ext uri="{FF2B5EF4-FFF2-40B4-BE49-F238E27FC236}">
                  <a16:creationId xmlns:a16="http://schemas.microsoft.com/office/drawing/2014/main" id="{EEF14F14-1413-AF98-05AC-02FCD9018713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993">
              <a:extLst>
                <a:ext uri="{FF2B5EF4-FFF2-40B4-BE49-F238E27FC236}">
                  <a16:creationId xmlns:a16="http://schemas.microsoft.com/office/drawing/2014/main" id="{F5C61D37-5EA5-3702-209E-383FEB3500F4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988">
              <a:extLst>
                <a:ext uri="{FF2B5EF4-FFF2-40B4-BE49-F238E27FC236}">
                  <a16:creationId xmlns:a16="http://schemas.microsoft.com/office/drawing/2014/main" id="{61EF58E6-5F50-6D3F-D2CA-6612C9C838A4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989">
              <a:extLst>
                <a:ext uri="{FF2B5EF4-FFF2-40B4-BE49-F238E27FC236}">
                  <a16:creationId xmlns:a16="http://schemas.microsoft.com/office/drawing/2014/main" id="{9D920461-D9D1-FBCF-B271-5A7928B23930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990">
              <a:extLst>
                <a:ext uri="{FF2B5EF4-FFF2-40B4-BE49-F238E27FC236}">
                  <a16:creationId xmlns:a16="http://schemas.microsoft.com/office/drawing/2014/main" id="{D72E3565-9BF3-3BCB-9773-85F90583E258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985">
              <a:extLst>
                <a:ext uri="{FF2B5EF4-FFF2-40B4-BE49-F238E27FC236}">
                  <a16:creationId xmlns:a16="http://schemas.microsoft.com/office/drawing/2014/main" id="{B5DA0D54-4E99-5AB3-CDC5-E9A04DCA70AC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8" name="모서리가 둥근 직사각형 986">
              <a:extLst>
                <a:ext uri="{FF2B5EF4-FFF2-40B4-BE49-F238E27FC236}">
                  <a16:creationId xmlns:a16="http://schemas.microsoft.com/office/drawing/2014/main" id="{8248AC19-6282-79F8-2115-FC34644E00A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9" name="모서리가 둥근 직사각형 987">
              <a:extLst>
                <a:ext uri="{FF2B5EF4-FFF2-40B4-BE49-F238E27FC236}">
                  <a16:creationId xmlns:a16="http://schemas.microsoft.com/office/drawing/2014/main" id="{C0287B00-E54B-7B46-A4BF-9FD56F9D011B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0" name="모서리가 둥근 직사각형 982">
              <a:extLst>
                <a:ext uri="{FF2B5EF4-FFF2-40B4-BE49-F238E27FC236}">
                  <a16:creationId xmlns:a16="http://schemas.microsoft.com/office/drawing/2014/main" id="{C715CB6E-40F6-88CB-5EEC-3603DBC7C423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1" name="모서리가 둥근 직사각형 983">
              <a:extLst>
                <a:ext uri="{FF2B5EF4-FFF2-40B4-BE49-F238E27FC236}">
                  <a16:creationId xmlns:a16="http://schemas.microsoft.com/office/drawing/2014/main" id="{783EEDB9-5D42-BC36-6576-A68A77DCA338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2" name="모서리가 둥근 직사각형 984">
              <a:extLst>
                <a:ext uri="{FF2B5EF4-FFF2-40B4-BE49-F238E27FC236}">
                  <a16:creationId xmlns:a16="http://schemas.microsoft.com/office/drawing/2014/main" id="{42980F3C-F6E5-9936-55AF-474BA52DE2AB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3" name="모서리가 둥근 직사각형 979">
              <a:extLst>
                <a:ext uri="{FF2B5EF4-FFF2-40B4-BE49-F238E27FC236}">
                  <a16:creationId xmlns:a16="http://schemas.microsoft.com/office/drawing/2014/main" id="{0453947E-F5D4-D9C8-0285-3C0F15335038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4" name="모서리가 둥근 직사각형 980">
              <a:extLst>
                <a:ext uri="{FF2B5EF4-FFF2-40B4-BE49-F238E27FC236}">
                  <a16:creationId xmlns:a16="http://schemas.microsoft.com/office/drawing/2014/main" id="{18280F7B-22A9-F2D6-9928-D61E2CB1497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5" name="모서리가 둥근 직사각형 981">
              <a:extLst>
                <a:ext uri="{FF2B5EF4-FFF2-40B4-BE49-F238E27FC236}">
                  <a16:creationId xmlns:a16="http://schemas.microsoft.com/office/drawing/2014/main" id="{CE8A1B93-B7AE-170B-517A-EC0AC030D327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6" name="모서리가 둥근 직사각형 976">
              <a:extLst>
                <a:ext uri="{FF2B5EF4-FFF2-40B4-BE49-F238E27FC236}">
                  <a16:creationId xmlns:a16="http://schemas.microsoft.com/office/drawing/2014/main" id="{234F9D48-6260-FE53-8428-11DDC46CCD22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7" name="모서리가 둥근 직사각형 977">
              <a:extLst>
                <a:ext uri="{FF2B5EF4-FFF2-40B4-BE49-F238E27FC236}">
                  <a16:creationId xmlns:a16="http://schemas.microsoft.com/office/drawing/2014/main" id="{3B966836-9EE7-8C93-EF8F-54A922859916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8" name="모서리가 둥근 직사각형 978">
              <a:extLst>
                <a:ext uri="{FF2B5EF4-FFF2-40B4-BE49-F238E27FC236}">
                  <a16:creationId xmlns:a16="http://schemas.microsoft.com/office/drawing/2014/main" id="{385B76B6-AECF-900C-ADC2-ECDCC41BC799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9" name="모서리가 둥근 직사각형 973">
              <a:extLst>
                <a:ext uri="{FF2B5EF4-FFF2-40B4-BE49-F238E27FC236}">
                  <a16:creationId xmlns:a16="http://schemas.microsoft.com/office/drawing/2014/main" id="{D7C7F634-856B-3471-79EF-05B793B33299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0" name="모서리가 둥근 직사각형 974">
              <a:extLst>
                <a:ext uri="{FF2B5EF4-FFF2-40B4-BE49-F238E27FC236}">
                  <a16:creationId xmlns:a16="http://schemas.microsoft.com/office/drawing/2014/main" id="{E63E13D2-64D6-2B3D-03CF-957000C7D7F5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1" name="모서리가 둥근 직사각형 975">
              <a:extLst>
                <a:ext uri="{FF2B5EF4-FFF2-40B4-BE49-F238E27FC236}">
                  <a16:creationId xmlns:a16="http://schemas.microsoft.com/office/drawing/2014/main" id="{E2642F78-AF7E-6C04-BBFB-5419DFB726D4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2" name="모서리가 둥근 직사각형 913">
              <a:extLst>
                <a:ext uri="{FF2B5EF4-FFF2-40B4-BE49-F238E27FC236}">
                  <a16:creationId xmlns:a16="http://schemas.microsoft.com/office/drawing/2014/main" id="{21E609F0-1E15-87C2-799A-AA5F6A324CF6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3" name="사각형: 둥근 위쪽 모서리 1132">
              <a:extLst>
                <a:ext uri="{FF2B5EF4-FFF2-40B4-BE49-F238E27FC236}">
                  <a16:creationId xmlns:a16="http://schemas.microsoft.com/office/drawing/2014/main" id="{D4D7A04B-3904-DA21-DEF2-AF562726225B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34" name="직선 연결선 1133">
              <a:extLst>
                <a:ext uri="{FF2B5EF4-FFF2-40B4-BE49-F238E27FC236}">
                  <a16:creationId xmlns:a16="http://schemas.microsoft.com/office/drawing/2014/main" id="{5F5754E5-F399-04D7-EF93-C7417F7C5E18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5" name="사각형: 둥근 모서리 1134">
              <a:extLst>
                <a:ext uri="{FF2B5EF4-FFF2-40B4-BE49-F238E27FC236}">
                  <a16:creationId xmlns:a16="http://schemas.microsoft.com/office/drawing/2014/main" id="{5DDC385A-429E-D1C5-18DC-91D7F27E612A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6" name="직사각형 1135">
              <a:extLst>
                <a:ext uri="{FF2B5EF4-FFF2-40B4-BE49-F238E27FC236}">
                  <a16:creationId xmlns:a16="http://schemas.microsoft.com/office/drawing/2014/main" id="{E55BCAFA-0587-4547-7F52-AB2D8142F03E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137" name="그룹 1136">
              <a:extLst>
                <a:ext uri="{FF2B5EF4-FFF2-40B4-BE49-F238E27FC236}">
                  <a16:creationId xmlns:a16="http://schemas.microsoft.com/office/drawing/2014/main" id="{72596DDB-85D3-D741-7B15-252BE45D3DCD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142" name="직사각형 1141">
                <a:extLst>
                  <a:ext uri="{FF2B5EF4-FFF2-40B4-BE49-F238E27FC236}">
                    <a16:creationId xmlns:a16="http://schemas.microsoft.com/office/drawing/2014/main" id="{8C7FFA8B-753B-5423-8A33-CB520725224A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143" name="직사각형 1142">
                <a:extLst>
                  <a:ext uri="{FF2B5EF4-FFF2-40B4-BE49-F238E27FC236}">
                    <a16:creationId xmlns:a16="http://schemas.microsoft.com/office/drawing/2014/main" id="{B2C73FE3-254C-9152-2B34-A23EE49C5C0E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147" name="직사각형 1146">
                <a:extLst>
                  <a:ext uri="{FF2B5EF4-FFF2-40B4-BE49-F238E27FC236}">
                    <a16:creationId xmlns:a16="http://schemas.microsoft.com/office/drawing/2014/main" id="{176B5CFF-1D48-A5F0-0AB9-946667D2BF36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138" name="직선 연결선 1137">
              <a:extLst>
                <a:ext uri="{FF2B5EF4-FFF2-40B4-BE49-F238E27FC236}">
                  <a16:creationId xmlns:a16="http://schemas.microsoft.com/office/drawing/2014/main" id="{22AE6816-5E9C-0A6B-C855-866A9BD9CA82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39" name="그룹 1138">
              <a:extLst>
                <a:ext uri="{FF2B5EF4-FFF2-40B4-BE49-F238E27FC236}">
                  <a16:creationId xmlns:a16="http://schemas.microsoft.com/office/drawing/2014/main" id="{DD246682-0B84-25A4-F8C1-5A35F43E38F2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140" name="직선 연결선 1139">
                <a:extLst>
                  <a:ext uri="{FF2B5EF4-FFF2-40B4-BE49-F238E27FC236}">
                    <a16:creationId xmlns:a16="http://schemas.microsoft.com/office/drawing/2014/main" id="{9F7148EC-A015-6168-72FC-B9B4E3E5C5F7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1" name="직선 연결선 1140">
                <a:extLst>
                  <a:ext uri="{FF2B5EF4-FFF2-40B4-BE49-F238E27FC236}">
                    <a16:creationId xmlns:a16="http://schemas.microsoft.com/office/drawing/2014/main" id="{6CD94A4B-C10E-43F6-E6B3-3E60989B1699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49" name="그룹 1148">
            <a:extLst>
              <a:ext uri="{FF2B5EF4-FFF2-40B4-BE49-F238E27FC236}">
                <a16:creationId xmlns:a16="http://schemas.microsoft.com/office/drawing/2014/main" id="{8BCC4CC5-BBB3-7CA8-168E-B5EF65D8E59A}"/>
              </a:ext>
            </a:extLst>
          </p:cNvPr>
          <p:cNvGrpSpPr/>
          <p:nvPr/>
        </p:nvGrpSpPr>
        <p:grpSpPr>
          <a:xfrm>
            <a:off x="4579459" y="3674213"/>
            <a:ext cx="582225" cy="2963757"/>
            <a:chOff x="7453856" y="559559"/>
            <a:chExt cx="593242" cy="3074229"/>
          </a:xfrm>
        </p:grpSpPr>
        <p:sp>
          <p:nvSpPr>
            <p:cNvPr id="1150" name="모서리가 둥근 직사각형 1001">
              <a:extLst>
                <a:ext uri="{FF2B5EF4-FFF2-40B4-BE49-F238E27FC236}">
                  <a16:creationId xmlns:a16="http://schemas.microsoft.com/office/drawing/2014/main" id="{048B0294-C6B7-18C3-EDF1-8429CE6EF11B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1" name="모서리가 둥근 직사각형 1002">
              <a:extLst>
                <a:ext uri="{FF2B5EF4-FFF2-40B4-BE49-F238E27FC236}">
                  <a16:creationId xmlns:a16="http://schemas.microsoft.com/office/drawing/2014/main" id="{45D7B26A-B475-AF66-7B1A-25888FAA234E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4" name="모서리가 둥근 직사각형 997">
              <a:extLst>
                <a:ext uri="{FF2B5EF4-FFF2-40B4-BE49-F238E27FC236}">
                  <a16:creationId xmlns:a16="http://schemas.microsoft.com/office/drawing/2014/main" id="{D32C5FCF-145F-B0C9-F28B-8B6A197DE722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5" name="모서리가 둥근 직사각형 998">
              <a:extLst>
                <a:ext uri="{FF2B5EF4-FFF2-40B4-BE49-F238E27FC236}">
                  <a16:creationId xmlns:a16="http://schemas.microsoft.com/office/drawing/2014/main" id="{0BC39AD1-8F49-2F87-7852-C92C565598B9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6" name="모서리가 둥근 직사각형 999">
              <a:extLst>
                <a:ext uri="{FF2B5EF4-FFF2-40B4-BE49-F238E27FC236}">
                  <a16:creationId xmlns:a16="http://schemas.microsoft.com/office/drawing/2014/main" id="{0D1CFACF-465A-90A5-150E-262BB85E8EC2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7" name="모서리가 둥근 직사각형 994">
              <a:extLst>
                <a:ext uri="{FF2B5EF4-FFF2-40B4-BE49-F238E27FC236}">
                  <a16:creationId xmlns:a16="http://schemas.microsoft.com/office/drawing/2014/main" id="{1B60FEBF-1505-0F38-E859-AB1572F18552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8" name="모서리가 둥근 직사각형 995">
              <a:extLst>
                <a:ext uri="{FF2B5EF4-FFF2-40B4-BE49-F238E27FC236}">
                  <a16:creationId xmlns:a16="http://schemas.microsoft.com/office/drawing/2014/main" id="{1E6151CB-3B8B-9E91-165B-B14BCE4D92DB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9" name="모서리가 둥근 직사각형 996">
              <a:extLst>
                <a:ext uri="{FF2B5EF4-FFF2-40B4-BE49-F238E27FC236}">
                  <a16:creationId xmlns:a16="http://schemas.microsoft.com/office/drawing/2014/main" id="{4125836C-9A4E-1EF3-03D2-9F1BD5BD26B1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0" name="모서리가 둥근 직사각형 991">
              <a:extLst>
                <a:ext uri="{FF2B5EF4-FFF2-40B4-BE49-F238E27FC236}">
                  <a16:creationId xmlns:a16="http://schemas.microsoft.com/office/drawing/2014/main" id="{64FFB2FE-E985-1A95-1430-D4C0F924FAEF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1" name="모서리가 둥근 직사각형 992">
              <a:extLst>
                <a:ext uri="{FF2B5EF4-FFF2-40B4-BE49-F238E27FC236}">
                  <a16:creationId xmlns:a16="http://schemas.microsoft.com/office/drawing/2014/main" id="{C69EB198-D97E-3EB5-198E-E8A1B6AF54D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2" name="모서리가 둥근 직사각형 993">
              <a:extLst>
                <a:ext uri="{FF2B5EF4-FFF2-40B4-BE49-F238E27FC236}">
                  <a16:creationId xmlns:a16="http://schemas.microsoft.com/office/drawing/2014/main" id="{5F36D5F2-759B-FC0A-0BAF-7E064386EB85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3" name="모서리가 둥근 직사각형 988">
              <a:extLst>
                <a:ext uri="{FF2B5EF4-FFF2-40B4-BE49-F238E27FC236}">
                  <a16:creationId xmlns:a16="http://schemas.microsoft.com/office/drawing/2014/main" id="{FB1BF8F4-38D1-20D1-8169-BAF4B709C10C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4" name="모서리가 둥근 직사각형 989">
              <a:extLst>
                <a:ext uri="{FF2B5EF4-FFF2-40B4-BE49-F238E27FC236}">
                  <a16:creationId xmlns:a16="http://schemas.microsoft.com/office/drawing/2014/main" id="{C61AFB94-A6E0-C35B-0560-CA56799D9E65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7" name="모서리가 둥근 직사각형 990">
              <a:extLst>
                <a:ext uri="{FF2B5EF4-FFF2-40B4-BE49-F238E27FC236}">
                  <a16:creationId xmlns:a16="http://schemas.microsoft.com/office/drawing/2014/main" id="{7D70C21F-37FD-9644-4996-5D82537FE283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8" name="모서리가 둥근 직사각형 985">
              <a:extLst>
                <a:ext uri="{FF2B5EF4-FFF2-40B4-BE49-F238E27FC236}">
                  <a16:creationId xmlns:a16="http://schemas.microsoft.com/office/drawing/2014/main" id="{2168A866-F0A4-CC62-51A0-D020CD081654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0" name="모서리가 둥근 직사각형 986">
              <a:extLst>
                <a:ext uri="{FF2B5EF4-FFF2-40B4-BE49-F238E27FC236}">
                  <a16:creationId xmlns:a16="http://schemas.microsoft.com/office/drawing/2014/main" id="{549D8395-47CE-B6AB-B07D-C0D0F1B3A057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1" name="모서리가 둥근 직사각형 987">
              <a:extLst>
                <a:ext uri="{FF2B5EF4-FFF2-40B4-BE49-F238E27FC236}">
                  <a16:creationId xmlns:a16="http://schemas.microsoft.com/office/drawing/2014/main" id="{F683FE44-7943-F3AA-44BF-21D7B13F7BF0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2" name="모서리가 둥근 직사각형 982">
              <a:extLst>
                <a:ext uri="{FF2B5EF4-FFF2-40B4-BE49-F238E27FC236}">
                  <a16:creationId xmlns:a16="http://schemas.microsoft.com/office/drawing/2014/main" id="{FADE6428-2EFB-885C-FEAC-B37AA6E05980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3" name="모서리가 둥근 직사각형 983">
              <a:extLst>
                <a:ext uri="{FF2B5EF4-FFF2-40B4-BE49-F238E27FC236}">
                  <a16:creationId xmlns:a16="http://schemas.microsoft.com/office/drawing/2014/main" id="{1BE4C5FB-6F7C-1D6D-337B-03588C6FADCF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4" name="모서리가 둥근 직사각형 984">
              <a:extLst>
                <a:ext uri="{FF2B5EF4-FFF2-40B4-BE49-F238E27FC236}">
                  <a16:creationId xmlns:a16="http://schemas.microsoft.com/office/drawing/2014/main" id="{B5E4DAB7-6DC6-13C9-B926-95418773145A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5" name="모서리가 둥근 직사각형 979">
              <a:extLst>
                <a:ext uri="{FF2B5EF4-FFF2-40B4-BE49-F238E27FC236}">
                  <a16:creationId xmlns:a16="http://schemas.microsoft.com/office/drawing/2014/main" id="{E22BA9CB-C4D9-D368-D30A-1C6F7536D17F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6" name="모서리가 둥근 직사각형 980">
              <a:extLst>
                <a:ext uri="{FF2B5EF4-FFF2-40B4-BE49-F238E27FC236}">
                  <a16:creationId xmlns:a16="http://schemas.microsoft.com/office/drawing/2014/main" id="{3C817339-9345-7877-EE37-5C3A754AED6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7" name="모서리가 둥근 직사각형 981">
              <a:extLst>
                <a:ext uri="{FF2B5EF4-FFF2-40B4-BE49-F238E27FC236}">
                  <a16:creationId xmlns:a16="http://schemas.microsoft.com/office/drawing/2014/main" id="{DB1AA7C2-FDC8-197B-9750-E92EE3DC3E01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8" name="모서리가 둥근 직사각형 976">
              <a:extLst>
                <a:ext uri="{FF2B5EF4-FFF2-40B4-BE49-F238E27FC236}">
                  <a16:creationId xmlns:a16="http://schemas.microsoft.com/office/drawing/2014/main" id="{29CB84CF-3AF7-3F0A-72BE-AD3864998B6C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9" name="모서리가 둥근 직사각형 977">
              <a:extLst>
                <a:ext uri="{FF2B5EF4-FFF2-40B4-BE49-F238E27FC236}">
                  <a16:creationId xmlns:a16="http://schemas.microsoft.com/office/drawing/2014/main" id="{42724B5C-14A2-32A2-6198-6F574D10A2B5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0" name="모서리가 둥근 직사각형 978">
              <a:extLst>
                <a:ext uri="{FF2B5EF4-FFF2-40B4-BE49-F238E27FC236}">
                  <a16:creationId xmlns:a16="http://schemas.microsoft.com/office/drawing/2014/main" id="{23354888-5C8F-6F97-6D39-F10A2521120E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1" name="모서리가 둥근 직사각형 973">
              <a:extLst>
                <a:ext uri="{FF2B5EF4-FFF2-40B4-BE49-F238E27FC236}">
                  <a16:creationId xmlns:a16="http://schemas.microsoft.com/office/drawing/2014/main" id="{6903CCE2-AB45-FBBE-1DC3-D3123605AEF0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2" name="모서리가 둥근 직사각형 974">
              <a:extLst>
                <a:ext uri="{FF2B5EF4-FFF2-40B4-BE49-F238E27FC236}">
                  <a16:creationId xmlns:a16="http://schemas.microsoft.com/office/drawing/2014/main" id="{91DDAA6B-6E0C-4182-5C9C-D69D052CB973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3" name="모서리가 둥근 직사각형 975">
              <a:extLst>
                <a:ext uri="{FF2B5EF4-FFF2-40B4-BE49-F238E27FC236}">
                  <a16:creationId xmlns:a16="http://schemas.microsoft.com/office/drawing/2014/main" id="{F06A2293-08AB-B433-FDE8-1C1D589BE25F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4" name="모서리가 둥근 직사각형 913">
              <a:extLst>
                <a:ext uri="{FF2B5EF4-FFF2-40B4-BE49-F238E27FC236}">
                  <a16:creationId xmlns:a16="http://schemas.microsoft.com/office/drawing/2014/main" id="{C1A1655A-791A-E6C8-7D6E-AE8E79713859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5" name="사각형: 둥근 위쪽 모서리 1214">
              <a:extLst>
                <a:ext uri="{FF2B5EF4-FFF2-40B4-BE49-F238E27FC236}">
                  <a16:creationId xmlns:a16="http://schemas.microsoft.com/office/drawing/2014/main" id="{C4685F92-72C7-EAA6-DFCB-6DB943CB1736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216" name="직선 연결선 1215">
              <a:extLst>
                <a:ext uri="{FF2B5EF4-FFF2-40B4-BE49-F238E27FC236}">
                  <a16:creationId xmlns:a16="http://schemas.microsoft.com/office/drawing/2014/main" id="{C463D8A2-D315-21A5-98D3-41919C905C7A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17" name="사각형: 둥근 모서리 1216">
              <a:extLst>
                <a:ext uri="{FF2B5EF4-FFF2-40B4-BE49-F238E27FC236}">
                  <a16:creationId xmlns:a16="http://schemas.microsoft.com/office/drawing/2014/main" id="{3F8B056B-B1E0-183C-AD6B-D9866CFE94B7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8" name="직사각형 1217">
              <a:extLst>
                <a:ext uri="{FF2B5EF4-FFF2-40B4-BE49-F238E27FC236}">
                  <a16:creationId xmlns:a16="http://schemas.microsoft.com/office/drawing/2014/main" id="{9E3D5552-C31D-3EDD-74EF-89C1733B46DE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219" name="그룹 1218">
              <a:extLst>
                <a:ext uri="{FF2B5EF4-FFF2-40B4-BE49-F238E27FC236}">
                  <a16:creationId xmlns:a16="http://schemas.microsoft.com/office/drawing/2014/main" id="{02864196-CA11-C7CE-DC32-11E96AC2C1C9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224" name="직사각형 1223">
                <a:extLst>
                  <a:ext uri="{FF2B5EF4-FFF2-40B4-BE49-F238E27FC236}">
                    <a16:creationId xmlns:a16="http://schemas.microsoft.com/office/drawing/2014/main" id="{538D040C-36C3-91A3-EE03-7FD0A8B52ED0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225" name="직사각형 1224">
                <a:extLst>
                  <a:ext uri="{FF2B5EF4-FFF2-40B4-BE49-F238E27FC236}">
                    <a16:creationId xmlns:a16="http://schemas.microsoft.com/office/drawing/2014/main" id="{CF12CAA8-C685-B4DB-AFC1-DF60C580A217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226" name="직사각형 1225">
                <a:extLst>
                  <a:ext uri="{FF2B5EF4-FFF2-40B4-BE49-F238E27FC236}">
                    <a16:creationId xmlns:a16="http://schemas.microsoft.com/office/drawing/2014/main" id="{635A25C2-7143-E464-B31B-7BBD764A108A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220" name="직선 연결선 1219">
              <a:extLst>
                <a:ext uri="{FF2B5EF4-FFF2-40B4-BE49-F238E27FC236}">
                  <a16:creationId xmlns:a16="http://schemas.microsoft.com/office/drawing/2014/main" id="{DF8B404D-60CA-7270-A142-195B9F07B1B8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21" name="그룹 1220">
              <a:extLst>
                <a:ext uri="{FF2B5EF4-FFF2-40B4-BE49-F238E27FC236}">
                  <a16:creationId xmlns:a16="http://schemas.microsoft.com/office/drawing/2014/main" id="{C0920B5C-083A-7597-1333-5905606508F5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222" name="직선 연결선 1221">
                <a:extLst>
                  <a:ext uri="{FF2B5EF4-FFF2-40B4-BE49-F238E27FC236}">
                    <a16:creationId xmlns:a16="http://schemas.microsoft.com/office/drawing/2014/main" id="{345E4C7E-3F61-D229-97D1-27CBA0CB642A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3" name="직선 연결선 1222">
                <a:extLst>
                  <a:ext uri="{FF2B5EF4-FFF2-40B4-BE49-F238E27FC236}">
                    <a16:creationId xmlns:a16="http://schemas.microsoft.com/office/drawing/2014/main" id="{0427385D-5A9A-7EE0-3890-FBC3BF03D4DC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27" name="모서리가 둥근 직사각형 1001">
            <a:extLst>
              <a:ext uri="{FF2B5EF4-FFF2-40B4-BE49-F238E27FC236}">
                <a16:creationId xmlns:a16="http://schemas.microsoft.com/office/drawing/2014/main" id="{193F07E2-004C-7247-99E2-6E7700043D51}"/>
              </a:ext>
            </a:extLst>
          </p:cNvPr>
          <p:cNvSpPr/>
          <p:nvPr/>
        </p:nvSpPr>
        <p:spPr>
          <a:xfrm>
            <a:off x="5481938" y="403771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8" name="모서리가 둥근 직사각형 1002">
            <a:extLst>
              <a:ext uri="{FF2B5EF4-FFF2-40B4-BE49-F238E27FC236}">
                <a16:creationId xmlns:a16="http://schemas.microsoft.com/office/drawing/2014/main" id="{FD4A999B-F60C-A474-6736-82514D9F4480}"/>
              </a:ext>
            </a:extLst>
          </p:cNvPr>
          <p:cNvSpPr/>
          <p:nvPr/>
        </p:nvSpPr>
        <p:spPr>
          <a:xfrm>
            <a:off x="5645529" y="4036401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9" name="모서리가 둥근 직사각형 997">
            <a:extLst>
              <a:ext uri="{FF2B5EF4-FFF2-40B4-BE49-F238E27FC236}">
                <a16:creationId xmlns:a16="http://schemas.microsoft.com/office/drawing/2014/main" id="{77327311-4212-09A4-5195-7C10E0AD7FAA}"/>
              </a:ext>
            </a:extLst>
          </p:cNvPr>
          <p:cNvSpPr/>
          <p:nvPr/>
        </p:nvSpPr>
        <p:spPr>
          <a:xfrm>
            <a:off x="5317620" y="4308120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0" name="모서리가 둥근 직사각형 998">
            <a:extLst>
              <a:ext uri="{FF2B5EF4-FFF2-40B4-BE49-F238E27FC236}">
                <a16:creationId xmlns:a16="http://schemas.microsoft.com/office/drawing/2014/main" id="{B8916FC2-89F1-6785-3E48-28ED387F815F}"/>
              </a:ext>
            </a:extLst>
          </p:cNvPr>
          <p:cNvSpPr/>
          <p:nvPr/>
        </p:nvSpPr>
        <p:spPr>
          <a:xfrm>
            <a:off x="5481214" y="430713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1" name="모서리가 둥근 직사각형 999">
            <a:extLst>
              <a:ext uri="{FF2B5EF4-FFF2-40B4-BE49-F238E27FC236}">
                <a16:creationId xmlns:a16="http://schemas.microsoft.com/office/drawing/2014/main" id="{8164D894-FC6F-77FC-94DE-90026052B5DA}"/>
              </a:ext>
            </a:extLst>
          </p:cNvPr>
          <p:cNvSpPr/>
          <p:nvPr/>
        </p:nvSpPr>
        <p:spPr>
          <a:xfrm>
            <a:off x="5644805" y="430582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2" name="모서리가 둥근 직사각형 994">
            <a:extLst>
              <a:ext uri="{FF2B5EF4-FFF2-40B4-BE49-F238E27FC236}">
                <a16:creationId xmlns:a16="http://schemas.microsoft.com/office/drawing/2014/main" id="{4F47AB6A-FDF7-0D1F-8345-6B91C16CBB36}"/>
              </a:ext>
            </a:extLst>
          </p:cNvPr>
          <p:cNvSpPr/>
          <p:nvPr/>
        </p:nvSpPr>
        <p:spPr>
          <a:xfrm>
            <a:off x="5318345" y="4579680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3" name="모서리가 둥근 직사각형 995">
            <a:extLst>
              <a:ext uri="{FF2B5EF4-FFF2-40B4-BE49-F238E27FC236}">
                <a16:creationId xmlns:a16="http://schemas.microsoft.com/office/drawing/2014/main" id="{9B8C54AC-1FF1-0A12-0D8B-E6DF97451F67}"/>
              </a:ext>
            </a:extLst>
          </p:cNvPr>
          <p:cNvSpPr/>
          <p:nvPr/>
        </p:nvSpPr>
        <p:spPr>
          <a:xfrm>
            <a:off x="5481938" y="457869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4" name="모서리가 둥근 직사각형 996">
            <a:extLst>
              <a:ext uri="{FF2B5EF4-FFF2-40B4-BE49-F238E27FC236}">
                <a16:creationId xmlns:a16="http://schemas.microsoft.com/office/drawing/2014/main" id="{B1F50FD3-5876-AA9E-3173-3FE6FF1E1090}"/>
              </a:ext>
            </a:extLst>
          </p:cNvPr>
          <p:cNvSpPr/>
          <p:nvPr/>
        </p:nvSpPr>
        <p:spPr>
          <a:xfrm>
            <a:off x="5645529" y="457738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5" name="모서리가 둥근 직사각형 991">
            <a:extLst>
              <a:ext uri="{FF2B5EF4-FFF2-40B4-BE49-F238E27FC236}">
                <a16:creationId xmlns:a16="http://schemas.microsoft.com/office/drawing/2014/main" id="{4C6E09F8-4DF2-FB64-2AE8-9DD87357AFB6}"/>
              </a:ext>
            </a:extLst>
          </p:cNvPr>
          <p:cNvSpPr/>
          <p:nvPr/>
        </p:nvSpPr>
        <p:spPr>
          <a:xfrm>
            <a:off x="5319391" y="485403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6" name="모서리가 둥근 직사각형 992">
            <a:extLst>
              <a:ext uri="{FF2B5EF4-FFF2-40B4-BE49-F238E27FC236}">
                <a16:creationId xmlns:a16="http://schemas.microsoft.com/office/drawing/2014/main" id="{5F1363FC-F52F-4404-1719-3EB6A522F993}"/>
              </a:ext>
            </a:extLst>
          </p:cNvPr>
          <p:cNvSpPr/>
          <p:nvPr/>
        </p:nvSpPr>
        <p:spPr>
          <a:xfrm>
            <a:off x="5482984" y="4853050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7" name="모서리가 둥근 직사각형 993">
            <a:extLst>
              <a:ext uri="{FF2B5EF4-FFF2-40B4-BE49-F238E27FC236}">
                <a16:creationId xmlns:a16="http://schemas.microsoft.com/office/drawing/2014/main" id="{F0DB4348-C58E-A70E-E281-448C9F336E9B}"/>
              </a:ext>
            </a:extLst>
          </p:cNvPr>
          <p:cNvSpPr/>
          <p:nvPr/>
        </p:nvSpPr>
        <p:spPr>
          <a:xfrm>
            <a:off x="5646575" y="485173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8" name="모서리가 둥근 직사각형 988">
            <a:extLst>
              <a:ext uri="{FF2B5EF4-FFF2-40B4-BE49-F238E27FC236}">
                <a16:creationId xmlns:a16="http://schemas.microsoft.com/office/drawing/2014/main" id="{4C8F287F-8238-FBCB-5F0B-A1FB54852ADB}"/>
              </a:ext>
            </a:extLst>
          </p:cNvPr>
          <p:cNvSpPr/>
          <p:nvPr/>
        </p:nvSpPr>
        <p:spPr>
          <a:xfrm>
            <a:off x="5320736" y="512203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9" name="모서리가 둥근 직사각형 989">
            <a:extLst>
              <a:ext uri="{FF2B5EF4-FFF2-40B4-BE49-F238E27FC236}">
                <a16:creationId xmlns:a16="http://schemas.microsoft.com/office/drawing/2014/main" id="{A183CBC9-B941-5E13-6885-6E1C5965974A}"/>
              </a:ext>
            </a:extLst>
          </p:cNvPr>
          <p:cNvSpPr/>
          <p:nvPr/>
        </p:nvSpPr>
        <p:spPr>
          <a:xfrm>
            <a:off x="5484330" y="512105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0" name="모서리가 둥근 직사각형 990">
            <a:extLst>
              <a:ext uri="{FF2B5EF4-FFF2-40B4-BE49-F238E27FC236}">
                <a16:creationId xmlns:a16="http://schemas.microsoft.com/office/drawing/2014/main" id="{3261D4C8-95EA-09F4-73D8-695F651A897D}"/>
              </a:ext>
            </a:extLst>
          </p:cNvPr>
          <p:cNvSpPr/>
          <p:nvPr/>
        </p:nvSpPr>
        <p:spPr>
          <a:xfrm>
            <a:off x="5647921" y="5122031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1" name="모서리가 둥근 직사각형 985">
            <a:extLst>
              <a:ext uri="{FF2B5EF4-FFF2-40B4-BE49-F238E27FC236}">
                <a16:creationId xmlns:a16="http://schemas.microsoft.com/office/drawing/2014/main" id="{B120FF2C-1473-7577-6E85-FC5825A04AA4}"/>
              </a:ext>
            </a:extLst>
          </p:cNvPr>
          <p:cNvSpPr/>
          <p:nvPr/>
        </p:nvSpPr>
        <p:spPr>
          <a:xfrm>
            <a:off x="5319391" y="5394521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2" name="모서리가 둥근 직사각형 986">
            <a:extLst>
              <a:ext uri="{FF2B5EF4-FFF2-40B4-BE49-F238E27FC236}">
                <a16:creationId xmlns:a16="http://schemas.microsoft.com/office/drawing/2014/main" id="{2363C345-0552-88B7-6E4E-94EDB495C5EB}"/>
              </a:ext>
            </a:extLst>
          </p:cNvPr>
          <p:cNvSpPr/>
          <p:nvPr/>
        </p:nvSpPr>
        <p:spPr>
          <a:xfrm>
            <a:off x="5482984" y="539353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3" name="모서리가 둥근 직사각형 987">
            <a:extLst>
              <a:ext uri="{FF2B5EF4-FFF2-40B4-BE49-F238E27FC236}">
                <a16:creationId xmlns:a16="http://schemas.microsoft.com/office/drawing/2014/main" id="{9188826A-D56C-B739-C00D-CC6599CDA752}"/>
              </a:ext>
            </a:extLst>
          </p:cNvPr>
          <p:cNvSpPr/>
          <p:nvPr/>
        </p:nvSpPr>
        <p:spPr>
          <a:xfrm>
            <a:off x="5646575" y="539222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4" name="모서리가 둥근 직사각형 982">
            <a:extLst>
              <a:ext uri="{FF2B5EF4-FFF2-40B4-BE49-F238E27FC236}">
                <a16:creationId xmlns:a16="http://schemas.microsoft.com/office/drawing/2014/main" id="{4C87D9F1-8C89-1E58-CB55-E34B9529B08D}"/>
              </a:ext>
            </a:extLst>
          </p:cNvPr>
          <p:cNvSpPr/>
          <p:nvPr/>
        </p:nvSpPr>
        <p:spPr>
          <a:xfrm>
            <a:off x="5316275" y="5665916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5" name="모서리가 둥근 직사각형 983">
            <a:extLst>
              <a:ext uri="{FF2B5EF4-FFF2-40B4-BE49-F238E27FC236}">
                <a16:creationId xmlns:a16="http://schemas.microsoft.com/office/drawing/2014/main" id="{3FEEF7D4-F636-8B00-B880-20BBD1C6F15E}"/>
              </a:ext>
            </a:extLst>
          </p:cNvPr>
          <p:cNvSpPr/>
          <p:nvPr/>
        </p:nvSpPr>
        <p:spPr>
          <a:xfrm>
            <a:off x="5479868" y="566493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8" name="모서리가 둥근 직사각형 984">
            <a:extLst>
              <a:ext uri="{FF2B5EF4-FFF2-40B4-BE49-F238E27FC236}">
                <a16:creationId xmlns:a16="http://schemas.microsoft.com/office/drawing/2014/main" id="{74DFEE3C-1B24-B1D6-C782-DAC5D4AC2411}"/>
              </a:ext>
            </a:extLst>
          </p:cNvPr>
          <p:cNvSpPr/>
          <p:nvPr/>
        </p:nvSpPr>
        <p:spPr>
          <a:xfrm>
            <a:off x="5643459" y="566361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9" name="모서리가 둥근 직사각형 979">
            <a:extLst>
              <a:ext uri="{FF2B5EF4-FFF2-40B4-BE49-F238E27FC236}">
                <a16:creationId xmlns:a16="http://schemas.microsoft.com/office/drawing/2014/main" id="{45E0ECD1-EA58-3DC0-15B7-1D1F100F9EC8}"/>
              </a:ext>
            </a:extLst>
          </p:cNvPr>
          <p:cNvSpPr/>
          <p:nvPr/>
        </p:nvSpPr>
        <p:spPr>
          <a:xfrm>
            <a:off x="5317620" y="594075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1" name="모서리가 둥근 직사각형 980">
            <a:extLst>
              <a:ext uri="{FF2B5EF4-FFF2-40B4-BE49-F238E27FC236}">
                <a16:creationId xmlns:a16="http://schemas.microsoft.com/office/drawing/2014/main" id="{F589AD02-7EA5-FAC0-C09D-60E0D5328033}"/>
              </a:ext>
            </a:extLst>
          </p:cNvPr>
          <p:cNvSpPr/>
          <p:nvPr/>
        </p:nvSpPr>
        <p:spPr>
          <a:xfrm>
            <a:off x="5481214" y="593977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2" name="모서리가 둥근 직사각형 981">
            <a:extLst>
              <a:ext uri="{FF2B5EF4-FFF2-40B4-BE49-F238E27FC236}">
                <a16:creationId xmlns:a16="http://schemas.microsoft.com/office/drawing/2014/main" id="{426EE181-F88D-EAE4-EE53-9980B88B0CBE}"/>
              </a:ext>
            </a:extLst>
          </p:cNvPr>
          <p:cNvSpPr/>
          <p:nvPr/>
        </p:nvSpPr>
        <p:spPr>
          <a:xfrm>
            <a:off x="5648139" y="594151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3" name="모서리가 둥근 직사각형 976">
            <a:extLst>
              <a:ext uri="{FF2B5EF4-FFF2-40B4-BE49-F238E27FC236}">
                <a16:creationId xmlns:a16="http://schemas.microsoft.com/office/drawing/2014/main" id="{D6C1D4E3-025E-4929-A283-ACA504781C37}"/>
              </a:ext>
            </a:extLst>
          </p:cNvPr>
          <p:cNvSpPr/>
          <p:nvPr/>
        </p:nvSpPr>
        <p:spPr>
          <a:xfrm>
            <a:off x="5317273" y="621171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4" name="모서리가 둥근 직사각형 977">
            <a:extLst>
              <a:ext uri="{FF2B5EF4-FFF2-40B4-BE49-F238E27FC236}">
                <a16:creationId xmlns:a16="http://schemas.microsoft.com/office/drawing/2014/main" id="{10DD81AB-6729-CFC6-38AA-90BBF944E76A}"/>
              </a:ext>
            </a:extLst>
          </p:cNvPr>
          <p:cNvSpPr/>
          <p:nvPr/>
        </p:nvSpPr>
        <p:spPr>
          <a:xfrm>
            <a:off x="5480867" y="6210730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5" name="모서리가 둥근 직사각형 978">
            <a:extLst>
              <a:ext uri="{FF2B5EF4-FFF2-40B4-BE49-F238E27FC236}">
                <a16:creationId xmlns:a16="http://schemas.microsoft.com/office/drawing/2014/main" id="{290A72FE-FEFC-669C-FF0F-4D227DF2BE50}"/>
              </a:ext>
            </a:extLst>
          </p:cNvPr>
          <p:cNvSpPr/>
          <p:nvPr/>
        </p:nvSpPr>
        <p:spPr>
          <a:xfrm>
            <a:off x="5644457" y="620941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6" name="모서리가 둥근 직사각형 973">
            <a:extLst>
              <a:ext uri="{FF2B5EF4-FFF2-40B4-BE49-F238E27FC236}">
                <a16:creationId xmlns:a16="http://schemas.microsoft.com/office/drawing/2014/main" id="{13670C65-8DA4-7AFC-30CE-CB45EA73F69E}"/>
              </a:ext>
            </a:extLst>
          </p:cNvPr>
          <p:cNvSpPr/>
          <p:nvPr/>
        </p:nvSpPr>
        <p:spPr>
          <a:xfrm>
            <a:off x="5317935" y="648234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7" name="모서리가 둥근 직사각형 974">
            <a:extLst>
              <a:ext uri="{FF2B5EF4-FFF2-40B4-BE49-F238E27FC236}">
                <a16:creationId xmlns:a16="http://schemas.microsoft.com/office/drawing/2014/main" id="{7B59F612-0BCD-4D45-B99C-AC4766B6FD84}"/>
              </a:ext>
            </a:extLst>
          </p:cNvPr>
          <p:cNvSpPr/>
          <p:nvPr/>
        </p:nvSpPr>
        <p:spPr>
          <a:xfrm>
            <a:off x="5481529" y="648135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8" name="모서리가 둥근 직사각형 975">
            <a:extLst>
              <a:ext uri="{FF2B5EF4-FFF2-40B4-BE49-F238E27FC236}">
                <a16:creationId xmlns:a16="http://schemas.microsoft.com/office/drawing/2014/main" id="{7729DF55-9336-FD41-A17C-055ABA926456}"/>
              </a:ext>
            </a:extLst>
          </p:cNvPr>
          <p:cNvSpPr/>
          <p:nvPr/>
        </p:nvSpPr>
        <p:spPr>
          <a:xfrm>
            <a:off x="5645120" y="648004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59" name="모서리가 둥근 직사각형 913">
            <a:extLst>
              <a:ext uri="{FF2B5EF4-FFF2-40B4-BE49-F238E27FC236}">
                <a16:creationId xmlns:a16="http://schemas.microsoft.com/office/drawing/2014/main" id="{7C3B8280-3CDF-9B53-B9AC-7AF5E53B8DAF}"/>
              </a:ext>
            </a:extLst>
          </p:cNvPr>
          <p:cNvSpPr/>
          <p:nvPr/>
        </p:nvSpPr>
        <p:spPr>
          <a:xfrm>
            <a:off x="5320064" y="403695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0" name="사각형: 둥근 위쪽 모서리 1259">
            <a:extLst>
              <a:ext uri="{FF2B5EF4-FFF2-40B4-BE49-F238E27FC236}">
                <a16:creationId xmlns:a16="http://schemas.microsoft.com/office/drawing/2014/main" id="{4FFCAB28-AF96-07F1-6620-1F385AEED63C}"/>
              </a:ext>
            </a:extLst>
          </p:cNvPr>
          <p:cNvSpPr/>
          <p:nvPr/>
        </p:nvSpPr>
        <p:spPr>
          <a:xfrm>
            <a:off x="5257472" y="3703021"/>
            <a:ext cx="510363" cy="272008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261" name="직선 연결선 1260">
            <a:extLst>
              <a:ext uri="{FF2B5EF4-FFF2-40B4-BE49-F238E27FC236}">
                <a16:creationId xmlns:a16="http://schemas.microsoft.com/office/drawing/2014/main" id="{A501BC98-E9D2-0625-A2D4-A161E72D7F1B}"/>
              </a:ext>
            </a:extLst>
          </p:cNvPr>
          <p:cNvCxnSpPr>
            <a:cxnSpLocks/>
          </p:cNvCxnSpPr>
          <p:nvPr/>
        </p:nvCxnSpPr>
        <p:spPr>
          <a:xfrm>
            <a:off x="5257472" y="3981735"/>
            <a:ext cx="51036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2" name="사각형: 둥근 모서리 1261">
            <a:extLst>
              <a:ext uri="{FF2B5EF4-FFF2-40B4-BE49-F238E27FC236}">
                <a16:creationId xmlns:a16="http://schemas.microsoft.com/office/drawing/2014/main" id="{CF7D4113-0C15-A538-7E26-C1C925AA5DF8}"/>
              </a:ext>
            </a:extLst>
          </p:cNvPr>
          <p:cNvSpPr/>
          <p:nvPr/>
        </p:nvSpPr>
        <p:spPr>
          <a:xfrm>
            <a:off x="5257473" y="3703644"/>
            <a:ext cx="510363" cy="2934374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63" name="직사각형 1262">
            <a:extLst>
              <a:ext uri="{FF2B5EF4-FFF2-40B4-BE49-F238E27FC236}">
                <a16:creationId xmlns:a16="http://schemas.microsoft.com/office/drawing/2014/main" id="{E0D000F4-6197-BBDB-F0EA-47DC5365264B}"/>
              </a:ext>
            </a:extLst>
          </p:cNvPr>
          <p:cNvSpPr/>
          <p:nvPr/>
        </p:nvSpPr>
        <p:spPr>
          <a:xfrm>
            <a:off x="5309304" y="367426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264" name="그룹 1263">
            <a:extLst>
              <a:ext uri="{FF2B5EF4-FFF2-40B4-BE49-F238E27FC236}">
                <a16:creationId xmlns:a16="http://schemas.microsoft.com/office/drawing/2014/main" id="{569E8CBE-5D46-938B-8D3A-C31D9AF726A2}"/>
              </a:ext>
            </a:extLst>
          </p:cNvPr>
          <p:cNvGrpSpPr/>
          <p:nvPr/>
        </p:nvGrpSpPr>
        <p:grpSpPr>
          <a:xfrm>
            <a:off x="5234030" y="3808981"/>
            <a:ext cx="582225" cy="221359"/>
            <a:chOff x="7893402" y="849412"/>
            <a:chExt cx="593242" cy="229609"/>
          </a:xfrm>
        </p:grpSpPr>
        <p:sp>
          <p:nvSpPr>
            <p:cNvPr id="1265" name="직사각형 1264">
              <a:extLst>
                <a:ext uri="{FF2B5EF4-FFF2-40B4-BE49-F238E27FC236}">
                  <a16:creationId xmlns:a16="http://schemas.microsoft.com/office/drawing/2014/main" id="{684A86D3-25A5-BEF6-95A8-B80BA83FBA34}"/>
                </a:ext>
              </a:extLst>
            </p:cNvPr>
            <p:cNvSpPr/>
            <p:nvPr/>
          </p:nvSpPr>
          <p:spPr>
            <a:xfrm>
              <a:off x="7893402" y="849412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266" name="직사각형 1265">
              <a:extLst>
                <a:ext uri="{FF2B5EF4-FFF2-40B4-BE49-F238E27FC236}">
                  <a16:creationId xmlns:a16="http://schemas.microsoft.com/office/drawing/2014/main" id="{8D5F7660-7221-3F8F-687E-384E87053D40}"/>
                </a:ext>
              </a:extLst>
            </p:cNvPr>
            <p:cNvSpPr/>
            <p:nvPr/>
          </p:nvSpPr>
          <p:spPr>
            <a:xfrm>
              <a:off x="8043768" y="855547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267" name="직사각형 1266">
              <a:extLst>
                <a:ext uri="{FF2B5EF4-FFF2-40B4-BE49-F238E27FC236}">
                  <a16:creationId xmlns:a16="http://schemas.microsoft.com/office/drawing/2014/main" id="{BC7F3ACA-A2F4-8C42-5F1D-B612C25DCB9D}"/>
                </a:ext>
              </a:extLst>
            </p:cNvPr>
            <p:cNvSpPr/>
            <p:nvPr/>
          </p:nvSpPr>
          <p:spPr>
            <a:xfrm>
              <a:off x="8200484" y="854754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268" name="직선 연결선 1267">
            <a:extLst>
              <a:ext uri="{FF2B5EF4-FFF2-40B4-BE49-F238E27FC236}">
                <a16:creationId xmlns:a16="http://schemas.microsoft.com/office/drawing/2014/main" id="{26280A14-D193-B7B4-CAD8-EB2B39218CAC}"/>
              </a:ext>
            </a:extLst>
          </p:cNvPr>
          <p:cNvCxnSpPr>
            <a:cxnSpLocks/>
          </p:cNvCxnSpPr>
          <p:nvPr/>
        </p:nvCxnSpPr>
        <p:spPr>
          <a:xfrm>
            <a:off x="5260777" y="3855631"/>
            <a:ext cx="51036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9" name="그룹 1268">
            <a:extLst>
              <a:ext uri="{FF2B5EF4-FFF2-40B4-BE49-F238E27FC236}">
                <a16:creationId xmlns:a16="http://schemas.microsoft.com/office/drawing/2014/main" id="{E0EA39DF-66DD-FCC1-AA3E-1A4E3179BADE}"/>
              </a:ext>
            </a:extLst>
          </p:cNvPr>
          <p:cNvGrpSpPr/>
          <p:nvPr/>
        </p:nvGrpSpPr>
        <p:grpSpPr>
          <a:xfrm>
            <a:off x="5427599" y="3855655"/>
            <a:ext cx="163593" cy="2770649"/>
            <a:chOff x="7498683" y="728474"/>
            <a:chExt cx="166688" cy="2740762"/>
          </a:xfrm>
        </p:grpSpPr>
        <p:cxnSp>
          <p:nvCxnSpPr>
            <p:cNvPr id="1270" name="직선 연결선 1269">
              <a:extLst>
                <a:ext uri="{FF2B5EF4-FFF2-40B4-BE49-F238E27FC236}">
                  <a16:creationId xmlns:a16="http://schemas.microsoft.com/office/drawing/2014/main" id="{DECCFE03-F380-5F47-B19F-9150D4C9A9FE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직선 연결선 1270">
              <a:extLst>
                <a:ext uri="{FF2B5EF4-FFF2-40B4-BE49-F238E27FC236}">
                  <a16:creationId xmlns:a16="http://schemas.microsoft.com/office/drawing/2014/main" id="{0A13EA78-1C4C-FC18-E43C-9B834D6C90A1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2" name="사각형: 둥근 위쪽 모서리 1271">
            <a:extLst>
              <a:ext uri="{FF2B5EF4-FFF2-40B4-BE49-F238E27FC236}">
                <a16:creationId xmlns:a16="http://schemas.microsoft.com/office/drawing/2014/main" id="{A02C1C49-EDE2-F424-BE20-A8B22113FB7A}"/>
              </a:ext>
            </a:extLst>
          </p:cNvPr>
          <p:cNvSpPr/>
          <p:nvPr/>
        </p:nvSpPr>
        <p:spPr>
          <a:xfrm rot="16200000">
            <a:off x="841907" y="1280089"/>
            <a:ext cx="467481" cy="41088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273" name="사각형: 둥근 모서리 1272">
            <a:extLst>
              <a:ext uri="{FF2B5EF4-FFF2-40B4-BE49-F238E27FC236}">
                <a16:creationId xmlns:a16="http://schemas.microsoft.com/office/drawing/2014/main" id="{EDB4FFC2-D17D-EC02-404C-7C1EE4A7EB6D}"/>
              </a:ext>
            </a:extLst>
          </p:cNvPr>
          <p:cNvSpPr/>
          <p:nvPr/>
        </p:nvSpPr>
        <p:spPr>
          <a:xfrm>
            <a:off x="862963" y="1237271"/>
            <a:ext cx="2142125" cy="469303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74" name="TextBox 1273">
            <a:extLst>
              <a:ext uri="{FF2B5EF4-FFF2-40B4-BE49-F238E27FC236}">
                <a16:creationId xmlns:a16="http://schemas.microsoft.com/office/drawing/2014/main" id="{3115DA18-9CB2-048A-8E25-E447F5C03B7D}"/>
              </a:ext>
            </a:extLst>
          </p:cNvPr>
          <p:cNvSpPr txBox="1"/>
          <p:nvPr/>
        </p:nvSpPr>
        <p:spPr>
          <a:xfrm>
            <a:off x="814542" y="1270966"/>
            <a:ext cx="62253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275" name="직선 연결선 1274">
            <a:extLst>
              <a:ext uri="{FF2B5EF4-FFF2-40B4-BE49-F238E27FC236}">
                <a16:creationId xmlns:a16="http://schemas.microsoft.com/office/drawing/2014/main" id="{97B31CE4-C7E9-DD34-D002-82CF161BBB28}"/>
              </a:ext>
            </a:extLst>
          </p:cNvPr>
          <p:cNvCxnSpPr>
            <a:cxnSpLocks/>
          </p:cNvCxnSpPr>
          <p:nvPr/>
        </p:nvCxnSpPr>
        <p:spPr>
          <a:xfrm>
            <a:off x="1297921" y="1469548"/>
            <a:ext cx="1706804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6" name="그룹 1275">
            <a:extLst>
              <a:ext uri="{FF2B5EF4-FFF2-40B4-BE49-F238E27FC236}">
                <a16:creationId xmlns:a16="http://schemas.microsoft.com/office/drawing/2014/main" id="{FD26801B-B833-957C-A132-FB4FD20AA73C}"/>
              </a:ext>
            </a:extLst>
          </p:cNvPr>
          <p:cNvGrpSpPr/>
          <p:nvPr/>
        </p:nvGrpSpPr>
        <p:grpSpPr>
          <a:xfrm>
            <a:off x="817966" y="5238887"/>
            <a:ext cx="2164788" cy="679048"/>
            <a:chOff x="821473" y="5830417"/>
            <a:chExt cx="2276765" cy="679048"/>
          </a:xfrm>
        </p:grpSpPr>
        <p:sp>
          <p:nvSpPr>
            <p:cNvPr id="1277" name="양쪽 대괄호 1276">
              <a:extLst>
                <a:ext uri="{FF2B5EF4-FFF2-40B4-BE49-F238E27FC236}">
                  <a16:creationId xmlns:a16="http://schemas.microsoft.com/office/drawing/2014/main" id="{3CDAE4C3-581E-A4C8-0393-617C99857F48}"/>
                </a:ext>
              </a:extLst>
            </p:cNvPr>
            <p:cNvSpPr/>
            <p:nvPr/>
          </p:nvSpPr>
          <p:spPr>
            <a:xfrm>
              <a:off x="1352695" y="6009779"/>
              <a:ext cx="395443" cy="323938"/>
            </a:xfrm>
            <a:prstGeom prst="bracketPair">
              <a:avLst/>
            </a:prstGeom>
            <a:ln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  <p:sp>
          <p:nvSpPr>
            <p:cNvPr id="1278" name="사각형: 둥근 위쪽 모서리 1277">
              <a:extLst>
                <a:ext uri="{FF2B5EF4-FFF2-40B4-BE49-F238E27FC236}">
                  <a16:creationId xmlns:a16="http://schemas.microsoft.com/office/drawing/2014/main" id="{BED6237B-D1C2-AD76-B986-3BF5181C7CA4}"/>
                </a:ext>
              </a:extLst>
            </p:cNvPr>
            <p:cNvSpPr/>
            <p:nvPr/>
          </p:nvSpPr>
          <p:spPr>
            <a:xfrm rot="16200000">
              <a:off x="772221" y="5963734"/>
              <a:ext cx="667225" cy="424237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8E7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279" name="사각형: 둥근 모서리 1278">
              <a:extLst>
                <a:ext uri="{FF2B5EF4-FFF2-40B4-BE49-F238E27FC236}">
                  <a16:creationId xmlns:a16="http://schemas.microsoft.com/office/drawing/2014/main" id="{E0E18EBC-CF53-3DF6-C621-F888FABDBCBA}"/>
                </a:ext>
              </a:extLst>
            </p:cNvPr>
            <p:cNvSpPr/>
            <p:nvPr/>
          </p:nvSpPr>
          <p:spPr>
            <a:xfrm>
              <a:off x="886472" y="5836717"/>
              <a:ext cx="2211766" cy="655534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84" name="TextBox 1983">
              <a:extLst>
                <a:ext uri="{FF2B5EF4-FFF2-40B4-BE49-F238E27FC236}">
                  <a16:creationId xmlns:a16="http://schemas.microsoft.com/office/drawing/2014/main" id="{976FB3C3-1E06-D29B-7827-FA4FE245A0EE}"/>
                </a:ext>
              </a:extLst>
            </p:cNvPr>
            <p:cNvSpPr txBox="1"/>
            <p:nvPr/>
          </p:nvSpPr>
          <p:spPr>
            <a:xfrm>
              <a:off x="834344" y="589656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1985" name="TextBox 1984">
              <a:extLst>
                <a:ext uri="{FF2B5EF4-FFF2-40B4-BE49-F238E27FC236}">
                  <a16:creationId xmlns:a16="http://schemas.microsoft.com/office/drawing/2014/main" id="{454861F7-7A47-5163-C5B6-1CC65808040A}"/>
                </a:ext>
              </a:extLst>
            </p:cNvPr>
            <p:cNvSpPr txBox="1"/>
            <p:nvPr/>
          </p:nvSpPr>
          <p:spPr>
            <a:xfrm>
              <a:off x="821473" y="6258479"/>
              <a:ext cx="97272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</a:p>
          </p:txBody>
        </p:sp>
        <p:cxnSp>
          <p:nvCxnSpPr>
            <p:cNvPr id="1986" name="직선 연결선 1985">
              <a:extLst>
                <a:ext uri="{FF2B5EF4-FFF2-40B4-BE49-F238E27FC236}">
                  <a16:creationId xmlns:a16="http://schemas.microsoft.com/office/drawing/2014/main" id="{66538D66-6F38-3956-5969-8C4B853246E5}"/>
                </a:ext>
              </a:extLst>
            </p:cNvPr>
            <p:cNvCxnSpPr>
              <a:cxnSpLocks/>
            </p:cNvCxnSpPr>
            <p:nvPr/>
          </p:nvCxnSpPr>
          <p:spPr>
            <a:xfrm>
              <a:off x="1320479" y="5839941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7" name="직선 연결선 1986">
              <a:extLst>
                <a:ext uri="{FF2B5EF4-FFF2-40B4-BE49-F238E27FC236}">
                  <a16:creationId xmlns:a16="http://schemas.microsoft.com/office/drawing/2014/main" id="{F2F2480D-D92A-63E7-7243-254F31477EAA}"/>
                </a:ext>
              </a:extLst>
            </p:cNvPr>
            <p:cNvCxnSpPr>
              <a:cxnSpLocks/>
            </p:cNvCxnSpPr>
            <p:nvPr/>
          </p:nvCxnSpPr>
          <p:spPr>
            <a:xfrm>
              <a:off x="1818160" y="5830417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88" name="사각형: 둥근 한쪽 모서리 1987">
            <a:extLst>
              <a:ext uri="{FF2B5EF4-FFF2-40B4-BE49-F238E27FC236}">
                <a16:creationId xmlns:a16="http://schemas.microsoft.com/office/drawing/2014/main" id="{C18C387C-FC0E-7F04-58F4-92A0E05E522B}"/>
              </a:ext>
            </a:extLst>
          </p:cNvPr>
          <p:cNvSpPr/>
          <p:nvPr/>
        </p:nvSpPr>
        <p:spPr>
          <a:xfrm flipH="1">
            <a:off x="871073" y="1754910"/>
            <a:ext cx="406516" cy="269348"/>
          </a:xfrm>
          <a:prstGeom prst="round1Rect">
            <a:avLst>
              <a:gd name="adj" fmla="val 9633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89" name="직사각형 1988">
            <a:extLst>
              <a:ext uri="{FF2B5EF4-FFF2-40B4-BE49-F238E27FC236}">
                <a16:creationId xmlns:a16="http://schemas.microsoft.com/office/drawing/2014/main" id="{050DFB5D-3FBF-D790-33EF-C539126B8427}"/>
              </a:ext>
            </a:extLst>
          </p:cNvPr>
          <p:cNvSpPr/>
          <p:nvPr/>
        </p:nvSpPr>
        <p:spPr>
          <a:xfrm>
            <a:off x="871073" y="2025710"/>
            <a:ext cx="1461871" cy="164918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</a:endParaRPr>
          </a:p>
        </p:txBody>
      </p:sp>
      <p:sp>
        <p:nvSpPr>
          <p:cNvPr id="1990" name="사각형: 둥근 모서리 1989">
            <a:extLst>
              <a:ext uri="{FF2B5EF4-FFF2-40B4-BE49-F238E27FC236}">
                <a16:creationId xmlns:a16="http://schemas.microsoft.com/office/drawing/2014/main" id="{EB558608-BD5B-4306-428D-56507CD32384}"/>
              </a:ext>
            </a:extLst>
          </p:cNvPr>
          <p:cNvSpPr/>
          <p:nvPr/>
        </p:nvSpPr>
        <p:spPr>
          <a:xfrm>
            <a:off x="868430" y="1752298"/>
            <a:ext cx="1467158" cy="3391167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91" name="직선 연결선 1990">
            <a:extLst>
              <a:ext uri="{FF2B5EF4-FFF2-40B4-BE49-F238E27FC236}">
                <a16:creationId xmlns:a16="http://schemas.microsoft.com/office/drawing/2014/main" id="{C49F3812-32A0-91B6-4694-83C3CFB8B271}"/>
              </a:ext>
            </a:extLst>
          </p:cNvPr>
          <p:cNvCxnSpPr>
            <a:cxnSpLocks/>
          </p:cNvCxnSpPr>
          <p:nvPr/>
        </p:nvCxnSpPr>
        <p:spPr>
          <a:xfrm>
            <a:off x="867103" y="2230207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2" name="직선 연결선 1991">
            <a:extLst>
              <a:ext uri="{FF2B5EF4-FFF2-40B4-BE49-F238E27FC236}">
                <a16:creationId xmlns:a16="http://schemas.microsoft.com/office/drawing/2014/main" id="{28CB0929-A811-941B-E6DE-E27E08E239CC}"/>
              </a:ext>
            </a:extLst>
          </p:cNvPr>
          <p:cNvCxnSpPr>
            <a:cxnSpLocks/>
          </p:cNvCxnSpPr>
          <p:nvPr/>
        </p:nvCxnSpPr>
        <p:spPr>
          <a:xfrm>
            <a:off x="867103" y="2462665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3" name="직선 연결선 1992">
            <a:extLst>
              <a:ext uri="{FF2B5EF4-FFF2-40B4-BE49-F238E27FC236}">
                <a16:creationId xmlns:a16="http://schemas.microsoft.com/office/drawing/2014/main" id="{D8AC53CC-50C3-E8D3-FB23-4856BE646139}"/>
              </a:ext>
            </a:extLst>
          </p:cNvPr>
          <p:cNvCxnSpPr>
            <a:cxnSpLocks/>
          </p:cNvCxnSpPr>
          <p:nvPr/>
        </p:nvCxnSpPr>
        <p:spPr>
          <a:xfrm>
            <a:off x="869386" y="2496851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4" name="직선 연결선 1993">
            <a:extLst>
              <a:ext uri="{FF2B5EF4-FFF2-40B4-BE49-F238E27FC236}">
                <a16:creationId xmlns:a16="http://schemas.microsoft.com/office/drawing/2014/main" id="{7801F684-9818-84AA-5408-FB6EF056AE07}"/>
              </a:ext>
            </a:extLst>
          </p:cNvPr>
          <p:cNvCxnSpPr>
            <a:cxnSpLocks/>
          </p:cNvCxnSpPr>
          <p:nvPr/>
        </p:nvCxnSpPr>
        <p:spPr>
          <a:xfrm>
            <a:off x="1193685" y="2505967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5" name="직선 연결선 1994">
            <a:extLst>
              <a:ext uri="{FF2B5EF4-FFF2-40B4-BE49-F238E27FC236}">
                <a16:creationId xmlns:a16="http://schemas.microsoft.com/office/drawing/2014/main" id="{A2458FFA-1F0E-E0F3-8B73-81828A84A5BD}"/>
              </a:ext>
            </a:extLst>
          </p:cNvPr>
          <p:cNvCxnSpPr>
            <a:cxnSpLocks/>
          </p:cNvCxnSpPr>
          <p:nvPr/>
        </p:nvCxnSpPr>
        <p:spPr>
          <a:xfrm>
            <a:off x="1517984" y="2502928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6" name="직선 연결선 1995">
            <a:extLst>
              <a:ext uri="{FF2B5EF4-FFF2-40B4-BE49-F238E27FC236}">
                <a16:creationId xmlns:a16="http://schemas.microsoft.com/office/drawing/2014/main" id="{0FC9E7F8-A667-243D-0CAF-3AF78BE93A40}"/>
              </a:ext>
            </a:extLst>
          </p:cNvPr>
          <p:cNvCxnSpPr>
            <a:cxnSpLocks/>
          </p:cNvCxnSpPr>
          <p:nvPr/>
        </p:nvCxnSpPr>
        <p:spPr>
          <a:xfrm>
            <a:off x="1691083" y="2493404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7" name="직선 연결선 1996">
            <a:extLst>
              <a:ext uri="{FF2B5EF4-FFF2-40B4-BE49-F238E27FC236}">
                <a16:creationId xmlns:a16="http://schemas.microsoft.com/office/drawing/2014/main" id="{53B83CF2-979D-F4F3-BB4E-A6ABE4040DA1}"/>
              </a:ext>
            </a:extLst>
          </p:cNvPr>
          <p:cNvCxnSpPr>
            <a:cxnSpLocks/>
          </p:cNvCxnSpPr>
          <p:nvPr/>
        </p:nvCxnSpPr>
        <p:spPr>
          <a:xfrm>
            <a:off x="2015382" y="2490365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8" name="직선 연결선 1997">
            <a:extLst>
              <a:ext uri="{FF2B5EF4-FFF2-40B4-BE49-F238E27FC236}">
                <a16:creationId xmlns:a16="http://schemas.microsoft.com/office/drawing/2014/main" id="{1F818549-F133-D32C-34E9-34850E49FB58}"/>
              </a:ext>
            </a:extLst>
          </p:cNvPr>
          <p:cNvCxnSpPr>
            <a:cxnSpLocks/>
          </p:cNvCxnSpPr>
          <p:nvPr/>
        </p:nvCxnSpPr>
        <p:spPr>
          <a:xfrm>
            <a:off x="1355074" y="2505967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9" name="직선 연결선 1998">
            <a:extLst>
              <a:ext uri="{FF2B5EF4-FFF2-40B4-BE49-F238E27FC236}">
                <a16:creationId xmlns:a16="http://schemas.microsoft.com/office/drawing/2014/main" id="{964F4457-1688-9C10-8DBB-3ADE06F5F08F}"/>
              </a:ext>
            </a:extLst>
          </p:cNvPr>
          <p:cNvCxnSpPr>
            <a:cxnSpLocks/>
          </p:cNvCxnSpPr>
          <p:nvPr/>
        </p:nvCxnSpPr>
        <p:spPr>
          <a:xfrm>
            <a:off x="1852471" y="249340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0" name="직선 연결선 1999">
            <a:extLst>
              <a:ext uri="{FF2B5EF4-FFF2-40B4-BE49-F238E27FC236}">
                <a16:creationId xmlns:a16="http://schemas.microsoft.com/office/drawing/2014/main" id="{74A5E91F-8A67-3B0D-08E7-DFFFA35A2B06}"/>
              </a:ext>
            </a:extLst>
          </p:cNvPr>
          <p:cNvCxnSpPr>
            <a:cxnSpLocks/>
          </p:cNvCxnSpPr>
          <p:nvPr/>
        </p:nvCxnSpPr>
        <p:spPr>
          <a:xfrm>
            <a:off x="2176770" y="249036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1" name="직선 연결선 2000">
            <a:extLst>
              <a:ext uri="{FF2B5EF4-FFF2-40B4-BE49-F238E27FC236}">
                <a16:creationId xmlns:a16="http://schemas.microsoft.com/office/drawing/2014/main" id="{89E2AF45-7738-CE8A-D18C-BB199BFDB9C3}"/>
              </a:ext>
            </a:extLst>
          </p:cNvPr>
          <p:cNvCxnSpPr>
            <a:cxnSpLocks/>
          </p:cNvCxnSpPr>
          <p:nvPr/>
        </p:nvCxnSpPr>
        <p:spPr>
          <a:xfrm>
            <a:off x="1035342" y="250900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2" name="직선 연결선 2001">
            <a:extLst>
              <a:ext uri="{FF2B5EF4-FFF2-40B4-BE49-F238E27FC236}">
                <a16:creationId xmlns:a16="http://schemas.microsoft.com/office/drawing/2014/main" id="{AEA44C0B-9BC6-5CF3-096B-155354016C67}"/>
              </a:ext>
            </a:extLst>
          </p:cNvPr>
          <p:cNvCxnSpPr>
            <a:cxnSpLocks/>
          </p:cNvCxnSpPr>
          <p:nvPr/>
        </p:nvCxnSpPr>
        <p:spPr>
          <a:xfrm>
            <a:off x="867103" y="2193743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3" name="직선 연결선 2002">
            <a:extLst>
              <a:ext uri="{FF2B5EF4-FFF2-40B4-BE49-F238E27FC236}">
                <a16:creationId xmlns:a16="http://schemas.microsoft.com/office/drawing/2014/main" id="{D308D64F-6700-AC82-7191-A4DB758D015D}"/>
              </a:ext>
            </a:extLst>
          </p:cNvPr>
          <p:cNvCxnSpPr>
            <a:cxnSpLocks/>
          </p:cNvCxnSpPr>
          <p:nvPr/>
        </p:nvCxnSpPr>
        <p:spPr>
          <a:xfrm>
            <a:off x="862534" y="2025096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4" name="TextBox 2003">
            <a:extLst>
              <a:ext uri="{FF2B5EF4-FFF2-40B4-BE49-F238E27FC236}">
                <a16:creationId xmlns:a16="http://schemas.microsoft.com/office/drawing/2014/main" id="{AAF00960-89D1-EA6A-E260-7BBF36C1B570}"/>
              </a:ext>
            </a:extLst>
          </p:cNvPr>
          <p:cNvSpPr txBox="1"/>
          <p:nvPr/>
        </p:nvSpPr>
        <p:spPr>
          <a:xfrm>
            <a:off x="847289" y="1750257"/>
            <a:ext cx="5425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2005" name="TextBox 2004">
            <a:extLst>
              <a:ext uri="{FF2B5EF4-FFF2-40B4-BE49-F238E27FC236}">
                <a16:creationId xmlns:a16="http://schemas.microsoft.com/office/drawing/2014/main" id="{6E66AD06-3A54-8358-64AC-FBA901CE18E3}"/>
              </a:ext>
            </a:extLst>
          </p:cNvPr>
          <p:cNvSpPr txBox="1"/>
          <p:nvPr/>
        </p:nvSpPr>
        <p:spPr>
          <a:xfrm>
            <a:off x="1222815" y="1981441"/>
            <a:ext cx="111002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 번 호</a:t>
            </a:r>
          </a:p>
        </p:txBody>
      </p:sp>
      <p:cxnSp>
        <p:nvCxnSpPr>
          <p:cNvPr id="2006" name="직선 연결선 2005">
            <a:extLst>
              <a:ext uri="{FF2B5EF4-FFF2-40B4-BE49-F238E27FC236}">
                <a16:creationId xmlns:a16="http://schemas.microsoft.com/office/drawing/2014/main" id="{14D64E6D-869C-D01C-247E-E516CB21B82C}"/>
              </a:ext>
            </a:extLst>
          </p:cNvPr>
          <p:cNvCxnSpPr>
            <a:cxnSpLocks/>
          </p:cNvCxnSpPr>
          <p:nvPr/>
        </p:nvCxnSpPr>
        <p:spPr>
          <a:xfrm>
            <a:off x="1193591" y="223748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7" name="직선 연결선 2006">
            <a:extLst>
              <a:ext uri="{FF2B5EF4-FFF2-40B4-BE49-F238E27FC236}">
                <a16:creationId xmlns:a16="http://schemas.microsoft.com/office/drawing/2014/main" id="{4FD3CFEA-83AC-6860-87C7-F296B86B2FE9}"/>
              </a:ext>
            </a:extLst>
          </p:cNvPr>
          <p:cNvCxnSpPr>
            <a:cxnSpLocks/>
          </p:cNvCxnSpPr>
          <p:nvPr/>
        </p:nvCxnSpPr>
        <p:spPr>
          <a:xfrm>
            <a:off x="1517723" y="223722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8" name="직선 연결선 2007">
            <a:extLst>
              <a:ext uri="{FF2B5EF4-FFF2-40B4-BE49-F238E27FC236}">
                <a16:creationId xmlns:a16="http://schemas.microsoft.com/office/drawing/2014/main" id="{4E10756D-37BA-7B20-ABA6-3F8021AC3B02}"/>
              </a:ext>
            </a:extLst>
          </p:cNvPr>
          <p:cNvCxnSpPr>
            <a:cxnSpLocks/>
          </p:cNvCxnSpPr>
          <p:nvPr/>
        </p:nvCxnSpPr>
        <p:spPr>
          <a:xfrm>
            <a:off x="1680549" y="223722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9" name="직선 연결선 2008">
            <a:extLst>
              <a:ext uri="{FF2B5EF4-FFF2-40B4-BE49-F238E27FC236}">
                <a16:creationId xmlns:a16="http://schemas.microsoft.com/office/drawing/2014/main" id="{CE0D0206-30D1-D32D-7E04-9F6C972986A8}"/>
              </a:ext>
            </a:extLst>
          </p:cNvPr>
          <p:cNvCxnSpPr>
            <a:cxnSpLocks/>
          </p:cNvCxnSpPr>
          <p:nvPr/>
        </p:nvCxnSpPr>
        <p:spPr>
          <a:xfrm>
            <a:off x="2004681" y="2236966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0" name="직선 연결선 2009">
            <a:extLst>
              <a:ext uri="{FF2B5EF4-FFF2-40B4-BE49-F238E27FC236}">
                <a16:creationId xmlns:a16="http://schemas.microsoft.com/office/drawing/2014/main" id="{EB25D06A-DC73-AFB2-B8AD-9B4A948308F7}"/>
              </a:ext>
            </a:extLst>
          </p:cNvPr>
          <p:cNvCxnSpPr>
            <a:cxnSpLocks/>
          </p:cNvCxnSpPr>
          <p:nvPr/>
        </p:nvCxnSpPr>
        <p:spPr>
          <a:xfrm>
            <a:off x="1354897" y="2237483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1" name="직선 연결선 2010">
            <a:extLst>
              <a:ext uri="{FF2B5EF4-FFF2-40B4-BE49-F238E27FC236}">
                <a16:creationId xmlns:a16="http://schemas.microsoft.com/office/drawing/2014/main" id="{19E2AE19-661E-4B86-2307-BE11C2B5ACAC}"/>
              </a:ext>
            </a:extLst>
          </p:cNvPr>
          <p:cNvCxnSpPr>
            <a:cxnSpLocks/>
          </p:cNvCxnSpPr>
          <p:nvPr/>
        </p:nvCxnSpPr>
        <p:spPr>
          <a:xfrm>
            <a:off x="1841855" y="2237225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2" name="직선 연결선 2011">
            <a:extLst>
              <a:ext uri="{FF2B5EF4-FFF2-40B4-BE49-F238E27FC236}">
                <a16:creationId xmlns:a16="http://schemas.microsoft.com/office/drawing/2014/main" id="{A0DD0453-5B41-EC5E-BE36-EC716D74D904}"/>
              </a:ext>
            </a:extLst>
          </p:cNvPr>
          <p:cNvCxnSpPr>
            <a:cxnSpLocks/>
          </p:cNvCxnSpPr>
          <p:nvPr/>
        </p:nvCxnSpPr>
        <p:spPr>
          <a:xfrm>
            <a:off x="2165986" y="2236966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3" name="직선 연결선 2012">
            <a:extLst>
              <a:ext uri="{FF2B5EF4-FFF2-40B4-BE49-F238E27FC236}">
                <a16:creationId xmlns:a16="http://schemas.microsoft.com/office/drawing/2014/main" id="{C0F99D32-0508-7310-2992-D0BCD926917D}"/>
              </a:ext>
            </a:extLst>
          </p:cNvPr>
          <p:cNvCxnSpPr>
            <a:cxnSpLocks/>
          </p:cNvCxnSpPr>
          <p:nvPr/>
        </p:nvCxnSpPr>
        <p:spPr>
          <a:xfrm>
            <a:off x="1032285" y="2237741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4" name="모서리가 둥근 직사각형 1002">
            <a:extLst>
              <a:ext uri="{FF2B5EF4-FFF2-40B4-BE49-F238E27FC236}">
                <a16:creationId xmlns:a16="http://schemas.microsoft.com/office/drawing/2014/main" id="{11416B31-0602-140F-A4E1-647D5CBC6F7E}"/>
              </a:ext>
            </a:extLst>
          </p:cNvPr>
          <p:cNvSpPr/>
          <p:nvPr/>
        </p:nvSpPr>
        <p:spPr>
          <a:xfrm>
            <a:off x="1094191" y="254837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5" name="모서리가 둥근 직사각형 999">
            <a:extLst>
              <a:ext uri="{FF2B5EF4-FFF2-40B4-BE49-F238E27FC236}">
                <a16:creationId xmlns:a16="http://schemas.microsoft.com/office/drawing/2014/main" id="{AE5DEB2B-9931-FA71-08C3-C577AF878A8F}"/>
              </a:ext>
            </a:extLst>
          </p:cNvPr>
          <p:cNvSpPr/>
          <p:nvPr/>
        </p:nvSpPr>
        <p:spPr>
          <a:xfrm>
            <a:off x="1091102" y="28134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6" name="모서리가 둥근 직사각형 996">
            <a:extLst>
              <a:ext uri="{FF2B5EF4-FFF2-40B4-BE49-F238E27FC236}">
                <a16:creationId xmlns:a16="http://schemas.microsoft.com/office/drawing/2014/main" id="{99913D43-E3CC-23C1-4A04-DEA2E41D494E}"/>
              </a:ext>
            </a:extLst>
          </p:cNvPr>
          <p:cNvSpPr/>
          <p:nvPr/>
        </p:nvSpPr>
        <p:spPr>
          <a:xfrm>
            <a:off x="1091810" y="308304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7" name="모서리가 둥근 직사각형 993">
            <a:extLst>
              <a:ext uri="{FF2B5EF4-FFF2-40B4-BE49-F238E27FC236}">
                <a16:creationId xmlns:a16="http://schemas.microsoft.com/office/drawing/2014/main" id="{372FA1D6-62E0-6A53-2713-4CDAB5459F81}"/>
              </a:ext>
            </a:extLst>
          </p:cNvPr>
          <p:cNvSpPr/>
          <p:nvPr/>
        </p:nvSpPr>
        <p:spPr>
          <a:xfrm>
            <a:off x="1092832" y="33434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8" name="모서리가 둥근 직사각형 990">
            <a:extLst>
              <a:ext uri="{FF2B5EF4-FFF2-40B4-BE49-F238E27FC236}">
                <a16:creationId xmlns:a16="http://schemas.microsoft.com/office/drawing/2014/main" id="{C3247575-933A-DFD5-A990-D5DA6AE50C79}"/>
              </a:ext>
            </a:extLst>
          </p:cNvPr>
          <p:cNvSpPr/>
          <p:nvPr/>
        </p:nvSpPr>
        <p:spPr>
          <a:xfrm>
            <a:off x="1094147" y="361183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9" name="모서리가 둥근 직사각형 987">
            <a:extLst>
              <a:ext uri="{FF2B5EF4-FFF2-40B4-BE49-F238E27FC236}">
                <a16:creationId xmlns:a16="http://schemas.microsoft.com/office/drawing/2014/main" id="{85F6E22E-8790-9555-1BFD-8F4A1A084F36}"/>
              </a:ext>
            </a:extLst>
          </p:cNvPr>
          <p:cNvSpPr/>
          <p:nvPr/>
        </p:nvSpPr>
        <p:spPr>
          <a:xfrm>
            <a:off x="1092832" y="388006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0" name="모서리가 둥근 직사각형 984">
            <a:extLst>
              <a:ext uri="{FF2B5EF4-FFF2-40B4-BE49-F238E27FC236}">
                <a16:creationId xmlns:a16="http://schemas.microsoft.com/office/drawing/2014/main" id="{59DD38E2-BEA3-7933-9FF0-12AA1B3A7BB2}"/>
              </a:ext>
            </a:extLst>
          </p:cNvPr>
          <p:cNvSpPr/>
          <p:nvPr/>
        </p:nvSpPr>
        <p:spPr>
          <a:xfrm>
            <a:off x="1089787" y="414948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1" name="모서리가 둥근 직사각형 981">
            <a:extLst>
              <a:ext uri="{FF2B5EF4-FFF2-40B4-BE49-F238E27FC236}">
                <a16:creationId xmlns:a16="http://schemas.microsoft.com/office/drawing/2014/main" id="{0B7C09B5-D3A8-DFD1-B5C9-9CECFF6C4B28}"/>
              </a:ext>
            </a:extLst>
          </p:cNvPr>
          <p:cNvSpPr/>
          <p:nvPr/>
        </p:nvSpPr>
        <p:spPr>
          <a:xfrm>
            <a:off x="1094361" y="442536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2" name="모서리가 둥근 직사각형 978">
            <a:extLst>
              <a:ext uri="{FF2B5EF4-FFF2-40B4-BE49-F238E27FC236}">
                <a16:creationId xmlns:a16="http://schemas.microsoft.com/office/drawing/2014/main" id="{E7A6912F-A1BC-D3B3-872B-EA9A33707181}"/>
              </a:ext>
            </a:extLst>
          </p:cNvPr>
          <p:cNvSpPr/>
          <p:nvPr/>
        </p:nvSpPr>
        <p:spPr>
          <a:xfrm>
            <a:off x="1090762" y="468734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3" name="모서리가 둥근 직사각형 975">
            <a:extLst>
              <a:ext uri="{FF2B5EF4-FFF2-40B4-BE49-F238E27FC236}">
                <a16:creationId xmlns:a16="http://schemas.microsoft.com/office/drawing/2014/main" id="{2B75630C-0A6C-7D4E-79E8-91BA86885BD5}"/>
              </a:ext>
            </a:extLst>
          </p:cNvPr>
          <p:cNvSpPr/>
          <p:nvPr/>
        </p:nvSpPr>
        <p:spPr>
          <a:xfrm>
            <a:off x="1091410" y="496077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4" name="모서리가 둥근 직사각형 1002">
            <a:extLst>
              <a:ext uri="{FF2B5EF4-FFF2-40B4-BE49-F238E27FC236}">
                <a16:creationId xmlns:a16="http://schemas.microsoft.com/office/drawing/2014/main" id="{08B38226-E2DE-ABF8-D9C5-F84A95163A85}"/>
              </a:ext>
            </a:extLst>
          </p:cNvPr>
          <p:cNvSpPr/>
          <p:nvPr/>
        </p:nvSpPr>
        <p:spPr>
          <a:xfrm>
            <a:off x="1258624" y="254837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5" name="모서리가 둥근 직사각형 999">
            <a:extLst>
              <a:ext uri="{FF2B5EF4-FFF2-40B4-BE49-F238E27FC236}">
                <a16:creationId xmlns:a16="http://schemas.microsoft.com/office/drawing/2014/main" id="{96000817-8CD5-53ED-DBDB-076A05D3F08B}"/>
              </a:ext>
            </a:extLst>
          </p:cNvPr>
          <p:cNvSpPr/>
          <p:nvPr/>
        </p:nvSpPr>
        <p:spPr>
          <a:xfrm>
            <a:off x="1255535" y="28134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6" name="모서리가 둥근 직사각형 996">
            <a:extLst>
              <a:ext uri="{FF2B5EF4-FFF2-40B4-BE49-F238E27FC236}">
                <a16:creationId xmlns:a16="http://schemas.microsoft.com/office/drawing/2014/main" id="{792F9A3F-7942-E9D1-E785-FA198D4AA210}"/>
              </a:ext>
            </a:extLst>
          </p:cNvPr>
          <p:cNvSpPr/>
          <p:nvPr/>
        </p:nvSpPr>
        <p:spPr>
          <a:xfrm>
            <a:off x="1256243" y="308304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7" name="모서리가 둥근 직사각형 993">
            <a:extLst>
              <a:ext uri="{FF2B5EF4-FFF2-40B4-BE49-F238E27FC236}">
                <a16:creationId xmlns:a16="http://schemas.microsoft.com/office/drawing/2014/main" id="{3EA3C144-3E4D-6F59-A8CF-458A3CA6642C}"/>
              </a:ext>
            </a:extLst>
          </p:cNvPr>
          <p:cNvSpPr/>
          <p:nvPr/>
        </p:nvSpPr>
        <p:spPr>
          <a:xfrm>
            <a:off x="1257265" y="33434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8" name="모서리가 둥근 직사각형 990">
            <a:extLst>
              <a:ext uri="{FF2B5EF4-FFF2-40B4-BE49-F238E27FC236}">
                <a16:creationId xmlns:a16="http://schemas.microsoft.com/office/drawing/2014/main" id="{7F2755A5-E3B9-89D0-3523-FA7B9AF5D08A}"/>
              </a:ext>
            </a:extLst>
          </p:cNvPr>
          <p:cNvSpPr/>
          <p:nvPr/>
        </p:nvSpPr>
        <p:spPr>
          <a:xfrm>
            <a:off x="1258580" y="361183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9" name="모서리가 둥근 직사각형 987">
            <a:extLst>
              <a:ext uri="{FF2B5EF4-FFF2-40B4-BE49-F238E27FC236}">
                <a16:creationId xmlns:a16="http://schemas.microsoft.com/office/drawing/2014/main" id="{29D753D9-4B20-A50E-B166-6ACAF287F425}"/>
              </a:ext>
            </a:extLst>
          </p:cNvPr>
          <p:cNvSpPr/>
          <p:nvPr/>
        </p:nvSpPr>
        <p:spPr>
          <a:xfrm>
            <a:off x="1257265" y="388006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0" name="모서리가 둥근 직사각형 984">
            <a:extLst>
              <a:ext uri="{FF2B5EF4-FFF2-40B4-BE49-F238E27FC236}">
                <a16:creationId xmlns:a16="http://schemas.microsoft.com/office/drawing/2014/main" id="{82437113-66AB-2E4C-9ADF-CA7D20EFF66F}"/>
              </a:ext>
            </a:extLst>
          </p:cNvPr>
          <p:cNvSpPr/>
          <p:nvPr/>
        </p:nvSpPr>
        <p:spPr>
          <a:xfrm>
            <a:off x="1254220" y="414948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1" name="모서리가 둥근 직사각형 981">
            <a:extLst>
              <a:ext uri="{FF2B5EF4-FFF2-40B4-BE49-F238E27FC236}">
                <a16:creationId xmlns:a16="http://schemas.microsoft.com/office/drawing/2014/main" id="{7B327A54-C0EE-B7C2-5277-8CC279BC289E}"/>
              </a:ext>
            </a:extLst>
          </p:cNvPr>
          <p:cNvSpPr/>
          <p:nvPr/>
        </p:nvSpPr>
        <p:spPr>
          <a:xfrm>
            <a:off x="1258794" y="442536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2" name="모서리가 둥근 직사각형 978">
            <a:extLst>
              <a:ext uri="{FF2B5EF4-FFF2-40B4-BE49-F238E27FC236}">
                <a16:creationId xmlns:a16="http://schemas.microsoft.com/office/drawing/2014/main" id="{597A7FC5-C058-1BD7-E997-C2489A5ADDF4}"/>
              </a:ext>
            </a:extLst>
          </p:cNvPr>
          <p:cNvSpPr/>
          <p:nvPr/>
        </p:nvSpPr>
        <p:spPr>
          <a:xfrm>
            <a:off x="1255195" y="468734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3" name="모서리가 둥근 직사각형 975">
            <a:extLst>
              <a:ext uri="{FF2B5EF4-FFF2-40B4-BE49-F238E27FC236}">
                <a16:creationId xmlns:a16="http://schemas.microsoft.com/office/drawing/2014/main" id="{96597B10-276B-87CE-A276-9E60FE1F65F4}"/>
              </a:ext>
            </a:extLst>
          </p:cNvPr>
          <p:cNvSpPr/>
          <p:nvPr/>
        </p:nvSpPr>
        <p:spPr>
          <a:xfrm>
            <a:off x="1255843" y="496077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4" name="모서리가 둥근 직사각형 1002">
            <a:extLst>
              <a:ext uri="{FF2B5EF4-FFF2-40B4-BE49-F238E27FC236}">
                <a16:creationId xmlns:a16="http://schemas.microsoft.com/office/drawing/2014/main" id="{DF3E1696-2F40-3CB8-FDFE-3E6F7A0E1A0B}"/>
              </a:ext>
            </a:extLst>
          </p:cNvPr>
          <p:cNvSpPr/>
          <p:nvPr/>
        </p:nvSpPr>
        <p:spPr>
          <a:xfrm>
            <a:off x="1418489" y="255140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5" name="모서리가 둥근 직사각형 999">
            <a:extLst>
              <a:ext uri="{FF2B5EF4-FFF2-40B4-BE49-F238E27FC236}">
                <a16:creationId xmlns:a16="http://schemas.microsoft.com/office/drawing/2014/main" id="{AB58061D-C586-62B2-A114-4682C0596E6F}"/>
              </a:ext>
            </a:extLst>
          </p:cNvPr>
          <p:cNvSpPr/>
          <p:nvPr/>
        </p:nvSpPr>
        <p:spPr>
          <a:xfrm>
            <a:off x="1415400" y="281649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6" name="모서리가 둥근 직사각형 996">
            <a:extLst>
              <a:ext uri="{FF2B5EF4-FFF2-40B4-BE49-F238E27FC236}">
                <a16:creationId xmlns:a16="http://schemas.microsoft.com/office/drawing/2014/main" id="{FB3589A4-7547-8F30-B6F3-E5891BC72DF6}"/>
              </a:ext>
            </a:extLst>
          </p:cNvPr>
          <p:cNvSpPr/>
          <p:nvPr/>
        </p:nvSpPr>
        <p:spPr>
          <a:xfrm>
            <a:off x="1416108" y="308607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7" name="모서리가 둥근 직사각형 993">
            <a:extLst>
              <a:ext uri="{FF2B5EF4-FFF2-40B4-BE49-F238E27FC236}">
                <a16:creationId xmlns:a16="http://schemas.microsoft.com/office/drawing/2014/main" id="{4B6B8A16-61AC-A947-4EF7-3F9CB21A03C9}"/>
              </a:ext>
            </a:extLst>
          </p:cNvPr>
          <p:cNvSpPr/>
          <p:nvPr/>
        </p:nvSpPr>
        <p:spPr>
          <a:xfrm>
            <a:off x="1417130" y="334653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8" name="모서리가 둥근 직사각형 990">
            <a:extLst>
              <a:ext uri="{FF2B5EF4-FFF2-40B4-BE49-F238E27FC236}">
                <a16:creationId xmlns:a16="http://schemas.microsoft.com/office/drawing/2014/main" id="{6C076228-0A06-1418-A1BF-5523C5E241CD}"/>
              </a:ext>
            </a:extLst>
          </p:cNvPr>
          <p:cNvSpPr/>
          <p:nvPr/>
        </p:nvSpPr>
        <p:spPr>
          <a:xfrm>
            <a:off x="1418445" y="361486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9" name="모서리가 둥근 직사각형 987">
            <a:extLst>
              <a:ext uri="{FF2B5EF4-FFF2-40B4-BE49-F238E27FC236}">
                <a16:creationId xmlns:a16="http://schemas.microsoft.com/office/drawing/2014/main" id="{4C923DF3-A19C-FE69-89F2-2C55981F5A33}"/>
              </a:ext>
            </a:extLst>
          </p:cNvPr>
          <p:cNvSpPr/>
          <p:nvPr/>
        </p:nvSpPr>
        <p:spPr>
          <a:xfrm>
            <a:off x="1417130" y="388309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0" name="모서리가 둥근 직사각형 984">
            <a:extLst>
              <a:ext uri="{FF2B5EF4-FFF2-40B4-BE49-F238E27FC236}">
                <a16:creationId xmlns:a16="http://schemas.microsoft.com/office/drawing/2014/main" id="{479DAA79-1B2A-E2C8-0724-E6E84F9D1849}"/>
              </a:ext>
            </a:extLst>
          </p:cNvPr>
          <p:cNvSpPr/>
          <p:nvPr/>
        </p:nvSpPr>
        <p:spPr>
          <a:xfrm>
            <a:off x="1414085" y="415252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1" name="모서리가 둥근 직사각형 981">
            <a:extLst>
              <a:ext uri="{FF2B5EF4-FFF2-40B4-BE49-F238E27FC236}">
                <a16:creationId xmlns:a16="http://schemas.microsoft.com/office/drawing/2014/main" id="{9FC37AEF-9662-3396-7585-69BAC60D71E3}"/>
              </a:ext>
            </a:extLst>
          </p:cNvPr>
          <p:cNvSpPr/>
          <p:nvPr/>
        </p:nvSpPr>
        <p:spPr>
          <a:xfrm>
            <a:off x="1418659" y="442840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2" name="모서리가 둥근 직사각형 978">
            <a:extLst>
              <a:ext uri="{FF2B5EF4-FFF2-40B4-BE49-F238E27FC236}">
                <a16:creationId xmlns:a16="http://schemas.microsoft.com/office/drawing/2014/main" id="{9B317060-2585-F02C-08DD-9B5C7F17A01A}"/>
              </a:ext>
            </a:extLst>
          </p:cNvPr>
          <p:cNvSpPr/>
          <p:nvPr/>
        </p:nvSpPr>
        <p:spPr>
          <a:xfrm>
            <a:off x="1415060" y="469038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3" name="모서리가 둥근 직사각형 975">
            <a:extLst>
              <a:ext uri="{FF2B5EF4-FFF2-40B4-BE49-F238E27FC236}">
                <a16:creationId xmlns:a16="http://schemas.microsoft.com/office/drawing/2014/main" id="{C59A8BC9-3149-E48E-76E7-1A31C4E50294}"/>
              </a:ext>
            </a:extLst>
          </p:cNvPr>
          <p:cNvSpPr/>
          <p:nvPr/>
        </p:nvSpPr>
        <p:spPr>
          <a:xfrm>
            <a:off x="1415708" y="496381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4" name="모서리가 둥근 직사각형 1002">
            <a:extLst>
              <a:ext uri="{FF2B5EF4-FFF2-40B4-BE49-F238E27FC236}">
                <a16:creationId xmlns:a16="http://schemas.microsoft.com/office/drawing/2014/main" id="{1A438C74-97A8-E655-135E-B9420B3BB4D1}"/>
              </a:ext>
            </a:extLst>
          </p:cNvPr>
          <p:cNvSpPr/>
          <p:nvPr/>
        </p:nvSpPr>
        <p:spPr>
          <a:xfrm>
            <a:off x="939284" y="255444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5" name="모서리가 둥근 직사각형 999">
            <a:extLst>
              <a:ext uri="{FF2B5EF4-FFF2-40B4-BE49-F238E27FC236}">
                <a16:creationId xmlns:a16="http://schemas.microsoft.com/office/drawing/2014/main" id="{9A88467C-7632-9C5D-1540-D3F37B845B59}"/>
              </a:ext>
            </a:extLst>
          </p:cNvPr>
          <p:cNvSpPr/>
          <p:nvPr/>
        </p:nvSpPr>
        <p:spPr>
          <a:xfrm>
            <a:off x="931432" y="281953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6" name="모서리가 둥근 직사각형 996">
            <a:extLst>
              <a:ext uri="{FF2B5EF4-FFF2-40B4-BE49-F238E27FC236}">
                <a16:creationId xmlns:a16="http://schemas.microsoft.com/office/drawing/2014/main" id="{57A3B233-1317-502B-45E4-845EB277C04B}"/>
              </a:ext>
            </a:extLst>
          </p:cNvPr>
          <p:cNvSpPr/>
          <p:nvPr/>
        </p:nvSpPr>
        <p:spPr>
          <a:xfrm>
            <a:off x="932140" y="308911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7" name="모서리가 둥근 직사각형 993">
            <a:extLst>
              <a:ext uri="{FF2B5EF4-FFF2-40B4-BE49-F238E27FC236}">
                <a16:creationId xmlns:a16="http://schemas.microsoft.com/office/drawing/2014/main" id="{5236400A-9168-1D94-829E-43E484619055}"/>
              </a:ext>
            </a:extLst>
          </p:cNvPr>
          <p:cNvSpPr/>
          <p:nvPr/>
        </p:nvSpPr>
        <p:spPr>
          <a:xfrm>
            <a:off x="933162" y="334957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8" name="모서리가 둥근 직사각형 990">
            <a:extLst>
              <a:ext uri="{FF2B5EF4-FFF2-40B4-BE49-F238E27FC236}">
                <a16:creationId xmlns:a16="http://schemas.microsoft.com/office/drawing/2014/main" id="{88E9559A-F8A0-0BE5-3636-D685C45093D0}"/>
              </a:ext>
            </a:extLst>
          </p:cNvPr>
          <p:cNvSpPr/>
          <p:nvPr/>
        </p:nvSpPr>
        <p:spPr>
          <a:xfrm>
            <a:off x="934477" y="36179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9" name="모서리가 둥근 직사각형 987">
            <a:extLst>
              <a:ext uri="{FF2B5EF4-FFF2-40B4-BE49-F238E27FC236}">
                <a16:creationId xmlns:a16="http://schemas.microsoft.com/office/drawing/2014/main" id="{B8E14A51-4D03-B083-62D7-9808690D4B4C}"/>
              </a:ext>
            </a:extLst>
          </p:cNvPr>
          <p:cNvSpPr/>
          <p:nvPr/>
        </p:nvSpPr>
        <p:spPr>
          <a:xfrm>
            <a:off x="933162" y="388613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0" name="모서리가 둥근 직사각형 984">
            <a:extLst>
              <a:ext uri="{FF2B5EF4-FFF2-40B4-BE49-F238E27FC236}">
                <a16:creationId xmlns:a16="http://schemas.microsoft.com/office/drawing/2014/main" id="{7DA6B058-BF28-C246-43BC-50A666381356}"/>
              </a:ext>
            </a:extLst>
          </p:cNvPr>
          <p:cNvSpPr/>
          <p:nvPr/>
        </p:nvSpPr>
        <p:spPr>
          <a:xfrm>
            <a:off x="930117" y="415556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1" name="모서리가 둥근 직사각형 981">
            <a:extLst>
              <a:ext uri="{FF2B5EF4-FFF2-40B4-BE49-F238E27FC236}">
                <a16:creationId xmlns:a16="http://schemas.microsoft.com/office/drawing/2014/main" id="{E3DE74EA-337D-B552-274D-58F11EBE7823}"/>
              </a:ext>
            </a:extLst>
          </p:cNvPr>
          <p:cNvSpPr/>
          <p:nvPr/>
        </p:nvSpPr>
        <p:spPr>
          <a:xfrm>
            <a:off x="934691" y="443144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2" name="모서리가 둥근 직사각형 978">
            <a:extLst>
              <a:ext uri="{FF2B5EF4-FFF2-40B4-BE49-F238E27FC236}">
                <a16:creationId xmlns:a16="http://schemas.microsoft.com/office/drawing/2014/main" id="{F71620F9-CC8F-0F09-C7D7-FB7925AB272B}"/>
              </a:ext>
            </a:extLst>
          </p:cNvPr>
          <p:cNvSpPr/>
          <p:nvPr/>
        </p:nvSpPr>
        <p:spPr>
          <a:xfrm>
            <a:off x="931092" y="46934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3" name="모서리가 둥근 직사각형 975">
            <a:extLst>
              <a:ext uri="{FF2B5EF4-FFF2-40B4-BE49-F238E27FC236}">
                <a16:creationId xmlns:a16="http://schemas.microsoft.com/office/drawing/2014/main" id="{8FF5B782-EAB1-DF9C-5C69-688259BBDD5F}"/>
              </a:ext>
            </a:extLst>
          </p:cNvPr>
          <p:cNvSpPr/>
          <p:nvPr/>
        </p:nvSpPr>
        <p:spPr>
          <a:xfrm>
            <a:off x="931740" y="495923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4" name="모서리가 둥근 직사각형 1002">
            <a:extLst>
              <a:ext uri="{FF2B5EF4-FFF2-40B4-BE49-F238E27FC236}">
                <a16:creationId xmlns:a16="http://schemas.microsoft.com/office/drawing/2014/main" id="{9209C8B0-BE07-D192-9040-F92AD523FD27}"/>
              </a:ext>
            </a:extLst>
          </p:cNvPr>
          <p:cNvSpPr/>
          <p:nvPr/>
        </p:nvSpPr>
        <p:spPr>
          <a:xfrm>
            <a:off x="1901796" y="253884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5" name="모서리가 둥근 직사각형 999">
            <a:extLst>
              <a:ext uri="{FF2B5EF4-FFF2-40B4-BE49-F238E27FC236}">
                <a16:creationId xmlns:a16="http://schemas.microsoft.com/office/drawing/2014/main" id="{0B26882C-D7D1-4EC1-2D4A-49C8FC1CAF28}"/>
              </a:ext>
            </a:extLst>
          </p:cNvPr>
          <p:cNvSpPr/>
          <p:nvPr/>
        </p:nvSpPr>
        <p:spPr>
          <a:xfrm>
            <a:off x="1901088" y="280631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6" name="모서리가 둥근 직사각형 996">
            <a:extLst>
              <a:ext uri="{FF2B5EF4-FFF2-40B4-BE49-F238E27FC236}">
                <a16:creationId xmlns:a16="http://schemas.microsoft.com/office/drawing/2014/main" id="{7DF3908D-7788-3F51-DD12-22DB4DC05071}"/>
              </a:ext>
            </a:extLst>
          </p:cNvPr>
          <p:cNvSpPr/>
          <p:nvPr/>
        </p:nvSpPr>
        <p:spPr>
          <a:xfrm>
            <a:off x="1901796" y="307589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7" name="모서리가 둥근 직사각형 993">
            <a:extLst>
              <a:ext uri="{FF2B5EF4-FFF2-40B4-BE49-F238E27FC236}">
                <a16:creationId xmlns:a16="http://schemas.microsoft.com/office/drawing/2014/main" id="{86EFEE0A-DFB0-BB7F-FAD3-6045698AC77C}"/>
              </a:ext>
            </a:extLst>
          </p:cNvPr>
          <p:cNvSpPr/>
          <p:nvPr/>
        </p:nvSpPr>
        <p:spPr>
          <a:xfrm>
            <a:off x="1902818" y="33482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8" name="모서리가 둥근 직사각형 990">
            <a:extLst>
              <a:ext uri="{FF2B5EF4-FFF2-40B4-BE49-F238E27FC236}">
                <a16:creationId xmlns:a16="http://schemas.microsoft.com/office/drawing/2014/main" id="{01693FDD-1223-989C-BE54-196F78A2A91A}"/>
              </a:ext>
            </a:extLst>
          </p:cNvPr>
          <p:cNvSpPr/>
          <p:nvPr/>
        </p:nvSpPr>
        <p:spPr>
          <a:xfrm>
            <a:off x="1904133" y="361659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9" name="모서리가 둥근 직사각형 987">
            <a:extLst>
              <a:ext uri="{FF2B5EF4-FFF2-40B4-BE49-F238E27FC236}">
                <a16:creationId xmlns:a16="http://schemas.microsoft.com/office/drawing/2014/main" id="{1D174E98-BD2A-FC08-C971-E9B66F529BF3}"/>
              </a:ext>
            </a:extLst>
          </p:cNvPr>
          <p:cNvSpPr/>
          <p:nvPr/>
        </p:nvSpPr>
        <p:spPr>
          <a:xfrm>
            <a:off x="1902818" y="388482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0" name="모서리가 둥근 직사각형 984">
            <a:extLst>
              <a:ext uri="{FF2B5EF4-FFF2-40B4-BE49-F238E27FC236}">
                <a16:creationId xmlns:a16="http://schemas.microsoft.com/office/drawing/2014/main" id="{71C9DD65-B3F6-0D19-2E6F-6C9EFE8FC0EF}"/>
              </a:ext>
            </a:extLst>
          </p:cNvPr>
          <p:cNvSpPr/>
          <p:nvPr/>
        </p:nvSpPr>
        <p:spPr>
          <a:xfrm>
            <a:off x="1899773" y="415424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1" name="모서리가 둥근 직사각형 981">
            <a:extLst>
              <a:ext uri="{FF2B5EF4-FFF2-40B4-BE49-F238E27FC236}">
                <a16:creationId xmlns:a16="http://schemas.microsoft.com/office/drawing/2014/main" id="{E724D040-2AAE-EBE2-CEA4-0A40A9397A7F}"/>
              </a:ext>
            </a:extLst>
          </p:cNvPr>
          <p:cNvSpPr/>
          <p:nvPr/>
        </p:nvSpPr>
        <p:spPr>
          <a:xfrm>
            <a:off x="1904347" y="44301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2" name="모서리가 둥근 직사각형 978">
            <a:extLst>
              <a:ext uri="{FF2B5EF4-FFF2-40B4-BE49-F238E27FC236}">
                <a16:creationId xmlns:a16="http://schemas.microsoft.com/office/drawing/2014/main" id="{19DAF54A-7AF6-60BD-CB54-4D95300F7B72}"/>
              </a:ext>
            </a:extLst>
          </p:cNvPr>
          <p:cNvSpPr/>
          <p:nvPr/>
        </p:nvSpPr>
        <p:spPr>
          <a:xfrm>
            <a:off x="1900748" y="468845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3" name="모서리가 둥근 직사각형 975">
            <a:extLst>
              <a:ext uri="{FF2B5EF4-FFF2-40B4-BE49-F238E27FC236}">
                <a16:creationId xmlns:a16="http://schemas.microsoft.com/office/drawing/2014/main" id="{ACD9C8AA-7274-8E71-E853-38FB7857991B}"/>
              </a:ext>
            </a:extLst>
          </p:cNvPr>
          <p:cNvSpPr/>
          <p:nvPr/>
        </p:nvSpPr>
        <p:spPr>
          <a:xfrm>
            <a:off x="1901396" y="4957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4" name="모서리가 둥근 직사각형 1002">
            <a:extLst>
              <a:ext uri="{FF2B5EF4-FFF2-40B4-BE49-F238E27FC236}">
                <a16:creationId xmlns:a16="http://schemas.microsoft.com/office/drawing/2014/main" id="{CAE84465-B486-712D-C7FD-D37B8F5C94C0}"/>
              </a:ext>
            </a:extLst>
          </p:cNvPr>
          <p:cNvSpPr/>
          <p:nvPr/>
        </p:nvSpPr>
        <p:spPr>
          <a:xfrm>
            <a:off x="2066229" y="253884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5" name="모서리가 둥근 직사각형 999">
            <a:extLst>
              <a:ext uri="{FF2B5EF4-FFF2-40B4-BE49-F238E27FC236}">
                <a16:creationId xmlns:a16="http://schemas.microsoft.com/office/drawing/2014/main" id="{EE868B4F-4F2E-2188-7F74-37B7D79FB983}"/>
              </a:ext>
            </a:extLst>
          </p:cNvPr>
          <p:cNvSpPr/>
          <p:nvPr/>
        </p:nvSpPr>
        <p:spPr>
          <a:xfrm>
            <a:off x="2065521" y="280631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6" name="모서리가 둥근 직사각형 996">
            <a:extLst>
              <a:ext uri="{FF2B5EF4-FFF2-40B4-BE49-F238E27FC236}">
                <a16:creationId xmlns:a16="http://schemas.microsoft.com/office/drawing/2014/main" id="{D105FFE3-0642-97FB-C769-0D4F3E706562}"/>
              </a:ext>
            </a:extLst>
          </p:cNvPr>
          <p:cNvSpPr/>
          <p:nvPr/>
        </p:nvSpPr>
        <p:spPr>
          <a:xfrm>
            <a:off x="2066229" y="307589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7" name="모서리가 둥근 직사각형 993">
            <a:extLst>
              <a:ext uri="{FF2B5EF4-FFF2-40B4-BE49-F238E27FC236}">
                <a16:creationId xmlns:a16="http://schemas.microsoft.com/office/drawing/2014/main" id="{E21F3D27-6468-D2B6-E43B-4D98D96D12E3}"/>
              </a:ext>
            </a:extLst>
          </p:cNvPr>
          <p:cNvSpPr/>
          <p:nvPr/>
        </p:nvSpPr>
        <p:spPr>
          <a:xfrm>
            <a:off x="2067251" y="33482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8" name="모서리가 둥근 직사각형 990">
            <a:extLst>
              <a:ext uri="{FF2B5EF4-FFF2-40B4-BE49-F238E27FC236}">
                <a16:creationId xmlns:a16="http://schemas.microsoft.com/office/drawing/2014/main" id="{9E616CB8-4F50-7CAA-28E0-D0A73685F4A2}"/>
              </a:ext>
            </a:extLst>
          </p:cNvPr>
          <p:cNvSpPr/>
          <p:nvPr/>
        </p:nvSpPr>
        <p:spPr>
          <a:xfrm>
            <a:off x="2068566" y="361659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9" name="모서리가 둥근 직사각형 987">
            <a:extLst>
              <a:ext uri="{FF2B5EF4-FFF2-40B4-BE49-F238E27FC236}">
                <a16:creationId xmlns:a16="http://schemas.microsoft.com/office/drawing/2014/main" id="{75088922-EE36-8E54-14F4-6CC6CC0EE08C}"/>
              </a:ext>
            </a:extLst>
          </p:cNvPr>
          <p:cNvSpPr/>
          <p:nvPr/>
        </p:nvSpPr>
        <p:spPr>
          <a:xfrm>
            <a:off x="2067251" y="388482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0" name="모서리가 둥근 직사각형 984">
            <a:extLst>
              <a:ext uri="{FF2B5EF4-FFF2-40B4-BE49-F238E27FC236}">
                <a16:creationId xmlns:a16="http://schemas.microsoft.com/office/drawing/2014/main" id="{321E5235-6710-EEC8-C135-9A6D5AEF75F4}"/>
              </a:ext>
            </a:extLst>
          </p:cNvPr>
          <p:cNvSpPr/>
          <p:nvPr/>
        </p:nvSpPr>
        <p:spPr>
          <a:xfrm>
            <a:off x="2064206" y="415424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1" name="모서리가 둥근 직사각형 981">
            <a:extLst>
              <a:ext uri="{FF2B5EF4-FFF2-40B4-BE49-F238E27FC236}">
                <a16:creationId xmlns:a16="http://schemas.microsoft.com/office/drawing/2014/main" id="{830B38A5-DCAD-940C-C076-C74E2A32DAF5}"/>
              </a:ext>
            </a:extLst>
          </p:cNvPr>
          <p:cNvSpPr/>
          <p:nvPr/>
        </p:nvSpPr>
        <p:spPr>
          <a:xfrm>
            <a:off x="2068780" y="44301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2" name="모서리가 둥근 직사각형 978">
            <a:extLst>
              <a:ext uri="{FF2B5EF4-FFF2-40B4-BE49-F238E27FC236}">
                <a16:creationId xmlns:a16="http://schemas.microsoft.com/office/drawing/2014/main" id="{100A2647-2411-DAB5-0497-C2C1681143C4}"/>
              </a:ext>
            </a:extLst>
          </p:cNvPr>
          <p:cNvSpPr/>
          <p:nvPr/>
        </p:nvSpPr>
        <p:spPr>
          <a:xfrm>
            <a:off x="2065181" y="469607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3" name="모서리가 둥근 직사각형 975">
            <a:extLst>
              <a:ext uri="{FF2B5EF4-FFF2-40B4-BE49-F238E27FC236}">
                <a16:creationId xmlns:a16="http://schemas.microsoft.com/office/drawing/2014/main" id="{6C29A559-916C-47D2-8645-332251024515}"/>
              </a:ext>
            </a:extLst>
          </p:cNvPr>
          <p:cNvSpPr/>
          <p:nvPr/>
        </p:nvSpPr>
        <p:spPr>
          <a:xfrm>
            <a:off x="2065829" y="496474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4" name="모서리가 둥근 직사각형 1002">
            <a:extLst>
              <a:ext uri="{FF2B5EF4-FFF2-40B4-BE49-F238E27FC236}">
                <a16:creationId xmlns:a16="http://schemas.microsoft.com/office/drawing/2014/main" id="{D79FED5A-1429-F484-E71A-2DE1E93E1BDB}"/>
              </a:ext>
            </a:extLst>
          </p:cNvPr>
          <p:cNvSpPr/>
          <p:nvPr/>
        </p:nvSpPr>
        <p:spPr>
          <a:xfrm>
            <a:off x="2226095" y="254188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5" name="모서리가 둥근 직사각형 999">
            <a:extLst>
              <a:ext uri="{FF2B5EF4-FFF2-40B4-BE49-F238E27FC236}">
                <a16:creationId xmlns:a16="http://schemas.microsoft.com/office/drawing/2014/main" id="{75D06084-2246-E435-0102-A666923663DB}"/>
              </a:ext>
            </a:extLst>
          </p:cNvPr>
          <p:cNvSpPr/>
          <p:nvPr/>
        </p:nvSpPr>
        <p:spPr>
          <a:xfrm>
            <a:off x="2225387" y="280934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6" name="모서리가 둥근 직사각형 996">
            <a:extLst>
              <a:ext uri="{FF2B5EF4-FFF2-40B4-BE49-F238E27FC236}">
                <a16:creationId xmlns:a16="http://schemas.microsoft.com/office/drawing/2014/main" id="{038F2FB3-2938-8E47-F5AD-BF3EECEC8073}"/>
              </a:ext>
            </a:extLst>
          </p:cNvPr>
          <p:cNvSpPr/>
          <p:nvPr/>
        </p:nvSpPr>
        <p:spPr>
          <a:xfrm>
            <a:off x="2226095" y="307893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7" name="모서리가 둥근 직사각형 993">
            <a:extLst>
              <a:ext uri="{FF2B5EF4-FFF2-40B4-BE49-F238E27FC236}">
                <a16:creationId xmlns:a16="http://schemas.microsoft.com/office/drawing/2014/main" id="{36EC1E00-DDB0-4DEF-C18A-D726A2778DAA}"/>
              </a:ext>
            </a:extLst>
          </p:cNvPr>
          <p:cNvSpPr/>
          <p:nvPr/>
        </p:nvSpPr>
        <p:spPr>
          <a:xfrm>
            <a:off x="2227117" y="33512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8" name="모서리가 둥근 직사각형 990">
            <a:extLst>
              <a:ext uri="{FF2B5EF4-FFF2-40B4-BE49-F238E27FC236}">
                <a16:creationId xmlns:a16="http://schemas.microsoft.com/office/drawing/2014/main" id="{064F90B8-C2E8-1AF9-7F48-4C90C66E9BC7}"/>
              </a:ext>
            </a:extLst>
          </p:cNvPr>
          <p:cNvSpPr/>
          <p:nvPr/>
        </p:nvSpPr>
        <p:spPr>
          <a:xfrm>
            <a:off x="2228432" y="361963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9" name="모서리가 둥근 직사각형 987">
            <a:extLst>
              <a:ext uri="{FF2B5EF4-FFF2-40B4-BE49-F238E27FC236}">
                <a16:creationId xmlns:a16="http://schemas.microsoft.com/office/drawing/2014/main" id="{8EA6B76D-BD8D-DCB7-72DF-ACE25854EEBE}"/>
              </a:ext>
            </a:extLst>
          </p:cNvPr>
          <p:cNvSpPr/>
          <p:nvPr/>
        </p:nvSpPr>
        <p:spPr>
          <a:xfrm>
            <a:off x="2227117" y="388786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0" name="모서리가 둥근 직사각형 984">
            <a:extLst>
              <a:ext uri="{FF2B5EF4-FFF2-40B4-BE49-F238E27FC236}">
                <a16:creationId xmlns:a16="http://schemas.microsoft.com/office/drawing/2014/main" id="{8B6F7492-77DC-9CD0-1D6D-82387448DB77}"/>
              </a:ext>
            </a:extLst>
          </p:cNvPr>
          <p:cNvSpPr/>
          <p:nvPr/>
        </p:nvSpPr>
        <p:spPr>
          <a:xfrm>
            <a:off x="2224072" y="415728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1" name="모서리가 둥근 직사각형 981">
            <a:extLst>
              <a:ext uri="{FF2B5EF4-FFF2-40B4-BE49-F238E27FC236}">
                <a16:creationId xmlns:a16="http://schemas.microsoft.com/office/drawing/2014/main" id="{58990206-1B7B-C341-61BA-64A04598E85B}"/>
              </a:ext>
            </a:extLst>
          </p:cNvPr>
          <p:cNvSpPr/>
          <p:nvPr/>
        </p:nvSpPr>
        <p:spPr>
          <a:xfrm>
            <a:off x="2228646" y="44331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2" name="모서리가 둥근 직사각형 978">
            <a:extLst>
              <a:ext uri="{FF2B5EF4-FFF2-40B4-BE49-F238E27FC236}">
                <a16:creationId xmlns:a16="http://schemas.microsoft.com/office/drawing/2014/main" id="{D42521EA-AE2E-D4D4-8924-2FF9EEAF70A8}"/>
              </a:ext>
            </a:extLst>
          </p:cNvPr>
          <p:cNvSpPr/>
          <p:nvPr/>
        </p:nvSpPr>
        <p:spPr>
          <a:xfrm>
            <a:off x="2225047" y="469911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3" name="모서리가 둥근 직사각형 975">
            <a:extLst>
              <a:ext uri="{FF2B5EF4-FFF2-40B4-BE49-F238E27FC236}">
                <a16:creationId xmlns:a16="http://schemas.microsoft.com/office/drawing/2014/main" id="{538B76E2-745D-98F5-75EB-F71D30F1CD3A}"/>
              </a:ext>
            </a:extLst>
          </p:cNvPr>
          <p:cNvSpPr/>
          <p:nvPr/>
        </p:nvSpPr>
        <p:spPr>
          <a:xfrm>
            <a:off x="2225695" y="49601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4" name="모서리가 둥근 직사각형 1002">
            <a:extLst>
              <a:ext uri="{FF2B5EF4-FFF2-40B4-BE49-F238E27FC236}">
                <a16:creationId xmlns:a16="http://schemas.microsoft.com/office/drawing/2014/main" id="{8D854292-4180-99DD-162B-7E2D8421E235}"/>
              </a:ext>
            </a:extLst>
          </p:cNvPr>
          <p:cNvSpPr/>
          <p:nvPr/>
        </p:nvSpPr>
        <p:spPr>
          <a:xfrm>
            <a:off x="1737363" y="25449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5" name="모서리가 둥근 직사각형 999">
            <a:extLst>
              <a:ext uri="{FF2B5EF4-FFF2-40B4-BE49-F238E27FC236}">
                <a16:creationId xmlns:a16="http://schemas.microsoft.com/office/drawing/2014/main" id="{1BF4DEC1-5DFB-5FA4-14EB-96F9F0F62644}"/>
              </a:ext>
            </a:extLst>
          </p:cNvPr>
          <p:cNvSpPr/>
          <p:nvPr/>
        </p:nvSpPr>
        <p:spPr>
          <a:xfrm>
            <a:off x="1736655" y="281238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6" name="모서리가 둥근 직사각형 996">
            <a:extLst>
              <a:ext uri="{FF2B5EF4-FFF2-40B4-BE49-F238E27FC236}">
                <a16:creationId xmlns:a16="http://schemas.microsoft.com/office/drawing/2014/main" id="{F3D16063-3767-DC9A-0A05-3754447F8831}"/>
              </a:ext>
            </a:extLst>
          </p:cNvPr>
          <p:cNvSpPr/>
          <p:nvPr/>
        </p:nvSpPr>
        <p:spPr>
          <a:xfrm>
            <a:off x="1737363" y="308197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7" name="모서리가 둥근 직사각형 993">
            <a:extLst>
              <a:ext uri="{FF2B5EF4-FFF2-40B4-BE49-F238E27FC236}">
                <a16:creationId xmlns:a16="http://schemas.microsoft.com/office/drawing/2014/main" id="{06538771-5AF6-5091-5EB4-E2B549792759}"/>
              </a:ext>
            </a:extLst>
          </p:cNvPr>
          <p:cNvSpPr/>
          <p:nvPr/>
        </p:nvSpPr>
        <p:spPr>
          <a:xfrm>
            <a:off x="1738385" y="33543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8" name="모서리가 둥근 직사각형 990">
            <a:extLst>
              <a:ext uri="{FF2B5EF4-FFF2-40B4-BE49-F238E27FC236}">
                <a16:creationId xmlns:a16="http://schemas.microsoft.com/office/drawing/2014/main" id="{FAEC763B-FC62-BF33-DF6B-C6E1EE8A8DFA}"/>
              </a:ext>
            </a:extLst>
          </p:cNvPr>
          <p:cNvSpPr/>
          <p:nvPr/>
        </p:nvSpPr>
        <p:spPr>
          <a:xfrm>
            <a:off x="1739700" y="362267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9" name="모서리가 둥근 직사각형 987">
            <a:extLst>
              <a:ext uri="{FF2B5EF4-FFF2-40B4-BE49-F238E27FC236}">
                <a16:creationId xmlns:a16="http://schemas.microsoft.com/office/drawing/2014/main" id="{7667357D-DEE9-CB09-D4EF-C3F0C6A03897}"/>
              </a:ext>
            </a:extLst>
          </p:cNvPr>
          <p:cNvSpPr/>
          <p:nvPr/>
        </p:nvSpPr>
        <p:spPr>
          <a:xfrm>
            <a:off x="1738385" y="389089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0" name="모서리가 둥근 직사각형 984">
            <a:extLst>
              <a:ext uri="{FF2B5EF4-FFF2-40B4-BE49-F238E27FC236}">
                <a16:creationId xmlns:a16="http://schemas.microsoft.com/office/drawing/2014/main" id="{EBF133C9-A4AD-E82A-758B-530537F7822B}"/>
              </a:ext>
            </a:extLst>
          </p:cNvPr>
          <p:cNvSpPr/>
          <p:nvPr/>
        </p:nvSpPr>
        <p:spPr>
          <a:xfrm>
            <a:off x="1735340" y="41603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1" name="모서리가 둥근 직사각형 981">
            <a:extLst>
              <a:ext uri="{FF2B5EF4-FFF2-40B4-BE49-F238E27FC236}">
                <a16:creationId xmlns:a16="http://schemas.microsoft.com/office/drawing/2014/main" id="{5AFE55BF-4349-9F79-1C4B-C1A4EB943BF4}"/>
              </a:ext>
            </a:extLst>
          </p:cNvPr>
          <p:cNvSpPr/>
          <p:nvPr/>
        </p:nvSpPr>
        <p:spPr>
          <a:xfrm>
            <a:off x="1739914" y="443620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2" name="모서리가 둥근 직사각형 978">
            <a:extLst>
              <a:ext uri="{FF2B5EF4-FFF2-40B4-BE49-F238E27FC236}">
                <a16:creationId xmlns:a16="http://schemas.microsoft.com/office/drawing/2014/main" id="{D454B965-A0AE-B486-42E4-824007F06105}"/>
              </a:ext>
            </a:extLst>
          </p:cNvPr>
          <p:cNvSpPr/>
          <p:nvPr/>
        </p:nvSpPr>
        <p:spPr>
          <a:xfrm>
            <a:off x="1736315" y="469453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3" name="모서리가 둥근 직사각형 975">
            <a:extLst>
              <a:ext uri="{FF2B5EF4-FFF2-40B4-BE49-F238E27FC236}">
                <a16:creationId xmlns:a16="http://schemas.microsoft.com/office/drawing/2014/main" id="{D6CE564F-EF33-BCC4-AEE1-3BE970CB1A8B}"/>
              </a:ext>
            </a:extLst>
          </p:cNvPr>
          <p:cNvSpPr/>
          <p:nvPr/>
        </p:nvSpPr>
        <p:spPr>
          <a:xfrm>
            <a:off x="1736963" y="49632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4" name="TextBox 2093">
            <a:extLst>
              <a:ext uri="{FF2B5EF4-FFF2-40B4-BE49-F238E27FC236}">
                <a16:creationId xmlns:a16="http://schemas.microsoft.com/office/drawing/2014/main" id="{6E217871-C759-F69A-0B32-0B05F7B3924F}"/>
              </a:ext>
            </a:extLst>
          </p:cNvPr>
          <p:cNvSpPr txBox="1"/>
          <p:nvPr/>
        </p:nvSpPr>
        <p:spPr>
          <a:xfrm>
            <a:off x="1475922" y="216875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2095" name="TextBox 2094">
            <a:extLst>
              <a:ext uri="{FF2B5EF4-FFF2-40B4-BE49-F238E27FC236}">
                <a16:creationId xmlns:a16="http://schemas.microsoft.com/office/drawing/2014/main" id="{4786D8D9-0741-5721-0079-437B82C5CDC2}"/>
              </a:ext>
            </a:extLst>
          </p:cNvPr>
          <p:cNvSpPr txBox="1"/>
          <p:nvPr/>
        </p:nvSpPr>
        <p:spPr>
          <a:xfrm>
            <a:off x="1483230" y="363461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2096" name="사각형: 둥근 위쪽 모서리 2095">
            <a:extLst>
              <a:ext uri="{FF2B5EF4-FFF2-40B4-BE49-F238E27FC236}">
                <a16:creationId xmlns:a16="http://schemas.microsoft.com/office/drawing/2014/main" id="{AD75BCAE-A4A6-AFD4-AB3E-5A3C6DFE1959}"/>
              </a:ext>
            </a:extLst>
          </p:cNvPr>
          <p:cNvSpPr/>
          <p:nvPr/>
        </p:nvSpPr>
        <p:spPr>
          <a:xfrm>
            <a:off x="5883638" y="548463"/>
            <a:ext cx="1611085" cy="282147"/>
          </a:xfrm>
          <a:prstGeom prst="round2SameRect">
            <a:avLst>
              <a:gd name="adj1" fmla="val 10333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7" name="사각형: 둥근 모서리 2096">
            <a:extLst>
              <a:ext uri="{FF2B5EF4-FFF2-40B4-BE49-F238E27FC236}">
                <a16:creationId xmlns:a16="http://schemas.microsoft.com/office/drawing/2014/main" id="{C276600A-8F0D-C168-C196-B83403ED2FFD}"/>
              </a:ext>
            </a:extLst>
          </p:cNvPr>
          <p:cNvSpPr/>
          <p:nvPr/>
        </p:nvSpPr>
        <p:spPr>
          <a:xfrm>
            <a:off x="5889104" y="548680"/>
            <a:ext cx="1611085" cy="3001376"/>
          </a:xfrm>
          <a:prstGeom prst="roundRect">
            <a:avLst>
              <a:gd name="adj" fmla="val 226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098" name="직선 연결선 2097">
            <a:extLst>
              <a:ext uri="{FF2B5EF4-FFF2-40B4-BE49-F238E27FC236}">
                <a16:creationId xmlns:a16="http://schemas.microsoft.com/office/drawing/2014/main" id="{41842B98-8D06-D04F-F017-0F3C269ABDA4}"/>
              </a:ext>
            </a:extLst>
          </p:cNvPr>
          <p:cNvCxnSpPr>
            <a:cxnSpLocks/>
          </p:cNvCxnSpPr>
          <p:nvPr/>
        </p:nvCxnSpPr>
        <p:spPr>
          <a:xfrm flipV="1">
            <a:off x="5889824" y="840071"/>
            <a:ext cx="1621705" cy="2728"/>
          </a:xfrm>
          <a:prstGeom prst="line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9" name="TextBox 1588">
            <a:extLst>
              <a:ext uri="{FF2B5EF4-FFF2-40B4-BE49-F238E27FC236}">
                <a16:creationId xmlns:a16="http://schemas.microsoft.com/office/drawing/2014/main" id="{86601AD8-D5D3-98A8-CC1E-C4AC38EE8D14}"/>
              </a:ext>
            </a:extLst>
          </p:cNvPr>
          <p:cNvSpPr txBox="1"/>
          <p:nvPr/>
        </p:nvSpPr>
        <p:spPr>
          <a:xfrm>
            <a:off x="5936548" y="576140"/>
            <a:ext cx="16623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단답형 답란 표기방법</a:t>
            </a:r>
          </a:p>
        </p:txBody>
      </p:sp>
      <p:sp>
        <p:nvSpPr>
          <p:cNvPr id="2100" name="TextBox 1589">
            <a:extLst>
              <a:ext uri="{FF2B5EF4-FFF2-40B4-BE49-F238E27FC236}">
                <a16:creationId xmlns:a16="http://schemas.microsoft.com/office/drawing/2014/main" id="{616A5E0A-3F38-A2BD-123E-576E302E811A}"/>
              </a:ext>
            </a:extLst>
          </p:cNvPr>
          <p:cNvSpPr txBox="1"/>
          <p:nvPr/>
        </p:nvSpPr>
        <p:spPr>
          <a:xfrm>
            <a:off x="5814764" y="932059"/>
            <a:ext cx="17882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십진법에 의하되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반드시 자리에 맞추어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정답이 한 자리인 경우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자리에만 표기하거나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    에 표기하고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 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예시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 백의 자리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    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일의 자리    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1" name="모서리가 둥근 직사각형 1590">
            <a:extLst>
              <a:ext uri="{FF2B5EF4-FFF2-40B4-BE49-F238E27FC236}">
                <a16:creationId xmlns:a16="http://schemas.microsoft.com/office/drawing/2014/main" id="{9D992F51-8ED7-DEBB-B168-A126ED3BC87B}"/>
              </a:ext>
            </a:extLst>
          </p:cNvPr>
          <p:cNvSpPr/>
          <p:nvPr/>
        </p:nvSpPr>
        <p:spPr>
          <a:xfrm>
            <a:off x="6529282" y="18152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2" name="TextBox 1591">
            <a:extLst>
              <a:ext uri="{FF2B5EF4-FFF2-40B4-BE49-F238E27FC236}">
                <a16:creationId xmlns:a16="http://schemas.microsoft.com/office/drawing/2014/main" id="{56F2BA23-EE61-7B12-6340-4AB4E1F286CD}"/>
              </a:ext>
            </a:extLst>
          </p:cNvPr>
          <p:cNvSpPr txBox="1"/>
          <p:nvPr/>
        </p:nvSpPr>
        <p:spPr>
          <a:xfrm>
            <a:off x="6022451" y="2363738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3" name="TextBox 1593">
            <a:extLst>
              <a:ext uri="{FF2B5EF4-FFF2-40B4-BE49-F238E27FC236}">
                <a16:creationId xmlns:a16="http://schemas.microsoft.com/office/drawing/2014/main" id="{5AA54F7A-329B-0A02-A0F1-025E45D02020}"/>
              </a:ext>
            </a:extLst>
          </p:cNvPr>
          <p:cNvSpPr txBox="1"/>
          <p:nvPr/>
        </p:nvSpPr>
        <p:spPr>
          <a:xfrm>
            <a:off x="6022451" y="2638543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4" name="TextBox 1594">
            <a:extLst>
              <a:ext uri="{FF2B5EF4-FFF2-40B4-BE49-F238E27FC236}">
                <a16:creationId xmlns:a16="http://schemas.microsoft.com/office/drawing/2014/main" id="{849EE40C-4A40-9DE2-97D8-1A16BC36F855}"/>
              </a:ext>
            </a:extLst>
          </p:cNvPr>
          <p:cNvSpPr txBox="1"/>
          <p:nvPr/>
        </p:nvSpPr>
        <p:spPr>
          <a:xfrm>
            <a:off x="6022451" y="2917110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5" name="모서리가 둥근 직사각형 1595">
            <a:extLst>
              <a:ext uri="{FF2B5EF4-FFF2-40B4-BE49-F238E27FC236}">
                <a16:creationId xmlns:a16="http://schemas.microsoft.com/office/drawing/2014/main" id="{18CB44E7-0DDE-6960-2387-3DF5CF270C63}"/>
              </a:ext>
            </a:extLst>
          </p:cNvPr>
          <p:cNvSpPr/>
          <p:nvPr/>
        </p:nvSpPr>
        <p:spPr>
          <a:xfrm>
            <a:off x="7201962" y="23721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6" name="모서리가 둥근 직사각형 1596">
            <a:extLst>
              <a:ext uri="{FF2B5EF4-FFF2-40B4-BE49-F238E27FC236}">
                <a16:creationId xmlns:a16="http://schemas.microsoft.com/office/drawing/2014/main" id="{D8968F0D-5DBF-D877-EE2C-692F9CA6FD31}"/>
              </a:ext>
            </a:extLst>
          </p:cNvPr>
          <p:cNvSpPr/>
          <p:nvPr/>
        </p:nvSpPr>
        <p:spPr>
          <a:xfrm>
            <a:off x="6534939" y="25021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7" name="모서리가 둥근 직사각형 1597">
            <a:extLst>
              <a:ext uri="{FF2B5EF4-FFF2-40B4-BE49-F238E27FC236}">
                <a16:creationId xmlns:a16="http://schemas.microsoft.com/office/drawing/2014/main" id="{075A710D-5A8C-CD7D-1C5E-14A8ABAFB016}"/>
              </a:ext>
            </a:extLst>
          </p:cNvPr>
          <p:cNvSpPr/>
          <p:nvPr/>
        </p:nvSpPr>
        <p:spPr>
          <a:xfrm>
            <a:off x="7201962" y="25125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8" name="모서리가 둥근 직사각형 1599">
            <a:extLst>
              <a:ext uri="{FF2B5EF4-FFF2-40B4-BE49-F238E27FC236}">
                <a16:creationId xmlns:a16="http://schemas.microsoft.com/office/drawing/2014/main" id="{D0626EED-6352-F120-F50F-843CF451337C}"/>
              </a:ext>
            </a:extLst>
          </p:cNvPr>
          <p:cNvSpPr/>
          <p:nvPr/>
        </p:nvSpPr>
        <p:spPr>
          <a:xfrm>
            <a:off x="7194925" y="2641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9" name="모서리가 둥근 직사각형 1600">
            <a:extLst>
              <a:ext uri="{FF2B5EF4-FFF2-40B4-BE49-F238E27FC236}">
                <a16:creationId xmlns:a16="http://schemas.microsoft.com/office/drawing/2014/main" id="{4844F17F-2A65-2512-16DD-952688401E69}"/>
              </a:ext>
            </a:extLst>
          </p:cNvPr>
          <p:cNvSpPr/>
          <p:nvPr/>
        </p:nvSpPr>
        <p:spPr>
          <a:xfrm>
            <a:off x="6527162" y="27806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0" name="모서리가 둥근 직사각형 1601">
            <a:extLst>
              <a:ext uri="{FF2B5EF4-FFF2-40B4-BE49-F238E27FC236}">
                <a16:creationId xmlns:a16="http://schemas.microsoft.com/office/drawing/2014/main" id="{68DBE36A-D3C1-62D5-17E3-B4CCE1CA9DC0}"/>
              </a:ext>
            </a:extLst>
          </p:cNvPr>
          <p:cNvSpPr/>
          <p:nvPr/>
        </p:nvSpPr>
        <p:spPr>
          <a:xfrm>
            <a:off x="7416544" y="3050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1" name="모서리가 둥근 직사각형 1602">
            <a:extLst>
              <a:ext uri="{FF2B5EF4-FFF2-40B4-BE49-F238E27FC236}">
                <a16:creationId xmlns:a16="http://schemas.microsoft.com/office/drawing/2014/main" id="{5C19F7F3-3EED-C350-2358-406F4871EA93}"/>
              </a:ext>
            </a:extLst>
          </p:cNvPr>
          <p:cNvSpPr/>
          <p:nvPr/>
        </p:nvSpPr>
        <p:spPr>
          <a:xfrm>
            <a:off x="6773852" y="30558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112" name="그룹 2111">
            <a:extLst>
              <a:ext uri="{FF2B5EF4-FFF2-40B4-BE49-F238E27FC236}">
                <a16:creationId xmlns:a16="http://schemas.microsoft.com/office/drawing/2014/main" id="{9B3F8BE5-7C0A-603D-21A5-338B08E8BA71}"/>
              </a:ext>
            </a:extLst>
          </p:cNvPr>
          <p:cNvGrpSpPr/>
          <p:nvPr/>
        </p:nvGrpSpPr>
        <p:grpSpPr>
          <a:xfrm>
            <a:off x="3250607" y="621725"/>
            <a:ext cx="1289767" cy="2919947"/>
            <a:chOff x="2217933" y="235374"/>
            <a:chExt cx="1289767" cy="2919947"/>
          </a:xfrm>
        </p:grpSpPr>
        <p:sp>
          <p:nvSpPr>
            <p:cNvPr id="2113" name="사각형: 둥근 위쪽 모서리 4">
              <a:extLst>
                <a:ext uri="{FF2B5EF4-FFF2-40B4-BE49-F238E27FC236}">
                  <a16:creationId xmlns:a16="http://schemas.microsoft.com/office/drawing/2014/main" id="{A41077B5-EF63-BC25-AE72-BA1BEC2E1E75}"/>
                </a:ext>
              </a:extLst>
            </p:cNvPr>
            <p:cNvSpPr/>
            <p:nvPr/>
          </p:nvSpPr>
          <p:spPr>
            <a:xfrm>
              <a:off x="2272373" y="235374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4" name="사각형: 둥근 한쪽 모서리 8">
              <a:extLst>
                <a:ext uri="{FF2B5EF4-FFF2-40B4-BE49-F238E27FC236}">
                  <a16:creationId xmlns:a16="http://schemas.microsoft.com/office/drawing/2014/main" id="{DFF668EF-4B26-8B96-7526-4FBF63408999}"/>
                </a:ext>
              </a:extLst>
            </p:cNvPr>
            <p:cNvSpPr/>
            <p:nvPr/>
          </p:nvSpPr>
          <p:spPr>
            <a:xfrm rot="10800000">
              <a:off x="2267018" y="538113"/>
              <a:ext cx="292415" cy="2455540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5" name="사각형: 둥근 모서리 3">
              <a:extLst>
                <a:ext uri="{FF2B5EF4-FFF2-40B4-BE49-F238E27FC236}">
                  <a16:creationId xmlns:a16="http://schemas.microsoft.com/office/drawing/2014/main" id="{7A22DB9D-BCDF-7C4E-45F3-29A61417AB57}"/>
                </a:ext>
              </a:extLst>
            </p:cNvPr>
            <p:cNvSpPr/>
            <p:nvPr/>
          </p:nvSpPr>
          <p:spPr>
            <a:xfrm>
              <a:off x="2272799" y="235374"/>
              <a:ext cx="1232520" cy="2755899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116" name="직선 연결선 10">
              <a:extLst>
                <a:ext uri="{FF2B5EF4-FFF2-40B4-BE49-F238E27FC236}">
                  <a16:creationId xmlns:a16="http://schemas.microsoft.com/office/drawing/2014/main" id="{488C2043-A9D8-E8AF-8296-DDEE81E2281C}"/>
                </a:ext>
              </a:extLst>
            </p:cNvPr>
            <p:cNvCxnSpPr/>
            <p:nvPr/>
          </p:nvCxnSpPr>
          <p:spPr>
            <a:xfrm flipV="1">
              <a:off x="2559433" y="235374"/>
              <a:ext cx="0" cy="2755899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7" name="직선 연결선 573">
              <a:extLst>
                <a:ext uri="{FF2B5EF4-FFF2-40B4-BE49-F238E27FC236}">
                  <a16:creationId xmlns:a16="http://schemas.microsoft.com/office/drawing/2014/main" id="{A820A942-6553-3967-22FA-B7AEE2AB2EA6}"/>
                </a:ext>
              </a:extLst>
            </p:cNvPr>
            <p:cNvCxnSpPr>
              <a:cxnSpLocks/>
            </p:cNvCxnSpPr>
            <p:nvPr/>
          </p:nvCxnSpPr>
          <p:spPr>
            <a:xfrm>
              <a:off x="2267017" y="535736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18" name="TextBox 2117">
              <a:extLst>
                <a:ext uri="{FF2B5EF4-FFF2-40B4-BE49-F238E27FC236}">
                  <a16:creationId xmlns:a16="http://schemas.microsoft.com/office/drawing/2014/main" id="{5E7D82F6-B2A7-DAB9-135A-BCFFFF6F145C}"/>
                </a:ext>
              </a:extLst>
            </p:cNvPr>
            <p:cNvSpPr txBox="1"/>
            <p:nvPr/>
          </p:nvSpPr>
          <p:spPr>
            <a:xfrm>
              <a:off x="2217933" y="268026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sp>
          <p:nvSpPr>
            <p:cNvPr id="2119" name="TextBox 2118">
              <a:extLst>
                <a:ext uri="{FF2B5EF4-FFF2-40B4-BE49-F238E27FC236}">
                  <a16:creationId xmlns:a16="http://schemas.microsoft.com/office/drawing/2014/main" id="{C49C9531-5638-51F8-D40C-ED8866EE55C1}"/>
                </a:ext>
              </a:extLst>
            </p:cNvPr>
            <p:cNvSpPr txBox="1"/>
            <p:nvPr/>
          </p:nvSpPr>
          <p:spPr>
            <a:xfrm>
              <a:off x="2634313" y="262221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2120" name="TextBox 2119">
              <a:extLst>
                <a:ext uri="{FF2B5EF4-FFF2-40B4-BE49-F238E27FC236}">
                  <a16:creationId xmlns:a16="http://schemas.microsoft.com/office/drawing/2014/main" id="{60640C2B-BC69-4407-855E-77115F26705C}"/>
                </a:ext>
              </a:extLst>
            </p:cNvPr>
            <p:cNvSpPr txBox="1"/>
            <p:nvPr/>
          </p:nvSpPr>
          <p:spPr>
            <a:xfrm flipH="1">
              <a:off x="2286601" y="523831"/>
              <a:ext cx="315637" cy="26314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1" name="모서리가 둥근 직사각형 12">
              <a:extLst>
                <a:ext uri="{FF2B5EF4-FFF2-40B4-BE49-F238E27FC236}">
                  <a16:creationId xmlns:a16="http://schemas.microsoft.com/office/drawing/2014/main" id="{26B13CC6-6267-C343-CD06-DBA0971191AA}"/>
                </a:ext>
              </a:extLst>
            </p:cNvPr>
            <p:cNvSpPr/>
            <p:nvPr/>
          </p:nvSpPr>
          <p:spPr>
            <a:xfrm>
              <a:off x="2674160" y="5791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2" name="모서리가 둥근 직사각형 15">
              <a:extLst>
                <a:ext uri="{FF2B5EF4-FFF2-40B4-BE49-F238E27FC236}">
                  <a16:creationId xmlns:a16="http://schemas.microsoft.com/office/drawing/2014/main" id="{000C3A16-B222-2A7C-98A4-B2FFE07E88D6}"/>
                </a:ext>
              </a:extLst>
            </p:cNvPr>
            <p:cNvSpPr/>
            <p:nvPr/>
          </p:nvSpPr>
          <p:spPr>
            <a:xfrm>
              <a:off x="2847991" y="5781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3" name="모서리가 둥근 직사각형 16">
              <a:extLst>
                <a:ext uri="{FF2B5EF4-FFF2-40B4-BE49-F238E27FC236}">
                  <a16:creationId xmlns:a16="http://schemas.microsoft.com/office/drawing/2014/main" id="{2B5BEA2F-B029-0F1E-D384-609527B4E5E0}"/>
                </a:ext>
              </a:extLst>
            </p:cNvPr>
            <p:cNvSpPr/>
            <p:nvPr/>
          </p:nvSpPr>
          <p:spPr>
            <a:xfrm>
              <a:off x="3014676" y="5767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4" name="모서리가 둥근 직사각형 17">
              <a:extLst>
                <a:ext uri="{FF2B5EF4-FFF2-40B4-BE49-F238E27FC236}">
                  <a16:creationId xmlns:a16="http://schemas.microsoft.com/office/drawing/2014/main" id="{E4B701E8-2DD6-C415-D46E-3AEE3752C147}"/>
                </a:ext>
              </a:extLst>
            </p:cNvPr>
            <p:cNvSpPr/>
            <p:nvPr/>
          </p:nvSpPr>
          <p:spPr>
            <a:xfrm>
              <a:off x="3183744" y="575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5" name="모서리가 둥근 직사각형 18">
              <a:extLst>
                <a:ext uri="{FF2B5EF4-FFF2-40B4-BE49-F238E27FC236}">
                  <a16:creationId xmlns:a16="http://schemas.microsoft.com/office/drawing/2014/main" id="{E9C5EB49-F7C9-9D84-5515-7D60204DC272}"/>
                </a:ext>
              </a:extLst>
            </p:cNvPr>
            <p:cNvSpPr/>
            <p:nvPr/>
          </p:nvSpPr>
          <p:spPr>
            <a:xfrm>
              <a:off x="3354253" y="5761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6" name="모서리가 둥근 직사각형 21">
              <a:extLst>
                <a:ext uri="{FF2B5EF4-FFF2-40B4-BE49-F238E27FC236}">
                  <a16:creationId xmlns:a16="http://schemas.microsoft.com/office/drawing/2014/main" id="{FCF9F0BC-D2F6-9AFC-E435-F72031DAB0A1}"/>
                </a:ext>
              </a:extLst>
            </p:cNvPr>
            <p:cNvSpPr/>
            <p:nvPr/>
          </p:nvSpPr>
          <p:spPr>
            <a:xfrm>
              <a:off x="2673862" y="8591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7" name="모서리가 둥근 직사각형 22">
              <a:extLst>
                <a:ext uri="{FF2B5EF4-FFF2-40B4-BE49-F238E27FC236}">
                  <a16:creationId xmlns:a16="http://schemas.microsoft.com/office/drawing/2014/main" id="{F0970074-286D-F310-5766-9E528890DE32}"/>
                </a:ext>
              </a:extLst>
            </p:cNvPr>
            <p:cNvSpPr/>
            <p:nvPr/>
          </p:nvSpPr>
          <p:spPr>
            <a:xfrm>
              <a:off x="2847693" y="8581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8" name="모서리가 둥근 직사각형 23">
              <a:extLst>
                <a:ext uri="{FF2B5EF4-FFF2-40B4-BE49-F238E27FC236}">
                  <a16:creationId xmlns:a16="http://schemas.microsoft.com/office/drawing/2014/main" id="{B1D1F62C-CF66-04B5-9134-4AA796BD0CB7}"/>
                </a:ext>
              </a:extLst>
            </p:cNvPr>
            <p:cNvSpPr/>
            <p:nvPr/>
          </p:nvSpPr>
          <p:spPr>
            <a:xfrm>
              <a:off x="3014378" y="8567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9" name="모서리가 둥근 직사각형 24">
              <a:extLst>
                <a:ext uri="{FF2B5EF4-FFF2-40B4-BE49-F238E27FC236}">
                  <a16:creationId xmlns:a16="http://schemas.microsoft.com/office/drawing/2014/main" id="{DDF318B5-BE6A-5038-8629-1F4439A3EB78}"/>
                </a:ext>
              </a:extLst>
            </p:cNvPr>
            <p:cNvSpPr/>
            <p:nvPr/>
          </p:nvSpPr>
          <p:spPr>
            <a:xfrm>
              <a:off x="3183446" y="858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0" name="모서리가 둥근 직사각형 25">
              <a:extLst>
                <a:ext uri="{FF2B5EF4-FFF2-40B4-BE49-F238E27FC236}">
                  <a16:creationId xmlns:a16="http://schemas.microsoft.com/office/drawing/2014/main" id="{0488ACEF-B364-013B-C3FD-08F24CD3E619}"/>
                </a:ext>
              </a:extLst>
            </p:cNvPr>
            <p:cNvSpPr/>
            <p:nvPr/>
          </p:nvSpPr>
          <p:spPr>
            <a:xfrm>
              <a:off x="3350780" y="85935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1" name="모서리가 둥근 직사각형 27">
              <a:extLst>
                <a:ext uri="{FF2B5EF4-FFF2-40B4-BE49-F238E27FC236}">
                  <a16:creationId xmlns:a16="http://schemas.microsoft.com/office/drawing/2014/main" id="{5F7FB05A-2FB7-3FF0-FC8E-A136216351CE}"/>
                </a:ext>
              </a:extLst>
            </p:cNvPr>
            <p:cNvSpPr/>
            <p:nvPr/>
          </p:nvSpPr>
          <p:spPr>
            <a:xfrm>
              <a:off x="2672573" y="11403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2" name="모서리가 둥근 직사각형 28">
              <a:extLst>
                <a:ext uri="{FF2B5EF4-FFF2-40B4-BE49-F238E27FC236}">
                  <a16:creationId xmlns:a16="http://schemas.microsoft.com/office/drawing/2014/main" id="{6F237F88-77DF-0A69-8E73-FA18FFE8EDF1}"/>
                </a:ext>
              </a:extLst>
            </p:cNvPr>
            <p:cNvSpPr/>
            <p:nvPr/>
          </p:nvSpPr>
          <p:spPr>
            <a:xfrm>
              <a:off x="2846404" y="1139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3" name="모서리가 둥근 직사각형 29">
              <a:extLst>
                <a:ext uri="{FF2B5EF4-FFF2-40B4-BE49-F238E27FC236}">
                  <a16:creationId xmlns:a16="http://schemas.microsoft.com/office/drawing/2014/main" id="{D1B88D93-667A-D076-8FC8-1E2B0F569577}"/>
                </a:ext>
              </a:extLst>
            </p:cNvPr>
            <p:cNvSpPr/>
            <p:nvPr/>
          </p:nvSpPr>
          <p:spPr>
            <a:xfrm>
              <a:off x="3015470" y="11380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4" name="모서리가 둥근 직사각형 30">
              <a:extLst>
                <a:ext uri="{FF2B5EF4-FFF2-40B4-BE49-F238E27FC236}">
                  <a16:creationId xmlns:a16="http://schemas.microsoft.com/office/drawing/2014/main" id="{F0C50DE1-759C-C309-28CF-AFD3AE4BD100}"/>
                </a:ext>
              </a:extLst>
            </p:cNvPr>
            <p:cNvSpPr/>
            <p:nvPr/>
          </p:nvSpPr>
          <p:spPr>
            <a:xfrm>
              <a:off x="3184538" y="11369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5" name="모서리가 둥근 직사각형 31">
              <a:extLst>
                <a:ext uri="{FF2B5EF4-FFF2-40B4-BE49-F238E27FC236}">
                  <a16:creationId xmlns:a16="http://schemas.microsoft.com/office/drawing/2014/main" id="{C4F865CF-FFB4-4843-1D4F-D92E24910474}"/>
                </a:ext>
              </a:extLst>
            </p:cNvPr>
            <p:cNvSpPr/>
            <p:nvPr/>
          </p:nvSpPr>
          <p:spPr>
            <a:xfrm>
              <a:off x="3352666" y="1137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6" name="모서리가 둥근 직사각형 33">
              <a:extLst>
                <a:ext uri="{FF2B5EF4-FFF2-40B4-BE49-F238E27FC236}">
                  <a16:creationId xmlns:a16="http://schemas.microsoft.com/office/drawing/2014/main" id="{51E7B1CB-324E-C991-DBB6-0E2E2AB819F3}"/>
                </a:ext>
              </a:extLst>
            </p:cNvPr>
            <p:cNvSpPr/>
            <p:nvPr/>
          </p:nvSpPr>
          <p:spPr>
            <a:xfrm>
              <a:off x="2675447" y="14266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7" name="모서리가 둥근 직사각형 34">
              <a:extLst>
                <a:ext uri="{FF2B5EF4-FFF2-40B4-BE49-F238E27FC236}">
                  <a16:creationId xmlns:a16="http://schemas.microsoft.com/office/drawing/2014/main" id="{7DC0A42C-9A35-61FA-1838-ECD8E74BE5D3}"/>
                </a:ext>
              </a:extLst>
            </p:cNvPr>
            <p:cNvSpPr/>
            <p:nvPr/>
          </p:nvSpPr>
          <p:spPr>
            <a:xfrm>
              <a:off x="2842928" y="14256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8" name="모서리가 둥근 직사각형 35">
              <a:extLst>
                <a:ext uri="{FF2B5EF4-FFF2-40B4-BE49-F238E27FC236}">
                  <a16:creationId xmlns:a16="http://schemas.microsoft.com/office/drawing/2014/main" id="{440CB4D6-0AD5-E40D-A7B7-23886001BA0C}"/>
                </a:ext>
              </a:extLst>
            </p:cNvPr>
            <p:cNvSpPr/>
            <p:nvPr/>
          </p:nvSpPr>
          <p:spPr>
            <a:xfrm>
              <a:off x="3011994" y="14242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9" name="모서리가 둥근 직사각형 36">
              <a:extLst>
                <a:ext uri="{FF2B5EF4-FFF2-40B4-BE49-F238E27FC236}">
                  <a16:creationId xmlns:a16="http://schemas.microsoft.com/office/drawing/2014/main" id="{9B7E23E7-4A7A-1788-ECE3-819CC840CF15}"/>
                </a:ext>
              </a:extLst>
            </p:cNvPr>
            <p:cNvSpPr/>
            <p:nvPr/>
          </p:nvSpPr>
          <p:spPr>
            <a:xfrm>
              <a:off x="3183443" y="14232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0" name="모서리가 둥근 직사각형 37">
              <a:extLst>
                <a:ext uri="{FF2B5EF4-FFF2-40B4-BE49-F238E27FC236}">
                  <a16:creationId xmlns:a16="http://schemas.microsoft.com/office/drawing/2014/main" id="{25B4718B-C768-699C-08E3-01DAE9A5CAF7}"/>
                </a:ext>
              </a:extLst>
            </p:cNvPr>
            <p:cNvSpPr/>
            <p:nvPr/>
          </p:nvSpPr>
          <p:spPr>
            <a:xfrm>
              <a:off x="3351571" y="14236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1" name="모서리가 둥근 직사각형 39">
              <a:extLst>
                <a:ext uri="{FF2B5EF4-FFF2-40B4-BE49-F238E27FC236}">
                  <a16:creationId xmlns:a16="http://schemas.microsoft.com/office/drawing/2014/main" id="{6120E829-C017-0B8B-6BAA-38FE7F3EEDCF}"/>
                </a:ext>
              </a:extLst>
            </p:cNvPr>
            <p:cNvSpPr/>
            <p:nvPr/>
          </p:nvSpPr>
          <p:spPr>
            <a:xfrm>
              <a:off x="2673862" y="17071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2" name="모서리가 둥근 직사각형 40">
              <a:extLst>
                <a:ext uri="{FF2B5EF4-FFF2-40B4-BE49-F238E27FC236}">
                  <a16:creationId xmlns:a16="http://schemas.microsoft.com/office/drawing/2014/main" id="{CF1334B2-B0CA-1AF4-6602-447FFADEA47D}"/>
                </a:ext>
              </a:extLst>
            </p:cNvPr>
            <p:cNvSpPr/>
            <p:nvPr/>
          </p:nvSpPr>
          <p:spPr>
            <a:xfrm>
              <a:off x="2844518" y="17061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3" name="모서리가 둥근 직사각형 41">
              <a:extLst>
                <a:ext uri="{FF2B5EF4-FFF2-40B4-BE49-F238E27FC236}">
                  <a16:creationId xmlns:a16="http://schemas.microsoft.com/office/drawing/2014/main" id="{0DC031A8-8767-856B-97A0-C341A120B318}"/>
                </a:ext>
              </a:extLst>
            </p:cNvPr>
            <p:cNvSpPr/>
            <p:nvPr/>
          </p:nvSpPr>
          <p:spPr>
            <a:xfrm>
              <a:off x="3013584" y="170477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4" name="모서리가 둥근 직사각형 42">
              <a:extLst>
                <a:ext uri="{FF2B5EF4-FFF2-40B4-BE49-F238E27FC236}">
                  <a16:creationId xmlns:a16="http://schemas.microsoft.com/office/drawing/2014/main" id="{A43157B3-0649-E0EE-4699-E9E0CFB429F6}"/>
                </a:ext>
              </a:extLst>
            </p:cNvPr>
            <p:cNvSpPr/>
            <p:nvPr/>
          </p:nvSpPr>
          <p:spPr>
            <a:xfrm>
              <a:off x="3182652" y="17037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5" name="모서리가 둥근 직사각형 43">
              <a:extLst>
                <a:ext uri="{FF2B5EF4-FFF2-40B4-BE49-F238E27FC236}">
                  <a16:creationId xmlns:a16="http://schemas.microsoft.com/office/drawing/2014/main" id="{DD4371A6-A1AC-08AA-8955-5AE5CB174832}"/>
                </a:ext>
              </a:extLst>
            </p:cNvPr>
            <p:cNvSpPr/>
            <p:nvPr/>
          </p:nvSpPr>
          <p:spPr>
            <a:xfrm>
              <a:off x="3350780" y="17041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6" name="모서리가 둥근 직사각형 45">
              <a:extLst>
                <a:ext uri="{FF2B5EF4-FFF2-40B4-BE49-F238E27FC236}">
                  <a16:creationId xmlns:a16="http://schemas.microsoft.com/office/drawing/2014/main" id="{E0EDA267-7FB5-BDD2-BD0A-102970CB2E14}"/>
                </a:ext>
              </a:extLst>
            </p:cNvPr>
            <p:cNvSpPr/>
            <p:nvPr/>
          </p:nvSpPr>
          <p:spPr>
            <a:xfrm>
              <a:off x="2673639" y="19890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7" name="모서리가 둥근 직사각형 46">
              <a:extLst>
                <a:ext uri="{FF2B5EF4-FFF2-40B4-BE49-F238E27FC236}">
                  <a16:creationId xmlns:a16="http://schemas.microsoft.com/office/drawing/2014/main" id="{18C84E8F-E4B4-0B7D-EFFB-0D1B2A71B9D1}"/>
                </a:ext>
              </a:extLst>
            </p:cNvPr>
            <p:cNvSpPr/>
            <p:nvPr/>
          </p:nvSpPr>
          <p:spPr>
            <a:xfrm>
              <a:off x="2844295" y="19880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8" name="모서리가 둥근 직사각형 47">
              <a:extLst>
                <a:ext uri="{FF2B5EF4-FFF2-40B4-BE49-F238E27FC236}">
                  <a16:creationId xmlns:a16="http://schemas.microsoft.com/office/drawing/2014/main" id="{51AACC62-298A-1FFF-1670-9F67B8F7BFAB}"/>
                </a:ext>
              </a:extLst>
            </p:cNvPr>
            <p:cNvSpPr/>
            <p:nvPr/>
          </p:nvSpPr>
          <p:spPr>
            <a:xfrm>
              <a:off x="3015742" y="19866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9" name="모서리가 둥근 직사각형 48">
              <a:extLst>
                <a:ext uri="{FF2B5EF4-FFF2-40B4-BE49-F238E27FC236}">
                  <a16:creationId xmlns:a16="http://schemas.microsoft.com/office/drawing/2014/main" id="{F76A8124-9519-A5A8-2EAC-775EDC04CB9D}"/>
                </a:ext>
              </a:extLst>
            </p:cNvPr>
            <p:cNvSpPr/>
            <p:nvPr/>
          </p:nvSpPr>
          <p:spPr>
            <a:xfrm>
              <a:off x="3180048" y="19856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0" name="모서리가 둥근 직사각형 49">
              <a:extLst>
                <a:ext uri="{FF2B5EF4-FFF2-40B4-BE49-F238E27FC236}">
                  <a16:creationId xmlns:a16="http://schemas.microsoft.com/office/drawing/2014/main" id="{5004355C-D7A3-9893-AE40-39282C5A4AEB}"/>
                </a:ext>
              </a:extLst>
            </p:cNvPr>
            <p:cNvSpPr/>
            <p:nvPr/>
          </p:nvSpPr>
          <p:spPr>
            <a:xfrm>
              <a:off x="3350557" y="19860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1" name="모서리가 둥근 직사각형 51">
              <a:extLst>
                <a:ext uri="{FF2B5EF4-FFF2-40B4-BE49-F238E27FC236}">
                  <a16:creationId xmlns:a16="http://schemas.microsoft.com/office/drawing/2014/main" id="{D44F913B-2415-2EE2-9EB6-B417DB861222}"/>
                </a:ext>
              </a:extLst>
            </p:cNvPr>
            <p:cNvSpPr/>
            <p:nvPr/>
          </p:nvSpPr>
          <p:spPr>
            <a:xfrm>
              <a:off x="2673639" y="2270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2" name="모서리가 둥근 직사각형 52">
              <a:extLst>
                <a:ext uri="{FF2B5EF4-FFF2-40B4-BE49-F238E27FC236}">
                  <a16:creationId xmlns:a16="http://schemas.microsoft.com/office/drawing/2014/main" id="{2DBF9532-1C09-AC4A-EFF8-5F446F3F53E8}"/>
                </a:ext>
              </a:extLst>
            </p:cNvPr>
            <p:cNvSpPr/>
            <p:nvPr/>
          </p:nvSpPr>
          <p:spPr>
            <a:xfrm>
              <a:off x="2844295" y="22692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3" name="모서리가 둥근 직사각형 53">
              <a:extLst>
                <a:ext uri="{FF2B5EF4-FFF2-40B4-BE49-F238E27FC236}">
                  <a16:creationId xmlns:a16="http://schemas.microsoft.com/office/drawing/2014/main" id="{0FEB3A86-C13F-6046-7E4B-8489164F372E}"/>
                </a:ext>
              </a:extLst>
            </p:cNvPr>
            <p:cNvSpPr/>
            <p:nvPr/>
          </p:nvSpPr>
          <p:spPr>
            <a:xfrm>
              <a:off x="3015742" y="22679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4" name="모서리가 둥근 직사각형 54">
              <a:extLst>
                <a:ext uri="{FF2B5EF4-FFF2-40B4-BE49-F238E27FC236}">
                  <a16:creationId xmlns:a16="http://schemas.microsoft.com/office/drawing/2014/main" id="{C671B40F-052E-585F-3BB8-6DBBC6299BD4}"/>
                </a:ext>
              </a:extLst>
            </p:cNvPr>
            <p:cNvSpPr/>
            <p:nvPr/>
          </p:nvSpPr>
          <p:spPr>
            <a:xfrm>
              <a:off x="3180048" y="2266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5" name="모서리가 둥근 직사각형 55">
              <a:extLst>
                <a:ext uri="{FF2B5EF4-FFF2-40B4-BE49-F238E27FC236}">
                  <a16:creationId xmlns:a16="http://schemas.microsoft.com/office/drawing/2014/main" id="{166930A9-FD6F-6229-5800-631E70EEAA64}"/>
                </a:ext>
              </a:extLst>
            </p:cNvPr>
            <p:cNvSpPr/>
            <p:nvPr/>
          </p:nvSpPr>
          <p:spPr>
            <a:xfrm>
              <a:off x="3350557" y="22673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6" name="모서리가 둥근 직사각형 57">
              <a:extLst>
                <a:ext uri="{FF2B5EF4-FFF2-40B4-BE49-F238E27FC236}">
                  <a16:creationId xmlns:a16="http://schemas.microsoft.com/office/drawing/2014/main" id="{884D1595-8C14-0882-91E6-E1E070AF577A}"/>
                </a:ext>
              </a:extLst>
            </p:cNvPr>
            <p:cNvSpPr/>
            <p:nvPr/>
          </p:nvSpPr>
          <p:spPr>
            <a:xfrm>
              <a:off x="2673068" y="25516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7" name="모서리가 둥근 직사각형 58">
              <a:extLst>
                <a:ext uri="{FF2B5EF4-FFF2-40B4-BE49-F238E27FC236}">
                  <a16:creationId xmlns:a16="http://schemas.microsoft.com/office/drawing/2014/main" id="{77ED878B-E779-9B38-0E22-48B2BD8A915B}"/>
                </a:ext>
              </a:extLst>
            </p:cNvPr>
            <p:cNvSpPr/>
            <p:nvPr/>
          </p:nvSpPr>
          <p:spPr>
            <a:xfrm>
              <a:off x="2846899" y="255061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8" name="모서리가 둥근 직사각형 59">
              <a:extLst>
                <a:ext uri="{FF2B5EF4-FFF2-40B4-BE49-F238E27FC236}">
                  <a16:creationId xmlns:a16="http://schemas.microsoft.com/office/drawing/2014/main" id="{7F059352-9293-AC8F-ECE2-A0FC9FD7D3DB}"/>
                </a:ext>
              </a:extLst>
            </p:cNvPr>
            <p:cNvSpPr/>
            <p:nvPr/>
          </p:nvSpPr>
          <p:spPr>
            <a:xfrm>
              <a:off x="3013584" y="25492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9" name="모서리가 둥근 직사각형 60">
              <a:extLst>
                <a:ext uri="{FF2B5EF4-FFF2-40B4-BE49-F238E27FC236}">
                  <a16:creationId xmlns:a16="http://schemas.microsoft.com/office/drawing/2014/main" id="{39BF95DC-6F8F-3269-02DF-EFE0621679DE}"/>
                </a:ext>
              </a:extLst>
            </p:cNvPr>
            <p:cNvSpPr/>
            <p:nvPr/>
          </p:nvSpPr>
          <p:spPr>
            <a:xfrm>
              <a:off x="3182652" y="25482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0" name="모서리가 둥근 직사각형 61">
              <a:extLst>
                <a:ext uri="{FF2B5EF4-FFF2-40B4-BE49-F238E27FC236}">
                  <a16:creationId xmlns:a16="http://schemas.microsoft.com/office/drawing/2014/main" id="{E1DE30FD-5B6C-E847-A8BE-A0A696C68293}"/>
                </a:ext>
              </a:extLst>
            </p:cNvPr>
            <p:cNvSpPr/>
            <p:nvPr/>
          </p:nvSpPr>
          <p:spPr>
            <a:xfrm>
              <a:off x="3353161" y="254867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1" name="모서리가 둥근 직사각형 63">
              <a:extLst>
                <a:ext uri="{FF2B5EF4-FFF2-40B4-BE49-F238E27FC236}">
                  <a16:creationId xmlns:a16="http://schemas.microsoft.com/office/drawing/2014/main" id="{2B433661-64F6-8819-1810-CEC1E3AFAE06}"/>
                </a:ext>
              </a:extLst>
            </p:cNvPr>
            <p:cNvSpPr/>
            <p:nvPr/>
          </p:nvSpPr>
          <p:spPr>
            <a:xfrm>
              <a:off x="2673862" y="2834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2" name="모서리가 둥근 직사각형 64">
              <a:extLst>
                <a:ext uri="{FF2B5EF4-FFF2-40B4-BE49-F238E27FC236}">
                  <a16:creationId xmlns:a16="http://schemas.microsoft.com/office/drawing/2014/main" id="{ACB151C3-2FEF-AED4-44E4-54DA098693CC}"/>
                </a:ext>
              </a:extLst>
            </p:cNvPr>
            <p:cNvSpPr/>
            <p:nvPr/>
          </p:nvSpPr>
          <p:spPr>
            <a:xfrm>
              <a:off x="2844518" y="28338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3" name="모서리가 둥근 직사각형 65">
              <a:extLst>
                <a:ext uri="{FF2B5EF4-FFF2-40B4-BE49-F238E27FC236}">
                  <a16:creationId xmlns:a16="http://schemas.microsoft.com/office/drawing/2014/main" id="{DBEED0BA-34E2-86C8-5A20-CEE42165DE0F}"/>
                </a:ext>
              </a:extLst>
            </p:cNvPr>
            <p:cNvSpPr/>
            <p:nvPr/>
          </p:nvSpPr>
          <p:spPr>
            <a:xfrm>
              <a:off x="3014378" y="28325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4" name="모서리가 둥근 직사각형 66">
              <a:extLst>
                <a:ext uri="{FF2B5EF4-FFF2-40B4-BE49-F238E27FC236}">
                  <a16:creationId xmlns:a16="http://schemas.microsoft.com/office/drawing/2014/main" id="{9146AD4E-43CD-7297-6B38-91E3FCF1BD90}"/>
                </a:ext>
              </a:extLst>
            </p:cNvPr>
            <p:cNvSpPr/>
            <p:nvPr/>
          </p:nvSpPr>
          <p:spPr>
            <a:xfrm>
              <a:off x="3183446" y="28315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5" name="모서리가 둥근 직사각형 67">
              <a:extLst>
                <a:ext uri="{FF2B5EF4-FFF2-40B4-BE49-F238E27FC236}">
                  <a16:creationId xmlns:a16="http://schemas.microsoft.com/office/drawing/2014/main" id="{D0DEFBF9-C049-725C-E6F2-C1E7C4358FC5}"/>
                </a:ext>
              </a:extLst>
            </p:cNvPr>
            <p:cNvSpPr/>
            <p:nvPr/>
          </p:nvSpPr>
          <p:spPr>
            <a:xfrm>
              <a:off x="3350780" y="2831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66" name="그룹 2165">
            <a:extLst>
              <a:ext uri="{FF2B5EF4-FFF2-40B4-BE49-F238E27FC236}">
                <a16:creationId xmlns:a16="http://schemas.microsoft.com/office/drawing/2014/main" id="{A91A972F-3243-DFC3-E8A1-5A2DA1785F2C}"/>
              </a:ext>
            </a:extLst>
          </p:cNvPr>
          <p:cNvGrpSpPr/>
          <p:nvPr/>
        </p:nvGrpSpPr>
        <p:grpSpPr>
          <a:xfrm>
            <a:off x="4523633" y="619345"/>
            <a:ext cx="1289767" cy="2919947"/>
            <a:chOff x="2217933" y="235374"/>
            <a:chExt cx="1289767" cy="2919947"/>
          </a:xfrm>
        </p:grpSpPr>
        <p:sp>
          <p:nvSpPr>
            <p:cNvPr id="2167" name="사각형: 둥근 위쪽 모서리 639">
              <a:extLst>
                <a:ext uri="{FF2B5EF4-FFF2-40B4-BE49-F238E27FC236}">
                  <a16:creationId xmlns:a16="http://schemas.microsoft.com/office/drawing/2014/main" id="{68EC14EF-504F-DE24-055D-F2E419DB0B30}"/>
                </a:ext>
              </a:extLst>
            </p:cNvPr>
            <p:cNvSpPr/>
            <p:nvPr/>
          </p:nvSpPr>
          <p:spPr>
            <a:xfrm>
              <a:off x="2272373" y="235374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8" name="사각형: 둥근 한쪽 모서리 640">
              <a:extLst>
                <a:ext uri="{FF2B5EF4-FFF2-40B4-BE49-F238E27FC236}">
                  <a16:creationId xmlns:a16="http://schemas.microsoft.com/office/drawing/2014/main" id="{452A9804-CB86-A75E-73DC-A2EF9F314A09}"/>
                </a:ext>
              </a:extLst>
            </p:cNvPr>
            <p:cNvSpPr/>
            <p:nvPr/>
          </p:nvSpPr>
          <p:spPr>
            <a:xfrm rot="10800000">
              <a:off x="2267018" y="538113"/>
              <a:ext cx="292415" cy="2455540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9" name="사각형: 둥근 모서리 641">
              <a:extLst>
                <a:ext uri="{FF2B5EF4-FFF2-40B4-BE49-F238E27FC236}">
                  <a16:creationId xmlns:a16="http://schemas.microsoft.com/office/drawing/2014/main" id="{39D58F23-C046-8AEA-C2A0-10DFE68158CF}"/>
                </a:ext>
              </a:extLst>
            </p:cNvPr>
            <p:cNvSpPr/>
            <p:nvPr/>
          </p:nvSpPr>
          <p:spPr>
            <a:xfrm>
              <a:off x="2272799" y="235374"/>
              <a:ext cx="1232520" cy="2755899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170" name="직선 연결선 642">
              <a:extLst>
                <a:ext uri="{FF2B5EF4-FFF2-40B4-BE49-F238E27FC236}">
                  <a16:creationId xmlns:a16="http://schemas.microsoft.com/office/drawing/2014/main" id="{B8E2C366-D0EB-50BC-0BD1-C1C64E284B5E}"/>
                </a:ext>
              </a:extLst>
            </p:cNvPr>
            <p:cNvCxnSpPr/>
            <p:nvPr/>
          </p:nvCxnSpPr>
          <p:spPr>
            <a:xfrm flipV="1">
              <a:off x="2559433" y="235374"/>
              <a:ext cx="0" cy="2755899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1" name="직선 연결선 643">
              <a:extLst>
                <a:ext uri="{FF2B5EF4-FFF2-40B4-BE49-F238E27FC236}">
                  <a16:creationId xmlns:a16="http://schemas.microsoft.com/office/drawing/2014/main" id="{914C6E74-1BCE-6434-3D8A-9D89B70619FA}"/>
                </a:ext>
              </a:extLst>
            </p:cNvPr>
            <p:cNvCxnSpPr>
              <a:cxnSpLocks/>
            </p:cNvCxnSpPr>
            <p:nvPr/>
          </p:nvCxnSpPr>
          <p:spPr>
            <a:xfrm>
              <a:off x="2267017" y="535736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2" name="TextBox 2171">
              <a:extLst>
                <a:ext uri="{FF2B5EF4-FFF2-40B4-BE49-F238E27FC236}">
                  <a16:creationId xmlns:a16="http://schemas.microsoft.com/office/drawing/2014/main" id="{07AD2A3B-E005-5137-88AD-3F3269F18ACF}"/>
                </a:ext>
              </a:extLst>
            </p:cNvPr>
            <p:cNvSpPr txBox="1"/>
            <p:nvPr/>
          </p:nvSpPr>
          <p:spPr>
            <a:xfrm>
              <a:off x="2217933" y="268026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sp>
          <p:nvSpPr>
            <p:cNvPr id="2173" name="TextBox 2172">
              <a:extLst>
                <a:ext uri="{FF2B5EF4-FFF2-40B4-BE49-F238E27FC236}">
                  <a16:creationId xmlns:a16="http://schemas.microsoft.com/office/drawing/2014/main" id="{2A783125-82EC-DC00-01F1-CA0824CA00C2}"/>
                </a:ext>
              </a:extLst>
            </p:cNvPr>
            <p:cNvSpPr txBox="1"/>
            <p:nvPr/>
          </p:nvSpPr>
          <p:spPr>
            <a:xfrm>
              <a:off x="2634313" y="262221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2174" name="TextBox 2173">
              <a:extLst>
                <a:ext uri="{FF2B5EF4-FFF2-40B4-BE49-F238E27FC236}">
                  <a16:creationId xmlns:a16="http://schemas.microsoft.com/office/drawing/2014/main" id="{D8FD5943-6B03-4926-D2C7-6ADE3956AEF7}"/>
                </a:ext>
              </a:extLst>
            </p:cNvPr>
            <p:cNvSpPr txBox="1"/>
            <p:nvPr/>
          </p:nvSpPr>
          <p:spPr>
            <a:xfrm flipH="1">
              <a:off x="2220090" y="523831"/>
              <a:ext cx="395599" cy="26314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5" name="모서리가 둥근 직사각형 12">
              <a:extLst>
                <a:ext uri="{FF2B5EF4-FFF2-40B4-BE49-F238E27FC236}">
                  <a16:creationId xmlns:a16="http://schemas.microsoft.com/office/drawing/2014/main" id="{414806EA-71F9-90D2-1819-A3DD4CAB83EE}"/>
                </a:ext>
              </a:extLst>
            </p:cNvPr>
            <p:cNvSpPr/>
            <p:nvPr/>
          </p:nvSpPr>
          <p:spPr>
            <a:xfrm>
              <a:off x="2674160" y="5791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6" name="모서리가 둥근 직사각형 15">
              <a:extLst>
                <a:ext uri="{FF2B5EF4-FFF2-40B4-BE49-F238E27FC236}">
                  <a16:creationId xmlns:a16="http://schemas.microsoft.com/office/drawing/2014/main" id="{DF87C044-8C57-D53B-E0F5-9FBCCFBF3446}"/>
                </a:ext>
              </a:extLst>
            </p:cNvPr>
            <p:cNvSpPr/>
            <p:nvPr/>
          </p:nvSpPr>
          <p:spPr>
            <a:xfrm>
              <a:off x="2847991" y="5781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7" name="모서리가 둥근 직사각형 16">
              <a:extLst>
                <a:ext uri="{FF2B5EF4-FFF2-40B4-BE49-F238E27FC236}">
                  <a16:creationId xmlns:a16="http://schemas.microsoft.com/office/drawing/2014/main" id="{DB029239-F711-3836-3DD5-F2420C3B1EFD}"/>
                </a:ext>
              </a:extLst>
            </p:cNvPr>
            <p:cNvSpPr/>
            <p:nvPr/>
          </p:nvSpPr>
          <p:spPr>
            <a:xfrm>
              <a:off x="3014676" y="5767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8" name="모서리가 둥근 직사각형 17">
              <a:extLst>
                <a:ext uri="{FF2B5EF4-FFF2-40B4-BE49-F238E27FC236}">
                  <a16:creationId xmlns:a16="http://schemas.microsoft.com/office/drawing/2014/main" id="{6DC89F2B-E8B4-1922-39E7-25075C7BA22C}"/>
                </a:ext>
              </a:extLst>
            </p:cNvPr>
            <p:cNvSpPr/>
            <p:nvPr/>
          </p:nvSpPr>
          <p:spPr>
            <a:xfrm>
              <a:off x="3183744" y="575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9" name="모서리가 둥근 직사각형 18">
              <a:extLst>
                <a:ext uri="{FF2B5EF4-FFF2-40B4-BE49-F238E27FC236}">
                  <a16:creationId xmlns:a16="http://schemas.microsoft.com/office/drawing/2014/main" id="{B265BE8B-3481-396F-C2C8-7465E6C80DEC}"/>
                </a:ext>
              </a:extLst>
            </p:cNvPr>
            <p:cNvSpPr/>
            <p:nvPr/>
          </p:nvSpPr>
          <p:spPr>
            <a:xfrm>
              <a:off x="3354253" y="5761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0" name="모서리가 둥근 직사각형 21">
              <a:extLst>
                <a:ext uri="{FF2B5EF4-FFF2-40B4-BE49-F238E27FC236}">
                  <a16:creationId xmlns:a16="http://schemas.microsoft.com/office/drawing/2014/main" id="{24732D37-2CF4-D633-BAFF-0BAC71700219}"/>
                </a:ext>
              </a:extLst>
            </p:cNvPr>
            <p:cNvSpPr/>
            <p:nvPr/>
          </p:nvSpPr>
          <p:spPr>
            <a:xfrm>
              <a:off x="2673862" y="8591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1" name="모서리가 둥근 직사각형 22">
              <a:extLst>
                <a:ext uri="{FF2B5EF4-FFF2-40B4-BE49-F238E27FC236}">
                  <a16:creationId xmlns:a16="http://schemas.microsoft.com/office/drawing/2014/main" id="{37B09CAF-8347-FEB4-7AF8-E420A8DDFDAA}"/>
                </a:ext>
              </a:extLst>
            </p:cNvPr>
            <p:cNvSpPr/>
            <p:nvPr/>
          </p:nvSpPr>
          <p:spPr>
            <a:xfrm>
              <a:off x="2847693" y="8581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2" name="모서리가 둥근 직사각형 23">
              <a:extLst>
                <a:ext uri="{FF2B5EF4-FFF2-40B4-BE49-F238E27FC236}">
                  <a16:creationId xmlns:a16="http://schemas.microsoft.com/office/drawing/2014/main" id="{944294F9-CD5E-40A9-FE96-79850DD6408C}"/>
                </a:ext>
              </a:extLst>
            </p:cNvPr>
            <p:cNvSpPr/>
            <p:nvPr/>
          </p:nvSpPr>
          <p:spPr>
            <a:xfrm>
              <a:off x="3014378" y="8567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3" name="모서리가 둥근 직사각형 24">
              <a:extLst>
                <a:ext uri="{FF2B5EF4-FFF2-40B4-BE49-F238E27FC236}">
                  <a16:creationId xmlns:a16="http://schemas.microsoft.com/office/drawing/2014/main" id="{EDCA5E89-7510-013B-2D81-3701AF08618F}"/>
                </a:ext>
              </a:extLst>
            </p:cNvPr>
            <p:cNvSpPr/>
            <p:nvPr/>
          </p:nvSpPr>
          <p:spPr>
            <a:xfrm>
              <a:off x="3183446" y="858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4" name="모서리가 둥근 직사각형 25">
              <a:extLst>
                <a:ext uri="{FF2B5EF4-FFF2-40B4-BE49-F238E27FC236}">
                  <a16:creationId xmlns:a16="http://schemas.microsoft.com/office/drawing/2014/main" id="{3E0B9B08-44B0-B72D-A7A6-7579882D2D9B}"/>
                </a:ext>
              </a:extLst>
            </p:cNvPr>
            <p:cNvSpPr/>
            <p:nvPr/>
          </p:nvSpPr>
          <p:spPr>
            <a:xfrm>
              <a:off x="3350780" y="85935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5" name="모서리가 둥근 직사각형 27">
              <a:extLst>
                <a:ext uri="{FF2B5EF4-FFF2-40B4-BE49-F238E27FC236}">
                  <a16:creationId xmlns:a16="http://schemas.microsoft.com/office/drawing/2014/main" id="{A336D244-5008-22BE-03FD-14FFA4FCEDE0}"/>
                </a:ext>
              </a:extLst>
            </p:cNvPr>
            <p:cNvSpPr/>
            <p:nvPr/>
          </p:nvSpPr>
          <p:spPr>
            <a:xfrm>
              <a:off x="2672573" y="11403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6" name="모서리가 둥근 직사각형 28">
              <a:extLst>
                <a:ext uri="{FF2B5EF4-FFF2-40B4-BE49-F238E27FC236}">
                  <a16:creationId xmlns:a16="http://schemas.microsoft.com/office/drawing/2014/main" id="{37D27E22-042D-A776-B468-51B00B27CEC5}"/>
                </a:ext>
              </a:extLst>
            </p:cNvPr>
            <p:cNvSpPr/>
            <p:nvPr/>
          </p:nvSpPr>
          <p:spPr>
            <a:xfrm>
              <a:off x="2846404" y="1139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7" name="모서리가 둥근 직사각형 29">
              <a:extLst>
                <a:ext uri="{FF2B5EF4-FFF2-40B4-BE49-F238E27FC236}">
                  <a16:creationId xmlns:a16="http://schemas.microsoft.com/office/drawing/2014/main" id="{E8EEB9EF-07F9-773F-9B5C-37B7DE48D2CC}"/>
                </a:ext>
              </a:extLst>
            </p:cNvPr>
            <p:cNvSpPr/>
            <p:nvPr/>
          </p:nvSpPr>
          <p:spPr>
            <a:xfrm>
              <a:off x="3015470" y="11380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8" name="모서리가 둥근 직사각형 30">
              <a:extLst>
                <a:ext uri="{FF2B5EF4-FFF2-40B4-BE49-F238E27FC236}">
                  <a16:creationId xmlns:a16="http://schemas.microsoft.com/office/drawing/2014/main" id="{2714F1B3-6609-028B-7900-67912100368E}"/>
                </a:ext>
              </a:extLst>
            </p:cNvPr>
            <p:cNvSpPr/>
            <p:nvPr/>
          </p:nvSpPr>
          <p:spPr>
            <a:xfrm>
              <a:off x="3184538" y="11369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89" name="모서리가 둥근 직사각형 31">
              <a:extLst>
                <a:ext uri="{FF2B5EF4-FFF2-40B4-BE49-F238E27FC236}">
                  <a16:creationId xmlns:a16="http://schemas.microsoft.com/office/drawing/2014/main" id="{A761E052-CFE6-4A01-1FC4-2A18CB3C4F9E}"/>
                </a:ext>
              </a:extLst>
            </p:cNvPr>
            <p:cNvSpPr/>
            <p:nvPr/>
          </p:nvSpPr>
          <p:spPr>
            <a:xfrm>
              <a:off x="3352666" y="1137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0" name="모서리가 둥근 직사각형 33">
              <a:extLst>
                <a:ext uri="{FF2B5EF4-FFF2-40B4-BE49-F238E27FC236}">
                  <a16:creationId xmlns:a16="http://schemas.microsoft.com/office/drawing/2014/main" id="{5F6A36AE-8ED8-471A-C730-B69F62708177}"/>
                </a:ext>
              </a:extLst>
            </p:cNvPr>
            <p:cNvSpPr/>
            <p:nvPr/>
          </p:nvSpPr>
          <p:spPr>
            <a:xfrm>
              <a:off x="2675447" y="14266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1" name="모서리가 둥근 직사각형 34">
              <a:extLst>
                <a:ext uri="{FF2B5EF4-FFF2-40B4-BE49-F238E27FC236}">
                  <a16:creationId xmlns:a16="http://schemas.microsoft.com/office/drawing/2014/main" id="{1D9F7996-BD13-7369-51A6-1DB67B63BD63}"/>
                </a:ext>
              </a:extLst>
            </p:cNvPr>
            <p:cNvSpPr/>
            <p:nvPr/>
          </p:nvSpPr>
          <p:spPr>
            <a:xfrm>
              <a:off x="2842928" y="14256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2" name="모서리가 둥근 직사각형 35">
              <a:extLst>
                <a:ext uri="{FF2B5EF4-FFF2-40B4-BE49-F238E27FC236}">
                  <a16:creationId xmlns:a16="http://schemas.microsoft.com/office/drawing/2014/main" id="{E5E29F0F-46CF-BD44-77CB-8639612E931E}"/>
                </a:ext>
              </a:extLst>
            </p:cNvPr>
            <p:cNvSpPr/>
            <p:nvPr/>
          </p:nvSpPr>
          <p:spPr>
            <a:xfrm>
              <a:off x="3011994" y="14242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3" name="모서리가 둥근 직사각형 36">
              <a:extLst>
                <a:ext uri="{FF2B5EF4-FFF2-40B4-BE49-F238E27FC236}">
                  <a16:creationId xmlns:a16="http://schemas.microsoft.com/office/drawing/2014/main" id="{78E6C4DC-198B-BB6D-EC21-DD2BB713D5E6}"/>
                </a:ext>
              </a:extLst>
            </p:cNvPr>
            <p:cNvSpPr/>
            <p:nvPr/>
          </p:nvSpPr>
          <p:spPr>
            <a:xfrm>
              <a:off x="3183443" y="14232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4" name="모서리가 둥근 직사각형 37">
              <a:extLst>
                <a:ext uri="{FF2B5EF4-FFF2-40B4-BE49-F238E27FC236}">
                  <a16:creationId xmlns:a16="http://schemas.microsoft.com/office/drawing/2014/main" id="{9342C2CB-7744-950C-B58F-85184D93B896}"/>
                </a:ext>
              </a:extLst>
            </p:cNvPr>
            <p:cNvSpPr/>
            <p:nvPr/>
          </p:nvSpPr>
          <p:spPr>
            <a:xfrm>
              <a:off x="3351571" y="14236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5" name="모서리가 둥근 직사각형 39">
              <a:extLst>
                <a:ext uri="{FF2B5EF4-FFF2-40B4-BE49-F238E27FC236}">
                  <a16:creationId xmlns:a16="http://schemas.microsoft.com/office/drawing/2014/main" id="{19501561-AFC5-2D32-7402-37D0C6EA4497}"/>
                </a:ext>
              </a:extLst>
            </p:cNvPr>
            <p:cNvSpPr/>
            <p:nvPr/>
          </p:nvSpPr>
          <p:spPr>
            <a:xfrm>
              <a:off x="2673862" y="17071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6" name="모서리가 둥근 직사각형 40">
              <a:extLst>
                <a:ext uri="{FF2B5EF4-FFF2-40B4-BE49-F238E27FC236}">
                  <a16:creationId xmlns:a16="http://schemas.microsoft.com/office/drawing/2014/main" id="{836FA195-7771-B93F-9A7D-CE414A912A6B}"/>
                </a:ext>
              </a:extLst>
            </p:cNvPr>
            <p:cNvSpPr/>
            <p:nvPr/>
          </p:nvSpPr>
          <p:spPr>
            <a:xfrm>
              <a:off x="2844518" y="17061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7" name="모서리가 둥근 직사각형 41">
              <a:extLst>
                <a:ext uri="{FF2B5EF4-FFF2-40B4-BE49-F238E27FC236}">
                  <a16:creationId xmlns:a16="http://schemas.microsoft.com/office/drawing/2014/main" id="{315CBE00-ECB5-5AF8-3F84-F6667F6D0D66}"/>
                </a:ext>
              </a:extLst>
            </p:cNvPr>
            <p:cNvSpPr/>
            <p:nvPr/>
          </p:nvSpPr>
          <p:spPr>
            <a:xfrm>
              <a:off x="3013584" y="170477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8" name="모서리가 둥근 직사각형 42">
              <a:extLst>
                <a:ext uri="{FF2B5EF4-FFF2-40B4-BE49-F238E27FC236}">
                  <a16:creationId xmlns:a16="http://schemas.microsoft.com/office/drawing/2014/main" id="{05925FD8-E4ED-B250-1812-066488F553A4}"/>
                </a:ext>
              </a:extLst>
            </p:cNvPr>
            <p:cNvSpPr/>
            <p:nvPr/>
          </p:nvSpPr>
          <p:spPr>
            <a:xfrm>
              <a:off x="3182652" y="17037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9" name="모서리가 둥근 직사각형 43">
              <a:extLst>
                <a:ext uri="{FF2B5EF4-FFF2-40B4-BE49-F238E27FC236}">
                  <a16:creationId xmlns:a16="http://schemas.microsoft.com/office/drawing/2014/main" id="{07CB054E-9C47-4F56-324B-DE70F5406B7C}"/>
                </a:ext>
              </a:extLst>
            </p:cNvPr>
            <p:cNvSpPr/>
            <p:nvPr/>
          </p:nvSpPr>
          <p:spPr>
            <a:xfrm>
              <a:off x="3350780" y="17041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0" name="모서리가 둥근 직사각형 45">
              <a:extLst>
                <a:ext uri="{FF2B5EF4-FFF2-40B4-BE49-F238E27FC236}">
                  <a16:creationId xmlns:a16="http://schemas.microsoft.com/office/drawing/2014/main" id="{150D6224-B2E5-B64F-7AE5-2BE2CCD33518}"/>
                </a:ext>
              </a:extLst>
            </p:cNvPr>
            <p:cNvSpPr/>
            <p:nvPr/>
          </p:nvSpPr>
          <p:spPr>
            <a:xfrm>
              <a:off x="2673639" y="19890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1" name="모서리가 둥근 직사각형 46">
              <a:extLst>
                <a:ext uri="{FF2B5EF4-FFF2-40B4-BE49-F238E27FC236}">
                  <a16:creationId xmlns:a16="http://schemas.microsoft.com/office/drawing/2014/main" id="{B81A5AE5-3491-6A7C-EDCC-3941744601FF}"/>
                </a:ext>
              </a:extLst>
            </p:cNvPr>
            <p:cNvSpPr/>
            <p:nvPr/>
          </p:nvSpPr>
          <p:spPr>
            <a:xfrm>
              <a:off x="2844295" y="19880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2" name="모서리가 둥근 직사각형 47">
              <a:extLst>
                <a:ext uri="{FF2B5EF4-FFF2-40B4-BE49-F238E27FC236}">
                  <a16:creationId xmlns:a16="http://schemas.microsoft.com/office/drawing/2014/main" id="{544891C6-7A9D-D7C5-E8DE-A03821328A1F}"/>
                </a:ext>
              </a:extLst>
            </p:cNvPr>
            <p:cNvSpPr/>
            <p:nvPr/>
          </p:nvSpPr>
          <p:spPr>
            <a:xfrm>
              <a:off x="3015742" y="19866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3" name="모서리가 둥근 직사각형 48">
              <a:extLst>
                <a:ext uri="{FF2B5EF4-FFF2-40B4-BE49-F238E27FC236}">
                  <a16:creationId xmlns:a16="http://schemas.microsoft.com/office/drawing/2014/main" id="{476768DE-6C4E-E745-11BE-941522841016}"/>
                </a:ext>
              </a:extLst>
            </p:cNvPr>
            <p:cNvSpPr/>
            <p:nvPr/>
          </p:nvSpPr>
          <p:spPr>
            <a:xfrm>
              <a:off x="3180048" y="19856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4" name="모서리가 둥근 직사각형 49">
              <a:extLst>
                <a:ext uri="{FF2B5EF4-FFF2-40B4-BE49-F238E27FC236}">
                  <a16:creationId xmlns:a16="http://schemas.microsoft.com/office/drawing/2014/main" id="{41B70284-080B-CCC6-4B94-962BCB921753}"/>
                </a:ext>
              </a:extLst>
            </p:cNvPr>
            <p:cNvSpPr/>
            <p:nvPr/>
          </p:nvSpPr>
          <p:spPr>
            <a:xfrm>
              <a:off x="3350557" y="19860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5" name="모서리가 둥근 직사각형 51">
              <a:extLst>
                <a:ext uri="{FF2B5EF4-FFF2-40B4-BE49-F238E27FC236}">
                  <a16:creationId xmlns:a16="http://schemas.microsoft.com/office/drawing/2014/main" id="{0A5050CB-728E-0F64-4DCB-C7D18B442A10}"/>
                </a:ext>
              </a:extLst>
            </p:cNvPr>
            <p:cNvSpPr/>
            <p:nvPr/>
          </p:nvSpPr>
          <p:spPr>
            <a:xfrm>
              <a:off x="2673639" y="2270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6" name="모서리가 둥근 직사각형 52">
              <a:extLst>
                <a:ext uri="{FF2B5EF4-FFF2-40B4-BE49-F238E27FC236}">
                  <a16:creationId xmlns:a16="http://schemas.microsoft.com/office/drawing/2014/main" id="{95DBE9E4-7D82-CCFD-7388-CE3B5DE9EE85}"/>
                </a:ext>
              </a:extLst>
            </p:cNvPr>
            <p:cNvSpPr/>
            <p:nvPr/>
          </p:nvSpPr>
          <p:spPr>
            <a:xfrm>
              <a:off x="2844295" y="22692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7" name="모서리가 둥근 직사각형 53">
              <a:extLst>
                <a:ext uri="{FF2B5EF4-FFF2-40B4-BE49-F238E27FC236}">
                  <a16:creationId xmlns:a16="http://schemas.microsoft.com/office/drawing/2014/main" id="{E63516AE-391E-3326-FC23-97DD8782A3C5}"/>
                </a:ext>
              </a:extLst>
            </p:cNvPr>
            <p:cNvSpPr/>
            <p:nvPr/>
          </p:nvSpPr>
          <p:spPr>
            <a:xfrm>
              <a:off x="3015742" y="22679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8" name="모서리가 둥근 직사각형 54">
              <a:extLst>
                <a:ext uri="{FF2B5EF4-FFF2-40B4-BE49-F238E27FC236}">
                  <a16:creationId xmlns:a16="http://schemas.microsoft.com/office/drawing/2014/main" id="{DAA07C65-AC79-B7C6-9E53-33727C217F8B}"/>
                </a:ext>
              </a:extLst>
            </p:cNvPr>
            <p:cNvSpPr/>
            <p:nvPr/>
          </p:nvSpPr>
          <p:spPr>
            <a:xfrm>
              <a:off x="3180048" y="2266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9" name="모서리가 둥근 직사각형 55">
              <a:extLst>
                <a:ext uri="{FF2B5EF4-FFF2-40B4-BE49-F238E27FC236}">
                  <a16:creationId xmlns:a16="http://schemas.microsoft.com/office/drawing/2014/main" id="{E154E856-0410-446B-7438-65CF9E85EE4A}"/>
                </a:ext>
              </a:extLst>
            </p:cNvPr>
            <p:cNvSpPr/>
            <p:nvPr/>
          </p:nvSpPr>
          <p:spPr>
            <a:xfrm>
              <a:off x="3350557" y="22673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0" name="모서리가 둥근 직사각형 57">
              <a:extLst>
                <a:ext uri="{FF2B5EF4-FFF2-40B4-BE49-F238E27FC236}">
                  <a16:creationId xmlns:a16="http://schemas.microsoft.com/office/drawing/2014/main" id="{BC012023-2D98-1DE4-4CA7-409F1FDBB352}"/>
                </a:ext>
              </a:extLst>
            </p:cNvPr>
            <p:cNvSpPr/>
            <p:nvPr/>
          </p:nvSpPr>
          <p:spPr>
            <a:xfrm>
              <a:off x="2673068" y="25516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1" name="모서리가 둥근 직사각형 58">
              <a:extLst>
                <a:ext uri="{FF2B5EF4-FFF2-40B4-BE49-F238E27FC236}">
                  <a16:creationId xmlns:a16="http://schemas.microsoft.com/office/drawing/2014/main" id="{3C954D85-E8F4-2C55-63BD-8846921DBDB2}"/>
                </a:ext>
              </a:extLst>
            </p:cNvPr>
            <p:cNvSpPr/>
            <p:nvPr/>
          </p:nvSpPr>
          <p:spPr>
            <a:xfrm>
              <a:off x="2846899" y="255061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2" name="모서리가 둥근 직사각형 59">
              <a:extLst>
                <a:ext uri="{FF2B5EF4-FFF2-40B4-BE49-F238E27FC236}">
                  <a16:creationId xmlns:a16="http://schemas.microsoft.com/office/drawing/2014/main" id="{48514B50-3A55-A1A3-E17F-088F02B39249}"/>
                </a:ext>
              </a:extLst>
            </p:cNvPr>
            <p:cNvSpPr/>
            <p:nvPr/>
          </p:nvSpPr>
          <p:spPr>
            <a:xfrm>
              <a:off x="3013584" y="25492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3" name="모서리가 둥근 직사각형 60">
              <a:extLst>
                <a:ext uri="{FF2B5EF4-FFF2-40B4-BE49-F238E27FC236}">
                  <a16:creationId xmlns:a16="http://schemas.microsoft.com/office/drawing/2014/main" id="{ECA88042-7C3B-2F32-2689-AD95A8D6C406}"/>
                </a:ext>
              </a:extLst>
            </p:cNvPr>
            <p:cNvSpPr/>
            <p:nvPr/>
          </p:nvSpPr>
          <p:spPr>
            <a:xfrm>
              <a:off x="3182652" y="25482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4" name="모서리가 둥근 직사각형 61">
              <a:extLst>
                <a:ext uri="{FF2B5EF4-FFF2-40B4-BE49-F238E27FC236}">
                  <a16:creationId xmlns:a16="http://schemas.microsoft.com/office/drawing/2014/main" id="{A153C707-A2A5-F29C-A77A-F9410FC403E7}"/>
                </a:ext>
              </a:extLst>
            </p:cNvPr>
            <p:cNvSpPr/>
            <p:nvPr/>
          </p:nvSpPr>
          <p:spPr>
            <a:xfrm>
              <a:off x="3353161" y="254867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5" name="모서리가 둥근 직사각형 63">
              <a:extLst>
                <a:ext uri="{FF2B5EF4-FFF2-40B4-BE49-F238E27FC236}">
                  <a16:creationId xmlns:a16="http://schemas.microsoft.com/office/drawing/2014/main" id="{3D791AAA-E9DD-19B1-766E-D31C075F5D23}"/>
                </a:ext>
              </a:extLst>
            </p:cNvPr>
            <p:cNvSpPr/>
            <p:nvPr/>
          </p:nvSpPr>
          <p:spPr>
            <a:xfrm>
              <a:off x="2673862" y="2834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6" name="모서리가 둥근 직사각형 64">
              <a:extLst>
                <a:ext uri="{FF2B5EF4-FFF2-40B4-BE49-F238E27FC236}">
                  <a16:creationId xmlns:a16="http://schemas.microsoft.com/office/drawing/2014/main" id="{E6388BF1-BD26-DC62-FB40-9B31E557C3A0}"/>
                </a:ext>
              </a:extLst>
            </p:cNvPr>
            <p:cNvSpPr/>
            <p:nvPr/>
          </p:nvSpPr>
          <p:spPr>
            <a:xfrm>
              <a:off x="2844518" y="28338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7" name="모서리가 둥근 직사각형 65">
              <a:extLst>
                <a:ext uri="{FF2B5EF4-FFF2-40B4-BE49-F238E27FC236}">
                  <a16:creationId xmlns:a16="http://schemas.microsoft.com/office/drawing/2014/main" id="{0C389BEC-C2E5-4BF5-C2EB-5D5790B4459A}"/>
                </a:ext>
              </a:extLst>
            </p:cNvPr>
            <p:cNvSpPr/>
            <p:nvPr/>
          </p:nvSpPr>
          <p:spPr>
            <a:xfrm>
              <a:off x="3014378" y="28325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8" name="모서리가 둥근 직사각형 66">
              <a:extLst>
                <a:ext uri="{FF2B5EF4-FFF2-40B4-BE49-F238E27FC236}">
                  <a16:creationId xmlns:a16="http://schemas.microsoft.com/office/drawing/2014/main" id="{30E9E8FD-71F0-149E-544B-9ABAC4417FE9}"/>
                </a:ext>
              </a:extLst>
            </p:cNvPr>
            <p:cNvSpPr/>
            <p:nvPr/>
          </p:nvSpPr>
          <p:spPr>
            <a:xfrm>
              <a:off x="3183446" y="28315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19" name="모서리가 둥근 직사각형 67">
              <a:extLst>
                <a:ext uri="{FF2B5EF4-FFF2-40B4-BE49-F238E27FC236}">
                  <a16:creationId xmlns:a16="http://schemas.microsoft.com/office/drawing/2014/main" id="{D546F81E-8D3B-34F5-D319-C7D58937FE52}"/>
                </a:ext>
              </a:extLst>
            </p:cNvPr>
            <p:cNvSpPr/>
            <p:nvPr/>
          </p:nvSpPr>
          <p:spPr>
            <a:xfrm>
              <a:off x="3350780" y="2831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20" name="TextBox 2219">
            <a:extLst>
              <a:ext uri="{FF2B5EF4-FFF2-40B4-BE49-F238E27FC236}">
                <a16:creationId xmlns:a16="http://schemas.microsoft.com/office/drawing/2014/main" id="{F58B2A96-3D88-5DB1-C956-A5FDB95C2D4B}"/>
              </a:ext>
            </a:extLst>
          </p:cNvPr>
          <p:cNvSpPr txBox="1"/>
          <p:nvPr/>
        </p:nvSpPr>
        <p:spPr>
          <a:xfrm>
            <a:off x="720490" y="222133"/>
            <a:ext cx="992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1</a:t>
            </a:r>
            <a:r>
              <a:rPr lang="ko-KR" altLang="en-US" sz="105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회</a:t>
            </a:r>
            <a:endParaRPr lang="ko-KR" altLang="en-US" dirty="0">
              <a:solidFill>
                <a:srgbClr val="CA408A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2221" name="TextBox 2220">
            <a:extLst>
              <a:ext uri="{FF2B5EF4-FFF2-40B4-BE49-F238E27FC236}">
                <a16:creationId xmlns:a16="http://schemas.microsoft.com/office/drawing/2014/main" id="{727DA8CA-DBAD-1923-76C2-162768B11E99}"/>
              </a:ext>
            </a:extLst>
          </p:cNvPr>
          <p:cNvSpPr txBox="1"/>
          <p:nvPr/>
        </p:nvSpPr>
        <p:spPr>
          <a:xfrm>
            <a:off x="1457695" y="373319"/>
            <a:ext cx="21292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0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수학</a:t>
            </a:r>
            <a:r>
              <a:rPr lang="en-US" altLang="ko-KR" sz="20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(</a:t>
            </a:r>
            <a:r>
              <a:rPr lang="ko-KR" altLang="en-US" sz="20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상</a:t>
            </a:r>
            <a:r>
              <a:rPr lang="en-US" altLang="ko-KR" sz="20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)</a:t>
            </a:r>
            <a:r>
              <a:rPr lang="ko-KR" altLang="en-US" sz="20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실력</a:t>
            </a:r>
          </a:p>
        </p:txBody>
      </p:sp>
      <p:sp>
        <p:nvSpPr>
          <p:cNvPr id="2222" name="직사각형 2221">
            <a:extLst>
              <a:ext uri="{FF2B5EF4-FFF2-40B4-BE49-F238E27FC236}">
                <a16:creationId xmlns:a16="http://schemas.microsoft.com/office/drawing/2014/main" id="{829E4D18-8517-0F72-9CE5-ECDE1E19623A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2223" name="직사각형 2222">
            <a:extLst>
              <a:ext uri="{FF2B5EF4-FFF2-40B4-BE49-F238E27FC236}">
                <a16:creationId xmlns:a16="http://schemas.microsoft.com/office/drawing/2014/main" id="{9D7D0A42-050C-3991-C2C0-3046666598B3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2224" name="직사각형 2223">
            <a:extLst>
              <a:ext uri="{FF2B5EF4-FFF2-40B4-BE49-F238E27FC236}">
                <a16:creationId xmlns:a16="http://schemas.microsoft.com/office/drawing/2014/main" id="{6CB71499-A885-A0FF-27BE-DB8FA6194102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2225" name="직사각형 2224">
            <a:extLst>
              <a:ext uri="{FF2B5EF4-FFF2-40B4-BE49-F238E27FC236}">
                <a16:creationId xmlns:a16="http://schemas.microsoft.com/office/drawing/2014/main" id="{FB30512D-6B16-415E-8928-2F64CDAB5EB0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2226" name="직사각형 2225">
            <a:extLst>
              <a:ext uri="{FF2B5EF4-FFF2-40B4-BE49-F238E27FC236}">
                <a16:creationId xmlns:a16="http://schemas.microsoft.com/office/drawing/2014/main" id="{CDD3AB27-8851-8438-F33B-BD8E150F49A0}"/>
              </a:ext>
            </a:extLst>
          </p:cNvPr>
          <p:cNvSpPr/>
          <p:nvPr/>
        </p:nvSpPr>
        <p:spPr>
          <a:xfrm>
            <a:off x="-93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2229" name="직사각형 2228">
            <a:extLst>
              <a:ext uri="{FF2B5EF4-FFF2-40B4-BE49-F238E27FC236}">
                <a16:creationId xmlns:a16="http://schemas.microsoft.com/office/drawing/2014/main" id="{64C487F1-251F-DA96-153D-1E9A8A395777}"/>
              </a:ext>
            </a:extLst>
          </p:cNvPr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/>
          </a:p>
        </p:txBody>
      </p:sp>
      <p:sp>
        <p:nvSpPr>
          <p:cNvPr id="2230" name="직사각형 2229">
            <a:extLst>
              <a:ext uri="{FF2B5EF4-FFF2-40B4-BE49-F238E27FC236}">
                <a16:creationId xmlns:a16="http://schemas.microsoft.com/office/drawing/2014/main" id="{E302CCB9-43BE-FF41-74CC-9F19646D0C75}"/>
              </a:ext>
            </a:extLst>
          </p:cNvPr>
          <p:cNvSpPr/>
          <p:nvPr/>
        </p:nvSpPr>
        <p:spPr>
          <a:xfrm>
            <a:off x="0" y="321586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</p:spTree>
    <p:extLst>
      <p:ext uri="{BB962C8B-B14F-4D97-AF65-F5344CB8AC3E}">
        <p14:creationId xmlns:p14="http://schemas.microsoft.com/office/powerpoint/2010/main" val="47022843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6000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0" name="모서리가 둥근 직사각형 169"/>
          <p:cNvSpPr/>
          <p:nvPr/>
        </p:nvSpPr>
        <p:spPr>
          <a:xfrm>
            <a:off x="4727555" y="2143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4889481" y="21423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049816" y="2141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206184" y="21400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5364787" y="21404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4727332" y="2409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4889258" y="2408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5049593" y="2407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5209136" y="24066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5364564" y="24070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4727332" y="2677743"/>
            <a:ext cx="696763" cy="100804"/>
            <a:chOff x="3538538" y="1077915"/>
            <a:chExt cx="696763" cy="100804"/>
          </a:xfrm>
        </p:grpSpPr>
        <p:sp>
          <p:nvSpPr>
            <p:cNvPr id="160" name="모서리가 둥근 직사각형 15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" name="모서리가 둥근 직사각형 16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99" name="그룹 1398"/>
          <p:cNvGrpSpPr/>
          <p:nvPr/>
        </p:nvGrpSpPr>
        <p:grpSpPr>
          <a:xfrm>
            <a:off x="4727555" y="2939584"/>
            <a:ext cx="696763" cy="99785"/>
            <a:chOff x="4731524" y="2941965"/>
            <a:chExt cx="696763" cy="99785"/>
          </a:xfrm>
        </p:grpSpPr>
        <p:sp>
          <p:nvSpPr>
            <p:cNvPr id="155" name="모서리가 둥근 직사각형 154"/>
            <p:cNvSpPr/>
            <p:nvPr/>
          </p:nvSpPr>
          <p:spPr>
            <a:xfrm>
              <a:off x="4731524" y="294298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모서리가 둥근 직사각형 155"/>
            <p:cNvSpPr/>
            <p:nvPr/>
          </p:nvSpPr>
          <p:spPr>
            <a:xfrm>
              <a:off x="4893450" y="29443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" name="모서리가 둥근 직사각형 156"/>
            <p:cNvSpPr/>
            <p:nvPr/>
          </p:nvSpPr>
          <p:spPr>
            <a:xfrm>
              <a:off x="5050610" y="29429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" name="모서리가 둥근 직사각형 157"/>
            <p:cNvSpPr/>
            <p:nvPr/>
          </p:nvSpPr>
          <p:spPr>
            <a:xfrm>
              <a:off x="5210153" y="29419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" name="모서리가 둥근 직사각형 158"/>
            <p:cNvSpPr/>
            <p:nvPr/>
          </p:nvSpPr>
          <p:spPr>
            <a:xfrm>
              <a:off x="5368756" y="29423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0" name="그룹 1399"/>
          <p:cNvGrpSpPr/>
          <p:nvPr/>
        </p:nvGrpSpPr>
        <p:grpSpPr>
          <a:xfrm>
            <a:off x="4729936" y="3203451"/>
            <a:ext cx="696763" cy="99785"/>
            <a:chOff x="4736286" y="3203451"/>
            <a:chExt cx="696763" cy="99785"/>
          </a:xfrm>
        </p:grpSpPr>
        <p:sp>
          <p:nvSpPr>
            <p:cNvPr id="150" name="모서리가 둥근 직사각형 149"/>
            <p:cNvSpPr/>
            <p:nvPr/>
          </p:nvSpPr>
          <p:spPr>
            <a:xfrm>
              <a:off x="4736286" y="32044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" name="모서리가 둥근 직사각형 150"/>
            <p:cNvSpPr/>
            <p:nvPr/>
          </p:nvSpPr>
          <p:spPr>
            <a:xfrm>
              <a:off x="4898212" y="32058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" name="모서리가 둥근 직사각형 151"/>
            <p:cNvSpPr/>
            <p:nvPr/>
          </p:nvSpPr>
          <p:spPr>
            <a:xfrm>
              <a:off x="5055372" y="32044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" name="모서리가 둥근 직사각형 152"/>
            <p:cNvSpPr/>
            <p:nvPr/>
          </p:nvSpPr>
          <p:spPr>
            <a:xfrm>
              <a:off x="5214915" y="32034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" name="모서리가 둥근 직사각형 153"/>
            <p:cNvSpPr/>
            <p:nvPr/>
          </p:nvSpPr>
          <p:spPr>
            <a:xfrm>
              <a:off x="5373518" y="320388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7" name="TextBox 196"/>
          <p:cNvSpPr txBox="1"/>
          <p:nvPr/>
        </p:nvSpPr>
        <p:spPr>
          <a:xfrm>
            <a:off x="5937143" y="764704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5482456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99" name="직선 연결선 198"/>
          <p:cNvCxnSpPr/>
          <p:nvPr/>
        </p:nvCxnSpPr>
        <p:spPr>
          <a:xfrm>
            <a:off x="5836146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5569850" y="1004993"/>
            <a:ext cx="319318" cy="23814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02" name="그룹 201"/>
          <p:cNvGrpSpPr/>
          <p:nvPr/>
        </p:nvGrpSpPr>
        <p:grpSpPr>
          <a:xfrm>
            <a:off x="5914802" y="1084043"/>
            <a:ext cx="696763" cy="100804"/>
            <a:chOff x="3538538" y="1077915"/>
            <a:chExt cx="696763" cy="100804"/>
          </a:xfrm>
        </p:grpSpPr>
        <p:sp>
          <p:nvSpPr>
            <p:cNvPr id="252" name="모서리가 둥근 직사각형 2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3" name="모서리가 둥근 직사각형 2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4" name="모서리가 둥근 직사각형 2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" name="모서리가 둥근 직사각형 2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" name="모서리가 둥근 직사각형 2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3" name="그룹 202"/>
          <p:cNvGrpSpPr/>
          <p:nvPr/>
        </p:nvGrpSpPr>
        <p:grpSpPr>
          <a:xfrm>
            <a:off x="5916885" y="1345530"/>
            <a:ext cx="696763" cy="100804"/>
            <a:chOff x="3538538" y="1077915"/>
            <a:chExt cx="696763" cy="100804"/>
          </a:xfrm>
        </p:grpSpPr>
        <p:sp>
          <p:nvSpPr>
            <p:cNvPr id="247" name="모서리가 둥근 직사각형 24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8" name="모서리가 둥근 직사각형 24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9" name="모서리가 둥근 직사각형 24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0" name="모서리가 둥근 직사각형 24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1" name="모서리가 둥근 직사각형 25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1093" name="직선 연결선 1092"/>
          <p:cNvCxnSpPr/>
          <p:nvPr/>
        </p:nvCxnSpPr>
        <p:spPr>
          <a:xfrm>
            <a:off x="4589347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4" name="직선 연결선 1093"/>
          <p:cNvCxnSpPr/>
          <p:nvPr/>
        </p:nvCxnSpPr>
        <p:spPr>
          <a:xfrm>
            <a:off x="4746063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7" name="직사각형 1096"/>
          <p:cNvSpPr/>
          <p:nvPr/>
        </p:nvSpPr>
        <p:spPr>
          <a:xfrm>
            <a:off x="4456608" y="3654498"/>
            <a:ext cx="44595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44" name="직선 연결선 1143"/>
          <p:cNvCxnSpPr/>
          <p:nvPr/>
        </p:nvCxnSpPr>
        <p:spPr>
          <a:xfrm>
            <a:off x="3966215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4122931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907393" y="3793008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843230" y="3655223"/>
            <a:ext cx="44595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3302531" y="38375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3459247" y="38333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3174841" y="365146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246" name="직선 연결선 1245"/>
          <p:cNvCxnSpPr/>
          <p:nvPr/>
        </p:nvCxnSpPr>
        <p:spPr>
          <a:xfrm>
            <a:off x="5222561" y="38270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7" name="직선 연결선 1246"/>
          <p:cNvCxnSpPr/>
          <p:nvPr/>
        </p:nvCxnSpPr>
        <p:spPr>
          <a:xfrm>
            <a:off x="5379277" y="38228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0" name="직사각형 1249"/>
          <p:cNvSpPr/>
          <p:nvPr/>
        </p:nvSpPr>
        <p:spPr>
          <a:xfrm>
            <a:off x="5083858" y="3650474"/>
            <a:ext cx="44755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직사각형 1506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직사각형 1511"/>
          <p:cNvSpPr/>
          <p:nvPr/>
        </p:nvSpPr>
        <p:spPr>
          <a:xfrm>
            <a:off x="775" y="2679779"/>
            <a:ext cx="291325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1742" name="모서리가 둥근 직사각형 1741"/>
          <p:cNvSpPr/>
          <p:nvPr/>
        </p:nvSpPr>
        <p:spPr>
          <a:xfrm>
            <a:off x="3353870" y="40070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3535010" y="4005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3185650" y="42668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3350751" y="4265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3536653" y="42644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3186388" y="4535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3351489" y="4534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3534216" y="4533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3187454" y="4798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3352555" y="47973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3535282" y="4795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3188825" y="5058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3350751" y="5057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3536653" y="5056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3190629" y="53288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3352555" y="5327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3538457" y="5326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3190629" y="56008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3352555" y="5599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3535282" y="55984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3185650" y="58605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3350751" y="5859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3536876" y="58612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3188471" y="61240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3350397" y="61230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3536299" y="6121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3191527" y="63960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3353453" y="63950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3536974" y="6393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4016896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4171008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858593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4020519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4172917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859331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4021257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4171274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860397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4019942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4174721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857006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4016551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4173711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858810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4018355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4175515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858016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4017561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4177102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853831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4015757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4176315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856652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4018578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4175738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85732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4016872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4174032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4" name="모서리가 둥근 직사각형 1823"/>
          <p:cNvSpPr/>
          <p:nvPr/>
        </p:nvSpPr>
        <p:spPr>
          <a:xfrm>
            <a:off x="4636305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5" name="모서리가 둥근 직사각형 1824"/>
          <p:cNvSpPr/>
          <p:nvPr/>
        </p:nvSpPr>
        <p:spPr>
          <a:xfrm>
            <a:off x="4787115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0" name="모서리가 둥근 직사각형 1819"/>
          <p:cNvSpPr/>
          <p:nvPr/>
        </p:nvSpPr>
        <p:spPr>
          <a:xfrm>
            <a:off x="4468085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1" name="모서리가 둥근 직사각형 1820"/>
          <p:cNvSpPr/>
          <p:nvPr/>
        </p:nvSpPr>
        <p:spPr>
          <a:xfrm>
            <a:off x="4636361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2" name="모서리가 둥근 직사각형 1821"/>
          <p:cNvSpPr/>
          <p:nvPr/>
        </p:nvSpPr>
        <p:spPr>
          <a:xfrm>
            <a:off x="4790346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7" name="모서리가 둥근 직사각형 1816"/>
          <p:cNvSpPr/>
          <p:nvPr/>
        </p:nvSpPr>
        <p:spPr>
          <a:xfrm>
            <a:off x="4468823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8" name="모서리가 둥근 직사각형 1817"/>
          <p:cNvSpPr/>
          <p:nvPr/>
        </p:nvSpPr>
        <p:spPr>
          <a:xfrm>
            <a:off x="4630749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9" name="모서리가 둥근 직사각형 1818"/>
          <p:cNvSpPr/>
          <p:nvPr/>
        </p:nvSpPr>
        <p:spPr>
          <a:xfrm>
            <a:off x="4787909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4" name="모서리가 둥근 직사각형 1813"/>
          <p:cNvSpPr/>
          <p:nvPr/>
        </p:nvSpPr>
        <p:spPr>
          <a:xfrm>
            <a:off x="4469889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5" name="모서리가 둥근 직사각형 1814"/>
          <p:cNvSpPr/>
          <p:nvPr/>
        </p:nvSpPr>
        <p:spPr>
          <a:xfrm>
            <a:off x="4631815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6" name="모서리가 둥근 직사각형 1815"/>
          <p:cNvSpPr/>
          <p:nvPr/>
        </p:nvSpPr>
        <p:spPr>
          <a:xfrm>
            <a:off x="4792150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1" name="모서리가 둥근 직사각형 1810"/>
          <p:cNvSpPr/>
          <p:nvPr/>
        </p:nvSpPr>
        <p:spPr>
          <a:xfrm>
            <a:off x="4471260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2" name="모서리가 둥근 직사각형 1811"/>
          <p:cNvSpPr/>
          <p:nvPr/>
        </p:nvSpPr>
        <p:spPr>
          <a:xfrm>
            <a:off x="4633186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3" name="모서리가 둥근 직사각형 1812"/>
          <p:cNvSpPr/>
          <p:nvPr/>
        </p:nvSpPr>
        <p:spPr>
          <a:xfrm>
            <a:off x="4790346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8" name="모서리가 둥근 직사각형 1807"/>
          <p:cNvSpPr/>
          <p:nvPr/>
        </p:nvSpPr>
        <p:spPr>
          <a:xfrm>
            <a:off x="4469889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9" name="모서리가 둥근 직사각형 1808"/>
          <p:cNvSpPr/>
          <p:nvPr/>
        </p:nvSpPr>
        <p:spPr>
          <a:xfrm>
            <a:off x="4631815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0" name="모서리가 둥근 직사각형 1809"/>
          <p:cNvSpPr/>
          <p:nvPr/>
        </p:nvSpPr>
        <p:spPr>
          <a:xfrm>
            <a:off x="4788975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5" name="모서리가 둥근 직사각형 1804"/>
          <p:cNvSpPr/>
          <p:nvPr/>
        </p:nvSpPr>
        <p:spPr>
          <a:xfrm>
            <a:off x="4473064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6" name="모서리가 둥근 직사각형 1805"/>
          <p:cNvSpPr/>
          <p:nvPr/>
        </p:nvSpPr>
        <p:spPr>
          <a:xfrm>
            <a:off x="4634990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7" name="모서리가 둥근 직사각형 1806"/>
          <p:cNvSpPr/>
          <p:nvPr/>
        </p:nvSpPr>
        <p:spPr>
          <a:xfrm>
            <a:off x="4792150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2" name="모서리가 둥근 직사각형 1801"/>
          <p:cNvSpPr/>
          <p:nvPr/>
        </p:nvSpPr>
        <p:spPr>
          <a:xfrm>
            <a:off x="4471260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3" name="모서리가 둥근 직사각형 1802"/>
          <p:cNvSpPr/>
          <p:nvPr/>
        </p:nvSpPr>
        <p:spPr>
          <a:xfrm>
            <a:off x="4633186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4" name="모서리가 둥근 직사각형 1803"/>
          <p:cNvSpPr/>
          <p:nvPr/>
        </p:nvSpPr>
        <p:spPr>
          <a:xfrm>
            <a:off x="4790569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9" name="모서리가 둥근 직사각형 1798"/>
          <p:cNvSpPr/>
          <p:nvPr/>
        </p:nvSpPr>
        <p:spPr>
          <a:xfrm>
            <a:off x="4467731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0" name="모서리가 둥근 직사각형 1799"/>
          <p:cNvSpPr/>
          <p:nvPr/>
        </p:nvSpPr>
        <p:spPr>
          <a:xfrm>
            <a:off x="4636007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1" name="모서리가 둥근 직사각형 1800"/>
          <p:cNvSpPr/>
          <p:nvPr/>
        </p:nvSpPr>
        <p:spPr>
          <a:xfrm>
            <a:off x="4786817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6" name="모서리가 둥근 직사각형 1795"/>
          <p:cNvSpPr/>
          <p:nvPr/>
        </p:nvSpPr>
        <p:spPr>
          <a:xfrm>
            <a:off x="447078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7" name="모서리가 둥근 직사각형 1796"/>
          <p:cNvSpPr/>
          <p:nvPr/>
        </p:nvSpPr>
        <p:spPr>
          <a:xfrm>
            <a:off x="4632713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8" name="모서리가 둥근 직사각형 1797"/>
          <p:cNvSpPr/>
          <p:nvPr/>
        </p:nvSpPr>
        <p:spPr>
          <a:xfrm>
            <a:off x="4789873" y="6396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5" name="모서리가 둥근 직사각형 1864"/>
          <p:cNvSpPr/>
          <p:nvPr/>
        </p:nvSpPr>
        <p:spPr>
          <a:xfrm>
            <a:off x="5271678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6" name="모서리가 둥근 직사각형 1865"/>
          <p:cNvSpPr/>
          <p:nvPr/>
        </p:nvSpPr>
        <p:spPr>
          <a:xfrm>
            <a:off x="5431219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1" name="모서리가 둥근 직사각형 1860"/>
          <p:cNvSpPr/>
          <p:nvPr/>
        </p:nvSpPr>
        <p:spPr>
          <a:xfrm>
            <a:off x="5109014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2" name="모서리가 둥근 직사각형 1861"/>
          <p:cNvSpPr/>
          <p:nvPr/>
        </p:nvSpPr>
        <p:spPr>
          <a:xfrm>
            <a:off x="5270940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3" name="모서리가 둥근 직사각형 1862"/>
          <p:cNvSpPr/>
          <p:nvPr/>
        </p:nvSpPr>
        <p:spPr>
          <a:xfrm>
            <a:off x="5424925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8" name="모서리가 둥근 직사각형 1857"/>
          <p:cNvSpPr/>
          <p:nvPr/>
        </p:nvSpPr>
        <p:spPr>
          <a:xfrm>
            <a:off x="5111339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9" name="모서리가 둥근 직사각형 1858"/>
          <p:cNvSpPr/>
          <p:nvPr/>
        </p:nvSpPr>
        <p:spPr>
          <a:xfrm>
            <a:off x="5270884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0" name="모서리가 둥근 직사각형 1859"/>
          <p:cNvSpPr/>
          <p:nvPr/>
        </p:nvSpPr>
        <p:spPr>
          <a:xfrm>
            <a:off x="5424869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5" name="모서리가 둥근 직사각형 1854"/>
          <p:cNvSpPr/>
          <p:nvPr/>
        </p:nvSpPr>
        <p:spPr>
          <a:xfrm>
            <a:off x="5112405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6" name="모서리가 둥근 직사각형 1855"/>
          <p:cNvSpPr/>
          <p:nvPr/>
        </p:nvSpPr>
        <p:spPr>
          <a:xfrm>
            <a:off x="5271950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7" name="모서리가 둥근 직사각형 1856"/>
          <p:cNvSpPr/>
          <p:nvPr/>
        </p:nvSpPr>
        <p:spPr>
          <a:xfrm>
            <a:off x="5425141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2" name="모서리가 둥근 직사각형 1851"/>
          <p:cNvSpPr/>
          <p:nvPr/>
        </p:nvSpPr>
        <p:spPr>
          <a:xfrm>
            <a:off x="5113776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3" name="모서리가 둥근 직사각형 1852"/>
          <p:cNvSpPr/>
          <p:nvPr/>
        </p:nvSpPr>
        <p:spPr>
          <a:xfrm>
            <a:off x="5270940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4" name="모서리가 둥근 직사각형 1853"/>
          <p:cNvSpPr/>
          <p:nvPr/>
        </p:nvSpPr>
        <p:spPr>
          <a:xfrm>
            <a:off x="5424925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9" name="모서리가 둥근 직사각형 1848"/>
          <p:cNvSpPr/>
          <p:nvPr/>
        </p:nvSpPr>
        <p:spPr>
          <a:xfrm>
            <a:off x="5113199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0" name="모서리가 둥근 직사각형 1849"/>
          <p:cNvSpPr/>
          <p:nvPr/>
        </p:nvSpPr>
        <p:spPr>
          <a:xfrm>
            <a:off x="5270363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1" name="모서리가 둥근 직사각형 1850"/>
          <p:cNvSpPr/>
          <p:nvPr/>
        </p:nvSpPr>
        <p:spPr>
          <a:xfrm>
            <a:off x="5427523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6" name="모서리가 둥근 직사각형 1845"/>
          <p:cNvSpPr/>
          <p:nvPr/>
        </p:nvSpPr>
        <p:spPr>
          <a:xfrm>
            <a:off x="5114786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7" name="모서리가 둥근 직사각형 1846"/>
          <p:cNvSpPr/>
          <p:nvPr/>
        </p:nvSpPr>
        <p:spPr>
          <a:xfrm>
            <a:off x="5271950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8" name="모서리가 둥근 직사각형 1847"/>
          <p:cNvSpPr/>
          <p:nvPr/>
        </p:nvSpPr>
        <p:spPr>
          <a:xfrm>
            <a:off x="5425935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3" name="모서리가 둥근 직사각형 1842"/>
          <p:cNvSpPr/>
          <p:nvPr/>
        </p:nvSpPr>
        <p:spPr>
          <a:xfrm>
            <a:off x="5112982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4" name="모서리가 둥근 직사각형 1843"/>
          <p:cNvSpPr/>
          <p:nvPr/>
        </p:nvSpPr>
        <p:spPr>
          <a:xfrm>
            <a:off x="5270146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5" name="모서리가 둥근 직사각형 1844"/>
          <p:cNvSpPr/>
          <p:nvPr/>
        </p:nvSpPr>
        <p:spPr>
          <a:xfrm>
            <a:off x="5427529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0" name="모서리가 둥근 직사각형 1839"/>
          <p:cNvSpPr/>
          <p:nvPr/>
        </p:nvSpPr>
        <p:spPr>
          <a:xfrm>
            <a:off x="5111041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1" name="모서리가 둥근 직사각형 1840"/>
          <p:cNvSpPr/>
          <p:nvPr/>
        </p:nvSpPr>
        <p:spPr>
          <a:xfrm>
            <a:off x="5270586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2" name="모서리가 둥근 직사각형 1841"/>
          <p:cNvSpPr/>
          <p:nvPr/>
        </p:nvSpPr>
        <p:spPr>
          <a:xfrm>
            <a:off x="5426952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7" name="모서리가 둥근 직사각형 1836"/>
          <p:cNvSpPr/>
          <p:nvPr/>
        </p:nvSpPr>
        <p:spPr>
          <a:xfrm>
            <a:off x="511409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8" name="모서리가 둥근 직사각형 1837"/>
          <p:cNvSpPr/>
          <p:nvPr/>
        </p:nvSpPr>
        <p:spPr>
          <a:xfrm>
            <a:off x="5273642" y="63968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9" name="모서리가 둥근 직사각형 1838"/>
          <p:cNvSpPr/>
          <p:nvPr/>
        </p:nvSpPr>
        <p:spPr>
          <a:xfrm>
            <a:off x="5428421" y="63954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69" name="그룹 1968"/>
          <p:cNvGrpSpPr/>
          <p:nvPr/>
        </p:nvGrpSpPr>
        <p:grpSpPr>
          <a:xfrm>
            <a:off x="5551170" y="764704"/>
            <a:ext cx="1160755" cy="2592288"/>
            <a:chOff x="3175025" y="764704"/>
            <a:chExt cx="1160755" cy="2592288"/>
          </a:xfrm>
        </p:grpSpPr>
        <p:cxnSp>
          <p:nvCxnSpPr>
            <p:cNvPr id="1970" name="직선 연결선 1969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1" name="그룹 1970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72" name="모서리가 둥근 직사각형 1971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73" name="직선 연결선 1972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76" name="그룹 1375"/>
          <p:cNvGrpSpPr/>
          <p:nvPr/>
        </p:nvGrpSpPr>
        <p:grpSpPr>
          <a:xfrm>
            <a:off x="3084820" y="3698605"/>
            <a:ext cx="619315" cy="2861146"/>
            <a:chOff x="7057812" y="3256891"/>
            <a:chExt cx="534905" cy="2861146"/>
          </a:xfrm>
        </p:grpSpPr>
        <p:cxnSp>
          <p:nvCxnSpPr>
            <p:cNvPr id="832" name="직선 연결선 831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6" name="직선 연결선 835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0" name="모서리가 둥근 직사각형 839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44" name="직선 연결선 843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8" name="그룹 867"/>
            <p:cNvGrpSpPr/>
            <p:nvPr/>
          </p:nvGrpSpPr>
          <p:grpSpPr>
            <a:xfrm>
              <a:off x="7057812" y="3348941"/>
              <a:ext cx="534905" cy="219217"/>
              <a:chOff x="7915188" y="856754"/>
              <a:chExt cx="534905" cy="219217"/>
            </a:xfrm>
          </p:grpSpPr>
          <p:sp>
            <p:nvSpPr>
              <p:cNvPr id="880" name="직사각형 879"/>
              <p:cNvSpPr/>
              <p:nvPr/>
            </p:nvSpPr>
            <p:spPr>
              <a:xfrm>
                <a:off x="7915188" y="858109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884" name="직사각형 883"/>
              <p:cNvSpPr/>
              <p:nvPr/>
            </p:nvSpPr>
            <p:spPr>
              <a:xfrm>
                <a:off x="8054382" y="856754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12" name="직사각형 911"/>
              <p:cNvSpPr/>
              <p:nvPr/>
            </p:nvSpPr>
            <p:spPr>
              <a:xfrm>
                <a:off x="8204756" y="860527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cxnSp>
        <p:nvCxnSpPr>
          <p:cNvPr id="916" name="직선 연결선 915"/>
          <p:cNvCxnSpPr/>
          <p:nvPr/>
        </p:nvCxnSpPr>
        <p:spPr>
          <a:xfrm>
            <a:off x="3801472" y="5248374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793587" y="396175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789207" y="3698106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791475" y="384212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743184" y="3793112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4066727" y="3792554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grpSp>
        <p:nvGrpSpPr>
          <p:cNvPr id="946" name="그룹 945"/>
          <p:cNvGrpSpPr/>
          <p:nvPr/>
        </p:nvGrpSpPr>
        <p:grpSpPr>
          <a:xfrm>
            <a:off x="4361845" y="3697982"/>
            <a:ext cx="610335" cy="2861146"/>
            <a:chOff x="7041970" y="3256891"/>
            <a:chExt cx="552960" cy="2861146"/>
          </a:xfrm>
        </p:grpSpPr>
        <p:cxnSp>
          <p:nvCxnSpPr>
            <p:cNvPr id="950" name="직선 연결선 949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2" name="직선 연결선 951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3" name="모서리가 둥근 직사각형 952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55" name="직선 연결선 954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9" name="그룹 958"/>
            <p:cNvGrpSpPr/>
            <p:nvPr/>
          </p:nvGrpSpPr>
          <p:grpSpPr>
            <a:xfrm>
              <a:off x="7041970" y="3350533"/>
              <a:ext cx="552960" cy="216374"/>
              <a:chOff x="7899346" y="858346"/>
              <a:chExt cx="552960" cy="216374"/>
            </a:xfrm>
          </p:grpSpPr>
          <p:sp>
            <p:nvSpPr>
              <p:cNvPr id="962" name="직사각형 961"/>
              <p:cNvSpPr/>
              <p:nvPr/>
            </p:nvSpPr>
            <p:spPr>
              <a:xfrm>
                <a:off x="7899346" y="858346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65" name="직사각형 964"/>
              <p:cNvSpPr/>
              <p:nvPr/>
            </p:nvSpPr>
            <p:spPr>
              <a:xfrm>
                <a:off x="8050711" y="859276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01" name="직사각형 1000"/>
              <p:cNvSpPr/>
              <p:nvPr/>
            </p:nvSpPr>
            <p:spPr>
              <a:xfrm>
                <a:off x="8194957" y="858346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1004" name="그룹 1003"/>
          <p:cNvGrpSpPr/>
          <p:nvPr/>
        </p:nvGrpSpPr>
        <p:grpSpPr>
          <a:xfrm>
            <a:off x="4995593" y="3697982"/>
            <a:ext cx="605479" cy="2861146"/>
            <a:chOff x="7053436" y="3256891"/>
            <a:chExt cx="548560" cy="2861146"/>
          </a:xfrm>
        </p:grpSpPr>
        <p:cxnSp>
          <p:nvCxnSpPr>
            <p:cNvPr id="1006" name="직선 연결선 1005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7" name="직선 연결선 1006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8" name="모서리가 둥근 직사각형 1007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09" name="직선 연결선 1008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10" name="그룹 1009"/>
            <p:cNvGrpSpPr/>
            <p:nvPr/>
          </p:nvGrpSpPr>
          <p:grpSpPr>
            <a:xfrm>
              <a:off x="7053436" y="3348217"/>
              <a:ext cx="548560" cy="218146"/>
              <a:chOff x="7910812" y="856030"/>
              <a:chExt cx="548560" cy="218146"/>
            </a:xfrm>
          </p:grpSpPr>
          <p:sp>
            <p:nvSpPr>
              <p:cNvPr id="1011" name="직사각형 1010"/>
              <p:cNvSpPr/>
              <p:nvPr/>
            </p:nvSpPr>
            <p:spPr>
              <a:xfrm>
                <a:off x="7910812" y="858732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12" name="직사각형 1011"/>
              <p:cNvSpPr/>
              <p:nvPr/>
            </p:nvSpPr>
            <p:spPr>
              <a:xfrm>
                <a:off x="8065165" y="856030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13" name="직사각형 1012"/>
              <p:cNvSpPr/>
              <p:nvPr/>
            </p:nvSpPr>
            <p:spPr>
              <a:xfrm>
                <a:off x="8202023" y="856869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3186183" y="4008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856111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1" name="모서리가 둥근 직사각형 1020"/>
          <p:cNvSpPr/>
          <p:nvPr/>
        </p:nvSpPr>
        <p:spPr>
          <a:xfrm>
            <a:off x="4470365" y="4006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5" name="모서리가 둥근 직사각형 1044"/>
          <p:cNvSpPr/>
          <p:nvPr/>
        </p:nvSpPr>
        <p:spPr>
          <a:xfrm>
            <a:off x="5109648" y="40046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8953244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3BA5935-354D-400D-843D-F532EEC0EB54}"/>
              </a:ext>
            </a:extLst>
          </p:cNvPr>
          <p:cNvSpPr txBox="1"/>
          <p:nvPr/>
        </p:nvSpPr>
        <p:spPr>
          <a:xfrm>
            <a:off x="3554529" y="764704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D4069D1-494A-4B3A-BB9E-1EFFE17904AC}"/>
              </a:ext>
            </a:extLst>
          </p:cNvPr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75D709C0-4832-42D4-8864-D07F29A9D6DB}"/>
              </a:ext>
            </a:extLst>
          </p:cNvPr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32AE971-5141-4BAF-A140-A56A64DB44BE}"/>
              </a:ext>
            </a:extLst>
          </p:cNvPr>
          <p:cNvSpPr txBox="1"/>
          <p:nvPr/>
        </p:nvSpPr>
        <p:spPr>
          <a:xfrm>
            <a:off x="3187236" y="1004993"/>
            <a:ext cx="26000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DDC89987-FC7C-4628-B4F0-BCBC76C6E6C1}"/>
              </a:ext>
            </a:extLst>
          </p:cNvPr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9" name="모서리가 둥근 직사각형 12">
              <a:extLst>
                <a:ext uri="{FF2B5EF4-FFF2-40B4-BE49-F238E27FC236}">
                  <a16:creationId xmlns:a16="http://schemas.microsoft.com/office/drawing/2014/main" id="{CA4F36DD-69D5-482A-9D82-E5EF2F5BB44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" name="모서리가 둥근 직사각형 15">
              <a:extLst>
                <a:ext uri="{FF2B5EF4-FFF2-40B4-BE49-F238E27FC236}">
                  <a16:creationId xmlns:a16="http://schemas.microsoft.com/office/drawing/2014/main" id="{0FADBAE1-9985-44FD-A83F-4EEAA9C81AB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" name="모서리가 둥근 직사각형 16">
              <a:extLst>
                <a:ext uri="{FF2B5EF4-FFF2-40B4-BE49-F238E27FC236}">
                  <a16:creationId xmlns:a16="http://schemas.microsoft.com/office/drawing/2014/main" id="{C21D5FCF-64EB-41C5-8020-0FCB5449600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" name="모서리가 둥근 직사각형 17">
              <a:extLst>
                <a:ext uri="{FF2B5EF4-FFF2-40B4-BE49-F238E27FC236}">
                  <a16:creationId xmlns:a16="http://schemas.microsoft.com/office/drawing/2014/main" id="{129972FE-6A1E-4027-8010-9EDF0051D79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" name="모서리가 둥근 직사각형 18">
              <a:extLst>
                <a:ext uri="{FF2B5EF4-FFF2-40B4-BE49-F238E27FC236}">
                  <a16:creationId xmlns:a16="http://schemas.microsoft.com/office/drawing/2014/main" id="{147F6C30-A904-41F0-B04D-2DF4A15FDA0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0704D983-49F2-4A3C-87E5-D67E72AEDCA0}"/>
              </a:ext>
            </a:extLst>
          </p:cNvPr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15" name="모서리가 둥근 직사각형 21">
              <a:extLst>
                <a:ext uri="{FF2B5EF4-FFF2-40B4-BE49-F238E27FC236}">
                  <a16:creationId xmlns:a16="http://schemas.microsoft.com/office/drawing/2014/main" id="{5AB2BFAE-51E6-43F4-9E7A-0868B05461E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22">
              <a:extLst>
                <a:ext uri="{FF2B5EF4-FFF2-40B4-BE49-F238E27FC236}">
                  <a16:creationId xmlns:a16="http://schemas.microsoft.com/office/drawing/2014/main" id="{41FCF9CF-AD1E-47AC-8A9B-4247BA9B569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23">
              <a:extLst>
                <a:ext uri="{FF2B5EF4-FFF2-40B4-BE49-F238E27FC236}">
                  <a16:creationId xmlns:a16="http://schemas.microsoft.com/office/drawing/2014/main" id="{D72EDA48-1083-45D6-B134-B0B9755D7C0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24">
              <a:extLst>
                <a:ext uri="{FF2B5EF4-FFF2-40B4-BE49-F238E27FC236}">
                  <a16:creationId xmlns:a16="http://schemas.microsoft.com/office/drawing/2014/main" id="{15E4F5FF-9A7B-4424-A8F3-E97D01A33E1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25">
              <a:extLst>
                <a:ext uri="{FF2B5EF4-FFF2-40B4-BE49-F238E27FC236}">
                  <a16:creationId xmlns:a16="http://schemas.microsoft.com/office/drawing/2014/main" id="{1088FCA0-9EC3-4B69-A132-2FC939436FF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84C90D81-4F4F-4F30-8BB2-CD48F7244024}"/>
              </a:ext>
            </a:extLst>
          </p:cNvPr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1" name="모서리가 둥근 직사각형 27">
              <a:extLst>
                <a:ext uri="{FF2B5EF4-FFF2-40B4-BE49-F238E27FC236}">
                  <a16:creationId xmlns:a16="http://schemas.microsoft.com/office/drawing/2014/main" id="{AB0C3D61-8217-4B24-A52B-9955E23F57F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" name="모서리가 둥근 직사각형 28">
              <a:extLst>
                <a:ext uri="{FF2B5EF4-FFF2-40B4-BE49-F238E27FC236}">
                  <a16:creationId xmlns:a16="http://schemas.microsoft.com/office/drawing/2014/main" id="{3637D913-F4E8-4031-842D-679D535DC7C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9">
              <a:extLst>
                <a:ext uri="{FF2B5EF4-FFF2-40B4-BE49-F238E27FC236}">
                  <a16:creationId xmlns:a16="http://schemas.microsoft.com/office/drawing/2014/main" id="{F06E5457-06BD-4EEF-A1BE-D342F12F852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30">
              <a:extLst>
                <a:ext uri="{FF2B5EF4-FFF2-40B4-BE49-F238E27FC236}">
                  <a16:creationId xmlns:a16="http://schemas.microsoft.com/office/drawing/2014/main" id="{F28EA421-9552-4D8B-8A0C-3F802D1198D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31">
              <a:extLst>
                <a:ext uri="{FF2B5EF4-FFF2-40B4-BE49-F238E27FC236}">
                  <a16:creationId xmlns:a16="http://schemas.microsoft.com/office/drawing/2014/main" id="{37522F32-0692-4E42-A620-0C54FEEF8698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1E5585E2-AF97-4758-B743-D2F87DAB245D}"/>
              </a:ext>
            </a:extLst>
          </p:cNvPr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27" name="모서리가 둥근 직사각형 33">
              <a:extLst>
                <a:ext uri="{FF2B5EF4-FFF2-40B4-BE49-F238E27FC236}">
                  <a16:creationId xmlns:a16="http://schemas.microsoft.com/office/drawing/2014/main" id="{DBB71ABE-2D9F-4F66-BAB1-4B3719371AD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34">
              <a:extLst>
                <a:ext uri="{FF2B5EF4-FFF2-40B4-BE49-F238E27FC236}">
                  <a16:creationId xmlns:a16="http://schemas.microsoft.com/office/drawing/2014/main" id="{D2EEB3EB-1367-4C05-9C24-86674F30541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35">
              <a:extLst>
                <a:ext uri="{FF2B5EF4-FFF2-40B4-BE49-F238E27FC236}">
                  <a16:creationId xmlns:a16="http://schemas.microsoft.com/office/drawing/2014/main" id="{1A8BA4A0-9100-436B-A23D-A6D0B82AEE5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36">
              <a:extLst>
                <a:ext uri="{FF2B5EF4-FFF2-40B4-BE49-F238E27FC236}">
                  <a16:creationId xmlns:a16="http://schemas.microsoft.com/office/drawing/2014/main" id="{2BBBEF04-2A0A-4821-B6F2-CB0B07AAE27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37">
              <a:extLst>
                <a:ext uri="{FF2B5EF4-FFF2-40B4-BE49-F238E27FC236}">
                  <a16:creationId xmlns:a16="http://schemas.microsoft.com/office/drawing/2014/main" id="{F4D47E69-C1FF-440B-A55D-D19175ABC20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4A11830F-2FE7-48D7-8695-DB51AF6F5D50}"/>
              </a:ext>
            </a:extLst>
          </p:cNvPr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33" name="모서리가 둥근 직사각형 39">
              <a:extLst>
                <a:ext uri="{FF2B5EF4-FFF2-40B4-BE49-F238E27FC236}">
                  <a16:creationId xmlns:a16="http://schemas.microsoft.com/office/drawing/2014/main" id="{6C09BA06-F5E6-4E23-8A09-7ADA6340E39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" name="모서리가 둥근 직사각형 40">
              <a:extLst>
                <a:ext uri="{FF2B5EF4-FFF2-40B4-BE49-F238E27FC236}">
                  <a16:creationId xmlns:a16="http://schemas.microsoft.com/office/drawing/2014/main" id="{13F311C5-8FE0-46A3-955A-702CF46BEB1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41">
              <a:extLst>
                <a:ext uri="{FF2B5EF4-FFF2-40B4-BE49-F238E27FC236}">
                  <a16:creationId xmlns:a16="http://schemas.microsoft.com/office/drawing/2014/main" id="{29E21341-08D5-41A5-BCD1-C3235DB0F28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42">
              <a:extLst>
                <a:ext uri="{FF2B5EF4-FFF2-40B4-BE49-F238E27FC236}">
                  <a16:creationId xmlns:a16="http://schemas.microsoft.com/office/drawing/2014/main" id="{A3D7C9B7-1E10-4461-AFEE-4DECC48A7D6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43">
              <a:extLst>
                <a:ext uri="{FF2B5EF4-FFF2-40B4-BE49-F238E27FC236}">
                  <a16:creationId xmlns:a16="http://schemas.microsoft.com/office/drawing/2014/main" id="{EED0A541-1863-4646-B935-7FF023F91243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97B72EAE-217E-4E8B-8F60-CA177811BF82}"/>
              </a:ext>
            </a:extLst>
          </p:cNvPr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39" name="모서리가 둥근 직사각형 45">
              <a:extLst>
                <a:ext uri="{FF2B5EF4-FFF2-40B4-BE49-F238E27FC236}">
                  <a16:creationId xmlns:a16="http://schemas.microsoft.com/office/drawing/2014/main" id="{FFE1B126-BBC2-4DD2-890D-4669736BEC1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모서리가 둥근 직사각형 46">
              <a:extLst>
                <a:ext uri="{FF2B5EF4-FFF2-40B4-BE49-F238E27FC236}">
                  <a16:creationId xmlns:a16="http://schemas.microsoft.com/office/drawing/2014/main" id="{5F449677-4FBE-44A5-9E04-A2E4E9F3E8A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47">
              <a:extLst>
                <a:ext uri="{FF2B5EF4-FFF2-40B4-BE49-F238E27FC236}">
                  <a16:creationId xmlns:a16="http://schemas.microsoft.com/office/drawing/2014/main" id="{4C12CF7D-680C-48F1-8D13-FC4F4327D40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8">
              <a:extLst>
                <a:ext uri="{FF2B5EF4-FFF2-40B4-BE49-F238E27FC236}">
                  <a16:creationId xmlns:a16="http://schemas.microsoft.com/office/drawing/2014/main" id="{ABE99541-E134-4F4F-98BA-AAC3FB1A91A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9">
              <a:extLst>
                <a:ext uri="{FF2B5EF4-FFF2-40B4-BE49-F238E27FC236}">
                  <a16:creationId xmlns:a16="http://schemas.microsoft.com/office/drawing/2014/main" id="{583ECA79-5AEE-417A-8AEC-451D16B6949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EFF1494E-FB78-408E-B72A-600075ECD45A}"/>
              </a:ext>
            </a:extLst>
          </p:cNvPr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45" name="모서리가 둥근 직사각형 51">
              <a:extLst>
                <a:ext uri="{FF2B5EF4-FFF2-40B4-BE49-F238E27FC236}">
                  <a16:creationId xmlns:a16="http://schemas.microsoft.com/office/drawing/2014/main" id="{F14838F4-E3BD-4821-9B8B-742CFA44D17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" name="모서리가 둥근 직사각형 52">
              <a:extLst>
                <a:ext uri="{FF2B5EF4-FFF2-40B4-BE49-F238E27FC236}">
                  <a16:creationId xmlns:a16="http://schemas.microsoft.com/office/drawing/2014/main" id="{4D612135-8EFD-4E50-BF8B-FC8BA9BFD35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53">
              <a:extLst>
                <a:ext uri="{FF2B5EF4-FFF2-40B4-BE49-F238E27FC236}">
                  <a16:creationId xmlns:a16="http://schemas.microsoft.com/office/drawing/2014/main" id="{91681941-94CB-4E6F-88D0-DCF711A9E37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54">
              <a:extLst>
                <a:ext uri="{FF2B5EF4-FFF2-40B4-BE49-F238E27FC236}">
                  <a16:creationId xmlns:a16="http://schemas.microsoft.com/office/drawing/2014/main" id="{96753E82-70CD-42DF-8821-D5462D0EA54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55">
              <a:extLst>
                <a:ext uri="{FF2B5EF4-FFF2-40B4-BE49-F238E27FC236}">
                  <a16:creationId xmlns:a16="http://schemas.microsoft.com/office/drawing/2014/main" id="{C641A047-FC9F-49D1-B469-D9FBFA3A0B5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18447979-139D-47A3-9F6B-D9C9AAF15F03}"/>
              </a:ext>
            </a:extLst>
          </p:cNvPr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1" name="모서리가 둥근 직사각형 57">
              <a:extLst>
                <a:ext uri="{FF2B5EF4-FFF2-40B4-BE49-F238E27FC236}">
                  <a16:creationId xmlns:a16="http://schemas.microsoft.com/office/drawing/2014/main" id="{7DBF8044-CE8D-4B0D-A9E2-9058C288DE5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모서리가 둥근 직사각형 58">
              <a:extLst>
                <a:ext uri="{FF2B5EF4-FFF2-40B4-BE49-F238E27FC236}">
                  <a16:creationId xmlns:a16="http://schemas.microsoft.com/office/drawing/2014/main" id="{2484A9D6-714F-4D33-87D2-658A1126EF8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9">
              <a:extLst>
                <a:ext uri="{FF2B5EF4-FFF2-40B4-BE49-F238E27FC236}">
                  <a16:creationId xmlns:a16="http://schemas.microsoft.com/office/drawing/2014/main" id="{07A22BB9-9AF7-4A4D-B834-FF8A4A9E48C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60">
              <a:extLst>
                <a:ext uri="{FF2B5EF4-FFF2-40B4-BE49-F238E27FC236}">
                  <a16:creationId xmlns:a16="http://schemas.microsoft.com/office/drawing/2014/main" id="{F33F5AE0-168E-400C-9D6B-88A68915FDD9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61">
              <a:extLst>
                <a:ext uri="{FF2B5EF4-FFF2-40B4-BE49-F238E27FC236}">
                  <a16:creationId xmlns:a16="http://schemas.microsoft.com/office/drawing/2014/main" id="{29146F72-F241-4AE7-ABB1-0B7F01047DB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3EA386D5-6B03-438A-8A21-DB3ECD39E276}"/>
              </a:ext>
            </a:extLst>
          </p:cNvPr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57" name="모서리가 둥근 직사각형 63">
              <a:extLst>
                <a:ext uri="{FF2B5EF4-FFF2-40B4-BE49-F238E27FC236}">
                  <a16:creationId xmlns:a16="http://schemas.microsoft.com/office/drawing/2014/main" id="{4A656E6C-9925-4B21-A57F-6F396C03142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모서리가 둥근 직사각형 64">
              <a:extLst>
                <a:ext uri="{FF2B5EF4-FFF2-40B4-BE49-F238E27FC236}">
                  <a16:creationId xmlns:a16="http://schemas.microsoft.com/office/drawing/2014/main" id="{CA75203B-F7B9-44BE-B35C-85677D715D1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65">
              <a:extLst>
                <a:ext uri="{FF2B5EF4-FFF2-40B4-BE49-F238E27FC236}">
                  <a16:creationId xmlns:a16="http://schemas.microsoft.com/office/drawing/2014/main" id="{A9518784-91AA-432F-B7B8-4DA699F5682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66">
              <a:extLst>
                <a:ext uri="{FF2B5EF4-FFF2-40B4-BE49-F238E27FC236}">
                  <a16:creationId xmlns:a16="http://schemas.microsoft.com/office/drawing/2014/main" id="{5B324F1A-7558-4461-9FE1-DD9C1CAADB1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67">
              <a:extLst>
                <a:ext uri="{FF2B5EF4-FFF2-40B4-BE49-F238E27FC236}">
                  <a16:creationId xmlns:a16="http://schemas.microsoft.com/office/drawing/2014/main" id="{B415BC3D-794C-476F-957E-8431D658F41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665DA474-94EC-43C1-A887-14FCE90030AA}"/>
              </a:ext>
            </a:extLst>
          </p:cNvPr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A0537F0C-F5DB-488C-81F9-8CCD34769727}"/>
                </a:ext>
              </a:extLst>
            </p:cNvPr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2CE62F20-0B90-4C73-90B0-C06B8AA40A75}"/>
                </a:ext>
              </a:extLst>
            </p:cNvPr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65" name="모서리가 둥근 직사각형 3">
                <a:extLst>
                  <a:ext uri="{FF2B5EF4-FFF2-40B4-BE49-F238E27FC236}">
                    <a16:creationId xmlns:a16="http://schemas.microsoft.com/office/drawing/2014/main" id="{0C6B6B91-3286-4BF1-BCF0-9A0541466BAE}"/>
                  </a:ext>
                </a:extLst>
              </p:cNvPr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66" name="직선 연결선 65">
                <a:extLst>
                  <a:ext uri="{FF2B5EF4-FFF2-40B4-BE49-F238E27FC236}">
                    <a16:creationId xmlns:a16="http://schemas.microsoft.com/office/drawing/2014/main" id="{1585C749-7FBA-4DD5-8945-680D136DD9DB}"/>
                  </a:ext>
                </a:extLst>
              </p:cNvPr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C49F3839-939F-4E0C-9806-3B70F6844F12}"/>
              </a:ext>
            </a:extLst>
          </p:cNvPr>
          <p:cNvSpPr txBox="1"/>
          <p:nvPr/>
        </p:nvSpPr>
        <p:spPr>
          <a:xfrm>
            <a:off x="4747813" y="769467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CD2757C6-92A6-4231-8A19-BB18D9AC8446}"/>
              </a:ext>
            </a:extLst>
          </p:cNvPr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3CBB34F5-B520-4BCD-BD95-FE61AC65CA87}"/>
              </a:ext>
            </a:extLst>
          </p:cNvPr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C7A49742-5DEF-4FDE-B4D7-15E72344EFED}"/>
              </a:ext>
            </a:extLst>
          </p:cNvPr>
          <p:cNvSpPr txBox="1"/>
          <p:nvPr/>
        </p:nvSpPr>
        <p:spPr>
          <a:xfrm>
            <a:off x="4380520" y="1009756"/>
            <a:ext cx="31931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575A9534-6294-4417-ABD2-DC0B5BF80F8D}"/>
              </a:ext>
            </a:extLst>
          </p:cNvPr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72" name="모서리가 둥근 직사각형 189">
              <a:extLst>
                <a:ext uri="{FF2B5EF4-FFF2-40B4-BE49-F238E27FC236}">
                  <a16:creationId xmlns:a16="http://schemas.microsoft.com/office/drawing/2014/main" id="{170E066A-BD49-4BF9-A83B-D6A28E2EF25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" name="모서리가 둥근 직사각형 190">
              <a:extLst>
                <a:ext uri="{FF2B5EF4-FFF2-40B4-BE49-F238E27FC236}">
                  <a16:creationId xmlns:a16="http://schemas.microsoft.com/office/drawing/2014/main" id="{8199DF1C-2A12-4C51-A615-7DCCA403BB1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" name="모서리가 둥근 직사각형 191">
              <a:extLst>
                <a:ext uri="{FF2B5EF4-FFF2-40B4-BE49-F238E27FC236}">
                  <a16:creationId xmlns:a16="http://schemas.microsoft.com/office/drawing/2014/main" id="{CE62D753-7FD3-4D68-B972-8BFA21AAFE9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" name="모서리가 둥근 직사각형 192">
              <a:extLst>
                <a:ext uri="{FF2B5EF4-FFF2-40B4-BE49-F238E27FC236}">
                  <a16:creationId xmlns:a16="http://schemas.microsoft.com/office/drawing/2014/main" id="{510C91A1-C1D3-4C86-A396-DBEE6597FF3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" name="모서리가 둥근 직사각형 193">
              <a:extLst>
                <a:ext uri="{FF2B5EF4-FFF2-40B4-BE49-F238E27FC236}">
                  <a16:creationId xmlns:a16="http://schemas.microsoft.com/office/drawing/2014/main" id="{2D572AC6-B373-4C00-BCF6-BD75FCFDD78E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74EB62C-4F5F-4634-9CEC-0E5277A026B7}"/>
              </a:ext>
            </a:extLst>
          </p:cNvPr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78" name="모서리가 둥근 직사각형 184">
              <a:extLst>
                <a:ext uri="{FF2B5EF4-FFF2-40B4-BE49-F238E27FC236}">
                  <a16:creationId xmlns:a16="http://schemas.microsoft.com/office/drawing/2014/main" id="{F850C29A-0882-444D-9873-EE493A98DE4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" name="모서리가 둥근 직사각형 185">
              <a:extLst>
                <a:ext uri="{FF2B5EF4-FFF2-40B4-BE49-F238E27FC236}">
                  <a16:creationId xmlns:a16="http://schemas.microsoft.com/office/drawing/2014/main" id="{F4455276-3720-4A9F-B780-41AB726E5D8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" name="모서리가 둥근 직사각형 186">
              <a:extLst>
                <a:ext uri="{FF2B5EF4-FFF2-40B4-BE49-F238E27FC236}">
                  <a16:creationId xmlns:a16="http://schemas.microsoft.com/office/drawing/2014/main" id="{107C53C6-7B3F-418E-8789-13F576B827F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" name="모서리가 둥근 직사각형 187">
              <a:extLst>
                <a:ext uri="{FF2B5EF4-FFF2-40B4-BE49-F238E27FC236}">
                  <a16:creationId xmlns:a16="http://schemas.microsoft.com/office/drawing/2014/main" id="{7A88B7CF-E9D6-438E-AA51-97926922AAF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" name="모서리가 둥근 직사각형 188">
              <a:extLst>
                <a:ext uri="{FF2B5EF4-FFF2-40B4-BE49-F238E27FC236}">
                  <a16:creationId xmlns:a16="http://schemas.microsoft.com/office/drawing/2014/main" id="{ED19C641-D3FA-494A-9E2D-BE06B5C2804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3" name="그룹 82">
            <a:extLst>
              <a:ext uri="{FF2B5EF4-FFF2-40B4-BE49-F238E27FC236}">
                <a16:creationId xmlns:a16="http://schemas.microsoft.com/office/drawing/2014/main" id="{3ADB23AC-E686-4A0C-820B-5A4FB2089B69}"/>
              </a:ext>
            </a:extLst>
          </p:cNvPr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84" name="모서리가 둥근 직사각형 179">
              <a:extLst>
                <a:ext uri="{FF2B5EF4-FFF2-40B4-BE49-F238E27FC236}">
                  <a16:creationId xmlns:a16="http://schemas.microsoft.com/office/drawing/2014/main" id="{FB8BDD6D-9482-4B3A-A80B-4F243884102D}"/>
                </a:ext>
              </a:extLst>
            </p:cNvPr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" name="모서리가 둥근 직사각형 180">
              <a:extLst>
                <a:ext uri="{FF2B5EF4-FFF2-40B4-BE49-F238E27FC236}">
                  <a16:creationId xmlns:a16="http://schemas.microsoft.com/office/drawing/2014/main" id="{1C96DEC6-6F8D-42D8-B642-5E43494D1001}"/>
                </a:ext>
              </a:extLst>
            </p:cNvPr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" name="모서리가 둥근 직사각형 181">
              <a:extLst>
                <a:ext uri="{FF2B5EF4-FFF2-40B4-BE49-F238E27FC236}">
                  <a16:creationId xmlns:a16="http://schemas.microsoft.com/office/drawing/2014/main" id="{93C481AA-0A06-40DB-AD18-2D828F66849E}"/>
                </a:ext>
              </a:extLst>
            </p:cNvPr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" name="모서리가 둥근 직사각형 182">
              <a:extLst>
                <a:ext uri="{FF2B5EF4-FFF2-40B4-BE49-F238E27FC236}">
                  <a16:creationId xmlns:a16="http://schemas.microsoft.com/office/drawing/2014/main" id="{2F829D0A-1893-44B8-BEE6-995E611AA677}"/>
                </a:ext>
              </a:extLst>
            </p:cNvPr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" name="모서리가 둥근 직사각형 183">
              <a:extLst>
                <a:ext uri="{FF2B5EF4-FFF2-40B4-BE49-F238E27FC236}">
                  <a16:creationId xmlns:a16="http://schemas.microsoft.com/office/drawing/2014/main" id="{19BC07DD-4842-4722-A2AA-765F5D345089}"/>
                </a:ext>
              </a:extLst>
            </p:cNvPr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42E51753-C8E1-4DC4-B505-989B27D2DAFF}"/>
              </a:ext>
            </a:extLst>
          </p:cNvPr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90" name="모서리가 둥근 직사각형 174">
              <a:extLst>
                <a:ext uri="{FF2B5EF4-FFF2-40B4-BE49-F238E27FC236}">
                  <a16:creationId xmlns:a16="http://schemas.microsoft.com/office/drawing/2014/main" id="{ADB59B19-E97F-4496-A2AB-AA1F910AC41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" name="모서리가 둥근 직사각형 175">
              <a:extLst>
                <a:ext uri="{FF2B5EF4-FFF2-40B4-BE49-F238E27FC236}">
                  <a16:creationId xmlns:a16="http://schemas.microsoft.com/office/drawing/2014/main" id="{D514CF87-DCD0-49FE-A424-F2BDAA6D56F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" name="모서리가 둥근 직사각형 176">
              <a:extLst>
                <a:ext uri="{FF2B5EF4-FFF2-40B4-BE49-F238E27FC236}">
                  <a16:creationId xmlns:a16="http://schemas.microsoft.com/office/drawing/2014/main" id="{1EFFCA8A-FADC-4D79-B92E-B82AB9AA88D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" name="모서리가 둥근 직사각형 177">
              <a:extLst>
                <a:ext uri="{FF2B5EF4-FFF2-40B4-BE49-F238E27FC236}">
                  <a16:creationId xmlns:a16="http://schemas.microsoft.com/office/drawing/2014/main" id="{6BCCD864-51C3-4B8B-8244-4B56783032DB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" name="모서리가 둥근 직사각형 178">
              <a:extLst>
                <a:ext uri="{FF2B5EF4-FFF2-40B4-BE49-F238E27FC236}">
                  <a16:creationId xmlns:a16="http://schemas.microsoft.com/office/drawing/2014/main" id="{0AED9CF2-DA2C-43C5-A028-B329B42848E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5" name="모서리가 둥근 직사각형 169">
            <a:extLst>
              <a:ext uri="{FF2B5EF4-FFF2-40B4-BE49-F238E27FC236}">
                <a16:creationId xmlns:a16="http://schemas.microsoft.com/office/drawing/2014/main" id="{A299A698-937B-49E1-BA6F-1A9DF1B83DE7}"/>
              </a:ext>
            </a:extLst>
          </p:cNvPr>
          <p:cNvSpPr/>
          <p:nvPr/>
        </p:nvSpPr>
        <p:spPr>
          <a:xfrm>
            <a:off x="4727555" y="2143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" name="모서리가 둥근 직사각형 170">
            <a:extLst>
              <a:ext uri="{FF2B5EF4-FFF2-40B4-BE49-F238E27FC236}">
                <a16:creationId xmlns:a16="http://schemas.microsoft.com/office/drawing/2014/main" id="{898CC1B1-800C-42CD-A6C8-06478E85AF51}"/>
              </a:ext>
            </a:extLst>
          </p:cNvPr>
          <p:cNvSpPr/>
          <p:nvPr/>
        </p:nvSpPr>
        <p:spPr>
          <a:xfrm>
            <a:off x="4889481" y="21423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" name="모서리가 둥근 직사각형 171">
            <a:extLst>
              <a:ext uri="{FF2B5EF4-FFF2-40B4-BE49-F238E27FC236}">
                <a16:creationId xmlns:a16="http://schemas.microsoft.com/office/drawing/2014/main" id="{BBF7D960-22F3-4A3E-B44C-F498B50DFD5D}"/>
              </a:ext>
            </a:extLst>
          </p:cNvPr>
          <p:cNvSpPr/>
          <p:nvPr/>
        </p:nvSpPr>
        <p:spPr>
          <a:xfrm>
            <a:off x="5049816" y="2141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" name="모서리가 둥근 직사각형 172">
            <a:extLst>
              <a:ext uri="{FF2B5EF4-FFF2-40B4-BE49-F238E27FC236}">
                <a16:creationId xmlns:a16="http://schemas.microsoft.com/office/drawing/2014/main" id="{0EAC056B-E16B-4B49-B532-81B84B3A2381}"/>
              </a:ext>
            </a:extLst>
          </p:cNvPr>
          <p:cNvSpPr/>
          <p:nvPr/>
        </p:nvSpPr>
        <p:spPr>
          <a:xfrm>
            <a:off x="5206184" y="21400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" name="모서리가 둥근 직사각형 173">
            <a:extLst>
              <a:ext uri="{FF2B5EF4-FFF2-40B4-BE49-F238E27FC236}">
                <a16:creationId xmlns:a16="http://schemas.microsoft.com/office/drawing/2014/main" id="{2D5574D5-4767-48DD-89DC-8DE0ED6F4B5B}"/>
              </a:ext>
            </a:extLst>
          </p:cNvPr>
          <p:cNvSpPr/>
          <p:nvPr/>
        </p:nvSpPr>
        <p:spPr>
          <a:xfrm>
            <a:off x="5364787" y="21404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0" name="모서리가 둥근 직사각형 164">
            <a:extLst>
              <a:ext uri="{FF2B5EF4-FFF2-40B4-BE49-F238E27FC236}">
                <a16:creationId xmlns:a16="http://schemas.microsoft.com/office/drawing/2014/main" id="{6224EAA0-67B8-4737-B33A-C765E966219F}"/>
              </a:ext>
            </a:extLst>
          </p:cNvPr>
          <p:cNvSpPr/>
          <p:nvPr/>
        </p:nvSpPr>
        <p:spPr>
          <a:xfrm>
            <a:off x="4727332" y="2409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" name="모서리가 둥근 직사각형 165">
            <a:extLst>
              <a:ext uri="{FF2B5EF4-FFF2-40B4-BE49-F238E27FC236}">
                <a16:creationId xmlns:a16="http://schemas.microsoft.com/office/drawing/2014/main" id="{76F2BBA5-9548-4758-99B4-5C2D6F0BE8BE}"/>
              </a:ext>
            </a:extLst>
          </p:cNvPr>
          <p:cNvSpPr/>
          <p:nvPr/>
        </p:nvSpPr>
        <p:spPr>
          <a:xfrm>
            <a:off x="4889258" y="2408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모서리가 둥근 직사각형 166">
            <a:extLst>
              <a:ext uri="{FF2B5EF4-FFF2-40B4-BE49-F238E27FC236}">
                <a16:creationId xmlns:a16="http://schemas.microsoft.com/office/drawing/2014/main" id="{0561CB8D-68D1-4B4A-8B15-7E1A5AED18A9}"/>
              </a:ext>
            </a:extLst>
          </p:cNvPr>
          <p:cNvSpPr/>
          <p:nvPr/>
        </p:nvSpPr>
        <p:spPr>
          <a:xfrm>
            <a:off x="5049593" y="2407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" name="모서리가 둥근 직사각형 167">
            <a:extLst>
              <a:ext uri="{FF2B5EF4-FFF2-40B4-BE49-F238E27FC236}">
                <a16:creationId xmlns:a16="http://schemas.microsoft.com/office/drawing/2014/main" id="{65DD582F-DC94-413E-9E6D-7B545C94FB6C}"/>
              </a:ext>
            </a:extLst>
          </p:cNvPr>
          <p:cNvSpPr/>
          <p:nvPr/>
        </p:nvSpPr>
        <p:spPr>
          <a:xfrm>
            <a:off x="5209136" y="24066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" name="모서리가 둥근 직사각형 168">
            <a:extLst>
              <a:ext uri="{FF2B5EF4-FFF2-40B4-BE49-F238E27FC236}">
                <a16:creationId xmlns:a16="http://schemas.microsoft.com/office/drawing/2014/main" id="{F7892038-C4D6-4B9F-AF1C-553EA9960218}"/>
              </a:ext>
            </a:extLst>
          </p:cNvPr>
          <p:cNvSpPr/>
          <p:nvPr/>
        </p:nvSpPr>
        <p:spPr>
          <a:xfrm>
            <a:off x="5364564" y="24070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5" name="그룹 104">
            <a:extLst>
              <a:ext uri="{FF2B5EF4-FFF2-40B4-BE49-F238E27FC236}">
                <a16:creationId xmlns:a16="http://schemas.microsoft.com/office/drawing/2014/main" id="{387BC138-647F-4F08-B679-1D363DCF7FF9}"/>
              </a:ext>
            </a:extLst>
          </p:cNvPr>
          <p:cNvGrpSpPr/>
          <p:nvPr/>
        </p:nvGrpSpPr>
        <p:grpSpPr>
          <a:xfrm>
            <a:off x="4727332" y="2677743"/>
            <a:ext cx="696763" cy="100804"/>
            <a:chOff x="3538538" y="1077915"/>
            <a:chExt cx="696763" cy="100804"/>
          </a:xfrm>
        </p:grpSpPr>
        <p:sp>
          <p:nvSpPr>
            <p:cNvPr id="106" name="모서리가 둥근 직사각형 159">
              <a:extLst>
                <a:ext uri="{FF2B5EF4-FFF2-40B4-BE49-F238E27FC236}">
                  <a16:creationId xmlns:a16="http://schemas.microsoft.com/office/drawing/2014/main" id="{18745E71-13EB-4739-A5C3-7E669416117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" name="모서리가 둥근 직사각형 160">
              <a:extLst>
                <a:ext uri="{FF2B5EF4-FFF2-40B4-BE49-F238E27FC236}">
                  <a16:creationId xmlns:a16="http://schemas.microsoft.com/office/drawing/2014/main" id="{F03BEFE7-4343-4E2F-A7A5-B500B9BF3637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161">
              <a:extLst>
                <a:ext uri="{FF2B5EF4-FFF2-40B4-BE49-F238E27FC236}">
                  <a16:creationId xmlns:a16="http://schemas.microsoft.com/office/drawing/2014/main" id="{D74FD999-C806-43CB-92EB-D7AE0050174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" name="모서리가 둥근 직사각형 162">
              <a:extLst>
                <a:ext uri="{FF2B5EF4-FFF2-40B4-BE49-F238E27FC236}">
                  <a16:creationId xmlns:a16="http://schemas.microsoft.com/office/drawing/2014/main" id="{BA642BD8-B706-4D25-BE63-66FE19CB394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" name="모서리가 둥근 직사각형 163">
              <a:extLst>
                <a:ext uri="{FF2B5EF4-FFF2-40B4-BE49-F238E27FC236}">
                  <a16:creationId xmlns:a16="http://schemas.microsoft.com/office/drawing/2014/main" id="{7EAAE2C4-4958-419D-9AA1-0419CCE7C67D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:a16="http://schemas.microsoft.com/office/drawing/2014/main" id="{5A496B5B-F4ED-4D8C-9D16-7778A91CAD64}"/>
              </a:ext>
            </a:extLst>
          </p:cNvPr>
          <p:cNvGrpSpPr/>
          <p:nvPr/>
        </p:nvGrpSpPr>
        <p:grpSpPr>
          <a:xfrm>
            <a:off x="4727555" y="2939584"/>
            <a:ext cx="696763" cy="99785"/>
            <a:chOff x="4731524" y="2941965"/>
            <a:chExt cx="696763" cy="99785"/>
          </a:xfrm>
        </p:grpSpPr>
        <p:sp>
          <p:nvSpPr>
            <p:cNvPr id="112" name="모서리가 둥근 직사각형 154">
              <a:extLst>
                <a:ext uri="{FF2B5EF4-FFF2-40B4-BE49-F238E27FC236}">
                  <a16:creationId xmlns:a16="http://schemas.microsoft.com/office/drawing/2014/main" id="{C97F67EE-70C5-4709-9039-24C771BBBE07}"/>
                </a:ext>
              </a:extLst>
            </p:cNvPr>
            <p:cNvSpPr/>
            <p:nvPr/>
          </p:nvSpPr>
          <p:spPr>
            <a:xfrm>
              <a:off x="4731524" y="294298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" name="모서리가 둥근 직사각형 155">
              <a:extLst>
                <a:ext uri="{FF2B5EF4-FFF2-40B4-BE49-F238E27FC236}">
                  <a16:creationId xmlns:a16="http://schemas.microsoft.com/office/drawing/2014/main" id="{7E2A9BF4-6E3C-43DD-832A-775F5B64EAC0}"/>
                </a:ext>
              </a:extLst>
            </p:cNvPr>
            <p:cNvSpPr/>
            <p:nvPr/>
          </p:nvSpPr>
          <p:spPr>
            <a:xfrm>
              <a:off x="4893450" y="29443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" name="모서리가 둥근 직사각형 156">
              <a:extLst>
                <a:ext uri="{FF2B5EF4-FFF2-40B4-BE49-F238E27FC236}">
                  <a16:creationId xmlns:a16="http://schemas.microsoft.com/office/drawing/2014/main" id="{BA07D599-1906-4325-8901-D64E4361051F}"/>
                </a:ext>
              </a:extLst>
            </p:cNvPr>
            <p:cNvSpPr/>
            <p:nvPr/>
          </p:nvSpPr>
          <p:spPr>
            <a:xfrm>
              <a:off x="5050610" y="29429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" name="모서리가 둥근 직사각형 157">
              <a:extLst>
                <a:ext uri="{FF2B5EF4-FFF2-40B4-BE49-F238E27FC236}">
                  <a16:creationId xmlns:a16="http://schemas.microsoft.com/office/drawing/2014/main" id="{E3002AC9-FF56-4F22-A9FC-C44ABB05EBDE}"/>
                </a:ext>
              </a:extLst>
            </p:cNvPr>
            <p:cNvSpPr/>
            <p:nvPr/>
          </p:nvSpPr>
          <p:spPr>
            <a:xfrm>
              <a:off x="5210153" y="29419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" name="모서리가 둥근 직사각형 158">
              <a:extLst>
                <a:ext uri="{FF2B5EF4-FFF2-40B4-BE49-F238E27FC236}">
                  <a16:creationId xmlns:a16="http://schemas.microsoft.com/office/drawing/2014/main" id="{D99452FF-BC8E-451A-8898-FE706E6BE465}"/>
                </a:ext>
              </a:extLst>
            </p:cNvPr>
            <p:cNvSpPr/>
            <p:nvPr/>
          </p:nvSpPr>
          <p:spPr>
            <a:xfrm>
              <a:off x="5368756" y="29423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B48DF805-92D1-4599-8406-72CBFEA40E1B}"/>
              </a:ext>
            </a:extLst>
          </p:cNvPr>
          <p:cNvGrpSpPr/>
          <p:nvPr/>
        </p:nvGrpSpPr>
        <p:grpSpPr>
          <a:xfrm>
            <a:off x="4729936" y="3203451"/>
            <a:ext cx="696763" cy="99785"/>
            <a:chOff x="4736286" y="3203451"/>
            <a:chExt cx="696763" cy="99785"/>
          </a:xfrm>
        </p:grpSpPr>
        <p:sp>
          <p:nvSpPr>
            <p:cNvPr id="118" name="모서리가 둥근 직사각형 149">
              <a:extLst>
                <a:ext uri="{FF2B5EF4-FFF2-40B4-BE49-F238E27FC236}">
                  <a16:creationId xmlns:a16="http://schemas.microsoft.com/office/drawing/2014/main" id="{083E8D21-02A9-4E60-B24A-2B1770C05828}"/>
                </a:ext>
              </a:extLst>
            </p:cNvPr>
            <p:cNvSpPr/>
            <p:nvPr/>
          </p:nvSpPr>
          <p:spPr>
            <a:xfrm>
              <a:off x="4736286" y="32044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" name="모서리가 둥근 직사각형 150">
              <a:extLst>
                <a:ext uri="{FF2B5EF4-FFF2-40B4-BE49-F238E27FC236}">
                  <a16:creationId xmlns:a16="http://schemas.microsoft.com/office/drawing/2014/main" id="{CA9A06BE-4C39-4AE4-841A-87266E224984}"/>
                </a:ext>
              </a:extLst>
            </p:cNvPr>
            <p:cNvSpPr/>
            <p:nvPr/>
          </p:nvSpPr>
          <p:spPr>
            <a:xfrm>
              <a:off x="4898212" y="32058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" name="모서리가 둥근 직사각형 151">
              <a:extLst>
                <a:ext uri="{FF2B5EF4-FFF2-40B4-BE49-F238E27FC236}">
                  <a16:creationId xmlns:a16="http://schemas.microsoft.com/office/drawing/2014/main" id="{5D578CF7-02C8-4A4F-B4E1-F3D7C1F77C17}"/>
                </a:ext>
              </a:extLst>
            </p:cNvPr>
            <p:cNvSpPr/>
            <p:nvPr/>
          </p:nvSpPr>
          <p:spPr>
            <a:xfrm>
              <a:off x="5055372" y="32044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" name="모서리가 둥근 직사각형 152">
              <a:extLst>
                <a:ext uri="{FF2B5EF4-FFF2-40B4-BE49-F238E27FC236}">
                  <a16:creationId xmlns:a16="http://schemas.microsoft.com/office/drawing/2014/main" id="{03F63FB7-B489-4777-8FCC-BC750473561B}"/>
                </a:ext>
              </a:extLst>
            </p:cNvPr>
            <p:cNvSpPr/>
            <p:nvPr/>
          </p:nvSpPr>
          <p:spPr>
            <a:xfrm>
              <a:off x="5214915" y="32034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" name="모서리가 둥근 직사각형 153">
              <a:extLst>
                <a:ext uri="{FF2B5EF4-FFF2-40B4-BE49-F238E27FC236}">
                  <a16:creationId xmlns:a16="http://schemas.microsoft.com/office/drawing/2014/main" id="{3F1A6B03-ABD5-44B0-BB6B-218860B1C22E}"/>
                </a:ext>
              </a:extLst>
            </p:cNvPr>
            <p:cNvSpPr/>
            <p:nvPr/>
          </p:nvSpPr>
          <p:spPr>
            <a:xfrm>
              <a:off x="5373518" y="320388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0381FEB4-A564-4BEF-ABB2-7D8D52116692}"/>
              </a:ext>
            </a:extLst>
          </p:cNvPr>
          <p:cNvSpPr txBox="1"/>
          <p:nvPr/>
        </p:nvSpPr>
        <p:spPr>
          <a:xfrm>
            <a:off x="5937143" y="764704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9AC4A45-F74E-4420-835D-8D13693402BC}"/>
              </a:ext>
            </a:extLst>
          </p:cNvPr>
          <p:cNvSpPr txBox="1"/>
          <p:nvPr/>
        </p:nvSpPr>
        <p:spPr>
          <a:xfrm>
            <a:off x="5482456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B1D4E48E-E977-4D53-89FF-B017DDBB97E0}"/>
              </a:ext>
            </a:extLst>
          </p:cNvPr>
          <p:cNvCxnSpPr/>
          <p:nvPr/>
        </p:nvCxnSpPr>
        <p:spPr>
          <a:xfrm>
            <a:off x="5836146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5476B73A-1CAB-4370-A18F-DBF53FD8C905}"/>
              </a:ext>
            </a:extLst>
          </p:cNvPr>
          <p:cNvGrpSpPr/>
          <p:nvPr/>
        </p:nvGrpSpPr>
        <p:grpSpPr>
          <a:xfrm>
            <a:off x="5914802" y="1084043"/>
            <a:ext cx="696763" cy="100804"/>
            <a:chOff x="3538538" y="1077915"/>
            <a:chExt cx="696763" cy="100804"/>
          </a:xfrm>
        </p:grpSpPr>
        <p:sp>
          <p:nvSpPr>
            <p:cNvPr id="128" name="모서리가 둥근 직사각형 251">
              <a:extLst>
                <a:ext uri="{FF2B5EF4-FFF2-40B4-BE49-F238E27FC236}">
                  <a16:creationId xmlns:a16="http://schemas.microsoft.com/office/drawing/2014/main" id="{E9FE3EBA-F4BD-4D68-AE95-8B87A196D40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" name="모서리가 둥근 직사각형 252">
              <a:extLst>
                <a:ext uri="{FF2B5EF4-FFF2-40B4-BE49-F238E27FC236}">
                  <a16:creationId xmlns:a16="http://schemas.microsoft.com/office/drawing/2014/main" id="{15A36BE3-E18F-490D-B89F-B66F646F5CA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" name="모서리가 둥근 직사각형 253">
              <a:extLst>
                <a:ext uri="{FF2B5EF4-FFF2-40B4-BE49-F238E27FC236}">
                  <a16:creationId xmlns:a16="http://schemas.microsoft.com/office/drawing/2014/main" id="{A8DB10D2-73D8-4532-9F5C-B911F3A1C67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" name="모서리가 둥근 직사각형 254">
              <a:extLst>
                <a:ext uri="{FF2B5EF4-FFF2-40B4-BE49-F238E27FC236}">
                  <a16:creationId xmlns:a16="http://schemas.microsoft.com/office/drawing/2014/main" id="{C96EB8B6-B94E-4B61-BB01-C577FCB5136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" name="모서리가 둥근 직사각형 255">
              <a:extLst>
                <a:ext uri="{FF2B5EF4-FFF2-40B4-BE49-F238E27FC236}">
                  <a16:creationId xmlns:a16="http://schemas.microsoft.com/office/drawing/2014/main" id="{8E80C2CA-D7F7-4F55-9456-4CC2C798E9A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AC3D2478-2263-4BDA-B2FC-CB4768CC322B}"/>
              </a:ext>
            </a:extLst>
          </p:cNvPr>
          <p:cNvGrpSpPr/>
          <p:nvPr/>
        </p:nvGrpSpPr>
        <p:grpSpPr>
          <a:xfrm>
            <a:off x="5916885" y="1345530"/>
            <a:ext cx="696763" cy="100804"/>
            <a:chOff x="3538538" y="1077915"/>
            <a:chExt cx="696763" cy="100804"/>
          </a:xfrm>
        </p:grpSpPr>
        <p:sp>
          <p:nvSpPr>
            <p:cNvPr id="134" name="모서리가 둥근 직사각형 246">
              <a:extLst>
                <a:ext uri="{FF2B5EF4-FFF2-40B4-BE49-F238E27FC236}">
                  <a16:creationId xmlns:a16="http://schemas.microsoft.com/office/drawing/2014/main" id="{749ADCC1-C6B2-43C8-817A-94BDFC21262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" name="모서리가 둥근 직사각형 247">
              <a:extLst>
                <a:ext uri="{FF2B5EF4-FFF2-40B4-BE49-F238E27FC236}">
                  <a16:creationId xmlns:a16="http://schemas.microsoft.com/office/drawing/2014/main" id="{FF4D1F44-07CD-48BF-8175-336F7CAC912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" name="모서리가 둥근 직사각형 248">
              <a:extLst>
                <a:ext uri="{FF2B5EF4-FFF2-40B4-BE49-F238E27FC236}">
                  <a16:creationId xmlns:a16="http://schemas.microsoft.com/office/drawing/2014/main" id="{99475E27-AEE9-44C5-B31D-A8CE6B4A9C6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" name="모서리가 둥근 직사각형 249">
              <a:extLst>
                <a:ext uri="{FF2B5EF4-FFF2-40B4-BE49-F238E27FC236}">
                  <a16:creationId xmlns:a16="http://schemas.microsoft.com/office/drawing/2014/main" id="{15951C7E-A70D-4A2A-BE73-5DDE38B74EE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" name="모서리가 둥근 직사각형 250">
              <a:extLst>
                <a:ext uri="{FF2B5EF4-FFF2-40B4-BE49-F238E27FC236}">
                  <a16:creationId xmlns:a16="http://schemas.microsoft.com/office/drawing/2014/main" id="{1D77A181-5310-4742-9403-016D90BE1A2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9" name="모서리가 둥근 직사각형 714">
            <a:extLst>
              <a:ext uri="{FF2B5EF4-FFF2-40B4-BE49-F238E27FC236}">
                <a16:creationId xmlns:a16="http://schemas.microsoft.com/office/drawing/2014/main" id="{F41B99D2-15DE-47C7-B188-2A20DD6E1A12}"/>
              </a:ext>
            </a:extLst>
          </p:cNvPr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057265D2-A8DD-49D2-BE32-4F9A995BB9A1}"/>
              </a:ext>
            </a:extLst>
          </p:cNvPr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5DC3C00B-623B-403D-BCAB-2517A5B41D33}"/>
              </a:ext>
            </a:extLst>
          </p:cNvPr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>
            <a:extLst>
              <a:ext uri="{FF2B5EF4-FFF2-40B4-BE49-F238E27FC236}">
                <a16:creationId xmlns:a16="http://schemas.microsoft.com/office/drawing/2014/main" id="{A3C4AADE-7BA0-475B-8E29-621D9B4F0E37}"/>
              </a:ext>
            </a:extLst>
          </p:cNvPr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ABD70A27-09B0-4FD8-B4D3-5BA9DC9F22CA}"/>
              </a:ext>
            </a:extLst>
          </p:cNvPr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38E235E8-6CE5-42B5-9C65-31D14E5C0F22}"/>
              </a:ext>
            </a:extLst>
          </p:cNvPr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145" name="직선 연결선 144">
            <a:extLst>
              <a:ext uri="{FF2B5EF4-FFF2-40B4-BE49-F238E27FC236}">
                <a16:creationId xmlns:a16="http://schemas.microsoft.com/office/drawing/2014/main" id="{F00824FE-210C-4F5E-86DA-A3ACB089A7BB}"/>
              </a:ext>
            </a:extLst>
          </p:cNvPr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145">
            <a:extLst>
              <a:ext uri="{FF2B5EF4-FFF2-40B4-BE49-F238E27FC236}">
                <a16:creationId xmlns:a16="http://schemas.microsoft.com/office/drawing/2014/main" id="{DD0A3748-D6FF-4267-A216-50768658A8EC}"/>
              </a:ext>
            </a:extLst>
          </p:cNvPr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F237D99A-FA6E-4083-B516-6B36FD181BAE}"/>
              </a:ext>
            </a:extLst>
          </p:cNvPr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67C0D71E-E7F3-4D1B-89D0-3B6D9049A0E3}"/>
              </a:ext>
            </a:extLst>
          </p:cNvPr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5C4889F2-2E42-4225-9B49-10523B692006}"/>
              </a:ext>
            </a:extLst>
          </p:cNvPr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4144A351-896E-49F0-8CF3-E7762D9E5AA2}"/>
              </a:ext>
            </a:extLst>
          </p:cNvPr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43D89FF0-5644-4E7E-BBE9-E42041FF7C7C}"/>
              </a:ext>
            </a:extLst>
          </p:cNvPr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EC707715-6EA8-4D50-8766-806B50975BD6}"/>
              </a:ext>
            </a:extLst>
          </p:cNvPr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13079F03-D7C9-4DEE-824B-A6F4C9FB49E1}"/>
              </a:ext>
            </a:extLst>
          </p:cNvPr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23CC6ABF-4079-4469-A68C-E8D60BB82661}"/>
              </a:ext>
            </a:extLst>
          </p:cNvPr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6873A0A7-A39E-48D7-B186-347282DA4F40}"/>
              </a:ext>
            </a:extLst>
          </p:cNvPr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052D64D4-AAE9-4A5A-955F-1083C15B5CF1}"/>
              </a:ext>
            </a:extLst>
          </p:cNvPr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모서리가 둥근 직사각형 832">
            <a:extLst>
              <a:ext uri="{FF2B5EF4-FFF2-40B4-BE49-F238E27FC236}">
                <a16:creationId xmlns:a16="http://schemas.microsoft.com/office/drawing/2014/main" id="{B0D75C6E-00AD-47E5-9506-F7813FA83397}"/>
              </a:ext>
            </a:extLst>
          </p:cNvPr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" name="모서리가 둥근 직사각형 833">
            <a:extLst>
              <a:ext uri="{FF2B5EF4-FFF2-40B4-BE49-F238E27FC236}">
                <a16:creationId xmlns:a16="http://schemas.microsoft.com/office/drawing/2014/main" id="{1F4C430A-8EF8-44FA-8F36-39E093089983}"/>
              </a:ext>
            </a:extLst>
          </p:cNvPr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" name="모서리가 둥근 직사각형 834">
            <a:extLst>
              <a:ext uri="{FF2B5EF4-FFF2-40B4-BE49-F238E27FC236}">
                <a16:creationId xmlns:a16="http://schemas.microsoft.com/office/drawing/2014/main" id="{D752CE3F-96DE-4D11-B681-57E743F59699}"/>
              </a:ext>
            </a:extLst>
          </p:cNvPr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" name="모서리가 둥근 직사각형 836">
            <a:extLst>
              <a:ext uri="{FF2B5EF4-FFF2-40B4-BE49-F238E27FC236}">
                <a16:creationId xmlns:a16="http://schemas.microsoft.com/office/drawing/2014/main" id="{5D77909F-369B-41CD-A950-6CE450D9F96E}"/>
              </a:ext>
            </a:extLst>
          </p:cNvPr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" name="모서리가 둥근 직사각형 837">
            <a:extLst>
              <a:ext uri="{FF2B5EF4-FFF2-40B4-BE49-F238E27FC236}">
                <a16:creationId xmlns:a16="http://schemas.microsoft.com/office/drawing/2014/main" id="{7F26F74E-6FEA-4DBA-96CE-4FD37A8D05A7}"/>
              </a:ext>
            </a:extLst>
          </p:cNvPr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" name="모서리가 둥근 직사각형 838">
            <a:extLst>
              <a:ext uri="{FF2B5EF4-FFF2-40B4-BE49-F238E27FC236}">
                <a16:creationId xmlns:a16="http://schemas.microsoft.com/office/drawing/2014/main" id="{3E0B613E-DC7D-4FF0-862D-DC85FBA384EE}"/>
              </a:ext>
            </a:extLst>
          </p:cNvPr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" name="모서리가 둥근 직사각형 840">
            <a:extLst>
              <a:ext uri="{FF2B5EF4-FFF2-40B4-BE49-F238E27FC236}">
                <a16:creationId xmlns:a16="http://schemas.microsoft.com/office/drawing/2014/main" id="{65A91787-95A9-4FDD-98C7-E0A3AD73C07F}"/>
              </a:ext>
            </a:extLst>
          </p:cNvPr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" name="모서리가 둥근 직사각형 841">
            <a:extLst>
              <a:ext uri="{FF2B5EF4-FFF2-40B4-BE49-F238E27FC236}">
                <a16:creationId xmlns:a16="http://schemas.microsoft.com/office/drawing/2014/main" id="{F4C12DE3-15F0-40D2-8193-B13375FA8C65}"/>
              </a:ext>
            </a:extLst>
          </p:cNvPr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842">
            <a:extLst>
              <a:ext uri="{FF2B5EF4-FFF2-40B4-BE49-F238E27FC236}">
                <a16:creationId xmlns:a16="http://schemas.microsoft.com/office/drawing/2014/main" id="{A8937E3B-EAE7-4430-9113-BF6485C346DE}"/>
              </a:ext>
            </a:extLst>
          </p:cNvPr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844">
            <a:extLst>
              <a:ext uri="{FF2B5EF4-FFF2-40B4-BE49-F238E27FC236}">
                <a16:creationId xmlns:a16="http://schemas.microsoft.com/office/drawing/2014/main" id="{6333A0D7-642C-4798-9988-C31157ECE2D8}"/>
              </a:ext>
            </a:extLst>
          </p:cNvPr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845">
            <a:extLst>
              <a:ext uri="{FF2B5EF4-FFF2-40B4-BE49-F238E27FC236}">
                <a16:creationId xmlns:a16="http://schemas.microsoft.com/office/drawing/2014/main" id="{BD6ED166-2106-4C21-AFD9-62B1F0D14E14}"/>
              </a:ext>
            </a:extLst>
          </p:cNvPr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846">
            <a:extLst>
              <a:ext uri="{FF2B5EF4-FFF2-40B4-BE49-F238E27FC236}">
                <a16:creationId xmlns:a16="http://schemas.microsoft.com/office/drawing/2014/main" id="{EB0F9B91-6C19-46A1-AE07-DFB2B2C4F0A0}"/>
              </a:ext>
            </a:extLst>
          </p:cNvPr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2420E7AB-A64F-428B-83FD-747EB02296BA}"/>
              </a:ext>
            </a:extLst>
          </p:cNvPr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170" name="모서리가 둥근 직사각형 848">
              <a:extLst>
                <a:ext uri="{FF2B5EF4-FFF2-40B4-BE49-F238E27FC236}">
                  <a16:creationId xmlns:a16="http://schemas.microsoft.com/office/drawing/2014/main" id="{6698A291-EE13-4E4E-98E8-187C252E51D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" name="모서리가 둥근 직사각형 849">
              <a:extLst>
                <a:ext uri="{FF2B5EF4-FFF2-40B4-BE49-F238E27FC236}">
                  <a16:creationId xmlns:a16="http://schemas.microsoft.com/office/drawing/2014/main" id="{525AC8E0-0CBE-4A1B-9926-78DB5812822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" name="모서리가 둥근 직사각형 850">
              <a:extLst>
                <a:ext uri="{FF2B5EF4-FFF2-40B4-BE49-F238E27FC236}">
                  <a16:creationId xmlns:a16="http://schemas.microsoft.com/office/drawing/2014/main" id="{1D2E4F0F-C0F5-45A9-B638-60A8D9E779F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BE278237-FCD7-48F2-9672-FA186142EC53}"/>
              </a:ext>
            </a:extLst>
          </p:cNvPr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174" name="모서리가 둥근 직사각형 852">
              <a:extLst>
                <a:ext uri="{FF2B5EF4-FFF2-40B4-BE49-F238E27FC236}">
                  <a16:creationId xmlns:a16="http://schemas.microsoft.com/office/drawing/2014/main" id="{12151E50-764C-4E05-923C-145B2B11F43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" name="모서리가 둥근 직사각형 853">
              <a:extLst>
                <a:ext uri="{FF2B5EF4-FFF2-40B4-BE49-F238E27FC236}">
                  <a16:creationId xmlns:a16="http://schemas.microsoft.com/office/drawing/2014/main" id="{E94AB4C5-040D-401C-8D40-565A899A934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854">
              <a:extLst>
                <a:ext uri="{FF2B5EF4-FFF2-40B4-BE49-F238E27FC236}">
                  <a16:creationId xmlns:a16="http://schemas.microsoft.com/office/drawing/2014/main" id="{D9157A1F-FD66-4FDA-9CC7-E418198F8BB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F953BA96-0890-49EC-82D5-B9D17CE5E7CF}"/>
              </a:ext>
            </a:extLst>
          </p:cNvPr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178" name="모서리가 둥근 직사각형 856">
              <a:extLst>
                <a:ext uri="{FF2B5EF4-FFF2-40B4-BE49-F238E27FC236}">
                  <a16:creationId xmlns:a16="http://schemas.microsoft.com/office/drawing/2014/main" id="{193791CD-6561-4404-B843-4F9D7898398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857">
              <a:extLst>
                <a:ext uri="{FF2B5EF4-FFF2-40B4-BE49-F238E27FC236}">
                  <a16:creationId xmlns:a16="http://schemas.microsoft.com/office/drawing/2014/main" id="{CD646390-7F51-437E-AAED-2B4B4755568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" name="모서리가 둥근 직사각형 858">
              <a:extLst>
                <a:ext uri="{FF2B5EF4-FFF2-40B4-BE49-F238E27FC236}">
                  <a16:creationId xmlns:a16="http://schemas.microsoft.com/office/drawing/2014/main" id="{33D191C1-CDB7-4FAA-9224-63282890007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E5C6CE0B-5BEE-4BCF-8B7F-C20CF8A80292}"/>
              </a:ext>
            </a:extLst>
          </p:cNvPr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182" name="모서리가 둥근 직사각형 860">
              <a:extLst>
                <a:ext uri="{FF2B5EF4-FFF2-40B4-BE49-F238E27FC236}">
                  <a16:creationId xmlns:a16="http://schemas.microsoft.com/office/drawing/2014/main" id="{F6239B9D-9090-4DEA-BB55-6D3C5A384BA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861">
              <a:extLst>
                <a:ext uri="{FF2B5EF4-FFF2-40B4-BE49-F238E27FC236}">
                  <a16:creationId xmlns:a16="http://schemas.microsoft.com/office/drawing/2014/main" id="{4CBAF8BE-00CF-4344-BEE7-3C5AD024B25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862">
              <a:extLst>
                <a:ext uri="{FF2B5EF4-FFF2-40B4-BE49-F238E27FC236}">
                  <a16:creationId xmlns:a16="http://schemas.microsoft.com/office/drawing/2014/main" id="{522447AF-74E4-4900-A6C7-681FA4EEE9C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85" name="모서리가 둥근 직사각형 864">
            <a:extLst>
              <a:ext uri="{FF2B5EF4-FFF2-40B4-BE49-F238E27FC236}">
                <a16:creationId xmlns:a16="http://schemas.microsoft.com/office/drawing/2014/main" id="{7722090A-8821-472D-B4B4-B2C92FB6028F}"/>
              </a:ext>
            </a:extLst>
          </p:cNvPr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" name="모서리가 둥근 직사각형 865">
            <a:extLst>
              <a:ext uri="{FF2B5EF4-FFF2-40B4-BE49-F238E27FC236}">
                <a16:creationId xmlns:a16="http://schemas.microsoft.com/office/drawing/2014/main" id="{9D534073-C712-47F3-8AAC-2D060B5390FD}"/>
              </a:ext>
            </a:extLst>
          </p:cNvPr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" name="모서리가 둥근 직사각형 866">
            <a:extLst>
              <a:ext uri="{FF2B5EF4-FFF2-40B4-BE49-F238E27FC236}">
                <a16:creationId xmlns:a16="http://schemas.microsoft.com/office/drawing/2014/main" id="{B8E6CDC1-F1A9-4E7A-B245-A057B8F06021}"/>
              </a:ext>
            </a:extLst>
          </p:cNvPr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F0F781E6-BDAB-4CD1-9B0E-C8B00676D309}"/>
              </a:ext>
            </a:extLst>
          </p:cNvPr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189" name="모서리가 둥근 직사각형 869">
              <a:extLst>
                <a:ext uri="{FF2B5EF4-FFF2-40B4-BE49-F238E27FC236}">
                  <a16:creationId xmlns:a16="http://schemas.microsoft.com/office/drawing/2014/main" id="{098B8886-31E3-41DA-99AA-1F3F1E2BEE5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" name="모서리가 둥근 직사각형 870">
              <a:extLst>
                <a:ext uri="{FF2B5EF4-FFF2-40B4-BE49-F238E27FC236}">
                  <a16:creationId xmlns:a16="http://schemas.microsoft.com/office/drawing/2014/main" id="{30687B06-6DD6-44DC-88DE-34A5DA64F1E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871">
              <a:extLst>
                <a:ext uri="{FF2B5EF4-FFF2-40B4-BE49-F238E27FC236}">
                  <a16:creationId xmlns:a16="http://schemas.microsoft.com/office/drawing/2014/main" id="{897B6954-B409-4BD5-97C2-6D04AFD822B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2" name="모서리가 둥근 직사각형 872">
            <a:extLst>
              <a:ext uri="{FF2B5EF4-FFF2-40B4-BE49-F238E27FC236}">
                <a16:creationId xmlns:a16="http://schemas.microsoft.com/office/drawing/2014/main" id="{1DBD10FF-B2BB-4A2D-8777-8287746F73B3}"/>
              </a:ext>
            </a:extLst>
          </p:cNvPr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" name="모서리가 둥근 직사각형 873">
            <a:extLst>
              <a:ext uri="{FF2B5EF4-FFF2-40B4-BE49-F238E27FC236}">
                <a16:creationId xmlns:a16="http://schemas.microsoft.com/office/drawing/2014/main" id="{C718DCDD-BC64-4609-8EA4-86A7EEBA6E91}"/>
              </a:ext>
            </a:extLst>
          </p:cNvPr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" name="모서리가 둥근 직사각형 874">
            <a:extLst>
              <a:ext uri="{FF2B5EF4-FFF2-40B4-BE49-F238E27FC236}">
                <a16:creationId xmlns:a16="http://schemas.microsoft.com/office/drawing/2014/main" id="{F67D39D6-E6A2-424A-89B5-1B84C39C6FDF}"/>
              </a:ext>
            </a:extLst>
          </p:cNvPr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95" name="그룹 194">
            <a:extLst>
              <a:ext uri="{FF2B5EF4-FFF2-40B4-BE49-F238E27FC236}">
                <a16:creationId xmlns:a16="http://schemas.microsoft.com/office/drawing/2014/main" id="{D7F6A614-6AAC-4E1B-96D8-8D6CCFC2C874}"/>
              </a:ext>
            </a:extLst>
          </p:cNvPr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196" name="모서리가 둥근 직사각형 876">
              <a:extLst>
                <a:ext uri="{FF2B5EF4-FFF2-40B4-BE49-F238E27FC236}">
                  <a16:creationId xmlns:a16="http://schemas.microsoft.com/office/drawing/2014/main" id="{FF95A214-1163-48C8-ACFE-491BF4647AC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7" name="모서리가 둥근 직사각형 877">
              <a:extLst>
                <a:ext uri="{FF2B5EF4-FFF2-40B4-BE49-F238E27FC236}">
                  <a16:creationId xmlns:a16="http://schemas.microsoft.com/office/drawing/2014/main" id="{5423E0CB-AE42-41EC-AE64-D50DB076D50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8" name="모서리가 둥근 직사각형 878">
              <a:extLst>
                <a:ext uri="{FF2B5EF4-FFF2-40B4-BE49-F238E27FC236}">
                  <a16:creationId xmlns:a16="http://schemas.microsoft.com/office/drawing/2014/main" id="{CDA87417-98F9-47EF-A2B0-A3ECD8F416F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9" name="모서리가 둥근 직사각형 880">
            <a:extLst>
              <a:ext uri="{FF2B5EF4-FFF2-40B4-BE49-F238E27FC236}">
                <a16:creationId xmlns:a16="http://schemas.microsoft.com/office/drawing/2014/main" id="{85FB8AB8-58FA-406C-BC45-5F8E99B9D27C}"/>
              </a:ext>
            </a:extLst>
          </p:cNvPr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0" name="모서리가 둥근 직사각형 881">
            <a:extLst>
              <a:ext uri="{FF2B5EF4-FFF2-40B4-BE49-F238E27FC236}">
                <a16:creationId xmlns:a16="http://schemas.microsoft.com/office/drawing/2014/main" id="{C311DB16-7F33-42EF-AA3B-83FFB45113E5}"/>
              </a:ext>
            </a:extLst>
          </p:cNvPr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" name="모서리가 둥근 직사각형 882">
            <a:extLst>
              <a:ext uri="{FF2B5EF4-FFF2-40B4-BE49-F238E27FC236}">
                <a16:creationId xmlns:a16="http://schemas.microsoft.com/office/drawing/2014/main" id="{244C7346-C7A8-4689-BB02-242B6FC76025}"/>
              </a:ext>
            </a:extLst>
          </p:cNvPr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" name="모서리가 둥근 직사각형 884">
            <a:extLst>
              <a:ext uri="{FF2B5EF4-FFF2-40B4-BE49-F238E27FC236}">
                <a16:creationId xmlns:a16="http://schemas.microsoft.com/office/drawing/2014/main" id="{058DBCCB-1E61-41E3-A446-F7A1839F8C78}"/>
              </a:ext>
            </a:extLst>
          </p:cNvPr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" name="모서리가 둥근 직사각형 885">
            <a:extLst>
              <a:ext uri="{FF2B5EF4-FFF2-40B4-BE49-F238E27FC236}">
                <a16:creationId xmlns:a16="http://schemas.microsoft.com/office/drawing/2014/main" id="{DC81812B-FBDE-4888-B4E3-BFC059A64768}"/>
              </a:ext>
            </a:extLst>
          </p:cNvPr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" name="모서리가 둥근 직사각형 886">
            <a:extLst>
              <a:ext uri="{FF2B5EF4-FFF2-40B4-BE49-F238E27FC236}">
                <a16:creationId xmlns:a16="http://schemas.microsoft.com/office/drawing/2014/main" id="{424F6318-9E27-40B1-A7D3-474BEE236346}"/>
              </a:ext>
            </a:extLst>
          </p:cNvPr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05" name="그룹 204">
            <a:extLst>
              <a:ext uri="{FF2B5EF4-FFF2-40B4-BE49-F238E27FC236}">
                <a16:creationId xmlns:a16="http://schemas.microsoft.com/office/drawing/2014/main" id="{D4FC4BE6-16CB-4AD0-8DA8-DEE8840E21D4}"/>
              </a:ext>
            </a:extLst>
          </p:cNvPr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206" name="모서리가 둥근 직사각형 888">
              <a:extLst>
                <a:ext uri="{FF2B5EF4-FFF2-40B4-BE49-F238E27FC236}">
                  <a16:creationId xmlns:a16="http://schemas.microsoft.com/office/drawing/2014/main" id="{2F834608-6E3F-4ABD-BF01-6BAE5D18B37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" name="모서리가 둥근 직사각형 889">
              <a:extLst>
                <a:ext uri="{FF2B5EF4-FFF2-40B4-BE49-F238E27FC236}">
                  <a16:creationId xmlns:a16="http://schemas.microsoft.com/office/drawing/2014/main" id="{5F51A6DB-5339-4F6E-A872-AEB3A18227C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" name="모서리가 둥근 직사각형 890">
              <a:extLst>
                <a:ext uri="{FF2B5EF4-FFF2-40B4-BE49-F238E27FC236}">
                  <a16:creationId xmlns:a16="http://schemas.microsoft.com/office/drawing/2014/main" id="{35123D08-9A08-4F78-BF55-F175731018A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9" name="그룹 208">
            <a:extLst>
              <a:ext uri="{FF2B5EF4-FFF2-40B4-BE49-F238E27FC236}">
                <a16:creationId xmlns:a16="http://schemas.microsoft.com/office/drawing/2014/main" id="{831EBF26-8C0C-4B96-9C5C-36CD084C38ED}"/>
              </a:ext>
            </a:extLst>
          </p:cNvPr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210" name="모서리가 둥근 직사각형 892">
              <a:extLst>
                <a:ext uri="{FF2B5EF4-FFF2-40B4-BE49-F238E27FC236}">
                  <a16:creationId xmlns:a16="http://schemas.microsoft.com/office/drawing/2014/main" id="{0C26C9E1-2167-425F-90FE-DDF7293BF03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" name="모서리가 둥근 직사각형 893">
              <a:extLst>
                <a:ext uri="{FF2B5EF4-FFF2-40B4-BE49-F238E27FC236}">
                  <a16:creationId xmlns:a16="http://schemas.microsoft.com/office/drawing/2014/main" id="{46E3DD77-985F-43E5-8E39-15903ED6B27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" name="모서리가 둥근 직사각형 894">
              <a:extLst>
                <a:ext uri="{FF2B5EF4-FFF2-40B4-BE49-F238E27FC236}">
                  <a16:creationId xmlns:a16="http://schemas.microsoft.com/office/drawing/2014/main" id="{EFF23355-B86A-4CC8-B927-CBCDE38786E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3" name="그룹 212">
            <a:extLst>
              <a:ext uri="{FF2B5EF4-FFF2-40B4-BE49-F238E27FC236}">
                <a16:creationId xmlns:a16="http://schemas.microsoft.com/office/drawing/2014/main" id="{793E7240-91EA-4BBD-BDCC-17D390D9CA19}"/>
              </a:ext>
            </a:extLst>
          </p:cNvPr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214" name="모서리가 둥근 직사각형 896">
              <a:extLst>
                <a:ext uri="{FF2B5EF4-FFF2-40B4-BE49-F238E27FC236}">
                  <a16:creationId xmlns:a16="http://schemas.microsoft.com/office/drawing/2014/main" id="{9E4EF4A2-01AF-4B72-A80D-248304C3AE8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" name="모서리가 둥근 직사각형 897">
              <a:extLst>
                <a:ext uri="{FF2B5EF4-FFF2-40B4-BE49-F238E27FC236}">
                  <a16:creationId xmlns:a16="http://schemas.microsoft.com/office/drawing/2014/main" id="{0CD63E1C-F0A4-4F74-90DF-67BE05DBC54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6" name="모서리가 둥근 직사각형 898">
              <a:extLst>
                <a:ext uri="{FF2B5EF4-FFF2-40B4-BE49-F238E27FC236}">
                  <a16:creationId xmlns:a16="http://schemas.microsoft.com/office/drawing/2014/main" id="{F62E0A84-017D-418D-89A0-809F2383EA7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7" name="그룹 216">
            <a:extLst>
              <a:ext uri="{FF2B5EF4-FFF2-40B4-BE49-F238E27FC236}">
                <a16:creationId xmlns:a16="http://schemas.microsoft.com/office/drawing/2014/main" id="{EB9F8666-05EC-4176-AFCE-3C8A58896B77}"/>
              </a:ext>
            </a:extLst>
          </p:cNvPr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218" name="모서리가 둥근 직사각형 900">
              <a:extLst>
                <a:ext uri="{FF2B5EF4-FFF2-40B4-BE49-F238E27FC236}">
                  <a16:creationId xmlns:a16="http://schemas.microsoft.com/office/drawing/2014/main" id="{1297AD2B-2DC0-481B-8108-0DD4977342C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9" name="모서리가 둥근 직사각형 901">
              <a:extLst>
                <a:ext uri="{FF2B5EF4-FFF2-40B4-BE49-F238E27FC236}">
                  <a16:creationId xmlns:a16="http://schemas.microsoft.com/office/drawing/2014/main" id="{81A3986D-9C2B-4ABE-B7D5-CDC685A81D1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0" name="모서리가 둥근 직사각형 902">
              <a:extLst>
                <a:ext uri="{FF2B5EF4-FFF2-40B4-BE49-F238E27FC236}">
                  <a16:creationId xmlns:a16="http://schemas.microsoft.com/office/drawing/2014/main" id="{37124756-42F4-4371-AF56-2CAD124697F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85151EFA-DA67-4F6E-87AD-7B10465AE70E}"/>
              </a:ext>
            </a:extLst>
          </p:cNvPr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222" name="모서리가 둥근 직사각형 904">
              <a:extLst>
                <a:ext uri="{FF2B5EF4-FFF2-40B4-BE49-F238E27FC236}">
                  <a16:creationId xmlns:a16="http://schemas.microsoft.com/office/drawing/2014/main" id="{5925C714-D613-4650-BA00-CDB56BEE26D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3" name="모서리가 둥근 직사각형 905">
              <a:extLst>
                <a:ext uri="{FF2B5EF4-FFF2-40B4-BE49-F238E27FC236}">
                  <a16:creationId xmlns:a16="http://schemas.microsoft.com/office/drawing/2014/main" id="{FE845E79-98B4-47C3-B049-3C6F9DB785D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4" name="모서리가 둥근 직사각형 906">
              <a:extLst>
                <a:ext uri="{FF2B5EF4-FFF2-40B4-BE49-F238E27FC236}">
                  <a16:creationId xmlns:a16="http://schemas.microsoft.com/office/drawing/2014/main" id="{B09378C0-D7AC-4A78-BF8A-3B712881F96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5" name="그룹 224">
            <a:extLst>
              <a:ext uri="{FF2B5EF4-FFF2-40B4-BE49-F238E27FC236}">
                <a16:creationId xmlns:a16="http://schemas.microsoft.com/office/drawing/2014/main" id="{4D337CAA-11E5-47CE-8F2D-5FAB6168FCDD}"/>
              </a:ext>
            </a:extLst>
          </p:cNvPr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226" name="모서리가 둥근 직사각형 908">
              <a:extLst>
                <a:ext uri="{FF2B5EF4-FFF2-40B4-BE49-F238E27FC236}">
                  <a16:creationId xmlns:a16="http://schemas.microsoft.com/office/drawing/2014/main" id="{B536A899-582A-4B81-855C-9F255072388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" name="모서리가 둥근 직사각형 909">
              <a:extLst>
                <a:ext uri="{FF2B5EF4-FFF2-40B4-BE49-F238E27FC236}">
                  <a16:creationId xmlns:a16="http://schemas.microsoft.com/office/drawing/2014/main" id="{D617237E-305A-4948-8B1F-643D68A5053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" name="모서리가 둥근 직사각형 910">
              <a:extLst>
                <a:ext uri="{FF2B5EF4-FFF2-40B4-BE49-F238E27FC236}">
                  <a16:creationId xmlns:a16="http://schemas.microsoft.com/office/drawing/2014/main" id="{58B928A6-7FD4-4106-8F2B-64193E22A63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9" name="모서리가 둥근 직사각형 912">
            <a:extLst>
              <a:ext uri="{FF2B5EF4-FFF2-40B4-BE49-F238E27FC236}">
                <a16:creationId xmlns:a16="http://schemas.microsoft.com/office/drawing/2014/main" id="{73CB5F21-2E40-4C92-85CF-A1C8B5A4C420}"/>
              </a:ext>
            </a:extLst>
          </p:cNvPr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0" name="모서리가 둥근 직사각형 914">
            <a:extLst>
              <a:ext uri="{FF2B5EF4-FFF2-40B4-BE49-F238E27FC236}">
                <a16:creationId xmlns:a16="http://schemas.microsoft.com/office/drawing/2014/main" id="{2533E15E-E746-4722-A5FF-A49CB3DFD287}"/>
              </a:ext>
            </a:extLst>
          </p:cNvPr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1" name="모서리가 둥근 직사각형 916">
            <a:extLst>
              <a:ext uri="{FF2B5EF4-FFF2-40B4-BE49-F238E27FC236}">
                <a16:creationId xmlns:a16="http://schemas.microsoft.com/office/drawing/2014/main" id="{94085F1B-40DA-4177-9470-52F68EC99D66}"/>
              </a:ext>
            </a:extLst>
          </p:cNvPr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2" name="모서리가 둥근 직사각형 918">
            <a:extLst>
              <a:ext uri="{FF2B5EF4-FFF2-40B4-BE49-F238E27FC236}">
                <a16:creationId xmlns:a16="http://schemas.microsoft.com/office/drawing/2014/main" id="{3AA62091-EDBD-4FA6-A0FA-2A91973D7C75}"/>
              </a:ext>
            </a:extLst>
          </p:cNvPr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3" name="모서리가 둥근 직사각형 920">
            <a:extLst>
              <a:ext uri="{FF2B5EF4-FFF2-40B4-BE49-F238E27FC236}">
                <a16:creationId xmlns:a16="http://schemas.microsoft.com/office/drawing/2014/main" id="{04EEE347-E548-4E6A-81C1-1151672ED80B}"/>
              </a:ext>
            </a:extLst>
          </p:cNvPr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4" name="모서리가 둥근 직사각형 922">
            <a:extLst>
              <a:ext uri="{FF2B5EF4-FFF2-40B4-BE49-F238E27FC236}">
                <a16:creationId xmlns:a16="http://schemas.microsoft.com/office/drawing/2014/main" id="{A8B2039B-D971-4DD1-BEE7-83DF58384E68}"/>
              </a:ext>
            </a:extLst>
          </p:cNvPr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5" name="모서리가 둥근 직사각형 924">
            <a:extLst>
              <a:ext uri="{FF2B5EF4-FFF2-40B4-BE49-F238E27FC236}">
                <a16:creationId xmlns:a16="http://schemas.microsoft.com/office/drawing/2014/main" id="{E1AF33B7-C822-4630-BB8A-00A923A4442A}"/>
              </a:ext>
            </a:extLst>
          </p:cNvPr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6" name="모서리가 둥근 직사각형 926">
            <a:extLst>
              <a:ext uri="{FF2B5EF4-FFF2-40B4-BE49-F238E27FC236}">
                <a16:creationId xmlns:a16="http://schemas.microsoft.com/office/drawing/2014/main" id="{35F7B650-EE5B-4CC5-93CF-FCDD90CA6D68}"/>
              </a:ext>
            </a:extLst>
          </p:cNvPr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37" name="그룹 236">
            <a:extLst>
              <a:ext uri="{FF2B5EF4-FFF2-40B4-BE49-F238E27FC236}">
                <a16:creationId xmlns:a16="http://schemas.microsoft.com/office/drawing/2014/main" id="{711A3C6C-1F67-4CEB-8BE4-03FDD1BA1D1F}"/>
              </a:ext>
            </a:extLst>
          </p:cNvPr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238" name="모서리가 둥근 직사각형 928">
              <a:extLst>
                <a:ext uri="{FF2B5EF4-FFF2-40B4-BE49-F238E27FC236}">
                  <a16:creationId xmlns:a16="http://schemas.microsoft.com/office/drawing/2014/main" id="{F5C608B0-E092-407C-9298-A9197009F76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9" name="모서리가 둥근 직사각형 930">
              <a:extLst>
                <a:ext uri="{FF2B5EF4-FFF2-40B4-BE49-F238E27FC236}">
                  <a16:creationId xmlns:a16="http://schemas.microsoft.com/office/drawing/2014/main" id="{3DE87EB5-3EC4-45B3-8C56-18F5E9F8E37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0" name="그룹 239">
            <a:extLst>
              <a:ext uri="{FF2B5EF4-FFF2-40B4-BE49-F238E27FC236}">
                <a16:creationId xmlns:a16="http://schemas.microsoft.com/office/drawing/2014/main" id="{F64C7B6F-262E-4A44-8904-BF39B10DD687}"/>
              </a:ext>
            </a:extLst>
          </p:cNvPr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241" name="모서리가 둥근 직사각형 932">
              <a:extLst>
                <a:ext uri="{FF2B5EF4-FFF2-40B4-BE49-F238E27FC236}">
                  <a16:creationId xmlns:a16="http://schemas.microsoft.com/office/drawing/2014/main" id="{22B0AE2F-4AFF-483C-A110-A1BD744D41A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2" name="모서리가 둥근 직사각형 934">
              <a:extLst>
                <a:ext uri="{FF2B5EF4-FFF2-40B4-BE49-F238E27FC236}">
                  <a16:creationId xmlns:a16="http://schemas.microsoft.com/office/drawing/2014/main" id="{DAA28803-4DEF-417F-9FBE-07656124AE2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FCD95768-A04C-454D-B269-7E210420B41B}"/>
              </a:ext>
            </a:extLst>
          </p:cNvPr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244" name="모서리가 둥근 직사각형 936">
              <a:extLst>
                <a:ext uri="{FF2B5EF4-FFF2-40B4-BE49-F238E27FC236}">
                  <a16:creationId xmlns:a16="http://schemas.microsoft.com/office/drawing/2014/main" id="{6D02F06A-5E65-4552-ADF6-FBF6C1A77F9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5" name="모서리가 둥근 직사각형 938">
              <a:extLst>
                <a:ext uri="{FF2B5EF4-FFF2-40B4-BE49-F238E27FC236}">
                  <a16:creationId xmlns:a16="http://schemas.microsoft.com/office/drawing/2014/main" id="{B8884CF1-A4BA-485F-92AD-1B2079A65C2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76DE21F4-D7D1-46FA-964A-2CF21A6C5A9E}"/>
              </a:ext>
            </a:extLst>
          </p:cNvPr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247" name="모서리가 둥근 직사각형 940">
              <a:extLst>
                <a:ext uri="{FF2B5EF4-FFF2-40B4-BE49-F238E27FC236}">
                  <a16:creationId xmlns:a16="http://schemas.microsoft.com/office/drawing/2014/main" id="{7BB914BC-7B2C-4F20-B2C3-CA7B3F3F021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8" name="모서리가 둥근 직사각형 942">
              <a:extLst>
                <a:ext uri="{FF2B5EF4-FFF2-40B4-BE49-F238E27FC236}">
                  <a16:creationId xmlns:a16="http://schemas.microsoft.com/office/drawing/2014/main" id="{52C7E8A6-C7E4-40F8-973A-8F8567CB64A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49" name="그룹 248">
            <a:extLst>
              <a:ext uri="{FF2B5EF4-FFF2-40B4-BE49-F238E27FC236}">
                <a16:creationId xmlns:a16="http://schemas.microsoft.com/office/drawing/2014/main" id="{90F63706-36C1-4563-BA52-E03CC8244EF0}"/>
              </a:ext>
            </a:extLst>
          </p:cNvPr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250" name="모서리가 둥근 직사각형 944">
              <a:extLst>
                <a:ext uri="{FF2B5EF4-FFF2-40B4-BE49-F238E27FC236}">
                  <a16:creationId xmlns:a16="http://schemas.microsoft.com/office/drawing/2014/main" id="{DF1FC8FB-5D40-4B98-82C5-E40B385B983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1" name="모서리가 둥근 직사각형 946">
              <a:extLst>
                <a:ext uri="{FF2B5EF4-FFF2-40B4-BE49-F238E27FC236}">
                  <a16:creationId xmlns:a16="http://schemas.microsoft.com/office/drawing/2014/main" id="{626DF492-AA28-4B23-88FA-C2F89B1AE8E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DF6BE9E5-1AFB-4723-8171-6D5898A2F834}"/>
              </a:ext>
            </a:extLst>
          </p:cNvPr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253" name="모서리가 둥근 직사각형 948">
              <a:extLst>
                <a:ext uri="{FF2B5EF4-FFF2-40B4-BE49-F238E27FC236}">
                  <a16:creationId xmlns:a16="http://schemas.microsoft.com/office/drawing/2014/main" id="{44778846-C078-43C9-9E57-53F8CB4BBEA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4" name="모서리가 둥근 직사각형 950">
              <a:extLst>
                <a:ext uri="{FF2B5EF4-FFF2-40B4-BE49-F238E27FC236}">
                  <a16:creationId xmlns:a16="http://schemas.microsoft.com/office/drawing/2014/main" id="{837D5EA8-74E2-450F-BA7D-3B5D377F7AB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255" name="직선 연결선 254">
            <a:extLst>
              <a:ext uri="{FF2B5EF4-FFF2-40B4-BE49-F238E27FC236}">
                <a16:creationId xmlns:a16="http://schemas.microsoft.com/office/drawing/2014/main" id="{86462442-9437-4A91-845D-D33397F7E623}"/>
              </a:ext>
            </a:extLst>
          </p:cNvPr>
          <p:cNvCxnSpPr/>
          <p:nvPr/>
        </p:nvCxnSpPr>
        <p:spPr>
          <a:xfrm>
            <a:off x="4589347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6" name="직선 연결선 255">
            <a:extLst>
              <a:ext uri="{FF2B5EF4-FFF2-40B4-BE49-F238E27FC236}">
                <a16:creationId xmlns:a16="http://schemas.microsoft.com/office/drawing/2014/main" id="{9F4BE63F-EAE5-43B2-84F5-91DE2DC9E143}"/>
              </a:ext>
            </a:extLst>
          </p:cNvPr>
          <p:cNvCxnSpPr/>
          <p:nvPr/>
        </p:nvCxnSpPr>
        <p:spPr>
          <a:xfrm>
            <a:off x="4746063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7" name="직사각형 256">
            <a:extLst>
              <a:ext uri="{FF2B5EF4-FFF2-40B4-BE49-F238E27FC236}">
                <a16:creationId xmlns:a16="http://schemas.microsoft.com/office/drawing/2014/main" id="{EBD2E0D4-E42B-4609-ABCF-B9277B99AA33}"/>
              </a:ext>
            </a:extLst>
          </p:cNvPr>
          <p:cNvSpPr/>
          <p:nvPr/>
        </p:nvSpPr>
        <p:spPr>
          <a:xfrm>
            <a:off x="4456608" y="3654498"/>
            <a:ext cx="44595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239FFC44-7E9B-467C-9A59-0644179B6CC2}"/>
              </a:ext>
            </a:extLst>
          </p:cNvPr>
          <p:cNvCxnSpPr/>
          <p:nvPr/>
        </p:nvCxnSpPr>
        <p:spPr>
          <a:xfrm>
            <a:off x="3966215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3645E4DE-2AB5-411A-9572-712DE10721BD}"/>
              </a:ext>
            </a:extLst>
          </p:cNvPr>
          <p:cNvCxnSpPr/>
          <p:nvPr/>
        </p:nvCxnSpPr>
        <p:spPr>
          <a:xfrm>
            <a:off x="4122931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14C2F65B-B9AC-4CB1-A732-B9CA9A058165}"/>
              </a:ext>
            </a:extLst>
          </p:cNvPr>
          <p:cNvSpPr/>
          <p:nvPr/>
        </p:nvSpPr>
        <p:spPr>
          <a:xfrm>
            <a:off x="3907393" y="3793008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5CF6F05F-1394-44DF-9415-D89A6FD1BD4F}"/>
              </a:ext>
            </a:extLst>
          </p:cNvPr>
          <p:cNvSpPr/>
          <p:nvPr/>
        </p:nvSpPr>
        <p:spPr>
          <a:xfrm>
            <a:off x="3843230" y="3655223"/>
            <a:ext cx="44595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262" name="직선 연결선 261">
            <a:extLst>
              <a:ext uri="{FF2B5EF4-FFF2-40B4-BE49-F238E27FC236}">
                <a16:creationId xmlns:a16="http://schemas.microsoft.com/office/drawing/2014/main" id="{250246B6-501A-413C-BBB9-15F7842A0EE4}"/>
              </a:ext>
            </a:extLst>
          </p:cNvPr>
          <p:cNvCxnSpPr/>
          <p:nvPr/>
        </p:nvCxnSpPr>
        <p:spPr>
          <a:xfrm>
            <a:off x="3302531" y="38375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" name="직선 연결선 262">
            <a:extLst>
              <a:ext uri="{FF2B5EF4-FFF2-40B4-BE49-F238E27FC236}">
                <a16:creationId xmlns:a16="http://schemas.microsoft.com/office/drawing/2014/main" id="{B38E3AC4-FBE7-4CB3-BA00-F7BFAD051138}"/>
              </a:ext>
            </a:extLst>
          </p:cNvPr>
          <p:cNvCxnSpPr/>
          <p:nvPr/>
        </p:nvCxnSpPr>
        <p:spPr>
          <a:xfrm>
            <a:off x="3459247" y="38333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399A9AD8-917A-48E1-B6C9-91D38EC7CD33}"/>
              </a:ext>
            </a:extLst>
          </p:cNvPr>
          <p:cNvSpPr/>
          <p:nvPr/>
        </p:nvSpPr>
        <p:spPr>
          <a:xfrm>
            <a:off x="3174841" y="365146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265" name="직선 연결선 264">
            <a:extLst>
              <a:ext uri="{FF2B5EF4-FFF2-40B4-BE49-F238E27FC236}">
                <a16:creationId xmlns:a16="http://schemas.microsoft.com/office/drawing/2014/main" id="{8F09BAAB-3D56-4171-A05E-90465E3E81C4}"/>
              </a:ext>
            </a:extLst>
          </p:cNvPr>
          <p:cNvCxnSpPr/>
          <p:nvPr/>
        </p:nvCxnSpPr>
        <p:spPr>
          <a:xfrm>
            <a:off x="5222561" y="38270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6" name="직선 연결선 265">
            <a:extLst>
              <a:ext uri="{FF2B5EF4-FFF2-40B4-BE49-F238E27FC236}">
                <a16:creationId xmlns:a16="http://schemas.microsoft.com/office/drawing/2014/main" id="{52B1768B-7DB2-4D96-B9E1-A3C3378507D7}"/>
              </a:ext>
            </a:extLst>
          </p:cNvPr>
          <p:cNvCxnSpPr/>
          <p:nvPr/>
        </p:nvCxnSpPr>
        <p:spPr>
          <a:xfrm>
            <a:off x="5379277" y="38228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9894BB7B-68A1-4855-9923-B2230A048ECD}"/>
              </a:ext>
            </a:extLst>
          </p:cNvPr>
          <p:cNvSpPr/>
          <p:nvPr/>
        </p:nvSpPr>
        <p:spPr>
          <a:xfrm>
            <a:off x="5083858" y="3650474"/>
            <a:ext cx="44755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5494C225-4941-47D2-BE4F-03ED1CFC6BB3}"/>
              </a:ext>
            </a:extLst>
          </p:cNvPr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005D7D0F-8429-48F2-AF36-58015F2CD4F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4" name="모서리가 둥근 직사각형 1557">
            <a:extLst>
              <a:ext uri="{FF2B5EF4-FFF2-40B4-BE49-F238E27FC236}">
                <a16:creationId xmlns:a16="http://schemas.microsoft.com/office/drawing/2014/main" id="{7BE2B668-29A2-49A4-84BE-EC1938252E6D}"/>
              </a:ext>
            </a:extLst>
          </p:cNvPr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5" name="모서리가 둥근 직사각형 1558">
            <a:extLst>
              <a:ext uri="{FF2B5EF4-FFF2-40B4-BE49-F238E27FC236}">
                <a16:creationId xmlns:a16="http://schemas.microsoft.com/office/drawing/2014/main" id="{0E1B7DF5-F934-4F94-9D05-3B50D44929C8}"/>
              </a:ext>
            </a:extLst>
          </p:cNvPr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6" name="모서리가 둥근 직사각형 1559">
            <a:extLst>
              <a:ext uri="{FF2B5EF4-FFF2-40B4-BE49-F238E27FC236}">
                <a16:creationId xmlns:a16="http://schemas.microsoft.com/office/drawing/2014/main" id="{7E32BB91-B622-4365-B01C-95EAC647D9FC}"/>
              </a:ext>
            </a:extLst>
          </p:cNvPr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7" name="모서리가 둥근 직사각형 1560">
            <a:extLst>
              <a:ext uri="{FF2B5EF4-FFF2-40B4-BE49-F238E27FC236}">
                <a16:creationId xmlns:a16="http://schemas.microsoft.com/office/drawing/2014/main" id="{82BA0437-1096-49F6-99F7-C476AEDCC62C}"/>
              </a:ext>
            </a:extLst>
          </p:cNvPr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8" name="모서리가 둥근 직사각형 1570">
            <a:extLst>
              <a:ext uri="{FF2B5EF4-FFF2-40B4-BE49-F238E27FC236}">
                <a16:creationId xmlns:a16="http://schemas.microsoft.com/office/drawing/2014/main" id="{F3BC5903-4B2E-4629-9457-36DA037C9CA9}"/>
              </a:ext>
            </a:extLst>
          </p:cNvPr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9" name="모서리가 둥근 직사각형 1571">
            <a:extLst>
              <a:ext uri="{FF2B5EF4-FFF2-40B4-BE49-F238E27FC236}">
                <a16:creationId xmlns:a16="http://schemas.microsoft.com/office/drawing/2014/main" id="{3FA3525E-4BE6-4CA8-AEEB-AECAB93DF617}"/>
              </a:ext>
            </a:extLst>
          </p:cNvPr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0" name="모서리가 둥근 직사각형 1572">
            <a:extLst>
              <a:ext uri="{FF2B5EF4-FFF2-40B4-BE49-F238E27FC236}">
                <a16:creationId xmlns:a16="http://schemas.microsoft.com/office/drawing/2014/main" id="{348DAFC7-4CB8-4048-8E09-03580C511161}"/>
              </a:ext>
            </a:extLst>
          </p:cNvPr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1" name="모서리가 둥근 직사각형 1573">
            <a:extLst>
              <a:ext uri="{FF2B5EF4-FFF2-40B4-BE49-F238E27FC236}">
                <a16:creationId xmlns:a16="http://schemas.microsoft.com/office/drawing/2014/main" id="{9C0D1B93-A134-416A-80CC-DD38F37FA3A7}"/>
              </a:ext>
            </a:extLst>
          </p:cNvPr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2" name="모서리가 둥근 직사각형 1574">
            <a:extLst>
              <a:ext uri="{FF2B5EF4-FFF2-40B4-BE49-F238E27FC236}">
                <a16:creationId xmlns:a16="http://schemas.microsoft.com/office/drawing/2014/main" id="{79B53B00-75F1-4397-A929-9BBBA7CF957D}"/>
              </a:ext>
            </a:extLst>
          </p:cNvPr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3" name="모서리가 둥근 직사각형 1575">
            <a:extLst>
              <a:ext uri="{FF2B5EF4-FFF2-40B4-BE49-F238E27FC236}">
                <a16:creationId xmlns:a16="http://schemas.microsoft.com/office/drawing/2014/main" id="{FB832E92-C94F-497E-B84A-329E98D90668}"/>
              </a:ext>
            </a:extLst>
          </p:cNvPr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4" name="모서리가 둥근 직사각형 1576">
            <a:extLst>
              <a:ext uri="{FF2B5EF4-FFF2-40B4-BE49-F238E27FC236}">
                <a16:creationId xmlns:a16="http://schemas.microsoft.com/office/drawing/2014/main" id="{EF2C6621-4D9F-4472-B546-AF12F8B0BCAB}"/>
              </a:ext>
            </a:extLst>
          </p:cNvPr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5" name="모서리가 둥근 직사각형 1577">
            <a:extLst>
              <a:ext uri="{FF2B5EF4-FFF2-40B4-BE49-F238E27FC236}">
                <a16:creationId xmlns:a16="http://schemas.microsoft.com/office/drawing/2014/main" id="{337D6064-A9F7-4A11-B8FF-4FB23F0DF87D}"/>
              </a:ext>
            </a:extLst>
          </p:cNvPr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6" name="모서리가 둥근 직사각형 1578">
            <a:extLst>
              <a:ext uri="{FF2B5EF4-FFF2-40B4-BE49-F238E27FC236}">
                <a16:creationId xmlns:a16="http://schemas.microsoft.com/office/drawing/2014/main" id="{054BAA37-0470-418D-A777-A3A9EE6CDC8D}"/>
              </a:ext>
            </a:extLst>
          </p:cNvPr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7" name="모서리가 둥근 직사각형 1579">
            <a:extLst>
              <a:ext uri="{FF2B5EF4-FFF2-40B4-BE49-F238E27FC236}">
                <a16:creationId xmlns:a16="http://schemas.microsoft.com/office/drawing/2014/main" id="{9F163480-130B-4AA9-992A-21AC75B47CC1}"/>
              </a:ext>
            </a:extLst>
          </p:cNvPr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8" name="모서리가 둥근 직사각형 1580">
            <a:extLst>
              <a:ext uri="{FF2B5EF4-FFF2-40B4-BE49-F238E27FC236}">
                <a16:creationId xmlns:a16="http://schemas.microsoft.com/office/drawing/2014/main" id="{1021A8A3-FD69-4147-9DE8-9345F483A05D}"/>
              </a:ext>
            </a:extLst>
          </p:cNvPr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9" name="모서리가 둥근 직사각형 1581">
            <a:extLst>
              <a:ext uri="{FF2B5EF4-FFF2-40B4-BE49-F238E27FC236}">
                <a16:creationId xmlns:a16="http://schemas.microsoft.com/office/drawing/2014/main" id="{707EE720-2B68-4CDC-B463-706A470ACC60}"/>
              </a:ext>
            </a:extLst>
          </p:cNvPr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0" name="모서리가 둥근 직사각형 1582">
            <a:extLst>
              <a:ext uri="{FF2B5EF4-FFF2-40B4-BE49-F238E27FC236}">
                <a16:creationId xmlns:a16="http://schemas.microsoft.com/office/drawing/2014/main" id="{3ACAC4ED-816F-4C79-B9FE-78E3618D46DA}"/>
              </a:ext>
            </a:extLst>
          </p:cNvPr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1" name="모서리가 둥근 직사각형 1583">
            <a:extLst>
              <a:ext uri="{FF2B5EF4-FFF2-40B4-BE49-F238E27FC236}">
                <a16:creationId xmlns:a16="http://schemas.microsoft.com/office/drawing/2014/main" id="{95B55681-19C8-42C9-B7AC-72C378049D99}"/>
              </a:ext>
            </a:extLst>
          </p:cNvPr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2" name="모서리가 둥근 직사각형 1584">
            <a:extLst>
              <a:ext uri="{FF2B5EF4-FFF2-40B4-BE49-F238E27FC236}">
                <a16:creationId xmlns:a16="http://schemas.microsoft.com/office/drawing/2014/main" id="{002A0590-3274-41B4-856B-14523F25431F}"/>
              </a:ext>
            </a:extLst>
          </p:cNvPr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3" name="모서리가 둥근 직사각형 1585">
            <a:extLst>
              <a:ext uri="{FF2B5EF4-FFF2-40B4-BE49-F238E27FC236}">
                <a16:creationId xmlns:a16="http://schemas.microsoft.com/office/drawing/2014/main" id="{23537804-C05B-4E31-A0F9-43E2B50D0D85}"/>
              </a:ext>
            </a:extLst>
          </p:cNvPr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4" name="모서리가 둥근 직사각형 1586">
            <a:extLst>
              <a:ext uri="{FF2B5EF4-FFF2-40B4-BE49-F238E27FC236}">
                <a16:creationId xmlns:a16="http://schemas.microsoft.com/office/drawing/2014/main" id="{3D0D6781-E8DF-4ED4-9A76-4770C51F6DB7}"/>
              </a:ext>
            </a:extLst>
          </p:cNvPr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5" name="모서리가 둥근 직사각형 1587">
            <a:extLst>
              <a:ext uri="{FF2B5EF4-FFF2-40B4-BE49-F238E27FC236}">
                <a16:creationId xmlns:a16="http://schemas.microsoft.com/office/drawing/2014/main" id="{D46508EC-9BF2-4AFA-A140-0425AE5C2D11}"/>
              </a:ext>
            </a:extLst>
          </p:cNvPr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6" name="모서리가 둥근 직사각형 1588">
            <a:extLst>
              <a:ext uri="{FF2B5EF4-FFF2-40B4-BE49-F238E27FC236}">
                <a16:creationId xmlns:a16="http://schemas.microsoft.com/office/drawing/2014/main" id="{F7A9AAA4-C553-43E0-A184-2FBCCEE29221}"/>
              </a:ext>
            </a:extLst>
          </p:cNvPr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7" name="모서리가 둥근 직사각형 1589">
            <a:extLst>
              <a:ext uri="{FF2B5EF4-FFF2-40B4-BE49-F238E27FC236}">
                <a16:creationId xmlns:a16="http://schemas.microsoft.com/office/drawing/2014/main" id="{DADE67E9-E771-419C-846D-8D20F3C430E8}"/>
              </a:ext>
            </a:extLst>
          </p:cNvPr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8" name="모서리가 둥근 직사각형 1590">
            <a:extLst>
              <a:ext uri="{FF2B5EF4-FFF2-40B4-BE49-F238E27FC236}">
                <a16:creationId xmlns:a16="http://schemas.microsoft.com/office/drawing/2014/main" id="{BDB21C07-920D-492E-BD06-C06A9B0C9C3D}"/>
              </a:ext>
            </a:extLst>
          </p:cNvPr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9" name="모서리가 둥근 직사각형 1591">
            <a:extLst>
              <a:ext uri="{FF2B5EF4-FFF2-40B4-BE49-F238E27FC236}">
                <a16:creationId xmlns:a16="http://schemas.microsoft.com/office/drawing/2014/main" id="{E3E9B737-4445-49F2-A7D4-56946F5BF31A}"/>
              </a:ext>
            </a:extLst>
          </p:cNvPr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0" name="모서리가 둥근 직사각형 1592">
            <a:extLst>
              <a:ext uri="{FF2B5EF4-FFF2-40B4-BE49-F238E27FC236}">
                <a16:creationId xmlns:a16="http://schemas.microsoft.com/office/drawing/2014/main" id="{97B75A6B-7E0C-479C-8FD9-DF51B6D7785B}"/>
              </a:ext>
            </a:extLst>
          </p:cNvPr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1" name="모서리가 둥근 직사각형 1593">
            <a:extLst>
              <a:ext uri="{FF2B5EF4-FFF2-40B4-BE49-F238E27FC236}">
                <a16:creationId xmlns:a16="http://schemas.microsoft.com/office/drawing/2014/main" id="{36972D84-581F-45B8-B1FB-066BDDA4F08B}"/>
              </a:ext>
            </a:extLst>
          </p:cNvPr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" name="모서리가 둥근 직사각형 1594">
            <a:extLst>
              <a:ext uri="{FF2B5EF4-FFF2-40B4-BE49-F238E27FC236}">
                <a16:creationId xmlns:a16="http://schemas.microsoft.com/office/drawing/2014/main" id="{BC2A0BC3-5CB2-4123-9A91-D100BD8872C3}"/>
              </a:ext>
            </a:extLst>
          </p:cNvPr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3" name="모서리가 둥근 직사각형 1595">
            <a:extLst>
              <a:ext uri="{FF2B5EF4-FFF2-40B4-BE49-F238E27FC236}">
                <a16:creationId xmlns:a16="http://schemas.microsoft.com/office/drawing/2014/main" id="{4A89BCF1-2FB9-480B-87EF-B55177D6B5B5}"/>
              </a:ext>
            </a:extLst>
          </p:cNvPr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4" name="모서리가 둥근 직사각형 1596">
            <a:extLst>
              <a:ext uri="{FF2B5EF4-FFF2-40B4-BE49-F238E27FC236}">
                <a16:creationId xmlns:a16="http://schemas.microsoft.com/office/drawing/2014/main" id="{5B38631D-BD3E-4C62-9568-496C871C3686}"/>
              </a:ext>
            </a:extLst>
          </p:cNvPr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5" name="모서리가 둥근 직사각형 1597">
            <a:extLst>
              <a:ext uri="{FF2B5EF4-FFF2-40B4-BE49-F238E27FC236}">
                <a16:creationId xmlns:a16="http://schemas.microsoft.com/office/drawing/2014/main" id="{7C947491-9C5E-458F-BE1C-DFBB1D83F629}"/>
              </a:ext>
            </a:extLst>
          </p:cNvPr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6" name="모서리가 둥근 직사각형 1598">
            <a:extLst>
              <a:ext uri="{FF2B5EF4-FFF2-40B4-BE49-F238E27FC236}">
                <a16:creationId xmlns:a16="http://schemas.microsoft.com/office/drawing/2014/main" id="{02B24B01-F03B-4B65-9BC4-9378BF4DF248}"/>
              </a:ext>
            </a:extLst>
          </p:cNvPr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7" name="모서리가 둥근 직사각형 1599">
            <a:extLst>
              <a:ext uri="{FF2B5EF4-FFF2-40B4-BE49-F238E27FC236}">
                <a16:creationId xmlns:a16="http://schemas.microsoft.com/office/drawing/2014/main" id="{C4F6A13B-7CEF-46A9-9432-701F9A62EFA1}"/>
              </a:ext>
            </a:extLst>
          </p:cNvPr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8" name="모서리가 둥근 직사각형 1600">
            <a:extLst>
              <a:ext uri="{FF2B5EF4-FFF2-40B4-BE49-F238E27FC236}">
                <a16:creationId xmlns:a16="http://schemas.microsoft.com/office/drawing/2014/main" id="{780EDFAB-0C8C-46AF-AD91-52CC0D16BAA9}"/>
              </a:ext>
            </a:extLst>
          </p:cNvPr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9" name="모서리가 둥근 직사각형 1601">
            <a:extLst>
              <a:ext uri="{FF2B5EF4-FFF2-40B4-BE49-F238E27FC236}">
                <a16:creationId xmlns:a16="http://schemas.microsoft.com/office/drawing/2014/main" id="{B3BEF941-3C2E-4881-8466-C9FD4D0C5BA1}"/>
              </a:ext>
            </a:extLst>
          </p:cNvPr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0" name="모서리가 둥근 직사각형 1602">
            <a:extLst>
              <a:ext uri="{FF2B5EF4-FFF2-40B4-BE49-F238E27FC236}">
                <a16:creationId xmlns:a16="http://schemas.microsoft.com/office/drawing/2014/main" id="{C6A93288-8135-4A1D-9EF1-E8E02EEF1A65}"/>
              </a:ext>
            </a:extLst>
          </p:cNvPr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1" name="모서리가 둥근 직사각형 1603">
            <a:extLst>
              <a:ext uri="{FF2B5EF4-FFF2-40B4-BE49-F238E27FC236}">
                <a16:creationId xmlns:a16="http://schemas.microsoft.com/office/drawing/2014/main" id="{470A345F-859B-4919-808A-5D2C5D860724}"/>
              </a:ext>
            </a:extLst>
          </p:cNvPr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2" name="모서리가 둥근 직사각형 1604">
            <a:extLst>
              <a:ext uri="{FF2B5EF4-FFF2-40B4-BE49-F238E27FC236}">
                <a16:creationId xmlns:a16="http://schemas.microsoft.com/office/drawing/2014/main" id="{F3C5966E-F3FB-412C-9803-934203A3DD0D}"/>
              </a:ext>
            </a:extLst>
          </p:cNvPr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3" name="모서리가 둥근 직사각형 1605">
            <a:extLst>
              <a:ext uri="{FF2B5EF4-FFF2-40B4-BE49-F238E27FC236}">
                <a16:creationId xmlns:a16="http://schemas.microsoft.com/office/drawing/2014/main" id="{C1940C59-F0A2-4306-96CD-758E52B445D3}"/>
              </a:ext>
            </a:extLst>
          </p:cNvPr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4" name="모서리가 둥근 직사각형 1606">
            <a:extLst>
              <a:ext uri="{FF2B5EF4-FFF2-40B4-BE49-F238E27FC236}">
                <a16:creationId xmlns:a16="http://schemas.microsoft.com/office/drawing/2014/main" id="{E28DE42D-B48F-4431-A5C1-742C22FBB393}"/>
              </a:ext>
            </a:extLst>
          </p:cNvPr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5" name="모서리가 둥근 직사각형 1607">
            <a:extLst>
              <a:ext uri="{FF2B5EF4-FFF2-40B4-BE49-F238E27FC236}">
                <a16:creationId xmlns:a16="http://schemas.microsoft.com/office/drawing/2014/main" id="{536B0290-AF29-4E7E-92E2-D8FE1975D5D1}"/>
              </a:ext>
            </a:extLst>
          </p:cNvPr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6" name="모서리가 둥근 직사각형 1608">
            <a:extLst>
              <a:ext uri="{FF2B5EF4-FFF2-40B4-BE49-F238E27FC236}">
                <a16:creationId xmlns:a16="http://schemas.microsoft.com/office/drawing/2014/main" id="{65E9BCD8-874A-4D19-9548-11CBB39C223F}"/>
              </a:ext>
            </a:extLst>
          </p:cNvPr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" name="모서리가 둥근 직사각형 1609">
            <a:extLst>
              <a:ext uri="{FF2B5EF4-FFF2-40B4-BE49-F238E27FC236}">
                <a16:creationId xmlns:a16="http://schemas.microsoft.com/office/drawing/2014/main" id="{2A7D801F-9D45-40BD-974C-C4E1AE25A329}"/>
              </a:ext>
            </a:extLst>
          </p:cNvPr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8" name="모서리가 둥근 직사각형 1610">
            <a:extLst>
              <a:ext uri="{FF2B5EF4-FFF2-40B4-BE49-F238E27FC236}">
                <a16:creationId xmlns:a16="http://schemas.microsoft.com/office/drawing/2014/main" id="{0B38B877-833F-41C8-BF05-5EB240AD53B5}"/>
              </a:ext>
            </a:extLst>
          </p:cNvPr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9" name="모서리가 둥근 직사각형 1611">
            <a:extLst>
              <a:ext uri="{FF2B5EF4-FFF2-40B4-BE49-F238E27FC236}">
                <a16:creationId xmlns:a16="http://schemas.microsoft.com/office/drawing/2014/main" id="{A7CEBDD8-87CF-4BD1-8714-74989A5893C9}"/>
              </a:ext>
            </a:extLst>
          </p:cNvPr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0" name="모서리가 둥근 직사각형 1612">
            <a:extLst>
              <a:ext uri="{FF2B5EF4-FFF2-40B4-BE49-F238E27FC236}">
                <a16:creationId xmlns:a16="http://schemas.microsoft.com/office/drawing/2014/main" id="{7C254F37-DE60-4F25-A030-64216271C751}"/>
              </a:ext>
            </a:extLst>
          </p:cNvPr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1" name="모서리가 둥근 직사각형 1613">
            <a:extLst>
              <a:ext uri="{FF2B5EF4-FFF2-40B4-BE49-F238E27FC236}">
                <a16:creationId xmlns:a16="http://schemas.microsoft.com/office/drawing/2014/main" id="{A56D59E3-CE65-4F1F-85DF-46E8A50F05BC}"/>
              </a:ext>
            </a:extLst>
          </p:cNvPr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" name="모서리가 둥근 직사각형 1614">
            <a:extLst>
              <a:ext uri="{FF2B5EF4-FFF2-40B4-BE49-F238E27FC236}">
                <a16:creationId xmlns:a16="http://schemas.microsoft.com/office/drawing/2014/main" id="{EA534197-0644-46F1-9192-9ECD4A835BBF}"/>
              </a:ext>
            </a:extLst>
          </p:cNvPr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" name="모서리가 둥근 직사각형 1615">
            <a:extLst>
              <a:ext uri="{FF2B5EF4-FFF2-40B4-BE49-F238E27FC236}">
                <a16:creationId xmlns:a16="http://schemas.microsoft.com/office/drawing/2014/main" id="{F2C03F36-5B8B-4035-883B-4E137740DBA6}"/>
              </a:ext>
            </a:extLst>
          </p:cNvPr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" name="모서리가 둥근 직사각형 1616">
            <a:extLst>
              <a:ext uri="{FF2B5EF4-FFF2-40B4-BE49-F238E27FC236}">
                <a16:creationId xmlns:a16="http://schemas.microsoft.com/office/drawing/2014/main" id="{F10FDF1E-8A45-40D5-B5CF-F6961A7CEAF8}"/>
              </a:ext>
            </a:extLst>
          </p:cNvPr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" name="모서리가 둥근 직사각형 1617">
            <a:extLst>
              <a:ext uri="{FF2B5EF4-FFF2-40B4-BE49-F238E27FC236}">
                <a16:creationId xmlns:a16="http://schemas.microsoft.com/office/drawing/2014/main" id="{E67257EF-C244-4AEC-9C85-268D7A1BEA9A}"/>
              </a:ext>
            </a:extLst>
          </p:cNvPr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" name="모서리가 둥근 직사각형 1618">
            <a:extLst>
              <a:ext uri="{FF2B5EF4-FFF2-40B4-BE49-F238E27FC236}">
                <a16:creationId xmlns:a16="http://schemas.microsoft.com/office/drawing/2014/main" id="{A7BA452F-9A20-4145-B854-B91DC4264D6E}"/>
              </a:ext>
            </a:extLst>
          </p:cNvPr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" name="모서리가 둥근 직사각형 1619">
            <a:extLst>
              <a:ext uri="{FF2B5EF4-FFF2-40B4-BE49-F238E27FC236}">
                <a16:creationId xmlns:a16="http://schemas.microsoft.com/office/drawing/2014/main" id="{65AF1563-7C91-49AC-9B70-80388329FC19}"/>
              </a:ext>
            </a:extLst>
          </p:cNvPr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8" name="모서리가 둥근 직사각형 1620">
            <a:extLst>
              <a:ext uri="{FF2B5EF4-FFF2-40B4-BE49-F238E27FC236}">
                <a16:creationId xmlns:a16="http://schemas.microsoft.com/office/drawing/2014/main" id="{094AB79F-D888-44FC-BA90-D6A3E8E5FDD7}"/>
              </a:ext>
            </a:extLst>
          </p:cNvPr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9" name="모서리가 둥근 직사각형 1621">
            <a:extLst>
              <a:ext uri="{FF2B5EF4-FFF2-40B4-BE49-F238E27FC236}">
                <a16:creationId xmlns:a16="http://schemas.microsoft.com/office/drawing/2014/main" id="{6C086A05-9E2A-46AE-B2CA-97FBE9A926AD}"/>
              </a:ext>
            </a:extLst>
          </p:cNvPr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0" name="모서리가 둥근 직사각형 1622">
            <a:extLst>
              <a:ext uri="{FF2B5EF4-FFF2-40B4-BE49-F238E27FC236}">
                <a16:creationId xmlns:a16="http://schemas.microsoft.com/office/drawing/2014/main" id="{D26482BB-C6F3-4D3E-99D3-9713370A5519}"/>
              </a:ext>
            </a:extLst>
          </p:cNvPr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1" name="모서리가 둥근 직사각형 1623">
            <a:extLst>
              <a:ext uri="{FF2B5EF4-FFF2-40B4-BE49-F238E27FC236}">
                <a16:creationId xmlns:a16="http://schemas.microsoft.com/office/drawing/2014/main" id="{7DDCE040-A5BC-41BF-821F-885A717ECF32}"/>
              </a:ext>
            </a:extLst>
          </p:cNvPr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2" name="모서리가 둥근 직사각형 1624">
            <a:extLst>
              <a:ext uri="{FF2B5EF4-FFF2-40B4-BE49-F238E27FC236}">
                <a16:creationId xmlns:a16="http://schemas.microsoft.com/office/drawing/2014/main" id="{CC9E23B5-2C65-49BE-85B2-4B4D68CB9A48}"/>
              </a:ext>
            </a:extLst>
          </p:cNvPr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3" name="모서리가 둥근 직사각형 1625">
            <a:extLst>
              <a:ext uri="{FF2B5EF4-FFF2-40B4-BE49-F238E27FC236}">
                <a16:creationId xmlns:a16="http://schemas.microsoft.com/office/drawing/2014/main" id="{043ABF4A-12DD-4179-A58A-01DD28231168}"/>
              </a:ext>
            </a:extLst>
          </p:cNvPr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4" name="모서리가 둥근 직사각형 1626">
            <a:extLst>
              <a:ext uri="{FF2B5EF4-FFF2-40B4-BE49-F238E27FC236}">
                <a16:creationId xmlns:a16="http://schemas.microsoft.com/office/drawing/2014/main" id="{127B757D-CB60-4359-98C5-4BF86E0B58EF}"/>
              </a:ext>
            </a:extLst>
          </p:cNvPr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5" name="모서리가 둥근 직사각형 1627">
            <a:extLst>
              <a:ext uri="{FF2B5EF4-FFF2-40B4-BE49-F238E27FC236}">
                <a16:creationId xmlns:a16="http://schemas.microsoft.com/office/drawing/2014/main" id="{96D2350C-93C2-4616-B948-F75632E9F092}"/>
              </a:ext>
            </a:extLst>
          </p:cNvPr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6" name="모서리가 둥근 직사각형 1628">
            <a:extLst>
              <a:ext uri="{FF2B5EF4-FFF2-40B4-BE49-F238E27FC236}">
                <a16:creationId xmlns:a16="http://schemas.microsoft.com/office/drawing/2014/main" id="{40DFF979-4E23-4936-BE7B-341484306A99}"/>
              </a:ext>
            </a:extLst>
          </p:cNvPr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7" name="모서리가 둥근 직사각형 1629">
            <a:extLst>
              <a:ext uri="{FF2B5EF4-FFF2-40B4-BE49-F238E27FC236}">
                <a16:creationId xmlns:a16="http://schemas.microsoft.com/office/drawing/2014/main" id="{2B462308-B0A1-4636-922F-64BD3CCD85E6}"/>
              </a:ext>
            </a:extLst>
          </p:cNvPr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8" name="모서리가 둥근 직사각형 1630">
            <a:extLst>
              <a:ext uri="{FF2B5EF4-FFF2-40B4-BE49-F238E27FC236}">
                <a16:creationId xmlns:a16="http://schemas.microsoft.com/office/drawing/2014/main" id="{93FF66C9-B9CD-4666-BB5B-2067E8B23EFF}"/>
              </a:ext>
            </a:extLst>
          </p:cNvPr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9" name="모서리가 둥근 직사각형 1631">
            <a:extLst>
              <a:ext uri="{FF2B5EF4-FFF2-40B4-BE49-F238E27FC236}">
                <a16:creationId xmlns:a16="http://schemas.microsoft.com/office/drawing/2014/main" id="{37D92457-CC60-4745-A10A-B6EB38901A1B}"/>
              </a:ext>
            </a:extLst>
          </p:cNvPr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" name="모서리가 둥근 직사각형 1632">
            <a:extLst>
              <a:ext uri="{FF2B5EF4-FFF2-40B4-BE49-F238E27FC236}">
                <a16:creationId xmlns:a16="http://schemas.microsoft.com/office/drawing/2014/main" id="{523CB513-73C9-415E-BC6A-5A4A19933771}"/>
              </a:ext>
            </a:extLst>
          </p:cNvPr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1" name="모서리가 둥근 직사각형 1633">
            <a:extLst>
              <a:ext uri="{FF2B5EF4-FFF2-40B4-BE49-F238E27FC236}">
                <a16:creationId xmlns:a16="http://schemas.microsoft.com/office/drawing/2014/main" id="{2B00C92D-BD08-40EB-AE88-92CB2F2E2A9D}"/>
              </a:ext>
            </a:extLst>
          </p:cNvPr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2" name="모서리가 둥근 직사각형 1634">
            <a:extLst>
              <a:ext uri="{FF2B5EF4-FFF2-40B4-BE49-F238E27FC236}">
                <a16:creationId xmlns:a16="http://schemas.microsoft.com/office/drawing/2014/main" id="{0B30CFED-F76A-4174-999B-25EC8739A00C}"/>
              </a:ext>
            </a:extLst>
          </p:cNvPr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" name="모서리가 둥근 직사각형 1635">
            <a:extLst>
              <a:ext uri="{FF2B5EF4-FFF2-40B4-BE49-F238E27FC236}">
                <a16:creationId xmlns:a16="http://schemas.microsoft.com/office/drawing/2014/main" id="{20C9DC9A-85EF-4F8A-B7EA-472F54140B80}"/>
              </a:ext>
            </a:extLst>
          </p:cNvPr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F98E2592-6B10-43FC-A193-8A45F82421C5}"/>
              </a:ext>
            </a:extLst>
          </p:cNvPr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345" name="직선 연결선 344">
              <a:extLst>
                <a:ext uri="{FF2B5EF4-FFF2-40B4-BE49-F238E27FC236}">
                  <a16:creationId xmlns:a16="http://schemas.microsoft.com/office/drawing/2014/main" id="{B34294D8-07CF-4D1D-9FF0-F9B48B436500}"/>
                </a:ext>
              </a:extLst>
            </p:cNvPr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직선 연결선 345">
              <a:extLst>
                <a:ext uri="{FF2B5EF4-FFF2-40B4-BE49-F238E27FC236}">
                  <a16:creationId xmlns:a16="http://schemas.microsoft.com/office/drawing/2014/main" id="{2F7F81D3-7ECC-4248-9EDB-DA5AC02FC82C}"/>
                </a:ext>
              </a:extLst>
            </p:cNvPr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직선 연결선 346">
              <a:extLst>
                <a:ext uri="{FF2B5EF4-FFF2-40B4-BE49-F238E27FC236}">
                  <a16:creationId xmlns:a16="http://schemas.microsoft.com/office/drawing/2014/main" id="{4D78D61A-7BB8-4D53-B238-CAE75BBB89BB}"/>
                </a:ext>
              </a:extLst>
            </p:cNvPr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직선 연결선 347">
              <a:extLst>
                <a:ext uri="{FF2B5EF4-FFF2-40B4-BE49-F238E27FC236}">
                  <a16:creationId xmlns:a16="http://schemas.microsoft.com/office/drawing/2014/main" id="{B66A4DD5-CBBE-471F-B51D-1FEF3DD9795D}"/>
                </a:ext>
              </a:extLst>
            </p:cNvPr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직선 연결선 348">
              <a:extLst>
                <a:ext uri="{FF2B5EF4-FFF2-40B4-BE49-F238E27FC236}">
                  <a16:creationId xmlns:a16="http://schemas.microsoft.com/office/drawing/2014/main" id="{F2B5432B-2717-441B-8852-061ACB1AC91F}"/>
                </a:ext>
              </a:extLst>
            </p:cNvPr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직선 연결선 349">
              <a:extLst>
                <a:ext uri="{FF2B5EF4-FFF2-40B4-BE49-F238E27FC236}">
                  <a16:creationId xmlns:a16="http://schemas.microsoft.com/office/drawing/2014/main" id="{291712A9-6B7A-4B31-BC2F-C97905BA9827}"/>
                </a:ext>
              </a:extLst>
            </p:cNvPr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1" name="그룹 350">
            <a:extLst>
              <a:ext uri="{FF2B5EF4-FFF2-40B4-BE49-F238E27FC236}">
                <a16:creationId xmlns:a16="http://schemas.microsoft.com/office/drawing/2014/main" id="{19D895AF-D2A9-476D-9BA0-6F7AC284449F}"/>
              </a:ext>
            </a:extLst>
          </p:cNvPr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352" name="직선 연결선 351">
              <a:extLst>
                <a:ext uri="{FF2B5EF4-FFF2-40B4-BE49-F238E27FC236}">
                  <a16:creationId xmlns:a16="http://schemas.microsoft.com/office/drawing/2014/main" id="{46E1B7D3-11A6-4D1B-87C7-69171661AD65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3" name="직선 연결선 352">
              <a:extLst>
                <a:ext uri="{FF2B5EF4-FFF2-40B4-BE49-F238E27FC236}">
                  <a16:creationId xmlns:a16="http://schemas.microsoft.com/office/drawing/2014/main" id="{91DFB6AE-B82F-4B2B-8909-99093E10B6E0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4" name="직선 연결선 353">
              <a:extLst>
                <a:ext uri="{FF2B5EF4-FFF2-40B4-BE49-F238E27FC236}">
                  <a16:creationId xmlns:a16="http://schemas.microsoft.com/office/drawing/2014/main" id="{4AE7DBC0-30E4-462E-9508-752CEE2028B4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5" name="모서리가 둥근 직사각형 1647">
            <a:extLst>
              <a:ext uri="{FF2B5EF4-FFF2-40B4-BE49-F238E27FC236}">
                <a16:creationId xmlns:a16="http://schemas.microsoft.com/office/drawing/2014/main" id="{DA9B9086-04F2-4C94-8DC8-019C38F9139D}"/>
              </a:ext>
            </a:extLst>
          </p:cNvPr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EF65E96D-61CD-4AC3-B179-4469AC757A0F}"/>
              </a:ext>
            </a:extLst>
          </p:cNvPr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357" name="TextBox 356">
            <a:extLst>
              <a:ext uri="{FF2B5EF4-FFF2-40B4-BE49-F238E27FC236}">
                <a16:creationId xmlns:a16="http://schemas.microsoft.com/office/drawing/2014/main" id="{2BB392FB-684E-4332-88AE-BBA33E33B10F}"/>
              </a:ext>
            </a:extLst>
          </p:cNvPr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358" name="TextBox 357">
            <a:extLst>
              <a:ext uri="{FF2B5EF4-FFF2-40B4-BE49-F238E27FC236}">
                <a16:creationId xmlns:a16="http://schemas.microsoft.com/office/drawing/2014/main" id="{F87EE05A-BEE2-4DE1-AA27-90C5E245002D}"/>
              </a:ext>
            </a:extLst>
          </p:cNvPr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CFC561FE-FAA1-44C9-A32A-FBF68639038F}"/>
              </a:ext>
            </a:extLst>
          </p:cNvPr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031DB0AE-A287-42B5-A119-91B04EFB9C6F}"/>
              </a:ext>
            </a:extLst>
          </p:cNvPr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95D8FF91-F63B-4B62-88F7-C8FBF2D64B1D}"/>
              </a:ext>
            </a:extLst>
          </p:cNvPr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362" name="모서리가 둥근 직사각형 1741">
            <a:extLst>
              <a:ext uri="{FF2B5EF4-FFF2-40B4-BE49-F238E27FC236}">
                <a16:creationId xmlns:a16="http://schemas.microsoft.com/office/drawing/2014/main" id="{376F0C92-70ED-4360-B6CC-485AE275FE63}"/>
              </a:ext>
            </a:extLst>
          </p:cNvPr>
          <p:cNvSpPr/>
          <p:nvPr/>
        </p:nvSpPr>
        <p:spPr>
          <a:xfrm>
            <a:off x="3353870" y="40070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3" name="모서리가 둥근 직사각형 1742">
            <a:extLst>
              <a:ext uri="{FF2B5EF4-FFF2-40B4-BE49-F238E27FC236}">
                <a16:creationId xmlns:a16="http://schemas.microsoft.com/office/drawing/2014/main" id="{9137A689-3844-4172-85B0-4F37D293F90E}"/>
              </a:ext>
            </a:extLst>
          </p:cNvPr>
          <p:cNvSpPr/>
          <p:nvPr/>
        </p:nvSpPr>
        <p:spPr>
          <a:xfrm>
            <a:off x="3535010" y="4005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4" name="모서리가 둥근 직사각형 1737">
            <a:extLst>
              <a:ext uri="{FF2B5EF4-FFF2-40B4-BE49-F238E27FC236}">
                <a16:creationId xmlns:a16="http://schemas.microsoft.com/office/drawing/2014/main" id="{AD649C08-DDE2-457B-90FB-0291314DE879}"/>
              </a:ext>
            </a:extLst>
          </p:cNvPr>
          <p:cNvSpPr/>
          <p:nvPr/>
        </p:nvSpPr>
        <p:spPr>
          <a:xfrm>
            <a:off x="3185650" y="42668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5" name="모서리가 둥근 직사각형 1738">
            <a:extLst>
              <a:ext uri="{FF2B5EF4-FFF2-40B4-BE49-F238E27FC236}">
                <a16:creationId xmlns:a16="http://schemas.microsoft.com/office/drawing/2014/main" id="{54319418-8AED-48CF-8F90-3877112C1E16}"/>
              </a:ext>
            </a:extLst>
          </p:cNvPr>
          <p:cNvSpPr/>
          <p:nvPr/>
        </p:nvSpPr>
        <p:spPr>
          <a:xfrm>
            <a:off x="3350751" y="4265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6" name="모서리가 둥근 직사각형 1739">
            <a:extLst>
              <a:ext uri="{FF2B5EF4-FFF2-40B4-BE49-F238E27FC236}">
                <a16:creationId xmlns:a16="http://schemas.microsoft.com/office/drawing/2014/main" id="{AABEAC0E-B512-4A7D-A390-5D77FCEF08FD}"/>
              </a:ext>
            </a:extLst>
          </p:cNvPr>
          <p:cNvSpPr/>
          <p:nvPr/>
        </p:nvSpPr>
        <p:spPr>
          <a:xfrm>
            <a:off x="3536653" y="42644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7" name="모서리가 둥근 직사각형 1734">
            <a:extLst>
              <a:ext uri="{FF2B5EF4-FFF2-40B4-BE49-F238E27FC236}">
                <a16:creationId xmlns:a16="http://schemas.microsoft.com/office/drawing/2014/main" id="{2D876A1D-E240-4FCB-B7DA-7F5890F7015C}"/>
              </a:ext>
            </a:extLst>
          </p:cNvPr>
          <p:cNvSpPr/>
          <p:nvPr/>
        </p:nvSpPr>
        <p:spPr>
          <a:xfrm>
            <a:off x="3186388" y="4535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8" name="모서리가 둥근 직사각형 1735">
            <a:extLst>
              <a:ext uri="{FF2B5EF4-FFF2-40B4-BE49-F238E27FC236}">
                <a16:creationId xmlns:a16="http://schemas.microsoft.com/office/drawing/2014/main" id="{3F030764-F7E6-468B-8181-719AA3162F71}"/>
              </a:ext>
            </a:extLst>
          </p:cNvPr>
          <p:cNvSpPr/>
          <p:nvPr/>
        </p:nvSpPr>
        <p:spPr>
          <a:xfrm>
            <a:off x="3351489" y="4534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9" name="모서리가 둥근 직사각형 1736">
            <a:extLst>
              <a:ext uri="{FF2B5EF4-FFF2-40B4-BE49-F238E27FC236}">
                <a16:creationId xmlns:a16="http://schemas.microsoft.com/office/drawing/2014/main" id="{A61B074E-C55C-4ED0-AE4E-D3ED44C41587}"/>
              </a:ext>
            </a:extLst>
          </p:cNvPr>
          <p:cNvSpPr/>
          <p:nvPr/>
        </p:nvSpPr>
        <p:spPr>
          <a:xfrm>
            <a:off x="3534216" y="4533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모서리가 둥근 직사각형 1731">
            <a:extLst>
              <a:ext uri="{FF2B5EF4-FFF2-40B4-BE49-F238E27FC236}">
                <a16:creationId xmlns:a16="http://schemas.microsoft.com/office/drawing/2014/main" id="{E0FFC47B-8619-4695-83B5-71E5F5CC39C2}"/>
              </a:ext>
            </a:extLst>
          </p:cNvPr>
          <p:cNvSpPr/>
          <p:nvPr/>
        </p:nvSpPr>
        <p:spPr>
          <a:xfrm>
            <a:off x="3187454" y="4798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1" name="모서리가 둥근 직사각형 1732">
            <a:extLst>
              <a:ext uri="{FF2B5EF4-FFF2-40B4-BE49-F238E27FC236}">
                <a16:creationId xmlns:a16="http://schemas.microsoft.com/office/drawing/2014/main" id="{FB4435E9-E0B4-42D7-A697-00835B60FB73}"/>
              </a:ext>
            </a:extLst>
          </p:cNvPr>
          <p:cNvSpPr/>
          <p:nvPr/>
        </p:nvSpPr>
        <p:spPr>
          <a:xfrm>
            <a:off x="3352555" y="47973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모서리가 둥근 직사각형 1733">
            <a:extLst>
              <a:ext uri="{FF2B5EF4-FFF2-40B4-BE49-F238E27FC236}">
                <a16:creationId xmlns:a16="http://schemas.microsoft.com/office/drawing/2014/main" id="{CD2B61DD-1E32-48AB-8B48-D7BA0B715F8E}"/>
              </a:ext>
            </a:extLst>
          </p:cNvPr>
          <p:cNvSpPr/>
          <p:nvPr/>
        </p:nvSpPr>
        <p:spPr>
          <a:xfrm>
            <a:off x="3535282" y="4795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3" name="모서리가 둥근 직사각형 1728">
            <a:extLst>
              <a:ext uri="{FF2B5EF4-FFF2-40B4-BE49-F238E27FC236}">
                <a16:creationId xmlns:a16="http://schemas.microsoft.com/office/drawing/2014/main" id="{2A1B0117-0092-4924-B868-E3CD14E6D194}"/>
              </a:ext>
            </a:extLst>
          </p:cNvPr>
          <p:cNvSpPr/>
          <p:nvPr/>
        </p:nvSpPr>
        <p:spPr>
          <a:xfrm>
            <a:off x="3188825" y="5058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모서리가 둥근 직사각형 1729">
            <a:extLst>
              <a:ext uri="{FF2B5EF4-FFF2-40B4-BE49-F238E27FC236}">
                <a16:creationId xmlns:a16="http://schemas.microsoft.com/office/drawing/2014/main" id="{B3032074-7819-4B05-81B2-DB138DF1C5EC}"/>
              </a:ext>
            </a:extLst>
          </p:cNvPr>
          <p:cNvSpPr/>
          <p:nvPr/>
        </p:nvSpPr>
        <p:spPr>
          <a:xfrm>
            <a:off x="3350751" y="5057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5" name="모서리가 둥근 직사각형 1730">
            <a:extLst>
              <a:ext uri="{FF2B5EF4-FFF2-40B4-BE49-F238E27FC236}">
                <a16:creationId xmlns:a16="http://schemas.microsoft.com/office/drawing/2014/main" id="{74F06772-BABE-4E8C-AA63-19E910D4935B}"/>
              </a:ext>
            </a:extLst>
          </p:cNvPr>
          <p:cNvSpPr/>
          <p:nvPr/>
        </p:nvSpPr>
        <p:spPr>
          <a:xfrm>
            <a:off x="3536653" y="5056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6" name="모서리가 둥근 직사각형 1725">
            <a:extLst>
              <a:ext uri="{FF2B5EF4-FFF2-40B4-BE49-F238E27FC236}">
                <a16:creationId xmlns:a16="http://schemas.microsoft.com/office/drawing/2014/main" id="{D6CC6B1F-907B-4C6F-AB09-548EEAC497A8}"/>
              </a:ext>
            </a:extLst>
          </p:cNvPr>
          <p:cNvSpPr/>
          <p:nvPr/>
        </p:nvSpPr>
        <p:spPr>
          <a:xfrm>
            <a:off x="3190629" y="53288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모서리가 둥근 직사각형 1726">
            <a:extLst>
              <a:ext uri="{FF2B5EF4-FFF2-40B4-BE49-F238E27FC236}">
                <a16:creationId xmlns:a16="http://schemas.microsoft.com/office/drawing/2014/main" id="{C3D905C0-62FE-4B4E-B09F-06FDE94085AA}"/>
              </a:ext>
            </a:extLst>
          </p:cNvPr>
          <p:cNvSpPr/>
          <p:nvPr/>
        </p:nvSpPr>
        <p:spPr>
          <a:xfrm>
            <a:off x="3352555" y="5327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모서리가 둥근 직사각형 1727">
            <a:extLst>
              <a:ext uri="{FF2B5EF4-FFF2-40B4-BE49-F238E27FC236}">
                <a16:creationId xmlns:a16="http://schemas.microsoft.com/office/drawing/2014/main" id="{EE77871F-FEA3-4651-B8E4-C610A8DC4E46}"/>
              </a:ext>
            </a:extLst>
          </p:cNvPr>
          <p:cNvSpPr/>
          <p:nvPr/>
        </p:nvSpPr>
        <p:spPr>
          <a:xfrm>
            <a:off x="3538457" y="5326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모서리가 둥근 직사각형 1722">
            <a:extLst>
              <a:ext uri="{FF2B5EF4-FFF2-40B4-BE49-F238E27FC236}">
                <a16:creationId xmlns:a16="http://schemas.microsoft.com/office/drawing/2014/main" id="{8CF7A5AF-C6B8-4E31-AF91-2057123E2745}"/>
              </a:ext>
            </a:extLst>
          </p:cNvPr>
          <p:cNvSpPr/>
          <p:nvPr/>
        </p:nvSpPr>
        <p:spPr>
          <a:xfrm>
            <a:off x="3190629" y="56008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0" name="모서리가 둥근 직사각형 1723">
            <a:extLst>
              <a:ext uri="{FF2B5EF4-FFF2-40B4-BE49-F238E27FC236}">
                <a16:creationId xmlns:a16="http://schemas.microsoft.com/office/drawing/2014/main" id="{4E736014-2B57-4689-ABF2-ADAF41548489}"/>
              </a:ext>
            </a:extLst>
          </p:cNvPr>
          <p:cNvSpPr/>
          <p:nvPr/>
        </p:nvSpPr>
        <p:spPr>
          <a:xfrm>
            <a:off x="3352555" y="5599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모서리가 둥근 직사각형 1724">
            <a:extLst>
              <a:ext uri="{FF2B5EF4-FFF2-40B4-BE49-F238E27FC236}">
                <a16:creationId xmlns:a16="http://schemas.microsoft.com/office/drawing/2014/main" id="{EFBA8BAF-B408-467E-BD9F-E26D2D4A150C}"/>
              </a:ext>
            </a:extLst>
          </p:cNvPr>
          <p:cNvSpPr/>
          <p:nvPr/>
        </p:nvSpPr>
        <p:spPr>
          <a:xfrm>
            <a:off x="3535282" y="55984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2" name="모서리가 둥근 직사각형 1719">
            <a:extLst>
              <a:ext uri="{FF2B5EF4-FFF2-40B4-BE49-F238E27FC236}">
                <a16:creationId xmlns:a16="http://schemas.microsoft.com/office/drawing/2014/main" id="{7B6FC028-24B4-4E3C-9D6C-1DC49D018323}"/>
              </a:ext>
            </a:extLst>
          </p:cNvPr>
          <p:cNvSpPr/>
          <p:nvPr/>
        </p:nvSpPr>
        <p:spPr>
          <a:xfrm>
            <a:off x="3185650" y="58605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3" name="모서리가 둥근 직사각형 1720">
            <a:extLst>
              <a:ext uri="{FF2B5EF4-FFF2-40B4-BE49-F238E27FC236}">
                <a16:creationId xmlns:a16="http://schemas.microsoft.com/office/drawing/2014/main" id="{56276F80-C953-4133-91C8-1BBBFA04CD43}"/>
              </a:ext>
            </a:extLst>
          </p:cNvPr>
          <p:cNvSpPr/>
          <p:nvPr/>
        </p:nvSpPr>
        <p:spPr>
          <a:xfrm>
            <a:off x="3350751" y="5859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4" name="모서리가 둥근 직사각형 1721">
            <a:extLst>
              <a:ext uri="{FF2B5EF4-FFF2-40B4-BE49-F238E27FC236}">
                <a16:creationId xmlns:a16="http://schemas.microsoft.com/office/drawing/2014/main" id="{F1701101-1142-40A5-9E95-06093614D372}"/>
              </a:ext>
            </a:extLst>
          </p:cNvPr>
          <p:cNvSpPr/>
          <p:nvPr/>
        </p:nvSpPr>
        <p:spPr>
          <a:xfrm>
            <a:off x="3536876" y="58612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5" name="모서리가 둥근 직사각형 1716">
            <a:extLst>
              <a:ext uri="{FF2B5EF4-FFF2-40B4-BE49-F238E27FC236}">
                <a16:creationId xmlns:a16="http://schemas.microsoft.com/office/drawing/2014/main" id="{F2E513B7-AA4A-490E-AA77-B9C0396611CD}"/>
              </a:ext>
            </a:extLst>
          </p:cNvPr>
          <p:cNvSpPr/>
          <p:nvPr/>
        </p:nvSpPr>
        <p:spPr>
          <a:xfrm>
            <a:off x="3188471" y="61240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6" name="모서리가 둥근 직사각형 1717">
            <a:extLst>
              <a:ext uri="{FF2B5EF4-FFF2-40B4-BE49-F238E27FC236}">
                <a16:creationId xmlns:a16="http://schemas.microsoft.com/office/drawing/2014/main" id="{238A722F-954E-4271-B414-FBCCF5E2BB1A}"/>
              </a:ext>
            </a:extLst>
          </p:cNvPr>
          <p:cNvSpPr/>
          <p:nvPr/>
        </p:nvSpPr>
        <p:spPr>
          <a:xfrm>
            <a:off x="3350397" y="61230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7" name="모서리가 둥근 직사각형 1718">
            <a:extLst>
              <a:ext uri="{FF2B5EF4-FFF2-40B4-BE49-F238E27FC236}">
                <a16:creationId xmlns:a16="http://schemas.microsoft.com/office/drawing/2014/main" id="{FA581A4E-EFE0-42F2-A641-06E3B26B6034}"/>
              </a:ext>
            </a:extLst>
          </p:cNvPr>
          <p:cNvSpPr/>
          <p:nvPr/>
        </p:nvSpPr>
        <p:spPr>
          <a:xfrm>
            <a:off x="3536299" y="6121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8" name="모서리가 둥근 직사각형 1713">
            <a:extLst>
              <a:ext uri="{FF2B5EF4-FFF2-40B4-BE49-F238E27FC236}">
                <a16:creationId xmlns:a16="http://schemas.microsoft.com/office/drawing/2014/main" id="{BE48D4A9-5728-496C-A4DE-2ACBCFF601B5}"/>
              </a:ext>
            </a:extLst>
          </p:cNvPr>
          <p:cNvSpPr/>
          <p:nvPr/>
        </p:nvSpPr>
        <p:spPr>
          <a:xfrm>
            <a:off x="3191527" y="63960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9" name="모서리가 둥근 직사각형 1714">
            <a:extLst>
              <a:ext uri="{FF2B5EF4-FFF2-40B4-BE49-F238E27FC236}">
                <a16:creationId xmlns:a16="http://schemas.microsoft.com/office/drawing/2014/main" id="{A102EAC3-769B-4D75-BE18-55587F107564}"/>
              </a:ext>
            </a:extLst>
          </p:cNvPr>
          <p:cNvSpPr/>
          <p:nvPr/>
        </p:nvSpPr>
        <p:spPr>
          <a:xfrm>
            <a:off x="3353453" y="63950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0" name="모서리가 둥근 직사각형 1715">
            <a:extLst>
              <a:ext uri="{FF2B5EF4-FFF2-40B4-BE49-F238E27FC236}">
                <a16:creationId xmlns:a16="http://schemas.microsoft.com/office/drawing/2014/main" id="{7569348A-B73D-4E82-909C-5D0A4443EA8A}"/>
              </a:ext>
            </a:extLst>
          </p:cNvPr>
          <p:cNvSpPr/>
          <p:nvPr/>
        </p:nvSpPr>
        <p:spPr>
          <a:xfrm>
            <a:off x="3536974" y="6393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1" name="모서리가 둥근 직사각형 1782">
            <a:extLst>
              <a:ext uri="{FF2B5EF4-FFF2-40B4-BE49-F238E27FC236}">
                <a16:creationId xmlns:a16="http://schemas.microsoft.com/office/drawing/2014/main" id="{5BEB8B3B-72D0-4C35-A2D0-BE23875F7840}"/>
              </a:ext>
            </a:extLst>
          </p:cNvPr>
          <p:cNvSpPr/>
          <p:nvPr/>
        </p:nvSpPr>
        <p:spPr>
          <a:xfrm>
            <a:off x="4016896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2" name="모서리가 둥근 직사각형 1783">
            <a:extLst>
              <a:ext uri="{FF2B5EF4-FFF2-40B4-BE49-F238E27FC236}">
                <a16:creationId xmlns:a16="http://schemas.microsoft.com/office/drawing/2014/main" id="{7E7B6E09-D4C0-4E62-ABFE-DAD929D18ED4}"/>
              </a:ext>
            </a:extLst>
          </p:cNvPr>
          <p:cNvSpPr/>
          <p:nvPr/>
        </p:nvSpPr>
        <p:spPr>
          <a:xfrm>
            <a:off x="4171008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3" name="모서리가 둥근 직사각형 1778">
            <a:extLst>
              <a:ext uri="{FF2B5EF4-FFF2-40B4-BE49-F238E27FC236}">
                <a16:creationId xmlns:a16="http://schemas.microsoft.com/office/drawing/2014/main" id="{276B64CE-E9A4-470A-A5CA-514F34FDE2C7}"/>
              </a:ext>
            </a:extLst>
          </p:cNvPr>
          <p:cNvSpPr/>
          <p:nvPr/>
        </p:nvSpPr>
        <p:spPr>
          <a:xfrm>
            <a:off x="3858593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4" name="모서리가 둥근 직사각형 1779">
            <a:extLst>
              <a:ext uri="{FF2B5EF4-FFF2-40B4-BE49-F238E27FC236}">
                <a16:creationId xmlns:a16="http://schemas.microsoft.com/office/drawing/2014/main" id="{AA2B9722-A9CA-4655-8FD2-80A7CA65DA22}"/>
              </a:ext>
            </a:extLst>
          </p:cNvPr>
          <p:cNvSpPr/>
          <p:nvPr/>
        </p:nvSpPr>
        <p:spPr>
          <a:xfrm>
            <a:off x="4020519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5" name="모서리가 둥근 직사각형 1780">
            <a:extLst>
              <a:ext uri="{FF2B5EF4-FFF2-40B4-BE49-F238E27FC236}">
                <a16:creationId xmlns:a16="http://schemas.microsoft.com/office/drawing/2014/main" id="{781676C4-0BD0-4357-B22A-A06EBFD4A394}"/>
              </a:ext>
            </a:extLst>
          </p:cNvPr>
          <p:cNvSpPr/>
          <p:nvPr/>
        </p:nvSpPr>
        <p:spPr>
          <a:xfrm>
            <a:off x="4172917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6" name="모서리가 둥근 직사각형 1775">
            <a:extLst>
              <a:ext uri="{FF2B5EF4-FFF2-40B4-BE49-F238E27FC236}">
                <a16:creationId xmlns:a16="http://schemas.microsoft.com/office/drawing/2014/main" id="{CEF5B9CB-5364-4C6C-88DA-12B7742B007C}"/>
              </a:ext>
            </a:extLst>
          </p:cNvPr>
          <p:cNvSpPr/>
          <p:nvPr/>
        </p:nvSpPr>
        <p:spPr>
          <a:xfrm>
            <a:off x="3859331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7" name="모서리가 둥근 직사각형 1776">
            <a:extLst>
              <a:ext uri="{FF2B5EF4-FFF2-40B4-BE49-F238E27FC236}">
                <a16:creationId xmlns:a16="http://schemas.microsoft.com/office/drawing/2014/main" id="{A6B1F63F-9C9D-42FF-A276-1E264B54C301}"/>
              </a:ext>
            </a:extLst>
          </p:cNvPr>
          <p:cNvSpPr/>
          <p:nvPr/>
        </p:nvSpPr>
        <p:spPr>
          <a:xfrm>
            <a:off x="4021257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8" name="모서리가 둥근 직사각형 1777">
            <a:extLst>
              <a:ext uri="{FF2B5EF4-FFF2-40B4-BE49-F238E27FC236}">
                <a16:creationId xmlns:a16="http://schemas.microsoft.com/office/drawing/2014/main" id="{0C0E8F6E-5F19-44D8-B36C-D57A5EB64C7F}"/>
              </a:ext>
            </a:extLst>
          </p:cNvPr>
          <p:cNvSpPr/>
          <p:nvPr/>
        </p:nvSpPr>
        <p:spPr>
          <a:xfrm>
            <a:off x="4171274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9" name="모서리가 둥근 직사각형 1772">
            <a:extLst>
              <a:ext uri="{FF2B5EF4-FFF2-40B4-BE49-F238E27FC236}">
                <a16:creationId xmlns:a16="http://schemas.microsoft.com/office/drawing/2014/main" id="{89E44A7F-B25C-4F2C-A747-5F2EFA268143}"/>
              </a:ext>
            </a:extLst>
          </p:cNvPr>
          <p:cNvSpPr/>
          <p:nvPr/>
        </p:nvSpPr>
        <p:spPr>
          <a:xfrm>
            <a:off x="3860397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0" name="모서리가 둥근 직사각형 1773">
            <a:extLst>
              <a:ext uri="{FF2B5EF4-FFF2-40B4-BE49-F238E27FC236}">
                <a16:creationId xmlns:a16="http://schemas.microsoft.com/office/drawing/2014/main" id="{9734A84A-FFDC-447E-B797-92B6E3620EA7}"/>
              </a:ext>
            </a:extLst>
          </p:cNvPr>
          <p:cNvSpPr/>
          <p:nvPr/>
        </p:nvSpPr>
        <p:spPr>
          <a:xfrm>
            <a:off x="4019942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1" name="모서리가 둥근 직사각형 1774">
            <a:extLst>
              <a:ext uri="{FF2B5EF4-FFF2-40B4-BE49-F238E27FC236}">
                <a16:creationId xmlns:a16="http://schemas.microsoft.com/office/drawing/2014/main" id="{F6575CFB-25B7-4BFE-8AB6-E59899B9FDC6}"/>
              </a:ext>
            </a:extLst>
          </p:cNvPr>
          <p:cNvSpPr/>
          <p:nvPr/>
        </p:nvSpPr>
        <p:spPr>
          <a:xfrm>
            <a:off x="4174721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2" name="모서리가 둥근 직사각형 1769">
            <a:extLst>
              <a:ext uri="{FF2B5EF4-FFF2-40B4-BE49-F238E27FC236}">
                <a16:creationId xmlns:a16="http://schemas.microsoft.com/office/drawing/2014/main" id="{F4AC9C30-A14D-4574-9A21-64B90003F8D0}"/>
              </a:ext>
            </a:extLst>
          </p:cNvPr>
          <p:cNvSpPr/>
          <p:nvPr/>
        </p:nvSpPr>
        <p:spPr>
          <a:xfrm>
            <a:off x="3857006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3" name="모서리가 둥근 직사각형 1770">
            <a:extLst>
              <a:ext uri="{FF2B5EF4-FFF2-40B4-BE49-F238E27FC236}">
                <a16:creationId xmlns:a16="http://schemas.microsoft.com/office/drawing/2014/main" id="{04196883-D1C0-4A82-B63D-9AD670589A09}"/>
              </a:ext>
            </a:extLst>
          </p:cNvPr>
          <p:cNvSpPr/>
          <p:nvPr/>
        </p:nvSpPr>
        <p:spPr>
          <a:xfrm>
            <a:off x="4016551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4" name="모서리가 둥근 직사각형 1771">
            <a:extLst>
              <a:ext uri="{FF2B5EF4-FFF2-40B4-BE49-F238E27FC236}">
                <a16:creationId xmlns:a16="http://schemas.microsoft.com/office/drawing/2014/main" id="{9B75F64D-D3BF-4929-ADC2-B65938FD8B6B}"/>
              </a:ext>
            </a:extLst>
          </p:cNvPr>
          <p:cNvSpPr/>
          <p:nvPr/>
        </p:nvSpPr>
        <p:spPr>
          <a:xfrm>
            <a:off x="4173711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5" name="모서리가 둥근 직사각형 1766">
            <a:extLst>
              <a:ext uri="{FF2B5EF4-FFF2-40B4-BE49-F238E27FC236}">
                <a16:creationId xmlns:a16="http://schemas.microsoft.com/office/drawing/2014/main" id="{3D9ED8AA-4AEA-4084-AF70-CB0B8638ECC2}"/>
              </a:ext>
            </a:extLst>
          </p:cNvPr>
          <p:cNvSpPr/>
          <p:nvPr/>
        </p:nvSpPr>
        <p:spPr>
          <a:xfrm>
            <a:off x="3858810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6" name="모서리가 둥근 직사각형 1767">
            <a:extLst>
              <a:ext uri="{FF2B5EF4-FFF2-40B4-BE49-F238E27FC236}">
                <a16:creationId xmlns:a16="http://schemas.microsoft.com/office/drawing/2014/main" id="{E36BD1FF-EC84-40E6-BBC0-028F9AF63F28}"/>
              </a:ext>
            </a:extLst>
          </p:cNvPr>
          <p:cNvSpPr/>
          <p:nvPr/>
        </p:nvSpPr>
        <p:spPr>
          <a:xfrm>
            <a:off x="4018355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7" name="모서리가 둥근 직사각형 1768">
            <a:extLst>
              <a:ext uri="{FF2B5EF4-FFF2-40B4-BE49-F238E27FC236}">
                <a16:creationId xmlns:a16="http://schemas.microsoft.com/office/drawing/2014/main" id="{8F8A52FC-A1FD-468F-8B8E-300EB812D5BB}"/>
              </a:ext>
            </a:extLst>
          </p:cNvPr>
          <p:cNvSpPr/>
          <p:nvPr/>
        </p:nvSpPr>
        <p:spPr>
          <a:xfrm>
            <a:off x="4175515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8" name="모서리가 둥근 직사각형 1763">
            <a:extLst>
              <a:ext uri="{FF2B5EF4-FFF2-40B4-BE49-F238E27FC236}">
                <a16:creationId xmlns:a16="http://schemas.microsoft.com/office/drawing/2014/main" id="{A8CE845E-DCA0-41FC-AF0E-AFB5D766DEEC}"/>
              </a:ext>
            </a:extLst>
          </p:cNvPr>
          <p:cNvSpPr/>
          <p:nvPr/>
        </p:nvSpPr>
        <p:spPr>
          <a:xfrm>
            <a:off x="3858016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9" name="모서리가 둥근 직사각형 1764">
            <a:extLst>
              <a:ext uri="{FF2B5EF4-FFF2-40B4-BE49-F238E27FC236}">
                <a16:creationId xmlns:a16="http://schemas.microsoft.com/office/drawing/2014/main" id="{4511350A-2D24-4987-BC94-D7768E0D90C2}"/>
              </a:ext>
            </a:extLst>
          </p:cNvPr>
          <p:cNvSpPr/>
          <p:nvPr/>
        </p:nvSpPr>
        <p:spPr>
          <a:xfrm>
            <a:off x="4017561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0" name="모서리가 둥근 직사각형 1765">
            <a:extLst>
              <a:ext uri="{FF2B5EF4-FFF2-40B4-BE49-F238E27FC236}">
                <a16:creationId xmlns:a16="http://schemas.microsoft.com/office/drawing/2014/main" id="{A612F1CA-1181-49AA-A049-DCCEC220E9FE}"/>
              </a:ext>
            </a:extLst>
          </p:cNvPr>
          <p:cNvSpPr/>
          <p:nvPr/>
        </p:nvSpPr>
        <p:spPr>
          <a:xfrm>
            <a:off x="4177102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" name="모서리가 둥근 직사각형 1760">
            <a:extLst>
              <a:ext uri="{FF2B5EF4-FFF2-40B4-BE49-F238E27FC236}">
                <a16:creationId xmlns:a16="http://schemas.microsoft.com/office/drawing/2014/main" id="{44402926-9533-41F8-8D7A-3D4BB89A4649}"/>
              </a:ext>
            </a:extLst>
          </p:cNvPr>
          <p:cNvSpPr/>
          <p:nvPr/>
        </p:nvSpPr>
        <p:spPr>
          <a:xfrm>
            <a:off x="3853831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2" name="모서리가 둥근 직사각형 1761">
            <a:extLst>
              <a:ext uri="{FF2B5EF4-FFF2-40B4-BE49-F238E27FC236}">
                <a16:creationId xmlns:a16="http://schemas.microsoft.com/office/drawing/2014/main" id="{1D2CADA2-A895-46A7-8500-8CAC4CE841D7}"/>
              </a:ext>
            </a:extLst>
          </p:cNvPr>
          <p:cNvSpPr/>
          <p:nvPr/>
        </p:nvSpPr>
        <p:spPr>
          <a:xfrm>
            <a:off x="4015757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" name="모서리가 둥근 직사각형 1762">
            <a:extLst>
              <a:ext uri="{FF2B5EF4-FFF2-40B4-BE49-F238E27FC236}">
                <a16:creationId xmlns:a16="http://schemas.microsoft.com/office/drawing/2014/main" id="{2A5DD540-4744-4502-A8E8-85C06FE23510}"/>
              </a:ext>
            </a:extLst>
          </p:cNvPr>
          <p:cNvSpPr/>
          <p:nvPr/>
        </p:nvSpPr>
        <p:spPr>
          <a:xfrm>
            <a:off x="4176315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4" name="모서리가 둥근 직사각형 1757">
            <a:extLst>
              <a:ext uri="{FF2B5EF4-FFF2-40B4-BE49-F238E27FC236}">
                <a16:creationId xmlns:a16="http://schemas.microsoft.com/office/drawing/2014/main" id="{A27C1755-6E21-42C9-A4D3-B0F086ED29DE}"/>
              </a:ext>
            </a:extLst>
          </p:cNvPr>
          <p:cNvSpPr/>
          <p:nvPr/>
        </p:nvSpPr>
        <p:spPr>
          <a:xfrm>
            <a:off x="3856652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5" name="모서리가 둥근 직사각형 1758">
            <a:extLst>
              <a:ext uri="{FF2B5EF4-FFF2-40B4-BE49-F238E27FC236}">
                <a16:creationId xmlns:a16="http://schemas.microsoft.com/office/drawing/2014/main" id="{F12E8247-F1FE-4D5D-8A6B-7A0A5D55C015}"/>
              </a:ext>
            </a:extLst>
          </p:cNvPr>
          <p:cNvSpPr/>
          <p:nvPr/>
        </p:nvSpPr>
        <p:spPr>
          <a:xfrm>
            <a:off x="4018578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6" name="모서리가 둥근 직사각형 1759">
            <a:extLst>
              <a:ext uri="{FF2B5EF4-FFF2-40B4-BE49-F238E27FC236}">
                <a16:creationId xmlns:a16="http://schemas.microsoft.com/office/drawing/2014/main" id="{B01FE97C-E13C-49E8-8D89-ED766ED55A2A}"/>
              </a:ext>
            </a:extLst>
          </p:cNvPr>
          <p:cNvSpPr/>
          <p:nvPr/>
        </p:nvSpPr>
        <p:spPr>
          <a:xfrm>
            <a:off x="4175738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7" name="모서리가 둥근 직사각형 1754">
            <a:extLst>
              <a:ext uri="{FF2B5EF4-FFF2-40B4-BE49-F238E27FC236}">
                <a16:creationId xmlns:a16="http://schemas.microsoft.com/office/drawing/2014/main" id="{E0A15C05-6DA0-4A7A-BD5D-599ACBEBF06E}"/>
              </a:ext>
            </a:extLst>
          </p:cNvPr>
          <p:cNvSpPr/>
          <p:nvPr/>
        </p:nvSpPr>
        <p:spPr>
          <a:xfrm>
            <a:off x="385732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8" name="모서리가 둥근 직사각형 1755">
            <a:extLst>
              <a:ext uri="{FF2B5EF4-FFF2-40B4-BE49-F238E27FC236}">
                <a16:creationId xmlns:a16="http://schemas.microsoft.com/office/drawing/2014/main" id="{331B257E-6BEE-423A-B2DF-51C2C9866445}"/>
              </a:ext>
            </a:extLst>
          </p:cNvPr>
          <p:cNvSpPr/>
          <p:nvPr/>
        </p:nvSpPr>
        <p:spPr>
          <a:xfrm>
            <a:off x="4016872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9" name="모서리가 둥근 직사각형 1756">
            <a:extLst>
              <a:ext uri="{FF2B5EF4-FFF2-40B4-BE49-F238E27FC236}">
                <a16:creationId xmlns:a16="http://schemas.microsoft.com/office/drawing/2014/main" id="{C407045C-A64C-4C4B-9B71-CE606D4D9045}"/>
              </a:ext>
            </a:extLst>
          </p:cNvPr>
          <p:cNvSpPr/>
          <p:nvPr/>
        </p:nvSpPr>
        <p:spPr>
          <a:xfrm>
            <a:off x="4174032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0" name="모서리가 둥근 직사각형 1823">
            <a:extLst>
              <a:ext uri="{FF2B5EF4-FFF2-40B4-BE49-F238E27FC236}">
                <a16:creationId xmlns:a16="http://schemas.microsoft.com/office/drawing/2014/main" id="{4A8105FB-1A2B-4F6E-91C5-CF748AB9DC75}"/>
              </a:ext>
            </a:extLst>
          </p:cNvPr>
          <p:cNvSpPr/>
          <p:nvPr/>
        </p:nvSpPr>
        <p:spPr>
          <a:xfrm>
            <a:off x="4636305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1" name="모서리가 둥근 직사각형 1824">
            <a:extLst>
              <a:ext uri="{FF2B5EF4-FFF2-40B4-BE49-F238E27FC236}">
                <a16:creationId xmlns:a16="http://schemas.microsoft.com/office/drawing/2014/main" id="{625AD96F-5F52-4431-B1E4-E92CAE86B507}"/>
              </a:ext>
            </a:extLst>
          </p:cNvPr>
          <p:cNvSpPr/>
          <p:nvPr/>
        </p:nvSpPr>
        <p:spPr>
          <a:xfrm>
            <a:off x="4787115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2" name="모서리가 둥근 직사각형 1819">
            <a:extLst>
              <a:ext uri="{FF2B5EF4-FFF2-40B4-BE49-F238E27FC236}">
                <a16:creationId xmlns:a16="http://schemas.microsoft.com/office/drawing/2014/main" id="{484B2103-821B-4522-B2C8-9634861C3A05}"/>
              </a:ext>
            </a:extLst>
          </p:cNvPr>
          <p:cNvSpPr/>
          <p:nvPr/>
        </p:nvSpPr>
        <p:spPr>
          <a:xfrm>
            <a:off x="4468085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모서리가 둥근 직사각형 1820">
            <a:extLst>
              <a:ext uri="{FF2B5EF4-FFF2-40B4-BE49-F238E27FC236}">
                <a16:creationId xmlns:a16="http://schemas.microsoft.com/office/drawing/2014/main" id="{4D6F04F8-6209-47DF-B60F-90C6F3044D13}"/>
              </a:ext>
            </a:extLst>
          </p:cNvPr>
          <p:cNvSpPr/>
          <p:nvPr/>
        </p:nvSpPr>
        <p:spPr>
          <a:xfrm>
            <a:off x="4636361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4" name="모서리가 둥근 직사각형 1821">
            <a:extLst>
              <a:ext uri="{FF2B5EF4-FFF2-40B4-BE49-F238E27FC236}">
                <a16:creationId xmlns:a16="http://schemas.microsoft.com/office/drawing/2014/main" id="{43397669-8CC5-44FD-8464-6A7EBF83FC00}"/>
              </a:ext>
            </a:extLst>
          </p:cNvPr>
          <p:cNvSpPr/>
          <p:nvPr/>
        </p:nvSpPr>
        <p:spPr>
          <a:xfrm>
            <a:off x="4790346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5" name="모서리가 둥근 직사각형 1816">
            <a:extLst>
              <a:ext uri="{FF2B5EF4-FFF2-40B4-BE49-F238E27FC236}">
                <a16:creationId xmlns:a16="http://schemas.microsoft.com/office/drawing/2014/main" id="{F1293C97-80B7-4340-B7CD-01B7F2E87A88}"/>
              </a:ext>
            </a:extLst>
          </p:cNvPr>
          <p:cNvSpPr/>
          <p:nvPr/>
        </p:nvSpPr>
        <p:spPr>
          <a:xfrm>
            <a:off x="4468823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6" name="모서리가 둥근 직사각형 1817">
            <a:extLst>
              <a:ext uri="{FF2B5EF4-FFF2-40B4-BE49-F238E27FC236}">
                <a16:creationId xmlns:a16="http://schemas.microsoft.com/office/drawing/2014/main" id="{08A1CBB9-A9D0-4589-BC79-1A89C7458B18}"/>
              </a:ext>
            </a:extLst>
          </p:cNvPr>
          <p:cNvSpPr/>
          <p:nvPr/>
        </p:nvSpPr>
        <p:spPr>
          <a:xfrm>
            <a:off x="4630749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7" name="모서리가 둥근 직사각형 1818">
            <a:extLst>
              <a:ext uri="{FF2B5EF4-FFF2-40B4-BE49-F238E27FC236}">
                <a16:creationId xmlns:a16="http://schemas.microsoft.com/office/drawing/2014/main" id="{76542EFA-29AA-4D28-9D71-6A8FB43BF070}"/>
              </a:ext>
            </a:extLst>
          </p:cNvPr>
          <p:cNvSpPr/>
          <p:nvPr/>
        </p:nvSpPr>
        <p:spPr>
          <a:xfrm>
            <a:off x="4787909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" name="모서리가 둥근 직사각형 1813">
            <a:extLst>
              <a:ext uri="{FF2B5EF4-FFF2-40B4-BE49-F238E27FC236}">
                <a16:creationId xmlns:a16="http://schemas.microsoft.com/office/drawing/2014/main" id="{7B12B0A3-FF74-436E-958E-ABD609D04286}"/>
              </a:ext>
            </a:extLst>
          </p:cNvPr>
          <p:cNvSpPr/>
          <p:nvPr/>
        </p:nvSpPr>
        <p:spPr>
          <a:xfrm>
            <a:off x="4469889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" name="모서리가 둥근 직사각형 1814">
            <a:extLst>
              <a:ext uri="{FF2B5EF4-FFF2-40B4-BE49-F238E27FC236}">
                <a16:creationId xmlns:a16="http://schemas.microsoft.com/office/drawing/2014/main" id="{D5D8611B-D31E-4604-890F-6A32F4A69E4F}"/>
              </a:ext>
            </a:extLst>
          </p:cNvPr>
          <p:cNvSpPr/>
          <p:nvPr/>
        </p:nvSpPr>
        <p:spPr>
          <a:xfrm>
            <a:off x="4631815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" name="모서리가 둥근 직사각형 1815">
            <a:extLst>
              <a:ext uri="{FF2B5EF4-FFF2-40B4-BE49-F238E27FC236}">
                <a16:creationId xmlns:a16="http://schemas.microsoft.com/office/drawing/2014/main" id="{B87F3639-DED0-4B76-B000-B52EDEE24886}"/>
              </a:ext>
            </a:extLst>
          </p:cNvPr>
          <p:cNvSpPr/>
          <p:nvPr/>
        </p:nvSpPr>
        <p:spPr>
          <a:xfrm>
            <a:off x="4792150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" name="모서리가 둥근 직사각형 1810">
            <a:extLst>
              <a:ext uri="{FF2B5EF4-FFF2-40B4-BE49-F238E27FC236}">
                <a16:creationId xmlns:a16="http://schemas.microsoft.com/office/drawing/2014/main" id="{E2E37A7A-1CAF-495A-91A0-F5CDBAEE20B6}"/>
              </a:ext>
            </a:extLst>
          </p:cNvPr>
          <p:cNvSpPr/>
          <p:nvPr/>
        </p:nvSpPr>
        <p:spPr>
          <a:xfrm>
            <a:off x="4471260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" name="모서리가 둥근 직사각형 1811">
            <a:extLst>
              <a:ext uri="{FF2B5EF4-FFF2-40B4-BE49-F238E27FC236}">
                <a16:creationId xmlns:a16="http://schemas.microsoft.com/office/drawing/2014/main" id="{4025C459-C2B7-424E-A3FD-F552E3EF4B43}"/>
              </a:ext>
            </a:extLst>
          </p:cNvPr>
          <p:cNvSpPr/>
          <p:nvPr/>
        </p:nvSpPr>
        <p:spPr>
          <a:xfrm>
            <a:off x="4633186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" name="모서리가 둥근 직사각형 1812">
            <a:extLst>
              <a:ext uri="{FF2B5EF4-FFF2-40B4-BE49-F238E27FC236}">
                <a16:creationId xmlns:a16="http://schemas.microsoft.com/office/drawing/2014/main" id="{108ACBF3-5F2A-44EA-92E6-D36A9A4FD9EC}"/>
              </a:ext>
            </a:extLst>
          </p:cNvPr>
          <p:cNvSpPr/>
          <p:nvPr/>
        </p:nvSpPr>
        <p:spPr>
          <a:xfrm>
            <a:off x="4790346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" name="모서리가 둥근 직사각형 1807">
            <a:extLst>
              <a:ext uri="{FF2B5EF4-FFF2-40B4-BE49-F238E27FC236}">
                <a16:creationId xmlns:a16="http://schemas.microsoft.com/office/drawing/2014/main" id="{D2BA483C-90FC-47BA-8216-E5E3B8B9503D}"/>
              </a:ext>
            </a:extLst>
          </p:cNvPr>
          <p:cNvSpPr/>
          <p:nvPr/>
        </p:nvSpPr>
        <p:spPr>
          <a:xfrm>
            <a:off x="4469889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" name="모서리가 둥근 직사각형 1808">
            <a:extLst>
              <a:ext uri="{FF2B5EF4-FFF2-40B4-BE49-F238E27FC236}">
                <a16:creationId xmlns:a16="http://schemas.microsoft.com/office/drawing/2014/main" id="{BA42F974-3A8E-497F-BC86-A796D7068125}"/>
              </a:ext>
            </a:extLst>
          </p:cNvPr>
          <p:cNvSpPr/>
          <p:nvPr/>
        </p:nvSpPr>
        <p:spPr>
          <a:xfrm>
            <a:off x="4631815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6" name="모서리가 둥근 직사각형 1809">
            <a:extLst>
              <a:ext uri="{FF2B5EF4-FFF2-40B4-BE49-F238E27FC236}">
                <a16:creationId xmlns:a16="http://schemas.microsoft.com/office/drawing/2014/main" id="{CD43A284-9585-4F33-84F1-0B9ACF46C260}"/>
              </a:ext>
            </a:extLst>
          </p:cNvPr>
          <p:cNvSpPr/>
          <p:nvPr/>
        </p:nvSpPr>
        <p:spPr>
          <a:xfrm>
            <a:off x="4788975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7" name="모서리가 둥근 직사각형 1804">
            <a:extLst>
              <a:ext uri="{FF2B5EF4-FFF2-40B4-BE49-F238E27FC236}">
                <a16:creationId xmlns:a16="http://schemas.microsoft.com/office/drawing/2014/main" id="{655248EE-F426-4014-8972-A4259843141D}"/>
              </a:ext>
            </a:extLst>
          </p:cNvPr>
          <p:cNvSpPr/>
          <p:nvPr/>
        </p:nvSpPr>
        <p:spPr>
          <a:xfrm>
            <a:off x="4473064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" name="모서리가 둥근 직사각형 1805">
            <a:extLst>
              <a:ext uri="{FF2B5EF4-FFF2-40B4-BE49-F238E27FC236}">
                <a16:creationId xmlns:a16="http://schemas.microsoft.com/office/drawing/2014/main" id="{08822F65-07A8-47F0-99D1-D72AF71463D5}"/>
              </a:ext>
            </a:extLst>
          </p:cNvPr>
          <p:cNvSpPr/>
          <p:nvPr/>
        </p:nvSpPr>
        <p:spPr>
          <a:xfrm>
            <a:off x="4634990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9" name="모서리가 둥근 직사각형 1806">
            <a:extLst>
              <a:ext uri="{FF2B5EF4-FFF2-40B4-BE49-F238E27FC236}">
                <a16:creationId xmlns:a16="http://schemas.microsoft.com/office/drawing/2014/main" id="{C9A59AFD-6CAC-43D4-B5C5-04BFAC172447}"/>
              </a:ext>
            </a:extLst>
          </p:cNvPr>
          <p:cNvSpPr/>
          <p:nvPr/>
        </p:nvSpPr>
        <p:spPr>
          <a:xfrm>
            <a:off x="4792150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0" name="모서리가 둥근 직사각형 1801">
            <a:extLst>
              <a:ext uri="{FF2B5EF4-FFF2-40B4-BE49-F238E27FC236}">
                <a16:creationId xmlns:a16="http://schemas.microsoft.com/office/drawing/2014/main" id="{E14DCCEA-3550-4BCE-8F76-7062AD5BE5BE}"/>
              </a:ext>
            </a:extLst>
          </p:cNvPr>
          <p:cNvSpPr/>
          <p:nvPr/>
        </p:nvSpPr>
        <p:spPr>
          <a:xfrm>
            <a:off x="4471260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1" name="모서리가 둥근 직사각형 1802">
            <a:extLst>
              <a:ext uri="{FF2B5EF4-FFF2-40B4-BE49-F238E27FC236}">
                <a16:creationId xmlns:a16="http://schemas.microsoft.com/office/drawing/2014/main" id="{5975F9AA-1482-4ACE-A641-2F57A6B12289}"/>
              </a:ext>
            </a:extLst>
          </p:cNvPr>
          <p:cNvSpPr/>
          <p:nvPr/>
        </p:nvSpPr>
        <p:spPr>
          <a:xfrm>
            <a:off x="4633186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2" name="모서리가 둥근 직사각형 1803">
            <a:extLst>
              <a:ext uri="{FF2B5EF4-FFF2-40B4-BE49-F238E27FC236}">
                <a16:creationId xmlns:a16="http://schemas.microsoft.com/office/drawing/2014/main" id="{4ABDF5D2-B8E9-435C-BA19-329FD78B47D7}"/>
              </a:ext>
            </a:extLst>
          </p:cNvPr>
          <p:cNvSpPr/>
          <p:nvPr/>
        </p:nvSpPr>
        <p:spPr>
          <a:xfrm>
            <a:off x="4790569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3" name="모서리가 둥근 직사각형 1798">
            <a:extLst>
              <a:ext uri="{FF2B5EF4-FFF2-40B4-BE49-F238E27FC236}">
                <a16:creationId xmlns:a16="http://schemas.microsoft.com/office/drawing/2014/main" id="{1E85AD0D-CE0E-49A9-BE16-6DCB5B76DE8E}"/>
              </a:ext>
            </a:extLst>
          </p:cNvPr>
          <p:cNvSpPr/>
          <p:nvPr/>
        </p:nvSpPr>
        <p:spPr>
          <a:xfrm>
            <a:off x="4467731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4" name="모서리가 둥근 직사각형 1799">
            <a:extLst>
              <a:ext uri="{FF2B5EF4-FFF2-40B4-BE49-F238E27FC236}">
                <a16:creationId xmlns:a16="http://schemas.microsoft.com/office/drawing/2014/main" id="{CA0FD6C3-9AB0-43DB-8302-D844A710567D}"/>
              </a:ext>
            </a:extLst>
          </p:cNvPr>
          <p:cNvSpPr/>
          <p:nvPr/>
        </p:nvSpPr>
        <p:spPr>
          <a:xfrm>
            <a:off x="4636007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5" name="모서리가 둥근 직사각형 1800">
            <a:extLst>
              <a:ext uri="{FF2B5EF4-FFF2-40B4-BE49-F238E27FC236}">
                <a16:creationId xmlns:a16="http://schemas.microsoft.com/office/drawing/2014/main" id="{6DA29FC6-2579-4874-B90C-C846D83E43B4}"/>
              </a:ext>
            </a:extLst>
          </p:cNvPr>
          <p:cNvSpPr/>
          <p:nvPr/>
        </p:nvSpPr>
        <p:spPr>
          <a:xfrm>
            <a:off x="4786817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6" name="모서리가 둥근 직사각형 1795">
            <a:extLst>
              <a:ext uri="{FF2B5EF4-FFF2-40B4-BE49-F238E27FC236}">
                <a16:creationId xmlns:a16="http://schemas.microsoft.com/office/drawing/2014/main" id="{1E9EE7A1-4859-434E-B361-8633A4C343AE}"/>
              </a:ext>
            </a:extLst>
          </p:cNvPr>
          <p:cNvSpPr/>
          <p:nvPr/>
        </p:nvSpPr>
        <p:spPr>
          <a:xfrm>
            <a:off x="447078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7" name="모서리가 둥근 직사각형 1796">
            <a:extLst>
              <a:ext uri="{FF2B5EF4-FFF2-40B4-BE49-F238E27FC236}">
                <a16:creationId xmlns:a16="http://schemas.microsoft.com/office/drawing/2014/main" id="{409918A0-6AE6-40CC-BC96-D96C7A8C5EC4}"/>
              </a:ext>
            </a:extLst>
          </p:cNvPr>
          <p:cNvSpPr/>
          <p:nvPr/>
        </p:nvSpPr>
        <p:spPr>
          <a:xfrm>
            <a:off x="4632713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" name="모서리가 둥근 직사각형 1797">
            <a:extLst>
              <a:ext uri="{FF2B5EF4-FFF2-40B4-BE49-F238E27FC236}">
                <a16:creationId xmlns:a16="http://schemas.microsoft.com/office/drawing/2014/main" id="{AAE58DE5-FDB3-4E7F-9456-7EE2D87238B7}"/>
              </a:ext>
            </a:extLst>
          </p:cNvPr>
          <p:cNvSpPr/>
          <p:nvPr/>
        </p:nvSpPr>
        <p:spPr>
          <a:xfrm>
            <a:off x="4789873" y="6396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9" name="모서리가 둥근 직사각형 1864">
            <a:extLst>
              <a:ext uri="{FF2B5EF4-FFF2-40B4-BE49-F238E27FC236}">
                <a16:creationId xmlns:a16="http://schemas.microsoft.com/office/drawing/2014/main" id="{DEFC8AB8-48A1-4BB2-9A09-A0E5A49429E7}"/>
              </a:ext>
            </a:extLst>
          </p:cNvPr>
          <p:cNvSpPr/>
          <p:nvPr/>
        </p:nvSpPr>
        <p:spPr>
          <a:xfrm>
            <a:off x="5271678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모서리가 둥근 직사각형 1865">
            <a:extLst>
              <a:ext uri="{FF2B5EF4-FFF2-40B4-BE49-F238E27FC236}">
                <a16:creationId xmlns:a16="http://schemas.microsoft.com/office/drawing/2014/main" id="{1EC8DAD8-5E6A-4A4B-91DD-D09F754AE113}"/>
              </a:ext>
            </a:extLst>
          </p:cNvPr>
          <p:cNvSpPr/>
          <p:nvPr/>
        </p:nvSpPr>
        <p:spPr>
          <a:xfrm>
            <a:off x="5431219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모서리가 둥근 직사각형 1860">
            <a:extLst>
              <a:ext uri="{FF2B5EF4-FFF2-40B4-BE49-F238E27FC236}">
                <a16:creationId xmlns:a16="http://schemas.microsoft.com/office/drawing/2014/main" id="{261FD99A-4F6C-4A25-BE6E-54042E540B98}"/>
              </a:ext>
            </a:extLst>
          </p:cNvPr>
          <p:cNvSpPr/>
          <p:nvPr/>
        </p:nvSpPr>
        <p:spPr>
          <a:xfrm>
            <a:off x="5109014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" name="모서리가 둥근 직사각형 1861">
            <a:extLst>
              <a:ext uri="{FF2B5EF4-FFF2-40B4-BE49-F238E27FC236}">
                <a16:creationId xmlns:a16="http://schemas.microsoft.com/office/drawing/2014/main" id="{154D8738-940A-44BE-AC7E-6AA33635D3E0}"/>
              </a:ext>
            </a:extLst>
          </p:cNvPr>
          <p:cNvSpPr/>
          <p:nvPr/>
        </p:nvSpPr>
        <p:spPr>
          <a:xfrm>
            <a:off x="5270940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3" name="모서리가 둥근 직사각형 1862">
            <a:extLst>
              <a:ext uri="{FF2B5EF4-FFF2-40B4-BE49-F238E27FC236}">
                <a16:creationId xmlns:a16="http://schemas.microsoft.com/office/drawing/2014/main" id="{F139D5FB-8AEF-475E-B61B-1E13F117B317}"/>
              </a:ext>
            </a:extLst>
          </p:cNvPr>
          <p:cNvSpPr/>
          <p:nvPr/>
        </p:nvSpPr>
        <p:spPr>
          <a:xfrm>
            <a:off x="5424925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모서리가 둥근 직사각형 1857">
            <a:extLst>
              <a:ext uri="{FF2B5EF4-FFF2-40B4-BE49-F238E27FC236}">
                <a16:creationId xmlns:a16="http://schemas.microsoft.com/office/drawing/2014/main" id="{3E175A8D-D1D4-4602-891B-783A61EDFF48}"/>
              </a:ext>
            </a:extLst>
          </p:cNvPr>
          <p:cNvSpPr/>
          <p:nvPr/>
        </p:nvSpPr>
        <p:spPr>
          <a:xfrm>
            <a:off x="5111339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5" name="모서리가 둥근 직사각형 1858">
            <a:extLst>
              <a:ext uri="{FF2B5EF4-FFF2-40B4-BE49-F238E27FC236}">
                <a16:creationId xmlns:a16="http://schemas.microsoft.com/office/drawing/2014/main" id="{31F01393-30D4-435C-AC4C-100115C74B51}"/>
              </a:ext>
            </a:extLst>
          </p:cNvPr>
          <p:cNvSpPr/>
          <p:nvPr/>
        </p:nvSpPr>
        <p:spPr>
          <a:xfrm>
            <a:off x="5270884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" name="모서리가 둥근 직사각형 1859">
            <a:extLst>
              <a:ext uri="{FF2B5EF4-FFF2-40B4-BE49-F238E27FC236}">
                <a16:creationId xmlns:a16="http://schemas.microsoft.com/office/drawing/2014/main" id="{D1F0CFE5-3B26-477E-8525-D6CEE3D4D2FE}"/>
              </a:ext>
            </a:extLst>
          </p:cNvPr>
          <p:cNvSpPr/>
          <p:nvPr/>
        </p:nvSpPr>
        <p:spPr>
          <a:xfrm>
            <a:off x="5424869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" name="모서리가 둥근 직사각형 1854">
            <a:extLst>
              <a:ext uri="{FF2B5EF4-FFF2-40B4-BE49-F238E27FC236}">
                <a16:creationId xmlns:a16="http://schemas.microsoft.com/office/drawing/2014/main" id="{BDD556E6-199C-46D6-82F4-F50CF9D829E9}"/>
              </a:ext>
            </a:extLst>
          </p:cNvPr>
          <p:cNvSpPr/>
          <p:nvPr/>
        </p:nvSpPr>
        <p:spPr>
          <a:xfrm>
            <a:off x="5112405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" name="모서리가 둥근 직사각형 1855">
            <a:extLst>
              <a:ext uri="{FF2B5EF4-FFF2-40B4-BE49-F238E27FC236}">
                <a16:creationId xmlns:a16="http://schemas.microsoft.com/office/drawing/2014/main" id="{E22D9C11-CDF7-49BB-84A1-B79F0E147567}"/>
              </a:ext>
            </a:extLst>
          </p:cNvPr>
          <p:cNvSpPr/>
          <p:nvPr/>
        </p:nvSpPr>
        <p:spPr>
          <a:xfrm>
            <a:off x="5271950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모서리가 둥근 직사각형 1856">
            <a:extLst>
              <a:ext uri="{FF2B5EF4-FFF2-40B4-BE49-F238E27FC236}">
                <a16:creationId xmlns:a16="http://schemas.microsoft.com/office/drawing/2014/main" id="{0C2FC5DA-9073-40FA-86B4-0F1D323B04C9}"/>
              </a:ext>
            </a:extLst>
          </p:cNvPr>
          <p:cNvSpPr/>
          <p:nvPr/>
        </p:nvSpPr>
        <p:spPr>
          <a:xfrm>
            <a:off x="5425141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모서리가 둥근 직사각형 1851">
            <a:extLst>
              <a:ext uri="{FF2B5EF4-FFF2-40B4-BE49-F238E27FC236}">
                <a16:creationId xmlns:a16="http://schemas.microsoft.com/office/drawing/2014/main" id="{8CB7C2CF-0747-4374-9B8E-1E99D2B49488}"/>
              </a:ext>
            </a:extLst>
          </p:cNvPr>
          <p:cNvSpPr/>
          <p:nvPr/>
        </p:nvSpPr>
        <p:spPr>
          <a:xfrm>
            <a:off x="5113776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모서리가 둥근 직사각형 1852">
            <a:extLst>
              <a:ext uri="{FF2B5EF4-FFF2-40B4-BE49-F238E27FC236}">
                <a16:creationId xmlns:a16="http://schemas.microsoft.com/office/drawing/2014/main" id="{3C659D20-75F0-4D05-BFD7-3ECBF9832168}"/>
              </a:ext>
            </a:extLst>
          </p:cNvPr>
          <p:cNvSpPr/>
          <p:nvPr/>
        </p:nvSpPr>
        <p:spPr>
          <a:xfrm>
            <a:off x="5270940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모서리가 둥근 직사각형 1853">
            <a:extLst>
              <a:ext uri="{FF2B5EF4-FFF2-40B4-BE49-F238E27FC236}">
                <a16:creationId xmlns:a16="http://schemas.microsoft.com/office/drawing/2014/main" id="{4CC266C3-6A0E-425E-AE7A-7D06C1C01C88}"/>
              </a:ext>
            </a:extLst>
          </p:cNvPr>
          <p:cNvSpPr/>
          <p:nvPr/>
        </p:nvSpPr>
        <p:spPr>
          <a:xfrm>
            <a:off x="5424925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" name="모서리가 둥근 직사각형 1848">
            <a:extLst>
              <a:ext uri="{FF2B5EF4-FFF2-40B4-BE49-F238E27FC236}">
                <a16:creationId xmlns:a16="http://schemas.microsoft.com/office/drawing/2014/main" id="{AEE75858-E58E-453F-A3BD-9C80DE5D6993}"/>
              </a:ext>
            </a:extLst>
          </p:cNvPr>
          <p:cNvSpPr/>
          <p:nvPr/>
        </p:nvSpPr>
        <p:spPr>
          <a:xfrm>
            <a:off x="5113199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모서리가 둥근 직사각형 1849">
            <a:extLst>
              <a:ext uri="{FF2B5EF4-FFF2-40B4-BE49-F238E27FC236}">
                <a16:creationId xmlns:a16="http://schemas.microsoft.com/office/drawing/2014/main" id="{3D598185-74E3-4D12-A913-DC3DB15B667C}"/>
              </a:ext>
            </a:extLst>
          </p:cNvPr>
          <p:cNvSpPr/>
          <p:nvPr/>
        </p:nvSpPr>
        <p:spPr>
          <a:xfrm>
            <a:off x="5270363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모서리가 둥근 직사각형 1850">
            <a:extLst>
              <a:ext uri="{FF2B5EF4-FFF2-40B4-BE49-F238E27FC236}">
                <a16:creationId xmlns:a16="http://schemas.microsoft.com/office/drawing/2014/main" id="{5A3E69EB-ECBE-45D5-A568-FEFBC19640A6}"/>
              </a:ext>
            </a:extLst>
          </p:cNvPr>
          <p:cNvSpPr/>
          <p:nvPr/>
        </p:nvSpPr>
        <p:spPr>
          <a:xfrm>
            <a:off x="5427523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모서리가 둥근 직사각형 1845">
            <a:extLst>
              <a:ext uri="{FF2B5EF4-FFF2-40B4-BE49-F238E27FC236}">
                <a16:creationId xmlns:a16="http://schemas.microsoft.com/office/drawing/2014/main" id="{C093036E-7E58-49E6-8DE3-CB4E01299322}"/>
              </a:ext>
            </a:extLst>
          </p:cNvPr>
          <p:cNvSpPr/>
          <p:nvPr/>
        </p:nvSpPr>
        <p:spPr>
          <a:xfrm>
            <a:off x="5114786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7" name="모서리가 둥근 직사각형 1846">
            <a:extLst>
              <a:ext uri="{FF2B5EF4-FFF2-40B4-BE49-F238E27FC236}">
                <a16:creationId xmlns:a16="http://schemas.microsoft.com/office/drawing/2014/main" id="{76AE4348-9977-4B0A-822D-935DD512E4B1}"/>
              </a:ext>
            </a:extLst>
          </p:cNvPr>
          <p:cNvSpPr/>
          <p:nvPr/>
        </p:nvSpPr>
        <p:spPr>
          <a:xfrm>
            <a:off x="5271950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8" name="모서리가 둥근 직사각형 1847">
            <a:extLst>
              <a:ext uri="{FF2B5EF4-FFF2-40B4-BE49-F238E27FC236}">
                <a16:creationId xmlns:a16="http://schemas.microsoft.com/office/drawing/2014/main" id="{5B517C73-4F1A-46FB-A61D-D5F8E63AED9C}"/>
              </a:ext>
            </a:extLst>
          </p:cNvPr>
          <p:cNvSpPr/>
          <p:nvPr/>
        </p:nvSpPr>
        <p:spPr>
          <a:xfrm>
            <a:off x="5425935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9" name="모서리가 둥근 직사각형 1842">
            <a:extLst>
              <a:ext uri="{FF2B5EF4-FFF2-40B4-BE49-F238E27FC236}">
                <a16:creationId xmlns:a16="http://schemas.microsoft.com/office/drawing/2014/main" id="{EE1A18D3-CE51-434C-85C1-32F882F508F0}"/>
              </a:ext>
            </a:extLst>
          </p:cNvPr>
          <p:cNvSpPr/>
          <p:nvPr/>
        </p:nvSpPr>
        <p:spPr>
          <a:xfrm>
            <a:off x="5112982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0" name="모서리가 둥근 직사각형 1843">
            <a:extLst>
              <a:ext uri="{FF2B5EF4-FFF2-40B4-BE49-F238E27FC236}">
                <a16:creationId xmlns:a16="http://schemas.microsoft.com/office/drawing/2014/main" id="{88157AD2-009C-44F6-A32F-0D0F54A847FC}"/>
              </a:ext>
            </a:extLst>
          </p:cNvPr>
          <p:cNvSpPr/>
          <p:nvPr/>
        </p:nvSpPr>
        <p:spPr>
          <a:xfrm>
            <a:off x="5270146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1" name="모서리가 둥근 직사각형 1844">
            <a:extLst>
              <a:ext uri="{FF2B5EF4-FFF2-40B4-BE49-F238E27FC236}">
                <a16:creationId xmlns:a16="http://schemas.microsoft.com/office/drawing/2014/main" id="{0E24175D-BA9B-482B-9F0E-9B79F5BDAABE}"/>
              </a:ext>
            </a:extLst>
          </p:cNvPr>
          <p:cNvSpPr/>
          <p:nvPr/>
        </p:nvSpPr>
        <p:spPr>
          <a:xfrm>
            <a:off x="5427529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2" name="모서리가 둥근 직사각형 1839">
            <a:extLst>
              <a:ext uri="{FF2B5EF4-FFF2-40B4-BE49-F238E27FC236}">
                <a16:creationId xmlns:a16="http://schemas.microsoft.com/office/drawing/2014/main" id="{DB953FA4-4B48-4E34-A423-2EADB7CEDC61}"/>
              </a:ext>
            </a:extLst>
          </p:cNvPr>
          <p:cNvSpPr/>
          <p:nvPr/>
        </p:nvSpPr>
        <p:spPr>
          <a:xfrm>
            <a:off x="5111041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3" name="모서리가 둥근 직사각형 1840">
            <a:extLst>
              <a:ext uri="{FF2B5EF4-FFF2-40B4-BE49-F238E27FC236}">
                <a16:creationId xmlns:a16="http://schemas.microsoft.com/office/drawing/2014/main" id="{40CE9095-0495-44CA-8367-AEA644DB1521}"/>
              </a:ext>
            </a:extLst>
          </p:cNvPr>
          <p:cNvSpPr/>
          <p:nvPr/>
        </p:nvSpPr>
        <p:spPr>
          <a:xfrm>
            <a:off x="5270586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" name="모서리가 둥근 직사각형 1841">
            <a:extLst>
              <a:ext uri="{FF2B5EF4-FFF2-40B4-BE49-F238E27FC236}">
                <a16:creationId xmlns:a16="http://schemas.microsoft.com/office/drawing/2014/main" id="{8524F6FA-52F0-45C1-B10A-6633BAFFC270}"/>
              </a:ext>
            </a:extLst>
          </p:cNvPr>
          <p:cNvSpPr/>
          <p:nvPr/>
        </p:nvSpPr>
        <p:spPr>
          <a:xfrm>
            <a:off x="5426952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5" name="모서리가 둥근 직사각형 1836">
            <a:extLst>
              <a:ext uri="{FF2B5EF4-FFF2-40B4-BE49-F238E27FC236}">
                <a16:creationId xmlns:a16="http://schemas.microsoft.com/office/drawing/2014/main" id="{0C5454CA-5C17-4314-BE97-436A0358070B}"/>
              </a:ext>
            </a:extLst>
          </p:cNvPr>
          <p:cNvSpPr/>
          <p:nvPr/>
        </p:nvSpPr>
        <p:spPr>
          <a:xfrm>
            <a:off x="511409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6" name="모서리가 둥근 직사각형 1837">
            <a:extLst>
              <a:ext uri="{FF2B5EF4-FFF2-40B4-BE49-F238E27FC236}">
                <a16:creationId xmlns:a16="http://schemas.microsoft.com/office/drawing/2014/main" id="{A1EB43D4-7C10-4134-BDA4-18FFA1FFC719}"/>
              </a:ext>
            </a:extLst>
          </p:cNvPr>
          <p:cNvSpPr/>
          <p:nvPr/>
        </p:nvSpPr>
        <p:spPr>
          <a:xfrm>
            <a:off x="5273642" y="63968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7" name="모서리가 둥근 직사각형 1838">
            <a:extLst>
              <a:ext uri="{FF2B5EF4-FFF2-40B4-BE49-F238E27FC236}">
                <a16:creationId xmlns:a16="http://schemas.microsoft.com/office/drawing/2014/main" id="{58E002C1-51DE-4EFA-9424-D1C2DCF0A342}"/>
              </a:ext>
            </a:extLst>
          </p:cNvPr>
          <p:cNvSpPr/>
          <p:nvPr/>
        </p:nvSpPr>
        <p:spPr>
          <a:xfrm>
            <a:off x="5428421" y="63954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78" name="그룹 477">
            <a:extLst>
              <a:ext uri="{FF2B5EF4-FFF2-40B4-BE49-F238E27FC236}">
                <a16:creationId xmlns:a16="http://schemas.microsoft.com/office/drawing/2014/main" id="{A94EDF6D-AD99-4B5B-97E9-CF3BDD8D9329}"/>
              </a:ext>
            </a:extLst>
          </p:cNvPr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479" name="직선 연결선 478">
              <a:extLst>
                <a:ext uri="{FF2B5EF4-FFF2-40B4-BE49-F238E27FC236}">
                  <a16:creationId xmlns:a16="http://schemas.microsoft.com/office/drawing/2014/main" id="{4ECFD080-ECEC-41D3-B598-B0BCACBC6189}"/>
                </a:ext>
              </a:extLst>
            </p:cNvPr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0" name="그룹 479">
              <a:extLst>
                <a:ext uri="{FF2B5EF4-FFF2-40B4-BE49-F238E27FC236}">
                  <a16:creationId xmlns:a16="http://schemas.microsoft.com/office/drawing/2014/main" id="{1376C995-1A2B-47B6-A3D6-477563EF8FDD}"/>
                </a:ext>
              </a:extLst>
            </p:cNvPr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81" name="모서리가 둥근 직사각형 1966">
                <a:extLst>
                  <a:ext uri="{FF2B5EF4-FFF2-40B4-BE49-F238E27FC236}">
                    <a16:creationId xmlns:a16="http://schemas.microsoft.com/office/drawing/2014/main" id="{9CE6540C-A940-40AE-AAFF-F099D66CEBC6}"/>
                  </a:ext>
                </a:extLst>
              </p:cNvPr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482" name="직선 연결선 481">
                <a:extLst>
                  <a:ext uri="{FF2B5EF4-FFF2-40B4-BE49-F238E27FC236}">
                    <a16:creationId xmlns:a16="http://schemas.microsoft.com/office/drawing/2014/main" id="{B281A0B5-1EF3-4381-A737-33FC59191518}"/>
                  </a:ext>
                </a:extLst>
              </p:cNvPr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3" name="그룹 482">
            <a:extLst>
              <a:ext uri="{FF2B5EF4-FFF2-40B4-BE49-F238E27FC236}">
                <a16:creationId xmlns:a16="http://schemas.microsoft.com/office/drawing/2014/main" id="{30B0A009-8D5A-46A5-B7A8-0235FCD36018}"/>
              </a:ext>
            </a:extLst>
          </p:cNvPr>
          <p:cNvGrpSpPr/>
          <p:nvPr/>
        </p:nvGrpSpPr>
        <p:grpSpPr>
          <a:xfrm>
            <a:off x="5551170" y="764704"/>
            <a:ext cx="1160755" cy="2592288"/>
            <a:chOff x="3175025" y="764704"/>
            <a:chExt cx="1160755" cy="2592288"/>
          </a:xfrm>
        </p:grpSpPr>
        <p:cxnSp>
          <p:nvCxnSpPr>
            <p:cNvPr id="484" name="직선 연결선 483">
              <a:extLst>
                <a:ext uri="{FF2B5EF4-FFF2-40B4-BE49-F238E27FC236}">
                  <a16:creationId xmlns:a16="http://schemas.microsoft.com/office/drawing/2014/main" id="{CD453072-1FBD-428E-A228-E64EA6869138}"/>
                </a:ext>
              </a:extLst>
            </p:cNvPr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5" name="그룹 484">
              <a:extLst>
                <a:ext uri="{FF2B5EF4-FFF2-40B4-BE49-F238E27FC236}">
                  <a16:creationId xmlns:a16="http://schemas.microsoft.com/office/drawing/2014/main" id="{57F4438C-FDAE-4542-BCB8-0C9C65D893B5}"/>
                </a:ext>
              </a:extLst>
            </p:cNvPr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86" name="모서리가 둥근 직사각형 1971">
                <a:extLst>
                  <a:ext uri="{FF2B5EF4-FFF2-40B4-BE49-F238E27FC236}">
                    <a16:creationId xmlns:a16="http://schemas.microsoft.com/office/drawing/2014/main" id="{AA9FBE2E-688B-4165-A866-BE616C83A73E}"/>
                  </a:ext>
                </a:extLst>
              </p:cNvPr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487" name="직선 연결선 486">
                <a:extLst>
                  <a:ext uri="{FF2B5EF4-FFF2-40B4-BE49-F238E27FC236}">
                    <a16:creationId xmlns:a16="http://schemas.microsoft.com/office/drawing/2014/main" id="{E84C5553-C9CC-43F0-9935-1DC2B9025509}"/>
                  </a:ext>
                </a:extLst>
              </p:cNvPr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88" name="그룹 487">
            <a:extLst>
              <a:ext uri="{FF2B5EF4-FFF2-40B4-BE49-F238E27FC236}">
                <a16:creationId xmlns:a16="http://schemas.microsoft.com/office/drawing/2014/main" id="{EE1DC41A-9F1E-4C04-BBAB-4D0CD8FF2771}"/>
              </a:ext>
            </a:extLst>
          </p:cNvPr>
          <p:cNvGrpSpPr/>
          <p:nvPr/>
        </p:nvGrpSpPr>
        <p:grpSpPr>
          <a:xfrm>
            <a:off x="3084820" y="3698605"/>
            <a:ext cx="619315" cy="2861146"/>
            <a:chOff x="7057812" y="3256891"/>
            <a:chExt cx="534905" cy="2861146"/>
          </a:xfrm>
        </p:grpSpPr>
        <p:cxnSp>
          <p:nvCxnSpPr>
            <p:cNvPr id="489" name="직선 연결선 488">
              <a:extLst>
                <a:ext uri="{FF2B5EF4-FFF2-40B4-BE49-F238E27FC236}">
                  <a16:creationId xmlns:a16="http://schemas.microsoft.com/office/drawing/2014/main" id="{AF5354B5-4212-4565-A1DE-A1D1AA00DB99}"/>
                </a:ext>
              </a:extLst>
            </p:cNvPr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직선 연결선 489">
              <a:extLst>
                <a:ext uri="{FF2B5EF4-FFF2-40B4-BE49-F238E27FC236}">
                  <a16:creationId xmlns:a16="http://schemas.microsoft.com/office/drawing/2014/main" id="{85ECD6E7-5E60-4228-AED7-765385CAA7F6}"/>
                </a:ext>
              </a:extLst>
            </p:cNvPr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1" name="모서리가 둥근 직사각형 839">
              <a:extLst>
                <a:ext uri="{FF2B5EF4-FFF2-40B4-BE49-F238E27FC236}">
                  <a16:creationId xmlns:a16="http://schemas.microsoft.com/office/drawing/2014/main" id="{AC3E395B-4E19-40A2-BC6D-143B4E41B419}"/>
                </a:ext>
              </a:extLst>
            </p:cNvPr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492" name="직선 연결선 491">
              <a:extLst>
                <a:ext uri="{FF2B5EF4-FFF2-40B4-BE49-F238E27FC236}">
                  <a16:creationId xmlns:a16="http://schemas.microsoft.com/office/drawing/2014/main" id="{41B873E6-6646-4981-B9F6-83A47A6CF296}"/>
                </a:ext>
              </a:extLst>
            </p:cNvPr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3" name="그룹 492">
              <a:extLst>
                <a:ext uri="{FF2B5EF4-FFF2-40B4-BE49-F238E27FC236}">
                  <a16:creationId xmlns:a16="http://schemas.microsoft.com/office/drawing/2014/main" id="{0C7E410B-F01C-4FF6-9076-4A2DAFEAA7BD}"/>
                </a:ext>
              </a:extLst>
            </p:cNvPr>
            <p:cNvGrpSpPr/>
            <p:nvPr/>
          </p:nvGrpSpPr>
          <p:grpSpPr>
            <a:xfrm>
              <a:off x="7057812" y="3348941"/>
              <a:ext cx="534905" cy="219217"/>
              <a:chOff x="7915188" y="856754"/>
              <a:chExt cx="534905" cy="219217"/>
            </a:xfrm>
          </p:grpSpPr>
          <p:sp>
            <p:nvSpPr>
              <p:cNvPr id="494" name="직사각형 493">
                <a:extLst>
                  <a:ext uri="{FF2B5EF4-FFF2-40B4-BE49-F238E27FC236}">
                    <a16:creationId xmlns:a16="http://schemas.microsoft.com/office/drawing/2014/main" id="{9F8CEE8F-7F96-490F-9EE5-99DF3EC677F7}"/>
                  </a:ext>
                </a:extLst>
              </p:cNvPr>
              <p:cNvSpPr/>
              <p:nvPr/>
            </p:nvSpPr>
            <p:spPr>
              <a:xfrm>
                <a:off x="7915188" y="858109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495" name="직사각형 494">
                <a:extLst>
                  <a:ext uri="{FF2B5EF4-FFF2-40B4-BE49-F238E27FC236}">
                    <a16:creationId xmlns:a16="http://schemas.microsoft.com/office/drawing/2014/main" id="{4B728C76-C9D6-4D6A-906B-3EF6F9F01C8C}"/>
                  </a:ext>
                </a:extLst>
              </p:cNvPr>
              <p:cNvSpPr/>
              <p:nvPr/>
            </p:nvSpPr>
            <p:spPr>
              <a:xfrm>
                <a:off x="8054382" y="856754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496" name="직사각형 495">
                <a:extLst>
                  <a:ext uri="{FF2B5EF4-FFF2-40B4-BE49-F238E27FC236}">
                    <a16:creationId xmlns:a16="http://schemas.microsoft.com/office/drawing/2014/main" id="{EF7CDDB9-1335-4E78-A8B0-3CB0B33164B0}"/>
                  </a:ext>
                </a:extLst>
              </p:cNvPr>
              <p:cNvSpPr/>
              <p:nvPr/>
            </p:nvSpPr>
            <p:spPr>
              <a:xfrm>
                <a:off x="8204756" y="860527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cxnSp>
        <p:nvCxnSpPr>
          <p:cNvPr id="497" name="직선 연결선 496">
            <a:extLst>
              <a:ext uri="{FF2B5EF4-FFF2-40B4-BE49-F238E27FC236}">
                <a16:creationId xmlns:a16="http://schemas.microsoft.com/office/drawing/2014/main" id="{96C96D3C-E6E4-4C53-8123-16384D8CE350}"/>
              </a:ext>
            </a:extLst>
          </p:cNvPr>
          <p:cNvCxnSpPr/>
          <p:nvPr/>
        </p:nvCxnSpPr>
        <p:spPr>
          <a:xfrm>
            <a:off x="3801472" y="5248374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8" name="직선 연결선 497">
            <a:extLst>
              <a:ext uri="{FF2B5EF4-FFF2-40B4-BE49-F238E27FC236}">
                <a16:creationId xmlns:a16="http://schemas.microsoft.com/office/drawing/2014/main" id="{24369DA4-C5D5-4D9D-A254-D6F71CCB7BE1}"/>
              </a:ext>
            </a:extLst>
          </p:cNvPr>
          <p:cNvCxnSpPr/>
          <p:nvPr/>
        </p:nvCxnSpPr>
        <p:spPr>
          <a:xfrm>
            <a:off x="3793587" y="396175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9" name="모서리가 둥근 직사각형 919">
            <a:extLst>
              <a:ext uri="{FF2B5EF4-FFF2-40B4-BE49-F238E27FC236}">
                <a16:creationId xmlns:a16="http://schemas.microsoft.com/office/drawing/2014/main" id="{1B26A90C-4869-40AB-93D3-118863C5A2F0}"/>
              </a:ext>
            </a:extLst>
          </p:cNvPr>
          <p:cNvSpPr/>
          <p:nvPr/>
        </p:nvSpPr>
        <p:spPr>
          <a:xfrm>
            <a:off x="3789207" y="3698106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0" name="직선 연결선 499">
            <a:extLst>
              <a:ext uri="{FF2B5EF4-FFF2-40B4-BE49-F238E27FC236}">
                <a16:creationId xmlns:a16="http://schemas.microsoft.com/office/drawing/2014/main" id="{A6AEF541-39E1-47B7-B4F0-F30D07FA7431}"/>
              </a:ext>
            </a:extLst>
          </p:cNvPr>
          <p:cNvCxnSpPr/>
          <p:nvPr/>
        </p:nvCxnSpPr>
        <p:spPr>
          <a:xfrm>
            <a:off x="3791475" y="384212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1" name="직사각형 500">
            <a:extLst>
              <a:ext uri="{FF2B5EF4-FFF2-40B4-BE49-F238E27FC236}">
                <a16:creationId xmlns:a16="http://schemas.microsoft.com/office/drawing/2014/main" id="{93DF37E7-6330-4A00-8254-5C20618DF9F7}"/>
              </a:ext>
            </a:extLst>
          </p:cNvPr>
          <p:cNvSpPr/>
          <p:nvPr/>
        </p:nvSpPr>
        <p:spPr>
          <a:xfrm>
            <a:off x="3743184" y="3793112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502" name="직사각형 501">
            <a:extLst>
              <a:ext uri="{FF2B5EF4-FFF2-40B4-BE49-F238E27FC236}">
                <a16:creationId xmlns:a16="http://schemas.microsoft.com/office/drawing/2014/main" id="{BDBB26A8-ADC0-4CAB-8680-04E9D618B4B7}"/>
              </a:ext>
            </a:extLst>
          </p:cNvPr>
          <p:cNvSpPr/>
          <p:nvPr/>
        </p:nvSpPr>
        <p:spPr>
          <a:xfrm>
            <a:off x="4066727" y="3792554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grpSp>
        <p:nvGrpSpPr>
          <p:cNvPr id="503" name="그룹 502">
            <a:extLst>
              <a:ext uri="{FF2B5EF4-FFF2-40B4-BE49-F238E27FC236}">
                <a16:creationId xmlns:a16="http://schemas.microsoft.com/office/drawing/2014/main" id="{E98EF6E7-BE80-44B4-AA8C-DBC673FCC1BC}"/>
              </a:ext>
            </a:extLst>
          </p:cNvPr>
          <p:cNvGrpSpPr/>
          <p:nvPr/>
        </p:nvGrpSpPr>
        <p:grpSpPr>
          <a:xfrm>
            <a:off x="4361845" y="3697982"/>
            <a:ext cx="610335" cy="2861146"/>
            <a:chOff x="7041970" y="3256891"/>
            <a:chExt cx="552960" cy="2861146"/>
          </a:xfrm>
        </p:grpSpPr>
        <p:cxnSp>
          <p:nvCxnSpPr>
            <p:cNvPr id="504" name="직선 연결선 503">
              <a:extLst>
                <a:ext uri="{FF2B5EF4-FFF2-40B4-BE49-F238E27FC236}">
                  <a16:creationId xmlns:a16="http://schemas.microsoft.com/office/drawing/2014/main" id="{E829FFD9-55C9-4185-8137-A4C25744565A}"/>
                </a:ext>
              </a:extLst>
            </p:cNvPr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" name="직선 연결선 504">
              <a:extLst>
                <a:ext uri="{FF2B5EF4-FFF2-40B4-BE49-F238E27FC236}">
                  <a16:creationId xmlns:a16="http://schemas.microsoft.com/office/drawing/2014/main" id="{F16ED899-85D9-4FF8-8BB6-BCC1DDB383F6}"/>
                </a:ext>
              </a:extLst>
            </p:cNvPr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6" name="모서리가 둥근 직사각형 952">
              <a:extLst>
                <a:ext uri="{FF2B5EF4-FFF2-40B4-BE49-F238E27FC236}">
                  <a16:creationId xmlns:a16="http://schemas.microsoft.com/office/drawing/2014/main" id="{03B0DF53-C718-450A-B7D0-9118FADED464}"/>
                </a:ext>
              </a:extLst>
            </p:cNvPr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507" name="직선 연결선 506">
              <a:extLst>
                <a:ext uri="{FF2B5EF4-FFF2-40B4-BE49-F238E27FC236}">
                  <a16:creationId xmlns:a16="http://schemas.microsoft.com/office/drawing/2014/main" id="{FB643137-7450-459F-AA7B-C0AFC5491453}"/>
                </a:ext>
              </a:extLst>
            </p:cNvPr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E15D6C08-FFD2-4FAB-9BF7-C5238D8431BE}"/>
                </a:ext>
              </a:extLst>
            </p:cNvPr>
            <p:cNvGrpSpPr/>
            <p:nvPr/>
          </p:nvGrpSpPr>
          <p:grpSpPr>
            <a:xfrm>
              <a:off x="7041970" y="3350533"/>
              <a:ext cx="552960" cy="216374"/>
              <a:chOff x="7899346" y="858346"/>
              <a:chExt cx="552960" cy="216374"/>
            </a:xfrm>
          </p:grpSpPr>
          <p:sp>
            <p:nvSpPr>
              <p:cNvPr id="509" name="직사각형 508">
                <a:extLst>
                  <a:ext uri="{FF2B5EF4-FFF2-40B4-BE49-F238E27FC236}">
                    <a16:creationId xmlns:a16="http://schemas.microsoft.com/office/drawing/2014/main" id="{422C38B0-A523-43D3-B70F-D2F73D5CDDE8}"/>
                  </a:ext>
                </a:extLst>
              </p:cNvPr>
              <p:cNvSpPr/>
              <p:nvPr/>
            </p:nvSpPr>
            <p:spPr>
              <a:xfrm>
                <a:off x="7899346" y="858346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510" name="직사각형 509">
                <a:extLst>
                  <a:ext uri="{FF2B5EF4-FFF2-40B4-BE49-F238E27FC236}">
                    <a16:creationId xmlns:a16="http://schemas.microsoft.com/office/drawing/2014/main" id="{93A6E3F9-FDC0-437B-8817-30299DA4ABD9}"/>
                  </a:ext>
                </a:extLst>
              </p:cNvPr>
              <p:cNvSpPr/>
              <p:nvPr/>
            </p:nvSpPr>
            <p:spPr>
              <a:xfrm>
                <a:off x="8050711" y="859276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511" name="직사각형 510">
                <a:extLst>
                  <a:ext uri="{FF2B5EF4-FFF2-40B4-BE49-F238E27FC236}">
                    <a16:creationId xmlns:a16="http://schemas.microsoft.com/office/drawing/2014/main" id="{BDA8D80D-5072-4D08-94F5-876B949D142D}"/>
                  </a:ext>
                </a:extLst>
              </p:cNvPr>
              <p:cNvSpPr/>
              <p:nvPr/>
            </p:nvSpPr>
            <p:spPr>
              <a:xfrm>
                <a:off x="8194957" y="858346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512" name="그룹 511">
            <a:extLst>
              <a:ext uri="{FF2B5EF4-FFF2-40B4-BE49-F238E27FC236}">
                <a16:creationId xmlns:a16="http://schemas.microsoft.com/office/drawing/2014/main" id="{329C7E00-0655-43EB-9B5E-FFF2EE3CBAE8}"/>
              </a:ext>
            </a:extLst>
          </p:cNvPr>
          <p:cNvGrpSpPr/>
          <p:nvPr/>
        </p:nvGrpSpPr>
        <p:grpSpPr>
          <a:xfrm>
            <a:off x="4995593" y="3697982"/>
            <a:ext cx="605479" cy="2861146"/>
            <a:chOff x="7053436" y="3256891"/>
            <a:chExt cx="548560" cy="2861146"/>
          </a:xfrm>
        </p:grpSpPr>
        <p:cxnSp>
          <p:nvCxnSpPr>
            <p:cNvPr id="513" name="직선 연결선 512">
              <a:extLst>
                <a:ext uri="{FF2B5EF4-FFF2-40B4-BE49-F238E27FC236}">
                  <a16:creationId xmlns:a16="http://schemas.microsoft.com/office/drawing/2014/main" id="{6A5B7DC3-F2AA-4445-AC69-D9DC74C163A4}"/>
                </a:ext>
              </a:extLst>
            </p:cNvPr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직선 연결선 513">
              <a:extLst>
                <a:ext uri="{FF2B5EF4-FFF2-40B4-BE49-F238E27FC236}">
                  <a16:creationId xmlns:a16="http://schemas.microsoft.com/office/drawing/2014/main" id="{8587775F-D7A6-4DC6-B8D7-036D46110754}"/>
                </a:ext>
              </a:extLst>
            </p:cNvPr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5" name="모서리가 둥근 직사각형 1007">
              <a:extLst>
                <a:ext uri="{FF2B5EF4-FFF2-40B4-BE49-F238E27FC236}">
                  <a16:creationId xmlns:a16="http://schemas.microsoft.com/office/drawing/2014/main" id="{DAC56760-9D09-489A-BF27-A0617C27EDE1}"/>
                </a:ext>
              </a:extLst>
            </p:cNvPr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516" name="직선 연결선 515">
              <a:extLst>
                <a:ext uri="{FF2B5EF4-FFF2-40B4-BE49-F238E27FC236}">
                  <a16:creationId xmlns:a16="http://schemas.microsoft.com/office/drawing/2014/main" id="{940E139E-9590-401D-8AC2-AD1193D65B75}"/>
                </a:ext>
              </a:extLst>
            </p:cNvPr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F5A28BDA-DCD0-4CA9-B1F0-1BC5070752B5}"/>
                </a:ext>
              </a:extLst>
            </p:cNvPr>
            <p:cNvGrpSpPr/>
            <p:nvPr/>
          </p:nvGrpSpPr>
          <p:grpSpPr>
            <a:xfrm>
              <a:off x="7053436" y="3348217"/>
              <a:ext cx="548560" cy="218146"/>
              <a:chOff x="7910812" y="856030"/>
              <a:chExt cx="548560" cy="218146"/>
            </a:xfrm>
          </p:grpSpPr>
          <p:sp>
            <p:nvSpPr>
              <p:cNvPr id="518" name="직사각형 517">
                <a:extLst>
                  <a:ext uri="{FF2B5EF4-FFF2-40B4-BE49-F238E27FC236}">
                    <a16:creationId xmlns:a16="http://schemas.microsoft.com/office/drawing/2014/main" id="{D6CC97A4-ED33-4CF9-8977-2299FC754DF2}"/>
                  </a:ext>
                </a:extLst>
              </p:cNvPr>
              <p:cNvSpPr/>
              <p:nvPr/>
            </p:nvSpPr>
            <p:spPr>
              <a:xfrm>
                <a:off x="7910812" y="858732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519" name="직사각형 518">
                <a:extLst>
                  <a:ext uri="{FF2B5EF4-FFF2-40B4-BE49-F238E27FC236}">
                    <a16:creationId xmlns:a16="http://schemas.microsoft.com/office/drawing/2014/main" id="{0C0F203A-C097-49F4-839C-C990992170AE}"/>
                  </a:ext>
                </a:extLst>
              </p:cNvPr>
              <p:cNvSpPr/>
              <p:nvPr/>
            </p:nvSpPr>
            <p:spPr>
              <a:xfrm>
                <a:off x="8065165" y="856030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520" name="직사각형 519">
                <a:extLst>
                  <a:ext uri="{FF2B5EF4-FFF2-40B4-BE49-F238E27FC236}">
                    <a16:creationId xmlns:a16="http://schemas.microsoft.com/office/drawing/2014/main" id="{0D46FF64-7DAB-4D43-BF31-7D31425DB9CD}"/>
                  </a:ext>
                </a:extLst>
              </p:cNvPr>
              <p:cNvSpPr/>
              <p:nvPr/>
            </p:nvSpPr>
            <p:spPr>
              <a:xfrm>
                <a:off x="8202023" y="856869"/>
                <a:ext cx="257349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E932E95D-E90D-41C7-B7D3-4D011A3F5185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2" name="모서리가 둥근 직사각형 969">
            <a:extLst>
              <a:ext uri="{FF2B5EF4-FFF2-40B4-BE49-F238E27FC236}">
                <a16:creationId xmlns:a16="http://schemas.microsoft.com/office/drawing/2014/main" id="{0638EDE7-E671-40CB-84B7-0D4F09424FAD}"/>
              </a:ext>
            </a:extLst>
          </p:cNvPr>
          <p:cNvSpPr/>
          <p:nvPr/>
        </p:nvSpPr>
        <p:spPr>
          <a:xfrm>
            <a:off x="3186183" y="4008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3" name="모서리가 둥근 직사각형 1019">
            <a:extLst>
              <a:ext uri="{FF2B5EF4-FFF2-40B4-BE49-F238E27FC236}">
                <a16:creationId xmlns:a16="http://schemas.microsoft.com/office/drawing/2014/main" id="{E6ECFC54-901B-40F1-B1D5-BD48D703F79C}"/>
              </a:ext>
            </a:extLst>
          </p:cNvPr>
          <p:cNvSpPr/>
          <p:nvPr/>
        </p:nvSpPr>
        <p:spPr>
          <a:xfrm>
            <a:off x="3856111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4" name="모서리가 둥근 직사각형 1020">
            <a:extLst>
              <a:ext uri="{FF2B5EF4-FFF2-40B4-BE49-F238E27FC236}">
                <a16:creationId xmlns:a16="http://schemas.microsoft.com/office/drawing/2014/main" id="{A7B3AE92-C500-4F8F-A6BC-6B9A5A882855}"/>
              </a:ext>
            </a:extLst>
          </p:cNvPr>
          <p:cNvSpPr/>
          <p:nvPr/>
        </p:nvSpPr>
        <p:spPr>
          <a:xfrm>
            <a:off x="4470365" y="4006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5" name="모서리가 둥근 직사각형 1044">
            <a:extLst>
              <a:ext uri="{FF2B5EF4-FFF2-40B4-BE49-F238E27FC236}">
                <a16:creationId xmlns:a16="http://schemas.microsoft.com/office/drawing/2014/main" id="{A5CE9875-9CC0-4ACC-84DF-81CEDD9E3B6C}"/>
              </a:ext>
            </a:extLst>
          </p:cNvPr>
          <p:cNvSpPr/>
          <p:nvPr/>
        </p:nvSpPr>
        <p:spPr>
          <a:xfrm>
            <a:off x="5109648" y="40046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6" name="직사각형 525">
            <a:extLst>
              <a:ext uri="{FF2B5EF4-FFF2-40B4-BE49-F238E27FC236}">
                <a16:creationId xmlns:a16="http://schemas.microsoft.com/office/drawing/2014/main" id="{F0EBD627-72F1-40D9-9C0C-6259B2E8EA2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7" name="직사각형 526">
            <a:extLst>
              <a:ext uri="{FF2B5EF4-FFF2-40B4-BE49-F238E27FC236}">
                <a16:creationId xmlns:a16="http://schemas.microsoft.com/office/drawing/2014/main" id="{D7F64219-2F5B-45C7-8B2A-0C9EDADDDC84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8" name="직사각형 527">
            <a:extLst>
              <a:ext uri="{FF2B5EF4-FFF2-40B4-BE49-F238E27FC236}">
                <a16:creationId xmlns:a16="http://schemas.microsoft.com/office/drawing/2014/main" id="{A8CD249B-6729-4937-825E-12A882024524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0" name="직사각형 529">
            <a:extLst>
              <a:ext uri="{FF2B5EF4-FFF2-40B4-BE49-F238E27FC236}">
                <a16:creationId xmlns:a16="http://schemas.microsoft.com/office/drawing/2014/main" id="{17461A78-65AC-427F-A822-030705BEA72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3" name="직사각형 532">
            <a:extLst>
              <a:ext uri="{FF2B5EF4-FFF2-40B4-BE49-F238E27FC236}">
                <a16:creationId xmlns:a16="http://schemas.microsoft.com/office/drawing/2014/main" id="{05EF0BF9-C60E-4C86-A1BB-92F9DFF5D221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9" name="TextBox 528">
            <a:extLst>
              <a:ext uri="{FF2B5EF4-FFF2-40B4-BE49-F238E27FC236}">
                <a16:creationId xmlns:a16="http://schemas.microsoft.com/office/drawing/2014/main" id="{A4D8D4BF-DEEA-480B-B0C2-C08EF481CE7F}"/>
              </a:ext>
            </a:extLst>
          </p:cNvPr>
          <p:cNvSpPr txBox="1"/>
          <p:nvPr/>
        </p:nvSpPr>
        <p:spPr>
          <a:xfrm>
            <a:off x="5529064" y="1014138"/>
            <a:ext cx="319318" cy="17081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31" name="그룹 530">
            <a:extLst>
              <a:ext uri="{FF2B5EF4-FFF2-40B4-BE49-F238E27FC236}">
                <a16:creationId xmlns:a16="http://schemas.microsoft.com/office/drawing/2014/main" id="{8522374D-B199-49F8-873A-1413C0F5E9AB}"/>
              </a:ext>
            </a:extLst>
          </p:cNvPr>
          <p:cNvGrpSpPr/>
          <p:nvPr/>
        </p:nvGrpSpPr>
        <p:grpSpPr>
          <a:xfrm>
            <a:off x="5912596" y="1616889"/>
            <a:ext cx="696763" cy="100370"/>
            <a:chOff x="4733410" y="1610978"/>
            <a:chExt cx="696763" cy="100370"/>
          </a:xfrm>
        </p:grpSpPr>
        <p:sp>
          <p:nvSpPr>
            <p:cNvPr id="532" name="모서리가 둥근 직사각형 179">
              <a:extLst>
                <a:ext uri="{FF2B5EF4-FFF2-40B4-BE49-F238E27FC236}">
                  <a16:creationId xmlns:a16="http://schemas.microsoft.com/office/drawing/2014/main" id="{C4CFBB5D-E8E7-44E3-B749-C05A7F9821C1}"/>
                </a:ext>
              </a:extLst>
            </p:cNvPr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180">
              <a:extLst>
                <a:ext uri="{FF2B5EF4-FFF2-40B4-BE49-F238E27FC236}">
                  <a16:creationId xmlns:a16="http://schemas.microsoft.com/office/drawing/2014/main" id="{28F60FC5-2557-4847-858B-25346A62065D}"/>
                </a:ext>
              </a:extLst>
            </p:cNvPr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181">
              <a:extLst>
                <a:ext uri="{FF2B5EF4-FFF2-40B4-BE49-F238E27FC236}">
                  <a16:creationId xmlns:a16="http://schemas.microsoft.com/office/drawing/2014/main" id="{4B5838CA-2DCD-4363-9D5C-BA6E7723791F}"/>
                </a:ext>
              </a:extLst>
            </p:cNvPr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182">
              <a:extLst>
                <a:ext uri="{FF2B5EF4-FFF2-40B4-BE49-F238E27FC236}">
                  <a16:creationId xmlns:a16="http://schemas.microsoft.com/office/drawing/2014/main" id="{2456332C-DC67-4FBB-AFC0-26863E597949}"/>
                </a:ext>
              </a:extLst>
            </p:cNvPr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183">
              <a:extLst>
                <a:ext uri="{FF2B5EF4-FFF2-40B4-BE49-F238E27FC236}">
                  <a16:creationId xmlns:a16="http://schemas.microsoft.com/office/drawing/2014/main" id="{40D94F82-FD01-4658-AD32-309837BC4ABE}"/>
                </a:ext>
              </a:extLst>
            </p:cNvPr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38" name="그룹 537">
            <a:extLst>
              <a:ext uri="{FF2B5EF4-FFF2-40B4-BE49-F238E27FC236}">
                <a16:creationId xmlns:a16="http://schemas.microsoft.com/office/drawing/2014/main" id="{65A3047D-2A57-406F-80C7-0F7AAD01C64A}"/>
              </a:ext>
            </a:extLst>
          </p:cNvPr>
          <p:cNvGrpSpPr/>
          <p:nvPr/>
        </p:nvGrpSpPr>
        <p:grpSpPr>
          <a:xfrm>
            <a:off x="5908748" y="1876111"/>
            <a:ext cx="696763" cy="100804"/>
            <a:chOff x="3538538" y="1077915"/>
            <a:chExt cx="696763" cy="100804"/>
          </a:xfrm>
        </p:grpSpPr>
        <p:sp>
          <p:nvSpPr>
            <p:cNvPr id="539" name="모서리가 둥근 직사각형 246">
              <a:extLst>
                <a:ext uri="{FF2B5EF4-FFF2-40B4-BE49-F238E27FC236}">
                  <a16:creationId xmlns:a16="http://schemas.microsoft.com/office/drawing/2014/main" id="{B26D0A85-0BB7-4695-A110-10408CB3E29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247">
              <a:extLst>
                <a:ext uri="{FF2B5EF4-FFF2-40B4-BE49-F238E27FC236}">
                  <a16:creationId xmlns:a16="http://schemas.microsoft.com/office/drawing/2014/main" id="{EEC96737-3967-4B63-A6E5-2FB1639FEEB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" name="모서리가 둥근 직사각형 248">
              <a:extLst>
                <a:ext uri="{FF2B5EF4-FFF2-40B4-BE49-F238E27FC236}">
                  <a16:creationId xmlns:a16="http://schemas.microsoft.com/office/drawing/2014/main" id="{F79C7167-8BCB-44D2-AC01-7755B2F10CE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" name="모서리가 둥근 직사각형 249">
              <a:extLst>
                <a:ext uri="{FF2B5EF4-FFF2-40B4-BE49-F238E27FC236}">
                  <a16:creationId xmlns:a16="http://schemas.microsoft.com/office/drawing/2014/main" id="{C55F9922-5350-4310-8E0B-8F13F7C3D9A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250">
              <a:extLst>
                <a:ext uri="{FF2B5EF4-FFF2-40B4-BE49-F238E27FC236}">
                  <a16:creationId xmlns:a16="http://schemas.microsoft.com/office/drawing/2014/main" id="{932FB52F-EFC5-4E6D-A53C-968C09B81B3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4" name="그룹 543">
            <a:extLst>
              <a:ext uri="{FF2B5EF4-FFF2-40B4-BE49-F238E27FC236}">
                <a16:creationId xmlns:a16="http://schemas.microsoft.com/office/drawing/2014/main" id="{7899D289-0A4B-4F4C-A76F-DDE7132955CC}"/>
              </a:ext>
            </a:extLst>
          </p:cNvPr>
          <p:cNvGrpSpPr/>
          <p:nvPr/>
        </p:nvGrpSpPr>
        <p:grpSpPr>
          <a:xfrm>
            <a:off x="5904459" y="2147470"/>
            <a:ext cx="696763" cy="100370"/>
            <a:chOff x="4733410" y="1610978"/>
            <a:chExt cx="696763" cy="100370"/>
          </a:xfrm>
        </p:grpSpPr>
        <p:sp>
          <p:nvSpPr>
            <p:cNvPr id="545" name="모서리가 둥근 직사각형 179">
              <a:extLst>
                <a:ext uri="{FF2B5EF4-FFF2-40B4-BE49-F238E27FC236}">
                  <a16:creationId xmlns:a16="http://schemas.microsoft.com/office/drawing/2014/main" id="{41253D7C-43A9-4661-8830-A52E8C7F903D}"/>
                </a:ext>
              </a:extLst>
            </p:cNvPr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180">
              <a:extLst>
                <a:ext uri="{FF2B5EF4-FFF2-40B4-BE49-F238E27FC236}">
                  <a16:creationId xmlns:a16="http://schemas.microsoft.com/office/drawing/2014/main" id="{3E47979D-FA3D-4C99-B301-45B7C87943E4}"/>
                </a:ext>
              </a:extLst>
            </p:cNvPr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181">
              <a:extLst>
                <a:ext uri="{FF2B5EF4-FFF2-40B4-BE49-F238E27FC236}">
                  <a16:creationId xmlns:a16="http://schemas.microsoft.com/office/drawing/2014/main" id="{3E15147D-4FB7-4D5C-992D-2AE4FB443F35}"/>
                </a:ext>
              </a:extLst>
            </p:cNvPr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182">
              <a:extLst>
                <a:ext uri="{FF2B5EF4-FFF2-40B4-BE49-F238E27FC236}">
                  <a16:creationId xmlns:a16="http://schemas.microsoft.com/office/drawing/2014/main" id="{9AE6E211-160B-41B1-BD5F-386D410C7442}"/>
                </a:ext>
              </a:extLst>
            </p:cNvPr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183">
              <a:extLst>
                <a:ext uri="{FF2B5EF4-FFF2-40B4-BE49-F238E27FC236}">
                  <a16:creationId xmlns:a16="http://schemas.microsoft.com/office/drawing/2014/main" id="{AA91A580-5545-4EC0-B09F-061C3E4F9DE1}"/>
                </a:ext>
              </a:extLst>
            </p:cNvPr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868430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7402" cy="26209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51992" cy="251607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2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3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4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5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6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7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8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9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82377" cy="2616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51607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10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11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12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13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14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144" name="직선 연결선 1143"/>
          <p:cNvCxnSpPr/>
          <p:nvPr/>
        </p:nvCxnSpPr>
        <p:spPr>
          <a:xfrm>
            <a:off x="3931277" y="361639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4087993" y="361220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872455" y="3576984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833123" y="343919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16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3267593" y="362156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3424309" y="3617374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3164734" y="343543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15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54084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558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54203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54332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5331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시험 고유번호</a:t>
            </a:r>
          </a:p>
        </p:txBody>
      </p:sp>
      <p:sp>
        <p:nvSpPr>
          <p:cNvPr id="1742" name="모서리가 둥근 직사각형 1741"/>
          <p:cNvSpPr/>
          <p:nvPr/>
        </p:nvSpPr>
        <p:spPr>
          <a:xfrm>
            <a:off x="3318932" y="37910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3500072" y="37896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3150712" y="40507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3315813" y="40497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3501715" y="40483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3151450" y="4319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3316551" y="43187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3499278" y="43173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3152516" y="45823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3317617" y="458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3500344" y="4579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3153887" y="48428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3315813" y="4841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3501715" y="48404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3155691" y="51128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3317617" y="51117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3503519" y="5110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3155691" y="5384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3317617" y="5383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3500344" y="53824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3150712" y="56444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3315813" y="56434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3501938" y="56452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3153533" y="5908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3315459" y="59070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3501361" y="59056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3156589" y="61800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3318515" y="61790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3502036" y="61776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3981958" y="3790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4136070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823655" y="4050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3985581" y="4049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4137979" y="40477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824393" y="43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3986319" y="4318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4136336" y="4316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825459" y="4581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3985004" y="4580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4139783" y="4579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822068" y="48454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3981613" y="484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4138773" y="48461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823872" y="5112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3983417" y="5111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4140577" y="5109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823078" y="53841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3982623" y="53831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4142164" y="5381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818893" y="5643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3980819" y="564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4141377" y="5644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821714" y="5907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3983640" y="5906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4140800" y="59050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822389" y="617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3981934" y="61784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4139094" y="61770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32" name="직선 연결선 831"/>
          <p:cNvCxnSpPr/>
          <p:nvPr/>
        </p:nvCxnSpPr>
        <p:spPr>
          <a:xfrm>
            <a:off x="3100821" y="5032849"/>
            <a:ext cx="53158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/>
          <p:cNvCxnSpPr/>
          <p:nvPr/>
        </p:nvCxnSpPr>
        <p:spPr>
          <a:xfrm>
            <a:off x="3092551" y="3746230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모서리가 둥근 직사각형 839"/>
          <p:cNvSpPr/>
          <p:nvPr/>
        </p:nvSpPr>
        <p:spPr>
          <a:xfrm>
            <a:off x="3087955" y="3482581"/>
            <a:ext cx="54138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844" name="직선 연결선 843"/>
          <p:cNvCxnSpPr/>
          <p:nvPr/>
        </p:nvCxnSpPr>
        <p:spPr>
          <a:xfrm>
            <a:off x="3090335" y="3626597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8" name="그룹 867"/>
          <p:cNvGrpSpPr/>
          <p:nvPr/>
        </p:nvGrpSpPr>
        <p:grpSpPr>
          <a:xfrm>
            <a:off x="3049882" y="3574631"/>
            <a:ext cx="619315" cy="219217"/>
            <a:chOff x="7915188" y="856754"/>
            <a:chExt cx="534905" cy="219217"/>
          </a:xfrm>
        </p:grpSpPr>
        <p:sp>
          <p:nvSpPr>
            <p:cNvPr id="880" name="직사각형 879"/>
            <p:cNvSpPr/>
            <p:nvPr/>
          </p:nvSpPr>
          <p:spPr>
            <a:xfrm>
              <a:off x="7915188" y="858109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백</a:t>
              </a:r>
            </a:p>
          </p:txBody>
        </p:sp>
        <p:sp>
          <p:nvSpPr>
            <p:cNvPr id="884" name="직사각형 883"/>
            <p:cNvSpPr/>
            <p:nvPr/>
          </p:nvSpPr>
          <p:spPr>
            <a:xfrm>
              <a:off x="8054381" y="856754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십</a:t>
              </a:r>
            </a:p>
          </p:txBody>
        </p:sp>
        <p:sp>
          <p:nvSpPr>
            <p:cNvPr id="912" name="직사각형 911"/>
            <p:cNvSpPr/>
            <p:nvPr/>
          </p:nvSpPr>
          <p:spPr>
            <a:xfrm>
              <a:off x="8204756" y="860527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 dirty="0">
                  <a:latin typeface="나눔고딕"/>
                  <a:ea typeface="나눔고딕"/>
                </a:rPr>
                <a:t>일</a:t>
              </a:r>
            </a:p>
          </p:txBody>
        </p:sp>
      </p:grpSp>
      <p:cxnSp>
        <p:nvCxnSpPr>
          <p:cNvPr id="916" name="직선 연결선 915"/>
          <p:cNvCxnSpPr/>
          <p:nvPr/>
        </p:nvCxnSpPr>
        <p:spPr>
          <a:xfrm>
            <a:off x="3766534" y="503235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758649" y="374573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754269" y="348208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756537" y="362609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708246" y="3577088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4031789" y="3576530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3151245" y="3792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821173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23" name="직사각형 422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4" name="직사각형 423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6" name="직사각형 425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7" name="직사각형 426"/>
          <p:cNvSpPr/>
          <p:nvPr/>
        </p:nvSpPr>
        <p:spPr>
          <a:xfrm>
            <a:off x="-5626" y="321886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0" name="직사각형 429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1" name="직사각형 430"/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/>
          </a:p>
        </p:txBody>
      </p:sp>
      <p:cxnSp>
        <p:nvCxnSpPr>
          <p:cNvPr id="468" name="직선 연결선 467"/>
          <p:cNvCxnSpPr/>
          <p:nvPr/>
        </p:nvCxnSpPr>
        <p:spPr>
          <a:xfrm>
            <a:off x="4575101" y="361639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9" name="직선 연결선 468"/>
          <p:cNvCxnSpPr/>
          <p:nvPr/>
        </p:nvCxnSpPr>
        <p:spPr>
          <a:xfrm>
            <a:off x="4731817" y="361220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0" name="직사각형 469"/>
          <p:cNvSpPr/>
          <p:nvPr/>
        </p:nvSpPr>
        <p:spPr>
          <a:xfrm>
            <a:off x="4516279" y="3576984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471" name="직사각형 470"/>
          <p:cNvSpPr/>
          <p:nvPr/>
        </p:nvSpPr>
        <p:spPr>
          <a:xfrm>
            <a:off x="4476947" y="343919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17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472" name="모서리가 둥근 직사각형 1782"/>
          <p:cNvSpPr/>
          <p:nvPr/>
        </p:nvSpPr>
        <p:spPr>
          <a:xfrm>
            <a:off x="4625782" y="3790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3" name="모서리가 둥근 직사각형 1783"/>
          <p:cNvSpPr/>
          <p:nvPr/>
        </p:nvSpPr>
        <p:spPr>
          <a:xfrm>
            <a:off x="4779894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4" name="모서리가 둥근 직사각형 1778"/>
          <p:cNvSpPr/>
          <p:nvPr/>
        </p:nvSpPr>
        <p:spPr>
          <a:xfrm>
            <a:off x="4467479" y="4050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5" name="모서리가 둥근 직사각형 1779"/>
          <p:cNvSpPr/>
          <p:nvPr/>
        </p:nvSpPr>
        <p:spPr>
          <a:xfrm>
            <a:off x="4629405" y="4049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6" name="모서리가 둥근 직사각형 1780"/>
          <p:cNvSpPr/>
          <p:nvPr/>
        </p:nvSpPr>
        <p:spPr>
          <a:xfrm>
            <a:off x="4781803" y="40477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7" name="모서리가 둥근 직사각형 1775"/>
          <p:cNvSpPr/>
          <p:nvPr/>
        </p:nvSpPr>
        <p:spPr>
          <a:xfrm>
            <a:off x="4468217" y="43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8" name="모서리가 둥근 직사각형 1776"/>
          <p:cNvSpPr/>
          <p:nvPr/>
        </p:nvSpPr>
        <p:spPr>
          <a:xfrm>
            <a:off x="4630143" y="4318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9" name="모서리가 둥근 직사각형 1777"/>
          <p:cNvSpPr/>
          <p:nvPr/>
        </p:nvSpPr>
        <p:spPr>
          <a:xfrm>
            <a:off x="4780160" y="4316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0" name="모서리가 둥근 직사각형 1772"/>
          <p:cNvSpPr/>
          <p:nvPr/>
        </p:nvSpPr>
        <p:spPr>
          <a:xfrm>
            <a:off x="4469283" y="4581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1" name="모서리가 둥근 직사각형 1773"/>
          <p:cNvSpPr/>
          <p:nvPr/>
        </p:nvSpPr>
        <p:spPr>
          <a:xfrm>
            <a:off x="4628828" y="4580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2" name="모서리가 둥근 직사각형 1774"/>
          <p:cNvSpPr/>
          <p:nvPr/>
        </p:nvSpPr>
        <p:spPr>
          <a:xfrm>
            <a:off x="4783607" y="4579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3" name="모서리가 둥근 직사각형 1769"/>
          <p:cNvSpPr/>
          <p:nvPr/>
        </p:nvSpPr>
        <p:spPr>
          <a:xfrm>
            <a:off x="4465892" y="48454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4" name="모서리가 둥근 직사각형 1770"/>
          <p:cNvSpPr/>
          <p:nvPr/>
        </p:nvSpPr>
        <p:spPr>
          <a:xfrm>
            <a:off x="4625437" y="484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5" name="모서리가 둥근 직사각형 1771"/>
          <p:cNvSpPr/>
          <p:nvPr/>
        </p:nvSpPr>
        <p:spPr>
          <a:xfrm>
            <a:off x="4782597" y="48461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6" name="모서리가 둥근 직사각형 1766"/>
          <p:cNvSpPr/>
          <p:nvPr/>
        </p:nvSpPr>
        <p:spPr>
          <a:xfrm>
            <a:off x="4467696" y="5112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7" name="모서리가 둥근 직사각형 1767"/>
          <p:cNvSpPr/>
          <p:nvPr/>
        </p:nvSpPr>
        <p:spPr>
          <a:xfrm>
            <a:off x="4627241" y="5111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8" name="모서리가 둥근 직사각형 1768"/>
          <p:cNvSpPr/>
          <p:nvPr/>
        </p:nvSpPr>
        <p:spPr>
          <a:xfrm>
            <a:off x="4784401" y="5109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9" name="모서리가 둥근 직사각형 1763"/>
          <p:cNvSpPr/>
          <p:nvPr/>
        </p:nvSpPr>
        <p:spPr>
          <a:xfrm>
            <a:off x="4466902" y="53841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0" name="모서리가 둥근 직사각형 1764"/>
          <p:cNvSpPr/>
          <p:nvPr/>
        </p:nvSpPr>
        <p:spPr>
          <a:xfrm>
            <a:off x="4626447" y="53831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1" name="모서리가 둥근 직사각형 1765"/>
          <p:cNvSpPr/>
          <p:nvPr/>
        </p:nvSpPr>
        <p:spPr>
          <a:xfrm>
            <a:off x="4785988" y="5381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2" name="모서리가 둥근 직사각형 1760"/>
          <p:cNvSpPr/>
          <p:nvPr/>
        </p:nvSpPr>
        <p:spPr>
          <a:xfrm>
            <a:off x="4462717" y="5643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3" name="모서리가 둥근 직사각형 1761"/>
          <p:cNvSpPr/>
          <p:nvPr/>
        </p:nvSpPr>
        <p:spPr>
          <a:xfrm>
            <a:off x="4624643" y="564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4" name="모서리가 둥근 직사각형 1762"/>
          <p:cNvSpPr/>
          <p:nvPr/>
        </p:nvSpPr>
        <p:spPr>
          <a:xfrm>
            <a:off x="4785201" y="5644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5" name="모서리가 둥근 직사각형 1757"/>
          <p:cNvSpPr/>
          <p:nvPr/>
        </p:nvSpPr>
        <p:spPr>
          <a:xfrm>
            <a:off x="4465538" y="5907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6" name="모서리가 둥근 직사각형 1758"/>
          <p:cNvSpPr/>
          <p:nvPr/>
        </p:nvSpPr>
        <p:spPr>
          <a:xfrm>
            <a:off x="4627464" y="5906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7" name="모서리가 둥근 직사각형 1759"/>
          <p:cNvSpPr/>
          <p:nvPr/>
        </p:nvSpPr>
        <p:spPr>
          <a:xfrm>
            <a:off x="4784624" y="59050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8" name="모서리가 둥근 직사각형 1754"/>
          <p:cNvSpPr/>
          <p:nvPr/>
        </p:nvSpPr>
        <p:spPr>
          <a:xfrm>
            <a:off x="4466213" y="617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9" name="모서리가 둥근 직사각형 1755"/>
          <p:cNvSpPr/>
          <p:nvPr/>
        </p:nvSpPr>
        <p:spPr>
          <a:xfrm>
            <a:off x="4625758" y="61784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500" name="모서리가 둥근 직사각형 1756"/>
          <p:cNvSpPr/>
          <p:nvPr/>
        </p:nvSpPr>
        <p:spPr>
          <a:xfrm>
            <a:off x="4782918" y="61770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501" name="직선 연결선 500"/>
          <p:cNvCxnSpPr/>
          <p:nvPr/>
        </p:nvCxnSpPr>
        <p:spPr>
          <a:xfrm>
            <a:off x="4410358" y="503235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2" name="직선 연결선 501"/>
          <p:cNvCxnSpPr/>
          <p:nvPr/>
        </p:nvCxnSpPr>
        <p:spPr>
          <a:xfrm>
            <a:off x="4402473" y="374573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3" name="모서리가 둥근 직사각형 919"/>
          <p:cNvSpPr/>
          <p:nvPr/>
        </p:nvSpPr>
        <p:spPr>
          <a:xfrm>
            <a:off x="4398093" y="348208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504" name="직선 연결선 503"/>
          <p:cNvCxnSpPr/>
          <p:nvPr/>
        </p:nvCxnSpPr>
        <p:spPr>
          <a:xfrm>
            <a:off x="4400361" y="362609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5" name="직사각형 504"/>
          <p:cNvSpPr/>
          <p:nvPr/>
        </p:nvSpPr>
        <p:spPr>
          <a:xfrm>
            <a:off x="4352070" y="3577088"/>
            <a:ext cx="285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506" name="직사각형 505"/>
          <p:cNvSpPr/>
          <p:nvPr/>
        </p:nvSpPr>
        <p:spPr>
          <a:xfrm>
            <a:off x="4675613" y="3576530"/>
            <a:ext cx="28626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507" name="모서리가 둥근 직사각형 1019"/>
          <p:cNvSpPr/>
          <p:nvPr/>
        </p:nvSpPr>
        <p:spPr>
          <a:xfrm>
            <a:off x="4464997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69" name="그룹 142"/>
          <p:cNvGrpSpPr/>
          <p:nvPr/>
        </p:nvGrpSpPr>
        <p:grpSpPr>
          <a:xfrm>
            <a:off x="4736976" y="2146808"/>
            <a:ext cx="696763" cy="100804"/>
            <a:chOff x="3538538" y="1077915"/>
            <a:chExt cx="696763" cy="100804"/>
          </a:xfrm>
        </p:grpSpPr>
        <p:sp>
          <p:nvSpPr>
            <p:cNvPr id="1970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1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2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 dirty="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3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4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981" name="직선 연결선 1143"/>
          <p:cNvCxnSpPr/>
          <p:nvPr/>
        </p:nvCxnSpPr>
        <p:spPr>
          <a:xfrm>
            <a:off x="5871465" y="360996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2" name="직선 연결선 1144"/>
          <p:cNvCxnSpPr/>
          <p:nvPr/>
        </p:nvCxnSpPr>
        <p:spPr>
          <a:xfrm>
            <a:off x="6028181" y="360577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3" name="직사각형 1145"/>
          <p:cNvSpPr/>
          <p:nvPr/>
        </p:nvSpPr>
        <p:spPr>
          <a:xfrm>
            <a:off x="5812643" y="3570547"/>
            <a:ext cx="28742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984" name="직사각형 1147"/>
          <p:cNvSpPr/>
          <p:nvPr/>
        </p:nvSpPr>
        <p:spPr>
          <a:xfrm>
            <a:off x="5773311" y="343276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19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cxnSp>
        <p:nvCxnSpPr>
          <p:cNvPr id="1985" name="직선 연결선 1194"/>
          <p:cNvCxnSpPr/>
          <p:nvPr/>
        </p:nvCxnSpPr>
        <p:spPr>
          <a:xfrm>
            <a:off x="5207781" y="361512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6" name="직선 연결선 1195"/>
          <p:cNvCxnSpPr/>
          <p:nvPr/>
        </p:nvCxnSpPr>
        <p:spPr>
          <a:xfrm>
            <a:off x="5364497" y="361093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7" name="직사각형 1198"/>
          <p:cNvSpPr/>
          <p:nvPr/>
        </p:nvSpPr>
        <p:spPr>
          <a:xfrm>
            <a:off x="5104922" y="34290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18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988" name="모서리가 둥근 직사각형 1741"/>
          <p:cNvSpPr/>
          <p:nvPr/>
        </p:nvSpPr>
        <p:spPr>
          <a:xfrm>
            <a:off x="5259120" y="3784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89" name="모서리가 둥근 직사각형 1742"/>
          <p:cNvSpPr/>
          <p:nvPr/>
        </p:nvSpPr>
        <p:spPr>
          <a:xfrm>
            <a:off x="5440260" y="37832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0" name="모서리가 둥근 직사각형 1737"/>
          <p:cNvSpPr/>
          <p:nvPr/>
        </p:nvSpPr>
        <p:spPr>
          <a:xfrm>
            <a:off x="5090900" y="40443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1" name="모서리가 둥근 직사각형 1738"/>
          <p:cNvSpPr/>
          <p:nvPr/>
        </p:nvSpPr>
        <p:spPr>
          <a:xfrm>
            <a:off x="5256001" y="40433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2" name="모서리가 둥근 직사각형 1739"/>
          <p:cNvSpPr/>
          <p:nvPr/>
        </p:nvSpPr>
        <p:spPr>
          <a:xfrm>
            <a:off x="5441903" y="4041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3" name="모서리가 둥근 직사각형 1734"/>
          <p:cNvSpPr/>
          <p:nvPr/>
        </p:nvSpPr>
        <p:spPr>
          <a:xfrm>
            <a:off x="5091638" y="4313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4" name="모서리가 둥근 직사각형 1735"/>
          <p:cNvSpPr/>
          <p:nvPr/>
        </p:nvSpPr>
        <p:spPr>
          <a:xfrm>
            <a:off x="5256739" y="4312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5" name="모서리가 둥근 직사각형 1736"/>
          <p:cNvSpPr/>
          <p:nvPr/>
        </p:nvSpPr>
        <p:spPr>
          <a:xfrm>
            <a:off x="5439466" y="4310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6" name="모서리가 둥근 직사각형 1731"/>
          <p:cNvSpPr/>
          <p:nvPr/>
        </p:nvSpPr>
        <p:spPr>
          <a:xfrm>
            <a:off x="5092704" y="4575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7" name="모서리가 둥근 직사각형 1732"/>
          <p:cNvSpPr/>
          <p:nvPr/>
        </p:nvSpPr>
        <p:spPr>
          <a:xfrm>
            <a:off x="5257805" y="4574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8" name="모서리가 둥근 직사각형 1733"/>
          <p:cNvSpPr/>
          <p:nvPr/>
        </p:nvSpPr>
        <p:spPr>
          <a:xfrm>
            <a:off x="5440532" y="4573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9" name="모서리가 둥근 직사각형 1728"/>
          <p:cNvSpPr/>
          <p:nvPr/>
        </p:nvSpPr>
        <p:spPr>
          <a:xfrm>
            <a:off x="5094075" y="48364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0" name="모서리가 둥근 직사각형 1729"/>
          <p:cNvSpPr/>
          <p:nvPr/>
        </p:nvSpPr>
        <p:spPr>
          <a:xfrm>
            <a:off x="5256001" y="48354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1" name="모서리가 둥근 직사각형 1730"/>
          <p:cNvSpPr/>
          <p:nvPr/>
        </p:nvSpPr>
        <p:spPr>
          <a:xfrm>
            <a:off x="5441903" y="48340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2" name="모서리가 둥근 직사각형 1725"/>
          <p:cNvSpPr/>
          <p:nvPr/>
        </p:nvSpPr>
        <p:spPr>
          <a:xfrm>
            <a:off x="5095879" y="51063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3" name="모서리가 둥근 직사각형 1726"/>
          <p:cNvSpPr/>
          <p:nvPr/>
        </p:nvSpPr>
        <p:spPr>
          <a:xfrm>
            <a:off x="5257805" y="51053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4" name="모서리가 둥근 직사각형 1727"/>
          <p:cNvSpPr/>
          <p:nvPr/>
        </p:nvSpPr>
        <p:spPr>
          <a:xfrm>
            <a:off x="5443707" y="51039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5" name="모서리가 둥근 직사각형 1722"/>
          <p:cNvSpPr/>
          <p:nvPr/>
        </p:nvSpPr>
        <p:spPr>
          <a:xfrm>
            <a:off x="5095879" y="5378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6" name="모서리가 둥근 직사각형 1723"/>
          <p:cNvSpPr/>
          <p:nvPr/>
        </p:nvSpPr>
        <p:spPr>
          <a:xfrm>
            <a:off x="5257805" y="53773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7" name="모서리가 둥근 직사각형 1724"/>
          <p:cNvSpPr/>
          <p:nvPr/>
        </p:nvSpPr>
        <p:spPr>
          <a:xfrm>
            <a:off x="5440532" y="53759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8" name="모서리가 둥근 직사각형 1719"/>
          <p:cNvSpPr/>
          <p:nvPr/>
        </p:nvSpPr>
        <p:spPr>
          <a:xfrm>
            <a:off x="5090900" y="5638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9" name="모서리가 둥근 직사각형 1720"/>
          <p:cNvSpPr/>
          <p:nvPr/>
        </p:nvSpPr>
        <p:spPr>
          <a:xfrm>
            <a:off x="5256001" y="5637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0" name="모서리가 둥근 직사각형 1721"/>
          <p:cNvSpPr/>
          <p:nvPr/>
        </p:nvSpPr>
        <p:spPr>
          <a:xfrm>
            <a:off x="5442126" y="56388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1" name="모서리가 둥근 직사각형 1716"/>
          <p:cNvSpPr/>
          <p:nvPr/>
        </p:nvSpPr>
        <p:spPr>
          <a:xfrm>
            <a:off x="5093721" y="59016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2" name="모서리가 둥근 직사각형 1717"/>
          <p:cNvSpPr/>
          <p:nvPr/>
        </p:nvSpPr>
        <p:spPr>
          <a:xfrm>
            <a:off x="5255647" y="59006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3" name="모서리가 둥근 직사각형 1718"/>
          <p:cNvSpPr/>
          <p:nvPr/>
        </p:nvSpPr>
        <p:spPr>
          <a:xfrm>
            <a:off x="5441549" y="58992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4" name="모서리가 둥근 직사각형 1713"/>
          <p:cNvSpPr/>
          <p:nvPr/>
        </p:nvSpPr>
        <p:spPr>
          <a:xfrm>
            <a:off x="5096777" y="6173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5" name="모서리가 둥근 직사각형 1714"/>
          <p:cNvSpPr/>
          <p:nvPr/>
        </p:nvSpPr>
        <p:spPr>
          <a:xfrm>
            <a:off x="5258703" y="61726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6" name="모서리가 둥근 직사각형 1715"/>
          <p:cNvSpPr/>
          <p:nvPr/>
        </p:nvSpPr>
        <p:spPr>
          <a:xfrm>
            <a:off x="5442224" y="61712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7" name="모서리가 둥근 직사각형 1782"/>
          <p:cNvSpPr/>
          <p:nvPr/>
        </p:nvSpPr>
        <p:spPr>
          <a:xfrm>
            <a:off x="5922146" y="3783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8" name="모서리가 둥근 직사각형 1783"/>
          <p:cNvSpPr/>
          <p:nvPr/>
        </p:nvSpPr>
        <p:spPr>
          <a:xfrm>
            <a:off x="6076258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9" name="모서리가 둥근 직사각형 1778"/>
          <p:cNvSpPr/>
          <p:nvPr/>
        </p:nvSpPr>
        <p:spPr>
          <a:xfrm>
            <a:off x="5763843" y="4043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0" name="모서리가 둥근 직사각형 1779"/>
          <p:cNvSpPr/>
          <p:nvPr/>
        </p:nvSpPr>
        <p:spPr>
          <a:xfrm>
            <a:off x="5925769" y="4042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1" name="모서리가 둥근 직사각형 1780"/>
          <p:cNvSpPr/>
          <p:nvPr/>
        </p:nvSpPr>
        <p:spPr>
          <a:xfrm>
            <a:off x="6078167" y="404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2" name="모서리가 둥근 직사각형 1775"/>
          <p:cNvSpPr/>
          <p:nvPr/>
        </p:nvSpPr>
        <p:spPr>
          <a:xfrm>
            <a:off x="5764581" y="4312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3" name="모서리가 둥근 직사각형 1776"/>
          <p:cNvSpPr/>
          <p:nvPr/>
        </p:nvSpPr>
        <p:spPr>
          <a:xfrm>
            <a:off x="5926507" y="4311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4" name="모서리가 둥근 직사각형 1777"/>
          <p:cNvSpPr/>
          <p:nvPr/>
        </p:nvSpPr>
        <p:spPr>
          <a:xfrm>
            <a:off x="6076524" y="4310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5" name="모서리가 둥근 직사각형 1772"/>
          <p:cNvSpPr/>
          <p:nvPr/>
        </p:nvSpPr>
        <p:spPr>
          <a:xfrm>
            <a:off x="5765647" y="45752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6" name="모서리가 둥근 직사각형 1773"/>
          <p:cNvSpPr/>
          <p:nvPr/>
        </p:nvSpPr>
        <p:spPr>
          <a:xfrm>
            <a:off x="5925192" y="4574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7" name="모서리가 둥근 직사각형 1774"/>
          <p:cNvSpPr/>
          <p:nvPr/>
        </p:nvSpPr>
        <p:spPr>
          <a:xfrm>
            <a:off x="6079971" y="4572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8" name="모서리가 둥근 직사각형 1769"/>
          <p:cNvSpPr/>
          <p:nvPr/>
        </p:nvSpPr>
        <p:spPr>
          <a:xfrm>
            <a:off x="5762256" y="483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9" name="모서리가 둥근 직사각형 1770"/>
          <p:cNvSpPr/>
          <p:nvPr/>
        </p:nvSpPr>
        <p:spPr>
          <a:xfrm>
            <a:off x="5921801" y="4837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0" name="모서리가 둥근 직사각형 1771"/>
          <p:cNvSpPr/>
          <p:nvPr/>
        </p:nvSpPr>
        <p:spPr>
          <a:xfrm>
            <a:off x="6078961" y="48397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1" name="모서리가 둥근 직사각형 1766"/>
          <p:cNvSpPr/>
          <p:nvPr/>
        </p:nvSpPr>
        <p:spPr>
          <a:xfrm>
            <a:off x="5764060" y="5105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2" name="모서리가 둥근 직사각형 1767"/>
          <p:cNvSpPr/>
          <p:nvPr/>
        </p:nvSpPr>
        <p:spPr>
          <a:xfrm>
            <a:off x="5923605" y="51047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3" name="모서리가 둥근 직사각형 1768"/>
          <p:cNvSpPr/>
          <p:nvPr/>
        </p:nvSpPr>
        <p:spPr>
          <a:xfrm>
            <a:off x="6080765" y="5103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4" name="모서리가 둥근 직사각형 1763"/>
          <p:cNvSpPr/>
          <p:nvPr/>
        </p:nvSpPr>
        <p:spPr>
          <a:xfrm>
            <a:off x="5763266" y="53777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5" name="모서리가 둥근 직사각형 1764"/>
          <p:cNvSpPr/>
          <p:nvPr/>
        </p:nvSpPr>
        <p:spPr>
          <a:xfrm>
            <a:off x="5922811" y="5376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6" name="모서리가 둥근 직사각형 1765"/>
          <p:cNvSpPr/>
          <p:nvPr/>
        </p:nvSpPr>
        <p:spPr>
          <a:xfrm>
            <a:off x="6082352" y="53753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7" name="모서리가 둥근 직사각형 1760"/>
          <p:cNvSpPr/>
          <p:nvPr/>
        </p:nvSpPr>
        <p:spPr>
          <a:xfrm>
            <a:off x="5759081" y="5637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8" name="모서리가 둥근 직사각형 1761"/>
          <p:cNvSpPr/>
          <p:nvPr/>
        </p:nvSpPr>
        <p:spPr>
          <a:xfrm>
            <a:off x="5921007" y="56363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9" name="모서리가 둥근 직사각형 1762"/>
          <p:cNvSpPr/>
          <p:nvPr/>
        </p:nvSpPr>
        <p:spPr>
          <a:xfrm>
            <a:off x="6081565" y="5638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0" name="모서리가 둥근 직사각형 1757"/>
          <p:cNvSpPr/>
          <p:nvPr/>
        </p:nvSpPr>
        <p:spPr>
          <a:xfrm>
            <a:off x="5761902" y="5900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1" name="모서리가 둥근 직사각형 1758"/>
          <p:cNvSpPr/>
          <p:nvPr/>
        </p:nvSpPr>
        <p:spPr>
          <a:xfrm>
            <a:off x="5923828" y="58999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2" name="모서리가 둥근 직사각형 1759"/>
          <p:cNvSpPr/>
          <p:nvPr/>
        </p:nvSpPr>
        <p:spPr>
          <a:xfrm>
            <a:off x="6080988" y="5898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3" name="모서리가 둥근 직사각형 1754"/>
          <p:cNvSpPr/>
          <p:nvPr/>
        </p:nvSpPr>
        <p:spPr>
          <a:xfrm>
            <a:off x="5762577" y="61729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4" name="모서리가 둥근 직사각형 1755"/>
          <p:cNvSpPr/>
          <p:nvPr/>
        </p:nvSpPr>
        <p:spPr>
          <a:xfrm>
            <a:off x="5922122" y="6171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5" name="모서리가 둥근 직사각형 1756"/>
          <p:cNvSpPr/>
          <p:nvPr/>
        </p:nvSpPr>
        <p:spPr>
          <a:xfrm>
            <a:off x="6079282" y="61706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47" name="직선 연결선 831"/>
          <p:cNvCxnSpPr/>
          <p:nvPr/>
        </p:nvCxnSpPr>
        <p:spPr>
          <a:xfrm>
            <a:off x="5041009" y="5026412"/>
            <a:ext cx="53158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8" name="직선 연결선 835"/>
          <p:cNvCxnSpPr/>
          <p:nvPr/>
        </p:nvCxnSpPr>
        <p:spPr>
          <a:xfrm>
            <a:off x="5032739" y="3739793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9" name="모서리가 둥근 직사각형 839"/>
          <p:cNvSpPr/>
          <p:nvPr/>
        </p:nvSpPr>
        <p:spPr>
          <a:xfrm>
            <a:off x="5028143" y="3476144"/>
            <a:ext cx="54138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50" name="직선 연결선 843"/>
          <p:cNvCxnSpPr/>
          <p:nvPr/>
        </p:nvCxnSpPr>
        <p:spPr>
          <a:xfrm>
            <a:off x="5030523" y="3620160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1" name="그룹 867"/>
          <p:cNvGrpSpPr/>
          <p:nvPr/>
        </p:nvGrpSpPr>
        <p:grpSpPr>
          <a:xfrm>
            <a:off x="4990070" y="3568194"/>
            <a:ext cx="619315" cy="219217"/>
            <a:chOff x="7915188" y="856754"/>
            <a:chExt cx="534905" cy="219217"/>
          </a:xfrm>
        </p:grpSpPr>
        <p:sp>
          <p:nvSpPr>
            <p:cNvPr id="2052" name="직사각형 879"/>
            <p:cNvSpPr/>
            <p:nvPr/>
          </p:nvSpPr>
          <p:spPr>
            <a:xfrm>
              <a:off x="7915188" y="858109"/>
              <a:ext cx="24758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백</a:t>
              </a:r>
            </a:p>
          </p:txBody>
        </p:sp>
        <p:sp>
          <p:nvSpPr>
            <p:cNvPr id="2053" name="직사각형 883"/>
            <p:cNvSpPr/>
            <p:nvPr/>
          </p:nvSpPr>
          <p:spPr>
            <a:xfrm>
              <a:off x="8054381" y="856754"/>
              <a:ext cx="248245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십</a:t>
              </a:r>
            </a:p>
          </p:txBody>
        </p:sp>
        <p:sp>
          <p:nvSpPr>
            <p:cNvPr id="2054" name="직사각형 911"/>
            <p:cNvSpPr/>
            <p:nvPr/>
          </p:nvSpPr>
          <p:spPr>
            <a:xfrm>
              <a:off x="8204756" y="860527"/>
              <a:ext cx="24828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일</a:t>
              </a:r>
            </a:p>
          </p:txBody>
        </p:sp>
      </p:grpSp>
      <p:cxnSp>
        <p:nvCxnSpPr>
          <p:cNvPr id="2055" name="직선 연결선 915"/>
          <p:cNvCxnSpPr/>
          <p:nvPr/>
        </p:nvCxnSpPr>
        <p:spPr>
          <a:xfrm>
            <a:off x="5706722" y="5025913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6" name="직선 연결선 917"/>
          <p:cNvCxnSpPr/>
          <p:nvPr/>
        </p:nvCxnSpPr>
        <p:spPr>
          <a:xfrm>
            <a:off x="5698837" y="3739294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7" name="모서리가 둥근 직사각형 919"/>
          <p:cNvSpPr/>
          <p:nvPr/>
        </p:nvSpPr>
        <p:spPr>
          <a:xfrm>
            <a:off x="5694457" y="3475645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58" name="직선 연결선 921"/>
          <p:cNvCxnSpPr/>
          <p:nvPr/>
        </p:nvCxnSpPr>
        <p:spPr>
          <a:xfrm>
            <a:off x="5696725" y="361966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9" name="직사각형 925"/>
          <p:cNvSpPr/>
          <p:nvPr/>
        </p:nvSpPr>
        <p:spPr>
          <a:xfrm>
            <a:off x="5648434" y="3570651"/>
            <a:ext cx="28744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060" name="직사각형 933"/>
          <p:cNvSpPr/>
          <p:nvPr/>
        </p:nvSpPr>
        <p:spPr>
          <a:xfrm>
            <a:off x="5971977" y="3570093"/>
            <a:ext cx="28737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061" name="모서리가 둥근 직사각형 969"/>
          <p:cNvSpPr/>
          <p:nvPr/>
        </p:nvSpPr>
        <p:spPr>
          <a:xfrm>
            <a:off x="5091433" y="37863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2" name="모서리가 둥근 직사각형 1019"/>
          <p:cNvSpPr/>
          <p:nvPr/>
        </p:nvSpPr>
        <p:spPr>
          <a:xfrm>
            <a:off x="5761361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63" name="직선 연결선 467"/>
          <p:cNvCxnSpPr/>
          <p:nvPr/>
        </p:nvCxnSpPr>
        <p:spPr>
          <a:xfrm>
            <a:off x="6515289" y="360996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4" name="직선 연결선 468"/>
          <p:cNvCxnSpPr/>
          <p:nvPr/>
        </p:nvCxnSpPr>
        <p:spPr>
          <a:xfrm>
            <a:off x="6672005" y="360577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5" name="직사각형 469"/>
          <p:cNvSpPr/>
          <p:nvPr/>
        </p:nvSpPr>
        <p:spPr>
          <a:xfrm>
            <a:off x="6456467" y="3570547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066" name="직사각형 470"/>
          <p:cNvSpPr/>
          <p:nvPr/>
        </p:nvSpPr>
        <p:spPr>
          <a:xfrm>
            <a:off x="6417135" y="343276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20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067" name="모서리가 둥근 직사각형 1782"/>
          <p:cNvSpPr/>
          <p:nvPr/>
        </p:nvSpPr>
        <p:spPr>
          <a:xfrm>
            <a:off x="6565970" y="3783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8" name="모서리가 둥근 직사각형 1783"/>
          <p:cNvSpPr/>
          <p:nvPr/>
        </p:nvSpPr>
        <p:spPr>
          <a:xfrm>
            <a:off x="6720082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9" name="모서리가 둥근 직사각형 1778"/>
          <p:cNvSpPr/>
          <p:nvPr/>
        </p:nvSpPr>
        <p:spPr>
          <a:xfrm>
            <a:off x="6407667" y="4043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0" name="모서리가 둥근 직사각형 1779"/>
          <p:cNvSpPr/>
          <p:nvPr/>
        </p:nvSpPr>
        <p:spPr>
          <a:xfrm>
            <a:off x="6569593" y="4042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1" name="모서리가 둥근 직사각형 1780"/>
          <p:cNvSpPr/>
          <p:nvPr/>
        </p:nvSpPr>
        <p:spPr>
          <a:xfrm>
            <a:off x="6721991" y="404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2" name="모서리가 둥근 직사각형 1775"/>
          <p:cNvSpPr/>
          <p:nvPr/>
        </p:nvSpPr>
        <p:spPr>
          <a:xfrm>
            <a:off x="6408405" y="4312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3" name="모서리가 둥근 직사각형 1776"/>
          <p:cNvSpPr/>
          <p:nvPr/>
        </p:nvSpPr>
        <p:spPr>
          <a:xfrm>
            <a:off x="6570331" y="4311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4" name="모서리가 둥근 직사각형 1777"/>
          <p:cNvSpPr/>
          <p:nvPr/>
        </p:nvSpPr>
        <p:spPr>
          <a:xfrm>
            <a:off x="6720348" y="4310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5" name="모서리가 둥근 직사각형 1772"/>
          <p:cNvSpPr/>
          <p:nvPr/>
        </p:nvSpPr>
        <p:spPr>
          <a:xfrm>
            <a:off x="6409471" y="45752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6" name="모서리가 둥근 직사각형 1773"/>
          <p:cNvSpPr/>
          <p:nvPr/>
        </p:nvSpPr>
        <p:spPr>
          <a:xfrm>
            <a:off x="6569016" y="4574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7" name="모서리가 둥근 직사각형 1774"/>
          <p:cNvSpPr/>
          <p:nvPr/>
        </p:nvSpPr>
        <p:spPr>
          <a:xfrm>
            <a:off x="6723795" y="4572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8" name="모서리가 둥근 직사각형 1769"/>
          <p:cNvSpPr/>
          <p:nvPr/>
        </p:nvSpPr>
        <p:spPr>
          <a:xfrm>
            <a:off x="6406080" y="483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9" name="모서리가 둥근 직사각형 1770"/>
          <p:cNvSpPr/>
          <p:nvPr/>
        </p:nvSpPr>
        <p:spPr>
          <a:xfrm>
            <a:off x="6565625" y="4837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0" name="모서리가 둥근 직사각형 1771"/>
          <p:cNvSpPr/>
          <p:nvPr/>
        </p:nvSpPr>
        <p:spPr>
          <a:xfrm>
            <a:off x="6722785" y="48397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1" name="모서리가 둥근 직사각형 1766"/>
          <p:cNvSpPr/>
          <p:nvPr/>
        </p:nvSpPr>
        <p:spPr>
          <a:xfrm>
            <a:off x="6407884" y="5105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2" name="모서리가 둥근 직사각형 1767"/>
          <p:cNvSpPr/>
          <p:nvPr/>
        </p:nvSpPr>
        <p:spPr>
          <a:xfrm>
            <a:off x="6567429" y="51047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3" name="모서리가 둥근 직사각형 1768"/>
          <p:cNvSpPr/>
          <p:nvPr/>
        </p:nvSpPr>
        <p:spPr>
          <a:xfrm>
            <a:off x="6724589" y="5103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4" name="모서리가 둥근 직사각형 1763"/>
          <p:cNvSpPr/>
          <p:nvPr/>
        </p:nvSpPr>
        <p:spPr>
          <a:xfrm>
            <a:off x="6407090" y="53777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5" name="모서리가 둥근 직사각형 1764"/>
          <p:cNvSpPr/>
          <p:nvPr/>
        </p:nvSpPr>
        <p:spPr>
          <a:xfrm>
            <a:off x="6566635" y="5376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6" name="모서리가 둥근 직사각형 1765"/>
          <p:cNvSpPr/>
          <p:nvPr/>
        </p:nvSpPr>
        <p:spPr>
          <a:xfrm>
            <a:off x="6726176" y="53753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7" name="모서리가 둥근 직사각형 1760"/>
          <p:cNvSpPr/>
          <p:nvPr/>
        </p:nvSpPr>
        <p:spPr>
          <a:xfrm>
            <a:off x="6402905" y="5637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8" name="모서리가 둥근 직사각형 1761"/>
          <p:cNvSpPr/>
          <p:nvPr/>
        </p:nvSpPr>
        <p:spPr>
          <a:xfrm>
            <a:off x="6564831" y="56363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9" name="모서리가 둥근 직사각형 1762"/>
          <p:cNvSpPr/>
          <p:nvPr/>
        </p:nvSpPr>
        <p:spPr>
          <a:xfrm>
            <a:off x="6725389" y="5638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0" name="모서리가 둥근 직사각형 1757"/>
          <p:cNvSpPr/>
          <p:nvPr/>
        </p:nvSpPr>
        <p:spPr>
          <a:xfrm>
            <a:off x="6405726" y="5900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1" name="모서리가 둥근 직사각형 1758"/>
          <p:cNvSpPr/>
          <p:nvPr/>
        </p:nvSpPr>
        <p:spPr>
          <a:xfrm>
            <a:off x="6567652" y="58999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2" name="모서리가 둥근 직사각형 1759"/>
          <p:cNvSpPr/>
          <p:nvPr/>
        </p:nvSpPr>
        <p:spPr>
          <a:xfrm>
            <a:off x="6724812" y="5898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3" name="모서리가 둥근 직사각형 1754"/>
          <p:cNvSpPr/>
          <p:nvPr/>
        </p:nvSpPr>
        <p:spPr>
          <a:xfrm>
            <a:off x="6406401" y="61729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4" name="모서리가 둥근 직사각형 1755"/>
          <p:cNvSpPr/>
          <p:nvPr/>
        </p:nvSpPr>
        <p:spPr>
          <a:xfrm>
            <a:off x="6565946" y="6171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5" name="모서리가 둥근 직사각형 1756"/>
          <p:cNvSpPr/>
          <p:nvPr/>
        </p:nvSpPr>
        <p:spPr>
          <a:xfrm>
            <a:off x="6723106" y="61706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96" name="직선 연결선 500"/>
          <p:cNvCxnSpPr/>
          <p:nvPr/>
        </p:nvCxnSpPr>
        <p:spPr>
          <a:xfrm>
            <a:off x="6350546" y="5025913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7" name="직선 연결선 501"/>
          <p:cNvCxnSpPr/>
          <p:nvPr/>
        </p:nvCxnSpPr>
        <p:spPr>
          <a:xfrm>
            <a:off x="6342661" y="3739294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8" name="모서리가 둥근 직사각형 919"/>
          <p:cNvSpPr/>
          <p:nvPr/>
        </p:nvSpPr>
        <p:spPr>
          <a:xfrm>
            <a:off x="6338281" y="3475645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99" name="직선 연결선 503"/>
          <p:cNvCxnSpPr/>
          <p:nvPr/>
        </p:nvCxnSpPr>
        <p:spPr>
          <a:xfrm>
            <a:off x="6340549" y="361966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0" name="직사각형 504"/>
          <p:cNvSpPr/>
          <p:nvPr/>
        </p:nvSpPr>
        <p:spPr>
          <a:xfrm>
            <a:off x="6292258" y="3570651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01" name="직사각형 505"/>
          <p:cNvSpPr/>
          <p:nvPr/>
        </p:nvSpPr>
        <p:spPr>
          <a:xfrm>
            <a:off x="6615801" y="3570093"/>
            <a:ext cx="2874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02" name="모서리가 둥근 직사각형 1019"/>
          <p:cNvSpPr/>
          <p:nvPr/>
        </p:nvSpPr>
        <p:spPr>
          <a:xfrm>
            <a:off x="6405185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43" name="직선 연결선 467"/>
          <p:cNvCxnSpPr/>
          <p:nvPr/>
        </p:nvCxnSpPr>
        <p:spPr>
          <a:xfrm>
            <a:off x="7157317" y="360620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4" name="직선 연결선 468"/>
          <p:cNvCxnSpPr/>
          <p:nvPr/>
        </p:nvCxnSpPr>
        <p:spPr>
          <a:xfrm>
            <a:off x="7314033" y="360200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5" name="직사각형 469"/>
          <p:cNvSpPr/>
          <p:nvPr/>
        </p:nvSpPr>
        <p:spPr>
          <a:xfrm>
            <a:off x="7098495" y="3566785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146" name="직사각형 470"/>
          <p:cNvSpPr/>
          <p:nvPr/>
        </p:nvSpPr>
        <p:spPr>
          <a:xfrm>
            <a:off x="7059163" y="34290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21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147" name="모서리가 둥근 직사각형 1782"/>
          <p:cNvSpPr/>
          <p:nvPr/>
        </p:nvSpPr>
        <p:spPr>
          <a:xfrm>
            <a:off x="7207998" y="37802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8" name="모서리가 둥근 직사각형 1783"/>
          <p:cNvSpPr/>
          <p:nvPr/>
        </p:nvSpPr>
        <p:spPr>
          <a:xfrm>
            <a:off x="7362110" y="3778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9" name="모서리가 둥근 직사각형 1778"/>
          <p:cNvSpPr/>
          <p:nvPr/>
        </p:nvSpPr>
        <p:spPr>
          <a:xfrm>
            <a:off x="7049695" y="40399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0" name="모서리가 둥근 직사각형 1779"/>
          <p:cNvSpPr/>
          <p:nvPr/>
        </p:nvSpPr>
        <p:spPr>
          <a:xfrm>
            <a:off x="7211621" y="4038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1" name="모서리가 둥근 직사각형 1780"/>
          <p:cNvSpPr/>
          <p:nvPr/>
        </p:nvSpPr>
        <p:spPr>
          <a:xfrm>
            <a:off x="7364019" y="40375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2" name="모서리가 둥근 직사각형 1775"/>
          <p:cNvSpPr/>
          <p:nvPr/>
        </p:nvSpPr>
        <p:spPr>
          <a:xfrm>
            <a:off x="7050433" y="43089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3" name="모서리가 둥근 직사각형 1776"/>
          <p:cNvSpPr/>
          <p:nvPr/>
        </p:nvSpPr>
        <p:spPr>
          <a:xfrm>
            <a:off x="7212359" y="43079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4" name="모서리가 둥근 직사각형 1777"/>
          <p:cNvSpPr/>
          <p:nvPr/>
        </p:nvSpPr>
        <p:spPr>
          <a:xfrm>
            <a:off x="7362376" y="43065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5" name="모서리가 둥근 직사각형 1772"/>
          <p:cNvSpPr/>
          <p:nvPr/>
        </p:nvSpPr>
        <p:spPr>
          <a:xfrm>
            <a:off x="7051499" y="45715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6" name="모서리가 둥근 직사각형 1773"/>
          <p:cNvSpPr/>
          <p:nvPr/>
        </p:nvSpPr>
        <p:spPr>
          <a:xfrm>
            <a:off x="7211044" y="45704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7" name="모서리가 둥근 직사각형 1774"/>
          <p:cNvSpPr/>
          <p:nvPr/>
        </p:nvSpPr>
        <p:spPr>
          <a:xfrm>
            <a:off x="7365823" y="45691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8" name="모서리가 둥근 직사각형 1769"/>
          <p:cNvSpPr/>
          <p:nvPr/>
        </p:nvSpPr>
        <p:spPr>
          <a:xfrm>
            <a:off x="7048108" y="4835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9" name="모서리가 둥근 직사각형 1770"/>
          <p:cNvSpPr/>
          <p:nvPr/>
        </p:nvSpPr>
        <p:spPr>
          <a:xfrm>
            <a:off x="7207653" y="48341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0" name="모서리가 둥근 직사각형 1771"/>
          <p:cNvSpPr/>
          <p:nvPr/>
        </p:nvSpPr>
        <p:spPr>
          <a:xfrm>
            <a:off x="7364813" y="48359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1" name="모서리가 둥근 직사각형 1766"/>
          <p:cNvSpPr/>
          <p:nvPr/>
        </p:nvSpPr>
        <p:spPr>
          <a:xfrm>
            <a:off x="7049912" y="5101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2" name="모서리가 둥근 직사각형 1767"/>
          <p:cNvSpPr/>
          <p:nvPr/>
        </p:nvSpPr>
        <p:spPr>
          <a:xfrm>
            <a:off x="7209457" y="5100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3" name="모서리가 둥근 직사각형 1768"/>
          <p:cNvSpPr/>
          <p:nvPr/>
        </p:nvSpPr>
        <p:spPr>
          <a:xfrm>
            <a:off x="7366617" y="5099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4" name="모서리가 둥근 직사각형 1763"/>
          <p:cNvSpPr/>
          <p:nvPr/>
        </p:nvSpPr>
        <p:spPr>
          <a:xfrm>
            <a:off x="7049118" y="53739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5" name="모서리가 둥근 직사각형 1764"/>
          <p:cNvSpPr/>
          <p:nvPr/>
        </p:nvSpPr>
        <p:spPr>
          <a:xfrm>
            <a:off x="7208663" y="5372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6" name="모서리가 둥근 직사각형 1765"/>
          <p:cNvSpPr/>
          <p:nvPr/>
        </p:nvSpPr>
        <p:spPr>
          <a:xfrm>
            <a:off x="7368204" y="53715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7" name="모서리가 둥근 직사각형 1760"/>
          <p:cNvSpPr/>
          <p:nvPr/>
        </p:nvSpPr>
        <p:spPr>
          <a:xfrm>
            <a:off x="7044933" y="56336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8" name="모서리가 둥근 직사각형 1761"/>
          <p:cNvSpPr/>
          <p:nvPr/>
        </p:nvSpPr>
        <p:spPr>
          <a:xfrm>
            <a:off x="7206859" y="5632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9" name="모서리가 둥근 직사각형 1762"/>
          <p:cNvSpPr/>
          <p:nvPr/>
        </p:nvSpPr>
        <p:spPr>
          <a:xfrm>
            <a:off x="7367417" y="56344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0" name="모서리가 둥근 직사각형 1757"/>
          <p:cNvSpPr/>
          <p:nvPr/>
        </p:nvSpPr>
        <p:spPr>
          <a:xfrm>
            <a:off x="7047754" y="5897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1" name="모서리가 둥근 직사각형 1758"/>
          <p:cNvSpPr/>
          <p:nvPr/>
        </p:nvSpPr>
        <p:spPr>
          <a:xfrm>
            <a:off x="7209680" y="5896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2" name="모서리가 둥근 직사각형 1759"/>
          <p:cNvSpPr/>
          <p:nvPr/>
        </p:nvSpPr>
        <p:spPr>
          <a:xfrm>
            <a:off x="7366840" y="5894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3" name="모서리가 둥근 직사각형 1754"/>
          <p:cNvSpPr/>
          <p:nvPr/>
        </p:nvSpPr>
        <p:spPr>
          <a:xfrm>
            <a:off x="7048429" y="61692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4" name="모서리가 둥근 직사각형 1755"/>
          <p:cNvSpPr/>
          <p:nvPr/>
        </p:nvSpPr>
        <p:spPr>
          <a:xfrm>
            <a:off x="7207974" y="6168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5" name="모서리가 둥근 직사각형 1756"/>
          <p:cNvSpPr/>
          <p:nvPr/>
        </p:nvSpPr>
        <p:spPr>
          <a:xfrm>
            <a:off x="7365134" y="6166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76" name="직선 연결선 500"/>
          <p:cNvCxnSpPr/>
          <p:nvPr/>
        </p:nvCxnSpPr>
        <p:spPr>
          <a:xfrm>
            <a:off x="6992574" y="5022151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7" name="직선 연결선 501"/>
          <p:cNvCxnSpPr/>
          <p:nvPr/>
        </p:nvCxnSpPr>
        <p:spPr>
          <a:xfrm>
            <a:off x="6984689" y="373553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8" name="모서리가 둥근 직사각형 919"/>
          <p:cNvSpPr/>
          <p:nvPr/>
        </p:nvSpPr>
        <p:spPr>
          <a:xfrm>
            <a:off x="6980309" y="3471883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179" name="직선 연결선 503"/>
          <p:cNvCxnSpPr/>
          <p:nvPr/>
        </p:nvCxnSpPr>
        <p:spPr>
          <a:xfrm>
            <a:off x="6982577" y="3615899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0" name="직사각형 504"/>
          <p:cNvSpPr/>
          <p:nvPr/>
        </p:nvSpPr>
        <p:spPr>
          <a:xfrm>
            <a:off x="6934286" y="3566889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81" name="직사각형 505"/>
          <p:cNvSpPr/>
          <p:nvPr/>
        </p:nvSpPr>
        <p:spPr>
          <a:xfrm>
            <a:off x="7257829" y="3566331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82" name="모서리가 둥근 직사각형 1019"/>
          <p:cNvSpPr/>
          <p:nvPr/>
        </p:nvSpPr>
        <p:spPr>
          <a:xfrm>
            <a:off x="7047213" y="3778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" name="직선 연결선 467">
            <a:extLst>
              <a:ext uri="{FF2B5EF4-FFF2-40B4-BE49-F238E27FC236}">
                <a16:creationId xmlns:a16="http://schemas.microsoft.com/office/drawing/2014/main" id="{EF599CF9-9A6C-2272-61E0-AA7BA0E038EE}"/>
              </a:ext>
            </a:extLst>
          </p:cNvPr>
          <p:cNvCxnSpPr/>
          <p:nvPr/>
        </p:nvCxnSpPr>
        <p:spPr>
          <a:xfrm>
            <a:off x="7818406" y="360354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직선 연결선 468">
            <a:extLst>
              <a:ext uri="{FF2B5EF4-FFF2-40B4-BE49-F238E27FC236}">
                <a16:creationId xmlns:a16="http://schemas.microsoft.com/office/drawing/2014/main" id="{483C41CA-178E-B6EF-2FB5-2688AF8D3022}"/>
              </a:ext>
            </a:extLst>
          </p:cNvPr>
          <p:cNvCxnSpPr/>
          <p:nvPr/>
        </p:nvCxnSpPr>
        <p:spPr>
          <a:xfrm>
            <a:off x="7975122" y="359935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469">
            <a:extLst>
              <a:ext uri="{FF2B5EF4-FFF2-40B4-BE49-F238E27FC236}">
                <a16:creationId xmlns:a16="http://schemas.microsoft.com/office/drawing/2014/main" id="{A7E3D45C-FE09-B5F4-FDBD-63C58DCDA8B6}"/>
              </a:ext>
            </a:extLst>
          </p:cNvPr>
          <p:cNvSpPr/>
          <p:nvPr/>
        </p:nvSpPr>
        <p:spPr>
          <a:xfrm>
            <a:off x="7759584" y="3564132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0" name="직사각형 470">
            <a:extLst>
              <a:ext uri="{FF2B5EF4-FFF2-40B4-BE49-F238E27FC236}">
                <a16:creationId xmlns:a16="http://schemas.microsoft.com/office/drawing/2014/main" id="{56B502AF-E3D5-0E4C-810B-B7118DE1D66B}"/>
              </a:ext>
            </a:extLst>
          </p:cNvPr>
          <p:cNvSpPr/>
          <p:nvPr/>
        </p:nvSpPr>
        <p:spPr>
          <a:xfrm>
            <a:off x="7720252" y="342634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22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2" name="모서리가 둥근 직사각형 1782">
            <a:extLst>
              <a:ext uri="{FF2B5EF4-FFF2-40B4-BE49-F238E27FC236}">
                <a16:creationId xmlns:a16="http://schemas.microsoft.com/office/drawing/2014/main" id="{DBC4CB21-241C-5A54-51F5-175F44BDE796}"/>
              </a:ext>
            </a:extLst>
          </p:cNvPr>
          <p:cNvSpPr/>
          <p:nvPr/>
        </p:nvSpPr>
        <p:spPr>
          <a:xfrm>
            <a:off x="7869087" y="37775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69" name="모서리가 둥근 직사각형 1783">
            <a:extLst>
              <a:ext uri="{FF2B5EF4-FFF2-40B4-BE49-F238E27FC236}">
                <a16:creationId xmlns:a16="http://schemas.microsoft.com/office/drawing/2014/main" id="{9BE4D152-16B1-3ADF-9526-A8DC53295D3D}"/>
              </a:ext>
            </a:extLst>
          </p:cNvPr>
          <p:cNvSpPr/>
          <p:nvPr/>
        </p:nvSpPr>
        <p:spPr>
          <a:xfrm>
            <a:off x="8023199" y="3776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0" name="모서리가 둥근 직사각형 1778">
            <a:extLst>
              <a:ext uri="{FF2B5EF4-FFF2-40B4-BE49-F238E27FC236}">
                <a16:creationId xmlns:a16="http://schemas.microsoft.com/office/drawing/2014/main" id="{A05322F5-1D41-059E-8353-B0DEC0DB7FA9}"/>
              </a:ext>
            </a:extLst>
          </p:cNvPr>
          <p:cNvSpPr/>
          <p:nvPr/>
        </p:nvSpPr>
        <p:spPr>
          <a:xfrm>
            <a:off x="7710784" y="40372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1" name="모서리가 둥근 직사각형 1779">
            <a:extLst>
              <a:ext uri="{FF2B5EF4-FFF2-40B4-BE49-F238E27FC236}">
                <a16:creationId xmlns:a16="http://schemas.microsoft.com/office/drawing/2014/main" id="{5558C1AB-A5E5-50A7-B60D-EA1DD0AFB28A}"/>
              </a:ext>
            </a:extLst>
          </p:cNvPr>
          <p:cNvSpPr/>
          <p:nvPr/>
        </p:nvSpPr>
        <p:spPr>
          <a:xfrm>
            <a:off x="7872710" y="40362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2" name="모서리가 둥근 직사각형 1780">
            <a:extLst>
              <a:ext uri="{FF2B5EF4-FFF2-40B4-BE49-F238E27FC236}">
                <a16:creationId xmlns:a16="http://schemas.microsoft.com/office/drawing/2014/main" id="{A6F97C74-C135-80B7-B389-CFD4AF866C26}"/>
              </a:ext>
            </a:extLst>
          </p:cNvPr>
          <p:cNvSpPr/>
          <p:nvPr/>
        </p:nvSpPr>
        <p:spPr>
          <a:xfrm>
            <a:off x="8025108" y="40349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3" name="모서리가 둥근 직사각형 1775">
            <a:extLst>
              <a:ext uri="{FF2B5EF4-FFF2-40B4-BE49-F238E27FC236}">
                <a16:creationId xmlns:a16="http://schemas.microsoft.com/office/drawing/2014/main" id="{F96AC94C-1BD1-083A-FC6C-89F4D0E7B327}"/>
              </a:ext>
            </a:extLst>
          </p:cNvPr>
          <p:cNvSpPr/>
          <p:nvPr/>
        </p:nvSpPr>
        <p:spPr>
          <a:xfrm>
            <a:off x="7711522" y="43062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4" name="모서리가 둥근 직사각형 1776">
            <a:extLst>
              <a:ext uri="{FF2B5EF4-FFF2-40B4-BE49-F238E27FC236}">
                <a16:creationId xmlns:a16="http://schemas.microsoft.com/office/drawing/2014/main" id="{70BBCD55-D68F-8E19-4C0F-895DDB8D5A51}"/>
              </a:ext>
            </a:extLst>
          </p:cNvPr>
          <p:cNvSpPr/>
          <p:nvPr/>
        </p:nvSpPr>
        <p:spPr>
          <a:xfrm>
            <a:off x="7873448" y="4305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5" name="모서리가 둥근 직사각형 1777">
            <a:extLst>
              <a:ext uri="{FF2B5EF4-FFF2-40B4-BE49-F238E27FC236}">
                <a16:creationId xmlns:a16="http://schemas.microsoft.com/office/drawing/2014/main" id="{CD432D01-A5D4-E149-A21F-DC1A7E217D98}"/>
              </a:ext>
            </a:extLst>
          </p:cNvPr>
          <p:cNvSpPr/>
          <p:nvPr/>
        </p:nvSpPr>
        <p:spPr>
          <a:xfrm>
            <a:off x="8023465" y="43038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6" name="모서리가 둥근 직사각형 1772">
            <a:extLst>
              <a:ext uri="{FF2B5EF4-FFF2-40B4-BE49-F238E27FC236}">
                <a16:creationId xmlns:a16="http://schemas.microsoft.com/office/drawing/2014/main" id="{2A8F0861-566D-C203-C7F8-28739178AD67}"/>
              </a:ext>
            </a:extLst>
          </p:cNvPr>
          <p:cNvSpPr/>
          <p:nvPr/>
        </p:nvSpPr>
        <p:spPr>
          <a:xfrm>
            <a:off x="7712588" y="4568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7" name="모서리가 둥근 직사각형 1773">
            <a:extLst>
              <a:ext uri="{FF2B5EF4-FFF2-40B4-BE49-F238E27FC236}">
                <a16:creationId xmlns:a16="http://schemas.microsoft.com/office/drawing/2014/main" id="{BE9FFE52-271D-0625-8F23-046D015A19B8}"/>
              </a:ext>
            </a:extLst>
          </p:cNvPr>
          <p:cNvSpPr/>
          <p:nvPr/>
        </p:nvSpPr>
        <p:spPr>
          <a:xfrm>
            <a:off x="7872133" y="4567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8" name="모서리가 둥근 직사각형 1774">
            <a:extLst>
              <a:ext uri="{FF2B5EF4-FFF2-40B4-BE49-F238E27FC236}">
                <a16:creationId xmlns:a16="http://schemas.microsoft.com/office/drawing/2014/main" id="{0CFB298B-775C-9233-930D-C8284C20887A}"/>
              </a:ext>
            </a:extLst>
          </p:cNvPr>
          <p:cNvSpPr/>
          <p:nvPr/>
        </p:nvSpPr>
        <p:spPr>
          <a:xfrm>
            <a:off x="8026912" y="4566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9" name="모서리가 둥근 직사각형 1769">
            <a:extLst>
              <a:ext uri="{FF2B5EF4-FFF2-40B4-BE49-F238E27FC236}">
                <a16:creationId xmlns:a16="http://schemas.microsoft.com/office/drawing/2014/main" id="{34533190-7650-19E4-F813-5D9882FDB3BC}"/>
              </a:ext>
            </a:extLst>
          </p:cNvPr>
          <p:cNvSpPr/>
          <p:nvPr/>
        </p:nvSpPr>
        <p:spPr>
          <a:xfrm>
            <a:off x="7709197" y="48325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0" name="모서리가 둥근 직사각형 1770">
            <a:extLst>
              <a:ext uri="{FF2B5EF4-FFF2-40B4-BE49-F238E27FC236}">
                <a16:creationId xmlns:a16="http://schemas.microsoft.com/office/drawing/2014/main" id="{181023CB-4134-3F73-7259-2EC4208148C8}"/>
              </a:ext>
            </a:extLst>
          </p:cNvPr>
          <p:cNvSpPr/>
          <p:nvPr/>
        </p:nvSpPr>
        <p:spPr>
          <a:xfrm>
            <a:off x="7868742" y="48315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1" name="모서리가 둥근 직사각형 1771">
            <a:extLst>
              <a:ext uri="{FF2B5EF4-FFF2-40B4-BE49-F238E27FC236}">
                <a16:creationId xmlns:a16="http://schemas.microsoft.com/office/drawing/2014/main" id="{BE98C129-1753-146D-CA8D-3C0F7CF85548}"/>
              </a:ext>
            </a:extLst>
          </p:cNvPr>
          <p:cNvSpPr/>
          <p:nvPr/>
        </p:nvSpPr>
        <p:spPr>
          <a:xfrm>
            <a:off x="8025902" y="48333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2" name="모서리가 둥근 직사각형 1766">
            <a:extLst>
              <a:ext uri="{FF2B5EF4-FFF2-40B4-BE49-F238E27FC236}">
                <a16:creationId xmlns:a16="http://schemas.microsoft.com/office/drawing/2014/main" id="{FB518028-C421-AB41-A773-A00BE015484D}"/>
              </a:ext>
            </a:extLst>
          </p:cNvPr>
          <p:cNvSpPr/>
          <p:nvPr/>
        </p:nvSpPr>
        <p:spPr>
          <a:xfrm>
            <a:off x="7711001" y="50993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" name="모서리가 둥근 직사각형 1767">
            <a:extLst>
              <a:ext uri="{FF2B5EF4-FFF2-40B4-BE49-F238E27FC236}">
                <a16:creationId xmlns:a16="http://schemas.microsoft.com/office/drawing/2014/main" id="{CA77E400-86CD-696F-DDFA-111138F1FAD2}"/>
              </a:ext>
            </a:extLst>
          </p:cNvPr>
          <p:cNvSpPr/>
          <p:nvPr/>
        </p:nvSpPr>
        <p:spPr>
          <a:xfrm>
            <a:off x="7870546" y="5098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" name="모서리가 둥근 직사각형 1768">
            <a:extLst>
              <a:ext uri="{FF2B5EF4-FFF2-40B4-BE49-F238E27FC236}">
                <a16:creationId xmlns:a16="http://schemas.microsoft.com/office/drawing/2014/main" id="{BDA3DDA7-0876-2F08-6E9E-B59A1A78C16A}"/>
              </a:ext>
            </a:extLst>
          </p:cNvPr>
          <p:cNvSpPr/>
          <p:nvPr/>
        </p:nvSpPr>
        <p:spPr>
          <a:xfrm>
            <a:off x="8027706" y="50969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5" name="모서리가 둥근 직사각형 1763">
            <a:extLst>
              <a:ext uri="{FF2B5EF4-FFF2-40B4-BE49-F238E27FC236}">
                <a16:creationId xmlns:a16="http://schemas.microsoft.com/office/drawing/2014/main" id="{3C2BA7FC-B296-F5D6-69BD-F10CC68C493C}"/>
              </a:ext>
            </a:extLst>
          </p:cNvPr>
          <p:cNvSpPr/>
          <p:nvPr/>
        </p:nvSpPr>
        <p:spPr>
          <a:xfrm>
            <a:off x="7710207" y="53713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" name="모서리가 둥근 직사각형 1764">
            <a:extLst>
              <a:ext uri="{FF2B5EF4-FFF2-40B4-BE49-F238E27FC236}">
                <a16:creationId xmlns:a16="http://schemas.microsoft.com/office/drawing/2014/main" id="{36ED0357-8BCA-DC76-CB9F-07DF4D4A94D2}"/>
              </a:ext>
            </a:extLst>
          </p:cNvPr>
          <p:cNvSpPr/>
          <p:nvPr/>
        </p:nvSpPr>
        <p:spPr>
          <a:xfrm>
            <a:off x="7869752" y="53702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9" name="모서리가 둥근 직사각형 1765">
            <a:extLst>
              <a:ext uri="{FF2B5EF4-FFF2-40B4-BE49-F238E27FC236}">
                <a16:creationId xmlns:a16="http://schemas.microsoft.com/office/drawing/2014/main" id="{B538E390-8579-BDF7-B67D-7ACF8FD5FE0B}"/>
              </a:ext>
            </a:extLst>
          </p:cNvPr>
          <p:cNvSpPr/>
          <p:nvPr/>
        </p:nvSpPr>
        <p:spPr>
          <a:xfrm>
            <a:off x="8029293" y="5368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0" name="모서리가 둥근 직사각형 1760">
            <a:extLst>
              <a:ext uri="{FF2B5EF4-FFF2-40B4-BE49-F238E27FC236}">
                <a16:creationId xmlns:a16="http://schemas.microsoft.com/office/drawing/2014/main" id="{049B9059-B9DA-996E-EDE7-2427B5DB937A}"/>
              </a:ext>
            </a:extLst>
          </p:cNvPr>
          <p:cNvSpPr/>
          <p:nvPr/>
        </p:nvSpPr>
        <p:spPr>
          <a:xfrm>
            <a:off x="7706022" y="563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" name="모서리가 둥근 직사각형 1761">
            <a:extLst>
              <a:ext uri="{FF2B5EF4-FFF2-40B4-BE49-F238E27FC236}">
                <a16:creationId xmlns:a16="http://schemas.microsoft.com/office/drawing/2014/main" id="{96153E62-F65E-1000-EDDE-FDAA4BDC6D06}"/>
              </a:ext>
            </a:extLst>
          </p:cNvPr>
          <p:cNvSpPr/>
          <p:nvPr/>
        </p:nvSpPr>
        <p:spPr>
          <a:xfrm>
            <a:off x="7867948" y="5629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" name="모서리가 둥근 직사각형 1762">
            <a:extLst>
              <a:ext uri="{FF2B5EF4-FFF2-40B4-BE49-F238E27FC236}">
                <a16:creationId xmlns:a16="http://schemas.microsoft.com/office/drawing/2014/main" id="{0B0A2951-F71B-3186-EFCC-A7160DA675E2}"/>
              </a:ext>
            </a:extLst>
          </p:cNvPr>
          <p:cNvSpPr/>
          <p:nvPr/>
        </p:nvSpPr>
        <p:spPr>
          <a:xfrm>
            <a:off x="8028506" y="5631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3" name="모서리가 둥근 직사각형 1757">
            <a:extLst>
              <a:ext uri="{FF2B5EF4-FFF2-40B4-BE49-F238E27FC236}">
                <a16:creationId xmlns:a16="http://schemas.microsoft.com/office/drawing/2014/main" id="{F64E549C-1D56-EF13-2F60-610FFCE6E219}"/>
              </a:ext>
            </a:extLst>
          </p:cNvPr>
          <p:cNvSpPr/>
          <p:nvPr/>
        </p:nvSpPr>
        <p:spPr>
          <a:xfrm>
            <a:off x="7708843" y="58945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4" name="모서리가 둥근 직사각형 1758">
            <a:extLst>
              <a:ext uri="{FF2B5EF4-FFF2-40B4-BE49-F238E27FC236}">
                <a16:creationId xmlns:a16="http://schemas.microsoft.com/office/drawing/2014/main" id="{D37118C0-12A9-BA63-0DAE-2060299E9541}"/>
              </a:ext>
            </a:extLst>
          </p:cNvPr>
          <p:cNvSpPr/>
          <p:nvPr/>
        </p:nvSpPr>
        <p:spPr>
          <a:xfrm>
            <a:off x="7870769" y="58935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5" name="모서리가 둥근 직사각형 1759">
            <a:extLst>
              <a:ext uri="{FF2B5EF4-FFF2-40B4-BE49-F238E27FC236}">
                <a16:creationId xmlns:a16="http://schemas.microsoft.com/office/drawing/2014/main" id="{32F20BBF-4D44-C78D-D510-B2140D1A29A5}"/>
              </a:ext>
            </a:extLst>
          </p:cNvPr>
          <p:cNvSpPr/>
          <p:nvPr/>
        </p:nvSpPr>
        <p:spPr>
          <a:xfrm>
            <a:off x="8027929" y="58921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6" name="모서리가 둥근 직사각형 1754">
            <a:extLst>
              <a:ext uri="{FF2B5EF4-FFF2-40B4-BE49-F238E27FC236}">
                <a16:creationId xmlns:a16="http://schemas.microsoft.com/office/drawing/2014/main" id="{7161F361-7696-A44A-1A3E-41C737C6667B}"/>
              </a:ext>
            </a:extLst>
          </p:cNvPr>
          <p:cNvSpPr/>
          <p:nvPr/>
        </p:nvSpPr>
        <p:spPr>
          <a:xfrm>
            <a:off x="7709518" y="6166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7" name="모서리가 둥근 직사각형 1755">
            <a:extLst>
              <a:ext uri="{FF2B5EF4-FFF2-40B4-BE49-F238E27FC236}">
                <a16:creationId xmlns:a16="http://schemas.microsoft.com/office/drawing/2014/main" id="{42E7CC4E-7F8E-467F-C187-CB6930DE9EAD}"/>
              </a:ext>
            </a:extLst>
          </p:cNvPr>
          <p:cNvSpPr/>
          <p:nvPr/>
        </p:nvSpPr>
        <p:spPr>
          <a:xfrm>
            <a:off x="7869063" y="61655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8" name="모서리가 둥근 직사각형 1756">
            <a:extLst>
              <a:ext uri="{FF2B5EF4-FFF2-40B4-BE49-F238E27FC236}">
                <a16:creationId xmlns:a16="http://schemas.microsoft.com/office/drawing/2014/main" id="{5370EE88-7335-5C34-1A41-D17F3F24C154}"/>
              </a:ext>
            </a:extLst>
          </p:cNvPr>
          <p:cNvSpPr/>
          <p:nvPr/>
        </p:nvSpPr>
        <p:spPr>
          <a:xfrm>
            <a:off x="8026223" y="61641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99" name="직선 연결선 500">
            <a:extLst>
              <a:ext uri="{FF2B5EF4-FFF2-40B4-BE49-F238E27FC236}">
                <a16:creationId xmlns:a16="http://schemas.microsoft.com/office/drawing/2014/main" id="{13FA11D7-EEE9-F1FF-D76A-58E9726BC5C3}"/>
              </a:ext>
            </a:extLst>
          </p:cNvPr>
          <p:cNvCxnSpPr/>
          <p:nvPr/>
        </p:nvCxnSpPr>
        <p:spPr>
          <a:xfrm>
            <a:off x="7653663" y="5019498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연결선 501">
            <a:extLst>
              <a:ext uri="{FF2B5EF4-FFF2-40B4-BE49-F238E27FC236}">
                <a16:creationId xmlns:a16="http://schemas.microsoft.com/office/drawing/2014/main" id="{4B7498FD-CB65-DF8B-40E4-E0469B8A82F5}"/>
              </a:ext>
            </a:extLst>
          </p:cNvPr>
          <p:cNvCxnSpPr/>
          <p:nvPr/>
        </p:nvCxnSpPr>
        <p:spPr>
          <a:xfrm>
            <a:off x="7645778" y="3732879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모서리가 둥근 직사각형 919">
            <a:extLst>
              <a:ext uri="{FF2B5EF4-FFF2-40B4-BE49-F238E27FC236}">
                <a16:creationId xmlns:a16="http://schemas.microsoft.com/office/drawing/2014/main" id="{95B9E78F-C758-21D1-85ED-82FDDC97F9B8}"/>
              </a:ext>
            </a:extLst>
          </p:cNvPr>
          <p:cNvSpPr/>
          <p:nvPr/>
        </p:nvSpPr>
        <p:spPr>
          <a:xfrm>
            <a:off x="7641398" y="3469230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102" name="직선 연결선 503">
            <a:extLst>
              <a:ext uri="{FF2B5EF4-FFF2-40B4-BE49-F238E27FC236}">
                <a16:creationId xmlns:a16="http://schemas.microsoft.com/office/drawing/2014/main" id="{CB064837-A01D-CD3C-838A-51FFF073D877}"/>
              </a:ext>
            </a:extLst>
          </p:cNvPr>
          <p:cNvCxnSpPr/>
          <p:nvPr/>
        </p:nvCxnSpPr>
        <p:spPr>
          <a:xfrm>
            <a:off x="7643666" y="3613246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504">
            <a:extLst>
              <a:ext uri="{FF2B5EF4-FFF2-40B4-BE49-F238E27FC236}">
                <a16:creationId xmlns:a16="http://schemas.microsoft.com/office/drawing/2014/main" id="{ECCAE675-E0C4-A86F-510A-DF064AE49DE0}"/>
              </a:ext>
            </a:extLst>
          </p:cNvPr>
          <p:cNvSpPr/>
          <p:nvPr/>
        </p:nvSpPr>
        <p:spPr>
          <a:xfrm>
            <a:off x="7595375" y="3564236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04" name="직사각형 505">
            <a:extLst>
              <a:ext uri="{FF2B5EF4-FFF2-40B4-BE49-F238E27FC236}">
                <a16:creationId xmlns:a16="http://schemas.microsoft.com/office/drawing/2014/main" id="{1852C50A-EB8C-7FB9-6262-087B8B06093E}"/>
              </a:ext>
            </a:extLst>
          </p:cNvPr>
          <p:cNvSpPr/>
          <p:nvPr/>
        </p:nvSpPr>
        <p:spPr>
          <a:xfrm>
            <a:off x="7918918" y="3563678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05" name="모서리가 둥근 직사각형 1019">
            <a:extLst>
              <a:ext uri="{FF2B5EF4-FFF2-40B4-BE49-F238E27FC236}">
                <a16:creationId xmlns:a16="http://schemas.microsoft.com/office/drawing/2014/main" id="{926E15AA-7A2F-2A7F-C3FC-B910E35D9823}"/>
              </a:ext>
            </a:extLst>
          </p:cNvPr>
          <p:cNvSpPr/>
          <p:nvPr/>
        </p:nvSpPr>
        <p:spPr>
          <a:xfrm>
            <a:off x="7708302" y="3776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C9E0C32B-7C80-890D-EBB8-AE8B8F8D85B1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18501645-FFFB-92EA-8BC8-1ED1DE741565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8" name="직선 연결선 467">
            <a:extLst>
              <a:ext uri="{FF2B5EF4-FFF2-40B4-BE49-F238E27FC236}">
                <a16:creationId xmlns:a16="http://schemas.microsoft.com/office/drawing/2014/main" id="{DAE7074D-070D-0973-802A-3A9AB68D8233}"/>
              </a:ext>
            </a:extLst>
          </p:cNvPr>
          <p:cNvCxnSpPr/>
          <p:nvPr/>
        </p:nvCxnSpPr>
        <p:spPr>
          <a:xfrm>
            <a:off x="8466508" y="359122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468">
            <a:extLst>
              <a:ext uri="{FF2B5EF4-FFF2-40B4-BE49-F238E27FC236}">
                <a16:creationId xmlns:a16="http://schemas.microsoft.com/office/drawing/2014/main" id="{0439DC2C-21EB-20DA-0FB4-1104E3ED758D}"/>
              </a:ext>
            </a:extLst>
          </p:cNvPr>
          <p:cNvCxnSpPr/>
          <p:nvPr/>
        </p:nvCxnSpPr>
        <p:spPr>
          <a:xfrm>
            <a:off x="8623224" y="358703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직사각형 469">
            <a:extLst>
              <a:ext uri="{FF2B5EF4-FFF2-40B4-BE49-F238E27FC236}">
                <a16:creationId xmlns:a16="http://schemas.microsoft.com/office/drawing/2014/main" id="{BC1F9208-5FD5-0D3E-B31C-F180A0B62864}"/>
              </a:ext>
            </a:extLst>
          </p:cNvPr>
          <p:cNvSpPr/>
          <p:nvPr/>
        </p:nvSpPr>
        <p:spPr>
          <a:xfrm>
            <a:off x="8407686" y="3551812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11" name="직사각형 470">
            <a:extLst>
              <a:ext uri="{FF2B5EF4-FFF2-40B4-BE49-F238E27FC236}">
                <a16:creationId xmlns:a16="http://schemas.microsoft.com/office/drawing/2014/main" id="{278BAE34-E40C-50C9-7C39-309BCEC0A8B5}"/>
              </a:ext>
            </a:extLst>
          </p:cNvPr>
          <p:cNvSpPr/>
          <p:nvPr/>
        </p:nvSpPr>
        <p:spPr>
          <a:xfrm>
            <a:off x="8368354" y="341402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23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12" name="모서리가 둥근 직사각형 1782">
            <a:extLst>
              <a:ext uri="{FF2B5EF4-FFF2-40B4-BE49-F238E27FC236}">
                <a16:creationId xmlns:a16="http://schemas.microsoft.com/office/drawing/2014/main" id="{2B91979F-F025-68DE-070E-7DE2B062945F}"/>
              </a:ext>
            </a:extLst>
          </p:cNvPr>
          <p:cNvSpPr/>
          <p:nvPr/>
        </p:nvSpPr>
        <p:spPr>
          <a:xfrm>
            <a:off x="8517189" y="37652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13" name="모서리가 둥근 직사각형 1783">
            <a:extLst>
              <a:ext uri="{FF2B5EF4-FFF2-40B4-BE49-F238E27FC236}">
                <a16:creationId xmlns:a16="http://schemas.microsoft.com/office/drawing/2014/main" id="{156049CA-58F0-4931-A372-4850818B654B}"/>
              </a:ext>
            </a:extLst>
          </p:cNvPr>
          <p:cNvSpPr/>
          <p:nvPr/>
        </p:nvSpPr>
        <p:spPr>
          <a:xfrm>
            <a:off x="8671301" y="3763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14" name="모서리가 둥근 직사각형 1778">
            <a:extLst>
              <a:ext uri="{FF2B5EF4-FFF2-40B4-BE49-F238E27FC236}">
                <a16:creationId xmlns:a16="http://schemas.microsoft.com/office/drawing/2014/main" id="{77155397-C980-8F68-3DA3-DF3AC3AE11E9}"/>
              </a:ext>
            </a:extLst>
          </p:cNvPr>
          <p:cNvSpPr/>
          <p:nvPr/>
        </p:nvSpPr>
        <p:spPr>
          <a:xfrm>
            <a:off x="8358886" y="4024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15" name="모서리가 둥근 직사각형 1779">
            <a:extLst>
              <a:ext uri="{FF2B5EF4-FFF2-40B4-BE49-F238E27FC236}">
                <a16:creationId xmlns:a16="http://schemas.microsoft.com/office/drawing/2014/main" id="{2551C21C-66C9-14D3-1EE3-8FA85B851959}"/>
              </a:ext>
            </a:extLst>
          </p:cNvPr>
          <p:cNvSpPr/>
          <p:nvPr/>
        </p:nvSpPr>
        <p:spPr>
          <a:xfrm>
            <a:off x="8520812" y="40239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16" name="모서리가 둥근 직사각형 1780">
            <a:extLst>
              <a:ext uri="{FF2B5EF4-FFF2-40B4-BE49-F238E27FC236}">
                <a16:creationId xmlns:a16="http://schemas.microsoft.com/office/drawing/2014/main" id="{01391295-7F33-EF0D-FDE5-2DC4BE2B6443}"/>
              </a:ext>
            </a:extLst>
          </p:cNvPr>
          <p:cNvSpPr/>
          <p:nvPr/>
        </p:nvSpPr>
        <p:spPr>
          <a:xfrm>
            <a:off x="8673210" y="40225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17" name="모서리가 둥근 직사각형 1775">
            <a:extLst>
              <a:ext uri="{FF2B5EF4-FFF2-40B4-BE49-F238E27FC236}">
                <a16:creationId xmlns:a16="http://schemas.microsoft.com/office/drawing/2014/main" id="{E64A369D-1138-8DC7-CAAB-833DE7817E07}"/>
              </a:ext>
            </a:extLst>
          </p:cNvPr>
          <p:cNvSpPr/>
          <p:nvPr/>
        </p:nvSpPr>
        <p:spPr>
          <a:xfrm>
            <a:off x="8359624" y="42939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18" name="모서리가 둥근 직사각형 1776">
            <a:extLst>
              <a:ext uri="{FF2B5EF4-FFF2-40B4-BE49-F238E27FC236}">
                <a16:creationId xmlns:a16="http://schemas.microsoft.com/office/drawing/2014/main" id="{B27EA234-8F5B-0960-CCAD-84703AC13796}"/>
              </a:ext>
            </a:extLst>
          </p:cNvPr>
          <p:cNvSpPr/>
          <p:nvPr/>
        </p:nvSpPr>
        <p:spPr>
          <a:xfrm>
            <a:off x="8521550" y="4292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19" name="모서리가 둥근 직사각형 1777">
            <a:extLst>
              <a:ext uri="{FF2B5EF4-FFF2-40B4-BE49-F238E27FC236}">
                <a16:creationId xmlns:a16="http://schemas.microsoft.com/office/drawing/2014/main" id="{176DAADA-A5C1-0CA1-BAEF-F0D62564D939}"/>
              </a:ext>
            </a:extLst>
          </p:cNvPr>
          <p:cNvSpPr/>
          <p:nvPr/>
        </p:nvSpPr>
        <p:spPr>
          <a:xfrm>
            <a:off x="8671567" y="42915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0" name="모서리가 둥근 직사각형 1772">
            <a:extLst>
              <a:ext uri="{FF2B5EF4-FFF2-40B4-BE49-F238E27FC236}">
                <a16:creationId xmlns:a16="http://schemas.microsoft.com/office/drawing/2014/main" id="{B7ED0866-C397-8108-4B77-77549541488B}"/>
              </a:ext>
            </a:extLst>
          </p:cNvPr>
          <p:cNvSpPr/>
          <p:nvPr/>
        </p:nvSpPr>
        <p:spPr>
          <a:xfrm>
            <a:off x="8360690" y="45565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1" name="모서리가 둥근 직사각형 1773">
            <a:extLst>
              <a:ext uri="{FF2B5EF4-FFF2-40B4-BE49-F238E27FC236}">
                <a16:creationId xmlns:a16="http://schemas.microsoft.com/office/drawing/2014/main" id="{029CB441-C492-AF49-BCCF-B2356DF3FCA4}"/>
              </a:ext>
            </a:extLst>
          </p:cNvPr>
          <p:cNvSpPr/>
          <p:nvPr/>
        </p:nvSpPr>
        <p:spPr>
          <a:xfrm>
            <a:off x="8520235" y="45555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2" name="모서리가 둥근 직사각형 1774">
            <a:extLst>
              <a:ext uri="{FF2B5EF4-FFF2-40B4-BE49-F238E27FC236}">
                <a16:creationId xmlns:a16="http://schemas.microsoft.com/office/drawing/2014/main" id="{CD8869C1-D392-19B6-84DE-AC3C2DF8DD73}"/>
              </a:ext>
            </a:extLst>
          </p:cNvPr>
          <p:cNvSpPr/>
          <p:nvPr/>
        </p:nvSpPr>
        <p:spPr>
          <a:xfrm>
            <a:off x="8675014" y="45541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3" name="모서리가 둥근 직사각형 1769">
            <a:extLst>
              <a:ext uri="{FF2B5EF4-FFF2-40B4-BE49-F238E27FC236}">
                <a16:creationId xmlns:a16="http://schemas.microsoft.com/office/drawing/2014/main" id="{0531D5E3-DAFB-F4AC-A6DC-6AABE94C3B68}"/>
              </a:ext>
            </a:extLst>
          </p:cNvPr>
          <p:cNvSpPr/>
          <p:nvPr/>
        </p:nvSpPr>
        <p:spPr>
          <a:xfrm>
            <a:off x="8357299" y="48202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4" name="모서리가 둥근 직사각형 1770">
            <a:extLst>
              <a:ext uri="{FF2B5EF4-FFF2-40B4-BE49-F238E27FC236}">
                <a16:creationId xmlns:a16="http://schemas.microsoft.com/office/drawing/2014/main" id="{CA1AD7D3-AE5E-0070-646B-51B1A5405F7D}"/>
              </a:ext>
            </a:extLst>
          </p:cNvPr>
          <p:cNvSpPr/>
          <p:nvPr/>
        </p:nvSpPr>
        <p:spPr>
          <a:xfrm>
            <a:off x="8516844" y="4819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5" name="모서리가 둥근 직사각형 1771">
            <a:extLst>
              <a:ext uri="{FF2B5EF4-FFF2-40B4-BE49-F238E27FC236}">
                <a16:creationId xmlns:a16="http://schemas.microsoft.com/office/drawing/2014/main" id="{778D8F28-4419-20E8-0D75-D2A1F824541A}"/>
              </a:ext>
            </a:extLst>
          </p:cNvPr>
          <p:cNvSpPr/>
          <p:nvPr/>
        </p:nvSpPr>
        <p:spPr>
          <a:xfrm>
            <a:off x="8674004" y="48210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6" name="모서리가 둥근 직사각형 1766">
            <a:extLst>
              <a:ext uri="{FF2B5EF4-FFF2-40B4-BE49-F238E27FC236}">
                <a16:creationId xmlns:a16="http://schemas.microsoft.com/office/drawing/2014/main" id="{4EFB803C-94EC-99F7-6105-D8406BF36E76}"/>
              </a:ext>
            </a:extLst>
          </p:cNvPr>
          <p:cNvSpPr/>
          <p:nvPr/>
        </p:nvSpPr>
        <p:spPr>
          <a:xfrm>
            <a:off x="8359103" y="50870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7" name="모서리가 둥근 직사각형 1767">
            <a:extLst>
              <a:ext uri="{FF2B5EF4-FFF2-40B4-BE49-F238E27FC236}">
                <a16:creationId xmlns:a16="http://schemas.microsoft.com/office/drawing/2014/main" id="{B4C298E6-B2BC-45A9-13A8-34846073E065}"/>
              </a:ext>
            </a:extLst>
          </p:cNvPr>
          <p:cNvSpPr/>
          <p:nvPr/>
        </p:nvSpPr>
        <p:spPr>
          <a:xfrm>
            <a:off x="8518648" y="50859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0" name="모서리가 둥근 직사각형 1768">
            <a:extLst>
              <a:ext uri="{FF2B5EF4-FFF2-40B4-BE49-F238E27FC236}">
                <a16:creationId xmlns:a16="http://schemas.microsoft.com/office/drawing/2014/main" id="{C4695A12-DBBF-9155-CF57-A636D2A711F0}"/>
              </a:ext>
            </a:extLst>
          </p:cNvPr>
          <p:cNvSpPr/>
          <p:nvPr/>
        </p:nvSpPr>
        <p:spPr>
          <a:xfrm>
            <a:off x="8675808" y="50846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1" name="모서리가 둥근 직사각형 1763">
            <a:extLst>
              <a:ext uri="{FF2B5EF4-FFF2-40B4-BE49-F238E27FC236}">
                <a16:creationId xmlns:a16="http://schemas.microsoft.com/office/drawing/2014/main" id="{E1EDB37E-576F-5A73-8052-8FAE769A3D63}"/>
              </a:ext>
            </a:extLst>
          </p:cNvPr>
          <p:cNvSpPr/>
          <p:nvPr/>
        </p:nvSpPr>
        <p:spPr>
          <a:xfrm>
            <a:off x="8358309" y="53589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2" name="모서리가 둥근 직사각형 1764">
            <a:extLst>
              <a:ext uri="{FF2B5EF4-FFF2-40B4-BE49-F238E27FC236}">
                <a16:creationId xmlns:a16="http://schemas.microsoft.com/office/drawing/2014/main" id="{58BC2152-3C13-F245-D642-94DBB9AB5455}"/>
              </a:ext>
            </a:extLst>
          </p:cNvPr>
          <p:cNvSpPr/>
          <p:nvPr/>
        </p:nvSpPr>
        <p:spPr>
          <a:xfrm>
            <a:off x="8517854" y="53579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3" name="모서리가 둥근 직사각형 1765">
            <a:extLst>
              <a:ext uri="{FF2B5EF4-FFF2-40B4-BE49-F238E27FC236}">
                <a16:creationId xmlns:a16="http://schemas.microsoft.com/office/drawing/2014/main" id="{ABAF607F-8E23-E78D-1548-FD93CB3EE43C}"/>
              </a:ext>
            </a:extLst>
          </p:cNvPr>
          <p:cNvSpPr/>
          <p:nvPr/>
        </p:nvSpPr>
        <p:spPr>
          <a:xfrm>
            <a:off x="8677395" y="53566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4" name="모서리가 둥근 직사각형 1760">
            <a:extLst>
              <a:ext uri="{FF2B5EF4-FFF2-40B4-BE49-F238E27FC236}">
                <a16:creationId xmlns:a16="http://schemas.microsoft.com/office/drawing/2014/main" id="{A4E055CB-DD3B-D0AD-6591-5B60795D7696}"/>
              </a:ext>
            </a:extLst>
          </p:cNvPr>
          <p:cNvSpPr/>
          <p:nvPr/>
        </p:nvSpPr>
        <p:spPr>
          <a:xfrm>
            <a:off x="8354124" y="56186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5" name="모서리가 둥근 직사각형 1761">
            <a:extLst>
              <a:ext uri="{FF2B5EF4-FFF2-40B4-BE49-F238E27FC236}">
                <a16:creationId xmlns:a16="http://schemas.microsoft.com/office/drawing/2014/main" id="{4671A34E-C8AD-4C2A-A07C-A046F4F89134}"/>
              </a:ext>
            </a:extLst>
          </p:cNvPr>
          <p:cNvSpPr/>
          <p:nvPr/>
        </p:nvSpPr>
        <p:spPr>
          <a:xfrm>
            <a:off x="8516050" y="56176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6" name="모서리가 둥근 직사각형 1762">
            <a:extLst>
              <a:ext uri="{FF2B5EF4-FFF2-40B4-BE49-F238E27FC236}">
                <a16:creationId xmlns:a16="http://schemas.microsoft.com/office/drawing/2014/main" id="{902CDF52-D4A7-6AED-7FA6-98FCF9DCE513}"/>
              </a:ext>
            </a:extLst>
          </p:cNvPr>
          <p:cNvSpPr/>
          <p:nvPr/>
        </p:nvSpPr>
        <p:spPr>
          <a:xfrm>
            <a:off x="8676608" y="56194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7" name="모서리가 둥근 직사각형 1757">
            <a:extLst>
              <a:ext uri="{FF2B5EF4-FFF2-40B4-BE49-F238E27FC236}">
                <a16:creationId xmlns:a16="http://schemas.microsoft.com/office/drawing/2014/main" id="{98138267-53E3-6A16-F490-56D55580809E}"/>
              </a:ext>
            </a:extLst>
          </p:cNvPr>
          <p:cNvSpPr/>
          <p:nvPr/>
        </p:nvSpPr>
        <p:spPr>
          <a:xfrm>
            <a:off x="8356945" y="58822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8" name="모서리가 둥근 직사각형 1758">
            <a:extLst>
              <a:ext uri="{FF2B5EF4-FFF2-40B4-BE49-F238E27FC236}">
                <a16:creationId xmlns:a16="http://schemas.microsoft.com/office/drawing/2014/main" id="{4DE03B0B-E70F-C474-5A42-59EA0981E980}"/>
              </a:ext>
            </a:extLst>
          </p:cNvPr>
          <p:cNvSpPr/>
          <p:nvPr/>
        </p:nvSpPr>
        <p:spPr>
          <a:xfrm>
            <a:off x="8518871" y="5881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29" name="모서리가 둥근 직사각형 1759">
            <a:extLst>
              <a:ext uri="{FF2B5EF4-FFF2-40B4-BE49-F238E27FC236}">
                <a16:creationId xmlns:a16="http://schemas.microsoft.com/office/drawing/2014/main" id="{8131D627-CF70-7819-58A3-1B2491D19B94}"/>
              </a:ext>
            </a:extLst>
          </p:cNvPr>
          <p:cNvSpPr/>
          <p:nvPr/>
        </p:nvSpPr>
        <p:spPr>
          <a:xfrm>
            <a:off x="8676031" y="58798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30" name="모서리가 둥근 직사각형 1754">
            <a:extLst>
              <a:ext uri="{FF2B5EF4-FFF2-40B4-BE49-F238E27FC236}">
                <a16:creationId xmlns:a16="http://schemas.microsoft.com/office/drawing/2014/main" id="{DEFBF674-8C9A-D8C2-E669-B70D8F5F8A28}"/>
              </a:ext>
            </a:extLst>
          </p:cNvPr>
          <p:cNvSpPr/>
          <p:nvPr/>
        </p:nvSpPr>
        <p:spPr>
          <a:xfrm>
            <a:off x="8357620" y="61542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31" name="모서리가 둥근 직사각형 1755">
            <a:extLst>
              <a:ext uri="{FF2B5EF4-FFF2-40B4-BE49-F238E27FC236}">
                <a16:creationId xmlns:a16="http://schemas.microsoft.com/office/drawing/2014/main" id="{B80733E7-9991-0185-F796-F9114ED44E2B}"/>
              </a:ext>
            </a:extLst>
          </p:cNvPr>
          <p:cNvSpPr/>
          <p:nvPr/>
        </p:nvSpPr>
        <p:spPr>
          <a:xfrm>
            <a:off x="8517165" y="61532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32" name="모서리가 둥근 직사각형 1756">
            <a:extLst>
              <a:ext uri="{FF2B5EF4-FFF2-40B4-BE49-F238E27FC236}">
                <a16:creationId xmlns:a16="http://schemas.microsoft.com/office/drawing/2014/main" id="{5C716B15-79D0-6955-6BD5-60BC0084AC28}"/>
              </a:ext>
            </a:extLst>
          </p:cNvPr>
          <p:cNvSpPr/>
          <p:nvPr/>
        </p:nvSpPr>
        <p:spPr>
          <a:xfrm>
            <a:off x="8674325" y="6151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1933" name="직선 연결선 500">
            <a:extLst>
              <a:ext uri="{FF2B5EF4-FFF2-40B4-BE49-F238E27FC236}">
                <a16:creationId xmlns:a16="http://schemas.microsoft.com/office/drawing/2014/main" id="{9FD3E31A-5C4A-9C52-D7FE-4DFE541A22F7}"/>
              </a:ext>
            </a:extLst>
          </p:cNvPr>
          <p:cNvCxnSpPr/>
          <p:nvPr/>
        </p:nvCxnSpPr>
        <p:spPr>
          <a:xfrm>
            <a:off x="8301765" y="5007178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4" name="직선 연결선 501">
            <a:extLst>
              <a:ext uri="{FF2B5EF4-FFF2-40B4-BE49-F238E27FC236}">
                <a16:creationId xmlns:a16="http://schemas.microsoft.com/office/drawing/2014/main" id="{0FA86446-1DBC-EAF3-59FE-45FDC9EAE96B}"/>
              </a:ext>
            </a:extLst>
          </p:cNvPr>
          <p:cNvCxnSpPr/>
          <p:nvPr/>
        </p:nvCxnSpPr>
        <p:spPr>
          <a:xfrm>
            <a:off x="8293880" y="3720559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5" name="모서리가 둥근 직사각형 919">
            <a:extLst>
              <a:ext uri="{FF2B5EF4-FFF2-40B4-BE49-F238E27FC236}">
                <a16:creationId xmlns:a16="http://schemas.microsoft.com/office/drawing/2014/main" id="{9A336284-514B-8385-135A-3DF10FEF9884}"/>
              </a:ext>
            </a:extLst>
          </p:cNvPr>
          <p:cNvSpPr/>
          <p:nvPr/>
        </p:nvSpPr>
        <p:spPr>
          <a:xfrm>
            <a:off x="8289500" y="3456910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1936" name="직선 연결선 503">
            <a:extLst>
              <a:ext uri="{FF2B5EF4-FFF2-40B4-BE49-F238E27FC236}">
                <a16:creationId xmlns:a16="http://schemas.microsoft.com/office/drawing/2014/main" id="{602BD9F2-F161-324B-8899-5B978E7C4471}"/>
              </a:ext>
            </a:extLst>
          </p:cNvPr>
          <p:cNvCxnSpPr/>
          <p:nvPr/>
        </p:nvCxnSpPr>
        <p:spPr>
          <a:xfrm>
            <a:off x="8291768" y="3600926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7" name="직사각형 504">
            <a:extLst>
              <a:ext uri="{FF2B5EF4-FFF2-40B4-BE49-F238E27FC236}">
                <a16:creationId xmlns:a16="http://schemas.microsoft.com/office/drawing/2014/main" id="{FC7306A9-7F09-2F09-9079-33A10C0A5970}"/>
              </a:ext>
            </a:extLst>
          </p:cNvPr>
          <p:cNvSpPr/>
          <p:nvPr/>
        </p:nvSpPr>
        <p:spPr>
          <a:xfrm>
            <a:off x="8243477" y="3551916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938" name="직사각형 505">
            <a:extLst>
              <a:ext uri="{FF2B5EF4-FFF2-40B4-BE49-F238E27FC236}">
                <a16:creationId xmlns:a16="http://schemas.microsoft.com/office/drawing/2014/main" id="{CA781977-9066-B5B9-8AB7-DECC1DFD0641}"/>
              </a:ext>
            </a:extLst>
          </p:cNvPr>
          <p:cNvSpPr/>
          <p:nvPr/>
        </p:nvSpPr>
        <p:spPr>
          <a:xfrm>
            <a:off x="8567020" y="3551358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939" name="모서리가 둥근 직사각형 1019">
            <a:extLst>
              <a:ext uri="{FF2B5EF4-FFF2-40B4-BE49-F238E27FC236}">
                <a16:creationId xmlns:a16="http://schemas.microsoft.com/office/drawing/2014/main" id="{BF199C33-99F3-27D8-28FB-38859043FAC9}"/>
              </a:ext>
            </a:extLst>
          </p:cNvPr>
          <p:cNvSpPr/>
          <p:nvPr/>
        </p:nvSpPr>
        <p:spPr>
          <a:xfrm>
            <a:off x="8356404" y="3763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1940" name="직선 연결선 467">
            <a:extLst>
              <a:ext uri="{FF2B5EF4-FFF2-40B4-BE49-F238E27FC236}">
                <a16:creationId xmlns:a16="http://schemas.microsoft.com/office/drawing/2014/main" id="{C1B1DF05-577F-E16A-B6C4-E0200A659C08}"/>
              </a:ext>
            </a:extLst>
          </p:cNvPr>
          <p:cNvCxnSpPr/>
          <p:nvPr/>
        </p:nvCxnSpPr>
        <p:spPr>
          <a:xfrm>
            <a:off x="9127597" y="3588574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1" name="직선 연결선 468">
            <a:extLst>
              <a:ext uri="{FF2B5EF4-FFF2-40B4-BE49-F238E27FC236}">
                <a16:creationId xmlns:a16="http://schemas.microsoft.com/office/drawing/2014/main" id="{1C78E2FF-FFD0-671E-F8B0-9FEAC429FA9D}"/>
              </a:ext>
            </a:extLst>
          </p:cNvPr>
          <p:cNvCxnSpPr/>
          <p:nvPr/>
        </p:nvCxnSpPr>
        <p:spPr>
          <a:xfrm>
            <a:off x="9284313" y="358438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2" name="직사각형 469">
            <a:extLst>
              <a:ext uri="{FF2B5EF4-FFF2-40B4-BE49-F238E27FC236}">
                <a16:creationId xmlns:a16="http://schemas.microsoft.com/office/drawing/2014/main" id="{3F2B2A10-D407-2072-E607-6143A1DEF294}"/>
              </a:ext>
            </a:extLst>
          </p:cNvPr>
          <p:cNvSpPr/>
          <p:nvPr/>
        </p:nvSpPr>
        <p:spPr>
          <a:xfrm>
            <a:off x="9068775" y="3549159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943" name="직사각형 470">
            <a:extLst>
              <a:ext uri="{FF2B5EF4-FFF2-40B4-BE49-F238E27FC236}">
                <a16:creationId xmlns:a16="http://schemas.microsoft.com/office/drawing/2014/main" id="{815FF14F-914E-642C-E097-2DD510497FBC}"/>
              </a:ext>
            </a:extLst>
          </p:cNvPr>
          <p:cNvSpPr/>
          <p:nvPr/>
        </p:nvSpPr>
        <p:spPr>
          <a:xfrm>
            <a:off x="9029443" y="3411374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24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944" name="모서리가 둥근 직사각형 1782">
            <a:extLst>
              <a:ext uri="{FF2B5EF4-FFF2-40B4-BE49-F238E27FC236}">
                <a16:creationId xmlns:a16="http://schemas.microsoft.com/office/drawing/2014/main" id="{3DB2EFD3-08DB-247B-AE2F-1B440BEC218A}"/>
              </a:ext>
            </a:extLst>
          </p:cNvPr>
          <p:cNvSpPr/>
          <p:nvPr/>
        </p:nvSpPr>
        <p:spPr>
          <a:xfrm>
            <a:off x="9178278" y="37625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45" name="모서리가 둥근 직사각형 1783">
            <a:extLst>
              <a:ext uri="{FF2B5EF4-FFF2-40B4-BE49-F238E27FC236}">
                <a16:creationId xmlns:a16="http://schemas.microsoft.com/office/drawing/2014/main" id="{5804A9A7-EAA4-113B-F0D9-521D61560395}"/>
              </a:ext>
            </a:extLst>
          </p:cNvPr>
          <p:cNvSpPr/>
          <p:nvPr/>
        </p:nvSpPr>
        <p:spPr>
          <a:xfrm>
            <a:off x="9332390" y="3761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46" name="모서리가 둥근 직사각형 1778">
            <a:extLst>
              <a:ext uri="{FF2B5EF4-FFF2-40B4-BE49-F238E27FC236}">
                <a16:creationId xmlns:a16="http://schemas.microsoft.com/office/drawing/2014/main" id="{0E232E22-A8A5-47DF-AEC1-40B1EE1EE120}"/>
              </a:ext>
            </a:extLst>
          </p:cNvPr>
          <p:cNvSpPr/>
          <p:nvPr/>
        </p:nvSpPr>
        <p:spPr>
          <a:xfrm>
            <a:off x="9019975" y="4022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47" name="모서리가 둥근 직사각형 1779">
            <a:extLst>
              <a:ext uri="{FF2B5EF4-FFF2-40B4-BE49-F238E27FC236}">
                <a16:creationId xmlns:a16="http://schemas.microsoft.com/office/drawing/2014/main" id="{91B6FCC0-351B-A676-FDFB-C57AF7B2A930}"/>
              </a:ext>
            </a:extLst>
          </p:cNvPr>
          <p:cNvSpPr/>
          <p:nvPr/>
        </p:nvSpPr>
        <p:spPr>
          <a:xfrm>
            <a:off x="9181901" y="40212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48" name="모서리가 둥근 직사각형 1780">
            <a:extLst>
              <a:ext uri="{FF2B5EF4-FFF2-40B4-BE49-F238E27FC236}">
                <a16:creationId xmlns:a16="http://schemas.microsoft.com/office/drawing/2014/main" id="{6A8CC18C-44D0-1CF1-63C6-8F8841D7A82D}"/>
              </a:ext>
            </a:extLst>
          </p:cNvPr>
          <p:cNvSpPr/>
          <p:nvPr/>
        </p:nvSpPr>
        <p:spPr>
          <a:xfrm>
            <a:off x="9334299" y="4019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49" name="모서리가 둥근 직사각형 1775">
            <a:extLst>
              <a:ext uri="{FF2B5EF4-FFF2-40B4-BE49-F238E27FC236}">
                <a16:creationId xmlns:a16="http://schemas.microsoft.com/office/drawing/2014/main" id="{7266821A-7561-CC9D-90DA-684998736191}"/>
              </a:ext>
            </a:extLst>
          </p:cNvPr>
          <p:cNvSpPr/>
          <p:nvPr/>
        </p:nvSpPr>
        <p:spPr>
          <a:xfrm>
            <a:off x="9020713" y="42912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0" name="모서리가 둥근 직사각형 1776">
            <a:extLst>
              <a:ext uri="{FF2B5EF4-FFF2-40B4-BE49-F238E27FC236}">
                <a16:creationId xmlns:a16="http://schemas.microsoft.com/office/drawing/2014/main" id="{8F5E455C-321B-9F53-4BEA-4CE75EEDCB5F}"/>
              </a:ext>
            </a:extLst>
          </p:cNvPr>
          <p:cNvSpPr/>
          <p:nvPr/>
        </p:nvSpPr>
        <p:spPr>
          <a:xfrm>
            <a:off x="9182639" y="42902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1" name="모서리가 둥근 직사각형 1777">
            <a:extLst>
              <a:ext uri="{FF2B5EF4-FFF2-40B4-BE49-F238E27FC236}">
                <a16:creationId xmlns:a16="http://schemas.microsoft.com/office/drawing/2014/main" id="{7E06280D-60B7-C71E-515A-1C292C7F7B5E}"/>
              </a:ext>
            </a:extLst>
          </p:cNvPr>
          <p:cNvSpPr/>
          <p:nvPr/>
        </p:nvSpPr>
        <p:spPr>
          <a:xfrm>
            <a:off x="9332656" y="42889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2" name="모서리가 둥근 직사각형 1772">
            <a:extLst>
              <a:ext uri="{FF2B5EF4-FFF2-40B4-BE49-F238E27FC236}">
                <a16:creationId xmlns:a16="http://schemas.microsoft.com/office/drawing/2014/main" id="{ECAC3AFB-C69E-CC80-3211-FC08C1D139F1}"/>
              </a:ext>
            </a:extLst>
          </p:cNvPr>
          <p:cNvSpPr/>
          <p:nvPr/>
        </p:nvSpPr>
        <p:spPr>
          <a:xfrm>
            <a:off x="9021779" y="45538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3" name="모서리가 둥근 직사각형 1773">
            <a:extLst>
              <a:ext uri="{FF2B5EF4-FFF2-40B4-BE49-F238E27FC236}">
                <a16:creationId xmlns:a16="http://schemas.microsoft.com/office/drawing/2014/main" id="{1F0885DD-F9D0-EB61-A7A4-BEB7C95C4755}"/>
              </a:ext>
            </a:extLst>
          </p:cNvPr>
          <p:cNvSpPr/>
          <p:nvPr/>
        </p:nvSpPr>
        <p:spPr>
          <a:xfrm>
            <a:off x="9181324" y="45528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4" name="모서리가 둥근 직사각형 1774">
            <a:extLst>
              <a:ext uri="{FF2B5EF4-FFF2-40B4-BE49-F238E27FC236}">
                <a16:creationId xmlns:a16="http://schemas.microsoft.com/office/drawing/2014/main" id="{1ED1D22E-6E0F-ED32-4EE5-1BD291A8F31A}"/>
              </a:ext>
            </a:extLst>
          </p:cNvPr>
          <p:cNvSpPr/>
          <p:nvPr/>
        </p:nvSpPr>
        <p:spPr>
          <a:xfrm>
            <a:off x="9336103" y="4551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5" name="모서리가 둥근 직사각형 1769">
            <a:extLst>
              <a:ext uri="{FF2B5EF4-FFF2-40B4-BE49-F238E27FC236}">
                <a16:creationId xmlns:a16="http://schemas.microsoft.com/office/drawing/2014/main" id="{58501D3A-622D-223D-4BB5-888350658745}"/>
              </a:ext>
            </a:extLst>
          </p:cNvPr>
          <p:cNvSpPr/>
          <p:nvPr/>
        </p:nvSpPr>
        <p:spPr>
          <a:xfrm>
            <a:off x="9018388" y="48175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6" name="모서리가 둥근 직사각형 1770">
            <a:extLst>
              <a:ext uri="{FF2B5EF4-FFF2-40B4-BE49-F238E27FC236}">
                <a16:creationId xmlns:a16="http://schemas.microsoft.com/office/drawing/2014/main" id="{276524B8-4A8D-944A-8E49-BDCABB106F94}"/>
              </a:ext>
            </a:extLst>
          </p:cNvPr>
          <p:cNvSpPr/>
          <p:nvPr/>
        </p:nvSpPr>
        <p:spPr>
          <a:xfrm>
            <a:off x="9177933" y="48165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7" name="모서리가 둥근 직사각형 1771">
            <a:extLst>
              <a:ext uri="{FF2B5EF4-FFF2-40B4-BE49-F238E27FC236}">
                <a16:creationId xmlns:a16="http://schemas.microsoft.com/office/drawing/2014/main" id="{51AEBBF2-1384-F878-019D-14E32C8D4B36}"/>
              </a:ext>
            </a:extLst>
          </p:cNvPr>
          <p:cNvSpPr/>
          <p:nvPr/>
        </p:nvSpPr>
        <p:spPr>
          <a:xfrm>
            <a:off x="9335093" y="48183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8" name="모서리가 둥근 직사각형 1766">
            <a:extLst>
              <a:ext uri="{FF2B5EF4-FFF2-40B4-BE49-F238E27FC236}">
                <a16:creationId xmlns:a16="http://schemas.microsoft.com/office/drawing/2014/main" id="{7054BE73-5196-9E30-2434-500326CDA14D}"/>
              </a:ext>
            </a:extLst>
          </p:cNvPr>
          <p:cNvSpPr/>
          <p:nvPr/>
        </p:nvSpPr>
        <p:spPr>
          <a:xfrm>
            <a:off x="9020192" y="50843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59" name="모서리가 둥근 직사각형 1767">
            <a:extLst>
              <a:ext uri="{FF2B5EF4-FFF2-40B4-BE49-F238E27FC236}">
                <a16:creationId xmlns:a16="http://schemas.microsoft.com/office/drawing/2014/main" id="{FC80B259-0AB7-2F18-90F2-4ECFD4057A94}"/>
              </a:ext>
            </a:extLst>
          </p:cNvPr>
          <p:cNvSpPr/>
          <p:nvPr/>
        </p:nvSpPr>
        <p:spPr>
          <a:xfrm>
            <a:off x="9179737" y="50833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60" name="모서리가 둥근 직사각형 1768">
            <a:extLst>
              <a:ext uri="{FF2B5EF4-FFF2-40B4-BE49-F238E27FC236}">
                <a16:creationId xmlns:a16="http://schemas.microsoft.com/office/drawing/2014/main" id="{8D7DC806-0A1E-2276-10C4-4646F029954C}"/>
              </a:ext>
            </a:extLst>
          </p:cNvPr>
          <p:cNvSpPr/>
          <p:nvPr/>
        </p:nvSpPr>
        <p:spPr>
          <a:xfrm>
            <a:off x="9336897" y="50819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61" name="모서리가 둥근 직사각형 1763">
            <a:extLst>
              <a:ext uri="{FF2B5EF4-FFF2-40B4-BE49-F238E27FC236}">
                <a16:creationId xmlns:a16="http://schemas.microsoft.com/office/drawing/2014/main" id="{EEDFF935-1594-77CE-9C9D-130C50418D34}"/>
              </a:ext>
            </a:extLst>
          </p:cNvPr>
          <p:cNvSpPr/>
          <p:nvPr/>
        </p:nvSpPr>
        <p:spPr>
          <a:xfrm>
            <a:off x="9019398" y="5356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62" name="모서리가 둥근 직사각형 1764">
            <a:extLst>
              <a:ext uri="{FF2B5EF4-FFF2-40B4-BE49-F238E27FC236}">
                <a16:creationId xmlns:a16="http://schemas.microsoft.com/office/drawing/2014/main" id="{10519CAE-72F7-F8A9-DAB3-ECB057EFA6A4}"/>
              </a:ext>
            </a:extLst>
          </p:cNvPr>
          <p:cNvSpPr/>
          <p:nvPr/>
        </p:nvSpPr>
        <p:spPr>
          <a:xfrm>
            <a:off x="9178943" y="53553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63" name="모서리가 둥근 직사각형 1765">
            <a:extLst>
              <a:ext uri="{FF2B5EF4-FFF2-40B4-BE49-F238E27FC236}">
                <a16:creationId xmlns:a16="http://schemas.microsoft.com/office/drawing/2014/main" id="{582B443A-5E1C-175F-6D2E-6DE0F63F2792}"/>
              </a:ext>
            </a:extLst>
          </p:cNvPr>
          <p:cNvSpPr/>
          <p:nvPr/>
        </p:nvSpPr>
        <p:spPr>
          <a:xfrm>
            <a:off x="9338484" y="53539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75" name="모서리가 둥근 직사각형 1760">
            <a:extLst>
              <a:ext uri="{FF2B5EF4-FFF2-40B4-BE49-F238E27FC236}">
                <a16:creationId xmlns:a16="http://schemas.microsoft.com/office/drawing/2014/main" id="{38CE56CF-C22E-5C49-2657-24639404EB72}"/>
              </a:ext>
            </a:extLst>
          </p:cNvPr>
          <p:cNvSpPr/>
          <p:nvPr/>
        </p:nvSpPr>
        <p:spPr>
          <a:xfrm>
            <a:off x="9015213" y="56160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76" name="모서리가 둥근 직사각형 1761">
            <a:extLst>
              <a:ext uri="{FF2B5EF4-FFF2-40B4-BE49-F238E27FC236}">
                <a16:creationId xmlns:a16="http://schemas.microsoft.com/office/drawing/2014/main" id="{5BC86F73-2C73-5C8B-C841-BB2E34A6CE9D}"/>
              </a:ext>
            </a:extLst>
          </p:cNvPr>
          <p:cNvSpPr/>
          <p:nvPr/>
        </p:nvSpPr>
        <p:spPr>
          <a:xfrm>
            <a:off x="9177139" y="5614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77" name="모서리가 둥근 직사각형 1762">
            <a:extLst>
              <a:ext uri="{FF2B5EF4-FFF2-40B4-BE49-F238E27FC236}">
                <a16:creationId xmlns:a16="http://schemas.microsoft.com/office/drawing/2014/main" id="{D39CD5A3-615D-5FD7-ECEC-86E544B4729B}"/>
              </a:ext>
            </a:extLst>
          </p:cNvPr>
          <p:cNvSpPr/>
          <p:nvPr/>
        </p:nvSpPr>
        <p:spPr>
          <a:xfrm>
            <a:off x="9337697" y="56168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78" name="모서리가 둥근 직사각형 1757">
            <a:extLst>
              <a:ext uri="{FF2B5EF4-FFF2-40B4-BE49-F238E27FC236}">
                <a16:creationId xmlns:a16="http://schemas.microsoft.com/office/drawing/2014/main" id="{16254657-5ADF-B43E-ED40-E76EB856D350}"/>
              </a:ext>
            </a:extLst>
          </p:cNvPr>
          <p:cNvSpPr/>
          <p:nvPr/>
        </p:nvSpPr>
        <p:spPr>
          <a:xfrm>
            <a:off x="9018034" y="58796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79" name="모서리가 둥근 직사각형 1758">
            <a:extLst>
              <a:ext uri="{FF2B5EF4-FFF2-40B4-BE49-F238E27FC236}">
                <a16:creationId xmlns:a16="http://schemas.microsoft.com/office/drawing/2014/main" id="{A3D03122-0F2C-685E-8B11-C06F26BB0CF4}"/>
              </a:ext>
            </a:extLst>
          </p:cNvPr>
          <p:cNvSpPr/>
          <p:nvPr/>
        </p:nvSpPr>
        <p:spPr>
          <a:xfrm>
            <a:off x="9179960" y="5878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80" name="모서리가 둥근 직사각형 1759">
            <a:extLst>
              <a:ext uri="{FF2B5EF4-FFF2-40B4-BE49-F238E27FC236}">
                <a16:creationId xmlns:a16="http://schemas.microsoft.com/office/drawing/2014/main" id="{6F5250FB-BD42-D3F1-FFC9-2B1979117E2C}"/>
              </a:ext>
            </a:extLst>
          </p:cNvPr>
          <p:cNvSpPr/>
          <p:nvPr/>
        </p:nvSpPr>
        <p:spPr>
          <a:xfrm>
            <a:off x="9337120" y="5877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8" name="모서리가 둥근 직사각형 1754">
            <a:extLst>
              <a:ext uri="{FF2B5EF4-FFF2-40B4-BE49-F238E27FC236}">
                <a16:creationId xmlns:a16="http://schemas.microsoft.com/office/drawing/2014/main" id="{E85432C2-C196-4BEC-1E3B-13C21FD638CF}"/>
              </a:ext>
            </a:extLst>
          </p:cNvPr>
          <p:cNvSpPr/>
          <p:nvPr/>
        </p:nvSpPr>
        <p:spPr>
          <a:xfrm>
            <a:off x="9018709" y="61515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29" name="모서리가 둥근 직사각형 1755">
            <a:extLst>
              <a:ext uri="{FF2B5EF4-FFF2-40B4-BE49-F238E27FC236}">
                <a16:creationId xmlns:a16="http://schemas.microsoft.com/office/drawing/2014/main" id="{76D63832-FC07-CAA3-667F-7CBB768F7A3D}"/>
              </a:ext>
            </a:extLst>
          </p:cNvPr>
          <p:cNvSpPr/>
          <p:nvPr/>
        </p:nvSpPr>
        <p:spPr>
          <a:xfrm>
            <a:off x="9178254" y="61505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30" name="모서리가 둥근 직사각형 1756">
            <a:extLst>
              <a:ext uri="{FF2B5EF4-FFF2-40B4-BE49-F238E27FC236}">
                <a16:creationId xmlns:a16="http://schemas.microsoft.com/office/drawing/2014/main" id="{2FE2E255-E338-5E54-07AF-6F63DD74E002}"/>
              </a:ext>
            </a:extLst>
          </p:cNvPr>
          <p:cNvSpPr/>
          <p:nvPr/>
        </p:nvSpPr>
        <p:spPr>
          <a:xfrm>
            <a:off x="9335414" y="6149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132" name="직선 연결선 500">
            <a:extLst>
              <a:ext uri="{FF2B5EF4-FFF2-40B4-BE49-F238E27FC236}">
                <a16:creationId xmlns:a16="http://schemas.microsoft.com/office/drawing/2014/main" id="{B761B515-6D12-D205-84CF-8D8015555A32}"/>
              </a:ext>
            </a:extLst>
          </p:cNvPr>
          <p:cNvCxnSpPr/>
          <p:nvPr/>
        </p:nvCxnSpPr>
        <p:spPr>
          <a:xfrm>
            <a:off x="8962854" y="5004525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연결선 501">
            <a:extLst>
              <a:ext uri="{FF2B5EF4-FFF2-40B4-BE49-F238E27FC236}">
                <a16:creationId xmlns:a16="http://schemas.microsoft.com/office/drawing/2014/main" id="{E43ED2D4-393C-0D5D-7E78-E2215E96C7C1}"/>
              </a:ext>
            </a:extLst>
          </p:cNvPr>
          <p:cNvCxnSpPr/>
          <p:nvPr/>
        </p:nvCxnSpPr>
        <p:spPr>
          <a:xfrm>
            <a:off x="8954969" y="3717906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모서리가 둥근 직사각형 919">
            <a:extLst>
              <a:ext uri="{FF2B5EF4-FFF2-40B4-BE49-F238E27FC236}">
                <a16:creationId xmlns:a16="http://schemas.microsoft.com/office/drawing/2014/main" id="{439154E8-2396-663C-FFDD-82BF4D3643CB}"/>
              </a:ext>
            </a:extLst>
          </p:cNvPr>
          <p:cNvSpPr/>
          <p:nvPr/>
        </p:nvSpPr>
        <p:spPr>
          <a:xfrm>
            <a:off x="8950589" y="3454257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138" name="직선 연결선 503">
            <a:extLst>
              <a:ext uri="{FF2B5EF4-FFF2-40B4-BE49-F238E27FC236}">
                <a16:creationId xmlns:a16="http://schemas.microsoft.com/office/drawing/2014/main" id="{FC0AB00D-E6C0-B158-8372-25A84CB6A204}"/>
              </a:ext>
            </a:extLst>
          </p:cNvPr>
          <p:cNvCxnSpPr/>
          <p:nvPr/>
        </p:nvCxnSpPr>
        <p:spPr>
          <a:xfrm>
            <a:off x="8952857" y="3598273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직사각형 504">
            <a:extLst>
              <a:ext uri="{FF2B5EF4-FFF2-40B4-BE49-F238E27FC236}">
                <a16:creationId xmlns:a16="http://schemas.microsoft.com/office/drawing/2014/main" id="{6CEF0327-A636-920B-AC64-291DCED66BD7}"/>
              </a:ext>
            </a:extLst>
          </p:cNvPr>
          <p:cNvSpPr/>
          <p:nvPr/>
        </p:nvSpPr>
        <p:spPr>
          <a:xfrm>
            <a:off x="8904566" y="3549263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44" name="직사각형 505">
            <a:extLst>
              <a:ext uri="{FF2B5EF4-FFF2-40B4-BE49-F238E27FC236}">
                <a16:creationId xmlns:a16="http://schemas.microsoft.com/office/drawing/2014/main" id="{608252A1-BACE-9896-A543-034871B632F8}"/>
              </a:ext>
            </a:extLst>
          </p:cNvPr>
          <p:cNvSpPr/>
          <p:nvPr/>
        </p:nvSpPr>
        <p:spPr>
          <a:xfrm>
            <a:off x="9228109" y="3548705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45" name="모서리가 둥근 직사각형 1019">
            <a:extLst>
              <a:ext uri="{FF2B5EF4-FFF2-40B4-BE49-F238E27FC236}">
                <a16:creationId xmlns:a16="http://schemas.microsoft.com/office/drawing/2014/main" id="{ACF573AD-C083-DFFB-A122-6E18274C8EDD}"/>
              </a:ext>
            </a:extLst>
          </p:cNvPr>
          <p:cNvSpPr/>
          <p:nvPr/>
        </p:nvSpPr>
        <p:spPr>
          <a:xfrm>
            <a:off x="9017493" y="3761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7402" cy="26209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51992" cy="251607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2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3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4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5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6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7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8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9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82377" cy="2616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51607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10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11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12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13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 dirty="0">
                <a:latin typeface="나눔고딕"/>
                <a:ea typeface="나눔고딕"/>
              </a:rPr>
              <a:t>14</a:t>
            </a: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 dirty="0">
              <a:latin typeface="나눔고딕"/>
              <a:ea typeface="나눔고딕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144" name="직선 연결선 1143"/>
          <p:cNvCxnSpPr/>
          <p:nvPr/>
        </p:nvCxnSpPr>
        <p:spPr>
          <a:xfrm>
            <a:off x="3931277" y="361639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4087993" y="361220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872455" y="3576984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833123" y="343919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16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3267593" y="362156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3424309" y="3617374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3164734" y="343543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15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54084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558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54203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54332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5331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시험 고유번호</a:t>
            </a:r>
          </a:p>
        </p:txBody>
      </p:sp>
      <p:sp>
        <p:nvSpPr>
          <p:cNvPr id="1742" name="모서리가 둥근 직사각형 1741"/>
          <p:cNvSpPr/>
          <p:nvPr/>
        </p:nvSpPr>
        <p:spPr>
          <a:xfrm>
            <a:off x="3318932" y="37910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3500072" y="37896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3150712" y="40507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3315813" y="40497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3501715" y="40483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3151450" y="4319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3316551" y="43187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3499278" y="43173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3152516" y="45823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3317617" y="458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3500344" y="4579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3153887" y="48428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3315813" y="4841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3501715" y="48404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3155691" y="51128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3317617" y="51117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3503519" y="5110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3155691" y="5384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3317617" y="5383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3500344" y="53824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3150712" y="56444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3315813" y="56434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3501938" y="56452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3153533" y="5908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3315459" y="59070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3501361" y="59056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3156589" y="61800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3318515" y="61790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3502036" y="61776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3981958" y="3790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4136070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823655" y="4050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3985581" y="4049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4137979" y="40477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824393" y="43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3986319" y="4318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4136336" y="4316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825459" y="4581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3985004" y="4580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4139783" y="4579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822068" y="48454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3981613" y="484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4138773" y="48461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823872" y="5112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3983417" y="5111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4140577" y="5109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823078" y="53841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3982623" y="53831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4142164" y="5381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818893" y="5643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3980819" y="564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4141377" y="5644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821714" y="5907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3983640" y="5906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4140800" y="59050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822389" y="617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3981934" y="61784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4139094" y="61770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32" name="직선 연결선 831"/>
          <p:cNvCxnSpPr/>
          <p:nvPr/>
        </p:nvCxnSpPr>
        <p:spPr>
          <a:xfrm>
            <a:off x="3100821" y="5032849"/>
            <a:ext cx="53158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/>
          <p:cNvCxnSpPr/>
          <p:nvPr/>
        </p:nvCxnSpPr>
        <p:spPr>
          <a:xfrm>
            <a:off x="3092551" y="3746230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모서리가 둥근 직사각형 839"/>
          <p:cNvSpPr/>
          <p:nvPr/>
        </p:nvSpPr>
        <p:spPr>
          <a:xfrm>
            <a:off x="3087955" y="3482581"/>
            <a:ext cx="54138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844" name="직선 연결선 843"/>
          <p:cNvCxnSpPr/>
          <p:nvPr/>
        </p:nvCxnSpPr>
        <p:spPr>
          <a:xfrm>
            <a:off x="3090335" y="3626597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8" name="그룹 867"/>
          <p:cNvGrpSpPr/>
          <p:nvPr/>
        </p:nvGrpSpPr>
        <p:grpSpPr>
          <a:xfrm>
            <a:off x="3049882" y="3574631"/>
            <a:ext cx="619315" cy="219217"/>
            <a:chOff x="7915188" y="856754"/>
            <a:chExt cx="534905" cy="219217"/>
          </a:xfrm>
        </p:grpSpPr>
        <p:sp>
          <p:nvSpPr>
            <p:cNvPr id="880" name="직사각형 879"/>
            <p:cNvSpPr/>
            <p:nvPr/>
          </p:nvSpPr>
          <p:spPr>
            <a:xfrm>
              <a:off x="7915188" y="858109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백</a:t>
              </a:r>
            </a:p>
          </p:txBody>
        </p:sp>
        <p:sp>
          <p:nvSpPr>
            <p:cNvPr id="884" name="직사각형 883"/>
            <p:cNvSpPr/>
            <p:nvPr/>
          </p:nvSpPr>
          <p:spPr>
            <a:xfrm>
              <a:off x="8054381" y="856754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십</a:t>
              </a:r>
            </a:p>
          </p:txBody>
        </p:sp>
        <p:sp>
          <p:nvSpPr>
            <p:cNvPr id="912" name="직사각형 911"/>
            <p:cNvSpPr/>
            <p:nvPr/>
          </p:nvSpPr>
          <p:spPr>
            <a:xfrm>
              <a:off x="8204756" y="860527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 dirty="0">
                  <a:latin typeface="나눔고딕"/>
                  <a:ea typeface="나눔고딕"/>
                </a:rPr>
                <a:t>일</a:t>
              </a:r>
            </a:p>
          </p:txBody>
        </p:sp>
      </p:grpSp>
      <p:cxnSp>
        <p:nvCxnSpPr>
          <p:cNvPr id="916" name="직선 연결선 915"/>
          <p:cNvCxnSpPr/>
          <p:nvPr/>
        </p:nvCxnSpPr>
        <p:spPr>
          <a:xfrm>
            <a:off x="3766534" y="503235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758649" y="374573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754269" y="348208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756537" y="362609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708246" y="3577088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4031789" y="3576530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3151245" y="3792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821173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23" name="직사각형 422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4" name="직사각형 423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6" name="직사각형 425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7" name="직사각형 426"/>
          <p:cNvSpPr/>
          <p:nvPr/>
        </p:nvSpPr>
        <p:spPr>
          <a:xfrm>
            <a:off x="-5626" y="321886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0" name="직사각형 429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1" name="직사각형 430"/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/>
          </a:p>
        </p:txBody>
      </p:sp>
      <p:cxnSp>
        <p:nvCxnSpPr>
          <p:cNvPr id="468" name="직선 연결선 467"/>
          <p:cNvCxnSpPr/>
          <p:nvPr/>
        </p:nvCxnSpPr>
        <p:spPr>
          <a:xfrm>
            <a:off x="4575101" y="361639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9" name="직선 연결선 468"/>
          <p:cNvCxnSpPr/>
          <p:nvPr/>
        </p:nvCxnSpPr>
        <p:spPr>
          <a:xfrm>
            <a:off x="4731817" y="361220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0" name="직사각형 469"/>
          <p:cNvSpPr/>
          <p:nvPr/>
        </p:nvSpPr>
        <p:spPr>
          <a:xfrm>
            <a:off x="4516279" y="3576984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471" name="직사각형 470"/>
          <p:cNvSpPr/>
          <p:nvPr/>
        </p:nvSpPr>
        <p:spPr>
          <a:xfrm>
            <a:off x="4476947" y="343919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17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472" name="모서리가 둥근 직사각형 1782"/>
          <p:cNvSpPr/>
          <p:nvPr/>
        </p:nvSpPr>
        <p:spPr>
          <a:xfrm>
            <a:off x="4625782" y="3790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3" name="모서리가 둥근 직사각형 1783"/>
          <p:cNvSpPr/>
          <p:nvPr/>
        </p:nvSpPr>
        <p:spPr>
          <a:xfrm>
            <a:off x="4779894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4" name="모서리가 둥근 직사각형 1778"/>
          <p:cNvSpPr/>
          <p:nvPr/>
        </p:nvSpPr>
        <p:spPr>
          <a:xfrm>
            <a:off x="4467479" y="4050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5" name="모서리가 둥근 직사각형 1779"/>
          <p:cNvSpPr/>
          <p:nvPr/>
        </p:nvSpPr>
        <p:spPr>
          <a:xfrm>
            <a:off x="4629405" y="4049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6" name="모서리가 둥근 직사각형 1780"/>
          <p:cNvSpPr/>
          <p:nvPr/>
        </p:nvSpPr>
        <p:spPr>
          <a:xfrm>
            <a:off x="4781803" y="40477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7" name="모서리가 둥근 직사각형 1775"/>
          <p:cNvSpPr/>
          <p:nvPr/>
        </p:nvSpPr>
        <p:spPr>
          <a:xfrm>
            <a:off x="4468217" y="43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8" name="모서리가 둥근 직사각형 1776"/>
          <p:cNvSpPr/>
          <p:nvPr/>
        </p:nvSpPr>
        <p:spPr>
          <a:xfrm>
            <a:off x="4630143" y="4318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9" name="모서리가 둥근 직사각형 1777"/>
          <p:cNvSpPr/>
          <p:nvPr/>
        </p:nvSpPr>
        <p:spPr>
          <a:xfrm>
            <a:off x="4780160" y="4316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0" name="모서리가 둥근 직사각형 1772"/>
          <p:cNvSpPr/>
          <p:nvPr/>
        </p:nvSpPr>
        <p:spPr>
          <a:xfrm>
            <a:off x="4469283" y="4581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1" name="모서리가 둥근 직사각형 1773"/>
          <p:cNvSpPr/>
          <p:nvPr/>
        </p:nvSpPr>
        <p:spPr>
          <a:xfrm>
            <a:off x="4628828" y="4580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2" name="모서리가 둥근 직사각형 1774"/>
          <p:cNvSpPr/>
          <p:nvPr/>
        </p:nvSpPr>
        <p:spPr>
          <a:xfrm>
            <a:off x="4783607" y="4579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3" name="모서리가 둥근 직사각형 1769"/>
          <p:cNvSpPr/>
          <p:nvPr/>
        </p:nvSpPr>
        <p:spPr>
          <a:xfrm>
            <a:off x="4465892" y="48454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4" name="모서리가 둥근 직사각형 1770"/>
          <p:cNvSpPr/>
          <p:nvPr/>
        </p:nvSpPr>
        <p:spPr>
          <a:xfrm>
            <a:off x="4625437" y="484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5" name="모서리가 둥근 직사각형 1771"/>
          <p:cNvSpPr/>
          <p:nvPr/>
        </p:nvSpPr>
        <p:spPr>
          <a:xfrm>
            <a:off x="4782597" y="48461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6" name="모서리가 둥근 직사각형 1766"/>
          <p:cNvSpPr/>
          <p:nvPr/>
        </p:nvSpPr>
        <p:spPr>
          <a:xfrm>
            <a:off x="4467696" y="5112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7" name="모서리가 둥근 직사각형 1767"/>
          <p:cNvSpPr/>
          <p:nvPr/>
        </p:nvSpPr>
        <p:spPr>
          <a:xfrm>
            <a:off x="4627241" y="5111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8" name="모서리가 둥근 직사각형 1768"/>
          <p:cNvSpPr/>
          <p:nvPr/>
        </p:nvSpPr>
        <p:spPr>
          <a:xfrm>
            <a:off x="4784401" y="5109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9" name="모서리가 둥근 직사각형 1763"/>
          <p:cNvSpPr/>
          <p:nvPr/>
        </p:nvSpPr>
        <p:spPr>
          <a:xfrm>
            <a:off x="4466902" y="53841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0" name="모서리가 둥근 직사각형 1764"/>
          <p:cNvSpPr/>
          <p:nvPr/>
        </p:nvSpPr>
        <p:spPr>
          <a:xfrm>
            <a:off x="4626447" y="53831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1" name="모서리가 둥근 직사각형 1765"/>
          <p:cNvSpPr/>
          <p:nvPr/>
        </p:nvSpPr>
        <p:spPr>
          <a:xfrm>
            <a:off x="4785988" y="5381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2" name="모서리가 둥근 직사각형 1760"/>
          <p:cNvSpPr/>
          <p:nvPr/>
        </p:nvSpPr>
        <p:spPr>
          <a:xfrm>
            <a:off x="4462717" y="5643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3" name="모서리가 둥근 직사각형 1761"/>
          <p:cNvSpPr/>
          <p:nvPr/>
        </p:nvSpPr>
        <p:spPr>
          <a:xfrm>
            <a:off x="4624643" y="564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4" name="모서리가 둥근 직사각형 1762"/>
          <p:cNvSpPr/>
          <p:nvPr/>
        </p:nvSpPr>
        <p:spPr>
          <a:xfrm>
            <a:off x="4785201" y="5644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5" name="모서리가 둥근 직사각형 1757"/>
          <p:cNvSpPr/>
          <p:nvPr/>
        </p:nvSpPr>
        <p:spPr>
          <a:xfrm>
            <a:off x="4465538" y="5907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6" name="모서리가 둥근 직사각형 1758"/>
          <p:cNvSpPr/>
          <p:nvPr/>
        </p:nvSpPr>
        <p:spPr>
          <a:xfrm>
            <a:off x="4627464" y="5906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7" name="모서리가 둥근 직사각형 1759"/>
          <p:cNvSpPr/>
          <p:nvPr/>
        </p:nvSpPr>
        <p:spPr>
          <a:xfrm>
            <a:off x="4784624" y="59050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8" name="모서리가 둥근 직사각형 1754"/>
          <p:cNvSpPr/>
          <p:nvPr/>
        </p:nvSpPr>
        <p:spPr>
          <a:xfrm>
            <a:off x="4466213" y="617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9" name="모서리가 둥근 직사각형 1755"/>
          <p:cNvSpPr/>
          <p:nvPr/>
        </p:nvSpPr>
        <p:spPr>
          <a:xfrm>
            <a:off x="4625758" y="61784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500" name="모서리가 둥근 직사각형 1756"/>
          <p:cNvSpPr/>
          <p:nvPr/>
        </p:nvSpPr>
        <p:spPr>
          <a:xfrm>
            <a:off x="4782918" y="61770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501" name="직선 연결선 500"/>
          <p:cNvCxnSpPr/>
          <p:nvPr/>
        </p:nvCxnSpPr>
        <p:spPr>
          <a:xfrm>
            <a:off x="4410358" y="503235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2" name="직선 연결선 501"/>
          <p:cNvCxnSpPr/>
          <p:nvPr/>
        </p:nvCxnSpPr>
        <p:spPr>
          <a:xfrm>
            <a:off x="4402473" y="374573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3" name="모서리가 둥근 직사각형 919"/>
          <p:cNvSpPr/>
          <p:nvPr/>
        </p:nvSpPr>
        <p:spPr>
          <a:xfrm>
            <a:off x="4398093" y="348208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504" name="직선 연결선 503"/>
          <p:cNvCxnSpPr/>
          <p:nvPr/>
        </p:nvCxnSpPr>
        <p:spPr>
          <a:xfrm>
            <a:off x="4400361" y="362609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5" name="직사각형 504"/>
          <p:cNvSpPr/>
          <p:nvPr/>
        </p:nvSpPr>
        <p:spPr>
          <a:xfrm>
            <a:off x="4352070" y="3577088"/>
            <a:ext cx="285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506" name="직사각형 505"/>
          <p:cNvSpPr/>
          <p:nvPr/>
        </p:nvSpPr>
        <p:spPr>
          <a:xfrm>
            <a:off x="4675613" y="3576530"/>
            <a:ext cx="28626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507" name="모서리가 둥근 직사각형 1019"/>
          <p:cNvSpPr/>
          <p:nvPr/>
        </p:nvSpPr>
        <p:spPr>
          <a:xfrm>
            <a:off x="4464997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69" name="그룹 142"/>
          <p:cNvGrpSpPr/>
          <p:nvPr/>
        </p:nvGrpSpPr>
        <p:grpSpPr>
          <a:xfrm>
            <a:off x="4736976" y="2146808"/>
            <a:ext cx="696763" cy="100804"/>
            <a:chOff x="3538538" y="1077915"/>
            <a:chExt cx="696763" cy="100804"/>
          </a:xfrm>
        </p:grpSpPr>
        <p:sp>
          <p:nvSpPr>
            <p:cNvPr id="1970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1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2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 dirty="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3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4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981" name="직선 연결선 1143"/>
          <p:cNvCxnSpPr/>
          <p:nvPr/>
        </p:nvCxnSpPr>
        <p:spPr>
          <a:xfrm>
            <a:off x="5871465" y="360996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2" name="직선 연결선 1144"/>
          <p:cNvCxnSpPr/>
          <p:nvPr/>
        </p:nvCxnSpPr>
        <p:spPr>
          <a:xfrm>
            <a:off x="6028181" y="360577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3" name="직사각형 1145"/>
          <p:cNvSpPr/>
          <p:nvPr/>
        </p:nvSpPr>
        <p:spPr>
          <a:xfrm>
            <a:off x="5812643" y="3570547"/>
            <a:ext cx="28742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984" name="직사각형 1147"/>
          <p:cNvSpPr/>
          <p:nvPr/>
        </p:nvSpPr>
        <p:spPr>
          <a:xfrm>
            <a:off x="5773311" y="343276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19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cxnSp>
        <p:nvCxnSpPr>
          <p:cNvPr id="1985" name="직선 연결선 1194"/>
          <p:cNvCxnSpPr/>
          <p:nvPr/>
        </p:nvCxnSpPr>
        <p:spPr>
          <a:xfrm>
            <a:off x="5207781" y="361512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6" name="직선 연결선 1195"/>
          <p:cNvCxnSpPr/>
          <p:nvPr/>
        </p:nvCxnSpPr>
        <p:spPr>
          <a:xfrm>
            <a:off x="5364497" y="361093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7" name="직사각형 1198"/>
          <p:cNvSpPr/>
          <p:nvPr/>
        </p:nvSpPr>
        <p:spPr>
          <a:xfrm>
            <a:off x="5104922" y="34290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18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988" name="모서리가 둥근 직사각형 1741"/>
          <p:cNvSpPr/>
          <p:nvPr/>
        </p:nvSpPr>
        <p:spPr>
          <a:xfrm>
            <a:off x="5259120" y="3784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89" name="모서리가 둥근 직사각형 1742"/>
          <p:cNvSpPr/>
          <p:nvPr/>
        </p:nvSpPr>
        <p:spPr>
          <a:xfrm>
            <a:off x="5440260" y="37832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0" name="모서리가 둥근 직사각형 1737"/>
          <p:cNvSpPr/>
          <p:nvPr/>
        </p:nvSpPr>
        <p:spPr>
          <a:xfrm>
            <a:off x="5090900" y="40443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1" name="모서리가 둥근 직사각형 1738"/>
          <p:cNvSpPr/>
          <p:nvPr/>
        </p:nvSpPr>
        <p:spPr>
          <a:xfrm>
            <a:off x="5256001" y="40433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2" name="모서리가 둥근 직사각형 1739"/>
          <p:cNvSpPr/>
          <p:nvPr/>
        </p:nvSpPr>
        <p:spPr>
          <a:xfrm>
            <a:off x="5441903" y="4041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3" name="모서리가 둥근 직사각형 1734"/>
          <p:cNvSpPr/>
          <p:nvPr/>
        </p:nvSpPr>
        <p:spPr>
          <a:xfrm>
            <a:off x="5091638" y="4313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4" name="모서리가 둥근 직사각형 1735"/>
          <p:cNvSpPr/>
          <p:nvPr/>
        </p:nvSpPr>
        <p:spPr>
          <a:xfrm>
            <a:off x="5256739" y="4312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5" name="모서리가 둥근 직사각형 1736"/>
          <p:cNvSpPr/>
          <p:nvPr/>
        </p:nvSpPr>
        <p:spPr>
          <a:xfrm>
            <a:off x="5439466" y="4310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6" name="모서리가 둥근 직사각형 1731"/>
          <p:cNvSpPr/>
          <p:nvPr/>
        </p:nvSpPr>
        <p:spPr>
          <a:xfrm>
            <a:off x="5092704" y="4575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7" name="모서리가 둥근 직사각형 1732"/>
          <p:cNvSpPr/>
          <p:nvPr/>
        </p:nvSpPr>
        <p:spPr>
          <a:xfrm>
            <a:off x="5257805" y="4574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8" name="모서리가 둥근 직사각형 1733"/>
          <p:cNvSpPr/>
          <p:nvPr/>
        </p:nvSpPr>
        <p:spPr>
          <a:xfrm>
            <a:off x="5440532" y="4573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9" name="모서리가 둥근 직사각형 1728"/>
          <p:cNvSpPr/>
          <p:nvPr/>
        </p:nvSpPr>
        <p:spPr>
          <a:xfrm>
            <a:off x="5094075" y="48364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0" name="모서리가 둥근 직사각형 1729"/>
          <p:cNvSpPr/>
          <p:nvPr/>
        </p:nvSpPr>
        <p:spPr>
          <a:xfrm>
            <a:off x="5256001" y="48354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1" name="모서리가 둥근 직사각형 1730"/>
          <p:cNvSpPr/>
          <p:nvPr/>
        </p:nvSpPr>
        <p:spPr>
          <a:xfrm>
            <a:off x="5441903" y="48340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2" name="모서리가 둥근 직사각형 1725"/>
          <p:cNvSpPr/>
          <p:nvPr/>
        </p:nvSpPr>
        <p:spPr>
          <a:xfrm>
            <a:off x="5095879" y="51063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3" name="모서리가 둥근 직사각형 1726"/>
          <p:cNvSpPr/>
          <p:nvPr/>
        </p:nvSpPr>
        <p:spPr>
          <a:xfrm>
            <a:off x="5257805" y="51053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4" name="모서리가 둥근 직사각형 1727"/>
          <p:cNvSpPr/>
          <p:nvPr/>
        </p:nvSpPr>
        <p:spPr>
          <a:xfrm>
            <a:off x="5443707" y="51039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5" name="모서리가 둥근 직사각형 1722"/>
          <p:cNvSpPr/>
          <p:nvPr/>
        </p:nvSpPr>
        <p:spPr>
          <a:xfrm>
            <a:off x="5095879" y="5378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6" name="모서리가 둥근 직사각형 1723"/>
          <p:cNvSpPr/>
          <p:nvPr/>
        </p:nvSpPr>
        <p:spPr>
          <a:xfrm>
            <a:off x="5257805" y="53773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7" name="모서리가 둥근 직사각형 1724"/>
          <p:cNvSpPr/>
          <p:nvPr/>
        </p:nvSpPr>
        <p:spPr>
          <a:xfrm>
            <a:off x="5440532" y="53759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8" name="모서리가 둥근 직사각형 1719"/>
          <p:cNvSpPr/>
          <p:nvPr/>
        </p:nvSpPr>
        <p:spPr>
          <a:xfrm>
            <a:off x="5090900" y="5638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9" name="모서리가 둥근 직사각형 1720"/>
          <p:cNvSpPr/>
          <p:nvPr/>
        </p:nvSpPr>
        <p:spPr>
          <a:xfrm>
            <a:off x="5256001" y="5637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0" name="모서리가 둥근 직사각형 1721"/>
          <p:cNvSpPr/>
          <p:nvPr/>
        </p:nvSpPr>
        <p:spPr>
          <a:xfrm>
            <a:off x="5442126" y="56388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1" name="모서리가 둥근 직사각형 1716"/>
          <p:cNvSpPr/>
          <p:nvPr/>
        </p:nvSpPr>
        <p:spPr>
          <a:xfrm>
            <a:off x="5093721" y="59016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2" name="모서리가 둥근 직사각형 1717"/>
          <p:cNvSpPr/>
          <p:nvPr/>
        </p:nvSpPr>
        <p:spPr>
          <a:xfrm>
            <a:off x="5255647" y="59006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3" name="모서리가 둥근 직사각형 1718"/>
          <p:cNvSpPr/>
          <p:nvPr/>
        </p:nvSpPr>
        <p:spPr>
          <a:xfrm>
            <a:off x="5441549" y="58992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4" name="모서리가 둥근 직사각형 1713"/>
          <p:cNvSpPr/>
          <p:nvPr/>
        </p:nvSpPr>
        <p:spPr>
          <a:xfrm>
            <a:off x="5096777" y="6173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5" name="모서리가 둥근 직사각형 1714"/>
          <p:cNvSpPr/>
          <p:nvPr/>
        </p:nvSpPr>
        <p:spPr>
          <a:xfrm>
            <a:off x="5258703" y="61726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6" name="모서리가 둥근 직사각형 1715"/>
          <p:cNvSpPr/>
          <p:nvPr/>
        </p:nvSpPr>
        <p:spPr>
          <a:xfrm>
            <a:off x="5442224" y="61712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7" name="모서리가 둥근 직사각형 1782"/>
          <p:cNvSpPr/>
          <p:nvPr/>
        </p:nvSpPr>
        <p:spPr>
          <a:xfrm>
            <a:off x="5922146" y="3783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8" name="모서리가 둥근 직사각형 1783"/>
          <p:cNvSpPr/>
          <p:nvPr/>
        </p:nvSpPr>
        <p:spPr>
          <a:xfrm>
            <a:off x="6076258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9" name="모서리가 둥근 직사각형 1778"/>
          <p:cNvSpPr/>
          <p:nvPr/>
        </p:nvSpPr>
        <p:spPr>
          <a:xfrm>
            <a:off x="5763843" y="4043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0" name="모서리가 둥근 직사각형 1779"/>
          <p:cNvSpPr/>
          <p:nvPr/>
        </p:nvSpPr>
        <p:spPr>
          <a:xfrm>
            <a:off x="5925769" y="4042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1" name="모서리가 둥근 직사각형 1780"/>
          <p:cNvSpPr/>
          <p:nvPr/>
        </p:nvSpPr>
        <p:spPr>
          <a:xfrm>
            <a:off x="6078167" y="404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2" name="모서리가 둥근 직사각형 1775"/>
          <p:cNvSpPr/>
          <p:nvPr/>
        </p:nvSpPr>
        <p:spPr>
          <a:xfrm>
            <a:off x="5764581" y="4312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3" name="모서리가 둥근 직사각형 1776"/>
          <p:cNvSpPr/>
          <p:nvPr/>
        </p:nvSpPr>
        <p:spPr>
          <a:xfrm>
            <a:off x="5926507" y="4311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4" name="모서리가 둥근 직사각형 1777"/>
          <p:cNvSpPr/>
          <p:nvPr/>
        </p:nvSpPr>
        <p:spPr>
          <a:xfrm>
            <a:off x="6076524" y="4310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5" name="모서리가 둥근 직사각형 1772"/>
          <p:cNvSpPr/>
          <p:nvPr/>
        </p:nvSpPr>
        <p:spPr>
          <a:xfrm>
            <a:off x="5765647" y="45752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6" name="모서리가 둥근 직사각형 1773"/>
          <p:cNvSpPr/>
          <p:nvPr/>
        </p:nvSpPr>
        <p:spPr>
          <a:xfrm>
            <a:off x="5925192" y="4574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7" name="모서리가 둥근 직사각형 1774"/>
          <p:cNvSpPr/>
          <p:nvPr/>
        </p:nvSpPr>
        <p:spPr>
          <a:xfrm>
            <a:off x="6079971" y="4572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8" name="모서리가 둥근 직사각형 1769"/>
          <p:cNvSpPr/>
          <p:nvPr/>
        </p:nvSpPr>
        <p:spPr>
          <a:xfrm>
            <a:off x="5762256" y="483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9" name="모서리가 둥근 직사각형 1770"/>
          <p:cNvSpPr/>
          <p:nvPr/>
        </p:nvSpPr>
        <p:spPr>
          <a:xfrm>
            <a:off x="5921801" y="4837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0" name="모서리가 둥근 직사각형 1771"/>
          <p:cNvSpPr/>
          <p:nvPr/>
        </p:nvSpPr>
        <p:spPr>
          <a:xfrm>
            <a:off x="6078961" y="48397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1" name="모서리가 둥근 직사각형 1766"/>
          <p:cNvSpPr/>
          <p:nvPr/>
        </p:nvSpPr>
        <p:spPr>
          <a:xfrm>
            <a:off x="5764060" y="5105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2" name="모서리가 둥근 직사각형 1767"/>
          <p:cNvSpPr/>
          <p:nvPr/>
        </p:nvSpPr>
        <p:spPr>
          <a:xfrm>
            <a:off x="5923605" y="51047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3" name="모서리가 둥근 직사각형 1768"/>
          <p:cNvSpPr/>
          <p:nvPr/>
        </p:nvSpPr>
        <p:spPr>
          <a:xfrm>
            <a:off x="6080765" y="5103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4" name="모서리가 둥근 직사각형 1763"/>
          <p:cNvSpPr/>
          <p:nvPr/>
        </p:nvSpPr>
        <p:spPr>
          <a:xfrm>
            <a:off x="5763266" y="53777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5" name="모서리가 둥근 직사각형 1764"/>
          <p:cNvSpPr/>
          <p:nvPr/>
        </p:nvSpPr>
        <p:spPr>
          <a:xfrm>
            <a:off x="5922811" y="5376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6" name="모서리가 둥근 직사각형 1765"/>
          <p:cNvSpPr/>
          <p:nvPr/>
        </p:nvSpPr>
        <p:spPr>
          <a:xfrm>
            <a:off x="6082352" y="53753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7" name="모서리가 둥근 직사각형 1760"/>
          <p:cNvSpPr/>
          <p:nvPr/>
        </p:nvSpPr>
        <p:spPr>
          <a:xfrm>
            <a:off x="5759081" y="5637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8" name="모서리가 둥근 직사각형 1761"/>
          <p:cNvSpPr/>
          <p:nvPr/>
        </p:nvSpPr>
        <p:spPr>
          <a:xfrm>
            <a:off x="5921007" y="56363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9" name="모서리가 둥근 직사각형 1762"/>
          <p:cNvSpPr/>
          <p:nvPr/>
        </p:nvSpPr>
        <p:spPr>
          <a:xfrm>
            <a:off x="6081565" y="5638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0" name="모서리가 둥근 직사각형 1757"/>
          <p:cNvSpPr/>
          <p:nvPr/>
        </p:nvSpPr>
        <p:spPr>
          <a:xfrm>
            <a:off x="5761902" y="5900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1" name="모서리가 둥근 직사각형 1758"/>
          <p:cNvSpPr/>
          <p:nvPr/>
        </p:nvSpPr>
        <p:spPr>
          <a:xfrm>
            <a:off x="5923828" y="58999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2" name="모서리가 둥근 직사각형 1759"/>
          <p:cNvSpPr/>
          <p:nvPr/>
        </p:nvSpPr>
        <p:spPr>
          <a:xfrm>
            <a:off x="6080988" y="5898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3" name="모서리가 둥근 직사각형 1754"/>
          <p:cNvSpPr/>
          <p:nvPr/>
        </p:nvSpPr>
        <p:spPr>
          <a:xfrm>
            <a:off x="5762577" y="61729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4" name="모서리가 둥근 직사각형 1755"/>
          <p:cNvSpPr/>
          <p:nvPr/>
        </p:nvSpPr>
        <p:spPr>
          <a:xfrm>
            <a:off x="5922122" y="6171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5" name="모서리가 둥근 직사각형 1756"/>
          <p:cNvSpPr/>
          <p:nvPr/>
        </p:nvSpPr>
        <p:spPr>
          <a:xfrm>
            <a:off x="6079282" y="61706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47" name="직선 연결선 831"/>
          <p:cNvCxnSpPr/>
          <p:nvPr/>
        </p:nvCxnSpPr>
        <p:spPr>
          <a:xfrm>
            <a:off x="5041009" y="5026412"/>
            <a:ext cx="53158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8" name="직선 연결선 835"/>
          <p:cNvCxnSpPr/>
          <p:nvPr/>
        </p:nvCxnSpPr>
        <p:spPr>
          <a:xfrm>
            <a:off x="5032739" y="3739793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9" name="모서리가 둥근 직사각형 839"/>
          <p:cNvSpPr/>
          <p:nvPr/>
        </p:nvSpPr>
        <p:spPr>
          <a:xfrm>
            <a:off x="5028143" y="3476144"/>
            <a:ext cx="54138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50" name="직선 연결선 843"/>
          <p:cNvCxnSpPr/>
          <p:nvPr/>
        </p:nvCxnSpPr>
        <p:spPr>
          <a:xfrm>
            <a:off x="5030523" y="3620160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1" name="그룹 867"/>
          <p:cNvGrpSpPr/>
          <p:nvPr/>
        </p:nvGrpSpPr>
        <p:grpSpPr>
          <a:xfrm>
            <a:off x="4990070" y="3568194"/>
            <a:ext cx="619315" cy="219217"/>
            <a:chOff x="7915188" y="856754"/>
            <a:chExt cx="534905" cy="219217"/>
          </a:xfrm>
        </p:grpSpPr>
        <p:sp>
          <p:nvSpPr>
            <p:cNvPr id="2052" name="직사각형 879"/>
            <p:cNvSpPr/>
            <p:nvPr/>
          </p:nvSpPr>
          <p:spPr>
            <a:xfrm>
              <a:off x="7915188" y="858109"/>
              <a:ext cx="24758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백</a:t>
              </a:r>
            </a:p>
          </p:txBody>
        </p:sp>
        <p:sp>
          <p:nvSpPr>
            <p:cNvPr id="2053" name="직사각형 883"/>
            <p:cNvSpPr/>
            <p:nvPr/>
          </p:nvSpPr>
          <p:spPr>
            <a:xfrm>
              <a:off x="8054381" y="856754"/>
              <a:ext cx="248245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십</a:t>
              </a:r>
            </a:p>
          </p:txBody>
        </p:sp>
        <p:sp>
          <p:nvSpPr>
            <p:cNvPr id="2054" name="직사각형 911"/>
            <p:cNvSpPr/>
            <p:nvPr/>
          </p:nvSpPr>
          <p:spPr>
            <a:xfrm>
              <a:off x="8204756" y="860527"/>
              <a:ext cx="24828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일</a:t>
              </a:r>
            </a:p>
          </p:txBody>
        </p:sp>
      </p:grpSp>
      <p:cxnSp>
        <p:nvCxnSpPr>
          <p:cNvPr id="2055" name="직선 연결선 915"/>
          <p:cNvCxnSpPr/>
          <p:nvPr/>
        </p:nvCxnSpPr>
        <p:spPr>
          <a:xfrm>
            <a:off x="5706722" y="5025913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6" name="직선 연결선 917"/>
          <p:cNvCxnSpPr/>
          <p:nvPr/>
        </p:nvCxnSpPr>
        <p:spPr>
          <a:xfrm>
            <a:off x="5698837" y="3739294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7" name="모서리가 둥근 직사각형 919"/>
          <p:cNvSpPr/>
          <p:nvPr/>
        </p:nvSpPr>
        <p:spPr>
          <a:xfrm>
            <a:off x="5694457" y="3475645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58" name="직선 연결선 921"/>
          <p:cNvCxnSpPr/>
          <p:nvPr/>
        </p:nvCxnSpPr>
        <p:spPr>
          <a:xfrm>
            <a:off x="5696725" y="361966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9" name="직사각형 925"/>
          <p:cNvSpPr/>
          <p:nvPr/>
        </p:nvSpPr>
        <p:spPr>
          <a:xfrm>
            <a:off x="5648434" y="3570651"/>
            <a:ext cx="28744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060" name="직사각형 933"/>
          <p:cNvSpPr/>
          <p:nvPr/>
        </p:nvSpPr>
        <p:spPr>
          <a:xfrm>
            <a:off x="5971977" y="3570093"/>
            <a:ext cx="28737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061" name="모서리가 둥근 직사각형 969"/>
          <p:cNvSpPr/>
          <p:nvPr/>
        </p:nvSpPr>
        <p:spPr>
          <a:xfrm>
            <a:off x="5091433" y="37863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2" name="모서리가 둥근 직사각형 1019"/>
          <p:cNvSpPr/>
          <p:nvPr/>
        </p:nvSpPr>
        <p:spPr>
          <a:xfrm>
            <a:off x="5761361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63" name="직선 연결선 467"/>
          <p:cNvCxnSpPr/>
          <p:nvPr/>
        </p:nvCxnSpPr>
        <p:spPr>
          <a:xfrm>
            <a:off x="6515289" y="360996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4" name="직선 연결선 468"/>
          <p:cNvCxnSpPr/>
          <p:nvPr/>
        </p:nvCxnSpPr>
        <p:spPr>
          <a:xfrm>
            <a:off x="6672005" y="360577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5" name="직사각형 469"/>
          <p:cNvSpPr/>
          <p:nvPr/>
        </p:nvSpPr>
        <p:spPr>
          <a:xfrm>
            <a:off x="6456467" y="3570547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066" name="직사각형 470"/>
          <p:cNvSpPr/>
          <p:nvPr/>
        </p:nvSpPr>
        <p:spPr>
          <a:xfrm>
            <a:off x="6417135" y="343276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20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067" name="모서리가 둥근 직사각형 1782"/>
          <p:cNvSpPr/>
          <p:nvPr/>
        </p:nvSpPr>
        <p:spPr>
          <a:xfrm>
            <a:off x="6565970" y="3783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8" name="모서리가 둥근 직사각형 1783"/>
          <p:cNvSpPr/>
          <p:nvPr/>
        </p:nvSpPr>
        <p:spPr>
          <a:xfrm>
            <a:off x="6720082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9" name="모서리가 둥근 직사각형 1778"/>
          <p:cNvSpPr/>
          <p:nvPr/>
        </p:nvSpPr>
        <p:spPr>
          <a:xfrm>
            <a:off x="6407667" y="4043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0" name="모서리가 둥근 직사각형 1779"/>
          <p:cNvSpPr/>
          <p:nvPr/>
        </p:nvSpPr>
        <p:spPr>
          <a:xfrm>
            <a:off x="6569593" y="4042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1" name="모서리가 둥근 직사각형 1780"/>
          <p:cNvSpPr/>
          <p:nvPr/>
        </p:nvSpPr>
        <p:spPr>
          <a:xfrm>
            <a:off x="6721991" y="404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2" name="모서리가 둥근 직사각형 1775"/>
          <p:cNvSpPr/>
          <p:nvPr/>
        </p:nvSpPr>
        <p:spPr>
          <a:xfrm>
            <a:off x="6408405" y="4312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3" name="모서리가 둥근 직사각형 1776"/>
          <p:cNvSpPr/>
          <p:nvPr/>
        </p:nvSpPr>
        <p:spPr>
          <a:xfrm>
            <a:off x="6570331" y="4311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4" name="모서리가 둥근 직사각형 1777"/>
          <p:cNvSpPr/>
          <p:nvPr/>
        </p:nvSpPr>
        <p:spPr>
          <a:xfrm>
            <a:off x="6720348" y="4310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5" name="모서리가 둥근 직사각형 1772"/>
          <p:cNvSpPr/>
          <p:nvPr/>
        </p:nvSpPr>
        <p:spPr>
          <a:xfrm>
            <a:off x="6409471" y="45752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6" name="모서리가 둥근 직사각형 1773"/>
          <p:cNvSpPr/>
          <p:nvPr/>
        </p:nvSpPr>
        <p:spPr>
          <a:xfrm>
            <a:off x="6569016" y="4574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7" name="모서리가 둥근 직사각형 1774"/>
          <p:cNvSpPr/>
          <p:nvPr/>
        </p:nvSpPr>
        <p:spPr>
          <a:xfrm>
            <a:off x="6723795" y="4572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8" name="모서리가 둥근 직사각형 1769"/>
          <p:cNvSpPr/>
          <p:nvPr/>
        </p:nvSpPr>
        <p:spPr>
          <a:xfrm>
            <a:off x="6406080" y="483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9" name="모서리가 둥근 직사각형 1770"/>
          <p:cNvSpPr/>
          <p:nvPr/>
        </p:nvSpPr>
        <p:spPr>
          <a:xfrm>
            <a:off x="6565625" y="4837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0" name="모서리가 둥근 직사각형 1771"/>
          <p:cNvSpPr/>
          <p:nvPr/>
        </p:nvSpPr>
        <p:spPr>
          <a:xfrm>
            <a:off x="6722785" y="48397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1" name="모서리가 둥근 직사각형 1766"/>
          <p:cNvSpPr/>
          <p:nvPr/>
        </p:nvSpPr>
        <p:spPr>
          <a:xfrm>
            <a:off x="6407884" y="5105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2" name="모서리가 둥근 직사각형 1767"/>
          <p:cNvSpPr/>
          <p:nvPr/>
        </p:nvSpPr>
        <p:spPr>
          <a:xfrm>
            <a:off x="6567429" y="51047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3" name="모서리가 둥근 직사각형 1768"/>
          <p:cNvSpPr/>
          <p:nvPr/>
        </p:nvSpPr>
        <p:spPr>
          <a:xfrm>
            <a:off x="6724589" y="5103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4" name="모서리가 둥근 직사각형 1763"/>
          <p:cNvSpPr/>
          <p:nvPr/>
        </p:nvSpPr>
        <p:spPr>
          <a:xfrm>
            <a:off x="6407090" y="53777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5" name="모서리가 둥근 직사각형 1764"/>
          <p:cNvSpPr/>
          <p:nvPr/>
        </p:nvSpPr>
        <p:spPr>
          <a:xfrm>
            <a:off x="6566635" y="5376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6" name="모서리가 둥근 직사각형 1765"/>
          <p:cNvSpPr/>
          <p:nvPr/>
        </p:nvSpPr>
        <p:spPr>
          <a:xfrm>
            <a:off x="6726176" y="53753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7" name="모서리가 둥근 직사각형 1760"/>
          <p:cNvSpPr/>
          <p:nvPr/>
        </p:nvSpPr>
        <p:spPr>
          <a:xfrm>
            <a:off x="6402905" y="5637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8" name="모서리가 둥근 직사각형 1761"/>
          <p:cNvSpPr/>
          <p:nvPr/>
        </p:nvSpPr>
        <p:spPr>
          <a:xfrm>
            <a:off x="6564831" y="56363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9" name="모서리가 둥근 직사각형 1762"/>
          <p:cNvSpPr/>
          <p:nvPr/>
        </p:nvSpPr>
        <p:spPr>
          <a:xfrm>
            <a:off x="6725389" y="5638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0" name="모서리가 둥근 직사각형 1757"/>
          <p:cNvSpPr/>
          <p:nvPr/>
        </p:nvSpPr>
        <p:spPr>
          <a:xfrm>
            <a:off x="6405726" y="5900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1" name="모서리가 둥근 직사각형 1758"/>
          <p:cNvSpPr/>
          <p:nvPr/>
        </p:nvSpPr>
        <p:spPr>
          <a:xfrm>
            <a:off x="6567652" y="58999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2" name="모서리가 둥근 직사각형 1759"/>
          <p:cNvSpPr/>
          <p:nvPr/>
        </p:nvSpPr>
        <p:spPr>
          <a:xfrm>
            <a:off x="6724812" y="5898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3" name="모서리가 둥근 직사각형 1754"/>
          <p:cNvSpPr/>
          <p:nvPr/>
        </p:nvSpPr>
        <p:spPr>
          <a:xfrm>
            <a:off x="6406401" y="61729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4" name="모서리가 둥근 직사각형 1755"/>
          <p:cNvSpPr/>
          <p:nvPr/>
        </p:nvSpPr>
        <p:spPr>
          <a:xfrm>
            <a:off x="6565946" y="6171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5" name="모서리가 둥근 직사각형 1756"/>
          <p:cNvSpPr/>
          <p:nvPr/>
        </p:nvSpPr>
        <p:spPr>
          <a:xfrm>
            <a:off x="6723106" y="61706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96" name="직선 연결선 500"/>
          <p:cNvCxnSpPr/>
          <p:nvPr/>
        </p:nvCxnSpPr>
        <p:spPr>
          <a:xfrm>
            <a:off x="6350546" y="5025913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7" name="직선 연결선 501"/>
          <p:cNvCxnSpPr/>
          <p:nvPr/>
        </p:nvCxnSpPr>
        <p:spPr>
          <a:xfrm>
            <a:off x="6342661" y="3739294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8" name="모서리가 둥근 직사각형 919"/>
          <p:cNvSpPr/>
          <p:nvPr/>
        </p:nvSpPr>
        <p:spPr>
          <a:xfrm>
            <a:off x="6338281" y="3475645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99" name="직선 연결선 503"/>
          <p:cNvCxnSpPr/>
          <p:nvPr/>
        </p:nvCxnSpPr>
        <p:spPr>
          <a:xfrm>
            <a:off x="6340549" y="361966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0" name="직사각형 504"/>
          <p:cNvSpPr/>
          <p:nvPr/>
        </p:nvSpPr>
        <p:spPr>
          <a:xfrm>
            <a:off x="6292258" y="3570651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01" name="직사각형 505"/>
          <p:cNvSpPr/>
          <p:nvPr/>
        </p:nvSpPr>
        <p:spPr>
          <a:xfrm>
            <a:off x="6615801" y="3570093"/>
            <a:ext cx="2874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02" name="모서리가 둥근 직사각형 1019"/>
          <p:cNvSpPr/>
          <p:nvPr/>
        </p:nvSpPr>
        <p:spPr>
          <a:xfrm>
            <a:off x="6405185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43" name="직선 연결선 467"/>
          <p:cNvCxnSpPr/>
          <p:nvPr/>
        </p:nvCxnSpPr>
        <p:spPr>
          <a:xfrm>
            <a:off x="7157317" y="360620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4" name="직선 연결선 468"/>
          <p:cNvCxnSpPr/>
          <p:nvPr/>
        </p:nvCxnSpPr>
        <p:spPr>
          <a:xfrm>
            <a:off x="7314033" y="360200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5" name="직사각형 469"/>
          <p:cNvSpPr/>
          <p:nvPr/>
        </p:nvSpPr>
        <p:spPr>
          <a:xfrm>
            <a:off x="7098495" y="3566785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146" name="직사각형 470"/>
          <p:cNvSpPr/>
          <p:nvPr/>
        </p:nvSpPr>
        <p:spPr>
          <a:xfrm>
            <a:off x="7059163" y="34290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21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147" name="모서리가 둥근 직사각형 1782"/>
          <p:cNvSpPr/>
          <p:nvPr/>
        </p:nvSpPr>
        <p:spPr>
          <a:xfrm>
            <a:off x="7207998" y="37802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8" name="모서리가 둥근 직사각형 1783"/>
          <p:cNvSpPr/>
          <p:nvPr/>
        </p:nvSpPr>
        <p:spPr>
          <a:xfrm>
            <a:off x="7362110" y="3778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9" name="모서리가 둥근 직사각형 1778"/>
          <p:cNvSpPr/>
          <p:nvPr/>
        </p:nvSpPr>
        <p:spPr>
          <a:xfrm>
            <a:off x="7049695" y="40399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0" name="모서리가 둥근 직사각형 1779"/>
          <p:cNvSpPr/>
          <p:nvPr/>
        </p:nvSpPr>
        <p:spPr>
          <a:xfrm>
            <a:off x="7211621" y="4038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1" name="모서리가 둥근 직사각형 1780"/>
          <p:cNvSpPr/>
          <p:nvPr/>
        </p:nvSpPr>
        <p:spPr>
          <a:xfrm>
            <a:off x="7364019" y="40375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2" name="모서리가 둥근 직사각형 1775"/>
          <p:cNvSpPr/>
          <p:nvPr/>
        </p:nvSpPr>
        <p:spPr>
          <a:xfrm>
            <a:off x="7050433" y="43089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3" name="모서리가 둥근 직사각형 1776"/>
          <p:cNvSpPr/>
          <p:nvPr/>
        </p:nvSpPr>
        <p:spPr>
          <a:xfrm>
            <a:off x="7212359" y="43079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4" name="모서리가 둥근 직사각형 1777"/>
          <p:cNvSpPr/>
          <p:nvPr/>
        </p:nvSpPr>
        <p:spPr>
          <a:xfrm>
            <a:off x="7362376" y="43065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5" name="모서리가 둥근 직사각형 1772"/>
          <p:cNvSpPr/>
          <p:nvPr/>
        </p:nvSpPr>
        <p:spPr>
          <a:xfrm>
            <a:off x="7051499" y="45715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6" name="모서리가 둥근 직사각형 1773"/>
          <p:cNvSpPr/>
          <p:nvPr/>
        </p:nvSpPr>
        <p:spPr>
          <a:xfrm>
            <a:off x="7211044" y="45704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7" name="모서리가 둥근 직사각형 1774"/>
          <p:cNvSpPr/>
          <p:nvPr/>
        </p:nvSpPr>
        <p:spPr>
          <a:xfrm>
            <a:off x="7365823" y="45691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8" name="모서리가 둥근 직사각형 1769"/>
          <p:cNvSpPr/>
          <p:nvPr/>
        </p:nvSpPr>
        <p:spPr>
          <a:xfrm>
            <a:off x="7048108" y="4835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9" name="모서리가 둥근 직사각형 1770"/>
          <p:cNvSpPr/>
          <p:nvPr/>
        </p:nvSpPr>
        <p:spPr>
          <a:xfrm>
            <a:off x="7207653" y="48341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0" name="모서리가 둥근 직사각형 1771"/>
          <p:cNvSpPr/>
          <p:nvPr/>
        </p:nvSpPr>
        <p:spPr>
          <a:xfrm>
            <a:off x="7364813" y="48359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1" name="모서리가 둥근 직사각형 1766"/>
          <p:cNvSpPr/>
          <p:nvPr/>
        </p:nvSpPr>
        <p:spPr>
          <a:xfrm>
            <a:off x="7049912" y="5101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2" name="모서리가 둥근 직사각형 1767"/>
          <p:cNvSpPr/>
          <p:nvPr/>
        </p:nvSpPr>
        <p:spPr>
          <a:xfrm>
            <a:off x="7209457" y="5100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3" name="모서리가 둥근 직사각형 1768"/>
          <p:cNvSpPr/>
          <p:nvPr/>
        </p:nvSpPr>
        <p:spPr>
          <a:xfrm>
            <a:off x="7366617" y="5099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4" name="모서리가 둥근 직사각형 1763"/>
          <p:cNvSpPr/>
          <p:nvPr/>
        </p:nvSpPr>
        <p:spPr>
          <a:xfrm>
            <a:off x="7049118" y="53739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5" name="모서리가 둥근 직사각형 1764"/>
          <p:cNvSpPr/>
          <p:nvPr/>
        </p:nvSpPr>
        <p:spPr>
          <a:xfrm>
            <a:off x="7208663" y="5372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6" name="모서리가 둥근 직사각형 1765"/>
          <p:cNvSpPr/>
          <p:nvPr/>
        </p:nvSpPr>
        <p:spPr>
          <a:xfrm>
            <a:off x="7368204" y="53715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7" name="모서리가 둥근 직사각형 1760"/>
          <p:cNvSpPr/>
          <p:nvPr/>
        </p:nvSpPr>
        <p:spPr>
          <a:xfrm>
            <a:off x="7044933" y="56336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8" name="모서리가 둥근 직사각형 1761"/>
          <p:cNvSpPr/>
          <p:nvPr/>
        </p:nvSpPr>
        <p:spPr>
          <a:xfrm>
            <a:off x="7206859" y="5632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9" name="모서리가 둥근 직사각형 1762"/>
          <p:cNvSpPr/>
          <p:nvPr/>
        </p:nvSpPr>
        <p:spPr>
          <a:xfrm>
            <a:off x="7367417" y="56344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0" name="모서리가 둥근 직사각형 1757"/>
          <p:cNvSpPr/>
          <p:nvPr/>
        </p:nvSpPr>
        <p:spPr>
          <a:xfrm>
            <a:off x="7047754" y="5897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1" name="모서리가 둥근 직사각형 1758"/>
          <p:cNvSpPr/>
          <p:nvPr/>
        </p:nvSpPr>
        <p:spPr>
          <a:xfrm>
            <a:off x="7209680" y="5896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2" name="모서리가 둥근 직사각형 1759"/>
          <p:cNvSpPr/>
          <p:nvPr/>
        </p:nvSpPr>
        <p:spPr>
          <a:xfrm>
            <a:off x="7366840" y="5894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3" name="모서리가 둥근 직사각형 1754"/>
          <p:cNvSpPr/>
          <p:nvPr/>
        </p:nvSpPr>
        <p:spPr>
          <a:xfrm>
            <a:off x="7048429" y="61692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4" name="모서리가 둥근 직사각형 1755"/>
          <p:cNvSpPr/>
          <p:nvPr/>
        </p:nvSpPr>
        <p:spPr>
          <a:xfrm>
            <a:off x="7207974" y="6168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5" name="모서리가 둥근 직사각형 1756"/>
          <p:cNvSpPr/>
          <p:nvPr/>
        </p:nvSpPr>
        <p:spPr>
          <a:xfrm>
            <a:off x="7365134" y="6166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76" name="직선 연결선 500"/>
          <p:cNvCxnSpPr/>
          <p:nvPr/>
        </p:nvCxnSpPr>
        <p:spPr>
          <a:xfrm>
            <a:off x="6992574" y="5022151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7" name="직선 연결선 501"/>
          <p:cNvCxnSpPr/>
          <p:nvPr/>
        </p:nvCxnSpPr>
        <p:spPr>
          <a:xfrm>
            <a:off x="6984689" y="373553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8" name="모서리가 둥근 직사각형 919"/>
          <p:cNvSpPr/>
          <p:nvPr/>
        </p:nvSpPr>
        <p:spPr>
          <a:xfrm>
            <a:off x="6980309" y="3471883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179" name="직선 연결선 503"/>
          <p:cNvCxnSpPr/>
          <p:nvPr/>
        </p:nvCxnSpPr>
        <p:spPr>
          <a:xfrm>
            <a:off x="6982577" y="3615899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0" name="직사각형 504"/>
          <p:cNvSpPr/>
          <p:nvPr/>
        </p:nvSpPr>
        <p:spPr>
          <a:xfrm>
            <a:off x="6934286" y="3566889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81" name="직사각형 505"/>
          <p:cNvSpPr/>
          <p:nvPr/>
        </p:nvSpPr>
        <p:spPr>
          <a:xfrm>
            <a:off x="7257829" y="3566331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82" name="모서리가 둥근 직사각형 1019"/>
          <p:cNvSpPr/>
          <p:nvPr/>
        </p:nvSpPr>
        <p:spPr>
          <a:xfrm>
            <a:off x="7047213" y="3778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" name="직선 연결선 467">
            <a:extLst>
              <a:ext uri="{FF2B5EF4-FFF2-40B4-BE49-F238E27FC236}">
                <a16:creationId xmlns:a16="http://schemas.microsoft.com/office/drawing/2014/main" id="{EF599CF9-9A6C-2272-61E0-AA7BA0E038EE}"/>
              </a:ext>
            </a:extLst>
          </p:cNvPr>
          <p:cNvCxnSpPr/>
          <p:nvPr/>
        </p:nvCxnSpPr>
        <p:spPr>
          <a:xfrm>
            <a:off x="7818406" y="360354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직선 연결선 468">
            <a:extLst>
              <a:ext uri="{FF2B5EF4-FFF2-40B4-BE49-F238E27FC236}">
                <a16:creationId xmlns:a16="http://schemas.microsoft.com/office/drawing/2014/main" id="{483C41CA-178E-B6EF-2FB5-2688AF8D3022}"/>
              </a:ext>
            </a:extLst>
          </p:cNvPr>
          <p:cNvCxnSpPr/>
          <p:nvPr/>
        </p:nvCxnSpPr>
        <p:spPr>
          <a:xfrm>
            <a:off x="7975122" y="359935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469">
            <a:extLst>
              <a:ext uri="{FF2B5EF4-FFF2-40B4-BE49-F238E27FC236}">
                <a16:creationId xmlns:a16="http://schemas.microsoft.com/office/drawing/2014/main" id="{A7E3D45C-FE09-B5F4-FDBD-63C58DCDA8B6}"/>
              </a:ext>
            </a:extLst>
          </p:cNvPr>
          <p:cNvSpPr/>
          <p:nvPr/>
        </p:nvSpPr>
        <p:spPr>
          <a:xfrm>
            <a:off x="7759584" y="3564132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0" name="직사각형 470">
            <a:extLst>
              <a:ext uri="{FF2B5EF4-FFF2-40B4-BE49-F238E27FC236}">
                <a16:creationId xmlns:a16="http://schemas.microsoft.com/office/drawing/2014/main" id="{56B502AF-E3D5-0E4C-810B-B7118DE1D66B}"/>
              </a:ext>
            </a:extLst>
          </p:cNvPr>
          <p:cNvSpPr/>
          <p:nvPr/>
        </p:nvSpPr>
        <p:spPr>
          <a:xfrm>
            <a:off x="7720252" y="342634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22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2" name="모서리가 둥근 직사각형 1782">
            <a:extLst>
              <a:ext uri="{FF2B5EF4-FFF2-40B4-BE49-F238E27FC236}">
                <a16:creationId xmlns:a16="http://schemas.microsoft.com/office/drawing/2014/main" id="{DBC4CB21-241C-5A54-51F5-175F44BDE796}"/>
              </a:ext>
            </a:extLst>
          </p:cNvPr>
          <p:cNvSpPr/>
          <p:nvPr/>
        </p:nvSpPr>
        <p:spPr>
          <a:xfrm>
            <a:off x="7869087" y="37775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69" name="모서리가 둥근 직사각형 1783">
            <a:extLst>
              <a:ext uri="{FF2B5EF4-FFF2-40B4-BE49-F238E27FC236}">
                <a16:creationId xmlns:a16="http://schemas.microsoft.com/office/drawing/2014/main" id="{9BE4D152-16B1-3ADF-9526-A8DC53295D3D}"/>
              </a:ext>
            </a:extLst>
          </p:cNvPr>
          <p:cNvSpPr/>
          <p:nvPr/>
        </p:nvSpPr>
        <p:spPr>
          <a:xfrm>
            <a:off x="8023199" y="3776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0" name="모서리가 둥근 직사각형 1778">
            <a:extLst>
              <a:ext uri="{FF2B5EF4-FFF2-40B4-BE49-F238E27FC236}">
                <a16:creationId xmlns:a16="http://schemas.microsoft.com/office/drawing/2014/main" id="{A05322F5-1D41-059E-8353-B0DEC0DB7FA9}"/>
              </a:ext>
            </a:extLst>
          </p:cNvPr>
          <p:cNvSpPr/>
          <p:nvPr/>
        </p:nvSpPr>
        <p:spPr>
          <a:xfrm>
            <a:off x="7710784" y="40372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1" name="모서리가 둥근 직사각형 1779">
            <a:extLst>
              <a:ext uri="{FF2B5EF4-FFF2-40B4-BE49-F238E27FC236}">
                <a16:creationId xmlns:a16="http://schemas.microsoft.com/office/drawing/2014/main" id="{5558C1AB-A5E5-50A7-B60D-EA1DD0AFB28A}"/>
              </a:ext>
            </a:extLst>
          </p:cNvPr>
          <p:cNvSpPr/>
          <p:nvPr/>
        </p:nvSpPr>
        <p:spPr>
          <a:xfrm>
            <a:off x="7872710" y="40362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2" name="모서리가 둥근 직사각형 1780">
            <a:extLst>
              <a:ext uri="{FF2B5EF4-FFF2-40B4-BE49-F238E27FC236}">
                <a16:creationId xmlns:a16="http://schemas.microsoft.com/office/drawing/2014/main" id="{A6F97C74-C135-80B7-B389-CFD4AF866C26}"/>
              </a:ext>
            </a:extLst>
          </p:cNvPr>
          <p:cNvSpPr/>
          <p:nvPr/>
        </p:nvSpPr>
        <p:spPr>
          <a:xfrm>
            <a:off x="8025108" y="40349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3" name="모서리가 둥근 직사각형 1775">
            <a:extLst>
              <a:ext uri="{FF2B5EF4-FFF2-40B4-BE49-F238E27FC236}">
                <a16:creationId xmlns:a16="http://schemas.microsoft.com/office/drawing/2014/main" id="{F96AC94C-1BD1-083A-FC6C-89F4D0E7B327}"/>
              </a:ext>
            </a:extLst>
          </p:cNvPr>
          <p:cNvSpPr/>
          <p:nvPr/>
        </p:nvSpPr>
        <p:spPr>
          <a:xfrm>
            <a:off x="7711522" y="43062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4" name="모서리가 둥근 직사각형 1776">
            <a:extLst>
              <a:ext uri="{FF2B5EF4-FFF2-40B4-BE49-F238E27FC236}">
                <a16:creationId xmlns:a16="http://schemas.microsoft.com/office/drawing/2014/main" id="{70BBCD55-D68F-8E19-4C0F-895DDB8D5A51}"/>
              </a:ext>
            </a:extLst>
          </p:cNvPr>
          <p:cNvSpPr/>
          <p:nvPr/>
        </p:nvSpPr>
        <p:spPr>
          <a:xfrm>
            <a:off x="7873448" y="4305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5" name="모서리가 둥근 직사각형 1777">
            <a:extLst>
              <a:ext uri="{FF2B5EF4-FFF2-40B4-BE49-F238E27FC236}">
                <a16:creationId xmlns:a16="http://schemas.microsoft.com/office/drawing/2014/main" id="{CD432D01-A5D4-E149-A21F-DC1A7E217D98}"/>
              </a:ext>
            </a:extLst>
          </p:cNvPr>
          <p:cNvSpPr/>
          <p:nvPr/>
        </p:nvSpPr>
        <p:spPr>
          <a:xfrm>
            <a:off x="8023465" y="43038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6" name="모서리가 둥근 직사각형 1772">
            <a:extLst>
              <a:ext uri="{FF2B5EF4-FFF2-40B4-BE49-F238E27FC236}">
                <a16:creationId xmlns:a16="http://schemas.microsoft.com/office/drawing/2014/main" id="{2A8F0861-566D-C203-C7F8-28739178AD67}"/>
              </a:ext>
            </a:extLst>
          </p:cNvPr>
          <p:cNvSpPr/>
          <p:nvPr/>
        </p:nvSpPr>
        <p:spPr>
          <a:xfrm>
            <a:off x="7712588" y="4568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7" name="모서리가 둥근 직사각형 1773">
            <a:extLst>
              <a:ext uri="{FF2B5EF4-FFF2-40B4-BE49-F238E27FC236}">
                <a16:creationId xmlns:a16="http://schemas.microsoft.com/office/drawing/2014/main" id="{BE9FFE52-271D-0625-8F23-046D015A19B8}"/>
              </a:ext>
            </a:extLst>
          </p:cNvPr>
          <p:cNvSpPr/>
          <p:nvPr/>
        </p:nvSpPr>
        <p:spPr>
          <a:xfrm>
            <a:off x="7872133" y="4567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8" name="모서리가 둥근 직사각형 1774">
            <a:extLst>
              <a:ext uri="{FF2B5EF4-FFF2-40B4-BE49-F238E27FC236}">
                <a16:creationId xmlns:a16="http://schemas.microsoft.com/office/drawing/2014/main" id="{0CFB298B-775C-9233-930D-C8284C20887A}"/>
              </a:ext>
            </a:extLst>
          </p:cNvPr>
          <p:cNvSpPr/>
          <p:nvPr/>
        </p:nvSpPr>
        <p:spPr>
          <a:xfrm>
            <a:off x="8026912" y="4566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79" name="모서리가 둥근 직사각형 1769">
            <a:extLst>
              <a:ext uri="{FF2B5EF4-FFF2-40B4-BE49-F238E27FC236}">
                <a16:creationId xmlns:a16="http://schemas.microsoft.com/office/drawing/2014/main" id="{34533190-7650-19E4-F813-5D9882FDB3BC}"/>
              </a:ext>
            </a:extLst>
          </p:cNvPr>
          <p:cNvSpPr/>
          <p:nvPr/>
        </p:nvSpPr>
        <p:spPr>
          <a:xfrm>
            <a:off x="7709197" y="48325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0" name="모서리가 둥근 직사각형 1770">
            <a:extLst>
              <a:ext uri="{FF2B5EF4-FFF2-40B4-BE49-F238E27FC236}">
                <a16:creationId xmlns:a16="http://schemas.microsoft.com/office/drawing/2014/main" id="{181023CB-4134-3F73-7259-2EC4208148C8}"/>
              </a:ext>
            </a:extLst>
          </p:cNvPr>
          <p:cNvSpPr/>
          <p:nvPr/>
        </p:nvSpPr>
        <p:spPr>
          <a:xfrm>
            <a:off x="7868742" y="48315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1" name="모서리가 둥근 직사각형 1771">
            <a:extLst>
              <a:ext uri="{FF2B5EF4-FFF2-40B4-BE49-F238E27FC236}">
                <a16:creationId xmlns:a16="http://schemas.microsoft.com/office/drawing/2014/main" id="{BE98C129-1753-146D-CA8D-3C0F7CF85548}"/>
              </a:ext>
            </a:extLst>
          </p:cNvPr>
          <p:cNvSpPr/>
          <p:nvPr/>
        </p:nvSpPr>
        <p:spPr>
          <a:xfrm>
            <a:off x="8025902" y="48333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2" name="모서리가 둥근 직사각형 1766">
            <a:extLst>
              <a:ext uri="{FF2B5EF4-FFF2-40B4-BE49-F238E27FC236}">
                <a16:creationId xmlns:a16="http://schemas.microsoft.com/office/drawing/2014/main" id="{FB518028-C421-AB41-A773-A00BE015484D}"/>
              </a:ext>
            </a:extLst>
          </p:cNvPr>
          <p:cNvSpPr/>
          <p:nvPr/>
        </p:nvSpPr>
        <p:spPr>
          <a:xfrm>
            <a:off x="7711001" y="50993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" name="모서리가 둥근 직사각형 1767">
            <a:extLst>
              <a:ext uri="{FF2B5EF4-FFF2-40B4-BE49-F238E27FC236}">
                <a16:creationId xmlns:a16="http://schemas.microsoft.com/office/drawing/2014/main" id="{CA77E400-86CD-696F-DDFA-111138F1FAD2}"/>
              </a:ext>
            </a:extLst>
          </p:cNvPr>
          <p:cNvSpPr/>
          <p:nvPr/>
        </p:nvSpPr>
        <p:spPr>
          <a:xfrm>
            <a:off x="7870546" y="5098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" name="모서리가 둥근 직사각형 1768">
            <a:extLst>
              <a:ext uri="{FF2B5EF4-FFF2-40B4-BE49-F238E27FC236}">
                <a16:creationId xmlns:a16="http://schemas.microsoft.com/office/drawing/2014/main" id="{BDA3DDA7-0876-2F08-6E9E-B59A1A78C16A}"/>
              </a:ext>
            </a:extLst>
          </p:cNvPr>
          <p:cNvSpPr/>
          <p:nvPr/>
        </p:nvSpPr>
        <p:spPr>
          <a:xfrm>
            <a:off x="8027706" y="50969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5" name="모서리가 둥근 직사각형 1763">
            <a:extLst>
              <a:ext uri="{FF2B5EF4-FFF2-40B4-BE49-F238E27FC236}">
                <a16:creationId xmlns:a16="http://schemas.microsoft.com/office/drawing/2014/main" id="{3C2BA7FC-B296-F5D6-69BD-F10CC68C493C}"/>
              </a:ext>
            </a:extLst>
          </p:cNvPr>
          <p:cNvSpPr/>
          <p:nvPr/>
        </p:nvSpPr>
        <p:spPr>
          <a:xfrm>
            <a:off x="7710207" y="53713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" name="모서리가 둥근 직사각형 1764">
            <a:extLst>
              <a:ext uri="{FF2B5EF4-FFF2-40B4-BE49-F238E27FC236}">
                <a16:creationId xmlns:a16="http://schemas.microsoft.com/office/drawing/2014/main" id="{36ED0357-8BCA-DC76-CB9F-07DF4D4A94D2}"/>
              </a:ext>
            </a:extLst>
          </p:cNvPr>
          <p:cNvSpPr/>
          <p:nvPr/>
        </p:nvSpPr>
        <p:spPr>
          <a:xfrm>
            <a:off x="7869752" y="53702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9" name="모서리가 둥근 직사각형 1765">
            <a:extLst>
              <a:ext uri="{FF2B5EF4-FFF2-40B4-BE49-F238E27FC236}">
                <a16:creationId xmlns:a16="http://schemas.microsoft.com/office/drawing/2014/main" id="{B538E390-8579-BDF7-B67D-7ACF8FD5FE0B}"/>
              </a:ext>
            </a:extLst>
          </p:cNvPr>
          <p:cNvSpPr/>
          <p:nvPr/>
        </p:nvSpPr>
        <p:spPr>
          <a:xfrm>
            <a:off x="8029293" y="5368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0" name="모서리가 둥근 직사각형 1760">
            <a:extLst>
              <a:ext uri="{FF2B5EF4-FFF2-40B4-BE49-F238E27FC236}">
                <a16:creationId xmlns:a16="http://schemas.microsoft.com/office/drawing/2014/main" id="{049B9059-B9DA-996E-EDE7-2427B5DB937A}"/>
              </a:ext>
            </a:extLst>
          </p:cNvPr>
          <p:cNvSpPr/>
          <p:nvPr/>
        </p:nvSpPr>
        <p:spPr>
          <a:xfrm>
            <a:off x="7706022" y="563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" name="모서리가 둥근 직사각형 1761">
            <a:extLst>
              <a:ext uri="{FF2B5EF4-FFF2-40B4-BE49-F238E27FC236}">
                <a16:creationId xmlns:a16="http://schemas.microsoft.com/office/drawing/2014/main" id="{96153E62-F65E-1000-EDDE-FDAA4BDC6D06}"/>
              </a:ext>
            </a:extLst>
          </p:cNvPr>
          <p:cNvSpPr/>
          <p:nvPr/>
        </p:nvSpPr>
        <p:spPr>
          <a:xfrm>
            <a:off x="7867948" y="5629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" name="모서리가 둥근 직사각형 1762">
            <a:extLst>
              <a:ext uri="{FF2B5EF4-FFF2-40B4-BE49-F238E27FC236}">
                <a16:creationId xmlns:a16="http://schemas.microsoft.com/office/drawing/2014/main" id="{0B0A2951-F71B-3186-EFCC-A7160DA675E2}"/>
              </a:ext>
            </a:extLst>
          </p:cNvPr>
          <p:cNvSpPr/>
          <p:nvPr/>
        </p:nvSpPr>
        <p:spPr>
          <a:xfrm>
            <a:off x="8028506" y="5631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3" name="모서리가 둥근 직사각형 1757">
            <a:extLst>
              <a:ext uri="{FF2B5EF4-FFF2-40B4-BE49-F238E27FC236}">
                <a16:creationId xmlns:a16="http://schemas.microsoft.com/office/drawing/2014/main" id="{F64E549C-1D56-EF13-2F60-610FFCE6E219}"/>
              </a:ext>
            </a:extLst>
          </p:cNvPr>
          <p:cNvSpPr/>
          <p:nvPr/>
        </p:nvSpPr>
        <p:spPr>
          <a:xfrm>
            <a:off x="7708843" y="58945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4" name="모서리가 둥근 직사각형 1758">
            <a:extLst>
              <a:ext uri="{FF2B5EF4-FFF2-40B4-BE49-F238E27FC236}">
                <a16:creationId xmlns:a16="http://schemas.microsoft.com/office/drawing/2014/main" id="{D37118C0-12A9-BA63-0DAE-2060299E9541}"/>
              </a:ext>
            </a:extLst>
          </p:cNvPr>
          <p:cNvSpPr/>
          <p:nvPr/>
        </p:nvSpPr>
        <p:spPr>
          <a:xfrm>
            <a:off x="7870769" y="58935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5" name="모서리가 둥근 직사각형 1759">
            <a:extLst>
              <a:ext uri="{FF2B5EF4-FFF2-40B4-BE49-F238E27FC236}">
                <a16:creationId xmlns:a16="http://schemas.microsoft.com/office/drawing/2014/main" id="{32F20BBF-4D44-C78D-D510-B2140D1A29A5}"/>
              </a:ext>
            </a:extLst>
          </p:cNvPr>
          <p:cNvSpPr/>
          <p:nvPr/>
        </p:nvSpPr>
        <p:spPr>
          <a:xfrm>
            <a:off x="8027929" y="58921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6" name="모서리가 둥근 직사각형 1754">
            <a:extLst>
              <a:ext uri="{FF2B5EF4-FFF2-40B4-BE49-F238E27FC236}">
                <a16:creationId xmlns:a16="http://schemas.microsoft.com/office/drawing/2014/main" id="{7161F361-7696-A44A-1A3E-41C737C6667B}"/>
              </a:ext>
            </a:extLst>
          </p:cNvPr>
          <p:cNvSpPr/>
          <p:nvPr/>
        </p:nvSpPr>
        <p:spPr>
          <a:xfrm>
            <a:off x="7709518" y="6166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7" name="모서리가 둥근 직사각형 1755">
            <a:extLst>
              <a:ext uri="{FF2B5EF4-FFF2-40B4-BE49-F238E27FC236}">
                <a16:creationId xmlns:a16="http://schemas.microsoft.com/office/drawing/2014/main" id="{42E7CC4E-7F8E-467F-C187-CB6930DE9EAD}"/>
              </a:ext>
            </a:extLst>
          </p:cNvPr>
          <p:cNvSpPr/>
          <p:nvPr/>
        </p:nvSpPr>
        <p:spPr>
          <a:xfrm>
            <a:off x="7869063" y="61655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8" name="모서리가 둥근 직사각형 1756">
            <a:extLst>
              <a:ext uri="{FF2B5EF4-FFF2-40B4-BE49-F238E27FC236}">
                <a16:creationId xmlns:a16="http://schemas.microsoft.com/office/drawing/2014/main" id="{5370EE88-7335-5C34-1A41-D17F3F24C154}"/>
              </a:ext>
            </a:extLst>
          </p:cNvPr>
          <p:cNvSpPr/>
          <p:nvPr/>
        </p:nvSpPr>
        <p:spPr>
          <a:xfrm>
            <a:off x="8026223" y="61641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99" name="직선 연결선 500">
            <a:extLst>
              <a:ext uri="{FF2B5EF4-FFF2-40B4-BE49-F238E27FC236}">
                <a16:creationId xmlns:a16="http://schemas.microsoft.com/office/drawing/2014/main" id="{13FA11D7-EEE9-F1FF-D76A-58E9726BC5C3}"/>
              </a:ext>
            </a:extLst>
          </p:cNvPr>
          <p:cNvCxnSpPr/>
          <p:nvPr/>
        </p:nvCxnSpPr>
        <p:spPr>
          <a:xfrm>
            <a:off x="7653663" y="5019498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연결선 501">
            <a:extLst>
              <a:ext uri="{FF2B5EF4-FFF2-40B4-BE49-F238E27FC236}">
                <a16:creationId xmlns:a16="http://schemas.microsoft.com/office/drawing/2014/main" id="{4B7498FD-CB65-DF8B-40E4-E0469B8A82F5}"/>
              </a:ext>
            </a:extLst>
          </p:cNvPr>
          <p:cNvCxnSpPr/>
          <p:nvPr/>
        </p:nvCxnSpPr>
        <p:spPr>
          <a:xfrm>
            <a:off x="7645778" y="3732879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모서리가 둥근 직사각형 919">
            <a:extLst>
              <a:ext uri="{FF2B5EF4-FFF2-40B4-BE49-F238E27FC236}">
                <a16:creationId xmlns:a16="http://schemas.microsoft.com/office/drawing/2014/main" id="{95B9E78F-C758-21D1-85ED-82FDDC97F9B8}"/>
              </a:ext>
            </a:extLst>
          </p:cNvPr>
          <p:cNvSpPr/>
          <p:nvPr/>
        </p:nvSpPr>
        <p:spPr>
          <a:xfrm>
            <a:off x="7641398" y="3469230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102" name="직선 연결선 503">
            <a:extLst>
              <a:ext uri="{FF2B5EF4-FFF2-40B4-BE49-F238E27FC236}">
                <a16:creationId xmlns:a16="http://schemas.microsoft.com/office/drawing/2014/main" id="{CB064837-A01D-CD3C-838A-51FFF073D877}"/>
              </a:ext>
            </a:extLst>
          </p:cNvPr>
          <p:cNvCxnSpPr/>
          <p:nvPr/>
        </p:nvCxnSpPr>
        <p:spPr>
          <a:xfrm>
            <a:off x="7643666" y="3613246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직사각형 504">
            <a:extLst>
              <a:ext uri="{FF2B5EF4-FFF2-40B4-BE49-F238E27FC236}">
                <a16:creationId xmlns:a16="http://schemas.microsoft.com/office/drawing/2014/main" id="{ECCAE675-E0C4-A86F-510A-DF064AE49DE0}"/>
              </a:ext>
            </a:extLst>
          </p:cNvPr>
          <p:cNvSpPr/>
          <p:nvPr/>
        </p:nvSpPr>
        <p:spPr>
          <a:xfrm>
            <a:off x="7595375" y="3564236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04" name="직사각형 505">
            <a:extLst>
              <a:ext uri="{FF2B5EF4-FFF2-40B4-BE49-F238E27FC236}">
                <a16:creationId xmlns:a16="http://schemas.microsoft.com/office/drawing/2014/main" id="{1852C50A-EB8C-7FB9-6262-087B8B06093E}"/>
              </a:ext>
            </a:extLst>
          </p:cNvPr>
          <p:cNvSpPr/>
          <p:nvPr/>
        </p:nvSpPr>
        <p:spPr>
          <a:xfrm>
            <a:off x="7918918" y="3563678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05" name="모서리가 둥근 직사각형 1019">
            <a:extLst>
              <a:ext uri="{FF2B5EF4-FFF2-40B4-BE49-F238E27FC236}">
                <a16:creationId xmlns:a16="http://schemas.microsoft.com/office/drawing/2014/main" id="{926E15AA-7A2F-2A7F-C3FC-B910E35D9823}"/>
              </a:ext>
            </a:extLst>
          </p:cNvPr>
          <p:cNvSpPr/>
          <p:nvPr/>
        </p:nvSpPr>
        <p:spPr>
          <a:xfrm>
            <a:off x="7708302" y="3776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C9E0C32B-7C80-890D-EBB8-AE8B8F8D85B1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18501645-FFFB-92EA-8BC8-1ED1DE741565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7402" cy="26209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 dirty="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51992" cy="251607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2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3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4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5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6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7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8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9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82377" cy="2616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 dirty="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92003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10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11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12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13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14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15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16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144" name="직선 연결선 1143"/>
          <p:cNvCxnSpPr/>
          <p:nvPr/>
        </p:nvCxnSpPr>
        <p:spPr>
          <a:xfrm>
            <a:off x="3274891" y="357351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3431607" y="3569324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216069" y="3534101"/>
            <a:ext cx="28735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151906" y="339631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17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54084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558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54203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54332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5331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시험 고유번호</a:t>
            </a: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3325572" y="37475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3479684" y="37461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167269" y="40072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3329195" y="40062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3481593" y="40048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168007" y="42762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3329933" y="42752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3479950" y="42738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169073" y="4538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3328618" y="4537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3483397" y="45364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165682" y="48025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3325227" y="4801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3482387" y="48033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167486" y="50692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3327031" y="50682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3484191" y="50669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166692" y="53412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3326237" y="53402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3485778" y="5338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162507" y="5600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3324433" y="55999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3484991" y="56017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165328" y="58645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3327254" y="58635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3484414" y="58621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166003" y="6136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3325548" y="61355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3482708" y="61341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916" name="직선 연결선 915"/>
          <p:cNvCxnSpPr/>
          <p:nvPr/>
        </p:nvCxnSpPr>
        <p:spPr>
          <a:xfrm>
            <a:off x="3110148" y="4989467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102263" y="370284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097883" y="3439199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100151" y="358321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051860" y="3534205"/>
            <a:ext cx="2876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3375403" y="3533647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164787" y="37461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23" name="직사각형 422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4" name="직사각형 423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5" name="직사각형 424"/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6" name="직사각형 425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7" name="직사각형 426"/>
          <p:cNvSpPr/>
          <p:nvPr/>
        </p:nvSpPr>
        <p:spPr>
          <a:xfrm>
            <a:off x="-93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8" name="직사각형 427"/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0" name="직사각형 429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1" name="직사각형 430"/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/>
          </a:p>
        </p:txBody>
      </p:sp>
      <p:cxnSp>
        <p:nvCxnSpPr>
          <p:cNvPr id="468" name="직선 연결선 467"/>
          <p:cNvCxnSpPr/>
          <p:nvPr/>
        </p:nvCxnSpPr>
        <p:spPr>
          <a:xfrm>
            <a:off x="3918715" y="357351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9" name="직선 연결선 468"/>
          <p:cNvCxnSpPr/>
          <p:nvPr/>
        </p:nvCxnSpPr>
        <p:spPr>
          <a:xfrm>
            <a:off x="4075431" y="3569324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0" name="직사각형 469"/>
          <p:cNvSpPr/>
          <p:nvPr/>
        </p:nvSpPr>
        <p:spPr>
          <a:xfrm>
            <a:off x="3859893" y="3534101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471" name="직사각형 470"/>
          <p:cNvSpPr/>
          <p:nvPr/>
        </p:nvSpPr>
        <p:spPr>
          <a:xfrm>
            <a:off x="3795730" y="3396316"/>
            <a:ext cx="42403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18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472" name="모서리가 둥근 직사각형 1782"/>
          <p:cNvSpPr/>
          <p:nvPr/>
        </p:nvSpPr>
        <p:spPr>
          <a:xfrm>
            <a:off x="3969396" y="37475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3" name="모서리가 둥근 직사각형 1783"/>
          <p:cNvSpPr/>
          <p:nvPr/>
        </p:nvSpPr>
        <p:spPr>
          <a:xfrm>
            <a:off x="4123508" y="37461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4" name="모서리가 둥근 직사각형 1778"/>
          <p:cNvSpPr/>
          <p:nvPr/>
        </p:nvSpPr>
        <p:spPr>
          <a:xfrm>
            <a:off x="3811093" y="40072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5" name="모서리가 둥근 직사각형 1779"/>
          <p:cNvSpPr/>
          <p:nvPr/>
        </p:nvSpPr>
        <p:spPr>
          <a:xfrm>
            <a:off x="3973019" y="40062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6" name="모서리가 둥근 직사각형 1780"/>
          <p:cNvSpPr/>
          <p:nvPr/>
        </p:nvSpPr>
        <p:spPr>
          <a:xfrm>
            <a:off x="4125417" y="40048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7" name="모서리가 둥근 직사각형 1775"/>
          <p:cNvSpPr/>
          <p:nvPr/>
        </p:nvSpPr>
        <p:spPr>
          <a:xfrm>
            <a:off x="3811831" y="42762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8" name="모서리가 둥근 직사각형 1776"/>
          <p:cNvSpPr/>
          <p:nvPr/>
        </p:nvSpPr>
        <p:spPr>
          <a:xfrm>
            <a:off x="3973757" y="42752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9" name="모서리가 둥근 직사각형 1777"/>
          <p:cNvSpPr/>
          <p:nvPr/>
        </p:nvSpPr>
        <p:spPr>
          <a:xfrm>
            <a:off x="4123774" y="42738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0" name="모서리가 둥근 직사각형 1772"/>
          <p:cNvSpPr/>
          <p:nvPr/>
        </p:nvSpPr>
        <p:spPr>
          <a:xfrm>
            <a:off x="3812897" y="4538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1" name="모서리가 둥근 직사각형 1773"/>
          <p:cNvSpPr/>
          <p:nvPr/>
        </p:nvSpPr>
        <p:spPr>
          <a:xfrm>
            <a:off x="3972442" y="4537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2" name="모서리가 둥근 직사각형 1774"/>
          <p:cNvSpPr/>
          <p:nvPr/>
        </p:nvSpPr>
        <p:spPr>
          <a:xfrm>
            <a:off x="4127221" y="45364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3" name="모서리가 둥근 직사각형 1769"/>
          <p:cNvSpPr/>
          <p:nvPr/>
        </p:nvSpPr>
        <p:spPr>
          <a:xfrm>
            <a:off x="3809506" y="48025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4" name="모서리가 둥근 직사각형 1770"/>
          <p:cNvSpPr/>
          <p:nvPr/>
        </p:nvSpPr>
        <p:spPr>
          <a:xfrm>
            <a:off x="3969051" y="4801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5" name="모서리가 둥근 직사각형 1771"/>
          <p:cNvSpPr/>
          <p:nvPr/>
        </p:nvSpPr>
        <p:spPr>
          <a:xfrm>
            <a:off x="4126211" y="48033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6" name="모서리가 둥근 직사각형 1766"/>
          <p:cNvSpPr/>
          <p:nvPr/>
        </p:nvSpPr>
        <p:spPr>
          <a:xfrm>
            <a:off x="3811310" y="50692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7" name="모서리가 둥근 직사각형 1767"/>
          <p:cNvSpPr/>
          <p:nvPr/>
        </p:nvSpPr>
        <p:spPr>
          <a:xfrm>
            <a:off x="3970855" y="50682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8" name="모서리가 둥근 직사각형 1768"/>
          <p:cNvSpPr/>
          <p:nvPr/>
        </p:nvSpPr>
        <p:spPr>
          <a:xfrm>
            <a:off x="4128015" y="50669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9" name="모서리가 둥근 직사각형 1763"/>
          <p:cNvSpPr/>
          <p:nvPr/>
        </p:nvSpPr>
        <p:spPr>
          <a:xfrm>
            <a:off x="3810516" y="53412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0" name="모서리가 둥근 직사각형 1764"/>
          <p:cNvSpPr/>
          <p:nvPr/>
        </p:nvSpPr>
        <p:spPr>
          <a:xfrm>
            <a:off x="3970061" y="53402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1" name="모서리가 둥근 직사각형 1765"/>
          <p:cNvSpPr/>
          <p:nvPr/>
        </p:nvSpPr>
        <p:spPr>
          <a:xfrm>
            <a:off x="4129602" y="5338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2" name="모서리가 둥근 직사각형 1760"/>
          <p:cNvSpPr/>
          <p:nvPr/>
        </p:nvSpPr>
        <p:spPr>
          <a:xfrm>
            <a:off x="3806331" y="5600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3" name="모서리가 둥근 직사각형 1761"/>
          <p:cNvSpPr/>
          <p:nvPr/>
        </p:nvSpPr>
        <p:spPr>
          <a:xfrm>
            <a:off x="3968257" y="55999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4" name="모서리가 둥근 직사각형 1762"/>
          <p:cNvSpPr/>
          <p:nvPr/>
        </p:nvSpPr>
        <p:spPr>
          <a:xfrm>
            <a:off x="4128815" y="56017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5" name="모서리가 둥근 직사각형 1757"/>
          <p:cNvSpPr/>
          <p:nvPr/>
        </p:nvSpPr>
        <p:spPr>
          <a:xfrm>
            <a:off x="3809152" y="58645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6" name="모서리가 둥근 직사각형 1758"/>
          <p:cNvSpPr/>
          <p:nvPr/>
        </p:nvSpPr>
        <p:spPr>
          <a:xfrm>
            <a:off x="3971078" y="58635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7" name="모서리가 둥근 직사각형 1759"/>
          <p:cNvSpPr/>
          <p:nvPr/>
        </p:nvSpPr>
        <p:spPr>
          <a:xfrm>
            <a:off x="4128238" y="58621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8" name="모서리가 둥근 직사각형 1754"/>
          <p:cNvSpPr/>
          <p:nvPr/>
        </p:nvSpPr>
        <p:spPr>
          <a:xfrm>
            <a:off x="3809827" y="6136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9" name="모서리가 둥근 직사각형 1755"/>
          <p:cNvSpPr/>
          <p:nvPr/>
        </p:nvSpPr>
        <p:spPr>
          <a:xfrm>
            <a:off x="3969372" y="61355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500" name="모서리가 둥근 직사각형 1756"/>
          <p:cNvSpPr/>
          <p:nvPr/>
        </p:nvSpPr>
        <p:spPr>
          <a:xfrm>
            <a:off x="4126532" y="61341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501" name="직선 연결선 500"/>
          <p:cNvCxnSpPr/>
          <p:nvPr/>
        </p:nvCxnSpPr>
        <p:spPr>
          <a:xfrm>
            <a:off x="3753972" y="4989467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2" name="직선 연결선 501"/>
          <p:cNvCxnSpPr/>
          <p:nvPr/>
        </p:nvCxnSpPr>
        <p:spPr>
          <a:xfrm>
            <a:off x="3746087" y="370284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3" name="모서리가 둥근 직사각형 919"/>
          <p:cNvSpPr/>
          <p:nvPr/>
        </p:nvSpPr>
        <p:spPr>
          <a:xfrm>
            <a:off x="3741707" y="3439199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504" name="직선 연결선 503"/>
          <p:cNvCxnSpPr/>
          <p:nvPr/>
        </p:nvCxnSpPr>
        <p:spPr>
          <a:xfrm>
            <a:off x="3743975" y="358321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5" name="직사각형 504"/>
          <p:cNvSpPr/>
          <p:nvPr/>
        </p:nvSpPr>
        <p:spPr>
          <a:xfrm>
            <a:off x="3695684" y="3534205"/>
            <a:ext cx="285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506" name="직사각형 505"/>
          <p:cNvSpPr/>
          <p:nvPr/>
        </p:nvSpPr>
        <p:spPr>
          <a:xfrm>
            <a:off x="4019227" y="3533647"/>
            <a:ext cx="286265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507" name="모서리가 둥근 직사각형 1019"/>
          <p:cNvSpPr/>
          <p:nvPr/>
        </p:nvSpPr>
        <p:spPr>
          <a:xfrm>
            <a:off x="3808611" y="37461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75" name="그룹 142"/>
          <p:cNvGrpSpPr/>
          <p:nvPr/>
        </p:nvGrpSpPr>
        <p:grpSpPr>
          <a:xfrm>
            <a:off x="4736976" y="2392092"/>
            <a:ext cx="696763" cy="100804"/>
            <a:chOff x="3538538" y="1077915"/>
            <a:chExt cx="696763" cy="100804"/>
          </a:xfrm>
        </p:grpSpPr>
        <p:sp>
          <p:nvSpPr>
            <p:cNvPr id="1976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7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8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9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80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981" name="직선 연결선 1143"/>
          <p:cNvCxnSpPr/>
          <p:nvPr/>
        </p:nvCxnSpPr>
        <p:spPr>
          <a:xfrm>
            <a:off x="5215080" y="356707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2" name="직선 연결선 1144"/>
          <p:cNvCxnSpPr/>
          <p:nvPr/>
        </p:nvCxnSpPr>
        <p:spPr>
          <a:xfrm>
            <a:off x="5371796" y="356288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3" name="직사각형 1145"/>
          <p:cNvSpPr/>
          <p:nvPr/>
        </p:nvSpPr>
        <p:spPr>
          <a:xfrm>
            <a:off x="5156258" y="3527664"/>
            <a:ext cx="28742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984" name="직사각형 1147"/>
          <p:cNvSpPr/>
          <p:nvPr/>
        </p:nvSpPr>
        <p:spPr>
          <a:xfrm>
            <a:off x="5092094" y="338987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20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cxnSp>
        <p:nvCxnSpPr>
          <p:cNvPr id="1985" name="직선 연결선 1194"/>
          <p:cNvCxnSpPr/>
          <p:nvPr/>
        </p:nvCxnSpPr>
        <p:spPr>
          <a:xfrm>
            <a:off x="4551396" y="357224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6" name="직선 연결선 1195"/>
          <p:cNvCxnSpPr/>
          <p:nvPr/>
        </p:nvCxnSpPr>
        <p:spPr>
          <a:xfrm>
            <a:off x="4708112" y="3568054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7" name="직사각형 1198"/>
          <p:cNvSpPr/>
          <p:nvPr/>
        </p:nvSpPr>
        <p:spPr>
          <a:xfrm>
            <a:off x="4423705" y="338611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19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988" name="모서리가 둥근 직사각형 1741"/>
          <p:cNvSpPr/>
          <p:nvPr/>
        </p:nvSpPr>
        <p:spPr>
          <a:xfrm>
            <a:off x="4602735" y="37417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89" name="모서리가 둥근 직사각형 1742"/>
          <p:cNvSpPr/>
          <p:nvPr/>
        </p:nvSpPr>
        <p:spPr>
          <a:xfrm>
            <a:off x="4783875" y="37403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0" name="모서리가 둥근 직사각형 1737"/>
          <p:cNvSpPr/>
          <p:nvPr/>
        </p:nvSpPr>
        <p:spPr>
          <a:xfrm>
            <a:off x="4434515" y="4001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1" name="모서리가 둥근 직사각형 1738"/>
          <p:cNvSpPr/>
          <p:nvPr/>
        </p:nvSpPr>
        <p:spPr>
          <a:xfrm>
            <a:off x="4599616" y="4000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2" name="모서리가 둥근 직사각형 1739"/>
          <p:cNvSpPr/>
          <p:nvPr/>
        </p:nvSpPr>
        <p:spPr>
          <a:xfrm>
            <a:off x="4785518" y="3999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3" name="모서리가 둥근 직사각형 1734"/>
          <p:cNvSpPr/>
          <p:nvPr/>
        </p:nvSpPr>
        <p:spPr>
          <a:xfrm>
            <a:off x="4435253" y="4270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4" name="모서리가 둥근 직사각형 1735"/>
          <p:cNvSpPr/>
          <p:nvPr/>
        </p:nvSpPr>
        <p:spPr>
          <a:xfrm>
            <a:off x="4600354" y="4269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5" name="모서리가 둥근 직사각형 1736"/>
          <p:cNvSpPr/>
          <p:nvPr/>
        </p:nvSpPr>
        <p:spPr>
          <a:xfrm>
            <a:off x="4783081" y="4268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6" name="모서리가 둥근 직사각형 1731"/>
          <p:cNvSpPr/>
          <p:nvPr/>
        </p:nvSpPr>
        <p:spPr>
          <a:xfrm>
            <a:off x="4436319" y="45330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7" name="모서리가 둥근 직사각형 1732"/>
          <p:cNvSpPr/>
          <p:nvPr/>
        </p:nvSpPr>
        <p:spPr>
          <a:xfrm>
            <a:off x="4601420" y="45319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8" name="모서리가 둥근 직사각형 1733"/>
          <p:cNvSpPr/>
          <p:nvPr/>
        </p:nvSpPr>
        <p:spPr>
          <a:xfrm>
            <a:off x="4784147" y="4530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9" name="모서리가 둥근 직사각형 1728"/>
          <p:cNvSpPr/>
          <p:nvPr/>
        </p:nvSpPr>
        <p:spPr>
          <a:xfrm>
            <a:off x="4437690" y="47935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0" name="모서리가 둥근 직사각형 1729"/>
          <p:cNvSpPr/>
          <p:nvPr/>
        </p:nvSpPr>
        <p:spPr>
          <a:xfrm>
            <a:off x="4599616" y="47925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1" name="모서리가 둥근 직사각형 1730"/>
          <p:cNvSpPr/>
          <p:nvPr/>
        </p:nvSpPr>
        <p:spPr>
          <a:xfrm>
            <a:off x="4785518" y="4791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2" name="모서리가 둥근 직사각형 1725"/>
          <p:cNvSpPr/>
          <p:nvPr/>
        </p:nvSpPr>
        <p:spPr>
          <a:xfrm>
            <a:off x="4439494" y="50634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3" name="모서리가 둥근 직사각형 1726"/>
          <p:cNvSpPr/>
          <p:nvPr/>
        </p:nvSpPr>
        <p:spPr>
          <a:xfrm>
            <a:off x="4601420" y="50624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4" name="모서리가 둥근 직사각형 1727"/>
          <p:cNvSpPr/>
          <p:nvPr/>
        </p:nvSpPr>
        <p:spPr>
          <a:xfrm>
            <a:off x="4787322" y="50611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5" name="모서리가 둥근 직사각형 1722"/>
          <p:cNvSpPr/>
          <p:nvPr/>
        </p:nvSpPr>
        <p:spPr>
          <a:xfrm>
            <a:off x="4439494" y="53354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6" name="모서리가 둥근 직사각형 1723"/>
          <p:cNvSpPr/>
          <p:nvPr/>
        </p:nvSpPr>
        <p:spPr>
          <a:xfrm>
            <a:off x="4601420" y="53344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7" name="모서리가 둥근 직사각형 1724"/>
          <p:cNvSpPr/>
          <p:nvPr/>
        </p:nvSpPr>
        <p:spPr>
          <a:xfrm>
            <a:off x="4784147" y="53330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8" name="모서리가 둥근 직사각형 1719"/>
          <p:cNvSpPr/>
          <p:nvPr/>
        </p:nvSpPr>
        <p:spPr>
          <a:xfrm>
            <a:off x="4434515" y="5595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9" name="모서리가 둥근 직사각형 1720"/>
          <p:cNvSpPr/>
          <p:nvPr/>
        </p:nvSpPr>
        <p:spPr>
          <a:xfrm>
            <a:off x="4599616" y="55941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0" name="모서리가 둥근 직사각형 1721"/>
          <p:cNvSpPr/>
          <p:nvPr/>
        </p:nvSpPr>
        <p:spPr>
          <a:xfrm>
            <a:off x="4785741" y="55959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1" name="모서리가 둥근 직사각형 1716"/>
          <p:cNvSpPr/>
          <p:nvPr/>
        </p:nvSpPr>
        <p:spPr>
          <a:xfrm>
            <a:off x="4437336" y="5858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2" name="모서리가 둥근 직사각형 1717"/>
          <p:cNvSpPr/>
          <p:nvPr/>
        </p:nvSpPr>
        <p:spPr>
          <a:xfrm>
            <a:off x="4599262" y="5857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3" name="모서리가 둥근 직사각형 1718"/>
          <p:cNvSpPr/>
          <p:nvPr/>
        </p:nvSpPr>
        <p:spPr>
          <a:xfrm>
            <a:off x="4785164" y="58563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4" name="모서리가 둥근 직사각형 1713"/>
          <p:cNvSpPr/>
          <p:nvPr/>
        </p:nvSpPr>
        <p:spPr>
          <a:xfrm>
            <a:off x="4440392" y="61307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5" name="모서리가 둥근 직사각형 1714"/>
          <p:cNvSpPr/>
          <p:nvPr/>
        </p:nvSpPr>
        <p:spPr>
          <a:xfrm>
            <a:off x="4602318" y="61297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6" name="모서리가 둥근 직사각형 1715"/>
          <p:cNvSpPr/>
          <p:nvPr/>
        </p:nvSpPr>
        <p:spPr>
          <a:xfrm>
            <a:off x="4785839" y="61283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7" name="모서리가 둥근 직사각형 1782"/>
          <p:cNvSpPr/>
          <p:nvPr/>
        </p:nvSpPr>
        <p:spPr>
          <a:xfrm>
            <a:off x="5265761" y="37410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8" name="모서리가 둥근 직사각형 1783"/>
          <p:cNvSpPr/>
          <p:nvPr/>
        </p:nvSpPr>
        <p:spPr>
          <a:xfrm>
            <a:off x="5419873" y="37397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9" name="모서리가 둥근 직사각형 1778"/>
          <p:cNvSpPr/>
          <p:nvPr/>
        </p:nvSpPr>
        <p:spPr>
          <a:xfrm>
            <a:off x="5107458" y="40008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0" name="모서리가 둥근 직사각형 1779"/>
          <p:cNvSpPr/>
          <p:nvPr/>
        </p:nvSpPr>
        <p:spPr>
          <a:xfrm>
            <a:off x="5269384" y="3999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1" name="모서리가 둥근 직사각형 1780"/>
          <p:cNvSpPr/>
          <p:nvPr/>
        </p:nvSpPr>
        <p:spPr>
          <a:xfrm>
            <a:off x="5421782" y="39984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2" name="모서리가 둥근 직사각형 1775"/>
          <p:cNvSpPr/>
          <p:nvPr/>
        </p:nvSpPr>
        <p:spPr>
          <a:xfrm>
            <a:off x="5108196" y="4269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3" name="모서리가 둥근 직사각형 1776"/>
          <p:cNvSpPr/>
          <p:nvPr/>
        </p:nvSpPr>
        <p:spPr>
          <a:xfrm>
            <a:off x="5270122" y="42687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4" name="모서리가 둥근 직사각형 1777"/>
          <p:cNvSpPr/>
          <p:nvPr/>
        </p:nvSpPr>
        <p:spPr>
          <a:xfrm>
            <a:off x="5420139" y="42674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5" name="모서리가 둥근 직사각형 1772"/>
          <p:cNvSpPr/>
          <p:nvPr/>
        </p:nvSpPr>
        <p:spPr>
          <a:xfrm>
            <a:off x="5109262" y="45323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6" name="모서리가 둥근 직사각형 1773"/>
          <p:cNvSpPr/>
          <p:nvPr/>
        </p:nvSpPr>
        <p:spPr>
          <a:xfrm>
            <a:off x="5268807" y="4531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7" name="모서리가 둥근 직사각형 1774"/>
          <p:cNvSpPr/>
          <p:nvPr/>
        </p:nvSpPr>
        <p:spPr>
          <a:xfrm>
            <a:off x="5423586" y="45299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8" name="모서리가 둥근 직사각형 1769"/>
          <p:cNvSpPr/>
          <p:nvPr/>
        </p:nvSpPr>
        <p:spPr>
          <a:xfrm>
            <a:off x="5105871" y="47960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9" name="모서리가 둥근 직사각형 1770"/>
          <p:cNvSpPr/>
          <p:nvPr/>
        </p:nvSpPr>
        <p:spPr>
          <a:xfrm>
            <a:off x="5265416" y="479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0" name="모서리가 둥근 직사각형 1771"/>
          <p:cNvSpPr/>
          <p:nvPr/>
        </p:nvSpPr>
        <p:spPr>
          <a:xfrm>
            <a:off x="5422576" y="47968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1" name="모서리가 둥근 직사각형 1766"/>
          <p:cNvSpPr/>
          <p:nvPr/>
        </p:nvSpPr>
        <p:spPr>
          <a:xfrm>
            <a:off x="5107675" y="5062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2" name="모서리가 둥근 직사각형 1767"/>
          <p:cNvSpPr/>
          <p:nvPr/>
        </p:nvSpPr>
        <p:spPr>
          <a:xfrm>
            <a:off x="5267220" y="50618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3" name="모서리가 둥근 직사각형 1768"/>
          <p:cNvSpPr/>
          <p:nvPr/>
        </p:nvSpPr>
        <p:spPr>
          <a:xfrm>
            <a:off x="5424380" y="5060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4" name="모서리가 둥근 직사각형 1763"/>
          <p:cNvSpPr/>
          <p:nvPr/>
        </p:nvSpPr>
        <p:spPr>
          <a:xfrm>
            <a:off x="5106881" y="5334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5" name="모서리가 둥근 직사각형 1764"/>
          <p:cNvSpPr/>
          <p:nvPr/>
        </p:nvSpPr>
        <p:spPr>
          <a:xfrm>
            <a:off x="5266426" y="53338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6" name="모서리가 둥근 직사각형 1765"/>
          <p:cNvSpPr/>
          <p:nvPr/>
        </p:nvSpPr>
        <p:spPr>
          <a:xfrm>
            <a:off x="5425967" y="53324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7" name="모서리가 둥근 직사각형 1760"/>
          <p:cNvSpPr/>
          <p:nvPr/>
        </p:nvSpPr>
        <p:spPr>
          <a:xfrm>
            <a:off x="5102696" y="5594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8" name="모서리가 둥근 직사각형 1761"/>
          <p:cNvSpPr/>
          <p:nvPr/>
        </p:nvSpPr>
        <p:spPr>
          <a:xfrm>
            <a:off x="5264622" y="55935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9" name="모서리가 둥근 직사각형 1762"/>
          <p:cNvSpPr/>
          <p:nvPr/>
        </p:nvSpPr>
        <p:spPr>
          <a:xfrm>
            <a:off x="5425180" y="55953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0" name="모서리가 둥근 직사각형 1757"/>
          <p:cNvSpPr/>
          <p:nvPr/>
        </p:nvSpPr>
        <p:spPr>
          <a:xfrm>
            <a:off x="5105517" y="58581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1" name="모서리가 둥근 직사각형 1758"/>
          <p:cNvSpPr/>
          <p:nvPr/>
        </p:nvSpPr>
        <p:spPr>
          <a:xfrm>
            <a:off x="5267443" y="58570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2" name="모서리가 둥근 직사각형 1759"/>
          <p:cNvSpPr/>
          <p:nvPr/>
        </p:nvSpPr>
        <p:spPr>
          <a:xfrm>
            <a:off x="5424603" y="58557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3" name="모서리가 둥근 직사각형 1754"/>
          <p:cNvSpPr/>
          <p:nvPr/>
        </p:nvSpPr>
        <p:spPr>
          <a:xfrm>
            <a:off x="5106192" y="61301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4" name="모서리가 둥근 직사각형 1755"/>
          <p:cNvSpPr/>
          <p:nvPr/>
        </p:nvSpPr>
        <p:spPr>
          <a:xfrm>
            <a:off x="5265737" y="61290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5" name="모서리가 둥근 직사각형 1756"/>
          <p:cNvSpPr/>
          <p:nvPr/>
        </p:nvSpPr>
        <p:spPr>
          <a:xfrm>
            <a:off x="5422897" y="61277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2046" name="그룹 1375"/>
          <p:cNvGrpSpPr/>
          <p:nvPr/>
        </p:nvGrpSpPr>
        <p:grpSpPr>
          <a:xfrm>
            <a:off x="4333685" y="3433261"/>
            <a:ext cx="619315" cy="2861146"/>
            <a:chOff x="7057812" y="3256891"/>
            <a:chExt cx="534905" cy="2861146"/>
          </a:xfrm>
        </p:grpSpPr>
        <p:cxnSp>
          <p:nvCxnSpPr>
            <p:cNvPr id="2047" name="직선 연결선 831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8" name="직선 연결선 835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9" name="모서리가 둥근 직사각형 839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>
                <a:latin typeface="나눔고딕"/>
                <a:ea typeface="나눔고딕"/>
              </a:endParaRPr>
            </a:p>
          </p:txBody>
        </p:sp>
        <p:cxnSp>
          <p:nvCxnSpPr>
            <p:cNvPr id="2050" name="직선 연결선 843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51" name="그룹 867"/>
            <p:cNvGrpSpPr/>
            <p:nvPr/>
          </p:nvGrpSpPr>
          <p:grpSpPr>
            <a:xfrm>
              <a:off x="7057812" y="3348941"/>
              <a:ext cx="534905" cy="219217"/>
              <a:chOff x="7915188" y="856754"/>
              <a:chExt cx="534905" cy="219217"/>
            </a:xfrm>
          </p:grpSpPr>
          <p:sp>
            <p:nvSpPr>
              <p:cNvPr id="2052" name="직사각형 879"/>
              <p:cNvSpPr/>
              <p:nvPr/>
            </p:nvSpPr>
            <p:spPr>
              <a:xfrm>
                <a:off x="7915188" y="858109"/>
                <a:ext cx="247583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>
                  <a:defRPr/>
                </a:pPr>
                <a:r>
                  <a:rPr lang="ko-KR" altLang="en-US" sz="800">
                    <a:latin typeface="나눔고딕"/>
                    <a:ea typeface="나눔고딕"/>
                  </a:rPr>
                  <a:t>백</a:t>
                </a:r>
              </a:p>
            </p:txBody>
          </p:sp>
          <p:sp>
            <p:nvSpPr>
              <p:cNvPr id="2053" name="직사각형 883"/>
              <p:cNvSpPr/>
              <p:nvPr/>
            </p:nvSpPr>
            <p:spPr>
              <a:xfrm>
                <a:off x="8054381" y="856754"/>
                <a:ext cx="248245" cy="21544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>
                  <a:defRPr/>
                </a:pPr>
                <a:r>
                  <a:rPr lang="ko-KR" altLang="en-US" sz="800">
                    <a:latin typeface="나눔고딕"/>
                    <a:ea typeface="나눔고딕"/>
                  </a:rPr>
                  <a:t>십</a:t>
                </a:r>
              </a:p>
            </p:txBody>
          </p:sp>
          <p:sp>
            <p:nvSpPr>
              <p:cNvPr id="2054" name="직사각형 911"/>
              <p:cNvSpPr/>
              <p:nvPr/>
            </p:nvSpPr>
            <p:spPr>
              <a:xfrm>
                <a:off x="8204756" y="860527"/>
                <a:ext cx="248283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:r>
                  <a:rPr lang="ko-KR" altLang="en-US" sz="800">
                    <a:latin typeface="나눔고딕"/>
                    <a:ea typeface="나눔고딕"/>
                  </a:rPr>
                  <a:t>일</a:t>
                </a:r>
              </a:p>
            </p:txBody>
          </p:sp>
        </p:grpSp>
      </p:grpSp>
      <p:cxnSp>
        <p:nvCxnSpPr>
          <p:cNvPr id="2055" name="직선 연결선 915"/>
          <p:cNvCxnSpPr/>
          <p:nvPr/>
        </p:nvCxnSpPr>
        <p:spPr>
          <a:xfrm>
            <a:off x="5050337" y="498303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6" name="직선 연결선 917"/>
          <p:cNvCxnSpPr/>
          <p:nvPr/>
        </p:nvCxnSpPr>
        <p:spPr>
          <a:xfrm>
            <a:off x="5042452" y="369641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7" name="모서리가 둥근 직사각형 919"/>
          <p:cNvSpPr/>
          <p:nvPr/>
        </p:nvSpPr>
        <p:spPr>
          <a:xfrm>
            <a:off x="5038072" y="343276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58" name="직선 연결선 921"/>
          <p:cNvCxnSpPr/>
          <p:nvPr/>
        </p:nvCxnSpPr>
        <p:spPr>
          <a:xfrm>
            <a:off x="5040340" y="357677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9" name="직사각형 925"/>
          <p:cNvSpPr/>
          <p:nvPr/>
        </p:nvSpPr>
        <p:spPr>
          <a:xfrm>
            <a:off x="4992049" y="3527768"/>
            <a:ext cx="28744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060" name="직사각형 933"/>
          <p:cNvSpPr/>
          <p:nvPr/>
        </p:nvSpPr>
        <p:spPr>
          <a:xfrm>
            <a:off x="5315592" y="3527210"/>
            <a:ext cx="28737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061" name="모서리가 둥근 직사각형 969"/>
          <p:cNvSpPr/>
          <p:nvPr/>
        </p:nvSpPr>
        <p:spPr>
          <a:xfrm>
            <a:off x="4435048" y="3743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2" name="모서리가 둥근 직사각형 1019"/>
          <p:cNvSpPr/>
          <p:nvPr/>
        </p:nvSpPr>
        <p:spPr>
          <a:xfrm>
            <a:off x="5104976" y="37397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63" name="직선 연결선 467"/>
          <p:cNvCxnSpPr/>
          <p:nvPr/>
        </p:nvCxnSpPr>
        <p:spPr>
          <a:xfrm>
            <a:off x="5858904" y="356707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4" name="직선 연결선 468"/>
          <p:cNvCxnSpPr/>
          <p:nvPr/>
        </p:nvCxnSpPr>
        <p:spPr>
          <a:xfrm>
            <a:off x="6015620" y="356288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5" name="직사각형 469"/>
          <p:cNvSpPr/>
          <p:nvPr/>
        </p:nvSpPr>
        <p:spPr>
          <a:xfrm>
            <a:off x="5800082" y="3527664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066" name="직사각형 470"/>
          <p:cNvSpPr/>
          <p:nvPr/>
        </p:nvSpPr>
        <p:spPr>
          <a:xfrm>
            <a:off x="5735918" y="338987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21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067" name="모서리가 둥근 직사각형 1782"/>
          <p:cNvSpPr/>
          <p:nvPr/>
        </p:nvSpPr>
        <p:spPr>
          <a:xfrm>
            <a:off x="5909585" y="37410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8" name="모서리가 둥근 직사각형 1783"/>
          <p:cNvSpPr/>
          <p:nvPr/>
        </p:nvSpPr>
        <p:spPr>
          <a:xfrm>
            <a:off x="6063697" y="37397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9" name="모서리가 둥근 직사각형 1778"/>
          <p:cNvSpPr/>
          <p:nvPr/>
        </p:nvSpPr>
        <p:spPr>
          <a:xfrm>
            <a:off x="5751282" y="40008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0" name="모서리가 둥근 직사각형 1779"/>
          <p:cNvSpPr/>
          <p:nvPr/>
        </p:nvSpPr>
        <p:spPr>
          <a:xfrm>
            <a:off x="5913208" y="3999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1" name="모서리가 둥근 직사각형 1780"/>
          <p:cNvSpPr/>
          <p:nvPr/>
        </p:nvSpPr>
        <p:spPr>
          <a:xfrm>
            <a:off x="6065606" y="39984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2" name="모서리가 둥근 직사각형 1775"/>
          <p:cNvSpPr/>
          <p:nvPr/>
        </p:nvSpPr>
        <p:spPr>
          <a:xfrm>
            <a:off x="5752020" y="4269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3" name="모서리가 둥근 직사각형 1776"/>
          <p:cNvSpPr/>
          <p:nvPr/>
        </p:nvSpPr>
        <p:spPr>
          <a:xfrm>
            <a:off x="5913946" y="42687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4" name="모서리가 둥근 직사각형 1777"/>
          <p:cNvSpPr/>
          <p:nvPr/>
        </p:nvSpPr>
        <p:spPr>
          <a:xfrm>
            <a:off x="6063963" y="42674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5" name="모서리가 둥근 직사각형 1772"/>
          <p:cNvSpPr/>
          <p:nvPr/>
        </p:nvSpPr>
        <p:spPr>
          <a:xfrm>
            <a:off x="5753086" y="45323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6" name="모서리가 둥근 직사각형 1773"/>
          <p:cNvSpPr/>
          <p:nvPr/>
        </p:nvSpPr>
        <p:spPr>
          <a:xfrm>
            <a:off x="5912631" y="4531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7" name="모서리가 둥근 직사각형 1774"/>
          <p:cNvSpPr/>
          <p:nvPr/>
        </p:nvSpPr>
        <p:spPr>
          <a:xfrm>
            <a:off x="6067410" y="45299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8" name="모서리가 둥근 직사각형 1769"/>
          <p:cNvSpPr/>
          <p:nvPr/>
        </p:nvSpPr>
        <p:spPr>
          <a:xfrm>
            <a:off x="5749695" y="47960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9" name="모서리가 둥근 직사각형 1770"/>
          <p:cNvSpPr/>
          <p:nvPr/>
        </p:nvSpPr>
        <p:spPr>
          <a:xfrm>
            <a:off x="5909240" y="479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0" name="모서리가 둥근 직사각형 1771"/>
          <p:cNvSpPr/>
          <p:nvPr/>
        </p:nvSpPr>
        <p:spPr>
          <a:xfrm>
            <a:off x="6066400" y="47968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1" name="모서리가 둥근 직사각형 1766"/>
          <p:cNvSpPr/>
          <p:nvPr/>
        </p:nvSpPr>
        <p:spPr>
          <a:xfrm>
            <a:off x="5751499" y="5062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2" name="모서리가 둥근 직사각형 1767"/>
          <p:cNvSpPr/>
          <p:nvPr/>
        </p:nvSpPr>
        <p:spPr>
          <a:xfrm>
            <a:off x="5911044" y="50618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3" name="모서리가 둥근 직사각형 1768"/>
          <p:cNvSpPr/>
          <p:nvPr/>
        </p:nvSpPr>
        <p:spPr>
          <a:xfrm>
            <a:off x="6068204" y="5060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4" name="모서리가 둥근 직사각형 1763"/>
          <p:cNvSpPr/>
          <p:nvPr/>
        </p:nvSpPr>
        <p:spPr>
          <a:xfrm>
            <a:off x="5750705" y="5334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5" name="모서리가 둥근 직사각형 1764"/>
          <p:cNvSpPr/>
          <p:nvPr/>
        </p:nvSpPr>
        <p:spPr>
          <a:xfrm>
            <a:off x="5910250" y="53338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6" name="모서리가 둥근 직사각형 1765"/>
          <p:cNvSpPr/>
          <p:nvPr/>
        </p:nvSpPr>
        <p:spPr>
          <a:xfrm>
            <a:off x="6069791" y="53324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7" name="모서리가 둥근 직사각형 1760"/>
          <p:cNvSpPr/>
          <p:nvPr/>
        </p:nvSpPr>
        <p:spPr>
          <a:xfrm>
            <a:off x="5746520" y="5594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8" name="모서리가 둥근 직사각형 1761"/>
          <p:cNvSpPr/>
          <p:nvPr/>
        </p:nvSpPr>
        <p:spPr>
          <a:xfrm>
            <a:off x="5908446" y="55935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9" name="모서리가 둥근 직사각형 1762"/>
          <p:cNvSpPr/>
          <p:nvPr/>
        </p:nvSpPr>
        <p:spPr>
          <a:xfrm>
            <a:off x="6069004" y="55953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0" name="모서리가 둥근 직사각형 1757"/>
          <p:cNvSpPr/>
          <p:nvPr/>
        </p:nvSpPr>
        <p:spPr>
          <a:xfrm>
            <a:off x="5749341" y="58581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1" name="모서리가 둥근 직사각형 1758"/>
          <p:cNvSpPr/>
          <p:nvPr/>
        </p:nvSpPr>
        <p:spPr>
          <a:xfrm>
            <a:off x="5911267" y="58570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2" name="모서리가 둥근 직사각형 1759"/>
          <p:cNvSpPr/>
          <p:nvPr/>
        </p:nvSpPr>
        <p:spPr>
          <a:xfrm>
            <a:off x="6068427" y="58557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3" name="모서리가 둥근 직사각형 1754"/>
          <p:cNvSpPr/>
          <p:nvPr/>
        </p:nvSpPr>
        <p:spPr>
          <a:xfrm>
            <a:off x="5750016" y="61301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4" name="모서리가 둥근 직사각형 1755"/>
          <p:cNvSpPr/>
          <p:nvPr/>
        </p:nvSpPr>
        <p:spPr>
          <a:xfrm>
            <a:off x="5909561" y="61290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5" name="모서리가 둥근 직사각형 1756"/>
          <p:cNvSpPr/>
          <p:nvPr/>
        </p:nvSpPr>
        <p:spPr>
          <a:xfrm>
            <a:off x="6066721" y="61277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96" name="직선 연결선 500"/>
          <p:cNvCxnSpPr/>
          <p:nvPr/>
        </p:nvCxnSpPr>
        <p:spPr>
          <a:xfrm>
            <a:off x="5694161" y="498303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7" name="직선 연결선 501"/>
          <p:cNvCxnSpPr/>
          <p:nvPr/>
        </p:nvCxnSpPr>
        <p:spPr>
          <a:xfrm>
            <a:off x="5686276" y="369641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8" name="모서리가 둥근 직사각형 919"/>
          <p:cNvSpPr/>
          <p:nvPr/>
        </p:nvSpPr>
        <p:spPr>
          <a:xfrm>
            <a:off x="5681896" y="343276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99" name="직선 연결선 503"/>
          <p:cNvCxnSpPr/>
          <p:nvPr/>
        </p:nvCxnSpPr>
        <p:spPr>
          <a:xfrm>
            <a:off x="5684164" y="357677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0" name="직사각형 504"/>
          <p:cNvSpPr/>
          <p:nvPr/>
        </p:nvSpPr>
        <p:spPr>
          <a:xfrm>
            <a:off x="5635873" y="3527768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01" name="직사각형 505"/>
          <p:cNvSpPr/>
          <p:nvPr/>
        </p:nvSpPr>
        <p:spPr>
          <a:xfrm>
            <a:off x="5959416" y="3527210"/>
            <a:ext cx="2874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02" name="모서리가 둥근 직사각형 1019"/>
          <p:cNvSpPr/>
          <p:nvPr/>
        </p:nvSpPr>
        <p:spPr>
          <a:xfrm>
            <a:off x="5748800" y="37397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43" name="직선 연결선 467"/>
          <p:cNvCxnSpPr/>
          <p:nvPr/>
        </p:nvCxnSpPr>
        <p:spPr>
          <a:xfrm>
            <a:off x="6500932" y="356331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4" name="직선 연결선 468"/>
          <p:cNvCxnSpPr/>
          <p:nvPr/>
        </p:nvCxnSpPr>
        <p:spPr>
          <a:xfrm>
            <a:off x="6657648" y="355912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5" name="직사각형 469"/>
          <p:cNvSpPr/>
          <p:nvPr/>
        </p:nvSpPr>
        <p:spPr>
          <a:xfrm>
            <a:off x="6442110" y="3523902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146" name="직사각형 470"/>
          <p:cNvSpPr/>
          <p:nvPr/>
        </p:nvSpPr>
        <p:spPr>
          <a:xfrm>
            <a:off x="6377947" y="338611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22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147" name="모서리가 둥근 직사각형 1782"/>
          <p:cNvSpPr/>
          <p:nvPr/>
        </p:nvSpPr>
        <p:spPr>
          <a:xfrm>
            <a:off x="6551613" y="37373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8" name="모서리가 둥근 직사각형 1783"/>
          <p:cNvSpPr/>
          <p:nvPr/>
        </p:nvSpPr>
        <p:spPr>
          <a:xfrm>
            <a:off x="6705725" y="3735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9" name="모서리가 둥근 직사각형 1778"/>
          <p:cNvSpPr/>
          <p:nvPr/>
        </p:nvSpPr>
        <p:spPr>
          <a:xfrm>
            <a:off x="6393310" y="3997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0" name="모서리가 둥근 직사각형 1779"/>
          <p:cNvSpPr/>
          <p:nvPr/>
        </p:nvSpPr>
        <p:spPr>
          <a:xfrm>
            <a:off x="6555236" y="39960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1" name="모서리가 둥근 직사각형 1780"/>
          <p:cNvSpPr/>
          <p:nvPr/>
        </p:nvSpPr>
        <p:spPr>
          <a:xfrm>
            <a:off x="6707634" y="39946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2" name="모서리가 둥근 직사각형 1775"/>
          <p:cNvSpPr/>
          <p:nvPr/>
        </p:nvSpPr>
        <p:spPr>
          <a:xfrm>
            <a:off x="6394048" y="4266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3" name="모서리가 둥근 직사각형 1776"/>
          <p:cNvSpPr/>
          <p:nvPr/>
        </p:nvSpPr>
        <p:spPr>
          <a:xfrm>
            <a:off x="6555974" y="42650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4" name="모서리가 둥근 직사각형 1777"/>
          <p:cNvSpPr/>
          <p:nvPr/>
        </p:nvSpPr>
        <p:spPr>
          <a:xfrm>
            <a:off x="6705991" y="4263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5" name="모서리가 둥근 직사각형 1772"/>
          <p:cNvSpPr/>
          <p:nvPr/>
        </p:nvSpPr>
        <p:spPr>
          <a:xfrm>
            <a:off x="6395114" y="45286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6" name="모서리가 둥근 직사각형 1773"/>
          <p:cNvSpPr/>
          <p:nvPr/>
        </p:nvSpPr>
        <p:spPr>
          <a:xfrm>
            <a:off x="6554659" y="45275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7" name="모서리가 둥근 직사각형 1774"/>
          <p:cNvSpPr/>
          <p:nvPr/>
        </p:nvSpPr>
        <p:spPr>
          <a:xfrm>
            <a:off x="6709438" y="45262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8" name="모서리가 둥근 직사각형 1769"/>
          <p:cNvSpPr/>
          <p:nvPr/>
        </p:nvSpPr>
        <p:spPr>
          <a:xfrm>
            <a:off x="6391723" y="47923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9" name="모서리가 둥근 직사각형 1770"/>
          <p:cNvSpPr/>
          <p:nvPr/>
        </p:nvSpPr>
        <p:spPr>
          <a:xfrm>
            <a:off x="6551268" y="4791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0" name="모서리가 둥근 직사각형 1771"/>
          <p:cNvSpPr/>
          <p:nvPr/>
        </p:nvSpPr>
        <p:spPr>
          <a:xfrm>
            <a:off x="6708428" y="47931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1" name="모서리가 둥근 직사각형 1766"/>
          <p:cNvSpPr/>
          <p:nvPr/>
        </p:nvSpPr>
        <p:spPr>
          <a:xfrm>
            <a:off x="6393527" y="50590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2" name="모서리가 둥근 직사각형 1767"/>
          <p:cNvSpPr/>
          <p:nvPr/>
        </p:nvSpPr>
        <p:spPr>
          <a:xfrm>
            <a:off x="6553072" y="50580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3" name="모서리가 둥근 직사각형 1768"/>
          <p:cNvSpPr/>
          <p:nvPr/>
        </p:nvSpPr>
        <p:spPr>
          <a:xfrm>
            <a:off x="6710232" y="50567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4" name="모서리가 둥근 직사각형 1763"/>
          <p:cNvSpPr/>
          <p:nvPr/>
        </p:nvSpPr>
        <p:spPr>
          <a:xfrm>
            <a:off x="6392733" y="53310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5" name="모서리가 둥근 직사각형 1764"/>
          <p:cNvSpPr/>
          <p:nvPr/>
        </p:nvSpPr>
        <p:spPr>
          <a:xfrm>
            <a:off x="6552278" y="5330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6" name="모서리가 둥근 직사각형 1765"/>
          <p:cNvSpPr/>
          <p:nvPr/>
        </p:nvSpPr>
        <p:spPr>
          <a:xfrm>
            <a:off x="6711819" y="53286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7" name="모서리가 둥근 직사각형 1760"/>
          <p:cNvSpPr/>
          <p:nvPr/>
        </p:nvSpPr>
        <p:spPr>
          <a:xfrm>
            <a:off x="6388548" y="5590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8" name="모서리가 둥근 직사각형 1761"/>
          <p:cNvSpPr/>
          <p:nvPr/>
        </p:nvSpPr>
        <p:spPr>
          <a:xfrm>
            <a:off x="6550474" y="55897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9" name="모서리가 둥근 직사각형 1762"/>
          <p:cNvSpPr/>
          <p:nvPr/>
        </p:nvSpPr>
        <p:spPr>
          <a:xfrm>
            <a:off x="6711032" y="55915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0" name="모서리가 둥근 직사각형 1757"/>
          <p:cNvSpPr/>
          <p:nvPr/>
        </p:nvSpPr>
        <p:spPr>
          <a:xfrm>
            <a:off x="6391369" y="58543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1" name="모서리가 둥근 직사각형 1758"/>
          <p:cNvSpPr/>
          <p:nvPr/>
        </p:nvSpPr>
        <p:spPr>
          <a:xfrm>
            <a:off x="6553295" y="58533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2" name="모서리가 둥근 직사각형 1759"/>
          <p:cNvSpPr/>
          <p:nvPr/>
        </p:nvSpPr>
        <p:spPr>
          <a:xfrm>
            <a:off x="6710455" y="58519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3" name="모서리가 둥근 직사각형 1754"/>
          <p:cNvSpPr/>
          <p:nvPr/>
        </p:nvSpPr>
        <p:spPr>
          <a:xfrm>
            <a:off x="6392044" y="6126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4" name="모서리가 둥근 직사각형 1755"/>
          <p:cNvSpPr/>
          <p:nvPr/>
        </p:nvSpPr>
        <p:spPr>
          <a:xfrm>
            <a:off x="6551589" y="61253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5" name="모서리가 둥근 직사각형 1756"/>
          <p:cNvSpPr/>
          <p:nvPr/>
        </p:nvSpPr>
        <p:spPr>
          <a:xfrm>
            <a:off x="6708749" y="61239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76" name="직선 연결선 500"/>
          <p:cNvCxnSpPr/>
          <p:nvPr/>
        </p:nvCxnSpPr>
        <p:spPr>
          <a:xfrm>
            <a:off x="6336189" y="4979268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7" name="직선 연결선 501"/>
          <p:cNvCxnSpPr/>
          <p:nvPr/>
        </p:nvCxnSpPr>
        <p:spPr>
          <a:xfrm>
            <a:off x="6328304" y="3692649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8" name="모서리가 둥근 직사각형 919"/>
          <p:cNvSpPr/>
          <p:nvPr/>
        </p:nvSpPr>
        <p:spPr>
          <a:xfrm>
            <a:off x="6323924" y="3429000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179" name="직선 연결선 503"/>
          <p:cNvCxnSpPr/>
          <p:nvPr/>
        </p:nvCxnSpPr>
        <p:spPr>
          <a:xfrm>
            <a:off x="6326192" y="3573016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0" name="직사각형 504"/>
          <p:cNvSpPr/>
          <p:nvPr/>
        </p:nvSpPr>
        <p:spPr>
          <a:xfrm>
            <a:off x="6277901" y="3524006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81" name="직사각형 505"/>
          <p:cNvSpPr/>
          <p:nvPr/>
        </p:nvSpPr>
        <p:spPr>
          <a:xfrm>
            <a:off x="6601444" y="3523448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82" name="모서리가 둥근 직사각형 1019"/>
          <p:cNvSpPr/>
          <p:nvPr/>
        </p:nvSpPr>
        <p:spPr>
          <a:xfrm>
            <a:off x="6390828" y="3735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2183" name="그룹 142"/>
          <p:cNvGrpSpPr/>
          <p:nvPr/>
        </p:nvGrpSpPr>
        <p:grpSpPr>
          <a:xfrm>
            <a:off x="4736976" y="2680124"/>
            <a:ext cx="696763" cy="100804"/>
            <a:chOff x="3538538" y="1077915"/>
            <a:chExt cx="696763" cy="100804"/>
          </a:xfrm>
        </p:grpSpPr>
        <p:sp>
          <p:nvSpPr>
            <p:cNvPr id="2184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185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186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187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188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573" name="직사각형 572">
            <a:extLst>
              <a:ext uri="{FF2B5EF4-FFF2-40B4-BE49-F238E27FC236}">
                <a16:creationId xmlns:a16="http://schemas.microsoft.com/office/drawing/2014/main" id="{DDA9C5A7-01D7-3E96-F2BA-07EF1C30F5A5}"/>
              </a:ext>
            </a:extLst>
          </p:cNvPr>
          <p:cNvSpPr/>
          <p:nvPr/>
        </p:nvSpPr>
        <p:spPr>
          <a:xfrm>
            <a:off x="0" y="321586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grpSp>
        <p:nvGrpSpPr>
          <p:cNvPr id="574" name="그룹 573">
            <a:extLst>
              <a:ext uri="{FF2B5EF4-FFF2-40B4-BE49-F238E27FC236}">
                <a16:creationId xmlns:a16="http://schemas.microsoft.com/office/drawing/2014/main" id="{74E03147-C382-929A-97E3-FBA024F01C00}"/>
              </a:ext>
            </a:extLst>
          </p:cNvPr>
          <p:cNvGrpSpPr/>
          <p:nvPr/>
        </p:nvGrpSpPr>
        <p:grpSpPr>
          <a:xfrm>
            <a:off x="4734844" y="2131108"/>
            <a:ext cx="696763" cy="100804"/>
            <a:chOff x="3538538" y="1077915"/>
            <a:chExt cx="696763" cy="100804"/>
          </a:xfrm>
        </p:grpSpPr>
        <p:sp>
          <p:nvSpPr>
            <p:cNvPr id="575" name="모서리가 둥근 직사각형 39">
              <a:extLst>
                <a:ext uri="{FF2B5EF4-FFF2-40B4-BE49-F238E27FC236}">
                  <a16:creationId xmlns:a16="http://schemas.microsoft.com/office/drawing/2014/main" id="{AA7634E0-31E5-5A45-411B-E44A7437365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76" name="모서리가 둥근 직사각형 40">
              <a:extLst>
                <a:ext uri="{FF2B5EF4-FFF2-40B4-BE49-F238E27FC236}">
                  <a16:creationId xmlns:a16="http://schemas.microsoft.com/office/drawing/2014/main" id="{41403377-FAAC-97C6-241D-7EF70E9E6A2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77" name="모서리가 둥근 직사각형 41">
              <a:extLst>
                <a:ext uri="{FF2B5EF4-FFF2-40B4-BE49-F238E27FC236}">
                  <a16:creationId xmlns:a16="http://schemas.microsoft.com/office/drawing/2014/main" id="{D9BD073B-CE14-0E02-829D-EBF5190A6B3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78" name="모서리가 둥근 직사각형 42">
              <a:extLst>
                <a:ext uri="{FF2B5EF4-FFF2-40B4-BE49-F238E27FC236}">
                  <a16:creationId xmlns:a16="http://schemas.microsoft.com/office/drawing/2014/main" id="{3E8A9FD5-15EB-E698-8E9F-0487DF9F29D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79" name="모서리가 둥근 직사각형 43">
              <a:extLst>
                <a:ext uri="{FF2B5EF4-FFF2-40B4-BE49-F238E27FC236}">
                  <a16:creationId xmlns:a16="http://schemas.microsoft.com/office/drawing/2014/main" id="{A1814EE0-1C80-0A17-3D98-7EB2958924A7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7402" cy="26209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 dirty="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51992" cy="251607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2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3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4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5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6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7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8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9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82377" cy="2616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1000" dirty="0">
                <a:latin typeface="나눔고딕"/>
                <a:ea typeface="나눔고딕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650726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10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11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12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13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14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r>
              <a:rPr lang="en-US" altLang="ko-KR" sz="875">
                <a:latin typeface="나눔고딕"/>
                <a:ea typeface="나눔고딕"/>
              </a:rPr>
              <a:t>15</a:t>
            </a: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  <a:p>
            <a:pPr lvl="0">
              <a:defRPr/>
            </a:pPr>
            <a:endParaRPr lang="en-US" altLang="ko-KR" sz="875">
              <a:latin typeface="나눔고딕"/>
              <a:ea typeface="나눔고딕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100">
                <a:latin typeface="나눔고딕"/>
                <a:ea typeface="나눔고딕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6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7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8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9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144" name="직선 연결선 1143"/>
          <p:cNvCxnSpPr/>
          <p:nvPr/>
        </p:nvCxnSpPr>
        <p:spPr>
          <a:xfrm>
            <a:off x="3931277" y="361639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4087993" y="361220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872455" y="3576984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833123" y="343919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17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3267593" y="362156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3424309" y="3617374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3164734" y="3435437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16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54084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558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54203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54332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53310" cy="1692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500">
                <a:latin typeface="나눔고딕"/>
                <a:ea typeface="나눔고딕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ko-KR" altLang="en-US" sz="1000">
                <a:latin typeface="나눔고딕"/>
                <a:ea typeface="나눔고딕"/>
              </a:rPr>
              <a:t>시험 고유번호</a:t>
            </a:r>
          </a:p>
        </p:txBody>
      </p:sp>
      <p:sp>
        <p:nvSpPr>
          <p:cNvPr id="1742" name="모서리가 둥근 직사각형 1741"/>
          <p:cNvSpPr/>
          <p:nvPr/>
        </p:nvSpPr>
        <p:spPr>
          <a:xfrm>
            <a:off x="3318932" y="37910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3500072" y="37896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3150712" y="40507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3315813" y="40497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3501715" y="40483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3151450" y="4319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3316551" y="43187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3499278" y="43173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3152516" y="45823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3317617" y="458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3500344" y="4579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3153887" y="48428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3315813" y="4841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3501715" y="48404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3155691" y="51128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3317617" y="51117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3503519" y="5110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3155691" y="5384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3317617" y="5383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3500344" y="53824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3150712" y="56444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3315813" y="56434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3501938" y="56452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3153533" y="5908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3315459" y="59070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3501361" y="59056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3156589" y="61800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3318515" y="61790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3502036" y="61776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3981958" y="3790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4136070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823655" y="4050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3985581" y="4049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4137979" y="40477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824393" y="43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3986319" y="4318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4136336" y="4316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825459" y="4581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3985004" y="4580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4139783" y="4579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822068" y="48454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3981613" y="484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4138773" y="48461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823872" y="5112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3983417" y="5111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4140577" y="5109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823078" y="53841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3982623" y="53831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4142164" y="5381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818893" y="5643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3980819" y="564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4141377" y="5644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821714" y="5907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3983640" y="5906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4140800" y="59050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822389" y="617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3981934" y="61784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4139094" y="61770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ko-KR" altLang="en-US">
                  <a:latin typeface="나눔고딕"/>
                  <a:ea typeface="나눔고딕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832" name="직선 연결선 831"/>
          <p:cNvCxnSpPr/>
          <p:nvPr/>
        </p:nvCxnSpPr>
        <p:spPr>
          <a:xfrm>
            <a:off x="3100821" y="5032849"/>
            <a:ext cx="53158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/>
          <p:cNvCxnSpPr/>
          <p:nvPr/>
        </p:nvCxnSpPr>
        <p:spPr>
          <a:xfrm>
            <a:off x="3092551" y="3746230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모서리가 둥근 직사각형 839"/>
          <p:cNvSpPr/>
          <p:nvPr/>
        </p:nvSpPr>
        <p:spPr>
          <a:xfrm>
            <a:off x="3087955" y="3482581"/>
            <a:ext cx="54138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844" name="직선 연결선 843"/>
          <p:cNvCxnSpPr/>
          <p:nvPr/>
        </p:nvCxnSpPr>
        <p:spPr>
          <a:xfrm>
            <a:off x="3090335" y="3626597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8" name="그룹 867"/>
          <p:cNvGrpSpPr/>
          <p:nvPr/>
        </p:nvGrpSpPr>
        <p:grpSpPr>
          <a:xfrm>
            <a:off x="3049882" y="3574631"/>
            <a:ext cx="619315" cy="219217"/>
            <a:chOff x="7915188" y="856754"/>
            <a:chExt cx="534905" cy="219217"/>
          </a:xfrm>
        </p:grpSpPr>
        <p:sp>
          <p:nvSpPr>
            <p:cNvPr id="880" name="직사각형 879"/>
            <p:cNvSpPr/>
            <p:nvPr/>
          </p:nvSpPr>
          <p:spPr>
            <a:xfrm>
              <a:off x="7915188" y="858109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백</a:t>
              </a:r>
            </a:p>
          </p:txBody>
        </p:sp>
        <p:sp>
          <p:nvSpPr>
            <p:cNvPr id="884" name="직사각형 883"/>
            <p:cNvSpPr/>
            <p:nvPr/>
          </p:nvSpPr>
          <p:spPr>
            <a:xfrm>
              <a:off x="8054381" y="856754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십</a:t>
              </a:r>
            </a:p>
          </p:txBody>
        </p:sp>
        <p:sp>
          <p:nvSpPr>
            <p:cNvPr id="912" name="직사각형 911"/>
            <p:cNvSpPr/>
            <p:nvPr/>
          </p:nvSpPr>
          <p:spPr>
            <a:xfrm>
              <a:off x="8204756" y="860527"/>
              <a:ext cx="2453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 dirty="0">
                  <a:latin typeface="나눔고딕"/>
                  <a:ea typeface="나눔고딕"/>
                </a:rPr>
                <a:t>일</a:t>
              </a:r>
            </a:p>
          </p:txBody>
        </p:sp>
      </p:grpSp>
      <p:cxnSp>
        <p:nvCxnSpPr>
          <p:cNvPr id="916" name="직선 연결선 915"/>
          <p:cNvCxnSpPr/>
          <p:nvPr/>
        </p:nvCxnSpPr>
        <p:spPr>
          <a:xfrm>
            <a:off x="3766534" y="503235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758649" y="374573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754269" y="348208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756537" y="362609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708246" y="3577088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4031789" y="3576530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3151245" y="3792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821173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23" name="직사각형 422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4" name="직사각형 423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5" name="직사각형 424"/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6" name="직사각형 425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7" name="직사각형 426"/>
          <p:cNvSpPr/>
          <p:nvPr/>
        </p:nvSpPr>
        <p:spPr>
          <a:xfrm>
            <a:off x="-5626" y="321886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28" name="직사각형 427"/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0" name="직사각형 429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sp>
        <p:nvSpPr>
          <p:cNvPr id="431" name="직사각형 430"/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/>
          </a:p>
        </p:txBody>
      </p:sp>
      <p:cxnSp>
        <p:nvCxnSpPr>
          <p:cNvPr id="468" name="직선 연결선 467"/>
          <p:cNvCxnSpPr/>
          <p:nvPr/>
        </p:nvCxnSpPr>
        <p:spPr>
          <a:xfrm>
            <a:off x="4575101" y="361639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9" name="직선 연결선 468"/>
          <p:cNvCxnSpPr/>
          <p:nvPr/>
        </p:nvCxnSpPr>
        <p:spPr>
          <a:xfrm>
            <a:off x="4731817" y="361220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0" name="직사각형 469"/>
          <p:cNvSpPr/>
          <p:nvPr/>
        </p:nvSpPr>
        <p:spPr>
          <a:xfrm>
            <a:off x="4516279" y="3576984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471" name="직사각형 470"/>
          <p:cNvSpPr/>
          <p:nvPr/>
        </p:nvSpPr>
        <p:spPr>
          <a:xfrm>
            <a:off x="4476947" y="3439199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18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472" name="모서리가 둥근 직사각형 1782"/>
          <p:cNvSpPr/>
          <p:nvPr/>
        </p:nvSpPr>
        <p:spPr>
          <a:xfrm>
            <a:off x="4625782" y="3790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3" name="모서리가 둥근 직사각형 1783"/>
          <p:cNvSpPr/>
          <p:nvPr/>
        </p:nvSpPr>
        <p:spPr>
          <a:xfrm>
            <a:off x="4779894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4" name="모서리가 둥근 직사각형 1778"/>
          <p:cNvSpPr/>
          <p:nvPr/>
        </p:nvSpPr>
        <p:spPr>
          <a:xfrm>
            <a:off x="4467479" y="4050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5" name="모서리가 둥근 직사각형 1779"/>
          <p:cNvSpPr/>
          <p:nvPr/>
        </p:nvSpPr>
        <p:spPr>
          <a:xfrm>
            <a:off x="4629405" y="4049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6" name="모서리가 둥근 직사각형 1780"/>
          <p:cNvSpPr/>
          <p:nvPr/>
        </p:nvSpPr>
        <p:spPr>
          <a:xfrm>
            <a:off x="4781803" y="40477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7" name="모서리가 둥근 직사각형 1775"/>
          <p:cNvSpPr/>
          <p:nvPr/>
        </p:nvSpPr>
        <p:spPr>
          <a:xfrm>
            <a:off x="4468217" y="43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8" name="모서리가 둥근 직사각형 1776"/>
          <p:cNvSpPr/>
          <p:nvPr/>
        </p:nvSpPr>
        <p:spPr>
          <a:xfrm>
            <a:off x="4630143" y="4318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79" name="모서리가 둥근 직사각형 1777"/>
          <p:cNvSpPr/>
          <p:nvPr/>
        </p:nvSpPr>
        <p:spPr>
          <a:xfrm>
            <a:off x="4780160" y="4316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0" name="모서리가 둥근 직사각형 1772"/>
          <p:cNvSpPr/>
          <p:nvPr/>
        </p:nvSpPr>
        <p:spPr>
          <a:xfrm>
            <a:off x="4469283" y="4581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1" name="모서리가 둥근 직사각형 1773"/>
          <p:cNvSpPr/>
          <p:nvPr/>
        </p:nvSpPr>
        <p:spPr>
          <a:xfrm>
            <a:off x="4628828" y="4580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2" name="모서리가 둥근 직사각형 1774"/>
          <p:cNvSpPr/>
          <p:nvPr/>
        </p:nvSpPr>
        <p:spPr>
          <a:xfrm>
            <a:off x="4783607" y="4579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3" name="모서리가 둥근 직사각형 1769"/>
          <p:cNvSpPr/>
          <p:nvPr/>
        </p:nvSpPr>
        <p:spPr>
          <a:xfrm>
            <a:off x="4465892" y="48454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4" name="모서리가 둥근 직사각형 1770"/>
          <p:cNvSpPr/>
          <p:nvPr/>
        </p:nvSpPr>
        <p:spPr>
          <a:xfrm>
            <a:off x="4625437" y="484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5" name="모서리가 둥근 직사각형 1771"/>
          <p:cNvSpPr/>
          <p:nvPr/>
        </p:nvSpPr>
        <p:spPr>
          <a:xfrm>
            <a:off x="4782597" y="48461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6" name="모서리가 둥근 직사각형 1766"/>
          <p:cNvSpPr/>
          <p:nvPr/>
        </p:nvSpPr>
        <p:spPr>
          <a:xfrm>
            <a:off x="4467696" y="5112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7" name="모서리가 둥근 직사각형 1767"/>
          <p:cNvSpPr/>
          <p:nvPr/>
        </p:nvSpPr>
        <p:spPr>
          <a:xfrm>
            <a:off x="4627241" y="51111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8" name="모서리가 둥근 직사각형 1768"/>
          <p:cNvSpPr/>
          <p:nvPr/>
        </p:nvSpPr>
        <p:spPr>
          <a:xfrm>
            <a:off x="4784401" y="5109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89" name="모서리가 둥근 직사각형 1763"/>
          <p:cNvSpPr/>
          <p:nvPr/>
        </p:nvSpPr>
        <p:spPr>
          <a:xfrm>
            <a:off x="4466902" y="53841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0" name="모서리가 둥근 직사각형 1764"/>
          <p:cNvSpPr/>
          <p:nvPr/>
        </p:nvSpPr>
        <p:spPr>
          <a:xfrm>
            <a:off x="4626447" y="53831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1" name="모서리가 둥근 직사각형 1765"/>
          <p:cNvSpPr/>
          <p:nvPr/>
        </p:nvSpPr>
        <p:spPr>
          <a:xfrm>
            <a:off x="4785988" y="53817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2" name="모서리가 둥근 직사각형 1760"/>
          <p:cNvSpPr/>
          <p:nvPr/>
        </p:nvSpPr>
        <p:spPr>
          <a:xfrm>
            <a:off x="4462717" y="5643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3" name="모서리가 둥근 직사각형 1761"/>
          <p:cNvSpPr/>
          <p:nvPr/>
        </p:nvSpPr>
        <p:spPr>
          <a:xfrm>
            <a:off x="4624643" y="564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4" name="모서리가 둥근 직사각형 1762"/>
          <p:cNvSpPr/>
          <p:nvPr/>
        </p:nvSpPr>
        <p:spPr>
          <a:xfrm>
            <a:off x="4785201" y="56446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5" name="모서리가 둥근 직사각형 1757"/>
          <p:cNvSpPr/>
          <p:nvPr/>
        </p:nvSpPr>
        <p:spPr>
          <a:xfrm>
            <a:off x="4465538" y="5907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6" name="모서리가 둥근 직사각형 1758"/>
          <p:cNvSpPr/>
          <p:nvPr/>
        </p:nvSpPr>
        <p:spPr>
          <a:xfrm>
            <a:off x="4627464" y="5906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7" name="모서리가 둥근 직사각형 1759"/>
          <p:cNvSpPr/>
          <p:nvPr/>
        </p:nvSpPr>
        <p:spPr>
          <a:xfrm>
            <a:off x="4784624" y="59050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8" name="모서리가 둥근 직사각형 1754"/>
          <p:cNvSpPr/>
          <p:nvPr/>
        </p:nvSpPr>
        <p:spPr>
          <a:xfrm>
            <a:off x="4466213" y="617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499" name="모서리가 둥근 직사각형 1755"/>
          <p:cNvSpPr/>
          <p:nvPr/>
        </p:nvSpPr>
        <p:spPr>
          <a:xfrm>
            <a:off x="4625758" y="61784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500" name="모서리가 둥근 직사각형 1756"/>
          <p:cNvSpPr/>
          <p:nvPr/>
        </p:nvSpPr>
        <p:spPr>
          <a:xfrm>
            <a:off x="4782918" y="61770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501" name="직선 연결선 500"/>
          <p:cNvCxnSpPr/>
          <p:nvPr/>
        </p:nvCxnSpPr>
        <p:spPr>
          <a:xfrm>
            <a:off x="4410358" y="5032350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2" name="직선 연결선 501"/>
          <p:cNvCxnSpPr/>
          <p:nvPr/>
        </p:nvCxnSpPr>
        <p:spPr>
          <a:xfrm>
            <a:off x="4402473" y="374573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3" name="모서리가 둥근 직사각형 919"/>
          <p:cNvSpPr/>
          <p:nvPr/>
        </p:nvSpPr>
        <p:spPr>
          <a:xfrm>
            <a:off x="4398093" y="3482082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504" name="직선 연결선 503"/>
          <p:cNvCxnSpPr/>
          <p:nvPr/>
        </p:nvCxnSpPr>
        <p:spPr>
          <a:xfrm>
            <a:off x="4400361" y="3626098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5" name="직사각형 504"/>
          <p:cNvSpPr/>
          <p:nvPr/>
        </p:nvSpPr>
        <p:spPr>
          <a:xfrm>
            <a:off x="4352070" y="3577088"/>
            <a:ext cx="285957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506" name="직사각형 505"/>
          <p:cNvSpPr/>
          <p:nvPr/>
        </p:nvSpPr>
        <p:spPr>
          <a:xfrm>
            <a:off x="4675613" y="3576530"/>
            <a:ext cx="28626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507" name="모서리가 둥근 직사각형 1019"/>
          <p:cNvSpPr/>
          <p:nvPr/>
        </p:nvSpPr>
        <p:spPr>
          <a:xfrm>
            <a:off x="4464997" y="3789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1969" name="그룹 142"/>
          <p:cNvGrpSpPr/>
          <p:nvPr/>
        </p:nvGrpSpPr>
        <p:grpSpPr>
          <a:xfrm>
            <a:off x="4736976" y="2146808"/>
            <a:ext cx="696763" cy="100804"/>
            <a:chOff x="3538538" y="1077915"/>
            <a:chExt cx="696763" cy="100804"/>
          </a:xfrm>
        </p:grpSpPr>
        <p:sp>
          <p:nvSpPr>
            <p:cNvPr id="1970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1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2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 dirty="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3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1974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  <p:cxnSp>
        <p:nvCxnSpPr>
          <p:cNvPr id="1981" name="직선 연결선 1143"/>
          <p:cNvCxnSpPr/>
          <p:nvPr/>
        </p:nvCxnSpPr>
        <p:spPr>
          <a:xfrm>
            <a:off x="5871465" y="360996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2" name="직선 연결선 1144"/>
          <p:cNvCxnSpPr/>
          <p:nvPr/>
        </p:nvCxnSpPr>
        <p:spPr>
          <a:xfrm>
            <a:off x="6028181" y="360577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3" name="직사각형 1145"/>
          <p:cNvSpPr/>
          <p:nvPr/>
        </p:nvSpPr>
        <p:spPr>
          <a:xfrm>
            <a:off x="5812643" y="3570547"/>
            <a:ext cx="28742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1984" name="직사각형 1147"/>
          <p:cNvSpPr/>
          <p:nvPr/>
        </p:nvSpPr>
        <p:spPr>
          <a:xfrm>
            <a:off x="5773311" y="343276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20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cxnSp>
        <p:nvCxnSpPr>
          <p:cNvPr id="1985" name="직선 연결선 1194"/>
          <p:cNvCxnSpPr/>
          <p:nvPr/>
        </p:nvCxnSpPr>
        <p:spPr>
          <a:xfrm>
            <a:off x="5207781" y="3615129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6" name="직선 연결선 1195"/>
          <p:cNvCxnSpPr/>
          <p:nvPr/>
        </p:nvCxnSpPr>
        <p:spPr>
          <a:xfrm>
            <a:off x="5364497" y="361093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7" name="직사각형 1198"/>
          <p:cNvSpPr/>
          <p:nvPr/>
        </p:nvSpPr>
        <p:spPr>
          <a:xfrm>
            <a:off x="5104922" y="34290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19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1988" name="모서리가 둥근 직사각형 1741"/>
          <p:cNvSpPr/>
          <p:nvPr/>
        </p:nvSpPr>
        <p:spPr>
          <a:xfrm>
            <a:off x="5259120" y="3784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89" name="모서리가 둥근 직사각형 1742"/>
          <p:cNvSpPr/>
          <p:nvPr/>
        </p:nvSpPr>
        <p:spPr>
          <a:xfrm>
            <a:off x="5440260" y="37832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0" name="모서리가 둥근 직사각형 1737"/>
          <p:cNvSpPr/>
          <p:nvPr/>
        </p:nvSpPr>
        <p:spPr>
          <a:xfrm>
            <a:off x="5090900" y="40443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1" name="모서리가 둥근 직사각형 1738"/>
          <p:cNvSpPr/>
          <p:nvPr/>
        </p:nvSpPr>
        <p:spPr>
          <a:xfrm>
            <a:off x="5256001" y="40433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2" name="모서리가 둥근 직사각형 1739"/>
          <p:cNvSpPr/>
          <p:nvPr/>
        </p:nvSpPr>
        <p:spPr>
          <a:xfrm>
            <a:off x="5441903" y="4041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3" name="모서리가 둥근 직사각형 1734"/>
          <p:cNvSpPr/>
          <p:nvPr/>
        </p:nvSpPr>
        <p:spPr>
          <a:xfrm>
            <a:off x="5091638" y="4313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4" name="모서리가 둥근 직사각형 1735"/>
          <p:cNvSpPr/>
          <p:nvPr/>
        </p:nvSpPr>
        <p:spPr>
          <a:xfrm>
            <a:off x="5256739" y="4312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5" name="모서리가 둥근 직사각형 1736"/>
          <p:cNvSpPr/>
          <p:nvPr/>
        </p:nvSpPr>
        <p:spPr>
          <a:xfrm>
            <a:off x="5439466" y="4310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6" name="모서리가 둥근 직사각형 1731"/>
          <p:cNvSpPr/>
          <p:nvPr/>
        </p:nvSpPr>
        <p:spPr>
          <a:xfrm>
            <a:off x="5092704" y="4575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7" name="모서리가 둥근 직사각형 1732"/>
          <p:cNvSpPr/>
          <p:nvPr/>
        </p:nvSpPr>
        <p:spPr>
          <a:xfrm>
            <a:off x="5257805" y="4574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8" name="모서리가 둥근 직사각형 1733"/>
          <p:cNvSpPr/>
          <p:nvPr/>
        </p:nvSpPr>
        <p:spPr>
          <a:xfrm>
            <a:off x="5440532" y="4573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1999" name="모서리가 둥근 직사각형 1728"/>
          <p:cNvSpPr/>
          <p:nvPr/>
        </p:nvSpPr>
        <p:spPr>
          <a:xfrm>
            <a:off x="5094075" y="48364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0" name="모서리가 둥근 직사각형 1729"/>
          <p:cNvSpPr/>
          <p:nvPr/>
        </p:nvSpPr>
        <p:spPr>
          <a:xfrm>
            <a:off x="5256001" y="48354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1" name="모서리가 둥근 직사각형 1730"/>
          <p:cNvSpPr/>
          <p:nvPr/>
        </p:nvSpPr>
        <p:spPr>
          <a:xfrm>
            <a:off x="5441903" y="48340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2" name="모서리가 둥근 직사각형 1725"/>
          <p:cNvSpPr/>
          <p:nvPr/>
        </p:nvSpPr>
        <p:spPr>
          <a:xfrm>
            <a:off x="5095879" y="51063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3" name="모서리가 둥근 직사각형 1726"/>
          <p:cNvSpPr/>
          <p:nvPr/>
        </p:nvSpPr>
        <p:spPr>
          <a:xfrm>
            <a:off x="5257805" y="51053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4" name="모서리가 둥근 직사각형 1727"/>
          <p:cNvSpPr/>
          <p:nvPr/>
        </p:nvSpPr>
        <p:spPr>
          <a:xfrm>
            <a:off x="5443707" y="51039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5" name="모서리가 둥근 직사각형 1722"/>
          <p:cNvSpPr/>
          <p:nvPr/>
        </p:nvSpPr>
        <p:spPr>
          <a:xfrm>
            <a:off x="5095879" y="5378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6" name="모서리가 둥근 직사각형 1723"/>
          <p:cNvSpPr/>
          <p:nvPr/>
        </p:nvSpPr>
        <p:spPr>
          <a:xfrm>
            <a:off x="5257805" y="53773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7" name="모서리가 둥근 직사각형 1724"/>
          <p:cNvSpPr/>
          <p:nvPr/>
        </p:nvSpPr>
        <p:spPr>
          <a:xfrm>
            <a:off x="5440532" y="53759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8" name="모서리가 둥근 직사각형 1719"/>
          <p:cNvSpPr/>
          <p:nvPr/>
        </p:nvSpPr>
        <p:spPr>
          <a:xfrm>
            <a:off x="5090900" y="5638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09" name="모서리가 둥근 직사각형 1720"/>
          <p:cNvSpPr/>
          <p:nvPr/>
        </p:nvSpPr>
        <p:spPr>
          <a:xfrm>
            <a:off x="5256001" y="5637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0" name="모서리가 둥근 직사각형 1721"/>
          <p:cNvSpPr/>
          <p:nvPr/>
        </p:nvSpPr>
        <p:spPr>
          <a:xfrm>
            <a:off x="5442126" y="56388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1" name="모서리가 둥근 직사각형 1716"/>
          <p:cNvSpPr/>
          <p:nvPr/>
        </p:nvSpPr>
        <p:spPr>
          <a:xfrm>
            <a:off x="5093721" y="59016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2" name="모서리가 둥근 직사각형 1717"/>
          <p:cNvSpPr/>
          <p:nvPr/>
        </p:nvSpPr>
        <p:spPr>
          <a:xfrm>
            <a:off x="5255647" y="59006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3" name="모서리가 둥근 직사각형 1718"/>
          <p:cNvSpPr/>
          <p:nvPr/>
        </p:nvSpPr>
        <p:spPr>
          <a:xfrm>
            <a:off x="5441549" y="58992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4" name="모서리가 둥근 직사각형 1713"/>
          <p:cNvSpPr/>
          <p:nvPr/>
        </p:nvSpPr>
        <p:spPr>
          <a:xfrm>
            <a:off x="5096777" y="6173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5" name="모서리가 둥근 직사각형 1714"/>
          <p:cNvSpPr/>
          <p:nvPr/>
        </p:nvSpPr>
        <p:spPr>
          <a:xfrm>
            <a:off x="5258703" y="61726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6" name="모서리가 둥근 직사각형 1715"/>
          <p:cNvSpPr/>
          <p:nvPr/>
        </p:nvSpPr>
        <p:spPr>
          <a:xfrm>
            <a:off x="5442224" y="61712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7" name="모서리가 둥근 직사각형 1782"/>
          <p:cNvSpPr/>
          <p:nvPr/>
        </p:nvSpPr>
        <p:spPr>
          <a:xfrm>
            <a:off x="5922146" y="3783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8" name="모서리가 둥근 직사각형 1783"/>
          <p:cNvSpPr/>
          <p:nvPr/>
        </p:nvSpPr>
        <p:spPr>
          <a:xfrm>
            <a:off x="6076258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19" name="모서리가 둥근 직사각형 1778"/>
          <p:cNvSpPr/>
          <p:nvPr/>
        </p:nvSpPr>
        <p:spPr>
          <a:xfrm>
            <a:off x="5763843" y="4043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0" name="모서리가 둥근 직사각형 1779"/>
          <p:cNvSpPr/>
          <p:nvPr/>
        </p:nvSpPr>
        <p:spPr>
          <a:xfrm>
            <a:off x="5925769" y="4042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1" name="모서리가 둥근 직사각형 1780"/>
          <p:cNvSpPr/>
          <p:nvPr/>
        </p:nvSpPr>
        <p:spPr>
          <a:xfrm>
            <a:off x="6078167" y="404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2" name="모서리가 둥근 직사각형 1775"/>
          <p:cNvSpPr/>
          <p:nvPr/>
        </p:nvSpPr>
        <p:spPr>
          <a:xfrm>
            <a:off x="5764581" y="4312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3" name="모서리가 둥근 직사각형 1776"/>
          <p:cNvSpPr/>
          <p:nvPr/>
        </p:nvSpPr>
        <p:spPr>
          <a:xfrm>
            <a:off x="5926507" y="4311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4" name="모서리가 둥근 직사각형 1777"/>
          <p:cNvSpPr/>
          <p:nvPr/>
        </p:nvSpPr>
        <p:spPr>
          <a:xfrm>
            <a:off x="6076524" y="4310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5" name="모서리가 둥근 직사각형 1772"/>
          <p:cNvSpPr/>
          <p:nvPr/>
        </p:nvSpPr>
        <p:spPr>
          <a:xfrm>
            <a:off x="5765647" y="45752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6" name="모서리가 둥근 직사각형 1773"/>
          <p:cNvSpPr/>
          <p:nvPr/>
        </p:nvSpPr>
        <p:spPr>
          <a:xfrm>
            <a:off x="5925192" y="4574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7" name="모서리가 둥근 직사각형 1774"/>
          <p:cNvSpPr/>
          <p:nvPr/>
        </p:nvSpPr>
        <p:spPr>
          <a:xfrm>
            <a:off x="6079971" y="4572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8" name="모서리가 둥근 직사각형 1769"/>
          <p:cNvSpPr/>
          <p:nvPr/>
        </p:nvSpPr>
        <p:spPr>
          <a:xfrm>
            <a:off x="5762256" y="483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29" name="모서리가 둥근 직사각형 1770"/>
          <p:cNvSpPr/>
          <p:nvPr/>
        </p:nvSpPr>
        <p:spPr>
          <a:xfrm>
            <a:off x="5921801" y="4837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0" name="모서리가 둥근 직사각형 1771"/>
          <p:cNvSpPr/>
          <p:nvPr/>
        </p:nvSpPr>
        <p:spPr>
          <a:xfrm>
            <a:off x="6078961" y="48397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1" name="모서리가 둥근 직사각형 1766"/>
          <p:cNvSpPr/>
          <p:nvPr/>
        </p:nvSpPr>
        <p:spPr>
          <a:xfrm>
            <a:off x="5764060" y="5105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2" name="모서리가 둥근 직사각형 1767"/>
          <p:cNvSpPr/>
          <p:nvPr/>
        </p:nvSpPr>
        <p:spPr>
          <a:xfrm>
            <a:off x="5923605" y="51047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3" name="모서리가 둥근 직사각형 1768"/>
          <p:cNvSpPr/>
          <p:nvPr/>
        </p:nvSpPr>
        <p:spPr>
          <a:xfrm>
            <a:off x="6080765" y="5103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4" name="모서리가 둥근 직사각형 1763"/>
          <p:cNvSpPr/>
          <p:nvPr/>
        </p:nvSpPr>
        <p:spPr>
          <a:xfrm>
            <a:off x="5763266" y="53777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5" name="모서리가 둥근 직사각형 1764"/>
          <p:cNvSpPr/>
          <p:nvPr/>
        </p:nvSpPr>
        <p:spPr>
          <a:xfrm>
            <a:off x="5922811" y="5376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6" name="모서리가 둥근 직사각형 1765"/>
          <p:cNvSpPr/>
          <p:nvPr/>
        </p:nvSpPr>
        <p:spPr>
          <a:xfrm>
            <a:off x="6082352" y="53753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7" name="모서리가 둥근 직사각형 1760"/>
          <p:cNvSpPr/>
          <p:nvPr/>
        </p:nvSpPr>
        <p:spPr>
          <a:xfrm>
            <a:off x="5759081" y="5637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8" name="모서리가 둥근 직사각형 1761"/>
          <p:cNvSpPr/>
          <p:nvPr/>
        </p:nvSpPr>
        <p:spPr>
          <a:xfrm>
            <a:off x="5921007" y="56363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39" name="모서리가 둥근 직사각형 1762"/>
          <p:cNvSpPr/>
          <p:nvPr/>
        </p:nvSpPr>
        <p:spPr>
          <a:xfrm>
            <a:off x="6081565" y="5638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0" name="모서리가 둥근 직사각형 1757"/>
          <p:cNvSpPr/>
          <p:nvPr/>
        </p:nvSpPr>
        <p:spPr>
          <a:xfrm>
            <a:off x="5761902" y="5900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1" name="모서리가 둥근 직사각형 1758"/>
          <p:cNvSpPr/>
          <p:nvPr/>
        </p:nvSpPr>
        <p:spPr>
          <a:xfrm>
            <a:off x="5923828" y="58999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2" name="모서리가 둥근 직사각형 1759"/>
          <p:cNvSpPr/>
          <p:nvPr/>
        </p:nvSpPr>
        <p:spPr>
          <a:xfrm>
            <a:off x="6080988" y="5898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3" name="모서리가 둥근 직사각형 1754"/>
          <p:cNvSpPr/>
          <p:nvPr/>
        </p:nvSpPr>
        <p:spPr>
          <a:xfrm>
            <a:off x="5762577" y="61729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4" name="모서리가 둥근 직사각형 1755"/>
          <p:cNvSpPr/>
          <p:nvPr/>
        </p:nvSpPr>
        <p:spPr>
          <a:xfrm>
            <a:off x="5922122" y="6171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45" name="모서리가 둥근 직사각형 1756"/>
          <p:cNvSpPr/>
          <p:nvPr/>
        </p:nvSpPr>
        <p:spPr>
          <a:xfrm>
            <a:off x="6079282" y="61706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47" name="직선 연결선 831"/>
          <p:cNvCxnSpPr/>
          <p:nvPr/>
        </p:nvCxnSpPr>
        <p:spPr>
          <a:xfrm>
            <a:off x="5041009" y="5026412"/>
            <a:ext cx="53158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8" name="직선 연결선 835"/>
          <p:cNvCxnSpPr/>
          <p:nvPr/>
        </p:nvCxnSpPr>
        <p:spPr>
          <a:xfrm>
            <a:off x="5032739" y="3739793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9" name="모서리가 둥근 직사각형 839"/>
          <p:cNvSpPr/>
          <p:nvPr/>
        </p:nvSpPr>
        <p:spPr>
          <a:xfrm>
            <a:off x="5028143" y="3476144"/>
            <a:ext cx="54138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50" name="직선 연결선 843"/>
          <p:cNvCxnSpPr/>
          <p:nvPr/>
        </p:nvCxnSpPr>
        <p:spPr>
          <a:xfrm>
            <a:off x="5030523" y="3620160"/>
            <a:ext cx="54138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51" name="그룹 867"/>
          <p:cNvGrpSpPr/>
          <p:nvPr/>
        </p:nvGrpSpPr>
        <p:grpSpPr>
          <a:xfrm>
            <a:off x="4990070" y="3568194"/>
            <a:ext cx="619315" cy="219217"/>
            <a:chOff x="7915188" y="856754"/>
            <a:chExt cx="534905" cy="219217"/>
          </a:xfrm>
        </p:grpSpPr>
        <p:sp>
          <p:nvSpPr>
            <p:cNvPr id="2052" name="직사각형 879"/>
            <p:cNvSpPr/>
            <p:nvPr/>
          </p:nvSpPr>
          <p:spPr>
            <a:xfrm>
              <a:off x="7915188" y="858109"/>
              <a:ext cx="247583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백</a:t>
              </a:r>
            </a:p>
          </p:txBody>
        </p:sp>
        <p:sp>
          <p:nvSpPr>
            <p:cNvPr id="2053" name="직사각형 883"/>
            <p:cNvSpPr/>
            <p:nvPr/>
          </p:nvSpPr>
          <p:spPr>
            <a:xfrm>
              <a:off x="8054381" y="856754"/>
              <a:ext cx="248245" cy="21544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십</a:t>
              </a:r>
            </a:p>
          </p:txBody>
        </p:sp>
        <p:sp>
          <p:nvSpPr>
            <p:cNvPr id="2054" name="직사각형 911"/>
            <p:cNvSpPr/>
            <p:nvPr/>
          </p:nvSpPr>
          <p:spPr>
            <a:xfrm>
              <a:off x="8204756" y="860527"/>
              <a:ext cx="248283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defRPr/>
              </a:pPr>
              <a:r>
                <a:rPr lang="ko-KR" altLang="en-US" sz="800">
                  <a:latin typeface="나눔고딕"/>
                  <a:ea typeface="나눔고딕"/>
                </a:rPr>
                <a:t>일</a:t>
              </a:r>
            </a:p>
          </p:txBody>
        </p:sp>
      </p:grpSp>
      <p:cxnSp>
        <p:nvCxnSpPr>
          <p:cNvPr id="2055" name="직선 연결선 915"/>
          <p:cNvCxnSpPr/>
          <p:nvPr/>
        </p:nvCxnSpPr>
        <p:spPr>
          <a:xfrm>
            <a:off x="5706722" y="5025913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6" name="직선 연결선 917"/>
          <p:cNvCxnSpPr/>
          <p:nvPr/>
        </p:nvCxnSpPr>
        <p:spPr>
          <a:xfrm>
            <a:off x="5698837" y="3739294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7" name="모서리가 둥근 직사각형 919"/>
          <p:cNvSpPr/>
          <p:nvPr/>
        </p:nvSpPr>
        <p:spPr>
          <a:xfrm>
            <a:off x="5694457" y="3475645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58" name="직선 연결선 921"/>
          <p:cNvCxnSpPr/>
          <p:nvPr/>
        </p:nvCxnSpPr>
        <p:spPr>
          <a:xfrm>
            <a:off x="5696725" y="361966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59" name="직사각형 925"/>
          <p:cNvSpPr/>
          <p:nvPr/>
        </p:nvSpPr>
        <p:spPr>
          <a:xfrm>
            <a:off x="5648434" y="3570651"/>
            <a:ext cx="28744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060" name="직사각형 933"/>
          <p:cNvSpPr/>
          <p:nvPr/>
        </p:nvSpPr>
        <p:spPr>
          <a:xfrm>
            <a:off x="5971977" y="3570093"/>
            <a:ext cx="28737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061" name="모서리가 둥근 직사각형 969"/>
          <p:cNvSpPr/>
          <p:nvPr/>
        </p:nvSpPr>
        <p:spPr>
          <a:xfrm>
            <a:off x="5091433" y="37863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2" name="모서리가 둥근 직사각형 1019"/>
          <p:cNvSpPr/>
          <p:nvPr/>
        </p:nvSpPr>
        <p:spPr>
          <a:xfrm>
            <a:off x="5761361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63" name="직선 연결선 467"/>
          <p:cNvCxnSpPr/>
          <p:nvPr/>
        </p:nvCxnSpPr>
        <p:spPr>
          <a:xfrm>
            <a:off x="6515289" y="3609962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4" name="직선 연결선 468"/>
          <p:cNvCxnSpPr/>
          <p:nvPr/>
        </p:nvCxnSpPr>
        <p:spPr>
          <a:xfrm>
            <a:off x="6672005" y="360577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5" name="직사각형 469"/>
          <p:cNvSpPr/>
          <p:nvPr/>
        </p:nvSpPr>
        <p:spPr>
          <a:xfrm>
            <a:off x="6456467" y="3570547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066" name="직사각형 470"/>
          <p:cNvSpPr/>
          <p:nvPr/>
        </p:nvSpPr>
        <p:spPr>
          <a:xfrm>
            <a:off x="6417135" y="3432762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>
                <a:latin typeface="나눔고딕"/>
                <a:ea typeface="나눔고딕"/>
              </a:rPr>
              <a:t>21</a:t>
            </a:r>
            <a:r>
              <a:rPr lang="ko-KR" altLang="en-US" sz="90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067" name="모서리가 둥근 직사각형 1782"/>
          <p:cNvSpPr/>
          <p:nvPr/>
        </p:nvSpPr>
        <p:spPr>
          <a:xfrm>
            <a:off x="6565970" y="3783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8" name="모서리가 둥근 직사각형 1783"/>
          <p:cNvSpPr/>
          <p:nvPr/>
        </p:nvSpPr>
        <p:spPr>
          <a:xfrm>
            <a:off x="6720082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69" name="모서리가 둥근 직사각형 1778"/>
          <p:cNvSpPr/>
          <p:nvPr/>
        </p:nvSpPr>
        <p:spPr>
          <a:xfrm>
            <a:off x="6407667" y="4043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0" name="모서리가 둥근 직사각형 1779"/>
          <p:cNvSpPr/>
          <p:nvPr/>
        </p:nvSpPr>
        <p:spPr>
          <a:xfrm>
            <a:off x="6569593" y="4042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1" name="모서리가 둥근 직사각형 1780"/>
          <p:cNvSpPr/>
          <p:nvPr/>
        </p:nvSpPr>
        <p:spPr>
          <a:xfrm>
            <a:off x="6721991" y="404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2" name="모서리가 둥근 직사각형 1775"/>
          <p:cNvSpPr/>
          <p:nvPr/>
        </p:nvSpPr>
        <p:spPr>
          <a:xfrm>
            <a:off x="6408405" y="43126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3" name="모서리가 둥근 직사각형 1776"/>
          <p:cNvSpPr/>
          <p:nvPr/>
        </p:nvSpPr>
        <p:spPr>
          <a:xfrm>
            <a:off x="6570331" y="4311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4" name="모서리가 둥근 직사각형 1777"/>
          <p:cNvSpPr/>
          <p:nvPr/>
        </p:nvSpPr>
        <p:spPr>
          <a:xfrm>
            <a:off x="6720348" y="4310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5" name="모서리가 둥근 직사각형 1772"/>
          <p:cNvSpPr/>
          <p:nvPr/>
        </p:nvSpPr>
        <p:spPr>
          <a:xfrm>
            <a:off x="6409471" y="45752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6" name="모서리가 둥근 직사각형 1773"/>
          <p:cNvSpPr/>
          <p:nvPr/>
        </p:nvSpPr>
        <p:spPr>
          <a:xfrm>
            <a:off x="6569016" y="4574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7" name="모서리가 둥근 직사각형 1774"/>
          <p:cNvSpPr/>
          <p:nvPr/>
        </p:nvSpPr>
        <p:spPr>
          <a:xfrm>
            <a:off x="6723795" y="45728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8" name="모서리가 둥근 직사각형 1769"/>
          <p:cNvSpPr/>
          <p:nvPr/>
        </p:nvSpPr>
        <p:spPr>
          <a:xfrm>
            <a:off x="6406080" y="483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79" name="모서리가 둥근 직사각형 1770"/>
          <p:cNvSpPr/>
          <p:nvPr/>
        </p:nvSpPr>
        <p:spPr>
          <a:xfrm>
            <a:off x="6565625" y="4837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0" name="모서리가 둥근 직사각형 1771"/>
          <p:cNvSpPr/>
          <p:nvPr/>
        </p:nvSpPr>
        <p:spPr>
          <a:xfrm>
            <a:off x="6722785" y="48397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1" name="모서리가 둥근 직사각형 1766"/>
          <p:cNvSpPr/>
          <p:nvPr/>
        </p:nvSpPr>
        <p:spPr>
          <a:xfrm>
            <a:off x="6407884" y="5105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2" name="모서리가 둥근 직사각형 1767"/>
          <p:cNvSpPr/>
          <p:nvPr/>
        </p:nvSpPr>
        <p:spPr>
          <a:xfrm>
            <a:off x="6567429" y="51047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3" name="모서리가 둥근 직사각형 1768"/>
          <p:cNvSpPr/>
          <p:nvPr/>
        </p:nvSpPr>
        <p:spPr>
          <a:xfrm>
            <a:off x="6724589" y="5103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4" name="모서리가 둥근 직사각형 1763"/>
          <p:cNvSpPr/>
          <p:nvPr/>
        </p:nvSpPr>
        <p:spPr>
          <a:xfrm>
            <a:off x="6407090" y="53777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5" name="모서리가 둥근 직사각형 1764"/>
          <p:cNvSpPr/>
          <p:nvPr/>
        </p:nvSpPr>
        <p:spPr>
          <a:xfrm>
            <a:off x="6566635" y="5376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6" name="모서리가 둥근 직사각형 1765"/>
          <p:cNvSpPr/>
          <p:nvPr/>
        </p:nvSpPr>
        <p:spPr>
          <a:xfrm>
            <a:off x="6726176" y="53753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7" name="모서리가 둥근 직사각형 1760"/>
          <p:cNvSpPr/>
          <p:nvPr/>
        </p:nvSpPr>
        <p:spPr>
          <a:xfrm>
            <a:off x="6402905" y="5637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8" name="모서리가 둥근 직사각형 1761"/>
          <p:cNvSpPr/>
          <p:nvPr/>
        </p:nvSpPr>
        <p:spPr>
          <a:xfrm>
            <a:off x="6564831" y="56363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89" name="모서리가 둥근 직사각형 1762"/>
          <p:cNvSpPr/>
          <p:nvPr/>
        </p:nvSpPr>
        <p:spPr>
          <a:xfrm>
            <a:off x="6725389" y="5638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0" name="모서리가 둥근 직사각형 1757"/>
          <p:cNvSpPr/>
          <p:nvPr/>
        </p:nvSpPr>
        <p:spPr>
          <a:xfrm>
            <a:off x="6405726" y="5900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1" name="모서리가 둥근 직사각형 1758"/>
          <p:cNvSpPr/>
          <p:nvPr/>
        </p:nvSpPr>
        <p:spPr>
          <a:xfrm>
            <a:off x="6567652" y="58999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2" name="모서리가 둥근 직사각형 1759"/>
          <p:cNvSpPr/>
          <p:nvPr/>
        </p:nvSpPr>
        <p:spPr>
          <a:xfrm>
            <a:off x="6724812" y="5898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3" name="모서리가 둥근 직사각형 1754"/>
          <p:cNvSpPr/>
          <p:nvPr/>
        </p:nvSpPr>
        <p:spPr>
          <a:xfrm>
            <a:off x="6406401" y="61729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4" name="모서리가 둥근 직사각형 1755"/>
          <p:cNvSpPr/>
          <p:nvPr/>
        </p:nvSpPr>
        <p:spPr>
          <a:xfrm>
            <a:off x="6565946" y="6171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095" name="모서리가 둥근 직사각형 1756"/>
          <p:cNvSpPr/>
          <p:nvPr/>
        </p:nvSpPr>
        <p:spPr>
          <a:xfrm>
            <a:off x="6723106" y="61706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096" name="직선 연결선 500"/>
          <p:cNvCxnSpPr/>
          <p:nvPr/>
        </p:nvCxnSpPr>
        <p:spPr>
          <a:xfrm>
            <a:off x="6350546" y="5025913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7" name="직선 연결선 501"/>
          <p:cNvCxnSpPr/>
          <p:nvPr/>
        </p:nvCxnSpPr>
        <p:spPr>
          <a:xfrm>
            <a:off x="6342661" y="3739294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8" name="모서리가 둥근 직사각형 919"/>
          <p:cNvSpPr/>
          <p:nvPr/>
        </p:nvSpPr>
        <p:spPr>
          <a:xfrm>
            <a:off x="6338281" y="3475645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099" name="직선 연결선 503"/>
          <p:cNvCxnSpPr/>
          <p:nvPr/>
        </p:nvCxnSpPr>
        <p:spPr>
          <a:xfrm>
            <a:off x="6340549" y="3619661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0" name="직사각형 504"/>
          <p:cNvSpPr/>
          <p:nvPr/>
        </p:nvSpPr>
        <p:spPr>
          <a:xfrm>
            <a:off x="6292258" y="3570651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01" name="직사각형 505"/>
          <p:cNvSpPr/>
          <p:nvPr/>
        </p:nvSpPr>
        <p:spPr>
          <a:xfrm>
            <a:off x="6615801" y="3570093"/>
            <a:ext cx="2874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02" name="모서리가 둥근 직사각형 1019"/>
          <p:cNvSpPr/>
          <p:nvPr/>
        </p:nvSpPr>
        <p:spPr>
          <a:xfrm>
            <a:off x="6405185" y="3782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43" name="직선 연결선 467"/>
          <p:cNvCxnSpPr/>
          <p:nvPr/>
        </p:nvCxnSpPr>
        <p:spPr>
          <a:xfrm>
            <a:off x="7157317" y="360620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4" name="직선 연결선 468"/>
          <p:cNvCxnSpPr/>
          <p:nvPr/>
        </p:nvCxnSpPr>
        <p:spPr>
          <a:xfrm>
            <a:off x="7314033" y="360200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5" name="직사각형 469"/>
          <p:cNvSpPr/>
          <p:nvPr/>
        </p:nvSpPr>
        <p:spPr>
          <a:xfrm>
            <a:off x="7098495" y="3566785"/>
            <a:ext cx="2875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십</a:t>
            </a:r>
          </a:p>
        </p:txBody>
      </p:sp>
      <p:sp>
        <p:nvSpPr>
          <p:cNvPr id="2146" name="직사각형 470"/>
          <p:cNvSpPr/>
          <p:nvPr/>
        </p:nvSpPr>
        <p:spPr>
          <a:xfrm>
            <a:off x="7059163" y="34290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altLang="ko-KR" sz="900" dirty="0">
                <a:latin typeface="나눔고딕"/>
                <a:ea typeface="나눔고딕"/>
              </a:rPr>
              <a:t>22</a:t>
            </a:r>
            <a:r>
              <a:rPr lang="ko-KR" altLang="en-US" sz="900" dirty="0">
                <a:latin typeface="나눔고딕"/>
                <a:ea typeface="나눔고딕"/>
              </a:rPr>
              <a:t>번</a:t>
            </a:r>
          </a:p>
        </p:txBody>
      </p:sp>
      <p:sp>
        <p:nvSpPr>
          <p:cNvPr id="2147" name="모서리가 둥근 직사각형 1782"/>
          <p:cNvSpPr/>
          <p:nvPr/>
        </p:nvSpPr>
        <p:spPr>
          <a:xfrm>
            <a:off x="7207998" y="37802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8" name="모서리가 둥근 직사각형 1783"/>
          <p:cNvSpPr/>
          <p:nvPr/>
        </p:nvSpPr>
        <p:spPr>
          <a:xfrm>
            <a:off x="7362110" y="3778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49" name="모서리가 둥근 직사각형 1778"/>
          <p:cNvSpPr/>
          <p:nvPr/>
        </p:nvSpPr>
        <p:spPr>
          <a:xfrm>
            <a:off x="7049695" y="40399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0" name="모서리가 둥근 직사각형 1779"/>
          <p:cNvSpPr/>
          <p:nvPr/>
        </p:nvSpPr>
        <p:spPr>
          <a:xfrm>
            <a:off x="7211621" y="4038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1" name="모서리가 둥근 직사각형 1780"/>
          <p:cNvSpPr/>
          <p:nvPr/>
        </p:nvSpPr>
        <p:spPr>
          <a:xfrm>
            <a:off x="7364019" y="40375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1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2" name="모서리가 둥근 직사각형 1775"/>
          <p:cNvSpPr/>
          <p:nvPr/>
        </p:nvSpPr>
        <p:spPr>
          <a:xfrm>
            <a:off x="7050433" y="43089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3" name="모서리가 둥근 직사각형 1776"/>
          <p:cNvSpPr/>
          <p:nvPr/>
        </p:nvSpPr>
        <p:spPr>
          <a:xfrm>
            <a:off x="7212359" y="43079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4" name="모서리가 둥근 직사각형 1777"/>
          <p:cNvSpPr/>
          <p:nvPr/>
        </p:nvSpPr>
        <p:spPr>
          <a:xfrm>
            <a:off x="7362376" y="43065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2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5" name="모서리가 둥근 직사각형 1772"/>
          <p:cNvSpPr/>
          <p:nvPr/>
        </p:nvSpPr>
        <p:spPr>
          <a:xfrm>
            <a:off x="7051499" y="45715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6" name="모서리가 둥근 직사각형 1773"/>
          <p:cNvSpPr/>
          <p:nvPr/>
        </p:nvSpPr>
        <p:spPr>
          <a:xfrm>
            <a:off x="7211044" y="45704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7" name="모서리가 둥근 직사각형 1774"/>
          <p:cNvSpPr/>
          <p:nvPr/>
        </p:nvSpPr>
        <p:spPr>
          <a:xfrm>
            <a:off x="7365823" y="45691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3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8" name="모서리가 둥근 직사각형 1769"/>
          <p:cNvSpPr/>
          <p:nvPr/>
        </p:nvSpPr>
        <p:spPr>
          <a:xfrm>
            <a:off x="7048108" y="4835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59" name="모서리가 둥근 직사각형 1770"/>
          <p:cNvSpPr/>
          <p:nvPr/>
        </p:nvSpPr>
        <p:spPr>
          <a:xfrm>
            <a:off x="7207653" y="48341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0" name="모서리가 둥근 직사각형 1771"/>
          <p:cNvSpPr/>
          <p:nvPr/>
        </p:nvSpPr>
        <p:spPr>
          <a:xfrm>
            <a:off x="7364813" y="48359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4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1" name="모서리가 둥근 직사각형 1766"/>
          <p:cNvSpPr/>
          <p:nvPr/>
        </p:nvSpPr>
        <p:spPr>
          <a:xfrm>
            <a:off x="7049912" y="5101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2" name="모서리가 둥근 직사각형 1767"/>
          <p:cNvSpPr/>
          <p:nvPr/>
        </p:nvSpPr>
        <p:spPr>
          <a:xfrm>
            <a:off x="7209457" y="5100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3" name="모서리가 둥근 직사각형 1768"/>
          <p:cNvSpPr/>
          <p:nvPr/>
        </p:nvSpPr>
        <p:spPr>
          <a:xfrm>
            <a:off x="7366617" y="5099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5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4" name="모서리가 둥근 직사각형 1763"/>
          <p:cNvSpPr/>
          <p:nvPr/>
        </p:nvSpPr>
        <p:spPr>
          <a:xfrm>
            <a:off x="7049118" y="53739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5" name="모서리가 둥근 직사각형 1764"/>
          <p:cNvSpPr/>
          <p:nvPr/>
        </p:nvSpPr>
        <p:spPr>
          <a:xfrm>
            <a:off x="7208663" y="5372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6" name="모서리가 둥근 직사각형 1765"/>
          <p:cNvSpPr/>
          <p:nvPr/>
        </p:nvSpPr>
        <p:spPr>
          <a:xfrm>
            <a:off x="7368204" y="53715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6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7" name="모서리가 둥근 직사각형 1760"/>
          <p:cNvSpPr/>
          <p:nvPr/>
        </p:nvSpPr>
        <p:spPr>
          <a:xfrm>
            <a:off x="7044933" y="56336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8" name="모서리가 둥근 직사각형 1761"/>
          <p:cNvSpPr/>
          <p:nvPr/>
        </p:nvSpPr>
        <p:spPr>
          <a:xfrm>
            <a:off x="7206859" y="5632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69" name="모서리가 둥근 직사각형 1762"/>
          <p:cNvSpPr/>
          <p:nvPr/>
        </p:nvSpPr>
        <p:spPr>
          <a:xfrm>
            <a:off x="7367417" y="56344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7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0" name="모서리가 둥근 직사각형 1757"/>
          <p:cNvSpPr/>
          <p:nvPr/>
        </p:nvSpPr>
        <p:spPr>
          <a:xfrm>
            <a:off x="7047754" y="5897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1" name="모서리가 둥근 직사각형 1758"/>
          <p:cNvSpPr/>
          <p:nvPr/>
        </p:nvSpPr>
        <p:spPr>
          <a:xfrm>
            <a:off x="7209680" y="5896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2" name="모서리가 둥근 직사각형 1759"/>
          <p:cNvSpPr/>
          <p:nvPr/>
        </p:nvSpPr>
        <p:spPr>
          <a:xfrm>
            <a:off x="7366840" y="5894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8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3" name="모서리가 둥근 직사각형 1754"/>
          <p:cNvSpPr/>
          <p:nvPr/>
        </p:nvSpPr>
        <p:spPr>
          <a:xfrm>
            <a:off x="7048429" y="61692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4" name="모서리가 둥근 직사각형 1755"/>
          <p:cNvSpPr/>
          <p:nvPr/>
        </p:nvSpPr>
        <p:spPr>
          <a:xfrm>
            <a:off x="7207974" y="6168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sp>
        <p:nvSpPr>
          <p:cNvPr id="2175" name="모서리가 둥근 직사각형 1756"/>
          <p:cNvSpPr/>
          <p:nvPr/>
        </p:nvSpPr>
        <p:spPr>
          <a:xfrm>
            <a:off x="7365134" y="6166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9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cxnSp>
        <p:nvCxnSpPr>
          <p:cNvPr id="2176" name="직선 연결선 500"/>
          <p:cNvCxnSpPr/>
          <p:nvPr/>
        </p:nvCxnSpPr>
        <p:spPr>
          <a:xfrm>
            <a:off x="6992574" y="5022151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7" name="직선 연결선 501"/>
          <p:cNvCxnSpPr/>
          <p:nvPr/>
        </p:nvCxnSpPr>
        <p:spPr>
          <a:xfrm>
            <a:off x="6984689" y="373553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8" name="모서리가 둥근 직사각형 919"/>
          <p:cNvSpPr/>
          <p:nvPr/>
        </p:nvSpPr>
        <p:spPr>
          <a:xfrm>
            <a:off x="6980309" y="3471883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ko-KR" altLang="en-US">
              <a:latin typeface="나눔고딕"/>
              <a:ea typeface="나눔고딕"/>
            </a:endParaRPr>
          </a:p>
        </p:txBody>
      </p:sp>
      <p:cxnSp>
        <p:nvCxnSpPr>
          <p:cNvPr id="2179" name="직선 연결선 503"/>
          <p:cNvCxnSpPr/>
          <p:nvPr/>
        </p:nvCxnSpPr>
        <p:spPr>
          <a:xfrm>
            <a:off x="6982577" y="3615899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80" name="직사각형 504"/>
          <p:cNvSpPr/>
          <p:nvPr/>
        </p:nvSpPr>
        <p:spPr>
          <a:xfrm>
            <a:off x="6934286" y="3566889"/>
            <a:ext cx="28752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백</a:t>
            </a:r>
          </a:p>
        </p:txBody>
      </p:sp>
      <p:sp>
        <p:nvSpPr>
          <p:cNvPr id="2181" name="직사각형 505"/>
          <p:cNvSpPr/>
          <p:nvPr/>
        </p:nvSpPr>
        <p:spPr>
          <a:xfrm>
            <a:off x="7257829" y="3566331"/>
            <a:ext cx="28745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ko-KR" altLang="en-US" sz="800">
                <a:latin typeface="나눔고딕"/>
                <a:ea typeface="나눔고딕"/>
              </a:rPr>
              <a:t>일</a:t>
            </a:r>
          </a:p>
        </p:txBody>
      </p:sp>
      <p:sp>
        <p:nvSpPr>
          <p:cNvPr id="2182" name="모서리가 둥근 직사각형 1019"/>
          <p:cNvSpPr/>
          <p:nvPr/>
        </p:nvSpPr>
        <p:spPr>
          <a:xfrm>
            <a:off x="7047213" y="37788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altLang="ko-KR" sz="500">
                <a:solidFill>
                  <a:srgbClr val="FF0000"/>
                </a:solidFill>
                <a:latin typeface="나눔고딕"/>
                <a:ea typeface="나눔고딕"/>
              </a:rPr>
              <a:t>0</a:t>
            </a:r>
            <a:endParaRPr lang="ko-KR" altLang="en-US" sz="500">
              <a:solidFill>
                <a:srgbClr val="FF0000"/>
              </a:solidFill>
              <a:latin typeface="나눔고딕"/>
              <a:ea typeface="나눔고딕"/>
            </a:endParaRPr>
          </a:p>
        </p:txBody>
      </p:sp>
      <p:grpSp>
        <p:nvGrpSpPr>
          <p:cNvPr id="609" name="그룹 608">
            <a:extLst>
              <a:ext uri="{FF2B5EF4-FFF2-40B4-BE49-F238E27FC236}">
                <a16:creationId xmlns:a16="http://schemas.microsoft.com/office/drawing/2014/main" id="{A10E48F2-C30F-505F-FE54-DE9BE6816FF3}"/>
              </a:ext>
            </a:extLst>
          </p:cNvPr>
          <p:cNvGrpSpPr/>
          <p:nvPr/>
        </p:nvGrpSpPr>
        <p:grpSpPr>
          <a:xfrm>
            <a:off x="4734272" y="2397883"/>
            <a:ext cx="696763" cy="100804"/>
            <a:chOff x="3538538" y="1077915"/>
            <a:chExt cx="696763" cy="100804"/>
          </a:xfrm>
        </p:grpSpPr>
        <p:sp>
          <p:nvSpPr>
            <p:cNvPr id="610" name="모서리가 둥근 직사각형 45">
              <a:extLst>
                <a:ext uri="{FF2B5EF4-FFF2-40B4-BE49-F238E27FC236}">
                  <a16:creationId xmlns:a16="http://schemas.microsoft.com/office/drawing/2014/main" id="{58ADC1D1-7894-0D66-D482-773A479F838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1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1" name="모서리가 둥근 직사각형 46">
              <a:extLst>
                <a:ext uri="{FF2B5EF4-FFF2-40B4-BE49-F238E27FC236}">
                  <a16:creationId xmlns:a16="http://schemas.microsoft.com/office/drawing/2014/main" id="{E01D1A30-BC4C-081F-FBF9-CF7315F1394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2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2" name="모서리가 둥근 직사각형 47">
              <a:extLst>
                <a:ext uri="{FF2B5EF4-FFF2-40B4-BE49-F238E27FC236}">
                  <a16:creationId xmlns:a16="http://schemas.microsoft.com/office/drawing/2014/main" id="{8CED74D6-D18F-BFEE-B6B9-256BAAF84F4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3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3" name="모서리가 둥근 직사각형 48">
              <a:extLst>
                <a:ext uri="{FF2B5EF4-FFF2-40B4-BE49-F238E27FC236}">
                  <a16:creationId xmlns:a16="http://schemas.microsoft.com/office/drawing/2014/main" id="{BA47820B-8623-F72B-44C1-2EA418A56AC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4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  <p:sp>
          <p:nvSpPr>
            <p:cNvPr id="614" name="모서리가 둥근 직사각형 49">
              <a:extLst>
                <a:ext uri="{FF2B5EF4-FFF2-40B4-BE49-F238E27FC236}">
                  <a16:creationId xmlns:a16="http://schemas.microsoft.com/office/drawing/2014/main" id="{3D0927FC-2820-CACF-6F2B-3B2B2A4ED12F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US" altLang="ko-KR" sz="500">
                  <a:solidFill>
                    <a:srgbClr val="FF0000"/>
                  </a:solidFill>
                  <a:latin typeface="나눔고딕"/>
                  <a:ea typeface="나눔고딕"/>
                </a:rPr>
                <a:t>5</a:t>
              </a:r>
              <a:endParaRPr lang="ko-KR" altLang="en-US" sz="500">
                <a:solidFill>
                  <a:srgbClr val="FF0000"/>
                </a:solidFill>
                <a:latin typeface="나눔고딕"/>
                <a:ea typeface="나눔고딕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/>
    </mc:Choice>
    <mc:Fallback xmlns="" xmlns:c="http://schemas.openxmlformats.org/drawingml/2006/chart" xmlns:dgm="http://schemas.openxmlformats.org/drawingml/2006/diagram" xmlns:dsp="http://schemas.microsoft.com/office/drawing/2008/diagram">
      <p:transition/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6000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1121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0" name="모서리가 둥근 직사각형 169"/>
          <p:cNvSpPr/>
          <p:nvPr/>
        </p:nvSpPr>
        <p:spPr>
          <a:xfrm>
            <a:off x="4727555" y="2143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4889481" y="21423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049816" y="2141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206184" y="21400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5364787" y="21404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4727332" y="2409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4889258" y="2408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5049593" y="2407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5209136" y="24066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5364564" y="24070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4727332" y="2677743"/>
            <a:ext cx="696763" cy="100804"/>
            <a:chOff x="3538538" y="1077915"/>
            <a:chExt cx="696763" cy="100804"/>
          </a:xfrm>
        </p:grpSpPr>
        <p:sp>
          <p:nvSpPr>
            <p:cNvPr id="160" name="모서리가 둥근 직사각형 15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" name="모서리가 둥근 직사각형 16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1144" name="직선 연결선 1143"/>
          <p:cNvCxnSpPr/>
          <p:nvPr/>
        </p:nvCxnSpPr>
        <p:spPr>
          <a:xfrm>
            <a:off x="3966215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4122931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907393" y="3793008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843230" y="3655223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3302531" y="38375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3459247" y="38333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3174841" y="365146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1742" name="모서리가 둥근 직사각형 1741"/>
          <p:cNvSpPr/>
          <p:nvPr/>
        </p:nvSpPr>
        <p:spPr>
          <a:xfrm>
            <a:off x="3353870" y="40070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3535010" y="4005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3185650" y="42668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3350751" y="4265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3536653" y="42644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3186388" y="4535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3351489" y="4534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3534216" y="4533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3187454" y="4798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3352555" y="47973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3535282" y="4795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3188825" y="5058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3350751" y="5057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3536653" y="5056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3190629" y="53288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3352555" y="5327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3538457" y="5326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3190629" y="56008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3352555" y="5599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3535282" y="55984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3185650" y="58605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3350751" y="5859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3536876" y="58612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3188471" y="61240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3350397" y="61230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3536299" y="6121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3191527" y="63960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3353453" y="63950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3536974" y="6393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4016896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4171008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858593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4020519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4172917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859331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4021257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4171274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860397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4019942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4174721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857006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4016551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4173711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858810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4018355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4175515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858016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4017561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4177102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853831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4015757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4176315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856652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4018578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4175738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85732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4016872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4174032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76" name="그룹 1375"/>
          <p:cNvGrpSpPr/>
          <p:nvPr/>
        </p:nvGrpSpPr>
        <p:grpSpPr>
          <a:xfrm>
            <a:off x="3084820" y="3698605"/>
            <a:ext cx="619315" cy="2861146"/>
            <a:chOff x="7057812" y="3256891"/>
            <a:chExt cx="534905" cy="2861146"/>
          </a:xfrm>
        </p:grpSpPr>
        <p:cxnSp>
          <p:nvCxnSpPr>
            <p:cNvPr id="832" name="직선 연결선 831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6" name="직선 연결선 835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0" name="모서리가 둥근 직사각형 839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44" name="직선 연결선 843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8" name="그룹 867"/>
            <p:cNvGrpSpPr/>
            <p:nvPr/>
          </p:nvGrpSpPr>
          <p:grpSpPr>
            <a:xfrm>
              <a:off x="7057812" y="3348941"/>
              <a:ext cx="534905" cy="219217"/>
              <a:chOff x="7915188" y="856754"/>
              <a:chExt cx="534905" cy="219217"/>
            </a:xfrm>
          </p:grpSpPr>
          <p:sp>
            <p:nvSpPr>
              <p:cNvPr id="880" name="직사각형 879"/>
              <p:cNvSpPr/>
              <p:nvPr/>
            </p:nvSpPr>
            <p:spPr>
              <a:xfrm>
                <a:off x="7915188" y="858109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884" name="직사각형 883"/>
              <p:cNvSpPr/>
              <p:nvPr/>
            </p:nvSpPr>
            <p:spPr>
              <a:xfrm>
                <a:off x="8054382" y="856754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12" name="직사각형 911"/>
              <p:cNvSpPr/>
              <p:nvPr/>
            </p:nvSpPr>
            <p:spPr>
              <a:xfrm>
                <a:off x="8204756" y="860527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cxnSp>
        <p:nvCxnSpPr>
          <p:cNvPr id="916" name="직선 연결선 915"/>
          <p:cNvCxnSpPr/>
          <p:nvPr/>
        </p:nvCxnSpPr>
        <p:spPr>
          <a:xfrm>
            <a:off x="3801472" y="5248374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793587" y="396175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789207" y="3698106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791475" y="384212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743184" y="3793112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4066727" y="3792554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3186183" y="4008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856111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D9D2388D-4518-4555-A0F4-551E4C22FC8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7856153-805D-4B77-A557-B36F1CED531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56C9C634-2131-4435-8EB3-448C641C0B8C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389E274F-6408-4D80-AE7F-58D9A92C47C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7" name="직사각형 426">
            <a:extLst>
              <a:ext uri="{FF2B5EF4-FFF2-40B4-BE49-F238E27FC236}">
                <a16:creationId xmlns:a16="http://schemas.microsoft.com/office/drawing/2014/main" id="{7EB88076-8C06-4C4E-BA54-024F417B246B}"/>
              </a:ext>
            </a:extLst>
          </p:cNvPr>
          <p:cNvSpPr/>
          <p:nvPr/>
        </p:nvSpPr>
        <p:spPr>
          <a:xfrm>
            <a:off x="-93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DC0957D9-3625-4251-AC18-BEAFB10F9280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0392B57C-0E36-44A7-A1C8-2CBCCADD4BBA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BC347421-1D66-443F-B475-6093F1A704E3}"/>
              </a:ext>
            </a:extLst>
          </p:cNvPr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2266159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764704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764704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764704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004993"/>
            <a:ext cx="26000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084265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1347118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1614512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1875336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2140000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2406601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2677743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2940025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3201070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764704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769467"/>
            <a:ext cx="57740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76946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769467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009756"/>
            <a:ext cx="319318" cy="21121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085059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1347912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1610978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1875334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1144" name="직선 연결선 1143"/>
          <p:cNvCxnSpPr/>
          <p:nvPr/>
        </p:nvCxnSpPr>
        <p:spPr>
          <a:xfrm>
            <a:off x="3966215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4122931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3907393" y="3793008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3843230" y="3655223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3302531" y="3837590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3459247" y="383339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3174841" y="365146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1742" name="모서리가 둥근 직사각형 1741"/>
          <p:cNvSpPr/>
          <p:nvPr/>
        </p:nvSpPr>
        <p:spPr>
          <a:xfrm>
            <a:off x="3353870" y="40070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3535010" y="40057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3185650" y="42668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3350751" y="4265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3536653" y="42644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3186388" y="4535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3351489" y="4534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3534216" y="4533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3187454" y="4798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3352555" y="47973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3535282" y="47959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3188825" y="5058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3350751" y="5057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3536653" y="5056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3190629" y="53288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3352555" y="53278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3538457" y="5326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3190629" y="56008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3352555" y="5599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3535282" y="55984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3185650" y="58605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3350751" y="5859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3536876" y="58612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3188471" y="61240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3350397" y="61230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3536299" y="6121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3191527" y="63960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3353453" y="63950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3536974" y="6393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4016896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4171008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3858593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4020519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4172917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3859331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4021257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4171274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3860397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4019942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4174721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3857006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4016551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4173711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3858810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4018355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4175515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3858016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4017561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4177102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3853831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4015757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4176315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3856652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4018578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4175738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3857327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4016872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4174032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764704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76" name="그룹 1375"/>
          <p:cNvGrpSpPr/>
          <p:nvPr/>
        </p:nvGrpSpPr>
        <p:grpSpPr>
          <a:xfrm>
            <a:off x="3084820" y="3698605"/>
            <a:ext cx="619315" cy="2861146"/>
            <a:chOff x="7057812" y="3256891"/>
            <a:chExt cx="534905" cy="2861146"/>
          </a:xfrm>
        </p:grpSpPr>
        <p:cxnSp>
          <p:nvCxnSpPr>
            <p:cNvPr id="832" name="직선 연결선 831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6" name="직선 연결선 835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0" name="모서리가 둥근 직사각형 839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44" name="직선 연결선 843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8" name="그룹 867"/>
            <p:cNvGrpSpPr/>
            <p:nvPr/>
          </p:nvGrpSpPr>
          <p:grpSpPr>
            <a:xfrm>
              <a:off x="7057812" y="3348941"/>
              <a:ext cx="534905" cy="219217"/>
              <a:chOff x="7915188" y="856754"/>
              <a:chExt cx="534905" cy="219217"/>
            </a:xfrm>
          </p:grpSpPr>
          <p:sp>
            <p:nvSpPr>
              <p:cNvPr id="880" name="직사각형 879"/>
              <p:cNvSpPr/>
              <p:nvPr/>
            </p:nvSpPr>
            <p:spPr>
              <a:xfrm>
                <a:off x="7915188" y="858109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884" name="직사각형 883"/>
              <p:cNvSpPr/>
              <p:nvPr/>
            </p:nvSpPr>
            <p:spPr>
              <a:xfrm>
                <a:off x="8054382" y="856754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12" name="직사각형 911"/>
              <p:cNvSpPr/>
              <p:nvPr/>
            </p:nvSpPr>
            <p:spPr>
              <a:xfrm>
                <a:off x="8204756" y="860527"/>
                <a:ext cx="245337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cxnSp>
        <p:nvCxnSpPr>
          <p:cNvPr id="916" name="직선 연결선 915"/>
          <p:cNvCxnSpPr/>
          <p:nvPr/>
        </p:nvCxnSpPr>
        <p:spPr>
          <a:xfrm>
            <a:off x="3801472" y="5248374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3793587" y="396175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3789207" y="3698106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3791475" y="384212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3743184" y="3793112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4066727" y="3792554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3186183" y="4008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3856111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직사각형 422">
            <a:extLst>
              <a:ext uri="{FF2B5EF4-FFF2-40B4-BE49-F238E27FC236}">
                <a16:creationId xmlns:a16="http://schemas.microsoft.com/office/drawing/2014/main" id="{D9D2388D-4518-4555-A0F4-551E4C22FC8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4" name="직사각형 423">
            <a:extLst>
              <a:ext uri="{FF2B5EF4-FFF2-40B4-BE49-F238E27FC236}">
                <a16:creationId xmlns:a16="http://schemas.microsoft.com/office/drawing/2014/main" id="{87856153-805D-4B77-A557-B36F1CED531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5" name="직사각형 424">
            <a:extLst>
              <a:ext uri="{FF2B5EF4-FFF2-40B4-BE49-F238E27FC236}">
                <a16:creationId xmlns:a16="http://schemas.microsoft.com/office/drawing/2014/main" id="{56C9C634-2131-4435-8EB3-448C641C0B8C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6" name="직사각형 425">
            <a:extLst>
              <a:ext uri="{FF2B5EF4-FFF2-40B4-BE49-F238E27FC236}">
                <a16:creationId xmlns:a16="http://schemas.microsoft.com/office/drawing/2014/main" id="{389E274F-6408-4D80-AE7F-58D9A92C47C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7" name="직사각형 426">
            <a:extLst>
              <a:ext uri="{FF2B5EF4-FFF2-40B4-BE49-F238E27FC236}">
                <a16:creationId xmlns:a16="http://schemas.microsoft.com/office/drawing/2014/main" id="{7EB88076-8C06-4C4E-BA54-024F417B246B}"/>
              </a:ext>
            </a:extLst>
          </p:cNvPr>
          <p:cNvSpPr/>
          <p:nvPr/>
        </p:nvSpPr>
        <p:spPr>
          <a:xfrm>
            <a:off x="-93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DC0957D9-3625-4251-AC18-BEAFB10F9280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BC347421-1D66-443F-B475-6093F1A704E3}"/>
              </a:ext>
            </a:extLst>
          </p:cNvPr>
          <p:cNvSpPr/>
          <p:nvPr/>
        </p:nvSpPr>
        <p:spPr>
          <a:xfrm>
            <a:off x="-4204" y="347839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68" name="직선 연결선 467">
            <a:extLst>
              <a:ext uri="{FF2B5EF4-FFF2-40B4-BE49-F238E27FC236}">
                <a16:creationId xmlns:a16="http://schemas.microsoft.com/office/drawing/2014/main" id="{B15E9716-6FA1-4516-BA26-AE3872F06E89}"/>
              </a:ext>
            </a:extLst>
          </p:cNvPr>
          <p:cNvCxnSpPr/>
          <p:nvPr/>
        </p:nvCxnSpPr>
        <p:spPr>
          <a:xfrm>
            <a:off x="4610039" y="383242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9" name="직선 연결선 468">
            <a:extLst>
              <a:ext uri="{FF2B5EF4-FFF2-40B4-BE49-F238E27FC236}">
                <a16:creationId xmlns:a16="http://schemas.microsoft.com/office/drawing/2014/main" id="{2E84E894-56AF-4D17-8FBC-14CAE56517FE}"/>
              </a:ext>
            </a:extLst>
          </p:cNvPr>
          <p:cNvCxnSpPr/>
          <p:nvPr/>
        </p:nvCxnSpPr>
        <p:spPr>
          <a:xfrm>
            <a:off x="4766755" y="3828231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0" name="직사각형 469">
            <a:extLst>
              <a:ext uri="{FF2B5EF4-FFF2-40B4-BE49-F238E27FC236}">
                <a16:creationId xmlns:a16="http://schemas.microsoft.com/office/drawing/2014/main" id="{BD0E061E-A319-45FD-B39D-9E4384E7962F}"/>
              </a:ext>
            </a:extLst>
          </p:cNvPr>
          <p:cNvSpPr/>
          <p:nvPr/>
        </p:nvSpPr>
        <p:spPr>
          <a:xfrm>
            <a:off x="4551217" y="3793008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ABC04CA4-4962-44BF-B4E7-70D93A85772A}"/>
              </a:ext>
            </a:extLst>
          </p:cNvPr>
          <p:cNvSpPr/>
          <p:nvPr/>
        </p:nvSpPr>
        <p:spPr>
          <a:xfrm>
            <a:off x="4487054" y="3655223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472" name="모서리가 둥근 직사각형 1782">
            <a:extLst>
              <a:ext uri="{FF2B5EF4-FFF2-40B4-BE49-F238E27FC236}">
                <a16:creationId xmlns:a16="http://schemas.microsoft.com/office/drawing/2014/main" id="{D8F54AC8-DC67-432D-AB64-3F5530BED157}"/>
              </a:ext>
            </a:extLst>
          </p:cNvPr>
          <p:cNvSpPr/>
          <p:nvPr/>
        </p:nvSpPr>
        <p:spPr>
          <a:xfrm>
            <a:off x="4660720" y="40064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3" name="모서리가 둥근 직사각형 1783">
            <a:extLst>
              <a:ext uri="{FF2B5EF4-FFF2-40B4-BE49-F238E27FC236}">
                <a16:creationId xmlns:a16="http://schemas.microsoft.com/office/drawing/2014/main" id="{AE81D3C9-517C-4A3C-96EF-0232E9F9007B}"/>
              </a:ext>
            </a:extLst>
          </p:cNvPr>
          <p:cNvSpPr/>
          <p:nvPr/>
        </p:nvSpPr>
        <p:spPr>
          <a:xfrm>
            <a:off x="4814832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" name="모서리가 둥근 직사각형 1778">
            <a:extLst>
              <a:ext uri="{FF2B5EF4-FFF2-40B4-BE49-F238E27FC236}">
                <a16:creationId xmlns:a16="http://schemas.microsoft.com/office/drawing/2014/main" id="{C9749E4A-C358-4908-97A7-63645EE3CD83}"/>
              </a:ext>
            </a:extLst>
          </p:cNvPr>
          <p:cNvSpPr/>
          <p:nvPr/>
        </p:nvSpPr>
        <p:spPr>
          <a:xfrm>
            <a:off x="4502417" y="42661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5" name="모서리가 둥근 직사각형 1779">
            <a:extLst>
              <a:ext uri="{FF2B5EF4-FFF2-40B4-BE49-F238E27FC236}">
                <a16:creationId xmlns:a16="http://schemas.microsoft.com/office/drawing/2014/main" id="{F34201C4-75FE-4AE0-8DFF-A1EA1077BCB2}"/>
              </a:ext>
            </a:extLst>
          </p:cNvPr>
          <p:cNvSpPr/>
          <p:nvPr/>
        </p:nvSpPr>
        <p:spPr>
          <a:xfrm>
            <a:off x="4664343" y="4265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6" name="모서리가 둥근 직사각형 1780">
            <a:extLst>
              <a:ext uri="{FF2B5EF4-FFF2-40B4-BE49-F238E27FC236}">
                <a16:creationId xmlns:a16="http://schemas.microsoft.com/office/drawing/2014/main" id="{F65C6165-1AF6-47F3-BC1A-AFF08BCB7AFF}"/>
              </a:ext>
            </a:extLst>
          </p:cNvPr>
          <p:cNvSpPr/>
          <p:nvPr/>
        </p:nvSpPr>
        <p:spPr>
          <a:xfrm>
            <a:off x="4816741" y="4263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7" name="모서리가 둥근 직사각형 1775">
            <a:extLst>
              <a:ext uri="{FF2B5EF4-FFF2-40B4-BE49-F238E27FC236}">
                <a16:creationId xmlns:a16="http://schemas.microsoft.com/office/drawing/2014/main" id="{DA184806-161A-4CCC-A5DB-04F081174229}"/>
              </a:ext>
            </a:extLst>
          </p:cNvPr>
          <p:cNvSpPr/>
          <p:nvPr/>
        </p:nvSpPr>
        <p:spPr>
          <a:xfrm>
            <a:off x="4503155" y="4535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8" name="모서리가 둥근 직사각형 1776">
            <a:extLst>
              <a:ext uri="{FF2B5EF4-FFF2-40B4-BE49-F238E27FC236}">
                <a16:creationId xmlns:a16="http://schemas.microsoft.com/office/drawing/2014/main" id="{C97D6FF6-35D0-4733-B4A7-CBD85B8901C7}"/>
              </a:ext>
            </a:extLst>
          </p:cNvPr>
          <p:cNvSpPr/>
          <p:nvPr/>
        </p:nvSpPr>
        <p:spPr>
          <a:xfrm>
            <a:off x="4665081" y="45341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9" name="모서리가 둥근 직사각형 1777">
            <a:extLst>
              <a:ext uri="{FF2B5EF4-FFF2-40B4-BE49-F238E27FC236}">
                <a16:creationId xmlns:a16="http://schemas.microsoft.com/office/drawing/2014/main" id="{661907F4-AB02-4C26-A82C-04D866451183}"/>
              </a:ext>
            </a:extLst>
          </p:cNvPr>
          <p:cNvSpPr/>
          <p:nvPr/>
        </p:nvSpPr>
        <p:spPr>
          <a:xfrm>
            <a:off x="4815098" y="45327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0" name="모서리가 둥근 직사각형 1772">
            <a:extLst>
              <a:ext uri="{FF2B5EF4-FFF2-40B4-BE49-F238E27FC236}">
                <a16:creationId xmlns:a16="http://schemas.microsoft.com/office/drawing/2014/main" id="{031677D0-A9AA-49F3-9E20-27A1348A73D2}"/>
              </a:ext>
            </a:extLst>
          </p:cNvPr>
          <p:cNvSpPr/>
          <p:nvPr/>
        </p:nvSpPr>
        <p:spPr>
          <a:xfrm>
            <a:off x="4504221" y="4797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1" name="모서리가 둥근 직사각형 1773">
            <a:extLst>
              <a:ext uri="{FF2B5EF4-FFF2-40B4-BE49-F238E27FC236}">
                <a16:creationId xmlns:a16="http://schemas.microsoft.com/office/drawing/2014/main" id="{F3C1F8EF-6726-4760-9EE0-E0F0EFC64C48}"/>
              </a:ext>
            </a:extLst>
          </p:cNvPr>
          <p:cNvSpPr/>
          <p:nvPr/>
        </p:nvSpPr>
        <p:spPr>
          <a:xfrm>
            <a:off x="4663766" y="4796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2" name="모서리가 둥근 직사각형 1774">
            <a:extLst>
              <a:ext uri="{FF2B5EF4-FFF2-40B4-BE49-F238E27FC236}">
                <a16:creationId xmlns:a16="http://schemas.microsoft.com/office/drawing/2014/main" id="{F4303B60-3145-4F05-90B8-58951592B49D}"/>
              </a:ext>
            </a:extLst>
          </p:cNvPr>
          <p:cNvSpPr/>
          <p:nvPr/>
        </p:nvSpPr>
        <p:spPr>
          <a:xfrm>
            <a:off x="4818545" y="47953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3" name="모서리가 둥근 직사각형 1769">
            <a:extLst>
              <a:ext uri="{FF2B5EF4-FFF2-40B4-BE49-F238E27FC236}">
                <a16:creationId xmlns:a16="http://schemas.microsoft.com/office/drawing/2014/main" id="{F831140F-0E55-4260-BB32-F35591F244E9}"/>
              </a:ext>
            </a:extLst>
          </p:cNvPr>
          <p:cNvSpPr/>
          <p:nvPr/>
        </p:nvSpPr>
        <p:spPr>
          <a:xfrm>
            <a:off x="4500830" y="5061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4" name="모서리가 둥근 직사각형 1770">
            <a:extLst>
              <a:ext uri="{FF2B5EF4-FFF2-40B4-BE49-F238E27FC236}">
                <a16:creationId xmlns:a16="http://schemas.microsoft.com/office/drawing/2014/main" id="{4FBCE846-9F1A-4DA4-9469-98914B0933C1}"/>
              </a:ext>
            </a:extLst>
          </p:cNvPr>
          <p:cNvSpPr/>
          <p:nvPr/>
        </p:nvSpPr>
        <p:spPr>
          <a:xfrm>
            <a:off x="4660375" y="5060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" name="모서리가 둥근 직사각형 1771">
            <a:extLst>
              <a:ext uri="{FF2B5EF4-FFF2-40B4-BE49-F238E27FC236}">
                <a16:creationId xmlns:a16="http://schemas.microsoft.com/office/drawing/2014/main" id="{3D5A1A18-F4FB-4116-AF1A-C58AC0C160BE}"/>
              </a:ext>
            </a:extLst>
          </p:cNvPr>
          <p:cNvSpPr/>
          <p:nvPr/>
        </p:nvSpPr>
        <p:spPr>
          <a:xfrm>
            <a:off x="4817535" y="5062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6" name="모서리가 둥근 직사각형 1766">
            <a:extLst>
              <a:ext uri="{FF2B5EF4-FFF2-40B4-BE49-F238E27FC236}">
                <a16:creationId xmlns:a16="http://schemas.microsoft.com/office/drawing/2014/main" id="{2826C4D0-143A-4A76-9964-2CE66405BD66}"/>
              </a:ext>
            </a:extLst>
          </p:cNvPr>
          <p:cNvSpPr/>
          <p:nvPr/>
        </p:nvSpPr>
        <p:spPr>
          <a:xfrm>
            <a:off x="4502634" y="5328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7" name="모서리가 둥근 직사각형 1767">
            <a:extLst>
              <a:ext uri="{FF2B5EF4-FFF2-40B4-BE49-F238E27FC236}">
                <a16:creationId xmlns:a16="http://schemas.microsoft.com/office/drawing/2014/main" id="{AC49918F-3C7F-4C66-8B9C-493CC9C9416D}"/>
              </a:ext>
            </a:extLst>
          </p:cNvPr>
          <p:cNvSpPr/>
          <p:nvPr/>
        </p:nvSpPr>
        <p:spPr>
          <a:xfrm>
            <a:off x="4662179" y="5327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8" name="모서리가 둥근 직사각형 1768">
            <a:extLst>
              <a:ext uri="{FF2B5EF4-FFF2-40B4-BE49-F238E27FC236}">
                <a16:creationId xmlns:a16="http://schemas.microsoft.com/office/drawing/2014/main" id="{147EE658-4AD5-4323-BC15-860529692281}"/>
              </a:ext>
            </a:extLst>
          </p:cNvPr>
          <p:cNvSpPr/>
          <p:nvPr/>
        </p:nvSpPr>
        <p:spPr>
          <a:xfrm>
            <a:off x="4819339" y="5325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9" name="모서리가 둥근 직사각형 1763">
            <a:extLst>
              <a:ext uri="{FF2B5EF4-FFF2-40B4-BE49-F238E27FC236}">
                <a16:creationId xmlns:a16="http://schemas.microsoft.com/office/drawing/2014/main" id="{791D58CE-D1F6-4CFC-A842-E4E60B16D9BF}"/>
              </a:ext>
            </a:extLst>
          </p:cNvPr>
          <p:cNvSpPr/>
          <p:nvPr/>
        </p:nvSpPr>
        <p:spPr>
          <a:xfrm>
            <a:off x="4501840" y="56001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0" name="모서리가 둥근 직사각형 1764">
            <a:extLst>
              <a:ext uri="{FF2B5EF4-FFF2-40B4-BE49-F238E27FC236}">
                <a16:creationId xmlns:a16="http://schemas.microsoft.com/office/drawing/2014/main" id="{F0468902-2C15-4779-BCBA-E080811415FD}"/>
              </a:ext>
            </a:extLst>
          </p:cNvPr>
          <p:cNvSpPr/>
          <p:nvPr/>
        </p:nvSpPr>
        <p:spPr>
          <a:xfrm>
            <a:off x="4661385" y="5599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1" name="모서리가 둥근 직사각형 1765">
            <a:extLst>
              <a:ext uri="{FF2B5EF4-FFF2-40B4-BE49-F238E27FC236}">
                <a16:creationId xmlns:a16="http://schemas.microsoft.com/office/drawing/2014/main" id="{3085B72C-A22F-4428-A1DD-F1B21DB3E5C4}"/>
              </a:ext>
            </a:extLst>
          </p:cNvPr>
          <p:cNvSpPr/>
          <p:nvPr/>
        </p:nvSpPr>
        <p:spPr>
          <a:xfrm>
            <a:off x="4820926" y="5597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2" name="모서리가 둥근 직사각형 1760">
            <a:extLst>
              <a:ext uri="{FF2B5EF4-FFF2-40B4-BE49-F238E27FC236}">
                <a16:creationId xmlns:a16="http://schemas.microsoft.com/office/drawing/2014/main" id="{CA463C3C-E87A-4CFD-8BC7-E18CA1D14C59}"/>
              </a:ext>
            </a:extLst>
          </p:cNvPr>
          <p:cNvSpPr/>
          <p:nvPr/>
        </p:nvSpPr>
        <p:spPr>
          <a:xfrm>
            <a:off x="4497655" y="5859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3" name="모서리가 둥근 직사각형 1761">
            <a:extLst>
              <a:ext uri="{FF2B5EF4-FFF2-40B4-BE49-F238E27FC236}">
                <a16:creationId xmlns:a16="http://schemas.microsoft.com/office/drawing/2014/main" id="{7F948C1E-83B1-4AA8-94B3-8F66164F183F}"/>
              </a:ext>
            </a:extLst>
          </p:cNvPr>
          <p:cNvSpPr/>
          <p:nvPr/>
        </p:nvSpPr>
        <p:spPr>
          <a:xfrm>
            <a:off x="4659581" y="5858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4" name="모서리가 둥근 직사각형 1762">
            <a:extLst>
              <a:ext uri="{FF2B5EF4-FFF2-40B4-BE49-F238E27FC236}">
                <a16:creationId xmlns:a16="http://schemas.microsoft.com/office/drawing/2014/main" id="{072A736D-50F3-4EB9-B0B8-592652FE826F}"/>
              </a:ext>
            </a:extLst>
          </p:cNvPr>
          <p:cNvSpPr/>
          <p:nvPr/>
        </p:nvSpPr>
        <p:spPr>
          <a:xfrm>
            <a:off x="4820139" y="58606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" name="모서리가 둥근 직사각형 1757">
            <a:extLst>
              <a:ext uri="{FF2B5EF4-FFF2-40B4-BE49-F238E27FC236}">
                <a16:creationId xmlns:a16="http://schemas.microsoft.com/office/drawing/2014/main" id="{46068609-2CF1-4BC9-B489-73493DF7B5BD}"/>
              </a:ext>
            </a:extLst>
          </p:cNvPr>
          <p:cNvSpPr/>
          <p:nvPr/>
        </p:nvSpPr>
        <p:spPr>
          <a:xfrm>
            <a:off x="4500476" y="6123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" name="모서리가 둥근 직사각형 1758">
            <a:extLst>
              <a:ext uri="{FF2B5EF4-FFF2-40B4-BE49-F238E27FC236}">
                <a16:creationId xmlns:a16="http://schemas.microsoft.com/office/drawing/2014/main" id="{FB605B85-B9DA-43A5-9AFF-8E97D90603CB}"/>
              </a:ext>
            </a:extLst>
          </p:cNvPr>
          <p:cNvSpPr/>
          <p:nvPr/>
        </p:nvSpPr>
        <p:spPr>
          <a:xfrm>
            <a:off x="4662402" y="6122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" name="모서리가 둥근 직사각형 1759">
            <a:extLst>
              <a:ext uri="{FF2B5EF4-FFF2-40B4-BE49-F238E27FC236}">
                <a16:creationId xmlns:a16="http://schemas.microsoft.com/office/drawing/2014/main" id="{A0AE2B0C-4DCC-4BF4-AE2D-A71C87EDBE31}"/>
              </a:ext>
            </a:extLst>
          </p:cNvPr>
          <p:cNvSpPr/>
          <p:nvPr/>
        </p:nvSpPr>
        <p:spPr>
          <a:xfrm>
            <a:off x="4819562" y="612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8" name="모서리가 둥근 직사각형 1754">
            <a:extLst>
              <a:ext uri="{FF2B5EF4-FFF2-40B4-BE49-F238E27FC236}">
                <a16:creationId xmlns:a16="http://schemas.microsoft.com/office/drawing/2014/main" id="{4BD3C955-F305-41FE-B103-C9B6DC1DD5FD}"/>
              </a:ext>
            </a:extLst>
          </p:cNvPr>
          <p:cNvSpPr/>
          <p:nvPr/>
        </p:nvSpPr>
        <p:spPr>
          <a:xfrm>
            <a:off x="4501151" y="6395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9" name="모서리가 둥근 직사각형 1755">
            <a:extLst>
              <a:ext uri="{FF2B5EF4-FFF2-40B4-BE49-F238E27FC236}">
                <a16:creationId xmlns:a16="http://schemas.microsoft.com/office/drawing/2014/main" id="{B4272CC6-3838-4A1A-8B47-3E427D807BA7}"/>
              </a:ext>
            </a:extLst>
          </p:cNvPr>
          <p:cNvSpPr/>
          <p:nvPr/>
        </p:nvSpPr>
        <p:spPr>
          <a:xfrm>
            <a:off x="4660696" y="639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" name="모서리가 둥근 직사각형 1756">
            <a:extLst>
              <a:ext uri="{FF2B5EF4-FFF2-40B4-BE49-F238E27FC236}">
                <a16:creationId xmlns:a16="http://schemas.microsoft.com/office/drawing/2014/main" id="{570F5217-1B77-434E-ACC6-ABA3D98430AD}"/>
              </a:ext>
            </a:extLst>
          </p:cNvPr>
          <p:cNvSpPr/>
          <p:nvPr/>
        </p:nvSpPr>
        <p:spPr>
          <a:xfrm>
            <a:off x="4817856" y="639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1" name="직선 연결선 500">
            <a:extLst>
              <a:ext uri="{FF2B5EF4-FFF2-40B4-BE49-F238E27FC236}">
                <a16:creationId xmlns:a16="http://schemas.microsoft.com/office/drawing/2014/main" id="{79B52751-A147-4470-B8B9-6E8A49901910}"/>
              </a:ext>
            </a:extLst>
          </p:cNvPr>
          <p:cNvCxnSpPr/>
          <p:nvPr/>
        </p:nvCxnSpPr>
        <p:spPr>
          <a:xfrm>
            <a:off x="4445296" y="5248374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2" name="직선 연결선 501">
            <a:extLst>
              <a:ext uri="{FF2B5EF4-FFF2-40B4-BE49-F238E27FC236}">
                <a16:creationId xmlns:a16="http://schemas.microsoft.com/office/drawing/2014/main" id="{D066366F-C412-4544-BA32-1316E979A554}"/>
              </a:ext>
            </a:extLst>
          </p:cNvPr>
          <p:cNvCxnSpPr/>
          <p:nvPr/>
        </p:nvCxnSpPr>
        <p:spPr>
          <a:xfrm>
            <a:off x="4437411" y="3961755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3" name="모서리가 둥근 직사각형 919">
            <a:extLst>
              <a:ext uri="{FF2B5EF4-FFF2-40B4-BE49-F238E27FC236}">
                <a16:creationId xmlns:a16="http://schemas.microsoft.com/office/drawing/2014/main" id="{41370BA9-0A42-44CC-9437-289167E2AE19}"/>
              </a:ext>
            </a:extLst>
          </p:cNvPr>
          <p:cNvSpPr/>
          <p:nvPr/>
        </p:nvSpPr>
        <p:spPr>
          <a:xfrm>
            <a:off x="4433031" y="3698106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4" name="직선 연결선 503">
            <a:extLst>
              <a:ext uri="{FF2B5EF4-FFF2-40B4-BE49-F238E27FC236}">
                <a16:creationId xmlns:a16="http://schemas.microsoft.com/office/drawing/2014/main" id="{083EFA43-6A16-4A08-A98F-7EF87C2FB443}"/>
              </a:ext>
            </a:extLst>
          </p:cNvPr>
          <p:cNvCxnSpPr/>
          <p:nvPr/>
        </p:nvCxnSpPr>
        <p:spPr>
          <a:xfrm>
            <a:off x="4435299" y="3842122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D1126955-E30A-40DE-AD02-EEF2E268C781}"/>
              </a:ext>
            </a:extLst>
          </p:cNvPr>
          <p:cNvSpPr/>
          <p:nvPr/>
        </p:nvSpPr>
        <p:spPr>
          <a:xfrm>
            <a:off x="4387008" y="3793112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506" name="직사각형 505">
            <a:extLst>
              <a:ext uri="{FF2B5EF4-FFF2-40B4-BE49-F238E27FC236}">
                <a16:creationId xmlns:a16="http://schemas.microsoft.com/office/drawing/2014/main" id="{FB0C4A84-0492-4E65-B271-87D51C391DBD}"/>
              </a:ext>
            </a:extLst>
          </p:cNvPr>
          <p:cNvSpPr/>
          <p:nvPr/>
        </p:nvSpPr>
        <p:spPr>
          <a:xfrm>
            <a:off x="4710551" y="3792554"/>
            <a:ext cx="284052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507" name="모서리가 둥근 직사각형 1019">
            <a:extLst>
              <a:ext uri="{FF2B5EF4-FFF2-40B4-BE49-F238E27FC236}">
                <a16:creationId xmlns:a16="http://schemas.microsoft.com/office/drawing/2014/main" id="{4C64C09C-DF53-42E3-B1FC-79685FF42100}"/>
              </a:ext>
            </a:extLst>
          </p:cNvPr>
          <p:cNvSpPr/>
          <p:nvPr/>
        </p:nvSpPr>
        <p:spPr>
          <a:xfrm>
            <a:off x="4499935" y="40050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" name="직사각형 434">
            <a:extLst>
              <a:ext uri="{FF2B5EF4-FFF2-40B4-BE49-F238E27FC236}">
                <a16:creationId xmlns:a16="http://schemas.microsoft.com/office/drawing/2014/main" id="{6DB58EB3-DFB0-4D0B-B2AD-41F559554849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1655435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869986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825688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869986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40134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864296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/>
          <p:nvPr/>
        </p:nvCxnSpPr>
        <p:spPr>
          <a:xfrm>
            <a:off x="864296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866454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022386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173536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340134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497510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659916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818790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975506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138572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535253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536183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912069" y="3226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073995" y="32252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231155" y="3223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911771" y="3486713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916038" y="3749345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907579" y="4014135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911771" y="4278801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913929" y="4547783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913929" y="4813369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911771" y="5077239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911771" y="5339871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907726" y="5608624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860612" y="3219485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387334" y="3224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706420" y="3221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387036" y="3484714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391303" y="3747346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382844" y="4012136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387036" y="4276802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389194" y="4545784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389194" y="4811370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387036" y="5075240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387036" y="5337872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382991" y="5606625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45" name="TextBox 1444"/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80290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①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94384" y="54894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국어영역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865258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865259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979674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879075" y="1009394"/>
            <a:ext cx="111710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339691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836666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684302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761702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865259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336517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5" name="TextBox 1464"/>
          <p:cNvSpPr txBox="1"/>
          <p:nvPr/>
        </p:nvSpPr>
        <p:spPr>
          <a:xfrm>
            <a:off x="852641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330923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4" name="모서리가 둥근 직사각형 1473"/>
          <p:cNvSpPr/>
          <p:nvPr/>
        </p:nvSpPr>
        <p:spPr>
          <a:xfrm>
            <a:off x="2460422" y="2874925"/>
            <a:ext cx="506776" cy="1288789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5" name="직선 연결선 1474"/>
          <p:cNvCxnSpPr/>
          <p:nvPr/>
        </p:nvCxnSpPr>
        <p:spPr>
          <a:xfrm>
            <a:off x="2460422" y="3178082"/>
            <a:ext cx="5067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7" name="TextBox 1476"/>
          <p:cNvSpPr txBox="1"/>
          <p:nvPr/>
        </p:nvSpPr>
        <p:spPr>
          <a:xfrm>
            <a:off x="2462913" y="2910369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1478" name="TextBox 1477"/>
          <p:cNvSpPr txBox="1"/>
          <p:nvPr/>
        </p:nvSpPr>
        <p:spPr>
          <a:xfrm>
            <a:off x="2401949" y="3325019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TextBox 1478"/>
          <p:cNvSpPr txBox="1"/>
          <p:nvPr/>
        </p:nvSpPr>
        <p:spPr>
          <a:xfrm>
            <a:off x="2397530" y="3757870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2835301" y="33777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2838879" y="38079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2457125" y="4300989"/>
            <a:ext cx="506776" cy="476677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TextBox 1482"/>
          <p:cNvSpPr txBox="1"/>
          <p:nvPr/>
        </p:nvSpPr>
        <p:spPr>
          <a:xfrm>
            <a:off x="2316081" y="4283949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1494" name="TextBox 1493"/>
          <p:cNvSpPr txBox="1"/>
          <p:nvPr/>
        </p:nvSpPr>
        <p:spPr>
          <a:xfrm>
            <a:off x="3278095" y="240503"/>
            <a:ext cx="62834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2" name="양쪽 모서리가 둥근 사각형 1"/>
          <p:cNvSpPr/>
          <p:nvPr/>
        </p:nvSpPr>
        <p:spPr>
          <a:xfrm rot="5400000">
            <a:off x="1400701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한쪽 모서리가 둥근 사각형 1141"/>
          <p:cNvSpPr/>
          <p:nvPr/>
        </p:nvSpPr>
        <p:spPr>
          <a:xfrm>
            <a:off x="3718523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174271"/>
              </p:ext>
            </p:extLst>
          </p:nvPr>
        </p:nvGraphicFramePr>
        <p:xfrm>
          <a:off x="3718522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4108826" y="115609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603" name="양쪽 모서리가 둥근 사각형 1602"/>
          <p:cNvSpPr/>
          <p:nvPr/>
        </p:nvSpPr>
        <p:spPr>
          <a:xfrm rot="5400000">
            <a:off x="3527456" y="2945235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한쪽 모서리가 둥근 사각형 1605"/>
          <p:cNvSpPr/>
          <p:nvPr/>
        </p:nvSpPr>
        <p:spPr>
          <a:xfrm>
            <a:off x="5845278" y="621495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graphicFrame>
        <p:nvGraphicFramePr>
          <p:cNvPr id="1607" name="표 160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6038373"/>
              </p:ext>
            </p:extLst>
          </p:nvPr>
        </p:nvGraphicFramePr>
        <p:xfrm>
          <a:off x="5845277" y="814948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609" name="그룹 1608"/>
          <p:cNvGrpSpPr/>
          <p:nvPr/>
        </p:nvGrpSpPr>
        <p:grpSpPr>
          <a:xfrm>
            <a:off x="6253652" y="1159293"/>
            <a:ext cx="696763" cy="97408"/>
            <a:chOff x="4158717" y="2946023"/>
            <a:chExt cx="696763" cy="97408"/>
          </a:xfrm>
        </p:grpSpPr>
        <p:sp>
          <p:nvSpPr>
            <p:cNvPr id="1755" name="모서리가 둥근 직사각형 175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6" name="모서리가 둥근 직사각형 175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7" name="모서리가 둥근 직사각형 175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8" name="모서리가 둥근 직사각형 175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9" name="모서리가 둥근 직사각형 175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0" name="그룹 1609"/>
          <p:cNvGrpSpPr/>
          <p:nvPr/>
        </p:nvGrpSpPr>
        <p:grpSpPr>
          <a:xfrm>
            <a:off x="6252010" y="1427391"/>
            <a:ext cx="696763" cy="97408"/>
            <a:chOff x="4158717" y="2946023"/>
            <a:chExt cx="696763" cy="97408"/>
          </a:xfrm>
        </p:grpSpPr>
        <p:sp>
          <p:nvSpPr>
            <p:cNvPr id="1750" name="모서리가 둥근 직사각형 174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1" name="모서리가 둥근 직사각형 175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2" name="모서리가 둥근 직사각형 175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3" name="모서리가 둥근 직사각형 175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4" name="모서리가 둥근 직사각형 175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2" name="그룹 1611"/>
          <p:cNvGrpSpPr/>
          <p:nvPr/>
        </p:nvGrpSpPr>
        <p:grpSpPr>
          <a:xfrm>
            <a:off x="6252479" y="1695489"/>
            <a:ext cx="696763" cy="97408"/>
            <a:chOff x="4158717" y="2946023"/>
            <a:chExt cx="696763" cy="97408"/>
          </a:xfrm>
        </p:grpSpPr>
        <p:sp>
          <p:nvSpPr>
            <p:cNvPr id="1745" name="모서리가 둥근 직사각형 174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6" name="모서리가 둥근 직사각형 174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7" name="모서리가 둥근 직사각형 174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8" name="모서리가 둥근 직사각형 174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9" name="모서리가 둥근 직사각형 174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3" name="그룹 1612"/>
          <p:cNvGrpSpPr/>
          <p:nvPr/>
        </p:nvGrpSpPr>
        <p:grpSpPr>
          <a:xfrm>
            <a:off x="6252479" y="1963587"/>
            <a:ext cx="696763" cy="97408"/>
            <a:chOff x="4158717" y="2946023"/>
            <a:chExt cx="696763" cy="97408"/>
          </a:xfrm>
        </p:grpSpPr>
        <p:sp>
          <p:nvSpPr>
            <p:cNvPr id="1740" name="모서리가 둥근 직사각형 173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1" name="모서리가 둥근 직사각형 174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2" name="모서리가 둥근 직사각형 174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3" name="모서리가 둥근 직사각형 174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4" name="모서리가 둥근 직사각형 174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4" name="그룹 1613"/>
          <p:cNvGrpSpPr/>
          <p:nvPr/>
        </p:nvGrpSpPr>
        <p:grpSpPr>
          <a:xfrm>
            <a:off x="6252010" y="2231685"/>
            <a:ext cx="696763" cy="97408"/>
            <a:chOff x="4158717" y="2946023"/>
            <a:chExt cx="696763" cy="97408"/>
          </a:xfrm>
        </p:grpSpPr>
        <p:sp>
          <p:nvSpPr>
            <p:cNvPr id="1735" name="모서리가 둥근 직사각형 173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6" name="모서리가 둥근 직사각형 173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7" name="모서리가 둥근 직사각형 173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8" name="모서리가 둥근 직사각형 173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9" name="모서리가 둥근 직사각형 173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5" name="그룹 1614"/>
          <p:cNvGrpSpPr/>
          <p:nvPr/>
        </p:nvGrpSpPr>
        <p:grpSpPr>
          <a:xfrm>
            <a:off x="6252479" y="2499783"/>
            <a:ext cx="696763" cy="97408"/>
            <a:chOff x="4158717" y="2946023"/>
            <a:chExt cx="696763" cy="97408"/>
          </a:xfrm>
        </p:grpSpPr>
        <p:sp>
          <p:nvSpPr>
            <p:cNvPr id="1730" name="모서리가 둥근 직사각형 172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1" name="모서리가 둥근 직사각형 173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2" name="모서리가 둥근 직사각형 173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3" name="모서리가 둥근 직사각형 173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4" name="모서리가 둥근 직사각형 173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6" name="그룹 1615"/>
          <p:cNvGrpSpPr/>
          <p:nvPr/>
        </p:nvGrpSpPr>
        <p:grpSpPr>
          <a:xfrm>
            <a:off x="6254701" y="2767881"/>
            <a:ext cx="696763" cy="97408"/>
            <a:chOff x="4158717" y="2946023"/>
            <a:chExt cx="696763" cy="97408"/>
          </a:xfrm>
        </p:grpSpPr>
        <p:sp>
          <p:nvSpPr>
            <p:cNvPr id="1725" name="모서리가 둥근 직사각형 172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6" name="모서리가 둥근 직사각형 172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7" name="모서리가 둥근 직사각형 172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8" name="모서리가 둥근 직사각형 172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9" name="모서리가 둥근 직사각형 172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4" name="그룹 1633"/>
          <p:cNvGrpSpPr/>
          <p:nvPr/>
        </p:nvGrpSpPr>
        <p:grpSpPr>
          <a:xfrm>
            <a:off x="6252479" y="3035979"/>
            <a:ext cx="696763" cy="97408"/>
            <a:chOff x="4158717" y="2946023"/>
            <a:chExt cx="696763" cy="97408"/>
          </a:xfrm>
        </p:grpSpPr>
        <p:sp>
          <p:nvSpPr>
            <p:cNvPr id="1720" name="모서리가 둥근 직사각형 171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1" name="모서리가 둥근 직사각형 172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2" name="모서리가 둥근 직사각형 172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3" name="모서리가 둥근 직사각형 172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4" name="모서리가 둥근 직사각형 172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0" name="그룹 1639"/>
          <p:cNvGrpSpPr/>
          <p:nvPr/>
        </p:nvGrpSpPr>
        <p:grpSpPr>
          <a:xfrm>
            <a:off x="6252479" y="3304077"/>
            <a:ext cx="696763" cy="97408"/>
            <a:chOff x="4158717" y="2946023"/>
            <a:chExt cx="696763" cy="97408"/>
          </a:xfrm>
        </p:grpSpPr>
        <p:sp>
          <p:nvSpPr>
            <p:cNvPr id="1715" name="모서리가 둥근 직사각형 171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6" name="모서리가 둥근 직사각형 171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7" name="모서리가 둥근 직사각형 171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8" name="모서리가 둥근 직사각형 171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9" name="모서리가 둥근 직사각형 171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1" name="그룹 1640"/>
          <p:cNvGrpSpPr/>
          <p:nvPr/>
        </p:nvGrpSpPr>
        <p:grpSpPr>
          <a:xfrm>
            <a:off x="6247362" y="3572175"/>
            <a:ext cx="696763" cy="97408"/>
            <a:chOff x="4158717" y="2946023"/>
            <a:chExt cx="696763" cy="97408"/>
          </a:xfrm>
        </p:grpSpPr>
        <p:sp>
          <p:nvSpPr>
            <p:cNvPr id="1710" name="모서리가 둥근 직사각형 170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1" name="모서리가 둥근 직사각형 171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2" name="모서리가 둥근 직사각형 171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3" name="모서리가 둥근 직사각형 171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4" name="모서리가 둥근 직사각형 171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2" name="그룹 1641"/>
          <p:cNvGrpSpPr/>
          <p:nvPr/>
        </p:nvGrpSpPr>
        <p:grpSpPr>
          <a:xfrm>
            <a:off x="6245910" y="3840273"/>
            <a:ext cx="696763" cy="97408"/>
            <a:chOff x="4158717" y="2946023"/>
            <a:chExt cx="696763" cy="97408"/>
          </a:xfrm>
        </p:grpSpPr>
        <p:sp>
          <p:nvSpPr>
            <p:cNvPr id="1705" name="모서리가 둥근 직사각형 170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6" name="모서리가 둥근 직사각형 170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7" name="모서리가 둥근 직사각형 170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8" name="모서리가 둥근 직사각형 170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9" name="모서리가 둥근 직사각형 170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3" name="그룹 1642"/>
          <p:cNvGrpSpPr/>
          <p:nvPr/>
        </p:nvGrpSpPr>
        <p:grpSpPr>
          <a:xfrm>
            <a:off x="6235581" y="4108371"/>
            <a:ext cx="696763" cy="97408"/>
            <a:chOff x="4158717" y="2946023"/>
            <a:chExt cx="696763" cy="97408"/>
          </a:xfrm>
        </p:grpSpPr>
        <p:sp>
          <p:nvSpPr>
            <p:cNvPr id="1700" name="모서리가 둥근 직사각형 169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1" name="모서리가 둥근 직사각형 170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2" name="모서리가 둥근 직사각형 170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3" name="모서리가 둥근 직사각형 170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4" name="모서리가 둥근 직사각형 170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4" name="그룹 1643"/>
          <p:cNvGrpSpPr/>
          <p:nvPr/>
        </p:nvGrpSpPr>
        <p:grpSpPr>
          <a:xfrm>
            <a:off x="6236050" y="4376469"/>
            <a:ext cx="696763" cy="97408"/>
            <a:chOff x="4158717" y="2946023"/>
            <a:chExt cx="696763" cy="97408"/>
          </a:xfrm>
        </p:grpSpPr>
        <p:sp>
          <p:nvSpPr>
            <p:cNvPr id="1695" name="모서리가 둥근 직사각형 169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6" name="모서리가 둥근 직사각형 169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7" name="모서리가 둥근 직사각형 169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8" name="모서리가 둥근 직사각형 169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9" name="모서리가 둥근 직사각형 169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5" name="그룹 1644"/>
          <p:cNvGrpSpPr/>
          <p:nvPr/>
        </p:nvGrpSpPr>
        <p:grpSpPr>
          <a:xfrm>
            <a:off x="6236050" y="4644567"/>
            <a:ext cx="696763" cy="97408"/>
            <a:chOff x="4158717" y="2946023"/>
            <a:chExt cx="696763" cy="97408"/>
          </a:xfrm>
        </p:grpSpPr>
        <p:sp>
          <p:nvSpPr>
            <p:cNvPr id="1690" name="모서리가 둥근 직사각형 168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1" name="모서리가 둥근 직사각형 169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2" name="모서리가 둥근 직사각형 169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3" name="모서리가 둥근 직사각형 169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4" name="모서리가 둥근 직사각형 169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" name="양쪽 모서리가 둥근 사각형 7"/>
          <p:cNvSpPr/>
          <p:nvPr/>
        </p:nvSpPr>
        <p:spPr>
          <a:xfrm rot="10800000">
            <a:off x="5637875" y="4837484"/>
            <a:ext cx="1406675" cy="1621642"/>
          </a:xfrm>
          <a:prstGeom prst="round2SameRect">
            <a:avLst>
              <a:gd name="adj1" fmla="val 2013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한쪽 모서리가 둥근 사각형 13"/>
          <p:cNvSpPr/>
          <p:nvPr/>
        </p:nvSpPr>
        <p:spPr>
          <a:xfrm rot="16200000">
            <a:off x="3634840" y="2620874"/>
            <a:ext cx="4219647" cy="213572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ea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5" name="양쪽 모서리가 둥근 사각형 1804"/>
          <p:cNvSpPr/>
          <p:nvPr/>
        </p:nvSpPr>
        <p:spPr>
          <a:xfrm rot="5400000">
            <a:off x="6421925" y="2116122"/>
            <a:ext cx="4215444" cy="1218869"/>
          </a:xfrm>
          <a:prstGeom prst="round2SameRect">
            <a:avLst>
              <a:gd name="adj1" fmla="val 2962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44" name="직선 연결선 1843"/>
          <p:cNvCxnSpPr/>
          <p:nvPr/>
        </p:nvCxnSpPr>
        <p:spPr>
          <a:xfrm>
            <a:off x="7920214" y="1094613"/>
            <a:ext cx="121113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5" name="직선 연결선 1844"/>
          <p:cNvCxnSpPr/>
          <p:nvPr/>
        </p:nvCxnSpPr>
        <p:spPr>
          <a:xfrm>
            <a:off x="7920214" y="1300878"/>
            <a:ext cx="12188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7" name="TextBox 1846"/>
          <p:cNvSpPr txBox="1"/>
          <p:nvPr/>
        </p:nvSpPr>
        <p:spPr>
          <a:xfrm>
            <a:off x="7914298" y="660635"/>
            <a:ext cx="125197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자신이 선택한 과목인지   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확인하고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답을 정확히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표시하시오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8" name="TextBox 1847"/>
          <p:cNvSpPr txBox="1"/>
          <p:nvPr/>
        </p:nvSpPr>
        <p:spPr>
          <a:xfrm>
            <a:off x="8157639" y="1073491"/>
            <a:ext cx="7863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</a:t>
            </a:r>
          </a:p>
        </p:txBody>
      </p:sp>
      <p:sp>
        <p:nvSpPr>
          <p:cNvPr id="1859" name="한쪽 모서리가 둥근 사각형 1858"/>
          <p:cNvSpPr/>
          <p:nvPr/>
        </p:nvSpPr>
        <p:spPr>
          <a:xfrm rot="16200000">
            <a:off x="5715948" y="2618770"/>
            <a:ext cx="4215443" cy="213572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ea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과 목</a:t>
            </a:r>
          </a:p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862" name="표 18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5836346"/>
              </p:ext>
            </p:extLst>
          </p:nvPr>
        </p:nvGraphicFramePr>
        <p:xfrm>
          <a:off x="7941943" y="1304813"/>
          <a:ext cx="1199274" cy="3223739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pSp>
        <p:nvGrpSpPr>
          <p:cNvPr id="1863" name="그룹 1862"/>
          <p:cNvGrpSpPr/>
          <p:nvPr/>
        </p:nvGrpSpPr>
        <p:grpSpPr>
          <a:xfrm>
            <a:off x="8350318" y="1649158"/>
            <a:ext cx="696763" cy="97408"/>
            <a:chOff x="4158717" y="2946023"/>
            <a:chExt cx="696763" cy="97408"/>
          </a:xfrm>
        </p:grpSpPr>
        <p:sp>
          <p:nvSpPr>
            <p:cNvPr id="1864" name="모서리가 둥근 직사각형 1863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5" name="모서리가 둥근 직사각형 1864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6" name="모서리가 둥근 직사각형 1865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8" name="모서리가 둥근 직사각형 186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9" name="모서리가 둥근 직사각형 186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70" name="그룹 1869"/>
          <p:cNvGrpSpPr/>
          <p:nvPr/>
        </p:nvGrpSpPr>
        <p:grpSpPr>
          <a:xfrm>
            <a:off x="8348676" y="1917256"/>
            <a:ext cx="696763" cy="97408"/>
            <a:chOff x="4158717" y="2946023"/>
            <a:chExt cx="696763" cy="97408"/>
          </a:xfrm>
        </p:grpSpPr>
        <p:sp>
          <p:nvSpPr>
            <p:cNvPr id="1871" name="모서리가 둥근 직사각형 187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2" name="모서리가 둥근 직사각형 187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3" name="모서리가 둥근 직사각형 187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4" name="모서리가 둥근 직사각형 187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5" name="모서리가 둥근 직사각형 187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76" name="그룹 1875"/>
          <p:cNvGrpSpPr/>
          <p:nvPr/>
        </p:nvGrpSpPr>
        <p:grpSpPr>
          <a:xfrm>
            <a:off x="8349145" y="2185354"/>
            <a:ext cx="696763" cy="97408"/>
            <a:chOff x="4158717" y="2946023"/>
            <a:chExt cx="696763" cy="97408"/>
          </a:xfrm>
        </p:grpSpPr>
        <p:sp>
          <p:nvSpPr>
            <p:cNvPr id="1877" name="모서리가 둥근 직사각형 187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8" name="모서리가 둥근 직사각형 187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0" name="모서리가 둥근 직사각형 1879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1" name="모서리가 둥근 직사각형 1880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2" name="모서리가 둥근 직사각형 1881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84" name="그룹 1883"/>
          <p:cNvGrpSpPr/>
          <p:nvPr/>
        </p:nvGrpSpPr>
        <p:grpSpPr>
          <a:xfrm>
            <a:off x="8349145" y="2453452"/>
            <a:ext cx="696763" cy="97408"/>
            <a:chOff x="4158717" y="2946023"/>
            <a:chExt cx="696763" cy="97408"/>
          </a:xfrm>
        </p:grpSpPr>
        <p:sp>
          <p:nvSpPr>
            <p:cNvPr id="1885" name="모서리가 둥근 직사각형 188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6" name="모서리가 둥근 직사각형 188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7" name="모서리가 둥근 직사각형 188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8" name="모서리가 둥근 직사각형 188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9" name="모서리가 둥근 직사각형 188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90" name="그룹 1889"/>
          <p:cNvGrpSpPr/>
          <p:nvPr/>
        </p:nvGrpSpPr>
        <p:grpSpPr>
          <a:xfrm>
            <a:off x="8348676" y="2721550"/>
            <a:ext cx="696763" cy="97408"/>
            <a:chOff x="4158717" y="2946023"/>
            <a:chExt cx="696763" cy="97408"/>
          </a:xfrm>
        </p:grpSpPr>
        <p:sp>
          <p:nvSpPr>
            <p:cNvPr id="1891" name="모서리가 둥근 직사각형 189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2" name="모서리가 둥근 직사각형 189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3" name="모서리가 둥근 직사각형 189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4" name="모서리가 둥근 직사각형 189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5" name="모서리가 둥근 직사각형 189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96" name="그룹 1895"/>
          <p:cNvGrpSpPr/>
          <p:nvPr/>
        </p:nvGrpSpPr>
        <p:grpSpPr>
          <a:xfrm>
            <a:off x="8349145" y="2989648"/>
            <a:ext cx="696763" cy="97408"/>
            <a:chOff x="4158717" y="2946023"/>
            <a:chExt cx="696763" cy="97408"/>
          </a:xfrm>
        </p:grpSpPr>
        <p:sp>
          <p:nvSpPr>
            <p:cNvPr id="1897" name="모서리가 둥근 직사각형 189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8" name="모서리가 둥근 직사각형 189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9" name="모서리가 둥근 직사각형 189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0" name="모서리가 둥근 직사각형 189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1" name="모서리가 둥근 직사각형 190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02" name="그룹 1901"/>
          <p:cNvGrpSpPr/>
          <p:nvPr/>
        </p:nvGrpSpPr>
        <p:grpSpPr>
          <a:xfrm>
            <a:off x="8351367" y="3257746"/>
            <a:ext cx="696763" cy="97408"/>
            <a:chOff x="4158717" y="2946023"/>
            <a:chExt cx="696763" cy="97408"/>
          </a:xfrm>
        </p:grpSpPr>
        <p:sp>
          <p:nvSpPr>
            <p:cNvPr id="1903" name="모서리가 둥근 직사각형 1902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4" name="모서리가 둥근 직사각형 1903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5" name="모서리가 둥근 직사각형 1904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6" name="모서리가 둥근 직사각형 1905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7" name="모서리가 둥근 직사각형 1906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08" name="그룹 1907"/>
          <p:cNvGrpSpPr/>
          <p:nvPr/>
        </p:nvGrpSpPr>
        <p:grpSpPr>
          <a:xfrm>
            <a:off x="8349145" y="3525844"/>
            <a:ext cx="696763" cy="97408"/>
            <a:chOff x="4158717" y="2946023"/>
            <a:chExt cx="696763" cy="97408"/>
          </a:xfrm>
        </p:grpSpPr>
        <p:sp>
          <p:nvSpPr>
            <p:cNvPr id="1909" name="모서리가 둥근 직사각형 1908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0" name="모서리가 둥근 직사각형 1909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1" name="모서리가 둥근 직사각형 1910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2" name="모서리가 둥근 직사각형 1911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3" name="모서리가 둥근 직사각형 1912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14" name="그룹 1913"/>
          <p:cNvGrpSpPr/>
          <p:nvPr/>
        </p:nvGrpSpPr>
        <p:grpSpPr>
          <a:xfrm>
            <a:off x="8349145" y="3793942"/>
            <a:ext cx="696763" cy="97408"/>
            <a:chOff x="4158717" y="2946023"/>
            <a:chExt cx="696763" cy="97408"/>
          </a:xfrm>
        </p:grpSpPr>
        <p:sp>
          <p:nvSpPr>
            <p:cNvPr id="1915" name="모서리가 둥근 직사각형 191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6" name="모서리가 둥근 직사각형 191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7" name="모서리가 둥근 직사각형 191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8" name="모서리가 둥근 직사각형 191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9" name="모서리가 둥근 직사각형 191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20" name="그룹 1919"/>
          <p:cNvGrpSpPr/>
          <p:nvPr/>
        </p:nvGrpSpPr>
        <p:grpSpPr>
          <a:xfrm>
            <a:off x="8344028" y="4062040"/>
            <a:ext cx="696763" cy="97408"/>
            <a:chOff x="4158717" y="2946023"/>
            <a:chExt cx="696763" cy="97408"/>
          </a:xfrm>
        </p:grpSpPr>
        <p:sp>
          <p:nvSpPr>
            <p:cNvPr id="1921" name="모서리가 둥근 직사각형 192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2" name="모서리가 둥근 직사각형 192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3" name="모서리가 둥근 직사각형 192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4" name="모서리가 둥근 직사각형 192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5" name="모서리가 둥근 직사각형 192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26" name="그룹 1925"/>
          <p:cNvGrpSpPr/>
          <p:nvPr/>
        </p:nvGrpSpPr>
        <p:grpSpPr>
          <a:xfrm>
            <a:off x="8342576" y="4330138"/>
            <a:ext cx="696763" cy="97408"/>
            <a:chOff x="4158717" y="2946023"/>
            <a:chExt cx="696763" cy="97408"/>
          </a:xfrm>
        </p:grpSpPr>
        <p:sp>
          <p:nvSpPr>
            <p:cNvPr id="1927" name="모서리가 둥근 직사각형 192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8" name="모서리가 둥근 직사각형 192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9" name="모서리가 둥근 직사각형 192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0" name="모서리가 둥근 직사각형 192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1" name="모서리가 둥근 직사각형 193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50" name="양쪽 모서리가 둥근 사각형 1949"/>
          <p:cNvSpPr/>
          <p:nvPr/>
        </p:nvSpPr>
        <p:spPr>
          <a:xfrm rot="10800000">
            <a:off x="7716881" y="4537876"/>
            <a:ext cx="1422199" cy="1921250"/>
          </a:xfrm>
          <a:prstGeom prst="round2SameRect">
            <a:avLst>
              <a:gd name="adj1" fmla="val 2013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양쪽 모서리가 둥근 사각형 79"/>
          <p:cNvSpPr/>
          <p:nvPr/>
        </p:nvSpPr>
        <p:spPr>
          <a:xfrm rot="16200000">
            <a:off x="697900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848544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" name="직사각형 451">
            <a:extLst>
              <a:ext uri="{FF2B5EF4-FFF2-40B4-BE49-F238E27FC236}">
                <a16:creationId xmlns:a16="http://schemas.microsoft.com/office/drawing/2014/main" id="{44700454-BB83-4D8B-9E00-60810DE267D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14EAD0AE-CF5F-4BE1-83B1-8F4314CBBC33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5BCE837A-A987-4D4F-8981-408498030F0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" name="직사각형 457">
            <a:extLst>
              <a:ext uri="{FF2B5EF4-FFF2-40B4-BE49-F238E27FC236}">
                <a16:creationId xmlns:a16="http://schemas.microsoft.com/office/drawing/2014/main" id="{5F44C45C-5B5E-447B-A36F-C8F4B040B280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AE705A31-964F-4782-A12B-56C6A9271B9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E7A054C8-F823-4D75-B9EE-46BBFCB31065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EB4BB3A5-E64D-44C9-BB93-8B333AFB9436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81AB762D-3D8C-49B4-83CA-921B9367AE34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2623BC4A-7F67-4F97-9EBA-AE5EB30762C5}"/>
              </a:ext>
            </a:extLst>
          </p:cNvPr>
          <p:cNvSpPr txBox="1"/>
          <p:nvPr/>
        </p:nvSpPr>
        <p:spPr>
          <a:xfrm>
            <a:off x="850133" y="5917601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467" name="모서리가 둥근 직사각형 1005">
            <a:extLst>
              <a:ext uri="{FF2B5EF4-FFF2-40B4-BE49-F238E27FC236}">
                <a16:creationId xmlns:a16="http://schemas.microsoft.com/office/drawing/2014/main" id="{EB1C9913-EFD9-4ABC-B6DF-9E7562336779}"/>
              </a:ext>
            </a:extLst>
          </p:cNvPr>
          <p:cNvSpPr/>
          <p:nvPr/>
        </p:nvSpPr>
        <p:spPr>
          <a:xfrm>
            <a:off x="854425" y="5887706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68" name="직선 연결선 467">
            <a:extLst>
              <a:ext uri="{FF2B5EF4-FFF2-40B4-BE49-F238E27FC236}">
                <a16:creationId xmlns:a16="http://schemas.microsoft.com/office/drawing/2014/main" id="{61E1F230-E024-4806-AA61-064A5A2AA915}"/>
              </a:ext>
            </a:extLst>
          </p:cNvPr>
          <p:cNvCxnSpPr/>
          <p:nvPr/>
        </p:nvCxnSpPr>
        <p:spPr>
          <a:xfrm>
            <a:off x="1386749" y="5890378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9" name="TextBox 468">
            <a:extLst>
              <a:ext uri="{FF2B5EF4-FFF2-40B4-BE49-F238E27FC236}">
                <a16:creationId xmlns:a16="http://schemas.microsoft.com/office/drawing/2014/main" id="{734863E4-3912-488D-99EC-B2556E20340A}"/>
              </a:ext>
            </a:extLst>
          </p:cNvPr>
          <p:cNvSpPr txBox="1"/>
          <p:nvPr/>
        </p:nvSpPr>
        <p:spPr>
          <a:xfrm>
            <a:off x="789778" y="6279514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470" name="양쪽 대괄호 469">
            <a:extLst>
              <a:ext uri="{FF2B5EF4-FFF2-40B4-BE49-F238E27FC236}">
                <a16:creationId xmlns:a16="http://schemas.microsoft.com/office/drawing/2014/main" id="{42B09F2E-2455-49CE-BE3C-FF79751492A8}"/>
              </a:ext>
            </a:extLst>
          </p:cNvPr>
          <p:cNvSpPr/>
          <p:nvPr/>
        </p:nvSpPr>
        <p:spPr>
          <a:xfrm>
            <a:off x="1482200" y="6036645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472" name="직선 연결선 471">
            <a:extLst>
              <a:ext uri="{FF2B5EF4-FFF2-40B4-BE49-F238E27FC236}">
                <a16:creationId xmlns:a16="http://schemas.microsoft.com/office/drawing/2014/main" id="{9517B367-178A-49AA-87D4-E5D703E71C95}"/>
              </a:ext>
            </a:extLst>
          </p:cNvPr>
          <p:cNvCxnSpPr/>
          <p:nvPr/>
        </p:nvCxnSpPr>
        <p:spPr>
          <a:xfrm>
            <a:off x="2007849" y="5890378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95508779-A51C-40C8-9E0F-C08B3EC3E7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7980" y="5897090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497703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사각형: 둥근 한쪽 모서리 574">
            <a:extLst>
              <a:ext uri="{FF2B5EF4-FFF2-40B4-BE49-F238E27FC236}">
                <a16:creationId xmlns:a16="http://schemas.microsoft.com/office/drawing/2014/main" id="{07EF5758-0C40-ED0D-7F03-B0451794DDFF}"/>
              </a:ext>
            </a:extLst>
          </p:cNvPr>
          <p:cNvSpPr/>
          <p:nvPr/>
        </p:nvSpPr>
        <p:spPr>
          <a:xfrm rot="10800000" flipH="1">
            <a:off x="6265417" y="1475524"/>
            <a:ext cx="937864" cy="1647581"/>
          </a:xfrm>
          <a:prstGeom prst="round1Rect">
            <a:avLst>
              <a:gd name="adj" fmla="val 470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5" name="직사각형 854">
            <a:extLst>
              <a:ext uri="{FF2B5EF4-FFF2-40B4-BE49-F238E27FC236}">
                <a16:creationId xmlns:a16="http://schemas.microsoft.com/office/drawing/2014/main" id="{28884065-ADC6-4152-8ADD-E7619752166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857EAFAE-60D1-4717-B70F-F7A653EC069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13ADED9D-005A-4460-B1EF-3A6488B7A81B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pSp>
        <p:nvGrpSpPr>
          <p:cNvPr id="572" name="그룹 571">
            <a:extLst>
              <a:ext uri="{FF2B5EF4-FFF2-40B4-BE49-F238E27FC236}">
                <a16:creationId xmlns:a16="http://schemas.microsoft.com/office/drawing/2014/main" id="{78E3DE81-DAE6-C6B2-0A63-A30C13568944}"/>
              </a:ext>
            </a:extLst>
          </p:cNvPr>
          <p:cNvGrpSpPr/>
          <p:nvPr/>
        </p:nvGrpSpPr>
        <p:grpSpPr>
          <a:xfrm>
            <a:off x="3380259" y="372668"/>
            <a:ext cx="1289767" cy="2919947"/>
            <a:chOff x="2217933" y="235374"/>
            <a:chExt cx="1289767" cy="2919947"/>
          </a:xfrm>
        </p:grpSpPr>
        <p:sp>
          <p:nvSpPr>
            <p:cNvPr id="5" name="사각형: 둥근 위쪽 모서리 4">
              <a:extLst>
                <a:ext uri="{FF2B5EF4-FFF2-40B4-BE49-F238E27FC236}">
                  <a16:creationId xmlns:a16="http://schemas.microsoft.com/office/drawing/2014/main" id="{6F0A0658-D7BC-7AA8-98D0-2533FA9E497B}"/>
                </a:ext>
              </a:extLst>
            </p:cNvPr>
            <p:cNvSpPr/>
            <p:nvPr/>
          </p:nvSpPr>
          <p:spPr>
            <a:xfrm>
              <a:off x="2272373" y="235374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" name="사각형: 둥근 한쪽 모서리 8">
              <a:extLst>
                <a:ext uri="{FF2B5EF4-FFF2-40B4-BE49-F238E27FC236}">
                  <a16:creationId xmlns:a16="http://schemas.microsoft.com/office/drawing/2014/main" id="{4922AA01-F5B0-C28D-EE9D-CCEC8A54184A}"/>
                </a:ext>
              </a:extLst>
            </p:cNvPr>
            <p:cNvSpPr/>
            <p:nvPr/>
          </p:nvSpPr>
          <p:spPr>
            <a:xfrm rot="10800000">
              <a:off x="2267018" y="538113"/>
              <a:ext cx="292415" cy="2455540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1CC91608-DB37-D86B-B0E6-3D981F6A2949}"/>
                </a:ext>
              </a:extLst>
            </p:cNvPr>
            <p:cNvSpPr/>
            <p:nvPr/>
          </p:nvSpPr>
          <p:spPr>
            <a:xfrm>
              <a:off x="2272799" y="235374"/>
              <a:ext cx="1232520" cy="2755899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78D0AD1C-23AB-6F55-4935-7445247A1805}"/>
                </a:ext>
              </a:extLst>
            </p:cNvPr>
            <p:cNvCxnSpPr/>
            <p:nvPr/>
          </p:nvCxnSpPr>
          <p:spPr>
            <a:xfrm flipV="1">
              <a:off x="2559433" y="235374"/>
              <a:ext cx="0" cy="2755899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4" name="직선 연결선 573">
              <a:extLst>
                <a:ext uri="{FF2B5EF4-FFF2-40B4-BE49-F238E27FC236}">
                  <a16:creationId xmlns:a16="http://schemas.microsoft.com/office/drawing/2014/main" id="{8CF864BD-6F81-6E18-EB1D-1CDDD434207E}"/>
                </a:ext>
              </a:extLst>
            </p:cNvPr>
            <p:cNvCxnSpPr>
              <a:cxnSpLocks/>
            </p:cNvCxnSpPr>
            <p:nvPr/>
          </p:nvCxnSpPr>
          <p:spPr>
            <a:xfrm>
              <a:off x="2267017" y="535736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4" name="TextBox 563">
              <a:extLst>
                <a:ext uri="{FF2B5EF4-FFF2-40B4-BE49-F238E27FC236}">
                  <a16:creationId xmlns:a16="http://schemas.microsoft.com/office/drawing/2014/main" id="{04E8A884-630C-65F7-0DD4-203EA33972EF}"/>
                </a:ext>
              </a:extLst>
            </p:cNvPr>
            <p:cNvSpPr txBox="1"/>
            <p:nvPr/>
          </p:nvSpPr>
          <p:spPr>
            <a:xfrm>
              <a:off x="2217933" y="268026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sp>
          <p:nvSpPr>
            <p:cNvPr id="578" name="TextBox 577">
              <a:extLst>
                <a:ext uri="{FF2B5EF4-FFF2-40B4-BE49-F238E27FC236}">
                  <a16:creationId xmlns:a16="http://schemas.microsoft.com/office/drawing/2014/main" id="{5EAF06A5-CECD-9C69-9DE8-7F5959460B1D}"/>
                </a:ext>
              </a:extLst>
            </p:cNvPr>
            <p:cNvSpPr txBox="1"/>
            <p:nvPr/>
          </p:nvSpPr>
          <p:spPr>
            <a:xfrm>
              <a:off x="2634313" y="262221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ACFD6CC-B8BE-5A32-43C1-4FF6321BF924}"/>
                </a:ext>
              </a:extLst>
            </p:cNvPr>
            <p:cNvSpPr txBox="1"/>
            <p:nvPr/>
          </p:nvSpPr>
          <p:spPr>
            <a:xfrm flipH="1">
              <a:off x="2286601" y="523831"/>
              <a:ext cx="315637" cy="26314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2">
              <a:extLst>
                <a:ext uri="{FF2B5EF4-FFF2-40B4-BE49-F238E27FC236}">
                  <a16:creationId xmlns:a16="http://schemas.microsoft.com/office/drawing/2014/main" id="{F8682DD5-5A38-D204-5013-ED43B268672E}"/>
                </a:ext>
              </a:extLst>
            </p:cNvPr>
            <p:cNvSpPr/>
            <p:nvPr/>
          </p:nvSpPr>
          <p:spPr>
            <a:xfrm>
              <a:off x="2674160" y="5791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5">
              <a:extLst>
                <a:ext uri="{FF2B5EF4-FFF2-40B4-BE49-F238E27FC236}">
                  <a16:creationId xmlns:a16="http://schemas.microsoft.com/office/drawing/2014/main" id="{020A92FC-7486-79CF-6DAD-C2DBEFD59B96}"/>
                </a:ext>
              </a:extLst>
            </p:cNvPr>
            <p:cNvSpPr/>
            <p:nvPr/>
          </p:nvSpPr>
          <p:spPr>
            <a:xfrm>
              <a:off x="2847991" y="5781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6">
              <a:extLst>
                <a:ext uri="{FF2B5EF4-FFF2-40B4-BE49-F238E27FC236}">
                  <a16:creationId xmlns:a16="http://schemas.microsoft.com/office/drawing/2014/main" id="{9DA15E23-CC49-489C-27F0-26A097F1D5D3}"/>
                </a:ext>
              </a:extLst>
            </p:cNvPr>
            <p:cNvSpPr/>
            <p:nvPr/>
          </p:nvSpPr>
          <p:spPr>
            <a:xfrm>
              <a:off x="3014676" y="5767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" name="모서리가 둥근 직사각형 17">
              <a:extLst>
                <a:ext uri="{FF2B5EF4-FFF2-40B4-BE49-F238E27FC236}">
                  <a16:creationId xmlns:a16="http://schemas.microsoft.com/office/drawing/2014/main" id="{11B104CF-E873-BC68-72BB-4E9AC87A9315}"/>
                </a:ext>
              </a:extLst>
            </p:cNvPr>
            <p:cNvSpPr/>
            <p:nvPr/>
          </p:nvSpPr>
          <p:spPr>
            <a:xfrm>
              <a:off x="3183744" y="575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" name="모서리가 둥근 직사각형 18">
              <a:extLst>
                <a:ext uri="{FF2B5EF4-FFF2-40B4-BE49-F238E27FC236}">
                  <a16:creationId xmlns:a16="http://schemas.microsoft.com/office/drawing/2014/main" id="{4B496B81-1426-6989-D28F-423F09FE6C98}"/>
                </a:ext>
              </a:extLst>
            </p:cNvPr>
            <p:cNvSpPr/>
            <p:nvPr/>
          </p:nvSpPr>
          <p:spPr>
            <a:xfrm>
              <a:off x="3354253" y="5761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1">
              <a:extLst>
                <a:ext uri="{FF2B5EF4-FFF2-40B4-BE49-F238E27FC236}">
                  <a16:creationId xmlns:a16="http://schemas.microsoft.com/office/drawing/2014/main" id="{A212EA11-958E-4B18-4980-9145EEA4EB1E}"/>
                </a:ext>
              </a:extLst>
            </p:cNvPr>
            <p:cNvSpPr/>
            <p:nvPr/>
          </p:nvSpPr>
          <p:spPr>
            <a:xfrm>
              <a:off x="2673862" y="8591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22">
              <a:extLst>
                <a:ext uri="{FF2B5EF4-FFF2-40B4-BE49-F238E27FC236}">
                  <a16:creationId xmlns:a16="http://schemas.microsoft.com/office/drawing/2014/main" id="{D071D8A1-9300-C28B-AD07-16E1FDFE56AC}"/>
                </a:ext>
              </a:extLst>
            </p:cNvPr>
            <p:cNvSpPr/>
            <p:nvPr/>
          </p:nvSpPr>
          <p:spPr>
            <a:xfrm>
              <a:off x="2847693" y="8581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23">
              <a:extLst>
                <a:ext uri="{FF2B5EF4-FFF2-40B4-BE49-F238E27FC236}">
                  <a16:creationId xmlns:a16="http://schemas.microsoft.com/office/drawing/2014/main" id="{0B73D46B-2ED4-2E19-CA89-721BBDAE8E61}"/>
                </a:ext>
              </a:extLst>
            </p:cNvPr>
            <p:cNvSpPr/>
            <p:nvPr/>
          </p:nvSpPr>
          <p:spPr>
            <a:xfrm>
              <a:off x="3014378" y="8567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24">
              <a:extLst>
                <a:ext uri="{FF2B5EF4-FFF2-40B4-BE49-F238E27FC236}">
                  <a16:creationId xmlns:a16="http://schemas.microsoft.com/office/drawing/2014/main" id="{74367AFE-3F6E-024F-6DAF-8E222F934572}"/>
                </a:ext>
              </a:extLst>
            </p:cNvPr>
            <p:cNvSpPr/>
            <p:nvPr/>
          </p:nvSpPr>
          <p:spPr>
            <a:xfrm>
              <a:off x="3183446" y="858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25">
              <a:extLst>
                <a:ext uri="{FF2B5EF4-FFF2-40B4-BE49-F238E27FC236}">
                  <a16:creationId xmlns:a16="http://schemas.microsoft.com/office/drawing/2014/main" id="{EE579185-E7C7-77E5-D7CD-66F45429ED5C}"/>
                </a:ext>
              </a:extLst>
            </p:cNvPr>
            <p:cNvSpPr/>
            <p:nvPr/>
          </p:nvSpPr>
          <p:spPr>
            <a:xfrm>
              <a:off x="3350780" y="85935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27">
              <a:extLst>
                <a:ext uri="{FF2B5EF4-FFF2-40B4-BE49-F238E27FC236}">
                  <a16:creationId xmlns:a16="http://schemas.microsoft.com/office/drawing/2014/main" id="{A8B27E17-D2BB-CCB4-F947-C174A75CE989}"/>
                </a:ext>
              </a:extLst>
            </p:cNvPr>
            <p:cNvSpPr/>
            <p:nvPr/>
          </p:nvSpPr>
          <p:spPr>
            <a:xfrm>
              <a:off x="2672573" y="11403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28">
              <a:extLst>
                <a:ext uri="{FF2B5EF4-FFF2-40B4-BE49-F238E27FC236}">
                  <a16:creationId xmlns:a16="http://schemas.microsoft.com/office/drawing/2014/main" id="{36A7CC62-84F2-D8C1-E232-9D4B51CEA3B9}"/>
                </a:ext>
              </a:extLst>
            </p:cNvPr>
            <p:cNvSpPr/>
            <p:nvPr/>
          </p:nvSpPr>
          <p:spPr>
            <a:xfrm>
              <a:off x="2846404" y="1139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29">
              <a:extLst>
                <a:ext uri="{FF2B5EF4-FFF2-40B4-BE49-F238E27FC236}">
                  <a16:creationId xmlns:a16="http://schemas.microsoft.com/office/drawing/2014/main" id="{C0F9CA90-F22D-E0E4-074A-F10015504317}"/>
                </a:ext>
              </a:extLst>
            </p:cNvPr>
            <p:cNvSpPr/>
            <p:nvPr/>
          </p:nvSpPr>
          <p:spPr>
            <a:xfrm>
              <a:off x="3015470" y="11380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30">
              <a:extLst>
                <a:ext uri="{FF2B5EF4-FFF2-40B4-BE49-F238E27FC236}">
                  <a16:creationId xmlns:a16="http://schemas.microsoft.com/office/drawing/2014/main" id="{B77DA941-72D5-B82A-4679-E541347BF83A}"/>
                </a:ext>
              </a:extLst>
            </p:cNvPr>
            <p:cNvSpPr/>
            <p:nvPr/>
          </p:nvSpPr>
          <p:spPr>
            <a:xfrm>
              <a:off x="3184538" y="11369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" name="모서리가 둥근 직사각형 31">
              <a:extLst>
                <a:ext uri="{FF2B5EF4-FFF2-40B4-BE49-F238E27FC236}">
                  <a16:creationId xmlns:a16="http://schemas.microsoft.com/office/drawing/2014/main" id="{29031BE3-C586-41B5-DB86-35AB0A38939C}"/>
                </a:ext>
              </a:extLst>
            </p:cNvPr>
            <p:cNvSpPr/>
            <p:nvPr/>
          </p:nvSpPr>
          <p:spPr>
            <a:xfrm>
              <a:off x="3352666" y="1137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33">
              <a:extLst>
                <a:ext uri="{FF2B5EF4-FFF2-40B4-BE49-F238E27FC236}">
                  <a16:creationId xmlns:a16="http://schemas.microsoft.com/office/drawing/2014/main" id="{6863A799-820A-89C6-C902-E291F6DC878C}"/>
                </a:ext>
              </a:extLst>
            </p:cNvPr>
            <p:cNvSpPr/>
            <p:nvPr/>
          </p:nvSpPr>
          <p:spPr>
            <a:xfrm>
              <a:off x="2675447" y="14266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34">
              <a:extLst>
                <a:ext uri="{FF2B5EF4-FFF2-40B4-BE49-F238E27FC236}">
                  <a16:creationId xmlns:a16="http://schemas.microsoft.com/office/drawing/2014/main" id="{48348482-8AD0-AFA1-B542-744DFAF544E3}"/>
                </a:ext>
              </a:extLst>
            </p:cNvPr>
            <p:cNvSpPr/>
            <p:nvPr/>
          </p:nvSpPr>
          <p:spPr>
            <a:xfrm>
              <a:off x="2842928" y="14256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35">
              <a:extLst>
                <a:ext uri="{FF2B5EF4-FFF2-40B4-BE49-F238E27FC236}">
                  <a16:creationId xmlns:a16="http://schemas.microsoft.com/office/drawing/2014/main" id="{B7AED8F8-4045-6249-1060-F52C0E22D045}"/>
                </a:ext>
              </a:extLst>
            </p:cNvPr>
            <p:cNvSpPr/>
            <p:nvPr/>
          </p:nvSpPr>
          <p:spPr>
            <a:xfrm>
              <a:off x="3011994" y="14242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36">
              <a:extLst>
                <a:ext uri="{FF2B5EF4-FFF2-40B4-BE49-F238E27FC236}">
                  <a16:creationId xmlns:a16="http://schemas.microsoft.com/office/drawing/2014/main" id="{A6A5906B-D0FA-12F8-9A8D-8265F9D43DB7}"/>
                </a:ext>
              </a:extLst>
            </p:cNvPr>
            <p:cNvSpPr/>
            <p:nvPr/>
          </p:nvSpPr>
          <p:spPr>
            <a:xfrm>
              <a:off x="3183443" y="14232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모서리가 둥근 직사각형 37">
              <a:extLst>
                <a:ext uri="{FF2B5EF4-FFF2-40B4-BE49-F238E27FC236}">
                  <a16:creationId xmlns:a16="http://schemas.microsoft.com/office/drawing/2014/main" id="{9E1A5516-5F63-DEB4-6974-62D5F17EC517}"/>
                </a:ext>
              </a:extLst>
            </p:cNvPr>
            <p:cNvSpPr/>
            <p:nvPr/>
          </p:nvSpPr>
          <p:spPr>
            <a:xfrm>
              <a:off x="3351571" y="14236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39">
              <a:extLst>
                <a:ext uri="{FF2B5EF4-FFF2-40B4-BE49-F238E27FC236}">
                  <a16:creationId xmlns:a16="http://schemas.microsoft.com/office/drawing/2014/main" id="{EB69A6C5-4E4D-6B90-7286-32B4CF8743F8}"/>
                </a:ext>
              </a:extLst>
            </p:cNvPr>
            <p:cNvSpPr/>
            <p:nvPr/>
          </p:nvSpPr>
          <p:spPr>
            <a:xfrm>
              <a:off x="2673862" y="17071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0">
              <a:extLst>
                <a:ext uri="{FF2B5EF4-FFF2-40B4-BE49-F238E27FC236}">
                  <a16:creationId xmlns:a16="http://schemas.microsoft.com/office/drawing/2014/main" id="{5C368854-3F66-CBE3-25BE-8F20A02B1972}"/>
                </a:ext>
              </a:extLst>
            </p:cNvPr>
            <p:cNvSpPr/>
            <p:nvPr/>
          </p:nvSpPr>
          <p:spPr>
            <a:xfrm>
              <a:off x="2844518" y="17061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1">
              <a:extLst>
                <a:ext uri="{FF2B5EF4-FFF2-40B4-BE49-F238E27FC236}">
                  <a16:creationId xmlns:a16="http://schemas.microsoft.com/office/drawing/2014/main" id="{4ACE9D6F-0CFB-1D94-97A3-9C3E0E6702DF}"/>
                </a:ext>
              </a:extLst>
            </p:cNvPr>
            <p:cNvSpPr/>
            <p:nvPr/>
          </p:nvSpPr>
          <p:spPr>
            <a:xfrm>
              <a:off x="3013584" y="170477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42">
              <a:extLst>
                <a:ext uri="{FF2B5EF4-FFF2-40B4-BE49-F238E27FC236}">
                  <a16:creationId xmlns:a16="http://schemas.microsoft.com/office/drawing/2014/main" id="{65A1B7CB-F593-519E-8A69-08F933FBACFA}"/>
                </a:ext>
              </a:extLst>
            </p:cNvPr>
            <p:cNvSpPr/>
            <p:nvPr/>
          </p:nvSpPr>
          <p:spPr>
            <a:xfrm>
              <a:off x="3182652" y="17037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" name="모서리가 둥근 직사각형 43">
              <a:extLst>
                <a:ext uri="{FF2B5EF4-FFF2-40B4-BE49-F238E27FC236}">
                  <a16:creationId xmlns:a16="http://schemas.microsoft.com/office/drawing/2014/main" id="{B8B654A8-FB33-0563-51D4-BD87F446D51C}"/>
                </a:ext>
              </a:extLst>
            </p:cNvPr>
            <p:cNvSpPr/>
            <p:nvPr/>
          </p:nvSpPr>
          <p:spPr>
            <a:xfrm>
              <a:off x="3350780" y="17041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45">
              <a:extLst>
                <a:ext uri="{FF2B5EF4-FFF2-40B4-BE49-F238E27FC236}">
                  <a16:creationId xmlns:a16="http://schemas.microsoft.com/office/drawing/2014/main" id="{4234BDD2-5D99-3757-0D67-A17925D04767}"/>
                </a:ext>
              </a:extLst>
            </p:cNvPr>
            <p:cNvSpPr/>
            <p:nvPr/>
          </p:nvSpPr>
          <p:spPr>
            <a:xfrm>
              <a:off x="2673639" y="19890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46">
              <a:extLst>
                <a:ext uri="{FF2B5EF4-FFF2-40B4-BE49-F238E27FC236}">
                  <a16:creationId xmlns:a16="http://schemas.microsoft.com/office/drawing/2014/main" id="{C63AE81C-4706-1B0D-57EE-2123E5CBC50C}"/>
                </a:ext>
              </a:extLst>
            </p:cNvPr>
            <p:cNvSpPr/>
            <p:nvPr/>
          </p:nvSpPr>
          <p:spPr>
            <a:xfrm>
              <a:off x="2844295" y="19880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47">
              <a:extLst>
                <a:ext uri="{FF2B5EF4-FFF2-40B4-BE49-F238E27FC236}">
                  <a16:creationId xmlns:a16="http://schemas.microsoft.com/office/drawing/2014/main" id="{10FC3E57-B7AD-7ACD-0DC1-D57A455610FF}"/>
                </a:ext>
              </a:extLst>
            </p:cNvPr>
            <p:cNvSpPr/>
            <p:nvPr/>
          </p:nvSpPr>
          <p:spPr>
            <a:xfrm>
              <a:off x="3015742" y="19866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48">
              <a:extLst>
                <a:ext uri="{FF2B5EF4-FFF2-40B4-BE49-F238E27FC236}">
                  <a16:creationId xmlns:a16="http://schemas.microsoft.com/office/drawing/2014/main" id="{2C4064D6-7ECF-9A4F-65BE-1482EC8A5FAF}"/>
                </a:ext>
              </a:extLst>
            </p:cNvPr>
            <p:cNvSpPr/>
            <p:nvPr/>
          </p:nvSpPr>
          <p:spPr>
            <a:xfrm>
              <a:off x="3180048" y="19856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모서리가 둥근 직사각형 49">
              <a:extLst>
                <a:ext uri="{FF2B5EF4-FFF2-40B4-BE49-F238E27FC236}">
                  <a16:creationId xmlns:a16="http://schemas.microsoft.com/office/drawing/2014/main" id="{32881FC6-F4EA-2D8F-0E47-7969EA197DF2}"/>
                </a:ext>
              </a:extLst>
            </p:cNvPr>
            <p:cNvSpPr/>
            <p:nvPr/>
          </p:nvSpPr>
          <p:spPr>
            <a:xfrm>
              <a:off x="3350557" y="19860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1">
              <a:extLst>
                <a:ext uri="{FF2B5EF4-FFF2-40B4-BE49-F238E27FC236}">
                  <a16:creationId xmlns:a16="http://schemas.microsoft.com/office/drawing/2014/main" id="{9F5A4639-11BE-6CA4-BC67-486DB60E4122}"/>
                </a:ext>
              </a:extLst>
            </p:cNvPr>
            <p:cNvSpPr/>
            <p:nvPr/>
          </p:nvSpPr>
          <p:spPr>
            <a:xfrm>
              <a:off x="2673639" y="2270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52">
              <a:extLst>
                <a:ext uri="{FF2B5EF4-FFF2-40B4-BE49-F238E27FC236}">
                  <a16:creationId xmlns:a16="http://schemas.microsoft.com/office/drawing/2014/main" id="{82A2F60E-37FB-112B-1699-D294FDA20B4B}"/>
                </a:ext>
              </a:extLst>
            </p:cNvPr>
            <p:cNvSpPr/>
            <p:nvPr/>
          </p:nvSpPr>
          <p:spPr>
            <a:xfrm>
              <a:off x="2844295" y="22692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53">
              <a:extLst>
                <a:ext uri="{FF2B5EF4-FFF2-40B4-BE49-F238E27FC236}">
                  <a16:creationId xmlns:a16="http://schemas.microsoft.com/office/drawing/2014/main" id="{9EB56A9F-A923-9290-EE47-430E8B2C45C7}"/>
                </a:ext>
              </a:extLst>
            </p:cNvPr>
            <p:cNvSpPr/>
            <p:nvPr/>
          </p:nvSpPr>
          <p:spPr>
            <a:xfrm>
              <a:off x="3015742" y="22679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4">
              <a:extLst>
                <a:ext uri="{FF2B5EF4-FFF2-40B4-BE49-F238E27FC236}">
                  <a16:creationId xmlns:a16="http://schemas.microsoft.com/office/drawing/2014/main" id="{0FABE4FA-71CE-48C6-0926-421E375F5C9E}"/>
                </a:ext>
              </a:extLst>
            </p:cNvPr>
            <p:cNvSpPr/>
            <p:nvPr/>
          </p:nvSpPr>
          <p:spPr>
            <a:xfrm>
              <a:off x="3180048" y="2266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" name="모서리가 둥근 직사각형 55">
              <a:extLst>
                <a:ext uri="{FF2B5EF4-FFF2-40B4-BE49-F238E27FC236}">
                  <a16:creationId xmlns:a16="http://schemas.microsoft.com/office/drawing/2014/main" id="{75D81C2D-24AA-823C-08D3-4D126D85C3F6}"/>
                </a:ext>
              </a:extLst>
            </p:cNvPr>
            <p:cNvSpPr/>
            <p:nvPr/>
          </p:nvSpPr>
          <p:spPr>
            <a:xfrm>
              <a:off x="3350557" y="22673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7">
              <a:extLst>
                <a:ext uri="{FF2B5EF4-FFF2-40B4-BE49-F238E27FC236}">
                  <a16:creationId xmlns:a16="http://schemas.microsoft.com/office/drawing/2014/main" id="{53EF5FDA-B36C-F7A3-4E5B-B4F3A73C01D4}"/>
                </a:ext>
              </a:extLst>
            </p:cNvPr>
            <p:cNvSpPr/>
            <p:nvPr/>
          </p:nvSpPr>
          <p:spPr>
            <a:xfrm>
              <a:off x="2673068" y="25516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8">
              <a:extLst>
                <a:ext uri="{FF2B5EF4-FFF2-40B4-BE49-F238E27FC236}">
                  <a16:creationId xmlns:a16="http://schemas.microsoft.com/office/drawing/2014/main" id="{5CFE0E74-8547-32DE-7240-08B9E0365923}"/>
                </a:ext>
              </a:extLst>
            </p:cNvPr>
            <p:cNvSpPr/>
            <p:nvPr/>
          </p:nvSpPr>
          <p:spPr>
            <a:xfrm>
              <a:off x="2846899" y="255061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59">
              <a:extLst>
                <a:ext uri="{FF2B5EF4-FFF2-40B4-BE49-F238E27FC236}">
                  <a16:creationId xmlns:a16="http://schemas.microsoft.com/office/drawing/2014/main" id="{75A831F4-C6D2-59BE-E140-83088A97DAD1}"/>
                </a:ext>
              </a:extLst>
            </p:cNvPr>
            <p:cNvSpPr/>
            <p:nvPr/>
          </p:nvSpPr>
          <p:spPr>
            <a:xfrm>
              <a:off x="3013584" y="25492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60">
              <a:extLst>
                <a:ext uri="{FF2B5EF4-FFF2-40B4-BE49-F238E27FC236}">
                  <a16:creationId xmlns:a16="http://schemas.microsoft.com/office/drawing/2014/main" id="{CD636B28-574A-00AD-E0E4-8A881857DCD9}"/>
                </a:ext>
              </a:extLst>
            </p:cNvPr>
            <p:cNvSpPr/>
            <p:nvPr/>
          </p:nvSpPr>
          <p:spPr>
            <a:xfrm>
              <a:off x="3182652" y="25482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모서리가 둥근 직사각형 61">
              <a:extLst>
                <a:ext uri="{FF2B5EF4-FFF2-40B4-BE49-F238E27FC236}">
                  <a16:creationId xmlns:a16="http://schemas.microsoft.com/office/drawing/2014/main" id="{20405CAD-67B7-DFE2-E3F9-684B16A1CE7E}"/>
                </a:ext>
              </a:extLst>
            </p:cNvPr>
            <p:cNvSpPr/>
            <p:nvPr/>
          </p:nvSpPr>
          <p:spPr>
            <a:xfrm>
              <a:off x="3353161" y="254867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모서리가 둥근 직사각형 63">
              <a:extLst>
                <a:ext uri="{FF2B5EF4-FFF2-40B4-BE49-F238E27FC236}">
                  <a16:creationId xmlns:a16="http://schemas.microsoft.com/office/drawing/2014/main" id="{8294272B-A487-F352-5423-6CCF191A8775}"/>
                </a:ext>
              </a:extLst>
            </p:cNvPr>
            <p:cNvSpPr/>
            <p:nvPr/>
          </p:nvSpPr>
          <p:spPr>
            <a:xfrm>
              <a:off x="2673862" y="2834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모서리가 둥근 직사각형 64">
              <a:extLst>
                <a:ext uri="{FF2B5EF4-FFF2-40B4-BE49-F238E27FC236}">
                  <a16:creationId xmlns:a16="http://schemas.microsoft.com/office/drawing/2014/main" id="{00932B3D-AD67-1185-19A7-E1FC8E2E871D}"/>
                </a:ext>
              </a:extLst>
            </p:cNvPr>
            <p:cNvSpPr/>
            <p:nvPr/>
          </p:nvSpPr>
          <p:spPr>
            <a:xfrm>
              <a:off x="2844518" y="28338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65">
              <a:extLst>
                <a:ext uri="{FF2B5EF4-FFF2-40B4-BE49-F238E27FC236}">
                  <a16:creationId xmlns:a16="http://schemas.microsoft.com/office/drawing/2014/main" id="{C6327022-D84D-0845-C0F1-BC5A2C05E742}"/>
                </a:ext>
              </a:extLst>
            </p:cNvPr>
            <p:cNvSpPr/>
            <p:nvPr/>
          </p:nvSpPr>
          <p:spPr>
            <a:xfrm>
              <a:off x="3014378" y="28325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66">
              <a:extLst>
                <a:ext uri="{FF2B5EF4-FFF2-40B4-BE49-F238E27FC236}">
                  <a16:creationId xmlns:a16="http://schemas.microsoft.com/office/drawing/2014/main" id="{C74489BD-3720-E0C3-8ABC-A4A5DB267857}"/>
                </a:ext>
              </a:extLst>
            </p:cNvPr>
            <p:cNvSpPr/>
            <p:nvPr/>
          </p:nvSpPr>
          <p:spPr>
            <a:xfrm>
              <a:off x="3183446" y="28315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" name="모서리가 둥근 직사각형 67">
              <a:extLst>
                <a:ext uri="{FF2B5EF4-FFF2-40B4-BE49-F238E27FC236}">
                  <a16:creationId xmlns:a16="http://schemas.microsoft.com/office/drawing/2014/main" id="{0B243A56-64B1-504E-A425-8D506F051965}"/>
                </a:ext>
              </a:extLst>
            </p:cNvPr>
            <p:cNvSpPr/>
            <p:nvPr/>
          </p:nvSpPr>
          <p:spPr>
            <a:xfrm>
              <a:off x="3350780" y="2831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9" name="그룹 638">
            <a:extLst>
              <a:ext uri="{FF2B5EF4-FFF2-40B4-BE49-F238E27FC236}">
                <a16:creationId xmlns:a16="http://schemas.microsoft.com/office/drawing/2014/main" id="{60AA0560-19C6-A5FF-5666-FDB9104C9458}"/>
              </a:ext>
            </a:extLst>
          </p:cNvPr>
          <p:cNvGrpSpPr/>
          <p:nvPr/>
        </p:nvGrpSpPr>
        <p:grpSpPr>
          <a:xfrm>
            <a:off x="4653285" y="370288"/>
            <a:ext cx="1289767" cy="2919947"/>
            <a:chOff x="2217933" y="235374"/>
            <a:chExt cx="1289767" cy="2919947"/>
          </a:xfrm>
        </p:grpSpPr>
        <p:sp>
          <p:nvSpPr>
            <p:cNvPr id="640" name="사각형: 둥근 위쪽 모서리 639">
              <a:extLst>
                <a:ext uri="{FF2B5EF4-FFF2-40B4-BE49-F238E27FC236}">
                  <a16:creationId xmlns:a16="http://schemas.microsoft.com/office/drawing/2014/main" id="{77ACACB0-6B4E-49FC-66D7-7ED86C749E69}"/>
                </a:ext>
              </a:extLst>
            </p:cNvPr>
            <p:cNvSpPr/>
            <p:nvPr/>
          </p:nvSpPr>
          <p:spPr>
            <a:xfrm>
              <a:off x="2272373" y="235374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1" name="사각형: 둥근 한쪽 모서리 640">
              <a:extLst>
                <a:ext uri="{FF2B5EF4-FFF2-40B4-BE49-F238E27FC236}">
                  <a16:creationId xmlns:a16="http://schemas.microsoft.com/office/drawing/2014/main" id="{CA4856AD-409E-B763-DAA0-10F7414A97F3}"/>
                </a:ext>
              </a:extLst>
            </p:cNvPr>
            <p:cNvSpPr/>
            <p:nvPr/>
          </p:nvSpPr>
          <p:spPr>
            <a:xfrm rot="10800000">
              <a:off x="2267018" y="538113"/>
              <a:ext cx="292415" cy="2455540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2" name="사각형: 둥근 모서리 641">
              <a:extLst>
                <a:ext uri="{FF2B5EF4-FFF2-40B4-BE49-F238E27FC236}">
                  <a16:creationId xmlns:a16="http://schemas.microsoft.com/office/drawing/2014/main" id="{2F964DB5-276C-A3B3-B99B-25C987FB5570}"/>
                </a:ext>
              </a:extLst>
            </p:cNvPr>
            <p:cNvSpPr/>
            <p:nvPr/>
          </p:nvSpPr>
          <p:spPr>
            <a:xfrm>
              <a:off x="2272799" y="235374"/>
              <a:ext cx="1232520" cy="2755899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643" name="직선 연결선 642">
              <a:extLst>
                <a:ext uri="{FF2B5EF4-FFF2-40B4-BE49-F238E27FC236}">
                  <a16:creationId xmlns:a16="http://schemas.microsoft.com/office/drawing/2014/main" id="{65C9457F-4982-C8EE-EBF8-D253C3360BA3}"/>
                </a:ext>
              </a:extLst>
            </p:cNvPr>
            <p:cNvCxnSpPr/>
            <p:nvPr/>
          </p:nvCxnSpPr>
          <p:spPr>
            <a:xfrm flipV="1">
              <a:off x="2559433" y="235374"/>
              <a:ext cx="0" cy="2755899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직선 연결선 643">
              <a:extLst>
                <a:ext uri="{FF2B5EF4-FFF2-40B4-BE49-F238E27FC236}">
                  <a16:creationId xmlns:a16="http://schemas.microsoft.com/office/drawing/2014/main" id="{016C501A-A5B2-E803-AC9C-49DF271599D7}"/>
                </a:ext>
              </a:extLst>
            </p:cNvPr>
            <p:cNvCxnSpPr>
              <a:cxnSpLocks/>
            </p:cNvCxnSpPr>
            <p:nvPr/>
          </p:nvCxnSpPr>
          <p:spPr>
            <a:xfrm>
              <a:off x="2267017" y="535736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B4D31ED3-7F85-61D3-83DB-1DC6E6AAD775}"/>
                </a:ext>
              </a:extLst>
            </p:cNvPr>
            <p:cNvSpPr txBox="1"/>
            <p:nvPr/>
          </p:nvSpPr>
          <p:spPr>
            <a:xfrm>
              <a:off x="2217933" y="268026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sp>
          <p:nvSpPr>
            <p:cNvPr id="646" name="TextBox 645">
              <a:extLst>
                <a:ext uri="{FF2B5EF4-FFF2-40B4-BE49-F238E27FC236}">
                  <a16:creationId xmlns:a16="http://schemas.microsoft.com/office/drawing/2014/main" id="{289F0F52-B005-BF6C-4875-DF42C2694718}"/>
                </a:ext>
              </a:extLst>
            </p:cNvPr>
            <p:cNvSpPr txBox="1"/>
            <p:nvPr/>
          </p:nvSpPr>
          <p:spPr>
            <a:xfrm>
              <a:off x="2634313" y="262221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5502A65A-3293-0D03-C8A8-AD52F5E4BD17}"/>
                </a:ext>
              </a:extLst>
            </p:cNvPr>
            <p:cNvSpPr txBox="1"/>
            <p:nvPr/>
          </p:nvSpPr>
          <p:spPr>
            <a:xfrm flipH="1">
              <a:off x="2220090" y="523831"/>
              <a:ext cx="395599" cy="26314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8" name="모서리가 둥근 직사각형 12">
              <a:extLst>
                <a:ext uri="{FF2B5EF4-FFF2-40B4-BE49-F238E27FC236}">
                  <a16:creationId xmlns:a16="http://schemas.microsoft.com/office/drawing/2014/main" id="{53DE7FE6-BDDF-8BA0-4EAF-E3C470927B73}"/>
                </a:ext>
              </a:extLst>
            </p:cNvPr>
            <p:cNvSpPr/>
            <p:nvPr/>
          </p:nvSpPr>
          <p:spPr>
            <a:xfrm>
              <a:off x="2674160" y="5791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9" name="모서리가 둥근 직사각형 15">
              <a:extLst>
                <a:ext uri="{FF2B5EF4-FFF2-40B4-BE49-F238E27FC236}">
                  <a16:creationId xmlns:a16="http://schemas.microsoft.com/office/drawing/2014/main" id="{E449E930-E6E9-1CD1-49E6-4988B786B6B5}"/>
                </a:ext>
              </a:extLst>
            </p:cNvPr>
            <p:cNvSpPr/>
            <p:nvPr/>
          </p:nvSpPr>
          <p:spPr>
            <a:xfrm>
              <a:off x="2847991" y="5781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0" name="모서리가 둥근 직사각형 16">
              <a:extLst>
                <a:ext uri="{FF2B5EF4-FFF2-40B4-BE49-F238E27FC236}">
                  <a16:creationId xmlns:a16="http://schemas.microsoft.com/office/drawing/2014/main" id="{2A67D0C3-917E-1463-5896-2693A2826B5B}"/>
                </a:ext>
              </a:extLst>
            </p:cNvPr>
            <p:cNvSpPr/>
            <p:nvPr/>
          </p:nvSpPr>
          <p:spPr>
            <a:xfrm>
              <a:off x="3014676" y="57676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1" name="모서리가 둥근 직사각형 17">
              <a:extLst>
                <a:ext uri="{FF2B5EF4-FFF2-40B4-BE49-F238E27FC236}">
                  <a16:creationId xmlns:a16="http://schemas.microsoft.com/office/drawing/2014/main" id="{A55EA305-23B0-3BA2-98FD-BA2BDAE3000B}"/>
                </a:ext>
              </a:extLst>
            </p:cNvPr>
            <p:cNvSpPr/>
            <p:nvPr/>
          </p:nvSpPr>
          <p:spPr>
            <a:xfrm>
              <a:off x="3183744" y="575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2" name="모서리가 둥근 직사각형 18">
              <a:extLst>
                <a:ext uri="{FF2B5EF4-FFF2-40B4-BE49-F238E27FC236}">
                  <a16:creationId xmlns:a16="http://schemas.microsoft.com/office/drawing/2014/main" id="{5603B0CE-8386-9671-679A-CAB0CE6D0AA3}"/>
                </a:ext>
              </a:extLst>
            </p:cNvPr>
            <p:cNvSpPr/>
            <p:nvPr/>
          </p:nvSpPr>
          <p:spPr>
            <a:xfrm>
              <a:off x="3354253" y="5761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3" name="모서리가 둥근 직사각형 21">
              <a:extLst>
                <a:ext uri="{FF2B5EF4-FFF2-40B4-BE49-F238E27FC236}">
                  <a16:creationId xmlns:a16="http://schemas.microsoft.com/office/drawing/2014/main" id="{798068AC-7F65-1225-D432-75865D05D7C5}"/>
                </a:ext>
              </a:extLst>
            </p:cNvPr>
            <p:cNvSpPr/>
            <p:nvPr/>
          </p:nvSpPr>
          <p:spPr>
            <a:xfrm>
              <a:off x="2673862" y="8591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4" name="모서리가 둥근 직사각형 22">
              <a:extLst>
                <a:ext uri="{FF2B5EF4-FFF2-40B4-BE49-F238E27FC236}">
                  <a16:creationId xmlns:a16="http://schemas.microsoft.com/office/drawing/2014/main" id="{ACC6ADD6-C487-2AAB-A47F-13E107E3CCB6}"/>
                </a:ext>
              </a:extLst>
            </p:cNvPr>
            <p:cNvSpPr/>
            <p:nvPr/>
          </p:nvSpPr>
          <p:spPr>
            <a:xfrm>
              <a:off x="2847693" y="8581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5" name="모서리가 둥근 직사각형 23">
              <a:extLst>
                <a:ext uri="{FF2B5EF4-FFF2-40B4-BE49-F238E27FC236}">
                  <a16:creationId xmlns:a16="http://schemas.microsoft.com/office/drawing/2014/main" id="{CAF8FFFA-C85C-7242-381F-A3C6E9153C7C}"/>
                </a:ext>
              </a:extLst>
            </p:cNvPr>
            <p:cNvSpPr/>
            <p:nvPr/>
          </p:nvSpPr>
          <p:spPr>
            <a:xfrm>
              <a:off x="3014378" y="8567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6" name="모서리가 둥근 직사각형 24">
              <a:extLst>
                <a:ext uri="{FF2B5EF4-FFF2-40B4-BE49-F238E27FC236}">
                  <a16:creationId xmlns:a16="http://schemas.microsoft.com/office/drawing/2014/main" id="{B3F1304F-B7F3-0CE0-EAD2-3CBD2AEBB3FA}"/>
                </a:ext>
              </a:extLst>
            </p:cNvPr>
            <p:cNvSpPr/>
            <p:nvPr/>
          </p:nvSpPr>
          <p:spPr>
            <a:xfrm>
              <a:off x="3183446" y="858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7" name="모서리가 둥근 직사각형 25">
              <a:extLst>
                <a:ext uri="{FF2B5EF4-FFF2-40B4-BE49-F238E27FC236}">
                  <a16:creationId xmlns:a16="http://schemas.microsoft.com/office/drawing/2014/main" id="{64127D02-2748-4E22-5E1E-B4E87E00ED23}"/>
                </a:ext>
              </a:extLst>
            </p:cNvPr>
            <p:cNvSpPr/>
            <p:nvPr/>
          </p:nvSpPr>
          <p:spPr>
            <a:xfrm>
              <a:off x="3350780" y="85935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8" name="모서리가 둥근 직사각형 27">
              <a:extLst>
                <a:ext uri="{FF2B5EF4-FFF2-40B4-BE49-F238E27FC236}">
                  <a16:creationId xmlns:a16="http://schemas.microsoft.com/office/drawing/2014/main" id="{EE4926BF-F444-7941-1BE0-A1B5C241AA1F}"/>
                </a:ext>
              </a:extLst>
            </p:cNvPr>
            <p:cNvSpPr/>
            <p:nvPr/>
          </p:nvSpPr>
          <p:spPr>
            <a:xfrm>
              <a:off x="2672573" y="11403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9" name="모서리가 둥근 직사각형 28">
              <a:extLst>
                <a:ext uri="{FF2B5EF4-FFF2-40B4-BE49-F238E27FC236}">
                  <a16:creationId xmlns:a16="http://schemas.microsoft.com/office/drawing/2014/main" id="{F76C901A-431E-2F5F-902C-FF4F13743C4A}"/>
                </a:ext>
              </a:extLst>
            </p:cNvPr>
            <p:cNvSpPr/>
            <p:nvPr/>
          </p:nvSpPr>
          <p:spPr>
            <a:xfrm>
              <a:off x="2846404" y="113937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0" name="모서리가 둥근 직사각형 29">
              <a:extLst>
                <a:ext uri="{FF2B5EF4-FFF2-40B4-BE49-F238E27FC236}">
                  <a16:creationId xmlns:a16="http://schemas.microsoft.com/office/drawing/2014/main" id="{1EF00927-B716-BB5F-F8F3-F5D487B3D48B}"/>
                </a:ext>
              </a:extLst>
            </p:cNvPr>
            <p:cNvSpPr/>
            <p:nvPr/>
          </p:nvSpPr>
          <p:spPr>
            <a:xfrm>
              <a:off x="3015470" y="11380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1" name="모서리가 둥근 직사각형 30">
              <a:extLst>
                <a:ext uri="{FF2B5EF4-FFF2-40B4-BE49-F238E27FC236}">
                  <a16:creationId xmlns:a16="http://schemas.microsoft.com/office/drawing/2014/main" id="{E8A27489-9C0C-3713-7C15-9EC6358824DE}"/>
                </a:ext>
              </a:extLst>
            </p:cNvPr>
            <p:cNvSpPr/>
            <p:nvPr/>
          </p:nvSpPr>
          <p:spPr>
            <a:xfrm>
              <a:off x="3184538" y="11369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2" name="모서리가 둥근 직사각형 31">
              <a:extLst>
                <a:ext uri="{FF2B5EF4-FFF2-40B4-BE49-F238E27FC236}">
                  <a16:creationId xmlns:a16="http://schemas.microsoft.com/office/drawing/2014/main" id="{1A48283A-9216-14FE-C425-C86B2C894B39}"/>
                </a:ext>
              </a:extLst>
            </p:cNvPr>
            <p:cNvSpPr/>
            <p:nvPr/>
          </p:nvSpPr>
          <p:spPr>
            <a:xfrm>
              <a:off x="3352666" y="1137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3" name="모서리가 둥근 직사각형 33">
              <a:extLst>
                <a:ext uri="{FF2B5EF4-FFF2-40B4-BE49-F238E27FC236}">
                  <a16:creationId xmlns:a16="http://schemas.microsoft.com/office/drawing/2014/main" id="{6188208D-7959-2A2E-D547-555965CFC499}"/>
                </a:ext>
              </a:extLst>
            </p:cNvPr>
            <p:cNvSpPr/>
            <p:nvPr/>
          </p:nvSpPr>
          <p:spPr>
            <a:xfrm>
              <a:off x="2675447" y="14266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4" name="모서리가 둥근 직사각형 34">
              <a:extLst>
                <a:ext uri="{FF2B5EF4-FFF2-40B4-BE49-F238E27FC236}">
                  <a16:creationId xmlns:a16="http://schemas.microsoft.com/office/drawing/2014/main" id="{52EFAEA6-1B2E-3BBD-87DE-AB4985E5E0E1}"/>
                </a:ext>
              </a:extLst>
            </p:cNvPr>
            <p:cNvSpPr/>
            <p:nvPr/>
          </p:nvSpPr>
          <p:spPr>
            <a:xfrm>
              <a:off x="2842928" y="14256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5" name="모서리가 둥근 직사각형 35">
              <a:extLst>
                <a:ext uri="{FF2B5EF4-FFF2-40B4-BE49-F238E27FC236}">
                  <a16:creationId xmlns:a16="http://schemas.microsoft.com/office/drawing/2014/main" id="{3DC52EEA-71A6-17F6-3B25-C64470635193}"/>
                </a:ext>
              </a:extLst>
            </p:cNvPr>
            <p:cNvSpPr/>
            <p:nvPr/>
          </p:nvSpPr>
          <p:spPr>
            <a:xfrm>
              <a:off x="3011994" y="14242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6" name="모서리가 둥근 직사각형 36">
              <a:extLst>
                <a:ext uri="{FF2B5EF4-FFF2-40B4-BE49-F238E27FC236}">
                  <a16:creationId xmlns:a16="http://schemas.microsoft.com/office/drawing/2014/main" id="{1347DAD0-F38F-035D-51EF-7251D47D3133}"/>
                </a:ext>
              </a:extLst>
            </p:cNvPr>
            <p:cNvSpPr/>
            <p:nvPr/>
          </p:nvSpPr>
          <p:spPr>
            <a:xfrm>
              <a:off x="3183443" y="14232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7" name="모서리가 둥근 직사각형 37">
              <a:extLst>
                <a:ext uri="{FF2B5EF4-FFF2-40B4-BE49-F238E27FC236}">
                  <a16:creationId xmlns:a16="http://schemas.microsoft.com/office/drawing/2014/main" id="{502A0C9D-F4DF-C0BB-21F6-7CB1EBD1AAD6}"/>
                </a:ext>
              </a:extLst>
            </p:cNvPr>
            <p:cNvSpPr/>
            <p:nvPr/>
          </p:nvSpPr>
          <p:spPr>
            <a:xfrm>
              <a:off x="3351571" y="14236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8" name="모서리가 둥근 직사각형 39">
              <a:extLst>
                <a:ext uri="{FF2B5EF4-FFF2-40B4-BE49-F238E27FC236}">
                  <a16:creationId xmlns:a16="http://schemas.microsoft.com/office/drawing/2014/main" id="{55A0EED1-B55E-21DC-110D-1CA7652865E0}"/>
                </a:ext>
              </a:extLst>
            </p:cNvPr>
            <p:cNvSpPr/>
            <p:nvPr/>
          </p:nvSpPr>
          <p:spPr>
            <a:xfrm>
              <a:off x="2673862" y="170715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9" name="모서리가 둥근 직사각형 40">
              <a:extLst>
                <a:ext uri="{FF2B5EF4-FFF2-40B4-BE49-F238E27FC236}">
                  <a16:creationId xmlns:a16="http://schemas.microsoft.com/office/drawing/2014/main" id="{D493B38C-3B34-2B4F-2D59-EA9774397A08}"/>
                </a:ext>
              </a:extLst>
            </p:cNvPr>
            <p:cNvSpPr/>
            <p:nvPr/>
          </p:nvSpPr>
          <p:spPr>
            <a:xfrm>
              <a:off x="2844518" y="17061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0" name="모서리가 둥근 직사각형 41">
              <a:extLst>
                <a:ext uri="{FF2B5EF4-FFF2-40B4-BE49-F238E27FC236}">
                  <a16:creationId xmlns:a16="http://schemas.microsoft.com/office/drawing/2014/main" id="{084671FA-A79A-8DCC-8549-4C200F52317E}"/>
                </a:ext>
              </a:extLst>
            </p:cNvPr>
            <p:cNvSpPr/>
            <p:nvPr/>
          </p:nvSpPr>
          <p:spPr>
            <a:xfrm>
              <a:off x="3013584" y="170477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1" name="모서리가 둥근 직사각형 42">
              <a:extLst>
                <a:ext uri="{FF2B5EF4-FFF2-40B4-BE49-F238E27FC236}">
                  <a16:creationId xmlns:a16="http://schemas.microsoft.com/office/drawing/2014/main" id="{33B4035F-566E-F72F-5DE5-91CB777EF854}"/>
                </a:ext>
              </a:extLst>
            </p:cNvPr>
            <p:cNvSpPr/>
            <p:nvPr/>
          </p:nvSpPr>
          <p:spPr>
            <a:xfrm>
              <a:off x="3182652" y="17037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2" name="모서리가 둥근 직사각형 43">
              <a:extLst>
                <a:ext uri="{FF2B5EF4-FFF2-40B4-BE49-F238E27FC236}">
                  <a16:creationId xmlns:a16="http://schemas.microsoft.com/office/drawing/2014/main" id="{85139401-7D6B-9FC8-2F74-D5AFBCC52EEE}"/>
                </a:ext>
              </a:extLst>
            </p:cNvPr>
            <p:cNvSpPr/>
            <p:nvPr/>
          </p:nvSpPr>
          <p:spPr>
            <a:xfrm>
              <a:off x="3350780" y="17041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3" name="모서리가 둥근 직사각형 45">
              <a:extLst>
                <a:ext uri="{FF2B5EF4-FFF2-40B4-BE49-F238E27FC236}">
                  <a16:creationId xmlns:a16="http://schemas.microsoft.com/office/drawing/2014/main" id="{1BBAFEC3-72D3-83CC-6AFD-B5277BBCA586}"/>
                </a:ext>
              </a:extLst>
            </p:cNvPr>
            <p:cNvSpPr/>
            <p:nvPr/>
          </p:nvSpPr>
          <p:spPr>
            <a:xfrm>
              <a:off x="2673639" y="19890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4" name="모서리가 둥근 직사각형 46">
              <a:extLst>
                <a:ext uri="{FF2B5EF4-FFF2-40B4-BE49-F238E27FC236}">
                  <a16:creationId xmlns:a16="http://schemas.microsoft.com/office/drawing/2014/main" id="{8F173831-B784-685A-E3E9-80647A7F6216}"/>
                </a:ext>
              </a:extLst>
            </p:cNvPr>
            <p:cNvSpPr/>
            <p:nvPr/>
          </p:nvSpPr>
          <p:spPr>
            <a:xfrm>
              <a:off x="2844295" y="19880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5" name="모서리가 둥근 직사각형 47">
              <a:extLst>
                <a:ext uri="{FF2B5EF4-FFF2-40B4-BE49-F238E27FC236}">
                  <a16:creationId xmlns:a16="http://schemas.microsoft.com/office/drawing/2014/main" id="{DC3F19FD-7664-4F4D-42E6-F14968433B5A}"/>
                </a:ext>
              </a:extLst>
            </p:cNvPr>
            <p:cNvSpPr/>
            <p:nvPr/>
          </p:nvSpPr>
          <p:spPr>
            <a:xfrm>
              <a:off x="3015742" y="19866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6" name="모서리가 둥근 직사각형 48">
              <a:extLst>
                <a:ext uri="{FF2B5EF4-FFF2-40B4-BE49-F238E27FC236}">
                  <a16:creationId xmlns:a16="http://schemas.microsoft.com/office/drawing/2014/main" id="{DFBDF701-B6D8-329B-D924-06C17B23F662}"/>
                </a:ext>
              </a:extLst>
            </p:cNvPr>
            <p:cNvSpPr/>
            <p:nvPr/>
          </p:nvSpPr>
          <p:spPr>
            <a:xfrm>
              <a:off x="3180048" y="19856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7" name="모서리가 둥근 직사각형 49">
              <a:extLst>
                <a:ext uri="{FF2B5EF4-FFF2-40B4-BE49-F238E27FC236}">
                  <a16:creationId xmlns:a16="http://schemas.microsoft.com/office/drawing/2014/main" id="{D7CB6818-5503-95A3-A541-53EF6962F4A6}"/>
                </a:ext>
              </a:extLst>
            </p:cNvPr>
            <p:cNvSpPr/>
            <p:nvPr/>
          </p:nvSpPr>
          <p:spPr>
            <a:xfrm>
              <a:off x="3350557" y="19860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8" name="모서리가 둥근 직사각형 51">
              <a:extLst>
                <a:ext uri="{FF2B5EF4-FFF2-40B4-BE49-F238E27FC236}">
                  <a16:creationId xmlns:a16="http://schemas.microsoft.com/office/drawing/2014/main" id="{101053E2-DA00-4EC6-68B8-C6556EEA2739}"/>
                </a:ext>
              </a:extLst>
            </p:cNvPr>
            <p:cNvSpPr/>
            <p:nvPr/>
          </p:nvSpPr>
          <p:spPr>
            <a:xfrm>
              <a:off x="2673639" y="22703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9" name="모서리가 둥근 직사각형 52">
              <a:extLst>
                <a:ext uri="{FF2B5EF4-FFF2-40B4-BE49-F238E27FC236}">
                  <a16:creationId xmlns:a16="http://schemas.microsoft.com/office/drawing/2014/main" id="{22D31202-6A60-E2B7-88EA-C8315899EE27}"/>
                </a:ext>
              </a:extLst>
            </p:cNvPr>
            <p:cNvSpPr/>
            <p:nvPr/>
          </p:nvSpPr>
          <p:spPr>
            <a:xfrm>
              <a:off x="2844295" y="22692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0" name="모서리가 둥근 직사각형 53">
              <a:extLst>
                <a:ext uri="{FF2B5EF4-FFF2-40B4-BE49-F238E27FC236}">
                  <a16:creationId xmlns:a16="http://schemas.microsoft.com/office/drawing/2014/main" id="{042ABFDB-5E15-A9BF-9E64-02AD682A5742}"/>
                </a:ext>
              </a:extLst>
            </p:cNvPr>
            <p:cNvSpPr/>
            <p:nvPr/>
          </p:nvSpPr>
          <p:spPr>
            <a:xfrm>
              <a:off x="3015742" y="22679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1" name="모서리가 둥근 직사각형 54">
              <a:extLst>
                <a:ext uri="{FF2B5EF4-FFF2-40B4-BE49-F238E27FC236}">
                  <a16:creationId xmlns:a16="http://schemas.microsoft.com/office/drawing/2014/main" id="{1583A8E4-6F57-62C6-60D4-689A97A54E5B}"/>
                </a:ext>
              </a:extLst>
            </p:cNvPr>
            <p:cNvSpPr/>
            <p:nvPr/>
          </p:nvSpPr>
          <p:spPr>
            <a:xfrm>
              <a:off x="3180048" y="2266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2" name="모서리가 둥근 직사각형 55">
              <a:extLst>
                <a:ext uri="{FF2B5EF4-FFF2-40B4-BE49-F238E27FC236}">
                  <a16:creationId xmlns:a16="http://schemas.microsoft.com/office/drawing/2014/main" id="{DAB5E426-8974-E10B-BF39-E7F187DADC10}"/>
                </a:ext>
              </a:extLst>
            </p:cNvPr>
            <p:cNvSpPr/>
            <p:nvPr/>
          </p:nvSpPr>
          <p:spPr>
            <a:xfrm>
              <a:off x="3350557" y="226733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3" name="모서리가 둥근 직사각형 57">
              <a:extLst>
                <a:ext uri="{FF2B5EF4-FFF2-40B4-BE49-F238E27FC236}">
                  <a16:creationId xmlns:a16="http://schemas.microsoft.com/office/drawing/2014/main" id="{63169E10-26B2-B73E-915B-B1D08BA04653}"/>
                </a:ext>
              </a:extLst>
            </p:cNvPr>
            <p:cNvSpPr/>
            <p:nvPr/>
          </p:nvSpPr>
          <p:spPr>
            <a:xfrm>
              <a:off x="2673068" y="25516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4" name="모서리가 둥근 직사각형 58">
              <a:extLst>
                <a:ext uri="{FF2B5EF4-FFF2-40B4-BE49-F238E27FC236}">
                  <a16:creationId xmlns:a16="http://schemas.microsoft.com/office/drawing/2014/main" id="{C0EFDF72-D42F-E8B6-6D26-4984B026ADB8}"/>
                </a:ext>
              </a:extLst>
            </p:cNvPr>
            <p:cNvSpPr/>
            <p:nvPr/>
          </p:nvSpPr>
          <p:spPr>
            <a:xfrm>
              <a:off x="2846899" y="255061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5" name="모서리가 둥근 직사각형 59">
              <a:extLst>
                <a:ext uri="{FF2B5EF4-FFF2-40B4-BE49-F238E27FC236}">
                  <a16:creationId xmlns:a16="http://schemas.microsoft.com/office/drawing/2014/main" id="{E03A479B-259F-19A3-F60A-0C9F37B9B1EB}"/>
                </a:ext>
              </a:extLst>
            </p:cNvPr>
            <p:cNvSpPr/>
            <p:nvPr/>
          </p:nvSpPr>
          <p:spPr>
            <a:xfrm>
              <a:off x="3013584" y="25492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6" name="모서리가 둥근 직사각형 60">
              <a:extLst>
                <a:ext uri="{FF2B5EF4-FFF2-40B4-BE49-F238E27FC236}">
                  <a16:creationId xmlns:a16="http://schemas.microsoft.com/office/drawing/2014/main" id="{AF14E92B-03B5-CD48-578B-BAA1EBC625FE}"/>
                </a:ext>
              </a:extLst>
            </p:cNvPr>
            <p:cNvSpPr/>
            <p:nvPr/>
          </p:nvSpPr>
          <p:spPr>
            <a:xfrm>
              <a:off x="3182652" y="254823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7" name="모서리가 둥근 직사각형 61">
              <a:extLst>
                <a:ext uri="{FF2B5EF4-FFF2-40B4-BE49-F238E27FC236}">
                  <a16:creationId xmlns:a16="http://schemas.microsoft.com/office/drawing/2014/main" id="{7DD183E1-EAB3-0C73-14C3-7AF16536DDE9}"/>
                </a:ext>
              </a:extLst>
            </p:cNvPr>
            <p:cNvSpPr/>
            <p:nvPr/>
          </p:nvSpPr>
          <p:spPr>
            <a:xfrm>
              <a:off x="3353161" y="254867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8" name="모서리가 둥근 직사각형 63">
              <a:extLst>
                <a:ext uri="{FF2B5EF4-FFF2-40B4-BE49-F238E27FC236}">
                  <a16:creationId xmlns:a16="http://schemas.microsoft.com/office/drawing/2014/main" id="{9C36A132-D362-3300-36F0-1D361FEB14B2}"/>
                </a:ext>
              </a:extLst>
            </p:cNvPr>
            <p:cNvSpPr/>
            <p:nvPr/>
          </p:nvSpPr>
          <p:spPr>
            <a:xfrm>
              <a:off x="2673862" y="28349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9" name="모서리가 둥근 직사각형 64">
              <a:extLst>
                <a:ext uri="{FF2B5EF4-FFF2-40B4-BE49-F238E27FC236}">
                  <a16:creationId xmlns:a16="http://schemas.microsoft.com/office/drawing/2014/main" id="{74E00279-0FB3-77EB-C1B6-1A8C4F14C241}"/>
                </a:ext>
              </a:extLst>
            </p:cNvPr>
            <p:cNvSpPr/>
            <p:nvPr/>
          </p:nvSpPr>
          <p:spPr>
            <a:xfrm>
              <a:off x="2844518" y="283388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0" name="모서리가 둥근 직사각형 65">
              <a:extLst>
                <a:ext uri="{FF2B5EF4-FFF2-40B4-BE49-F238E27FC236}">
                  <a16:creationId xmlns:a16="http://schemas.microsoft.com/office/drawing/2014/main" id="{F188C845-77B1-4C44-AB1C-F6925B1392CE}"/>
                </a:ext>
              </a:extLst>
            </p:cNvPr>
            <p:cNvSpPr/>
            <p:nvPr/>
          </p:nvSpPr>
          <p:spPr>
            <a:xfrm>
              <a:off x="3014378" y="28325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1" name="모서리가 둥근 직사각형 66">
              <a:extLst>
                <a:ext uri="{FF2B5EF4-FFF2-40B4-BE49-F238E27FC236}">
                  <a16:creationId xmlns:a16="http://schemas.microsoft.com/office/drawing/2014/main" id="{B84C5E17-DC5B-142C-39AE-47CB5A1EDB63}"/>
                </a:ext>
              </a:extLst>
            </p:cNvPr>
            <p:cNvSpPr/>
            <p:nvPr/>
          </p:nvSpPr>
          <p:spPr>
            <a:xfrm>
              <a:off x="3183446" y="28315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2" name="모서리가 둥근 직사각형 67">
              <a:extLst>
                <a:ext uri="{FF2B5EF4-FFF2-40B4-BE49-F238E27FC236}">
                  <a16:creationId xmlns:a16="http://schemas.microsoft.com/office/drawing/2014/main" id="{8D353752-A7B6-1A89-4828-EB6147809C2C}"/>
                </a:ext>
              </a:extLst>
            </p:cNvPr>
            <p:cNvSpPr/>
            <p:nvPr/>
          </p:nvSpPr>
          <p:spPr>
            <a:xfrm>
              <a:off x="3350780" y="2831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94" name="사각형: 둥근 위쪽 모서리 693">
            <a:extLst>
              <a:ext uri="{FF2B5EF4-FFF2-40B4-BE49-F238E27FC236}">
                <a16:creationId xmlns:a16="http://schemas.microsoft.com/office/drawing/2014/main" id="{ABB5B4A8-179E-DE22-C9D2-1BD5BE879501}"/>
              </a:ext>
            </a:extLst>
          </p:cNvPr>
          <p:cNvSpPr/>
          <p:nvPr/>
        </p:nvSpPr>
        <p:spPr>
          <a:xfrm>
            <a:off x="5973926" y="367983"/>
            <a:ext cx="1235327" cy="300362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사각형: 둥근 한쪽 모서리 694">
            <a:extLst>
              <a:ext uri="{FF2B5EF4-FFF2-40B4-BE49-F238E27FC236}">
                <a16:creationId xmlns:a16="http://schemas.microsoft.com/office/drawing/2014/main" id="{85B2D1C5-A7B3-30EA-7D8F-BA937EC55FC2}"/>
              </a:ext>
            </a:extLst>
          </p:cNvPr>
          <p:cNvSpPr/>
          <p:nvPr/>
        </p:nvSpPr>
        <p:spPr>
          <a:xfrm rot="10800000">
            <a:off x="5968571" y="670722"/>
            <a:ext cx="292415" cy="2455540"/>
          </a:xfrm>
          <a:prstGeom prst="round1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사각형: 둥근 모서리 695">
            <a:extLst>
              <a:ext uri="{FF2B5EF4-FFF2-40B4-BE49-F238E27FC236}">
                <a16:creationId xmlns:a16="http://schemas.microsoft.com/office/drawing/2014/main" id="{638E03D2-783F-B9B0-F989-0706314AA63D}"/>
              </a:ext>
            </a:extLst>
          </p:cNvPr>
          <p:cNvSpPr/>
          <p:nvPr/>
        </p:nvSpPr>
        <p:spPr>
          <a:xfrm>
            <a:off x="5974352" y="367983"/>
            <a:ext cx="1232520" cy="2755899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97" name="직선 연결선 696">
            <a:extLst>
              <a:ext uri="{FF2B5EF4-FFF2-40B4-BE49-F238E27FC236}">
                <a16:creationId xmlns:a16="http://schemas.microsoft.com/office/drawing/2014/main" id="{2FAD79F5-AF62-0567-B878-6CB991D86BF6}"/>
              </a:ext>
            </a:extLst>
          </p:cNvPr>
          <p:cNvCxnSpPr/>
          <p:nvPr/>
        </p:nvCxnSpPr>
        <p:spPr>
          <a:xfrm flipV="1">
            <a:off x="6260986" y="367983"/>
            <a:ext cx="0" cy="2755899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8" name="직선 연결선 697">
            <a:extLst>
              <a:ext uri="{FF2B5EF4-FFF2-40B4-BE49-F238E27FC236}">
                <a16:creationId xmlns:a16="http://schemas.microsoft.com/office/drawing/2014/main" id="{94FE9A9E-B53C-AC9B-8C9A-18D1A801592F}"/>
              </a:ext>
            </a:extLst>
          </p:cNvPr>
          <p:cNvCxnSpPr>
            <a:cxnSpLocks/>
          </p:cNvCxnSpPr>
          <p:nvPr/>
        </p:nvCxnSpPr>
        <p:spPr>
          <a:xfrm>
            <a:off x="5968570" y="668345"/>
            <a:ext cx="1238302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9" name="TextBox 698">
            <a:extLst>
              <a:ext uri="{FF2B5EF4-FFF2-40B4-BE49-F238E27FC236}">
                <a16:creationId xmlns:a16="http://schemas.microsoft.com/office/drawing/2014/main" id="{7B858149-933B-6178-07E8-BED70D2D5393}"/>
              </a:ext>
            </a:extLst>
          </p:cNvPr>
          <p:cNvSpPr txBox="1"/>
          <p:nvPr/>
        </p:nvSpPr>
        <p:spPr>
          <a:xfrm>
            <a:off x="5919486" y="400635"/>
            <a:ext cx="4667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700" name="TextBox 699">
            <a:extLst>
              <a:ext uri="{FF2B5EF4-FFF2-40B4-BE49-F238E27FC236}">
                <a16:creationId xmlns:a16="http://schemas.microsoft.com/office/drawing/2014/main" id="{C502076A-037F-AF3D-5A07-632F2CDCA5F6}"/>
              </a:ext>
            </a:extLst>
          </p:cNvPr>
          <p:cNvSpPr txBox="1"/>
          <p:nvPr/>
        </p:nvSpPr>
        <p:spPr>
          <a:xfrm>
            <a:off x="6335866" y="394830"/>
            <a:ext cx="83789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답        란</a:t>
            </a:r>
          </a:p>
        </p:txBody>
      </p:sp>
      <p:sp>
        <p:nvSpPr>
          <p:cNvPr id="701" name="TextBox 700">
            <a:extLst>
              <a:ext uri="{FF2B5EF4-FFF2-40B4-BE49-F238E27FC236}">
                <a16:creationId xmlns:a16="http://schemas.microsoft.com/office/drawing/2014/main" id="{E8BE4BCF-7617-E4CA-0C3E-9ED5101992C7}"/>
              </a:ext>
            </a:extLst>
          </p:cNvPr>
          <p:cNvSpPr txBox="1"/>
          <p:nvPr/>
        </p:nvSpPr>
        <p:spPr>
          <a:xfrm flipH="1">
            <a:off x="5921643" y="656440"/>
            <a:ext cx="395599" cy="10797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140"/>
              </a:lnSpc>
            </a:pP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 algn="ctr">
              <a:lnSpc>
                <a:spcPts val="1140"/>
              </a:lnSpc>
            </a:pPr>
            <a:endParaRPr lang="en-US" altLang="ko-KR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140"/>
              </a:lnSpc>
            </a:pP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pPr algn="ctr">
              <a:lnSpc>
                <a:spcPts val="1140"/>
              </a:lnSpc>
            </a:pPr>
            <a:endParaRPr lang="en-US" altLang="ko-KR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140"/>
              </a:lnSpc>
            </a:pP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 algn="ctr">
              <a:lnSpc>
                <a:spcPts val="1140"/>
              </a:lnSpc>
            </a:pPr>
            <a:endParaRPr lang="en-US" altLang="ko-KR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140"/>
              </a:lnSpc>
            </a:pPr>
            <a:endParaRPr lang="en-US" altLang="ko-KR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2" name="모서리가 둥근 직사각형 12">
            <a:extLst>
              <a:ext uri="{FF2B5EF4-FFF2-40B4-BE49-F238E27FC236}">
                <a16:creationId xmlns:a16="http://schemas.microsoft.com/office/drawing/2014/main" id="{517E14CC-EBFA-0B4D-FC30-5EFFA5927925}"/>
              </a:ext>
            </a:extLst>
          </p:cNvPr>
          <p:cNvSpPr/>
          <p:nvPr/>
        </p:nvSpPr>
        <p:spPr>
          <a:xfrm>
            <a:off x="6375713" y="7117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3" name="모서리가 둥근 직사각형 15">
            <a:extLst>
              <a:ext uri="{FF2B5EF4-FFF2-40B4-BE49-F238E27FC236}">
                <a16:creationId xmlns:a16="http://schemas.microsoft.com/office/drawing/2014/main" id="{2CD94778-6A79-7ADB-4926-251E591C53B8}"/>
              </a:ext>
            </a:extLst>
          </p:cNvPr>
          <p:cNvSpPr/>
          <p:nvPr/>
        </p:nvSpPr>
        <p:spPr>
          <a:xfrm>
            <a:off x="6549544" y="7107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4" name="모서리가 둥근 직사각형 16">
            <a:extLst>
              <a:ext uri="{FF2B5EF4-FFF2-40B4-BE49-F238E27FC236}">
                <a16:creationId xmlns:a16="http://schemas.microsoft.com/office/drawing/2014/main" id="{343598AD-823D-A79A-7BCF-B13B1C522173}"/>
              </a:ext>
            </a:extLst>
          </p:cNvPr>
          <p:cNvSpPr/>
          <p:nvPr/>
        </p:nvSpPr>
        <p:spPr>
          <a:xfrm>
            <a:off x="6716229" y="7093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5" name="모서리가 둥근 직사각형 17">
            <a:extLst>
              <a:ext uri="{FF2B5EF4-FFF2-40B4-BE49-F238E27FC236}">
                <a16:creationId xmlns:a16="http://schemas.microsoft.com/office/drawing/2014/main" id="{8C3FFE4D-22B7-A9F1-AD6E-36C8919D5C48}"/>
              </a:ext>
            </a:extLst>
          </p:cNvPr>
          <p:cNvSpPr/>
          <p:nvPr/>
        </p:nvSpPr>
        <p:spPr>
          <a:xfrm>
            <a:off x="6885297" y="7083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6" name="모서리가 둥근 직사각형 18">
            <a:extLst>
              <a:ext uri="{FF2B5EF4-FFF2-40B4-BE49-F238E27FC236}">
                <a16:creationId xmlns:a16="http://schemas.microsoft.com/office/drawing/2014/main" id="{4055B0CC-A9DC-3ACE-1C3B-C77C09DF2AD3}"/>
              </a:ext>
            </a:extLst>
          </p:cNvPr>
          <p:cNvSpPr/>
          <p:nvPr/>
        </p:nvSpPr>
        <p:spPr>
          <a:xfrm>
            <a:off x="7055806" y="7087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7" name="모서리가 둥근 직사각형 21">
            <a:extLst>
              <a:ext uri="{FF2B5EF4-FFF2-40B4-BE49-F238E27FC236}">
                <a16:creationId xmlns:a16="http://schemas.microsoft.com/office/drawing/2014/main" id="{723BD3CA-BC70-8E2E-A55F-3753C8617ECF}"/>
              </a:ext>
            </a:extLst>
          </p:cNvPr>
          <p:cNvSpPr/>
          <p:nvPr/>
        </p:nvSpPr>
        <p:spPr>
          <a:xfrm>
            <a:off x="6375415" y="9917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8" name="모서리가 둥근 직사각형 22">
            <a:extLst>
              <a:ext uri="{FF2B5EF4-FFF2-40B4-BE49-F238E27FC236}">
                <a16:creationId xmlns:a16="http://schemas.microsoft.com/office/drawing/2014/main" id="{DE3CF563-91EF-A82C-30BD-6545B2C0C8FD}"/>
              </a:ext>
            </a:extLst>
          </p:cNvPr>
          <p:cNvSpPr/>
          <p:nvPr/>
        </p:nvSpPr>
        <p:spPr>
          <a:xfrm>
            <a:off x="6549246" y="9907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9" name="모서리가 둥근 직사각형 23">
            <a:extLst>
              <a:ext uri="{FF2B5EF4-FFF2-40B4-BE49-F238E27FC236}">
                <a16:creationId xmlns:a16="http://schemas.microsoft.com/office/drawing/2014/main" id="{E5E0A2E4-F493-625D-CF9C-0ECCE6BB0DC4}"/>
              </a:ext>
            </a:extLst>
          </p:cNvPr>
          <p:cNvSpPr/>
          <p:nvPr/>
        </p:nvSpPr>
        <p:spPr>
          <a:xfrm>
            <a:off x="6715931" y="9893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0" name="모서리가 둥근 직사각형 24">
            <a:extLst>
              <a:ext uri="{FF2B5EF4-FFF2-40B4-BE49-F238E27FC236}">
                <a16:creationId xmlns:a16="http://schemas.microsoft.com/office/drawing/2014/main" id="{27E7AE5B-CE05-51F7-1D64-618BE73A6BA2}"/>
              </a:ext>
            </a:extLst>
          </p:cNvPr>
          <p:cNvSpPr/>
          <p:nvPr/>
        </p:nvSpPr>
        <p:spPr>
          <a:xfrm>
            <a:off x="6884999" y="9915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1" name="모서리가 둥근 직사각형 25">
            <a:extLst>
              <a:ext uri="{FF2B5EF4-FFF2-40B4-BE49-F238E27FC236}">
                <a16:creationId xmlns:a16="http://schemas.microsoft.com/office/drawing/2014/main" id="{AA959863-CDC7-5FB6-C978-FB02F66A6B7F}"/>
              </a:ext>
            </a:extLst>
          </p:cNvPr>
          <p:cNvSpPr/>
          <p:nvPr/>
        </p:nvSpPr>
        <p:spPr>
          <a:xfrm>
            <a:off x="7052333" y="9919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2" name="모서리가 둥근 직사각형 27">
            <a:extLst>
              <a:ext uri="{FF2B5EF4-FFF2-40B4-BE49-F238E27FC236}">
                <a16:creationId xmlns:a16="http://schemas.microsoft.com/office/drawing/2014/main" id="{BEFFE2DA-F139-EFD8-87BD-3F3C12FC35D3}"/>
              </a:ext>
            </a:extLst>
          </p:cNvPr>
          <p:cNvSpPr/>
          <p:nvPr/>
        </p:nvSpPr>
        <p:spPr>
          <a:xfrm>
            <a:off x="6374126" y="12730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3" name="모서리가 둥근 직사각형 28">
            <a:extLst>
              <a:ext uri="{FF2B5EF4-FFF2-40B4-BE49-F238E27FC236}">
                <a16:creationId xmlns:a16="http://schemas.microsoft.com/office/drawing/2014/main" id="{F7C3ADE5-4590-613F-7C0F-573E8C8882CF}"/>
              </a:ext>
            </a:extLst>
          </p:cNvPr>
          <p:cNvSpPr/>
          <p:nvPr/>
        </p:nvSpPr>
        <p:spPr>
          <a:xfrm>
            <a:off x="6547957" y="12719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4" name="모서리가 둥근 직사각형 29">
            <a:extLst>
              <a:ext uri="{FF2B5EF4-FFF2-40B4-BE49-F238E27FC236}">
                <a16:creationId xmlns:a16="http://schemas.microsoft.com/office/drawing/2014/main" id="{77EAC297-6C1B-527E-40DD-DB91C4D86747}"/>
              </a:ext>
            </a:extLst>
          </p:cNvPr>
          <p:cNvSpPr/>
          <p:nvPr/>
        </p:nvSpPr>
        <p:spPr>
          <a:xfrm>
            <a:off x="6717023" y="12706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5" name="모서리가 둥근 직사각형 30">
            <a:extLst>
              <a:ext uri="{FF2B5EF4-FFF2-40B4-BE49-F238E27FC236}">
                <a16:creationId xmlns:a16="http://schemas.microsoft.com/office/drawing/2014/main" id="{A7CC3FE5-72CA-0D86-7C54-CA5E71EFED88}"/>
              </a:ext>
            </a:extLst>
          </p:cNvPr>
          <p:cNvSpPr/>
          <p:nvPr/>
        </p:nvSpPr>
        <p:spPr>
          <a:xfrm>
            <a:off x="6886091" y="12696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모서리가 둥근 직사각형 31">
            <a:extLst>
              <a:ext uri="{FF2B5EF4-FFF2-40B4-BE49-F238E27FC236}">
                <a16:creationId xmlns:a16="http://schemas.microsoft.com/office/drawing/2014/main" id="{FC76056E-7043-3E19-F148-1FCAB09214F6}"/>
              </a:ext>
            </a:extLst>
          </p:cNvPr>
          <p:cNvSpPr/>
          <p:nvPr/>
        </p:nvSpPr>
        <p:spPr>
          <a:xfrm>
            <a:off x="7054219" y="1270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1001">
            <a:extLst>
              <a:ext uri="{FF2B5EF4-FFF2-40B4-BE49-F238E27FC236}">
                <a16:creationId xmlns:a16="http://schemas.microsoft.com/office/drawing/2014/main" id="{BF2D6F53-6818-8E79-32DE-F150CEBB7645}"/>
              </a:ext>
            </a:extLst>
          </p:cNvPr>
          <p:cNvSpPr/>
          <p:nvPr/>
        </p:nvSpPr>
        <p:spPr>
          <a:xfrm>
            <a:off x="7554050" y="714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1002">
            <a:extLst>
              <a:ext uri="{FF2B5EF4-FFF2-40B4-BE49-F238E27FC236}">
                <a16:creationId xmlns:a16="http://schemas.microsoft.com/office/drawing/2014/main" id="{28405245-A6C8-3FDF-AE94-ED804054274F}"/>
              </a:ext>
            </a:extLst>
          </p:cNvPr>
          <p:cNvSpPr/>
          <p:nvPr/>
        </p:nvSpPr>
        <p:spPr>
          <a:xfrm>
            <a:off x="7720736" y="7131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997">
            <a:extLst>
              <a:ext uri="{FF2B5EF4-FFF2-40B4-BE49-F238E27FC236}">
                <a16:creationId xmlns:a16="http://schemas.microsoft.com/office/drawing/2014/main" id="{19B3BC82-040D-537F-DB95-04422B45B60B}"/>
              </a:ext>
            </a:extLst>
          </p:cNvPr>
          <p:cNvSpPr/>
          <p:nvPr/>
        </p:nvSpPr>
        <p:spPr>
          <a:xfrm>
            <a:off x="7386623" y="9949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998">
            <a:extLst>
              <a:ext uri="{FF2B5EF4-FFF2-40B4-BE49-F238E27FC236}">
                <a16:creationId xmlns:a16="http://schemas.microsoft.com/office/drawing/2014/main" id="{BDBE30FB-A20D-9510-AE30-57B48F2BDC2C}"/>
              </a:ext>
            </a:extLst>
          </p:cNvPr>
          <p:cNvSpPr/>
          <p:nvPr/>
        </p:nvSpPr>
        <p:spPr>
          <a:xfrm>
            <a:off x="7553312" y="9939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999">
            <a:extLst>
              <a:ext uri="{FF2B5EF4-FFF2-40B4-BE49-F238E27FC236}">
                <a16:creationId xmlns:a16="http://schemas.microsoft.com/office/drawing/2014/main" id="{D107DE0C-5B1F-B8CB-9083-3A4872B875B4}"/>
              </a:ext>
            </a:extLst>
          </p:cNvPr>
          <p:cNvSpPr/>
          <p:nvPr/>
        </p:nvSpPr>
        <p:spPr>
          <a:xfrm>
            <a:off x="7719998" y="992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994">
            <a:extLst>
              <a:ext uri="{FF2B5EF4-FFF2-40B4-BE49-F238E27FC236}">
                <a16:creationId xmlns:a16="http://schemas.microsoft.com/office/drawing/2014/main" id="{7BF04213-F1A7-32CD-23F6-67B23003F731}"/>
              </a:ext>
            </a:extLst>
          </p:cNvPr>
          <p:cNvSpPr/>
          <p:nvPr/>
        </p:nvSpPr>
        <p:spPr>
          <a:xfrm>
            <a:off x="7387361" y="12766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995">
            <a:extLst>
              <a:ext uri="{FF2B5EF4-FFF2-40B4-BE49-F238E27FC236}">
                <a16:creationId xmlns:a16="http://schemas.microsoft.com/office/drawing/2014/main" id="{D99F2D51-EF78-AEDE-0B95-289F880D3B34}"/>
              </a:ext>
            </a:extLst>
          </p:cNvPr>
          <p:cNvSpPr/>
          <p:nvPr/>
        </p:nvSpPr>
        <p:spPr>
          <a:xfrm>
            <a:off x="7554050" y="12756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996">
            <a:extLst>
              <a:ext uri="{FF2B5EF4-FFF2-40B4-BE49-F238E27FC236}">
                <a16:creationId xmlns:a16="http://schemas.microsoft.com/office/drawing/2014/main" id="{F8C33D86-1EF1-5550-E0C8-63F3D85F34D0}"/>
              </a:ext>
            </a:extLst>
          </p:cNvPr>
          <p:cNvSpPr/>
          <p:nvPr/>
        </p:nvSpPr>
        <p:spPr>
          <a:xfrm>
            <a:off x="7720736" y="12742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2" name="모서리가 둥근 직사각형 991">
            <a:extLst>
              <a:ext uri="{FF2B5EF4-FFF2-40B4-BE49-F238E27FC236}">
                <a16:creationId xmlns:a16="http://schemas.microsoft.com/office/drawing/2014/main" id="{774A8BCE-2A1B-0F9F-511C-E31B4D0B05F4}"/>
              </a:ext>
            </a:extLst>
          </p:cNvPr>
          <p:cNvSpPr/>
          <p:nvPr/>
        </p:nvSpPr>
        <p:spPr>
          <a:xfrm>
            <a:off x="7388427" y="15612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992">
            <a:extLst>
              <a:ext uri="{FF2B5EF4-FFF2-40B4-BE49-F238E27FC236}">
                <a16:creationId xmlns:a16="http://schemas.microsoft.com/office/drawing/2014/main" id="{B943B6FD-83F9-1F49-AE38-01D1431D9298}"/>
              </a:ext>
            </a:extLst>
          </p:cNvPr>
          <p:cNvSpPr/>
          <p:nvPr/>
        </p:nvSpPr>
        <p:spPr>
          <a:xfrm>
            <a:off x="7555116" y="15602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4" name="모서리가 둥근 직사각형 993">
            <a:extLst>
              <a:ext uri="{FF2B5EF4-FFF2-40B4-BE49-F238E27FC236}">
                <a16:creationId xmlns:a16="http://schemas.microsoft.com/office/drawing/2014/main" id="{EFC5F710-1299-8F2B-B6B6-86003D4B07D8}"/>
              </a:ext>
            </a:extLst>
          </p:cNvPr>
          <p:cNvSpPr/>
          <p:nvPr/>
        </p:nvSpPr>
        <p:spPr>
          <a:xfrm>
            <a:off x="7721802" y="1558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5" name="모서리가 둥근 직사각형 988">
            <a:extLst>
              <a:ext uri="{FF2B5EF4-FFF2-40B4-BE49-F238E27FC236}">
                <a16:creationId xmlns:a16="http://schemas.microsoft.com/office/drawing/2014/main" id="{468B313B-9C19-3F84-D59A-A51667E6BE29}"/>
              </a:ext>
            </a:extLst>
          </p:cNvPr>
          <p:cNvSpPr/>
          <p:nvPr/>
        </p:nvSpPr>
        <p:spPr>
          <a:xfrm>
            <a:off x="7389798" y="1839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6" name="모서리가 둥근 직사각형 989">
            <a:extLst>
              <a:ext uri="{FF2B5EF4-FFF2-40B4-BE49-F238E27FC236}">
                <a16:creationId xmlns:a16="http://schemas.microsoft.com/office/drawing/2014/main" id="{0DDB9C87-EC8A-50E2-6796-83060C2F5913}"/>
              </a:ext>
            </a:extLst>
          </p:cNvPr>
          <p:cNvSpPr/>
          <p:nvPr/>
        </p:nvSpPr>
        <p:spPr>
          <a:xfrm>
            <a:off x="7556487" y="18382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7" name="모서리가 둥근 직사각형 990">
            <a:extLst>
              <a:ext uri="{FF2B5EF4-FFF2-40B4-BE49-F238E27FC236}">
                <a16:creationId xmlns:a16="http://schemas.microsoft.com/office/drawing/2014/main" id="{94C22D46-6B2A-1B5A-8F3F-5AAD79AE1638}"/>
              </a:ext>
            </a:extLst>
          </p:cNvPr>
          <p:cNvSpPr/>
          <p:nvPr/>
        </p:nvSpPr>
        <p:spPr>
          <a:xfrm>
            <a:off x="7723173" y="18392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9" name="모서리가 둥근 직사각형 985">
            <a:extLst>
              <a:ext uri="{FF2B5EF4-FFF2-40B4-BE49-F238E27FC236}">
                <a16:creationId xmlns:a16="http://schemas.microsoft.com/office/drawing/2014/main" id="{CCF81059-E99C-4D48-261C-AFDE73921BF9}"/>
              </a:ext>
            </a:extLst>
          </p:cNvPr>
          <p:cNvSpPr/>
          <p:nvPr/>
        </p:nvSpPr>
        <p:spPr>
          <a:xfrm>
            <a:off x="7388427" y="21218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0" name="모서리가 둥근 직사각형 986">
            <a:extLst>
              <a:ext uri="{FF2B5EF4-FFF2-40B4-BE49-F238E27FC236}">
                <a16:creationId xmlns:a16="http://schemas.microsoft.com/office/drawing/2014/main" id="{99EC6B35-CEAD-1A83-4865-6E897D65F6EB}"/>
              </a:ext>
            </a:extLst>
          </p:cNvPr>
          <p:cNvSpPr/>
          <p:nvPr/>
        </p:nvSpPr>
        <p:spPr>
          <a:xfrm>
            <a:off x="7555116" y="2120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1" name="모서리가 둥근 직사각형 987">
            <a:extLst>
              <a:ext uri="{FF2B5EF4-FFF2-40B4-BE49-F238E27FC236}">
                <a16:creationId xmlns:a16="http://schemas.microsoft.com/office/drawing/2014/main" id="{D376A593-E37E-F129-6D7B-575C0BA5C160}"/>
              </a:ext>
            </a:extLst>
          </p:cNvPr>
          <p:cNvSpPr/>
          <p:nvPr/>
        </p:nvSpPr>
        <p:spPr>
          <a:xfrm>
            <a:off x="7721802" y="21195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3" name="모서리가 둥근 직사각형 982">
            <a:extLst>
              <a:ext uri="{FF2B5EF4-FFF2-40B4-BE49-F238E27FC236}">
                <a16:creationId xmlns:a16="http://schemas.microsoft.com/office/drawing/2014/main" id="{4345E1F6-5FB3-A9D8-CD62-F1F19942E7BB}"/>
              </a:ext>
            </a:extLst>
          </p:cNvPr>
          <p:cNvSpPr/>
          <p:nvPr/>
        </p:nvSpPr>
        <p:spPr>
          <a:xfrm>
            <a:off x="7385252" y="24033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모서리가 둥근 직사각형 983">
            <a:extLst>
              <a:ext uri="{FF2B5EF4-FFF2-40B4-BE49-F238E27FC236}">
                <a16:creationId xmlns:a16="http://schemas.microsoft.com/office/drawing/2014/main" id="{594F2C91-B058-6753-FCBE-85E658CEBA95}"/>
              </a:ext>
            </a:extLst>
          </p:cNvPr>
          <p:cNvSpPr/>
          <p:nvPr/>
        </p:nvSpPr>
        <p:spPr>
          <a:xfrm>
            <a:off x="7551941" y="24023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모서리가 둥근 직사각형 984">
            <a:extLst>
              <a:ext uri="{FF2B5EF4-FFF2-40B4-BE49-F238E27FC236}">
                <a16:creationId xmlns:a16="http://schemas.microsoft.com/office/drawing/2014/main" id="{2617D189-ECC7-6A8C-0EFF-4C9D75CBE6A2}"/>
              </a:ext>
            </a:extLst>
          </p:cNvPr>
          <p:cNvSpPr/>
          <p:nvPr/>
        </p:nvSpPr>
        <p:spPr>
          <a:xfrm>
            <a:off x="7718627" y="24010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모서리가 둥근 직사각형 979">
            <a:extLst>
              <a:ext uri="{FF2B5EF4-FFF2-40B4-BE49-F238E27FC236}">
                <a16:creationId xmlns:a16="http://schemas.microsoft.com/office/drawing/2014/main" id="{22BE574C-C2A8-E34C-E440-CBDB288F982B}"/>
              </a:ext>
            </a:extLst>
          </p:cNvPr>
          <p:cNvSpPr/>
          <p:nvPr/>
        </p:nvSpPr>
        <p:spPr>
          <a:xfrm>
            <a:off x="7386623" y="26884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모서리가 둥근 직사각형 980">
            <a:extLst>
              <a:ext uri="{FF2B5EF4-FFF2-40B4-BE49-F238E27FC236}">
                <a16:creationId xmlns:a16="http://schemas.microsoft.com/office/drawing/2014/main" id="{C95C972A-0753-930A-A1FC-2B0A8D745FF0}"/>
              </a:ext>
            </a:extLst>
          </p:cNvPr>
          <p:cNvSpPr/>
          <p:nvPr/>
        </p:nvSpPr>
        <p:spPr>
          <a:xfrm>
            <a:off x="7553312" y="26874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모서리가 둥근 직사각형 981">
            <a:extLst>
              <a:ext uri="{FF2B5EF4-FFF2-40B4-BE49-F238E27FC236}">
                <a16:creationId xmlns:a16="http://schemas.microsoft.com/office/drawing/2014/main" id="{575212E0-5E6D-3331-BB34-B10E90447F2A}"/>
              </a:ext>
            </a:extLst>
          </p:cNvPr>
          <p:cNvSpPr/>
          <p:nvPr/>
        </p:nvSpPr>
        <p:spPr>
          <a:xfrm>
            <a:off x="7723396" y="26892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모서리가 둥근 직사각형 976">
            <a:extLst>
              <a:ext uri="{FF2B5EF4-FFF2-40B4-BE49-F238E27FC236}">
                <a16:creationId xmlns:a16="http://schemas.microsoft.com/office/drawing/2014/main" id="{343E3A83-9702-3963-560C-F533C31A2644}"/>
              </a:ext>
            </a:extLst>
          </p:cNvPr>
          <p:cNvSpPr/>
          <p:nvPr/>
        </p:nvSpPr>
        <p:spPr>
          <a:xfrm>
            <a:off x="7386269" y="2969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모서리가 둥근 직사각형 977">
            <a:extLst>
              <a:ext uri="{FF2B5EF4-FFF2-40B4-BE49-F238E27FC236}">
                <a16:creationId xmlns:a16="http://schemas.microsoft.com/office/drawing/2014/main" id="{98D32816-CBEE-1C6C-9214-3296B7168FA0}"/>
              </a:ext>
            </a:extLst>
          </p:cNvPr>
          <p:cNvSpPr/>
          <p:nvPr/>
        </p:nvSpPr>
        <p:spPr>
          <a:xfrm>
            <a:off x="7552958" y="29685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3" name="모서리가 둥근 직사각형 978">
            <a:extLst>
              <a:ext uri="{FF2B5EF4-FFF2-40B4-BE49-F238E27FC236}">
                <a16:creationId xmlns:a16="http://schemas.microsoft.com/office/drawing/2014/main" id="{E4240EFC-0F97-4D07-356C-CD23499409D4}"/>
              </a:ext>
            </a:extLst>
          </p:cNvPr>
          <p:cNvSpPr/>
          <p:nvPr/>
        </p:nvSpPr>
        <p:spPr>
          <a:xfrm>
            <a:off x="7719644" y="29671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973">
            <a:extLst>
              <a:ext uri="{FF2B5EF4-FFF2-40B4-BE49-F238E27FC236}">
                <a16:creationId xmlns:a16="http://schemas.microsoft.com/office/drawing/2014/main" id="{DBEB7507-0657-7DF0-C096-4FEC9EAB0417}"/>
              </a:ext>
            </a:extLst>
          </p:cNvPr>
          <p:cNvSpPr/>
          <p:nvPr/>
        </p:nvSpPr>
        <p:spPr>
          <a:xfrm>
            <a:off x="7386944" y="32502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974">
            <a:extLst>
              <a:ext uri="{FF2B5EF4-FFF2-40B4-BE49-F238E27FC236}">
                <a16:creationId xmlns:a16="http://schemas.microsoft.com/office/drawing/2014/main" id="{DFBE43A6-3E3C-FD14-5AF8-F95B75DBD9AA}"/>
              </a:ext>
            </a:extLst>
          </p:cNvPr>
          <p:cNvSpPr/>
          <p:nvPr/>
        </p:nvSpPr>
        <p:spPr>
          <a:xfrm>
            <a:off x="7553633" y="32492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975">
            <a:extLst>
              <a:ext uri="{FF2B5EF4-FFF2-40B4-BE49-F238E27FC236}">
                <a16:creationId xmlns:a16="http://schemas.microsoft.com/office/drawing/2014/main" id="{2F29EBAB-CDD2-F8BD-7D10-E61399281484}"/>
              </a:ext>
            </a:extLst>
          </p:cNvPr>
          <p:cNvSpPr/>
          <p:nvPr/>
        </p:nvSpPr>
        <p:spPr>
          <a:xfrm>
            <a:off x="7720319" y="32478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913">
            <a:extLst>
              <a:ext uri="{FF2B5EF4-FFF2-40B4-BE49-F238E27FC236}">
                <a16:creationId xmlns:a16="http://schemas.microsoft.com/office/drawing/2014/main" id="{BFCC14E8-2F30-03E5-F478-BF51EFD166A2}"/>
              </a:ext>
            </a:extLst>
          </p:cNvPr>
          <p:cNvSpPr/>
          <p:nvPr/>
        </p:nvSpPr>
        <p:spPr>
          <a:xfrm>
            <a:off x="7389113" y="71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4" name="사각형: 둥근 위쪽 모서리 843">
            <a:extLst>
              <a:ext uri="{FF2B5EF4-FFF2-40B4-BE49-F238E27FC236}">
                <a16:creationId xmlns:a16="http://schemas.microsoft.com/office/drawing/2014/main" id="{FCE96E69-B9F6-8CB4-E59C-D6F2D9E26D6C}"/>
              </a:ext>
            </a:extLst>
          </p:cNvPr>
          <p:cNvSpPr/>
          <p:nvPr/>
        </p:nvSpPr>
        <p:spPr>
          <a:xfrm>
            <a:off x="7325336" y="367337"/>
            <a:ext cx="520020" cy="282147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51" name="직선 연결선 850">
            <a:extLst>
              <a:ext uri="{FF2B5EF4-FFF2-40B4-BE49-F238E27FC236}">
                <a16:creationId xmlns:a16="http://schemas.microsoft.com/office/drawing/2014/main" id="{CC4FB6CA-30C3-46B0-8378-D559049EFB5D}"/>
              </a:ext>
            </a:extLst>
          </p:cNvPr>
          <p:cNvCxnSpPr>
            <a:cxnSpLocks/>
          </p:cNvCxnSpPr>
          <p:nvPr/>
        </p:nvCxnSpPr>
        <p:spPr>
          <a:xfrm>
            <a:off x="7325336" y="656440"/>
            <a:ext cx="52002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9" name="사각형: 둥근 모서리 748">
            <a:extLst>
              <a:ext uri="{FF2B5EF4-FFF2-40B4-BE49-F238E27FC236}">
                <a16:creationId xmlns:a16="http://schemas.microsoft.com/office/drawing/2014/main" id="{646571E0-3447-BDD6-0304-7EE339ABD78C}"/>
              </a:ext>
            </a:extLst>
          </p:cNvPr>
          <p:cNvSpPr/>
          <p:nvPr/>
        </p:nvSpPr>
        <p:spPr>
          <a:xfrm>
            <a:off x="7325337" y="367983"/>
            <a:ext cx="520020" cy="3043751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09" name="직사각형 908">
            <a:extLst>
              <a:ext uri="{FF2B5EF4-FFF2-40B4-BE49-F238E27FC236}">
                <a16:creationId xmlns:a16="http://schemas.microsoft.com/office/drawing/2014/main" id="{62B76B1F-C152-0738-4F62-02A995BA787D}"/>
              </a:ext>
            </a:extLst>
          </p:cNvPr>
          <p:cNvSpPr/>
          <p:nvPr/>
        </p:nvSpPr>
        <p:spPr>
          <a:xfrm>
            <a:off x="7378150" y="337505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1B955757-9442-B297-7132-960CE212678E}"/>
              </a:ext>
            </a:extLst>
          </p:cNvPr>
          <p:cNvGrpSpPr/>
          <p:nvPr/>
        </p:nvGrpSpPr>
        <p:grpSpPr>
          <a:xfrm>
            <a:off x="7301456" y="477244"/>
            <a:ext cx="594340" cy="221579"/>
            <a:chOff x="7893402" y="849412"/>
            <a:chExt cx="594340" cy="221579"/>
          </a:xfrm>
        </p:grpSpPr>
        <p:sp>
          <p:nvSpPr>
            <p:cNvPr id="911" name="직사각형 910">
              <a:extLst>
                <a:ext uri="{FF2B5EF4-FFF2-40B4-BE49-F238E27FC236}">
                  <a16:creationId xmlns:a16="http://schemas.microsoft.com/office/drawing/2014/main" id="{20BB57D6-C969-3151-449A-A63B3BE17B80}"/>
                </a:ext>
              </a:extLst>
            </p:cNvPr>
            <p:cNvSpPr/>
            <p:nvPr/>
          </p:nvSpPr>
          <p:spPr>
            <a:xfrm>
              <a:off x="7893402" y="84941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12" name="직사각형 911">
              <a:extLst>
                <a:ext uri="{FF2B5EF4-FFF2-40B4-BE49-F238E27FC236}">
                  <a16:creationId xmlns:a16="http://schemas.microsoft.com/office/drawing/2014/main" id="{6767A530-8F2E-684B-40EB-59BF21FAA771}"/>
                </a:ext>
              </a:extLst>
            </p:cNvPr>
            <p:cNvSpPr/>
            <p:nvPr/>
          </p:nvSpPr>
          <p:spPr>
            <a:xfrm>
              <a:off x="8043768" y="855547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13" name="직사각형 912">
              <a:extLst>
                <a:ext uri="{FF2B5EF4-FFF2-40B4-BE49-F238E27FC236}">
                  <a16:creationId xmlns:a16="http://schemas.microsoft.com/office/drawing/2014/main" id="{7471E9BE-1161-0E26-04EC-031D1A1C3704}"/>
                </a:ext>
              </a:extLst>
            </p:cNvPr>
            <p:cNvSpPr/>
            <p:nvPr/>
          </p:nvSpPr>
          <p:spPr>
            <a:xfrm>
              <a:off x="8200484" y="854754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914" name="직선 연결선 913">
            <a:extLst>
              <a:ext uri="{FF2B5EF4-FFF2-40B4-BE49-F238E27FC236}">
                <a16:creationId xmlns:a16="http://schemas.microsoft.com/office/drawing/2014/main" id="{3BAE9429-60AF-437A-F8AF-EE86900EDF3B}"/>
              </a:ext>
            </a:extLst>
          </p:cNvPr>
          <p:cNvCxnSpPr>
            <a:cxnSpLocks/>
          </p:cNvCxnSpPr>
          <p:nvPr/>
        </p:nvCxnSpPr>
        <p:spPr>
          <a:xfrm>
            <a:off x="7328704" y="525635"/>
            <a:ext cx="52002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7" name="그룹 636">
            <a:extLst>
              <a:ext uri="{FF2B5EF4-FFF2-40B4-BE49-F238E27FC236}">
                <a16:creationId xmlns:a16="http://schemas.microsoft.com/office/drawing/2014/main" id="{AA5689F1-8D80-82D5-2CA4-7394B2A43490}"/>
              </a:ext>
            </a:extLst>
          </p:cNvPr>
          <p:cNvGrpSpPr/>
          <p:nvPr/>
        </p:nvGrpSpPr>
        <p:grpSpPr>
          <a:xfrm>
            <a:off x="7498683" y="525659"/>
            <a:ext cx="166688" cy="2873923"/>
            <a:chOff x="7498683" y="728474"/>
            <a:chExt cx="166688" cy="2740762"/>
          </a:xfrm>
        </p:grpSpPr>
        <p:cxnSp>
          <p:nvCxnSpPr>
            <p:cNvPr id="915" name="직선 연결선 914">
              <a:extLst>
                <a:ext uri="{FF2B5EF4-FFF2-40B4-BE49-F238E27FC236}">
                  <a16:creationId xmlns:a16="http://schemas.microsoft.com/office/drawing/2014/main" id="{6584AC62-76E1-4438-3F62-01519FE115D8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6" name="직선 연결선 915">
              <a:extLst>
                <a:ext uri="{FF2B5EF4-FFF2-40B4-BE49-F238E27FC236}">
                  <a16:creationId xmlns:a16="http://schemas.microsoft.com/office/drawing/2014/main" id="{AE1A7893-ED92-2707-A1E2-7C07617869BD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0E32053F-4909-37BD-AF97-B4F024F3B11F}"/>
              </a:ext>
            </a:extLst>
          </p:cNvPr>
          <p:cNvGrpSpPr/>
          <p:nvPr/>
        </p:nvGrpSpPr>
        <p:grpSpPr>
          <a:xfrm>
            <a:off x="7889344" y="337505"/>
            <a:ext cx="594340" cy="3074229"/>
            <a:chOff x="7453856" y="559559"/>
            <a:chExt cx="594340" cy="3074229"/>
          </a:xfrm>
        </p:grpSpPr>
        <p:sp>
          <p:nvSpPr>
            <p:cNvPr id="917" name="모서리가 둥근 직사각형 1001">
              <a:extLst>
                <a:ext uri="{FF2B5EF4-FFF2-40B4-BE49-F238E27FC236}">
                  <a16:creationId xmlns:a16="http://schemas.microsoft.com/office/drawing/2014/main" id="{E0F6054B-A484-1277-B072-EFE007D9F285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1002">
              <a:extLst>
                <a:ext uri="{FF2B5EF4-FFF2-40B4-BE49-F238E27FC236}">
                  <a16:creationId xmlns:a16="http://schemas.microsoft.com/office/drawing/2014/main" id="{EEFE4AEF-7395-2877-BB58-19FF9B770867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97">
              <a:extLst>
                <a:ext uri="{FF2B5EF4-FFF2-40B4-BE49-F238E27FC236}">
                  <a16:creationId xmlns:a16="http://schemas.microsoft.com/office/drawing/2014/main" id="{0BE6A67B-C5CD-C021-FA80-2C18E25BC62E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0" name="모서리가 둥근 직사각형 998">
              <a:extLst>
                <a:ext uri="{FF2B5EF4-FFF2-40B4-BE49-F238E27FC236}">
                  <a16:creationId xmlns:a16="http://schemas.microsoft.com/office/drawing/2014/main" id="{29375D93-EEC4-8FA1-DC29-7AA3C9EA9FD4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1" name="모서리가 둥근 직사각형 999">
              <a:extLst>
                <a:ext uri="{FF2B5EF4-FFF2-40B4-BE49-F238E27FC236}">
                  <a16:creationId xmlns:a16="http://schemas.microsoft.com/office/drawing/2014/main" id="{116B7657-B991-67A5-47FD-5C6EF9A46735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2" name="모서리가 둥근 직사각형 994">
              <a:extLst>
                <a:ext uri="{FF2B5EF4-FFF2-40B4-BE49-F238E27FC236}">
                  <a16:creationId xmlns:a16="http://schemas.microsoft.com/office/drawing/2014/main" id="{5743FB4D-206E-D93B-B871-878116E81F71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95">
              <a:extLst>
                <a:ext uri="{FF2B5EF4-FFF2-40B4-BE49-F238E27FC236}">
                  <a16:creationId xmlns:a16="http://schemas.microsoft.com/office/drawing/2014/main" id="{7E79608E-04E5-9BCA-E959-74D49939FFEE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4" name="모서리가 둥근 직사각형 996">
              <a:extLst>
                <a:ext uri="{FF2B5EF4-FFF2-40B4-BE49-F238E27FC236}">
                  <a16:creationId xmlns:a16="http://schemas.microsoft.com/office/drawing/2014/main" id="{226CDA63-E199-A204-8976-D3A30BD79CE8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5" name="모서리가 둥근 직사각형 991">
              <a:extLst>
                <a:ext uri="{FF2B5EF4-FFF2-40B4-BE49-F238E27FC236}">
                  <a16:creationId xmlns:a16="http://schemas.microsoft.com/office/drawing/2014/main" id="{F0FC31E6-6471-D587-A185-A5CA2CF5EBA1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6" name="모서리가 둥근 직사각형 992">
              <a:extLst>
                <a:ext uri="{FF2B5EF4-FFF2-40B4-BE49-F238E27FC236}">
                  <a16:creationId xmlns:a16="http://schemas.microsoft.com/office/drawing/2014/main" id="{E40A5CF3-0548-99CB-F04E-5310C4D0B823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93">
              <a:extLst>
                <a:ext uri="{FF2B5EF4-FFF2-40B4-BE49-F238E27FC236}">
                  <a16:creationId xmlns:a16="http://schemas.microsoft.com/office/drawing/2014/main" id="{52CA0E78-8C18-BBAC-15AC-BC8853609F09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8" name="모서리가 둥근 직사각형 988">
              <a:extLst>
                <a:ext uri="{FF2B5EF4-FFF2-40B4-BE49-F238E27FC236}">
                  <a16:creationId xmlns:a16="http://schemas.microsoft.com/office/drawing/2014/main" id="{EABDF9D3-672D-EAD1-48A0-29CFF1C7520D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9" name="모서리가 둥근 직사각형 989">
              <a:extLst>
                <a:ext uri="{FF2B5EF4-FFF2-40B4-BE49-F238E27FC236}">
                  <a16:creationId xmlns:a16="http://schemas.microsoft.com/office/drawing/2014/main" id="{2ACDB5CC-5DD1-6AFC-6982-4D770063DADA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모서리가 둥근 직사각형 990">
              <a:extLst>
                <a:ext uri="{FF2B5EF4-FFF2-40B4-BE49-F238E27FC236}">
                  <a16:creationId xmlns:a16="http://schemas.microsoft.com/office/drawing/2014/main" id="{EA6F44E5-9294-9947-88DB-F228E9D34EED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85">
              <a:extLst>
                <a:ext uri="{FF2B5EF4-FFF2-40B4-BE49-F238E27FC236}">
                  <a16:creationId xmlns:a16="http://schemas.microsoft.com/office/drawing/2014/main" id="{CD72F621-C1D9-309B-70D2-689CE3E59D02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2" name="모서리가 둥근 직사각형 986">
              <a:extLst>
                <a:ext uri="{FF2B5EF4-FFF2-40B4-BE49-F238E27FC236}">
                  <a16:creationId xmlns:a16="http://schemas.microsoft.com/office/drawing/2014/main" id="{A42C03B1-4AE6-2389-8651-D2FEC9C175C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3" name="모서리가 둥근 직사각형 987">
              <a:extLst>
                <a:ext uri="{FF2B5EF4-FFF2-40B4-BE49-F238E27FC236}">
                  <a16:creationId xmlns:a16="http://schemas.microsoft.com/office/drawing/2014/main" id="{B2C2A53A-03AD-9F3E-B810-DB876FD0EE22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4" name="모서리가 둥근 직사각형 982">
              <a:extLst>
                <a:ext uri="{FF2B5EF4-FFF2-40B4-BE49-F238E27FC236}">
                  <a16:creationId xmlns:a16="http://schemas.microsoft.com/office/drawing/2014/main" id="{E95DA26B-0653-D410-55A0-D4FBB66A47C4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83">
              <a:extLst>
                <a:ext uri="{FF2B5EF4-FFF2-40B4-BE49-F238E27FC236}">
                  <a16:creationId xmlns:a16="http://schemas.microsoft.com/office/drawing/2014/main" id="{34538E88-A8E5-73E9-955A-57A31C3DB956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6" name="모서리가 둥근 직사각형 984">
              <a:extLst>
                <a:ext uri="{FF2B5EF4-FFF2-40B4-BE49-F238E27FC236}">
                  <a16:creationId xmlns:a16="http://schemas.microsoft.com/office/drawing/2014/main" id="{E8E64D9E-CAA3-E715-11AB-2A110719F449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7" name="모서리가 둥근 직사각형 979">
              <a:extLst>
                <a:ext uri="{FF2B5EF4-FFF2-40B4-BE49-F238E27FC236}">
                  <a16:creationId xmlns:a16="http://schemas.microsoft.com/office/drawing/2014/main" id="{76669FF7-0A96-FE81-224C-6ABEF3F50538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980">
              <a:extLst>
                <a:ext uri="{FF2B5EF4-FFF2-40B4-BE49-F238E27FC236}">
                  <a16:creationId xmlns:a16="http://schemas.microsoft.com/office/drawing/2014/main" id="{051B698A-8326-E31A-BBB1-982C75255E9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81">
              <a:extLst>
                <a:ext uri="{FF2B5EF4-FFF2-40B4-BE49-F238E27FC236}">
                  <a16:creationId xmlns:a16="http://schemas.microsoft.com/office/drawing/2014/main" id="{169DFECD-21F4-5F2E-B1D1-3E6943ABFDE2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0" name="모서리가 둥근 직사각형 976">
              <a:extLst>
                <a:ext uri="{FF2B5EF4-FFF2-40B4-BE49-F238E27FC236}">
                  <a16:creationId xmlns:a16="http://schemas.microsoft.com/office/drawing/2014/main" id="{E99DBCF6-FD7C-646F-7469-A97C82D47F61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1" name="모서리가 둥근 직사각형 977">
              <a:extLst>
                <a:ext uri="{FF2B5EF4-FFF2-40B4-BE49-F238E27FC236}">
                  <a16:creationId xmlns:a16="http://schemas.microsoft.com/office/drawing/2014/main" id="{97BAAA21-CFDC-DEEC-39C3-E74FF1DDEFF3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978">
              <a:extLst>
                <a:ext uri="{FF2B5EF4-FFF2-40B4-BE49-F238E27FC236}">
                  <a16:creationId xmlns:a16="http://schemas.microsoft.com/office/drawing/2014/main" id="{53E90947-0D68-777A-5D7C-E2BBAE0B88FA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73">
              <a:extLst>
                <a:ext uri="{FF2B5EF4-FFF2-40B4-BE49-F238E27FC236}">
                  <a16:creationId xmlns:a16="http://schemas.microsoft.com/office/drawing/2014/main" id="{55D12513-7632-5D35-E29C-1862DCDAE1E2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4" name="모서리가 둥근 직사각형 974">
              <a:extLst>
                <a:ext uri="{FF2B5EF4-FFF2-40B4-BE49-F238E27FC236}">
                  <a16:creationId xmlns:a16="http://schemas.microsoft.com/office/drawing/2014/main" id="{93FA7629-7F63-3EA9-76D7-42CB7246AB6C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5" name="모서리가 둥근 직사각형 975">
              <a:extLst>
                <a:ext uri="{FF2B5EF4-FFF2-40B4-BE49-F238E27FC236}">
                  <a16:creationId xmlns:a16="http://schemas.microsoft.com/office/drawing/2014/main" id="{5DCFEE6D-91BB-DEF0-93EE-7FA9FC6D0D2A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6" name="모서리가 둥근 직사각형 913">
              <a:extLst>
                <a:ext uri="{FF2B5EF4-FFF2-40B4-BE49-F238E27FC236}">
                  <a16:creationId xmlns:a16="http://schemas.microsoft.com/office/drawing/2014/main" id="{23C7D240-BDD9-84A1-A2BE-3A97C1B240E4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사각형: 둥근 위쪽 모서리 946">
              <a:extLst>
                <a:ext uri="{FF2B5EF4-FFF2-40B4-BE49-F238E27FC236}">
                  <a16:creationId xmlns:a16="http://schemas.microsoft.com/office/drawing/2014/main" id="{C465C741-58C0-3987-007A-0501B393EBE4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48" name="직선 연결선 947">
              <a:extLst>
                <a:ext uri="{FF2B5EF4-FFF2-40B4-BE49-F238E27FC236}">
                  <a16:creationId xmlns:a16="http://schemas.microsoft.com/office/drawing/2014/main" id="{D21D65A1-DC8F-7E76-FB5D-0CBE86677F67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9" name="사각형: 둥근 모서리 948">
              <a:extLst>
                <a:ext uri="{FF2B5EF4-FFF2-40B4-BE49-F238E27FC236}">
                  <a16:creationId xmlns:a16="http://schemas.microsoft.com/office/drawing/2014/main" id="{0615A6EB-B899-4B75-CF07-57C1FF51A2C2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직사각형 949">
              <a:extLst>
                <a:ext uri="{FF2B5EF4-FFF2-40B4-BE49-F238E27FC236}">
                  <a16:creationId xmlns:a16="http://schemas.microsoft.com/office/drawing/2014/main" id="{153467F5-C73A-5FDF-C043-D1D35980C241}"/>
                </a:ext>
              </a:extLst>
            </p:cNvPr>
            <p:cNvSpPr/>
            <p:nvPr/>
          </p:nvSpPr>
          <p:spPr>
            <a:xfrm>
              <a:off x="7530550" y="559559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951" name="그룹 950">
              <a:extLst>
                <a:ext uri="{FF2B5EF4-FFF2-40B4-BE49-F238E27FC236}">
                  <a16:creationId xmlns:a16="http://schemas.microsoft.com/office/drawing/2014/main" id="{E44496BE-4920-F4EB-A9D9-8CF524820240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952" name="직사각형 951">
                <a:extLst>
                  <a:ext uri="{FF2B5EF4-FFF2-40B4-BE49-F238E27FC236}">
                    <a16:creationId xmlns:a16="http://schemas.microsoft.com/office/drawing/2014/main" id="{E76CAB4D-6E54-9B33-97AC-D0027470185E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53" name="직사각형 952">
                <a:extLst>
                  <a:ext uri="{FF2B5EF4-FFF2-40B4-BE49-F238E27FC236}">
                    <a16:creationId xmlns:a16="http://schemas.microsoft.com/office/drawing/2014/main" id="{ACD812D4-82C3-B2C3-670F-8483109B9DC6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54" name="직사각형 953">
                <a:extLst>
                  <a:ext uri="{FF2B5EF4-FFF2-40B4-BE49-F238E27FC236}">
                    <a16:creationId xmlns:a16="http://schemas.microsoft.com/office/drawing/2014/main" id="{29D7A03B-10DF-2B42-FBAA-B6E829ADCCAE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955" name="직선 연결선 954">
              <a:extLst>
                <a:ext uri="{FF2B5EF4-FFF2-40B4-BE49-F238E27FC236}">
                  <a16:creationId xmlns:a16="http://schemas.microsoft.com/office/drawing/2014/main" id="{0B6ED6AA-5765-4484-CC27-B91AEDCBF801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6" name="그룹 955">
              <a:extLst>
                <a:ext uri="{FF2B5EF4-FFF2-40B4-BE49-F238E27FC236}">
                  <a16:creationId xmlns:a16="http://schemas.microsoft.com/office/drawing/2014/main" id="{1E3F78EC-D1DB-CEA9-91E9-A1FBC5E75F4F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957" name="직선 연결선 956">
                <a:extLst>
                  <a:ext uri="{FF2B5EF4-FFF2-40B4-BE49-F238E27FC236}">
                    <a16:creationId xmlns:a16="http://schemas.microsoft.com/office/drawing/2014/main" id="{666CDAEE-B06B-E1E2-FBEE-D473A8E76901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8" name="직선 연결선 957">
                <a:extLst>
                  <a:ext uri="{FF2B5EF4-FFF2-40B4-BE49-F238E27FC236}">
                    <a16:creationId xmlns:a16="http://schemas.microsoft.com/office/drawing/2014/main" id="{50A47AB8-7BA1-4CE9-EFA1-BB370B4D3AD9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59" name="그룹 958">
            <a:extLst>
              <a:ext uri="{FF2B5EF4-FFF2-40B4-BE49-F238E27FC236}">
                <a16:creationId xmlns:a16="http://schemas.microsoft.com/office/drawing/2014/main" id="{C69668FD-FF0C-63C2-80C6-C750F8AF0AB8}"/>
              </a:ext>
            </a:extLst>
          </p:cNvPr>
          <p:cNvGrpSpPr/>
          <p:nvPr/>
        </p:nvGrpSpPr>
        <p:grpSpPr>
          <a:xfrm>
            <a:off x="8485445" y="340855"/>
            <a:ext cx="594340" cy="3074229"/>
            <a:chOff x="7453856" y="559559"/>
            <a:chExt cx="594340" cy="3074229"/>
          </a:xfrm>
        </p:grpSpPr>
        <p:sp>
          <p:nvSpPr>
            <p:cNvPr id="960" name="모서리가 둥근 직사각형 1001">
              <a:extLst>
                <a:ext uri="{FF2B5EF4-FFF2-40B4-BE49-F238E27FC236}">
                  <a16:creationId xmlns:a16="http://schemas.microsoft.com/office/drawing/2014/main" id="{ED9BF611-C093-69B5-0210-92941A13828A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1002">
              <a:extLst>
                <a:ext uri="{FF2B5EF4-FFF2-40B4-BE49-F238E27FC236}">
                  <a16:creationId xmlns:a16="http://schemas.microsoft.com/office/drawing/2014/main" id="{C05C2484-8D9D-A86E-D3B4-FE1873FD8510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97">
              <a:extLst>
                <a:ext uri="{FF2B5EF4-FFF2-40B4-BE49-F238E27FC236}">
                  <a16:creationId xmlns:a16="http://schemas.microsoft.com/office/drawing/2014/main" id="{08D021E6-D630-F284-7841-E8862EB0AEE8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98">
              <a:extLst>
                <a:ext uri="{FF2B5EF4-FFF2-40B4-BE49-F238E27FC236}">
                  <a16:creationId xmlns:a16="http://schemas.microsoft.com/office/drawing/2014/main" id="{8AE9A529-89BD-AC0E-E492-73761DEC3048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99">
              <a:extLst>
                <a:ext uri="{FF2B5EF4-FFF2-40B4-BE49-F238E27FC236}">
                  <a16:creationId xmlns:a16="http://schemas.microsoft.com/office/drawing/2014/main" id="{2572423B-4895-0867-5FB0-68DFEC44D747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5" name="모서리가 둥근 직사각형 994">
              <a:extLst>
                <a:ext uri="{FF2B5EF4-FFF2-40B4-BE49-F238E27FC236}">
                  <a16:creationId xmlns:a16="http://schemas.microsoft.com/office/drawing/2014/main" id="{4D1DB5CC-18AD-C593-4249-5866919A0DD7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995">
              <a:extLst>
                <a:ext uri="{FF2B5EF4-FFF2-40B4-BE49-F238E27FC236}">
                  <a16:creationId xmlns:a16="http://schemas.microsoft.com/office/drawing/2014/main" id="{AD3B2C23-6184-04E3-5EEA-5C7419D0A9E5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996">
              <a:extLst>
                <a:ext uri="{FF2B5EF4-FFF2-40B4-BE49-F238E27FC236}">
                  <a16:creationId xmlns:a16="http://schemas.microsoft.com/office/drawing/2014/main" id="{33B35BBD-7FDF-B810-DFC2-3C9B7769EB2A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991">
              <a:extLst>
                <a:ext uri="{FF2B5EF4-FFF2-40B4-BE49-F238E27FC236}">
                  <a16:creationId xmlns:a16="http://schemas.microsoft.com/office/drawing/2014/main" id="{3A649C92-BDBC-7051-4C5B-62B7A0E127C7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992">
              <a:extLst>
                <a:ext uri="{FF2B5EF4-FFF2-40B4-BE49-F238E27FC236}">
                  <a16:creationId xmlns:a16="http://schemas.microsoft.com/office/drawing/2014/main" id="{FE34E3A0-98B6-9F09-E89B-325920E1BB3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0" name="모서리가 둥근 직사각형 993">
              <a:extLst>
                <a:ext uri="{FF2B5EF4-FFF2-40B4-BE49-F238E27FC236}">
                  <a16:creationId xmlns:a16="http://schemas.microsoft.com/office/drawing/2014/main" id="{94138A66-5AA0-6468-1757-095D3A562FAD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1" name="모서리가 둥근 직사각형 988">
              <a:extLst>
                <a:ext uri="{FF2B5EF4-FFF2-40B4-BE49-F238E27FC236}">
                  <a16:creationId xmlns:a16="http://schemas.microsoft.com/office/drawing/2014/main" id="{A208AC92-CEF8-D84D-FD1C-B17C592658B2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989">
              <a:extLst>
                <a:ext uri="{FF2B5EF4-FFF2-40B4-BE49-F238E27FC236}">
                  <a16:creationId xmlns:a16="http://schemas.microsoft.com/office/drawing/2014/main" id="{18B4F580-DB27-514B-9875-81F7A7578C01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990">
              <a:extLst>
                <a:ext uri="{FF2B5EF4-FFF2-40B4-BE49-F238E27FC236}">
                  <a16:creationId xmlns:a16="http://schemas.microsoft.com/office/drawing/2014/main" id="{D787F0BD-0A0F-ED82-7A7B-3A64D3E3B47A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985">
              <a:extLst>
                <a:ext uri="{FF2B5EF4-FFF2-40B4-BE49-F238E27FC236}">
                  <a16:creationId xmlns:a16="http://schemas.microsoft.com/office/drawing/2014/main" id="{A6D3AA61-E439-C0EF-14E2-EF5DB1548D16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986">
              <a:extLst>
                <a:ext uri="{FF2B5EF4-FFF2-40B4-BE49-F238E27FC236}">
                  <a16:creationId xmlns:a16="http://schemas.microsoft.com/office/drawing/2014/main" id="{E15325FF-B147-5C6B-B1E6-0F55669CF067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6" name="모서리가 둥근 직사각형 987">
              <a:extLst>
                <a:ext uri="{FF2B5EF4-FFF2-40B4-BE49-F238E27FC236}">
                  <a16:creationId xmlns:a16="http://schemas.microsoft.com/office/drawing/2014/main" id="{EE08574D-74EC-4936-EED2-C6246F54706C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7" name="모서리가 둥근 직사각형 982">
              <a:extLst>
                <a:ext uri="{FF2B5EF4-FFF2-40B4-BE49-F238E27FC236}">
                  <a16:creationId xmlns:a16="http://schemas.microsoft.com/office/drawing/2014/main" id="{49B00A9A-8477-2648-8B67-A1E92910BE16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83">
              <a:extLst>
                <a:ext uri="{FF2B5EF4-FFF2-40B4-BE49-F238E27FC236}">
                  <a16:creationId xmlns:a16="http://schemas.microsoft.com/office/drawing/2014/main" id="{7BC4187B-6557-604B-01C4-6F993B51E89E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84">
              <a:extLst>
                <a:ext uri="{FF2B5EF4-FFF2-40B4-BE49-F238E27FC236}">
                  <a16:creationId xmlns:a16="http://schemas.microsoft.com/office/drawing/2014/main" id="{A7B9D433-AB77-2C76-55FA-6F0C85644847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0" name="모서리가 둥근 직사각형 979">
              <a:extLst>
                <a:ext uri="{FF2B5EF4-FFF2-40B4-BE49-F238E27FC236}">
                  <a16:creationId xmlns:a16="http://schemas.microsoft.com/office/drawing/2014/main" id="{35500213-02F3-7C03-9C94-9A6833AD0F07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980">
              <a:extLst>
                <a:ext uri="{FF2B5EF4-FFF2-40B4-BE49-F238E27FC236}">
                  <a16:creationId xmlns:a16="http://schemas.microsoft.com/office/drawing/2014/main" id="{1C19C240-88A0-E94D-390E-F716D5E86B06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>
              <a:extLst>
                <a:ext uri="{FF2B5EF4-FFF2-40B4-BE49-F238E27FC236}">
                  <a16:creationId xmlns:a16="http://schemas.microsoft.com/office/drawing/2014/main" id="{3FB00E7E-7B9E-E253-77B0-F2816DCB4AB2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3" name="모서리가 둥근 직사각형 976">
              <a:extLst>
                <a:ext uri="{FF2B5EF4-FFF2-40B4-BE49-F238E27FC236}">
                  <a16:creationId xmlns:a16="http://schemas.microsoft.com/office/drawing/2014/main" id="{0F579F0C-6ACD-5C5D-256A-9B35ACF1D367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4" name="모서리가 둥근 직사각형 977">
              <a:extLst>
                <a:ext uri="{FF2B5EF4-FFF2-40B4-BE49-F238E27FC236}">
                  <a16:creationId xmlns:a16="http://schemas.microsoft.com/office/drawing/2014/main" id="{C45B1840-8953-CAB0-27EA-ADB0B5345E3B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5" name="모서리가 둥근 직사각형 978">
              <a:extLst>
                <a:ext uri="{FF2B5EF4-FFF2-40B4-BE49-F238E27FC236}">
                  <a16:creationId xmlns:a16="http://schemas.microsoft.com/office/drawing/2014/main" id="{61A27E40-8948-0B32-9637-47F013871A20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6" name="모서리가 둥근 직사각형 973">
              <a:extLst>
                <a:ext uri="{FF2B5EF4-FFF2-40B4-BE49-F238E27FC236}">
                  <a16:creationId xmlns:a16="http://schemas.microsoft.com/office/drawing/2014/main" id="{BD7025E5-BED6-5502-6076-DD27AF9D066C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974">
              <a:extLst>
                <a:ext uri="{FF2B5EF4-FFF2-40B4-BE49-F238E27FC236}">
                  <a16:creationId xmlns:a16="http://schemas.microsoft.com/office/drawing/2014/main" id="{717D17ED-3042-E92E-922A-BF9914D9AB4B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75">
              <a:extLst>
                <a:ext uri="{FF2B5EF4-FFF2-40B4-BE49-F238E27FC236}">
                  <a16:creationId xmlns:a16="http://schemas.microsoft.com/office/drawing/2014/main" id="{C6A4A65D-0DC5-D629-CF2C-D96810951B59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9" name="모서리가 둥근 직사각형 913">
              <a:extLst>
                <a:ext uri="{FF2B5EF4-FFF2-40B4-BE49-F238E27FC236}">
                  <a16:creationId xmlns:a16="http://schemas.microsoft.com/office/drawing/2014/main" id="{67AD7138-8174-0337-5BDB-0DAD9A947544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0" name="사각형: 둥근 위쪽 모서리 989">
              <a:extLst>
                <a:ext uri="{FF2B5EF4-FFF2-40B4-BE49-F238E27FC236}">
                  <a16:creationId xmlns:a16="http://schemas.microsoft.com/office/drawing/2014/main" id="{AE9B7F7A-4900-5C7D-B2E2-090B80EF549E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91" name="직선 연결선 990">
              <a:extLst>
                <a:ext uri="{FF2B5EF4-FFF2-40B4-BE49-F238E27FC236}">
                  <a16:creationId xmlns:a16="http://schemas.microsoft.com/office/drawing/2014/main" id="{0E8BB014-B56F-A56E-E36F-6E19B68A6BC2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2" name="사각형: 둥근 모서리 991">
              <a:extLst>
                <a:ext uri="{FF2B5EF4-FFF2-40B4-BE49-F238E27FC236}">
                  <a16:creationId xmlns:a16="http://schemas.microsoft.com/office/drawing/2014/main" id="{2E2D8E2B-551B-2D2D-8437-C718BF2484A6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직사각형 992">
              <a:extLst>
                <a:ext uri="{FF2B5EF4-FFF2-40B4-BE49-F238E27FC236}">
                  <a16:creationId xmlns:a16="http://schemas.microsoft.com/office/drawing/2014/main" id="{D9D93ED4-A642-C143-BEFC-5F1C20B6B08D}"/>
                </a:ext>
              </a:extLst>
            </p:cNvPr>
            <p:cNvSpPr/>
            <p:nvPr/>
          </p:nvSpPr>
          <p:spPr>
            <a:xfrm>
              <a:off x="7530550" y="559559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7D7E0D5C-72CB-2329-56DC-272A57D9605D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7BB78B70-8BDC-9E5D-6F4E-7C7B08DC74A9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00" name="직사각형 999">
                <a:extLst>
                  <a:ext uri="{FF2B5EF4-FFF2-40B4-BE49-F238E27FC236}">
                    <a16:creationId xmlns:a16="http://schemas.microsoft.com/office/drawing/2014/main" id="{C0455C3D-0D3B-C1E0-DAF8-15DEFBCD12F7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01" name="직사각형 1000">
                <a:extLst>
                  <a:ext uri="{FF2B5EF4-FFF2-40B4-BE49-F238E27FC236}">
                    <a16:creationId xmlns:a16="http://schemas.microsoft.com/office/drawing/2014/main" id="{A49EF934-47E5-ABAE-910E-BA9F8DC3BC2B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995" name="직선 연결선 994">
              <a:extLst>
                <a:ext uri="{FF2B5EF4-FFF2-40B4-BE49-F238E27FC236}">
                  <a16:creationId xmlns:a16="http://schemas.microsoft.com/office/drawing/2014/main" id="{86FB2747-526B-4E6B-E2B4-58A8256BAF3E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46C20C36-03D2-2EAC-5354-94490809B0A1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997" name="직선 연결선 996">
                <a:extLst>
                  <a:ext uri="{FF2B5EF4-FFF2-40B4-BE49-F238E27FC236}">
                    <a16:creationId xmlns:a16="http://schemas.microsoft.com/office/drawing/2014/main" id="{87B03FD7-C35B-7117-3FC4-11229B8546E5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8" name="직선 연결선 997">
                <a:extLst>
                  <a:ext uri="{FF2B5EF4-FFF2-40B4-BE49-F238E27FC236}">
                    <a16:creationId xmlns:a16="http://schemas.microsoft.com/office/drawing/2014/main" id="{7D58D8DB-91A8-43F5-46C1-72A1D4F413EF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4FB7AB30-292D-E68A-96B4-32FDD8038B29}"/>
              </a:ext>
            </a:extLst>
          </p:cNvPr>
          <p:cNvGrpSpPr/>
          <p:nvPr/>
        </p:nvGrpSpPr>
        <p:grpSpPr>
          <a:xfrm>
            <a:off x="3410914" y="3443684"/>
            <a:ext cx="594340" cy="3074229"/>
            <a:chOff x="7453856" y="559559"/>
            <a:chExt cx="594340" cy="3074229"/>
          </a:xfrm>
        </p:grpSpPr>
        <p:sp>
          <p:nvSpPr>
            <p:cNvPr id="1003" name="모서리가 둥근 직사각형 1001">
              <a:extLst>
                <a:ext uri="{FF2B5EF4-FFF2-40B4-BE49-F238E27FC236}">
                  <a16:creationId xmlns:a16="http://schemas.microsoft.com/office/drawing/2014/main" id="{5589284D-3491-6E24-3012-80A8787AEB11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2">
              <a:extLst>
                <a:ext uri="{FF2B5EF4-FFF2-40B4-BE49-F238E27FC236}">
                  <a16:creationId xmlns:a16="http://schemas.microsoft.com/office/drawing/2014/main" id="{B269C3DE-CCA5-9E8D-DA83-9B59B3130377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997">
              <a:extLst>
                <a:ext uri="{FF2B5EF4-FFF2-40B4-BE49-F238E27FC236}">
                  <a16:creationId xmlns:a16="http://schemas.microsoft.com/office/drawing/2014/main" id="{9DC816C4-2E4A-4E8D-C829-230CD0ABA1BC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6" name="모서리가 둥근 직사각형 998">
              <a:extLst>
                <a:ext uri="{FF2B5EF4-FFF2-40B4-BE49-F238E27FC236}">
                  <a16:creationId xmlns:a16="http://schemas.microsoft.com/office/drawing/2014/main" id="{939750FF-3242-9623-96A0-7B4EA2455B00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7" name="모서리가 둥근 직사각형 999">
              <a:extLst>
                <a:ext uri="{FF2B5EF4-FFF2-40B4-BE49-F238E27FC236}">
                  <a16:creationId xmlns:a16="http://schemas.microsoft.com/office/drawing/2014/main" id="{CE5E4D2D-278A-4123-4E13-3214AC5E6EBF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모서리가 둥근 직사각형 994">
              <a:extLst>
                <a:ext uri="{FF2B5EF4-FFF2-40B4-BE49-F238E27FC236}">
                  <a16:creationId xmlns:a16="http://schemas.microsoft.com/office/drawing/2014/main" id="{6CD750F6-D172-238C-003B-FAB831DA8441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995">
              <a:extLst>
                <a:ext uri="{FF2B5EF4-FFF2-40B4-BE49-F238E27FC236}">
                  <a16:creationId xmlns:a16="http://schemas.microsoft.com/office/drawing/2014/main" id="{D0E9113B-DEDB-D970-0DF8-1927870B8690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996">
              <a:extLst>
                <a:ext uri="{FF2B5EF4-FFF2-40B4-BE49-F238E27FC236}">
                  <a16:creationId xmlns:a16="http://schemas.microsoft.com/office/drawing/2014/main" id="{4267B4EB-C08E-59B6-130B-1C84C45D1018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1" name="모서리가 둥근 직사각형 991">
              <a:extLst>
                <a:ext uri="{FF2B5EF4-FFF2-40B4-BE49-F238E27FC236}">
                  <a16:creationId xmlns:a16="http://schemas.microsoft.com/office/drawing/2014/main" id="{39ADB14C-4D47-15E6-EA20-EA65013CABE5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2" name="모서리가 둥근 직사각형 992">
              <a:extLst>
                <a:ext uri="{FF2B5EF4-FFF2-40B4-BE49-F238E27FC236}">
                  <a16:creationId xmlns:a16="http://schemas.microsoft.com/office/drawing/2014/main" id="{21799D5F-D253-ACA2-9ECE-3391EFFE6C62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3" name="모서리가 둥근 직사각형 993">
              <a:extLst>
                <a:ext uri="{FF2B5EF4-FFF2-40B4-BE49-F238E27FC236}">
                  <a16:creationId xmlns:a16="http://schemas.microsoft.com/office/drawing/2014/main" id="{8ABFDB08-AE23-A587-FC03-7B3084C7D9E7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4" name="모서리가 둥근 직사각형 988">
              <a:extLst>
                <a:ext uri="{FF2B5EF4-FFF2-40B4-BE49-F238E27FC236}">
                  <a16:creationId xmlns:a16="http://schemas.microsoft.com/office/drawing/2014/main" id="{AEA2E254-205A-7AA8-525F-899847993AE4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989">
              <a:extLst>
                <a:ext uri="{FF2B5EF4-FFF2-40B4-BE49-F238E27FC236}">
                  <a16:creationId xmlns:a16="http://schemas.microsoft.com/office/drawing/2014/main" id="{27D3291C-1287-BA88-9F3D-29FA48B42D77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6" name="모서리가 둥근 직사각형 990">
              <a:extLst>
                <a:ext uri="{FF2B5EF4-FFF2-40B4-BE49-F238E27FC236}">
                  <a16:creationId xmlns:a16="http://schemas.microsoft.com/office/drawing/2014/main" id="{3FB244EC-0EA4-A6B4-8F3B-23FA7E08A1C8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7" name="모서리가 둥근 직사각형 985">
              <a:extLst>
                <a:ext uri="{FF2B5EF4-FFF2-40B4-BE49-F238E27FC236}">
                  <a16:creationId xmlns:a16="http://schemas.microsoft.com/office/drawing/2014/main" id="{EFCFF14E-E3CE-0A0A-B78A-6C1BE5198598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986">
              <a:extLst>
                <a:ext uri="{FF2B5EF4-FFF2-40B4-BE49-F238E27FC236}">
                  <a16:creationId xmlns:a16="http://schemas.microsoft.com/office/drawing/2014/main" id="{79473DD2-6515-6004-CE69-B1683FBB7B90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987">
              <a:extLst>
                <a:ext uri="{FF2B5EF4-FFF2-40B4-BE49-F238E27FC236}">
                  <a16:creationId xmlns:a16="http://schemas.microsoft.com/office/drawing/2014/main" id="{9EFB0B3A-A7B7-A860-C73D-867477AE61BC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982">
              <a:extLst>
                <a:ext uri="{FF2B5EF4-FFF2-40B4-BE49-F238E27FC236}">
                  <a16:creationId xmlns:a16="http://schemas.microsoft.com/office/drawing/2014/main" id="{C9938B17-7229-B406-27B7-C53B5AF7C0DA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983">
              <a:extLst>
                <a:ext uri="{FF2B5EF4-FFF2-40B4-BE49-F238E27FC236}">
                  <a16:creationId xmlns:a16="http://schemas.microsoft.com/office/drawing/2014/main" id="{F599CD5C-C5E7-AC09-3B7C-48791D8B2EE6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984">
              <a:extLst>
                <a:ext uri="{FF2B5EF4-FFF2-40B4-BE49-F238E27FC236}">
                  <a16:creationId xmlns:a16="http://schemas.microsoft.com/office/drawing/2014/main" id="{D5C3179C-41D2-2B08-811A-33231A1447AB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979">
              <a:extLst>
                <a:ext uri="{FF2B5EF4-FFF2-40B4-BE49-F238E27FC236}">
                  <a16:creationId xmlns:a16="http://schemas.microsoft.com/office/drawing/2014/main" id="{8C49306F-F660-E99C-2872-8993448D7389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980">
              <a:extLst>
                <a:ext uri="{FF2B5EF4-FFF2-40B4-BE49-F238E27FC236}">
                  <a16:creationId xmlns:a16="http://schemas.microsoft.com/office/drawing/2014/main" id="{3D359BEC-CE00-A924-E77F-16D44ACA252C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981">
              <a:extLst>
                <a:ext uri="{FF2B5EF4-FFF2-40B4-BE49-F238E27FC236}">
                  <a16:creationId xmlns:a16="http://schemas.microsoft.com/office/drawing/2014/main" id="{E8D8E64B-A072-4409-A739-2BFE63C8E999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976">
              <a:extLst>
                <a:ext uri="{FF2B5EF4-FFF2-40B4-BE49-F238E27FC236}">
                  <a16:creationId xmlns:a16="http://schemas.microsoft.com/office/drawing/2014/main" id="{AACF15DE-EFA6-1ED2-DA2A-ADEC7534436F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977">
              <a:extLst>
                <a:ext uri="{FF2B5EF4-FFF2-40B4-BE49-F238E27FC236}">
                  <a16:creationId xmlns:a16="http://schemas.microsoft.com/office/drawing/2014/main" id="{2841CF90-2163-B31E-C10B-9F8F08C55EB5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978">
              <a:extLst>
                <a:ext uri="{FF2B5EF4-FFF2-40B4-BE49-F238E27FC236}">
                  <a16:creationId xmlns:a16="http://schemas.microsoft.com/office/drawing/2014/main" id="{4FE0F5CD-ACD0-2E67-38D4-49F2CB03B376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973">
              <a:extLst>
                <a:ext uri="{FF2B5EF4-FFF2-40B4-BE49-F238E27FC236}">
                  <a16:creationId xmlns:a16="http://schemas.microsoft.com/office/drawing/2014/main" id="{B19DD0D2-A99D-66C1-B36B-C1D52E7C436A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974">
              <a:extLst>
                <a:ext uri="{FF2B5EF4-FFF2-40B4-BE49-F238E27FC236}">
                  <a16:creationId xmlns:a16="http://schemas.microsoft.com/office/drawing/2014/main" id="{192128AA-D94A-5D7C-F1FA-AF679D8B6D02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975">
              <a:extLst>
                <a:ext uri="{FF2B5EF4-FFF2-40B4-BE49-F238E27FC236}">
                  <a16:creationId xmlns:a16="http://schemas.microsoft.com/office/drawing/2014/main" id="{9E93DFC2-27E9-D4C0-C36D-D5655843D72D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2" name="모서리가 둥근 직사각형 913">
              <a:extLst>
                <a:ext uri="{FF2B5EF4-FFF2-40B4-BE49-F238E27FC236}">
                  <a16:creationId xmlns:a16="http://schemas.microsoft.com/office/drawing/2014/main" id="{CA11DE6E-7CB2-E14F-A435-27098159C170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사각형: 둥근 위쪽 모서리 1032">
              <a:extLst>
                <a:ext uri="{FF2B5EF4-FFF2-40B4-BE49-F238E27FC236}">
                  <a16:creationId xmlns:a16="http://schemas.microsoft.com/office/drawing/2014/main" id="{49D41D03-F13F-4F2B-B7F3-F702E9E2A0C1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34" name="직선 연결선 1033">
              <a:extLst>
                <a:ext uri="{FF2B5EF4-FFF2-40B4-BE49-F238E27FC236}">
                  <a16:creationId xmlns:a16="http://schemas.microsoft.com/office/drawing/2014/main" id="{C2974A03-45FD-2F76-133F-D4DBC1DBE773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5" name="사각형: 둥근 모서리 1034">
              <a:extLst>
                <a:ext uri="{FF2B5EF4-FFF2-40B4-BE49-F238E27FC236}">
                  <a16:creationId xmlns:a16="http://schemas.microsoft.com/office/drawing/2014/main" id="{C92FA984-5562-B2D2-57FE-BD322C9BF407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직사각형 1035">
              <a:extLst>
                <a:ext uri="{FF2B5EF4-FFF2-40B4-BE49-F238E27FC236}">
                  <a16:creationId xmlns:a16="http://schemas.microsoft.com/office/drawing/2014/main" id="{42474EF4-47A9-73AC-24A3-680552B758BE}"/>
                </a:ext>
              </a:extLst>
            </p:cNvPr>
            <p:cNvSpPr/>
            <p:nvPr/>
          </p:nvSpPr>
          <p:spPr>
            <a:xfrm>
              <a:off x="7530550" y="559559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037" name="그룹 1036">
              <a:extLst>
                <a:ext uri="{FF2B5EF4-FFF2-40B4-BE49-F238E27FC236}">
                  <a16:creationId xmlns:a16="http://schemas.microsoft.com/office/drawing/2014/main" id="{313E4527-037B-35D7-F2CE-BFFAB1A58ACD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1042" name="직사각형 1041">
                <a:extLst>
                  <a:ext uri="{FF2B5EF4-FFF2-40B4-BE49-F238E27FC236}">
                    <a16:creationId xmlns:a16="http://schemas.microsoft.com/office/drawing/2014/main" id="{9A24BAE5-590C-63BA-E8FA-B54238143FFE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3" name="직사각형 1042">
                <a:extLst>
                  <a:ext uri="{FF2B5EF4-FFF2-40B4-BE49-F238E27FC236}">
                    <a16:creationId xmlns:a16="http://schemas.microsoft.com/office/drawing/2014/main" id="{D6AAABF0-C7BE-E656-C503-8EDC41A3228B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4" name="직사각형 1043">
                <a:extLst>
                  <a:ext uri="{FF2B5EF4-FFF2-40B4-BE49-F238E27FC236}">
                    <a16:creationId xmlns:a16="http://schemas.microsoft.com/office/drawing/2014/main" id="{24B6F837-51BC-BD13-8185-4C2E122FBC3E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038" name="직선 연결선 1037">
              <a:extLst>
                <a:ext uri="{FF2B5EF4-FFF2-40B4-BE49-F238E27FC236}">
                  <a16:creationId xmlns:a16="http://schemas.microsoft.com/office/drawing/2014/main" id="{7E15C067-99C4-9A2D-3C32-D9D9A2B82E88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9" name="그룹 1038">
              <a:extLst>
                <a:ext uri="{FF2B5EF4-FFF2-40B4-BE49-F238E27FC236}">
                  <a16:creationId xmlns:a16="http://schemas.microsoft.com/office/drawing/2014/main" id="{1CF9FD99-0EF8-34EB-B84A-7EA486A73C83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040" name="직선 연결선 1039">
                <a:extLst>
                  <a:ext uri="{FF2B5EF4-FFF2-40B4-BE49-F238E27FC236}">
                    <a16:creationId xmlns:a16="http://schemas.microsoft.com/office/drawing/2014/main" id="{1620D423-4FCA-DAB8-E770-838A6F9A8528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1" name="직선 연결선 1040">
                <a:extLst>
                  <a:ext uri="{FF2B5EF4-FFF2-40B4-BE49-F238E27FC236}">
                    <a16:creationId xmlns:a16="http://schemas.microsoft.com/office/drawing/2014/main" id="{E240A0B8-0D64-A6A1-3977-CEB30A1F3B48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45" name="그룹 1044">
            <a:extLst>
              <a:ext uri="{FF2B5EF4-FFF2-40B4-BE49-F238E27FC236}">
                <a16:creationId xmlns:a16="http://schemas.microsoft.com/office/drawing/2014/main" id="{E406A8FA-A41F-F31F-ACA0-67BBFAD37B20}"/>
              </a:ext>
            </a:extLst>
          </p:cNvPr>
          <p:cNvGrpSpPr/>
          <p:nvPr/>
        </p:nvGrpSpPr>
        <p:grpSpPr>
          <a:xfrm>
            <a:off x="4090912" y="3447716"/>
            <a:ext cx="594340" cy="3074229"/>
            <a:chOff x="7453856" y="559559"/>
            <a:chExt cx="594340" cy="3074229"/>
          </a:xfrm>
        </p:grpSpPr>
        <p:sp>
          <p:nvSpPr>
            <p:cNvPr id="1046" name="모서리가 둥근 직사각형 1001">
              <a:extLst>
                <a:ext uri="{FF2B5EF4-FFF2-40B4-BE49-F238E27FC236}">
                  <a16:creationId xmlns:a16="http://schemas.microsoft.com/office/drawing/2014/main" id="{E58C2414-42FF-2775-2D75-95286716B677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002">
              <a:extLst>
                <a:ext uri="{FF2B5EF4-FFF2-40B4-BE49-F238E27FC236}">
                  <a16:creationId xmlns:a16="http://schemas.microsoft.com/office/drawing/2014/main" id="{739DC1DE-F696-CE24-222C-8F69512AC428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997">
              <a:extLst>
                <a:ext uri="{FF2B5EF4-FFF2-40B4-BE49-F238E27FC236}">
                  <a16:creationId xmlns:a16="http://schemas.microsoft.com/office/drawing/2014/main" id="{72714D40-B8BC-4AC0-62CA-3E44AE9BB31A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998">
              <a:extLst>
                <a:ext uri="{FF2B5EF4-FFF2-40B4-BE49-F238E27FC236}">
                  <a16:creationId xmlns:a16="http://schemas.microsoft.com/office/drawing/2014/main" id="{19197C9B-FF19-0BC1-6476-98E34C8EF8D9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0" name="모서리가 둥근 직사각형 999">
              <a:extLst>
                <a:ext uri="{FF2B5EF4-FFF2-40B4-BE49-F238E27FC236}">
                  <a16:creationId xmlns:a16="http://schemas.microsoft.com/office/drawing/2014/main" id="{314F5825-FDD8-3F40-68E9-C40678E9C1B6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994">
              <a:extLst>
                <a:ext uri="{FF2B5EF4-FFF2-40B4-BE49-F238E27FC236}">
                  <a16:creationId xmlns:a16="http://schemas.microsoft.com/office/drawing/2014/main" id="{B90E4EB9-0274-58A4-D5D3-8CDA2B5D3440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995">
              <a:extLst>
                <a:ext uri="{FF2B5EF4-FFF2-40B4-BE49-F238E27FC236}">
                  <a16:creationId xmlns:a16="http://schemas.microsoft.com/office/drawing/2014/main" id="{78CBB215-E47C-A2D4-3267-6E53D2615A30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996">
              <a:extLst>
                <a:ext uri="{FF2B5EF4-FFF2-40B4-BE49-F238E27FC236}">
                  <a16:creationId xmlns:a16="http://schemas.microsoft.com/office/drawing/2014/main" id="{B4478340-4C61-C412-5854-10697F80C5F5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991">
              <a:extLst>
                <a:ext uri="{FF2B5EF4-FFF2-40B4-BE49-F238E27FC236}">
                  <a16:creationId xmlns:a16="http://schemas.microsoft.com/office/drawing/2014/main" id="{5422E216-164A-32BA-B287-ABFBEF0A5BC1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5" name="모서리가 둥근 직사각형 992">
              <a:extLst>
                <a:ext uri="{FF2B5EF4-FFF2-40B4-BE49-F238E27FC236}">
                  <a16:creationId xmlns:a16="http://schemas.microsoft.com/office/drawing/2014/main" id="{8ED87BFA-EEEC-67D1-7F9B-3F170B5496B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6" name="모서리가 둥근 직사각형 993">
              <a:extLst>
                <a:ext uri="{FF2B5EF4-FFF2-40B4-BE49-F238E27FC236}">
                  <a16:creationId xmlns:a16="http://schemas.microsoft.com/office/drawing/2014/main" id="{87379DCE-AD9B-4B10-2EB2-D11D9F01A888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988">
              <a:extLst>
                <a:ext uri="{FF2B5EF4-FFF2-40B4-BE49-F238E27FC236}">
                  <a16:creationId xmlns:a16="http://schemas.microsoft.com/office/drawing/2014/main" id="{F1F16728-F481-2A9B-C756-F79E4A34CAF0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989">
              <a:extLst>
                <a:ext uri="{FF2B5EF4-FFF2-40B4-BE49-F238E27FC236}">
                  <a16:creationId xmlns:a16="http://schemas.microsoft.com/office/drawing/2014/main" id="{E334328B-9945-81D2-3744-B912C1E29F57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990">
              <a:extLst>
                <a:ext uri="{FF2B5EF4-FFF2-40B4-BE49-F238E27FC236}">
                  <a16:creationId xmlns:a16="http://schemas.microsoft.com/office/drawing/2014/main" id="{6BC8BAE8-53A8-1491-79C4-D773B1818BEA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985">
              <a:extLst>
                <a:ext uri="{FF2B5EF4-FFF2-40B4-BE49-F238E27FC236}">
                  <a16:creationId xmlns:a16="http://schemas.microsoft.com/office/drawing/2014/main" id="{8E86AF91-23AD-8C78-0A43-3B10B71C4D39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1" name="모서리가 둥근 직사각형 986">
              <a:extLst>
                <a:ext uri="{FF2B5EF4-FFF2-40B4-BE49-F238E27FC236}">
                  <a16:creationId xmlns:a16="http://schemas.microsoft.com/office/drawing/2014/main" id="{A0230D7D-CD52-A307-51C1-1EA9AC16E3BE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2" name="모서리가 둥근 직사각형 987">
              <a:extLst>
                <a:ext uri="{FF2B5EF4-FFF2-40B4-BE49-F238E27FC236}">
                  <a16:creationId xmlns:a16="http://schemas.microsoft.com/office/drawing/2014/main" id="{FB4BDB53-4128-FF77-1C56-8C9432593380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982">
              <a:extLst>
                <a:ext uri="{FF2B5EF4-FFF2-40B4-BE49-F238E27FC236}">
                  <a16:creationId xmlns:a16="http://schemas.microsoft.com/office/drawing/2014/main" id="{C6571046-5EE6-81F7-FD66-C686E32025D3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983">
              <a:extLst>
                <a:ext uri="{FF2B5EF4-FFF2-40B4-BE49-F238E27FC236}">
                  <a16:creationId xmlns:a16="http://schemas.microsoft.com/office/drawing/2014/main" id="{85B298D8-4444-26E1-C132-66550F17B569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984">
              <a:extLst>
                <a:ext uri="{FF2B5EF4-FFF2-40B4-BE49-F238E27FC236}">
                  <a16:creationId xmlns:a16="http://schemas.microsoft.com/office/drawing/2014/main" id="{F04223C1-21A6-C198-2786-AB2CA7B4CABF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979">
              <a:extLst>
                <a:ext uri="{FF2B5EF4-FFF2-40B4-BE49-F238E27FC236}">
                  <a16:creationId xmlns:a16="http://schemas.microsoft.com/office/drawing/2014/main" id="{6B35F96D-96D8-5704-DC6A-2FA22C35655E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7" name="모서리가 둥근 직사각형 980">
              <a:extLst>
                <a:ext uri="{FF2B5EF4-FFF2-40B4-BE49-F238E27FC236}">
                  <a16:creationId xmlns:a16="http://schemas.microsoft.com/office/drawing/2014/main" id="{FD84A4B0-B603-7BE1-B503-CAD8F19366CD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8" name="모서리가 둥근 직사각형 981">
              <a:extLst>
                <a:ext uri="{FF2B5EF4-FFF2-40B4-BE49-F238E27FC236}">
                  <a16:creationId xmlns:a16="http://schemas.microsoft.com/office/drawing/2014/main" id="{7E11DCCC-579E-401E-5530-45CB06F8B60F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976">
              <a:extLst>
                <a:ext uri="{FF2B5EF4-FFF2-40B4-BE49-F238E27FC236}">
                  <a16:creationId xmlns:a16="http://schemas.microsoft.com/office/drawing/2014/main" id="{4B1965A6-6339-6EDA-690D-3B3ED73097D8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977">
              <a:extLst>
                <a:ext uri="{FF2B5EF4-FFF2-40B4-BE49-F238E27FC236}">
                  <a16:creationId xmlns:a16="http://schemas.microsoft.com/office/drawing/2014/main" id="{213B89E6-0C81-284A-A0D9-B567F685AE3F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978">
              <a:extLst>
                <a:ext uri="{FF2B5EF4-FFF2-40B4-BE49-F238E27FC236}">
                  <a16:creationId xmlns:a16="http://schemas.microsoft.com/office/drawing/2014/main" id="{082F1FE5-4611-053C-A00E-121BBD315992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973">
              <a:extLst>
                <a:ext uri="{FF2B5EF4-FFF2-40B4-BE49-F238E27FC236}">
                  <a16:creationId xmlns:a16="http://schemas.microsoft.com/office/drawing/2014/main" id="{CAD48CF8-9443-7217-E586-4CC975912DDC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3" name="모서리가 둥근 직사각형 974">
              <a:extLst>
                <a:ext uri="{FF2B5EF4-FFF2-40B4-BE49-F238E27FC236}">
                  <a16:creationId xmlns:a16="http://schemas.microsoft.com/office/drawing/2014/main" id="{B5F9C0A0-CCE4-3807-6B5C-CF6DD2DC87F7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975">
              <a:extLst>
                <a:ext uri="{FF2B5EF4-FFF2-40B4-BE49-F238E27FC236}">
                  <a16:creationId xmlns:a16="http://schemas.microsoft.com/office/drawing/2014/main" id="{65D1C71C-E228-6487-3DD6-03C41938B46D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913">
              <a:extLst>
                <a:ext uri="{FF2B5EF4-FFF2-40B4-BE49-F238E27FC236}">
                  <a16:creationId xmlns:a16="http://schemas.microsoft.com/office/drawing/2014/main" id="{15971BAD-6DBB-DA8F-8218-E4125DEF479A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사각형: 둥근 위쪽 모서리 1075">
              <a:extLst>
                <a:ext uri="{FF2B5EF4-FFF2-40B4-BE49-F238E27FC236}">
                  <a16:creationId xmlns:a16="http://schemas.microsoft.com/office/drawing/2014/main" id="{B85277E0-0704-7C90-D7AE-9F11ABD9C527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77" name="직선 연결선 1076">
              <a:extLst>
                <a:ext uri="{FF2B5EF4-FFF2-40B4-BE49-F238E27FC236}">
                  <a16:creationId xmlns:a16="http://schemas.microsoft.com/office/drawing/2014/main" id="{13A33B4B-120C-A300-7E14-5189FB676C78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8" name="사각형: 둥근 모서리 1077">
              <a:extLst>
                <a:ext uri="{FF2B5EF4-FFF2-40B4-BE49-F238E27FC236}">
                  <a16:creationId xmlns:a16="http://schemas.microsoft.com/office/drawing/2014/main" id="{76C6674A-635B-FC1D-650B-53F021C417F5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직사각형 1078">
              <a:extLst>
                <a:ext uri="{FF2B5EF4-FFF2-40B4-BE49-F238E27FC236}">
                  <a16:creationId xmlns:a16="http://schemas.microsoft.com/office/drawing/2014/main" id="{5BBF8770-D498-1F83-E29A-93A55A083DD2}"/>
                </a:ext>
              </a:extLst>
            </p:cNvPr>
            <p:cNvSpPr/>
            <p:nvPr/>
          </p:nvSpPr>
          <p:spPr>
            <a:xfrm>
              <a:off x="7530550" y="559559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080" name="그룹 1079">
              <a:extLst>
                <a:ext uri="{FF2B5EF4-FFF2-40B4-BE49-F238E27FC236}">
                  <a16:creationId xmlns:a16="http://schemas.microsoft.com/office/drawing/2014/main" id="{6EFC3B6D-C8E1-150A-A850-665961BA8E73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1085" name="직사각형 1084">
                <a:extLst>
                  <a:ext uri="{FF2B5EF4-FFF2-40B4-BE49-F238E27FC236}">
                    <a16:creationId xmlns:a16="http://schemas.microsoft.com/office/drawing/2014/main" id="{32E6F226-701F-C098-DADE-D523516D8DA2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86" name="직사각형 1085">
                <a:extLst>
                  <a:ext uri="{FF2B5EF4-FFF2-40B4-BE49-F238E27FC236}">
                    <a16:creationId xmlns:a16="http://schemas.microsoft.com/office/drawing/2014/main" id="{BFD6F6EA-98E2-4B28-D2F0-EA0039B049CB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87" name="직사각형 1086">
                <a:extLst>
                  <a:ext uri="{FF2B5EF4-FFF2-40B4-BE49-F238E27FC236}">
                    <a16:creationId xmlns:a16="http://schemas.microsoft.com/office/drawing/2014/main" id="{FBE5A928-6765-5128-F47C-8F97FBB62909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081" name="직선 연결선 1080">
              <a:extLst>
                <a:ext uri="{FF2B5EF4-FFF2-40B4-BE49-F238E27FC236}">
                  <a16:creationId xmlns:a16="http://schemas.microsoft.com/office/drawing/2014/main" id="{6FD43097-4D62-B096-8C46-EFC703150D6F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82" name="그룹 1081">
              <a:extLst>
                <a:ext uri="{FF2B5EF4-FFF2-40B4-BE49-F238E27FC236}">
                  <a16:creationId xmlns:a16="http://schemas.microsoft.com/office/drawing/2014/main" id="{6E0E6DC5-D12F-10BC-E74B-F242A0EC7ADA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083" name="직선 연결선 1082">
                <a:extLst>
                  <a:ext uri="{FF2B5EF4-FFF2-40B4-BE49-F238E27FC236}">
                    <a16:creationId xmlns:a16="http://schemas.microsoft.com/office/drawing/2014/main" id="{47E6AFCF-BD75-9D9B-A830-32F81C5FAAE9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직선 연결선 1083">
                <a:extLst>
                  <a:ext uri="{FF2B5EF4-FFF2-40B4-BE49-F238E27FC236}">
                    <a16:creationId xmlns:a16="http://schemas.microsoft.com/office/drawing/2014/main" id="{C41EA8AA-B780-852E-C32E-7942909CB87F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88" name="그룹 1087">
            <a:extLst>
              <a:ext uri="{FF2B5EF4-FFF2-40B4-BE49-F238E27FC236}">
                <a16:creationId xmlns:a16="http://schemas.microsoft.com/office/drawing/2014/main" id="{7F2E0472-EA15-446A-B78F-38279DC80738}"/>
              </a:ext>
            </a:extLst>
          </p:cNvPr>
          <p:cNvGrpSpPr/>
          <p:nvPr/>
        </p:nvGrpSpPr>
        <p:grpSpPr>
          <a:xfrm>
            <a:off x="4681766" y="3447789"/>
            <a:ext cx="594340" cy="3074229"/>
            <a:chOff x="7453856" y="559559"/>
            <a:chExt cx="594340" cy="3074229"/>
          </a:xfrm>
        </p:grpSpPr>
        <p:sp>
          <p:nvSpPr>
            <p:cNvPr id="1089" name="모서리가 둥근 직사각형 1001">
              <a:extLst>
                <a:ext uri="{FF2B5EF4-FFF2-40B4-BE49-F238E27FC236}">
                  <a16:creationId xmlns:a16="http://schemas.microsoft.com/office/drawing/2014/main" id="{BEF63372-4D10-E962-B5A4-6BC44DCE9536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02">
              <a:extLst>
                <a:ext uri="{FF2B5EF4-FFF2-40B4-BE49-F238E27FC236}">
                  <a16:creationId xmlns:a16="http://schemas.microsoft.com/office/drawing/2014/main" id="{E10CA2A6-3D28-28F3-2E24-D3E10F50271E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997">
              <a:extLst>
                <a:ext uri="{FF2B5EF4-FFF2-40B4-BE49-F238E27FC236}">
                  <a16:creationId xmlns:a16="http://schemas.microsoft.com/office/drawing/2014/main" id="{4A1CF266-2336-7C37-B8AF-97657A8F1935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998">
              <a:extLst>
                <a:ext uri="{FF2B5EF4-FFF2-40B4-BE49-F238E27FC236}">
                  <a16:creationId xmlns:a16="http://schemas.microsoft.com/office/drawing/2014/main" id="{820184BB-FF5C-A06F-E326-6A9C2C379731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999">
              <a:extLst>
                <a:ext uri="{FF2B5EF4-FFF2-40B4-BE49-F238E27FC236}">
                  <a16:creationId xmlns:a16="http://schemas.microsoft.com/office/drawing/2014/main" id="{193FA2F6-B2F2-EC04-499E-CF338EDB5D50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994">
              <a:extLst>
                <a:ext uri="{FF2B5EF4-FFF2-40B4-BE49-F238E27FC236}">
                  <a16:creationId xmlns:a16="http://schemas.microsoft.com/office/drawing/2014/main" id="{DAC3C3D6-68B4-6AA4-1963-2F27DF7E9668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995">
              <a:extLst>
                <a:ext uri="{FF2B5EF4-FFF2-40B4-BE49-F238E27FC236}">
                  <a16:creationId xmlns:a16="http://schemas.microsoft.com/office/drawing/2014/main" id="{85637B02-29A8-A391-FF33-C1F5A9A75A05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996">
              <a:extLst>
                <a:ext uri="{FF2B5EF4-FFF2-40B4-BE49-F238E27FC236}">
                  <a16:creationId xmlns:a16="http://schemas.microsoft.com/office/drawing/2014/main" id="{E7F8868D-E918-84CE-7652-52170619A8D9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991">
              <a:extLst>
                <a:ext uri="{FF2B5EF4-FFF2-40B4-BE49-F238E27FC236}">
                  <a16:creationId xmlns:a16="http://schemas.microsoft.com/office/drawing/2014/main" id="{58213754-478C-8C8A-7B23-6FF1DE6409AA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8" name="모서리가 둥근 직사각형 992">
              <a:extLst>
                <a:ext uri="{FF2B5EF4-FFF2-40B4-BE49-F238E27FC236}">
                  <a16:creationId xmlns:a16="http://schemas.microsoft.com/office/drawing/2014/main" id="{C8A57B85-A8FD-6481-0CE5-B289AC504AF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993">
              <a:extLst>
                <a:ext uri="{FF2B5EF4-FFF2-40B4-BE49-F238E27FC236}">
                  <a16:creationId xmlns:a16="http://schemas.microsoft.com/office/drawing/2014/main" id="{8D1B35BB-3DD6-152F-5FB0-8C46B99DEEFA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988">
              <a:extLst>
                <a:ext uri="{FF2B5EF4-FFF2-40B4-BE49-F238E27FC236}">
                  <a16:creationId xmlns:a16="http://schemas.microsoft.com/office/drawing/2014/main" id="{2E002535-E3EC-03C5-4C12-6F9D5A5DE24F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989">
              <a:extLst>
                <a:ext uri="{FF2B5EF4-FFF2-40B4-BE49-F238E27FC236}">
                  <a16:creationId xmlns:a16="http://schemas.microsoft.com/office/drawing/2014/main" id="{1B421D4E-2F22-93E5-6383-08E1C2309BEE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990">
              <a:extLst>
                <a:ext uri="{FF2B5EF4-FFF2-40B4-BE49-F238E27FC236}">
                  <a16:creationId xmlns:a16="http://schemas.microsoft.com/office/drawing/2014/main" id="{7AD9B138-6378-D826-4636-7E0C97A88527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3" name="모서리가 둥근 직사각형 985">
              <a:extLst>
                <a:ext uri="{FF2B5EF4-FFF2-40B4-BE49-F238E27FC236}">
                  <a16:creationId xmlns:a16="http://schemas.microsoft.com/office/drawing/2014/main" id="{5ECFA572-5602-266A-019A-0DC4A6C83D8E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986">
              <a:extLst>
                <a:ext uri="{FF2B5EF4-FFF2-40B4-BE49-F238E27FC236}">
                  <a16:creationId xmlns:a16="http://schemas.microsoft.com/office/drawing/2014/main" id="{9BDEC75A-4043-73C9-2772-0210096E2FA6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987">
              <a:extLst>
                <a:ext uri="{FF2B5EF4-FFF2-40B4-BE49-F238E27FC236}">
                  <a16:creationId xmlns:a16="http://schemas.microsoft.com/office/drawing/2014/main" id="{DE64EE9C-783E-0D7F-84F7-343291AFDFB3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982">
              <a:extLst>
                <a:ext uri="{FF2B5EF4-FFF2-40B4-BE49-F238E27FC236}">
                  <a16:creationId xmlns:a16="http://schemas.microsoft.com/office/drawing/2014/main" id="{96B6FC6D-CAEC-D485-922B-A1F23ED087FE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983">
              <a:extLst>
                <a:ext uri="{FF2B5EF4-FFF2-40B4-BE49-F238E27FC236}">
                  <a16:creationId xmlns:a16="http://schemas.microsoft.com/office/drawing/2014/main" id="{46FFDB51-64D8-060C-9FAB-BB807CCE7951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8" name="모서리가 둥근 직사각형 984">
              <a:extLst>
                <a:ext uri="{FF2B5EF4-FFF2-40B4-BE49-F238E27FC236}">
                  <a16:creationId xmlns:a16="http://schemas.microsoft.com/office/drawing/2014/main" id="{504CE236-EBF2-1EEB-F056-F5B9C9CF6D01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979">
              <a:extLst>
                <a:ext uri="{FF2B5EF4-FFF2-40B4-BE49-F238E27FC236}">
                  <a16:creationId xmlns:a16="http://schemas.microsoft.com/office/drawing/2014/main" id="{B66F258A-CCB7-1485-5A4E-58EAFF81DD04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980">
              <a:extLst>
                <a:ext uri="{FF2B5EF4-FFF2-40B4-BE49-F238E27FC236}">
                  <a16:creationId xmlns:a16="http://schemas.microsoft.com/office/drawing/2014/main" id="{9A569267-6683-ED79-83BB-06D09ACDFA1D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981">
              <a:extLst>
                <a:ext uri="{FF2B5EF4-FFF2-40B4-BE49-F238E27FC236}">
                  <a16:creationId xmlns:a16="http://schemas.microsoft.com/office/drawing/2014/main" id="{9EEA39AE-9F3A-57BC-FCF5-3380C4A0ED30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976">
              <a:extLst>
                <a:ext uri="{FF2B5EF4-FFF2-40B4-BE49-F238E27FC236}">
                  <a16:creationId xmlns:a16="http://schemas.microsoft.com/office/drawing/2014/main" id="{EBC7F7D7-9B39-B411-AC24-B8D4218FCD57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977">
              <a:extLst>
                <a:ext uri="{FF2B5EF4-FFF2-40B4-BE49-F238E27FC236}">
                  <a16:creationId xmlns:a16="http://schemas.microsoft.com/office/drawing/2014/main" id="{BB6B1EBC-8E3D-B6E3-A42E-E8D4BC30C092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978">
              <a:extLst>
                <a:ext uri="{FF2B5EF4-FFF2-40B4-BE49-F238E27FC236}">
                  <a16:creationId xmlns:a16="http://schemas.microsoft.com/office/drawing/2014/main" id="{7CBFEAE9-CB6C-22BF-84AC-5E43691BB80F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973">
              <a:extLst>
                <a:ext uri="{FF2B5EF4-FFF2-40B4-BE49-F238E27FC236}">
                  <a16:creationId xmlns:a16="http://schemas.microsoft.com/office/drawing/2014/main" id="{62372ED6-B81E-601D-77A5-90EB5136B6DF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974">
              <a:extLst>
                <a:ext uri="{FF2B5EF4-FFF2-40B4-BE49-F238E27FC236}">
                  <a16:creationId xmlns:a16="http://schemas.microsoft.com/office/drawing/2014/main" id="{3C81257F-9320-CA80-E93A-B6CCB2FD538A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975">
              <a:extLst>
                <a:ext uri="{FF2B5EF4-FFF2-40B4-BE49-F238E27FC236}">
                  <a16:creationId xmlns:a16="http://schemas.microsoft.com/office/drawing/2014/main" id="{0BE4B715-AF20-51DE-01BE-953F2F4409E2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8" name="모서리가 둥근 직사각형 913">
              <a:extLst>
                <a:ext uri="{FF2B5EF4-FFF2-40B4-BE49-F238E27FC236}">
                  <a16:creationId xmlns:a16="http://schemas.microsoft.com/office/drawing/2014/main" id="{CA3C3D02-913B-BE9A-4C52-EB95206B82A5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9" name="사각형: 둥근 위쪽 모서리 1118">
              <a:extLst>
                <a:ext uri="{FF2B5EF4-FFF2-40B4-BE49-F238E27FC236}">
                  <a16:creationId xmlns:a16="http://schemas.microsoft.com/office/drawing/2014/main" id="{CE7CE7A6-7EF8-69C5-890A-DA27B86976B1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20" name="직선 연결선 1119">
              <a:extLst>
                <a:ext uri="{FF2B5EF4-FFF2-40B4-BE49-F238E27FC236}">
                  <a16:creationId xmlns:a16="http://schemas.microsoft.com/office/drawing/2014/main" id="{8D7993AB-696F-75D5-B6D9-FDFC33CF81C9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1" name="사각형: 둥근 모서리 1120">
              <a:extLst>
                <a:ext uri="{FF2B5EF4-FFF2-40B4-BE49-F238E27FC236}">
                  <a16:creationId xmlns:a16="http://schemas.microsoft.com/office/drawing/2014/main" id="{6A5411B2-1289-0397-1430-AE101826E011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2" name="직사각형 1121">
              <a:extLst>
                <a:ext uri="{FF2B5EF4-FFF2-40B4-BE49-F238E27FC236}">
                  <a16:creationId xmlns:a16="http://schemas.microsoft.com/office/drawing/2014/main" id="{8322ECD8-0425-7EBE-DBEC-A06FE82D0B74}"/>
                </a:ext>
              </a:extLst>
            </p:cNvPr>
            <p:cNvSpPr/>
            <p:nvPr/>
          </p:nvSpPr>
          <p:spPr>
            <a:xfrm>
              <a:off x="7530550" y="559559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3DEF94A1-7A7A-AE6D-D0C0-C5838BD4DE43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1128" name="직사각형 1127">
                <a:extLst>
                  <a:ext uri="{FF2B5EF4-FFF2-40B4-BE49-F238E27FC236}">
                    <a16:creationId xmlns:a16="http://schemas.microsoft.com/office/drawing/2014/main" id="{5BE5DEEF-E401-F212-AC9E-E0AB896018BF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129" name="직사각형 1128">
                <a:extLst>
                  <a:ext uri="{FF2B5EF4-FFF2-40B4-BE49-F238E27FC236}">
                    <a16:creationId xmlns:a16="http://schemas.microsoft.com/office/drawing/2014/main" id="{BEFD5B17-2ED3-B4F0-42CE-BEF5DFFCC3BC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130" name="직사각형 1129">
                <a:extLst>
                  <a:ext uri="{FF2B5EF4-FFF2-40B4-BE49-F238E27FC236}">
                    <a16:creationId xmlns:a16="http://schemas.microsoft.com/office/drawing/2014/main" id="{2DDE9E57-5972-C175-7E5C-5C078FDBD0D9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124" name="직선 연결선 1123">
              <a:extLst>
                <a:ext uri="{FF2B5EF4-FFF2-40B4-BE49-F238E27FC236}">
                  <a16:creationId xmlns:a16="http://schemas.microsoft.com/office/drawing/2014/main" id="{70643586-DB0C-EA8F-7C26-7B0EAD94CCE5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855AFE25-EF0F-371D-3AFC-55632BDC7978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126" name="직선 연결선 1125">
                <a:extLst>
                  <a:ext uri="{FF2B5EF4-FFF2-40B4-BE49-F238E27FC236}">
                    <a16:creationId xmlns:a16="http://schemas.microsoft.com/office/drawing/2014/main" id="{FFD83F7C-F872-4DDD-1EF1-ABFBD1BF4015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직선 연결선 1126">
                <a:extLst>
                  <a:ext uri="{FF2B5EF4-FFF2-40B4-BE49-F238E27FC236}">
                    <a16:creationId xmlns:a16="http://schemas.microsoft.com/office/drawing/2014/main" id="{3DB42812-6B24-317D-A985-28424E2F8014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05" name="그룹 1304">
            <a:extLst>
              <a:ext uri="{FF2B5EF4-FFF2-40B4-BE49-F238E27FC236}">
                <a16:creationId xmlns:a16="http://schemas.microsoft.com/office/drawing/2014/main" id="{ABBD09B4-97A3-7BC8-F053-DABFDA5B337E}"/>
              </a:ext>
            </a:extLst>
          </p:cNvPr>
          <p:cNvGrpSpPr/>
          <p:nvPr/>
        </p:nvGrpSpPr>
        <p:grpSpPr>
          <a:xfrm>
            <a:off x="5357196" y="3447229"/>
            <a:ext cx="594340" cy="3074229"/>
            <a:chOff x="7453856" y="559559"/>
            <a:chExt cx="594340" cy="3074229"/>
          </a:xfrm>
        </p:grpSpPr>
        <p:sp>
          <p:nvSpPr>
            <p:cNvPr id="1306" name="모서리가 둥근 직사각형 1001">
              <a:extLst>
                <a:ext uri="{FF2B5EF4-FFF2-40B4-BE49-F238E27FC236}">
                  <a16:creationId xmlns:a16="http://schemas.microsoft.com/office/drawing/2014/main" id="{92527864-3C1A-F4F8-28CF-7D127B968FAD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7" name="모서리가 둥근 직사각형 1002">
              <a:extLst>
                <a:ext uri="{FF2B5EF4-FFF2-40B4-BE49-F238E27FC236}">
                  <a16:creationId xmlns:a16="http://schemas.microsoft.com/office/drawing/2014/main" id="{74846ECE-FF08-246B-D0CF-7921A7B293BE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8" name="모서리가 둥근 직사각형 997">
              <a:extLst>
                <a:ext uri="{FF2B5EF4-FFF2-40B4-BE49-F238E27FC236}">
                  <a16:creationId xmlns:a16="http://schemas.microsoft.com/office/drawing/2014/main" id="{763A0D01-676C-D67A-B45D-98242155F2D0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9" name="모서리가 둥근 직사각형 998">
              <a:extLst>
                <a:ext uri="{FF2B5EF4-FFF2-40B4-BE49-F238E27FC236}">
                  <a16:creationId xmlns:a16="http://schemas.microsoft.com/office/drawing/2014/main" id="{FA89603B-2889-3775-422A-A22CC8F32BE9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0" name="모서리가 둥근 직사각형 999">
              <a:extLst>
                <a:ext uri="{FF2B5EF4-FFF2-40B4-BE49-F238E27FC236}">
                  <a16:creationId xmlns:a16="http://schemas.microsoft.com/office/drawing/2014/main" id="{97860F03-49BB-B040-C31B-05F327B300D7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1" name="모서리가 둥근 직사각형 994">
              <a:extLst>
                <a:ext uri="{FF2B5EF4-FFF2-40B4-BE49-F238E27FC236}">
                  <a16:creationId xmlns:a16="http://schemas.microsoft.com/office/drawing/2014/main" id="{C21128CB-2D29-454C-4375-7166F628FBD4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2" name="모서리가 둥근 직사각형 995">
              <a:extLst>
                <a:ext uri="{FF2B5EF4-FFF2-40B4-BE49-F238E27FC236}">
                  <a16:creationId xmlns:a16="http://schemas.microsoft.com/office/drawing/2014/main" id="{F7AA057F-7A17-FFE6-9E87-E100ACAE17C8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3" name="모서리가 둥근 직사각형 996">
              <a:extLst>
                <a:ext uri="{FF2B5EF4-FFF2-40B4-BE49-F238E27FC236}">
                  <a16:creationId xmlns:a16="http://schemas.microsoft.com/office/drawing/2014/main" id="{EB93AEC0-6A9A-83B9-7AA2-4429C10CE0BE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4" name="모서리가 둥근 직사각형 991">
              <a:extLst>
                <a:ext uri="{FF2B5EF4-FFF2-40B4-BE49-F238E27FC236}">
                  <a16:creationId xmlns:a16="http://schemas.microsoft.com/office/drawing/2014/main" id="{AE10BED0-B723-7FFB-7E03-B2C76F343DEC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5" name="모서리가 둥근 직사각형 992">
              <a:extLst>
                <a:ext uri="{FF2B5EF4-FFF2-40B4-BE49-F238E27FC236}">
                  <a16:creationId xmlns:a16="http://schemas.microsoft.com/office/drawing/2014/main" id="{553FBE92-D275-60CD-DB53-7AC67BB298DC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모서리가 둥근 직사각형 993">
              <a:extLst>
                <a:ext uri="{FF2B5EF4-FFF2-40B4-BE49-F238E27FC236}">
                  <a16:creationId xmlns:a16="http://schemas.microsoft.com/office/drawing/2014/main" id="{0AF821D8-5D48-519D-5E8E-00CEB0F83BC3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7" name="모서리가 둥근 직사각형 988">
              <a:extLst>
                <a:ext uri="{FF2B5EF4-FFF2-40B4-BE49-F238E27FC236}">
                  <a16:creationId xmlns:a16="http://schemas.microsoft.com/office/drawing/2014/main" id="{5A9F89F0-C3FF-881E-1F32-7776DD3863B6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8" name="모서리가 둥근 직사각형 989">
              <a:extLst>
                <a:ext uri="{FF2B5EF4-FFF2-40B4-BE49-F238E27FC236}">
                  <a16:creationId xmlns:a16="http://schemas.microsoft.com/office/drawing/2014/main" id="{D723A30E-10EC-C0B3-CB87-800D790F9FDA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9" name="모서리가 둥근 직사각형 990">
              <a:extLst>
                <a:ext uri="{FF2B5EF4-FFF2-40B4-BE49-F238E27FC236}">
                  <a16:creationId xmlns:a16="http://schemas.microsoft.com/office/drawing/2014/main" id="{1D9CF422-550C-D33D-7354-28DB302FA865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0" name="모서리가 둥근 직사각형 985">
              <a:extLst>
                <a:ext uri="{FF2B5EF4-FFF2-40B4-BE49-F238E27FC236}">
                  <a16:creationId xmlns:a16="http://schemas.microsoft.com/office/drawing/2014/main" id="{FDD530BC-A594-4702-D994-9F07EAAEF92F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1" name="모서리가 둥근 직사각형 986">
              <a:extLst>
                <a:ext uri="{FF2B5EF4-FFF2-40B4-BE49-F238E27FC236}">
                  <a16:creationId xmlns:a16="http://schemas.microsoft.com/office/drawing/2014/main" id="{171D1EB1-BE85-D0E2-2FC3-19C610EEFB1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2" name="모서리가 둥근 직사각형 987">
              <a:extLst>
                <a:ext uri="{FF2B5EF4-FFF2-40B4-BE49-F238E27FC236}">
                  <a16:creationId xmlns:a16="http://schemas.microsoft.com/office/drawing/2014/main" id="{097D0141-ABBE-940E-C43A-FCC4906D9876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3" name="모서리가 둥근 직사각형 982">
              <a:extLst>
                <a:ext uri="{FF2B5EF4-FFF2-40B4-BE49-F238E27FC236}">
                  <a16:creationId xmlns:a16="http://schemas.microsoft.com/office/drawing/2014/main" id="{457268E2-FDB6-A6EE-63A0-41726580D7F1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4" name="모서리가 둥근 직사각형 983">
              <a:extLst>
                <a:ext uri="{FF2B5EF4-FFF2-40B4-BE49-F238E27FC236}">
                  <a16:creationId xmlns:a16="http://schemas.microsoft.com/office/drawing/2014/main" id="{5D25A248-B10A-8570-1C22-30098623D250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5" name="모서리가 둥근 직사각형 984">
              <a:extLst>
                <a:ext uri="{FF2B5EF4-FFF2-40B4-BE49-F238E27FC236}">
                  <a16:creationId xmlns:a16="http://schemas.microsoft.com/office/drawing/2014/main" id="{81CF4178-0BE5-E5E7-D847-AE7F69E8B7BE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6" name="모서리가 둥근 직사각형 979">
              <a:extLst>
                <a:ext uri="{FF2B5EF4-FFF2-40B4-BE49-F238E27FC236}">
                  <a16:creationId xmlns:a16="http://schemas.microsoft.com/office/drawing/2014/main" id="{139B7C56-CA41-E14F-6E34-D378DC606BD4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7" name="모서리가 둥근 직사각형 980">
              <a:extLst>
                <a:ext uri="{FF2B5EF4-FFF2-40B4-BE49-F238E27FC236}">
                  <a16:creationId xmlns:a16="http://schemas.microsoft.com/office/drawing/2014/main" id="{ACE39D5F-5C41-C177-9CE5-410EFB903EB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8" name="모서리가 둥근 직사각형 981">
              <a:extLst>
                <a:ext uri="{FF2B5EF4-FFF2-40B4-BE49-F238E27FC236}">
                  <a16:creationId xmlns:a16="http://schemas.microsoft.com/office/drawing/2014/main" id="{FDA3422C-D2B4-9EA9-B126-93F04B0E5656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9" name="모서리가 둥근 직사각형 976">
              <a:extLst>
                <a:ext uri="{FF2B5EF4-FFF2-40B4-BE49-F238E27FC236}">
                  <a16:creationId xmlns:a16="http://schemas.microsoft.com/office/drawing/2014/main" id="{83D45E7C-A2E0-B413-6DD1-680D80EAF760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0" name="모서리가 둥근 직사각형 977">
              <a:extLst>
                <a:ext uri="{FF2B5EF4-FFF2-40B4-BE49-F238E27FC236}">
                  <a16:creationId xmlns:a16="http://schemas.microsoft.com/office/drawing/2014/main" id="{64A1D1B3-0E6A-2360-0F09-29CC9EC250F4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1" name="모서리가 둥근 직사각형 978">
              <a:extLst>
                <a:ext uri="{FF2B5EF4-FFF2-40B4-BE49-F238E27FC236}">
                  <a16:creationId xmlns:a16="http://schemas.microsoft.com/office/drawing/2014/main" id="{6817E88F-D50B-4B32-7C8A-EBF781BC9734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2" name="모서리가 둥근 직사각형 973">
              <a:extLst>
                <a:ext uri="{FF2B5EF4-FFF2-40B4-BE49-F238E27FC236}">
                  <a16:creationId xmlns:a16="http://schemas.microsoft.com/office/drawing/2014/main" id="{759A7D66-721D-6CBE-D20F-EC732DB30876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3" name="모서리가 둥근 직사각형 974">
              <a:extLst>
                <a:ext uri="{FF2B5EF4-FFF2-40B4-BE49-F238E27FC236}">
                  <a16:creationId xmlns:a16="http://schemas.microsoft.com/office/drawing/2014/main" id="{BBC44085-48E6-7EA5-890D-1BAE508C41B6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4" name="모서리가 둥근 직사각형 975">
              <a:extLst>
                <a:ext uri="{FF2B5EF4-FFF2-40B4-BE49-F238E27FC236}">
                  <a16:creationId xmlns:a16="http://schemas.microsoft.com/office/drawing/2014/main" id="{0F74D96E-8B95-8281-A461-B23EDB486BC0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5" name="모서리가 둥근 직사각형 913">
              <a:extLst>
                <a:ext uri="{FF2B5EF4-FFF2-40B4-BE49-F238E27FC236}">
                  <a16:creationId xmlns:a16="http://schemas.microsoft.com/office/drawing/2014/main" id="{97371C00-4AE5-F68F-B0A0-A75763418CBC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6" name="사각형: 둥근 위쪽 모서리 1335">
              <a:extLst>
                <a:ext uri="{FF2B5EF4-FFF2-40B4-BE49-F238E27FC236}">
                  <a16:creationId xmlns:a16="http://schemas.microsoft.com/office/drawing/2014/main" id="{0CB29D02-EE9D-AA60-3109-C49F53A6257C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37" name="직선 연결선 1336">
              <a:extLst>
                <a:ext uri="{FF2B5EF4-FFF2-40B4-BE49-F238E27FC236}">
                  <a16:creationId xmlns:a16="http://schemas.microsoft.com/office/drawing/2014/main" id="{80D51EE4-279F-049D-BF04-0934FFFE9921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8" name="사각형: 둥근 모서리 1337">
              <a:extLst>
                <a:ext uri="{FF2B5EF4-FFF2-40B4-BE49-F238E27FC236}">
                  <a16:creationId xmlns:a16="http://schemas.microsoft.com/office/drawing/2014/main" id="{E13F8973-E25D-2326-06B1-A695E7C1CBE5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9" name="직사각형 1338">
              <a:extLst>
                <a:ext uri="{FF2B5EF4-FFF2-40B4-BE49-F238E27FC236}">
                  <a16:creationId xmlns:a16="http://schemas.microsoft.com/office/drawing/2014/main" id="{6C6E03BD-0474-D26C-5CB5-648BFF787455}"/>
                </a:ext>
              </a:extLst>
            </p:cNvPr>
            <p:cNvSpPr/>
            <p:nvPr/>
          </p:nvSpPr>
          <p:spPr>
            <a:xfrm>
              <a:off x="7530550" y="559559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340" name="그룹 1339">
              <a:extLst>
                <a:ext uri="{FF2B5EF4-FFF2-40B4-BE49-F238E27FC236}">
                  <a16:creationId xmlns:a16="http://schemas.microsoft.com/office/drawing/2014/main" id="{369BB2E2-EDCF-CFF9-52B1-D35426BB0769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1345" name="직사각형 1344">
                <a:extLst>
                  <a:ext uri="{FF2B5EF4-FFF2-40B4-BE49-F238E27FC236}">
                    <a16:creationId xmlns:a16="http://schemas.microsoft.com/office/drawing/2014/main" id="{648F2098-D7A7-267D-F138-EB18F602FF6F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346" name="직사각형 1345">
                <a:extLst>
                  <a:ext uri="{FF2B5EF4-FFF2-40B4-BE49-F238E27FC236}">
                    <a16:creationId xmlns:a16="http://schemas.microsoft.com/office/drawing/2014/main" id="{2E210976-5F61-D1B6-12F1-25677D5EDA58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347" name="직사각형 1346">
                <a:extLst>
                  <a:ext uri="{FF2B5EF4-FFF2-40B4-BE49-F238E27FC236}">
                    <a16:creationId xmlns:a16="http://schemas.microsoft.com/office/drawing/2014/main" id="{00323A64-0991-E268-DB23-E4236033AC07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341" name="직선 연결선 1340">
              <a:extLst>
                <a:ext uri="{FF2B5EF4-FFF2-40B4-BE49-F238E27FC236}">
                  <a16:creationId xmlns:a16="http://schemas.microsoft.com/office/drawing/2014/main" id="{246A519A-BBDD-9261-5E0F-23DE7721C89A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2" name="그룹 1341">
              <a:extLst>
                <a:ext uri="{FF2B5EF4-FFF2-40B4-BE49-F238E27FC236}">
                  <a16:creationId xmlns:a16="http://schemas.microsoft.com/office/drawing/2014/main" id="{BEFB2C4D-8C5E-815E-99A6-AC00EFECCC21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343" name="직선 연결선 1342">
                <a:extLst>
                  <a:ext uri="{FF2B5EF4-FFF2-40B4-BE49-F238E27FC236}">
                    <a16:creationId xmlns:a16="http://schemas.microsoft.com/office/drawing/2014/main" id="{358D4B4E-3A35-3441-786A-E2B69495D6D7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4" name="직선 연결선 1343">
                <a:extLst>
                  <a:ext uri="{FF2B5EF4-FFF2-40B4-BE49-F238E27FC236}">
                    <a16:creationId xmlns:a16="http://schemas.microsoft.com/office/drawing/2014/main" id="{F1189D0B-EED2-E845-60DB-ED08911F5E6E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48" name="그룹 1347">
            <a:extLst>
              <a:ext uri="{FF2B5EF4-FFF2-40B4-BE49-F238E27FC236}">
                <a16:creationId xmlns:a16="http://schemas.microsoft.com/office/drawing/2014/main" id="{AEA62A68-5C9B-763F-216D-BA48CF1853B7}"/>
              </a:ext>
            </a:extLst>
          </p:cNvPr>
          <p:cNvGrpSpPr/>
          <p:nvPr/>
        </p:nvGrpSpPr>
        <p:grpSpPr>
          <a:xfrm>
            <a:off x="5948267" y="3447278"/>
            <a:ext cx="594340" cy="3074229"/>
            <a:chOff x="7453856" y="559559"/>
            <a:chExt cx="594340" cy="3074229"/>
          </a:xfrm>
        </p:grpSpPr>
        <p:sp>
          <p:nvSpPr>
            <p:cNvPr id="1349" name="모서리가 둥근 직사각형 1001">
              <a:extLst>
                <a:ext uri="{FF2B5EF4-FFF2-40B4-BE49-F238E27FC236}">
                  <a16:creationId xmlns:a16="http://schemas.microsoft.com/office/drawing/2014/main" id="{F7808742-1947-768E-7269-0742A0B63F9D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0" name="모서리가 둥근 직사각형 1002">
              <a:extLst>
                <a:ext uri="{FF2B5EF4-FFF2-40B4-BE49-F238E27FC236}">
                  <a16:creationId xmlns:a16="http://schemas.microsoft.com/office/drawing/2014/main" id="{8D30963F-95D8-489E-DE35-B6ED630F8E70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1" name="모서리가 둥근 직사각형 997">
              <a:extLst>
                <a:ext uri="{FF2B5EF4-FFF2-40B4-BE49-F238E27FC236}">
                  <a16:creationId xmlns:a16="http://schemas.microsoft.com/office/drawing/2014/main" id="{E26690C5-56B8-093C-8EF0-FB7384DE1FC8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2" name="모서리가 둥근 직사각형 998">
              <a:extLst>
                <a:ext uri="{FF2B5EF4-FFF2-40B4-BE49-F238E27FC236}">
                  <a16:creationId xmlns:a16="http://schemas.microsoft.com/office/drawing/2014/main" id="{5172937D-FA5E-3F8C-B784-B2BBEBA417AD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3" name="모서리가 둥근 직사각형 999">
              <a:extLst>
                <a:ext uri="{FF2B5EF4-FFF2-40B4-BE49-F238E27FC236}">
                  <a16:creationId xmlns:a16="http://schemas.microsoft.com/office/drawing/2014/main" id="{7529FF39-BAD4-268F-565D-A3EF4500F58D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4" name="모서리가 둥근 직사각형 994">
              <a:extLst>
                <a:ext uri="{FF2B5EF4-FFF2-40B4-BE49-F238E27FC236}">
                  <a16:creationId xmlns:a16="http://schemas.microsoft.com/office/drawing/2014/main" id="{6AE49058-7D01-CE7A-7DE1-0FB27D1FE8C8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5" name="모서리가 둥근 직사각형 995">
              <a:extLst>
                <a:ext uri="{FF2B5EF4-FFF2-40B4-BE49-F238E27FC236}">
                  <a16:creationId xmlns:a16="http://schemas.microsoft.com/office/drawing/2014/main" id="{45D164E8-C667-BE4A-2DE6-5F489121264F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6" name="모서리가 둥근 직사각형 996">
              <a:extLst>
                <a:ext uri="{FF2B5EF4-FFF2-40B4-BE49-F238E27FC236}">
                  <a16:creationId xmlns:a16="http://schemas.microsoft.com/office/drawing/2014/main" id="{036513AA-41FF-B2B9-6205-583E3B64CD8B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7" name="모서리가 둥근 직사각형 991">
              <a:extLst>
                <a:ext uri="{FF2B5EF4-FFF2-40B4-BE49-F238E27FC236}">
                  <a16:creationId xmlns:a16="http://schemas.microsoft.com/office/drawing/2014/main" id="{D30A2D82-566F-EA70-9307-2B80566D81F9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8" name="모서리가 둥근 직사각형 992">
              <a:extLst>
                <a:ext uri="{FF2B5EF4-FFF2-40B4-BE49-F238E27FC236}">
                  <a16:creationId xmlns:a16="http://schemas.microsoft.com/office/drawing/2014/main" id="{92154919-7E10-E82E-FC6A-D39DBEA1C52E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9" name="모서리가 둥근 직사각형 993">
              <a:extLst>
                <a:ext uri="{FF2B5EF4-FFF2-40B4-BE49-F238E27FC236}">
                  <a16:creationId xmlns:a16="http://schemas.microsoft.com/office/drawing/2014/main" id="{55C2A916-576B-5468-B07C-25812BC0DE8A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0" name="모서리가 둥근 직사각형 988">
              <a:extLst>
                <a:ext uri="{FF2B5EF4-FFF2-40B4-BE49-F238E27FC236}">
                  <a16:creationId xmlns:a16="http://schemas.microsoft.com/office/drawing/2014/main" id="{073E7C8E-DC04-CD64-90BE-B032D86A2985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1" name="모서리가 둥근 직사각형 989">
              <a:extLst>
                <a:ext uri="{FF2B5EF4-FFF2-40B4-BE49-F238E27FC236}">
                  <a16:creationId xmlns:a16="http://schemas.microsoft.com/office/drawing/2014/main" id="{3A82AE68-B6FB-40FA-3E5C-F29EED3FD3CC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2" name="모서리가 둥근 직사각형 990">
              <a:extLst>
                <a:ext uri="{FF2B5EF4-FFF2-40B4-BE49-F238E27FC236}">
                  <a16:creationId xmlns:a16="http://schemas.microsoft.com/office/drawing/2014/main" id="{07D62773-6E24-607F-96A3-14A5147C8813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3" name="모서리가 둥근 직사각형 985">
              <a:extLst>
                <a:ext uri="{FF2B5EF4-FFF2-40B4-BE49-F238E27FC236}">
                  <a16:creationId xmlns:a16="http://schemas.microsoft.com/office/drawing/2014/main" id="{50210752-0741-37B1-1B62-13A47BB32C92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4" name="모서리가 둥근 직사각형 986">
              <a:extLst>
                <a:ext uri="{FF2B5EF4-FFF2-40B4-BE49-F238E27FC236}">
                  <a16:creationId xmlns:a16="http://schemas.microsoft.com/office/drawing/2014/main" id="{29B924C4-9E0D-391B-F49B-617DB5EBA00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5" name="모서리가 둥근 직사각형 987">
              <a:extLst>
                <a:ext uri="{FF2B5EF4-FFF2-40B4-BE49-F238E27FC236}">
                  <a16:creationId xmlns:a16="http://schemas.microsoft.com/office/drawing/2014/main" id="{D9166E67-872E-13FF-95FC-1EF799C83FC0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6" name="모서리가 둥근 직사각형 982">
              <a:extLst>
                <a:ext uri="{FF2B5EF4-FFF2-40B4-BE49-F238E27FC236}">
                  <a16:creationId xmlns:a16="http://schemas.microsoft.com/office/drawing/2014/main" id="{25E812DE-93C8-45C2-09A8-B09EC7500831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7" name="모서리가 둥근 직사각형 983">
              <a:extLst>
                <a:ext uri="{FF2B5EF4-FFF2-40B4-BE49-F238E27FC236}">
                  <a16:creationId xmlns:a16="http://schemas.microsoft.com/office/drawing/2014/main" id="{1162DCB1-53B2-C842-E300-B5F7DBE6D855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8" name="모서리가 둥근 직사각형 984">
              <a:extLst>
                <a:ext uri="{FF2B5EF4-FFF2-40B4-BE49-F238E27FC236}">
                  <a16:creationId xmlns:a16="http://schemas.microsoft.com/office/drawing/2014/main" id="{49555B23-45F3-E00F-7587-C83CCD43C865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9" name="모서리가 둥근 직사각형 979">
              <a:extLst>
                <a:ext uri="{FF2B5EF4-FFF2-40B4-BE49-F238E27FC236}">
                  <a16:creationId xmlns:a16="http://schemas.microsoft.com/office/drawing/2014/main" id="{13E2A66B-D249-C0ED-CF6E-CEB29BFB85D1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0" name="모서리가 둥근 직사각형 980">
              <a:extLst>
                <a:ext uri="{FF2B5EF4-FFF2-40B4-BE49-F238E27FC236}">
                  <a16:creationId xmlns:a16="http://schemas.microsoft.com/office/drawing/2014/main" id="{34197DF0-C3B6-5802-C186-428BC2CE8C5A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1" name="모서리가 둥근 직사각형 981">
              <a:extLst>
                <a:ext uri="{FF2B5EF4-FFF2-40B4-BE49-F238E27FC236}">
                  <a16:creationId xmlns:a16="http://schemas.microsoft.com/office/drawing/2014/main" id="{F87CB7A1-BEBD-E80E-1BA4-21A1C3F63D3F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2" name="모서리가 둥근 직사각형 976">
              <a:extLst>
                <a:ext uri="{FF2B5EF4-FFF2-40B4-BE49-F238E27FC236}">
                  <a16:creationId xmlns:a16="http://schemas.microsoft.com/office/drawing/2014/main" id="{EBEC26CA-B96E-B0DA-E9DE-CD3557919C28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3" name="모서리가 둥근 직사각형 977">
              <a:extLst>
                <a:ext uri="{FF2B5EF4-FFF2-40B4-BE49-F238E27FC236}">
                  <a16:creationId xmlns:a16="http://schemas.microsoft.com/office/drawing/2014/main" id="{436A0C07-F6EC-8AAB-E2AE-247F53976D1B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4" name="모서리가 둥근 직사각형 978">
              <a:extLst>
                <a:ext uri="{FF2B5EF4-FFF2-40B4-BE49-F238E27FC236}">
                  <a16:creationId xmlns:a16="http://schemas.microsoft.com/office/drawing/2014/main" id="{D1A5B9C3-E91D-45F2-CF66-1AD62B98D5CC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5" name="모서리가 둥근 직사각형 973">
              <a:extLst>
                <a:ext uri="{FF2B5EF4-FFF2-40B4-BE49-F238E27FC236}">
                  <a16:creationId xmlns:a16="http://schemas.microsoft.com/office/drawing/2014/main" id="{877ED0C1-AD70-5192-A5D9-41EF5E068359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6" name="모서리가 둥근 직사각형 974">
              <a:extLst>
                <a:ext uri="{FF2B5EF4-FFF2-40B4-BE49-F238E27FC236}">
                  <a16:creationId xmlns:a16="http://schemas.microsoft.com/office/drawing/2014/main" id="{445056F5-E786-CE13-452D-9CA8EC4E20FB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7" name="모서리가 둥근 직사각형 975">
              <a:extLst>
                <a:ext uri="{FF2B5EF4-FFF2-40B4-BE49-F238E27FC236}">
                  <a16:creationId xmlns:a16="http://schemas.microsoft.com/office/drawing/2014/main" id="{860067C9-E577-6B62-E1A2-35DFB6170C33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8" name="모서리가 둥근 직사각형 913">
              <a:extLst>
                <a:ext uri="{FF2B5EF4-FFF2-40B4-BE49-F238E27FC236}">
                  <a16:creationId xmlns:a16="http://schemas.microsoft.com/office/drawing/2014/main" id="{CFBBA017-8D36-7AE6-54DF-FFFEF9412B8E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9" name="사각형: 둥근 위쪽 모서리 1378">
              <a:extLst>
                <a:ext uri="{FF2B5EF4-FFF2-40B4-BE49-F238E27FC236}">
                  <a16:creationId xmlns:a16="http://schemas.microsoft.com/office/drawing/2014/main" id="{38916FC2-0432-3D90-68ED-36BDFFAFBA46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80" name="직선 연결선 1379">
              <a:extLst>
                <a:ext uri="{FF2B5EF4-FFF2-40B4-BE49-F238E27FC236}">
                  <a16:creationId xmlns:a16="http://schemas.microsoft.com/office/drawing/2014/main" id="{A6DA6C6E-3213-4187-5792-D8CD466E494B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81" name="사각형: 둥근 모서리 1380">
              <a:extLst>
                <a:ext uri="{FF2B5EF4-FFF2-40B4-BE49-F238E27FC236}">
                  <a16:creationId xmlns:a16="http://schemas.microsoft.com/office/drawing/2014/main" id="{A49C5C19-5C52-44C2-4A7E-A8952D7939DB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2" name="직사각형 1381">
              <a:extLst>
                <a:ext uri="{FF2B5EF4-FFF2-40B4-BE49-F238E27FC236}">
                  <a16:creationId xmlns:a16="http://schemas.microsoft.com/office/drawing/2014/main" id="{D200672F-7792-DE51-6A9F-FDCA587D3C4E}"/>
                </a:ext>
              </a:extLst>
            </p:cNvPr>
            <p:cNvSpPr/>
            <p:nvPr/>
          </p:nvSpPr>
          <p:spPr>
            <a:xfrm>
              <a:off x="7530550" y="559559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383" name="그룹 1382">
              <a:extLst>
                <a:ext uri="{FF2B5EF4-FFF2-40B4-BE49-F238E27FC236}">
                  <a16:creationId xmlns:a16="http://schemas.microsoft.com/office/drawing/2014/main" id="{31FFB117-9F44-0BB7-B2A9-16ED342D1F6E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1388" name="직사각형 1387">
                <a:extLst>
                  <a:ext uri="{FF2B5EF4-FFF2-40B4-BE49-F238E27FC236}">
                    <a16:creationId xmlns:a16="http://schemas.microsoft.com/office/drawing/2014/main" id="{DD0DC64A-1006-9524-FB08-8DC2052BE6B9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389" name="직사각형 1388">
                <a:extLst>
                  <a:ext uri="{FF2B5EF4-FFF2-40B4-BE49-F238E27FC236}">
                    <a16:creationId xmlns:a16="http://schemas.microsoft.com/office/drawing/2014/main" id="{EEFB4AB5-07C1-86BE-0266-9D24E4C54021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390" name="직사각형 1389">
                <a:extLst>
                  <a:ext uri="{FF2B5EF4-FFF2-40B4-BE49-F238E27FC236}">
                    <a16:creationId xmlns:a16="http://schemas.microsoft.com/office/drawing/2014/main" id="{F744155E-427E-2B34-3849-221EF5A9C640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384" name="직선 연결선 1383">
              <a:extLst>
                <a:ext uri="{FF2B5EF4-FFF2-40B4-BE49-F238E27FC236}">
                  <a16:creationId xmlns:a16="http://schemas.microsoft.com/office/drawing/2014/main" id="{3F42297F-A4DE-4E19-1A4F-D4E6C1B75F88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85" name="그룹 1384">
              <a:extLst>
                <a:ext uri="{FF2B5EF4-FFF2-40B4-BE49-F238E27FC236}">
                  <a16:creationId xmlns:a16="http://schemas.microsoft.com/office/drawing/2014/main" id="{2E0406BE-EC62-E46F-B41D-88FF829491D3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386" name="직선 연결선 1385">
                <a:extLst>
                  <a:ext uri="{FF2B5EF4-FFF2-40B4-BE49-F238E27FC236}">
                    <a16:creationId xmlns:a16="http://schemas.microsoft.com/office/drawing/2014/main" id="{23A2AE63-3F9E-75E9-4FCB-8C60E4765463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7" name="직선 연결선 1386">
                <a:extLst>
                  <a:ext uri="{FF2B5EF4-FFF2-40B4-BE49-F238E27FC236}">
                    <a16:creationId xmlns:a16="http://schemas.microsoft.com/office/drawing/2014/main" id="{DDA31211-21DC-F9BD-D5E5-190BE80C3CF1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91" name="그룹 1390">
            <a:extLst>
              <a:ext uri="{FF2B5EF4-FFF2-40B4-BE49-F238E27FC236}">
                <a16:creationId xmlns:a16="http://schemas.microsoft.com/office/drawing/2014/main" id="{027BC9A5-E8EB-9CAF-C274-4708EB80787E}"/>
              </a:ext>
            </a:extLst>
          </p:cNvPr>
          <p:cNvGrpSpPr/>
          <p:nvPr/>
        </p:nvGrpSpPr>
        <p:grpSpPr>
          <a:xfrm>
            <a:off x="6625214" y="3444119"/>
            <a:ext cx="594340" cy="3074229"/>
            <a:chOff x="7453856" y="559559"/>
            <a:chExt cx="594340" cy="3074229"/>
          </a:xfrm>
        </p:grpSpPr>
        <p:sp>
          <p:nvSpPr>
            <p:cNvPr id="1392" name="모서리가 둥근 직사각형 1001">
              <a:extLst>
                <a:ext uri="{FF2B5EF4-FFF2-40B4-BE49-F238E27FC236}">
                  <a16:creationId xmlns:a16="http://schemas.microsoft.com/office/drawing/2014/main" id="{77F82350-2A30-4AA4-F3FD-A4BE2F69324D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3" name="모서리가 둥근 직사각형 1002">
              <a:extLst>
                <a:ext uri="{FF2B5EF4-FFF2-40B4-BE49-F238E27FC236}">
                  <a16:creationId xmlns:a16="http://schemas.microsoft.com/office/drawing/2014/main" id="{0A3B900C-C33A-54BA-3552-3EFAE9DA461B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4" name="모서리가 둥근 직사각형 997">
              <a:extLst>
                <a:ext uri="{FF2B5EF4-FFF2-40B4-BE49-F238E27FC236}">
                  <a16:creationId xmlns:a16="http://schemas.microsoft.com/office/drawing/2014/main" id="{6A8187C5-E6FF-1671-1CDC-F1EDD249419A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5" name="모서리가 둥근 직사각형 998">
              <a:extLst>
                <a:ext uri="{FF2B5EF4-FFF2-40B4-BE49-F238E27FC236}">
                  <a16:creationId xmlns:a16="http://schemas.microsoft.com/office/drawing/2014/main" id="{8658C567-3570-11B8-A1B1-6EE59FDF1CD5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6" name="모서리가 둥근 직사각형 999">
              <a:extLst>
                <a:ext uri="{FF2B5EF4-FFF2-40B4-BE49-F238E27FC236}">
                  <a16:creationId xmlns:a16="http://schemas.microsoft.com/office/drawing/2014/main" id="{26FE549C-EC9C-6754-C7BB-B9520F7EC910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7" name="모서리가 둥근 직사각형 994">
              <a:extLst>
                <a:ext uri="{FF2B5EF4-FFF2-40B4-BE49-F238E27FC236}">
                  <a16:creationId xmlns:a16="http://schemas.microsoft.com/office/drawing/2014/main" id="{1089CE42-E189-FB0D-134C-4EE228EFE1A4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8" name="모서리가 둥근 직사각형 995">
              <a:extLst>
                <a:ext uri="{FF2B5EF4-FFF2-40B4-BE49-F238E27FC236}">
                  <a16:creationId xmlns:a16="http://schemas.microsoft.com/office/drawing/2014/main" id="{DCDCFD8F-359C-4490-271E-1B300920CE58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9" name="모서리가 둥근 직사각형 996">
              <a:extLst>
                <a:ext uri="{FF2B5EF4-FFF2-40B4-BE49-F238E27FC236}">
                  <a16:creationId xmlns:a16="http://schemas.microsoft.com/office/drawing/2014/main" id="{DACA19CF-C59F-B221-7FC4-54555F6C7AEA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0" name="모서리가 둥근 직사각형 991">
              <a:extLst>
                <a:ext uri="{FF2B5EF4-FFF2-40B4-BE49-F238E27FC236}">
                  <a16:creationId xmlns:a16="http://schemas.microsoft.com/office/drawing/2014/main" id="{E1CB5F2A-F7F6-E43F-CA4F-3E86BEA8F577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1" name="모서리가 둥근 직사각형 992">
              <a:extLst>
                <a:ext uri="{FF2B5EF4-FFF2-40B4-BE49-F238E27FC236}">
                  <a16:creationId xmlns:a16="http://schemas.microsoft.com/office/drawing/2014/main" id="{D1E36529-F4F4-21AA-260D-57B80FDE10D7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2" name="모서리가 둥근 직사각형 993">
              <a:extLst>
                <a:ext uri="{FF2B5EF4-FFF2-40B4-BE49-F238E27FC236}">
                  <a16:creationId xmlns:a16="http://schemas.microsoft.com/office/drawing/2014/main" id="{E9AF4869-0942-C63D-2344-651FCB82868F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3" name="모서리가 둥근 직사각형 988">
              <a:extLst>
                <a:ext uri="{FF2B5EF4-FFF2-40B4-BE49-F238E27FC236}">
                  <a16:creationId xmlns:a16="http://schemas.microsoft.com/office/drawing/2014/main" id="{0BFBEAE8-BB13-B78E-BD2D-5521BBEBE0CA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4" name="모서리가 둥근 직사각형 989">
              <a:extLst>
                <a:ext uri="{FF2B5EF4-FFF2-40B4-BE49-F238E27FC236}">
                  <a16:creationId xmlns:a16="http://schemas.microsoft.com/office/drawing/2014/main" id="{4930FBAF-B145-EF49-6F6F-FE7EA8440DA4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5" name="모서리가 둥근 직사각형 990">
              <a:extLst>
                <a:ext uri="{FF2B5EF4-FFF2-40B4-BE49-F238E27FC236}">
                  <a16:creationId xmlns:a16="http://schemas.microsoft.com/office/drawing/2014/main" id="{6380DF44-B808-C059-ADE8-2F6A94899FA6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6" name="모서리가 둥근 직사각형 985">
              <a:extLst>
                <a:ext uri="{FF2B5EF4-FFF2-40B4-BE49-F238E27FC236}">
                  <a16:creationId xmlns:a16="http://schemas.microsoft.com/office/drawing/2014/main" id="{3E35EC57-6DC5-3D18-A886-21D47F963DC4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7" name="모서리가 둥근 직사각형 986">
              <a:extLst>
                <a:ext uri="{FF2B5EF4-FFF2-40B4-BE49-F238E27FC236}">
                  <a16:creationId xmlns:a16="http://schemas.microsoft.com/office/drawing/2014/main" id="{DA2BE85E-ADE0-508D-A853-7E9A4963534A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8" name="모서리가 둥근 직사각형 987">
              <a:extLst>
                <a:ext uri="{FF2B5EF4-FFF2-40B4-BE49-F238E27FC236}">
                  <a16:creationId xmlns:a16="http://schemas.microsoft.com/office/drawing/2014/main" id="{6A99F098-3761-A280-43E3-E947902134C0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9" name="모서리가 둥근 직사각형 982">
              <a:extLst>
                <a:ext uri="{FF2B5EF4-FFF2-40B4-BE49-F238E27FC236}">
                  <a16:creationId xmlns:a16="http://schemas.microsoft.com/office/drawing/2014/main" id="{C01FFD3F-D50D-BF27-CA4B-598538BE498D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0" name="모서리가 둥근 직사각형 983">
              <a:extLst>
                <a:ext uri="{FF2B5EF4-FFF2-40B4-BE49-F238E27FC236}">
                  <a16:creationId xmlns:a16="http://schemas.microsoft.com/office/drawing/2014/main" id="{BDBAE5ED-4EEB-31B1-5CF8-9132627FDB18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1" name="모서리가 둥근 직사각형 984">
              <a:extLst>
                <a:ext uri="{FF2B5EF4-FFF2-40B4-BE49-F238E27FC236}">
                  <a16:creationId xmlns:a16="http://schemas.microsoft.com/office/drawing/2014/main" id="{C33FFA9D-3514-7E41-5355-3EDA302C51EE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2" name="모서리가 둥근 직사각형 979">
              <a:extLst>
                <a:ext uri="{FF2B5EF4-FFF2-40B4-BE49-F238E27FC236}">
                  <a16:creationId xmlns:a16="http://schemas.microsoft.com/office/drawing/2014/main" id="{C54E6274-1A17-1929-D84D-F3A237CB0E7E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3" name="모서리가 둥근 직사각형 980">
              <a:extLst>
                <a:ext uri="{FF2B5EF4-FFF2-40B4-BE49-F238E27FC236}">
                  <a16:creationId xmlns:a16="http://schemas.microsoft.com/office/drawing/2014/main" id="{DA3E6F0B-4559-1ADE-25C8-189FF0314EB6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4" name="모서리가 둥근 직사각형 981">
              <a:extLst>
                <a:ext uri="{FF2B5EF4-FFF2-40B4-BE49-F238E27FC236}">
                  <a16:creationId xmlns:a16="http://schemas.microsoft.com/office/drawing/2014/main" id="{68FBE537-9B4B-F54D-ADC9-0D07A97417E9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5" name="모서리가 둥근 직사각형 976">
              <a:extLst>
                <a:ext uri="{FF2B5EF4-FFF2-40B4-BE49-F238E27FC236}">
                  <a16:creationId xmlns:a16="http://schemas.microsoft.com/office/drawing/2014/main" id="{6863F1DE-CBFF-A9B8-5CBD-39AAE95A64CC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6" name="모서리가 둥근 직사각형 977">
              <a:extLst>
                <a:ext uri="{FF2B5EF4-FFF2-40B4-BE49-F238E27FC236}">
                  <a16:creationId xmlns:a16="http://schemas.microsoft.com/office/drawing/2014/main" id="{18F4CC2A-22BB-67A7-F4FD-DDDBF1B7AD41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7" name="모서리가 둥근 직사각형 978">
              <a:extLst>
                <a:ext uri="{FF2B5EF4-FFF2-40B4-BE49-F238E27FC236}">
                  <a16:creationId xmlns:a16="http://schemas.microsoft.com/office/drawing/2014/main" id="{FDA1A829-4DB0-318A-A225-49F38C66AA52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8" name="모서리가 둥근 직사각형 973">
              <a:extLst>
                <a:ext uri="{FF2B5EF4-FFF2-40B4-BE49-F238E27FC236}">
                  <a16:creationId xmlns:a16="http://schemas.microsoft.com/office/drawing/2014/main" id="{ABE60A38-4D96-4AFE-8F7C-E60A0F7FA0C9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9" name="모서리가 둥근 직사각형 974">
              <a:extLst>
                <a:ext uri="{FF2B5EF4-FFF2-40B4-BE49-F238E27FC236}">
                  <a16:creationId xmlns:a16="http://schemas.microsoft.com/office/drawing/2014/main" id="{094A2FEB-61A6-4898-62FB-4A56CD9DF6B8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0" name="모서리가 둥근 직사각형 975">
              <a:extLst>
                <a:ext uri="{FF2B5EF4-FFF2-40B4-BE49-F238E27FC236}">
                  <a16:creationId xmlns:a16="http://schemas.microsoft.com/office/drawing/2014/main" id="{C80CD579-767A-AA3A-4459-7B0A60A531BB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1" name="모서리가 둥근 직사각형 913">
              <a:extLst>
                <a:ext uri="{FF2B5EF4-FFF2-40B4-BE49-F238E27FC236}">
                  <a16:creationId xmlns:a16="http://schemas.microsoft.com/office/drawing/2014/main" id="{F97651AA-7530-658F-5B8B-2E02720FCEAD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2" name="사각형: 둥근 위쪽 모서리 1421">
              <a:extLst>
                <a:ext uri="{FF2B5EF4-FFF2-40B4-BE49-F238E27FC236}">
                  <a16:creationId xmlns:a16="http://schemas.microsoft.com/office/drawing/2014/main" id="{DB2476B8-424D-78D1-C34D-35977FB2539A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423" name="직선 연결선 1422">
              <a:extLst>
                <a:ext uri="{FF2B5EF4-FFF2-40B4-BE49-F238E27FC236}">
                  <a16:creationId xmlns:a16="http://schemas.microsoft.com/office/drawing/2014/main" id="{7F694E63-9D5F-E8E9-61F7-004B72F39A8A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4" name="사각형: 둥근 모서리 1423">
              <a:extLst>
                <a:ext uri="{FF2B5EF4-FFF2-40B4-BE49-F238E27FC236}">
                  <a16:creationId xmlns:a16="http://schemas.microsoft.com/office/drawing/2014/main" id="{6A129A49-09FF-BD23-F2E5-12719CEBFE92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5" name="직사각형 1424">
              <a:extLst>
                <a:ext uri="{FF2B5EF4-FFF2-40B4-BE49-F238E27FC236}">
                  <a16:creationId xmlns:a16="http://schemas.microsoft.com/office/drawing/2014/main" id="{1FFF1312-A860-DD8C-F06E-5004FFDE79A7}"/>
                </a:ext>
              </a:extLst>
            </p:cNvPr>
            <p:cNvSpPr/>
            <p:nvPr/>
          </p:nvSpPr>
          <p:spPr>
            <a:xfrm>
              <a:off x="7530550" y="559559"/>
              <a:ext cx="43473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426" name="그룹 1425">
              <a:extLst>
                <a:ext uri="{FF2B5EF4-FFF2-40B4-BE49-F238E27FC236}">
                  <a16:creationId xmlns:a16="http://schemas.microsoft.com/office/drawing/2014/main" id="{7DFBA729-43CD-22C7-E64C-6B1DFB84575E}"/>
                </a:ext>
              </a:extLst>
            </p:cNvPr>
            <p:cNvGrpSpPr/>
            <p:nvPr/>
          </p:nvGrpSpPr>
          <p:grpSpPr>
            <a:xfrm>
              <a:off x="7453856" y="699298"/>
              <a:ext cx="594340" cy="221579"/>
              <a:chOff x="7893402" y="849412"/>
              <a:chExt cx="594340" cy="221579"/>
            </a:xfrm>
          </p:grpSpPr>
          <p:sp>
            <p:nvSpPr>
              <p:cNvPr id="1431" name="직사각형 1430">
                <a:extLst>
                  <a:ext uri="{FF2B5EF4-FFF2-40B4-BE49-F238E27FC236}">
                    <a16:creationId xmlns:a16="http://schemas.microsoft.com/office/drawing/2014/main" id="{D068BE49-DD42-8774-E8F5-54D47E3A7A91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432" name="직사각형 1431">
                <a:extLst>
                  <a:ext uri="{FF2B5EF4-FFF2-40B4-BE49-F238E27FC236}">
                    <a16:creationId xmlns:a16="http://schemas.microsoft.com/office/drawing/2014/main" id="{3DEFB2A3-0961-8AEB-782A-68A494828580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433" name="직사각형 1432">
                <a:extLst>
                  <a:ext uri="{FF2B5EF4-FFF2-40B4-BE49-F238E27FC236}">
                    <a16:creationId xmlns:a16="http://schemas.microsoft.com/office/drawing/2014/main" id="{5B28B6FE-2909-E659-044F-56254207A1C2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427" name="직선 연결선 1426">
              <a:extLst>
                <a:ext uri="{FF2B5EF4-FFF2-40B4-BE49-F238E27FC236}">
                  <a16:creationId xmlns:a16="http://schemas.microsoft.com/office/drawing/2014/main" id="{8DFB0F86-639F-DEE7-049F-2696ADCDAC0E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28" name="그룹 1427">
              <a:extLst>
                <a:ext uri="{FF2B5EF4-FFF2-40B4-BE49-F238E27FC236}">
                  <a16:creationId xmlns:a16="http://schemas.microsoft.com/office/drawing/2014/main" id="{851C8844-3905-3FF3-391E-859B287C84C2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429" name="직선 연결선 1428">
                <a:extLst>
                  <a:ext uri="{FF2B5EF4-FFF2-40B4-BE49-F238E27FC236}">
                    <a16:creationId xmlns:a16="http://schemas.microsoft.com/office/drawing/2014/main" id="{9DBF6AA7-A3BE-85CD-9AF2-313FBC76FD96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0" name="직선 연결선 1429">
                <a:extLst>
                  <a:ext uri="{FF2B5EF4-FFF2-40B4-BE49-F238E27FC236}">
                    <a16:creationId xmlns:a16="http://schemas.microsoft.com/office/drawing/2014/main" id="{1BECEB58-CB36-6D85-3F19-7BF9D56895C1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61" name="TextBox 1560">
            <a:extLst>
              <a:ext uri="{FF2B5EF4-FFF2-40B4-BE49-F238E27FC236}">
                <a16:creationId xmlns:a16="http://schemas.microsoft.com/office/drawing/2014/main" id="{01F07FD8-45C1-6978-8D20-69E29623D2B8}"/>
              </a:ext>
            </a:extLst>
          </p:cNvPr>
          <p:cNvSpPr txBox="1"/>
          <p:nvPr/>
        </p:nvSpPr>
        <p:spPr>
          <a:xfrm>
            <a:off x="724186" y="253477"/>
            <a:ext cx="992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②</a:t>
            </a:r>
            <a:r>
              <a:rPr lang="ko-KR" altLang="en-US" sz="105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dirty="0">
              <a:solidFill>
                <a:srgbClr val="CA408A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562" name="TextBox 1561">
            <a:extLst>
              <a:ext uri="{FF2B5EF4-FFF2-40B4-BE49-F238E27FC236}">
                <a16:creationId xmlns:a16="http://schemas.microsoft.com/office/drawing/2014/main" id="{A0F6F05F-E8DB-E11C-6205-876805E13130}"/>
              </a:ext>
            </a:extLst>
          </p:cNvPr>
          <p:cNvSpPr txBox="1"/>
          <p:nvPr/>
        </p:nvSpPr>
        <p:spPr>
          <a:xfrm>
            <a:off x="1461392" y="303324"/>
            <a:ext cx="1634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수학 영역</a:t>
            </a:r>
          </a:p>
        </p:txBody>
      </p:sp>
      <p:sp>
        <p:nvSpPr>
          <p:cNvPr id="1568" name="TextBox 1567">
            <a:extLst>
              <a:ext uri="{FF2B5EF4-FFF2-40B4-BE49-F238E27FC236}">
                <a16:creationId xmlns:a16="http://schemas.microsoft.com/office/drawing/2014/main" id="{61818881-43C1-7005-21BD-0CFA9D86F775}"/>
              </a:ext>
            </a:extLst>
          </p:cNvPr>
          <p:cNvSpPr txBox="1"/>
          <p:nvPr/>
        </p:nvSpPr>
        <p:spPr>
          <a:xfrm>
            <a:off x="830090" y="988161"/>
            <a:ext cx="169618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9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9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569" name="모서리가 둥근 직사각형 1458">
            <a:extLst>
              <a:ext uri="{FF2B5EF4-FFF2-40B4-BE49-F238E27FC236}">
                <a16:creationId xmlns:a16="http://schemas.microsoft.com/office/drawing/2014/main" id="{C4DF69BD-2EBE-A2AA-F862-314D74DE6E27}"/>
              </a:ext>
            </a:extLst>
          </p:cNvPr>
          <p:cNvSpPr/>
          <p:nvPr/>
        </p:nvSpPr>
        <p:spPr>
          <a:xfrm>
            <a:off x="2729301" y="112656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0" name="TextBox 1569">
            <a:extLst>
              <a:ext uri="{FF2B5EF4-FFF2-40B4-BE49-F238E27FC236}">
                <a16:creationId xmlns:a16="http://schemas.microsoft.com/office/drawing/2014/main" id="{8931EB9F-3746-4B05-7FCA-D0B4B1572A2A}"/>
              </a:ext>
            </a:extLst>
          </p:cNvPr>
          <p:cNvSpPr txBox="1"/>
          <p:nvPr/>
        </p:nvSpPr>
        <p:spPr>
          <a:xfrm>
            <a:off x="744345" y="1308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필적 확인 문구가 있는 경우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양쪽 대괄호 1587">
            <a:extLst>
              <a:ext uri="{FF2B5EF4-FFF2-40B4-BE49-F238E27FC236}">
                <a16:creationId xmlns:a16="http://schemas.microsoft.com/office/drawing/2014/main" id="{DA751944-0038-37AA-4CA1-868966F1EE8E}"/>
              </a:ext>
            </a:extLst>
          </p:cNvPr>
          <p:cNvSpPr/>
          <p:nvPr/>
        </p:nvSpPr>
        <p:spPr>
          <a:xfrm>
            <a:off x="1285375" y="5915278"/>
            <a:ext cx="395443" cy="323938"/>
          </a:xfrm>
          <a:prstGeom prst="bracketPair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sp>
        <p:nvSpPr>
          <p:cNvPr id="1592" name="사각형: 둥근 위쪽 모서리 1591">
            <a:extLst>
              <a:ext uri="{FF2B5EF4-FFF2-40B4-BE49-F238E27FC236}">
                <a16:creationId xmlns:a16="http://schemas.microsoft.com/office/drawing/2014/main" id="{AA9A616C-00A4-E809-5664-814A6895A1A7}"/>
              </a:ext>
            </a:extLst>
          </p:cNvPr>
          <p:cNvSpPr/>
          <p:nvPr/>
        </p:nvSpPr>
        <p:spPr>
          <a:xfrm>
            <a:off x="814388" y="821246"/>
            <a:ext cx="2212181" cy="190721"/>
          </a:xfrm>
          <a:prstGeom prst="round2SameRect">
            <a:avLst>
              <a:gd name="adj1" fmla="val 26165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사각형: 둥근 모서리 1593">
            <a:extLst>
              <a:ext uri="{FF2B5EF4-FFF2-40B4-BE49-F238E27FC236}">
                <a16:creationId xmlns:a16="http://schemas.microsoft.com/office/drawing/2014/main" id="{6AB542EB-CEA8-469F-C9C9-BF2032A7CE08}"/>
              </a:ext>
            </a:extLst>
          </p:cNvPr>
          <p:cNvSpPr/>
          <p:nvPr/>
        </p:nvSpPr>
        <p:spPr>
          <a:xfrm>
            <a:off x="812800" y="820453"/>
            <a:ext cx="2211766" cy="524356"/>
          </a:xfrm>
          <a:prstGeom prst="roundRect">
            <a:avLst>
              <a:gd name="adj" fmla="val 9155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5" name="TextBox 1564">
            <a:extLst>
              <a:ext uri="{FF2B5EF4-FFF2-40B4-BE49-F238E27FC236}">
                <a16:creationId xmlns:a16="http://schemas.microsoft.com/office/drawing/2014/main" id="{D10D5E38-DA0E-490A-94CE-0386B67383A0}"/>
              </a:ext>
            </a:extLst>
          </p:cNvPr>
          <p:cNvSpPr txBox="1"/>
          <p:nvPr/>
        </p:nvSpPr>
        <p:spPr>
          <a:xfrm>
            <a:off x="920552" y="786823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566" name="TextBox 1565">
            <a:extLst>
              <a:ext uri="{FF2B5EF4-FFF2-40B4-BE49-F238E27FC236}">
                <a16:creationId xmlns:a16="http://schemas.microsoft.com/office/drawing/2014/main" id="{1D2C2228-D7AF-C751-3DE4-5FC9427A9D73}"/>
              </a:ext>
            </a:extLst>
          </p:cNvPr>
          <p:cNvSpPr txBox="1"/>
          <p:nvPr/>
        </p:nvSpPr>
        <p:spPr>
          <a:xfrm>
            <a:off x="1819954" y="827720"/>
            <a:ext cx="108812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1646" name="사각형: 둥근 위쪽 모서리 1645">
            <a:extLst>
              <a:ext uri="{FF2B5EF4-FFF2-40B4-BE49-F238E27FC236}">
                <a16:creationId xmlns:a16="http://schemas.microsoft.com/office/drawing/2014/main" id="{0B51AFD3-4364-67A8-594A-C541CFE772C8}"/>
              </a:ext>
            </a:extLst>
          </p:cNvPr>
          <p:cNvSpPr/>
          <p:nvPr/>
        </p:nvSpPr>
        <p:spPr>
          <a:xfrm rot="16200000">
            <a:off x="790105" y="1640178"/>
            <a:ext cx="481578" cy="424237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45" name="사각형: 둥근 모서리 1644">
            <a:extLst>
              <a:ext uri="{FF2B5EF4-FFF2-40B4-BE49-F238E27FC236}">
                <a16:creationId xmlns:a16="http://schemas.microsoft.com/office/drawing/2014/main" id="{C7423985-8578-7CA8-A6DB-F23F2375E5EF}"/>
              </a:ext>
            </a:extLst>
          </p:cNvPr>
          <p:cNvSpPr/>
          <p:nvPr/>
        </p:nvSpPr>
        <p:spPr>
          <a:xfrm>
            <a:off x="811532" y="1596936"/>
            <a:ext cx="2211766" cy="483453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0E6D559F-E8F6-1B85-69CD-C622A8A13D6B}"/>
              </a:ext>
            </a:extLst>
          </p:cNvPr>
          <p:cNvSpPr txBox="1"/>
          <p:nvPr/>
        </p:nvSpPr>
        <p:spPr>
          <a:xfrm>
            <a:off x="763111" y="1632622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649" name="사각형: 둥근 한쪽 모서리 1648">
            <a:extLst>
              <a:ext uri="{FF2B5EF4-FFF2-40B4-BE49-F238E27FC236}">
                <a16:creationId xmlns:a16="http://schemas.microsoft.com/office/drawing/2014/main" id="{6A461536-8EB2-F7C9-720B-327527D6BD36}"/>
              </a:ext>
            </a:extLst>
          </p:cNvPr>
          <p:cNvSpPr/>
          <p:nvPr/>
        </p:nvSpPr>
        <p:spPr>
          <a:xfrm flipH="1">
            <a:off x="821530" y="2134939"/>
            <a:ext cx="423863" cy="281431"/>
          </a:xfrm>
          <a:prstGeom prst="round1Rect">
            <a:avLst>
              <a:gd name="adj" fmla="val 9633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52" name="직사각형 1651">
            <a:extLst>
              <a:ext uri="{FF2B5EF4-FFF2-40B4-BE49-F238E27FC236}">
                <a16:creationId xmlns:a16="http://schemas.microsoft.com/office/drawing/2014/main" id="{8C538A6A-FF3D-7A33-193E-EB9927BA105F}"/>
              </a:ext>
            </a:extLst>
          </p:cNvPr>
          <p:cNvSpPr/>
          <p:nvPr/>
        </p:nvSpPr>
        <p:spPr>
          <a:xfrm>
            <a:off x="821529" y="2417887"/>
            <a:ext cx="1524252" cy="172316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</a:endParaRPr>
          </a:p>
        </p:txBody>
      </p:sp>
      <p:sp>
        <p:nvSpPr>
          <p:cNvPr id="1647" name="사각형: 둥근 모서리 1646">
            <a:extLst>
              <a:ext uri="{FF2B5EF4-FFF2-40B4-BE49-F238E27FC236}">
                <a16:creationId xmlns:a16="http://schemas.microsoft.com/office/drawing/2014/main" id="{43FEEBDE-0B36-C744-7FAC-B5030CB4097A}"/>
              </a:ext>
            </a:extLst>
          </p:cNvPr>
          <p:cNvSpPr/>
          <p:nvPr/>
        </p:nvSpPr>
        <p:spPr>
          <a:xfrm>
            <a:off x="818774" y="2132209"/>
            <a:ext cx="1529765" cy="3543300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56" name="직선 연결선 1655">
            <a:extLst>
              <a:ext uri="{FF2B5EF4-FFF2-40B4-BE49-F238E27FC236}">
                <a16:creationId xmlns:a16="http://schemas.microsoft.com/office/drawing/2014/main" id="{1098081C-EE06-F44E-C7D1-69807ACCB73D}"/>
              </a:ext>
            </a:extLst>
          </p:cNvPr>
          <p:cNvCxnSpPr>
            <a:cxnSpLocks/>
          </p:cNvCxnSpPr>
          <p:nvPr/>
        </p:nvCxnSpPr>
        <p:spPr>
          <a:xfrm>
            <a:off x="817390" y="2631558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9" name="직선 연결선 1658">
            <a:extLst>
              <a:ext uri="{FF2B5EF4-FFF2-40B4-BE49-F238E27FC236}">
                <a16:creationId xmlns:a16="http://schemas.microsoft.com/office/drawing/2014/main" id="{943EACD0-435E-6432-D720-A3406544F36B}"/>
              </a:ext>
            </a:extLst>
          </p:cNvPr>
          <p:cNvCxnSpPr>
            <a:cxnSpLocks/>
          </p:cNvCxnSpPr>
          <p:nvPr/>
        </p:nvCxnSpPr>
        <p:spPr>
          <a:xfrm>
            <a:off x="817390" y="2874445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0" name="직선 연결선 1659">
            <a:extLst>
              <a:ext uri="{FF2B5EF4-FFF2-40B4-BE49-F238E27FC236}">
                <a16:creationId xmlns:a16="http://schemas.microsoft.com/office/drawing/2014/main" id="{872EE03E-7880-311F-A2C5-CF165579C925}"/>
              </a:ext>
            </a:extLst>
          </p:cNvPr>
          <p:cNvCxnSpPr>
            <a:cxnSpLocks/>
          </p:cNvCxnSpPr>
          <p:nvPr/>
        </p:nvCxnSpPr>
        <p:spPr>
          <a:xfrm>
            <a:off x="819771" y="2910164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1" name="직선 연결선 1660">
            <a:extLst>
              <a:ext uri="{FF2B5EF4-FFF2-40B4-BE49-F238E27FC236}">
                <a16:creationId xmlns:a16="http://schemas.microsoft.com/office/drawing/2014/main" id="{A9641D5E-9FA5-999C-FF9D-93BBCB3AF5A6}"/>
              </a:ext>
            </a:extLst>
          </p:cNvPr>
          <p:cNvCxnSpPr>
            <a:cxnSpLocks/>
          </p:cNvCxnSpPr>
          <p:nvPr/>
        </p:nvCxnSpPr>
        <p:spPr>
          <a:xfrm>
            <a:off x="1157909" y="2919689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4" name="직선 연결선 1663">
            <a:extLst>
              <a:ext uri="{FF2B5EF4-FFF2-40B4-BE49-F238E27FC236}">
                <a16:creationId xmlns:a16="http://schemas.microsoft.com/office/drawing/2014/main" id="{807A4695-4722-E698-483B-7E1A4246CF91}"/>
              </a:ext>
            </a:extLst>
          </p:cNvPr>
          <p:cNvCxnSpPr>
            <a:cxnSpLocks/>
          </p:cNvCxnSpPr>
          <p:nvPr/>
        </p:nvCxnSpPr>
        <p:spPr>
          <a:xfrm>
            <a:off x="1496046" y="2916514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5" name="직선 연결선 1664">
            <a:extLst>
              <a:ext uri="{FF2B5EF4-FFF2-40B4-BE49-F238E27FC236}">
                <a16:creationId xmlns:a16="http://schemas.microsoft.com/office/drawing/2014/main" id="{60D44F7F-CD43-BCF0-E8EC-DDB36C6F8B1E}"/>
              </a:ext>
            </a:extLst>
          </p:cNvPr>
          <p:cNvCxnSpPr>
            <a:cxnSpLocks/>
          </p:cNvCxnSpPr>
          <p:nvPr/>
        </p:nvCxnSpPr>
        <p:spPr>
          <a:xfrm>
            <a:off x="1669084" y="2916514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6" name="직선 연결선 1665">
            <a:extLst>
              <a:ext uri="{FF2B5EF4-FFF2-40B4-BE49-F238E27FC236}">
                <a16:creationId xmlns:a16="http://schemas.microsoft.com/office/drawing/2014/main" id="{CAA2C5F4-BFA4-786B-D990-30F280A0A25C}"/>
              </a:ext>
            </a:extLst>
          </p:cNvPr>
          <p:cNvCxnSpPr>
            <a:cxnSpLocks/>
          </p:cNvCxnSpPr>
          <p:nvPr/>
        </p:nvCxnSpPr>
        <p:spPr>
          <a:xfrm>
            <a:off x="2007221" y="2913339"/>
            <a:ext cx="0" cy="27558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7" name="직선 연결선 1666">
            <a:extLst>
              <a:ext uri="{FF2B5EF4-FFF2-40B4-BE49-F238E27FC236}">
                <a16:creationId xmlns:a16="http://schemas.microsoft.com/office/drawing/2014/main" id="{8DDFAAFE-B3D5-945B-C2C6-5C90F30951C6}"/>
              </a:ext>
            </a:extLst>
          </p:cNvPr>
          <p:cNvCxnSpPr>
            <a:cxnSpLocks/>
          </p:cNvCxnSpPr>
          <p:nvPr/>
        </p:nvCxnSpPr>
        <p:spPr>
          <a:xfrm>
            <a:off x="1326184" y="2919689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9" name="직선 연결선 1668">
            <a:extLst>
              <a:ext uri="{FF2B5EF4-FFF2-40B4-BE49-F238E27FC236}">
                <a16:creationId xmlns:a16="http://schemas.microsoft.com/office/drawing/2014/main" id="{EAFBC0BD-B8E8-8CB1-8715-84D9615AE29C}"/>
              </a:ext>
            </a:extLst>
          </p:cNvPr>
          <p:cNvCxnSpPr>
            <a:cxnSpLocks/>
          </p:cNvCxnSpPr>
          <p:nvPr/>
        </p:nvCxnSpPr>
        <p:spPr>
          <a:xfrm>
            <a:off x="1837359" y="2916514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0" name="직선 연결선 1669">
            <a:extLst>
              <a:ext uri="{FF2B5EF4-FFF2-40B4-BE49-F238E27FC236}">
                <a16:creationId xmlns:a16="http://schemas.microsoft.com/office/drawing/2014/main" id="{55CC9885-0B14-6A24-4382-F43326E5AD6D}"/>
              </a:ext>
            </a:extLst>
          </p:cNvPr>
          <p:cNvCxnSpPr>
            <a:cxnSpLocks/>
          </p:cNvCxnSpPr>
          <p:nvPr/>
        </p:nvCxnSpPr>
        <p:spPr>
          <a:xfrm>
            <a:off x="2175496" y="2913339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1" name="직선 연결선 1670">
            <a:extLst>
              <a:ext uri="{FF2B5EF4-FFF2-40B4-BE49-F238E27FC236}">
                <a16:creationId xmlns:a16="http://schemas.microsoft.com/office/drawing/2014/main" id="{FE5FE441-1B63-EC22-6DE9-ADA81A5DF3EC}"/>
              </a:ext>
            </a:extLst>
          </p:cNvPr>
          <p:cNvCxnSpPr>
            <a:cxnSpLocks/>
          </p:cNvCxnSpPr>
          <p:nvPr/>
        </p:nvCxnSpPr>
        <p:spPr>
          <a:xfrm>
            <a:off x="992809" y="2922864"/>
            <a:ext cx="0" cy="275582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2" name="직선 연결선 1671">
            <a:extLst>
              <a:ext uri="{FF2B5EF4-FFF2-40B4-BE49-F238E27FC236}">
                <a16:creationId xmlns:a16="http://schemas.microsoft.com/office/drawing/2014/main" id="{168319B8-40AF-C62C-99E2-61D0FE2D6816}"/>
              </a:ext>
            </a:extLst>
          </p:cNvPr>
          <p:cNvCxnSpPr>
            <a:cxnSpLocks/>
          </p:cNvCxnSpPr>
          <p:nvPr/>
        </p:nvCxnSpPr>
        <p:spPr>
          <a:xfrm>
            <a:off x="817390" y="2593458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3" name="직선 연결선 1672">
            <a:extLst>
              <a:ext uri="{FF2B5EF4-FFF2-40B4-BE49-F238E27FC236}">
                <a16:creationId xmlns:a16="http://schemas.microsoft.com/office/drawing/2014/main" id="{AD7A53B0-FDB5-EE0F-09A7-E073632CD8C5}"/>
              </a:ext>
            </a:extLst>
          </p:cNvPr>
          <p:cNvCxnSpPr>
            <a:cxnSpLocks/>
          </p:cNvCxnSpPr>
          <p:nvPr/>
        </p:nvCxnSpPr>
        <p:spPr>
          <a:xfrm>
            <a:off x="812627" y="2417246"/>
            <a:ext cx="1528391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4" name="TextBox 1673">
            <a:extLst>
              <a:ext uri="{FF2B5EF4-FFF2-40B4-BE49-F238E27FC236}">
                <a16:creationId xmlns:a16="http://schemas.microsoft.com/office/drawing/2014/main" id="{FD7BC67A-80A0-9BBA-619D-34B726EA96CC}"/>
              </a:ext>
            </a:extLst>
          </p:cNvPr>
          <p:cNvSpPr txBox="1"/>
          <p:nvPr/>
        </p:nvSpPr>
        <p:spPr>
          <a:xfrm>
            <a:off x="796731" y="2130077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1675" name="TextBox 1674">
            <a:extLst>
              <a:ext uri="{FF2B5EF4-FFF2-40B4-BE49-F238E27FC236}">
                <a16:creationId xmlns:a16="http://schemas.microsoft.com/office/drawing/2014/main" id="{651763A3-DCA7-AFA1-6B52-A5F0C6E3701E}"/>
              </a:ext>
            </a:extLst>
          </p:cNvPr>
          <p:cNvSpPr txBox="1"/>
          <p:nvPr/>
        </p:nvSpPr>
        <p:spPr>
          <a:xfrm>
            <a:off x="898441" y="2379274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 번 호 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76" name="직선 연결선 1675">
            <a:extLst>
              <a:ext uri="{FF2B5EF4-FFF2-40B4-BE49-F238E27FC236}">
                <a16:creationId xmlns:a16="http://schemas.microsoft.com/office/drawing/2014/main" id="{17931C00-7B9D-9599-5FA1-27A08AC8DDFF}"/>
              </a:ext>
            </a:extLst>
          </p:cNvPr>
          <p:cNvCxnSpPr>
            <a:cxnSpLocks/>
          </p:cNvCxnSpPr>
          <p:nvPr/>
        </p:nvCxnSpPr>
        <p:spPr>
          <a:xfrm>
            <a:off x="1246491" y="1843364"/>
            <a:ext cx="1762293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7" name="직선 연결선 1676">
            <a:extLst>
              <a:ext uri="{FF2B5EF4-FFF2-40B4-BE49-F238E27FC236}">
                <a16:creationId xmlns:a16="http://schemas.microsoft.com/office/drawing/2014/main" id="{82348AED-3F09-4F62-3C5B-84543CB3FD51}"/>
              </a:ext>
            </a:extLst>
          </p:cNvPr>
          <p:cNvCxnSpPr>
            <a:cxnSpLocks/>
          </p:cNvCxnSpPr>
          <p:nvPr/>
        </p:nvCxnSpPr>
        <p:spPr>
          <a:xfrm>
            <a:off x="1157811" y="2639161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8" name="직선 연결선 1677">
            <a:extLst>
              <a:ext uri="{FF2B5EF4-FFF2-40B4-BE49-F238E27FC236}">
                <a16:creationId xmlns:a16="http://schemas.microsoft.com/office/drawing/2014/main" id="{764A7478-42B2-B9DB-946D-9AE65440CF77}"/>
              </a:ext>
            </a:extLst>
          </p:cNvPr>
          <p:cNvCxnSpPr>
            <a:cxnSpLocks/>
          </p:cNvCxnSpPr>
          <p:nvPr/>
        </p:nvCxnSpPr>
        <p:spPr>
          <a:xfrm>
            <a:off x="1495774" y="2638891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9" name="직선 연결선 1678">
            <a:extLst>
              <a:ext uri="{FF2B5EF4-FFF2-40B4-BE49-F238E27FC236}">
                <a16:creationId xmlns:a16="http://schemas.microsoft.com/office/drawing/2014/main" id="{7ED37C8C-06EC-7F09-2200-9D807C414EB7}"/>
              </a:ext>
            </a:extLst>
          </p:cNvPr>
          <p:cNvCxnSpPr>
            <a:cxnSpLocks/>
          </p:cNvCxnSpPr>
          <p:nvPr/>
        </p:nvCxnSpPr>
        <p:spPr>
          <a:xfrm>
            <a:off x="1665548" y="2638891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0" name="직선 연결선 1679">
            <a:extLst>
              <a:ext uri="{FF2B5EF4-FFF2-40B4-BE49-F238E27FC236}">
                <a16:creationId xmlns:a16="http://schemas.microsoft.com/office/drawing/2014/main" id="{EE50C60C-8662-07B6-B176-C7BAA6F2A60F}"/>
              </a:ext>
            </a:extLst>
          </p:cNvPr>
          <p:cNvCxnSpPr>
            <a:cxnSpLocks/>
          </p:cNvCxnSpPr>
          <p:nvPr/>
        </p:nvCxnSpPr>
        <p:spPr>
          <a:xfrm>
            <a:off x="2003512" y="2638621"/>
            <a:ext cx="0" cy="234141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1" name="직선 연결선 1680">
            <a:extLst>
              <a:ext uri="{FF2B5EF4-FFF2-40B4-BE49-F238E27FC236}">
                <a16:creationId xmlns:a16="http://schemas.microsoft.com/office/drawing/2014/main" id="{726163B2-B8DF-5E5D-6C85-A7027E212375}"/>
              </a:ext>
            </a:extLst>
          </p:cNvPr>
          <p:cNvCxnSpPr>
            <a:cxnSpLocks/>
          </p:cNvCxnSpPr>
          <p:nvPr/>
        </p:nvCxnSpPr>
        <p:spPr>
          <a:xfrm>
            <a:off x="1326000" y="2639161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2" name="직선 연결선 1681">
            <a:extLst>
              <a:ext uri="{FF2B5EF4-FFF2-40B4-BE49-F238E27FC236}">
                <a16:creationId xmlns:a16="http://schemas.microsoft.com/office/drawing/2014/main" id="{8F6E80C7-9BD6-E317-5E2A-0F6996708082}"/>
              </a:ext>
            </a:extLst>
          </p:cNvPr>
          <p:cNvCxnSpPr>
            <a:cxnSpLocks/>
          </p:cNvCxnSpPr>
          <p:nvPr/>
        </p:nvCxnSpPr>
        <p:spPr>
          <a:xfrm>
            <a:off x="1833737" y="2638891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3" name="직선 연결선 1682">
            <a:extLst>
              <a:ext uri="{FF2B5EF4-FFF2-40B4-BE49-F238E27FC236}">
                <a16:creationId xmlns:a16="http://schemas.microsoft.com/office/drawing/2014/main" id="{5A3AFCA4-A86E-DFB5-3D64-CB73E803A40B}"/>
              </a:ext>
            </a:extLst>
          </p:cNvPr>
          <p:cNvCxnSpPr>
            <a:cxnSpLocks/>
          </p:cNvCxnSpPr>
          <p:nvPr/>
        </p:nvCxnSpPr>
        <p:spPr>
          <a:xfrm>
            <a:off x="2171700" y="2638621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4" name="직선 연결선 1683">
            <a:extLst>
              <a:ext uri="{FF2B5EF4-FFF2-40B4-BE49-F238E27FC236}">
                <a16:creationId xmlns:a16="http://schemas.microsoft.com/office/drawing/2014/main" id="{B9A23EF7-7BFB-50EB-E4DD-51E9420F472B}"/>
              </a:ext>
            </a:extLst>
          </p:cNvPr>
          <p:cNvCxnSpPr>
            <a:cxnSpLocks/>
          </p:cNvCxnSpPr>
          <p:nvPr/>
        </p:nvCxnSpPr>
        <p:spPr>
          <a:xfrm>
            <a:off x="989621" y="2639430"/>
            <a:ext cx="0" cy="234141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4" name="사각형: 둥근 위쪽 모서리 1693">
            <a:extLst>
              <a:ext uri="{FF2B5EF4-FFF2-40B4-BE49-F238E27FC236}">
                <a16:creationId xmlns:a16="http://schemas.microsoft.com/office/drawing/2014/main" id="{D94D955B-6366-98BE-460D-1585C379F8DF}"/>
              </a:ext>
            </a:extLst>
          </p:cNvPr>
          <p:cNvSpPr/>
          <p:nvPr/>
        </p:nvSpPr>
        <p:spPr>
          <a:xfrm rot="16200000">
            <a:off x="704901" y="5869233"/>
            <a:ext cx="667225" cy="424237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95" name="사각형: 둥근 모서리 1694">
            <a:extLst>
              <a:ext uri="{FF2B5EF4-FFF2-40B4-BE49-F238E27FC236}">
                <a16:creationId xmlns:a16="http://schemas.microsoft.com/office/drawing/2014/main" id="{C330CC9A-ED7A-1344-8B4B-C03531D13F4A}"/>
              </a:ext>
            </a:extLst>
          </p:cNvPr>
          <p:cNvSpPr/>
          <p:nvPr/>
        </p:nvSpPr>
        <p:spPr>
          <a:xfrm>
            <a:off x="819152" y="5742216"/>
            <a:ext cx="2211766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9" name="TextBox 1698">
            <a:extLst>
              <a:ext uri="{FF2B5EF4-FFF2-40B4-BE49-F238E27FC236}">
                <a16:creationId xmlns:a16="http://schemas.microsoft.com/office/drawing/2014/main" id="{56021E92-326B-46E4-7B29-F5766033A082}"/>
              </a:ext>
            </a:extLst>
          </p:cNvPr>
          <p:cNvSpPr txBox="1"/>
          <p:nvPr/>
        </p:nvSpPr>
        <p:spPr>
          <a:xfrm>
            <a:off x="767024" y="5802065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1700" name="TextBox 1699">
            <a:extLst>
              <a:ext uri="{FF2B5EF4-FFF2-40B4-BE49-F238E27FC236}">
                <a16:creationId xmlns:a16="http://schemas.microsoft.com/office/drawing/2014/main" id="{BB5287D0-10B5-3F9F-7D74-388FAC9B4B69}"/>
              </a:ext>
            </a:extLst>
          </p:cNvPr>
          <p:cNvSpPr txBox="1"/>
          <p:nvPr/>
        </p:nvSpPr>
        <p:spPr>
          <a:xfrm>
            <a:off x="754153" y="6163978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grpSp>
        <p:nvGrpSpPr>
          <p:cNvPr id="1744" name="그룹 1743">
            <a:extLst>
              <a:ext uri="{FF2B5EF4-FFF2-40B4-BE49-F238E27FC236}">
                <a16:creationId xmlns:a16="http://schemas.microsoft.com/office/drawing/2014/main" id="{6A42FD9A-646D-21BA-92C1-5F9A1759BED3}"/>
              </a:ext>
            </a:extLst>
          </p:cNvPr>
          <p:cNvGrpSpPr/>
          <p:nvPr/>
        </p:nvGrpSpPr>
        <p:grpSpPr>
          <a:xfrm>
            <a:off x="1042129" y="2963995"/>
            <a:ext cx="64300" cy="2632135"/>
            <a:chOff x="10797297" y="2445905"/>
            <a:chExt cx="64300" cy="2632135"/>
          </a:xfrm>
        </p:grpSpPr>
        <p:sp>
          <p:nvSpPr>
            <p:cNvPr id="1703" name="모서리가 둥근 직사각형 1002">
              <a:extLst>
                <a:ext uri="{FF2B5EF4-FFF2-40B4-BE49-F238E27FC236}">
                  <a16:creationId xmlns:a16="http://schemas.microsoft.com/office/drawing/2014/main" id="{0377E3FB-4F60-2EB4-5A26-4F6208AE0943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6" name="모서리가 둥근 직사각형 999">
              <a:extLst>
                <a:ext uri="{FF2B5EF4-FFF2-40B4-BE49-F238E27FC236}">
                  <a16:creationId xmlns:a16="http://schemas.microsoft.com/office/drawing/2014/main" id="{0FCF2FEE-871D-1A36-C6C8-4163E2135733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9" name="모서리가 둥근 직사각형 996">
              <a:extLst>
                <a:ext uri="{FF2B5EF4-FFF2-40B4-BE49-F238E27FC236}">
                  <a16:creationId xmlns:a16="http://schemas.microsoft.com/office/drawing/2014/main" id="{23355FB0-9AA4-1DC5-341B-D10573647BCD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2" name="모서리가 둥근 직사각형 993">
              <a:extLst>
                <a:ext uri="{FF2B5EF4-FFF2-40B4-BE49-F238E27FC236}">
                  <a16:creationId xmlns:a16="http://schemas.microsoft.com/office/drawing/2014/main" id="{0D7E0F5C-C12B-7B40-754D-6F3AF46426E0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5" name="모서리가 둥근 직사각형 990">
              <a:extLst>
                <a:ext uri="{FF2B5EF4-FFF2-40B4-BE49-F238E27FC236}">
                  <a16:creationId xmlns:a16="http://schemas.microsoft.com/office/drawing/2014/main" id="{3BE7869E-6F67-6693-09E8-E20C092A17FC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8" name="모서리가 둥근 직사각형 987">
              <a:extLst>
                <a:ext uri="{FF2B5EF4-FFF2-40B4-BE49-F238E27FC236}">
                  <a16:creationId xmlns:a16="http://schemas.microsoft.com/office/drawing/2014/main" id="{3897C02A-4EFA-B8B0-D85C-E1532B68BA3D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1" name="모서리가 둥근 직사각형 984">
              <a:extLst>
                <a:ext uri="{FF2B5EF4-FFF2-40B4-BE49-F238E27FC236}">
                  <a16:creationId xmlns:a16="http://schemas.microsoft.com/office/drawing/2014/main" id="{2896B807-6C6B-6334-B287-7783B7CB1A92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4" name="모서리가 둥근 직사각형 981">
              <a:extLst>
                <a:ext uri="{FF2B5EF4-FFF2-40B4-BE49-F238E27FC236}">
                  <a16:creationId xmlns:a16="http://schemas.microsoft.com/office/drawing/2014/main" id="{1F1FBCF0-02DF-2928-301A-E9EF99BC8A81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7" name="모서리가 둥근 직사각형 978">
              <a:extLst>
                <a:ext uri="{FF2B5EF4-FFF2-40B4-BE49-F238E27FC236}">
                  <a16:creationId xmlns:a16="http://schemas.microsoft.com/office/drawing/2014/main" id="{812599DC-1BF4-E654-D6DF-AAA6DAC7C752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0" name="모서리가 둥근 직사각형 975">
              <a:extLst>
                <a:ext uri="{FF2B5EF4-FFF2-40B4-BE49-F238E27FC236}">
                  <a16:creationId xmlns:a16="http://schemas.microsoft.com/office/drawing/2014/main" id="{BB01CF6C-0458-2D9B-03F4-6AA356591294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32" name="사각형: 둥근 위쪽 모서리 1731">
            <a:extLst>
              <a:ext uri="{FF2B5EF4-FFF2-40B4-BE49-F238E27FC236}">
                <a16:creationId xmlns:a16="http://schemas.microsoft.com/office/drawing/2014/main" id="{6027BF4C-577C-AFDF-ACAC-88F50E2B88F4}"/>
              </a:ext>
            </a:extLst>
          </p:cNvPr>
          <p:cNvSpPr/>
          <p:nvPr/>
        </p:nvSpPr>
        <p:spPr>
          <a:xfrm>
            <a:off x="7411334" y="3467787"/>
            <a:ext cx="1611085" cy="282147"/>
          </a:xfrm>
          <a:prstGeom prst="round2SameRect">
            <a:avLst>
              <a:gd name="adj1" fmla="val 10333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745" name="그룹 1744">
            <a:extLst>
              <a:ext uri="{FF2B5EF4-FFF2-40B4-BE49-F238E27FC236}">
                <a16:creationId xmlns:a16="http://schemas.microsoft.com/office/drawing/2014/main" id="{80AF7EDD-690E-974A-926A-62D6D0E2DD8D}"/>
              </a:ext>
            </a:extLst>
          </p:cNvPr>
          <p:cNvGrpSpPr/>
          <p:nvPr/>
        </p:nvGrpSpPr>
        <p:grpSpPr>
          <a:xfrm>
            <a:off x="1213579" y="2963995"/>
            <a:ext cx="64300" cy="2632135"/>
            <a:chOff x="10797297" y="2445905"/>
            <a:chExt cx="64300" cy="2632135"/>
          </a:xfrm>
        </p:grpSpPr>
        <p:sp>
          <p:nvSpPr>
            <p:cNvPr id="1746" name="모서리가 둥근 직사각형 1002">
              <a:extLst>
                <a:ext uri="{FF2B5EF4-FFF2-40B4-BE49-F238E27FC236}">
                  <a16:creationId xmlns:a16="http://schemas.microsoft.com/office/drawing/2014/main" id="{13D8DA01-8661-6ABB-DE86-2C81408F192E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7" name="모서리가 둥근 직사각형 999">
              <a:extLst>
                <a:ext uri="{FF2B5EF4-FFF2-40B4-BE49-F238E27FC236}">
                  <a16:creationId xmlns:a16="http://schemas.microsoft.com/office/drawing/2014/main" id="{251F8793-021E-4CD3-0EA1-BCB757EC4E8A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8" name="모서리가 둥근 직사각형 996">
              <a:extLst>
                <a:ext uri="{FF2B5EF4-FFF2-40B4-BE49-F238E27FC236}">
                  <a16:creationId xmlns:a16="http://schemas.microsoft.com/office/drawing/2014/main" id="{A0985394-5E84-4DAE-1B5F-1278B69BA114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9" name="모서리가 둥근 직사각형 993">
              <a:extLst>
                <a:ext uri="{FF2B5EF4-FFF2-40B4-BE49-F238E27FC236}">
                  <a16:creationId xmlns:a16="http://schemas.microsoft.com/office/drawing/2014/main" id="{1575409A-57C8-1E83-5382-36A23132C807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0" name="모서리가 둥근 직사각형 990">
              <a:extLst>
                <a:ext uri="{FF2B5EF4-FFF2-40B4-BE49-F238E27FC236}">
                  <a16:creationId xmlns:a16="http://schemas.microsoft.com/office/drawing/2014/main" id="{2677A91E-C07A-AEA5-5A06-BA2184D05F76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1" name="모서리가 둥근 직사각형 987">
              <a:extLst>
                <a:ext uri="{FF2B5EF4-FFF2-40B4-BE49-F238E27FC236}">
                  <a16:creationId xmlns:a16="http://schemas.microsoft.com/office/drawing/2014/main" id="{AEA64482-408E-BDCD-C962-A6E9B001D02B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2" name="모서리가 둥근 직사각형 984">
              <a:extLst>
                <a:ext uri="{FF2B5EF4-FFF2-40B4-BE49-F238E27FC236}">
                  <a16:creationId xmlns:a16="http://schemas.microsoft.com/office/drawing/2014/main" id="{45B1A631-99F7-B04A-1D70-19AC39D44EEB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3" name="모서리가 둥근 직사각형 981">
              <a:extLst>
                <a:ext uri="{FF2B5EF4-FFF2-40B4-BE49-F238E27FC236}">
                  <a16:creationId xmlns:a16="http://schemas.microsoft.com/office/drawing/2014/main" id="{77F6CBB0-C07C-CC5E-922A-330377936DBD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4" name="모서리가 둥근 직사각형 978">
              <a:extLst>
                <a:ext uri="{FF2B5EF4-FFF2-40B4-BE49-F238E27FC236}">
                  <a16:creationId xmlns:a16="http://schemas.microsoft.com/office/drawing/2014/main" id="{DBBFC092-0336-489D-5AC7-632BF55E1B01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5" name="모서리가 둥근 직사각형 975">
              <a:extLst>
                <a:ext uri="{FF2B5EF4-FFF2-40B4-BE49-F238E27FC236}">
                  <a16:creationId xmlns:a16="http://schemas.microsoft.com/office/drawing/2014/main" id="{DD6B463F-1331-67D6-2CC5-460F5A2B315F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56" name="그룹 1755">
            <a:extLst>
              <a:ext uri="{FF2B5EF4-FFF2-40B4-BE49-F238E27FC236}">
                <a16:creationId xmlns:a16="http://schemas.microsoft.com/office/drawing/2014/main" id="{B6568474-DBF4-36CB-F640-D04AEBDBAFFE}"/>
              </a:ext>
            </a:extLst>
          </p:cNvPr>
          <p:cNvGrpSpPr/>
          <p:nvPr/>
        </p:nvGrpSpPr>
        <p:grpSpPr>
          <a:xfrm>
            <a:off x="1380266" y="2967169"/>
            <a:ext cx="64300" cy="2632135"/>
            <a:chOff x="10797297" y="2445905"/>
            <a:chExt cx="64300" cy="2632135"/>
          </a:xfrm>
        </p:grpSpPr>
        <p:sp>
          <p:nvSpPr>
            <p:cNvPr id="1757" name="모서리가 둥근 직사각형 1002">
              <a:extLst>
                <a:ext uri="{FF2B5EF4-FFF2-40B4-BE49-F238E27FC236}">
                  <a16:creationId xmlns:a16="http://schemas.microsoft.com/office/drawing/2014/main" id="{7B074C74-F0E3-C3C5-5CCB-986CC8A3FC89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8" name="모서리가 둥근 직사각형 999">
              <a:extLst>
                <a:ext uri="{FF2B5EF4-FFF2-40B4-BE49-F238E27FC236}">
                  <a16:creationId xmlns:a16="http://schemas.microsoft.com/office/drawing/2014/main" id="{A6768668-49B3-EF86-882E-E131B7ABA75E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9" name="모서리가 둥근 직사각형 996">
              <a:extLst>
                <a:ext uri="{FF2B5EF4-FFF2-40B4-BE49-F238E27FC236}">
                  <a16:creationId xmlns:a16="http://schemas.microsoft.com/office/drawing/2014/main" id="{1D5AD0F5-D0C4-367D-12CA-521393C43F51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0" name="모서리가 둥근 직사각형 993">
              <a:extLst>
                <a:ext uri="{FF2B5EF4-FFF2-40B4-BE49-F238E27FC236}">
                  <a16:creationId xmlns:a16="http://schemas.microsoft.com/office/drawing/2014/main" id="{3A8BF28A-54A6-9576-33EC-86752DA1FB86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1" name="모서리가 둥근 직사각형 990">
              <a:extLst>
                <a:ext uri="{FF2B5EF4-FFF2-40B4-BE49-F238E27FC236}">
                  <a16:creationId xmlns:a16="http://schemas.microsoft.com/office/drawing/2014/main" id="{B5A4A948-590C-C836-8887-ADB92F2EA0E9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2" name="모서리가 둥근 직사각형 987">
              <a:extLst>
                <a:ext uri="{FF2B5EF4-FFF2-40B4-BE49-F238E27FC236}">
                  <a16:creationId xmlns:a16="http://schemas.microsoft.com/office/drawing/2014/main" id="{EC9E9244-F98D-AABA-EF0E-E7ECFD3D5DBC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3" name="모서리가 둥근 직사각형 984">
              <a:extLst>
                <a:ext uri="{FF2B5EF4-FFF2-40B4-BE49-F238E27FC236}">
                  <a16:creationId xmlns:a16="http://schemas.microsoft.com/office/drawing/2014/main" id="{AB7ADAE8-897A-BF6F-0151-F98259ECA956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4" name="모서리가 둥근 직사각형 981">
              <a:extLst>
                <a:ext uri="{FF2B5EF4-FFF2-40B4-BE49-F238E27FC236}">
                  <a16:creationId xmlns:a16="http://schemas.microsoft.com/office/drawing/2014/main" id="{2DD5A564-0B41-964C-F27C-0639E8451362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5" name="모서리가 둥근 직사각형 978">
              <a:extLst>
                <a:ext uri="{FF2B5EF4-FFF2-40B4-BE49-F238E27FC236}">
                  <a16:creationId xmlns:a16="http://schemas.microsoft.com/office/drawing/2014/main" id="{DA381137-84DB-CBBB-B1EB-DC1EAD59948D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6" name="모서리가 둥근 직사각형 975">
              <a:extLst>
                <a:ext uri="{FF2B5EF4-FFF2-40B4-BE49-F238E27FC236}">
                  <a16:creationId xmlns:a16="http://schemas.microsoft.com/office/drawing/2014/main" id="{E8A6D9DE-BD0E-E1AE-8055-637807389B74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67" name="그룹 1766">
            <a:extLst>
              <a:ext uri="{FF2B5EF4-FFF2-40B4-BE49-F238E27FC236}">
                <a16:creationId xmlns:a16="http://schemas.microsoft.com/office/drawing/2014/main" id="{F0FD8A43-1F47-1753-0294-523824DD4CC9}"/>
              </a:ext>
            </a:extLst>
          </p:cNvPr>
          <p:cNvGrpSpPr/>
          <p:nvPr/>
        </p:nvGrpSpPr>
        <p:grpSpPr>
          <a:xfrm>
            <a:off x="870679" y="2970345"/>
            <a:ext cx="64300" cy="2632135"/>
            <a:chOff x="10797297" y="2445905"/>
            <a:chExt cx="64300" cy="2632135"/>
          </a:xfrm>
        </p:grpSpPr>
        <p:sp>
          <p:nvSpPr>
            <p:cNvPr id="1768" name="모서리가 둥근 직사각형 1002">
              <a:extLst>
                <a:ext uri="{FF2B5EF4-FFF2-40B4-BE49-F238E27FC236}">
                  <a16:creationId xmlns:a16="http://schemas.microsoft.com/office/drawing/2014/main" id="{B4435D3B-95FE-D8D6-805E-AD5D9652109B}"/>
                </a:ext>
              </a:extLst>
            </p:cNvPr>
            <p:cNvSpPr/>
            <p:nvPr/>
          </p:nvSpPr>
          <p:spPr>
            <a:xfrm>
              <a:off x="10799406" y="24459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9" name="모서리가 둥근 직사각형 999">
              <a:extLst>
                <a:ext uri="{FF2B5EF4-FFF2-40B4-BE49-F238E27FC236}">
                  <a16:creationId xmlns:a16="http://schemas.microsoft.com/office/drawing/2014/main" id="{8D694C7C-A83F-A37A-47D9-07235E5C9F93}"/>
                </a:ext>
              </a:extLst>
            </p:cNvPr>
            <p:cNvSpPr/>
            <p:nvPr/>
          </p:nvSpPr>
          <p:spPr>
            <a:xfrm>
              <a:off x="10798668" y="27253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0" name="모서리가 둥근 직사각형 996">
              <a:extLst>
                <a:ext uri="{FF2B5EF4-FFF2-40B4-BE49-F238E27FC236}">
                  <a16:creationId xmlns:a16="http://schemas.microsoft.com/office/drawing/2014/main" id="{B940FF7C-38D2-B4FB-8DBD-6B474C3B1084}"/>
                </a:ext>
              </a:extLst>
            </p:cNvPr>
            <p:cNvSpPr/>
            <p:nvPr/>
          </p:nvSpPr>
          <p:spPr>
            <a:xfrm>
              <a:off x="10799406" y="300705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1" name="모서리가 둥근 직사각형 993">
              <a:extLst>
                <a:ext uri="{FF2B5EF4-FFF2-40B4-BE49-F238E27FC236}">
                  <a16:creationId xmlns:a16="http://schemas.microsoft.com/office/drawing/2014/main" id="{AE37456D-B4D0-8CD9-E670-778527470FBE}"/>
                </a:ext>
              </a:extLst>
            </p:cNvPr>
            <p:cNvSpPr/>
            <p:nvPr/>
          </p:nvSpPr>
          <p:spPr>
            <a:xfrm>
              <a:off x="10800472" y="329162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2" name="모서리가 둥근 직사각형 990">
              <a:extLst>
                <a:ext uri="{FF2B5EF4-FFF2-40B4-BE49-F238E27FC236}">
                  <a16:creationId xmlns:a16="http://schemas.microsoft.com/office/drawing/2014/main" id="{97FF4337-A784-ADE4-AAFA-755B42B8A735}"/>
                </a:ext>
              </a:extLst>
            </p:cNvPr>
            <p:cNvSpPr/>
            <p:nvPr/>
          </p:nvSpPr>
          <p:spPr>
            <a:xfrm>
              <a:off x="10801843" y="357200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3" name="모서리가 둥근 직사각형 987">
              <a:extLst>
                <a:ext uri="{FF2B5EF4-FFF2-40B4-BE49-F238E27FC236}">
                  <a16:creationId xmlns:a16="http://schemas.microsoft.com/office/drawing/2014/main" id="{85A0CEE0-E81B-C21B-CC08-24519C70B1D2}"/>
                </a:ext>
              </a:extLst>
            </p:cNvPr>
            <p:cNvSpPr/>
            <p:nvPr/>
          </p:nvSpPr>
          <p:spPr>
            <a:xfrm>
              <a:off x="10800472" y="38522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4" name="모서리가 둥근 직사각형 984">
              <a:extLst>
                <a:ext uri="{FF2B5EF4-FFF2-40B4-BE49-F238E27FC236}">
                  <a16:creationId xmlns:a16="http://schemas.microsoft.com/office/drawing/2014/main" id="{CA98266E-14F7-76AD-79CD-5F40E151257C}"/>
                </a:ext>
              </a:extLst>
            </p:cNvPr>
            <p:cNvSpPr/>
            <p:nvPr/>
          </p:nvSpPr>
          <p:spPr>
            <a:xfrm>
              <a:off x="10797297" y="413377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5" name="모서리가 둥근 직사각형 981">
              <a:extLst>
                <a:ext uri="{FF2B5EF4-FFF2-40B4-BE49-F238E27FC236}">
                  <a16:creationId xmlns:a16="http://schemas.microsoft.com/office/drawing/2014/main" id="{23619CF9-6303-414A-B752-D66F64A4E110}"/>
                </a:ext>
              </a:extLst>
            </p:cNvPr>
            <p:cNvSpPr/>
            <p:nvPr/>
          </p:nvSpPr>
          <p:spPr>
            <a:xfrm>
              <a:off x="10802066" y="44220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6" name="모서리가 둥근 직사각형 978">
              <a:extLst>
                <a:ext uri="{FF2B5EF4-FFF2-40B4-BE49-F238E27FC236}">
                  <a16:creationId xmlns:a16="http://schemas.microsoft.com/office/drawing/2014/main" id="{61ADA471-A65D-5CEB-0930-BDB033AE73BC}"/>
                </a:ext>
              </a:extLst>
            </p:cNvPr>
            <p:cNvSpPr/>
            <p:nvPr/>
          </p:nvSpPr>
          <p:spPr>
            <a:xfrm>
              <a:off x="10798314" y="4699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7" name="모서리가 둥근 직사각형 975">
              <a:extLst>
                <a:ext uri="{FF2B5EF4-FFF2-40B4-BE49-F238E27FC236}">
                  <a16:creationId xmlns:a16="http://schemas.microsoft.com/office/drawing/2014/main" id="{99271868-E039-D57B-879A-06B0E91BED07}"/>
                </a:ext>
              </a:extLst>
            </p:cNvPr>
            <p:cNvSpPr/>
            <p:nvPr/>
          </p:nvSpPr>
          <p:spPr>
            <a:xfrm>
              <a:off x="10798989" y="49806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99" name="그룹 798">
            <a:extLst>
              <a:ext uri="{FF2B5EF4-FFF2-40B4-BE49-F238E27FC236}">
                <a16:creationId xmlns:a16="http://schemas.microsoft.com/office/drawing/2014/main" id="{891C533A-6B37-A914-606D-3C939EEAE28E}"/>
              </a:ext>
            </a:extLst>
          </p:cNvPr>
          <p:cNvGrpSpPr/>
          <p:nvPr/>
        </p:nvGrpSpPr>
        <p:grpSpPr>
          <a:xfrm>
            <a:off x="1715229" y="2963995"/>
            <a:ext cx="573887" cy="2638485"/>
            <a:chOff x="1023079" y="3186049"/>
            <a:chExt cx="573887" cy="2638485"/>
          </a:xfrm>
        </p:grpSpPr>
        <p:grpSp>
          <p:nvGrpSpPr>
            <p:cNvPr id="1866" name="그룹 1865">
              <a:extLst>
                <a:ext uri="{FF2B5EF4-FFF2-40B4-BE49-F238E27FC236}">
                  <a16:creationId xmlns:a16="http://schemas.microsoft.com/office/drawing/2014/main" id="{28322D39-FC96-7981-686D-78B423E67520}"/>
                </a:ext>
              </a:extLst>
            </p:cNvPr>
            <p:cNvGrpSpPr/>
            <p:nvPr/>
          </p:nvGrpSpPr>
          <p:grpSpPr>
            <a:xfrm>
              <a:off x="1194529" y="3186049"/>
              <a:ext cx="64300" cy="2632135"/>
              <a:chOff x="10797297" y="2445905"/>
              <a:chExt cx="64300" cy="2632135"/>
            </a:xfrm>
          </p:grpSpPr>
          <p:sp>
            <p:nvSpPr>
              <p:cNvPr id="1867" name="모서리가 둥근 직사각형 1002">
                <a:extLst>
                  <a:ext uri="{FF2B5EF4-FFF2-40B4-BE49-F238E27FC236}">
                    <a16:creationId xmlns:a16="http://schemas.microsoft.com/office/drawing/2014/main" id="{8FFB7E88-2F05-BC2A-08CD-0D28E778CBBB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68" name="모서리가 둥근 직사각형 999">
                <a:extLst>
                  <a:ext uri="{FF2B5EF4-FFF2-40B4-BE49-F238E27FC236}">
                    <a16:creationId xmlns:a16="http://schemas.microsoft.com/office/drawing/2014/main" id="{6DFD8604-CA22-7B76-E168-CAB8578A430E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69" name="모서리가 둥근 직사각형 996">
                <a:extLst>
                  <a:ext uri="{FF2B5EF4-FFF2-40B4-BE49-F238E27FC236}">
                    <a16:creationId xmlns:a16="http://schemas.microsoft.com/office/drawing/2014/main" id="{1CD962D4-F9E0-B166-4EAA-5A138A5BB3A2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0" name="모서리가 둥근 직사각형 993">
                <a:extLst>
                  <a:ext uri="{FF2B5EF4-FFF2-40B4-BE49-F238E27FC236}">
                    <a16:creationId xmlns:a16="http://schemas.microsoft.com/office/drawing/2014/main" id="{2B0D6AC4-D3D4-732D-0BA9-1A55669B24DC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1" name="모서리가 둥근 직사각형 990">
                <a:extLst>
                  <a:ext uri="{FF2B5EF4-FFF2-40B4-BE49-F238E27FC236}">
                    <a16:creationId xmlns:a16="http://schemas.microsoft.com/office/drawing/2014/main" id="{DFFD03CA-A2A1-A799-D6D0-FA24492AE942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2" name="모서리가 둥근 직사각형 987">
                <a:extLst>
                  <a:ext uri="{FF2B5EF4-FFF2-40B4-BE49-F238E27FC236}">
                    <a16:creationId xmlns:a16="http://schemas.microsoft.com/office/drawing/2014/main" id="{FEA446F5-C852-C26C-B07F-1C3D2D99E430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3" name="모서리가 둥근 직사각형 984">
                <a:extLst>
                  <a:ext uri="{FF2B5EF4-FFF2-40B4-BE49-F238E27FC236}">
                    <a16:creationId xmlns:a16="http://schemas.microsoft.com/office/drawing/2014/main" id="{1230B215-D04A-B230-4411-9B41B01B3D63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4" name="모서리가 둥근 직사각형 981">
                <a:extLst>
                  <a:ext uri="{FF2B5EF4-FFF2-40B4-BE49-F238E27FC236}">
                    <a16:creationId xmlns:a16="http://schemas.microsoft.com/office/drawing/2014/main" id="{91E40281-E705-FDEE-7F47-6AD5516767C1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5" name="모서리가 둥근 직사각형 978">
                <a:extLst>
                  <a:ext uri="{FF2B5EF4-FFF2-40B4-BE49-F238E27FC236}">
                    <a16:creationId xmlns:a16="http://schemas.microsoft.com/office/drawing/2014/main" id="{DB32361C-F15E-FC52-2689-52BB70C1A52B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6" name="모서리가 둥근 직사각형 975">
                <a:extLst>
                  <a:ext uri="{FF2B5EF4-FFF2-40B4-BE49-F238E27FC236}">
                    <a16:creationId xmlns:a16="http://schemas.microsoft.com/office/drawing/2014/main" id="{A473AED6-F487-F98E-897D-4A1357643296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7" name="그룹 1876">
              <a:extLst>
                <a:ext uri="{FF2B5EF4-FFF2-40B4-BE49-F238E27FC236}">
                  <a16:creationId xmlns:a16="http://schemas.microsoft.com/office/drawing/2014/main" id="{E0971A12-531A-E771-3C88-D6FB425C5E55}"/>
                </a:ext>
              </a:extLst>
            </p:cNvPr>
            <p:cNvGrpSpPr/>
            <p:nvPr/>
          </p:nvGrpSpPr>
          <p:grpSpPr>
            <a:xfrm>
              <a:off x="1365979" y="3186049"/>
              <a:ext cx="64300" cy="2632135"/>
              <a:chOff x="10797297" y="2445905"/>
              <a:chExt cx="64300" cy="2632135"/>
            </a:xfrm>
          </p:grpSpPr>
          <p:sp>
            <p:nvSpPr>
              <p:cNvPr id="1878" name="모서리가 둥근 직사각형 1002">
                <a:extLst>
                  <a:ext uri="{FF2B5EF4-FFF2-40B4-BE49-F238E27FC236}">
                    <a16:creationId xmlns:a16="http://schemas.microsoft.com/office/drawing/2014/main" id="{93DB5D08-69E0-4236-792B-4349963919EE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79" name="모서리가 둥근 직사각형 999">
                <a:extLst>
                  <a:ext uri="{FF2B5EF4-FFF2-40B4-BE49-F238E27FC236}">
                    <a16:creationId xmlns:a16="http://schemas.microsoft.com/office/drawing/2014/main" id="{00FBA589-DF8E-50C8-4236-29AEF78DBCEE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0" name="모서리가 둥근 직사각형 996">
                <a:extLst>
                  <a:ext uri="{FF2B5EF4-FFF2-40B4-BE49-F238E27FC236}">
                    <a16:creationId xmlns:a16="http://schemas.microsoft.com/office/drawing/2014/main" id="{67419580-8EC9-1F24-7A7A-3C2F28E57508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1" name="모서리가 둥근 직사각형 993">
                <a:extLst>
                  <a:ext uri="{FF2B5EF4-FFF2-40B4-BE49-F238E27FC236}">
                    <a16:creationId xmlns:a16="http://schemas.microsoft.com/office/drawing/2014/main" id="{429D1AA3-22E8-259B-28F9-A8EA8941EB77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2" name="모서리가 둥근 직사각형 990">
                <a:extLst>
                  <a:ext uri="{FF2B5EF4-FFF2-40B4-BE49-F238E27FC236}">
                    <a16:creationId xmlns:a16="http://schemas.microsoft.com/office/drawing/2014/main" id="{F0BBE8A2-C27F-5A60-52F0-324AD3211106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3" name="모서리가 둥근 직사각형 987">
                <a:extLst>
                  <a:ext uri="{FF2B5EF4-FFF2-40B4-BE49-F238E27FC236}">
                    <a16:creationId xmlns:a16="http://schemas.microsoft.com/office/drawing/2014/main" id="{8286B89E-119D-1D5B-AE11-C5FFC2E644A2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4" name="모서리가 둥근 직사각형 984">
                <a:extLst>
                  <a:ext uri="{FF2B5EF4-FFF2-40B4-BE49-F238E27FC236}">
                    <a16:creationId xmlns:a16="http://schemas.microsoft.com/office/drawing/2014/main" id="{2EC3115E-BEAA-28E6-79AB-14451CC5C3E5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5" name="모서리가 둥근 직사각형 981">
                <a:extLst>
                  <a:ext uri="{FF2B5EF4-FFF2-40B4-BE49-F238E27FC236}">
                    <a16:creationId xmlns:a16="http://schemas.microsoft.com/office/drawing/2014/main" id="{713D92DC-6631-960D-14B9-0C6F0A514B66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6" name="모서리가 둥근 직사각형 978">
                <a:extLst>
                  <a:ext uri="{FF2B5EF4-FFF2-40B4-BE49-F238E27FC236}">
                    <a16:creationId xmlns:a16="http://schemas.microsoft.com/office/drawing/2014/main" id="{23B3A210-BD5E-1C92-7BCE-7536DEF52658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87" name="모서리가 둥근 직사각형 975">
                <a:extLst>
                  <a:ext uri="{FF2B5EF4-FFF2-40B4-BE49-F238E27FC236}">
                    <a16:creationId xmlns:a16="http://schemas.microsoft.com/office/drawing/2014/main" id="{7E062362-D244-3E13-C001-66AF85523E57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8" name="그룹 1887">
              <a:extLst>
                <a:ext uri="{FF2B5EF4-FFF2-40B4-BE49-F238E27FC236}">
                  <a16:creationId xmlns:a16="http://schemas.microsoft.com/office/drawing/2014/main" id="{3C1EF4DC-47FE-5012-DA80-E2F2608368AC}"/>
                </a:ext>
              </a:extLst>
            </p:cNvPr>
            <p:cNvGrpSpPr/>
            <p:nvPr/>
          </p:nvGrpSpPr>
          <p:grpSpPr>
            <a:xfrm>
              <a:off x="1532666" y="3189223"/>
              <a:ext cx="64300" cy="2632135"/>
              <a:chOff x="10797297" y="2445905"/>
              <a:chExt cx="64300" cy="2632135"/>
            </a:xfrm>
          </p:grpSpPr>
          <p:sp>
            <p:nvSpPr>
              <p:cNvPr id="1889" name="모서리가 둥근 직사각형 1002">
                <a:extLst>
                  <a:ext uri="{FF2B5EF4-FFF2-40B4-BE49-F238E27FC236}">
                    <a16:creationId xmlns:a16="http://schemas.microsoft.com/office/drawing/2014/main" id="{BDE7DBA8-ED87-C437-4880-2016DEAB9AB5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0" name="모서리가 둥근 직사각형 999">
                <a:extLst>
                  <a:ext uri="{FF2B5EF4-FFF2-40B4-BE49-F238E27FC236}">
                    <a16:creationId xmlns:a16="http://schemas.microsoft.com/office/drawing/2014/main" id="{B755FD9A-CB89-AC56-5692-C75502820CC9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1" name="모서리가 둥근 직사각형 996">
                <a:extLst>
                  <a:ext uri="{FF2B5EF4-FFF2-40B4-BE49-F238E27FC236}">
                    <a16:creationId xmlns:a16="http://schemas.microsoft.com/office/drawing/2014/main" id="{B5BB84A5-5281-24F7-1799-148F40610EEE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2" name="모서리가 둥근 직사각형 993">
                <a:extLst>
                  <a:ext uri="{FF2B5EF4-FFF2-40B4-BE49-F238E27FC236}">
                    <a16:creationId xmlns:a16="http://schemas.microsoft.com/office/drawing/2014/main" id="{07756A9F-F688-A674-224B-2DDD11B8A4B0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3" name="모서리가 둥근 직사각형 990">
                <a:extLst>
                  <a:ext uri="{FF2B5EF4-FFF2-40B4-BE49-F238E27FC236}">
                    <a16:creationId xmlns:a16="http://schemas.microsoft.com/office/drawing/2014/main" id="{71F71C5C-9013-9FB7-EC20-0ABD9799D55C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4" name="모서리가 둥근 직사각형 987">
                <a:extLst>
                  <a:ext uri="{FF2B5EF4-FFF2-40B4-BE49-F238E27FC236}">
                    <a16:creationId xmlns:a16="http://schemas.microsoft.com/office/drawing/2014/main" id="{DBAE1DF0-16A7-910C-BF3F-892B893002A2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5" name="모서리가 둥근 직사각형 984">
                <a:extLst>
                  <a:ext uri="{FF2B5EF4-FFF2-40B4-BE49-F238E27FC236}">
                    <a16:creationId xmlns:a16="http://schemas.microsoft.com/office/drawing/2014/main" id="{896F89C6-D043-786D-753D-4CBD8785F144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6" name="모서리가 둥근 직사각형 981">
                <a:extLst>
                  <a:ext uri="{FF2B5EF4-FFF2-40B4-BE49-F238E27FC236}">
                    <a16:creationId xmlns:a16="http://schemas.microsoft.com/office/drawing/2014/main" id="{67EB9B0E-8991-79A9-4277-31282075E487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7" name="모서리가 둥근 직사각형 978">
                <a:extLst>
                  <a:ext uri="{FF2B5EF4-FFF2-40B4-BE49-F238E27FC236}">
                    <a16:creationId xmlns:a16="http://schemas.microsoft.com/office/drawing/2014/main" id="{DB867EB4-1290-6375-0304-D5DF28F7F977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8" name="모서리가 둥근 직사각형 975">
                <a:extLst>
                  <a:ext uri="{FF2B5EF4-FFF2-40B4-BE49-F238E27FC236}">
                    <a16:creationId xmlns:a16="http://schemas.microsoft.com/office/drawing/2014/main" id="{C0A8B4D9-805E-EE3E-63C3-E7D6D828F929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9" name="그룹 1898">
              <a:extLst>
                <a:ext uri="{FF2B5EF4-FFF2-40B4-BE49-F238E27FC236}">
                  <a16:creationId xmlns:a16="http://schemas.microsoft.com/office/drawing/2014/main" id="{FB6E8D02-6961-7C92-B559-CEB5F08E4BBE}"/>
                </a:ext>
              </a:extLst>
            </p:cNvPr>
            <p:cNvGrpSpPr/>
            <p:nvPr/>
          </p:nvGrpSpPr>
          <p:grpSpPr>
            <a:xfrm>
              <a:off x="1023079" y="3192399"/>
              <a:ext cx="64300" cy="2632135"/>
              <a:chOff x="10797297" y="2445905"/>
              <a:chExt cx="64300" cy="2632135"/>
            </a:xfrm>
          </p:grpSpPr>
          <p:sp>
            <p:nvSpPr>
              <p:cNvPr id="1900" name="모서리가 둥근 직사각형 1002">
                <a:extLst>
                  <a:ext uri="{FF2B5EF4-FFF2-40B4-BE49-F238E27FC236}">
                    <a16:creationId xmlns:a16="http://schemas.microsoft.com/office/drawing/2014/main" id="{0DF4A5CF-9D26-4E73-92E9-C75A8BBE7F17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1" name="모서리가 둥근 직사각형 999">
                <a:extLst>
                  <a:ext uri="{FF2B5EF4-FFF2-40B4-BE49-F238E27FC236}">
                    <a16:creationId xmlns:a16="http://schemas.microsoft.com/office/drawing/2014/main" id="{3FB02C61-CA96-46A2-B6E4-FCDAD5E8FD79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2" name="모서리가 둥근 직사각형 996">
                <a:extLst>
                  <a:ext uri="{FF2B5EF4-FFF2-40B4-BE49-F238E27FC236}">
                    <a16:creationId xmlns:a16="http://schemas.microsoft.com/office/drawing/2014/main" id="{5614A0C9-2572-0B47-916C-5D72CE7DBA13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3" name="모서리가 둥근 직사각형 993">
                <a:extLst>
                  <a:ext uri="{FF2B5EF4-FFF2-40B4-BE49-F238E27FC236}">
                    <a16:creationId xmlns:a16="http://schemas.microsoft.com/office/drawing/2014/main" id="{6F8BD117-ADF1-7AD1-C8CC-EB8F873D4FFB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4" name="모서리가 둥근 직사각형 990">
                <a:extLst>
                  <a:ext uri="{FF2B5EF4-FFF2-40B4-BE49-F238E27FC236}">
                    <a16:creationId xmlns:a16="http://schemas.microsoft.com/office/drawing/2014/main" id="{938D2DDF-05B3-750E-42C1-FA3BCDAD5B35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5" name="모서리가 둥근 직사각형 987">
                <a:extLst>
                  <a:ext uri="{FF2B5EF4-FFF2-40B4-BE49-F238E27FC236}">
                    <a16:creationId xmlns:a16="http://schemas.microsoft.com/office/drawing/2014/main" id="{05E6A8E2-B7C0-C31A-88B8-A916DD514F3D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6" name="모서리가 둥근 직사각형 984">
                <a:extLst>
                  <a:ext uri="{FF2B5EF4-FFF2-40B4-BE49-F238E27FC236}">
                    <a16:creationId xmlns:a16="http://schemas.microsoft.com/office/drawing/2014/main" id="{26B6503D-B83F-46D4-A90A-E9DA627AE07B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7" name="모서리가 둥근 직사각형 981">
                <a:extLst>
                  <a:ext uri="{FF2B5EF4-FFF2-40B4-BE49-F238E27FC236}">
                    <a16:creationId xmlns:a16="http://schemas.microsoft.com/office/drawing/2014/main" id="{405EA09E-B8C8-AFB6-F688-E8A957F45E65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8" name="모서리가 둥근 직사각형 978">
                <a:extLst>
                  <a:ext uri="{FF2B5EF4-FFF2-40B4-BE49-F238E27FC236}">
                    <a16:creationId xmlns:a16="http://schemas.microsoft.com/office/drawing/2014/main" id="{98DFFDDA-60AB-B52A-D92C-A8D9453C13AF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9" name="모서리가 둥근 직사각형 975">
                <a:extLst>
                  <a:ext uri="{FF2B5EF4-FFF2-40B4-BE49-F238E27FC236}">
                    <a16:creationId xmlns:a16="http://schemas.microsoft.com/office/drawing/2014/main" id="{3E511F5F-E27E-37C2-B294-3294E6ACF03A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734" name="사각형: 둥근 모서리 1733">
            <a:extLst>
              <a:ext uri="{FF2B5EF4-FFF2-40B4-BE49-F238E27FC236}">
                <a16:creationId xmlns:a16="http://schemas.microsoft.com/office/drawing/2014/main" id="{42A7D5F8-C8D6-B9A7-9D96-D1AD6E7AF35D}"/>
              </a:ext>
            </a:extLst>
          </p:cNvPr>
          <p:cNvSpPr/>
          <p:nvPr/>
        </p:nvSpPr>
        <p:spPr>
          <a:xfrm>
            <a:off x="7416800" y="3468004"/>
            <a:ext cx="1611085" cy="3043751"/>
          </a:xfrm>
          <a:prstGeom prst="roundRect">
            <a:avLst>
              <a:gd name="adj" fmla="val 226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25" name="직선 연결선 1924">
            <a:extLst>
              <a:ext uri="{FF2B5EF4-FFF2-40B4-BE49-F238E27FC236}">
                <a16:creationId xmlns:a16="http://schemas.microsoft.com/office/drawing/2014/main" id="{41700707-35FD-40BB-BB4F-B12AD329175D}"/>
              </a:ext>
            </a:extLst>
          </p:cNvPr>
          <p:cNvCxnSpPr>
            <a:cxnSpLocks/>
          </p:cNvCxnSpPr>
          <p:nvPr/>
        </p:nvCxnSpPr>
        <p:spPr>
          <a:xfrm flipV="1">
            <a:off x="7417520" y="3759396"/>
            <a:ext cx="1621705" cy="2728"/>
          </a:xfrm>
          <a:prstGeom prst="line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6" name="TextBox 1588">
            <a:extLst>
              <a:ext uri="{FF2B5EF4-FFF2-40B4-BE49-F238E27FC236}">
                <a16:creationId xmlns:a16="http://schemas.microsoft.com/office/drawing/2014/main" id="{9410BDFB-73C9-A537-94CE-196D2102F25F}"/>
              </a:ext>
            </a:extLst>
          </p:cNvPr>
          <p:cNvSpPr txBox="1"/>
          <p:nvPr/>
        </p:nvSpPr>
        <p:spPr>
          <a:xfrm>
            <a:off x="7464244" y="3495464"/>
            <a:ext cx="16623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단답형 답란 표기방법</a:t>
            </a:r>
          </a:p>
        </p:txBody>
      </p:sp>
      <p:sp>
        <p:nvSpPr>
          <p:cNvPr id="1927" name="TextBox 1589">
            <a:extLst>
              <a:ext uri="{FF2B5EF4-FFF2-40B4-BE49-F238E27FC236}">
                <a16:creationId xmlns:a16="http://schemas.microsoft.com/office/drawing/2014/main" id="{F3341FAF-CEEF-F473-02F9-FB22A73C631C}"/>
              </a:ext>
            </a:extLst>
          </p:cNvPr>
          <p:cNvSpPr txBox="1"/>
          <p:nvPr/>
        </p:nvSpPr>
        <p:spPr>
          <a:xfrm>
            <a:off x="7342461" y="3851384"/>
            <a:ext cx="17882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십진법에 의하되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반드시 자리에 맞추어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정답이 한 자리인 경우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자리에만 표기하거나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    에 표기하고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 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예시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 백의 자리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    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일의 자리    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8" name="모서리가 둥근 직사각형 1590">
            <a:extLst>
              <a:ext uri="{FF2B5EF4-FFF2-40B4-BE49-F238E27FC236}">
                <a16:creationId xmlns:a16="http://schemas.microsoft.com/office/drawing/2014/main" id="{CF6FD34E-E090-7692-58AA-143D31740ECE}"/>
              </a:ext>
            </a:extLst>
          </p:cNvPr>
          <p:cNvSpPr/>
          <p:nvPr/>
        </p:nvSpPr>
        <p:spPr>
          <a:xfrm>
            <a:off x="8056978" y="47345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9" name="TextBox 1591">
            <a:extLst>
              <a:ext uri="{FF2B5EF4-FFF2-40B4-BE49-F238E27FC236}">
                <a16:creationId xmlns:a16="http://schemas.microsoft.com/office/drawing/2014/main" id="{4D4B8674-A63D-AF1A-FE98-D8DD92AB4327}"/>
              </a:ext>
            </a:extLst>
          </p:cNvPr>
          <p:cNvSpPr txBox="1"/>
          <p:nvPr/>
        </p:nvSpPr>
        <p:spPr>
          <a:xfrm>
            <a:off x="7550148" y="5283062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0" name="TextBox 1593">
            <a:extLst>
              <a:ext uri="{FF2B5EF4-FFF2-40B4-BE49-F238E27FC236}">
                <a16:creationId xmlns:a16="http://schemas.microsoft.com/office/drawing/2014/main" id="{A41FD48D-73E1-4B55-22E9-03EE3C8ABE2C}"/>
              </a:ext>
            </a:extLst>
          </p:cNvPr>
          <p:cNvSpPr txBox="1"/>
          <p:nvPr/>
        </p:nvSpPr>
        <p:spPr>
          <a:xfrm>
            <a:off x="7550148" y="5557867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1" name="TextBox 1594">
            <a:extLst>
              <a:ext uri="{FF2B5EF4-FFF2-40B4-BE49-F238E27FC236}">
                <a16:creationId xmlns:a16="http://schemas.microsoft.com/office/drawing/2014/main" id="{F461C88C-63B5-1DE4-1B1F-5A13768B778F}"/>
              </a:ext>
            </a:extLst>
          </p:cNvPr>
          <p:cNvSpPr txBox="1"/>
          <p:nvPr/>
        </p:nvSpPr>
        <p:spPr>
          <a:xfrm>
            <a:off x="7550148" y="5836434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2" name="모서리가 둥근 직사각형 1595">
            <a:extLst>
              <a:ext uri="{FF2B5EF4-FFF2-40B4-BE49-F238E27FC236}">
                <a16:creationId xmlns:a16="http://schemas.microsoft.com/office/drawing/2014/main" id="{33DF779A-631D-9377-1F60-372A0EA59066}"/>
              </a:ext>
            </a:extLst>
          </p:cNvPr>
          <p:cNvSpPr/>
          <p:nvPr/>
        </p:nvSpPr>
        <p:spPr>
          <a:xfrm>
            <a:off x="8729658" y="52914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3" name="모서리가 둥근 직사각형 1596">
            <a:extLst>
              <a:ext uri="{FF2B5EF4-FFF2-40B4-BE49-F238E27FC236}">
                <a16:creationId xmlns:a16="http://schemas.microsoft.com/office/drawing/2014/main" id="{6A4630E1-3129-2707-55F5-10D8AC9D5154}"/>
              </a:ext>
            </a:extLst>
          </p:cNvPr>
          <p:cNvSpPr/>
          <p:nvPr/>
        </p:nvSpPr>
        <p:spPr>
          <a:xfrm>
            <a:off x="8062635" y="5421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4" name="모서리가 둥근 직사각형 1597">
            <a:extLst>
              <a:ext uri="{FF2B5EF4-FFF2-40B4-BE49-F238E27FC236}">
                <a16:creationId xmlns:a16="http://schemas.microsoft.com/office/drawing/2014/main" id="{8DE76BD7-8A12-02D7-C0FC-3293BD970BD9}"/>
              </a:ext>
            </a:extLst>
          </p:cNvPr>
          <p:cNvSpPr/>
          <p:nvPr/>
        </p:nvSpPr>
        <p:spPr>
          <a:xfrm>
            <a:off x="8729658" y="54318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5" name="모서리가 둥근 직사각형 1599">
            <a:extLst>
              <a:ext uri="{FF2B5EF4-FFF2-40B4-BE49-F238E27FC236}">
                <a16:creationId xmlns:a16="http://schemas.microsoft.com/office/drawing/2014/main" id="{3A9FC1F2-DB83-0B23-E737-8DA9C5648E5F}"/>
              </a:ext>
            </a:extLst>
          </p:cNvPr>
          <p:cNvSpPr/>
          <p:nvPr/>
        </p:nvSpPr>
        <p:spPr>
          <a:xfrm>
            <a:off x="8722621" y="5561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6" name="모서리가 둥근 직사각형 1600">
            <a:extLst>
              <a:ext uri="{FF2B5EF4-FFF2-40B4-BE49-F238E27FC236}">
                <a16:creationId xmlns:a16="http://schemas.microsoft.com/office/drawing/2014/main" id="{B54D3F22-6391-B51E-0D07-69FBF8C4AA91}"/>
              </a:ext>
            </a:extLst>
          </p:cNvPr>
          <p:cNvSpPr/>
          <p:nvPr/>
        </p:nvSpPr>
        <p:spPr>
          <a:xfrm>
            <a:off x="8054858" y="56999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7" name="모서리가 둥근 직사각형 1601">
            <a:extLst>
              <a:ext uri="{FF2B5EF4-FFF2-40B4-BE49-F238E27FC236}">
                <a16:creationId xmlns:a16="http://schemas.microsoft.com/office/drawing/2014/main" id="{24223DC1-A40C-4A15-4B42-0206C561EA52}"/>
              </a:ext>
            </a:extLst>
          </p:cNvPr>
          <p:cNvSpPr/>
          <p:nvPr/>
        </p:nvSpPr>
        <p:spPr>
          <a:xfrm>
            <a:off x="8944240" y="59693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8" name="모서리가 둥근 직사각형 1602">
            <a:extLst>
              <a:ext uri="{FF2B5EF4-FFF2-40B4-BE49-F238E27FC236}">
                <a16:creationId xmlns:a16="http://schemas.microsoft.com/office/drawing/2014/main" id="{AB2D67E5-B302-73C1-CC49-8E5254DB0BDD}"/>
              </a:ext>
            </a:extLst>
          </p:cNvPr>
          <p:cNvSpPr/>
          <p:nvPr/>
        </p:nvSpPr>
        <p:spPr>
          <a:xfrm>
            <a:off x="8301548" y="59751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83" name="사각형: 둥근 위쪽 모서리 1982">
            <a:extLst>
              <a:ext uri="{FF2B5EF4-FFF2-40B4-BE49-F238E27FC236}">
                <a16:creationId xmlns:a16="http://schemas.microsoft.com/office/drawing/2014/main" id="{185B0CA2-75EE-90D3-0047-56D320DC1447}"/>
              </a:ext>
            </a:extLst>
          </p:cNvPr>
          <p:cNvSpPr/>
          <p:nvPr/>
        </p:nvSpPr>
        <p:spPr>
          <a:xfrm>
            <a:off x="2513989" y="2584993"/>
            <a:ext cx="520020" cy="282147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84" name="직선 연결선 1983">
            <a:extLst>
              <a:ext uri="{FF2B5EF4-FFF2-40B4-BE49-F238E27FC236}">
                <a16:creationId xmlns:a16="http://schemas.microsoft.com/office/drawing/2014/main" id="{DC6D5C20-FD09-43A7-C02B-7516F9910EA1}"/>
              </a:ext>
            </a:extLst>
          </p:cNvPr>
          <p:cNvCxnSpPr>
            <a:cxnSpLocks/>
          </p:cNvCxnSpPr>
          <p:nvPr/>
        </p:nvCxnSpPr>
        <p:spPr>
          <a:xfrm>
            <a:off x="2513989" y="2874096"/>
            <a:ext cx="52002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5" name="사각형: 둥근 모서리 1984">
            <a:extLst>
              <a:ext uri="{FF2B5EF4-FFF2-40B4-BE49-F238E27FC236}">
                <a16:creationId xmlns:a16="http://schemas.microsoft.com/office/drawing/2014/main" id="{A469C2CD-F65E-7345-1B59-11EE42E44319}"/>
              </a:ext>
            </a:extLst>
          </p:cNvPr>
          <p:cNvSpPr/>
          <p:nvPr/>
        </p:nvSpPr>
        <p:spPr>
          <a:xfrm>
            <a:off x="2513990" y="2585639"/>
            <a:ext cx="520020" cy="1230907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5" name="TextBox 1994">
            <a:extLst>
              <a:ext uri="{FF2B5EF4-FFF2-40B4-BE49-F238E27FC236}">
                <a16:creationId xmlns:a16="http://schemas.microsoft.com/office/drawing/2014/main" id="{153B0A82-7EA5-4436-EFD5-686B6CADC35C}"/>
              </a:ext>
            </a:extLst>
          </p:cNvPr>
          <p:cNvSpPr txBox="1"/>
          <p:nvPr/>
        </p:nvSpPr>
        <p:spPr>
          <a:xfrm>
            <a:off x="2476414" y="3040668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6" name="TextBox 1995">
            <a:extLst>
              <a:ext uri="{FF2B5EF4-FFF2-40B4-BE49-F238E27FC236}">
                <a16:creationId xmlns:a16="http://schemas.microsoft.com/office/drawing/2014/main" id="{133A2EE5-4AF9-ACD7-0945-21D5D06E0DF4}"/>
              </a:ext>
            </a:extLst>
          </p:cNvPr>
          <p:cNvSpPr txBox="1"/>
          <p:nvPr/>
        </p:nvSpPr>
        <p:spPr>
          <a:xfrm>
            <a:off x="2471995" y="3473519"/>
            <a:ext cx="498365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7" name="모서리가 둥근 직사각형 1479">
            <a:extLst>
              <a:ext uri="{FF2B5EF4-FFF2-40B4-BE49-F238E27FC236}">
                <a16:creationId xmlns:a16="http://schemas.microsoft.com/office/drawing/2014/main" id="{A81378DC-9D4E-DB88-B4E6-5081CDC469EF}"/>
              </a:ext>
            </a:extLst>
          </p:cNvPr>
          <p:cNvSpPr/>
          <p:nvPr/>
        </p:nvSpPr>
        <p:spPr>
          <a:xfrm>
            <a:off x="2909766" y="309337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8" name="모서리가 둥근 직사각형 1480">
            <a:extLst>
              <a:ext uri="{FF2B5EF4-FFF2-40B4-BE49-F238E27FC236}">
                <a16:creationId xmlns:a16="http://schemas.microsoft.com/office/drawing/2014/main" id="{229972D8-54C0-08EF-954F-7870B002BDAC}"/>
              </a:ext>
            </a:extLst>
          </p:cNvPr>
          <p:cNvSpPr/>
          <p:nvPr/>
        </p:nvSpPr>
        <p:spPr>
          <a:xfrm>
            <a:off x="2913344" y="352359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사각형: 둥근 모서리 839">
            <a:extLst>
              <a:ext uri="{FF2B5EF4-FFF2-40B4-BE49-F238E27FC236}">
                <a16:creationId xmlns:a16="http://schemas.microsoft.com/office/drawing/2014/main" id="{87AE5068-1887-CBE3-C7EC-1187B2FD2E42}"/>
              </a:ext>
            </a:extLst>
          </p:cNvPr>
          <p:cNvSpPr/>
          <p:nvPr/>
        </p:nvSpPr>
        <p:spPr>
          <a:xfrm>
            <a:off x="2509559" y="4007046"/>
            <a:ext cx="525620" cy="704089"/>
          </a:xfrm>
          <a:prstGeom prst="roundRect">
            <a:avLst>
              <a:gd name="adj" fmla="val 8814"/>
            </a:avLst>
          </a:prstGeom>
          <a:solidFill>
            <a:srgbClr val="F8E7ED"/>
          </a:solidFill>
          <a:ln w="635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0" name="TextBox 1999">
            <a:extLst>
              <a:ext uri="{FF2B5EF4-FFF2-40B4-BE49-F238E27FC236}">
                <a16:creationId xmlns:a16="http://schemas.microsoft.com/office/drawing/2014/main" id="{00B3A48E-7342-749E-E5CA-AB4761FE9188}"/>
              </a:ext>
            </a:extLst>
          </p:cNvPr>
          <p:cNvSpPr txBox="1"/>
          <p:nvPr/>
        </p:nvSpPr>
        <p:spPr>
          <a:xfrm>
            <a:off x="2360712" y="4079426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2003" name="TextBox 2002">
            <a:extLst>
              <a:ext uri="{FF2B5EF4-FFF2-40B4-BE49-F238E27FC236}">
                <a16:creationId xmlns:a16="http://schemas.microsoft.com/office/drawing/2014/main" id="{33FF0F78-5F02-B4C4-BA7A-E3456A03EBA2}"/>
              </a:ext>
            </a:extLst>
          </p:cNvPr>
          <p:cNvSpPr txBox="1"/>
          <p:nvPr/>
        </p:nvSpPr>
        <p:spPr>
          <a:xfrm>
            <a:off x="2519596" y="2589560"/>
            <a:ext cx="49836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  <a:endParaRPr lang="ko-KR" altLang="en-US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004" name="직선 연결선 2003">
            <a:extLst>
              <a:ext uri="{FF2B5EF4-FFF2-40B4-BE49-F238E27FC236}">
                <a16:creationId xmlns:a16="http://schemas.microsoft.com/office/drawing/2014/main" id="{14C10577-5BA3-EBE2-B437-B410E6645AFF}"/>
              </a:ext>
            </a:extLst>
          </p:cNvPr>
          <p:cNvCxnSpPr>
            <a:cxnSpLocks/>
          </p:cNvCxnSpPr>
          <p:nvPr/>
        </p:nvCxnSpPr>
        <p:spPr>
          <a:xfrm>
            <a:off x="3437313" y="2025658"/>
            <a:ext cx="1224000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7" name="직선 연결선 2006">
            <a:extLst>
              <a:ext uri="{FF2B5EF4-FFF2-40B4-BE49-F238E27FC236}">
                <a16:creationId xmlns:a16="http://schemas.microsoft.com/office/drawing/2014/main" id="{F7FA933B-7312-B776-9C90-3A9D151B711D}"/>
              </a:ext>
            </a:extLst>
          </p:cNvPr>
          <p:cNvCxnSpPr>
            <a:cxnSpLocks/>
          </p:cNvCxnSpPr>
          <p:nvPr/>
        </p:nvCxnSpPr>
        <p:spPr>
          <a:xfrm>
            <a:off x="4713663" y="911074"/>
            <a:ext cx="1224000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8" name="직선 연결선 2007">
            <a:extLst>
              <a:ext uri="{FF2B5EF4-FFF2-40B4-BE49-F238E27FC236}">
                <a16:creationId xmlns:a16="http://schemas.microsoft.com/office/drawing/2014/main" id="{FF8C23AF-766E-0084-1434-F831D62E7B39}"/>
              </a:ext>
            </a:extLst>
          </p:cNvPr>
          <p:cNvCxnSpPr>
            <a:cxnSpLocks/>
          </p:cNvCxnSpPr>
          <p:nvPr/>
        </p:nvCxnSpPr>
        <p:spPr>
          <a:xfrm>
            <a:off x="4713663" y="2301724"/>
            <a:ext cx="1224000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9" name="직선 연결선 2008">
            <a:extLst>
              <a:ext uri="{FF2B5EF4-FFF2-40B4-BE49-F238E27FC236}">
                <a16:creationId xmlns:a16="http://schemas.microsoft.com/office/drawing/2014/main" id="{5C1413C1-4F91-BDAE-F169-92AE9DACA4D8}"/>
              </a:ext>
            </a:extLst>
          </p:cNvPr>
          <p:cNvCxnSpPr>
            <a:cxnSpLocks/>
          </p:cNvCxnSpPr>
          <p:nvPr/>
        </p:nvCxnSpPr>
        <p:spPr>
          <a:xfrm>
            <a:off x="5980488" y="1177774"/>
            <a:ext cx="1224000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2" name="직선 연결선 2011">
            <a:extLst>
              <a:ext uri="{FF2B5EF4-FFF2-40B4-BE49-F238E27FC236}">
                <a16:creationId xmlns:a16="http://schemas.microsoft.com/office/drawing/2014/main" id="{AC1EA85D-3EFF-386D-AC52-7742C5D755BB}"/>
              </a:ext>
            </a:extLst>
          </p:cNvPr>
          <p:cNvCxnSpPr>
            <a:cxnSpLocks/>
          </p:cNvCxnSpPr>
          <p:nvPr/>
        </p:nvCxnSpPr>
        <p:spPr>
          <a:xfrm>
            <a:off x="1253159" y="5745440"/>
            <a:ext cx="0" cy="648000"/>
          </a:xfrm>
          <a:prstGeom prst="line">
            <a:avLst/>
          </a:prstGeom>
          <a:ln w="6350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3" name="직선 연결선 2012">
            <a:extLst>
              <a:ext uri="{FF2B5EF4-FFF2-40B4-BE49-F238E27FC236}">
                <a16:creationId xmlns:a16="http://schemas.microsoft.com/office/drawing/2014/main" id="{F4D82CCE-48E5-2EDA-B836-42D8216CDEEB}"/>
              </a:ext>
            </a:extLst>
          </p:cNvPr>
          <p:cNvCxnSpPr>
            <a:cxnSpLocks/>
          </p:cNvCxnSpPr>
          <p:nvPr/>
        </p:nvCxnSpPr>
        <p:spPr>
          <a:xfrm>
            <a:off x="1743697" y="5745440"/>
            <a:ext cx="0" cy="648000"/>
          </a:xfrm>
          <a:prstGeom prst="line">
            <a:avLst/>
          </a:prstGeom>
          <a:ln w="6350">
            <a:solidFill>
              <a:srgbClr val="D871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5" name="TextBox 2014">
            <a:extLst>
              <a:ext uri="{FF2B5EF4-FFF2-40B4-BE49-F238E27FC236}">
                <a16:creationId xmlns:a16="http://schemas.microsoft.com/office/drawing/2014/main" id="{C0B7504F-2372-2B94-6BF4-D3DB83D1CDE2}"/>
              </a:ext>
            </a:extLst>
          </p:cNvPr>
          <p:cNvSpPr txBox="1"/>
          <p:nvPr/>
        </p:nvSpPr>
        <p:spPr>
          <a:xfrm>
            <a:off x="1452188" y="2567351"/>
            <a:ext cx="28517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2016" name="TextBox 2015">
            <a:extLst>
              <a:ext uri="{FF2B5EF4-FFF2-40B4-BE49-F238E27FC236}">
                <a16:creationId xmlns:a16="http://schemas.microsoft.com/office/drawing/2014/main" id="{B27C28C9-176E-CD17-B9D3-EB1CCDB98750}"/>
              </a:ext>
            </a:extLst>
          </p:cNvPr>
          <p:cNvSpPr txBox="1"/>
          <p:nvPr/>
        </p:nvSpPr>
        <p:spPr>
          <a:xfrm>
            <a:off x="1459808" y="4098971"/>
            <a:ext cx="28517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717" name="직사각형 716">
            <a:extLst>
              <a:ext uri="{FF2B5EF4-FFF2-40B4-BE49-F238E27FC236}">
                <a16:creationId xmlns:a16="http://schemas.microsoft.com/office/drawing/2014/main" id="{315572EA-4FCD-843C-65D3-7CD87CFEC0BB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8" name="직사각형 717">
            <a:extLst>
              <a:ext uri="{FF2B5EF4-FFF2-40B4-BE49-F238E27FC236}">
                <a16:creationId xmlns:a16="http://schemas.microsoft.com/office/drawing/2014/main" id="{DFA452BF-E3C1-FB90-C1D0-C7E39E91CEA3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0" name="직사각형 719">
            <a:extLst>
              <a:ext uri="{FF2B5EF4-FFF2-40B4-BE49-F238E27FC236}">
                <a16:creationId xmlns:a16="http://schemas.microsoft.com/office/drawing/2014/main" id="{4F5E96A9-4F48-D249-1DC6-65DBB8A0A303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1" name="직사각형 720">
            <a:extLst>
              <a:ext uri="{FF2B5EF4-FFF2-40B4-BE49-F238E27FC236}">
                <a16:creationId xmlns:a16="http://schemas.microsoft.com/office/drawing/2014/main" id="{20D67F48-EE78-6B40-45D9-55E1A8A87D7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직사각형 725">
            <a:extLst>
              <a:ext uri="{FF2B5EF4-FFF2-40B4-BE49-F238E27FC236}">
                <a16:creationId xmlns:a16="http://schemas.microsoft.com/office/drawing/2014/main" id="{A7F002AB-9485-3F77-56E6-354BF0FE7CDA}"/>
              </a:ext>
            </a:extLst>
          </p:cNvPr>
          <p:cNvSpPr/>
          <p:nvPr/>
        </p:nvSpPr>
        <p:spPr>
          <a:xfrm>
            <a:off x="3661" y="2937953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727" name="Picture 2">
            <a:extLst>
              <a:ext uri="{FF2B5EF4-FFF2-40B4-BE49-F238E27FC236}">
                <a16:creationId xmlns:a16="http://schemas.microsoft.com/office/drawing/2014/main" id="{C23356F8-4D7C-C083-7186-50D73032B5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81706" y="6139363"/>
            <a:ext cx="1215045" cy="354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7009537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6B3F7F9-D563-47D9-99B8-A232334762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4488" y="1844824"/>
            <a:ext cx="4209824" cy="3139635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30D9D84-0899-49FA-A1B4-454E450A0F9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-603" t="12901" r="5424" b="5201"/>
          <a:stretch/>
        </p:blipFill>
        <p:spPr>
          <a:xfrm>
            <a:off x="5041334" y="2060848"/>
            <a:ext cx="4376162" cy="2808312"/>
          </a:xfrm>
          <a:prstGeom prst="rect">
            <a:avLst/>
          </a:prstGeom>
        </p:spPr>
      </p:pic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D490AAA1-76F0-4F77-97E7-D79CA3E32EFD}"/>
              </a:ext>
            </a:extLst>
          </p:cNvPr>
          <p:cNvSpPr/>
          <p:nvPr/>
        </p:nvSpPr>
        <p:spPr>
          <a:xfrm>
            <a:off x="416496" y="2996952"/>
            <a:ext cx="785636" cy="117088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0653279-9D64-448A-9412-49D1A16604F6}"/>
              </a:ext>
            </a:extLst>
          </p:cNvPr>
          <p:cNvSpPr txBox="1"/>
          <p:nvPr/>
        </p:nvSpPr>
        <p:spPr>
          <a:xfrm>
            <a:off x="153724" y="3198168"/>
            <a:ext cx="1467024" cy="23083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시험번호인식에 체크 해제</a:t>
            </a:r>
            <a:endParaRPr lang="ko-KR" altLang="en-US" sz="9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9898D33-0B30-4286-8A95-83935AF5904A}"/>
              </a:ext>
            </a:extLst>
          </p:cNvPr>
          <p:cNvSpPr txBox="1"/>
          <p:nvPr/>
        </p:nvSpPr>
        <p:spPr>
          <a:xfrm>
            <a:off x="5889104" y="2737064"/>
            <a:ext cx="2016224" cy="23083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 사용하기에 체크</a:t>
            </a:r>
            <a:endParaRPr lang="ko-KR" altLang="en-US" sz="900" dirty="0"/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AB5A7D0-7367-4106-AAE9-3A8692AABE43}"/>
              </a:ext>
            </a:extLst>
          </p:cNvPr>
          <p:cNvSpPr/>
          <p:nvPr/>
        </p:nvSpPr>
        <p:spPr>
          <a:xfrm>
            <a:off x="6212776" y="2204864"/>
            <a:ext cx="540424" cy="91296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B7D16CC-F362-47CE-8E0D-9A552DDD4086}"/>
              </a:ext>
            </a:extLst>
          </p:cNvPr>
          <p:cNvSpPr/>
          <p:nvPr/>
        </p:nvSpPr>
        <p:spPr>
          <a:xfrm>
            <a:off x="5241032" y="2492896"/>
            <a:ext cx="792088" cy="108064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D0C33B2-1137-4341-B53B-57FBE7E42164}"/>
              </a:ext>
            </a:extLst>
          </p:cNvPr>
          <p:cNvSpPr txBox="1"/>
          <p:nvPr/>
        </p:nvSpPr>
        <p:spPr>
          <a:xfrm>
            <a:off x="674794" y="654876"/>
            <a:ext cx="873467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/>
              <a:t>국어 선택과목 </a:t>
            </a:r>
            <a:r>
              <a:rPr lang="en-US" altLang="ko-KR" sz="1800" dirty="0"/>
              <a:t>OMR </a:t>
            </a:r>
            <a:r>
              <a:rPr lang="ko-KR" altLang="en-US" sz="1800" dirty="0"/>
              <a:t>의 경우</a:t>
            </a:r>
            <a:r>
              <a:rPr lang="en-US" altLang="ko-KR" sz="1800" dirty="0"/>
              <a:t>, </a:t>
            </a:r>
            <a:r>
              <a:rPr lang="ko-KR" altLang="en-US" sz="1800" dirty="0"/>
              <a:t>시험고유번호 맵핑이 필요합니다</a:t>
            </a:r>
            <a:r>
              <a:rPr lang="en-US" altLang="ko-KR" sz="1800" dirty="0"/>
              <a:t>. OMR </a:t>
            </a:r>
            <a:r>
              <a:rPr lang="ko-KR" altLang="en-US" sz="1800" dirty="0"/>
              <a:t>채점하기 메뉴에서 아래와 같은 옵션 설정이 필요합니다</a:t>
            </a:r>
            <a:endParaRPr lang="ko-KR" altLang="en-US" dirty="0"/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3CE34CF-DF31-4E4D-A84E-37BEA6FB9A23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</p:spTree>
    <p:extLst>
      <p:ext uri="{BB962C8B-B14F-4D97-AF65-F5344CB8AC3E}">
        <p14:creationId xmlns:p14="http://schemas.microsoft.com/office/powerpoint/2010/main" val="300963003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>
            <a:extLst>
              <a:ext uri="{FF2B5EF4-FFF2-40B4-BE49-F238E27FC236}">
                <a16:creationId xmlns:a16="http://schemas.microsoft.com/office/drawing/2014/main" id="{88790CBD-BB74-490C-834A-265168A539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76536" y="173241"/>
            <a:ext cx="8420100" cy="413732"/>
          </a:xfrm>
        </p:spPr>
        <p:txBody>
          <a:bodyPr>
            <a:normAutofit fontScale="90000"/>
          </a:bodyPr>
          <a:lstStyle/>
          <a:p>
            <a:r>
              <a:rPr lang="ko-KR" altLang="en-US" sz="3200" u="sng" dirty="0"/>
              <a:t>국어 선택과목 </a:t>
            </a:r>
            <a:r>
              <a:rPr lang="en-US" altLang="ko-KR" sz="3200" u="sng" dirty="0"/>
              <a:t>OMR</a:t>
            </a:r>
            <a:endParaRPr lang="ko-KR" altLang="en-US" sz="3200" u="sng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A4B381FD-58B4-4848-A2CC-EF0784DBA78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4005" r="10692" b="9530"/>
          <a:stretch/>
        </p:blipFill>
        <p:spPr>
          <a:xfrm>
            <a:off x="2799213" y="2253046"/>
            <a:ext cx="5250132" cy="3408202"/>
          </a:xfrm>
          <a:prstGeom prst="rect">
            <a:avLst/>
          </a:prstGeom>
        </p:spPr>
      </p:pic>
      <p:pic>
        <p:nvPicPr>
          <p:cNvPr id="168" name="그림 167">
            <a:extLst>
              <a:ext uri="{FF2B5EF4-FFF2-40B4-BE49-F238E27FC236}">
                <a16:creationId xmlns:a16="http://schemas.microsoft.com/office/drawing/2014/main" id="{EA39CAE7-9C6E-4783-B37D-49418B61EF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32520" y="1578148"/>
            <a:ext cx="1426017" cy="5014565"/>
          </a:xfrm>
          <a:prstGeom prst="rect">
            <a:avLst/>
          </a:prstGeom>
        </p:spPr>
      </p:pic>
      <p:sp>
        <p:nvSpPr>
          <p:cNvPr id="170" name="TextBox 169">
            <a:extLst>
              <a:ext uri="{FF2B5EF4-FFF2-40B4-BE49-F238E27FC236}">
                <a16:creationId xmlns:a16="http://schemas.microsoft.com/office/drawing/2014/main" id="{AE9E341E-C998-4E63-A5C7-D110E478A550}"/>
              </a:ext>
            </a:extLst>
          </p:cNvPr>
          <p:cNvSpPr txBox="1"/>
          <p:nvPr/>
        </p:nvSpPr>
        <p:spPr>
          <a:xfrm>
            <a:off x="2864768" y="791126"/>
            <a:ext cx="5986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국어 선택과목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선택과목에 따른 실제 시험 고유번호를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탭에서 설정해야 합니다</a:t>
            </a:r>
          </a:p>
        </p:txBody>
      </p:sp>
      <p:cxnSp>
        <p:nvCxnSpPr>
          <p:cNvPr id="171" name="직선 화살표 연결선 170">
            <a:extLst>
              <a:ext uri="{FF2B5EF4-FFF2-40B4-BE49-F238E27FC236}">
                <a16:creationId xmlns:a16="http://schemas.microsoft.com/office/drawing/2014/main" id="{7C9D113B-69F8-47AC-A108-0ACB74E21B9A}"/>
              </a:ext>
            </a:extLst>
          </p:cNvPr>
          <p:cNvCxnSpPr>
            <a:cxnSpLocks/>
          </p:cNvCxnSpPr>
          <p:nvPr/>
        </p:nvCxnSpPr>
        <p:spPr>
          <a:xfrm>
            <a:off x="1810833" y="1933475"/>
            <a:ext cx="1341967" cy="135150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직선 화살표 연결선 171">
            <a:extLst>
              <a:ext uri="{FF2B5EF4-FFF2-40B4-BE49-F238E27FC236}">
                <a16:creationId xmlns:a16="http://schemas.microsoft.com/office/drawing/2014/main" id="{D2A07913-AB03-4FAF-B2CC-89E9B336A06A}"/>
              </a:ext>
            </a:extLst>
          </p:cNvPr>
          <p:cNvCxnSpPr>
            <a:cxnSpLocks/>
          </p:cNvCxnSpPr>
          <p:nvPr/>
        </p:nvCxnSpPr>
        <p:spPr>
          <a:xfrm flipH="1">
            <a:off x="3893475" y="1850605"/>
            <a:ext cx="699485" cy="143437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AECDACF9-2C59-45EA-B027-8F2F73220B5C}"/>
              </a:ext>
            </a:extLst>
          </p:cNvPr>
          <p:cNvSpPr txBox="1"/>
          <p:nvPr/>
        </p:nvSpPr>
        <p:spPr>
          <a:xfrm>
            <a:off x="4579869" y="1422049"/>
            <a:ext cx="468052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인경우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화법과 작문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2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인경우는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언어와매체의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실제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고유번호를 넣습니다</a:t>
            </a:r>
          </a:p>
        </p:txBody>
      </p:sp>
      <p:sp>
        <p:nvSpPr>
          <p:cNvPr id="174" name="사각형: 둥근 모서리 173">
            <a:extLst>
              <a:ext uri="{FF2B5EF4-FFF2-40B4-BE49-F238E27FC236}">
                <a16:creationId xmlns:a16="http://schemas.microsoft.com/office/drawing/2014/main" id="{451EFF07-7E2B-43AB-8426-600B07595053}"/>
              </a:ext>
            </a:extLst>
          </p:cNvPr>
          <p:cNvSpPr/>
          <p:nvPr/>
        </p:nvSpPr>
        <p:spPr>
          <a:xfrm>
            <a:off x="930528" y="1772816"/>
            <a:ext cx="871709" cy="360040"/>
          </a:xfrm>
          <a:prstGeom prst="roundRect">
            <a:avLst>
              <a:gd name="adj" fmla="val 4736"/>
            </a:avLst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77" name="직선 화살표 연결선 176">
            <a:extLst>
              <a:ext uri="{FF2B5EF4-FFF2-40B4-BE49-F238E27FC236}">
                <a16:creationId xmlns:a16="http://schemas.microsoft.com/office/drawing/2014/main" id="{96F5E4F4-217F-4915-908B-EFAF29F5E00F}"/>
              </a:ext>
            </a:extLst>
          </p:cNvPr>
          <p:cNvCxnSpPr>
            <a:cxnSpLocks/>
          </p:cNvCxnSpPr>
          <p:nvPr/>
        </p:nvCxnSpPr>
        <p:spPr>
          <a:xfrm flipH="1">
            <a:off x="1065442" y="958293"/>
            <a:ext cx="143142" cy="84771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Box 179">
            <a:extLst>
              <a:ext uri="{FF2B5EF4-FFF2-40B4-BE49-F238E27FC236}">
                <a16:creationId xmlns:a16="http://schemas.microsoft.com/office/drawing/2014/main" id="{5679A12B-3A88-45B5-AF71-AA5BE954A2C7}"/>
              </a:ext>
            </a:extLst>
          </p:cNvPr>
          <p:cNvSpPr txBox="1"/>
          <p:nvPr/>
        </p:nvSpPr>
        <p:spPr>
          <a:xfrm>
            <a:off x="381494" y="358129"/>
            <a:ext cx="1969776" cy="6001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100" dirty="0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학생이 화법과 작문을 선택한 경우 </a:t>
            </a:r>
            <a:r>
              <a:rPr lang="en-US" altLang="ko-KR" sz="1100" dirty="0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100" dirty="0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마킹</a:t>
            </a:r>
            <a:r>
              <a:rPr lang="en-US" altLang="ko-KR" sz="1100" dirty="0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100" dirty="0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언어와 매체의 경우에는 </a:t>
            </a:r>
            <a:r>
              <a:rPr lang="en-US" altLang="ko-KR" sz="1100" dirty="0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100" dirty="0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번에 </a:t>
            </a:r>
            <a:r>
              <a:rPr lang="ko-KR" altLang="en-US" sz="1100" dirty="0" err="1">
                <a:solidFill>
                  <a:schemeClr val="tx2">
                    <a:lumMod val="7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마킹합니다</a:t>
            </a:r>
            <a:endParaRPr lang="ko-KR" altLang="en-US" sz="1100" dirty="0">
              <a:solidFill>
                <a:schemeClr val="tx2">
                  <a:lumMod val="75000"/>
                </a:schemeClr>
              </a:solidFill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57BE9BE5-0218-4BCC-8D67-FEC1249551DF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</p:spTree>
    <p:extLst>
      <p:ext uri="{BB962C8B-B14F-4D97-AF65-F5344CB8AC3E}">
        <p14:creationId xmlns:p14="http://schemas.microsoft.com/office/powerpoint/2010/main" val="70094875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869986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825688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869986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40134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864296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/>
          <p:nvPr/>
        </p:nvCxnSpPr>
        <p:spPr>
          <a:xfrm>
            <a:off x="864296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866454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022386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173536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340134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497510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659916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818790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975506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138572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535253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536183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912069" y="3226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073995" y="32252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231155" y="3223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911771" y="3486713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916038" y="3749345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907579" y="4014135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911771" y="4278801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913929" y="4547783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913929" y="4813369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911771" y="5077239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911771" y="5339871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907726" y="5608624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860612" y="3219485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387334" y="3224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706420" y="3221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387036" y="3484714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391303" y="3747346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382844" y="4012136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387036" y="4276802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389194" y="4545784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389194" y="4811370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387036" y="5075240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387036" y="5337872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382991" y="5606625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45" name="TextBox 1444"/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80290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①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94384" y="54894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국어영역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865258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865259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979674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879075" y="1009394"/>
            <a:ext cx="111710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339691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836666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684302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761702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865259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336517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5" name="TextBox 1464"/>
          <p:cNvSpPr txBox="1"/>
          <p:nvPr/>
        </p:nvSpPr>
        <p:spPr>
          <a:xfrm>
            <a:off x="852641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330923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4" name="모서리가 둥근 직사각형 1473"/>
          <p:cNvSpPr/>
          <p:nvPr/>
        </p:nvSpPr>
        <p:spPr>
          <a:xfrm>
            <a:off x="2460422" y="2874925"/>
            <a:ext cx="506776" cy="1288789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5" name="직선 연결선 1474"/>
          <p:cNvCxnSpPr/>
          <p:nvPr/>
        </p:nvCxnSpPr>
        <p:spPr>
          <a:xfrm>
            <a:off x="2460422" y="3178082"/>
            <a:ext cx="5067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7" name="TextBox 1476"/>
          <p:cNvSpPr txBox="1"/>
          <p:nvPr/>
        </p:nvSpPr>
        <p:spPr>
          <a:xfrm>
            <a:off x="2462913" y="2910369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1478" name="TextBox 1477"/>
          <p:cNvSpPr txBox="1"/>
          <p:nvPr/>
        </p:nvSpPr>
        <p:spPr>
          <a:xfrm>
            <a:off x="2401949" y="3325019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TextBox 1478"/>
          <p:cNvSpPr txBox="1"/>
          <p:nvPr/>
        </p:nvSpPr>
        <p:spPr>
          <a:xfrm>
            <a:off x="2397530" y="3757870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2835301" y="33777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2838879" y="38079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2457125" y="4300989"/>
            <a:ext cx="506776" cy="476677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TextBox 1482"/>
          <p:cNvSpPr txBox="1"/>
          <p:nvPr/>
        </p:nvSpPr>
        <p:spPr>
          <a:xfrm>
            <a:off x="2316081" y="4283949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1494" name="TextBox 1493"/>
          <p:cNvSpPr txBox="1"/>
          <p:nvPr/>
        </p:nvSpPr>
        <p:spPr>
          <a:xfrm>
            <a:off x="3278095" y="240503"/>
            <a:ext cx="62834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2" name="양쪽 모서리가 둥근 사각형 1"/>
          <p:cNvSpPr/>
          <p:nvPr/>
        </p:nvSpPr>
        <p:spPr>
          <a:xfrm rot="5400000">
            <a:off x="1400701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한쪽 모서리가 둥근 사각형 1141"/>
          <p:cNvSpPr/>
          <p:nvPr/>
        </p:nvSpPr>
        <p:spPr>
          <a:xfrm>
            <a:off x="3718523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/>
        </p:nvGraphicFramePr>
        <p:xfrm>
          <a:off x="3718522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4108826" y="115609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603" name="양쪽 모서리가 둥근 사각형 1602"/>
          <p:cNvSpPr/>
          <p:nvPr/>
        </p:nvSpPr>
        <p:spPr>
          <a:xfrm rot="5400000">
            <a:off x="3527456" y="2945235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한쪽 모서리가 둥근 사각형 1605"/>
          <p:cNvSpPr/>
          <p:nvPr/>
        </p:nvSpPr>
        <p:spPr>
          <a:xfrm>
            <a:off x="5845278" y="621495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graphicFrame>
        <p:nvGraphicFramePr>
          <p:cNvPr id="1607" name="표 1606"/>
          <p:cNvGraphicFramePr>
            <a:graphicFrameLocks noGrp="1"/>
          </p:cNvGraphicFramePr>
          <p:nvPr/>
        </p:nvGraphicFramePr>
        <p:xfrm>
          <a:off x="5845277" y="814948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609" name="그룹 1608"/>
          <p:cNvGrpSpPr/>
          <p:nvPr/>
        </p:nvGrpSpPr>
        <p:grpSpPr>
          <a:xfrm>
            <a:off x="6253652" y="1159293"/>
            <a:ext cx="696763" cy="97408"/>
            <a:chOff x="4158717" y="2946023"/>
            <a:chExt cx="696763" cy="97408"/>
          </a:xfrm>
        </p:grpSpPr>
        <p:sp>
          <p:nvSpPr>
            <p:cNvPr id="1755" name="모서리가 둥근 직사각형 175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6" name="모서리가 둥근 직사각형 175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7" name="모서리가 둥근 직사각형 175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8" name="모서리가 둥근 직사각형 175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9" name="모서리가 둥근 직사각형 175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0" name="그룹 1609"/>
          <p:cNvGrpSpPr/>
          <p:nvPr/>
        </p:nvGrpSpPr>
        <p:grpSpPr>
          <a:xfrm>
            <a:off x="6252010" y="1427391"/>
            <a:ext cx="696763" cy="97408"/>
            <a:chOff x="4158717" y="2946023"/>
            <a:chExt cx="696763" cy="97408"/>
          </a:xfrm>
        </p:grpSpPr>
        <p:sp>
          <p:nvSpPr>
            <p:cNvPr id="1750" name="모서리가 둥근 직사각형 174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1" name="모서리가 둥근 직사각형 175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2" name="모서리가 둥근 직사각형 175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3" name="모서리가 둥근 직사각형 175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4" name="모서리가 둥근 직사각형 175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2" name="그룹 1611"/>
          <p:cNvGrpSpPr/>
          <p:nvPr/>
        </p:nvGrpSpPr>
        <p:grpSpPr>
          <a:xfrm>
            <a:off x="6252479" y="1695489"/>
            <a:ext cx="696763" cy="97408"/>
            <a:chOff x="4158717" y="2946023"/>
            <a:chExt cx="696763" cy="97408"/>
          </a:xfrm>
        </p:grpSpPr>
        <p:sp>
          <p:nvSpPr>
            <p:cNvPr id="1745" name="모서리가 둥근 직사각형 174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6" name="모서리가 둥근 직사각형 174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7" name="모서리가 둥근 직사각형 174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8" name="모서리가 둥근 직사각형 174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9" name="모서리가 둥근 직사각형 174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3" name="그룹 1612"/>
          <p:cNvGrpSpPr/>
          <p:nvPr/>
        </p:nvGrpSpPr>
        <p:grpSpPr>
          <a:xfrm>
            <a:off x="6252479" y="1963587"/>
            <a:ext cx="696763" cy="97408"/>
            <a:chOff x="4158717" y="2946023"/>
            <a:chExt cx="696763" cy="97408"/>
          </a:xfrm>
        </p:grpSpPr>
        <p:sp>
          <p:nvSpPr>
            <p:cNvPr id="1740" name="모서리가 둥근 직사각형 173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1" name="모서리가 둥근 직사각형 174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2" name="모서리가 둥근 직사각형 174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3" name="모서리가 둥근 직사각형 174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4" name="모서리가 둥근 직사각형 174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4" name="그룹 1613"/>
          <p:cNvGrpSpPr/>
          <p:nvPr/>
        </p:nvGrpSpPr>
        <p:grpSpPr>
          <a:xfrm>
            <a:off x="6252010" y="2231685"/>
            <a:ext cx="696763" cy="97408"/>
            <a:chOff x="4158717" y="2946023"/>
            <a:chExt cx="696763" cy="97408"/>
          </a:xfrm>
        </p:grpSpPr>
        <p:sp>
          <p:nvSpPr>
            <p:cNvPr id="1735" name="모서리가 둥근 직사각형 173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6" name="모서리가 둥근 직사각형 173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7" name="모서리가 둥근 직사각형 173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8" name="모서리가 둥근 직사각형 173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9" name="모서리가 둥근 직사각형 173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5" name="그룹 1614"/>
          <p:cNvGrpSpPr/>
          <p:nvPr/>
        </p:nvGrpSpPr>
        <p:grpSpPr>
          <a:xfrm>
            <a:off x="6252479" y="2499783"/>
            <a:ext cx="696763" cy="97408"/>
            <a:chOff x="4158717" y="2946023"/>
            <a:chExt cx="696763" cy="97408"/>
          </a:xfrm>
        </p:grpSpPr>
        <p:sp>
          <p:nvSpPr>
            <p:cNvPr id="1730" name="모서리가 둥근 직사각형 172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1" name="모서리가 둥근 직사각형 173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2" name="모서리가 둥근 직사각형 173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3" name="모서리가 둥근 직사각형 173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4" name="모서리가 둥근 직사각형 173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6" name="그룹 1615"/>
          <p:cNvGrpSpPr/>
          <p:nvPr/>
        </p:nvGrpSpPr>
        <p:grpSpPr>
          <a:xfrm>
            <a:off x="6254701" y="2767881"/>
            <a:ext cx="696763" cy="97408"/>
            <a:chOff x="4158717" y="2946023"/>
            <a:chExt cx="696763" cy="97408"/>
          </a:xfrm>
        </p:grpSpPr>
        <p:sp>
          <p:nvSpPr>
            <p:cNvPr id="1725" name="모서리가 둥근 직사각형 172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6" name="모서리가 둥근 직사각형 172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7" name="모서리가 둥근 직사각형 172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8" name="모서리가 둥근 직사각형 172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9" name="모서리가 둥근 직사각형 172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4" name="그룹 1633"/>
          <p:cNvGrpSpPr/>
          <p:nvPr/>
        </p:nvGrpSpPr>
        <p:grpSpPr>
          <a:xfrm>
            <a:off x="6252479" y="3035979"/>
            <a:ext cx="696763" cy="97408"/>
            <a:chOff x="4158717" y="2946023"/>
            <a:chExt cx="696763" cy="97408"/>
          </a:xfrm>
        </p:grpSpPr>
        <p:sp>
          <p:nvSpPr>
            <p:cNvPr id="1720" name="모서리가 둥근 직사각형 171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1" name="모서리가 둥근 직사각형 172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2" name="모서리가 둥근 직사각형 172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3" name="모서리가 둥근 직사각형 172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4" name="모서리가 둥근 직사각형 172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0" name="그룹 1639"/>
          <p:cNvGrpSpPr/>
          <p:nvPr/>
        </p:nvGrpSpPr>
        <p:grpSpPr>
          <a:xfrm>
            <a:off x="6252479" y="3304077"/>
            <a:ext cx="696763" cy="97408"/>
            <a:chOff x="4158717" y="2946023"/>
            <a:chExt cx="696763" cy="97408"/>
          </a:xfrm>
        </p:grpSpPr>
        <p:sp>
          <p:nvSpPr>
            <p:cNvPr id="1715" name="모서리가 둥근 직사각형 171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6" name="모서리가 둥근 직사각형 171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7" name="모서리가 둥근 직사각형 171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8" name="모서리가 둥근 직사각형 171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9" name="모서리가 둥근 직사각형 171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1" name="그룹 1640"/>
          <p:cNvGrpSpPr/>
          <p:nvPr/>
        </p:nvGrpSpPr>
        <p:grpSpPr>
          <a:xfrm>
            <a:off x="6247362" y="3572175"/>
            <a:ext cx="696763" cy="97408"/>
            <a:chOff x="4158717" y="2946023"/>
            <a:chExt cx="696763" cy="97408"/>
          </a:xfrm>
        </p:grpSpPr>
        <p:sp>
          <p:nvSpPr>
            <p:cNvPr id="1710" name="모서리가 둥근 직사각형 170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1" name="모서리가 둥근 직사각형 171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2" name="모서리가 둥근 직사각형 171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3" name="모서리가 둥근 직사각형 171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4" name="모서리가 둥근 직사각형 171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2" name="그룹 1641"/>
          <p:cNvGrpSpPr/>
          <p:nvPr/>
        </p:nvGrpSpPr>
        <p:grpSpPr>
          <a:xfrm>
            <a:off x="6245910" y="3840273"/>
            <a:ext cx="696763" cy="97408"/>
            <a:chOff x="4158717" y="2946023"/>
            <a:chExt cx="696763" cy="97408"/>
          </a:xfrm>
        </p:grpSpPr>
        <p:sp>
          <p:nvSpPr>
            <p:cNvPr id="1705" name="모서리가 둥근 직사각형 170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6" name="모서리가 둥근 직사각형 170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7" name="모서리가 둥근 직사각형 170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8" name="모서리가 둥근 직사각형 170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9" name="모서리가 둥근 직사각형 170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3" name="그룹 1642"/>
          <p:cNvGrpSpPr/>
          <p:nvPr/>
        </p:nvGrpSpPr>
        <p:grpSpPr>
          <a:xfrm>
            <a:off x="6235581" y="4108371"/>
            <a:ext cx="696763" cy="97408"/>
            <a:chOff x="4158717" y="2946023"/>
            <a:chExt cx="696763" cy="97408"/>
          </a:xfrm>
        </p:grpSpPr>
        <p:sp>
          <p:nvSpPr>
            <p:cNvPr id="1700" name="모서리가 둥근 직사각형 169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1" name="모서리가 둥근 직사각형 170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2" name="모서리가 둥근 직사각형 170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3" name="모서리가 둥근 직사각형 170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4" name="모서리가 둥근 직사각형 170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4" name="그룹 1643"/>
          <p:cNvGrpSpPr/>
          <p:nvPr/>
        </p:nvGrpSpPr>
        <p:grpSpPr>
          <a:xfrm>
            <a:off x="6236050" y="4376469"/>
            <a:ext cx="696763" cy="97408"/>
            <a:chOff x="4158717" y="2946023"/>
            <a:chExt cx="696763" cy="97408"/>
          </a:xfrm>
        </p:grpSpPr>
        <p:sp>
          <p:nvSpPr>
            <p:cNvPr id="1695" name="모서리가 둥근 직사각형 169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6" name="모서리가 둥근 직사각형 169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7" name="모서리가 둥근 직사각형 169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8" name="모서리가 둥근 직사각형 169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9" name="모서리가 둥근 직사각형 169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5" name="그룹 1644"/>
          <p:cNvGrpSpPr/>
          <p:nvPr/>
        </p:nvGrpSpPr>
        <p:grpSpPr>
          <a:xfrm>
            <a:off x="6236050" y="4644567"/>
            <a:ext cx="696763" cy="97408"/>
            <a:chOff x="4158717" y="2946023"/>
            <a:chExt cx="696763" cy="97408"/>
          </a:xfrm>
        </p:grpSpPr>
        <p:sp>
          <p:nvSpPr>
            <p:cNvPr id="1690" name="모서리가 둥근 직사각형 168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1" name="모서리가 둥근 직사각형 169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2" name="모서리가 둥근 직사각형 169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3" name="모서리가 둥근 직사각형 169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4" name="모서리가 둥근 직사각형 169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" name="양쪽 모서리가 둥근 사각형 7"/>
          <p:cNvSpPr/>
          <p:nvPr/>
        </p:nvSpPr>
        <p:spPr>
          <a:xfrm rot="10800000">
            <a:off x="5637875" y="4837484"/>
            <a:ext cx="1406675" cy="1621642"/>
          </a:xfrm>
          <a:prstGeom prst="round2SameRect">
            <a:avLst>
              <a:gd name="adj1" fmla="val 2013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한쪽 모서리가 둥근 사각형 13"/>
          <p:cNvSpPr/>
          <p:nvPr/>
        </p:nvSpPr>
        <p:spPr>
          <a:xfrm rot="16200000">
            <a:off x="3634840" y="2620874"/>
            <a:ext cx="4219647" cy="213572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ea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5" name="양쪽 모서리가 둥근 사각형 1804"/>
          <p:cNvSpPr/>
          <p:nvPr/>
        </p:nvSpPr>
        <p:spPr>
          <a:xfrm rot="5400000">
            <a:off x="6421925" y="2116122"/>
            <a:ext cx="4215444" cy="1218869"/>
          </a:xfrm>
          <a:prstGeom prst="round2SameRect">
            <a:avLst>
              <a:gd name="adj1" fmla="val 2962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45" name="직선 연결선 1844"/>
          <p:cNvCxnSpPr/>
          <p:nvPr/>
        </p:nvCxnSpPr>
        <p:spPr>
          <a:xfrm>
            <a:off x="7920214" y="1300878"/>
            <a:ext cx="12188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8" name="TextBox 1847"/>
          <p:cNvSpPr txBox="1"/>
          <p:nvPr/>
        </p:nvSpPr>
        <p:spPr>
          <a:xfrm>
            <a:off x="8130047" y="619909"/>
            <a:ext cx="92738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 선택</a:t>
            </a:r>
          </a:p>
        </p:txBody>
      </p:sp>
      <p:sp>
        <p:nvSpPr>
          <p:cNvPr id="1859" name="한쪽 모서리가 둥근 사각형 1858"/>
          <p:cNvSpPr/>
          <p:nvPr/>
        </p:nvSpPr>
        <p:spPr>
          <a:xfrm rot="16200000">
            <a:off x="5715948" y="2618770"/>
            <a:ext cx="4215443" cy="213572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ea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과 목</a:t>
            </a:r>
          </a:p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862" name="표 1861"/>
          <p:cNvGraphicFramePr>
            <a:graphicFrameLocks noGrp="1"/>
          </p:cNvGraphicFramePr>
          <p:nvPr/>
        </p:nvGraphicFramePr>
        <p:xfrm>
          <a:off x="7941943" y="1304813"/>
          <a:ext cx="1199274" cy="3223739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pSp>
        <p:nvGrpSpPr>
          <p:cNvPr id="1863" name="그룹 1862"/>
          <p:cNvGrpSpPr/>
          <p:nvPr/>
        </p:nvGrpSpPr>
        <p:grpSpPr>
          <a:xfrm>
            <a:off x="8350318" y="1649158"/>
            <a:ext cx="696763" cy="97408"/>
            <a:chOff x="4158717" y="2946023"/>
            <a:chExt cx="696763" cy="97408"/>
          </a:xfrm>
        </p:grpSpPr>
        <p:sp>
          <p:nvSpPr>
            <p:cNvPr id="1864" name="모서리가 둥근 직사각형 1863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5" name="모서리가 둥근 직사각형 1864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6" name="모서리가 둥근 직사각형 1865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8" name="모서리가 둥근 직사각형 186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9" name="모서리가 둥근 직사각형 186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70" name="그룹 1869"/>
          <p:cNvGrpSpPr/>
          <p:nvPr/>
        </p:nvGrpSpPr>
        <p:grpSpPr>
          <a:xfrm>
            <a:off x="8348676" y="1917256"/>
            <a:ext cx="696763" cy="97408"/>
            <a:chOff x="4158717" y="2946023"/>
            <a:chExt cx="696763" cy="97408"/>
          </a:xfrm>
        </p:grpSpPr>
        <p:sp>
          <p:nvSpPr>
            <p:cNvPr id="1871" name="모서리가 둥근 직사각형 187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2" name="모서리가 둥근 직사각형 187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3" name="모서리가 둥근 직사각형 187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4" name="모서리가 둥근 직사각형 187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5" name="모서리가 둥근 직사각형 187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76" name="그룹 1875"/>
          <p:cNvGrpSpPr/>
          <p:nvPr/>
        </p:nvGrpSpPr>
        <p:grpSpPr>
          <a:xfrm>
            <a:off x="8349145" y="2185354"/>
            <a:ext cx="696763" cy="97408"/>
            <a:chOff x="4158717" y="2946023"/>
            <a:chExt cx="696763" cy="97408"/>
          </a:xfrm>
        </p:grpSpPr>
        <p:sp>
          <p:nvSpPr>
            <p:cNvPr id="1877" name="모서리가 둥근 직사각형 187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8" name="모서리가 둥근 직사각형 187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0" name="모서리가 둥근 직사각형 1879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1" name="모서리가 둥근 직사각형 1880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2" name="모서리가 둥근 직사각형 1881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84" name="그룹 1883"/>
          <p:cNvGrpSpPr/>
          <p:nvPr/>
        </p:nvGrpSpPr>
        <p:grpSpPr>
          <a:xfrm>
            <a:off x="8349145" y="2453452"/>
            <a:ext cx="696763" cy="97408"/>
            <a:chOff x="4158717" y="2946023"/>
            <a:chExt cx="696763" cy="97408"/>
          </a:xfrm>
        </p:grpSpPr>
        <p:sp>
          <p:nvSpPr>
            <p:cNvPr id="1885" name="모서리가 둥근 직사각형 188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6" name="모서리가 둥근 직사각형 188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7" name="모서리가 둥근 직사각형 188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8" name="모서리가 둥근 직사각형 188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9" name="모서리가 둥근 직사각형 188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90" name="그룹 1889"/>
          <p:cNvGrpSpPr/>
          <p:nvPr/>
        </p:nvGrpSpPr>
        <p:grpSpPr>
          <a:xfrm>
            <a:off x="8348676" y="2721550"/>
            <a:ext cx="696763" cy="97408"/>
            <a:chOff x="4158717" y="2946023"/>
            <a:chExt cx="696763" cy="97408"/>
          </a:xfrm>
        </p:grpSpPr>
        <p:sp>
          <p:nvSpPr>
            <p:cNvPr id="1891" name="모서리가 둥근 직사각형 189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2" name="모서리가 둥근 직사각형 189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3" name="모서리가 둥근 직사각형 189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4" name="모서리가 둥근 직사각형 189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5" name="모서리가 둥근 직사각형 189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96" name="그룹 1895"/>
          <p:cNvGrpSpPr/>
          <p:nvPr/>
        </p:nvGrpSpPr>
        <p:grpSpPr>
          <a:xfrm>
            <a:off x="8349145" y="2989648"/>
            <a:ext cx="696763" cy="97408"/>
            <a:chOff x="4158717" y="2946023"/>
            <a:chExt cx="696763" cy="97408"/>
          </a:xfrm>
        </p:grpSpPr>
        <p:sp>
          <p:nvSpPr>
            <p:cNvPr id="1897" name="모서리가 둥근 직사각형 189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8" name="모서리가 둥근 직사각형 189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9" name="모서리가 둥근 직사각형 189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0" name="모서리가 둥근 직사각형 189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1" name="모서리가 둥근 직사각형 190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02" name="그룹 1901"/>
          <p:cNvGrpSpPr/>
          <p:nvPr/>
        </p:nvGrpSpPr>
        <p:grpSpPr>
          <a:xfrm>
            <a:off x="8351367" y="3257746"/>
            <a:ext cx="696763" cy="97408"/>
            <a:chOff x="4158717" y="2946023"/>
            <a:chExt cx="696763" cy="97408"/>
          </a:xfrm>
        </p:grpSpPr>
        <p:sp>
          <p:nvSpPr>
            <p:cNvPr id="1903" name="모서리가 둥근 직사각형 1902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4" name="모서리가 둥근 직사각형 1903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5" name="모서리가 둥근 직사각형 1904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6" name="모서리가 둥근 직사각형 1905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7" name="모서리가 둥근 직사각형 1906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08" name="그룹 1907"/>
          <p:cNvGrpSpPr/>
          <p:nvPr/>
        </p:nvGrpSpPr>
        <p:grpSpPr>
          <a:xfrm>
            <a:off x="8349145" y="3525844"/>
            <a:ext cx="696763" cy="97408"/>
            <a:chOff x="4158717" y="2946023"/>
            <a:chExt cx="696763" cy="97408"/>
          </a:xfrm>
        </p:grpSpPr>
        <p:sp>
          <p:nvSpPr>
            <p:cNvPr id="1909" name="모서리가 둥근 직사각형 1908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0" name="모서리가 둥근 직사각형 1909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1" name="모서리가 둥근 직사각형 1910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2" name="모서리가 둥근 직사각형 1911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3" name="모서리가 둥근 직사각형 1912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14" name="그룹 1913"/>
          <p:cNvGrpSpPr/>
          <p:nvPr/>
        </p:nvGrpSpPr>
        <p:grpSpPr>
          <a:xfrm>
            <a:off x="8349145" y="3793942"/>
            <a:ext cx="696763" cy="97408"/>
            <a:chOff x="4158717" y="2946023"/>
            <a:chExt cx="696763" cy="97408"/>
          </a:xfrm>
        </p:grpSpPr>
        <p:sp>
          <p:nvSpPr>
            <p:cNvPr id="1915" name="모서리가 둥근 직사각형 191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6" name="모서리가 둥근 직사각형 191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7" name="모서리가 둥근 직사각형 191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8" name="모서리가 둥근 직사각형 191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9" name="모서리가 둥근 직사각형 191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20" name="그룹 1919"/>
          <p:cNvGrpSpPr/>
          <p:nvPr/>
        </p:nvGrpSpPr>
        <p:grpSpPr>
          <a:xfrm>
            <a:off x="8344028" y="4062040"/>
            <a:ext cx="696763" cy="97408"/>
            <a:chOff x="4158717" y="2946023"/>
            <a:chExt cx="696763" cy="97408"/>
          </a:xfrm>
        </p:grpSpPr>
        <p:sp>
          <p:nvSpPr>
            <p:cNvPr id="1921" name="모서리가 둥근 직사각형 192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2" name="모서리가 둥근 직사각형 192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3" name="모서리가 둥근 직사각형 192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4" name="모서리가 둥근 직사각형 192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5" name="모서리가 둥근 직사각형 192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26" name="그룹 1925"/>
          <p:cNvGrpSpPr/>
          <p:nvPr/>
        </p:nvGrpSpPr>
        <p:grpSpPr>
          <a:xfrm>
            <a:off x="8342576" y="4330138"/>
            <a:ext cx="696763" cy="97408"/>
            <a:chOff x="4158717" y="2946023"/>
            <a:chExt cx="696763" cy="97408"/>
          </a:xfrm>
        </p:grpSpPr>
        <p:sp>
          <p:nvSpPr>
            <p:cNvPr id="1927" name="모서리가 둥근 직사각형 192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8" name="모서리가 둥근 직사각형 192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9" name="모서리가 둥근 직사각형 192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0" name="모서리가 둥근 직사각형 192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1" name="모서리가 둥근 직사각형 193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50" name="양쪽 모서리가 둥근 사각형 1949"/>
          <p:cNvSpPr/>
          <p:nvPr/>
        </p:nvSpPr>
        <p:spPr>
          <a:xfrm rot="10800000">
            <a:off x="7716881" y="4537876"/>
            <a:ext cx="1422199" cy="1921250"/>
          </a:xfrm>
          <a:prstGeom prst="round2SameRect">
            <a:avLst>
              <a:gd name="adj1" fmla="val 2013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양쪽 모서리가 둥근 사각형 79"/>
          <p:cNvSpPr/>
          <p:nvPr/>
        </p:nvSpPr>
        <p:spPr>
          <a:xfrm rot="16200000">
            <a:off x="697900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06C580E8-2B78-41E8-BC09-C8ACC7DAA108}"/>
              </a:ext>
            </a:extLst>
          </p:cNvPr>
          <p:cNvSpPr txBox="1"/>
          <p:nvPr/>
        </p:nvSpPr>
        <p:spPr>
          <a:xfrm>
            <a:off x="848544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" name="직사각형 451">
            <a:extLst>
              <a:ext uri="{FF2B5EF4-FFF2-40B4-BE49-F238E27FC236}">
                <a16:creationId xmlns:a16="http://schemas.microsoft.com/office/drawing/2014/main" id="{44700454-BB83-4D8B-9E00-60810DE267D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14EAD0AE-CF5F-4BE1-83B1-8F4314CBBC33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5BCE837A-A987-4D4F-8981-408498030F0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" name="직사각형 457">
            <a:extLst>
              <a:ext uri="{FF2B5EF4-FFF2-40B4-BE49-F238E27FC236}">
                <a16:creationId xmlns:a16="http://schemas.microsoft.com/office/drawing/2014/main" id="{5F44C45C-5B5E-447B-A36F-C8F4B040B280}"/>
              </a:ext>
            </a:extLst>
          </p:cNvPr>
          <p:cNvSpPr/>
          <p:nvPr/>
        </p:nvSpPr>
        <p:spPr>
          <a:xfrm>
            <a:off x="5850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AE705A31-964F-4782-A12B-56C6A9271B9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BA35C722-4B26-47C2-A510-036220C27F28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E7A054C8-F823-4D75-B9EE-46BBFCB31065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EB4BB3A5-E64D-44C9-BB93-8B333AFB9436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81AB762D-3D8C-49B4-83CA-921B9367AE34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2B7D1383-A163-4121-82AE-2BFC364CE6D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2623BC4A-7F67-4F97-9EBA-AE5EB30762C5}"/>
              </a:ext>
            </a:extLst>
          </p:cNvPr>
          <p:cNvSpPr txBox="1"/>
          <p:nvPr/>
        </p:nvSpPr>
        <p:spPr>
          <a:xfrm>
            <a:off x="850133" y="5917601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467" name="모서리가 둥근 직사각형 1005">
            <a:extLst>
              <a:ext uri="{FF2B5EF4-FFF2-40B4-BE49-F238E27FC236}">
                <a16:creationId xmlns:a16="http://schemas.microsoft.com/office/drawing/2014/main" id="{EB1C9913-EFD9-4ABC-B6DF-9E7562336779}"/>
              </a:ext>
            </a:extLst>
          </p:cNvPr>
          <p:cNvSpPr/>
          <p:nvPr/>
        </p:nvSpPr>
        <p:spPr>
          <a:xfrm>
            <a:off x="854425" y="5887706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68" name="직선 연결선 467">
            <a:extLst>
              <a:ext uri="{FF2B5EF4-FFF2-40B4-BE49-F238E27FC236}">
                <a16:creationId xmlns:a16="http://schemas.microsoft.com/office/drawing/2014/main" id="{61E1F230-E024-4806-AA61-064A5A2AA915}"/>
              </a:ext>
            </a:extLst>
          </p:cNvPr>
          <p:cNvCxnSpPr/>
          <p:nvPr/>
        </p:nvCxnSpPr>
        <p:spPr>
          <a:xfrm>
            <a:off x="1386749" y="5890378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9" name="TextBox 468">
            <a:extLst>
              <a:ext uri="{FF2B5EF4-FFF2-40B4-BE49-F238E27FC236}">
                <a16:creationId xmlns:a16="http://schemas.microsoft.com/office/drawing/2014/main" id="{734863E4-3912-488D-99EC-B2556E20340A}"/>
              </a:ext>
            </a:extLst>
          </p:cNvPr>
          <p:cNvSpPr txBox="1"/>
          <p:nvPr/>
        </p:nvSpPr>
        <p:spPr>
          <a:xfrm>
            <a:off x="789778" y="6279514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470" name="양쪽 대괄호 469">
            <a:extLst>
              <a:ext uri="{FF2B5EF4-FFF2-40B4-BE49-F238E27FC236}">
                <a16:creationId xmlns:a16="http://schemas.microsoft.com/office/drawing/2014/main" id="{42B09F2E-2455-49CE-BE3C-FF79751492A8}"/>
              </a:ext>
            </a:extLst>
          </p:cNvPr>
          <p:cNvSpPr/>
          <p:nvPr/>
        </p:nvSpPr>
        <p:spPr>
          <a:xfrm>
            <a:off x="1482200" y="6036645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472" name="직선 연결선 471">
            <a:extLst>
              <a:ext uri="{FF2B5EF4-FFF2-40B4-BE49-F238E27FC236}">
                <a16:creationId xmlns:a16="http://schemas.microsoft.com/office/drawing/2014/main" id="{9517B367-178A-49AA-87D4-E5D703E71C95}"/>
              </a:ext>
            </a:extLst>
          </p:cNvPr>
          <p:cNvCxnSpPr/>
          <p:nvPr/>
        </p:nvCxnSpPr>
        <p:spPr>
          <a:xfrm>
            <a:off x="2007849" y="5890378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95508779-A51C-40C8-9E0F-C08B3EC3E7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7980" y="5897090"/>
            <a:ext cx="612000" cy="612000"/>
          </a:xfrm>
          <a:prstGeom prst="rect">
            <a:avLst/>
          </a:prstGeom>
        </p:spPr>
      </p:pic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97CBF582-1AF3-492F-9037-C06EBC899344}"/>
              </a:ext>
            </a:extLst>
          </p:cNvPr>
          <p:cNvSpPr/>
          <p:nvPr/>
        </p:nvSpPr>
        <p:spPr>
          <a:xfrm>
            <a:off x="6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8" name="모서리가 둥근 직사각형 1863">
            <a:extLst>
              <a:ext uri="{FF2B5EF4-FFF2-40B4-BE49-F238E27FC236}">
                <a16:creationId xmlns:a16="http://schemas.microsoft.com/office/drawing/2014/main" id="{9F78DDF6-C03D-4829-9832-E8040CB86E90}"/>
              </a:ext>
            </a:extLst>
          </p:cNvPr>
          <p:cNvSpPr/>
          <p:nvPr/>
        </p:nvSpPr>
        <p:spPr>
          <a:xfrm>
            <a:off x="8121352" y="912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9" name="모서리가 둥근 직사각형 1864">
            <a:extLst>
              <a:ext uri="{FF2B5EF4-FFF2-40B4-BE49-F238E27FC236}">
                <a16:creationId xmlns:a16="http://schemas.microsoft.com/office/drawing/2014/main" id="{D1F93872-6DAB-4048-BC7A-A6A031EB887B}"/>
              </a:ext>
            </a:extLst>
          </p:cNvPr>
          <p:cNvSpPr/>
          <p:nvPr/>
        </p:nvSpPr>
        <p:spPr>
          <a:xfrm>
            <a:off x="8121352" y="11177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3" name="TextBox 482">
            <a:extLst>
              <a:ext uri="{FF2B5EF4-FFF2-40B4-BE49-F238E27FC236}">
                <a16:creationId xmlns:a16="http://schemas.microsoft.com/office/drawing/2014/main" id="{EBCC03EA-3432-41BC-9716-8983393CA2E1}"/>
              </a:ext>
            </a:extLst>
          </p:cNvPr>
          <p:cNvSpPr txBox="1"/>
          <p:nvPr/>
        </p:nvSpPr>
        <p:spPr>
          <a:xfrm>
            <a:off x="8265395" y="846076"/>
            <a:ext cx="7863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화법과 작문</a:t>
            </a:r>
          </a:p>
        </p:txBody>
      </p:sp>
      <p:sp>
        <p:nvSpPr>
          <p:cNvPr id="484" name="TextBox 483">
            <a:extLst>
              <a:ext uri="{FF2B5EF4-FFF2-40B4-BE49-F238E27FC236}">
                <a16:creationId xmlns:a16="http://schemas.microsoft.com/office/drawing/2014/main" id="{C15C8BB7-18F3-4B73-BAD3-85CEA67FDE6A}"/>
              </a:ext>
            </a:extLst>
          </p:cNvPr>
          <p:cNvSpPr txBox="1"/>
          <p:nvPr/>
        </p:nvSpPr>
        <p:spPr>
          <a:xfrm>
            <a:off x="8265368" y="1054690"/>
            <a:ext cx="7863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언어와 매체</a:t>
            </a:r>
          </a:p>
        </p:txBody>
      </p:sp>
      <p:sp>
        <p:nvSpPr>
          <p:cNvPr id="487" name="TextBox 486">
            <a:extLst>
              <a:ext uri="{FF2B5EF4-FFF2-40B4-BE49-F238E27FC236}">
                <a16:creationId xmlns:a16="http://schemas.microsoft.com/office/drawing/2014/main" id="{7C8CFCF6-CD2C-4689-995A-EB340725206B}"/>
              </a:ext>
            </a:extLst>
          </p:cNvPr>
          <p:cNvSpPr txBox="1"/>
          <p:nvPr/>
        </p:nvSpPr>
        <p:spPr>
          <a:xfrm>
            <a:off x="7754401" y="4604355"/>
            <a:ext cx="1591087" cy="11079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‘</a:t>
            </a: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선택 과목 선택</a:t>
            </a:r>
            <a:r>
              <a:rPr kumimoji="0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’</a:t>
            </a: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 에서</a:t>
            </a:r>
            <a:endParaRPr kumimoji="0" lang="en-US" altLang="ko-KR" sz="8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선택 과목에 </a:t>
            </a:r>
            <a:r>
              <a:rPr kumimoji="0" lang="ko-KR" altLang="en-US" sz="80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마킹하세요</a:t>
            </a:r>
            <a:endParaRPr kumimoji="0" lang="en-US" altLang="ko-KR" sz="8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r>
              <a:rPr lang="ko-KR" altLang="en-US" sz="800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화법과 작문은 </a:t>
            </a:r>
            <a:r>
              <a:rPr lang="en-US" altLang="ko-KR" sz="800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00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en-US" altLang="ko-KR" sz="800" dirty="0">
              <a:solidFill>
                <a:prstClr val="black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언어와 매체는 </a:t>
            </a:r>
            <a:r>
              <a:rPr kumimoji="0" lang="en-US" altLang="ko-KR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2</a:t>
            </a: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번</a:t>
            </a:r>
            <a:endParaRPr kumimoji="0" lang="en-US" altLang="ko-KR" sz="8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endParaRPr kumimoji="0" lang="en-US" altLang="ko-KR" sz="8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  <a:p>
            <a:r>
              <a:rPr lang="ko-KR" altLang="en-US" sz="800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</a:t>
            </a:r>
            <a:r>
              <a:rPr lang="en-US" altLang="ko-KR" sz="800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  <a:r>
              <a:rPr lang="ko-KR" altLang="en-US" sz="800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언어와 매체 선택인 경우</a:t>
            </a:r>
            <a:r>
              <a:rPr lang="en-US" altLang="ko-KR" sz="800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endParaRPr lang="ko-KR" altLang="en-US" dirty="0">
              <a:latin typeface="나눔바른고딕" panose="020B0603020101020101" pitchFamily="50" charset="-127"/>
              <a:ea typeface="나눔바른고딕" panose="020B0603020101020101" pitchFamily="50" charset="-127"/>
            </a:endParaRPr>
          </a:p>
        </p:txBody>
      </p:sp>
      <p:sp>
        <p:nvSpPr>
          <p:cNvPr id="488" name="모서리가 둥근 직사각형 1864">
            <a:extLst>
              <a:ext uri="{FF2B5EF4-FFF2-40B4-BE49-F238E27FC236}">
                <a16:creationId xmlns:a16="http://schemas.microsoft.com/office/drawing/2014/main" id="{8A971551-C3BE-47F3-9CE1-235617DA4B2B}"/>
              </a:ext>
            </a:extLst>
          </p:cNvPr>
          <p:cNvSpPr/>
          <p:nvPr/>
        </p:nvSpPr>
        <p:spPr>
          <a:xfrm>
            <a:off x="7981138" y="5648092"/>
            <a:ext cx="59531" cy="97408"/>
          </a:xfrm>
          <a:prstGeom prst="roundRect">
            <a:avLst>
              <a:gd name="adj" fmla="val 48667"/>
            </a:avLst>
          </a:prstGeom>
          <a:solidFill>
            <a:schemeClr val="tx1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12E13301-C5BD-4639-B6DA-F538FA0D6026}"/>
              </a:ext>
            </a:extLst>
          </p:cNvPr>
          <p:cNvSpPr txBox="1"/>
          <p:nvPr/>
        </p:nvSpPr>
        <p:spPr>
          <a:xfrm>
            <a:off x="8145079" y="5574432"/>
            <a:ext cx="7863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언어와 매체</a:t>
            </a:r>
          </a:p>
        </p:txBody>
      </p:sp>
      <p:sp>
        <p:nvSpPr>
          <p:cNvPr id="490" name="모서리가 둥근 직사각형 1863">
            <a:extLst>
              <a:ext uri="{FF2B5EF4-FFF2-40B4-BE49-F238E27FC236}">
                <a16:creationId xmlns:a16="http://schemas.microsoft.com/office/drawing/2014/main" id="{B2A53239-F3CF-498E-A94F-41DDAFE58629}"/>
              </a:ext>
            </a:extLst>
          </p:cNvPr>
          <p:cNvSpPr/>
          <p:nvPr/>
        </p:nvSpPr>
        <p:spPr>
          <a:xfrm>
            <a:off x="7977336" y="54646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F8F23A7D-232C-4335-876A-6B088C2C4026}"/>
              </a:ext>
            </a:extLst>
          </p:cNvPr>
          <p:cNvSpPr txBox="1"/>
          <p:nvPr/>
        </p:nvSpPr>
        <p:spPr>
          <a:xfrm>
            <a:off x="8137835" y="5397933"/>
            <a:ext cx="7863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화법과 작문</a:t>
            </a:r>
          </a:p>
        </p:txBody>
      </p:sp>
    </p:spTree>
    <p:extLst>
      <p:ext uri="{BB962C8B-B14F-4D97-AF65-F5344CB8AC3E}">
        <p14:creationId xmlns:p14="http://schemas.microsoft.com/office/powerpoint/2010/main" val="268421455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TextBox 715"/>
          <p:cNvSpPr txBox="1"/>
          <p:nvPr/>
        </p:nvSpPr>
        <p:spPr>
          <a:xfrm>
            <a:off x="681672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445" name="TextBox 1444"/>
          <p:cNvSpPr txBox="1"/>
          <p:nvPr/>
        </p:nvSpPr>
        <p:spPr>
          <a:xfrm>
            <a:off x="701309" y="270404"/>
            <a:ext cx="243137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636274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①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250368" y="54894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국어영역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721242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721243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835658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735060" y="1009394"/>
            <a:ext cx="111224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195675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692650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540286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617686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721243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192501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186907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494119" y="240503"/>
            <a:ext cx="596122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2" name="양쪽 모서리가 둥근 사각형 1"/>
          <p:cNvSpPr/>
          <p:nvPr/>
        </p:nvSpPr>
        <p:spPr>
          <a:xfrm rot="5400000">
            <a:off x="1507912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한쪽 모서리가 둥근 사각형 1141"/>
          <p:cNvSpPr/>
          <p:nvPr/>
        </p:nvSpPr>
        <p:spPr>
          <a:xfrm>
            <a:off x="3825734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5939978"/>
              </p:ext>
            </p:extLst>
          </p:nvPr>
        </p:nvGraphicFramePr>
        <p:xfrm>
          <a:off x="3825733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4216037" y="115609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603" name="양쪽 모서리가 둥근 사각형 1602"/>
          <p:cNvSpPr/>
          <p:nvPr/>
        </p:nvSpPr>
        <p:spPr>
          <a:xfrm rot="5400000">
            <a:off x="3634667" y="2945235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한쪽 모서리가 둥근 사각형 1605"/>
          <p:cNvSpPr/>
          <p:nvPr/>
        </p:nvSpPr>
        <p:spPr>
          <a:xfrm>
            <a:off x="5952489" y="621495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graphicFrame>
        <p:nvGraphicFramePr>
          <p:cNvPr id="1607" name="표 160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6647716"/>
              </p:ext>
            </p:extLst>
          </p:nvPr>
        </p:nvGraphicFramePr>
        <p:xfrm>
          <a:off x="5952488" y="814948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609" name="그룹 1608"/>
          <p:cNvGrpSpPr/>
          <p:nvPr/>
        </p:nvGrpSpPr>
        <p:grpSpPr>
          <a:xfrm>
            <a:off x="6360863" y="1159293"/>
            <a:ext cx="696763" cy="97408"/>
            <a:chOff x="4158717" y="2946023"/>
            <a:chExt cx="696763" cy="97408"/>
          </a:xfrm>
        </p:grpSpPr>
        <p:sp>
          <p:nvSpPr>
            <p:cNvPr id="1755" name="모서리가 둥근 직사각형 175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6" name="모서리가 둥근 직사각형 175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7" name="모서리가 둥근 직사각형 175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8" name="모서리가 둥근 직사각형 175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9" name="모서리가 둥근 직사각형 175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0" name="그룹 1609"/>
          <p:cNvGrpSpPr/>
          <p:nvPr/>
        </p:nvGrpSpPr>
        <p:grpSpPr>
          <a:xfrm>
            <a:off x="6359221" y="1427391"/>
            <a:ext cx="696763" cy="97408"/>
            <a:chOff x="4158717" y="2946023"/>
            <a:chExt cx="696763" cy="97408"/>
          </a:xfrm>
        </p:grpSpPr>
        <p:sp>
          <p:nvSpPr>
            <p:cNvPr id="1750" name="모서리가 둥근 직사각형 174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1" name="모서리가 둥근 직사각형 175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2" name="모서리가 둥근 직사각형 175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3" name="모서리가 둥근 직사각형 175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54" name="모서리가 둥근 직사각형 175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2" name="그룹 1611"/>
          <p:cNvGrpSpPr/>
          <p:nvPr/>
        </p:nvGrpSpPr>
        <p:grpSpPr>
          <a:xfrm>
            <a:off x="6359690" y="1695489"/>
            <a:ext cx="696763" cy="97408"/>
            <a:chOff x="4158717" y="2946023"/>
            <a:chExt cx="696763" cy="97408"/>
          </a:xfrm>
        </p:grpSpPr>
        <p:sp>
          <p:nvSpPr>
            <p:cNvPr id="1745" name="모서리가 둥근 직사각형 174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6" name="모서리가 둥근 직사각형 174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7" name="모서리가 둥근 직사각형 174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8" name="모서리가 둥근 직사각형 174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9" name="모서리가 둥근 직사각형 174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3" name="그룹 1612"/>
          <p:cNvGrpSpPr/>
          <p:nvPr/>
        </p:nvGrpSpPr>
        <p:grpSpPr>
          <a:xfrm>
            <a:off x="6359690" y="1963587"/>
            <a:ext cx="696763" cy="97408"/>
            <a:chOff x="4158717" y="2946023"/>
            <a:chExt cx="696763" cy="97408"/>
          </a:xfrm>
        </p:grpSpPr>
        <p:sp>
          <p:nvSpPr>
            <p:cNvPr id="1740" name="모서리가 둥근 직사각형 173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1" name="모서리가 둥근 직사각형 174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2" name="모서리가 둥근 직사각형 174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3" name="모서리가 둥근 직사각형 174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44" name="모서리가 둥근 직사각형 174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4" name="그룹 1613"/>
          <p:cNvGrpSpPr/>
          <p:nvPr/>
        </p:nvGrpSpPr>
        <p:grpSpPr>
          <a:xfrm>
            <a:off x="6359221" y="2231685"/>
            <a:ext cx="696763" cy="97408"/>
            <a:chOff x="4158717" y="2946023"/>
            <a:chExt cx="696763" cy="97408"/>
          </a:xfrm>
        </p:grpSpPr>
        <p:sp>
          <p:nvSpPr>
            <p:cNvPr id="1735" name="모서리가 둥근 직사각형 173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6" name="모서리가 둥근 직사각형 173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7" name="모서리가 둥근 직사각형 173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8" name="모서리가 둥근 직사각형 173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9" name="모서리가 둥근 직사각형 173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5" name="그룹 1614"/>
          <p:cNvGrpSpPr/>
          <p:nvPr/>
        </p:nvGrpSpPr>
        <p:grpSpPr>
          <a:xfrm>
            <a:off x="6359690" y="2499783"/>
            <a:ext cx="696763" cy="97408"/>
            <a:chOff x="4158717" y="2946023"/>
            <a:chExt cx="696763" cy="97408"/>
          </a:xfrm>
        </p:grpSpPr>
        <p:sp>
          <p:nvSpPr>
            <p:cNvPr id="1730" name="모서리가 둥근 직사각형 172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1" name="모서리가 둥근 직사각형 173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2" name="모서리가 둥근 직사각형 173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3" name="모서리가 둥근 직사각형 173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34" name="모서리가 둥근 직사각형 173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16" name="그룹 1615"/>
          <p:cNvGrpSpPr/>
          <p:nvPr/>
        </p:nvGrpSpPr>
        <p:grpSpPr>
          <a:xfrm>
            <a:off x="6361912" y="2767881"/>
            <a:ext cx="696763" cy="97408"/>
            <a:chOff x="4158717" y="2946023"/>
            <a:chExt cx="696763" cy="97408"/>
          </a:xfrm>
        </p:grpSpPr>
        <p:sp>
          <p:nvSpPr>
            <p:cNvPr id="1725" name="모서리가 둥근 직사각형 172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6" name="모서리가 둥근 직사각형 172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7" name="모서리가 둥근 직사각형 172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8" name="모서리가 둥근 직사각형 172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9" name="모서리가 둥근 직사각형 172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4" name="그룹 1633"/>
          <p:cNvGrpSpPr/>
          <p:nvPr/>
        </p:nvGrpSpPr>
        <p:grpSpPr>
          <a:xfrm>
            <a:off x="6359690" y="3035979"/>
            <a:ext cx="696763" cy="97408"/>
            <a:chOff x="4158717" y="2946023"/>
            <a:chExt cx="696763" cy="97408"/>
          </a:xfrm>
        </p:grpSpPr>
        <p:sp>
          <p:nvSpPr>
            <p:cNvPr id="1720" name="모서리가 둥근 직사각형 171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1" name="모서리가 둥근 직사각형 172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2" name="모서리가 둥근 직사각형 172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3" name="모서리가 둥근 직사각형 172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24" name="모서리가 둥근 직사각형 172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0" name="그룹 1639"/>
          <p:cNvGrpSpPr/>
          <p:nvPr/>
        </p:nvGrpSpPr>
        <p:grpSpPr>
          <a:xfrm>
            <a:off x="6359690" y="3304077"/>
            <a:ext cx="696763" cy="97408"/>
            <a:chOff x="4158717" y="2946023"/>
            <a:chExt cx="696763" cy="97408"/>
          </a:xfrm>
        </p:grpSpPr>
        <p:sp>
          <p:nvSpPr>
            <p:cNvPr id="1715" name="모서리가 둥근 직사각형 171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6" name="모서리가 둥근 직사각형 171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7" name="모서리가 둥근 직사각형 171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8" name="모서리가 둥근 직사각형 171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9" name="모서리가 둥근 직사각형 171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1" name="그룹 1640"/>
          <p:cNvGrpSpPr/>
          <p:nvPr/>
        </p:nvGrpSpPr>
        <p:grpSpPr>
          <a:xfrm>
            <a:off x="6354573" y="3572175"/>
            <a:ext cx="696763" cy="97408"/>
            <a:chOff x="4158717" y="2946023"/>
            <a:chExt cx="696763" cy="97408"/>
          </a:xfrm>
        </p:grpSpPr>
        <p:sp>
          <p:nvSpPr>
            <p:cNvPr id="1710" name="모서리가 둥근 직사각형 170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1" name="모서리가 둥근 직사각형 171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2" name="모서리가 둥근 직사각형 171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3" name="모서리가 둥근 직사각형 171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14" name="모서리가 둥근 직사각형 171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2" name="그룹 1641"/>
          <p:cNvGrpSpPr/>
          <p:nvPr/>
        </p:nvGrpSpPr>
        <p:grpSpPr>
          <a:xfrm>
            <a:off x="6353121" y="3840273"/>
            <a:ext cx="696763" cy="97408"/>
            <a:chOff x="4158717" y="2946023"/>
            <a:chExt cx="696763" cy="97408"/>
          </a:xfrm>
        </p:grpSpPr>
        <p:sp>
          <p:nvSpPr>
            <p:cNvPr id="1705" name="모서리가 둥근 직사각형 170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6" name="모서리가 둥근 직사각형 170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7" name="모서리가 둥근 직사각형 170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8" name="모서리가 둥근 직사각형 170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9" name="모서리가 둥근 직사각형 170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3" name="그룹 1642"/>
          <p:cNvGrpSpPr/>
          <p:nvPr/>
        </p:nvGrpSpPr>
        <p:grpSpPr>
          <a:xfrm>
            <a:off x="6342792" y="4108371"/>
            <a:ext cx="696763" cy="97408"/>
            <a:chOff x="4158717" y="2946023"/>
            <a:chExt cx="696763" cy="97408"/>
          </a:xfrm>
        </p:grpSpPr>
        <p:sp>
          <p:nvSpPr>
            <p:cNvPr id="1700" name="모서리가 둥근 직사각형 169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1" name="모서리가 둥근 직사각형 170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2" name="모서리가 둥근 직사각형 170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3" name="모서리가 둥근 직사각형 170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04" name="모서리가 둥근 직사각형 170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4" name="그룹 1643"/>
          <p:cNvGrpSpPr/>
          <p:nvPr/>
        </p:nvGrpSpPr>
        <p:grpSpPr>
          <a:xfrm>
            <a:off x="6343261" y="4376469"/>
            <a:ext cx="696763" cy="97408"/>
            <a:chOff x="4158717" y="2946023"/>
            <a:chExt cx="696763" cy="97408"/>
          </a:xfrm>
        </p:grpSpPr>
        <p:sp>
          <p:nvSpPr>
            <p:cNvPr id="1695" name="모서리가 둥근 직사각형 169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6" name="모서리가 둥근 직사각형 169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7" name="모서리가 둥근 직사각형 169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8" name="모서리가 둥근 직사각형 169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9" name="모서리가 둥근 직사각형 169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45" name="그룹 1644"/>
          <p:cNvGrpSpPr/>
          <p:nvPr/>
        </p:nvGrpSpPr>
        <p:grpSpPr>
          <a:xfrm>
            <a:off x="6343261" y="4644567"/>
            <a:ext cx="696763" cy="97408"/>
            <a:chOff x="4158717" y="2946023"/>
            <a:chExt cx="696763" cy="97408"/>
          </a:xfrm>
        </p:grpSpPr>
        <p:sp>
          <p:nvSpPr>
            <p:cNvPr id="1690" name="모서리가 둥근 직사각형 1689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1" name="모서리가 둥근 직사각형 1690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2" name="모서리가 둥근 직사각형 1691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3" name="모서리가 둥근 직사각형 1692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4" name="모서리가 둥근 직사각형 1693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" name="양쪽 모서리가 둥근 사각형 7"/>
          <p:cNvSpPr/>
          <p:nvPr/>
        </p:nvSpPr>
        <p:spPr>
          <a:xfrm rot="10800000">
            <a:off x="5745086" y="4837484"/>
            <a:ext cx="1406675" cy="1621642"/>
          </a:xfrm>
          <a:prstGeom prst="round2SameRect">
            <a:avLst>
              <a:gd name="adj1" fmla="val 2013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한쪽 모서리가 둥근 사각형 13"/>
          <p:cNvSpPr/>
          <p:nvPr/>
        </p:nvSpPr>
        <p:spPr>
          <a:xfrm rot="16200000">
            <a:off x="3742051" y="2620874"/>
            <a:ext cx="4219647" cy="213572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ea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5" name="양쪽 모서리가 둥근 사각형 1804"/>
          <p:cNvSpPr/>
          <p:nvPr/>
        </p:nvSpPr>
        <p:spPr>
          <a:xfrm rot="5400000">
            <a:off x="6529136" y="2116122"/>
            <a:ext cx="4215444" cy="1218869"/>
          </a:xfrm>
          <a:prstGeom prst="round2SameRect">
            <a:avLst>
              <a:gd name="adj1" fmla="val 2962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44" name="직선 연결선 1843"/>
          <p:cNvCxnSpPr/>
          <p:nvPr/>
        </p:nvCxnSpPr>
        <p:spPr>
          <a:xfrm>
            <a:off x="8027425" y="1094613"/>
            <a:ext cx="121113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5" name="직선 연결선 1844"/>
          <p:cNvCxnSpPr/>
          <p:nvPr/>
        </p:nvCxnSpPr>
        <p:spPr>
          <a:xfrm>
            <a:off x="8027425" y="1300878"/>
            <a:ext cx="12188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7" name="TextBox 1846"/>
          <p:cNvSpPr txBox="1"/>
          <p:nvPr/>
        </p:nvSpPr>
        <p:spPr>
          <a:xfrm>
            <a:off x="8021509" y="660635"/>
            <a:ext cx="125197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자신이 선택한 과목인지   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확인하고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답을 정확히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표시하시오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8" name="TextBox 1847"/>
          <p:cNvSpPr txBox="1"/>
          <p:nvPr/>
        </p:nvSpPr>
        <p:spPr>
          <a:xfrm>
            <a:off x="8264850" y="1073491"/>
            <a:ext cx="7863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</a:t>
            </a:r>
          </a:p>
        </p:txBody>
      </p:sp>
      <p:sp>
        <p:nvSpPr>
          <p:cNvPr id="1859" name="한쪽 모서리가 둥근 사각형 1858"/>
          <p:cNvSpPr/>
          <p:nvPr/>
        </p:nvSpPr>
        <p:spPr>
          <a:xfrm rot="16200000">
            <a:off x="5823159" y="2618770"/>
            <a:ext cx="4215443" cy="213572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ea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과 목</a:t>
            </a:r>
          </a:p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862" name="표 186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6030530"/>
              </p:ext>
            </p:extLst>
          </p:nvPr>
        </p:nvGraphicFramePr>
        <p:xfrm>
          <a:off x="8049154" y="1304813"/>
          <a:ext cx="1199274" cy="3223739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pSp>
        <p:nvGrpSpPr>
          <p:cNvPr id="1863" name="그룹 1862"/>
          <p:cNvGrpSpPr/>
          <p:nvPr/>
        </p:nvGrpSpPr>
        <p:grpSpPr>
          <a:xfrm>
            <a:off x="8457529" y="1649158"/>
            <a:ext cx="696763" cy="97408"/>
            <a:chOff x="4158717" y="2946023"/>
            <a:chExt cx="696763" cy="97408"/>
          </a:xfrm>
        </p:grpSpPr>
        <p:sp>
          <p:nvSpPr>
            <p:cNvPr id="1864" name="모서리가 둥근 직사각형 1863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5" name="모서리가 둥근 직사각형 1864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6" name="모서리가 둥근 직사각형 1865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8" name="모서리가 둥근 직사각형 186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9" name="모서리가 둥근 직사각형 186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70" name="그룹 1869"/>
          <p:cNvGrpSpPr/>
          <p:nvPr/>
        </p:nvGrpSpPr>
        <p:grpSpPr>
          <a:xfrm>
            <a:off x="8455887" y="1917256"/>
            <a:ext cx="696763" cy="97408"/>
            <a:chOff x="4158717" y="2946023"/>
            <a:chExt cx="696763" cy="97408"/>
          </a:xfrm>
        </p:grpSpPr>
        <p:sp>
          <p:nvSpPr>
            <p:cNvPr id="1871" name="모서리가 둥근 직사각형 187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2" name="모서리가 둥근 직사각형 187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3" name="모서리가 둥근 직사각형 187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4" name="모서리가 둥근 직사각형 187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5" name="모서리가 둥근 직사각형 187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76" name="그룹 1875"/>
          <p:cNvGrpSpPr/>
          <p:nvPr/>
        </p:nvGrpSpPr>
        <p:grpSpPr>
          <a:xfrm>
            <a:off x="8456356" y="2185354"/>
            <a:ext cx="696763" cy="97408"/>
            <a:chOff x="4158717" y="2946023"/>
            <a:chExt cx="696763" cy="97408"/>
          </a:xfrm>
        </p:grpSpPr>
        <p:sp>
          <p:nvSpPr>
            <p:cNvPr id="1877" name="모서리가 둥근 직사각형 187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8" name="모서리가 둥근 직사각형 187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0" name="모서리가 둥근 직사각형 1879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1" name="모서리가 둥근 직사각형 1880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2" name="모서리가 둥근 직사각형 1881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84" name="그룹 1883"/>
          <p:cNvGrpSpPr/>
          <p:nvPr/>
        </p:nvGrpSpPr>
        <p:grpSpPr>
          <a:xfrm>
            <a:off x="8456356" y="2453452"/>
            <a:ext cx="696763" cy="97408"/>
            <a:chOff x="4158717" y="2946023"/>
            <a:chExt cx="696763" cy="97408"/>
          </a:xfrm>
        </p:grpSpPr>
        <p:sp>
          <p:nvSpPr>
            <p:cNvPr id="1885" name="모서리가 둥근 직사각형 188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6" name="모서리가 둥근 직사각형 188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7" name="모서리가 둥근 직사각형 188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8" name="모서리가 둥근 직사각형 188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9" name="모서리가 둥근 직사각형 188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90" name="그룹 1889"/>
          <p:cNvGrpSpPr/>
          <p:nvPr/>
        </p:nvGrpSpPr>
        <p:grpSpPr>
          <a:xfrm>
            <a:off x="8455887" y="2721550"/>
            <a:ext cx="696763" cy="97408"/>
            <a:chOff x="4158717" y="2946023"/>
            <a:chExt cx="696763" cy="97408"/>
          </a:xfrm>
        </p:grpSpPr>
        <p:sp>
          <p:nvSpPr>
            <p:cNvPr id="1891" name="모서리가 둥근 직사각형 189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2" name="모서리가 둥근 직사각형 189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3" name="모서리가 둥근 직사각형 189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4" name="모서리가 둥근 직사각형 189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5" name="모서리가 둥근 직사각형 189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896" name="그룹 1895"/>
          <p:cNvGrpSpPr/>
          <p:nvPr/>
        </p:nvGrpSpPr>
        <p:grpSpPr>
          <a:xfrm>
            <a:off x="8456356" y="2989648"/>
            <a:ext cx="696763" cy="97408"/>
            <a:chOff x="4158717" y="2946023"/>
            <a:chExt cx="696763" cy="97408"/>
          </a:xfrm>
        </p:grpSpPr>
        <p:sp>
          <p:nvSpPr>
            <p:cNvPr id="1897" name="모서리가 둥근 직사각형 189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8" name="모서리가 둥근 직사각형 189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9" name="모서리가 둥근 직사각형 189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0" name="모서리가 둥근 직사각형 189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1" name="모서리가 둥근 직사각형 190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02" name="그룹 1901"/>
          <p:cNvGrpSpPr/>
          <p:nvPr/>
        </p:nvGrpSpPr>
        <p:grpSpPr>
          <a:xfrm>
            <a:off x="8458578" y="3257746"/>
            <a:ext cx="696763" cy="97408"/>
            <a:chOff x="4158717" y="2946023"/>
            <a:chExt cx="696763" cy="97408"/>
          </a:xfrm>
        </p:grpSpPr>
        <p:sp>
          <p:nvSpPr>
            <p:cNvPr id="1903" name="모서리가 둥근 직사각형 1902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4" name="모서리가 둥근 직사각형 1903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5" name="모서리가 둥근 직사각형 1904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6" name="모서리가 둥근 직사각형 1905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07" name="모서리가 둥근 직사각형 1906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08" name="그룹 1907"/>
          <p:cNvGrpSpPr/>
          <p:nvPr/>
        </p:nvGrpSpPr>
        <p:grpSpPr>
          <a:xfrm>
            <a:off x="8456356" y="3525844"/>
            <a:ext cx="696763" cy="97408"/>
            <a:chOff x="4158717" y="2946023"/>
            <a:chExt cx="696763" cy="97408"/>
          </a:xfrm>
        </p:grpSpPr>
        <p:sp>
          <p:nvSpPr>
            <p:cNvPr id="1909" name="모서리가 둥근 직사각형 1908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0" name="모서리가 둥근 직사각형 1909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1" name="모서리가 둥근 직사각형 1910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2" name="모서리가 둥근 직사각형 1911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3" name="모서리가 둥근 직사각형 1912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14" name="그룹 1913"/>
          <p:cNvGrpSpPr/>
          <p:nvPr/>
        </p:nvGrpSpPr>
        <p:grpSpPr>
          <a:xfrm>
            <a:off x="8456356" y="3793942"/>
            <a:ext cx="696763" cy="97408"/>
            <a:chOff x="4158717" y="2946023"/>
            <a:chExt cx="696763" cy="97408"/>
          </a:xfrm>
        </p:grpSpPr>
        <p:sp>
          <p:nvSpPr>
            <p:cNvPr id="1915" name="모서리가 둥근 직사각형 1914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6" name="모서리가 둥근 직사각형 1915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7" name="모서리가 둥근 직사각형 1916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8" name="모서리가 둥근 직사각형 1917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9" name="모서리가 둥근 직사각형 1918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20" name="그룹 1919"/>
          <p:cNvGrpSpPr/>
          <p:nvPr/>
        </p:nvGrpSpPr>
        <p:grpSpPr>
          <a:xfrm>
            <a:off x="8451239" y="4062040"/>
            <a:ext cx="696763" cy="97408"/>
            <a:chOff x="4158717" y="2946023"/>
            <a:chExt cx="696763" cy="97408"/>
          </a:xfrm>
        </p:grpSpPr>
        <p:sp>
          <p:nvSpPr>
            <p:cNvPr id="1921" name="모서리가 둥근 직사각형 1920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2" name="모서리가 둥근 직사각형 1921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3" name="모서리가 둥근 직사각형 1922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4" name="모서리가 둥근 직사각형 1923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5" name="모서리가 둥근 직사각형 1924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926" name="그룹 1925"/>
          <p:cNvGrpSpPr/>
          <p:nvPr/>
        </p:nvGrpSpPr>
        <p:grpSpPr>
          <a:xfrm>
            <a:off x="8449787" y="4330138"/>
            <a:ext cx="696763" cy="97408"/>
            <a:chOff x="4158717" y="2946023"/>
            <a:chExt cx="696763" cy="97408"/>
          </a:xfrm>
        </p:grpSpPr>
        <p:sp>
          <p:nvSpPr>
            <p:cNvPr id="1927" name="모서리가 둥근 직사각형 192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8" name="모서리가 둥근 직사각형 192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9" name="모서리가 둥근 직사각형 192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0" name="모서리가 둥근 직사각형 192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1" name="모서리가 둥근 직사각형 193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50" name="양쪽 모서리가 둥근 사각형 1949"/>
          <p:cNvSpPr/>
          <p:nvPr/>
        </p:nvSpPr>
        <p:spPr>
          <a:xfrm rot="10800000">
            <a:off x="7824092" y="4537876"/>
            <a:ext cx="1422199" cy="1921250"/>
          </a:xfrm>
          <a:prstGeom prst="round2SameRect">
            <a:avLst>
              <a:gd name="adj1" fmla="val 2013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" name="양쪽 모서리가 둥근 사각형 79"/>
          <p:cNvSpPr/>
          <p:nvPr/>
        </p:nvSpPr>
        <p:spPr>
          <a:xfrm rot="16200000">
            <a:off x="805111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</p:txBody>
      </p:sp>
      <p:sp>
        <p:nvSpPr>
          <p:cNvPr id="556" name="모서리가 둥근 직사각형 555"/>
          <p:cNvSpPr/>
          <p:nvPr/>
        </p:nvSpPr>
        <p:spPr>
          <a:xfrm>
            <a:off x="721873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57" name="직선 연결선 556"/>
          <p:cNvCxnSpPr/>
          <p:nvPr/>
        </p:nvCxnSpPr>
        <p:spPr>
          <a:xfrm>
            <a:off x="721873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8" name="직선 연결선 557"/>
          <p:cNvCxnSpPr/>
          <p:nvPr/>
        </p:nvCxnSpPr>
        <p:spPr>
          <a:xfrm>
            <a:off x="1192021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직선 연결선 558"/>
          <p:cNvCxnSpPr/>
          <p:nvPr/>
        </p:nvCxnSpPr>
        <p:spPr>
          <a:xfrm>
            <a:off x="716183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직선 연결선 560"/>
          <p:cNvCxnSpPr/>
          <p:nvPr/>
        </p:nvCxnSpPr>
        <p:spPr>
          <a:xfrm>
            <a:off x="716183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직선 연결선 561"/>
          <p:cNvCxnSpPr/>
          <p:nvPr/>
        </p:nvCxnSpPr>
        <p:spPr>
          <a:xfrm>
            <a:off x="718341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직선 연결선 562"/>
          <p:cNvCxnSpPr/>
          <p:nvPr/>
        </p:nvCxnSpPr>
        <p:spPr>
          <a:xfrm>
            <a:off x="874273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직선 연결선 563"/>
          <p:cNvCxnSpPr/>
          <p:nvPr/>
        </p:nvCxnSpPr>
        <p:spPr>
          <a:xfrm>
            <a:off x="1032648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5" name="직선 연결선 564"/>
          <p:cNvCxnSpPr/>
          <p:nvPr/>
        </p:nvCxnSpPr>
        <p:spPr>
          <a:xfrm>
            <a:off x="1191023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6" name="직선 연결선 565"/>
          <p:cNvCxnSpPr/>
          <p:nvPr/>
        </p:nvCxnSpPr>
        <p:spPr>
          <a:xfrm>
            <a:off x="1349397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직선 연결선 566"/>
          <p:cNvCxnSpPr/>
          <p:nvPr/>
        </p:nvCxnSpPr>
        <p:spPr>
          <a:xfrm>
            <a:off x="1511803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8" name="직선 연결선 567"/>
          <p:cNvCxnSpPr/>
          <p:nvPr/>
        </p:nvCxnSpPr>
        <p:spPr>
          <a:xfrm>
            <a:off x="1671355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직선 연결선 568"/>
          <p:cNvCxnSpPr/>
          <p:nvPr/>
        </p:nvCxnSpPr>
        <p:spPr>
          <a:xfrm>
            <a:off x="1830907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직선 연결선 569"/>
          <p:cNvCxnSpPr/>
          <p:nvPr/>
        </p:nvCxnSpPr>
        <p:spPr>
          <a:xfrm>
            <a:off x="1990459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직선 연결선 570"/>
          <p:cNvCxnSpPr/>
          <p:nvPr/>
        </p:nvCxnSpPr>
        <p:spPr>
          <a:xfrm>
            <a:off x="1387140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2" name="직선 연결선 571"/>
          <p:cNvCxnSpPr/>
          <p:nvPr/>
        </p:nvCxnSpPr>
        <p:spPr>
          <a:xfrm>
            <a:off x="1388070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3" name="TextBox 572"/>
          <p:cNvSpPr txBox="1"/>
          <p:nvPr/>
        </p:nvSpPr>
        <p:spPr>
          <a:xfrm>
            <a:off x="704528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74" name="그룹 573"/>
          <p:cNvGrpSpPr/>
          <p:nvPr/>
        </p:nvGrpSpPr>
        <p:grpSpPr>
          <a:xfrm>
            <a:off x="2388770" y="2876761"/>
            <a:ext cx="807873" cy="2906048"/>
            <a:chOff x="1126923" y="3996969"/>
            <a:chExt cx="811138" cy="2310636"/>
          </a:xfrm>
        </p:grpSpPr>
        <p:cxnSp>
          <p:nvCxnSpPr>
            <p:cNvPr id="575" name="직선 연결선 57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직선 연결선 57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7" name="직선 연결선 57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8" name="직선 연결선 57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직선 연결선 57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직선 연결선 57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1" name="그룹 580"/>
          <p:cNvGrpSpPr/>
          <p:nvPr/>
        </p:nvGrpSpPr>
        <p:grpSpPr>
          <a:xfrm>
            <a:off x="2234700" y="2868738"/>
            <a:ext cx="1120378" cy="298574"/>
            <a:chOff x="973510" y="3996969"/>
            <a:chExt cx="1119450" cy="298574"/>
          </a:xfrm>
        </p:grpSpPr>
        <p:cxnSp>
          <p:nvCxnSpPr>
            <p:cNvPr id="582" name="직선 연결선 58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직선 연결선 58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4" name="직선 연결선 58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5" name="모서리가 둥근 직사각형 584"/>
          <p:cNvSpPr/>
          <p:nvPr/>
        </p:nvSpPr>
        <p:spPr>
          <a:xfrm>
            <a:off x="2236858" y="2448441"/>
            <a:ext cx="1113636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6" name="TextBox 585"/>
          <p:cNvSpPr txBox="1"/>
          <p:nvPr/>
        </p:nvSpPr>
        <p:spPr>
          <a:xfrm>
            <a:off x="3132704" y="273281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587" name="TextBox 586"/>
          <p:cNvSpPr txBox="1"/>
          <p:nvPr/>
        </p:nvSpPr>
        <p:spPr>
          <a:xfrm>
            <a:off x="2986659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588" name="TextBox 587"/>
          <p:cNvSpPr txBox="1"/>
          <p:nvPr/>
        </p:nvSpPr>
        <p:spPr>
          <a:xfrm>
            <a:off x="2818260" y="273613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589" name="TextBox 588"/>
          <p:cNvSpPr txBox="1"/>
          <p:nvPr/>
        </p:nvSpPr>
        <p:spPr>
          <a:xfrm>
            <a:off x="2665731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590" name="TextBox 589"/>
          <p:cNvSpPr txBox="1"/>
          <p:nvPr/>
        </p:nvSpPr>
        <p:spPr>
          <a:xfrm>
            <a:off x="2504828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grpSp>
        <p:nvGrpSpPr>
          <p:cNvPr id="591" name="그룹 590"/>
          <p:cNvGrpSpPr/>
          <p:nvPr/>
        </p:nvGrpSpPr>
        <p:grpSpPr>
          <a:xfrm>
            <a:off x="2911227" y="3222203"/>
            <a:ext cx="387076" cy="2484556"/>
            <a:chOff x="3621626" y="3680748"/>
            <a:chExt cx="387076" cy="2484556"/>
          </a:xfrm>
        </p:grpSpPr>
        <p:sp>
          <p:nvSpPr>
            <p:cNvPr id="592" name="모서리가 둥근 직사각형 591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94" name="그룹 593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627" name="모서리가 둥근 직사각형 62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8" name="모서리가 둥근 직사각형 62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9" name="모서리가 둥근 직사각형 62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5" name="그룹 594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624" name="모서리가 둥근 직사각형 62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5" name="모서리가 둥근 직사각형 62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" name="모서리가 둥근 직사각형 62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6" name="그룹 595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621" name="모서리가 둥근 직사각형 6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2" name="모서리가 둥근 직사각형 6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3" name="모서리가 둥근 직사각형 6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7" name="그룹 596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618" name="모서리가 둥근 직사각형 6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9" name="모서리가 둥근 직사각형 6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0" name="모서리가 둥근 직사각형 6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8" name="그룹 597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615" name="모서리가 둥근 직사각형 6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6" name="모서리가 둥근 직사각형 6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7" name="모서리가 둥근 직사각형 6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99" name="그룹 598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612" name="모서리가 둥근 직사각형 61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3" name="모서리가 둥근 직사각형 61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4" name="모서리가 둥근 직사각형 61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00" name="그룹 599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609" name="모서리가 둥근 직사각형 6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0" name="모서리가 둥근 직사각형 6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" name="모서리가 둥근 직사각형 6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01" name="그룹 600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606" name="모서리가 둥근 직사각형 6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7" name="모서리가 둥근 직사각형 6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" name="모서리가 둥근 직사각형 6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02" name="그룹 601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603" name="모서리가 둥근 직사각형 6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4" name="모서리가 둥근 직사각형 6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" name="모서리가 둥근 직사각형 6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630" name="그룹 629"/>
          <p:cNvGrpSpPr/>
          <p:nvPr/>
        </p:nvGrpSpPr>
        <p:grpSpPr>
          <a:xfrm>
            <a:off x="2437090" y="3225164"/>
            <a:ext cx="387076" cy="2484556"/>
            <a:chOff x="3621626" y="3680748"/>
            <a:chExt cx="387076" cy="2484556"/>
          </a:xfrm>
        </p:grpSpPr>
        <p:sp>
          <p:nvSpPr>
            <p:cNvPr id="631" name="모서리가 둥근 직사각형 630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2" name="모서리가 둥근 직사각형 631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633" name="그룹 632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666" name="모서리가 둥근 직사각형 6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7" name="모서리가 둥근 직사각형 6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8" name="모서리가 둥근 직사각형 6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4" name="그룹 633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663" name="모서리가 둥근 직사각형 6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4" name="모서리가 둥근 직사각형 6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5" name="모서리가 둥근 직사각형 6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5" name="그룹 634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660" name="모서리가 둥근 직사각형 6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1" name="모서리가 둥근 직사각형 6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2" name="모서리가 둥근 직사각형 6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6" name="그룹 635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657" name="모서리가 둥근 직사각형 6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8" name="모서리가 둥근 직사각형 6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9" name="모서리가 둥근 직사각형 6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7" name="그룹 636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654" name="모서리가 둥근 직사각형 6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5" name="모서리가 둥근 직사각형 6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6" name="모서리가 둥근 직사각형 6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8" name="그룹 637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651" name="모서리가 둥근 직사각형 6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2" name="모서리가 둥근 직사각형 6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3" name="모서리가 둥근 직사각형 6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9" name="그룹 638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648" name="모서리가 둥근 직사각형 6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9" name="모서리가 둥근 직사각형 6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0" name="모서리가 둥근 직사각형 6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0" name="그룹 639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645" name="모서리가 둥근 직사각형 6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6" name="모서리가 둥근 직사각형 6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7" name="모서리가 둥근 직사각형 6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1" name="그룹 640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642" name="모서리가 둥근 직사각형 64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3" name="모서리가 둥근 직사각형 64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4" name="모서리가 둥근 직사각형 64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669" name="모서리가 둥근 직사각형 668"/>
          <p:cNvSpPr/>
          <p:nvPr/>
        </p:nvSpPr>
        <p:spPr>
          <a:xfrm>
            <a:off x="2438372" y="32287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0" name="모서리가 둥근 직사각형 669"/>
          <p:cNvSpPr/>
          <p:nvPr/>
        </p:nvSpPr>
        <p:spPr>
          <a:xfrm>
            <a:off x="2912282" y="3225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71" name="그룹 670"/>
          <p:cNvGrpSpPr/>
          <p:nvPr/>
        </p:nvGrpSpPr>
        <p:grpSpPr>
          <a:xfrm>
            <a:off x="2283102" y="3232543"/>
            <a:ext cx="59531" cy="2482172"/>
            <a:chOff x="1403334" y="1335948"/>
            <a:chExt cx="59531" cy="2482172"/>
          </a:xfrm>
        </p:grpSpPr>
        <p:sp>
          <p:nvSpPr>
            <p:cNvPr id="672" name="모서리가 둥근 직사각형 671"/>
            <p:cNvSpPr/>
            <p:nvPr/>
          </p:nvSpPr>
          <p:spPr>
            <a:xfrm>
              <a:off x="1403334" y="13359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3" name="모서리가 둥근 직사각형 672"/>
            <p:cNvSpPr/>
            <p:nvPr/>
          </p:nvSpPr>
          <p:spPr>
            <a:xfrm>
              <a:off x="1403334" y="160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4" name="모서리가 둥근 직사각형 673"/>
            <p:cNvSpPr/>
            <p:nvPr/>
          </p:nvSpPr>
          <p:spPr>
            <a:xfrm>
              <a:off x="1403334" y="18658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5" name="모서리가 둥근 직사각형 674"/>
            <p:cNvSpPr/>
            <p:nvPr/>
          </p:nvSpPr>
          <p:spPr>
            <a:xfrm>
              <a:off x="1403334" y="21308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6" name="모서리가 둥근 직사각형 675"/>
            <p:cNvSpPr/>
            <p:nvPr/>
          </p:nvSpPr>
          <p:spPr>
            <a:xfrm>
              <a:off x="1403334" y="23958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7" name="모서리가 둥근 직사각형 676"/>
            <p:cNvSpPr/>
            <p:nvPr/>
          </p:nvSpPr>
          <p:spPr>
            <a:xfrm>
              <a:off x="1403334" y="266081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8" name="모서리가 둥근 직사각형 677"/>
            <p:cNvSpPr/>
            <p:nvPr/>
          </p:nvSpPr>
          <p:spPr>
            <a:xfrm>
              <a:off x="1403334" y="29257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9" name="모서리가 둥근 직사각형 678"/>
            <p:cNvSpPr/>
            <p:nvPr/>
          </p:nvSpPr>
          <p:spPr>
            <a:xfrm>
              <a:off x="1403334" y="3190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0" name="모서리가 둥근 직사각형 679"/>
            <p:cNvSpPr/>
            <p:nvPr/>
          </p:nvSpPr>
          <p:spPr>
            <a:xfrm>
              <a:off x="1403334" y="34557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1" name="모서리가 둥근 직사각형 680"/>
            <p:cNvSpPr/>
            <p:nvPr/>
          </p:nvSpPr>
          <p:spPr>
            <a:xfrm>
              <a:off x="1403334" y="37207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82" name="TextBox 681"/>
          <p:cNvSpPr txBox="1"/>
          <p:nvPr/>
        </p:nvSpPr>
        <p:spPr>
          <a:xfrm>
            <a:off x="2263195" y="2487168"/>
            <a:ext cx="10336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683" name="그룹 682"/>
          <p:cNvGrpSpPr/>
          <p:nvPr/>
        </p:nvGrpSpPr>
        <p:grpSpPr>
          <a:xfrm>
            <a:off x="2042636" y="3225164"/>
            <a:ext cx="59531" cy="2482172"/>
            <a:chOff x="3046626" y="1827124"/>
            <a:chExt cx="59531" cy="2482172"/>
          </a:xfrm>
        </p:grpSpPr>
        <p:sp>
          <p:nvSpPr>
            <p:cNvPr id="684" name="모서리가 둥근 직사각형 68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5" name="모서리가 둥근 직사각형 68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6" name="모서리가 둥근 직사각형 68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7" name="모서리가 둥근 직사각형 68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8" name="모서리가 둥근 직사각형 68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9" name="모서리가 둥근 직사각형 68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0" name="모서리가 둥근 직사각형 68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1" name="모서리가 둥근 직사각형 69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2" name="모서리가 둥근 직사각형 69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3" name="모서리가 둥근 직사각형 69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94" name="그룹 693"/>
          <p:cNvGrpSpPr/>
          <p:nvPr/>
        </p:nvGrpSpPr>
        <p:grpSpPr>
          <a:xfrm>
            <a:off x="1883308" y="3225164"/>
            <a:ext cx="59531" cy="2482172"/>
            <a:chOff x="3046626" y="1827124"/>
            <a:chExt cx="59531" cy="2482172"/>
          </a:xfrm>
        </p:grpSpPr>
        <p:sp>
          <p:nvSpPr>
            <p:cNvPr id="695" name="모서리가 둥근 직사각형 69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6" name="모서리가 둥근 직사각형 69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7" name="모서리가 둥근 직사각형 69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8" name="모서리가 둥근 직사각형 69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9" name="모서리가 둥근 직사각형 69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0" name="모서리가 둥근 직사각형 69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1" name="모서리가 둥근 직사각형 70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2" name="모서리가 둥근 직사각형 70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3" name="모서리가 둥근 직사각형 70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4" name="모서리가 둥근 직사각형 70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05" name="그룹 704"/>
          <p:cNvGrpSpPr/>
          <p:nvPr/>
        </p:nvGrpSpPr>
        <p:grpSpPr>
          <a:xfrm>
            <a:off x="1723979" y="3225164"/>
            <a:ext cx="59531" cy="2482172"/>
            <a:chOff x="3046626" y="1827124"/>
            <a:chExt cx="59531" cy="2482172"/>
          </a:xfrm>
        </p:grpSpPr>
        <p:sp>
          <p:nvSpPr>
            <p:cNvPr id="706" name="모서리가 둥근 직사각형 70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7" name="모서리가 둥근 직사각형 70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8" name="모서리가 둥근 직사각형 70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9" name="모서리가 둥근 직사각형 70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0" name="모서리가 둥근 직사각형 70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1" name="모서리가 둥근 직사각형 71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2" name="모서리가 둥근 직사각형 71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3" name="모서리가 둥근 직사각형 71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4" name="모서리가 둥근 직사각형 71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7" name="모서리가 둥근 직사각형 7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18" name="그룹 717"/>
          <p:cNvGrpSpPr/>
          <p:nvPr/>
        </p:nvGrpSpPr>
        <p:grpSpPr>
          <a:xfrm>
            <a:off x="1564650" y="3225164"/>
            <a:ext cx="59531" cy="2482172"/>
            <a:chOff x="3046626" y="1827124"/>
            <a:chExt cx="59531" cy="2482172"/>
          </a:xfrm>
        </p:grpSpPr>
        <p:sp>
          <p:nvSpPr>
            <p:cNvPr id="719" name="모서리가 둥근 직사각형 718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0" name="모서리가 둥근 직사각형 719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1" name="모서리가 둥근 직사각형 720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2" name="모서리가 둥근 직사각형 72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3" name="모서리가 둥근 직사각형 722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4" name="모서리가 둥근 직사각형 723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5" name="모서리가 둥근 직사각형 724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6" name="모서리가 둥근 직사각형 725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7" name="모서리가 둥근 직사각형 726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8" name="모서리가 둥근 직사각형 727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29" name="그룹 728"/>
          <p:cNvGrpSpPr/>
          <p:nvPr/>
        </p:nvGrpSpPr>
        <p:grpSpPr>
          <a:xfrm>
            <a:off x="1242592" y="3225164"/>
            <a:ext cx="59531" cy="2482172"/>
            <a:chOff x="3046626" y="1827124"/>
            <a:chExt cx="59531" cy="2482172"/>
          </a:xfrm>
        </p:grpSpPr>
        <p:sp>
          <p:nvSpPr>
            <p:cNvPr id="730" name="모서리가 둥근 직사각형 72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1" name="모서리가 둥근 직사각형 730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2" name="모서리가 둥근 직사각형 731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3" name="모서리가 둥근 직사각형 732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4" name="모서리가 둥근 직사각형 733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5" name="모서리가 둥근 직사각형 734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6" name="모서리가 둥근 직사각형 735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7" name="모서리가 둥근 직사각형 736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8" name="모서리가 둥근 직사각형 73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9" name="모서리가 둥근 직사각형 738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40" name="그룹 739"/>
          <p:cNvGrpSpPr/>
          <p:nvPr/>
        </p:nvGrpSpPr>
        <p:grpSpPr>
          <a:xfrm>
            <a:off x="1078288" y="3225164"/>
            <a:ext cx="59531" cy="2482172"/>
            <a:chOff x="3046626" y="1827124"/>
            <a:chExt cx="59531" cy="2482172"/>
          </a:xfrm>
        </p:grpSpPr>
        <p:sp>
          <p:nvSpPr>
            <p:cNvPr id="741" name="모서리가 둥근 직사각형 74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2" name="모서리가 둥근 직사각형 74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3" name="모서리가 둥근 직사각형 74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4" name="모서리가 둥근 직사각형 74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5" name="모서리가 둥근 직사각형 74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6" name="모서리가 둥근 직사각형 74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7" name="모서리가 둥근 직사각형 74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8" name="모서리가 둥근 직사각형 74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9" name="모서리가 둥근 직사각형 74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0" name="모서리가 둥근 직사각형 74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51" name="그룹 750"/>
          <p:cNvGrpSpPr/>
          <p:nvPr/>
        </p:nvGrpSpPr>
        <p:grpSpPr>
          <a:xfrm>
            <a:off x="920860" y="3225164"/>
            <a:ext cx="59531" cy="2482172"/>
            <a:chOff x="3046626" y="1827124"/>
            <a:chExt cx="59531" cy="2482172"/>
          </a:xfrm>
        </p:grpSpPr>
        <p:sp>
          <p:nvSpPr>
            <p:cNvPr id="752" name="모서리가 둥근 직사각형 75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3" name="모서리가 둥근 직사각형 75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4" name="모서리가 둥근 직사각형 75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5" name="모서리가 둥근 직사각형 75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6" name="모서리가 둥근 직사각형 75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7" name="모서리가 둥근 직사각형 75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8" name="모서리가 둥근 직사각형 75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9" name="모서리가 둥근 직사각형 75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0" name="모서리가 둥근 직사각형 75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1" name="모서리가 둥근 직사각형 76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62" name="그룹 761"/>
          <p:cNvGrpSpPr/>
          <p:nvPr/>
        </p:nvGrpSpPr>
        <p:grpSpPr>
          <a:xfrm>
            <a:off x="765322" y="3225164"/>
            <a:ext cx="59531" cy="2482172"/>
            <a:chOff x="3046626" y="1827124"/>
            <a:chExt cx="59531" cy="2482172"/>
          </a:xfrm>
        </p:grpSpPr>
        <p:sp>
          <p:nvSpPr>
            <p:cNvPr id="763" name="모서리가 둥근 직사각형 76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4" name="모서리가 둥근 직사각형 76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5" name="모서리가 둥근 직사각형 76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6" name="모서리가 둥근 직사각형 76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7" name="모서리가 둥근 직사각형 76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8" name="모서리가 둥근 직사각형 76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9" name="모서리가 둥근 직사각형 76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0" name="모서리가 둥근 직사각형 76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1" name="모서리가 둥근 직사각형 77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2" name="모서리가 둥근 직사각형 77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TextBox 714">
            <a:extLst>
              <a:ext uri="{FF2B5EF4-FFF2-40B4-BE49-F238E27FC236}">
                <a16:creationId xmlns:a16="http://schemas.microsoft.com/office/drawing/2014/main" id="{50DA33AA-69B8-4BB9-ACE5-9F951A357E4C}"/>
              </a:ext>
            </a:extLst>
          </p:cNvPr>
          <p:cNvSpPr txBox="1"/>
          <p:nvPr/>
        </p:nvSpPr>
        <p:spPr>
          <a:xfrm>
            <a:off x="704528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2" name="직사각형 531">
            <a:extLst>
              <a:ext uri="{FF2B5EF4-FFF2-40B4-BE49-F238E27FC236}">
                <a16:creationId xmlns:a16="http://schemas.microsoft.com/office/drawing/2014/main" id="{A2E2E1D9-FC3B-4E47-9181-8E0B55B4683B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3" name="직사각형 532">
            <a:extLst>
              <a:ext uri="{FF2B5EF4-FFF2-40B4-BE49-F238E27FC236}">
                <a16:creationId xmlns:a16="http://schemas.microsoft.com/office/drawing/2014/main" id="{96EF8E87-6AA4-45AA-B3D4-A31064057CC2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C29389D1-C723-436A-B9ED-254EC0D07925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7" name="직사각형 536">
            <a:extLst>
              <a:ext uri="{FF2B5EF4-FFF2-40B4-BE49-F238E27FC236}">
                <a16:creationId xmlns:a16="http://schemas.microsoft.com/office/drawing/2014/main" id="{F86A4406-BD1A-4FF5-96B2-6758C2A51D18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0" name="직사각형 539">
            <a:extLst>
              <a:ext uri="{FF2B5EF4-FFF2-40B4-BE49-F238E27FC236}">
                <a16:creationId xmlns:a16="http://schemas.microsoft.com/office/drawing/2014/main" id="{4A3E41D2-28BE-4E5A-B160-A35457F1B15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1" name="직사각형 540">
            <a:extLst>
              <a:ext uri="{FF2B5EF4-FFF2-40B4-BE49-F238E27FC236}">
                <a16:creationId xmlns:a16="http://schemas.microsoft.com/office/drawing/2014/main" id="{262E3A9D-725A-4743-8378-7E561BCDA70F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2" name="직사각형 541">
            <a:extLst>
              <a:ext uri="{FF2B5EF4-FFF2-40B4-BE49-F238E27FC236}">
                <a16:creationId xmlns:a16="http://schemas.microsoft.com/office/drawing/2014/main" id="{A4613745-7B76-4C2E-9F45-97A782B1CDDC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9" name="직사각형 538">
            <a:extLst>
              <a:ext uri="{FF2B5EF4-FFF2-40B4-BE49-F238E27FC236}">
                <a16:creationId xmlns:a16="http://schemas.microsoft.com/office/drawing/2014/main" id="{786FF6F4-C6C9-47F5-B1E3-1CA9840AA175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2E6D9BAB-97F2-456F-AF10-D3E69FA6D36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" name="TextBox 543">
            <a:extLst>
              <a:ext uri="{FF2B5EF4-FFF2-40B4-BE49-F238E27FC236}">
                <a16:creationId xmlns:a16="http://schemas.microsoft.com/office/drawing/2014/main" id="{DE17A388-B885-409C-ABE6-4CF5D36E17A7}"/>
              </a:ext>
            </a:extLst>
          </p:cNvPr>
          <p:cNvSpPr txBox="1"/>
          <p:nvPr/>
        </p:nvSpPr>
        <p:spPr>
          <a:xfrm>
            <a:off x="710903" y="5920115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545" name="모서리가 둥근 직사각형 1005">
            <a:extLst>
              <a:ext uri="{FF2B5EF4-FFF2-40B4-BE49-F238E27FC236}">
                <a16:creationId xmlns:a16="http://schemas.microsoft.com/office/drawing/2014/main" id="{64E10419-36ED-4991-97EC-31236391F906}"/>
              </a:ext>
            </a:extLst>
          </p:cNvPr>
          <p:cNvSpPr/>
          <p:nvPr/>
        </p:nvSpPr>
        <p:spPr>
          <a:xfrm>
            <a:off x="715195" y="5890220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46" name="직선 연결선 545">
            <a:extLst>
              <a:ext uri="{FF2B5EF4-FFF2-40B4-BE49-F238E27FC236}">
                <a16:creationId xmlns:a16="http://schemas.microsoft.com/office/drawing/2014/main" id="{2C288428-3C2F-4048-86EC-9906FAC1F7F9}"/>
              </a:ext>
            </a:extLst>
          </p:cNvPr>
          <p:cNvCxnSpPr/>
          <p:nvPr/>
        </p:nvCxnSpPr>
        <p:spPr>
          <a:xfrm>
            <a:off x="1247519" y="5892892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7" name="TextBox 546">
            <a:extLst>
              <a:ext uri="{FF2B5EF4-FFF2-40B4-BE49-F238E27FC236}">
                <a16:creationId xmlns:a16="http://schemas.microsoft.com/office/drawing/2014/main" id="{F8C04E3C-8CFF-41D8-B1A7-B8E6927D0135}"/>
              </a:ext>
            </a:extLst>
          </p:cNvPr>
          <p:cNvSpPr txBox="1"/>
          <p:nvPr/>
        </p:nvSpPr>
        <p:spPr>
          <a:xfrm>
            <a:off x="650548" y="6282028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560" name="양쪽 대괄호 559">
            <a:extLst>
              <a:ext uri="{FF2B5EF4-FFF2-40B4-BE49-F238E27FC236}">
                <a16:creationId xmlns:a16="http://schemas.microsoft.com/office/drawing/2014/main" id="{B7902AFE-B5A8-4389-B53B-343BB8C9F1CE}"/>
              </a:ext>
            </a:extLst>
          </p:cNvPr>
          <p:cNvSpPr/>
          <p:nvPr/>
        </p:nvSpPr>
        <p:spPr>
          <a:xfrm>
            <a:off x="1342970" y="6039159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774" name="직선 연결선 773">
            <a:extLst>
              <a:ext uri="{FF2B5EF4-FFF2-40B4-BE49-F238E27FC236}">
                <a16:creationId xmlns:a16="http://schemas.microsoft.com/office/drawing/2014/main" id="{5F0E234F-1EC9-41FB-82FB-BBD405D70777}"/>
              </a:ext>
            </a:extLst>
          </p:cNvPr>
          <p:cNvCxnSpPr/>
          <p:nvPr/>
        </p:nvCxnSpPr>
        <p:spPr>
          <a:xfrm>
            <a:off x="1868619" y="5892892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BE559BFE-CEE2-4588-A8DF-6E6C763E113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18021" y="5901933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357602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5"/>
          <p:cNvSpPr/>
          <p:nvPr/>
        </p:nvSpPr>
        <p:spPr>
          <a:xfrm>
            <a:off x="3423593" y="755391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5" name="모서리가 둥근 직사각형 714"/>
          <p:cNvSpPr/>
          <p:nvPr/>
        </p:nvSpPr>
        <p:spPr>
          <a:xfrm>
            <a:off x="869986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825688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869986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40134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864296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/>
          <p:nvPr/>
        </p:nvCxnSpPr>
        <p:spPr>
          <a:xfrm>
            <a:off x="864296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866454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022386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173536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340134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497510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659916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818790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975506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138572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535253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536183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912069" y="3226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073995" y="32252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231155" y="3223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911771" y="3486713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916038" y="3749345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907579" y="4014135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911771" y="4278801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913929" y="4547783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913929" y="4813369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911771" y="5077239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911771" y="5339871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907726" y="5608624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860612" y="3219485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387334" y="3224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706420" y="3221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387036" y="3484714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391303" y="3747346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382844" y="4012136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387036" y="4276802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389194" y="4545784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389194" y="4811370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387036" y="5075240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387036" y="5337872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382991" y="5606625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45" name="TextBox 1444"/>
          <p:cNvSpPr txBox="1"/>
          <p:nvPr/>
        </p:nvSpPr>
        <p:spPr>
          <a:xfrm>
            <a:off x="807940" y="270404"/>
            <a:ext cx="239251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80290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③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94384" y="54894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영어영역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865258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865259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979674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879075" y="1009394"/>
            <a:ext cx="108482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339691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836666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684302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761702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865259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336517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5" name="TextBox 1464"/>
          <p:cNvSpPr txBox="1"/>
          <p:nvPr/>
        </p:nvSpPr>
        <p:spPr>
          <a:xfrm>
            <a:off x="852641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330923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4" name="모서리가 둥근 직사각형 1473"/>
          <p:cNvSpPr/>
          <p:nvPr/>
        </p:nvSpPr>
        <p:spPr>
          <a:xfrm>
            <a:off x="2460422" y="2874925"/>
            <a:ext cx="506776" cy="1288789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5" name="직선 연결선 1474"/>
          <p:cNvCxnSpPr/>
          <p:nvPr/>
        </p:nvCxnSpPr>
        <p:spPr>
          <a:xfrm>
            <a:off x="2460422" y="3178082"/>
            <a:ext cx="5067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7" name="TextBox 1476"/>
          <p:cNvSpPr txBox="1"/>
          <p:nvPr/>
        </p:nvSpPr>
        <p:spPr>
          <a:xfrm>
            <a:off x="2462913" y="2910369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1478" name="TextBox 1477"/>
          <p:cNvSpPr txBox="1"/>
          <p:nvPr/>
        </p:nvSpPr>
        <p:spPr>
          <a:xfrm>
            <a:off x="2401949" y="3325019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TextBox 1478"/>
          <p:cNvSpPr txBox="1"/>
          <p:nvPr/>
        </p:nvSpPr>
        <p:spPr>
          <a:xfrm>
            <a:off x="2397530" y="3757870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2835301" y="33777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2838879" y="38079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2457125" y="4300989"/>
            <a:ext cx="506776" cy="476677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TextBox 1482"/>
          <p:cNvSpPr txBox="1"/>
          <p:nvPr/>
        </p:nvSpPr>
        <p:spPr>
          <a:xfrm>
            <a:off x="2316081" y="4283949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1494" name="TextBox 1493"/>
          <p:cNvSpPr txBox="1"/>
          <p:nvPr/>
        </p:nvSpPr>
        <p:spPr>
          <a:xfrm>
            <a:off x="3278095" y="240503"/>
            <a:ext cx="574989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3914621"/>
              </p:ext>
            </p:extLst>
          </p:nvPr>
        </p:nvGraphicFramePr>
        <p:xfrm>
          <a:off x="3422102" y="75408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3812406" y="109843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673" name="모서리가 둥근 직사각형 672"/>
          <p:cNvSpPr/>
          <p:nvPr/>
        </p:nvSpPr>
        <p:spPr>
          <a:xfrm>
            <a:off x="4882483" y="766009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74" name="표 6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0505006"/>
              </p:ext>
            </p:extLst>
          </p:nvPr>
        </p:nvGraphicFramePr>
        <p:xfrm>
          <a:off x="4880992" y="764704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675" name="그룹 674"/>
          <p:cNvGrpSpPr/>
          <p:nvPr/>
        </p:nvGrpSpPr>
        <p:grpSpPr>
          <a:xfrm>
            <a:off x="5271296" y="1109049"/>
            <a:ext cx="715883" cy="5191275"/>
            <a:chOff x="3728864" y="1154139"/>
            <a:chExt cx="715883" cy="5191275"/>
          </a:xfrm>
        </p:grpSpPr>
        <p:grpSp>
          <p:nvGrpSpPr>
            <p:cNvPr id="676" name="그룹 675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807" name="모서리가 둥근 직사각형 80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8" name="모서리가 둥근 직사각형 8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8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0" name="모서리가 둥근 직사각형 8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1" name="모서리가 둥근 직사각형 8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7" name="그룹 676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802" name="모서리가 둥근 직사각형 8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3" name="모서리가 둥근 직사각형 8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8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5" name="모서리가 둥근 직사각형 8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8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8" name="그룹 67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797" name="모서리가 둥근 직사각형 79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8" name="모서리가 둥근 직사각형 79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79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0" name="모서리가 둥근 직사각형 79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1" name="모서리가 둥근 직사각형 80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9" name="그룹 678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779" name="모서리가 둥근 직사각형 77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78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3" name="모서리가 둥근 직사각형 79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4" name="모서리가 둥근 직사각형 79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6" name="모서리가 둥근 직사각형 79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0" name="그룹 6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774" name="모서리가 둥근 직사각형 7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7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6" name="모서리가 둥근 직사각형 7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7" name="모서리가 둥근 직사각형 7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8" name="모서리가 둥근 직사각형 7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1" name="그룹 680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769" name="모서리가 둥근 직사각형 7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0" name="모서리가 둥근 직사각형 7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1" name="모서리가 둥근 직사각형 7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2" name="모서리가 둥근 직사각형 7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3" name="모서리가 둥근 직사각형 7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2" name="그룹 68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764" name="모서리가 둥근 직사각형 7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5" name="모서리가 둥근 직사각형 7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6" name="모서리가 둥근 직사각형 7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7" name="모서리가 둥근 직사각형 7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8" name="모서리가 둥근 직사각형 7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3" name="그룹 682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759" name="모서리가 둥근 직사각형 7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7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1" name="모서리가 둥근 직사각형 7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2" name="모서리가 둥근 직사각형 7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3" name="모서리가 둥근 직사각형 7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4" name="그룹 683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754" name="모서리가 둥근 직사각형 75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5" name="모서리가 둥근 직사각형 75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6" name="모서리가 둥근 직사각형 75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7" name="모서리가 둥근 직사각형 7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8" name="모서리가 둥근 직사각형 7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5" name="그룹 684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749" name="모서리가 둥근 직사각형 7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7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1" name="모서리가 둥근 직사각형 7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2" name="모서리가 둥근 직사각형 7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3" name="모서리가 둥근 직사각형 7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6" name="그룹 685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744" name="모서리가 둥근 직사각형 74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74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6" name="모서리가 둥근 직사각형 74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7" name="모서리가 둥근 직사각형 74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8" name="모서리가 둥근 직사각형 74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7" name="그룹 686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739" name="모서리가 둥근 직사각형 73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0" name="모서리가 둥근 직사각형 73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1" name="모서리가 둥근 직사각형 74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2" name="모서리가 둥근 직사각형 74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3" name="모서리가 둥근 직사각형 74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8" name="그룹 687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734" name="모서리가 둥근 직사각형 73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5" name="모서리가 둥근 직사각형 73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6" name="모서리가 둥근 직사각형 73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7" name="모서리가 둥근 직사각형 73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8" name="모서리가 둥근 직사각형 73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9" name="그룹 688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729" name="모서리가 둥근 직사각형 72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0" name="모서리가 둥근 직사각형 72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1" name="모서리가 둥근 직사각형 73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2" name="모서리가 둥근 직사각형 73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3" name="모서리가 둥근 직사각형 73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0" name="그룹 689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724" name="모서리가 둥근 직사각형 72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5" name="모서리가 둥근 직사각형 72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6" name="모서리가 둥근 직사각형 72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72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72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1" name="그룹 690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719" name="모서리가 둥근 직사각형 7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0" name="모서리가 둥근 직사각형 7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1" name="모서리가 둥근 직사각형 7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2" name="모서리가 둥근 직사각형 7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3" name="모서리가 둥근 직사각형 7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2" name="그룹 691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711" name="모서리가 둥근 직사각형 71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2" name="모서리가 둥근 직사각형 71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3" name="모서리가 둥근 직사각형 71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4" name="모서리가 둥근 직사각형 71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8" name="모서리가 둥근 직사각형 71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3" name="그룹 692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706" name="모서리가 둥근 직사각형 7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7" name="모서리가 둥근 직사각형 70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8" name="모서리가 둥근 직사각형 70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9" name="모서리가 둥근 직사각형 70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0" name="모서리가 둥근 직사각형 70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4" name="그룹 693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701" name="모서리가 둥근 직사각형 70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2" name="모서리가 둥근 직사각형 70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3" name="모서리가 둥근 직사각형 70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4" name="모서리가 둥근 직사각형 70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5" name="모서리가 둥근 직사각형 70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5" name="그룹 694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696" name="모서리가 둥근 직사각형 69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7" name="모서리가 둥근 직사각형 69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8" name="모서리가 둥근 직사각형 69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9" name="모서리가 둥근 직사각형 69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0" name="모서리가 둥근 직사각형 69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12" name="모서리가 둥근 직사각형 811"/>
          <p:cNvSpPr/>
          <p:nvPr/>
        </p:nvSpPr>
        <p:spPr>
          <a:xfrm>
            <a:off x="6347505" y="766009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13" name="표 8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02793"/>
              </p:ext>
            </p:extLst>
          </p:nvPr>
        </p:nvGraphicFramePr>
        <p:xfrm>
          <a:off x="6346014" y="764704"/>
          <a:ext cx="1199274" cy="160797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815" name="그룹 814"/>
          <p:cNvGrpSpPr/>
          <p:nvPr/>
        </p:nvGrpSpPr>
        <p:grpSpPr>
          <a:xfrm>
            <a:off x="6754389" y="1109049"/>
            <a:ext cx="696763" cy="97408"/>
            <a:chOff x="4158717" y="2946023"/>
            <a:chExt cx="696763" cy="97408"/>
          </a:xfrm>
        </p:grpSpPr>
        <p:sp>
          <p:nvSpPr>
            <p:cNvPr id="1037" name="모서리가 둥근 직사각형 103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8" name="모서리가 둥근 직사각형 103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039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041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3" name="모서리가 둥근 직사각형 1042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6" name="그룹 815"/>
          <p:cNvGrpSpPr/>
          <p:nvPr/>
        </p:nvGrpSpPr>
        <p:grpSpPr>
          <a:xfrm>
            <a:off x="6752747" y="1377147"/>
            <a:ext cx="696763" cy="97408"/>
            <a:chOff x="4158717" y="2946023"/>
            <a:chExt cx="696763" cy="97408"/>
          </a:xfrm>
        </p:grpSpPr>
        <p:sp>
          <p:nvSpPr>
            <p:cNvPr id="1032" name="모서리가 둥근 직사각형 1031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032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033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034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1035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7" name="그룹 816"/>
          <p:cNvGrpSpPr/>
          <p:nvPr/>
        </p:nvGrpSpPr>
        <p:grpSpPr>
          <a:xfrm>
            <a:off x="6753216" y="1645245"/>
            <a:ext cx="696763" cy="97408"/>
            <a:chOff x="4158717" y="2946023"/>
            <a:chExt cx="696763" cy="97408"/>
          </a:xfrm>
        </p:grpSpPr>
        <p:sp>
          <p:nvSpPr>
            <p:cNvPr id="1027" name="모서리가 둥근 직사각형 102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02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02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02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103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8" name="그룹 817"/>
          <p:cNvGrpSpPr/>
          <p:nvPr/>
        </p:nvGrpSpPr>
        <p:grpSpPr>
          <a:xfrm>
            <a:off x="6753216" y="1913343"/>
            <a:ext cx="696763" cy="97408"/>
            <a:chOff x="4158717" y="2946023"/>
            <a:chExt cx="696763" cy="97408"/>
          </a:xfrm>
        </p:grpSpPr>
        <p:sp>
          <p:nvSpPr>
            <p:cNvPr id="1022" name="모서리가 둥근 직사각형 1021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022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023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1024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1025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9" name="그룹 818"/>
          <p:cNvGrpSpPr/>
          <p:nvPr/>
        </p:nvGrpSpPr>
        <p:grpSpPr>
          <a:xfrm>
            <a:off x="6752747" y="2181441"/>
            <a:ext cx="696763" cy="97408"/>
            <a:chOff x="4158717" y="2946023"/>
            <a:chExt cx="696763" cy="97408"/>
          </a:xfrm>
        </p:grpSpPr>
        <p:sp>
          <p:nvSpPr>
            <p:cNvPr id="1017" name="모서리가 둥근 직사각형 101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01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101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101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102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47" name="모서리가 둥근 직사각형 1046"/>
          <p:cNvSpPr/>
          <p:nvPr/>
        </p:nvSpPr>
        <p:spPr>
          <a:xfrm>
            <a:off x="7864684" y="764704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9" name="TextBox 538">
            <a:extLst>
              <a:ext uri="{FF2B5EF4-FFF2-40B4-BE49-F238E27FC236}">
                <a16:creationId xmlns:a16="http://schemas.microsoft.com/office/drawing/2014/main" id="{E41AA699-A812-438B-88B3-3E8A99BFEFEA}"/>
              </a:ext>
            </a:extLst>
          </p:cNvPr>
          <p:cNvSpPr txBox="1"/>
          <p:nvPr/>
        </p:nvSpPr>
        <p:spPr>
          <a:xfrm>
            <a:off x="848544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63860224-41A2-44C7-8BA8-178E3F07CFC6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BAA2AE07-4614-40AD-9C61-54CB9434BFB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5332F390-2D34-4D93-941F-AC3D7A9CD19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" name="직사각형 457">
            <a:extLst>
              <a:ext uri="{FF2B5EF4-FFF2-40B4-BE49-F238E27FC236}">
                <a16:creationId xmlns:a16="http://schemas.microsoft.com/office/drawing/2014/main" id="{600F176E-3C10-4D02-95A2-D33A465021AA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E0797EE4-2199-4504-84BE-126FE509BA35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4D2D3941-ED59-448E-B780-3E849352287E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560B0B79-6FF3-4618-BA4B-9C0AFD6FA2F5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" name="직사각형 462">
            <a:extLst>
              <a:ext uri="{FF2B5EF4-FFF2-40B4-BE49-F238E27FC236}">
                <a16:creationId xmlns:a16="http://schemas.microsoft.com/office/drawing/2014/main" id="{F0A838F1-CFFA-4617-B426-DDA943440A85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7E2C8670-03C7-4A8C-B9EE-AE5E764AA851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직사각형 465">
            <a:extLst>
              <a:ext uri="{FF2B5EF4-FFF2-40B4-BE49-F238E27FC236}">
                <a16:creationId xmlns:a16="http://schemas.microsoft.com/office/drawing/2014/main" id="{095BA93C-205C-4C7B-A6B8-D15ED5F6E795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7" name="TextBox 466">
            <a:extLst>
              <a:ext uri="{FF2B5EF4-FFF2-40B4-BE49-F238E27FC236}">
                <a16:creationId xmlns:a16="http://schemas.microsoft.com/office/drawing/2014/main" id="{F291F3D6-D6C2-4FB5-8377-3FDA69A2E316}"/>
              </a:ext>
            </a:extLst>
          </p:cNvPr>
          <p:cNvSpPr txBox="1"/>
          <p:nvPr/>
        </p:nvSpPr>
        <p:spPr>
          <a:xfrm>
            <a:off x="862233" y="5879007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468" name="모서리가 둥근 직사각형 1005">
            <a:extLst>
              <a:ext uri="{FF2B5EF4-FFF2-40B4-BE49-F238E27FC236}">
                <a16:creationId xmlns:a16="http://schemas.microsoft.com/office/drawing/2014/main" id="{B7EC805C-367A-4A1F-A859-F6A494ADBB08}"/>
              </a:ext>
            </a:extLst>
          </p:cNvPr>
          <p:cNvSpPr/>
          <p:nvPr/>
        </p:nvSpPr>
        <p:spPr>
          <a:xfrm>
            <a:off x="866525" y="5849112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69" name="직선 연결선 468">
            <a:extLst>
              <a:ext uri="{FF2B5EF4-FFF2-40B4-BE49-F238E27FC236}">
                <a16:creationId xmlns:a16="http://schemas.microsoft.com/office/drawing/2014/main" id="{D9E2CFB3-380B-4CFB-B355-F8C52EE81490}"/>
              </a:ext>
            </a:extLst>
          </p:cNvPr>
          <p:cNvCxnSpPr/>
          <p:nvPr/>
        </p:nvCxnSpPr>
        <p:spPr>
          <a:xfrm>
            <a:off x="1398849" y="5851784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0" name="TextBox 469">
            <a:extLst>
              <a:ext uri="{FF2B5EF4-FFF2-40B4-BE49-F238E27FC236}">
                <a16:creationId xmlns:a16="http://schemas.microsoft.com/office/drawing/2014/main" id="{20A311C6-BE5F-4C30-B76F-584AB9E61B2E}"/>
              </a:ext>
            </a:extLst>
          </p:cNvPr>
          <p:cNvSpPr txBox="1"/>
          <p:nvPr/>
        </p:nvSpPr>
        <p:spPr>
          <a:xfrm>
            <a:off x="801878" y="6240920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471" name="양쪽 대괄호 470">
            <a:extLst>
              <a:ext uri="{FF2B5EF4-FFF2-40B4-BE49-F238E27FC236}">
                <a16:creationId xmlns:a16="http://schemas.microsoft.com/office/drawing/2014/main" id="{626718D2-2D50-40C0-A9B3-46318943503A}"/>
              </a:ext>
            </a:extLst>
          </p:cNvPr>
          <p:cNvSpPr/>
          <p:nvPr/>
        </p:nvSpPr>
        <p:spPr>
          <a:xfrm>
            <a:off x="1494300" y="5998051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473" name="직선 연결선 472">
            <a:extLst>
              <a:ext uri="{FF2B5EF4-FFF2-40B4-BE49-F238E27FC236}">
                <a16:creationId xmlns:a16="http://schemas.microsoft.com/office/drawing/2014/main" id="{BE5BB167-E03A-4923-9889-F9CAC0802DC3}"/>
              </a:ext>
            </a:extLst>
          </p:cNvPr>
          <p:cNvCxnSpPr/>
          <p:nvPr/>
        </p:nvCxnSpPr>
        <p:spPr>
          <a:xfrm>
            <a:off x="2019949" y="5851784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그림 4">
            <a:extLst>
              <a:ext uri="{FF2B5EF4-FFF2-40B4-BE49-F238E27FC236}">
                <a16:creationId xmlns:a16="http://schemas.microsoft.com/office/drawing/2014/main" id="{A06561ED-3F5D-4EE6-96D1-1669960EF0F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2086" y="5860885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024740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5"/>
          <p:cNvSpPr/>
          <p:nvPr/>
        </p:nvSpPr>
        <p:spPr>
          <a:xfrm>
            <a:off x="3586339" y="755391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609664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445" name="TextBox 1444"/>
          <p:cNvSpPr txBox="1"/>
          <p:nvPr/>
        </p:nvSpPr>
        <p:spPr>
          <a:xfrm>
            <a:off x="591916" y="270404"/>
            <a:ext cx="237474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564266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③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178360" y="54894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영어영역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649234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649235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763650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663052" y="1009394"/>
            <a:ext cx="108789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123667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620642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468278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545678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649235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114899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114899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278095" y="240503"/>
            <a:ext cx="594210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466559"/>
              </p:ext>
            </p:extLst>
          </p:nvPr>
        </p:nvGraphicFramePr>
        <p:xfrm>
          <a:off x="3584848" y="75408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3975152" y="109843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673" name="모서리가 둥근 직사각형 672"/>
          <p:cNvSpPr/>
          <p:nvPr/>
        </p:nvSpPr>
        <p:spPr>
          <a:xfrm>
            <a:off x="5045229" y="766009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74" name="표 67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80577886"/>
              </p:ext>
            </p:extLst>
          </p:nvPr>
        </p:nvGraphicFramePr>
        <p:xfrm>
          <a:off x="5043738" y="764704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675" name="그룹 674"/>
          <p:cNvGrpSpPr/>
          <p:nvPr/>
        </p:nvGrpSpPr>
        <p:grpSpPr>
          <a:xfrm>
            <a:off x="5434042" y="1109049"/>
            <a:ext cx="715883" cy="5191275"/>
            <a:chOff x="3728864" y="1154139"/>
            <a:chExt cx="715883" cy="5191275"/>
          </a:xfrm>
        </p:grpSpPr>
        <p:grpSp>
          <p:nvGrpSpPr>
            <p:cNvPr id="676" name="그룹 675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807" name="모서리가 둥근 직사각형 80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8" name="모서리가 둥근 직사각형 8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8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0" name="모서리가 둥근 직사각형 8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1" name="모서리가 둥근 직사각형 8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7" name="그룹 676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802" name="모서리가 둥근 직사각형 8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3" name="모서리가 둥근 직사각형 8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8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5" name="모서리가 둥근 직사각형 8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8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8" name="그룹 67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797" name="모서리가 둥근 직사각형 79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8" name="모서리가 둥근 직사각형 79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79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0" name="모서리가 둥근 직사각형 79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1" name="모서리가 둥근 직사각형 80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9" name="그룹 678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779" name="모서리가 둥근 직사각형 77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78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3" name="모서리가 둥근 직사각형 79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4" name="모서리가 둥근 직사각형 79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6" name="모서리가 둥근 직사각형 79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0" name="그룹 6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774" name="모서리가 둥근 직사각형 7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7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6" name="모서리가 둥근 직사각형 7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7" name="모서리가 둥근 직사각형 7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8" name="모서리가 둥근 직사각형 7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1" name="그룹 680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769" name="모서리가 둥근 직사각형 7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0" name="모서리가 둥근 직사각형 7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1" name="모서리가 둥근 직사각형 7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2" name="모서리가 둥근 직사각형 7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3" name="모서리가 둥근 직사각형 7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2" name="그룹 68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764" name="모서리가 둥근 직사각형 7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5" name="모서리가 둥근 직사각형 7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6" name="모서리가 둥근 직사각형 7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7" name="모서리가 둥근 직사각형 7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8" name="모서리가 둥근 직사각형 7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3" name="그룹 682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759" name="모서리가 둥근 직사각형 7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7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1" name="모서리가 둥근 직사각형 7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2" name="모서리가 둥근 직사각형 7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3" name="모서리가 둥근 직사각형 7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4" name="그룹 683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754" name="모서리가 둥근 직사각형 75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5" name="모서리가 둥근 직사각형 75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6" name="모서리가 둥근 직사각형 75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7" name="모서리가 둥근 직사각형 7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8" name="모서리가 둥근 직사각형 7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5" name="그룹 684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749" name="모서리가 둥근 직사각형 7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7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1" name="모서리가 둥근 직사각형 7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2" name="모서리가 둥근 직사각형 7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3" name="모서리가 둥근 직사각형 7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6" name="그룹 685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744" name="모서리가 둥근 직사각형 74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74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6" name="모서리가 둥근 직사각형 74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7" name="모서리가 둥근 직사각형 74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8" name="모서리가 둥근 직사각형 74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7" name="그룹 686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739" name="모서리가 둥근 직사각형 73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0" name="모서리가 둥근 직사각형 73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1" name="모서리가 둥근 직사각형 74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2" name="모서리가 둥근 직사각형 74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3" name="모서리가 둥근 직사각형 74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8" name="그룹 687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734" name="모서리가 둥근 직사각형 73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5" name="모서리가 둥근 직사각형 73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6" name="모서리가 둥근 직사각형 73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7" name="모서리가 둥근 직사각형 73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8" name="모서리가 둥근 직사각형 73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9" name="그룹 688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729" name="모서리가 둥근 직사각형 72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0" name="모서리가 둥근 직사각형 72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1" name="모서리가 둥근 직사각형 73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2" name="모서리가 둥근 직사각형 73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3" name="모서리가 둥근 직사각형 73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0" name="그룹 689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724" name="모서리가 둥근 직사각형 72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5" name="모서리가 둥근 직사각형 72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6" name="모서리가 둥근 직사각형 72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72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72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1" name="그룹 690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719" name="모서리가 둥근 직사각형 7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0" name="모서리가 둥근 직사각형 7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1" name="모서리가 둥근 직사각형 7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2" name="모서리가 둥근 직사각형 7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3" name="모서리가 둥근 직사각형 7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2" name="그룹 691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711" name="모서리가 둥근 직사각형 71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2" name="모서리가 둥근 직사각형 71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3" name="모서리가 둥근 직사각형 71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4" name="모서리가 둥근 직사각형 71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8" name="모서리가 둥근 직사각형 71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3" name="그룹 692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706" name="모서리가 둥근 직사각형 7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7" name="모서리가 둥근 직사각형 70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8" name="모서리가 둥근 직사각형 70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9" name="모서리가 둥근 직사각형 70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0" name="모서리가 둥근 직사각형 70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4" name="그룹 693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701" name="모서리가 둥근 직사각형 70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2" name="모서리가 둥근 직사각형 70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3" name="모서리가 둥근 직사각형 70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4" name="모서리가 둥근 직사각형 70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5" name="모서리가 둥근 직사각형 70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5" name="그룹 694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696" name="모서리가 둥근 직사각형 69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7" name="모서리가 둥근 직사각형 69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8" name="모서리가 둥근 직사각형 69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9" name="모서리가 둥근 직사각형 69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0" name="모서리가 둥근 직사각형 69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12" name="모서리가 둥근 직사각형 811"/>
          <p:cNvSpPr/>
          <p:nvPr/>
        </p:nvSpPr>
        <p:spPr>
          <a:xfrm>
            <a:off x="6510251" y="766009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13" name="표 8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2247135"/>
              </p:ext>
            </p:extLst>
          </p:nvPr>
        </p:nvGraphicFramePr>
        <p:xfrm>
          <a:off x="6508760" y="764704"/>
          <a:ext cx="1199274" cy="160797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815" name="그룹 814"/>
          <p:cNvGrpSpPr/>
          <p:nvPr/>
        </p:nvGrpSpPr>
        <p:grpSpPr>
          <a:xfrm>
            <a:off x="6917135" y="1109049"/>
            <a:ext cx="696763" cy="97408"/>
            <a:chOff x="4158717" y="2946023"/>
            <a:chExt cx="696763" cy="97408"/>
          </a:xfrm>
        </p:grpSpPr>
        <p:sp>
          <p:nvSpPr>
            <p:cNvPr id="1037" name="모서리가 둥근 직사각형 103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8" name="모서리가 둥근 직사각형 103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039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041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3" name="모서리가 둥근 직사각형 1042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6" name="그룹 815"/>
          <p:cNvGrpSpPr/>
          <p:nvPr/>
        </p:nvGrpSpPr>
        <p:grpSpPr>
          <a:xfrm>
            <a:off x="6915493" y="1377147"/>
            <a:ext cx="696763" cy="97408"/>
            <a:chOff x="4158717" y="2946023"/>
            <a:chExt cx="696763" cy="97408"/>
          </a:xfrm>
        </p:grpSpPr>
        <p:sp>
          <p:nvSpPr>
            <p:cNvPr id="1032" name="모서리가 둥근 직사각형 1031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032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033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034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1035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7" name="그룹 816"/>
          <p:cNvGrpSpPr/>
          <p:nvPr/>
        </p:nvGrpSpPr>
        <p:grpSpPr>
          <a:xfrm>
            <a:off x="6915962" y="1645245"/>
            <a:ext cx="696763" cy="97408"/>
            <a:chOff x="4158717" y="2946023"/>
            <a:chExt cx="696763" cy="97408"/>
          </a:xfrm>
        </p:grpSpPr>
        <p:sp>
          <p:nvSpPr>
            <p:cNvPr id="1027" name="모서리가 둥근 직사각형 102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02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02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02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103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8" name="그룹 817"/>
          <p:cNvGrpSpPr/>
          <p:nvPr/>
        </p:nvGrpSpPr>
        <p:grpSpPr>
          <a:xfrm>
            <a:off x="6915962" y="1913343"/>
            <a:ext cx="696763" cy="97408"/>
            <a:chOff x="4158717" y="2946023"/>
            <a:chExt cx="696763" cy="97408"/>
          </a:xfrm>
        </p:grpSpPr>
        <p:sp>
          <p:nvSpPr>
            <p:cNvPr id="1022" name="모서리가 둥근 직사각형 1021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022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023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1024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1025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9" name="그룹 818"/>
          <p:cNvGrpSpPr/>
          <p:nvPr/>
        </p:nvGrpSpPr>
        <p:grpSpPr>
          <a:xfrm>
            <a:off x="6915493" y="2181441"/>
            <a:ext cx="696763" cy="97408"/>
            <a:chOff x="4158717" y="2946023"/>
            <a:chExt cx="696763" cy="97408"/>
          </a:xfrm>
        </p:grpSpPr>
        <p:sp>
          <p:nvSpPr>
            <p:cNvPr id="1017" name="모서리가 둥근 직사각형 101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01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101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101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102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47" name="모서리가 둥근 직사각형 1046"/>
          <p:cNvSpPr/>
          <p:nvPr/>
        </p:nvSpPr>
        <p:spPr>
          <a:xfrm>
            <a:off x="8027430" y="764704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9" name="모서리가 둥근 직사각형 538"/>
          <p:cNvSpPr/>
          <p:nvPr/>
        </p:nvSpPr>
        <p:spPr>
          <a:xfrm>
            <a:off x="657108" y="2449539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40" name="직선 연결선 539"/>
          <p:cNvCxnSpPr/>
          <p:nvPr/>
        </p:nvCxnSpPr>
        <p:spPr>
          <a:xfrm>
            <a:off x="657108" y="268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1" name="직선 연결선 540"/>
          <p:cNvCxnSpPr/>
          <p:nvPr/>
        </p:nvCxnSpPr>
        <p:spPr>
          <a:xfrm>
            <a:off x="1127256" y="2449539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2" name="직선 연결선 541"/>
          <p:cNvCxnSpPr/>
          <p:nvPr/>
        </p:nvCxnSpPr>
        <p:spPr>
          <a:xfrm>
            <a:off x="651418" y="287523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4" name="직선 연결선 543"/>
          <p:cNvCxnSpPr/>
          <p:nvPr/>
        </p:nvCxnSpPr>
        <p:spPr>
          <a:xfrm>
            <a:off x="651418" y="313571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5" name="직선 연결선 544"/>
          <p:cNvCxnSpPr/>
          <p:nvPr/>
        </p:nvCxnSpPr>
        <p:spPr>
          <a:xfrm>
            <a:off x="653576" y="317381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6" name="직선 연결선 545"/>
          <p:cNvCxnSpPr/>
          <p:nvPr/>
        </p:nvCxnSpPr>
        <p:spPr>
          <a:xfrm>
            <a:off x="809508" y="288146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7" name="직선 연결선 546"/>
          <p:cNvCxnSpPr/>
          <p:nvPr/>
        </p:nvCxnSpPr>
        <p:spPr>
          <a:xfrm>
            <a:off x="967883" y="287955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8" name="직선 연결선 547"/>
          <p:cNvCxnSpPr/>
          <p:nvPr/>
        </p:nvCxnSpPr>
        <p:spPr>
          <a:xfrm>
            <a:off x="1126258" y="287739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9" name="직선 연결선 548"/>
          <p:cNvCxnSpPr/>
          <p:nvPr/>
        </p:nvCxnSpPr>
        <p:spPr>
          <a:xfrm>
            <a:off x="1284632" y="287739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0" name="직선 연결선 549"/>
          <p:cNvCxnSpPr/>
          <p:nvPr/>
        </p:nvCxnSpPr>
        <p:spPr>
          <a:xfrm>
            <a:off x="1447038" y="287942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1" name="직선 연결선 550"/>
          <p:cNvCxnSpPr/>
          <p:nvPr/>
        </p:nvCxnSpPr>
        <p:spPr>
          <a:xfrm>
            <a:off x="1606590" y="287523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" name="직선 연결선 551"/>
          <p:cNvCxnSpPr/>
          <p:nvPr/>
        </p:nvCxnSpPr>
        <p:spPr>
          <a:xfrm>
            <a:off x="1766142" y="288158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" name="직선 연결선 552"/>
          <p:cNvCxnSpPr/>
          <p:nvPr/>
        </p:nvCxnSpPr>
        <p:spPr>
          <a:xfrm>
            <a:off x="1925694" y="288374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" name="직선 연결선 553"/>
          <p:cNvCxnSpPr/>
          <p:nvPr/>
        </p:nvCxnSpPr>
        <p:spPr>
          <a:xfrm>
            <a:off x="1322375" y="300337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5" name="직선 연결선 554"/>
          <p:cNvCxnSpPr/>
          <p:nvPr/>
        </p:nvCxnSpPr>
        <p:spPr>
          <a:xfrm>
            <a:off x="1323305" y="4456237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6" name="TextBox 555"/>
          <p:cNvSpPr txBox="1"/>
          <p:nvPr/>
        </p:nvSpPr>
        <p:spPr>
          <a:xfrm>
            <a:off x="639763" y="2449539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57" name="그룹 556"/>
          <p:cNvGrpSpPr/>
          <p:nvPr/>
        </p:nvGrpSpPr>
        <p:grpSpPr>
          <a:xfrm>
            <a:off x="2324005" y="2877859"/>
            <a:ext cx="807873" cy="2906048"/>
            <a:chOff x="1126923" y="3996969"/>
            <a:chExt cx="811138" cy="2310636"/>
          </a:xfrm>
        </p:grpSpPr>
        <p:cxnSp>
          <p:nvCxnSpPr>
            <p:cNvPr id="558" name="직선 연결선 55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직선 연결선 55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직선 연결선 55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직선 연결선 56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직선 연결선 56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직선 연결선 56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64" name="그룹 563"/>
          <p:cNvGrpSpPr/>
          <p:nvPr/>
        </p:nvGrpSpPr>
        <p:grpSpPr>
          <a:xfrm>
            <a:off x="2169935" y="2869836"/>
            <a:ext cx="1120378" cy="298574"/>
            <a:chOff x="973510" y="3996969"/>
            <a:chExt cx="1119450" cy="298574"/>
          </a:xfrm>
        </p:grpSpPr>
        <p:cxnSp>
          <p:nvCxnSpPr>
            <p:cNvPr id="565" name="직선 연결선 56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직선 연결선 56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직선 연결선 56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8" name="모서리가 둥근 직사각형 567"/>
          <p:cNvSpPr/>
          <p:nvPr/>
        </p:nvSpPr>
        <p:spPr>
          <a:xfrm>
            <a:off x="2172093" y="2449539"/>
            <a:ext cx="1113636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TextBox 568"/>
          <p:cNvSpPr txBox="1"/>
          <p:nvPr/>
        </p:nvSpPr>
        <p:spPr>
          <a:xfrm>
            <a:off x="3067939" y="273391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570" name="TextBox 569"/>
          <p:cNvSpPr txBox="1"/>
          <p:nvPr/>
        </p:nvSpPr>
        <p:spPr>
          <a:xfrm>
            <a:off x="2921894" y="273709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571" name="TextBox 570"/>
          <p:cNvSpPr txBox="1"/>
          <p:nvPr/>
        </p:nvSpPr>
        <p:spPr>
          <a:xfrm>
            <a:off x="2753495" y="273722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572" name="TextBox 571"/>
          <p:cNvSpPr txBox="1"/>
          <p:nvPr/>
        </p:nvSpPr>
        <p:spPr>
          <a:xfrm>
            <a:off x="2600966" y="273709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573" name="TextBox 572"/>
          <p:cNvSpPr txBox="1"/>
          <p:nvPr/>
        </p:nvSpPr>
        <p:spPr>
          <a:xfrm>
            <a:off x="2440063" y="273709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grpSp>
        <p:nvGrpSpPr>
          <p:cNvPr id="574" name="그룹 573"/>
          <p:cNvGrpSpPr/>
          <p:nvPr/>
        </p:nvGrpSpPr>
        <p:grpSpPr>
          <a:xfrm>
            <a:off x="2846462" y="3223301"/>
            <a:ext cx="387076" cy="2484556"/>
            <a:chOff x="3621626" y="3680748"/>
            <a:chExt cx="387076" cy="2484556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77" name="그룹 576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610" name="모서리가 둥근 직사각형 6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1" name="모서리가 둥근 직사각형 6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2" name="모서리가 둥근 직사각형 6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78" name="그룹 577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607" name="모서리가 둥근 직사각형 6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8" name="모서리가 둥근 직사각형 6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9" name="모서리가 둥근 직사각형 6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79" name="그룹 578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604" name="모서리가 둥근 직사각형 6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5" name="모서리가 둥근 직사각형 6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6" name="모서리가 둥근 직사각형 6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0" name="그룹 579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601" name="모서리가 둥근 직사각형 6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2" name="모서리가 둥근 직사각형 6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3" name="모서리가 둥근 직사각형 6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1" name="그룹 580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598" name="모서리가 둥근 직사각형 5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9" name="모서리가 둥근 직사각형 5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0" name="모서리가 둥근 직사각형 5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2" name="그룹 581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595" name="모서리가 둥근 직사각형 5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6" name="모서리가 둥근 직사각형 5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7" name="모서리가 둥근 직사각형 5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3" name="그룹 582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592" name="모서리가 둥근 직사각형 59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3" name="모서리가 둥근 직사각형 59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4" name="모서리가 둥근 직사각형 59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4" name="그룹 583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589" name="모서리가 둥근 직사각형 5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0" name="모서리가 둥근 직사각형 5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1" name="모서리가 둥근 직사각형 5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85" name="그룹 584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586" name="모서리가 둥근 직사각형 5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7" name="모서리가 둥근 직사각형 5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88" name="모서리가 둥근 직사각형 5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613" name="그룹 612"/>
          <p:cNvGrpSpPr/>
          <p:nvPr/>
        </p:nvGrpSpPr>
        <p:grpSpPr>
          <a:xfrm>
            <a:off x="2372325" y="3226262"/>
            <a:ext cx="387076" cy="2484556"/>
            <a:chOff x="3621626" y="3680748"/>
            <a:chExt cx="387076" cy="2484556"/>
          </a:xfrm>
        </p:grpSpPr>
        <p:sp>
          <p:nvSpPr>
            <p:cNvPr id="614" name="모서리가 둥근 직사각형 613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616" name="그룹 615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649" name="모서리가 둥근 직사각형 64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0" name="모서리가 둥근 직사각형 64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1" name="모서리가 둥근 직사각형 65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7" name="그룹 616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646" name="모서리가 둥근 직사각형 6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7" name="모서리가 둥근 직사각형 6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8" name="모서리가 둥근 직사각형 6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8" name="그룹 617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643" name="모서리가 둥근 직사각형 6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4" name="모서리가 둥근 직사각형 6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5" name="모서리가 둥근 직사각형 6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19" name="그룹 618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640" name="모서리가 둥근 직사각형 6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1" name="모서리가 둥근 직사각형 6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2" name="모서리가 둥근 직사각형 6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20" name="그룹 619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637" name="모서리가 둥근 직사각형 63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8" name="모서리가 둥근 직사각형 63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9" name="모서리가 둥근 직사각형 63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21" name="그룹 620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634" name="모서리가 둥근 직사각형 63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5" name="모서리가 둥근 직사각형 63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6" name="모서리가 둥근 직사각형 63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22" name="그룹 621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631" name="모서리가 둥근 직사각형 6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2" name="모서리가 둥근 직사각형 6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3" name="모서리가 둥근 직사각형 6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23" name="그룹 622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628" name="모서리가 둥근 직사각형 6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9" name="모서리가 둥근 직사각형 6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0" name="모서리가 둥근 직사각형 6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24" name="그룹 623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625" name="모서리가 둥근 직사각형 6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6" name="모서리가 둥근 직사각형 6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7" name="모서리가 둥근 직사각형 6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652" name="모서리가 둥근 직사각형 651"/>
          <p:cNvSpPr/>
          <p:nvPr/>
        </p:nvSpPr>
        <p:spPr>
          <a:xfrm>
            <a:off x="2373607" y="32298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652"/>
          <p:cNvSpPr/>
          <p:nvPr/>
        </p:nvSpPr>
        <p:spPr>
          <a:xfrm>
            <a:off x="2847517" y="3227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54" name="그룹 653"/>
          <p:cNvGrpSpPr/>
          <p:nvPr/>
        </p:nvGrpSpPr>
        <p:grpSpPr>
          <a:xfrm>
            <a:off x="2218337" y="3233641"/>
            <a:ext cx="59531" cy="2482172"/>
            <a:chOff x="1403334" y="1335948"/>
            <a:chExt cx="59531" cy="2482172"/>
          </a:xfrm>
        </p:grpSpPr>
        <p:sp>
          <p:nvSpPr>
            <p:cNvPr id="655" name="모서리가 둥근 직사각형 654"/>
            <p:cNvSpPr/>
            <p:nvPr/>
          </p:nvSpPr>
          <p:spPr>
            <a:xfrm>
              <a:off x="1403334" y="13359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6" name="모서리가 둥근 직사각형 655"/>
            <p:cNvSpPr/>
            <p:nvPr/>
          </p:nvSpPr>
          <p:spPr>
            <a:xfrm>
              <a:off x="1403334" y="160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7" name="모서리가 둥근 직사각형 656"/>
            <p:cNvSpPr/>
            <p:nvPr/>
          </p:nvSpPr>
          <p:spPr>
            <a:xfrm>
              <a:off x="1403334" y="18658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8" name="모서리가 둥근 직사각형 657"/>
            <p:cNvSpPr/>
            <p:nvPr/>
          </p:nvSpPr>
          <p:spPr>
            <a:xfrm>
              <a:off x="1403334" y="21308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9" name="모서리가 둥근 직사각형 658"/>
            <p:cNvSpPr/>
            <p:nvPr/>
          </p:nvSpPr>
          <p:spPr>
            <a:xfrm>
              <a:off x="1403334" y="23958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0" name="모서리가 둥근 직사각형 659"/>
            <p:cNvSpPr/>
            <p:nvPr/>
          </p:nvSpPr>
          <p:spPr>
            <a:xfrm>
              <a:off x="1403334" y="266081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1" name="모서리가 둥근 직사각형 660"/>
            <p:cNvSpPr/>
            <p:nvPr/>
          </p:nvSpPr>
          <p:spPr>
            <a:xfrm>
              <a:off x="1403334" y="29257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2" name="모서리가 둥근 직사각형 661"/>
            <p:cNvSpPr/>
            <p:nvPr/>
          </p:nvSpPr>
          <p:spPr>
            <a:xfrm>
              <a:off x="1403334" y="3190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3" name="모서리가 둥근 직사각형 662"/>
            <p:cNvSpPr/>
            <p:nvPr/>
          </p:nvSpPr>
          <p:spPr>
            <a:xfrm>
              <a:off x="1403334" y="34557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4" name="모서리가 둥근 직사각형 663"/>
            <p:cNvSpPr/>
            <p:nvPr/>
          </p:nvSpPr>
          <p:spPr>
            <a:xfrm>
              <a:off x="1403334" y="37207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65" name="TextBox 664"/>
          <p:cNvSpPr txBox="1"/>
          <p:nvPr/>
        </p:nvSpPr>
        <p:spPr>
          <a:xfrm>
            <a:off x="2245009" y="2488266"/>
            <a:ext cx="101089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666" name="그룹 665"/>
          <p:cNvGrpSpPr/>
          <p:nvPr/>
        </p:nvGrpSpPr>
        <p:grpSpPr>
          <a:xfrm>
            <a:off x="1977871" y="3226262"/>
            <a:ext cx="59531" cy="2482172"/>
            <a:chOff x="3046626" y="1827124"/>
            <a:chExt cx="59531" cy="2482172"/>
          </a:xfrm>
        </p:grpSpPr>
        <p:sp>
          <p:nvSpPr>
            <p:cNvPr id="667" name="모서리가 둥근 직사각형 66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8" name="모서리가 둥근 직사각형 66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9" name="모서리가 둥근 직사각형 66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0" name="모서리가 둥근 직사각형 66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1" name="모서리가 둥근 직사각형 67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2" name="모서리가 둥근 직사각형 67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7" name="모서리가 둥근 직사각형 71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4" name="모서리가 둥근 직사각형 81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0" name="모서리가 둥근 직사각형 81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1" name="모서리가 둥근 직사각형 82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2" name="그룹 821"/>
          <p:cNvGrpSpPr/>
          <p:nvPr/>
        </p:nvGrpSpPr>
        <p:grpSpPr>
          <a:xfrm>
            <a:off x="1818543" y="3226262"/>
            <a:ext cx="59531" cy="2482172"/>
            <a:chOff x="3046626" y="1827124"/>
            <a:chExt cx="59531" cy="2482172"/>
          </a:xfrm>
        </p:grpSpPr>
        <p:sp>
          <p:nvSpPr>
            <p:cNvPr id="823" name="모서리가 둥근 직사각형 82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82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5" name="모서리가 둥근 직사각형 82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6" name="모서리가 둥근 직사각형 82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7" name="모서리가 둥근 직사각형 82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8" name="모서리가 둥근 직사각형 82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82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0" name="모서리가 둥근 직사각형 82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1" name="모서리가 둥근 직사각형 83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2" name="모서리가 둥근 직사각형 83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8" name="그룹 867"/>
          <p:cNvGrpSpPr/>
          <p:nvPr/>
        </p:nvGrpSpPr>
        <p:grpSpPr>
          <a:xfrm>
            <a:off x="1659214" y="3226262"/>
            <a:ext cx="59531" cy="2482172"/>
            <a:chOff x="3046626" y="1827124"/>
            <a:chExt cx="59531" cy="2482172"/>
          </a:xfrm>
        </p:grpSpPr>
        <p:sp>
          <p:nvSpPr>
            <p:cNvPr id="912" name="모서리가 둥근 직사각형 91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4" name="모서리가 둥근 직사각형 91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91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2" name="모서리가 둥근 직사각형 92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6" name="모서리가 둥근 직사각형 92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모서리가 둥근 직사각형 92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4" name="모서리가 둥근 직사각형 93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9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94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6" name="모서리가 둥근 직사각형 94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0" name="그룹 949"/>
          <p:cNvGrpSpPr/>
          <p:nvPr/>
        </p:nvGrpSpPr>
        <p:grpSpPr>
          <a:xfrm>
            <a:off x="1499885" y="3226262"/>
            <a:ext cx="59531" cy="2482172"/>
            <a:chOff x="3046626" y="1827124"/>
            <a:chExt cx="59531" cy="2482172"/>
          </a:xfrm>
        </p:grpSpPr>
        <p:sp>
          <p:nvSpPr>
            <p:cNvPr id="952" name="모서리가 둥근 직사각형 95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모서리가 둥근 직사각형 95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95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5" name="모서리가 둥근 직사각형 95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6" name="모서리가 둥근 직사각형 95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모서리가 둥근 직사각형 95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8" name="모서리가 둥근 직사각형 95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9" name="모서리가 둥근 직사각형 95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0" name="모서리가 둥근 직사각형 95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96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2" name="그룹 961"/>
          <p:cNvGrpSpPr/>
          <p:nvPr/>
        </p:nvGrpSpPr>
        <p:grpSpPr>
          <a:xfrm>
            <a:off x="1177827" y="3226262"/>
            <a:ext cx="59531" cy="2482172"/>
            <a:chOff x="3046626" y="1827124"/>
            <a:chExt cx="59531" cy="2482172"/>
          </a:xfrm>
        </p:grpSpPr>
        <p:sp>
          <p:nvSpPr>
            <p:cNvPr id="963" name="모서리가 둥근 직사각형 96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6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5" name="모서리가 둥근 직사각형 96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96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96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96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96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0" name="모서리가 둥근 직사각형 96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1" name="모서리가 둥근 직사각형 97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97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3" name="그룹 972"/>
          <p:cNvGrpSpPr/>
          <p:nvPr/>
        </p:nvGrpSpPr>
        <p:grpSpPr>
          <a:xfrm>
            <a:off x="1013523" y="3226262"/>
            <a:ext cx="59531" cy="2482172"/>
            <a:chOff x="3046626" y="1827124"/>
            <a:chExt cx="59531" cy="2482172"/>
          </a:xfrm>
        </p:grpSpPr>
        <p:sp>
          <p:nvSpPr>
            <p:cNvPr id="974" name="모서리가 둥근 직사각형 97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97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6" name="모서리가 둥근 직사각형 97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7" name="모서리가 둥근 직사각형 97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7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7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0" name="모서리가 둥근 직사각형 97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98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3" name="모서리가 둥근 직사각형 98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4" name="그룹 983"/>
          <p:cNvGrpSpPr/>
          <p:nvPr/>
        </p:nvGrpSpPr>
        <p:grpSpPr>
          <a:xfrm>
            <a:off x="856095" y="3226262"/>
            <a:ext cx="59531" cy="2482172"/>
            <a:chOff x="3046626" y="1827124"/>
            <a:chExt cx="59531" cy="2482172"/>
          </a:xfrm>
        </p:grpSpPr>
        <p:sp>
          <p:nvSpPr>
            <p:cNvPr id="985" name="모서리가 둥근 직사각형 98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6" name="모서리가 둥근 직사각형 98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98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8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9" name="모서리가 둥근 직사각형 98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0" name="모서리가 둥근 직사각형 98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1" name="모서리가 둥근 직사각형 99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2" name="모서리가 둥근 직사각형 99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99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99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5" name="그룹 994"/>
          <p:cNvGrpSpPr/>
          <p:nvPr/>
        </p:nvGrpSpPr>
        <p:grpSpPr>
          <a:xfrm>
            <a:off x="700557" y="3226262"/>
            <a:ext cx="59531" cy="2482172"/>
            <a:chOff x="3046626" y="1827124"/>
            <a:chExt cx="59531" cy="2482172"/>
          </a:xfrm>
        </p:grpSpPr>
        <p:sp>
          <p:nvSpPr>
            <p:cNvPr id="996" name="모서리가 둥근 직사각형 99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7" name="모서리가 둥근 직사각형 99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8" name="모서리가 둥근 직사각형 99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99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99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1" name="모서리가 둥근 직사각형 100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2" name="모서리가 둥근 직사각형 100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3" name="모서리가 둥근 직사각형 100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100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TextBox 714">
            <a:extLst>
              <a:ext uri="{FF2B5EF4-FFF2-40B4-BE49-F238E27FC236}">
                <a16:creationId xmlns:a16="http://schemas.microsoft.com/office/drawing/2014/main" id="{8D7221CF-20AC-494C-B017-9B4DD233DC58}"/>
              </a:ext>
            </a:extLst>
          </p:cNvPr>
          <p:cNvSpPr txBox="1"/>
          <p:nvPr/>
        </p:nvSpPr>
        <p:spPr>
          <a:xfrm>
            <a:off x="632520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3" name="직사각형 532">
            <a:extLst>
              <a:ext uri="{FF2B5EF4-FFF2-40B4-BE49-F238E27FC236}">
                <a16:creationId xmlns:a16="http://schemas.microsoft.com/office/drawing/2014/main" id="{E8CB1D04-41F3-46F5-BA3C-015D02107DC9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DB4F49E1-4C6B-4980-9A5B-CA9372C35B16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0FFA7BAE-F381-40E6-AB67-A743F918A5BE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8" name="직사각형 537">
            <a:extLst>
              <a:ext uri="{FF2B5EF4-FFF2-40B4-BE49-F238E27FC236}">
                <a16:creationId xmlns:a16="http://schemas.microsoft.com/office/drawing/2014/main" id="{1B806313-20C1-4AA4-AD9C-9EEB463147E1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3" name="직사각형 542">
            <a:extLst>
              <a:ext uri="{FF2B5EF4-FFF2-40B4-BE49-F238E27FC236}">
                <a16:creationId xmlns:a16="http://schemas.microsoft.com/office/drawing/2014/main" id="{740B24BC-FBE5-4688-9BC8-436B3FAF9C0E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1" name="직사각형 780">
            <a:extLst>
              <a:ext uri="{FF2B5EF4-FFF2-40B4-BE49-F238E27FC236}">
                <a16:creationId xmlns:a16="http://schemas.microsoft.com/office/drawing/2014/main" id="{788C8B9E-B5E2-431B-B6CB-FA1541C30545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2" name="직사각형 781">
            <a:extLst>
              <a:ext uri="{FF2B5EF4-FFF2-40B4-BE49-F238E27FC236}">
                <a16:creationId xmlns:a16="http://schemas.microsoft.com/office/drawing/2014/main" id="{07B96AD4-A4D5-43E8-90F6-948B8828924E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3" name="직사각형 782">
            <a:extLst>
              <a:ext uri="{FF2B5EF4-FFF2-40B4-BE49-F238E27FC236}">
                <a16:creationId xmlns:a16="http://schemas.microsoft.com/office/drawing/2014/main" id="{F265FC1C-8C97-4AF2-8142-E7060A73D1E4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F81DB878-D2FF-4199-8D6A-88F20179946E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6" name="직사각형 785">
            <a:extLst>
              <a:ext uri="{FF2B5EF4-FFF2-40B4-BE49-F238E27FC236}">
                <a16:creationId xmlns:a16="http://schemas.microsoft.com/office/drawing/2014/main" id="{D13464C6-BE87-41D2-A70D-A4918FF1CE82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7" name="TextBox 786">
            <a:extLst>
              <a:ext uri="{FF2B5EF4-FFF2-40B4-BE49-F238E27FC236}">
                <a16:creationId xmlns:a16="http://schemas.microsoft.com/office/drawing/2014/main" id="{FB338EAD-6A6B-4A09-8E9A-9BCFF5119ED8}"/>
              </a:ext>
            </a:extLst>
          </p:cNvPr>
          <p:cNvSpPr txBox="1"/>
          <p:nvPr/>
        </p:nvSpPr>
        <p:spPr>
          <a:xfrm>
            <a:off x="644598" y="5912272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788" name="모서리가 둥근 직사각형 1005">
            <a:extLst>
              <a:ext uri="{FF2B5EF4-FFF2-40B4-BE49-F238E27FC236}">
                <a16:creationId xmlns:a16="http://schemas.microsoft.com/office/drawing/2014/main" id="{B7995001-DCA6-4374-B487-0A93957FDBF9}"/>
              </a:ext>
            </a:extLst>
          </p:cNvPr>
          <p:cNvSpPr/>
          <p:nvPr/>
        </p:nvSpPr>
        <p:spPr>
          <a:xfrm>
            <a:off x="648890" y="5882377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89" name="직선 연결선 788">
            <a:extLst>
              <a:ext uri="{FF2B5EF4-FFF2-40B4-BE49-F238E27FC236}">
                <a16:creationId xmlns:a16="http://schemas.microsoft.com/office/drawing/2014/main" id="{04233D8D-017A-4426-BC49-1315E7B0CEC1}"/>
              </a:ext>
            </a:extLst>
          </p:cNvPr>
          <p:cNvCxnSpPr/>
          <p:nvPr/>
        </p:nvCxnSpPr>
        <p:spPr>
          <a:xfrm>
            <a:off x="1181214" y="5885049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0" name="TextBox 789">
            <a:extLst>
              <a:ext uri="{FF2B5EF4-FFF2-40B4-BE49-F238E27FC236}">
                <a16:creationId xmlns:a16="http://schemas.microsoft.com/office/drawing/2014/main" id="{371EAA72-3382-427D-B04A-96871EA4371D}"/>
              </a:ext>
            </a:extLst>
          </p:cNvPr>
          <p:cNvSpPr txBox="1"/>
          <p:nvPr/>
        </p:nvSpPr>
        <p:spPr>
          <a:xfrm>
            <a:off x="584243" y="6274185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791" name="양쪽 대괄호 790">
            <a:extLst>
              <a:ext uri="{FF2B5EF4-FFF2-40B4-BE49-F238E27FC236}">
                <a16:creationId xmlns:a16="http://schemas.microsoft.com/office/drawing/2014/main" id="{EF9EBCE4-F0D4-457F-8EB7-6D2A0E219531}"/>
              </a:ext>
            </a:extLst>
          </p:cNvPr>
          <p:cNvSpPr/>
          <p:nvPr/>
        </p:nvSpPr>
        <p:spPr>
          <a:xfrm>
            <a:off x="1276665" y="6031316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795" name="직선 연결선 794">
            <a:extLst>
              <a:ext uri="{FF2B5EF4-FFF2-40B4-BE49-F238E27FC236}">
                <a16:creationId xmlns:a16="http://schemas.microsoft.com/office/drawing/2014/main" id="{B1551B69-7BF8-446A-9CBA-F5EB15998BAA}"/>
              </a:ext>
            </a:extLst>
          </p:cNvPr>
          <p:cNvCxnSpPr/>
          <p:nvPr/>
        </p:nvCxnSpPr>
        <p:spPr>
          <a:xfrm>
            <a:off x="1802314" y="5885049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그림 4">
            <a:extLst>
              <a:ext uri="{FF2B5EF4-FFF2-40B4-BE49-F238E27FC236}">
                <a16:creationId xmlns:a16="http://schemas.microsoft.com/office/drawing/2014/main" id="{9A60F955-C8C7-4CA0-AA3A-67A54F462D9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66962" y="5898455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394642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양쪽 모서리가 둥근 사각형 911"/>
          <p:cNvSpPr/>
          <p:nvPr/>
        </p:nvSpPr>
        <p:spPr>
          <a:xfrm rot="5400000">
            <a:off x="3214612" y="751166"/>
            <a:ext cx="2719212" cy="2470996"/>
          </a:xfrm>
          <a:prstGeom prst="round2SameRect">
            <a:avLst>
              <a:gd name="adj1" fmla="val 1000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" name="양쪽 모서리가 둥근 사각형 156"/>
          <p:cNvSpPr/>
          <p:nvPr/>
        </p:nvSpPr>
        <p:spPr>
          <a:xfrm rot="5400000">
            <a:off x="7176171" y="1321598"/>
            <a:ext cx="2567894" cy="1171598"/>
          </a:xfrm>
          <a:prstGeom prst="round2SameRect">
            <a:avLst>
              <a:gd name="adj1" fmla="val 2962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5" name="모서리가 둥근 직사각형 714"/>
          <p:cNvSpPr/>
          <p:nvPr/>
        </p:nvSpPr>
        <p:spPr>
          <a:xfrm>
            <a:off x="707249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662951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707249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177397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701559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704528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 번 호 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82" name="직선 연결선 781"/>
          <p:cNvCxnSpPr/>
          <p:nvPr/>
        </p:nvCxnSpPr>
        <p:spPr>
          <a:xfrm>
            <a:off x="701559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703717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859649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010799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177397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334773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497179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656053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812769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1975835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372516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373446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749332" y="3226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911258" y="32252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068418" y="3223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749034" y="3486713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753301" y="3749345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744842" y="4014135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749034" y="4278801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751192" y="4547783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751192" y="4813369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749034" y="5077239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749034" y="5339871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744989" y="5608624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697875" y="3219485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224597" y="3224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543683" y="3221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224299" y="3484714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228566" y="3747346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220107" y="4012136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224299" y="4276802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226457" y="4545784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226457" y="4811370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224299" y="5075240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224299" y="5337872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220254" y="5606625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45" name="TextBox 1444"/>
          <p:cNvSpPr txBox="1"/>
          <p:nvPr/>
        </p:nvSpPr>
        <p:spPr>
          <a:xfrm>
            <a:off x="804373" y="321215"/>
            <a:ext cx="227285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617553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②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231647" y="54894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수학영역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702521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702522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816937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716339" y="1009394"/>
            <a:ext cx="108812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176954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673929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521565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598965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필적 확인 문구가 있는 경우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702522" y="1825191"/>
            <a:ext cx="1443519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173780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5" name="TextBox 1464"/>
          <p:cNvSpPr txBox="1"/>
          <p:nvPr/>
        </p:nvSpPr>
        <p:spPr>
          <a:xfrm>
            <a:off x="689904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67" name="직선 연결선 1466"/>
          <p:cNvCxnSpPr>
            <a:cxnSpLocks/>
            <a:stCxn id="1461" idx="3"/>
          </p:cNvCxnSpPr>
          <p:nvPr/>
        </p:nvCxnSpPr>
        <p:spPr>
          <a:xfrm flipH="1" flipV="1">
            <a:off x="1168187" y="2104063"/>
            <a:ext cx="977854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4" name="모서리가 둥근 직사각형 1473"/>
          <p:cNvSpPr/>
          <p:nvPr/>
        </p:nvSpPr>
        <p:spPr>
          <a:xfrm>
            <a:off x="2297685" y="2874925"/>
            <a:ext cx="506776" cy="1288789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75" name="직선 연결선 1474"/>
          <p:cNvCxnSpPr/>
          <p:nvPr/>
        </p:nvCxnSpPr>
        <p:spPr>
          <a:xfrm>
            <a:off x="2297685" y="3178082"/>
            <a:ext cx="5067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7" name="TextBox 1476"/>
          <p:cNvSpPr txBox="1"/>
          <p:nvPr/>
        </p:nvSpPr>
        <p:spPr>
          <a:xfrm>
            <a:off x="2300176" y="2910369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1478" name="TextBox 1477"/>
          <p:cNvSpPr txBox="1"/>
          <p:nvPr/>
        </p:nvSpPr>
        <p:spPr>
          <a:xfrm>
            <a:off x="2239212" y="3325019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TextBox 1478"/>
          <p:cNvSpPr txBox="1"/>
          <p:nvPr/>
        </p:nvSpPr>
        <p:spPr>
          <a:xfrm>
            <a:off x="2234793" y="3757870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2672564" y="33777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2676142" y="38079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2294388" y="4300989"/>
            <a:ext cx="506776" cy="476677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TextBox 1482"/>
          <p:cNvSpPr txBox="1"/>
          <p:nvPr/>
        </p:nvSpPr>
        <p:spPr>
          <a:xfrm>
            <a:off x="2153344" y="4283949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graphicFrame>
        <p:nvGraphicFramePr>
          <p:cNvPr id="72" name="표 71"/>
          <p:cNvGraphicFramePr>
            <a:graphicFrameLocks noGrp="1"/>
          </p:cNvGraphicFramePr>
          <p:nvPr/>
        </p:nvGraphicFramePr>
        <p:xfrm>
          <a:off x="3368587" y="830074"/>
          <a:ext cx="1169498" cy="2507988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494" name="TextBox 1493"/>
          <p:cNvSpPr txBox="1"/>
          <p:nvPr/>
        </p:nvSpPr>
        <p:spPr>
          <a:xfrm>
            <a:off x="2918055" y="240503"/>
            <a:ext cx="62834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OMR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용지에 있는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QR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코드에는 낙서를 하지 마십시오</a:t>
            </a:r>
            <a:endParaRPr lang="en-US" altLang="ko-KR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9" name="그룹 78"/>
          <p:cNvGrpSpPr/>
          <p:nvPr/>
        </p:nvGrpSpPr>
        <p:grpSpPr>
          <a:xfrm>
            <a:off x="3736296" y="1121042"/>
            <a:ext cx="696763" cy="2150750"/>
            <a:chOff x="2992513" y="1157393"/>
            <a:chExt cx="696763" cy="2150750"/>
          </a:xfrm>
        </p:grpSpPr>
        <p:grpSp>
          <p:nvGrpSpPr>
            <p:cNvPr id="1495" name="그룹 1494"/>
            <p:cNvGrpSpPr/>
            <p:nvPr/>
          </p:nvGrpSpPr>
          <p:grpSpPr>
            <a:xfrm>
              <a:off x="2992513" y="1157393"/>
              <a:ext cx="696763" cy="100804"/>
              <a:chOff x="3538538" y="1077915"/>
              <a:chExt cx="696763" cy="100804"/>
            </a:xfrm>
          </p:grpSpPr>
          <p:sp>
            <p:nvSpPr>
              <p:cNvPr id="1496" name="모서리가 둥근 직사각형 14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7" name="모서리가 둥근 직사각형 14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8" name="모서리가 둥근 직사각형 14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9" name="모서리가 둥근 직사각형 14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0" name="모서리가 둥근 직사각형 14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02" name="그룹 1501"/>
            <p:cNvGrpSpPr/>
            <p:nvPr/>
          </p:nvGrpSpPr>
          <p:grpSpPr>
            <a:xfrm>
              <a:off x="2992513" y="1383472"/>
              <a:ext cx="696763" cy="100804"/>
              <a:chOff x="3538538" y="1077915"/>
              <a:chExt cx="696763" cy="100804"/>
            </a:xfrm>
          </p:grpSpPr>
          <p:sp>
            <p:nvSpPr>
              <p:cNvPr id="1503" name="모서리가 둥근 직사각형 15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4" name="모서리가 둥근 직사각형 15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5" name="모서리가 둥근 직사각형 15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6" name="모서리가 둥근 직사각형 150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7" name="모서리가 둥근 직사각형 150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09" name="그룹 1508"/>
            <p:cNvGrpSpPr/>
            <p:nvPr/>
          </p:nvGrpSpPr>
          <p:grpSpPr>
            <a:xfrm>
              <a:off x="2992513" y="1604827"/>
              <a:ext cx="696763" cy="100804"/>
              <a:chOff x="3538538" y="1077915"/>
              <a:chExt cx="696763" cy="100804"/>
            </a:xfrm>
          </p:grpSpPr>
          <p:sp>
            <p:nvSpPr>
              <p:cNvPr id="1516" name="모서리가 둥근 직사각형 15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7" name="모서리가 둥근 직사각형 15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8" name="모서리가 둥근 직사각형 15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19" name="모서리가 둥근 직사각형 15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0" name="모서리가 둥근 직사각형 15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21" name="그룹 1520"/>
            <p:cNvGrpSpPr/>
            <p:nvPr/>
          </p:nvGrpSpPr>
          <p:grpSpPr>
            <a:xfrm>
              <a:off x="2992513" y="1836796"/>
              <a:ext cx="696763" cy="100804"/>
              <a:chOff x="3538538" y="1077915"/>
              <a:chExt cx="696763" cy="100804"/>
            </a:xfrm>
          </p:grpSpPr>
          <p:sp>
            <p:nvSpPr>
              <p:cNvPr id="1522" name="모서리가 둥근 직사각형 152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3" name="모서리가 둥근 직사각형 152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4" name="모서리가 둥근 직사각형 152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25" name="모서리가 둥근 직사각형 152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1" name="모서리가 둥근 직사각형 1530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32" name="그룹 1531"/>
            <p:cNvGrpSpPr/>
            <p:nvPr/>
          </p:nvGrpSpPr>
          <p:grpSpPr>
            <a:xfrm>
              <a:off x="2992513" y="2061234"/>
              <a:ext cx="696763" cy="100804"/>
              <a:chOff x="3538538" y="1077915"/>
              <a:chExt cx="696763" cy="100804"/>
            </a:xfrm>
          </p:grpSpPr>
          <p:sp>
            <p:nvSpPr>
              <p:cNvPr id="1533" name="모서리가 둥근 직사각형 15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4" name="모서리가 둥근 직사각형 15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5" name="모서리가 둥근 직사각형 15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6" name="모서리가 둥근 직사각형 153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37" name="모서리가 둥근 직사각형 153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38" name="그룹 1537"/>
            <p:cNvGrpSpPr/>
            <p:nvPr/>
          </p:nvGrpSpPr>
          <p:grpSpPr>
            <a:xfrm>
              <a:off x="2992513" y="2293649"/>
              <a:ext cx="696763" cy="100804"/>
              <a:chOff x="3538538" y="1077915"/>
              <a:chExt cx="696763" cy="100804"/>
            </a:xfrm>
          </p:grpSpPr>
          <p:sp>
            <p:nvSpPr>
              <p:cNvPr id="1539" name="모서리가 둥근 직사각형 153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40" name="모서리가 둥근 직사각형 153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54" name="모서리가 둥근 직사각형 155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60" name="모서리가 둥근 직사각형 1559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70" name="모서리가 둥근 직사각형 15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75" name="그룹 1574"/>
            <p:cNvGrpSpPr/>
            <p:nvPr/>
          </p:nvGrpSpPr>
          <p:grpSpPr>
            <a:xfrm>
              <a:off x="2992513" y="2520350"/>
              <a:ext cx="696763" cy="100804"/>
              <a:chOff x="3538538" y="1077915"/>
              <a:chExt cx="696763" cy="100804"/>
            </a:xfrm>
          </p:grpSpPr>
          <p:sp>
            <p:nvSpPr>
              <p:cNvPr id="1581" name="모서리가 둥근 직사각형 15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87" name="모서리가 둥근 직사각형 15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93" name="모서리가 둥근 직사각형 15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99" name="모서리가 둥근 직사각형 15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04" name="모서리가 둥근 직사각형 160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05" name="그룹 1604"/>
            <p:cNvGrpSpPr/>
            <p:nvPr/>
          </p:nvGrpSpPr>
          <p:grpSpPr>
            <a:xfrm>
              <a:off x="2992513" y="2756215"/>
              <a:ext cx="696763" cy="100804"/>
              <a:chOff x="3538538" y="1077915"/>
              <a:chExt cx="696763" cy="100804"/>
            </a:xfrm>
          </p:grpSpPr>
          <p:sp>
            <p:nvSpPr>
              <p:cNvPr id="1611" name="모서리가 둥근 직사각형 16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7" name="모서리가 둥근 직사각형 16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8" name="모서리가 둥근 직사각형 16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19" name="모서리가 둥근 직사각형 161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0" name="모서리가 둥근 직사각형 161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21" name="그룹 1620"/>
            <p:cNvGrpSpPr/>
            <p:nvPr/>
          </p:nvGrpSpPr>
          <p:grpSpPr>
            <a:xfrm>
              <a:off x="2992513" y="2974924"/>
              <a:ext cx="696763" cy="100804"/>
              <a:chOff x="3538538" y="1077915"/>
              <a:chExt cx="696763" cy="100804"/>
            </a:xfrm>
          </p:grpSpPr>
          <p:sp>
            <p:nvSpPr>
              <p:cNvPr id="1622" name="모서리가 둥근 직사각형 162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3" name="모서리가 둥근 직사각형 162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4" name="모서리가 둥근 직사각형 162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5" name="모서리가 둥근 직사각형 1624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6" name="모서리가 둥근 직사각형 1625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27" name="그룹 1626"/>
            <p:cNvGrpSpPr/>
            <p:nvPr/>
          </p:nvGrpSpPr>
          <p:grpSpPr>
            <a:xfrm>
              <a:off x="2992513" y="3207339"/>
              <a:ext cx="696763" cy="100804"/>
              <a:chOff x="3538538" y="1077915"/>
              <a:chExt cx="696763" cy="100804"/>
            </a:xfrm>
          </p:grpSpPr>
          <p:sp>
            <p:nvSpPr>
              <p:cNvPr id="1628" name="모서리가 둥근 직사각형 16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29" name="모서리가 둥근 직사각형 16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0" name="모서리가 둥근 직사각형 16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1" name="모서리가 둥근 직사각형 163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32" name="모서리가 둥근 직사각형 163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1633" name="표 1632"/>
          <p:cNvGraphicFramePr>
            <a:graphicFrameLocks noGrp="1"/>
          </p:cNvGraphicFramePr>
          <p:nvPr/>
        </p:nvGraphicFramePr>
        <p:xfrm>
          <a:off x="4644241" y="838280"/>
          <a:ext cx="1169498" cy="2507988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  <a:endParaRPr lang="ko-KR" altLang="en-US" sz="8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mpd="sng">
                      <a:solidFill>
                        <a:schemeClr val="tx2"/>
                      </a:solidFill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635" name="그룹 1634"/>
          <p:cNvGrpSpPr/>
          <p:nvPr/>
        </p:nvGrpSpPr>
        <p:grpSpPr>
          <a:xfrm>
            <a:off x="5014726" y="1129301"/>
            <a:ext cx="696763" cy="100804"/>
            <a:chOff x="3538538" y="1077915"/>
            <a:chExt cx="696763" cy="100804"/>
          </a:xfrm>
        </p:grpSpPr>
        <p:sp>
          <p:nvSpPr>
            <p:cNvPr id="2097" name="모서리가 둥근 직사각형 20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8" name="모서리가 둥근 직사각형 20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9" name="모서리가 둥근 직사각형 20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0" name="모서리가 둥근 직사각형 209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01" name="모서리가 둥근 직사각형 210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6" name="그룹 1635"/>
          <p:cNvGrpSpPr/>
          <p:nvPr/>
        </p:nvGrpSpPr>
        <p:grpSpPr>
          <a:xfrm>
            <a:off x="5014726" y="1355380"/>
            <a:ext cx="696763" cy="100804"/>
            <a:chOff x="3538538" y="1077915"/>
            <a:chExt cx="696763" cy="100804"/>
          </a:xfrm>
        </p:grpSpPr>
        <p:sp>
          <p:nvSpPr>
            <p:cNvPr id="2082" name="모서리가 둥근 직사각형 208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88" name="모서리가 둥근 직사각형 208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0" name="모서리가 둥근 직사각형 20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1" name="모서리가 둥근 직사각형 20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6" name="모서리가 둥근 직사각형 209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7" name="그룹 1636"/>
          <p:cNvGrpSpPr/>
          <p:nvPr/>
        </p:nvGrpSpPr>
        <p:grpSpPr>
          <a:xfrm>
            <a:off x="5014726" y="1576735"/>
            <a:ext cx="696763" cy="100804"/>
            <a:chOff x="3538538" y="1077915"/>
            <a:chExt cx="696763" cy="100804"/>
          </a:xfrm>
        </p:grpSpPr>
        <p:sp>
          <p:nvSpPr>
            <p:cNvPr id="1883" name="모서리가 둥근 직사각형 18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67" name="모서리가 둥근 직사각형 20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0" name="모서리가 둥근 직사각형 206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3" name="모서리가 둥근 직사각형 207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79" name="모서리가 둥근 직사각형 20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8" name="그룹 1637"/>
          <p:cNvGrpSpPr/>
          <p:nvPr/>
        </p:nvGrpSpPr>
        <p:grpSpPr>
          <a:xfrm>
            <a:off x="5014726" y="1808704"/>
            <a:ext cx="696763" cy="100804"/>
            <a:chOff x="3538538" y="1077915"/>
            <a:chExt cx="696763" cy="100804"/>
          </a:xfrm>
        </p:grpSpPr>
        <p:sp>
          <p:nvSpPr>
            <p:cNvPr id="1675" name="모서리가 둥근 직사각형 16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6" name="모서리가 둥근 직사각형 16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7" name="모서리가 둥근 직사각형 16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7" name="모서리가 둥근 직사각형 18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9" name="모서리가 둥근 직사각형 18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9" name="그룹 1638"/>
          <p:cNvGrpSpPr/>
          <p:nvPr/>
        </p:nvGrpSpPr>
        <p:grpSpPr>
          <a:xfrm>
            <a:off x="5014726" y="2033142"/>
            <a:ext cx="696763" cy="100804"/>
            <a:chOff x="3538538" y="1077915"/>
            <a:chExt cx="696763" cy="100804"/>
          </a:xfrm>
        </p:grpSpPr>
        <p:sp>
          <p:nvSpPr>
            <p:cNvPr id="1670" name="모서리가 둥근 직사각형 16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1" name="모서리가 둥근 직사각형 16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2" name="모서리가 둥근 직사각형 16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3" name="모서리가 둥근 직사각형 167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4" name="모서리가 둥근 직사각형 167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1" name="한쪽 모서리가 둥근 사각형 80"/>
          <p:cNvSpPr/>
          <p:nvPr/>
        </p:nvSpPr>
        <p:spPr>
          <a:xfrm>
            <a:off x="3355898" y="623820"/>
            <a:ext cx="2449682" cy="206101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sp>
        <p:nvSpPr>
          <p:cNvPr id="86" name="양쪽 모서리가 둥근 사각형 85"/>
          <p:cNvSpPr/>
          <p:nvPr/>
        </p:nvSpPr>
        <p:spPr>
          <a:xfrm rot="5400000">
            <a:off x="2058139" y="4689514"/>
            <a:ext cx="3056765" cy="486787"/>
          </a:xfrm>
          <a:prstGeom prst="round2SameRect">
            <a:avLst>
              <a:gd name="adj1" fmla="val 11351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104" name="직선 연결선 2103"/>
          <p:cNvCxnSpPr/>
          <p:nvPr/>
        </p:nvCxnSpPr>
        <p:spPr>
          <a:xfrm flipV="1">
            <a:off x="3338720" y="3627139"/>
            <a:ext cx="491197" cy="288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5" name="TextBox 2104"/>
          <p:cNvSpPr txBox="1"/>
          <p:nvPr/>
        </p:nvSpPr>
        <p:spPr>
          <a:xfrm>
            <a:off x="3291632" y="3405662"/>
            <a:ext cx="56572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2106" name="직선 연결선 2105"/>
          <p:cNvCxnSpPr/>
          <p:nvPr/>
        </p:nvCxnSpPr>
        <p:spPr>
          <a:xfrm>
            <a:off x="3346000" y="3829006"/>
            <a:ext cx="48391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5" name="모서리가 둥근 직사각형 2114"/>
          <p:cNvSpPr/>
          <p:nvPr/>
        </p:nvSpPr>
        <p:spPr>
          <a:xfrm>
            <a:off x="3564159" y="38781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6" name="모서리가 둥근 직사각형 2115"/>
          <p:cNvSpPr/>
          <p:nvPr/>
        </p:nvSpPr>
        <p:spPr>
          <a:xfrm>
            <a:off x="3721319" y="38767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117" name="그룹 2116"/>
          <p:cNvGrpSpPr/>
          <p:nvPr/>
        </p:nvGrpSpPr>
        <p:grpSpPr>
          <a:xfrm>
            <a:off x="3401935" y="4139602"/>
            <a:ext cx="378617" cy="99792"/>
            <a:chOff x="3538538" y="1078927"/>
            <a:chExt cx="378617" cy="99792"/>
          </a:xfrm>
        </p:grpSpPr>
        <p:sp>
          <p:nvSpPr>
            <p:cNvPr id="2118" name="모서리가 둥근 직사각형 211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9" name="모서리가 둥근 직사각형 211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0" name="모서리가 둥근 직사각형 211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1" name="그룹 2120"/>
          <p:cNvGrpSpPr/>
          <p:nvPr/>
        </p:nvGrpSpPr>
        <p:grpSpPr>
          <a:xfrm>
            <a:off x="3406202" y="4402234"/>
            <a:ext cx="378617" cy="99792"/>
            <a:chOff x="3538538" y="1078927"/>
            <a:chExt cx="378617" cy="99792"/>
          </a:xfrm>
        </p:grpSpPr>
        <p:sp>
          <p:nvSpPr>
            <p:cNvPr id="2122" name="모서리가 둥근 직사각형 21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3" name="모서리가 둥근 직사각형 21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4" name="모서리가 둥근 직사각형 21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5" name="그룹 2124"/>
          <p:cNvGrpSpPr/>
          <p:nvPr/>
        </p:nvGrpSpPr>
        <p:grpSpPr>
          <a:xfrm>
            <a:off x="3397743" y="4667024"/>
            <a:ext cx="378617" cy="99792"/>
            <a:chOff x="3538538" y="1078927"/>
            <a:chExt cx="378617" cy="99792"/>
          </a:xfrm>
        </p:grpSpPr>
        <p:sp>
          <p:nvSpPr>
            <p:cNvPr id="2126" name="모서리가 둥근 직사각형 212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7" name="모서리가 둥근 직사각형 212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8" name="모서리가 둥근 직사각형 212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29" name="그룹 2128"/>
          <p:cNvGrpSpPr/>
          <p:nvPr/>
        </p:nvGrpSpPr>
        <p:grpSpPr>
          <a:xfrm>
            <a:off x="3401935" y="4931690"/>
            <a:ext cx="378617" cy="99792"/>
            <a:chOff x="3538538" y="1078927"/>
            <a:chExt cx="378617" cy="99792"/>
          </a:xfrm>
        </p:grpSpPr>
        <p:sp>
          <p:nvSpPr>
            <p:cNvPr id="2130" name="모서리가 둥근 직사각형 212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1" name="모서리가 둥근 직사각형 213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2" name="모서리가 둥근 직사각형 213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33" name="그룹 2132"/>
          <p:cNvGrpSpPr/>
          <p:nvPr/>
        </p:nvGrpSpPr>
        <p:grpSpPr>
          <a:xfrm>
            <a:off x="3404093" y="5200672"/>
            <a:ext cx="378617" cy="99792"/>
            <a:chOff x="3538538" y="1078927"/>
            <a:chExt cx="378617" cy="99792"/>
          </a:xfrm>
        </p:grpSpPr>
        <p:sp>
          <p:nvSpPr>
            <p:cNvPr id="2134" name="모서리가 둥근 직사각형 21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5" name="모서리가 둥근 직사각형 21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6" name="모서리가 둥근 직사각형 21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37" name="그룹 2136"/>
          <p:cNvGrpSpPr/>
          <p:nvPr/>
        </p:nvGrpSpPr>
        <p:grpSpPr>
          <a:xfrm>
            <a:off x="3404093" y="5466258"/>
            <a:ext cx="378617" cy="99792"/>
            <a:chOff x="3538538" y="1078927"/>
            <a:chExt cx="378617" cy="99792"/>
          </a:xfrm>
        </p:grpSpPr>
        <p:sp>
          <p:nvSpPr>
            <p:cNvPr id="2138" name="모서리가 둥근 직사각형 21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39" name="모서리가 둥근 직사각형 213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0" name="모서리가 둥근 직사각형 213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41" name="그룹 2140"/>
          <p:cNvGrpSpPr/>
          <p:nvPr/>
        </p:nvGrpSpPr>
        <p:grpSpPr>
          <a:xfrm>
            <a:off x="3401935" y="5730128"/>
            <a:ext cx="378617" cy="99792"/>
            <a:chOff x="3538538" y="1078927"/>
            <a:chExt cx="378617" cy="99792"/>
          </a:xfrm>
        </p:grpSpPr>
        <p:sp>
          <p:nvSpPr>
            <p:cNvPr id="2142" name="모서리가 둥근 직사각형 214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3" name="모서리가 둥근 직사각형 214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4" name="모서리가 둥근 직사각형 214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45" name="그룹 2144"/>
          <p:cNvGrpSpPr/>
          <p:nvPr/>
        </p:nvGrpSpPr>
        <p:grpSpPr>
          <a:xfrm>
            <a:off x="3401935" y="5992760"/>
            <a:ext cx="378617" cy="99792"/>
            <a:chOff x="3538538" y="1078927"/>
            <a:chExt cx="378617" cy="99792"/>
          </a:xfrm>
        </p:grpSpPr>
        <p:sp>
          <p:nvSpPr>
            <p:cNvPr id="2146" name="모서리가 둥근 직사각형 21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7" name="모서리가 둥근 직사각형 21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48" name="모서리가 둥근 직사각형 21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49" name="그룹 2148"/>
          <p:cNvGrpSpPr/>
          <p:nvPr/>
        </p:nvGrpSpPr>
        <p:grpSpPr>
          <a:xfrm>
            <a:off x="3397890" y="6261513"/>
            <a:ext cx="378617" cy="99792"/>
            <a:chOff x="3538538" y="1078927"/>
            <a:chExt cx="378617" cy="99792"/>
          </a:xfrm>
        </p:grpSpPr>
        <p:sp>
          <p:nvSpPr>
            <p:cNvPr id="2150" name="모서리가 둥근 직사각형 214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1" name="모서리가 둥근 직사각형 215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52" name="모서리가 둥근 직사각형 215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0" name="양쪽 모서리가 둥근 사각형 79"/>
          <p:cNvSpPr/>
          <p:nvPr/>
        </p:nvSpPr>
        <p:spPr>
          <a:xfrm rot="16200000">
            <a:off x="330376" y="3435769"/>
            <a:ext cx="5837473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</p:txBody>
      </p:sp>
      <p:cxnSp>
        <p:nvCxnSpPr>
          <p:cNvPr id="2154" name="직선 연결선 2153"/>
          <p:cNvCxnSpPr/>
          <p:nvPr/>
        </p:nvCxnSpPr>
        <p:spPr>
          <a:xfrm>
            <a:off x="3521271" y="3636494"/>
            <a:ext cx="0" cy="2808485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5" name="직선 연결선 2154"/>
          <p:cNvCxnSpPr/>
          <p:nvPr/>
        </p:nvCxnSpPr>
        <p:spPr>
          <a:xfrm>
            <a:off x="3673700" y="3636494"/>
            <a:ext cx="0" cy="282479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6" name="그룹 775"/>
          <p:cNvGrpSpPr/>
          <p:nvPr/>
        </p:nvGrpSpPr>
        <p:grpSpPr>
          <a:xfrm>
            <a:off x="5858631" y="3405686"/>
            <a:ext cx="565725" cy="3071554"/>
            <a:chOff x="5859361" y="3396486"/>
            <a:chExt cx="565725" cy="3071554"/>
          </a:xfrm>
        </p:grpSpPr>
        <p:sp>
          <p:nvSpPr>
            <p:cNvPr id="2242" name="모서리가 둥근 직사각형 2241"/>
            <p:cNvSpPr/>
            <p:nvPr/>
          </p:nvSpPr>
          <p:spPr>
            <a:xfrm>
              <a:off x="5893976" y="3396486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243" name="직선 연결선 2242"/>
            <p:cNvCxnSpPr/>
            <p:nvPr/>
          </p:nvCxnSpPr>
          <p:spPr>
            <a:xfrm>
              <a:off x="5897062" y="3624267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4" name="TextBox 2243"/>
            <p:cNvSpPr txBox="1"/>
            <p:nvPr/>
          </p:nvSpPr>
          <p:spPr>
            <a:xfrm>
              <a:off x="5859361" y="339826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2245" name="직선 연결선 2244"/>
            <p:cNvCxnSpPr/>
            <p:nvPr/>
          </p:nvCxnSpPr>
          <p:spPr>
            <a:xfrm>
              <a:off x="5893976" y="3826133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46" name="그룹 2245"/>
            <p:cNvGrpSpPr/>
            <p:nvPr/>
          </p:nvGrpSpPr>
          <p:grpSpPr>
            <a:xfrm>
              <a:off x="5930808" y="3873876"/>
              <a:ext cx="387076" cy="2484556"/>
              <a:chOff x="3621626" y="3680748"/>
              <a:chExt cx="387076" cy="2484556"/>
            </a:xfrm>
          </p:grpSpPr>
          <p:sp>
            <p:nvSpPr>
              <p:cNvPr id="2247" name="모서리가 둥근 직사각형 2246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48" name="모서리가 둥근 직사각형 2247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249" name="그룹 2248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2913" name="모서리가 둥근 직사각형 291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14" name="모서리가 둥근 직사각형 291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15" name="모서리가 둥근 직사각형 291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0" name="그룹 2249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2910" name="모서리가 둥근 직사각형 290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11" name="모서리가 둥근 직사각형 291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12" name="모서리가 둥근 직사각형 291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1" name="그룹 2250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2907" name="모서리가 둥근 직사각형 290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08" name="모서리가 둥근 직사각형 290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09" name="모서리가 둥근 직사각형 290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2" name="그룹 2251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2668" name="모서리가 둥근 직사각형 266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69" name="모서리가 둥근 직사각형 266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71" name="모서리가 둥근 직사각형 267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3" name="그룹 2252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2656" name="모서리가 둥근 직사각형 26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61" name="모서리가 둥근 직사각형 266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67" name="모서리가 둥근 직사각형 266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4" name="그룹 2253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2471" name="모서리가 둥근 직사각형 247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72" name="모서리가 둥근 직사각형 247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74" name="모서리가 둥근 직사각형 247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5" name="그룹 2254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2459" name="모서리가 둥근 직사각형 245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64" name="모서리가 둥근 직사각형 246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70" name="모서리가 둥근 직사각형 246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6" name="그룹 2255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2261" name="모서리가 둥근 직사각형 226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62" name="모서리가 둥근 직사각형 226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67" name="모서리가 둥근 직사각형 226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257" name="그룹 2256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2258" name="모서리가 둥근 직사각형 225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59" name="모서리가 둥근 직사각형 225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60" name="모서리가 둥근 직사각형 225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916" name="직선 연결선 2915"/>
            <p:cNvCxnSpPr/>
            <p:nvPr/>
          </p:nvCxnSpPr>
          <p:spPr>
            <a:xfrm>
              <a:off x="6054336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7" name="직선 연결선 2916"/>
            <p:cNvCxnSpPr/>
            <p:nvPr/>
          </p:nvCxnSpPr>
          <p:spPr>
            <a:xfrm>
              <a:off x="6206765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33" name="그룹 732"/>
          <p:cNvGrpSpPr/>
          <p:nvPr/>
        </p:nvGrpSpPr>
        <p:grpSpPr>
          <a:xfrm>
            <a:off x="3989246" y="3411551"/>
            <a:ext cx="565725" cy="3072418"/>
            <a:chOff x="3980320" y="3403403"/>
            <a:chExt cx="565725" cy="3072418"/>
          </a:xfrm>
        </p:grpSpPr>
        <p:sp>
          <p:nvSpPr>
            <p:cNvPr id="2919" name="모서리가 둥근 직사각형 2918"/>
            <p:cNvSpPr/>
            <p:nvPr/>
          </p:nvSpPr>
          <p:spPr>
            <a:xfrm>
              <a:off x="4040209" y="340340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920" name="직선 연결선 2919"/>
            <p:cNvCxnSpPr/>
            <p:nvPr/>
          </p:nvCxnSpPr>
          <p:spPr>
            <a:xfrm>
              <a:off x="4043295" y="363118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1" name="TextBox 2920"/>
            <p:cNvSpPr txBox="1"/>
            <p:nvPr/>
          </p:nvSpPr>
          <p:spPr>
            <a:xfrm>
              <a:off x="3980320" y="340485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2922" name="직선 연결선 2921"/>
            <p:cNvCxnSpPr/>
            <p:nvPr/>
          </p:nvCxnSpPr>
          <p:spPr>
            <a:xfrm>
              <a:off x="4040209" y="383305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23" name="그룹 2922"/>
            <p:cNvGrpSpPr/>
            <p:nvPr/>
          </p:nvGrpSpPr>
          <p:grpSpPr>
            <a:xfrm>
              <a:off x="4077041" y="3880793"/>
              <a:ext cx="387076" cy="2484556"/>
              <a:chOff x="3621626" y="3680748"/>
              <a:chExt cx="387076" cy="2484556"/>
            </a:xfrm>
          </p:grpSpPr>
          <p:sp>
            <p:nvSpPr>
              <p:cNvPr id="2927" name="모서리가 둥근 직사각형 2926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28" name="모서리가 둥근 직사각형 2927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929" name="그룹 2928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2962" name="모서리가 둥근 직사각형 296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63" name="모서리가 둥근 직사각형 296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64" name="모서리가 둥근 직사각형 296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0" name="그룹 2929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2959" name="모서리가 둥근 직사각형 295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60" name="모서리가 둥근 직사각형 295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61" name="모서리가 둥근 직사각형 296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1" name="그룹 2930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2956" name="모서리가 둥근 직사각형 29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57" name="모서리가 둥근 직사각형 29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58" name="모서리가 둥근 직사각형 29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2" name="그룹 2931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2953" name="모서리가 둥근 직사각형 295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54" name="모서리가 둥근 직사각형 295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55" name="모서리가 둥근 직사각형 295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3" name="그룹 2932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2950" name="모서리가 둥근 직사각형 294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51" name="모서리가 둥근 직사각형 295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52" name="모서리가 둥근 직사각형 295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4" name="그룹 2933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2947" name="모서리가 둥근 직사각형 294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48" name="모서리가 둥근 직사각형 294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49" name="모서리가 둥근 직사각형 294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5" name="그룹 2934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2944" name="모서리가 둥근 직사각형 294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45" name="모서리가 둥근 직사각형 294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46" name="모서리가 둥근 직사각형 294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6" name="그룹 2935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2941" name="모서리가 둥근 직사각형 29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42" name="모서리가 둥근 직사각형 29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43" name="모서리가 둥근 직사각형 29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37" name="그룹 2936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2938" name="모서리가 둥근 직사각형 293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39" name="모서리가 둥근 직사각형 293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40" name="모서리가 둥근 직사각형 293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924" name="직선 연결선 2923"/>
            <p:cNvCxnSpPr/>
            <p:nvPr/>
          </p:nvCxnSpPr>
          <p:spPr>
            <a:xfrm>
              <a:off x="4200569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5" name="직선 연결선 2924"/>
            <p:cNvCxnSpPr/>
            <p:nvPr/>
          </p:nvCxnSpPr>
          <p:spPr>
            <a:xfrm>
              <a:off x="4352998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3" name="그룹 772"/>
          <p:cNvGrpSpPr/>
          <p:nvPr/>
        </p:nvGrpSpPr>
        <p:grpSpPr>
          <a:xfrm>
            <a:off x="5263432" y="3404178"/>
            <a:ext cx="565725" cy="3070408"/>
            <a:chOff x="5262967" y="3400530"/>
            <a:chExt cx="565725" cy="3070408"/>
          </a:xfrm>
        </p:grpSpPr>
        <p:sp>
          <p:nvSpPr>
            <p:cNvPr id="2966" name="모서리가 둥근 직사각형 2965"/>
            <p:cNvSpPr/>
            <p:nvPr/>
          </p:nvSpPr>
          <p:spPr>
            <a:xfrm>
              <a:off x="5314151" y="3400530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967" name="직선 연결선 2966"/>
            <p:cNvCxnSpPr/>
            <p:nvPr/>
          </p:nvCxnSpPr>
          <p:spPr>
            <a:xfrm>
              <a:off x="5317237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68" name="TextBox 2967"/>
            <p:cNvSpPr txBox="1"/>
            <p:nvPr/>
          </p:nvSpPr>
          <p:spPr>
            <a:xfrm>
              <a:off x="5262967" y="3404479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2969" name="직선 연결선 2968"/>
            <p:cNvCxnSpPr/>
            <p:nvPr/>
          </p:nvCxnSpPr>
          <p:spPr>
            <a:xfrm>
              <a:off x="5314151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970" name="그룹 2969"/>
            <p:cNvGrpSpPr/>
            <p:nvPr/>
          </p:nvGrpSpPr>
          <p:grpSpPr>
            <a:xfrm>
              <a:off x="5350983" y="3877920"/>
              <a:ext cx="387076" cy="2484556"/>
              <a:chOff x="3621626" y="3680748"/>
              <a:chExt cx="387076" cy="2484556"/>
            </a:xfrm>
          </p:grpSpPr>
          <p:sp>
            <p:nvSpPr>
              <p:cNvPr id="2974" name="모서리가 둥근 직사각형 2973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75" name="모서리가 둥근 직사각형 2974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976" name="그룹 2975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3009" name="모서리가 둥근 직사각형 300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10" name="모서리가 둥근 직사각형 300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11" name="모서리가 둥근 직사각형 301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77" name="그룹 2976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3006" name="모서리가 둥근 직사각형 300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07" name="모서리가 둥근 직사각형 300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08" name="모서리가 둥근 직사각형 300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78" name="그룹 2977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3003" name="모서리가 둥근 직사각형 300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04" name="모서리가 둥근 직사각형 300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05" name="모서리가 둥근 직사각형 300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79" name="그룹 2978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3000" name="모서리가 둥근 직사각형 299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01" name="모서리가 둥근 직사각형 300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02" name="모서리가 둥근 직사각형 300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80" name="그룹 2979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2997" name="모서리가 둥근 직사각형 299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98" name="모서리가 둥근 직사각형 299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99" name="모서리가 둥근 직사각형 299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81" name="그룹 2980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2994" name="모서리가 둥근 직사각형 299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95" name="모서리가 둥근 직사각형 299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96" name="모서리가 둥근 직사각형 299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82" name="그룹 2981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2991" name="모서리가 둥근 직사각형 29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92" name="모서리가 둥근 직사각형 29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93" name="모서리가 둥근 직사각형 29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83" name="그룹 2982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2988" name="모서리가 둥근 직사각형 29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89" name="모서리가 둥근 직사각형 29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90" name="모서리가 둥근 직사각형 29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2984" name="그룹 2983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2985" name="모서리가 둥근 직사각형 298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86" name="모서리가 둥근 직사각형 298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987" name="모서리가 둥근 직사각형 298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971" name="직선 연결선 2970"/>
            <p:cNvCxnSpPr/>
            <p:nvPr/>
          </p:nvCxnSpPr>
          <p:spPr>
            <a:xfrm>
              <a:off x="5474511" y="3637665"/>
              <a:ext cx="0" cy="282362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72" name="직선 연결선 2971"/>
            <p:cNvCxnSpPr/>
            <p:nvPr/>
          </p:nvCxnSpPr>
          <p:spPr>
            <a:xfrm>
              <a:off x="5626940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7" name="그룹 726"/>
          <p:cNvGrpSpPr/>
          <p:nvPr/>
        </p:nvGrpSpPr>
        <p:grpSpPr>
          <a:xfrm>
            <a:off x="4568312" y="3405413"/>
            <a:ext cx="565725" cy="3070408"/>
            <a:chOff x="4410340" y="3405413"/>
            <a:chExt cx="565725" cy="3070408"/>
          </a:xfrm>
        </p:grpSpPr>
        <p:sp>
          <p:nvSpPr>
            <p:cNvPr id="3013" name="모서리가 둥근 직사각형 3012"/>
            <p:cNvSpPr/>
            <p:nvPr/>
          </p:nvSpPr>
          <p:spPr>
            <a:xfrm>
              <a:off x="4470127" y="340541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3014" name="직선 연결선 3013"/>
            <p:cNvCxnSpPr/>
            <p:nvPr/>
          </p:nvCxnSpPr>
          <p:spPr>
            <a:xfrm>
              <a:off x="4473213" y="363319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15" name="TextBox 3014"/>
            <p:cNvSpPr txBox="1"/>
            <p:nvPr/>
          </p:nvSpPr>
          <p:spPr>
            <a:xfrm>
              <a:off x="4410340" y="341641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3016" name="직선 연결선 3015"/>
            <p:cNvCxnSpPr/>
            <p:nvPr/>
          </p:nvCxnSpPr>
          <p:spPr>
            <a:xfrm>
              <a:off x="4470127" y="383506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17" name="그룹 3016"/>
            <p:cNvGrpSpPr/>
            <p:nvPr/>
          </p:nvGrpSpPr>
          <p:grpSpPr>
            <a:xfrm>
              <a:off x="4506959" y="3882803"/>
              <a:ext cx="387076" cy="2484556"/>
              <a:chOff x="3621626" y="3680748"/>
              <a:chExt cx="387076" cy="2484556"/>
            </a:xfrm>
          </p:grpSpPr>
          <p:sp>
            <p:nvSpPr>
              <p:cNvPr id="3021" name="모서리가 둥근 직사각형 3020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22" name="모서리가 둥근 직사각형 3021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3023" name="그룹 3022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3056" name="모서리가 둥근 직사각형 30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57" name="모서리가 둥근 직사각형 30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58" name="모서리가 둥근 직사각형 30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24" name="그룹 3023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3053" name="모서리가 둥근 직사각형 305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54" name="모서리가 둥근 직사각형 305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55" name="모서리가 둥근 직사각형 305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25" name="그룹 3024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3050" name="모서리가 둥근 직사각형 304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51" name="모서리가 둥근 직사각형 305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52" name="모서리가 둥근 직사각형 305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26" name="그룹 3025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3047" name="모서리가 둥근 직사각형 304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48" name="모서리가 둥근 직사각형 304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49" name="모서리가 둥근 직사각형 304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27" name="그룹 3026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3044" name="모서리가 둥근 직사각형 304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45" name="모서리가 둥근 직사각형 304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46" name="모서리가 둥근 직사각형 304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28" name="그룹 3027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3041" name="모서리가 둥근 직사각형 30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42" name="모서리가 둥근 직사각형 30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43" name="모서리가 둥근 직사각형 30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29" name="그룹 3028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3038" name="모서리가 둥근 직사각형 303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39" name="모서리가 둥근 직사각형 303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40" name="모서리가 둥근 직사각형 303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30" name="그룹 3029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3035" name="모서리가 둥근 직사각형 303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36" name="모서리가 둥근 직사각형 303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37" name="모서리가 둥근 직사각형 303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31" name="그룹 3030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3032" name="모서리가 둥근 직사각형 303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33" name="모서리가 둥근 직사각형 303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34" name="모서리가 둥근 직사각형 303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3018" name="직선 연결선 3017"/>
            <p:cNvCxnSpPr/>
            <p:nvPr/>
          </p:nvCxnSpPr>
          <p:spPr>
            <a:xfrm>
              <a:off x="4630487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9" name="직선 연결선 3018"/>
            <p:cNvCxnSpPr/>
            <p:nvPr/>
          </p:nvCxnSpPr>
          <p:spPr>
            <a:xfrm>
              <a:off x="4782916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69" name="그룹 768"/>
          <p:cNvGrpSpPr/>
          <p:nvPr/>
        </p:nvGrpSpPr>
        <p:grpSpPr>
          <a:xfrm>
            <a:off x="6429149" y="3405246"/>
            <a:ext cx="565725" cy="3070408"/>
            <a:chOff x="6429631" y="3400530"/>
            <a:chExt cx="565725" cy="3070408"/>
          </a:xfrm>
        </p:grpSpPr>
        <p:sp>
          <p:nvSpPr>
            <p:cNvPr id="3060" name="모서리가 둥근 직사각형 3059"/>
            <p:cNvSpPr/>
            <p:nvPr/>
          </p:nvSpPr>
          <p:spPr>
            <a:xfrm>
              <a:off x="6464246" y="3400530"/>
              <a:ext cx="469121" cy="3070408"/>
            </a:xfrm>
            <a:prstGeom prst="roundRect">
              <a:avLst>
                <a:gd name="adj" fmla="val 9312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3061" name="직선 연결선 3060"/>
            <p:cNvCxnSpPr/>
            <p:nvPr/>
          </p:nvCxnSpPr>
          <p:spPr>
            <a:xfrm>
              <a:off x="6467332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62" name="TextBox 3061"/>
            <p:cNvSpPr txBox="1"/>
            <p:nvPr/>
          </p:nvSpPr>
          <p:spPr>
            <a:xfrm>
              <a:off x="6429631" y="3402311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3063" name="직선 연결선 3062"/>
            <p:cNvCxnSpPr/>
            <p:nvPr/>
          </p:nvCxnSpPr>
          <p:spPr>
            <a:xfrm>
              <a:off x="6464246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64" name="그룹 3063"/>
            <p:cNvGrpSpPr/>
            <p:nvPr/>
          </p:nvGrpSpPr>
          <p:grpSpPr>
            <a:xfrm>
              <a:off x="6501078" y="3877920"/>
              <a:ext cx="387076" cy="2484556"/>
              <a:chOff x="3621626" y="3680748"/>
              <a:chExt cx="387076" cy="2484556"/>
            </a:xfrm>
          </p:grpSpPr>
          <p:sp>
            <p:nvSpPr>
              <p:cNvPr id="3068" name="모서리가 둥근 직사각형 3067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69" name="모서리가 둥근 직사각형 3068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3070" name="그룹 3069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3103" name="모서리가 둥근 직사각형 310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04" name="모서리가 둥근 직사각형 310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05" name="모서리가 둥근 직사각형 310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1" name="그룹 3070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3100" name="모서리가 둥근 직사각형 309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01" name="모서리가 둥근 직사각형 310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02" name="모서리가 둥근 직사각형 310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2" name="그룹 3071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3097" name="모서리가 둥근 직사각형 309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98" name="모서리가 둥근 직사각형 309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99" name="모서리가 둥근 직사각형 309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3" name="그룹 3072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3094" name="모서리가 둥근 직사각형 309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95" name="모서리가 둥근 직사각형 309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96" name="모서리가 둥근 직사각형 309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4" name="그룹 3073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3091" name="모서리가 둥근 직사각형 30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92" name="모서리가 둥근 직사각형 30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93" name="모서리가 둥근 직사각형 30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5" name="그룹 3074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3088" name="모서리가 둥근 직사각형 30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89" name="모서리가 둥근 직사각형 30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90" name="모서리가 둥근 직사각형 30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6" name="그룹 3075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3085" name="모서리가 둥근 직사각형 308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86" name="모서리가 둥근 직사각형 308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87" name="모서리가 둥근 직사각형 308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7" name="그룹 3076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3082" name="모서리가 둥근 직사각형 308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83" name="모서리가 둥근 직사각형 308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84" name="모서리가 둥근 직사각형 308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078" name="그룹 3077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3079" name="모서리가 둥근 직사각형 307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80" name="모서리가 둥근 직사각형 307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081" name="모서리가 둥근 직사각형 308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3065" name="직선 연결선 3064"/>
            <p:cNvCxnSpPr/>
            <p:nvPr/>
          </p:nvCxnSpPr>
          <p:spPr>
            <a:xfrm>
              <a:off x="6624606" y="3637665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6" name="직선 연결선 3065"/>
            <p:cNvCxnSpPr/>
            <p:nvPr/>
          </p:nvCxnSpPr>
          <p:spPr>
            <a:xfrm>
              <a:off x="6777035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8" name="그룹 777"/>
          <p:cNvGrpSpPr/>
          <p:nvPr/>
        </p:nvGrpSpPr>
        <p:grpSpPr>
          <a:xfrm>
            <a:off x="7006364" y="3405246"/>
            <a:ext cx="565725" cy="3070408"/>
            <a:chOff x="7014612" y="3391767"/>
            <a:chExt cx="565725" cy="3070408"/>
          </a:xfrm>
        </p:grpSpPr>
        <p:sp>
          <p:nvSpPr>
            <p:cNvPr id="3107" name="모서리가 둥근 직사각형 3106"/>
            <p:cNvSpPr/>
            <p:nvPr/>
          </p:nvSpPr>
          <p:spPr>
            <a:xfrm>
              <a:off x="7049227" y="3391767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3108" name="직선 연결선 3107"/>
            <p:cNvCxnSpPr/>
            <p:nvPr/>
          </p:nvCxnSpPr>
          <p:spPr>
            <a:xfrm>
              <a:off x="7052313" y="3619548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09" name="TextBox 3108"/>
            <p:cNvSpPr txBox="1"/>
            <p:nvPr/>
          </p:nvSpPr>
          <p:spPr>
            <a:xfrm>
              <a:off x="7014612" y="3393548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3110" name="직선 연결선 3109"/>
            <p:cNvCxnSpPr/>
            <p:nvPr/>
          </p:nvCxnSpPr>
          <p:spPr>
            <a:xfrm>
              <a:off x="7049227" y="3821414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11" name="그룹 3110"/>
            <p:cNvGrpSpPr/>
            <p:nvPr/>
          </p:nvGrpSpPr>
          <p:grpSpPr>
            <a:xfrm>
              <a:off x="7086059" y="3869157"/>
              <a:ext cx="387076" cy="2484556"/>
              <a:chOff x="3621626" y="3680748"/>
              <a:chExt cx="387076" cy="2484556"/>
            </a:xfrm>
          </p:grpSpPr>
          <p:sp>
            <p:nvSpPr>
              <p:cNvPr id="3115" name="모서리가 둥근 직사각형 3114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16" name="모서리가 둥근 직사각형 3115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3117" name="그룹 3116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3150" name="모서리가 둥근 직사각형 314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51" name="모서리가 둥근 직사각형 315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52" name="모서리가 둥근 직사각형 315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18" name="그룹 3117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3147" name="모서리가 둥근 직사각형 314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48" name="모서리가 둥근 직사각형 314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49" name="모서리가 둥근 직사각형 314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19" name="그룹 3118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3144" name="모서리가 둥근 직사각형 314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45" name="모서리가 둥근 직사각형 314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46" name="모서리가 둥근 직사각형 314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20" name="그룹 3119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3141" name="모서리가 둥근 직사각형 31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42" name="모서리가 둥근 직사각형 31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43" name="모서리가 둥근 직사각형 31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21" name="그룹 3120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3138" name="모서리가 둥근 직사각형 313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39" name="모서리가 둥근 직사각형 313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40" name="모서리가 둥근 직사각형 313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22" name="그룹 3121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3135" name="모서리가 둥근 직사각형 313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36" name="모서리가 둥근 직사각형 313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37" name="모서리가 둥근 직사각형 313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23" name="그룹 3122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3132" name="모서리가 둥근 직사각형 313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33" name="모서리가 둥근 직사각형 313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34" name="모서리가 둥근 직사각형 313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24" name="그룹 3123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3129" name="모서리가 둥근 직사각형 312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30" name="모서리가 둥근 직사각형 312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31" name="모서리가 둥근 직사각형 313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125" name="그룹 3124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3126" name="모서리가 둥근 직사각형 31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27" name="모서리가 둥근 직사각형 31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128" name="모서리가 둥근 직사각형 31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3112" name="직선 연결선 3111"/>
            <p:cNvCxnSpPr/>
            <p:nvPr/>
          </p:nvCxnSpPr>
          <p:spPr>
            <a:xfrm>
              <a:off x="7209587" y="3628902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13" name="직선 연결선 3112"/>
            <p:cNvCxnSpPr/>
            <p:nvPr/>
          </p:nvCxnSpPr>
          <p:spPr>
            <a:xfrm>
              <a:off x="7362016" y="3628902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8" name="모서리가 둥근 직사각형 147"/>
          <p:cNvSpPr/>
          <p:nvPr/>
        </p:nvSpPr>
        <p:spPr>
          <a:xfrm>
            <a:off x="5880013" y="623817"/>
            <a:ext cx="1643532" cy="2722451"/>
          </a:xfrm>
          <a:prstGeom prst="roundRect">
            <a:avLst>
              <a:gd name="adj" fmla="val 1574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153" name="직선 연결선 3152"/>
          <p:cNvCxnSpPr/>
          <p:nvPr/>
        </p:nvCxnSpPr>
        <p:spPr>
          <a:xfrm>
            <a:off x="5881375" y="939656"/>
            <a:ext cx="162861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56" name="TextBox 3155"/>
          <p:cNvSpPr txBox="1"/>
          <p:nvPr/>
        </p:nvSpPr>
        <p:spPr>
          <a:xfrm>
            <a:off x="5931464" y="650430"/>
            <a:ext cx="16623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단답형 답란 표기방법</a:t>
            </a:r>
          </a:p>
        </p:txBody>
      </p:sp>
      <p:sp>
        <p:nvSpPr>
          <p:cNvPr id="3157" name="TextBox 3156"/>
          <p:cNvSpPr txBox="1"/>
          <p:nvPr/>
        </p:nvSpPr>
        <p:spPr>
          <a:xfrm>
            <a:off x="5809716" y="995578"/>
            <a:ext cx="17882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십진법에 의하되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반드시 자리에 맞추어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정답이 한 자리인 경우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자리에만 표기하거나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    에 표기하고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 표기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예시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→  백의 자리  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,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→ 십의 자리   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     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→ 일의 자리    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 십의 자리   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58" name="모서리가 둥근 직사각형 3157"/>
          <p:cNvSpPr/>
          <p:nvPr/>
        </p:nvSpPr>
        <p:spPr>
          <a:xfrm>
            <a:off x="6524233" y="18787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59" name="TextBox 3158"/>
          <p:cNvSpPr txBox="1"/>
          <p:nvPr/>
        </p:nvSpPr>
        <p:spPr>
          <a:xfrm>
            <a:off x="6017403" y="2427256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62" name="TextBox 3161"/>
          <p:cNvSpPr txBox="1"/>
          <p:nvPr/>
        </p:nvSpPr>
        <p:spPr>
          <a:xfrm>
            <a:off x="6017403" y="2702061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63" name="TextBox 3162"/>
          <p:cNvSpPr txBox="1"/>
          <p:nvPr/>
        </p:nvSpPr>
        <p:spPr>
          <a:xfrm>
            <a:off x="6017403" y="2980628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67" name="모서리가 둥근 직사각형 3166"/>
          <p:cNvSpPr/>
          <p:nvPr/>
        </p:nvSpPr>
        <p:spPr>
          <a:xfrm>
            <a:off x="7196913" y="24356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4" name="모서리가 둥근 직사각형 3173"/>
          <p:cNvSpPr/>
          <p:nvPr/>
        </p:nvSpPr>
        <p:spPr>
          <a:xfrm>
            <a:off x="6529890" y="25656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5" name="모서리가 둥근 직사각형 3174"/>
          <p:cNvSpPr/>
          <p:nvPr/>
        </p:nvSpPr>
        <p:spPr>
          <a:xfrm>
            <a:off x="7196913" y="25760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6" name="모서리가 둥근 직사각형 3175"/>
          <p:cNvSpPr/>
          <p:nvPr/>
        </p:nvSpPr>
        <p:spPr>
          <a:xfrm>
            <a:off x="7189876" y="27053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7" name="모서리가 둥근 직사각형 3176"/>
          <p:cNvSpPr/>
          <p:nvPr/>
        </p:nvSpPr>
        <p:spPr>
          <a:xfrm>
            <a:off x="6522113" y="28441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78" name="모서리가 둥근 직사각형 3177"/>
          <p:cNvSpPr/>
          <p:nvPr/>
        </p:nvSpPr>
        <p:spPr>
          <a:xfrm>
            <a:off x="7411495" y="31135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83" name="모서리가 둥근 직사각형 3182"/>
          <p:cNvSpPr/>
          <p:nvPr/>
        </p:nvSpPr>
        <p:spPr>
          <a:xfrm>
            <a:off x="6768803" y="3119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6" name="양쪽 모서리가 둥근 사각형 3245"/>
          <p:cNvSpPr/>
          <p:nvPr/>
        </p:nvSpPr>
        <p:spPr>
          <a:xfrm rot="5400000">
            <a:off x="6576559" y="4689512"/>
            <a:ext cx="3056765" cy="486787"/>
          </a:xfrm>
          <a:prstGeom prst="round2SameRect">
            <a:avLst>
              <a:gd name="adj1" fmla="val 9579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247" name="직선 연결선 3246"/>
          <p:cNvCxnSpPr/>
          <p:nvPr/>
        </p:nvCxnSpPr>
        <p:spPr>
          <a:xfrm flipV="1">
            <a:off x="7857140" y="3627137"/>
            <a:ext cx="491197" cy="288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48" name="TextBox 3247"/>
          <p:cNvSpPr txBox="1"/>
          <p:nvPr/>
        </p:nvSpPr>
        <p:spPr>
          <a:xfrm>
            <a:off x="7810052" y="3405660"/>
            <a:ext cx="56572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3249" name="직선 연결선 3248"/>
          <p:cNvCxnSpPr/>
          <p:nvPr/>
        </p:nvCxnSpPr>
        <p:spPr>
          <a:xfrm>
            <a:off x="7864420" y="3829004"/>
            <a:ext cx="48391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52" name="모서리가 둥근 직사각형 3251"/>
          <p:cNvSpPr/>
          <p:nvPr/>
        </p:nvSpPr>
        <p:spPr>
          <a:xfrm>
            <a:off x="8082579" y="38781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3" name="모서리가 둥근 직사각형 3252"/>
          <p:cNvSpPr/>
          <p:nvPr/>
        </p:nvSpPr>
        <p:spPr>
          <a:xfrm>
            <a:off x="8239739" y="38767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254" name="그룹 3253"/>
          <p:cNvGrpSpPr/>
          <p:nvPr/>
        </p:nvGrpSpPr>
        <p:grpSpPr>
          <a:xfrm>
            <a:off x="7920355" y="4139600"/>
            <a:ext cx="378617" cy="99792"/>
            <a:chOff x="3538538" y="1078927"/>
            <a:chExt cx="378617" cy="99792"/>
          </a:xfrm>
        </p:grpSpPr>
        <p:sp>
          <p:nvSpPr>
            <p:cNvPr id="3287" name="모서리가 둥근 직사각형 328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8" name="모서리가 둥근 직사각형 328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9" name="모서리가 둥근 직사각형 328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55" name="그룹 3254"/>
          <p:cNvGrpSpPr/>
          <p:nvPr/>
        </p:nvGrpSpPr>
        <p:grpSpPr>
          <a:xfrm>
            <a:off x="7924622" y="4402232"/>
            <a:ext cx="378617" cy="99792"/>
            <a:chOff x="3538538" y="1078927"/>
            <a:chExt cx="378617" cy="99792"/>
          </a:xfrm>
        </p:grpSpPr>
        <p:sp>
          <p:nvSpPr>
            <p:cNvPr id="3284" name="모서리가 둥근 직사각형 32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5" name="모서리가 둥근 직사각형 32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6" name="모서리가 둥근 직사각형 32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56" name="그룹 3255"/>
          <p:cNvGrpSpPr/>
          <p:nvPr/>
        </p:nvGrpSpPr>
        <p:grpSpPr>
          <a:xfrm>
            <a:off x="7916163" y="4667022"/>
            <a:ext cx="378617" cy="99792"/>
            <a:chOff x="3538538" y="1078927"/>
            <a:chExt cx="378617" cy="99792"/>
          </a:xfrm>
        </p:grpSpPr>
        <p:sp>
          <p:nvSpPr>
            <p:cNvPr id="3281" name="모서리가 둥근 직사각형 32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2" name="모서리가 둥근 직사각형 32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3" name="모서리가 둥근 직사각형 32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57" name="그룹 3256"/>
          <p:cNvGrpSpPr/>
          <p:nvPr/>
        </p:nvGrpSpPr>
        <p:grpSpPr>
          <a:xfrm>
            <a:off x="7920355" y="4931688"/>
            <a:ext cx="378617" cy="99792"/>
            <a:chOff x="3538538" y="1078927"/>
            <a:chExt cx="378617" cy="99792"/>
          </a:xfrm>
        </p:grpSpPr>
        <p:sp>
          <p:nvSpPr>
            <p:cNvPr id="3278" name="모서리가 둥근 직사각형 32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79" name="모서리가 둥근 직사각형 32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0" name="모서리가 둥근 직사각형 32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58" name="그룹 3257"/>
          <p:cNvGrpSpPr/>
          <p:nvPr/>
        </p:nvGrpSpPr>
        <p:grpSpPr>
          <a:xfrm>
            <a:off x="7922513" y="5200670"/>
            <a:ext cx="378617" cy="99792"/>
            <a:chOff x="3538538" y="1078927"/>
            <a:chExt cx="378617" cy="99792"/>
          </a:xfrm>
        </p:grpSpPr>
        <p:sp>
          <p:nvSpPr>
            <p:cNvPr id="3275" name="모서리가 둥근 직사각형 32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76" name="모서리가 둥근 직사각형 32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77" name="모서리가 둥근 직사각형 32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59" name="그룹 3258"/>
          <p:cNvGrpSpPr/>
          <p:nvPr/>
        </p:nvGrpSpPr>
        <p:grpSpPr>
          <a:xfrm>
            <a:off x="7922513" y="5466256"/>
            <a:ext cx="378617" cy="99792"/>
            <a:chOff x="3538538" y="1078927"/>
            <a:chExt cx="378617" cy="99792"/>
          </a:xfrm>
        </p:grpSpPr>
        <p:sp>
          <p:nvSpPr>
            <p:cNvPr id="3272" name="모서리가 둥근 직사각형 327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73" name="모서리가 둥근 직사각형 327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74" name="모서리가 둥근 직사각형 327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60" name="그룹 3259"/>
          <p:cNvGrpSpPr/>
          <p:nvPr/>
        </p:nvGrpSpPr>
        <p:grpSpPr>
          <a:xfrm>
            <a:off x="7920355" y="5730126"/>
            <a:ext cx="378617" cy="99792"/>
            <a:chOff x="3538538" y="1078927"/>
            <a:chExt cx="378617" cy="99792"/>
          </a:xfrm>
        </p:grpSpPr>
        <p:sp>
          <p:nvSpPr>
            <p:cNvPr id="3269" name="모서리가 둥근 직사각형 32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70" name="모서리가 둥근 직사각형 32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71" name="모서리가 둥근 직사각형 32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61" name="그룹 3260"/>
          <p:cNvGrpSpPr/>
          <p:nvPr/>
        </p:nvGrpSpPr>
        <p:grpSpPr>
          <a:xfrm>
            <a:off x="7920355" y="5992758"/>
            <a:ext cx="378617" cy="99792"/>
            <a:chOff x="3538538" y="1078927"/>
            <a:chExt cx="378617" cy="99792"/>
          </a:xfrm>
        </p:grpSpPr>
        <p:sp>
          <p:nvSpPr>
            <p:cNvPr id="3266" name="모서리가 둥근 직사각형 326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67" name="모서리가 둥근 직사각형 32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68" name="모서리가 둥근 직사각형 326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62" name="그룹 3261"/>
          <p:cNvGrpSpPr/>
          <p:nvPr/>
        </p:nvGrpSpPr>
        <p:grpSpPr>
          <a:xfrm>
            <a:off x="7916310" y="6261511"/>
            <a:ext cx="378617" cy="99792"/>
            <a:chOff x="3538538" y="1078927"/>
            <a:chExt cx="378617" cy="99792"/>
          </a:xfrm>
        </p:grpSpPr>
        <p:sp>
          <p:nvSpPr>
            <p:cNvPr id="3263" name="모서리가 둥근 직사각형 326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64" name="모서리가 둥근 직사각형 326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65" name="모서리가 둥근 직사각형 326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3291" name="직선 연결선 3290"/>
          <p:cNvCxnSpPr/>
          <p:nvPr/>
        </p:nvCxnSpPr>
        <p:spPr>
          <a:xfrm>
            <a:off x="8039691" y="3636492"/>
            <a:ext cx="0" cy="2808485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2" name="직선 연결선 3291"/>
          <p:cNvCxnSpPr/>
          <p:nvPr/>
        </p:nvCxnSpPr>
        <p:spPr>
          <a:xfrm>
            <a:off x="8192120" y="3636492"/>
            <a:ext cx="0" cy="282479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0" name="양쪽 모서리가 둥근 사각형 3289"/>
          <p:cNvSpPr/>
          <p:nvPr/>
        </p:nvSpPr>
        <p:spPr>
          <a:xfrm rot="16200000">
            <a:off x="4848796" y="3435767"/>
            <a:ext cx="5837473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과 목</a:t>
            </a:r>
          </a:p>
        </p:txBody>
      </p:sp>
      <p:cxnSp>
        <p:nvCxnSpPr>
          <p:cNvPr id="3293" name="직선 연결선 3292"/>
          <p:cNvCxnSpPr/>
          <p:nvPr/>
        </p:nvCxnSpPr>
        <p:spPr>
          <a:xfrm>
            <a:off x="7874318" y="1094113"/>
            <a:ext cx="1171599" cy="20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4" name="직선 연결선 3293"/>
          <p:cNvCxnSpPr/>
          <p:nvPr/>
        </p:nvCxnSpPr>
        <p:spPr>
          <a:xfrm>
            <a:off x="7874318" y="1300378"/>
            <a:ext cx="1165249" cy="344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7" name="TextBox 3296"/>
          <p:cNvSpPr txBox="1"/>
          <p:nvPr/>
        </p:nvSpPr>
        <p:spPr>
          <a:xfrm>
            <a:off x="7868402" y="660135"/>
            <a:ext cx="125197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자신이 선택한 과목인지   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확인하고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답을 정확히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표시하시오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93" name="그룹 792"/>
          <p:cNvGrpSpPr/>
          <p:nvPr/>
        </p:nvGrpSpPr>
        <p:grpSpPr>
          <a:xfrm>
            <a:off x="8538999" y="3404178"/>
            <a:ext cx="565725" cy="3070408"/>
            <a:chOff x="8547765" y="3393835"/>
            <a:chExt cx="565725" cy="3070408"/>
          </a:xfrm>
        </p:grpSpPr>
        <p:sp>
          <p:nvSpPr>
            <p:cNvPr id="3307" name="모서리가 둥근 직사각형 3306"/>
            <p:cNvSpPr/>
            <p:nvPr/>
          </p:nvSpPr>
          <p:spPr>
            <a:xfrm>
              <a:off x="8582380" y="3393835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3308" name="직선 연결선 3307"/>
            <p:cNvCxnSpPr/>
            <p:nvPr/>
          </p:nvCxnSpPr>
          <p:spPr>
            <a:xfrm>
              <a:off x="8585466" y="3621616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09" name="TextBox 3308"/>
            <p:cNvSpPr txBox="1"/>
            <p:nvPr/>
          </p:nvSpPr>
          <p:spPr>
            <a:xfrm>
              <a:off x="8547765" y="3395616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3310" name="직선 연결선 3309"/>
            <p:cNvCxnSpPr/>
            <p:nvPr/>
          </p:nvCxnSpPr>
          <p:spPr>
            <a:xfrm>
              <a:off x="8582380" y="3823482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11" name="그룹 3310"/>
            <p:cNvGrpSpPr/>
            <p:nvPr/>
          </p:nvGrpSpPr>
          <p:grpSpPr>
            <a:xfrm>
              <a:off x="8619212" y="3871225"/>
              <a:ext cx="387076" cy="2484556"/>
              <a:chOff x="3621626" y="3680748"/>
              <a:chExt cx="387076" cy="2484556"/>
            </a:xfrm>
          </p:grpSpPr>
          <p:sp>
            <p:nvSpPr>
              <p:cNvPr id="3315" name="모서리가 둥근 직사각형 3314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16" name="모서리가 둥근 직사각형 3315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3317" name="그룹 3316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3350" name="모서리가 둥근 직사각형 334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51" name="모서리가 둥근 직사각형 335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52" name="모서리가 둥근 직사각형 335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18" name="그룹 3317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3347" name="모서리가 둥근 직사각형 334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48" name="모서리가 둥근 직사각형 334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49" name="모서리가 둥근 직사각형 334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19" name="그룹 3318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3344" name="모서리가 둥근 직사각형 334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45" name="모서리가 둥근 직사각형 334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46" name="모서리가 둥근 직사각형 334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20" name="그룹 3319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3341" name="모서리가 둥근 직사각형 33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42" name="모서리가 둥근 직사각형 33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43" name="모서리가 둥근 직사각형 33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21" name="그룹 3320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3338" name="모서리가 둥근 직사각형 333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39" name="모서리가 둥근 직사각형 333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40" name="모서리가 둥근 직사각형 333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22" name="그룹 3321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3335" name="모서리가 둥근 직사각형 333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36" name="모서리가 둥근 직사각형 333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37" name="모서리가 둥근 직사각형 333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23" name="그룹 3322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3332" name="모서리가 둥근 직사각형 333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33" name="모서리가 둥근 직사각형 333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34" name="모서리가 둥근 직사각형 333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24" name="그룹 3323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3329" name="모서리가 둥근 직사각형 332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30" name="모서리가 둥근 직사각형 332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31" name="모서리가 둥근 직사각형 333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3325" name="그룹 3324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3326" name="모서리가 둥근 직사각형 33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27" name="모서리가 둥근 직사각형 33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328" name="모서리가 둥근 직사각형 33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3312" name="직선 연결선 3311"/>
            <p:cNvCxnSpPr/>
            <p:nvPr/>
          </p:nvCxnSpPr>
          <p:spPr>
            <a:xfrm>
              <a:off x="8742740" y="3630970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13" name="직선 연결선 3312"/>
            <p:cNvCxnSpPr/>
            <p:nvPr/>
          </p:nvCxnSpPr>
          <p:spPr>
            <a:xfrm>
              <a:off x="8895169" y="3630970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914" name="표 913"/>
          <p:cNvGraphicFramePr>
            <a:graphicFrameLocks noGrp="1"/>
          </p:cNvGraphicFramePr>
          <p:nvPr/>
        </p:nvGraphicFramePr>
        <p:xfrm>
          <a:off x="7881289" y="1309592"/>
          <a:ext cx="1169498" cy="1593588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2" name="그룹 1"/>
          <p:cNvGrpSpPr/>
          <p:nvPr/>
        </p:nvGrpSpPr>
        <p:grpSpPr>
          <a:xfrm>
            <a:off x="8248998" y="1600560"/>
            <a:ext cx="696763" cy="1237060"/>
            <a:chOff x="10519119" y="1899814"/>
            <a:chExt cx="696763" cy="1237060"/>
          </a:xfrm>
        </p:grpSpPr>
        <p:grpSp>
          <p:nvGrpSpPr>
            <p:cNvPr id="922" name="그룹 921"/>
            <p:cNvGrpSpPr/>
            <p:nvPr/>
          </p:nvGrpSpPr>
          <p:grpSpPr>
            <a:xfrm>
              <a:off x="10519119" y="1899814"/>
              <a:ext cx="696763" cy="100804"/>
              <a:chOff x="3538538" y="1077915"/>
              <a:chExt cx="696763" cy="100804"/>
            </a:xfrm>
          </p:grpSpPr>
          <p:sp>
            <p:nvSpPr>
              <p:cNvPr id="999" name="모서리가 둥근 직사각형 99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0" name="모서리가 둥근 직사각형 99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1" name="모서리가 둥근 직사각형 100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2" name="모서리가 둥근 직사각형 100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3" name="모서리가 둥근 직사각형 100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26" name="그룹 925"/>
            <p:cNvGrpSpPr/>
            <p:nvPr/>
          </p:nvGrpSpPr>
          <p:grpSpPr>
            <a:xfrm>
              <a:off x="10519119" y="2125893"/>
              <a:ext cx="696763" cy="100804"/>
              <a:chOff x="3538538" y="1077915"/>
              <a:chExt cx="696763" cy="100804"/>
            </a:xfrm>
          </p:grpSpPr>
          <p:sp>
            <p:nvSpPr>
              <p:cNvPr id="994" name="모서리가 둥근 직사각형 99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5" name="모서리가 둥근 직사각형 99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6" name="모서리가 둥근 직사각형 99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7" name="모서리가 둥근 직사각형 99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8" name="모서리가 둥근 직사각형 99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30" name="그룹 929"/>
            <p:cNvGrpSpPr/>
            <p:nvPr/>
          </p:nvGrpSpPr>
          <p:grpSpPr>
            <a:xfrm>
              <a:off x="10519119" y="2347248"/>
              <a:ext cx="696763" cy="100804"/>
              <a:chOff x="3538538" y="1077915"/>
              <a:chExt cx="696763" cy="100804"/>
            </a:xfrm>
          </p:grpSpPr>
          <p:sp>
            <p:nvSpPr>
              <p:cNvPr id="989" name="모서리가 둥근 직사각형 9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0" name="모서리가 둥근 직사각형 9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1" name="모서리가 둥근 직사각형 9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2" name="모서리가 둥근 직사각형 99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3" name="모서리가 둥근 직사각형 99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34" name="그룹 933"/>
            <p:cNvGrpSpPr/>
            <p:nvPr/>
          </p:nvGrpSpPr>
          <p:grpSpPr>
            <a:xfrm>
              <a:off x="10519119" y="2579217"/>
              <a:ext cx="696763" cy="100804"/>
              <a:chOff x="3538538" y="1077915"/>
              <a:chExt cx="696763" cy="100804"/>
            </a:xfrm>
          </p:grpSpPr>
          <p:sp>
            <p:nvSpPr>
              <p:cNvPr id="984" name="모서리가 둥근 직사각형 98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5" name="모서리가 둥근 직사각형 98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6" name="모서리가 둥근 직사각형 98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7" name="모서리가 둥근 직사각형 98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8" name="모서리가 둥근 직사각형 98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38" name="그룹 937"/>
            <p:cNvGrpSpPr/>
            <p:nvPr/>
          </p:nvGrpSpPr>
          <p:grpSpPr>
            <a:xfrm>
              <a:off x="10519119" y="2803655"/>
              <a:ext cx="696763" cy="100804"/>
              <a:chOff x="3538538" y="1077915"/>
              <a:chExt cx="696763" cy="100804"/>
            </a:xfrm>
          </p:grpSpPr>
          <p:sp>
            <p:nvSpPr>
              <p:cNvPr id="979" name="모서리가 둥근 직사각형 9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" name="모서리가 둥근 직사각형 97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1" name="모서리가 둥근 직사각형 98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2" name="모서리가 둥근 직사각형 981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3" name="모서리가 둥근 직사각형 982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42" name="그룹 941"/>
            <p:cNvGrpSpPr/>
            <p:nvPr/>
          </p:nvGrpSpPr>
          <p:grpSpPr>
            <a:xfrm>
              <a:off x="10519119" y="3036070"/>
              <a:ext cx="696763" cy="100804"/>
              <a:chOff x="3538538" y="1077915"/>
              <a:chExt cx="696763" cy="100804"/>
            </a:xfrm>
          </p:grpSpPr>
          <p:sp>
            <p:nvSpPr>
              <p:cNvPr id="974" name="모서리가 둥근 직사각형 97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5" name="모서리가 둥근 직사각형 97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6" name="모서리가 둥근 직사각형 97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" name="모서리가 둥근 직사각형 976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" name="모서리가 둥근 직사각형 977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6" name="TextBox 5"/>
          <p:cNvSpPr txBox="1"/>
          <p:nvPr/>
        </p:nvSpPr>
        <p:spPr>
          <a:xfrm>
            <a:off x="8128054" y="1084794"/>
            <a:ext cx="6826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</a:t>
            </a:r>
          </a:p>
        </p:txBody>
      </p:sp>
      <p:sp>
        <p:nvSpPr>
          <p:cNvPr id="1005" name="TextBox 1004"/>
          <p:cNvSpPr txBox="1"/>
          <p:nvPr/>
        </p:nvSpPr>
        <p:spPr>
          <a:xfrm>
            <a:off x="720533" y="5917210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1006" name="모서리가 둥근 직사각형 1005"/>
          <p:cNvSpPr/>
          <p:nvPr/>
        </p:nvSpPr>
        <p:spPr>
          <a:xfrm>
            <a:off x="724825" y="5887315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07" name="직선 연결선 1006"/>
          <p:cNvCxnSpPr/>
          <p:nvPr/>
        </p:nvCxnSpPr>
        <p:spPr>
          <a:xfrm>
            <a:off x="1257149" y="5889987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9" name="TextBox 1008"/>
          <p:cNvSpPr txBox="1"/>
          <p:nvPr/>
        </p:nvSpPr>
        <p:spPr>
          <a:xfrm>
            <a:off x="660178" y="6279123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1011" name="양쪽 대괄호 1010"/>
          <p:cNvSpPr/>
          <p:nvPr/>
        </p:nvSpPr>
        <p:spPr>
          <a:xfrm>
            <a:off x="1352600" y="6036254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CA68802E-8CB1-4737-9905-3436E2274F4A}"/>
              </a:ext>
            </a:extLst>
          </p:cNvPr>
          <p:cNvGrpSpPr/>
          <p:nvPr/>
        </p:nvGrpSpPr>
        <p:grpSpPr>
          <a:xfrm>
            <a:off x="3345332" y="3617701"/>
            <a:ext cx="477978" cy="224726"/>
            <a:chOff x="3345332" y="3617701"/>
            <a:chExt cx="477978" cy="224726"/>
          </a:xfrm>
        </p:grpSpPr>
        <p:sp>
          <p:nvSpPr>
            <p:cNvPr id="2109" name="TextBox 2108"/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84F4DF4A-A54A-403C-A759-2891FAAB7A91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DAC2EA01-CA54-43D4-A1C5-80175D9D46BD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50" name="그룹 949">
            <a:extLst>
              <a:ext uri="{FF2B5EF4-FFF2-40B4-BE49-F238E27FC236}">
                <a16:creationId xmlns:a16="http://schemas.microsoft.com/office/drawing/2014/main" id="{C2C6C7D3-8A2F-461F-AA7F-B75F0963F34D}"/>
              </a:ext>
            </a:extLst>
          </p:cNvPr>
          <p:cNvGrpSpPr/>
          <p:nvPr/>
        </p:nvGrpSpPr>
        <p:grpSpPr>
          <a:xfrm>
            <a:off x="4059790" y="3628578"/>
            <a:ext cx="477978" cy="224726"/>
            <a:chOff x="3345332" y="3617701"/>
            <a:chExt cx="477978" cy="224726"/>
          </a:xfrm>
        </p:grpSpPr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89D2EC8C-2391-41B3-A20A-3201EA39774F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8ECB677A-46E4-4D21-9B0D-F541E5642065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2C029D59-016C-4E00-9EA0-AE841F0269CB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55" name="그룹 954">
            <a:extLst>
              <a:ext uri="{FF2B5EF4-FFF2-40B4-BE49-F238E27FC236}">
                <a16:creationId xmlns:a16="http://schemas.microsoft.com/office/drawing/2014/main" id="{3D6723E9-8172-44E2-90BA-94368B9F8A35}"/>
              </a:ext>
            </a:extLst>
          </p:cNvPr>
          <p:cNvGrpSpPr/>
          <p:nvPr/>
        </p:nvGrpSpPr>
        <p:grpSpPr>
          <a:xfrm>
            <a:off x="4625961" y="3632607"/>
            <a:ext cx="477978" cy="224726"/>
            <a:chOff x="3345332" y="3617701"/>
            <a:chExt cx="477978" cy="224726"/>
          </a:xfrm>
        </p:grpSpPr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F403118E-D8A9-4D10-B501-98ABA0CEDB43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9402F84C-8A80-4258-8B3A-BA669DA10F69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93BD415-1E3E-402C-B87A-09196CC1C038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59" name="그룹 958">
            <a:extLst>
              <a:ext uri="{FF2B5EF4-FFF2-40B4-BE49-F238E27FC236}">
                <a16:creationId xmlns:a16="http://schemas.microsoft.com/office/drawing/2014/main" id="{78E37C10-7FC0-4F46-A840-34382B1E1003}"/>
              </a:ext>
            </a:extLst>
          </p:cNvPr>
          <p:cNvGrpSpPr/>
          <p:nvPr/>
        </p:nvGrpSpPr>
        <p:grpSpPr>
          <a:xfrm>
            <a:off x="5310882" y="3631091"/>
            <a:ext cx="477978" cy="224726"/>
            <a:chOff x="3345332" y="3617701"/>
            <a:chExt cx="477978" cy="224726"/>
          </a:xfrm>
        </p:grpSpPr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D69A9883-DF53-4375-874A-E5C23473A44D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665255C8-0E6E-4BAE-96FC-9D9A777F3A8C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7E8B43E6-BAF7-46E9-980F-F8EE3176FAD9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63" name="그룹 962">
            <a:extLst>
              <a:ext uri="{FF2B5EF4-FFF2-40B4-BE49-F238E27FC236}">
                <a16:creationId xmlns:a16="http://schemas.microsoft.com/office/drawing/2014/main" id="{89EA6CB3-94FD-4128-A03D-E6FAFB3E1EEB}"/>
              </a:ext>
            </a:extLst>
          </p:cNvPr>
          <p:cNvGrpSpPr/>
          <p:nvPr/>
        </p:nvGrpSpPr>
        <p:grpSpPr>
          <a:xfrm>
            <a:off x="5894395" y="3636107"/>
            <a:ext cx="477978" cy="224726"/>
            <a:chOff x="3345332" y="3617701"/>
            <a:chExt cx="477978" cy="224726"/>
          </a:xfrm>
        </p:grpSpPr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BB73A2C9-AC17-4AAE-B7E0-0127DAC7B316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65" name="TextBox 964">
              <a:extLst>
                <a:ext uri="{FF2B5EF4-FFF2-40B4-BE49-F238E27FC236}">
                  <a16:creationId xmlns:a16="http://schemas.microsoft.com/office/drawing/2014/main" id="{52E42CD6-D9BF-40CA-BBAD-E38DAF98D034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66" name="TextBox 965">
              <a:extLst>
                <a:ext uri="{FF2B5EF4-FFF2-40B4-BE49-F238E27FC236}">
                  <a16:creationId xmlns:a16="http://schemas.microsoft.com/office/drawing/2014/main" id="{22A9B6B9-E6A5-4EE5-974D-312B00949D09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67" name="그룹 966">
            <a:extLst>
              <a:ext uri="{FF2B5EF4-FFF2-40B4-BE49-F238E27FC236}">
                <a16:creationId xmlns:a16="http://schemas.microsoft.com/office/drawing/2014/main" id="{3CEACEF9-B382-4579-9C2F-6D78529775A2}"/>
              </a:ext>
            </a:extLst>
          </p:cNvPr>
          <p:cNvGrpSpPr/>
          <p:nvPr/>
        </p:nvGrpSpPr>
        <p:grpSpPr>
          <a:xfrm>
            <a:off x="6457490" y="3626629"/>
            <a:ext cx="477978" cy="224726"/>
            <a:chOff x="3345332" y="3617701"/>
            <a:chExt cx="477978" cy="224726"/>
          </a:xfrm>
        </p:grpSpPr>
        <p:sp>
          <p:nvSpPr>
            <p:cNvPr id="968" name="TextBox 967">
              <a:extLst>
                <a:ext uri="{FF2B5EF4-FFF2-40B4-BE49-F238E27FC236}">
                  <a16:creationId xmlns:a16="http://schemas.microsoft.com/office/drawing/2014/main" id="{BE60CB87-3AA5-49C6-89DC-68266D64C92D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69" name="TextBox 968">
              <a:extLst>
                <a:ext uri="{FF2B5EF4-FFF2-40B4-BE49-F238E27FC236}">
                  <a16:creationId xmlns:a16="http://schemas.microsoft.com/office/drawing/2014/main" id="{EA206F87-014B-43EE-9C97-4F41A95237FB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70" name="TextBox 969">
              <a:extLst>
                <a:ext uri="{FF2B5EF4-FFF2-40B4-BE49-F238E27FC236}">
                  <a16:creationId xmlns:a16="http://schemas.microsoft.com/office/drawing/2014/main" id="{B8D7C69D-AA79-477B-A5D9-D4A50A9BD0CA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71" name="그룹 970">
            <a:extLst>
              <a:ext uri="{FF2B5EF4-FFF2-40B4-BE49-F238E27FC236}">
                <a16:creationId xmlns:a16="http://schemas.microsoft.com/office/drawing/2014/main" id="{2500108A-C191-40BD-AA30-973E11385D8A}"/>
              </a:ext>
            </a:extLst>
          </p:cNvPr>
          <p:cNvGrpSpPr/>
          <p:nvPr/>
        </p:nvGrpSpPr>
        <p:grpSpPr>
          <a:xfrm>
            <a:off x="7048535" y="3635718"/>
            <a:ext cx="477978" cy="224726"/>
            <a:chOff x="3345332" y="3617701"/>
            <a:chExt cx="477978" cy="224726"/>
          </a:xfrm>
        </p:grpSpPr>
        <p:sp>
          <p:nvSpPr>
            <p:cNvPr id="972" name="TextBox 971">
              <a:extLst>
                <a:ext uri="{FF2B5EF4-FFF2-40B4-BE49-F238E27FC236}">
                  <a16:creationId xmlns:a16="http://schemas.microsoft.com/office/drawing/2014/main" id="{19F05FB2-18A8-4135-B50E-1F6E338939C5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73" name="TextBox 972">
              <a:extLst>
                <a:ext uri="{FF2B5EF4-FFF2-40B4-BE49-F238E27FC236}">
                  <a16:creationId xmlns:a16="http://schemas.microsoft.com/office/drawing/2014/main" id="{866B9829-0FF3-4199-BD62-C0CE5B20EECD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12" name="TextBox 1011">
              <a:extLst>
                <a:ext uri="{FF2B5EF4-FFF2-40B4-BE49-F238E27FC236}">
                  <a16:creationId xmlns:a16="http://schemas.microsoft.com/office/drawing/2014/main" id="{367C6E63-23B6-4893-B285-ED2C20CEAAA1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13" name="그룹 1012">
            <a:extLst>
              <a:ext uri="{FF2B5EF4-FFF2-40B4-BE49-F238E27FC236}">
                <a16:creationId xmlns:a16="http://schemas.microsoft.com/office/drawing/2014/main" id="{2DB12571-493D-4E5B-8D57-96A936F45844}"/>
              </a:ext>
            </a:extLst>
          </p:cNvPr>
          <p:cNvGrpSpPr/>
          <p:nvPr/>
        </p:nvGrpSpPr>
        <p:grpSpPr>
          <a:xfrm>
            <a:off x="7860980" y="3625321"/>
            <a:ext cx="477978" cy="224726"/>
            <a:chOff x="3345332" y="3617701"/>
            <a:chExt cx="477978" cy="224726"/>
          </a:xfrm>
        </p:grpSpPr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7C1DDD06-A2F2-4EFA-B116-9B9E240AE78B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709A3BB8-C0F1-4768-9DE9-D877CAEAA86C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89AC2124-8210-430A-99DC-7BA65D58550F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017" name="그룹 1016">
            <a:extLst>
              <a:ext uri="{FF2B5EF4-FFF2-40B4-BE49-F238E27FC236}">
                <a16:creationId xmlns:a16="http://schemas.microsoft.com/office/drawing/2014/main" id="{9163D9FE-859B-4BA1-8B40-221636DA86F7}"/>
              </a:ext>
            </a:extLst>
          </p:cNvPr>
          <p:cNvGrpSpPr/>
          <p:nvPr/>
        </p:nvGrpSpPr>
        <p:grpSpPr>
          <a:xfrm>
            <a:off x="8577063" y="3627622"/>
            <a:ext cx="477978" cy="224726"/>
            <a:chOff x="3345332" y="3617701"/>
            <a:chExt cx="477978" cy="224726"/>
          </a:xfrm>
        </p:grpSpPr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1239508D-A4FA-4340-9B9D-D3316A7B47D0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48280019-BD95-4E5F-BAE9-D0A667F1901D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EFC3C747-B5AA-4218-A615-159176895ED8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sp>
        <p:nvSpPr>
          <p:cNvPr id="766" name="직사각형 765">
            <a:extLst>
              <a:ext uri="{FF2B5EF4-FFF2-40B4-BE49-F238E27FC236}">
                <a16:creationId xmlns:a16="http://schemas.microsoft.com/office/drawing/2014/main" id="{5C452432-CADB-4489-BF75-3CFDBF5AB193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7" name="직사각형 766">
            <a:extLst>
              <a:ext uri="{FF2B5EF4-FFF2-40B4-BE49-F238E27FC236}">
                <a16:creationId xmlns:a16="http://schemas.microsoft.com/office/drawing/2014/main" id="{6A02940E-2464-4310-BBED-7171FFCB1B6B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E9656161-6F41-41DF-8D02-2722100DB31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5" name="직사각형 774">
            <a:extLst>
              <a:ext uri="{FF2B5EF4-FFF2-40B4-BE49-F238E27FC236}">
                <a16:creationId xmlns:a16="http://schemas.microsoft.com/office/drawing/2014/main" id="{9C652405-E2AB-4F87-A350-03E08DD4FD60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7" name="직사각형 776">
            <a:extLst>
              <a:ext uri="{FF2B5EF4-FFF2-40B4-BE49-F238E27FC236}">
                <a16:creationId xmlns:a16="http://schemas.microsoft.com/office/drawing/2014/main" id="{DAF14CDB-75AA-48B1-AC29-A41EFB658F9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343E7B49-318C-44C4-8417-273B8F3686C2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9" name="직사각형 798">
            <a:extLst>
              <a:ext uri="{FF2B5EF4-FFF2-40B4-BE49-F238E27FC236}">
                <a16:creationId xmlns:a16="http://schemas.microsoft.com/office/drawing/2014/main" id="{8D315802-97AC-450D-A6A8-3C57E51C6FB8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1" name="직사각형 770">
            <a:extLst>
              <a:ext uri="{FF2B5EF4-FFF2-40B4-BE49-F238E27FC236}">
                <a16:creationId xmlns:a16="http://schemas.microsoft.com/office/drawing/2014/main" id="{951939C2-12ED-4ADA-B463-0D314ACC5CE1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2" name="직사각형 771">
            <a:extLst>
              <a:ext uri="{FF2B5EF4-FFF2-40B4-BE49-F238E27FC236}">
                <a16:creationId xmlns:a16="http://schemas.microsoft.com/office/drawing/2014/main" id="{ED724E0E-71A9-4266-B232-A10566580D5E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85" name="직선 연결선 784">
            <a:extLst>
              <a:ext uri="{FF2B5EF4-FFF2-40B4-BE49-F238E27FC236}">
                <a16:creationId xmlns:a16="http://schemas.microsoft.com/office/drawing/2014/main" id="{0E52AA0B-5E84-42D5-A5AA-2A697EE13F79}"/>
              </a:ext>
            </a:extLst>
          </p:cNvPr>
          <p:cNvCxnSpPr/>
          <p:nvPr/>
        </p:nvCxnSpPr>
        <p:spPr>
          <a:xfrm>
            <a:off x="1878249" y="5889987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그림 7">
            <a:extLst>
              <a:ext uri="{FF2B5EF4-FFF2-40B4-BE49-F238E27FC236}">
                <a16:creationId xmlns:a16="http://schemas.microsoft.com/office/drawing/2014/main" id="{BDFAF82C-B295-44B1-94AD-24E4B2D8973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7434" y="5903614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328722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565191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520893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565191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035339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559501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/>
          <p:nvPr/>
        </p:nvCxnSpPr>
        <p:spPr>
          <a:xfrm>
            <a:off x="559501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561659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717591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875966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034341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192715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355121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514673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674225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1833777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230458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231388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5" name="TextBox 1444"/>
          <p:cNvSpPr txBox="1"/>
          <p:nvPr/>
        </p:nvSpPr>
        <p:spPr>
          <a:xfrm>
            <a:off x="503145" y="270404"/>
            <a:ext cx="23268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475495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②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089589" y="54894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수학영역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560463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560464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674879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492296" y="1009394"/>
            <a:ext cx="130046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034896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531871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379507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456907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560464" y="1825191"/>
            <a:ext cx="1448841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031722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5" name="TextBox 1464"/>
          <p:cNvSpPr txBox="1"/>
          <p:nvPr/>
        </p:nvSpPr>
        <p:spPr>
          <a:xfrm>
            <a:off x="547846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67" name="직선 연결선 1466"/>
          <p:cNvCxnSpPr>
            <a:cxnSpLocks/>
            <a:stCxn id="1461" idx="3"/>
          </p:cNvCxnSpPr>
          <p:nvPr/>
        </p:nvCxnSpPr>
        <p:spPr>
          <a:xfrm flipH="1" flipV="1">
            <a:off x="1026129" y="2104063"/>
            <a:ext cx="983176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206087" y="240503"/>
            <a:ext cx="62834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grpSp>
        <p:nvGrpSpPr>
          <p:cNvPr id="1012" name="그룹 1011"/>
          <p:cNvGrpSpPr/>
          <p:nvPr/>
        </p:nvGrpSpPr>
        <p:grpSpPr>
          <a:xfrm>
            <a:off x="2232088" y="2876761"/>
            <a:ext cx="807873" cy="2906048"/>
            <a:chOff x="1126923" y="3996969"/>
            <a:chExt cx="811138" cy="2310636"/>
          </a:xfrm>
        </p:grpSpPr>
        <p:cxnSp>
          <p:nvCxnSpPr>
            <p:cNvPr id="1023" name="직선 연결선 1022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4" name="직선 연결선 1023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5" name="직선 연결선 1024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6" name="직선 연결선 1025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7" name="직선 연결선 1026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8" name="직선 연결선 1027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13" name="그룹 1012"/>
          <p:cNvGrpSpPr/>
          <p:nvPr/>
        </p:nvGrpSpPr>
        <p:grpSpPr>
          <a:xfrm>
            <a:off x="2078018" y="2868738"/>
            <a:ext cx="1120378" cy="298574"/>
            <a:chOff x="973510" y="3996969"/>
            <a:chExt cx="1119450" cy="298574"/>
          </a:xfrm>
        </p:grpSpPr>
        <p:cxnSp>
          <p:nvCxnSpPr>
            <p:cNvPr id="1020" name="직선 연결선 1019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1" name="직선 연결선 1020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2" name="직선 연결선 1021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4" name="모서리가 둥근 직사각형 1013"/>
          <p:cNvSpPr/>
          <p:nvPr/>
        </p:nvSpPr>
        <p:spPr>
          <a:xfrm>
            <a:off x="2080176" y="2448441"/>
            <a:ext cx="1113636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5" name="TextBox 1014"/>
          <p:cNvSpPr txBox="1"/>
          <p:nvPr/>
        </p:nvSpPr>
        <p:spPr>
          <a:xfrm>
            <a:off x="2976022" y="273281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016" name="TextBox 1015"/>
          <p:cNvSpPr txBox="1"/>
          <p:nvPr/>
        </p:nvSpPr>
        <p:spPr>
          <a:xfrm>
            <a:off x="2829977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017" name="TextBox 1016"/>
          <p:cNvSpPr txBox="1"/>
          <p:nvPr/>
        </p:nvSpPr>
        <p:spPr>
          <a:xfrm>
            <a:off x="2661578" y="273613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018" name="TextBox 1017"/>
          <p:cNvSpPr txBox="1"/>
          <p:nvPr/>
        </p:nvSpPr>
        <p:spPr>
          <a:xfrm>
            <a:off x="2509049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019" name="TextBox 1018"/>
          <p:cNvSpPr txBox="1"/>
          <p:nvPr/>
        </p:nvSpPr>
        <p:spPr>
          <a:xfrm>
            <a:off x="2348146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grpSp>
        <p:nvGrpSpPr>
          <p:cNvPr id="1113" name="그룹 1112"/>
          <p:cNvGrpSpPr/>
          <p:nvPr/>
        </p:nvGrpSpPr>
        <p:grpSpPr>
          <a:xfrm>
            <a:off x="2754545" y="3222203"/>
            <a:ext cx="387076" cy="2484556"/>
            <a:chOff x="3621626" y="3680748"/>
            <a:chExt cx="387076" cy="2484556"/>
          </a:xfrm>
        </p:grpSpPr>
        <p:sp>
          <p:nvSpPr>
            <p:cNvPr id="1114" name="모서리가 둥근 직사각형 1113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1114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116" name="그룹 1115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1149" name="모서리가 둥근 직사각형 114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0" name="모서리가 둥근 직사각형 114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1" name="모서리가 둥근 직사각형 115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7" name="그룹 1116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1146" name="모서리가 둥근 직사각형 11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7" name="모서리가 둥근 직사각형 11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8" name="모서리가 둥근 직사각형 11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8" name="그룹 1117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1143" name="모서리가 둥근 직사각형 11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4" name="모서리가 둥근 직사각형 11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5" name="모서리가 둥근 직사각형 11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9" name="그룹 1118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1140" name="모서리가 둥근 직사각형 11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1" name="모서리가 둥근 직사각형 11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2" name="모서리가 둥근 직사각형 11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0" name="그룹 1119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1137" name="모서리가 둥근 직사각형 113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8" name="모서리가 둥근 직사각형 113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9" name="모서리가 둥근 직사각형 113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1" name="그룹 1120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1134" name="모서리가 둥근 직사각형 113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5" name="모서리가 둥근 직사각형 113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6" name="모서리가 둥근 직사각형 113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2" name="그룹 1121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1131" name="모서리가 둥근 직사각형 11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2" name="모서리가 둥근 직사각형 11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3" name="모서리가 둥근 직사각형 11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3" name="그룹 1122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1128" name="모서리가 둥근 직사각형 11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9" name="모서리가 둥근 직사각형 11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0" name="모서리가 둥근 직사각형 11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4" name="그룹 1123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1125" name="모서리가 둥근 직사각형 11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6" name="모서리가 둥근 직사각형 11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7" name="모서리가 둥근 직사각형 11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152" name="그룹 1151"/>
          <p:cNvGrpSpPr/>
          <p:nvPr/>
        </p:nvGrpSpPr>
        <p:grpSpPr>
          <a:xfrm>
            <a:off x="2280408" y="3225164"/>
            <a:ext cx="387076" cy="2484556"/>
            <a:chOff x="3621626" y="3680748"/>
            <a:chExt cx="387076" cy="2484556"/>
          </a:xfrm>
        </p:grpSpPr>
        <p:sp>
          <p:nvSpPr>
            <p:cNvPr id="1153" name="모서리가 둥근 직사각형 1152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4" name="모서리가 둥근 직사각형 1153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155" name="그룹 1154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1188" name="모서리가 둥근 직사각형 118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9" name="모서리가 둥근 직사각형 118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0" name="모서리가 둥근 직사각형 118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56" name="그룹 1155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1185" name="모서리가 둥근 직사각형 11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6" name="모서리가 둥근 직사각형 11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7" name="모서리가 둥근 직사각형 11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57" name="그룹 1156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1182" name="모서리가 둥근 직사각형 118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118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118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58" name="그룹 1157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1179" name="모서리가 둥근 직사각형 11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117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1" name="모서리가 둥근 직사각형 118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59" name="그룹 1158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1176" name="모서리가 둥근 직사각형 11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11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8" name="모서리가 둥근 직사각형 11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60" name="그룹 1159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1173" name="모서리가 둥근 직사각형 117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4" name="모서리가 둥근 직사각형 117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5" name="모서리가 둥근 직사각형 117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61" name="그룹 1160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1170" name="모서리가 둥근 직사각형 116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1" name="모서리가 둥근 직사각형 117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2" name="모서리가 둥근 직사각형 117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62" name="그룹 1161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1167" name="모서리가 둥근 직사각형 116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116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9" name="모서리가 둥근 직사각형 116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63" name="그룹 1162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1164" name="모서리가 둥근 직사각형 11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5" name="모서리가 둥근 직사각형 11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6" name="모서리가 둥근 직사각형 11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202" name="모서리가 둥근 직사각형 1201"/>
          <p:cNvSpPr/>
          <p:nvPr/>
        </p:nvSpPr>
        <p:spPr>
          <a:xfrm>
            <a:off x="2281690" y="32287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3" name="모서리가 둥근 직사각형 1202"/>
          <p:cNvSpPr/>
          <p:nvPr/>
        </p:nvSpPr>
        <p:spPr>
          <a:xfrm>
            <a:off x="2755600" y="3225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204" name="그룹 1203"/>
          <p:cNvGrpSpPr/>
          <p:nvPr/>
        </p:nvGrpSpPr>
        <p:grpSpPr>
          <a:xfrm>
            <a:off x="2126420" y="3232543"/>
            <a:ext cx="59531" cy="2482172"/>
            <a:chOff x="1403334" y="1335948"/>
            <a:chExt cx="59531" cy="2482172"/>
          </a:xfrm>
        </p:grpSpPr>
        <p:sp>
          <p:nvSpPr>
            <p:cNvPr id="1205" name="모서리가 둥근 직사각형 1204"/>
            <p:cNvSpPr/>
            <p:nvPr/>
          </p:nvSpPr>
          <p:spPr>
            <a:xfrm>
              <a:off x="1403334" y="13359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6" name="모서리가 둥근 직사각형 1205"/>
            <p:cNvSpPr/>
            <p:nvPr/>
          </p:nvSpPr>
          <p:spPr>
            <a:xfrm>
              <a:off x="1403334" y="160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7" name="모서리가 둥근 직사각형 1206"/>
            <p:cNvSpPr/>
            <p:nvPr/>
          </p:nvSpPr>
          <p:spPr>
            <a:xfrm>
              <a:off x="1403334" y="18658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8" name="모서리가 둥근 직사각형 1207"/>
            <p:cNvSpPr/>
            <p:nvPr/>
          </p:nvSpPr>
          <p:spPr>
            <a:xfrm>
              <a:off x="1403334" y="21308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9" name="모서리가 둥근 직사각형 1208"/>
            <p:cNvSpPr/>
            <p:nvPr/>
          </p:nvSpPr>
          <p:spPr>
            <a:xfrm>
              <a:off x="1403334" y="23958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0" name="모서리가 둥근 직사각형 1209"/>
            <p:cNvSpPr/>
            <p:nvPr/>
          </p:nvSpPr>
          <p:spPr>
            <a:xfrm>
              <a:off x="1403334" y="266081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1" name="모서리가 둥근 직사각형 1210"/>
            <p:cNvSpPr/>
            <p:nvPr/>
          </p:nvSpPr>
          <p:spPr>
            <a:xfrm>
              <a:off x="1403334" y="29257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3" name="모서리가 둥근 직사각형 1212"/>
            <p:cNvSpPr/>
            <p:nvPr/>
          </p:nvSpPr>
          <p:spPr>
            <a:xfrm>
              <a:off x="1403334" y="3190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4" name="모서리가 둥근 직사각형 1213"/>
            <p:cNvSpPr/>
            <p:nvPr/>
          </p:nvSpPr>
          <p:spPr>
            <a:xfrm>
              <a:off x="1403334" y="34557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5" name="모서리가 둥근 직사각형 1214"/>
            <p:cNvSpPr/>
            <p:nvPr/>
          </p:nvSpPr>
          <p:spPr>
            <a:xfrm>
              <a:off x="1403334" y="37207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216" name="TextBox 1215"/>
          <p:cNvSpPr txBox="1"/>
          <p:nvPr/>
        </p:nvSpPr>
        <p:spPr>
          <a:xfrm>
            <a:off x="2153092" y="2487168"/>
            <a:ext cx="102508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952" name="양쪽 모서리가 둥근 사각형 951"/>
          <p:cNvSpPr/>
          <p:nvPr/>
        </p:nvSpPr>
        <p:spPr>
          <a:xfrm rot="5400000">
            <a:off x="3481810" y="751166"/>
            <a:ext cx="2719212" cy="2470996"/>
          </a:xfrm>
          <a:prstGeom prst="round2SameRect">
            <a:avLst>
              <a:gd name="adj1" fmla="val 1292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3" name="양쪽 모서리가 둥근 사각형 952"/>
          <p:cNvSpPr/>
          <p:nvPr/>
        </p:nvSpPr>
        <p:spPr>
          <a:xfrm rot="5400000">
            <a:off x="7443369" y="1321598"/>
            <a:ext cx="2567894" cy="1171598"/>
          </a:xfrm>
          <a:prstGeom prst="round2SameRect">
            <a:avLst>
              <a:gd name="adj1" fmla="val 2962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54" name="표 95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5344015"/>
              </p:ext>
            </p:extLst>
          </p:nvPr>
        </p:nvGraphicFramePr>
        <p:xfrm>
          <a:off x="3635785" y="830074"/>
          <a:ext cx="1169498" cy="2507988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955" name="그룹 954"/>
          <p:cNvGrpSpPr/>
          <p:nvPr/>
        </p:nvGrpSpPr>
        <p:grpSpPr>
          <a:xfrm>
            <a:off x="4003494" y="1121042"/>
            <a:ext cx="696763" cy="2150750"/>
            <a:chOff x="2992513" y="1157393"/>
            <a:chExt cx="696763" cy="2150750"/>
          </a:xfrm>
        </p:grpSpPr>
        <p:grpSp>
          <p:nvGrpSpPr>
            <p:cNvPr id="956" name="그룹 955"/>
            <p:cNvGrpSpPr/>
            <p:nvPr/>
          </p:nvGrpSpPr>
          <p:grpSpPr>
            <a:xfrm>
              <a:off x="2992513" y="1157393"/>
              <a:ext cx="696763" cy="100804"/>
              <a:chOff x="3538538" y="1077915"/>
              <a:chExt cx="696763" cy="100804"/>
            </a:xfrm>
          </p:grpSpPr>
          <p:sp>
            <p:nvSpPr>
              <p:cNvPr id="1011" name="모서리가 둥근 직사각형 101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9" name="모서리가 둥근 직사각형 10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0" name="모서리가 둥근 직사각형 10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1" name="모서리가 둥근 직사각형 103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103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7" name="그룹 956"/>
            <p:cNvGrpSpPr/>
            <p:nvPr/>
          </p:nvGrpSpPr>
          <p:grpSpPr>
            <a:xfrm>
              <a:off x="2992513" y="1383472"/>
              <a:ext cx="696763" cy="100804"/>
              <a:chOff x="3538538" y="1077915"/>
              <a:chExt cx="696763" cy="100804"/>
            </a:xfrm>
          </p:grpSpPr>
          <p:sp>
            <p:nvSpPr>
              <p:cNvPr id="1006" name="모서리가 둥근 직사각형 10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7" name="모서리가 둥근 직사각형 10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8" name="모서리가 둥근 직사각형 10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9" name="모서리가 둥근 직사각형 100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0" name="모서리가 둥근 직사각형 100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8" name="그룹 957"/>
            <p:cNvGrpSpPr/>
            <p:nvPr/>
          </p:nvGrpSpPr>
          <p:grpSpPr>
            <a:xfrm>
              <a:off x="2992513" y="1604827"/>
              <a:ext cx="696763" cy="100804"/>
              <a:chOff x="3538538" y="1077915"/>
              <a:chExt cx="696763" cy="100804"/>
            </a:xfrm>
          </p:grpSpPr>
          <p:sp>
            <p:nvSpPr>
              <p:cNvPr id="1001" name="모서리가 둥근 직사각형 10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2" name="모서리가 둥근 직사각형 10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3" name="모서리가 둥근 직사각형 10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4" name="모서리가 둥근 직사각형 100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5" name="모서리가 둥근 직사각형 100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9" name="그룹 958"/>
            <p:cNvGrpSpPr/>
            <p:nvPr/>
          </p:nvGrpSpPr>
          <p:grpSpPr>
            <a:xfrm>
              <a:off x="2992513" y="1836796"/>
              <a:ext cx="696763" cy="100804"/>
              <a:chOff x="3538538" y="1077915"/>
              <a:chExt cx="696763" cy="100804"/>
            </a:xfrm>
          </p:grpSpPr>
          <p:sp>
            <p:nvSpPr>
              <p:cNvPr id="996" name="모서리가 둥근 직사각형 9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7" name="모서리가 둥근 직사각형 9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8" name="모서리가 둥근 직사각형 9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9" name="모서리가 둥근 직사각형 99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0" name="모서리가 둥근 직사각형 99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0" name="그룹 959"/>
            <p:cNvGrpSpPr/>
            <p:nvPr/>
          </p:nvGrpSpPr>
          <p:grpSpPr>
            <a:xfrm>
              <a:off x="2992513" y="2061234"/>
              <a:ext cx="696763" cy="100804"/>
              <a:chOff x="3538538" y="1077915"/>
              <a:chExt cx="696763" cy="100804"/>
            </a:xfrm>
          </p:grpSpPr>
          <p:sp>
            <p:nvSpPr>
              <p:cNvPr id="991" name="모서리가 둥근 직사각형 9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2" name="모서리가 둥근 직사각형 9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3" name="모서리가 둥근 직사각형 9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4" name="모서리가 둥근 직사각형 99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5" name="모서리가 둥근 직사각형 99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1" name="그룹 960"/>
            <p:cNvGrpSpPr/>
            <p:nvPr/>
          </p:nvGrpSpPr>
          <p:grpSpPr>
            <a:xfrm>
              <a:off x="2992513" y="2293649"/>
              <a:ext cx="696763" cy="100804"/>
              <a:chOff x="3538538" y="1077915"/>
              <a:chExt cx="696763" cy="100804"/>
            </a:xfrm>
          </p:grpSpPr>
          <p:sp>
            <p:nvSpPr>
              <p:cNvPr id="986" name="모서리가 둥근 직사각형 9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7" name="모서리가 둥근 직사각형 9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8" name="모서리가 둥근 직사각형 9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9" name="모서리가 둥근 직사각형 98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0" name="모서리가 둥근 직사각형 98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2" name="그룹 961"/>
            <p:cNvGrpSpPr/>
            <p:nvPr/>
          </p:nvGrpSpPr>
          <p:grpSpPr>
            <a:xfrm>
              <a:off x="2992513" y="2520350"/>
              <a:ext cx="696763" cy="100804"/>
              <a:chOff x="3538538" y="1077915"/>
              <a:chExt cx="696763" cy="100804"/>
            </a:xfrm>
          </p:grpSpPr>
          <p:sp>
            <p:nvSpPr>
              <p:cNvPr id="981" name="모서리가 둥근 직사각형 9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2" name="모서리가 둥근 직사각형 9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3" name="모서리가 둥근 직사각형 9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4" name="모서리가 둥근 직사각형 98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5" name="모서리가 둥근 직사각형 98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3" name="그룹 962"/>
            <p:cNvGrpSpPr/>
            <p:nvPr/>
          </p:nvGrpSpPr>
          <p:grpSpPr>
            <a:xfrm>
              <a:off x="2992513" y="2756215"/>
              <a:ext cx="696763" cy="100804"/>
              <a:chOff x="3538538" y="1077915"/>
              <a:chExt cx="696763" cy="100804"/>
            </a:xfrm>
          </p:grpSpPr>
          <p:sp>
            <p:nvSpPr>
              <p:cNvPr id="976" name="모서리가 둥근 직사각형 9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" name="모서리가 둥근 직사각형 9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" name="모서리가 둥근 직사각형 9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" name="모서리가 둥근 직사각형 97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" name="모서리가 둥근 직사각형 97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4" name="그룹 963"/>
            <p:cNvGrpSpPr/>
            <p:nvPr/>
          </p:nvGrpSpPr>
          <p:grpSpPr>
            <a:xfrm>
              <a:off x="2992513" y="2974924"/>
              <a:ext cx="696763" cy="100804"/>
              <a:chOff x="3538538" y="1077915"/>
              <a:chExt cx="696763" cy="100804"/>
            </a:xfrm>
          </p:grpSpPr>
          <p:sp>
            <p:nvSpPr>
              <p:cNvPr id="971" name="모서리가 둥근 직사각형 9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2" name="모서리가 둥근 직사각형 9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3" name="모서리가 둥근 직사각형 9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4" name="모서리가 둥근 직사각형 973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5" name="모서리가 둥근 직사각형 974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5" name="그룹 964"/>
            <p:cNvGrpSpPr/>
            <p:nvPr/>
          </p:nvGrpSpPr>
          <p:grpSpPr>
            <a:xfrm>
              <a:off x="2992513" y="3207339"/>
              <a:ext cx="696763" cy="100804"/>
              <a:chOff x="3538538" y="1077915"/>
              <a:chExt cx="696763" cy="100804"/>
            </a:xfrm>
          </p:grpSpPr>
          <p:sp>
            <p:nvSpPr>
              <p:cNvPr id="966" name="모서리가 둥근 직사각형 9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7" name="모서리가 둥근 직사각형 9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8" name="모서리가 둥근 직사각형 9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9" name="모서리가 둥근 직사각형 968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0" name="모서리가 둥근 직사각형 969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aphicFrame>
        <p:nvGraphicFramePr>
          <p:cNvPr id="1033" name="표 10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4597445"/>
              </p:ext>
            </p:extLst>
          </p:nvPr>
        </p:nvGraphicFramePr>
        <p:xfrm>
          <a:off x="4911439" y="838280"/>
          <a:ext cx="1169498" cy="2507988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  <a:endParaRPr lang="ko-KR" altLang="en-US" sz="8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mpd="sng">
                      <a:solidFill>
                        <a:schemeClr val="tx2"/>
                      </a:solidFill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바른고딕" panose="020B0603020101020101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endParaRPr lang="ko-KR" altLang="en-US" sz="9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34" name="그룹 1033"/>
          <p:cNvGrpSpPr/>
          <p:nvPr/>
        </p:nvGrpSpPr>
        <p:grpSpPr>
          <a:xfrm>
            <a:off x="5281924" y="1129301"/>
            <a:ext cx="696763" cy="100804"/>
            <a:chOff x="3538538" y="1077915"/>
            <a:chExt cx="696763" cy="100804"/>
          </a:xfrm>
        </p:grpSpPr>
        <p:sp>
          <p:nvSpPr>
            <p:cNvPr id="1035" name="모서리가 둥근 직사각형 103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103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7" name="모서리가 둥근 직사각형 103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8" name="모서리가 둥근 직사각형 103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03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2" name="그룹 1041"/>
          <p:cNvGrpSpPr/>
          <p:nvPr/>
        </p:nvGrpSpPr>
        <p:grpSpPr>
          <a:xfrm>
            <a:off x="5281924" y="1355380"/>
            <a:ext cx="696763" cy="100804"/>
            <a:chOff x="3538538" y="1077915"/>
            <a:chExt cx="696763" cy="100804"/>
          </a:xfrm>
        </p:grpSpPr>
        <p:sp>
          <p:nvSpPr>
            <p:cNvPr id="1043" name="모서리가 둥근 직사각형 104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5" name="모서리가 둥근 직사각형 104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0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104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104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0" name="그룹 1049"/>
          <p:cNvGrpSpPr/>
          <p:nvPr/>
        </p:nvGrpSpPr>
        <p:grpSpPr>
          <a:xfrm>
            <a:off x="5281924" y="1576735"/>
            <a:ext cx="696763" cy="100804"/>
            <a:chOff x="3538538" y="1077915"/>
            <a:chExt cx="696763" cy="100804"/>
          </a:xfrm>
        </p:grpSpPr>
        <p:sp>
          <p:nvSpPr>
            <p:cNvPr id="1051" name="모서리가 둥근 직사각형 105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105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105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105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5" name="모서리가 둥근 직사각형 1054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6" name="그룹 1055"/>
          <p:cNvGrpSpPr/>
          <p:nvPr/>
        </p:nvGrpSpPr>
        <p:grpSpPr>
          <a:xfrm>
            <a:off x="5281924" y="1808704"/>
            <a:ext cx="696763" cy="100804"/>
            <a:chOff x="3538538" y="1077915"/>
            <a:chExt cx="696763" cy="100804"/>
          </a:xfrm>
        </p:grpSpPr>
        <p:sp>
          <p:nvSpPr>
            <p:cNvPr id="1057" name="모서리가 둥근 직사각형 10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10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10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105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1" name="모서리가 둥근 직사각형 106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2" name="그룹 1061"/>
          <p:cNvGrpSpPr/>
          <p:nvPr/>
        </p:nvGrpSpPr>
        <p:grpSpPr>
          <a:xfrm>
            <a:off x="5281924" y="2033142"/>
            <a:ext cx="696763" cy="100804"/>
            <a:chOff x="3538538" y="1077915"/>
            <a:chExt cx="696763" cy="100804"/>
          </a:xfrm>
        </p:grpSpPr>
        <p:sp>
          <p:nvSpPr>
            <p:cNvPr id="1063" name="모서리가 둥근 직사각형 106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106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106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106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7" name="모서리가 둥근 직사각형 106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68" name="한쪽 모서리가 둥근 사각형 1067"/>
          <p:cNvSpPr/>
          <p:nvPr/>
        </p:nvSpPr>
        <p:spPr>
          <a:xfrm>
            <a:off x="3623095" y="623820"/>
            <a:ext cx="2458099" cy="206101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공통 과목</a:t>
            </a:r>
          </a:p>
        </p:txBody>
      </p:sp>
      <p:sp>
        <p:nvSpPr>
          <p:cNvPr id="1069" name="양쪽 모서리가 둥근 사각형 1068"/>
          <p:cNvSpPr/>
          <p:nvPr/>
        </p:nvSpPr>
        <p:spPr>
          <a:xfrm rot="5400000">
            <a:off x="2325337" y="4689514"/>
            <a:ext cx="3056765" cy="486787"/>
          </a:xfrm>
          <a:prstGeom prst="round2SameRect">
            <a:avLst>
              <a:gd name="adj1" fmla="val 11351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70" name="직선 연결선 1069"/>
          <p:cNvCxnSpPr/>
          <p:nvPr/>
        </p:nvCxnSpPr>
        <p:spPr>
          <a:xfrm flipV="1">
            <a:off x="3605918" y="3627139"/>
            <a:ext cx="491197" cy="288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1" name="TextBox 1070"/>
          <p:cNvSpPr txBox="1"/>
          <p:nvPr/>
        </p:nvSpPr>
        <p:spPr>
          <a:xfrm>
            <a:off x="3558830" y="3405662"/>
            <a:ext cx="56572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072" name="직선 연결선 1071"/>
          <p:cNvCxnSpPr/>
          <p:nvPr/>
        </p:nvCxnSpPr>
        <p:spPr>
          <a:xfrm>
            <a:off x="3613198" y="3829006"/>
            <a:ext cx="48391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74" name="그룹 1073"/>
          <p:cNvGrpSpPr/>
          <p:nvPr/>
        </p:nvGrpSpPr>
        <p:grpSpPr>
          <a:xfrm>
            <a:off x="3664941" y="3876749"/>
            <a:ext cx="387076" cy="2484556"/>
            <a:chOff x="3621626" y="3680748"/>
            <a:chExt cx="387076" cy="2484556"/>
          </a:xfrm>
        </p:grpSpPr>
        <p:sp>
          <p:nvSpPr>
            <p:cNvPr id="1075" name="모서리가 둥근 직사각형 1074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075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077" name="그룹 1076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1110" name="모서리가 둥근 직사각형 11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1" name="모서리가 둥근 직사각형 11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2" name="모서리가 둥근 직사각형 11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8" name="그룹 1077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1107" name="모서리가 둥근 직사각형 11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8" name="모서리가 둥근 직사각형 11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9" name="모서리가 둥근 직사각형 11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79" name="그룹 1078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1104" name="모서리가 둥근 직사각형 11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5" name="모서리가 둥근 직사각형 11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11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0" name="그룹 1079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1101" name="모서리가 둥근 직사각형 11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2" name="모서리가 둥근 직사각형 11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11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1" name="그룹 1080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1098" name="모서리가 둥근 직사각형 10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10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0" name="모서리가 둥근 직사각형 10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2" name="그룹 1081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1095" name="모서리가 둥근 직사각형 10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10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7" name="모서리가 둥근 직사각형 10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3" name="그룹 1082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1092" name="모서리가 둥근 직사각형 109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109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109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4" name="그룹 1083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1089" name="모서리가 둥근 직사각형 10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0" name="모서리가 둥근 직사각형 10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10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5" name="그룹 1084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1086" name="모서리가 둥근 직사각형 10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7" name="모서리가 둥근 직사각형 10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8" name="모서리가 둥근 직사각형 10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191" name="양쪽 모서리가 둥근 사각형 1190"/>
          <p:cNvSpPr/>
          <p:nvPr/>
        </p:nvSpPr>
        <p:spPr>
          <a:xfrm rot="16200000">
            <a:off x="597574" y="3435769"/>
            <a:ext cx="5837473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공 통 과 목</a:t>
            </a:r>
          </a:p>
        </p:txBody>
      </p:sp>
      <p:cxnSp>
        <p:nvCxnSpPr>
          <p:cNvPr id="1192" name="직선 연결선 1191"/>
          <p:cNvCxnSpPr/>
          <p:nvPr/>
        </p:nvCxnSpPr>
        <p:spPr>
          <a:xfrm>
            <a:off x="3788469" y="3636494"/>
            <a:ext cx="0" cy="2808485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3" name="직선 연결선 1192"/>
          <p:cNvCxnSpPr/>
          <p:nvPr/>
        </p:nvCxnSpPr>
        <p:spPr>
          <a:xfrm>
            <a:off x="3940898" y="3636494"/>
            <a:ext cx="0" cy="282479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95" name="그룹 1194"/>
          <p:cNvGrpSpPr/>
          <p:nvPr/>
        </p:nvGrpSpPr>
        <p:grpSpPr>
          <a:xfrm>
            <a:off x="6125829" y="3405686"/>
            <a:ext cx="565725" cy="3071554"/>
            <a:chOff x="5859361" y="3396486"/>
            <a:chExt cx="565725" cy="3071554"/>
          </a:xfrm>
        </p:grpSpPr>
        <p:sp>
          <p:nvSpPr>
            <p:cNvPr id="1197" name="모서리가 둥근 직사각형 1196"/>
            <p:cNvSpPr/>
            <p:nvPr/>
          </p:nvSpPr>
          <p:spPr>
            <a:xfrm>
              <a:off x="5893976" y="3396486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98" name="직선 연결선 1197"/>
            <p:cNvCxnSpPr/>
            <p:nvPr/>
          </p:nvCxnSpPr>
          <p:spPr>
            <a:xfrm>
              <a:off x="5897062" y="3624267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99" name="TextBox 1198"/>
            <p:cNvSpPr txBox="1"/>
            <p:nvPr/>
          </p:nvSpPr>
          <p:spPr>
            <a:xfrm>
              <a:off x="5859361" y="339826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200" name="직선 연결선 1199"/>
            <p:cNvCxnSpPr/>
            <p:nvPr/>
          </p:nvCxnSpPr>
          <p:spPr>
            <a:xfrm>
              <a:off x="5893976" y="3826133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1" name="그룹 1200"/>
            <p:cNvGrpSpPr/>
            <p:nvPr/>
          </p:nvGrpSpPr>
          <p:grpSpPr>
            <a:xfrm>
              <a:off x="5930808" y="3873876"/>
              <a:ext cx="387076" cy="2484556"/>
              <a:chOff x="3621626" y="3680748"/>
              <a:chExt cx="387076" cy="2484556"/>
            </a:xfrm>
          </p:grpSpPr>
          <p:sp>
            <p:nvSpPr>
              <p:cNvPr id="1219" name="모서리가 둥근 직사각형 1218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0" name="모서리가 둥근 직사각형 1219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221" name="그룹 1220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254" name="모서리가 둥근 직사각형 125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5" name="모서리가 둥근 직사각형 125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6" name="모서리가 둥근 직사각형 125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2" name="그룹 1221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251" name="모서리가 둥근 직사각형 125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2" name="모서리가 둥근 직사각형 125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3" name="모서리가 둥근 직사각형 125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3" name="그룹 1222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248" name="모서리가 둥근 직사각형 124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9" name="모서리가 둥근 직사각형 124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0" name="모서리가 둥근 직사각형 124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4" name="그룹 1223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245" name="모서리가 둥근 직사각형 124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6" name="모서리가 둥근 직사각형 124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7" name="모서리가 둥근 직사각형 124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5" name="그룹 1224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242" name="모서리가 둥근 직사각형 124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3" name="모서리가 둥근 직사각형 124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4" name="모서리가 둥근 직사각형 124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6" name="그룹 1225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239" name="모서리가 둥근 직사각형 123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0" name="모서리가 둥근 직사각형 123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41" name="모서리가 둥근 직사각형 124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7" name="그룹 1226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236" name="모서리가 둥근 직사각형 123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7" name="모서리가 둥근 직사각형 123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8" name="모서리가 둥근 직사각형 123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8" name="그룹 1227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233" name="모서리가 둥근 직사각형 123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4" name="모서리가 둥근 직사각형 123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5" name="모서리가 둥근 직사각형 123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29" name="그룹 1228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230" name="모서리가 둥근 직사각형 122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1" name="모서리가 둥근 직사각형 123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32" name="모서리가 둥근 직사각형 123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217" name="직선 연결선 1216"/>
            <p:cNvCxnSpPr/>
            <p:nvPr/>
          </p:nvCxnSpPr>
          <p:spPr>
            <a:xfrm>
              <a:off x="6054336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직선 연결선 1217"/>
            <p:cNvCxnSpPr/>
            <p:nvPr/>
          </p:nvCxnSpPr>
          <p:spPr>
            <a:xfrm>
              <a:off x="6206765" y="3633621"/>
              <a:ext cx="0" cy="283441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58" name="그룹 1257"/>
          <p:cNvGrpSpPr/>
          <p:nvPr/>
        </p:nvGrpSpPr>
        <p:grpSpPr>
          <a:xfrm>
            <a:off x="4256444" y="3411551"/>
            <a:ext cx="565725" cy="3072418"/>
            <a:chOff x="3980320" y="3403403"/>
            <a:chExt cx="565725" cy="3072418"/>
          </a:xfrm>
        </p:grpSpPr>
        <p:sp>
          <p:nvSpPr>
            <p:cNvPr id="1260" name="모서리가 둥근 직사각형 1259"/>
            <p:cNvSpPr/>
            <p:nvPr/>
          </p:nvSpPr>
          <p:spPr>
            <a:xfrm>
              <a:off x="4040209" y="340340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261" name="직선 연결선 1260"/>
            <p:cNvCxnSpPr/>
            <p:nvPr/>
          </p:nvCxnSpPr>
          <p:spPr>
            <a:xfrm>
              <a:off x="4043295" y="363118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2" name="TextBox 1261"/>
            <p:cNvSpPr txBox="1"/>
            <p:nvPr/>
          </p:nvSpPr>
          <p:spPr>
            <a:xfrm>
              <a:off x="3980320" y="340485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263" name="직선 연결선 1262"/>
            <p:cNvCxnSpPr/>
            <p:nvPr/>
          </p:nvCxnSpPr>
          <p:spPr>
            <a:xfrm>
              <a:off x="4040209" y="383305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64" name="그룹 1263"/>
            <p:cNvGrpSpPr/>
            <p:nvPr/>
          </p:nvGrpSpPr>
          <p:grpSpPr>
            <a:xfrm>
              <a:off x="4077041" y="3880793"/>
              <a:ext cx="387076" cy="2484556"/>
              <a:chOff x="3621626" y="3680748"/>
              <a:chExt cx="387076" cy="2484556"/>
            </a:xfrm>
          </p:grpSpPr>
          <p:sp>
            <p:nvSpPr>
              <p:cNvPr id="1267" name="모서리가 둥근 직사각형 1266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8" name="모서리가 둥근 직사각형 1267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269" name="그룹 1268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302" name="모서리가 둥근 직사각형 130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4" name="모서리가 둥근 직사각형 130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5" name="모서리가 둥근 직사각형 130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0" name="그룹 1269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299" name="모서리가 둥근 직사각형 129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0" name="모서리가 둥근 직사각형 129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1" name="모서리가 둥근 직사각형 130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1" name="그룹 1270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296" name="모서리가 둥근 직사각형 129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7" name="모서리가 둥근 직사각형 129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8" name="모서리가 둥근 직사각형 129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2" name="그룹 1271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293" name="모서리가 둥근 직사각형 129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4" name="모서리가 둥근 직사각형 129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5" name="모서리가 둥근 직사각형 129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3" name="그룹 1272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290" name="모서리가 둥근 직사각형 128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1" name="모서리가 둥근 직사각형 129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92" name="모서리가 둥근 직사각형 129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4" name="그룹 1273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287" name="모서리가 둥근 직사각형 128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8" name="모서리가 둥근 직사각형 128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9" name="모서리가 둥근 직사각형 128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5" name="그룹 1274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284" name="모서리가 둥근 직사각형 128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5" name="모서리가 둥근 직사각형 128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6" name="모서리가 둥근 직사각형 128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6" name="그룹 1275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281" name="모서리가 둥근 직사각형 128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2" name="모서리가 둥근 직사각형 128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3" name="모서리가 둥근 직사각형 128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277" name="그룹 1276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278" name="모서리가 둥근 직사각형 127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79" name="모서리가 둥근 직사각형 127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80" name="모서리가 둥근 직사각형 127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265" name="직선 연결선 1264"/>
            <p:cNvCxnSpPr/>
            <p:nvPr/>
          </p:nvCxnSpPr>
          <p:spPr>
            <a:xfrm>
              <a:off x="4200569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직선 연결선 1265"/>
            <p:cNvCxnSpPr/>
            <p:nvPr/>
          </p:nvCxnSpPr>
          <p:spPr>
            <a:xfrm>
              <a:off x="4352998" y="3640538"/>
              <a:ext cx="0" cy="283528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08" name="그룹 1307"/>
          <p:cNvGrpSpPr/>
          <p:nvPr/>
        </p:nvGrpSpPr>
        <p:grpSpPr>
          <a:xfrm>
            <a:off x="5545845" y="3404537"/>
            <a:ext cx="565725" cy="3070408"/>
            <a:chOff x="5262967" y="3400530"/>
            <a:chExt cx="565725" cy="3070408"/>
          </a:xfrm>
        </p:grpSpPr>
        <p:sp>
          <p:nvSpPr>
            <p:cNvPr id="1310" name="모서리가 둥근 직사각형 1309"/>
            <p:cNvSpPr/>
            <p:nvPr/>
          </p:nvSpPr>
          <p:spPr>
            <a:xfrm>
              <a:off x="5314151" y="3400530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11" name="직선 연결선 1310"/>
            <p:cNvCxnSpPr/>
            <p:nvPr/>
          </p:nvCxnSpPr>
          <p:spPr>
            <a:xfrm>
              <a:off x="5317237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2" name="TextBox 1311"/>
            <p:cNvSpPr txBox="1"/>
            <p:nvPr/>
          </p:nvSpPr>
          <p:spPr>
            <a:xfrm>
              <a:off x="5262967" y="3404479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313" name="직선 연결선 1312"/>
            <p:cNvCxnSpPr/>
            <p:nvPr/>
          </p:nvCxnSpPr>
          <p:spPr>
            <a:xfrm>
              <a:off x="5314151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14" name="그룹 1313"/>
            <p:cNvGrpSpPr/>
            <p:nvPr/>
          </p:nvGrpSpPr>
          <p:grpSpPr>
            <a:xfrm>
              <a:off x="5350983" y="3877920"/>
              <a:ext cx="387076" cy="2484556"/>
              <a:chOff x="3621626" y="3680748"/>
              <a:chExt cx="387076" cy="2484556"/>
            </a:xfrm>
          </p:grpSpPr>
          <p:sp>
            <p:nvSpPr>
              <p:cNvPr id="1317" name="모서리가 둥근 직사각형 1316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8" name="모서리가 둥근 직사각형 1317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319" name="그룹 1318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352" name="모서리가 둥근 직사각형 135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3" name="모서리가 둥근 직사각형 135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4" name="모서리가 둥근 직사각형 135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0" name="그룹 1319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349" name="모서리가 둥근 직사각형 134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0" name="모서리가 둥근 직사각형 134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1" name="모서리가 둥근 직사각형 135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1" name="그룹 1320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346" name="모서리가 둥근 직사각형 134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7" name="모서리가 둥근 직사각형 134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8" name="모서리가 둥근 직사각형 134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2" name="그룹 1321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343" name="모서리가 둥근 직사각형 134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4" name="모서리가 둥근 직사각형 134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5" name="모서리가 둥근 직사각형 134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3" name="그룹 1322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340" name="모서리가 둥근 직사각형 133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1" name="모서리가 둥근 직사각형 134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42" name="모서리가 둥근 직사각형 134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4" name="그룹 1323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337" name="모서리가 둥근 직사각형 133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8" name="모서리가 둥근 직사각형 133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9" name="모서리가 둥근 직사각형 133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5" name="그룹 1324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334" name="모서리가 둥근 직사각형 133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5" name="모서리가 둥근 직사각형 133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6" name="모서리가 둥근 직사각형 133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6" name="그룹 1325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331" name="모서리가 둥근 직사각형 13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2" name="모서리가 둥근 직사각형 13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3" name="모서리가 둥근 직사각형 13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27" name="그룹 1326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328" name="모서리가 둥근 직사각형 132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29" name="모서리가 둥근 직사각형 132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30" name="모서리가 둥근 직사각형 132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315" name="직선 연결선 1314"/>
            <p:cNvCxnSpPr/>
            <p:nvPr/>
          </p:nvCxnSpPr>
          <p:spPr>
            <a:xfrm>
              <a:off x="5474511" y="3637665"/>
              <a:ext cx="0" cy="282362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6" name="직선 연결선 1315"/>
            <p:cNvCxnSpPr/>
            <p:nvPr/>
          </p:nvCxnSpPr>
          <p:spPr>
            <a:xfrm>
              <a:off x="5626940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56" name="그룹 1355"/>
          <p:cNvGrpSpPr/>
          <p:nvPr/>
        </p:nvGrpSpPr>
        <p:grpSpPr>
          <a:xfrm>
            <a:off x="4835510" y="3405413"/>
            <a:ext cx="565725" cy="3070408"/>
            <a:chOff x="4410340" y="3405413"/>
            <a:chExt cx="565725" cy="3070408"/>
          </a:xfrm>
        </p:grpSpPr>
        <p:sp>
          <p:nvSpPr>
            <p:cNvPr id="1358" name="모서리가 둥근 직사각형 1357"/>
            <p:cNvSpPr/>
            <p:nvPr/>
          </p:nvSpPr>
          <p:spPr>
            <a:xfrm>
              <a:off x="4470127" y="3405413"/>
              <a:ext cx="469121" cy="3070408"/>
            </a:xfrm>
            <a:prstGeom prst="roundRect">
              <a:avLst>
                <a:gd name="adj" fmla="val 917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59" name="직선 연결선 1358"/>
            <p:cNvCxnSpPr/>
            <p:nvPr/>
          </p:nvCxnSpPr>
          <p:spPr>
            <a:xfrm>
              <a:off x="4473213" y="3633194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60" name="TextBox 1359"/>
            <p:cNvSpPr txBox="1"/>
            <p:nvPr/>
          </p:nvSpPr>
          <p:spPr>
            <a:xfrm>
              <a:off x="4410340" y="3416417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361" name="직선 연결선 1360"/>
            <p:cNvCxnSpPr/>
            <p:nvPr/>
          </p:nvCxnSpPr>
          <p:spPr>
            <a:xfrm>
              <a:off x="4470127" y="3835060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62" name="그룹 1361"/>
            <p:cNvGrpSpPr/>
            <p:nvPr/>
          </p:nvGrpSpPr>
          <p:grpSpPr>
            <a:xfrm>
              <a:off x="4506959" y="3882803"/>
              <a:ext cx="387076" cy="2484556"/>
              <a:chOff x="3621626" y="3680748"/>
              <a:chExt cx="387076" cy="2484556"/>
            </a:xfrm>
          </p:grpSpPr>
          <p:sp>
            <p:nvSpPr>
              <p:cNvPr id="1365" name="모서리가 둥근 직사각형 1364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6" name="모서리가 둥근 직사각형 1365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367" name="그룹 1366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400" name="모서리가 둥근 직사각형 139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01" name="모서리가 둥근 직사각형 140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02" name="모서리가 둥근 직사각형 140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68" name="그룹 1367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397" name="모서리가 둥근 직사각형 139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98" name="모서리가 둥근 직사각형 139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99" name="모서리가 둥근 직사각형 139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69" name="그룹 1368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394" name="모서리가 둥근 직사각형 139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95" name="모서리가 둥근 직사각형 139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96" name="모서리가 둥근 직사각형 139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70" name="그룹 1369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391" name="모서리가 둥근 직사각형 13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92" name="모서리가 둥근 직사각형 13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93" name="모서리가 둥근 직사각형 13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71" name="그룹 1370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388" name="모서리가 둥근 직사각형 13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89" name="모서리가 둥근 직사각형 13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90" name="모서리가 둥근 직사각형 13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72" name="그룹 1371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385" name="모서리가 둥근 직사각형 138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86" name="모서리가 둥근 직사각형 138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87" name="모서리가 둥근 직사각형 138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73" name="그룹 1372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382" name="모서리가 둥근 직사각형 138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83" name="모서리가 둥근 직사각형 138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84" name="모서리가 둥근 직사각형 138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74" name="그룹 1373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379" name="모서리가 둥근 직사각형 137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80" name="모서리가 둥근 직사각형 137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81" name="모서리가 둥근 직사각형 138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375" name="그룹 1374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376" name="모서리가 둥근 직사각형 137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77" name="모서리가 둥근 직사각형 137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78" name="모서리가 둥근 직사각형 137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363" name="직선 연결선 1362"/>
            <p:cNvCxnSpPr/>
            <p:nvPr/>
          </p:nvCxnSpPr>
          <p:spPr>
            <a:xfrm>
              <a:off x="4630487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4" name="직선 연결선 1363"/>
            <p:cNvCxnSpPr/>
            <p:nvPr/>
          </p:nvCxnSpPr>
          <p:spPr>
            <a:xfrm>
              <a:off x="4782916" y="3642548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04" name="그룹 1403"/>
          <p:cNvGrpSpPr/>
          <p:nvPr/>
        </p:nvGrpSpPr>
        <p:grpSpPr>
          <a:xfrm>
            <a:off x="6696347" y="3405246"/>
            <a:ext cx="565725" cy="3070408"/>
            <a:chOff x="6429631" y="3400530"/>
            <a:chExt cx="565725" cy="3070408"/>
          </a:xfrm>
        </p:grpSpPr>
        <p:sp>
          <p:nvSpPr>
            <p:cNvPr id="1406" name="모서리가 둥근 직사각형 1405"/>
            <p:cNvSpPr/>
            <p:nvPr/>
          </p:nvSpPr>
          <p:spPr>
            <a:xfrm>
              <a:off x="6464246" y="3400530"/>
              <a:ext cx="469121" cy="3070408"/>
            </a:xfrm>
            <a:prstGeom prst="roundRect">
              <a:avLst>
                <a:gd name="adj" fmla="val 9312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407" name="직선 연결선 1406"/>
            <p:cNvCxnSpPr/>
            <p:nvPr/>
          </p:nvCxnSpPr>
          <p:spPr>
            <a:xfrm>
              <a:off x="6467332" y="3628311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8" name="TextBox 1407"/>
            <p:cNvSpPr txBox="1"/>
            <p:nvPr/>
          </p:nvSpPr>
          <p:spPr>
            <a:xfrm>
              <a:off x="6429631" y="3402311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409" name="직선 연결선 1408"/>
            <p:cNvCxnSpPr/>
            <p:nvPr/>
          </p:nvCxnSpPr>
          <p:spPr>
            <a:xfrm>
              <a:off x="6464246" y="3830177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10" name="그룹 1409"/>
            <p:cNvGrpSpPr/>
            <p:nvPr/>
          </p:nvGrpSpPr>
          <p:grpSpPr>
            <a:xfrm>
              <a:off x="6501078" y="3877920"/>
              <a:ext cx="387076" cy="2484556"/>
              <a:chOff x="3621626" y="3680748"/>
              <a:chExt cx="387076" cy="2484556"/>
            </a:xfrm>
          </p:grpSpPr>
          <p:sp>
            <p:nvSpPr>
              <p:cNvPr id="1416" name="모서리가 둥근 직사각형 1415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7" name="모서리가 둥근 직사각형 1416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418" name="그룹 1417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468" name="모서리가 둥근 직사각형 146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69" name="모서리가 둥근 직사각형 146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70" name="모서리가 둥근 직사각형 146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19" name="그룹 1418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463" name="모서리가 둥근 직사각형 146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64" name="모서리가 둥근 직사각형 146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66" name="모서리가 둥근 직사각형 146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0" name="그룹 1419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454" name="모서리가 둥근 직사각형 145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57" name="모서리가 둥근 직사각형 14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58" name="모서리가 둥근 직사각형 14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1" name="그룹 1420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444" name="모서리가 둥근 직사각형 144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48" name="모서리가 둥근 직사각형 144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50" name="모서리가 둥근 직사각형 144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2" name="그룹 1421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439" name="모서리가 둥근 직사각형 143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40" name="모서리가 둥근 직사각형 143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41" name="모서리가 둥근 직사각형 144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3" name="그룹 1422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436" name="모서리가 둥근 직사각형 143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37" name="모서리가 둥근 직사각형 143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38" name="모서리가 둥근 직사각형 143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4" name="그룹 1423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433" name="모서리가 둥근 직사각형 143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34" name="모서리가 둥근 직사각형 143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35" name="모서리가 둥근 직사각형 143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5" name="그룹 1424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430" name="모서리가 둥근 직사각형 142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31" name="모서리가 둥근 직사각형 143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32" name="모서리가 둥근 직사각형 143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26" name="그룹 1425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427" name="모서리가 둥근 직사각형 142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28" name="모서리가 둥근 직사각형 142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29" name="모서리가 둥근 직사각형 142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411" name="직선 연결선 1410"/>
            <p:cNvCxnSpPr/>
            <p:nvPr/>
          </p:nvCxnSpPr>
          <p:spPr>
            <a:xfrm>
              <a:off x="6624606" y="3637665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2" name="직선 연결선 1411"/>
            <p:cNvCxnSpPr/>
            <p:nvPr/>
          </p:nvCxnSpPr>
          <p:spPr>
            <a:xfrm>
              <a:off x="6777035" y="3637665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2" name="그룹 1471"/>
          <p:cNvGrpSpPr/>
          <p:nvPr/>
        </p:nvGrpSpPr>
        <p:grpSpPr>
          <a:xfrm>
            <a:off x="7273562" y="3405246"/>
            <a:ext cx="565725" cy="3070408"/>
            <a:chOff x="7014612" y="3391767"/>
            <a:chExt cx="565725" cy="3070408"/>
          </a:xfrm>
        </p:grpSpPr>
        <p:sp>
          <p:nvSpPr>
            <p:cNvPr id="1474" name="모서리가 둥근 직사각형 1473"/>
            <p:cNvSpPr/>
            <p:nvPr/>
          </p:nvSpPr>
          <p:spPr>
            <a:xfrm>
              <a:off x="7049227" y="3391767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475" name="직선 연결선 1474"/>
            <p:cNvCxnSpPr/>
            <p:nvPr/>
          </p:nvCxnSpPr>
          <p:spPr>
            <a:xfrm>
              <a:off x="7052313" y="3619548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6" name="TextBox 1475"/>
            <p:cNvSpPr txBox="1"/>
            <p:nvPr/>
          </p:nvSpPr>
          <p:spPr>
            <a:xfrm>
              <a:off x="7014612" y="3393548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477" name="직선 연결선 1476"/>
            <p:cNvCxnSpPr/>
            <p:nvPr/>
          </p:nvCxnSpPr>
          <p:spPr>
            <a:xfrm>
              <a:off x="7049227" y="3821414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78" name="그룹 1477"/>
            <p:cNvGrpSpPr/>
            <p:nvPr/>
          </p:nvGrpSpPr>
          <p:grpSpPr>
            <a:xfrm>
              <a:off x="7086059" y="3869157"/>
              <a:ext cx="387076" cy="2484556"/>
              <a:chOff x="3621626" y="3680748"/>
              <a:chExt cx="387076" cy="2484556"/>
            </a:xfrm>
          </p:grpSpPr>
          <p:sp>
            <p:nvSpPr>
              <p:cNvPr id="1481" name="모서리가 둥근 직사각형 1480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2" name="모서리가 둥근 직사각형 1481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483" name="그룹 1482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583" name="모서리가 둥근 직사각형 158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84" name="모서리가 둥근 직사각형 158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85" name="모서리가 둥근 직사각형 158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84" name="그룹 1483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579" name="모서리가 둥근 직사각형 157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80" name="모서리가 둥근 직사각형 157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82" name="모서리가 둥근 직사각형 158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85" name="그룹 1484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576" name="모서리가 둥근 직사각형 157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77" name="모서리가 둥근 직사각형 157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78" name="모서리가 둥근 직사각형 157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86" name="그룹 1485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572" name="모서리가 둥근 직사각형 157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73" name="모서리가 둥근 직사각형 157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74" name="모서리가 둥근 직사각형 157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87" name="그룹 1486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559" name="모서리가 둥근 직사각형 155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61" name="모서리가 둥근 직사각형 156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71" name="모서리가 둥근 직사각형 157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88" name="그룹 1487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556" name="모서리가 둥근 직사각형 15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57" name="모서리가 둥근 직사각형 15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58" name="모서리가 둥근 직사각형 15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89" name="그룹 1488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544" name="모서리가 둥근 직사각형 154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45" name="모서리가 둥근 직사각형 154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55" name="모서리가 둥근 직사각형 155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90" name="그룹 1489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541" name="모서리가 둥근 직사각형 15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42" name="모서리가 둥근 직사각형 15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43" name="모서리가 둥근 직사각형 15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91" name="그룹 1490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492" name="모서리가 둥근 직사각형 14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93" name="모서리가 둥근 직사각형 14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501" name="모서리가 둥근 직사각형 150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479" name="직선 연결선 1478"/>
            <p:cNvCxnSpPr/>
            <p:nvPr/>
          </p:nvCxnSpPr>
          <p:spPr>
            <a:xfrm>
              <a:off x="7209587" y="3628902"/>
              <a:ext cx="0" cy="283238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직선 연결선 1479"/>
            <p:cNvCxnSpPr/>
            <p:nvPr/>
          </p:nvCxnSpPr>
          <p:spPr>
            <a:xfrm>
              <a:off x="7362016" y="3628902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86" name="모서리가 둥근 직사각형 1585"/>
          <p:cNvSpPr/>
          <p:nvPr/>
        </p:nvSpPr>
        <p:spPr>
          <a:xfrm>
            <a:off x="6147211" y="623817"/>
            <a:ext cx="1643532" cy="2722451"/>
          </a:xfrm>
          <a:prstGeom prst="roundRect">
            <a:avLst>
              <a:gd name="adj" fmla="val 1574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588" name="직선 연결선 1587"/>
          <p:cNvCxnSpPr/>
          <p:nvPr/>
        </p:nvCxnSpPr>
        <p:spPr>
          <a:xfrm>
            <a:off x="6147211" y="939656"/>
            <a:ext cx="164048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9" name="TextBox 1588"/>
          <p:cNvSpPr txBox="1"/>
          <p:nvPr/>
        </p:nvSpPr>
        <p:spPr>
          <a:xfrm>
            <a:off x="6204816" y="654846"/>
            <a:ext cx="16623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단답형 답란 표기방법</a:t>
            </a:r>
          </a:p>
        </p:txBody>
      </p:sp>
      <p:sp>
        <p:nvSpPr>
          <p:cNvPr id="1590" name="TextBox 1589"/>
          <p:cNvSpPr txBox="1"/>
          <p:nvPr/>
        </p:nvSpPr>
        <p:spPr>
          <a:xfrm>
            <a:off x="6076914" y="995578"/>
            <a:ext cx="17882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십진법에 의하되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반드시 자리에 맞추어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정답이 한 자리인 경우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자리에만 표기하거나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    에 표기하고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 표기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예시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→  백의 자리  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,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→ 십의 자리   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     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→ 일의 자리    </a:t>
            </a:r>
            <a:b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 십의 자리    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6791431" y="18787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TextBox 1591"/>
          <p:cNvSpPr txBox="1"/>
          <p:nvPr/>
        </p:nvSpPr>
        <p:spPr>
          <a:xfrm>
            <a:off x="6284601" y="2427256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TextBox 1593"/>
          <p:cNvSpPr txBox="1"/>
          <p:nvPr/>
        </p:nvSpPr>
        <p:spPr>
          <a:xfrm>
            <a:off x="6284601" y="2702061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TextBox 1594"/>
          <p:cNvSpPr txBox="1"/>
          <p:nvPr/>
        </p:nvSpPr>
        <p:spPr>
          <a:xfrm>
            <a:off x="6284601" y="2980628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7464111" y="24356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6797088" y="25656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7464111" y="25760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7457074" y="27053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6789311" y="28441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7678693" y="31135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7036001" y="3119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양쪽 모서리가 둥근 사각형 1605"/>
          <p:cNvSpPr/>
          <p:nvPr/>
        </p:nvSpPr>
        <p:spPr>
          <a:xfrm rot="5400000">
            <a:off x="6843757" y="4689512"/>
            <a:ext cx="3056765" cy="486787"/>
          </a:xfrm>
          <a:prstGeom prst="round2SameRect">
            <a:avLst>
              <a:gd name="adj1" fmla="val 9579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07" name="직선 연결선 1606"/>
          <p:cNvCxnSpPr/>
          <p:nvPr/>
        </p:nvCxnSpPr>
        <p:spPr>
          <a:xfrm flipV="1">
            <a:off x="8124338" y="3627137"/>
            <a:ext cx="491197" cy="288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08" name="TextBox 1607"/>
          <p:cNvSpPr txBox="1"/>
          <p:nvPr/>
        </p:nvSpPr>
        <p:spPr>
          <a:xfrm>
            <a:off x="8077250" y="3405660"/>
            <a:ext cx="56572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609" name="직선 연결선 1608"/>
          <p:cNvCxnSpPr/>
          <p:nvPr/>
        </p:nvCxnSpPr>
        <p:spPr>
          <a:xfrm>
            <a:off x="8131618" y="3829004"/>
            <a:ext cx="48391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12" name="그룹 1611"/>
          <p:cNvGrpSpPr/>
          <p:nvPr/>
        </p:nvGrpSpPr>
        <p:grpSpPr>
          <a:xfrm>
            <a:off x="8183361" y="3876747"/>
            <a:ext cx="387076" cy="2484556"/>
            <a:chOff x="3621626" y="3680748"/>
            <a:chExt cx="387076" cy="2484556"/>
          </a:xfrm>
        </p:grpSpPr>
        <p:sp>
          <p:nvSpPr>
            <p:cNvPr id="1613" name="모서리가 둥근 직사각형 1612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4" name="모서리가 둥근 직사각형 1613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615" name="그룹 1614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1678" name="모서리가 둥근 직사각형 16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79" name="모서리가 둥근 직사각형 16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80" name="모서리가 둥근 직사각형 16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16" name="그룹 1615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1667" name="모서리가 둥근 직사각형 166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8" name="모서리가 둥근 직사각형 166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9" name="모서리가 둥근 직사각형 166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34" name="그룹 1633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1664" name="모서리가 둥근 직사각형 16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5" name="모서리가 둥근 직사각형 16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6" name="모서리가 둥근 직사각형 16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0" name="그룹 1639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1661" name="모서리가 둥근 직사각형 16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2" name="모서리가 둥근 직사각형 16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3" name="모서리가 둥근 직사각형 16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1" name="그룹 1640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1658" name="모서리가 둥근 직사각형 16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9" name="모서리가 둥근 직사각형 16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0" name="모서리가 둥근 직사각형 16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2" name="그룹 1641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1655" name="모서리가 둥근 직사각형 16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6" name="모서리가 둥근 직사각형 16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7" name="모서리가 둥근 직사각형 16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3" name="그룹 1642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1652" name="모서리가 둥근 직사각형 165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3" name="모서리가 둥근 직사각형 165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4" name="모서리가 둥근 직사각형 165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4" name="그룹 1643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1649" name="모서리가 둥근 직사각형 164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0" name="모서리가 둥근 직사각형 164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1" name="모서리가 둥근 직사각형 165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5" name="그룹 1644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1646" name="모서리가 둥근 직사각형 16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47" name="모서리가 둥근 직사각형 16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48" name="모서리가 둥근 직사각형 16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1681" name="직선 연결선 1680"/>
          <p:cNvCxnSpPr/>
          <p:nvPr/>
        </p:nvCxnSpPr>
        <p:spPr>
          <a:xfrm>
            <a:off x="8306889" y="3636492"/>
            <a:ext cx="0" cy="2808485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2" name="직선 연결선 1681"/>
          <p:cNvCxnSpPr/>
          <p:nvPr/>
        </p:nvCxnSpPr>
        <p:spPr>
          <a:xfrm>
            <a:off x="8459318" y="3636492"/>
            <a:ext cx="0" cy="282479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3" name="양쪽 모서리가 둥근 사각형 1682"/>
          <p:cNvSpPr/>
          <p:nvPr/>
        </p:nvSpPr>
        <p:spPr>
          <a:xfrm rot="16200000">
            <a:off x="5115994" y="3435767"/>
            <a:ext cx="5837473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과 목</a:t>
            </a:r>
          </a:p>
        </p:txBody>
      </p:sp>
      <p:cxnSp>
        <p:nvCxnSpPr>
          <p:cNvPr id="1684" name="직선 연결선 1683"/>
          <p:cNvCxnSpPr/>
          <p:nvPr/>
        </p:nvCxnSpPr>
        <p:spPr>
          <a:xfrm>
            <a:off x="8141516" y="1094113"/>
            <a:ext cx="1171599" cy="20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5" name="직선 연결선 1684"/>
          <p:cNvCxnSpPr/>
          <p:nvPr/>
        </p:nvCxnSpPr>
        <p:spPr>
          <a:xfrm>
            <a:off x="8141516" y="1300378"/>
            <a:ext cx="1165249" cy="344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6" name="TextBox 1685"/>
          <p:cNvSpPr txBox="1"/>
          <p:nvPr/>
        </p:nvSpPr>
        <p:spPr>
          <a:xfrm>
            <a:off x="8135600" y="660135"/>
            <a:ext cx="1251971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자신이 선택한 과목인지   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확인하고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답을 정확히      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표시하시오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88" name="그룹 1687"/>
          <p:cNvGrpSpPr/>
          <p:nvPr/>
        </p:nvGrpSpPr>
        <p:grpSpPr>
          <a:xfrm>
            <a:off x="8806197" y="3404178"/>
            <a:ext cx="565725" cy="3070408"/>
            <a:chOff x="8547765" y="3393835"/>
            <a:chExt cx="565725" cy="3070408"/>
          </a:xfrm>
        </p:grpSpPr>
        <p:sp>
          <p:nvSpPr>
            <p:cNvPr id="1690" name="모서리가 둥근 직사각형 1689"/>
            <p:cNvSpPr/>
            <p:nvPr/>
          </p:nvSpPr>
          <p:spPr>
            <a:xfrm>
              <a:off x="8582380" y="3393835"/>
              <a:ext cx="469121" cy="3070408"/>
            </a:xfrm>
            <a:prstGeom prst="roundRect">
              <a:avLst>
                <a:gd name="adj" fmla="val 11150"/>
              </a:avLst>
            </a:prstGeom>
            <a:ln w="12700"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691" name="직선 연결선 1690"/>
            <p:cNvCxnSpPr/>
            <p:nvPr/>
          </p:nvCxnSpPr>
          <p:spPr>
            <a:xfrm>
              <a:off x="8585466" y="3621616"/>
              <a:ext cx="46592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2" name="TextBox 1691"/>
            <p:cNvSpPr txBox="1"/>
            <p:nvPr/>
          </p:nvSpPr>
          <p:spPr>
            <a:xfrm>
              <a:off x="8547765" y="3395616"/>
              <a:ext cx="56572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cxnSp>
          <p:nvCxnSpPr>
            <p:cNvPr id="1693" name="직선 연결선 1692"/>
            <p:cNvCxnSpPr/>
            <p:nvPr/>
          </p:nvCxnSpPr>
          <p:spPr>
            <a:xfrm>
              <a:off x="8582380" y="3823482"/>
              <a:ext cx="46900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94" name="그룹 1693"/>
            <p:cNvGrpSpPr/>
            <p:nvPr/>
          </p:nvGrpSpPr>
          <p:grpSpPr>
            <a:xfrm>
              <a:off x="8619212" y="3871225"/>
              <a:ext cx="387076" cy="2484556"/>
              <a:chOff x="3621626" y="3680748"/>
              <a:chExt cx="387076" cy="2484556"/>
            </a:xfrm>
          </p:grpSpPr>
          <p:sp>
            <p:nvSpPr>
              <p:cNvPr id="1697" name="모서리가 둥근 직사각형 1696"/>
              <p:cNvSpPr/>
              <p:nvPr/>
            </p:nvSpPr>
            <p:spPr>
              <a:xfrm>
                <a:off x="3788042" y="368211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8" name="모서리가 둥근 직사각형 1697"/>
              <p:cNvSpPr/>
              <p:nvPr/>
            </p:nvSpPr>
            <p:spPr>
              <a:xfrm>
                <a:off x="3945202" y="3680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699" name="그룹 1698"/>
              <p:cNvGrpSpPr/>
              <p:nvPr/>
            </p:nvGrpSpPr>
            <p:grpSpPr>
              <a:xfrm>
                <a:off x="3625818" y="3943601"/>
                <a:ext cx="378617" cy="99792"/>
                <a:chOff x="3538538" y="1078927"/>
                <a:chExt cx="378617" cy="99792"/>
              </a:xfrm>
            </p:grpSpPr>
            <p:sp>
              <p:nvSpPr>
                <p:cNvPr id="1732" name="모서리가 둥근 직사각형 173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3" name="모서리가 둥근 직사각형 173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4" name="모서리가 둥근 직사각형 173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0" name="그룹 1699"/>
              <p:cNvGrpSpPr/>
              <p:nvPr/>
            </p:nvGrpSpPr>
            <p:grpSpPr>
              <a:xfrm>
                <a:off x="3630085" y="4206233"/>
                <a:ext cx="378617" cy="99792"/>
                <a:chOff x="3538538" y="1078927"/>
                <a:chExt cx="378617" cy="99792"/>
              </a:xfrm>
            </p:grpSpPr>
            <p:sp>
              <p:nvSpPr>
                <p:cNvPr id="1729" name="모서리가 둥근 직사각형 172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0" name="모서리가 둥근 직사각형 172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1" name="모서리가 둥근 직사각형 173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1" name="그룹 1700"/>
              <p:cNvGrpSpPr/>
              <p:nvPr/>
            </p:nvGrpSpPr>
            <p:grpSpPr>
              <a:xfrm>
                <a:off x="3621626" y="4471023"/>
                <a:ext cx="378617" cy="99792"/>
                <a:chOff x="3538538" y="1078927"/>
                <a:chExt cx="378617" cy="99792"/>
              </a:xfrm>
            </p:grpSpPr>
            <p:sp>
              <p:nvSpPr>
                <p:cNvPr id="1726" name="모서리가 둥근 직사각형 17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7" name="모서리가 둥근 직사각형 17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8" name="모서리가 둥근 직사각형 17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2" name="그룹 1701"/>
              <p:cNvGrpSpPr/>
              <p:nvPr/>
            </p:nvGrpSpPr>
            <p:grpSpPr>
              <a:xfrm>
                <a:off x="3625818" y="4735689"/>
                <a:ext cx="378617" cy="99792"/>
                <a:chOff x="3538538" y="1078927"/>
                <a:chExt cx="378617" cy="99792"/>
              </a:xfrm>
            </p:grpSpPr>
            <p:sp>
              <p:nvSpPr>
                <p:cNvPr id="1723" name="모서리가 둥근 직사각형 172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4" name="모서리가 둥근 직사각형 172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5" name="모서리가 둥근 직사각형 172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3" name="그룹 1702"/>
              <p:cNvGrpSpPr/>
              <p:nvPr/>
            </p:nvGrpSpPr>
            <p:grpSpPr>
              <a:xfrm>
                <a:off x="3627976" y="5004671"/>
                <a:ext cx="378617" cy="99792"/>
                <a:chOff x="3538538" y="1078927"/>
                <a:chExt cx="378617" cy="99792"/>
              </a:xfrm>
            </p:grpSpPr>
            <p:sp>
              <p:nvSpPr>
                <p:cNvPr id="1720" name="모서리가 둥근 직사각형 171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1" name="모서리가 둥근 직사각형 172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2" name="모서리가 둥근 직사각형 172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4" name="그룹 1703"/>
              <p:cNvGrpSpPr/>
              <p:nvPr/>
            </p:nvGrpSpPr>
            <p:grpSpPr>
              <a:xfrm>
                <a:off x="3627976" y="5270257"/>
                <a:ext cx="378617" cy="99792"/>
                <a:chOff x="3538538" y="1078927"/>
                <a:chExt cx="378617" cy="99792"/>
              </a:xfrm>
            </p:grpSpPr>
            <p:sp>
              <p:nvSpPr>
                <p:cNvPr id="1717" name="모서리가 둥근 직사각형 171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8" name="모서리가 둥근 직사각형 171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9" name="모서리가 둥근 직사각형 171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5" name="그룹 1704"/>
              <p:cNvGrpSpPr/>
              <p:nvPr/>
            </p:nvGrpSpPr>
            <p:grpSpPr>
              <a:xfrm>
                <a:off x="3625818" y="5534127"/>
                <a:ext cx="378617" cy="99792"/>
                <a:chOff x="3538538" y="1078927"/>
                <a:chExt cx="378617" cy="99792"/>
              </a:xfrm>
            </p:grpSpPr>
            <p:sp>
              <p:nvSpPr>
                <p:cNvPr id="1714" name="모서리가 둥근 직사각형 171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5" name="모서리가 둥근 직사각형 171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6" name="모서리가 둥근 직사각형 171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6" name="그룹 1705"/>
              <p:cNvGrpSpPr/>
              <p:nvPr/>
            </p:nvGrpSpPr>
            <p:grpSpPr>
              <a:xfrm>
                <a:off x="3625818" y="5796759"/>
                <a:ext cx="378617" cy="99792"/>
                <a:chOff x="3538538" y="1078927"/>
                <a:chExt cx="378617" cy="99792"/>
              </a:xfrm>
            </p:grpSpPr>
            <p:sp>
              <p:nvSpPr>
                <p:cNvPr id="1711" name="모서리가 둥근 직사각형 171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2" name="모서리가 둥근 직사각형 171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3" name="모서리가 둥근 직사각형 171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7" name="그룹 1706"/>
              <p:cNvGrpSpPr/>
              <p:nvPr/>
            </p:nvGrpSpPr>
            <p:grpSpPr>
              <a:xfrm>
                <a:off x="3621773" y="6065512"/>
                <a:ext cx="378617" cy="99792"/>
                <a:chOff x="3538538" y="1078927"/>
                <a:chExt cx="378617" cy="99792"/>
              </a:xfrm>
            </p:grpSpPr>
            <p:sp>
              <p:nvSpPr>
                <p:cNvPr id="1708" name="모서리가 둥근 직사각형 170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09" name="모서리가 둥근 직사각형 170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0" name="모서리가 둥근 직사각형 170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695" name="직선 연결선 1694"/>
            <p:cNvCxnSpPr/>
            <p:nvPr/>
          </p:nvCxnSpPr>
          <p:spPr>
            <a:xfrm>
              <a:off x="8742740" y="3630970"/>
              <a:ext cx="0" cy="2833273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6" name="직선 연결선 1695"/>
            <p:cNvCxnSpPr/>
            <p:nvPr/>
          </p:nvCxnSpPr>
          <p:spPr>
            <a:xfrm>
              <a:off x="8895169" y="3630970"/>
              <a:ext cx="0" cy="2824796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735" name="표 17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9491691"/>
              </p:ext>
            </p:extLst>
          </p:nvPr>
        </p:nvGraphicFramePr>
        <p:xfrm>
          <a:off x="8148487" y="1309592"/>
          <a:ext cx="1169498" cy="1593588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9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1736" name="그룹 1735"/>
          <p:cNvGrpSpPr/>
          <p:nvPr/>
        </p:nvGrpSpPr>
        <p:grpSpPr>
          <a:xfrm>
            <a:off x="8516196" y="1600560"/>
            <a:ext cx="696763" cy="1237060"/>
            <a:chOff x="10519119" y="1899814"/>
            <a:chExt cx="696763" cy="1237060"/>
          </a:xfrm>
        </p:grpSpPr>
        <p:grpSp>
          <p:nvGrpSpPr>
            <p:cNvPr id="1737" name="그룹 1736"/>
            <p:cNvGrpSpPr/>
            <p:nvPr/>
          </p:nvGrpSpPr>
          <p:grpSpPr>
            <a:xfrm>
              <a:off x="10519119" y="1899814"/>
              <a:ext cx="696763" cy="100804"/>
              <a:chOff x="3538538" y="1077915"/>
              <a:chExt cx="696763" cy="100804"/>
            </a:xfrm>
          </p:grpSpPr>
          <p:sp>
            <p:nvSpPr>
              <p:cNvPr id="1768" name="모서리가 둥근 직사각형 176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9" name="모서리가 둥근 직사각형 176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0" name="모서리가 둥근 직사각형 176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1" name="모서리가 둥근 직사각형 177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2" name="모서리가 둥근 직사각형 177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38" name="그룹 1737"/>
            <p:cNvGrpSpPr/>
            <p:nvPr/>
          </p:nvGrpSpPr>
          <p:grpSpPr>
            <a:xfrm>
              <a:off x="10519119" y="2125893"/>
              <a:ext cx="696763" cy="100804"/>
              <a:chOff x="3538538" y="1077915"/>
              <a:chExt cx="696763" cy="100804"/>
            </a:xfrm>
          </p:grpSpPr>
          <p:sp>
            <p:nvSpPr>
              <p:cNvPr id="1763" name="모서리가 둥근 직사각형 17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4" name="모서리가 둥근 직사각형 17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5" name="모서리가 둥근 직사각형 17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6" name="모서리가 둥근 직사각형 176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7" name="모서리가 둥근 직사각형 176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39" name="그룹 1738"/>
            <p:cNvGrpSpPr/>
            <p:nvPr/>
          </p:nvGrpSpPr>
          <p:grpSpPr>
            <a:xfrm>
              <a:off x="10519119" y="2347248"/>
              <a:ext cx="696763" cy="100804"/>
              <a:chOff x="3538538" y="1077915"/>
              <a:chExt cx="696763" cy="100804"/>
            </a:xfrm>
          </p:grpSpPr>
          <p:sp>
            <p:nvSpPr>
              <p:cNvPr id="1758" name="모서리가 둥근 직사각형 17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9" name="모서리가 둥근 직사각형 17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0" name="모서리가 둥근 직사각형 17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1" name="모서리가 둥근 직사각형 176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2" name="모서리가 둥근 직사각형 176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40" name="그룹 1739"/>
            <p:cNvGrpSpPr/>
            <p:nvPr/>
          </p:nvGrpSpPr>
          <p:grpSpPr>
            <a:xfrm>
              <a:off x="10519119" y="2579217"/>
              <a:ext cx="696763" cy="100804"/>
              <a:chOff x="3538538" y="1077915"/>
              <a:chExt cx="696763" cy="100804"/>
            </a:xfrm>
          </p:grpSpPr>
          <p:sp>
            <p:nvSpPr>
              <p:cNvPr id="1753" name="모서리가 둥근 직사각형 175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4" name="모서리가 둥근 직사각형 175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5" name="모서리가 둥근 직사각형 175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6" name="모서리가 둥근 직사각형 175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7" name="모서리가 둥근 직사각형 175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41" name="그룹 1740"/>
            <p:cNvGrpSpPr/>
            <p:nvPr/>
          </p:nvGrpSpPr>
          <p:grpSpPr>
            <a:xfrm>
              <a:off x="10519119" y="2803655"/>
              <a:ext cx="696763" cy="100804"/>
              <a:chOff x="3538538" y="1077915"/>
              <a:chExt cx="696763" cy="100804"/>
            </a:xfrm>
          </p:grpSpPr>
          <p:sp>
            <p:nvSpPr>
              <p:cNvPr id="1748" name="모서리가 둥근 직사각형 17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9" name="모서리가 둥근 직사각형 17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0" name="모서리가 둥근 직사각형 17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1" name="모서리가 둥근 직사각형 1750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2" name="모서리가 둥근 직사각형 1751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42" name="그룹 1741"/>
            <p:cNvGrpSpPr/>
            <p:nvPr/>
          </p:nvGrpSpPr>
          <p:grpSpPr>
            <a:xfrm>
              <a:off x="10519119" y="3036070"/>
              <a:ext cx="696763" cy="100804"/>
              <a:chOff x="3538538" y="1077915"/>
              <a:chExt cx="696763" cy="100804"/>
            </a:xfrm>
          </p:grpSpPr>
          <p:sp>
            <p:nvSpPr>
              <p:cNvPr id="1743" name="모서리가 둥근 직사각형 17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4" name="모서리가 둥근 직사각형 17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5" name="모서리가 둥근 직사각형 17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6" name="모서리가 둥근 직사각형 1745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7" name="모서리가 둥근 직사각형 1746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773" name="TextBox 1772"/>
          <p:cNvSpPr txBox="1"/>
          <p:nvPr/>
        </p:nvSpPr>
        <p:spPr>
          <a:xfrm>
            <a:off x="8395252" y="1084794"/>
            <a:ext cx="6826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</a:t>
            </a:r>
          </a:p>
        </p:txBody>
      </p:sp>
      <p:grpSp>
        <p:nvGrpSpPr>
          <p:cNvPr id="946" name="그룹 945"/>
          <p:cNvGrpSpPr/>
          <p:nvPr/>
        </p:nvGrpSpPr>
        <p:grpSpPr>
          <a:xfrm>
            <a:off x="1885954" y="3225164"/>
            <a:ext cx="59531" cy="2482172"/>
            <a:chOff x="3046626" y="1827124"/>
            <a:chExt cx="59531" cy="2482172"/>
          </a:xfrm>
        </p:grpSpPr>
        <p:sp>
          <p:nvSpPr>
            <p:cNvPr id="950" name="모서리가 둥근 직사각형 94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5" name="모서리가 둥근 직사각형 149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6" name="모서리가 둥근 직사각형 149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7" name="모서리가 둥근 직사각형 149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8" name="모서리가 둥근 직사각형 149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9" name="모서리가 둥근 직사각형 149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0" name="모서리가 둥근 직사각형 149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2" name="모서리가 둥근 직사각형 150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3" name="모서리가 둥근 직사각형 150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4" name="모서리가 둥근 직사각형 150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05" name="그룹 1504"/>
          <p:cNvGrpSpPr/>
          <p:nvPr/>
        </p:nvGrpSpPr>
        <p:grpSpPr>
          <a:xfrm>
            <a:off x="1726626" y="3225164"/>
            <a:ext cx="59531" cy="2482172"/>
            <a:chOff x="3046626" y="1827124"/>
            <a:chExt cx="59531" cy="2482172"/>
          </a:xfrm>
        </p:grpSpPr>
        <p:sp>
          <p:nvSpPr>
            <p:cNvPr id="1506" name="모서리가 둥근 직사각형 150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7" name="모서리가 둥근 직사각형 150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9" name="모서리가 둥근 직사각형 150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6" name="모서리가 둥근 직사각형 151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7" name="모서리가 둥근 직사각형 151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8" name="모서리가 둥근 직사각형 151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9" name="모서리가 둥근 직사각형 151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0" name="모서리가 둥근 직사각형 151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1" name="모서리가 둥근 직사각형 152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2" name="모서리가 둥근 직사각형 152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23" name="그룹 1522"/>
          <p:cNvGrpSpPr/>
          <p:nvPr/>
        </p:nvGrpSpPr>
        <p:grpSpPr>
          <a:xfrm>
            <a:off x="1567297" y="3225164"/>
            <a:ext cx="59531" cy="2482172"/>
            <a:chOff x="3046626" y="1827124"/>
            <a:chExt cx="59531" cy="2482172"/>
          </a:xfrm>
        </p:grpSpPr>
        <p:sp>
          <p:nvSpPr>
            <p:cNvPr id="1524" name="모서리가 둥근 직사각형 152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5" name="모서리가 둥근 직사각형 152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1" name="모서리가 둥근 직사각형 1530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2" name="모서리가 둥근 직사각형 153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3" name="모서리가 둥근 직사각형 1532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4" name="모서리가 둥근 직사각형 1533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5" name="모서리가 둥근 직사각형 1534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6" name="모서리가 둥근 직사각형 1535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7" name="모서리가 둥근 직사각형 1536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8" name="모서리가 둥근 직사각형 1537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39" name="그룹 1538"/>
          <p:cNvGrpSpPr/>
          <p:nvPr/>
        </p:nvGrpSpPr>
        <p:grpSpPr>
          <a:xfrm>
            <a:off x="1407968" y="3225164"/>
            <a:ext cx="59531" cy="2482172"/>
            <a:chOff x="3046626" y="1827124"/>
            <a:chExt cx="59531" cy="2482172"/>
          </a:xfrm>
        </p:grpSpPr>
        <p:sp>
          <p:nvSpPr>
            <p:cNvPr id="1540" name="모서리가 둥근 직사각형 153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4" name="모서리가 둥근 직사각형 1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0" name="모서리가 둥근 직사각형 155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0" name="모서리가 둥근 직사각형 156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5" name="모서리가 둥근 직사각형 157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1" name="모서리가 둥근 직사각형 158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7" name="모서리가 둥근 직사각형 158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3" name="모서리가 둥근 직사각형 1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9" name="모서리가 둥근 직사각형 159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4" name="모서리가 둥근 직사각형 160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05" name="그룹 1604"/>
          <p:cNvGrpSpPr/>
          <p:nvPr/>
        </p:nvGrpSpPr>
        <p:grpSpPr>
          <a:xfrm>
            <a:off x="1085910" y="3225164"/>
            <a:ext cx="59531" cy="2482172"/>
            <a:chOff x="3046626" y="1827124"/>
            <a:chExt cx="59531" cy="2482172"/>
          </a:xfrm>
        </p:grpSpPr>
        <p:sp>
          <p:nvSpPr>
            <p:cNvPr id="1611" name="모서리가 둥근 직사각형 161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7" name="모서리가 둥근 직사각형 161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8" name="모서리가 둥근 직사각형 161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9" name="모서리가 둥근 직사각형 161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0" name="모서리가 둥근 직사각형 161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1" name="모서리가 둥근 직사각형 162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2" name="모서리가 둥근 직사각형 162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3" name="모서리가 둥근 직사각형 162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4" name="모서리가 둥근 직사각형 162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5" name="모서리가 둥근 직사각형 162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26" name="그룹 1625"/>
          <p:cNvGrpSpPr/>
          <p:nvPr/>
        </p:nvGrpSpPr>
        <p:grpSpPr>
          <a:xfrm>
            <a:off x="921606" y="3225164"/>
            <a:ext cx="59531" cy="2482172"/>
            <a:chOff x="3046626" y="1827124"/>
            <a:chExt cx="59531" cy="2482172"/>
          </a:xfrm>
        </p:grpSpPr>
        <p:sp>
          <p:nvSpPr>
            <p:cNvPr id="1627" name="모서리가 둥근 직사각형 162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8" name="모서리가 둥근 직사각형 162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9" name="모서리가 둥근 직사각형 162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0" name="모서리가 둥근 직사각형 162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1" name="모서리가 둥근 직사각형 163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2" name="모서리가 둥근 직사각형 163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3" name="모서리가 둥근 직사각형 163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5" name="모서리가 둥근 직사각형 163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6" name="모서리가 둥근 직사각형 163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7" name="모서리가 둥근 직사각형 163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638" name="그룹 1637"/>
          <p:cNvGrpSpPr/>
          <p:nvPr/>
        </p:nvGrpSpPr>
        <p:grpSpPr>
          <a:xfrm>
            <a:off x="764178" y="3225164"/>
            <a:ext cx="59531" cy="2482172"/>
            <a:chOff x="3046626" y="1827124"/>
            <a:chExt cx="59531" cy="2482172"/>
          </a:xfrm>
        </p:grpSpPr>
        <p:sp>
          <p:nvSpPr>
            <p:cNvPr id="1639" name="모서리가 둥근 직사각형 1638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0" name="모서리가 둥근 직사각형 1669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1" name="모서리가 둥근 직사각형 1670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2" name="모서리가 둥근 직사각형 167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3" name="모서리가 둥근 직사각형 1672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4" name="모서리가 둥근 직사각형 1673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5" name="모서리가 둥근 직사각형 1674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6" name="모서리가 둥근 직사각형 1675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7" name="모서리가 둥근 직사각형 1676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4" name="모서리가 둥근 직사각형 177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775" name="그룹 1774"/>
          <p:cNvGrpSpPr/>
          <p:nvPr/>
        </p:nvGrpSpPr>
        <p:grpSpPr>
          <a:xfrm>
            <a:off x="608640" y="3225164"/>
            <a:ext cx="59531" cy="2482172"/>
            <a:chOff x="3046626" y="1827124"/>
            <a:chExt cx="59531" cy="2482172"/>
          </a:xfrm>
        </p:grpSpPr>
        <p:sp>
          <p:nvSpPr>
            <p:cNvPr id="1776" name="모서리가 둥근 직사각형 177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7" name="모서리가 둥근 직사각형 177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8" name="모서리가 둥근 직사각형 177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9" name="모서리가 둥근 직사각형 177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0" name="모서리가 둥근 직사각형 177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1" name="모서리가 둥근 직사각형 178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2" name="모서리가 둥근 직사각형 178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3" name="모서리가 둥근 직사각형 178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4" name="모서리가 둥근 직사각형 178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5" name="모서리가 둥근 직사각형 178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23" name="TextBox 922">
            <a:extLst>
              <a:ext uri="{FF2B5EF4-FFF2-40B4-BE49-F238E27FC236}">
                <a16:creationId xmlns:a16="http://schemas.microsoft.com/office/drawing/2014/main" id="{15439BE0-1F2B-43BC-984B-AE5674B331E5}"/>
              </a:ext>
            </a:extLst>
          </p:cNvPr>
          <p:cNvSpPr txBox="1"/>
          <p:nvPr/>
        </p:nvSpPr>
        <p:spPr>
          <a:xfrm>
            <a:off x="560512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25" name="그룹 924">
            <a:extLst>
              <a:ext uri="{FF2B5EF4-FFF2-40B4-BE49-F238E27FC236}">
                <a16:creationId xmlns:a16="http://schemas.microsoft.com/office/drawing/2014/main" id="{31355CAF-7B57-4F8D-86E5-C375A2925941}"/>
              </a:ext>
            </a:extLst>
          </p:cNvPr>
          <p:cNvGrpSpPr/>
          <p:nvPr/>
        </p:nvGrpSpPr>
        <p:grpSpPr>
          <a:xfrm>
            <a:off x="3619269" y="3629475"/>
            <a:ext cx="477978" cy="224726"/>
            <a:chOff x="3345332" y="3617701"/>
            <a:chExt cx="477978" cy="224726"/>
          </a:xfrm>
        </p:grpSpPr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00AF9649-C1D5-4CB2-9F2D-0A2FB7013780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4DBFB9AF-2640-4616-BF76-BDC3AD17A19D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2036865B-74DF-45E5-A288-8E5B40B1C844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29" name="그룹 928">
            <a:extLst>
              <a:ext uri="{FF2B5EF4-FFF2-40B4-BE49-F238E27FC236}">
                <a16:creationId xmlns:a16="http://schemas.microsoft.com/office/drawing/2014/main" id="{4AEBA6F7-2648-41E1-82E1-781B7684D33B}"/>
              </a:ext>
            </a:extLst>
          </p:cNvPr>
          <p:cNvGrpSpPr/>
          <p:nvPr/>
        </p:nvGrpSpPr>
        <p:grpSpPr>
          <a:xfrm>
            <a:off x="4333727" y="3640352"/>
            <a:ext cx="477978" cy="224726"/>
            <a:chOff x="3345332" y="3617701"/>
            <a:chExt cx="477978" cy="224726"/>
          </a:xfrm>
        </p:grpSpPr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483D09F3-D01D-44C8-B5E8-13D9CF0060DD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0C20C318-0FB4-47D2-906C-EF41E5E1CA9D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32" name="TextBox 931">
              <a:extLst>
                <a:ext uri="{FF2B5EF4-FFF2-40B4-BE49-F238E27FC236}">
                  <a16:creationId xmlns:a16="http://schemas.microsoft.com/office/drawing/2014/main" id="{E9E3392C-75FA-4DB6-A596-8981C0170D97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33" name="그룹 932">
            <a:extLst>
              <a:ext uri="{FF2B5EF4-FFF2-40B4-BE49-F238E27FC236}">
                <a16:creationId xmlns:a16="http://schemas.microsoft.com/office/drawing/2014/main" id="{CCB01143-CE5E-4552-A9BC-061957DBF1A5}"/>
              </a:ext>
            </a:extLst>
          </p:cNvPr>
          <p:cNvGrpSpPr/>
          <p:nvPr/>
        </p:nvGrpSpPr>
        <p:grpSpPr>
          <a:xfrm>
            <a:off x="4899898" y="3644381"/>
            <a:ext cx="477978" cy="224726"/>
            <a:chOff x="3345332" y="3617701"/>
            <a:chExt cx="477978" cy="224726"/>
          </a:xfrm>
        </p:grpSpPr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EBCB7F79-859C-4F6F-B209-A2481C443508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08549D5E-CFEF-497B-B105-FC40F7CBCA1E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35B079BF-C159-48D4-8AB6-66F7B146152B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37" name="그룹 936">
            <a:extLst>
              <a:ext uri="{FF2B5EF4-FFF2-40B4-BE49-F238E27FC236}">
                <a16:creationId xmlns:a16="http://schemas.microsoft.com/office/drawing/2014/main" id="{802FEEBA-5D20-4ED1-9565-C40645988EAA}"/>
              </a:ext>
            </a:extLst>
          </p:cNvPr>
          <p:cNvGrpSpPr/>
          <p:nvPr/>
        </p:nvGrpSpPr>
        <p:grpSpPr>
          <a:xfrm>
            <a:off x="5584819" y="3642865"/>
            <a:ext cx="477978" cy="224726"/>
            <a:chOff x="3345332" y="3617701"/>
            <a:chExt cx="477978" cy="224726"/>
          </a:xfrm>
        </p:grpSpPr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6D077BC3-68F1-431B-85F9-E305C2E8805F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BC2D414A-5CC0-4AE0-A52C-0B3D25D22877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034C5F30-65B7-4EF9-9A7B-F7D3F8F9472E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41" name="그룹 940">
            <a:extLst>
              <a:ext uri="{FF2B5EF4-FFF2-40B4-BE49-F238E27FC236}">
                <a16:creationId xmlns:a16="http://schemas.microsoft.com/office/drawing/2014/main" id="{C1CCAB09-94C9-4C27-A42C-32CF76AB6CE0}"/>
              </a:ext>
            </a:extLst>
          </p:cNvPr>
          <p:cNvGrpSpPr/>
          <p:nvPr/>
        </p:nvGrpSpPr>
        <p:grpSpPr>
          <a:xfrm>
            <a:off x="6168332" y="3647881"/>
            <a:ext cx="477978" cy="224726"/>
            <a:chOff x="3345332" y="3617701"/>
            <a:chExt cx="477978" cy="224726"/>
          </a:xfrm>
        </p:grpSpPr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BEE153F7-F6C6-44A6-A104-4E130EC3AE95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48956992-F070-4092-A3D2-C160D573C2A5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7CD099CB-F122-4CAE-BE81-59D9AB83DCB3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45" name="그룹 944">
            <a:extLst>
              <a:ext uri="{FF2B5EF4-FFF2-40B4-BE49-F238E27FC236}">
                <a16:creationId xmlns:a16="http://schemas.microsoft.com/office/drawing/2014/main" id="{CC777B7A-D812-4068-9FCD-0AA0F2E8E1DE}"/>
              </a:ext>
            </a:extLst>
          </p:cNvPr>
          <p:cNvGrpSpPr/>
          <p:nvPr/>
        </p:nvGrpSpPr>
        <p:grpSpPr>
          <a:xfrm>
            <a:off x="6731427" y="3638403"/>
            <a:ext cx="477978" cy="224726"/>
            <a:chOff x="3345332" y="3617701"/>
            <a:chExt cx="477978" cy="224726"/>
          </a:xfrm>
        </p:grpSpPr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1352A32F-EDD8-4B4C-8032-F40168ECD54C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F1A53F0E-B572-40D2-A6A3-CBCF47659559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2DAEEDB1-A1FF-4FA9-84A3-FFB468809466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951" name="그룹 950">
            <a:extLst>
              <a:ext uri="{FF2B5EF4-FFF2-40B4-BE49-F238E27FC236}">
                <a16:creationId xmlns:a16="http://schemas.microsoft.com/office/drawing/2014/main" id="{E8F59C9C-33DB-4D58-82A1-B52699F07BD2}"/>
              </a:ext>
            </a:extLst>
          </p:cNvPr>
          <p:cNvGrpSpPr/>
          <p:nvPr/>
        </p:nvGrpSpPr>
        <p:grpSpPr>
          <a:xfrm>
            <a:off x="7322472" y="3647492"/>
            <a:ext cx="477978" cy="224726"/>
            <a:chOff x="3345332" y="3617701"/>
            <a:chExt cx="477978" cy="224726"/>
          </a:xfrm>
        </p:grpSpPr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08C94895-3CF5-4135-A230-4FB04DEA5269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786" name="TextBox 1785">
              <a:extLst>
                <a:ext uri="{FF2B5EF4-FFF2-40B4-BE49-F238E27FC236}">
                  <a16:creationId xmlns:a16="http://schemas.microsoft.com/office/drawing/2014/main" id="{7CFB8811-208F-4C95-96A7-7E269A7AE20B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787" name="TextBox 1786">
              <a:extLst>
                <a:ext uri="{FF2B5EF4-FFF2-40B4-BE49-F238E27FC236}">
                  <a16:creationId xmlns:a16="http://schemas.microsoft.com/office/drawing/2014/main" id="{1DAACD58-9722-4AF7-BD0C-D98AACFE32E3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788" name="그룹 1787">
            <a:extLst>
              <a:ext uri="{FF2B5EF4-FFF2-40B4-BE49-F238E27FC236}">
                <a16:creationId xmlns:a16="http://schemas.microsoft.com/office/drawing/2014/main" id="{5D84F6CA-E40C-4CB6-9708-67770BBCBCC9}"/>
              </a:ext>
            </a:extLst>
          </p:cNvPr>
          <p:cNvGrpSpPr/>
          <p:nvPr/>
        </p:nvGrpSpPr>
        <p:grpSpPr>
          <a:xfrm>
            <a:off x="8134917" y="3637095"/>
            <a:ext cx="477978" cy="224726"/>
            <a:chOff x="3345332" y="3617701"/>
            <a:chExt cx="477978" cy="224726"/>
          </a:xfrm>
        </p:grpSpPr>
        <p:sp>
          <p:nvSpPr>
            <p:cNvPr id="1789" name="TextBox 1788">
              <a:extLst>
                <a:ext uri="{FF2B5EF4-FFF2-40B4-BE49-F238E27FC236}">
                  <a16:creationId xmlns:a16="http://schemas.microsoft.com/office/drawing/2014/main" id="{517D01BB-AC8F-4DE1-BA6A-5831740370F8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790" name="TextBox 1789">
              <a:extLst>
                <a:ext uri="{FF2B5EF4-FFF2-40B4-BE49-F238E27FC236}">
                  <a16:creationId xmlns:a16="http://schemas.microsoft.com/office/drawing/2014/main" id="{1237042E-518F-4B0D-A3A8-C659FF155FAC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791" name="TextBox 1790">
              <a:extLst>
                <a:ext uri="{FF2B5EF4-FFF2-40B4-BE49-F238E27FC236}">
                  <a16:creationId xmlns:a16="http://schemas.microsoft.com/office/drawing/2014/main" id="{E65466B1-EB44-49EB-AE5B-1520069A006F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grpSp>
        <p:nvGrpSpPr>
          <p:cNvPr id="1792" name="그룹 1791">
            <a:extLst>
              <a:ext uri="{FF2B5EF4-FFF2-40B4-BE49-F238E27FC236}">
                <a16:creationId xmlns:a16="http://schemas.microsoft.com/office/drawing/2014/main" id="{4F9B31A1-A25D-426B-B03F-B5F663B026F9}"/>
              </a:ext>
            </a:extLst>
          </p:cNvPr>
          <p:cNvGrpSpPr/>
          <p:nvPr/>
        </p:nvGrpSpPr>
        <p:grpSpPr>
          <a:xfrm>
            <a:off x="8851000" y="3639396"/>
            <a:ext cx="477978" cy="224726"/>
            <a:chOff x="3345332" y="3617701"/>
            <a:chExt cx="477978" cy="224726"/>
          </a:xfrm>
        </p:grpSpPr>
        <p:sp>
          <p:nvSpPr>
            <p:cNvPr id="1793" name="TextBox 1792">
              <a:extLst>
                <a:ext uri="{FF2B5EF4-FFF2-40B4-BE49-F238E27FC236}">
                  <a16:creationId xmlns:a16="http://schemas.microsoft.com/office/drawing/2014/main" id="{13B5A169-1D42-442E-B032-A97F831F41CD}"/>
                </a:ext>
              </a:extLst>
            </p:cNvPr>
            <p:cNvSpPr txBox="1"/>
            <p:nvPr/>
          </p:nvSpPr>
          <p:spPr>
            <a:xfrm>
              <a:off x="3345332" y="3617701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794" name="TextBox 1793">
              <a:extLst>
                <a:ext uri="{FF2B5EF4-FFF2-40B4-BE49-F238E27FC236}">
                  <a16:creationId xmlns:a16="http://schemas.microsoft.com/office/drawing/2014/main" id="{193744CA-DAE0-4E79-8567-9EFABD245FD8}"/>
                </a:ext>
              </a:extLst>
            </p:cNvPr>
            <p:cNvSpPr txBox="1"/>
            <p:nvPr/>
          </p:nvSpPr>
          <p:spPr>
            <a:xfrm>
              <a:off x="3497732" y="3618900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795" name="TextBox 1794">
              <a:extLst>
                <a:ext uri="{FF2B5EF4-FFF2-40B4-BE49-F238E27FC236}">
                  <a16:creationId xmlns:a16="http://schemas.microsoft.com/office/drawing/2014/main" id="{2FE0CA09-BE4B-46BB-807D-4EC6715307B2}"/>
                </a:ext>
              </a:extLst>
            </p:cNvPr>
            <p:cNvSpPr txBox="1"/>
            <p:nvPr/>
          </p:nvSpPr>
          <p:spPr>
            <a:xfrm>
              <a:off x="3650132" y="3619289"/>
              <a:ext cx="173178" cy="2231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sp>
        <p:nvSpPr>
          <p:cNvPr id="847" name="직사각형 846">
            <a:extLst>
              <a:ext uri="{FF2B5EF4-FFF2-40B4-BE49-F238E27FC236}">
                <a16:creationId xmlns:a16="http://schemas.microsoft.com/office/drawing/2014/main" id="{C774D2C1-0A93-42FE-928D-BA8CB5E0DF03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8" name="직사각형 847">
            <a:extLst>
              <a:ext uri="{FF2B5EF4-FFF2-40B4-BE49-F238E27FC236}">
                <a16:creationId xmlns:a16="http://schemas.microsoft.com/office/drawing/2014/main" id="{638E2DE2-DDCE-4DA4-86A1-356FEB746AB2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직사각형 848">
            <a:extLst>
              <a:ext uri="{FF2B5EF4-FFF2-40B4-BE49-F238E27FC236}">
                <a16:creationId xmlns:a16="http://schemas.microsoft.com/office/drawing/2014/main" id="{DE07F5EC-CD18-47D6-A9E4-39574B6428A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3" name="직사각형 852">
            <a:extLst>
              <a:ext uri="{FF2B5EF4-FFF2-40B4-BE49-F238E27FC236}">
                <a16:creationId xmlns:a16="http://schemas.microsoft.com/office/drawing/2014/main" id="{F290031B-4298-46FB-92C6-4E73904325EC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5" name="직사각형 854">
            <a:extLst>
              <a:ext uri="{FF2B5EF4-FFF2-40B4-BE49-F238E27FC236}">
                <a16:creationId xmlns:a16="http://schemas.microsoft.com/office/drawing/2014/main" id="{28884065-ADC6-4152-8ADD-E7619752166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6" name="직사각형 855">
            <a:extLst>
              <a:ext uri="{FF2B5EF4-FFF2-40B4-BE49-F238E27FC236}">
                <a16:creationId xmlns:a16="http://schemas.microsoft.com/office/drawing/2014/main" id="{E73788B9-AFD8-41A2-A41B-9FF930BEFE33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직사각형 856">
            <a:extLst>
              <a:ext uri="{FF2B5EF4-FFF2-40B4-BE49-F238E27FC236}">
                <a16:creationId xmlns:a16="http://schemas.microsoft.com/office/drawing/2014/main" id="{841702EE-A2F1-4A0B-BC4C-5593BF9F9EAE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857EAFAE-60D1-4717-B70F-F7A653EC069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13ADED9D-005A-4460-B1EF-3A6488B7A81B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TextBox 859">
            <a:extLst>
              <a:ext uri="{FF2B5EF4-FFF2-40B4-BE49-F238E27FC236}">
                <a16:creationId xmlns:a16="http://schemas.microsoft.com/office/drawing/2014/main" id="{260916D6-5374-484E-A8C9-51D52A1F8CB4}"/>
              </a:ext>
            </a:extLst>
          </p:cNvPr>
          <p:cNvSpPr txBox="1"/>
          <p:nvPr/>
        </p:nvSpPr>
        <p:spPr>
          <a:xfrm>
            <a:off x="548859" y="5917109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861" name="모서리가 둥근 직사각형 1005">
            <a:extLst>
              <a:ext uri="{FF2B5EF4-FFF2-40B4-BE49-F238E27FC236}">
                <a16:creationId xmlns:a16="http://schemas.microsoft.com/office/drawing/2014/main" id="{B02E837D-5318-493D-B07A-AA7A18DE91C4}"/>
              </a:ext>
            </a:extLst>
          </p:cNvPr>
          <p:cNvSpPr/>
          <p:nvPr/>
        </p:nvSpPr>
        <p:spPr>
          <a:xfrm>
            <a:off x="553151" y="5887214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862" name="직선 연결선 861">
            <a:extLst>
              <a:ext uri="{FF2B5EF4-FFF2-40B4-BE49-F238E27FC236}">
                <a16:creationId xmlns:a16="http://schemas.microsoft.com/office/drawing/2014/main" id="{8658B79F-5715-481C-90D4-2EF8498CF3CA}"/>
              </a:ext>
            </a:extLst>
          </p:cNvPr>
          <p:cNvCxnSpPr/>
          <p:nvPr/>
        </p:nvCxnSpPr>
        <p:spPr>
          <a:xfrm>
            <a:off x="1085475" y="5889886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3" name="TextBox 862">
            <a:extLst>
              <a:ext uri="{FF2B5EF4-FFF2-40B4-BE49-F238E27FC236}">
                <a16:creationId xmlns:a16="http://schemas.microsoft.com/office/drawing/2014/main" id="{1FEED490-4F69-4FE9-A066-262FBB9BBE4B}"/>
              </a:ext>
            </a:extLst>
          </p:cNvPr>
          <p:cNvSpPr txBox="1"/>
          <p:nvPr/>
        </p:nvSpPr>
        <p:spPr>
          <a:xfrm>
            <a:off x="488504" y="6279022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864" name="양쪽 대괄호 863">
            <a:extLst>
              <a:ext uri="{FF2B5EF4-FFF2-40B4-BE49-F238E27FC236}">
                <a16:creationId xmlns:a16="http://schemas.microsoft.com/office/drawing/2014/main" id="{15477E55-FF7C-42E5-8AE8-B6C52C4CF1F7}"/>
              </a:ext>
            </a:extLst>
          </p:cNvPr>
          <p:cNvSpPr/>
          <p:nvPr/>
        </p:nvSpPr>
        <p:spPr>
          <a:xfrm>
            <a:off x="1180926" y="6036153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866" name="직선 연결선 865">
            <a:extLst>
              <a:ext uri="{FF2B5EF4-FFF2-40B4-BE49-F238E27FC236}">
                <a16:creationId xmlns:a16="http://schemas.microsoft.com/office/drawing/2014/main" id="{CEF261C8-B412-4CE4-8751-2ED768C240F3}"/>
              </a:ext>
            </a:extLst>
          </p:cNvPr>
          <p:cNvCxnSpPr/>
          <p:nvPr/>
        </p:nvCxnSpPr>
        <p:spPr>
          <a:xfrm>
            <a:off x="1706575" y="5889886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D2DEB118-B0AB-480C-B706-5E652733153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56586" y="5897357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58449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5D59FA07-17D1-4AA0-A7ED-E450012AC22D}"/>
              </a:ext>
            </a:extLst>
          </p:cNvPr>
          <p:cNvSpPr txBox="1"/>
          <p:nvPr/>
        </p:nvSpPr>
        <p:spPr>
          <a:xfrm>
            <a:off x="468573" y="205665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D4CEAAD-0F79-4253-B59C-B8801BC57CDA}"/>
              </a:ext>
            </a:extLst>
          </p:cNvPr>
          <p:cNvSpPr txBox="1"/>
          <p:nvPr/>
        </p:nvSpPr>
        <p:spPr>
          <a:xfrm>
            <a:off x="450825" y="423984"/>
            <a:ext cx="237989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9A03131-F0D5-4ABE-93E4-58F30BF80FC9}"/>
              </a:ext>
            </a:extLst>
          </p:cNvPr>
          <p:cNvSpPr txBox="1"/>
          <p:nvPr/>
        </p:nvSpPr>
        <p:spPr>
          <a:xfrm>
            <a:off x="423175" y="63157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701F519-5FEB-4473-BD57-E67F6A867138}"/>
              </a:ext>
            </a:extLst>
          </p:cNvPr>
          <p:cNvSpPr txBox="1"/>
          <p:nvPr/>
        </p:nvSpPr>
        <p:spPr>
          <a:xfrm>
            <a:off x="1037269" y="702525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탐구영역</a:t>
            </a:r>
          </a:p>
        </p:txBody>
      </p:sp>
      <p:sp>
        <p:nvSpPr>
          <p:cNvPr id="8" name="모서리가 둥근 직사각형 1448">
            <a:extLst>
              <a:ext uri="{FF2B5EF4-FFF2-40B4-BE49-F238E27FC236}">
                <a16:creationId xmlns:a16="http://schemas.microsoft.com/office/drawing/2014/main" id="{0B398352-38F6-4EA6-A2F9-4BBA3E955C65}"/>
              </a:ext>
            </a:extLst>
          </p:cNvPr>
          <p:cNvSpPr/>
          <p:nvPr/>
        </p:nvSpPr>
        <p:spPr>
          <a:xfrm>
            <a:off x="508143" y="112877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63D0CCBC-4101-45E5-A355-C9F27971C7A4}"/>
              </a:ext>
            </a:extLst>
          </p:cNvPr>
          <p:cNvCxnSpPr/>
          <p:nvPr/>
        </p:nvCxnSpPr>
        <p:spPr>
          <a:xfrm>
            <a:off x="508144" y="135642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60E27533-4606-4F12-82B5-EF4BE0C9B9CC}"/>
              </a:ext>
            </a:extLst>
          </p:cNvPr>
          <p:cNvSpPr txBox="1"/>
          <p:nvPr/>
        </p:nvSpPr>
        <p:spPr>
          <a:xfrm>
            <a:off x="622559" y="112207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F7ADFAE-86D3-46F8-8D0F-87B50E582631}"/>
              </a:ext>
            </a:extLst>
          </p:cNvPr>
          <p:cNvSpPr txBox="1"/>
          <p:nvPr/>
        </p:nvSpPr>
        <p:spPr>
          <a:xfrm>
            <a:off x="1521961" y="1162974"/>
            <a:ext cx="10902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7F0EA19C-3237-4898-8AF4-C27FEDCF1E0F}"/>
              </a:ext>
            </a:extLst>
          </p:cNvPr>
          <p:cNvCxnSpPr/>
          <p:nvPr/>
        </p:nvCxnSpPr>
        <p:spPr>
          <a:xfrm>
            <a:off x="1982576" y="136299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B7994656-B816-40F5-9373-DBF75431D5F0}"/>
              </a:ext>
            </a:extLst>
          </p:cNvPr>
          <p:cNvSpPr txBox="1"/>
          <p:nvPr/>
        </p:nvSpPr>
        <p:spPr>
          <a:xfrm>
            <a:off x="479551" y="136525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" name="모서리가 둥근 직사각형 1458">
            <a:extLst>
              <a:ext uri="{FF2B5EF4-FFF2-40B4-BE49-F238E27FC236}">
                <a16:creationId xmlns:a16="http://schemas.microsoft.com/office/drawing/2014/main" id="{05C670C5-0DE2-42EE-8B00-BE87DE51F468}"/>
              </a:ext>
            </a:extLst>
          </p:cNvPr>
          <p:cNvSpPr/>
          <p:nvPr/>
        </p:nvSpPr>
        <p:spPr>
          <a:xfrm>
            <a:off x="2327187" y="14736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DC5EE42-B2A0-448D-A73D-732B06DC96C0}"/>
              </a:ext>
            </a:extLst>
          </p:cNvPr>
          <p:cNvSpPr txBox="1"/>
          <p:nvPr/>
        </p:nvSpPr>
        <p:spPr>
          <a:xfrm>
            <a:off x="404587" y="169671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모서리가 둥근 직사각형 1460">
            <a:extLst>
              <a:ext uri="{FF2B5EF4-FFF2-40B4-BE49-F238E27FC236}">
                <a16:creationId xmlns:a16="http://schemas.microsoft.com/office/drawing/2014/main" id="{D6C64CE9-6931-4F69-BCE1-7AFE4FB4DAA1}"/>
              </a:ext>
            </a:extLst>
          </p:cNvPr>
          <p:cNvSpPr/>
          <p:nvPr/>
        </p:nvSpPr>
        <p:spPr>
          <a:xfrm>
            <a:off x="508144" y="197877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ECFD3A08-3852-4D58-AAFB-F7A80BC96330}"/>
              </a:ext>
            </a:extLst>
          </p:cNvPr>
          <p:cNvCxnSpPr/>
          <p:nvPr/>
        </p:nvCxnSpPr>
        <p:spPr>
          <a:xfrm>
            <a:off x="979402" y="197877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63849106-0C47-4580-9837-25F9BC982632}"/>
              </a:ext>
            </a:extLst>
          </p:cNvPr>
          <p:cNvCxnSpPr>
            <a:stCxn id="16" idx="3"/>
          </p:cNvCxnSpPr>
          <p:nvPr/>
        </p:nvCxnSpPr>
        <p:spPr>
          <a:xfrm flipH="1" flipV="1">
            <a:off x="973808" y="225764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DDD8F670-47C9-4CCC-963E-3993050D635A}"/>
              </a:ext>
            </a:extLst>
          </p:cNvPr>
          <p:cNvGrpSpPr/>
          <p:nvPr/>
        </p:nvGrpSpPr>
        <p:grpSpPr>
          <a:xfrm>
            <a:off x="488895" y="6004426"/>
            <a:ext cx="2374669" cy="635407"/>
            <a:chOff x="517286" y="5844293"/>
            <a:chExt cx="2374669" cy="635407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66D5157-0A81-4188-BDFB-171194DCF3D2}"/>
                </a:ext>
              </a:extLst>
            </p:cNvPr>
            <p:cNvSpPr txBox="1"/>
            <p:nvPr/>
          </p:nvSpPr>
          <p:spPr>
            <a:xfrm>
              <a:off x="542159" y="587151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21" name="모서리가 둥근 직사각형 1560">
              <a:extLst>
                <a:ext uri="{FF2B5EF4-FFF2-40B4-BE49-F238E27FC236}">
                  <a16:creationId xmlns:a16="http://schemas.microsoft.com/office/drawing/2014/main" id="{A3FBF18A-7E6A-40B4-B3BF-CD40D5778EBA}"/>
                </a:ext>
              </a:extLst>
            </p:cNvPr>
            <p:cNvSpPr/>
            <p:nvPr/>
          </p:nvSpPr>
          <p:spPr>
            <a:xfrm>
              <a:off x="546451" y="5846057"/>
              <a:ext cx="2180602" cy="624157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DFDF5DAF-DCE4-4EEE-98F6-1CC6DDD7BCF6}"/>
                </a:ext>
              </a:extLst>
            </p:cNvPr>
            <p:cNvCxnSpPr/>
            <p:nvPr/>
          </p:nvCxnSpPr>
          <p:spPr>
            <a:xfrm>
              <a:off x="1078775" y="5844293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직선 연결선 22">
              <a:extLst>
                <a:ext uri="{FF2B5EF4-FFF2-40B4-BE49-F238E27FC236}">
                  <a16:creationId xmlns:a16="http://schemas.microsoft.com/office/drawing/2014/main" id="{149B1266-6822-4E9A-ACE8-F79F4F6F7B23}"/>
                </a:ext>
              </a:extLst>
            </p:cNvPr>
            <p:cNvCxnSpPr/>
            <p:nvPr/>
          </p:nvCxnSpPr>
          <p:spPr>
            <a:xfrm>
              <a:off x="1575325" y="5853779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1DFF34CA-5DDC-4F34-AF58-CA19C92D2215}"/>
                </a:ext>
              </a:extLst>
            </p:cNvPr>
            <p:cNvSpPr txBox="1"/>
            <p:nvPr/>
          </p:nvSpPr>
          <p:spPr>
            <a:xfrm>
              <a:off x="517286" y="6175644"/>
              <a:ext cx="7412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5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.)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FB72F52-A744-4E8F-A497-550269010478}"/>
                </a:ext>
              </a:extLst>
            </p:cNvPr>
            <p:cNvSpPr txBox="1"/>
            <p:nvPr/>
          </p:nvSpPr>
          <p:spPr>
            <a:xfrm>
              <a:off x="1553725" y="5864865"/>
              <a:ext cx="13382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본인 여부</a:t>
              </a:r>
              <a:r>
                <a:rPr lang="en-US" altLang="ko-KR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 및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문형의 표기가 정확한지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확인</a:t>
              </a:r>
              <a:r>
                <a:rPr lang="en-US" altLang="ko-KR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옆란에</a:t>
              </a:r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서명 또는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날인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양쪽 대괄호 25">
              <a:extLst>
                <a:ext uri="{FF2B5EF4-FFF2-40B4-BE49-F238E27FC236}">
                  <a16:creationId xmlns:a16="http://schemas.microsoft.com/office/drawing/2014/main" id="{995A0E43-DB37-448B-91A5-0EC07E8083B8}"/>
                </a:ext>
              </a:extLst>
            </p:cNvPr>
            <p:cNvSpPr/>
            <p:nvPr/>
          </p:nvSpPr>
          <p:spPr>
            <a:xfrm>
              <a:off x="1123737" y="5990560"/>
              <a:ext cx="395443" cy="323938"/>
            </a:xfrm>
            <a:prstGeom prst="bracketPair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</p:grpSp>
      <p:sp>
        <p:nvSpPr>
          <p:cNvPr id="27" name="모서리가 둥근 직사각형 503">
            <a:extLst>
              <a:ext uri="{FF2B5EF4-FFF2-40B4-BE49-F238E27FC236}">
                <a16:creationId xmlns:a16="http://schemas.microsoft.com/office/drawing/2014/main" id="{2F32758F-C1B8-4431-910C-CAF972283419}"/>
              </a:ext>
            </a:extLst>
          </p:cNvPr>
          <p:cNvSpPr/>
          <p:nvPr/>
        </p:nvSpPr>
        <p:spPr>
          <a:xfrm>
            <a:off x="512033" y="2602286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CC694808-2CDA-4E0B-BD15-C4FBAC70B497}"/>
              </a:ext>
            </a:extLst>
          </p:cNvPr>
          <p:cNvCxnSpPr/>
          <p:nvPr/>
        </p:nvCxnSpPr>
        <p:spPr>
          <a:xfrm>
            <a:off x="512033" y="2837360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E64AB8D1-504B-4D12-B6F8-AE76B6CA59BF}"/>
              </a:ext>
            </a:extLst>
          </p:cNvPr>
          <p:cNvCxnSpPr/>
          <p:nvPr/>
        </p:nvCxnSpPr>
        <p:spPr>
          <a:xfrm>
            <a:off x="982181" y="2602286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0000AC24-2F53-4B30-8040-7F0758D30187}"/>
              </a:ext>
            </a:extLst>
          </p:cNvPr>
          <p:cNvCxnSpPr/>
          <p:nvPr/>
        </p:nvCxnSpPr>
        <p:spPr>
          <a:xfrm>
            <a:off x="506343" y="302798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CA194B8F-EAED-42D8-831B-CE2D44CF8FA8}"/>
              </a:ext>
            </a:extLst>
          </p:cNvPr>
          <p:cNvCxnSpPr/>
          <p:nvPr/>
        </p:nvCxnSpPr>
        <p:spPr>
          <a:xfrm>
            <a:off x="506343" y="328845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4EC1D677-F7EF-43EB-8997-EE3B8E6750B3}"/>
              </a:ext>
            </a:extLst>
          </p:cNvPr>
          <p:cNvCxnSpPr/>
          <p:nvPr/>
        </p:nvCxnSpPr>
        <p:spPr>
          <a:xfrm>
            <a:off x="508501" y="332655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055D1F9D-0B9D-4EE0-BCAE-677116473389}"/>
              </a:ext>
            </a:extLst>
          </p:cNvPr>
          <p:cNvCxnSpPr/>
          <p:nvPr/>
        </p:nvCxnSpPr>
        <p:spPr>
          <a:xfrm>
            <a:off x="664433" y="30342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F996E370-7CD7-43B6-B740-15A86F55461C}"/>
              </a:ext>
            </a:extLst>
          </p:cNvPr>
          <p:cNvCxnSpPr/>
          <p:nvPr/>
        </p:nvCxnSpPr>
        <p:spPr>
          <a:xfrm>
            <a:off x="822808" y="30323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BC0BEA7-E8BE-47B1-B7A4-765EB22974AA}"/>
              </a:ext>
            </a:extLst>
          </p:cNvPr>
          <p:cNvCxnSpPr/>
          <p:nvPr/>
        </p:nvCxnSpPr>
        <p:spPr>
          <a:xfrm>
            <a:off x="981183" y="30301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25D7FB2A-A9F8-437C-B300-1DF07C2A2099}"/>
              </a:ext>
            </a:extLst>
          </p:cNvPr>
          <p:cNvCxnSpPr/>
          <p:nvPr/>
        </p:nvCxnSpPr>
        <p:spPr>
          <a:xfrm>
            <a:off x="1139557" y="30301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B51B5D65-366D-49F3-B787-57EFF7324418}"/>
              </a:ext>
            </a:extLst>
          </p:cNvPr>
          <p:cNvCxnSpPr/>
          <p:nvPr/>
        </p:nvCxnSpPr>
        <p:spPr>
          <a:xfrm>
            <a:off x="1301963" y="303217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34566A5E-B781-4FCC-BAC4-C34517720AC2}"/>
              </a:ext>
            </a:extLst>
          </p:cNvPr>
          <p:cNvCxnSpPr/>
          <p:nvPr/>
        </p:nvCxnSpPr>
        <p:spPr>
          <a:xfrm>
            <a:off x="1461515" y="302798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A1910AC1-3845-4DC8-8FBD-77F7E496F5D8}"/>
              </a:ext>
            </a:extLst>
          </p:cNvPr>
          <p:cNvCxnSpPr/>
          <p:nvPr/>
        </p:nvCxnSpPr>
        <p:spPr>
          <a:xfrm>
            <a:off x="1621067" y="30343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0DC3BEB5-F1DC-4557-B100-9E1C9A555725}"/>
              </a:ext>
            </a:extLst>
          </p:cNvPr>
          <p:cNvCxnSpPr/>
          <p:nvPr/>
        </p:nvCxnSpPr>
        <p:spPr>
          <a:xfrm>
            <a:off x="1780619" y="30364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A6CC41ED-F84C-4CA9-A26A-86C6C60AF850}"/>
              </a:ext>
            </a:extLst>
          </p:cNvPr>
          <p:cNvCxnSpPr/>
          <p:nvPr/>
        </p:nvCxnSpPr>
        <p:spPr>
          <a:xfrm>
            <a:off x="1177300" y="3156125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2E6053EA-67BC-4F4A-A0E3-3BA3D79300C3}"/>
              </a:ext>
            </a:extLst>
          </p:cNvPr>
          <p:cNvCxnSpPr/>
          <p:nvPr/>
        </p:nvCxnSpPr>
        <p:spPr>
          <a:xfrm>
            <a:off x="1178230" y="4608984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680988AA-6C34-4EB4-8F55-444AD39CE6B9}"/>
              </a:ext>
            </a:extLst>
          </p:cNvPr>
          <p:cNvSpPr txBox="1"/>
          <p:nvPr/>
        </p:nvSpPr>
        <p:spPr>
          <a:xfrm>
            <a:off x="494688" y="2602286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C3BDD20D-8B52-4CEB-838B-E140D119494A}"/>
              </a:ext>
            </a:extLst>
          </p:cNvPr>
          <p:cNvCxnSpPr/>
          <p:nvPr/>
        </p:nvCxnSpPr>
        <p:spPr>
          <a:xfrm>
            <a:off x="2313725" y="3036954"/>
            <a:ext cx="9131" cy="28997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A790D884-0B02-4C72-AF13-3E17C7141963}"/>
              </a:ext>
            </a:extLst>
          </p:cNvPr>
          <p:cNvGrpSpPr/>
          <p:nvPr/>
        </p:nvGrpSpPr>
        <p:grpSpPr>
          <a:xfrm>
            <a:off x="2128746" y="3022583"/>
            <a:ext cx="368419" cy="298574"/>
            <a:chOff x="973510" y="3996969"/>
            <a:chExt cx="1119450" cy="298574"/>
          </a:xfrm>
        </p:grpSpPr>
        <p:cxnSp>
          <p:nvCxnSpPr>
            <p:cNvPr id="46" name="직선 연결선 45">
              <a:extLst>
                <a:ext uri="{FF2B5EF4-FFF2-40B4-BE49-F238E27FC236}">
                  <a16:creationId xmlns:a16="http://schemas.microsoft.com/office/drawing/2014/main" id="{7655879D-AF13-4419-A199-8BC27313EF6C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직선 연결선 46">
              <a:extLst>
                <a:ext uri="{FF2B5EF4-FFF2-40B4-BE49-F238E27FC236}">
                  <a16:creationId xmlns:a16="http://schemas.microsoft.com/office/drawing/2014/main" id="{D4D36D57-113B-477C-9302-D3FBDD34B64E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6F330CFE-46D8-4AA7-B2DE-520B1A1B0740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모서리가 둥근 직사각형 532">
            <a:extLst>
              <a:ext uri="{FF2B5EF4-FFF2-40B4-BE49-F238E27FC236}">
                <a16:creationId xmlns:a16="http://schemas.microsoft.com/office/drawing/2014/main" id="{52B1375D-EDD4-4110-93E0-22F799C79283}"/>
              </a:ext>
            </a:extLst>
          </p:cNvPr>
          <p:cNvSpPr/>
          <p:nvPr/>
        </p:nvSpPr>
        <p:spPr>
          <a:xfrm>
            <a:off x="2135172" y="2602286"/>
            <a:ext cx="357409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BC41ADB-B577-4A92-8CB9-A441B24F11AC}"/>
              </a:ext>
            </a:extLst>
          </p:cNvPr>
          <p:cNvSpPr txBox="1"/>
          <p:nvPr/>
        </p:nvSpPr>
        <p:spPr>
          <a:xfrm>
            <a:off x="2274792" y="28866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1E5D150-D75B-4C46-A195-FB4ADFCE19DA}"/>
              </a:ext>
            </a:extLst>
          </p:cNvPr>
          <p:cNvSpPr txBox="1"/>
          <p:nvPr/>
        </p:nvSpPr>
        <p:spPr>
          <a:xfrm>
            <a:off x="2109697" y="288983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52" name="모서리가 둥근 직사각형 539">
            <a:extLst>
              <a:ext uri="{FF2B5EF4-FFF2-40B4-BE49-F238E27FC236}">
                <a16:creationId xmlns:a16="http://schemas.microsoft.com/office/drawing/2014/main" id="{0356C65F-2FAD-4227-8142-F1E6E5045296}"/>
              </a:ext>
            </a:extLst>
          </p:cNvPr>
          <p:cNvSpPr/>
          <p:nvPr/>
        </p:nvSpPr>
        <p:spPr>
          <a:xfrm>
            <a:off x="2199778" y="33774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" name="모서리가 둥근 직사각형 540">
            <a:extLst>
              <a:ext uri="{FF2B5EF4-FFF2-40B4-BE49-F238E27FC236}">
                <a16:creationId xmlns:a16="http://schemas.microsoft.com/office/drawing/2014/main" id="{4FE2BD2F-9A04-4D73-9BFB-DAD2EC76424C}"/>
              </a:ext>
            </a:extLst>
          </p:cNvPr>
          <p:cNvSpPr/>
          <p:nvPr/>
        </p:nvSpPr>
        <p:spPr>
          <a:xfrm>
            <a:off x="2376891" y="33760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모서리가 둥근 직사각형 701">
            <a:extLst>
              <a:ext uri="{FF2B5EF4-FFF2-40B4-BE49-F238E27FC236}">
                <a16:creationId xmlns:a16="http://schemas.microsoft.com/office/drawing/2014/main" id="{2828E431-CF48-444D-A674-263372A4406B}"/>
              </a:ext>
            </a:extLst>
          </p:cNvPr>
          <p:cNvSpPr/>
          <p:nvPr/>
        </p:nvSpPr>
        <p:spPr>
          <a:xfrm>
            <a:off x="2199480" y="36402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모서리가 둥근 직사각형 702">
            <a:extLst>
              <a:ext uri="{FF2B5EF4-FFF2-40B4-BE49-F238E27FC236}">
                <a16:creationId xmlns:a16="http://schemas.microsoft.com/office/drawing/2014/main" id="{AEEF5FDE-DF4C-41E6-9DA7-7C7E03BAC4E9}"/>
              </a:ext>
            </a:extLst>
          </p:cNvPr>
          <p:cNvSpPr/>
          <p:nvPr/>
        </p:nvSpPr>
        <p:spPr>
          <a:xfrm>
            <a:off x="2376593" y="3638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모서리가 둥근 직사각형 698">
            <a:extLst>
              <a:ext uri="{FF2B5EF4-FFF2-40B4-BE49-F238E27FC236}">
                <a16:creationId xmlns:a16="http://schemas.microsoft.com/office/drawing/2014/main" id="{CF10D2F6-9ACD-4912-9010-686681AF8450}"/>
              </a:ext>
            </a:extLst>
          </p:cNvPr>
          <p:cNvSpPr/>
          <p:nvPr/>
        </p:nvSpPr>
        <p:spPr>
          <a:xfrm>
            <a:off x="2203747" y="39028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모서리가 둥근 직사각형 699">
            <a:extLst>
              <a:ext uri="{FF2B5EF4-FFF2-40B4-BE49-F238E27FC236}">
                <a16:creationId xmlns:a16="http://schemas.microsoft.com/office/drawing/2014/main" id="{6E7E0A9F-50FC-43F3-B0B1-DB8E6E0D8F63}"/>
              </a:ext>
            </a:extLst>
          </p:cNvPr>
          <p:cNvSpPr/>
          <p:nvPr/>
        </p:nvSpPr>
        <p:spPr>
          <a:xfrm>
            <a:off x="2380860" y="39015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모서리가 둥근 직사각형 695">
            <a:extLst>
              <a:ext uri="{FF2B5EF4-FFF2-40B4-BE49-F238E27FC236}">
                <a16:creationId xmlns:a16="http://schemas.microsoft.com/office/drawing/2014/main" id="{6BA5E0F3-F386-4452-96D8-26C44B964420}"/>
              </a:ext>
            </a:extLst>
          </p:cNvPr>
          <p:cNvSpPr/>
          <p:nvPr/>
        </p:nvSpPr>
        <p:spPr>
          <a:xfrm>
            <a:off x="2195288" y="41676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모서리가 둥근 직사각형 696">
            <a:extLst>
              <a:ext uri="{FF2B5EF4-FFF2-40B4-BE49-F238E27FC236}">
                <a16:creationId xmlns:a16="http://schemas.microsoft.com/office/drawing/2014/main" id="{00A3B7EE-5663-40A1-B0F8-864297BAF74E}"/>
              </a:ext>
            </a:extLst>
          </p:cNvPr>
          <p:cNvSpPr/>
          <p:nvPr/>
        </p:nvSpPr>
        <p:spPr>
          <a:xfrm>
            <a:off x="2372401" y="41663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모서리가 둥근 직사각형 692">
            <a:extLst>
              <a:ext uri="{FF2B5EF4-FFF2-40B4-BE49-F238E27FC236}">
                <a16:creationId xmlns:a16="http://schemas.microsoft.com/office/drawing/2014/main" id="{D53C7D3D-B0A1-46F3-BA5B-EAFF0BA05FB9}"/>
              </a:ext>
            </a:extLst>
          </p:cNvPr>
          <p:cNvSpPr/>
          <p:nvPr/>
        </p:nvSpPr>
        <p:spPr>
          <a:xfrm>
            <a:off x="2199480" y="44323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모서리가 둥근 직사각형 693">
            <a:extLst>
              <a:ext uri="{FF2B5EF4-FFF2-40B4-BE49-F238E27FC236}">
                <a16:creationId xmlns:a16="http://schemas.microsoft.com/office/drawing/2014/main" id="{318A55C8-EDD4-41E1-AB4B-FE434F15AD51}"/>
              </a:ext>
            </a:extLst>
          </p:cNvPr>
          <p:cNvSpPr/>
          <p:nvPr/>
        </p:nvSpPr>
        <p:spPr>
          <a:xfrm>
            <a:off x="2376593" y="443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모서리가 둥근 직사각형 689">
            <a:extLst>
              <a:ext uri="{FF2B5EF4-FFF2-40B4-BE49-F238E27FC236}">
                <a16:creationId xmlns:a16="http://schemas.microsoft.com/office/drawing/2014/main" id="{FBF257AB-B1E0-4F4C-A732-10B0C710843D}"/>
              </a:ext>
            </a:extLst>
          </p:cNvPr>
          <p:cNvSpPr/>
          <p:nvPr/>
        </p:nvSpPr>
        <p:spPr>
          <a:xfrm>
            <a:off x="2201638" y="47013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모서리가 둥근 직사각형 690">
            <a:extLst>
              <a:ext uri="{FF2B5EF4-FFF2-40B4-BE49-F238E27FC236}">
                <a16:creationId xmlns:a16="http://schemas.microsoft.com/office/drawing/2014/main" id="{13230079-264D-4B7C-A40E-4B9F89DFBCC9}"/>
              </a:ext>
            </a:extLst>
          </p:cNvPr>
          <p:cNvSpPr/>
          <p:nvPr/>
        </p:nvSpPr>
        <p:spPr>
          <a:xfrm>
            <a:off x="2378751" y="46999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" name="모서리가 둥근 직사각형 686">
            <a:extLst>
              <a:ext uri="{FF2B5EF4-FFF2-40B4-BE49-F238E27FC236}">
                <a16:creationId xmlns:a16="http://schemas.microsoft.com/office/drawing/2014/main" id="{757E0CAF-EC6C-45E0-BF41-2D4EA89E63B9}"/>
              </a:ext>
            </a:extLst>
          </p:cNvPr>
          <p:cNvSpPr/>
          <p:nvPr/>
        </p:nvSpPr>
        <p:spPr>
          <a:xfrm>
            <a:off x="2201638" y="49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" name="모서리가 둥근 직사각형 687">
            <a:extLst>
              <a:ext uri="{FF2B5EF4-FFF2-40B4-BE49-F238E27FC236}">
                <a16:creationId xmlns:a16="http://schemas.microsoft.com/office/drawing/2014/main" id="{99830F95-8DDE-4860-823F-9E6A34864303}"/>
              </a:ext>
            </a:extLst>
          </p:cNvPr>
          <p:cNvSpPr/>
          <p:nvPr/>
        </p:nvSpPr>
        <p:spPr>
          <a:xfrm>
            <a:off x="2378751" y="49655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모서리가 둥근 직사각형 683">
            <a:extLst>
              <a:ext uri="{FF2B5EF4-FFF2-40B4-BE49-F238E27FC236}">
                <a16:creationId xmlns:a16="http://schemas.microsoft.com/office/drawing/2014/main" id="{AC6881BC-F343-4798-B06E-132E6DDC4B93}"/>
              </a:ext>
            </a:extLst>
          </p:cNvPr>
          <p:cNvSpPr/>
          <p:nvPr/>
        </p:nvSpPr>
        <p:spPr>
          <a:xfrm>
            <a:off x="2199480" y="52307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모서리가 둥근 직사각형 684">
            <a:extLst>
              <a:ext uri="{FF2B5EF4-FFF2-40B4-BE49-F238E27FC236}">
                <a16:creationId xmlns:a16="http://schemas.microsoft.com/office/drawing/2014/main" id="{DFE972ED-16E5-43CC-8961-700457E8878D}"/>
              </a:ext>
            </a:extLst>
          </p:cNvPr>
          <p:cNvSpPr/>
          <p:nvPr/>
        </p:nvSpPr>
        <p:spPr>
          <a:xfrm>
            <a:off x="2376593" y="52294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모서리가 둥근 직사각형 680">
            <a:extLst>
              <a:ext uri="{FF2B5EF4-FFF2-40B4-BE49-F238E27FC236}">
                <a16:creationId xmlns:a16="http://schemas.microsoft.com/office/drawing/2014/main" id="{2F7639CD-BB96-483C-A673-78F933CFEB55}"/>
              </a:ext>
            </a:extLst>
          </p:cNvPr>
          <p:cNvSpPr/>
          <p:nvPr/>
        </p:nvSpPr>
        <p:spPr>
          <a:xfrm>
            <a:off x="2199480" y="54934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모서리가 둥근 직사각형 681">
            <a:extLst>
              <a:ext uri="{FF2B5EF4-FFF2-40B4-BE49-F238E27FC236}">
                <a16:creationId xmlns:a16="http://schemas.microsoft.com/office/drawing/2014/main" id="{3ED62DF9-5CBB-42A0-8A1F-4A0ED5EF7436}"/>
              </a:ext>
            </a:extLst>
          </p:cNvPr>
          <p:cNvSpPr/>
          <p:nvPr/>
        </p:nvSpPr>
        <p:spPr>
          <a:xfrm>
            <a:off x="2376593" y="54920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" name="모서리가 둥근 직사각형 677">
            <a:extLst>
              <a:ext uri="{FF2B5EF4-FFF2-40B4-BE49-F238E27FC236}">
                <a16:creationId xmlns:a16="http://schemas.microsoft.com/office/drawing/2014/main" id="{E6F2716D-2042-4FE6-BDD1-D01B65C475CC}"/>
              </a:ext>
            </a:extLst>
          </p:cNvPr>
          <p:cNvSpPr/>
          <p:nvPr/>
        </p:nvSpPr>
        <p:spPr>
          <a:xfrm>
            <a:off x="2195435" y="5762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" name="모서리가 둥근 직사각형 678">
            <a:extLst>
              <a:ext uri="{FF2B5EF4-FFF2-40B4-BE49-F238E27FC236}">
                <a16:creationId xmlns:a16="http://schemas.microsoft.com/office/drawing/2014/main" id="{FC3F48DE-D6C1-442B-BC72-468C34E268DB}"/>
              </a:ext>
            </a:extLst>
          </p:cNvPr>
          <p:cNvSpPr/>
          <p:nvPr/>
        </p:nvSpPr>
        <p:spPr>
          <a:xfrm>
            <a:off x="2372548" y="57608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4A2FA01B-33B4-4C57-AEED-0AC764F868BB}"/>
              </a:ext>
            </a:extLst>
          </p:cNvPr>
          <p:cNvSpPr txBox="1"/>
          <p:nvPr/>
        </p:nvSpPr>
        <p:spPr>
          <a:xfrm>
            <a:off x="1991574" y="2578852"/>
            <a:ext cx="6643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C2CD9A80-1764-4532-8392-A3BCE9230532}"/>
              </a:ext>
            </a:extLst>
          </p:cNvPr>
          <p:cNvGrpSpPr/>
          <p:nvPr/>
        </p:nvGrpSpPr>
        <p:grpSpPr>
          <a:xfrm>
            <a:off x="1832796" y="3379009"/>
            <a:ext cx="59531" cy="2482172"/>
            <a:chOff x="3046626" y="1827124"/>
            <a:chExt cx="59531" cy="2482172"/>
          </a:xfrm>
        </p:grpSpPr>
        <p:sp>
          <p:nvSpPr>
            <p:cNvPr id="74" name="모서리가 둥근 직사각형 759">
              <a:extLst>
                <a:ext uri="{FF2B5EF4-FFF2-40B4-BE49-F238E27FC236}">
                  <a16:creationId xmlns:a16="http://schemas.microsoft.com/office/drawing/2014/main" id="{A5C592F4-A3A8-4C26-9014-D3C97907D989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" name="모서리가 둥근 직사각형 760">
              <a:extLst>
                <a:ext uri="{FF2B5EF4-FFF2-40B4-BE49-F238E27FC236}">
                  <a16:creationId xmlns:a16="http://schemas.microsoft.com/office/drawing/2014/main" id="{CA179CD7-F028-4CC9-8A3E-237542BF813E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" name="모서리가 둥근 직사각형 761">
              <a:extLst>
                <a:ext uri="{FF2B5EF4-FFF2-40B4-BE49-F238E27FC236}">
                  <a16:creationId xmlns:a16="http://schemas.microsoft.com/office/drawing/2014/main" id="{AA041F7F-777D-44A7-980F-9B571F961CE2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" name="모서리가 둥근 직사각형 762">
              <a:extLst>
                <a:ext uri="{FF2B5EF4-FFF2-40B4-BE49-F238E27FC236}">
                  <a16:creationId xmlns:a16="http://schemas.microsoft.com/office/drawing/2014/main" id="{F1E53855-E6BE-451E-A55D-4F323D6C4CC0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" name="모서리가 둥근 직사각형 763">
              <a:extLst>
                <a:ext uri="{FF2B5EF4-FFF2-40B4-BE49-F238E27FC236}">
                  <a16:creationId xmlns:a16="http://schemas.microsoft.com/office/drawing/2014/main" id="{6EA24AD9-48E5-43D2-BE4A-C554E8588635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" name="모서리가 둥근 직사각형 764">
              <a:extLst>
                <a:ext uri="{FF2B5EF4-FFF2-40B4-BE49-F238E27FC236}">
                  <a16:creationId xmlns:a16="http://schemas.microsoft.com/office/drawing/2014/main" id="{14088A2F-BB80-4920-B3F5-EE7A2FAAB890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" name="모서리가 둥근 직사각형 765">
              <a:extLst>
                <a:ext uri="{FF2B5EF4-FFF2-40B4-BE49-F238E27FC236}">
                  <a16:creationId xmlns:a16="http://schemas.microsoft.com/office/drawing/2014/main" id="{158312CD-A2B2-43F4-935C-09993D23F2BA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" name="모서리가 둥근 직사각형 766">
              <a:extLst>
                <a:ext uri="{FF2B5EF4-FFF2-40B4-BE49-F238E27FC236}">
                  <a16:creationId xmlns:a16="http://schemas.microsoft.com/office/drawing/2014/main" id="{B93F6A98-A922-47AB-A337-4FE371150ADD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" name="모서리가 둥근 직사각형 767">
              <a:extLst>
                <a:ext uri="{FF2B5EF4-FFF2-40B4-BE49-F238E27FC236}">
                  <a16:creationId xmlns:a16="http://schemas.microsoft.com/office/drawing/2014/main" id="{571C1208-DE7C-40B5-9F95-BFB11B6F8806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" name="모서리가 둥근 직사각형 768">
              <a:extLst>
                <a:ext uri="{FF2B5EF4-FFF2-40B4-BE49-F238E27FC236}">
                  <a16:creationId xmlns:a16="http://schemas.microsoft.com/office/drawing/2014/main" id="{B57DAFEE-F51B-4B39-B7EC-12D448E87535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74BE29F1-9883-4CB0-9671-ECA9332E32FE}"/>
              </a:ext>
            </a:extLst>
          </p:cNvPr>
          <p:cNvGrpSpPr/>
          <p:nvPr/>
        </p:nvGrpSpPr>
        <p:grpSpPr>
          <a:xfrm>
            <a:off x="1673468" y="3379009"/>
            <a:ext cx="59531" cy="2482172"/>
            <a:chOff x="3046626" y="1827124"/>
            <a:chExt cx="59531" cy="2482172"/>
          </a:xfrm>
        </p:grpSpPr>
        <p:sp>
          <p:nvSpPr>
            <p:cNvPr id="85" name="모서리가 둥근 직사각형 770">
              <a:extLst>
                <a:ext uri="{FF2B5EF4-FFF2-40B4-BE49-F238E27FC236}">
                  <a16:creationId xmlns:a16="http://schemas.microsoft.com/office/drawing/2014/main" id="{F42C6C5B-9369-4095-A58E-1649BB87B92F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" name="모서리가 둥근 직사각형 771">
              <a:extLst>
                <a:ext uri="{FF2B5EF4-FFF2-40B4-BE49-F238E27FC236}">
                  <a16:creationId xmlns:a16="http://schemas.microsoft.com/office/drawing/2014/main" id="{20C3BA9A-28EE-4D2D-B75C-4155AD73B029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" name="모서리가 둥근 직사각형 772">
              <a:extLst>
                <a:ext uri="{FF2B5EF4-FFF2-40B4-BE49-F238E27FC236}">
                  <a16:creationId xmlns:a16="http://schemas.microsoft.com/office/drawing/2014/main" id="{EDE416FD-CD79-45A8-B2CC-A5AD08C203CE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" name="모서리가 둥근 직사각형 773">
              <a:extLst>
                <a:ext uri="{FF2B5EF4-FFF2-40B4-BE49-F238E27FC236}">
                  <a16:creationId xmlns:a16="http://schemas.microsoft.com/office/drawing/2014/main" id="{9D6896FD-4E14-4FA7-9994-BE6F81A579AD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" name="모서리가 둥근 직사각형 774">
              <a:extLst>
                <a:ext uri="{FF2B5EF4-FFF2-40B4-BE49-F238E27FC236}">
                  <a16:creationId xmlns:a16="http://schemas.microsoft.com/office/drawing/2014/main" id="{64F877CC-6381-45F8-BE6E-5D2BFA27C466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" name="모서리가 둥근 직사각형 775">
              <a:extLst>
                <a:ext uri="{FF2B5EF4-FFF2-40B4-BE49-F238E27FC236}">
                  <a16:creationId xmlns:a16="http://schemas.microsoft.com/office/drawing/2014/main" id="{117D9442-0289-40AE-A961-996964507A72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" name="모서리가 둥근 직사각형 776">
              <a:extLst>
                <a:ext uri="{FF2B5EF4-FFF2-40B4-BE49-F238E27FC236}">
                  <a16:creationId xmlns:a16="http://schemas.microsoft.com/office/drawing/2014/main" id="{FE4DE420-5502-40C2-A198-DEBB5311E4EC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" name="모서리가 둥근 직사각형 777">
              <a:extLst>
                <a:ext uri="{FF2B5EF4-FFF2-40B4-BE49-F238E27FC236}">
                  <a16:creationId xmlns:a16="http://schemas.microsoft.com/office/drawing/2014/main" id="{FEF2F8B2-6885-46C6-8566-C5516300EEC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" name="모서리가 둥근 직사각형 778">
              <a:extLst>
                <a:ext uri="{FF2B5EF4-FFF2-40B4-BE49-F238E27FC236}">
                  <a16:creationId xmlns:a16="http://schemas.microsoft.com/office/drawing/2014/main" id="{1A1C247A-66B0-4FE6-9381-220EC8C50057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" name="모서리가 둥근 직사각형 784">
              <a:extLst>
                <a:ext uri="{FF2B5EF4-FFF2-40B4-BE49-F238E27FC236}">
                  <a16:creationId xmlns:a16="http://schemas.microsoft.com/office/drawing/2014/main" id="{B0E39EBA-A8BD-469B-B312-C8F4108DBC23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D089E522-B810-48FE-8BE8-72C74AAFB13C}"/>
              </a:ext>
            </a:extLst>
          </p:cNvPr>
          <p:cNvGrpSpPr/>
          <p:nvPr/>
        </p:nvGrpSpPr>
        <p:grpSpPr>
          <a:xfrm>
            <a:off x="1514139" y="3379009"/>
            <a:ext cx="59531" cy="2482172"/>
            <a:chOff x="3046626" y="1827124"/>
            <a:chExt cx="59531" cy="2482172"/>
          </a:xfrm>
        </p:grpSpPr>
        <p:sp>
          <p:nvSpPr>
            <p:cNvPr id="96" name="모서리가 둥근 직사각형 793">
              <a:extLst>
                <a:ext uri="{FF2B5EF4-FFF2-40B4-BE49-F238E27FC236}">
                  <a16:creationId xmlns:a16="http://schemas.microsoft.com/office/drawing/2014/main" id="{59F1BBAA-D7AB-412C-AF94-F2DB35835EC0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" name="모서리가 둥근 직사각형 795">
              <a:extLst>
                <a:ext uri="{FF2B5EF4-FFF2-40B4-BE49-F238E27FC236}">
                  <a16:creationId xmlns:a16="http://schemas.microsoft.com/office/drawing/2014/main" id="{A8E12929-A6C8-4A92-83E5-BCB5C12FFBB3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" name="모서리가 둥근 직사각형 796">
              <a:extLst>
                <a:ext uri="{FF2B5EF4-FFF2-40B4-BE49-F238E27FC236}">
                  <a16:creationId xmlns:a16="http://schemas.microsoft.com/office/drawing/2014/main" id="{C8D41CCE-6BF7-466B-BABB-9A841FA24C4F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" name="모서리가 둥근 직사각형 797">
              <a:extLst>
                <a:ext uri="{FF2B5EF4-FFF2-40B4-BE49-F238E27FC236}">
                  <a16:creationId xmlns:a16="http://schemas.microsoft.com/office/drawing/2014/main" id="{ADA74607-7EB0-46CC-9B19-02C852F270D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" name="모서리가 둥근 직사각형 798">
              <a:extLst>
                <a:ext uri="{FF2B5EF4-FFF2-40B4-BE49-F238E27FC236}">
                  <a16:creationId xmlns:a16="http://schemas.microsoft.com/office/drawing/2014/main" id="{4B72B3FD-D280-403E-9132-BAA88BB0180D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" name="모서리가 둥근 직사각형 799">
              <a:extLst>
                <a:ext uri="{FF2B5EF4-FFF2-40B4-BE49-F238E27FC236}">
                  <a16:creationId xmlns:a16="http://schemas.microsoft.com/office/drawing/2014/main" id="{D950828D-F66F-4685-BAD4-CE96AA05121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" name="모서리가 둥근 직사각형 800">
              <a:extLst>
                <a:ext uri="{FF2B5EF4-FFF2-40B4-BE49-F238E27FC236}">
                  <a16:creationId xmlns:a16="http://schemas.microsoft.com/office/drawing/2014/main" id="{63D490F4-5AA6-4109-98FF-39FAA186B654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" name="모서리가 둥근 직사각형 801">
              <a:extLst>
                <a:ext uri="{FF2B5EF4-FFF2-40B4-BE49-F238E27FC236}">
                  <a16:creationId xmlns:a16="http://schemas.microsoft.com/office/drawing/2014/main" id="{14F3D77C-92B6-4798-B292-CDDDA5D47E3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" name="모서리가 둥근 직사각형 802">
              <a:extLst>
                <a:ext uri="{FF2B5EF4-FFF2-40B4-BE49-F238E27FC236}">
                  <a16:creationId xmlns:a16="http://schemas.microsoft.com/office/drawing/2014/main" id="{1FD74854-C4C3-447C-8E7B-48151A38D4E8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모서리가 둥근 직사각형 803">
              <a:extLst>
                <a:ext uri="{FF2B5EF4-FFF2-40B4-BE49-F238E27FC236}">
                  <a16:creationId xmlns:a16="http://schemas.microsoft.com/office/drawing/2014/main" id="{3C048B12-6E21-46C8-81F5-A042588ED52B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5CC0B0FF-F3EC-4DA9-A15E-78DE35671CDB}"/>
              </a:ext>
            </a:extLst>
          </p:cNvPr>
          <p:cNvGrpSpPr/>
          <p:nvPr/>
        </p:nvGrpSpPr>
        <p:grpSpPr>
          <a:xfrm>
            <a:off x="1354810" y="3379009"/>
            <a:ext cx="59531" cy="2482172"/>
            <a:chOff x="3046626" y="1827124"/>
            <a:chExt cx="59531" cy="2482172"/>
          </a:xfrm>
        </p:grpSpPr>
        <p:sp>
          <p:nvSpPr>
            <p:cNvPr id="107" name="모서리가 둥근 직사각형 805">
              <a:extLst>
                <a:ext uri="{FF2B5EF4-FFF2-40B4-BE49-F238E27FC236}">
                  <a16:creationId xmlns:a16="http://schemas.microsoft.com/office/drawing/2014/main" id="{C0FBEA6D-3945-41AF-B38A-866A4EC1730C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806">
              <a:extLst>
                <a:ext uri="{FF2B5EF4-FFF2-40B4-BE49-F238E27FC236}">
                  <a16:creationId xmlns:a16="http://schemas.microsoft.com/office/drawing/2014/main" id="{34FBFA1A-BA5D-48C6-81AE-771B27F822A5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" name="모서리가 둥근 직사각형 807">
              <a:extLst>
                <a:ext uri="{FF2B5EF4-FFF2-40B4-BE49-F238E27FC236}">
                  <a16:creationId xmlns:a16="http://schemas.microsoft.com/office/drawing/2014/main" id="{A3C904C4-1A26-42A3-921F-48661F07DA3E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" name="모서리가 둥근 직사각형 808">
              <a:extLst>
                <a:ext uri="{FF2B5EF4-FFF2-40B4-BE49-F238E27FC236}">
                  <a16:creationId xmlns:a16="http://schemas.microsoft.com/office/drawing/2014/main" id="{FDC33D84-12AB-4B09-84E5-FAF2D874D9A3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" name="모서리가 둥근 직사각형 809">
              <a:extLst>
                <a:ext uri="{FF2B5EF4-FFF2-40B4-BE49-F238E27FC236}">
                  <a16:creationId xmlns:a16="http://schemas.microsoft.com/office/drawing/2014/main" id="{D4A4316F-5FAF-4DCE-A6C8-A0955A9561D7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" name="모서리가 둥근 직사각형 810">
              <a:extLst>
                <a:ext uri="{FF2B5EF4-FFF2-40B4-BE49-F238E27FC236}">
                  <a16:creationId xmlns:a16="http://schemas.microsoft.com/office/drawing/2014/main" id="{70971698-3126-4AFE-91F4-4ABD046DF1B1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3" name="모서리가 둥근 직사각형 811">
              <a:extLst>
                <a:ext uri="{FF2B5EF4-FFF2-40B4-BE49-F238E27FC236}">
                  <a16:creationId xmlns:a16="http://schemas.microsoft.com/office/drawing/2014/main" id="{21172D07-AC81-4CEA-9EE4-AF93165FAF94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" name="모서리가 둥근 직사각형 812">
              <a:extLst>
                <a:ext uri="{FF2B5EF4-FFF2-40B4-BE49-F238E27FC236}">
                  <a16:creationId xmlns:a16="http://schemas.microsoft.com/office/drawing/2014/main" id="{66A89495-DEB9-4656-854C-C3E09D800E82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5" name="모서리가 둥근 직사각형 813">
              <a:extLst>
                <a:ext uri="{FF2B5EF4-FFF2-40B4-BE49-F238E27FC236}">
                  <a16:creationId xmlns:a16="http://schemas.microsoft.com/office/drawing/2014/main" id="{13539672-1ACF-4412-8721-CC3746973ECF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6" name="모서리가 둥근 직사각형 814">
              <a:extLst>
                <a:ext uri="{FF2B5EF4-FFF2-40B4-BE49-F238E27FC236}">
                  <a16:creationId xmlns:a16="http://schemas.microsoft.com/office/drawing/2014/main" id="{77E75DE0-F8F9-4A44-9810-01626FC7C0CD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B18112CA-DA79-4EA8-B3AA-57937E9BDFAB}"/>
              </a:ext>
            </a:extLst>
          </p:cNvPr>
          <p:cNvGrpSpPr/>
          <p:nvPr/>
        </p:nvGrpSpPr>
        <p:grpSpPr>
          <a:xfrm>
            <a:off x="1032752" y="3379009"/>
            <a:ext cx="59531" cy="2482172"/>
            <a:chOff x="3046626" y="1827124"/>
            <a:chExt cx="59531" cy="2482172"/>
          </a:xfrm>
        </p:grpSpPr>
        <p:sp>
          <p:nvSpPr>
            <p:cNvPr id="118" name="모서리가 둥근 직사각형 816">
              <a:extLst>
                <a:ext uri="{FF2B5EF4-FFF2-40B4-BE49-F238E27FC236}">
                  <a16:creationId xmlns:a16="http://schemas.microsoft.com/office/drawing/2014/main" id="{FF76E5BD-EFB4-4B8D-9D32-7F4E53397FF6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" name="모서리가 둥근 직사각형 817">
              <a:extLst>
                <a:ext uri="{FF2B5EF4-FFF2-40B4-BE49-F238E27FC236}">
                  <a16:creationId xmlns:a16="http://schemas.microsoft.com/office/drawing/2014/main" id="{0965213A-F530-4497-AA26-8EA55B4D4355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" name="모서리가 둥근 직사각형 818">
              <a:extLst>
                <a:ext uri="{FF2B5EF4-FFF2-40B4-BE49-F238E27FC236}">
                  <a16:creationId xmlns:a16="http://schemas.microsoft.com/office/drawing/2014/main" id="{1A73200B-967F-46D2-BE86-95E8A477631B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" name="모서리가 둥근 직사각형 819">
              <a:extLst>
                <a:ext uri="{FF2B5EF4-FFF2-40B4-BE49-F238E27FC236}">
                  <a16:creationId xmlns:a16="http://schemas.microsoft.com/office/drawing/2014/main" id="{5C7508EB-F9B5-4596-B1EC-37FDC1DF0FB3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" name="모서리가 둥근 직사각형 820">
              <a:extLst>
                <a:ext uri="{FF2B5EF4-FFF2-40B4-BE49-F238E27FC236}">
                  <a16:creationId xmlns:a16="http://schemas.microsoft.com/office/drawing/2014/main" id="{A06F9514-F8E0-4174-9698-DE17FCDFFDBD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" name="모서리가 둥근 직사각형 821">
              <a:extLst>
                <a:ext uri="{FF2B5EF4-FFF2-40B4-BE49-F238E27FC236}">
                  <a16:creationId xmlns:a16="http://schemas.microsoft.com/office/drawing/2014/main" id="{35158361-3AFE-4037-AC5E-BA7E92B82307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" name="모서리가 둥근 직사각형 822">
              <a:extLst>
                <a:ext uri="{FF2B5EF4-FFF2-40B4-BE49-F238E27FC236}">
                  <a16:creationId xmlns:a16="http://schemas.microsoft.com/office/drawing/2014/main" id="{07398978-38AB-4204-9126-DB9639233E3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" name="모서리가 둥근 직사각형 823">
              <a:extLst>
                <a:ext uri="{FF2B5EF4-FFF2-40B4-BE49-F238E27FC236}">
                  <a16:creationId xmlns:a16="http://schemas.microsoft.com/office/drawing/2014/main" id="{54CEFF89-1C63-44B3-8FDC-BF2975158CCF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" name="모서리가 둥근 직사각형 824">
              <a:extLst>
                <a:ext uri="{FF2B5EF4-FFF2-40B4-BE49-F238E27FC236}">
                  <a16:creationId xmlns:a16="http://schemas.microsoft.com/office/drawing/2014/main" id="{FD255A33-3515-4554-B0D5-5CB2FA990AEC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" name="모서리가 둥근 직사각형 825">
              <a:extLst>
                <a:ext uri="{FF2B5EF4-FFF2-40B4-BE49-F238E27FC236}">
                  <a16:creationId xmlns:a16="http://schemas.microsoft.com/office/drawing/2014/main" id="{9A064C67-589A-4A95-9216-57A23E833C00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77ED746D-4998-4368-BDA4-95A0AFDAFFB0}"/>
              </a:ext>
            </a:extLst>
          </p:cNvPr>
          <p:cNvGrpSpPr/>
          <p:nvPr/>
        </p:nvGrpSpPr>
        <p:grpSpPr>
          <a:xfrm>
            <a:off x="868448" y="3379009"/>
            <a:ext cx="59531" cy="2482172"/>
            <a:chOff x="3046626" y="1827124"/>
            <a:chExt cx="59531" cy="2482172"/>
          </a:xfrm>
        </p:grpSpPr>
        <p:sp>
          <p:nvSpPr>
            <p:cNvPr id="129" name="모서리가 둥근 직사각형 827">
              <a:extLst>
                <a:ext uri="{FF2B5EF4-FFF2-40B4-BE49-F238E27FC236}">
                  <a16:creationId xmlns:a16="http://schemas.microsoft.com/office/drawing/2014/main" id="{F42E0AE5-C33C-410E-A7F8-323A15CC0C09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" name="모서리가 둥근 직사각형 828">
              <a:extLst>
                <a:ext uri="{FF2B5EF4-FFF2-40B4-BE49-F238E27FC236}">
                  <a16:creationId xmlns:a16="http://schemas.microsoft.com/office/drawing/2014/main" id="{93579016-310A-46BB-8DD4-438FCA0C83A2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" name="모서리가 둥근 직사각형 829">
              <a:extLst>
                <a:ext uri="{FF2B5EF4-FFF2-40B4-BE49-F238E27FC236}">
                  <a16:creationId xmlns:a16="http://schemas.microsoft.com/office/drawing/2014/main" id="{D173B751-6AA6-4A9C-B979-F21BFB92389B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" name="모서리가 둥근 직사각형 830">
              <a:extLst>
                <a:ext uri="{FF2B5EF4-FFF2-40B4-BE49-F238E27FC236}">
                  <a16:creationId xmlns:a16="http://schemas.microsoft.com/office/drawing/2014/main" id="{14650E5A-43E8-42DF-943F-2DDC416E2FA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" name="모서리가 둥근 직사각형 831">
              <a:extLst>
                <a:ext uri="{FF2B5EF4-FFF2-40B4-BE49-F238E27FC236}">
                  <a16:creationId xmlns:a16="http://schemas.microsoft.com/office/drawing/2014/main" id="{2C485ACC-EC66-43AF-83F7-0EF725053E9D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" name="모서리가 둥근 직사각형 867">
              <a:extLst>
                <a:ext uri="{FF2B5EF4-FFF2-40B4-BE49-F238E27FC236}">
                  <a16:creationId xmlns:a16="http://schemas.microsoft.com/office/drawing/2014/main" id="{394DBEB7-9214-4349-9640-70DD5E60E1EE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" name="모서리가 둥근 직사각형 911">
              <a:extLst>
                <a:ext uri="{FF2B5EF4-FFF2-40B4-BE49-F238E27FC236}">
                  <a16:creationId xmlns:a16="http://schemas.microsoft.com/office/drawing/2014/main" id="{B108563A-9EFF-48E8-81B1-0886A1D6B56A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6" name="모서리가 둥근 직사각형 913">
              <a:extLst>
                <a:ext uri="{FF2B5EF4-FFF2-40B4-BE49-F238E27FC236}">
                  <a16:creationId xmlns:a16="http://schemas.microsoft.com/office/drawing/2014/main" id="{B867DFDF-4FAA-4C9F-B985-7AD1ABD5F2A0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" name="모서리가 둥근 직사각형 917">
              <a:extLst>
                <a:ext uri="{FF2B5EF4-FFF2-40B4-BE49-F238E27FC236}">
                  <a16:creationId xmlns:a16="http://schemas.microsoft.com/office/drawing/2014/main" id="{10D07D1C-899C-4B89-9FF7-5547956E79A2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" name="모서리가 둥근 직사각형 921">
              <a:extLst>
                <a:ext uri="{FF2B5EF4-FFF2-40B4-BE49-F238E27FC236}">
                  <a16:creationId xmlns:a16="http://schemas.microsoft.com/office/drawing/2014/main" id="{BE190B5D-481F-4CB4-AC37-A8BC52AFFA48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FADBE32D-411B-4383-B013-B23853E55F79}"/>
              </a:ext>
            </a:extLst>
          </p:cNvPr>
          <p:cNvGrpSpPr/>
          <p:nvPr/>
        </p:nvGrpSpPr>
        <p:grpSpPr>
          <a:xfrm>
            <a:off x="711020" y="3379009"/>
            <a:ext cx="59531" cy="2482172"/>
            <a:chOff x="3046626" y="1827124"/>
            <a:chExt cx="59531" cy="2482172"/>
          </a:xfrm>
        </p:grpSpPr>
        <p:sp>
          <p:nvSpPr>
            <p:cNvPr id="140" name="모서리가 둥근 직사각형 929">
              <a:extLst>
                <a:ext uri="{FF2B5EF4-FFF2-40B4-BE49-F238E27FC236}">
                  <a16:creationId xmlns:a16="http://schemas.microsoft.com/office/drawing/2014/main" id="{365FD4D0-66D1-415D-8114-60AEDD15488D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" name="모서리가 둥근 직사각형 933">
              <a:extLst>
                <a:ext uri="{FF2B5EF4-FFF2-40B4-BE49-F238E27FC236}">
                  <a16:creationId xmlns:a16="http://schemas.microsoft.com/office/drawing/2014/main" id="{DA68997A-CAD0-403C-9588-239E46A8EC20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" name="모서리가 둥근 직사각형 937">
              <a:extLst>
                <a:ext uri="{FF2B5EF4-FFF2-40B4-BE49-F238E27FC236}">
                  <a16:creationId xmlns:a16="http://schemas.microsoft.com/office/drawing/2014/main" id="{429017E2-3480-40C7-A5D1-E0B3F78ECBDE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" name="모서리가 둥근 직사각형 941">
              <a:extLst>
                <a:ext uri="{FF2B5EF4-FFF2-40B4-BE49-F238E27FC236}">
                  <a16:creationId xmlns:a16="http://schemas.microsoft.com/office/drawing/2014/main" id="{EE5120F8-711F-4ABA-A650-E9B660018818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" name="모서리가 둥근 직사각형 945">
              <a:extLst>
                <a:ext uri="{FF2B5EF4-FFF2-40B4-BE49-F238E27FC236}">
                  <a16:creationId xmlns:a16="http://schemas.microsoft.com/office/drawing/2014/main" id="{A6B5ADBA-1A0B-4501-96F9-F449145C88F4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" name="모서리가 둥근 직사각형 949">
              <a:extLst>
                <a:ext uri="{FF2B5EF4-FFF2-40B4-BE49-F238E27FC236}">
                  <a16:creationId xmlns:a16="http://schemas.microsoft.com/office/drawing/2014/main" id="{6BB73635-C7E8-49EC-8924-EC98136EE24A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" name="모서리가 둥근 직사각형 951">
              <a:extLst>
                <a:ext uri="{FF2B5EF4-FFF2-40B4-BE49-F238E27FC236}">
                  <a16:creationId xmlns:a16="http://schemas.microsoft.com/office/drawing/2014/main" id="{423A9482-075F-44B6-9638-24B4DE49DCCE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" name="모서리가 둥근 직사각형 952">
              <a:extLst>
                <a:ext uri="{FF2B5EF4-FFF2-40B4-BE49-F238E27FC236}">
                  <a16:creationId xmlns:a16="http://schemas.microsoft.com/office/drawing/2014/main" id="{74FFAD04-FDD6-4F91-BA40-DAD699D427FC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8" name="모서리가 둥근 직사각형 953">
              <a:extLst>
                <a:ext uri="{FF2B5EF4-FFF2-40B4-BE49-F238E27FC236}">
                  <a16:creationId xmlns:a16="http://schemas.microsoft.com/office/drawing/2014/main" id="{2D88BF54-5E2D-48B5-A600-7DDF194751BF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9" name="모서리가 둥근 직사각형 954">
              <a:extLst>
                <a:ext uri="{FF2B5EF4-FFF2-40B4-BE49-F238E27FC236}">
                  <a16:creationId xmlns:a16="http://schemas.microsoft.com/office/drawing/2014/main" id="{1C6C2B71-C882-48E3-861C-F4AD02084B50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50" name="그룹 149">
            <a:extLst>
              <a:ext uri="{FF2B5EF4-FFF2-40B4-BE49-F238E27FC236}">
                <a16:creationId xmlns:a16="http://schemas.microsoft.com/office/drawing/2014/main" id="{CC7DFECB-ECAF-4118-9790-258D39F8E4B9}"/>
              </a:ext>
            </a:extLst>
          </p:cNvPr>
          <p:cNvGrpSpPr/>
          <p:nvPr/>
        </p:nvGrpSpPr>
        <p:grpSpPr>
          <a:xfrm>
            <a:off x="555482" y="3379009"/>
            <a:ext cx="59531" cy="2482172"/>
            <a:chOff x="3046626" y="1827124"/>
            <a:chExt cx="59531" cy="2482172"/>
          </a:xfrm>
        </p:grpSpPr>
        <p:sp>
          <p:nvSpPr>
            <p:cNvPr id="151" name="모서리가 둥근 직사각형 956">
              <a:extLst>
                <a:ext uri="{FF2B5EF4-FFF2-40B4-BE49-F238E27FC236}">
                  <a16:creationId xmlns:a16="http://schemas.microsoft.com/office/drawing/2014/main" id="{9A506FD7-CFE7-4694-9534-E6E6002AE2DE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" name="모서리가 둥근 직사각형 957">
              <a:extLst>
                <a:ext uri="{FF2B5EF4-FFF2-40B4-BE49-F238E27FC236}">
                  <a16:creationId xmlns:a16="http://schemas.microsoft.com/office/drawing/2014/main" id="{795CA712-64EE-4D14-8E8E-93FE9D05FD50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" name="모서리가 둥근 직사각형 958">
              <a:extLst>
                <a:ext uri="{FF2B5EF4-FFF2-40B4-BE49-F238E27FC236}">
                  <a16:creationId xmlns:a16="http://schemas.microsoft.com/office/drawing/2014/main" id="{8F43DFAA-368C-41C3-97FD-BE7CC364C711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" name="모서리가 둥근 직사각형 959">
              <a:extLst>
                <a:ext uri="{FF2B5EF4-FFF2-40B4-BE49-F238E27FC236}">
                  <a16:creationId xmlns:a16="http://schemas.microsoft.com/office/drawing/2014/main" id="{E2589E5C-B2BA-480A-A441-B24F9B850ACC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5" name="모서리가 둥근 직사각형 960">
              <a:extLst>
                <a:ext uri="{FF2B5EF4-FFF2-40B4-BE49-F238E27FC236}">
                  <a16:creationId xmlns:a16="http://schemas.microsoft.com/office/drawing/2014/main" id="{C1778FC8-5A67-4DF9-97A1-BCCC665C8605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모서리가 둥근 직사각형 961">
              <a:extLst>
                <a:ext uri="{FF2B5EF4-FFF2-40B4-BE49-F238E27FC236}">
                  <a16:creationId xmlns:a16="http://schemas.microsoft.com/office/drawing/2014/main" id="{200EE88B-AAC0-4557-82E1-74A81E845879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" name="모서리가 둥근 직사각형 962">
              <a:extLst>
                <a:ext uri="{FF2B5EF4-FFF2-40B4-BE49-F238E27FC236}">
                  <a16:creationId xmlns:a16="http://schemas.microsoft.com/office/drawing/2014/main" id="{4DF0886E-CD2C-4351-9A09-7684014A6457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" name="모서리가 둥근 직사각형 963">
              <a:extLst>
                <a:ext uri="{FF2B5EF4-FFF2-40B4-BE49-F238E27FC236}">
                  <a16:creationId xmlns:a16="http://schemas.microsoft.com/office/drawing/2014/main" id="{74732921-49E3-4A09-9C64-0A67D45E51DE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" name="모서리가 둥근 직사각형 964">
              <a:extLst>
                <a:ext uri="{FF2B5EF4-FFF2-40B4-BE49-F238E27FC236}">
                  <a16:creationId xmlns:a16="http://schemas.microsoft.com/office/drawing/2014/main" id="{782D1B83-6718-4163-BE85-B21623D7007F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0" name="모서리가 둥근 직사각형 965">
              <a:extLst>
                <a:ext uri="{FF2B5EF4-FFF2-40B4-BE49-F238E27FC236}">
                  <a16:creationId xmlns:a16="http://schemas.microsoft.com/office/drawing/2014/main" id="{E61A0C71-678F-4A4C-9B0B-FDCA3EEE77D6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29DA2682-2EB2-439D-8250-20817E0D050B}"/>
              </a:ext>
            </a:extLst>
          </p:cNvPr>
          <p:cNvSpPr txBox="1"/>
          <p:nvPr/>
        </p:nvSpPr>
        <p:spPr>
          <a:xfrm>
            <a:off x="507354" y="2807940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2" name="직선 연결선 161">
            <a:extLst>
              <a:ext uri="{FF2B5EF4-FFF2-40B4-BE49-F238E27FC236}">
                <a16:creationId xmlns:a16="http://schemas.microsoft.com/office/drawing/2014/main" id="{3B3004FA-8B9D-4116-A140-C63EA1835310}"/>
              </a:ext>
            </a:extLst>
          </p:cNvPr>
          <p:cNvCxnSpPr/>
          <p:nvPr/>
        </p:nvCxnSpPr>
        <p:spPr>
          <a:xfrm>
            <a:off x="2778773" y="3032835"/>
            <a:ext cx="9131" cy="28997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3" name="그룹 162">
            <a:extLst>
              <a:ext uri="{FF2B5EF4-FFF2-40B4-BE49-F238E27FC236}">
                <a16:creationId xmlns:a16="http://schemas.microsoft.com/office/drawing/2014/main" id="{D648398D-F187-4540-82B0-C735F3501098}"/>
              </a:ext>
            </a:extLst>
          </p:cNvPr>
          <p:cNvGrpSpPr/>
          <p:nvPr/>
        </p:nvGrpSpPr>
        <p:grpSpPr>
          <a:xfrm>
            <a:off x="2593794" y="3018464"/>
            <a:ext cx="368419" cy="298574"/>
            <a:chOff x="973510" y="3996969"/>
            <a:chExt cx="1119450" cy="298574"/>
          </a:xfrm>
        </p:grpSpPr>
        <p:cxnSp>
          <p:nvCxnSpPr>
            <p:cNvPr id="164" name="직선 연결선 163">
              <a:extLst>
                <a:ext uri="{FF2B5EF4-FFF2-40B4-BE49-F238E27FC236}">
                  <a16:creationId xmlns:a16="http://schemas.microsoft.com/office/drawing/2014/main" id="{C5122BFB-A6B8-4529-ACD8-EC28948754CC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직선 연결선 164">
              <a:extLst>
                <a:ext uri="{FF2B5EF4-FFF2-40B4-BE49-F238E27FC236}">
                  <a16:creationId xmlns:a16="http://schemas.microsoft.com/office/drawing/2014/main" id="{830CD08F-B498-4E95-9E65-732CE423309E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직선 연결선 165">
              <a:extLst>
                <a:ext uri="{FF2B5EF4-FFF2-40B4-BE49-F238E27FC236}">
                  <a16:creationId xmlns:a16="http://schemas.microsoft.com/office/drawing/2014/main" id="{A67FA78F-0660-4EDD-8B63-0E5AEADB1866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7" name="모서리가 둥근 직사각형 532">
            <a:extLst>
              <a:ext uri="{FF2B5EF4-FFF2-40B4-BE49-F238E27FC236}">
                <a16:creationId xmlns:a16="http://schemas.microsoft.com/office/drawing/2014/main" id="{96134884-FE66-4E14-8701-804DBC676BA7}"/>
              </a:ext>
            </a:extLst>
          </p:cNvPr>
          <p:cNvSpPr/>
          <p:nvPr/>
        </p:nvSpPr>
        <p:spPr>
          <a:xfrm>
            <a:off x="2600220" y="2598167"/>
            <a:ext cx="357409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536418A0-2C81-4DFE-A889-D11907DAFF78}"/>
              </a:ext>
            </a:extLst>
          </p:cNvPr>
          <p:cNvSpPr txBox="1"/>
          <p:nvPr/>
        </p:nvSpPr>
        <p:spPr>
          <a:xfrm>
            <a:off x="2739840" y="288254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7852C955-4666-436D-8BD3-A8557F2CF5EC}"/>
              </a:ext>
            </a:extLst>
          </p:cNvPr>
          <p:cNvSpPr txBox="1"/>
          <p:nvPr/>
        </p:nvSpPr>
        <p:spPr>
          <a:xfrm>
            <a:off x="2574745" y="288571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70" name="모서리가 둥근 직사각형 539">
            <a:extLst>
              <a:ext uri="{FF2B5EF4-FFF2-40B4-BE49-F238E27FC236}">
                <a16:creationId xmlns:a16="http://schemas.microsoft.com/office/drawing/2014/main" id="{7B1BAF31-DC0B-4059-A03E-4EBD11930EC4}"/>
              </a:ext>
            </a:extLst>
          </p:cNvPr>
          <p:cNvSpPr/>
          <p:nvPr/>
        </p:nvSpPr>
        <p:spPr>
          <a:xfrm>
            <a:off x="2664826" y="33732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540">
            <a:extLst>
              <a:ext uri="{FF2B5EF4-FFF2-40B4-BE49-F238E27FC236}">
                <a16:creationId xmlns:a16="http://schemas.microsoft.com/office/drawing/2014/main" id="{2B0D3B78-96C8-4298-94FD-275AD3FA710E}"/>
              </a:ext>
            </a:extLst>
          </p:cNvPr>
          <p:cNvSpPr/>
          <p:nvPr/>
        </p:nvSpPr>
        <p:spPr>
          <a:xfrm>
            <a:off x="2841939" y="33719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701">
            <a:extLst>
              <a:ext uri="{FF2B5EF4-FFF2-40B4-BE49-F238E27FC236}">
                <a16:creationId xmlns:a16="http://schemas.microsoft.com/office/drawing/2014/main" id="{5D993A31-6D03-45CE-8653-5DAA16DCCACF}"/>
              </a:ext>
            </a:extLst>
          </p:cNvPr>
          <p:cNvSpPr/>
          <p:nvPr/>
        </p:nvSpPr>
        <p:spPr>
          <a:xfrm>
            <a:off x="2664528" y="36361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702">
            <a:extLst>
              <a:ext uri="{FF2B5EF4-FFF2-40B4-BE49-F238E27FC236}">
                <a16:creationId xmlns:a16="http://schemas.microsoft.com/office/drawing/2014/main" id="{758E55FB-5791-4B69-98A6-1C02A0B29E99}"/>
              </a:ext>
            </a:extLst>
          </p:cNvPr>
          <p:cNvSpPr/>
          <p:nvPr/>
        </p:nvSpPr>
        <p:spPr>
          <a:xfrm>
            <a:off x="2841641" y="3634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698">
            <a:extLst>
              <a:ext uri="{FF2B5EF4-FFF2-40B4-BE49-F238E27FC236}">
                <a16:creationId xmlns:a16="http://schemas.microsoft.com/office/drawing/2014/main" id="{B9412B0F-813B-4BED-92EE-A2BCBCE0A6AA}"/>
              </a:ext>
            </a:extLst>
          </p:cNvPr>
          <p:cNvSpPr/>
          <p:nvPr/>
        </p:nvSpPr>
        <p:spPr>
          <a:xfrm>
            <a:off x="2668795" y="38987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" name="모서리가 둥근 직사각형 699">
            <a:extLst>
              <a:ext uri="{FF2B5EF4-FFF2-40B4-BE49-F238E27FC236}">
                <a16:creationId xmlns:a16="http://schemas.microsoft.com/office/drawing/2014/main" id="{8D390A22-1119-49AB-8E99-6FB02E2AB542}"/>
              </a:ext>
            </a:extLst>
          </p:cNvPr>
          <p:cNvSpPr/>
          <p:nvPr/>
        </p:nvSpPr>
        <p:spPr>
          <a:xfrm>
            <a:off x="2845908" y="38974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" name="모서리가 둥근 직사각형 695">
            <a:extLst>
              <a:ext uri="{FF2B5EF4-FFF2-40B4-BE49-F238E27FC236}">
                <a16:creationId xmlns:a16="http://schemas.microsoft.com/office/drawing/2014/main" id="{CB96C3B7-A5C1-458B-9368-A61358B0B6BD}"/>
              </a:ext>
            </a:extLst>
          </p:cNvPr>
          <p:cNvSpPr/>
          <p:nvPr/>
        </p:nvSpPr>
        <p:spPr>
          <a:xfrm>
            <a:off x="2660336" y="4163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" name="모서리가 둥근 직사각형 696">
            <a:extLst>
              <a:ext uri="{FF2B5EF4-FFF2-40B4-BE49-F238E27FC236}">
                <a16:creationId xmlns:a16="http://schemas.microsoft.com/office/drawing/2014/main" id="{9B9187D0-A88D-4A96-82AA-116315DE336F}"/>
              </a:ext>
            </a:extLst>
          </p:cNvPr>
          <p:cNvSpPr/>
          <p:nvPr/>
        </p:nvSpPr>
        <p:spPr>
          <a:xfrm>
            <a:off x="2837449" y="4162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모서리가 둥근 직사각형 692">
            <a:extLst>
              <a:ext uri="{FF2B5EF4-FFF2-40B4-BE49-F238E27FC236}">
                <a16:creationId xmlns:a16="http://schemas.microsoft.com/office/drawing/2014/main" id="{02877873-BDE7-4300-881B-F9F48C4EDD0D}"/>
              </a:ext>
            </a:extLst>
          </p:cNvPr>
          <p:cNvSpPr/>
          <p:nvPr/>
        </p:nvSpPr>
        <p:spPr>
          <a:xfrm>
            <a:off x="2664528" y="44282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" name="모서리가 둥근 직사각형 693">
            <a:extLst>
              <a:ext uri="{FF2B5EF4-FFF2-40B4-BE49-F238E27FC236}">
                <a16:creationId xmlns:a16="http://schemas.microsoft.com/office/drawing/2014/main" id="{87C6E3D8-2360-4F1B-8500-2251B9D673C9}"/>
              </a:ext>
            </a:extLst>
          </p:cNvPr>
          <p:cNvSpPr/>
          <p:nvPr/>
        </p:nvSpPr>
        <p:spPr>
          <a:xfrm>
            <a:off x="2841641" y="44268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" name="모서리가 둥근 직사각형 689">
            <a:extLst>
              <a:ext uri="{FF2B5EF4-FFF2-40B4-BE49-F238E27FC236}">
                <a16:creationId xmlns:a16="http://schemas.microsoft.com/office/drawing/2014/main" id="{8D54817E-FC0E-4442-91A5-57935D2D484A}"/>
              </a:ext>
            </a:extLst>
          </p:cNvPr>
          <p:cNvSpPr/>
          <p:nvPr/>
        </p:nvSpPr>
        <p:spPr>
          <a:xfrm>
            <a:off x="2666686" y="4697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" name="모서리가 둥근 직사각형 690">
            <a:extLst>
              <a:ext uri="{FF2B5EF4-FFF2-40B4-BE49-F238E27FC236}">
                <a16:creationId xmlns:a16="http://schemas.microsoft.com/office/drawing/2014/main" id="{479D2B88-D518-41DE-ADA3-10CB712CCB99}"/>
              </a:ext>
            </a:extLst>
          </p:cNvPr>
          <p:cNvSpPr/>
          <p:nvPr/>
        </p:nvSpPr>
        <p:spPr>
          <a:xfrm>
            <a:off x="2843799" y="4695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" name="모서리가 둥근 직사각형 686">
            <a:extLst>
              <a:ext uri="{FF2B5EF4-FFF2-40B4-BE49-F238E27FC236}">
                <a16:creationId xmlns:a16="http://schemas.microsoft.com/office/drawing/2014/main" id="{87010BFC-3724-47C5-8437-720ACA5B6432}"/>
              </a:ext>
            </a:extLst>
          </p:cNvPr>
          <p:cNvSpPr/>
          <p:nvPr/>
        </p:nvSpPr>
        <p:spPr>
          <a:xfrm>
            <a:off x="2666686" y="49628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" name="모서리가 둥근 직사각형 687">
            <a:extLst>
              <a:ext uri="{FF2B5EF4-FFF2-40B4-BE49-F238E27FC236}">
                <a16:creationId xmlns:a16="http://schemas.microsoft.com/office/drawing/2014/main" id="{26A08CF9-55FC-4BC9-9A7E-AD507702EDFB}"/>
              </a:ext>
            </a:extLst>
          </p:cNvPr>
          <p:cNvSpPr/>
          <p:nvPr/>
        </p:nvSpPr>
        <p:spPr>
          <a:xfrm>
            <a:off x="2843799" y="49614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" name="모서리가 둥근 직사각형 683">
            <a:extLst>
              <a:ext uri="{FF2B5EF4-FFF2-40B4-BE49-F238E27FC236}">
                <a16:creationId xmlns:a16="http://schemas.microsoft.com/office/drawing/2014/main" id="{F4DBBD11-5B6B-4DC3-A454-EDF264946082}"/>
              </a:ext>
            </a:extLst>
          </p:cNvPr>
          <p:cNvSpPr/>
          <p:nvPr/>
        </p:nvSpPr>
        <p:spPr>
          <a:xfrm>
            <a:off x="2664528" y="52266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모서리가 둥근 직사각형 684">
            <a:extLst>
              <a:ext uri="{FF2B5EF4-FFF2-40B4-BE49-F238E27FC236}">
                <a16:creationId xmlns:a16="http://schemas.microsoft.com/office/drawing/2014/main" id="{9C56A740-90CD-435C-A70C-AA1749744EC9}"/>
              </a:ext>
            </a:extLst>
          </p:cNvPr>
          <p:cNvSpPr/>
          <p:nvPr/>
        </p:nvSpPr>
        <p:spPr>
          <a:xfrm>
            <a:off x="2841641" y="52253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" name="모서리가 둥근 직사각형 680">
            <a:extLst>
              <a:ext uri="{FF2B5EF4-FFF2-40B4-BE49-F238E27FC236}">
                <a16:creationId xmlns:a16="http://schemas.microsoft.com/office/drawing/2014/main" id="{E025C790-652E-4034-A863-60DEB33F8207}"/>
              </a:ext>
            </a:extLst>
          </p:cNvPr>
          <p:cNvSpPr/>
          <p:nvPr/>
        </p:nvSpPr>
        <p:spPr>
          <a:xfrm>
            <a:off x="2664528" y="5489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" name="모서리가 둥근 직사각형 681">
            <a:extLst>
              <a:ext uri="{FF2B5EF4-FFF2-40B4-BE49-F238E27FC236}">
                <a16:creationId xmlns:a16="http://schemas.microsoft.com/office/drawing/2014/main" id="{4B2A3D3E-6F0C-406E-8FA3-7ACFD11BAEEB}"/>
              </a:ext>
            </a:extLst>
          </p:cNvPr>
          <p:cNvSpPr/>
          <p:nvPr/>
        </p:nvSpPr>
        <p:spPr>
          <a:xfrm>
            <a:off x="2841641" y="5487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" name="모서리가 둥근 직사각형 677">
            <a:extLst>
              <a:ext uri="{FF2B5EF4-FFF2-40B4-BE49-F238E27FC236}">
                <a16:creationId xmlns:a16="http://schemas.microsoft.com/office/drawing/2014/main" id="{7C6274CA-081F-4507-A186-A3063843FB9C}"/>
              </a:ext>
            </a:extLst>
          </p:cNvPr>
          <p:cNvSpPr/>
          <p:nvPr/>
        </p:nvSpPr>
        <p:spPr>
          <a:xfrm>
            <a:off x="2660483" y="5758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" name="모서리가 둥근 직사각형 678">
            <a:extLst>
              <a:ext uri="{FF2B5EF4-FFF2-40B4-BE49-F238E27FC236}">
                <a16:creationId xmlns:a16="http://schemas.microsoft.com/office/drawing/2014/main" id="{A08BD219-B46F-499F-86F6-EBFA9B47F75A}"/>
              </a:ext>
            </a:extLst>
          </p:cNvPr>
          <p:cNvSpPr/>
          <p:nvPr/>
        </p:nvSpPr>
        <p:spPr>
          <a:xfrm>
            <a:off x="2837596" y="57566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6AA480A6-1464-4025-99AC-5AB1D669080A}"/>
              </a:ext>
            </a:extLst>
          </p:cNvPr>
          <p:cNvSpPr txBox="1"/>
          <p:nvPr/>
        </p:nvSpPr>
        <p:spPr>
          <a:xfrm>
            <a:off x="2453480" y="2574733"/>
            <a:ext cx="6694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E0A58909-6F66-4F65-AC1B-B37A08CD4EED}"/>
              </a:ext>
            </a:extLst>
          </p:cNvPr>
          <p:cNvSpPr txBox="1"/>
          <p:nvPr/>
        </p:nvSpPr>
        <p:spPr>
          <a:xfrm>
            <a:off x="5139701" y="514954"/>
            <a:ext cx="3538148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탐구영역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탐구 코드에 따른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실제 시험 고유번호를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탭에서 설정해야 합니다</a:t>
            </a:r>
          </a:p>
        </p:txBody>
      </p:sp>
      <p:sp>
        <p:nvSpPr>
          <p:cNvPr id="192" name="모서리가 둥근 직사각형 672">
            <a:extLst>
              <a:ext uri="{FF2B5EF4-FFF2-40B4-BE49-F238E27FC236}">
                <a16:creationId xmlns:a16="http://schemas.microsoft.com/office/drawing/2014/main" id="{7113D8FF-005C-4F0B-B734-6A673CDBCF5F}"/>
              </a:ext>
            </a:extLst>
          </p:cNvPr>
          <p:cNvSpPr/>
          <p:nvPr/>
        </p:nvSpPr>
        <p:spPr>
          <a:xfrm>
            <a:off x="3412741" y="549898"/>
            <a:ext cx="1473308" cy="5852379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 영역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(30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      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해당 선택과목이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아닌 문제지를 보거나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   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동시에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과목이상의</a:t>
            </a:r>
          </a:p>
          <a:p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문제지를 보는 것은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부정행위에 해당 되어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모든 시험이 무효 처리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됩니다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 영역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(30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자신이 선택한 과목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아닌 과목의 답안을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작성하거나 수정하는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 및 각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종료령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후 답안 작성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 등은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모두 부정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행위에 해당되어 모든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시험이 무효 처리 됩니다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15888" indent="-115888">
              <a:tabLst>
                <a:tab pos="0" algn="l"/>
              </a:tabLst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선택과목별 코드는 아래와 같습니다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코드에는 제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과목의 코드를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코드에는 제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과목의 코드를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마킹하세요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15888" indent="-115888">
              <a:tabLst>
                <a:tab pos="0" algn="l"/>
              </a:tabLst>
            </a:pP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과목명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물리학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생명과학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지구과학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물리학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생명과학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지구과학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생활과 윤리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윤리와 사상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한국지리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세계지리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동아시아사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세계사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정치와 법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경제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사회 문화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ko-KR" altLang="en-US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94" name="그림 193">
            <a:extLst>
              <a:ext uri="{FF2B5EF4-FFF2-40B4-BE49-F238E27FC236}">
                <a16:creationId xmlns:a16="http://schemas.microsoft.com/office/drawing/2014/main" id="{B5E5D9A3-171B-46C5-9B12-CDBA04DE08D2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030" t="15545" r="7882" b="8496"/>
          <a:stretch/>
        </p:blipFill>
        <p:spPr>
          <a:xfrm>
            <a:off x="5087937" y="2111657"/>
            <a:ext cx="4392488" cy="2839604"/>
          </a:xfrm>
          <a:prstGeom prst="rect">
            <a:avLst/>
          </a:prstGeom>
        </p:spPr>
      </p:pic>
      <p:sp>
        <p:nvSpPr>
          <p:cNvPr id="195" name="사각형: 둥근 모서리 194">
            <a:extLst>
              <a:ext uri="{FF2B5EF4-FFF2-40B4-BE49-F238E27FC236}">
                <a16:creationId xmlns:a16="http://schemas.microsoft.com/office/drawing/2014/main" id="{F79ED4DB-359C-42D2-A569-EA5594CD31C2}"/>
              </a:ext>
            </a:extLst>
          </p:cNvPr>
          <p:cNvSpPr/>
          <p:nvPr/>
        </p:nvSpPr>
        <p:spPr>
          <a:xfrm>
            <a:off x="6465168" y="2204864"/>
            <a:ext cx="684897" cy="216024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7" name="직선 화살표 연결선 196">
            <a:extLst>
              <a:ext uri="{FF2B5EF4-FFF2-40B4-BE49-F238E27FC236}">
                <a16:creationId xmlns:a16="http://schemas.microsoft.com/office/drawing/2014/main" id="{2FC6DDBC-6C2C-43D3-B819-4EF645F4ED43}"/>
              </a:ext>
            </a:extLst>
          </p:cNvPr>
          <p:cNvCxnSpPr>
            <a:cxnSpLocks/>
          </p:cNvCxnSpPr>
          <p:nvPr/>
        </p:nvCxnSpPr>
        <p:spPr>
          <a:xfrm flipV="1">
            <a:off x="4301464" y="2889838"/>
            <a:ext cx="1011576" cy="104321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직선 화살표 연결선 197">
            <a:extLst>
              <a:ext uri="{FF2B5EF4-FFF2-40B4-BE49-F238E27FC236}">
                <a16:creationId xmlns:a16="http://schemas.microsoft.com/office/drawing/2014/main" id="{625E8CB7-103F-431C-8A1B-9BB73B0EE271}"/>
              </a:ext>
            </a:extLst>
          </p:cNvPr>
          <p:cNvCxnSpPr>
            <a:cxnSpLocks/>
          </p:cNvCxnSpPr>
          <p:nvPr/>
        </p:nvCxnSpPr>
        <p:spPr>
          <a:xfrm flipH="1">
            <a:off x="5966901" y="1850605"/>
            <a:ext cx="542102" cy="103193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TextBox 201">
            <a:extLst>
              <a:ext uri="{FF2B5EF4-FFF2-40B4-BE49-F238E27FC236}">
                <a16:creationId xmlns:a16="http://schemas.microsoft.com/office/drawing/2014/main" id="{B0537B22-F571-4F33-A4FF-F4B468CB34AF}"/>
              </a:ext>
            </a:extLst>
          </p:cNvPr>
          <p:cNvSpPr txBox="1"/>
          <p:nvPr/>
        </p:nvSpPr>
        <p:spPr>
          <a:xfrm>
            <a:off x="6017196" y="1573606"/>
            <a:ext cx="2899236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</a:p>
        </p:txBody>
      </p:sp>
      <p:sp>
        <p:nvSpPr>
          <p:cNvPr id="204" name="사각형: 둥근 모서리 203">
            <a:extLst>
              <a:ext uri="{FF2B5EF4-FFF2-40B4-BE49-F238E27FC236}">
                <a16:creationId xmlns:a16="http://schemas.microsoft.com/office/drawing/2014/main" id="{22732AF8-1D78-4DEA-8EDC-E6DEE8FEED94}"/>
              </a:ext>
            </a:extLst>
          </p:cNvPr>
          <p:cNvSpPr/>
          <p:nvPr/>
        </p:nvSpPr>
        <p:spPr>
          <a:xfrm>
            <a:off x="3449907" y="3921717"/>
            <a:ext cx="871709" cy="2414060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497219CE-7826-4D0A-9560-BA47CD459E28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</p:spTree>
    <p:extLst>
      <p:ext uri="{BB962C8B-B14F-4D97-AF65-F5344CB8AC3E}">
        <p14:creationId xmlns:p14="http://schemas.microsoft.com/office/powerpoint/2010/main" val="142458411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TextBox 715"/>
          <p:cNvSpPr txBox="1"/>
          <p:nvPr/>
        </p:nvSpPr>
        <p:spPr>
          <a:xfrm>
            <a:off x="737755" y="1902811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445" name="TextBox 1444"/>
          <p:cNvSpPr txBox="1"/>
          <p:nvPr/>
        </p:nvSpPr>
        <p:spPr>
          <a:xfrm>
            <a:off x="720007" y="270139"/>
            <a:ext cx="237989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692357" y="477726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06451" y="548680"/>
            <a:ext cx="1150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탐구영역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777325" y="974928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777326" y="1202578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891741" y="968232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791143" y="1009129"/>
            <a:ext cx="109025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251758" y="1209150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748733" y="1211413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596369" y="1319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673769" y="1542872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777326" y="1824926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248584" y="1824926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242990" y="2103798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422112" y="240503"/>
            <a:ext cx="576388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grpSp>
        <p:nvGrpSpPr>
          <p:cNvPr id="1559" name="그룹 1558"/>
          <p:cNvGrpSpPr/>
          <p:nvPr/>
        </p:nvGrpSpPr>
        <p:grpSpPr>
          <a:xfrm>
            <a:off x="758077" y="5850581"/>
            <a:ext cx="2374669" cy="635407"/>
            <a:chOff x="517286" y="5844293"/>
            <a:chExt cx="2374669" cy="635407"/>
          </a:xfrm>
        </p:grpSpPr>
        <p:sp>
          <p:nvSpPr>
            <p:cNvPr id="1560" name="TextBox 1559"/>
            <p:cNvSpPr txBox="1"/>
            <p:nvPr/>
          </p:nvSpPr>
          <p:spPr>
            <a:xfrm>
              <a:off x="542159" y="587151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1561" name="모서리가 둥근 직사각형 1560"/>
            <p:cNvSpPr/>
            <p:nvPr/>
          </p:nvSpPr>
          <p:spPr>
            <a:xfrm>
              <a:off x="546451" y="5846057"/>
              <a:ext cx="2180602" cy="624157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570" name="직선 연결선 1569"/>
            <p:cNvCxnSpPr/>
            <p:nvPr/>
          </p:nvCxnSpPr>
          <p:spPr>
            <a:xfrm>
              <a:off x="1078775" y="5844293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1" name="직선 연결선 1570"/>
            <p:cNvCxnSpPr/>
            <p:nvPr/>
          </p:nvCxnSpPr>
          <p:spPr>
            <a:xfrm>
              <a:off x="1575325" y="5853779"/>
              <a:ext cx="0" cy="625921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2" name="TextBox 1571"/>
            <p:cNvSpPr txBox="1"/>
            <p:nvPr/>
          </p:nvSpPr>
          <p:spPr>
            <a:xfrm>
              <a:off x="517286" y="6175644"/>
              <a:ext cx="74127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5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.)</a:t>
              </a:r>
            </a:p>
          </p:txBody>
        </p:sp>
        <p:sp>
          <p:nvSpPr>
            <p:cNvPr id="1573" name="TextBox 1572"/>
            <p:cNvSpPr txBox="1"/>
            <p:nvPr/>
          </p:nvSpPr>
          <p:spPr>
            <a:xfrm>
              <a:off x="1553725" y="5864865"/>
              <a:ext cx="133823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본인 여부</a:t>
              </a:r>
              <a:r>
                <a:rPr lang="en-US" altLang="ko-KR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 및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문형의 표기가 정확한지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확인</a:t>
              </a:r>
              <a:r>
                <a:rPr lang="en-US" altLang="ko-KR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8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옆란에</a:t>
              </a:r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서명 또는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날인</a:t>
              </a:r>
              <a:endPara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4" name="양쪽 대괄호 1573"/>
            <p:cNvSpPr/>
            <p:nvPr/>
          </p:nvSpPr>
          <p:spPr>
            <a:xfrm>
              <a:off x="1123737" y="5990560"/>
              <a:ext cx="395443" cy="323938"/>
            </a:xfrm>
            <a:prstGeom prst="bracketPair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</p:grpSp>
      <p:sp>
        <p:nvSpPr>
          <p:cNvPr id="504" name="모서리가 둥근 직사각형 503"/>
          <p:cNvSpPr/>
          <p:nvPr/>
        </p:nvSpPr>
        <p:spPr>
          <a:xfrm>
            <a:off x="781215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5" name="직선 연결선 504"/>
          <p:cNvCxnSpPr/>
          <p:nvPr/>
        </p:nvCxnSpPr>
        <p:spPr>
          <a:xfrm>
            <a:off x="781215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6" name="직선 연결선 505"/>
          <p:cNvCxnSpPr/>
          <p:nvPr/>
        </p:nvCxnSpPr>
        <p:spPr>
          <a:xfrm>
            <a:off x="1251363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7" name="직선 연결선 506"/>
          <p:cNvCxnSpPr/>
          <p:nvPr/>
        </p:nvCxnSpPr>
        <p:spPr>
          <a:xfrm>
            <a:off x="775525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직선 연결선 508"/>
          <p:cNvCxnSpPr/>
          <p:nvPr/>
        </p:nvCxnSpPr>
        <p:spPr>
          <a:xfrm>
            <a:off x="775525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직선 연결선 509"/>
          <p:cNvCxnSpPr/>
          <p:nvPr/>
        </p:nvCxnSpPr>
        <p:spPr>
          <a:xfrm>
            <a:off x="777683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직선 연결선 510"/>
          <p:cNvCxnSpPr/>
          <p:nvPr/>
        </p:nvCxnSpPr>
        <p:spPr>
          <a:xfrm>
            <a:off x="933615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직선 연결선 511"/>
          <p:cNvCxnSpPr/>
          <p:nvPr/>
        </p:nvCxnSpPr>
        <p:spPr>
          <a:xfrm>
            <a:off x="1091990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3" name="직선 연결선 512"/>
          <p:cNvCxnSpPr/>
          <p:nvPr/>
        </p:nvCxnSpPr>
        <p:spPr>
          <a:xfrm>
            <a:off x="1250365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직선 연결선 513"/>
          <p:cNvCxnSpPr/>
          <p:nvPr/>
        </p:nvCxnSpPr>
        <p:spPr>
          <a:xfrm>
            <a:off x="1408739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직선 연결선 514"/>
          <p:cNvCxnSpPr/>
          <p:nvPr/>
        </p:nvCxnSpPr>
        <p:spPr>
          <a:xfrm>
            <a:off x="1571145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6" name="직선 연결선 515"/>
          <p:cNvCxnSpPr/>
          <p:nvPr/>
        </p:nvCxnSpPr>
        <p:spPr>
          <a:xfrm>
            <a:off x="1730697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7" name="직선 연결선 516"/>
          <p:cNvCxnSpPr/>
          <p:nvPr/>
        </p:nvCxnSpPr>
        <p:spPr>
          <a:xfrm>
            <a:off x="1890249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8" name="직선 연결선 517"/>
          <p:cNvCxnSpPr/>
          <p:nvPr/>
        </p:nvCxnSpPr>
        <p:spPr>
          <a:xfrm>
            <a:off x="2049801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9" name="직선 연결선 518"/>
          <p:cNvCxnSpPr/>
          <p:nvPr/>
        </p:nvCxnSpPr>
        <p:spPr>
          <a:xfrm>
            <a:off x="1446482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직선 연결선 519"/>
          <p:cNvCxnSpPr/>
          <p:nvPr/>
        </p:nvCxnSpPr>
        <p:spPr>
          <a:xfrm>
            <a:off x="1447412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1" name="TextBox 520"/>
          <p:cNvSpPr txBox="1"/>
          <p:nvPr/>
        </p:nvSpPr>
        <p:spPr>
          <a:xfrm>
            <a:off x="763870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528" name="직선 연결선 527"/>
          <p:cNvCxnSpPr/>
          <p:nvPr/>
        </p:nvCxnSpPr>
        <p:spPr>
          <a:xfrm>
            <a:off x="2582907" y="2883109"/>
            <a:ext cx="9131" cy="28997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9" name="그룹 528"/>
          <p:cNvGrpSpPr/>
          <p:nvPr/>
        </p:nvGrpSpPr>
        <p:grpSpPr>
          <a:xfrm>
            <a:off x="2397928" y="2868738"/>
            <a:ext cx="368419" cy="298574"/>
            <a:chOff x="973510" y="3996969"/>
            <a:chExt cx="1119450" cy="298574"/>
          </a:xfrm>
        </p:grpSpPr>
        <p:cxnSp>
          <p:nvCxnSpPr>
            <p:cNvPr id="530" name="직선 연결선 529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직선 연결선 530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직선 연결선 531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33" name="모서리가 둥근 직사각형 532"/>
          <p:cNvSpPr/>
          <p:nvPr/>
        </p:nvSpPr>
        <p:spPr>
          <a:xfrm>
            <a:off x="2404354" y="2448441"/>
            <a:ext cx="357409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TextBox 533"/>
          <p:cNvSpPr txBox="1"/>
          <p:nvPr/>
        </p:nvSpPr>
        <p:spPr>
          <a:xfrm>
            <a:off x="2543974" y="273281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535" name="TextBox 534"/>
          <p:cNvSpPr txBox="1"/>
          <p:nvPr/>
        </p:nvSpPr>
        <p:spPr>
          <a:xfrm>
            <a:off x="2378879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540" name="모서리가 둥근 직사각형 539"/>
          <p:cNvSpPr/>
          <p:nvPr/>
        </p:nvSpPr>
        <p:spPr>
          <a:xfrm>
            <a:off x="2468960" y="3223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1" name="모서리가 둥근 직사각형 540"/>
          <p:cNvSpPr/>
          <p:nvPr/>
        </p:nvSpPr>
        <p:spPr>
          <a:xfrm>
            <a:off x="2646073" y="3222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2" name="모서리가 둥근 직사각형 701"/>
          <p:cNvSpPr/>
          <p:nvPr/>
        </p:nvSpPr>
        <p:spPr>
          <a:xfrm>
            <a:off x="2468662" y="3486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3" name="모서리가 둥근 직사각형 702"/>
          <p:cNvSpPr/>
          <p:nvPr/>
        </p:nvSpPr>
        <p:spPr>
          <a:xfrm>
            <a:off x="2645775" y="3485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9" name="모서리가 둥근 직사각형 698"/>
          <p:cNvSpPr/>
          <p:nvPr/>
        </p:nvSpPr>
        <p:spPr>
          <a:xfrm>
            <a:off x="2472929" y="37490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0" name="모서리가 둥근 직사각형 699"/>
          <p:cNvSpPr/>
          <p:nvPr/>
        </p:nvSpPr>
        <p:spPr>
          <a:xfrm>
            <a:off x="2650042" y="37476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695"/>
          <p:cNvSpPr/>
          <p:nvPr/>
        </p:nvSpPr>
        <p:spPr>
          <a:xfrm>
            <a:off x="2464470" y="40138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696"/>
          <p:cNvSpPr/>
          <p:nvPr/>
        </p:nvSpPr>
        <p:spPr>
          <a:xfrm>
            <a:off x="2641583" y="40124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692"/>
          <p:cNvSpPr/>
          <p:nvPr/>
        </p:nvSpPr>
        <p:spPr>
          <a:xfrm>
            <a:off x="2468662" y="42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693"/>
          <p:cNvSpPr/>
          <p:nvPr/>
        </p:nvSpPr>
        <p:spPr>
          <a:xfrm>
            <a:off x="2645775" y="42771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689"/>
          <p:cNvSpPr/>
          <p:nvPr/>
        </p:nvSpPr>
        <p:spPr>
          <a:xfrm>
            <a:off x="2470820" y="45474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690"/>
          <p:cNvSpPr/>
          <p:nvPr/>
        </p:nvSpPr>
        <p:spPr>
          <a:xfrm>
            <a:off x="2647933" y="45461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686"/>
          <p:cNvSpPr/>
          <p:nvPr/>
        </p:nvSpPr>
        <p:spPr>
          <a:xfrm>
            <a:off x="2470820" y="48130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687"/>
          <p:cNvSpPr/>
          <p:nvPr/>
        </p:nvSpPr>
        <p:spPr>
          <a:xfrm>
            <a:off x="2647933" y="48117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683"/>
          <p:cNvSpPr/>
          <p:nvPr/>
        </p:nvSpPr>
        <p:spPr>
          <a:xfrm>
            <a:off x="2468662" y="5076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684"/>
          <p:cNvSpPr/>
          <p:nvPr/>
        </p:nvSpPr>
        <p:spPr>
          <a:xfrm>
            <a:off x="2645775" y="50755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680"/>
          <p:cNvSpPr/>
          <p:nvPr/>
        </p:nvSpPr>
        <p:spPr>
          <a:xfrm>
            <a:off x="2468662" y="53395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681"/>
          <p:cNvSpPr/>
          <p:nvPr/>
        </p:nvSpPr>
        <p:spPr>
          <a:xfrm>
            <a:off x="2645775" y="53382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8" name="모서리가 둥근 직사각형 677"/>
          <p:cNvSpPr/>
          <p:nvPr/>
        </p:nvSpPr>
        <p:spPr>
          <a:xfrm>
            <a:off x="2464617" y="5608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678"/>
          <p:cNvSpPr/>
          <p:nvPr/>
        </p:nvSpPr>
        <p:spPr>
          <a:xfrm>
            <a:off x="2641730" y="56069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8" name="TextBox 757"/>
          <p:cNvSpPr txBox="1"/>
          <p:nvPr/>
        </p:nvSpPr>
        <p:spPr>
          <a:xfrm>
            <a:off x="2260756" y="2425007"/>
            <a:ext cx="6643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</a:p>
        </p:txBody>
      </p:sp>
      <p:grpSp>
        <p:nvGrpSpPr>
          <p:cNvPr id="759" name="그룹 758"/>
          <p:cNvGrpSpPr/>
          <p:nvPr/>
        </p:nvGrpSpPr>
        <p:grpSpPr>
          <a:xfrm>
            <a:off x="2101978" y="3225164"/>
            <a:ext cx="59531" cy="2482172"/>
            <a:chOff x="3046626" y="1827124"/>
            <a:chExt cx="59531" cy="2482172"/>
          </a:xfrm>
        </p:grpSpPr>
        <p:sp>
          <p:nvSpPr>
            <p:cNvPr id="760" name="모서리가 둥근 직사각형 75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1" name="모서리가 둥근 직사각형 760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2" name="모서리가 둥근 직사각형 761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3" name="모서리가 둥근 직사각형 762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4" name="모서리가 둥근 직사각형 763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5" name="모서리가 둥근 직사각형 764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6" name="모서리가 둥근 직사각형 765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7" name="모서리가 둥근 직사각형 766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8" name="모서리가 둥근 직사각형 76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9" name="모서리가 둥근 직사각형 768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70" name="그룹 769"/>
          <p:cNvGrpSpPr/>
          <p:nvPr/>
        </p:nvGrpSpPr>
        <p:grpSpPr>
          <a:xfrm>
            <a:off x="1942650" y="3225164"/>
            <a:ext cx="59531" cy="2482172"/>
            <a:chOff x="3046626" y="1827124"/>
            <a:chExt cx="59531" cy="2482172"/>
          </a:xfrm>
        </p:grpSpPr>
        <p:sp>
          <p:nvSpPr>
            <p:cNvPr id="771" name="모서리가 둥근 직사각형 77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2" name="모서리가 둥근 직사각형 77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3" name="모서리가 둥근 직사각형 77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4" name="모서리가 둥근 직사각형 77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5" name="모서리가 둥근 직사각형 77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6" name="모서리가 둥근 직사각형 77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7" name="모서리가 둥근 직사각형 77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8" name="모서리가 둥근 직사각형 77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9" name="모서리가 둥근 직사각형 77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5" name="모서리가 둥근 직사각형 78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93" name="그룹 792"/>
          <p:cNvGrpSpPr/>
          <p:nvPr/>
        </p:nvGrpSpPr>
        <p:grpSpPr>
          <a:xfrm>
            <a:off x="1783321" y="3225164"/>
            <a:ext cx="59531" cy="2482172"/>
            <a:chOff x="3046626" y="1827124"/>
            <a:chExt cx="59531" cy="2482172"/>
          </a:xfrm>
        </p:grpSpPr>
        <p:sp>
          <p:nvSpPr>
            <p:cNvPr id="794" name="모서리가 둥근 직사각형 79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6" name="모서리가 둥근 직사각형 79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7" name="모서리가 둥근 직사각형 79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8" name="모서리가 둥근 직사각형 79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9" name="모서리가 둥근 직사각형 79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0" name="모서리가 둥근 직사각형 79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1" name="모서리가 둥근 직사각형 80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2" name="모서리가 둥근 직사각형 80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3" name="모서리가 둥근 직사각형 80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4" name="모서리가 둥근 직사각형 80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05" name="그룹 804"/>
          <p:cNvGrpSpPr/>
          <p:nvPr/>
        </p:nvGrpSpPr>
        <p:grpSpPr>
          <a:xfrm>
            <a:off x="1623992" y="3225164"/>
            <a:ext cx="59531" cy="2482172"/>
            <a:chOff x="3046626" y="1827124"/>
            <a:chExt cx="59531" cy="2482172"/>
          </a:xfrm>
        </p:grpSpPr>
        <p:sp>
          <p:nvSpPr>
            <p:cNvPr id="806" name="모서리가 둥근 직사각형 80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7" name="모서리가 둥근 직사각형 80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8" name="모서리가 둥근 직사각형 80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9" name="모서리가 둥근 직사각형 80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0" name="모서리가 둥근 직사각형 80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1" name="모서리가 둥근 직사각형 81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2" name="모서리가 둥근 직사각형 81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3" name="모서리가 둥근 직사각형 81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4" name="모서리가 둥근 직사각형 81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5" name="모서리가 둥근 직사각형 81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6" name="그룹 815"/>
          <p:cNvGrpSpPr/>
          <p:nvPr/>
        </p:nvGrpSpPr>
        <p:grpSpPr>
          <a:xfrm>
            <a:off x="1301934" y="3225164"/>
            <a:ext cx="59531" cy="2482172"/>
            <a:chOff x="3046626" y="1827124"/>
            <a:chExt cx="59531" cy="2482172"/>
          </a:xfrm>
        </p:grpSpPr>
        <p:sp>
          <p:nvSpPr>
            <p:cNvPr id="817" name="모서리가 둥근 직사각형 81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8" name="모서리가 둥근 직사각형 81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9" name="모서리가 둥근 직사각형 81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0" name="모서리가 둥근 직사각형 81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1" name="모서리가 둥근 직사각형 82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82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82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82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5" name="모서리가 둥근 직사각형 82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6" name="모서리가 둥근 직사각형 82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7" name="그룹 826"/>
          <p:cNvGrpSpPr/>
          <p:nvPr/>
        </p:nvGrpSpPr>
        <p:grpSpPr>
          <a:xfrm>
            <a:off x="1137630" y="3225164"/>
            <a:ext cx="59531" cy="2482172"/>
            <a:chOff x="3046626" y="1827124"/>
            <a:chExt cx="59531" cy="2482172"/>
          </a:xfrm>
        </p:grpSpPr>
        <p:sp>
          <p:nvSpPr>
            <p:cNvPr id="828" name="모서리가 둥근 직사각형 82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82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0" name="모서리가 둥근 직사각형 82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1" name="모서리가 둥근 직사각형 83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2" name="모서리가 둥근 직사각형 83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8" name="모서리가 둥근 직사각형 86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2" name="모서리가 둥근 직사각형 91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4" name="모서리가 둥근 직사각형 91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917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2" name="모서리가 둥근 직사각형 92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6" name="그룹 925"/>
          <p:cNvGrpSpPr/>
          <p:nvPr/>
        </p:nvGrpSpPr>
        <p:grpSpPr>
          <a:xfrm>
            <a:off x="980202" y="3225164"/>
            <a:ext cx="59531" cy="2482172"/>
            <a:chOff x="3046626" y="1827124"/>
            <a:chExt cx="59531" cy="2482172"/>
          </a:xfrm>
        </p:grpSpPr>
        <p:sp>
          <p:nvSpPr>
            <p:cNvPr id="930" name="모서리가 둥근 직사각형 929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4" name="모서리가 둥근 직사각형 93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93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941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6" name="모서리가 둥근 직사각형 9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모서리가 둥근 직사각형 94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2" name="모서리가 둥근 직사각형 95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모서리가 둥근 직사각형 95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95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5" name="모서리가 둥근 직사각형 95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6" name="그룹 955"/>
          <p:cNvGrpSpPr/>
          <p:nvPr/>
        </p:nvGrpSpPr>
        <p:grpSpPr>
          <a:xfrm>
            <a:off x="824664" y="3225164"/>
            <a:ext cx="59531" cy="2482172"/>
            <a:chOff x="3046626" y="1827124"/>
            <a:chExt cx="59531" cy="2482172"/>
          </a:xfrm>
        </p:grpSpPr>
        <p:sp>
          <p:nvSpPr>
            <p:cNvPr id="957" name="모서리가 둥근 직사각형 95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8" name="모서리가 둥근 직사각형 95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9" name="모서리가 둥근 직사각형 95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0" name="모서리가 둥근 직사각형 95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96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6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6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6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5" name="모서리가 둥근 직사각형 96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96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TextBox 714">
            <a:extLst>
              <a:ext uri="{FF2B5EF4-FFF2-40B4-BE49-F238E27FC236}">
                <a16:creationId xmlns:a16="http://schemas.microsoft.com/office/drawing/2014/main" id="{C83E8413-383C-49E4-B669-3727137B350F}"/>
              </a:ext>
            </a:extLst>
          </p:cNvPr>
          <p:cNvSpPr txBox="1"/>
          <p:nvPr/>
        </p:nvSpPr>
        <p:spPr>
          <a:xfrm>
            <a:off x="776536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직사각형 502">
            <a:extLst>
              <a:ext uri="{FF2B5EF4-FFF2-40B4-BE49-F238E27FC236}">
                <a16:creationId xmlns:a16="http://schemas.microsoft.com/office/drawing/2014/main" id="{ABAAFC07-60B4-4C4C-9FFE-8A42F01A7C5F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39" name="직선 연결선 938">
            <a:extLst>
              <a:ext uri="{FF2B5EF4-FFF2-40B4-BE49-F238E27FC236}">
                <a16:creationId xmlns:a16="http://schemas.microsoft.com/office/drawing/2014/main" id="{1104839B-9750-4A41-AFC5-07251B30D141}"/>
              </a:ext>
            </a:extLst>
          </p:cNvPr>
          <p:cNvCxnSpPr/>
          <p:nvPr/>
        </p:nvCxnSpPr>
        <p:spPr>
          <a:xfrm>
            <a:off x="3047955" y="2878990"/>
            <a:ext cx="9131" cy="28997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0" name="그룹 939">
            <a:extLst>
              <a:ext uri="{FF2B5EF4-FFF2-40B4-BE49-F238E27FC236}">
                <a16:creationId xmlns:a16="http://schemas.microsoft.com/office/drawing/2014/main" id="{57397BEF-3FE5-4A82-8A2B-7B31917F5B0E}"/>
              </a:ext>
            </a:extLst>
          </p:cNvPr>
          <p:cNvGrpSpPr/>
          <p:nvPr/>
        </p:nvGrpSpPr>
        <p:grpSpPr>
          <a:xfrm>
            <a:off x="2862976" y="2864619"/>
            <a:ext cx="368419" cy="298574"/>
            <a:chOff x="973510" y="3996969"/>
            <a:chExt cx="1119450" cy="298574"/>
          </a:xfrm>
        </p:grpSpPr>
        <p:cxnSp>
          <p:nvCxnSpPr>
            <p:cNvPr id="941" name="직선 연결선 940">
              <a:extLst>
                <a:ext uri="{FF2B5EF4-FFF2-40B4-BE49-F238E27FC236}">
                  <a16:creationId xmlns:a16="http://schemas.microsoft.com/office/drawing/2014/main" id="{DEFC73B8-8AE6-4F50-B8F6-A236B085F247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직선 연결선 942">
              <a:extLst>
                <a:ext uri="{FF2B5EF4-FFF2-40B4-BE49-F238E27FC236}">
                  <a16:creationId xmlns:a16="http://schemas.microsoft.com/office/drawing/2014/main" id="{941156DD-62F5-41EF-BF27-39FAF39B7526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직선 연결선 943">
              <a:extLst>
                <a:ext uri="{FF2B5EF4-FFF2-40B4-BE49-F238E27FC236}">
                  <a16:creationId xmlns:a16="http://schemas.microsoft.com/office/drawing/2014/main" id="{A377CABB-8FF9-4DF8-A563-0C269C02700A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45" name="모서리가 둥근 직사각형 532">
            <a:extLst>
              <a:ext uri="{FF2B5EF4-FFF2-40B4-BE49-F238E27FC236}">
                <a16:creationId xmlns:a16="http://schemas.microsoft.com/office/drawing/2014/main" id="{BFCB137F-0895-43B1-B76A-BF3E6A877E0D}"/>
              </a:ext>
            </a:extLst>
          </p:cNvPr>
          <p:cNvSpPr/>
          <p:nvPr/>
        </p:nvSpPr>
        <p:spPr>
          <a:xfrm>
            <a:off x="2869402" y="2444322"/>
            <a:ext cx="357409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TextBox 946">
            <a:extLst>
              <a:ext uri="{FF2B5EF4-FFF2-40B4-BE49-F238E27FC236}">
                <a16:creationId xmlns:a16="http://schemas.microsoft.com/office/drawing/2014/main" id="{00216DC0-8BAB-4A08-832E-CFE4854938ED}"/>
              </a:ext>
            </a:extLst>
          </p:cNvPr>
          <p:cNvSpPr txBox="1"/>
          <p:nvPr/>
        </p:nvSpPr>
        <p:spPr>
          <a:xfrm>
            <a:off x="3009022" y="272869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948" name="TextBox 947">
            <a:extLst>
              <a:ext uri="{FF2B5EF4-FFF2-40B4-BE49-F238E27FC236}">
                <a16:creationId xmlns:a16="http://schemas.microsoft.com/office/drawing/2014/main" id="{95DAD499-6E8D-4DB8-A675-A7BBB3140368}"/>
              </a:ext>
            </a:extLst>
          </p:cNvPr>
          <p:cNvSpPr txBox="1"/>
          <p:nvPr/>
        </p:nvSpPr>
        <p:spPr>
          <a:xfrm>
            <a:off x="2843927" y="273187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949" name="모서리가 둥근 직사각형 539">
            <a:extLst>
              <a:ext uri="{FF2B5EF4-FFF2-40B4-BE49-F238E27FC236}">
                <a16:creationId xmlns:a16="http://schemas.microsoft.com/office/drawing/2014/main" id="{CD158869-11FB-412D-B6DB-945405A6CC0F}"/>
              </a:ext>
            </a:extLst>
          </p:cNvPr>
          <p:cNvSpPr/>
          <p:nvPr/>
        </p:nvSpPr>
        <p:spPr>
          <a:xfrm>
            <a:off x="2934008" y="32194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" name="모서리가 둥근 직사각형 540">
            <a:extLst>
              <a:ext uri="{FF2B5EF4-FFF2-40B4-BE49-F238E27FC236}">
                <a16:creationId xmlns:a16="http://schemas.microsoft.com/office/drawing/2014/main" id="{DB5DEEC9-FDFE-4B3E-811E-C74478EA68F4}"/>
              </a:ext>
            </a:extLst>
          </p:cNvPr>
          <p:cNvSpPr/>
          <p:nvPr/>
        </p:nvSpPr>
        <p:spPr>
          <a:xfrm>
            <a:off x="3111121" y="32180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7" name="모서리가 둥근 직사각형 701">
            <a:extLst>
              <a:ext uri="{FF2B5EF4-FFF2-40B4-BE49-F238E27FC236}">
                <a16:creationId xmlns:a16="http://schemas.microsoft.com/office/drawing/2014/main" id="{D478B044-2DAF-4928-8ECC-F5BC8A80EF42}"/>
              </a:ext>
            </a:extLst>
          </p:cNvPr>
          <p:cNvSpPr/>
          <p:nvPr/>
        </p:nvSpPr>
        <p:spPr>
          <a:xfrm>
            <a:off x="2933710" y="3482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8" name="모서리가 둥근 직사각형 702">
            <a:extLst>
              <a:ext uri="{FF2B5EF4-FFF2-40B4-BE49-F238E27FC236}">
                <a16:creationId xmlns:a16="http://schemas.microsoft.com/office/drawing/2014/main" id="{7F12C339-4592-4D4F-A0BD-8B022BF1B84A}"/>
              </a:ext>
            </a:extLst>
          </p:cNvPr>
          <p:cNvSpPr/>
          <p:nvPr/>
        </p:nvSpPr>
        <p:spPr>
          <a:xfrm>
            <a:off x="3110823" y="34809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69" name="모서리가 둥근 직사각형 698">
            <a:extLst>
              <a:ext uri="{FF2B5EF4-FFF2-40B4-BE49-F238E27FC236}">
                <a16:creationId xmlns:a16="http://schemas.microsoft.com/office/drawing/2014/main" id="{12C9BC4D-8C7F-4F09-B305-33DCF1EA863B}"/>
              </a:ext>
            </a:extLst>
          </p:cNvPr>
          <p:cNvSpPr/>
          <p:nvPr/>
        </p:nvSpPr>
        <p:spPr>
          <a:xfrm>
            <a:off x="2937977" y="37449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699">
            <a:extLst>
              <a:ext uri="{FF2B5EF4-FFF2-40B4-BE49-F238E27FC236}">
                <a16:creationId xmlns:a16="http://schemas.microsoft.com/office/drawing/2014/main" id="{A576DEBC-2C4B-4B32-A887-8B5B5B419C9F}"/>
              </a:ext>
            </a:extLst>
          </p:cNvPr>
          <p:cNvSpPr/>
          <p:nvPr/>
        </p:nvSpPr>
        <p:spPr>
          <a:xfrm>
            <a:off x="3115090" y="3743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1" name="모서리가 둥근 직사각형 695">
            <a:extLst>
              <a:ext uri="{FF2B5EF4-FFF2-40B4-BE49-F238E27FC236}">
                <a16:creationId xmlns:a16="http://schemas.microsoft.com/office/drawing/2014/main" id="{57A68D1A-B665-4C62-80BD-6517CAC236E8}"/>
              </a:ext>
            </a:extLst>
          </p:cNvPr>
          <p:cNvSpPr/>
          <p:nvPr/>
        </p:nvSpPr>
        <p:spPr>
          <a:xfrm>
            <a:off x="2929518" y="40097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2" name="모서리가 둥근 직사각형 696">
            <a:extLst>
              <a:ext uri="{FF2B5EF4-FFF2-40B4-BE49-F238E27FC236}">
                <a16:creationId xmlns:a16="http://schemas.microsoft.com/office/drawing/2014/main" id="{46ADEE03-B87C-48CD-A4CF-27DFDD35524A}"/>
              </a:ext>
            </a:extLst>
          </p:cNvPr>
          <p:cNvSpPr/>
          <p:nvPr/>
        </p:nvSpPr>
        <p:spPr>
          <a:xfrm>
            <a:off x="3106631" y="40083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" name="모서리가 둥근 직사각형 692">
            <a:extLst>
              <a:ext uri="{FF2B5EF4-FFF2-40B4-BE49-F238E27FC236}">
                <a16:creationId xmlns:a16="http://schemas.microsoft.com/office/drawing/2014/main" id="{6E52E6CE-78D9-4B62-AEBB-8FF71230F14A}"/>
              </a:ext>
            </a:extLst>
          </p:cNvPr>
          <p:cNvSpPr/>
          <p:nvPr/>
        </p:nvSpPr>
        <p:spPr>
          <a:xfrm>
            <a:off x="2933710" y="42743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4" name="모서리가 둥근 직사각형 693">
            <a:extLst>
              <a:ext uri="{FF2B5EF4-FFF2-40B4-BE49-F238E27FC236}">
                <a16:creationId xmlns:a16="http://schemas.microsoft.com/office/drawing/2014/main" id="{0F2B1794-A0EA-4664-891B-13F0D2560BAA}"/>
              </a:ext>
            </a:extLst>
          </p:cNvPr>
          <p:cNvSpPr/>
          <p:nvPr/>
        </p:nvSpPr>
        <p:spPr>
          <a:xfrm>
            <a:off x="3110823" y="42730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5" name="모서리가 둥근 직사각형 689">
            <a:extLst>
              <a:ext uri="{FF2B5EF4-FFF2-40B4-BE49-F238E27FC236}">
                <a16:creationId xmlns:a16="http://schemas.microsoft.com/office/drawing/2014/main" id="{B93C4BC0-18DC-4D2D-BAC9-0A00D4361552}"/>
              </a:ext>
            </a:extLst>
          </p:cNvPr>
          <p:cNvSpPr/>
          <p:nvPr/>
        </p:nvSpPr>
        <p:spPr>
          <a:xfrm>
            <a:off x="2935868" y="45433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6" name="모서리가 둥근 직사각형 690">
            <a:extLst>
              <a:ext uri="{FF2B5EF4-FFF2-40B4-BE49-F238E27FC236}">
                <a16:creationId xmlns:a16="http://schemas.microsoft.com/office/drawing/2014/main" id="{3B194F32-8A9B-4FAA-A6B1-CBD498591B78}"/>
              </a:ext>
            </a:extLst>
          </p:cNvPr>
          <p:cNvSpPr/>
          <p:nvPr/>
        </p:nvSpPr>
        <p:spPr>
          <a:xfrm>
            <a:off x="3112981" y="45420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7" name="모서리가 둥근 직사각형 686">
            <a:extLst>
              <a:ext uri="{FF2B5EF4-FFF2-40B4-BE49-F238E27FC236}">
                <a16:creationId xmlns:a16="http://schemas.microsoft.com/office/drawing/2014/main" id="{5A2050BE-E90D-4CF6-9E63-97E4B28A4199}"/>
              </a:ext>
            </a:extLst>
          </p:cNvPr>
          <p:cNvSpPr/>
          <p:nvPr/>
        </p:nvSpPr>
        <p:spPr>
          <a:xfrm>
            <a:off x="2935868" y="48089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8" name="모서리가 둥근 직사각형 687">
            <a:extLst>
              <a:ext uri="{FF2B5EF4-FFF2-40B4-BE49-F238E27FC236}">
                <a16:creationId xmlns:a16="http://schemas.microsoft.com/office/drawing/2014/main" id="{A53B6AC3-4483-4F9B-98FF-46E3B8C8D36C}"/>
              </a:ext>
            </a:extLst>
          </p:cNvPr>
          <p:cNvSpPr/>
          <p:nvPr/>
        </p:nvSpPr>
        <p:spPr>
          <a:xfrm>
            <a:off x="3112981" y="48075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9" name="모서리가 둥근 직사각형 683">
            <a:extLst>
              <a:ext uri="{FF2B5EF4-FFF2-40B4-BE49-F238E27FC236}">
                <a16:creationId xmlns:a16="http://schemas.microsoft.com/office/drawing/2014/main" id="{EA232085-5068-49E2-9461-21371F274737}"/>
              </a:ext>
            </a:extLst>
          </p:cNvPr>
          <p:cNvSpPr/>
          <p:nvPr/>
        </p:nvSpPr>
        <p:spPr>
          <a:xfrm>
            <a:off x="2933710" y="5072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" name="모서리가 둥근 직사각형 684">
            <a:extLst>
              <a:ext uri="{FF2B5EF4-FFF2-40B4-BE49-F238E27FC236}">
                <a16:creationId xmlns:a16="http://schemas.microsoft.com/office/drawing/2014/main" id="{19B383A4-CFED-4E13-B413-90F890A5981D}"/>
              </a:ext>
            </a:extLst>
          </p:cNvPr>
          <p:cNvSpPr/>
          <p:nvPr/>
        </p:nvSpPr>
        <p:spPr>
          <a:xfrm>
            <a:off x="3110823" y="5071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1" name="모서리가 둥근 직사각형 680">
            <a:extLst>
              <a:ext uri="{FF2B5EF4-FFF2-40B4-BE49-F238E27FC236}">
                <a16:creationId xmlns:a16="http://schemas.microsoft.com/office/drawing/2014/main" id="{39384EF0-B595-4B6F-B48D-4847BFF8F4E1}"/>
              </a:ext>
            </a:extLst>
          </p:cNvPr>
          <p:cNvSpPr/>
          <p:nvPr/>
        </p:nvSpPr>
        <p:spPr>
          <a:xfrm>
            <a:off x="2933710" y="53354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2" name="모서리가 둥근 직사각형 681">
            <a:extLst>
              <a:ext uri="{FF2B5EF4-FFF2-40B4-BE49-F238E27FC236}">
                <a16:creationId xmlns:a16="http://schemas.microsoft.com/office/drawing/2014/main" id="{79420DE8-CFC7-430D-B59E-83E96D4CEE78}"/>
              </a:ext>
            </a:extLst>
          </p:cNvPr>
          <p:cNvSpPr/>
          <p:nvPr/>
        </p:nvSpPr>
        <p:spPr>
          <a:xfrm>
            <a:off x="3110823" y="53340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3" name="모서리가 둥근 직사각형 677">
            <a:extLst>
              <a:ext uri="{FF2B5EF4-FFF2-40B4-BE49-F238E27FC236}">
                <a16:creationId xmlns:a16="http://schemas.microsoft.com/office/drawing/2014/main" id="{242A5EEF-85A5-4C41-8285-5E615C66EC46}"/>
              </a:ext>
            </a:extLst>
          </p:cNvPr>
          <p:cNvSpPr/>
          <p:nvPr/>
        </p:nvSpPr>
        <p:spPr>
          <a:xfrm>
            <a:off x="2929665" y="56042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4" name="모서리가 둥근 직사각형 678">
            <a:extLst>
              <a:ext uri="{FF2B5EF4-FFF2-40B4-BE49-F238E27FC236}">
                <a16:creationId xmlns:a16="http://schemas.microsoft.com/office/drawing/2014/main" id="{49CC14F6-21E4-4787-9FB1-C5711CBFB230}"/>
              </a:ext>
            </a:extLst>
          </p:cNvPr>
          <p:cNvSpPr/>
          <p:nvPr/>
        </p:nvSpPr>
        <p:spPr>
          <a:xfrm>
            <a:off x="3106778" y="5602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5" name="TextBox 984">
            <a:extLst>
              <a:ext uri="{FF2B5EF4-FFF2-40B4-BE49-F238E27FC236}">
                <a16:creationId xmlns:a16="http://schemas.microsoft.com/office/drawing/2014/main" id="{CC0595B0-A8D5-45D4-B1EE-CAC44488621B}"/>
              </a:ext>
            </a:extLst>
          </p:cNvPr>
          <p:cNvSpPr txBox="1"/>
          <p:nvPr/>
        </p:nvSpPr>
        <p:spPr>
          <a:xfrm>
            <a:off x="2722662" y="2420888"/>
            <a:ext cx="6694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 algn="ctr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</a:p>
        </p:txBody>
      </p:sp>
      <p:sp>
        <p:nvSpPr>
          <p:cNvPr id="986" name="양쪽 모서리가 둥근 사각형 1">
            <a:extLst>
              <a:ext uri="{FF2B5EF4-FFF2-40B4-BE49-F238E27FC236}">
                <a16:creationId xmlns:a16="http://schemas.microsoft.com/office/drawing/2014/main" id="{7AC580BE-45BE-4F22-BCCC-B71E98F8C019}"/>
              </a:ext>
            </a:extLst>
          </p:cNvPr>
          <p:cNvSpPr/>
          <p:nvPr/>
        </p:nvSpPr>
        <p:spPr>
          <a:xfrm rot="5400000">
            <a:off x="1688733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7" name="한쪽 모서리가 둥근 사각형 1141">
            <a:extLst>
              <a:ext uri="{FF2B5EF4-FFF2-40B4-BE49-F238E27FC236}">
                <a16:creationId xmlns:a16="http://schemas.microsoft.com/office/drawing/2014/main" id="{7C0B1C82-A3CD-478C-8714-5E0222CF2E05}"/>
              </a:ext>
            </a:extLst>
          </p:cNvPr>
          <p:cNvSpPr/>
          <p:nvPr/>
        </p:nvSpPr>
        <p:spPr>
          <a:xfrm>
            <a:off x="4006555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988" name="표 987">
            <a:extLst>
              <a:ext uri="{FF2B5EF4-FFF2-40B4-BE49-F238E27FC236}">
                <a16:creationId xmlns:a16="http://schemas.microsoft.com/office/drawing/2014/main" id="{107E7965-E8A5-4868-BE7C-87174DD6E0F9}"/>
              </a:ext>
            </a:extLst>
          </p:cNvPr>
          <p:cNvGraphicFramePr>
            <a:graphicFrameLocks noGrp="1"/>
          </p:cNvGraphicFramePr>
          <p:nvPr/>
        </p:nvGraphicFramePr>
        <p:xfrm>
          <a:off x="4006554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989" name="그룹 988">
            <a:extLst>
              <a:ext uri="{FF2B5EF4-FFF2-40B4-BE49-F238E27FC236}">
                <a16:creationId xmlns:a16="http://schemas.microsoft.com/office/drawing/2014/main" id="{F6B631C9-7154-4385-8C21-84B716D7EEE7}"/>
              </a:ext>
            </a:extLst>
          </p:cNvPr>
          <p:cNvGrpSpPr/>
          <p:nvPr/>
        </p:nvGrpSpPr>
        <p:grpSpPr>
          <a:xfrm>
            <a:off x="4396858" y="1156091"/>
            <a:ext cx="715883" cy="5191275"/>
            <a:chOff x="3728864" y="1154139"/>
            <a:chExt cx="715883" cy="5191275"/>
          </a:xfrm>
        </p:grpSpPr>
        <p:grpSp>
          <p:nvGrpSpPr>
            <p:cNvPr id="990" name="그룹 989">
              <a:extLst>
                <a:ext uri="{FF2B5EF4-FFF2-40B4-BE49-F238E27FC236}">
                  <a16:creationId xmlns:a16="http://schemas.microsoft.com/office/drawing/2014/main" id="{012C8B66-0810-4DBB-9CCC-C420C86D14CA}"/>
                </a:ext>
              </a:extLst>
            </p:cNvPr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105" name="모서리가 둥근 직사각형 1251">
                <a:extLst>
                  <a:ext uri="{FF2B5EF4-FFF2-40B4-BE49-F238E27FC236}">
                    <a16:creationId xmlns:a16="http://schemas.microsoft.com/office/drawing/2014/main" id="{8C15C4E9-76A9-426C-99DF-8345DAFAABF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1252">
                <a:extLst>
                  <a:ext uri="{FF2B5EF4-FFF2-40B4-BE49-F238E27FC236}">
                    <a16:creationId xmlns:a16="http://schemas.microsoft.com/office/drawing/2014/main" id="{9761E55F-2B58-4971-B083-876CAE7B3282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7" name="모서리가 둥근 직사각형 1253">
                <a:extLst>
                  <a:ext uri="{FF2B5EF4-FFF2-40B4-BE49-F238E27FC236}">
                    <a16:creationId xmlns:a16="http://schemas.microsoft.com/office/drawing/2014/main" id="{1AB96A59-2976-4800-9400-6D255841B7D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8" name="모서리가 둥근 직사각형 1254">
                <a:extLst>
                  <a:ext uri="{FF2B5EF4-FFF2-40B4-BE49-F238E27FC236}">
                    <a16:creationId xmlns:a16="http://schemas.microsoft.com/office/drawing/2014/main" id="{40830B4F-818E-4A29-95AE-24B5CB897AA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9" name="모서리가 둥근 직사각형 1255">
                <a:extLst>
                  <a:ext uri="{FF2B5EF4-FFF2-40B4-BE49-F238E27FC236}">
                    <a16:creationId xmlns:a16="http://schemas.microsoft.com/office/drawing/2014/main" id="{A6C287E9-68A3-4775-9511-EDF08D7CBA6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1" name="그룹 990">
              <a:extLst>
                <a:ext uri="{FF2B5EF4-FFF2-40B4-BE49-F238E27FC236}">
                  <a16:creationId xmlns:a16="http://schemas.microsoft.com/office/drawing/2014/main" id="{E18E6E0B-ECB4-47A3-8D21-837288EB49AE}"/>
                </a:ext>
              </a:extLst>
            </p:cNvPr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100" name="모서리가 둥근 직사각형 1262">
                <a:extLst>
                  <a:ext uri="{FF2B5EF4-FFF2-40B4-BE49-F238E27FC236}">
                    <a16:creationId xmlns:a16="http://schemas.microsoft.com/office/drawing/2014/main" id="{C72D4599-6163-4AFD-90C1-8BF872496CB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1" name="모서리가 둥근 직사각형 1263">
                <a:extLst>
                  <a:ext uri="{FF2B5EF4-FFF2-40B4-BE49-F238E27FC236}">
                    <a16:creationId xmlns:a16="http://schemas.microsoft.com/office/drawing/2014/main" id="{CA89FDC7-F6C4-4E76-914F-0BB9E672F1F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2" name="모서리가 둥근 직사각형 1264">
                <a:extLst>
                  <a:ext uri="{FF2B5EF4-FFF2-40B4-BE49-F238E27FC236}">
                    <a16:creationId xmlns:a16="http://schemas.microsoft.com/office/drawing/2014/main" id="{9DEBE216-B73E-4DFB-AF2E-9F2C4501A0E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1265">
                <a:extLst>
                  <a:ext uri="{FF2B5EF4-FFF2-40B4-BE49-F238E27FC236}">
                    <a16:creationId xmlns:a16="http://schemas.microsoft.com/office/drawing/2014/main" id="{DC9B7216-433A-4507-9076-2A71521E31A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1266">
                <a:extLst>
                  <a:ext uri="{FF2B5EF4-FFF2-40B4-BE49-F238E27FC236}">
                    <a16:creationId xmlns:a16="http://schemas.microsoft.com/office/drawing/2014/main" id="{C5EBE551-10E8-403A-A3DB-CCE6E2F5AD8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2" name="그룹 991">
              <a:extLst>
                <a:ext uri="{FF2B5EF4-FFF2-40B4-BE49-F238E27FC236}">
                  <a16:creationId xmlns:a16="http://schemas.microsoft.com/office/drawing/2014/main" id="{6C713C48-AA52-47F2-9390-8067F3340036}"/>
                </a:ext>
              </a:extLst>
            </p:cNvPr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095" name="모서리가 둥근 직사각형 1268">
                <a:extLst>
                  <a:ext uri="{FF2B5EF4-FFF2-40B4-BE49-F238E27FC236}">
                    <a16:creationId xmlns:a16="http://schemas.microsoft.com/office/drawing/2014/main" id="{B9944693-FEFE-4E59-BE29-CBD135C0CE7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1269">
                <a:extLst>
                  <a:ext uri="{FF2B5EF4-FFF2-40B4-BE49-F238E27FC236}">
                    <a16:creationId xmlns:a16="http://schemas.microsoft.com/office/drawing/2014/main" id="{E2F3C5A9-9B2F-471C-8A58-8E53C775972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7" name="모서리가 둥근 직사각형 1270">
                <a:extLst>
                  <a:ext uri="{FF2B5EF4-FFF2-40B4-BE49-F238E27FC236}">
                    <a16:creationId xmlns:a16="http://schemas.microsoft.com/office/drawing/2014/main" id="{1520C96C-526B-47ED-A8F9-DBDA9794006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8" name="모서리가 둥근 직사각형 1271">
                <a:extLst>
                  <a:ext uri="{FF2B5EF4-FFF2-40B4-BE49-F238E27FC236}">
                    <a16:creationId xmlns:a16="http://schemas.microsoft.com/office/drawing/2014/main" id="{B77FC4B8-31CA-4DF2-BD20-D7F58A4D906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1272">
                <a:extLst>
                  <a:ext uri="{FF2B5EF4-FFF2-40B4-BE49-F238E27FC236}">
                    <a16:creationId xmlns:a16="http://schemas.microsoft.com/office/drawing/2014/main" id="{6FE78D6B-B72D-4210-9B21-9001DE5AFCC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3" name="그룹 992">
              <a:extLst>
                <a:ext uri="{FF2B5EF4-FFF2-40B4-BE49-F238E27FC236}">
                  <a16:creationId xmlns:a16="http://schemas.microsoft.com/office/drawing/2014/main" id="{DD35F83B-5DC5-4F55-B6DF-43118DCCA676}"/>
                </a:ext>
              </a:extLst>
            </p:cNvPr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090" name="모서리가 둥근 직사각형 1274">
                <a:extLst>
                  <a:ext uri="{FF2B5EF4-FFF2-40B4-BE49-F238E27FC236}">
                    <a16:creationId xmlns:a16="http://schemas.microsoft.com/office/drawing/2014/main" id="{5AA1FCFD-EA76-4FE3-81EE-013E977E713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1275">
                <a:extLst>
                  <a:ext uri="{FF2B5EF4-FFF2-40B4-BE49-F238E27FC236}">
                    <a16:creationId xmlns:a16="http://schemas.microsoft.com/office/drawing/2014/main" id="{7C713A0E-1BBA-4849-A401-0937D8A10E0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2" name="모서리가 둥근 직사각형 1276">
                <a:extLst>
                  <a:ext uri="{FF2B5EF4-FFF2-40B4-BE49-F238E27FC236}">
                    <a16:creationId xmlns:a16="http://schemas.microsoft.com/office/drawing/2014/main" id="{30AB7761-4FDC-4B6A-ABFE-4BBD25522C6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1277">
                <a:extLst>
                  <a:ext uri="{FF2B5EF4-FFF2-40B4-BE49-F238E27FC236}">
                    <a16:creationId xmlns:a16="http://schemas.microsoft.com/office/drawing/2014/main" id="{FD4CC158-B9BC-4F67-A6F2-AE119F5A955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1278">
                <a:extLst>
                  <a:ext uri="{FF2B5EF4-FFF2-40B4-BE49-F238E27FC236}">
                    <a16:creationId xmlns:a16="http://schemas.microsoft.com/office/drawing/2014/main" id="{7335FC5E-CB50-4C9A-A8EA-A11150F7D36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E8582A53-3133-4140-85F8-C78DB8F68761}"/>
                </a:ext>
              </a:extLst>
            </p:cNvPr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085" name="모서리가 둥근 직사각형 1280">
                <a:extLst>
                  <a:ext uri="{FF2B5EF4-FFF2-40B4-BE49-F238E27FC236}">
                    <a16:creationId xmlns:a16="http://schemas.microsoft.com/office/drawing/2014/main" id="{A89724C8-5886-4923-94AE-C800B9C5B8D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6" name="모서리가 둥근 직사각형 1281">
                <a:extLst>
                  <a:ext uri="{FF2B5EF4-FFF2-40B4-BE49-F238E27FC236}">
                    <a16:creationId xmlns:a16="http://schemas.microsoft.com/office/drawing/2014/main" id="{16D9B167-5CD6-4649-A163-36A9E3598CD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7" name="모서리가 둥근 직사각형 1282">
                <a:extLst>
                  <a:ext uri="{FF2B5EF4-FFF2-40B4-BE49-F238E27FC236}">
                    <a16:creationId xmlns:a16="http://schemas.microsoft.com/office/drawing/2014/main" id="{4009C375-CBD4-4EB2-850B-DC8A9ACA125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8" name="모서리가 둥근 직사각형 1283">
                <a:extLst>
                  <a:ext uri="{FF2B5EF4-FFF2-40B4-BE49-F238E27FC236}">
                    <a16:creationId xmlns:a16="http://schemas.microsoft.com/office/drawing/2014/main" id="{108F7461-AB17-4FF2-A1A8-5996FBFC0732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9" name="모서리가 둥근 직사각형 1284">
                <a:extLst>
                  <a:ext uri="{FF2B5EF4-FFF2-40B4-BE49-F238E27FC236}">
                    <a16:creationId xmlns:a16="http://schemas.microsoft.com/office/drawing/2014/main" id="{94D432A2-F444-4534-8681-A274A3A6472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5" name="그룹 994">
              <a:extLst>
                <a:ext uri="{FF2B5EF4-FFF2-40B4-BE49-F238E27FC236}">
                  <a16:creationId xmlns:a16="http://schemas.microsoft.com/office/drawing/2014/main" id="{6229CC03-0262-4D54-9540-E1425EF61E66}"/>
                </a:ext>
              </a:extLst>
            </p:cNvPr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080" name="모서리가 둥근 직사각형 1286">
                <a:extLst>
                  <a:ext uri="{FF2B5EF4-FFF2-40B4-BE49-F238E27FC236}">
                    <a16:creationId xmlns:a16="http://schemas.microsoft.com/office/drawing/2014/main" id="{D6CF31BC-E59A-4F51-A685-1FEEF90657E2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1" name="모서리가 둥근 직사각형 1287">
                <a:extLst>
                  <a:ext uri="{FF2B5EF4-FFF2-40B4-BE49-F238E27FC236}">
                    <a16:creationId xmlns:a16="http://schemas.microsoft.com/office/drawing/2014/main" id="{67760B06-F530-4BBC-961F-AF277B8D4FC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2" name="모서리가 둥근 직사각형 1288">
                <a:extLst>
                  <a:ext uri="{FF2B5EF4-FFF2-40B4-BE49-F238E27FC236}">
                    <a16:creationId xmlns:a16="http://schemas.microsoft.com/office/drawing/2014/main" id="{EBF0EEEB-00C4-4D8A-B69C-EDF7AB7EFBB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3" name="모서리가 둥근 직사각형 1289">
                <a:extLst>
                  <a:ext uri="{FF2B5EF4-FFF2-40B4-BE49-F238E27FC236}">
                    <a16:creationId xmlns:a16="http://schemas.microsoft.com/office/drawing/2014/main" id="{2DABE1C0-272F-4023-8C60-D80500A5BC6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84" name="모서리가 둥근 직사각형 1290">
                <a:extLst>
                  <a:ext uri="{FF2B5EF4-FFF2-40B4-BE49-F238E27FC236}">
                    <a16:creationId xmlns:a16="http://schemas.microsoft.com/office/drawing/2014/main" id="{C0FCE8AC-7F7B-4910-9337-067519A486A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BBC59F91-5D50-454B-BFDB-EA3A0D78D70A}"/>
                </a:ext>
              </a:extLst>
            </p:cNvPr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075" name="모서리가 둥근 직사각형 1292">
                <a:extLst>
                  <a:ext uri="{FF2B5EF4-FFF2-40B4-BE49-F238E27FC236}">
                    <a16:creationId xmlns:a16="http://schemas.microsoft.com/office/drawing/2014/main" id="{B24A400A-18F4-41B3-AA8E-4C82E3D47C4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6" name="모서리가 둥근 직사각형 1293">
                <a:extLst>
                  <a:ext uri="{FF2B5EF4-FFF2-40B4-BE49-F238E27FC236}">
                    <a16:creationId xmlns:a16="http://schemas.microsoft.com/office/drawing/2014/main" id="{FD2A5290-670E-4374-9A96-DB11CBAA5B5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7" name="모서리가 둥근 직사각형 1294">
                <a:extLst>
                  <a:ext uri="{FF2B5EF4-FFF2-40B4-BE49-F238E27FC236}">
                    <a16:creationId xmlns:a16="http://schemas.microsoft.com/office/drawing/2014/main" id="{DCD4207A-FB9C-466E-84BD-D3C6D0687B1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8" name="모서리가 둥근 직사각형 1295">
                <a:extLst>
                  <a:ext uri="{FF2B5EF4-FFF2-40B4-BE49-F238E27FC236}">
                    <a16:creationId xmlns:a16="http://schemas.microsoft.com/office/drawing/2014/main" id="{992F93B1-1326-4037-B954-AA4830C7E38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9" name="모서리가 둥근 직사각형 1296">
                <a:extLst>
                  <a:ext uri="{FF2B5EF4-FFF2-40B4-BE49-F238E27FC236}">
                    <a16:creationId xmlns:a16="http://schemas.microsoft.com/office/drawing/2014/main" id="{86AF2415-2AA2-479D-9D9D-9C7F8D1213D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7" name="그룹 996">
              <a:extLst>
                <a:ext uri="{FF2B5EF4-FFF2-40B4-BE49-F238E27FC236}">
                  <a16:creationId xmlns:a16="http://schemas.microsoft.com/office/drawing/2014/main" id="{582AB7FA-8E92-452B-A334-8539371DC425}"/>
                </a:ext>
              </a:extLst>
            </p:cNvPr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070" name="모서리가 둥근 직사각형 1298">
                <a:extLst>
                  <a:ext uri="{FF2B5EF4-FFF2-40B4-BE49-F238E27FC236}">
                    <a16:creationId xmlns:a16="http://schemas.microsoft.com/office/drawing/2014/main" id="{5D2BE7B1-486A-4177-B56D-C09A7D72EAF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1" name="모서리가 둥근 직사각형 1299">
                <a:extLst>
                  <a:ext uri="{FF2B5EF4-FFF2-40B4-BE49-F238E27FC236}">
                    <a16:creationId xmlns:a16="http://schemas.microsoft.com/office/drawing/2014/main" id="{E81B14AB-3332-471F-892A-DC036D0E535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1300">
                <a:extLst>
                  <a:ext uri="{FF2B5EF4-FFF2-40B4-BE49-F238E27FC236}">
                    <a16:creationId xmlns:a16="http://schemas.microsoft.com/office/drawing/2014/main" id="{39E8436D-2B7C-4228-8ABD-3E8F0593BD18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3" name="모서리가 둥근 직사각형 1301">
                <a:extLst>
                  <a:ext uri="{FF2B5EF4-FFF2-40B4-BE49-F238E27FC236}">
                    <a16:creationId xmlns:a16="http://schemas.microsoft.com/office/drawing/2014/main" id="{5952E125-61CA-4909-BD6E-AC55EC985C4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1303">
                <a:extLst>
                  <a:ext uri="{FF2B5EF4-FFF2-40B4-BE49-F238E27FC236}">
                    <a16:creationId xmlns:a16="http://schemas.microsoft.com/office/drawing/2014/main" id="{74FE9815-C123-496E-9A68-B63EE0FD720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8" name="그룹 997">
              <a:extLst>
                <a:ext uri="{FF2B5EF4-FFF2-40B4-BE49-F238E27FC236}">
                  <a16:creationId xmlns:a16="http://schemas.microsoft.com/office/drawing/2014/main" id="{D2B12EF4-2D5E-4D9A-BBA7-904FF1AB3376}"/>
                </a:ext>
              </a:extLst>
            </p:cNvPr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065" name="모서리가 둥근 직사각형 1305">
                <a:extLst>
                  <a:ext uri="{FF2B5EF4-FFF2-40B4-BE49-F238E27FC236}">
                    <a16:creationId xmlns:a16="http://schemas.microsoft.com/office/drawing/2014/main" id="{3079440F-3670-4554-9E1A-E3A03316CE0E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6" name="모서리가 둥근 직사각형 1307">
                <a:extLst>
                  <a:ext uri="{FF2B5EF4-FFF2-40B4-BE49-F238E27FC236}">
                    <a16:creationId xmlns:a16="http://schemas.microsoft.com/office/drawing/2014/main" id="{094D8EA5-6B21-4093-81A8-02403D2CAD4C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7" name="모서리가 둥근 직사각형 1308">
                <a:extLst>
                  <a:ext uri="{FF2B5EF4-FFF2-40B4-BE49-F238E27FC236}">
                    <a16:creationId xmlns:a16="http://schemas.microsoft.com/office/drawing/2014/main" id="{9D54DB76-FAF5-456A-AA32-045DFED48EE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1309">
                <a:extLst>
                  <a:ext uri="{FF2B5EF4-FFF2-40B4-BE49-F238E27FC236}">
                    <a16:creationId xmlns:a16="http://schemas.microsoft.com/office/drawing/2014/main" id="{44029B26-67CC-4B44-AB74-295D684E0B3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1310">
                <a:extLst>
                  <a:ext uri="{FF2B5EF4-FFF2-40B4-BE49-F238E27FC236}">
                    <a16:creationId xmlns:a16="http://schemas.microsoft.com/office/drawing/2014/main" id="{E77EA262-7838-42BB-993F-8C30C6FFB79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99" name="그룹 998">
              <a:extLst>
                <a:ext uri="{FF2B5EF4-FFF2-40B4-BE49-F238E27FC236}">
                  <a16:creationId xmlns:a16="http://schemas.microsoft.com/office/drawing/2014/main" id="{7640AFCA-969C-42B9-8947-C2A8F0EBA7F3}"/>
                </a:ext>
              </a:extLst>
            </p:cNvPr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060" name="모서리가 둥근 직사각형 1312">
                <a:extLst>
                  <a:ext uri="{FF2B5EF4-FFF2-40B4-BE49-F238E27FC236}">
                    <a16:creationId xmlns:a16="http://schemas.microsoft.com/office/drawing/2014/main" id="{812076B2-EA41-4342-8B13-8664761D68A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1" name="모서리가 둥근 직사각형 1313">
                <a:extLst>
                  <a:ext uri="{FF2B5EF4-FFF2-40B4-BE49-F238E27FC236}">
                    <a16:creationId xmlns:a16="http://schemas.microsoft.com/office/drawing/2014/main" id="{E8813F03-214F-4616-923E-C2C61331FBF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1314">
                <a:extLst>
                  <a:ext uri="{FF2B5EF4-FFF2-40B4-BE49-F238E27FC236}">
                    <a16:creationId xmlns:a16="http://schemas.microsoft.com/office/drawing/2014/main" id="{7102BAEF-1F85-48F3-AC5E-123B81716C4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1315">
                <a:extLst>
                  <a:ext uri="{FF2B5EF4-FFF2-40B4-BE49-F238E27FC236}">
                    <a16:creationId xmlns:a16="http://schemas.microsoft.com/office/drawing/2014/main" id="{ADFC43A7-988E-4D7A-AF73-62270A4CC0B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4" name="모서리가 둥근 직사각형 1316">
                <a:extLst>
                  <a:ext uri="{FF2B5EF4-FFF2-40B4-BE49-F238E27FC236}">
                    <a16:creationId xmlns:a16="http://schemas.microsoft.com/office/drawing/2014/main" id="{87A29A65-23B3-433C-9A4B-89B067A08B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0" name="그룹 999">
              <a:extLst>
                <a:ext uri="{FF2B5EF4-FFF2-40B4-BE49-F238E27FC236}">
                  <a16:creationId xmlns:a16="http://schemas.microsoft.com/office/drawing/2014/main" id="{357E86DF-6723-406A-A7FF-1A4B44124ED4}"/>
                </a:ext>
              </a:extLst>
            </p:cNvPr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055" name="모서리가 둥근 직사각형 1318">
                <a:extLst>
                  <a:ext uri="{FF2B5EF4-FFF2-40B4-BE49-F238E27FC236}">
                    <a16:creationId xmlns:a16="http://schemas.microsoft.com/office/drawing/2014/main" id="{C29FCC38-6CCB-4BED-8873-CAE3BFA95D8D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6" name="모서리가 둥근 직사각형 1319">
                <a:extLst>
                  <a:ext uri="{FF2B5EF4-FFF2-40B4-BE49-F238E27FC236}">
                    <a16:creationId xmlns:a16="http://schemas.microsoft.com/office/drawing/2014/main" id="{9AF2ED3D-91CD-475F-896D-4FC19DB3931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1320">
                <a:extLst>
                  <a:ext uri="{FF2B5EF4-FFF2-40B4-BE49-F238E27FC236}">
                    <a16:creationId xmlns:a16="http://schemas.microsoft.com/office/drawing/2014/main" id="{676FAFDD-F2B7-4831-ADB2-4C6CFA28D552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8" name="모서리가 둥근 직사각형 1321">
                <a:extLst>
                  <a:ext uri="{FF2B5EF4-FFF2-40B4-BE49-F238E27FC236}">
                    <a16:creationId xmlns:a16="http://schemas.microsoft.com/office/drawing/2014/main" id="{FA5B96CA-C565-4281-B1C9-F7FC41D0785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1322">
                <a:extLst>
                  <a:ext uri="{FF2B5EF4-FFF2-40B4-BE49-F238E27FC236}">
                    <a16:creationId xmlns:a16="http://schemas.microsoft.com/office/drawing/2014/main" id="{A0869F06-AC76-4BBA-B23B-74AB2D0D2A8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1" name="그룹 1000">
              <a:extLst>
                <a:ext uri="{FF2B5EF4-FFF2-40B4-BE49-F238E27FC236}">
                  <a16:creationId xmlns:a16="http://schemas.microsoft.com/office/drawing/2014/main" id="{04EB9B2F-9E6B-4454-9621-E95A31BACBFD}"/>
                </a:ext>
              </a:extLst>
            </p:cNvPr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050" name="모서리가 둥근 직사각형 1324">
                <a:extLst>
                  <a:ext uri="{FF2B5EF4-FFF2-40B4-BE49-F238E27FC236}">
                    <a16:creationId xmlns:a16="http://schemas.microsoft.com/office/drawing/2014/main" id="{59980F83-7710-4CF9-9CC7-B979B258920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1" name="모서리가 둥근 직사각형 1325">
                <a:extLst>
                  <a:ext uri="{FF2B5EF4-FFF2-40B4-BE49-F238E27FC236}">
                    <a16:creationId xmlns:a16="http://schemas.microsoft.com/office/drawing/2014/main" id="{41E79F3C-BE84-4B93-AE9B-C8BCF548617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2" name="모서리가 둥근 직사각형 1326">
                <a:extLst>
                  <a:ext uri="{FF2B5EF4-FFF2-40B4-BE49-F238E27FC236}">
                    <a16:creationId xmlns:a16="http://schemas.microsoft.com/office/drawing/2014/main" id="{C20C4C99-CB71-474C-8122-2ABFE95D436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1327">
                <a:extLst>
                  <a:ext uri="{FF2B5EF4-FFF2-40B4-BE49-F238E27FC236}">
                    <a16:creationId xmlns:a16="http://schemas.microsoft.com/office/drawing/2014/main" id="{13C19B55-FEBD-481A-A6B6-E8390FA689D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1328">
                <a:extLst>
                  <a:ext uri="{FF2B5EF4-FFF2-40B4-BE49-F238E27FC236}">
                    <a16:creationId xmlns:a16="http://schemas.microsoft.com/office/drawing/2014/main" id="{34C105B3-019C-499C-8C76-F455495D7F6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2" name="그룹 1001">
              <a:extLst>
                <a:ext uri="{FF2B5EF4-FFF2-40B4-BE49-F238E27FC236}">
                  <a16:creationId xmlns:a16="http://schemas.microsoft.com/office/drawing/2014/main" id="{037988FE-E523-494B-9882-984630E1D1AB}"/>
                </a:ext>
              </a:extLst>
            </p:cNvPr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045" name="모서리가 둥근 직사각형 1330">
                <a:extLst>
                  <a:ext uri="{FF2B5EF4-FFF2-40B4-BE49-F238E27FC236}">
                    <a16:creationId xmlns:a16="http://schemas.microsoft.com/office/drawing/2014/main" id="{FEE7E64A-7691-43D5-896E-4620AF97B96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6" name="모서리가 둥근 직사각형 1331">
                <a:extLst>
                  <a:ext uri="{FF2B5EF4-FFF2-40B4-BE49-F238E27FC236}">
                    <a16:creationId xmlns:a16="http://schemas.microsoft.com/office/drawing/2014/main" id="{8B02A571-B2B6-4A37-8790-BA76F48962B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7" name="모서리가 둥근 직사각형 1332">
                <a:extLst>
                  <a:ext uri="{FF2B5EF4-FFF2-40B4-BE49-F238E27FC236}">
                    <a16:creationId xmlns:a16="http://schemas.microsoft.com/office/drawing/2014/main" id="{5CB38C68-827D-43B3-80E7-F3F97A3A9179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8" name="모서리가 둥근 직사각형 1333">
                <a:extLst>
                  <a:ext uri="{FF2B5EF4-FFF2-40B4-BE49-F238E27FC236}">
                    <a16:creationId xmlns:a16="http://schemas.microsoft.com/office/drawing/2014/main" id="{092D10C7-4CF7-4147-A18D-11E534C9DB5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9" name="모서리가 둥근 직사각형 1334">
                <a:extLst>
                  <a:ext uri="{FF2B5EF4-FFF2-40B4-BE49-F238E27FC236}">
                    <a16:creationId xmlns:a16="http://schemas.microsoft.com/office/drawing/2014/main" id="{A2F896C2-009A-4983-B3B3-7A06040D878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3" name="그룹 1002">
              <a:extLst>
                <a:ext uri="{FF2B5EF4-FFF2-40B4-BE49-F238E27FC236}">
                  <a16:creationId xmlns:a16="http://schemas.microsoft.com/office/drawing/2014/main" id="{90784CD2-74A2-45ED-A82C-34E253436C44}"/>
                </a:ext>
              </a:extLst>
            </p:cNvPr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040" name="모서리가 둥근 직사각형 1336">
                <a:extLst>
                  <a:ext uri="{FF2B5EF4-FFF2-40B4-BE49-F238E27FC236}">
                    <a16:creationId xmlns:a16="http://schemas.microsoft.com/office/drawing/2014/main" id="{C4BDCBB9-ACA6-43EF-ACFE-BCC5525EA5C9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1" name="모서리가 둥근 직사각형 1337">
                <a:extLst>
                  <a:ext uri="{FF2B5EF4-FFF2-40B4-BE49-F238E27FC236}">
                    <a16:creationId xmlns:a16="http://schemas.microsoft.com/office/drawing/2014/main" id="{FAF47E77-AFBE-4EFD-AF60-8D82ECD6A81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2" name="모서리가 둥근 직사각형 1338">
                <a:extLst>
                  <a:ext uri="{FF2B5EF4-FFF2-40B4-BE49-F238E27FC236}">
                    <a16:creationId xmlns:a16="http://schemas.microsoft.com/office/drawing/2014/main" id="{952D1BFE-4E7E-446D-8C68-86409AFE35D0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3" name="모서리가 둥근 직사각형 1339">
                <a:extLst>
                  <a:ext uri="{FF2B5EF4-FFF2-40B4-BE49-F238E27FC236}">
                    <a16:creationId xmlns:a16="http://schemas.microsoft.com/office/drawing/2014/main" id="{FEAF3C13-5630-41F8-BDD1-B9C27FA9DD7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4" name="모서리가 둥근 직사각형 1340">
                <a:extLst>
                  <a:ext uri="{FF2B5EF4-FFF2-40B4-BE49-F238E27FC236}">
                    <a16:creationId xmlns:a16="http://schemas.microsoft.com/office/drawing/2014/main" id="{3E7C260B-2722-4258-BB51-9CFF41ABB08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4" name="그룹 1003">
              <a:extLst>
                <a:ext uri="{FF2B5EF4-FFF2-40B4-BE49-F238E27FC236}">
                  <a16:creationId xmlns:a16="http://schemas.microsoft.com/office/drawing/2014/main" id="{05B3F622-7E53-4E05-8594-25978C0CC4FC}"/>
                </a:ext>
              </a:extLst>
            </p:cNvPr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035" name="모서리가 둥근 직사각형 1342">
                <a:extLst>
                  <a:ext uri="{FF2B5EF4-FFF2-40B4-BE49-F238E27FC236}">
                    <a16:creationId xmlns:a16="http://schemas.microsoft.com/office/drawing/2014/main" id="{5787960C-326D-4173-BCE5-7A320909746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6" name="모서리가 둥근 직사각형 1343">
                <a:extLst>
                  <a:ext uri="{FF2B5EF4-FFF2-40B4-BE49-F238E27FC236}">
                    <a16:creationId xmlns:a16="http://schemas.microsoft.com/office/drawing/2014/main" id="{35BC3F45-683D-4317-9926-B35D9C68A3F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7" name="모서리가 둥근 직사각형 1344">
                <a:extLst>
                  <a:ext uri="{FF2B5EF4-FFF2-40B4-BE49-F238E27FC236}">
                    <a16:creationId xmlns:a16="http://schemas.microsoft.com/office/drawing/2014/main" id="{399B2613-7661-45DC-8F3A-846AB32706F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8" name="모서리가 둥근 직사각형 1345">
                <a:extLst>
                  <a:ext uri="{FF2B5EF4-FFF2-40B4-BE49-F238E27FC236}">
                    <a16:creationId xmlns:a16="http://schemas.microsoft.com/office/drawing/2014/main" id="{DA693031-1257-4C0F-B6A1-573AC4A18CE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9" name="모서리가 둥근 직사각형 1346">
                <a:extLst>
                  <a:ext uri="{FF2B5EF4-FFF2-40B4-BE49-F238E27FC236}">
                    <a16:creationId xmlns:a16="http://schemas.microsoft.com/office/drawing/2014/main" id="{3B5C08D3-CBEF-4527-A61E-4C5DACC1BA7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5" name="그룹 1004">
              <a:extLst>
                <a:ext uri="{FF2B5EF4-FFF2-40B4-BE49-F238E27FC236}">
                  <a16:creationId xmlns:a16="http://schemas.microsoft.com/office/drawing/2014/main" id="{31AE0CA4-CF6C-46C5-A9FB-B17B9E05230F}"/>
                </a:ext>
              </a:extLst>
            </p:cNvPr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030" name="모서리가 둥근 직사각형 1348">
                <a:extLst>
                  <a:ext uri="{FF2B5EF4-FFF2-40B4-BE49-F238E27FC236}">
                    <a16:creationId xmlns:a16="http://schemas.microsoft.com/office/drawing/2014/main" id="{1A8ED5BD-3651-47B7-BA49-B96ABB79D7E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1" name="모서리가 둥근 직사각형 1349">
                <a:extLst>
                  <a:ext uri="{FF2B5EF4-FFF2-40B4-BE49-F238E27FC236}">
                    <a16:creationId xmlns:a16="http://schemas.microsoft.com/office/drawing/2014/main" id="{61E9E7B1-9EEC-403A-AA88-A2D22D0B52B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1350">
                <a:extLst>
                  <a:ext uri="{FF2B5EF4-FFF2-40B4-BE49-F238E27FC236}">
                    <a16:creationId xmlns:a16="http://schemas.microsoft.com/office/drawing/2014/main" id="{6BD7307A-33E3-473D-9684-B3F6437212D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3" name="모서리가 둥근 직사각형 1351">
                <a:extLst>
                  <a:ext uri="{FF2B5EF4-FFF2-40B4-BE49-F238E27FC236}">
                    <a16:creationId xmlns:a16="http://schemas.microsoft.com/office/drawing/2014/main" id="{ADE9A0BF-45AE-4F84-BB68-47E463DA847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4" name="모서리가 둥근 직사각형 1352">
                <a:extLst>
                  <a:ext uri="{FF2B5EF4-FFF2-40B4-BE49-F238E27FC236}">
                    <a16:creationId xmlns:a16="http://schemas.microsoft.com/office/drawing/2014/main" id="{FDA6C7C5-3E52-4C28-BEEA-B75050B6042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6" name="그룹 1005">
              <a:extLst>
                <a:ext uri="{FF2B5EF4-FFF2-40B4-BE49-F238E27FC236}">
                  <a16:creationId xmlns:a16="http://schemas.microsoft.com/office/drawing/2014/main" id="{AFB30C19-080F-487F-9ACA-F626169BA6BF}"/>
                </a:ext>
              </a:extLst>
            </p:cNvPr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025" name="모서리가 둥근 직사각형 1354">
                <a:extLst>
                  <a:ext uri="{FF2B5EF4-FFF2-40B4-BE49-F238E27FC236}">
                    <a16:creationId xmlns:a16="http://schemas.microsoft.com/office/drawing/2014/main" id="{E794AF7E-166B-409F-8536-5AC90C984040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6" name="모서리가 둥근 직사각형 1355">
                <a:extLst>
                  <a:ext uri="{FF2B5EF4-FFF2-40B4-BE49-F238E27FC236}">
                    <a16:creationId xmlns:a16="http://schemas.microsoft.com/office/drawing/2014/main" id="{2CB193DB-B398-436E-8583-21881E43C7F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7" name="모서리가 둥근 직사각형 1356">
                <a:extLst>
                  <a:ext uri="{FF2B5EF4-FFF2-40B4-BE49-F238E27FC236}">
                    <a16:creationId xmlns:a16="http://schemas.microsoft.com/office/drawing/2014/main" id="{D1E450A8-6F9E-43A9-9D7C-A154F090A67D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8" name="모서리가 둥근 직사각형 1357">
                <a:extLst>
                  <a:ext uri="{FF2B5EF4-FFF2-40B4-BE49-F238E27FC236}">
                    <a16:creationId xmlns:a16="http://schemas.microsoft.com/office/drawing/2014/main" id="{66699097-647B-4B29-A47A-9474F6CE23BE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9" name="모서리가 둥근 직사각형 1358">
                <a:extLst>
                  <a:ext uri="{FF2B5EF4-FFF2-40B4-BE49-F238E27FC236}">
                    <a16:creationId xmlns:a16="http://schemas.microsoft.com/office/drawing/2014/main" id="{A5EF3219-8AC1-42EB-92F9-18F30980DED7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7" name="그룹 1006">
              <a:extLst>
                <a:ext uri="{FF2B5EF4-FFF2-40B4-BE49-F238E27FC236}">
                  <a16:creationId xmlns:a16="http://schemas.microsoft.com/office/drawing/2014/main" id="{1BF9C22D-BF31-402C-938D-B801B837685E}"/>
                </a:ext>
              </a:extLst>
            </p:cNvPr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020" name="모서리가 둥근 직사각형 1360">
                <a:extLst>
                  <a:ext uri="{FF2B5EF4-FFF2-40B4-BE49-F238E27FC236}">
                    <a16:creationId xmlns:a16="http://schemas.microsoft.com/office/drawing/2014/main" id="{658A0D39-8733-43EE-8CB1-B0C81F670164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1" name="모서리가 둥근 직사각형 1361">
                <a:extLst>
                  <a:ext uri="{FF2B5EF4-FFF2-40B4-BE49-F238E27FC236}">
                    <a16:creationId xmlns:a16="http://schemas.microsoft.com/office/drawing/2014/main" id="{D369D4EC-9ABA-4385-996D-4CC83D6AF61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2" name="모서리가 둥근 직사각형 1362">
                <a:extLst>
                  <a:ext uri="{FF2B5EF4-FFF2-40B4-BE49-F238E27FC236}">
                    <a16:creationId xmlns:a16="http://schemas.microsoft.com/office/drawing/2014/main" id="{9C095BDB-4303-400A-A008-461C2569471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3" name="모서리가 둥근 직사각형 1363">
                <a:extLst>
                  <a:ext uri="{FF2B5EF4-FFF2-40B4-BE49-F238E27FC236}">
                    <a16:creationId xmlns:a16="http://schemas.microsoft.com/office/drawing/2014/main" id="{BF9C4D9B-A71E-43E0-A82D-58C1EF4D4DA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4" name="모서리가 둥근 직사각형 1364">
                <a:extLst>
                  <a:ext uri="{FF2B5EF4-FFF2-40B4-BE49-F238E27FC236}">
                    <a16:creationId xmlns:a16="http://schemas.microsoft.com/office/drawing/2014/main" id="{FFFC4A6F-2AAA-469D-9FEE-23AE2E7EDC2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8" name="그룹 1007">
              <a:extLst>
                <a:ext uri="{FF2B5EF4-FFF2-40B4-BE49-F238E27FC236}">
                  <a16:creationId xmlns:a16="http://schemas.microsoft.com/office/drawing/2014/main" id="{6BA30EB9-4ED5-4278-863E-BEF34D07D58B}"/>
                </a:ext>
              </a:extLst>
            </p:cNvPr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015" name="모서리가 둥근 직사각형 1366">
                <a:extLst>
                  <a:ext uri="{FF2B5EF4-FFF2-40B4-BE49-F238E27FC236}">
                    <a16:creationId xmlns:a16="http://schemas.microsoft.com/office/drawing/2014/main" id="{1B4DF993-C944-468E-813E-F0055E38F16F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6" name="모서리가 둥근 직사각형 1367">
                <a:extLst>
                  <a:ext uri="{FF2B5EF4-FFF2-40B4-BE49-F238E27FC236}">
                    <a16:creationId xmlns:a16="http://schemas.microsoft.com/office/drawing/2014/main" id="{8FA4E2E8-4FE3-4028-84B6-FF6479F77D79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7" name="모서리가 둥근 직사각형 1368">
                <a:extLst>
                  <a:ext uri="{FF2B5EF4-FFF2-40B4-BE49-F238E27FC236}">
                    <a16:creationId xmlns:a16="http://schemas.microsoft.com/office/drawing/2014/main" id="{8E82D034-5349-43CD-B7A5-C03B3616521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8" name="모서리가 둥근 직사각형 1369">
                <a:extLst>
                  <a:ext uri="{FF2B5EF4-FFF2-40B4-BE49-F238E27FC236}">
                    <a16:creationId xmlns:a16="http://schemas.microsoft.com/office/drawing/2014/main" id="{FF6F0767-0B1E-49EF-BBD2-48F07AEE5E53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9" name="모서리가 둥근 직사각형 1370">
                <a:extLst>
                  <a:ext uri="{FF2B5EF4-FFF2-40B4-BE49-F238E27FC236}">
                    <a16:creationId xmlns:a16="http://schemas.microsoft.com/office/drawing/2014/main" id="{85A1DE59-4CA0-4AB5-9790-E42F18B1193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9" name="그룹 1008">
              <a:extLst>
                <a:ext uri="{FF2B5EF4-FFF2-40B4-BE49-F238E27FC236}">
                  <a16:creationId xmlns:a16="http://schemas.microsoft.com/office/drawing/2014/main" id="{B440209B-F413-43DB-987E-392A17CD7FD8}"/>
                </a:ext>
              </a:extLst>
            </p:cNvPr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010" name="모서리가 둥근 직사각형 1372">
                <a:extLst>
                  <a:ext uri="{FF2B5EF4-FFF2-40B4-BE49-F238E27FC236}">
                    <a16:creationId xmlns:a16="http://schemas.microsoft.com/office/drawing/2014/main" id="{75CC07F7-20A8-4035-B60D-350DEE26186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1" name="모서리가 둥근 직사각형 1373">
                <a:extLst>
                  <a:ext uri="{FF2B5EF4-FFF2-40B4-BE49-F238E27FC236}">
                    <a16:creationId xmlns:a16="http://schemas.microsoft.com/office/drawing/2014/main" id="{6B10037D-E7C9-435D-B739-F1D54206F8A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2" name="모서리가 둥근 직사각형 1374">
                <a:extLst>
                  <a:ext uri="{FF2B5EF4-FFF2-40B4-BE49-F238E27FC236}">
                    <a16:creationId xmlns:a16="http://schemas.microsoft.com/office/drawing/2014/main" id="{F80D2060-F8C6-41B6-BB84-12C68B2EB27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3" name="모서리가 둥근 직사각형 1375">
                <a:extLst>
                  <a:ext uri="{FF2B5EF4-FFF2-40B4-BE49-F238E27FC236}">
                    <a16:creationId xmlns:a16="http://schemas.microsoft.com/office/drawing/2014/main" id="{8A48AC64-2FFF-4385-9D26-CE78ED2224B4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4" name="모서리가 둥근 직사각형 1376">
                <a:extLst>
                  <a:ext uri="{FF2B5EF4-FFF2-40B4-BE49-F238E27FC236}">
                    <a16:creationId xmlns:a16="http://schemas.microsoft.com/office/drawing/2014/main" id="{322318F3-E487-4F1C-AE45-226B99E9A93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110" name="양쪽 모서리가 둥근 사각형 79">
            <a:extLst>
              <a:ext uri="{FF2B5EF4-FFF2-40B4-BE49-F238E27FC236}">
                <a16:creationId xmlns:a16="http://schemas.microsoft.com/office/drawing/2014/main" id="{4ED3C633-EF3D-4AA5-A290-BE6ACE4FBA15}"/>
              </a:ext>
            </a:extLst>
          </p:cNvPr>
          <p:cNvSpPr/>
          <p:nvPr/>
        </p:nvSpPr>
        <p:spPr>
          <a:xfrm rot="16200000">
            <a:off x="985932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1" name="양쪽 모서리가 둥근 사각형 546">
            <a:extLst>
              <a:ext uri="{FF2B5EF4-FFF2-40B4-BE49-F238E27FC236}">
                <a16:creationId xmlns:a16="http://schemas.microsoft.com/office/drawing/2014/main" id="{64C9CEB2-7AF8-4327-8026-953829729795}"/>
              </a:ext>
            </a:extLst>
          </p:cNvPr>
          <p:cNvSpPr/>
          <p:nvPr/>
        </p:nvSpPr>
        <p:spPr>
          <a:xfrm rot="5400000">
            <a:off x="5612368" y="2944886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한쪽 모서리가 둥근 사각형 547">
            <a:extLst>
              <a:ext uri="{FF2B5EF4-FFF2-40B4-BE49-F238E27FC236}">
                <a16:creationId xmlns:a16="http://schemas.microsoft.com/office/drawing/2014/main" id="{045CC966-6D15-43C9-A2C6-DEAE3D3CEA1B}"/>
              </a:ext>
            </a:extLst>
          </p:cNvPr>
          <p:cNvSpPr/>
          <p:nvPr/>
        </p:nvSpPr>
        <p:spPr>
          <a:xfrm>
            <a:off x="7930190" y="621146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113" name="표 1112">
            <a:extLst>
              <a:ext uri="{FF2B5EF4-FFF2-40B4-BE49-F238E27FC236}">
                <a16:creationId xmlns:a16="http://schemas.microsoft.com/office/drawing/2014/main" id="{C4F9BBB1-0826-4A30-9096-0A38216EDF71}"/>
              </a:ext>
            </a:extLst>
          </p:cNvPr>
          <p:cNvGraphicFramePr>
            <a:graphicFrameLocks noGrp="1"/>
          </p:cNvGraphicFramePr>
          <p:nvPr/>
        </p:nvGraphicFramePr>
        <p:xfrm>
          <a:off x="7930189" y="814599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1114" name="그룹 1113">
            <a:extLst>
              <a:ext uri="{FF2B5EF4-FFF2-40B4-BE49-F238E27FC236}">
                <a16:creationId xmlns:a16="http://schemas.microsoft.com/office/drawing/2014/main" id="{9EC89292-B90F-4DC5-8639-A49B120322DB}"/>
              </a:ext>
            </a:extLst>
          </p:cNvPr>
          <p:cNvGrpSpPr/>
          <p:nvPr/>
        </p:nvGrpSpPr>
        <p:grpSpPr>
          <a:xfrm>
            <a:off x="8320493" y="1158944"/>
            <a:ext cx="715883" cy="5191275"/>
            <a:chOff x="3728864" y="1154139"/>
            <a:chExt cx="715883" cy="5191275"/>
          </a:xfrm>
        </p:grpSpPr>
        <p:grpSp>
          <p:nvGrpSpPr>
            <p:cNvPr id="1115" name="그룹 1114">
              <a:extLst>
                <a:ext uri="{FF2B5EF4-FFF2-40B4-BE49-F238E27FC236}">
                  <a16:creationId xmlns:a16="http://schemas.microsoft.com/office/drawing/2014/main" id="{EE947214-041F-42DB-93FB-C38E912D91A0}"/>
                </a:ext>
              </a:extLst>
            </p:cNvPr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31" name="모서리가 둥근 직사각형 665">
                <a:extLst>
                  <a:ext uri="{FF2B5EF4-FFF2-40B4-BE49-F238E27FC236}">
                    <a16:creationId xmlns:a16="http://schemas.microsoft.com/office/drawing/2014/main" id="{B02A539D-4342-49AC-8F0B-D731F68A8EB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2" name="모서리가 둥근 직사각형 666">
                <a:extLst>
                  <a:ext uri="{FF2B5EF4-FFF2-40B4-BE49-F238E27FC236}">
                    <a16:creationId xmlns:a16="http://schemas.microsoft.com/office/drawing/2014/main" id="{D9E414CE-485B-40C4-B050-851832A2EA20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3" name="모서리가 둥근 직사각형 667">
                <a:extLst>
                  <a:ext uri="{FF2B5EF4-FFF2-40B4-BE49-F238E27FC236}">
                    <a16:creationId xmlns:a16="http://schemas.microsoft.com/office/drawing/2014/main" id="{26257403-9563-4F06-9682-958C2A288BA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4" name="모서리가 둥근 직사각형 668">
                <a:extLst>
                  <a:ext uri="{FF2B5EF4-FFF2-40B4-BE49-F238E27FC236}">
                    <a16:creationId xmlns:a16="http://schemas.microsoft.com/office/drawing/2014/main" id="{5DC33C89-85B4-4AAB-A9C4-B5DC67FB9B0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5" name="모서리가 둥근 직사각형 669">
                <a:extLst>
                  <a:ext uri="{FF2B5EF4-FFF2-40B4-BE49-F238E27FC236}">
                    <a16:creationId xmlns:a16="http://schemas.microsoft.com/office/drawing/2014/main" id="{70FFD609-96D1-4CD5-8B44-2F0C80B8A2F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6" name="그룹 1115">
              <a:extLst>
                <a:ext uri="{FF2B5EF4-FFF2-40B4-BE49-F238E27FC236}">
                  <a16:creationId xmlns:a16="http://schemas.microsoft.com/office/drawing/2014/main" id="{E16524DE-67BF-45F6-8918-A1343C9810F5}"/>
                </a:ext>
              </a:extLst>
            </p:cNvPr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26" name="모서리가 둥근 직사각형 660">
                <a:extLst>
                  <a:ext uri="{FF2B5EF4-FFF2-40B4-BE49-F238E27FC236}">
                    <a16:creationId xmlns:a16="http://schemas.microsoft.com/office/drawing/2014/main" id="{A5CC7F74-8E7C-4E98-AA18-6E91AB99B3C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7" name="모서리가 둥근 직사각형 661">
                <a:extLst>
                  <a:ext uri="{FF2B5EF4-FFF2-40B4-BE49-F238E27FC236}">
                    <a16:creationId xmlns:a16="http://schemas.microsoft.com/office/drawing/2014/main" id="{B9AC7909-FD18-465A-82C2-8F7AD1B4682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8" name="모서리가 둥근 직사각형 662">
                <a:extLst>
                  <a:ext uri="{FF2B5EF4-FFF2-40B4-BE49-F238E27FC236}">
                    <a16:creationId xmlns:a16="http://schemas.microsoft.com/office/drawing/2014/main" id="{2C1F54EB-AA7A-4A9E-AEFF-1BFCD1911F6A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9" name="모서리가 둥근 직사각형 663">
                <a:extLst>
                  <a:ext uri="{FF2B5EF4-FFF2-40B4-BE49-F238E27FC236}">
                    <a16:creationId xmlns:a16="http://schemas.microsoft.com/office/drawing/2014/main" id="{65A05237-F7DC-4784-9565-C5D22EF70DF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30" name="모서리가 둥근 직사각형 664">
                <a:extLst>
                  <a:ext uri="{FF2B5EF4-FFF2-40B4-BE49-F238E27FC236}">
                    <a16:creationId xmlns:a16="http://schemas.microsoft.com/office/drawing/2014/main" id="{418AD5BE-4DD5-4247-95E7-F82CD24DB18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7" name="그룹 1116">
              <a:extLst>
                <a:ext uri="{FF2B5EF4-FFF2-40B4-BE49-F238E27FC236}">
                  <a16:creationId xmlns:a16="http://schemas.microsoft.com/office/drawing/2014/main" id="{4A822634-DA26-42E0-87B0-C65A6F0B8AFC}"/>
                </a:ext>
              </a:extLst>
            </p:cNvPr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21" name="모서리가 둥근 직사각형 655">
                <a:extLst>
                  <a:ext uri="{FF2B5EF4-FFF2-40B4-BE49-F238E27FC236}">
                    <a16:creationId xmlns:a16="http://schemas.microsoft.com/office/drawing/2014/main" id="{A80D3D58-12FD-452D-BC85-456368362F47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2" name="모서리가 둥근 직사각형 656">
                <a:extLst>
                  <a:ext uri="{FF2B5EF4-FFF2-40B4-BE49-F238E27FC236}">
                    <a16:creationId xmlns:a16="http://schemas.microsoft.com/office/drawing/2014/main" id="{B51E6798-F9D4-4CDE-8CBD-5A3CB1DCC64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3" name="모서리가 둥근 직사각형 657">
                <a:extLst>
                  <a:ext uri="{FF2B5EF4-FFF2-40B4-BE49-F238E27FC236}">
                    <a16:creationId xmlns:a16="http://schemas.microsoft.com/office/drawing/2014/main" id="{AEBAF1DA-7755-430B-8BDF-487F12D1B1B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4" name="모서리가 둥근 직사각형 658">
                <a:extLst>
                  <a:ext uri="{FF2B5EF4-FFF2-40B4-BE49-F238E27FC236}">
                    <a16:creationId xmlns:a16="http://schemas.microsoft.com/office/drawing/2014/main" id="{F6CDBB94-4F62-4CE6-833C-EFCC1402E6CD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5" name="모서리가 둥근 직사각형 659">
                <a:extLst>
                  <a:ext uri="{FF2B5EF4-FFF2-40B4-BE49-F238E27FC236}">
                    <a16:creationId xmlns:a16="http://schemas.microsoft.com/office/drawing/2014/main" id="{1AD5676E-DF57-4A95-89C6-6B3AAC49DD91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8" name="그룹 1117">
              <a:extLst>
                <a:ext uri="{FF2B5EF4-FFF2-40B4-BE49-F238E27FC236}">
                  <a16:creationId xmlns:a16="http://schemas.microsoft.com/office/drawing/2014/main" id="{723F628F-AC54-4DA5-BED9-4461B9EE6344}"/>
                </a:ext>
              </a:extLst>
            </p:cNvPr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16" name="모서리가 둥근 직사각형 650">
                <a:extLst>
                  <a:ext uri="{FF2B5EF4-FFF2-40B4-BE49-F238E27FC236}">
                    <a16:creationId xmlns:a16="http://schemas.microsoft.com/office/drawing/2014/main" id="{F3A0ED8B-2C39-446F-BDFF-8CA3CD2FC061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7" name="모서리가 둥근 직사각형 651">
                <a:extLst>
                  <a:ext uri="{FF2B5EF4-FFF2-40B4-BE49-F238E27FC236}">
                    <a16:creationId xmlns:a16="http://schemas.microsoft.com/office/drawing/2014/main" id="{002AD89F-048F-4C36-830F-49B9FD41600B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8" name="모서리가 둥근 직사각형 652">
                <a:extLst>
                  <a:ext uri="{FF2B5EF4-FFF2-40B4-BE49-F238E27FC236}">
                    <a16:creationId xmlns:a16="http://schemas.microsoft.com/office/drawing/2014/main" id="{04D45399-A4BE-4C6E-9048-AA81108428BB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9" name="모서리가 둥근 직사각형 653">
                <a:extLst>
                  <a:ext uri="{FF2B5EF4-FFF2-40B4-BE49-F238E27FC236}">
                    <a16:creationId xmlns:a16="http://schemas.microsoft.com/office/drawing/2014/main" id="{98367D57-98FC-4868-9BF1-23B29B79D8D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0" name="모서리가 둥근 직사각형 654">
                <a:extLst>
                  <a:ext uri="{FF2B5EF4-FFF2-40B4-BE49-F238E27FC236}">
                    <a16:creationId xmlns:a16="http://schemas.microsoft.com/office/drawing/2014/main" id="{FBC2F385-A007-4602-A25E-3290B639AFA2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19" name="그룹 1118">
              <a:extLst>
                <a:ext uri="{FF2B5EF4-FFF2-40B4-BE49-F238E27FC236}">
                  <a16:creationId xmlns:a16="http://schemas.microsoft.com/office/drawing/2014/main" id="{52648513-B977-46C5-AA36-C657757A5091}"/>
                </a:ext>
              </a:extLst>
            </p:cNvPr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11" name="모서리가 둥근 직사각형 645">
                <a:extLst>
                  <a:ext uri="{FF2B5EF4-FFF2-40B4-BE49-F238E27FC236}">
                    <a16:creationId xmlns:a16="http://schemas.microsoft.com/office/drawing/2014/main" id="{A53C2F54-69E1-4AFC-8D0E-404B0842E85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2" name="모서리가 둥근 직사각형 646">
                <a:extLst>
                  <a:ext uri="{FF2B5EF4-FFF2-40B4-BE49-F238E27FC236}">
                    <a16:creationId xmlns:a16="http://schemas.microsoft.com/office/drawing/2014/main" id="{174717D1-2068-45EA-A1C0-D5092912054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3" name="모서리가 둥근 직사각형 647">
                <a:extLst>
                  <a:ext uri="{FF2B5EF4-FFF2-40B4-BE49-F238E27FC236}">
                    <a16:creationId xmlns:a16="http://schemas.microsoft.com/office/drawing/2014/main" id="{D7021722-DB13-492A-B4D8-1E474122B08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4" name="모서리가 둥근 직사각형 648">
                <a:extLst>
                  <a:ext uri="{FF2B5EF4-FFF2-40B4-BE49-F238E27FC236}">
                    <a16:creationId xmlns:a16="http://schemas.microsoft.com/office/drawing/2014/main" id="{08876573-5A22-4605-9D21-67E9B4782E1B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5" name="모서리가 둥근 직사각형 649">
                <a:extLst>
                  <a:ext uri="{FF2B5EF4-FFF2-40B4-BE49-F238E27FC236}">
                    <a16:creationId xmlns:a16="http://schemas.microsoft.com/office/drawing/2014/main" id="{C2DF24EF-915D-4679-BEBA-72AF0C2783B4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0" name="그룹 1119">
              <a:extLst>
                <a:ext uri="{FF2B5EF4-FFF2-40B4-BE49-F238E27FC236}">
                  <a16:creationId xmlns:a16="http://schemas.microsoft.com/office/drawing/2014/main" id="{B0345AFB-438B-4B6C-9F29-FFEA6775E07C}"/>
                </a:ext>
              </a:extLst>
            </p:cNvPr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06" name="모서리가 둥근 직사각형 640">
                <a:extLst>
                  <a:ext uri="{FF2B5EF4-FFF2-40B4-BE49-F238E27FC236}">
                    <a16:creationId xmlns:a16="http://schemas.microsoft.com/office/drawing/2014/main" id="{183CA101-A9CA-4F12-BFC6-336C4A3F7BB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7" name="모서리가 둥근 직사각형 641">
                <a:extLst>
                  <a:ext uri="{FF2B5EF4-FFF2-40B4-BE49-F238E27FC236}">
                    <a16:creationId xmlns:a16="http://schemas.microsoft.com/office/drawing/2014/main" id="{CEEE58C9-77DD-4D7E-BDDA-275CF68B4D15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8" name="모서리가 둥근 직사각형 642">
                <a:extLst>
                  <a:ext uri="{FF2B5EF4-FFF2-40B4-BE49-F238E27FC236}">
                    <a16:creationId xmlns:a16="http://schemas.microsoft.com/office/drawing/2014/main" id="{003CD4CC-768B-4EBB-833A-F0AFAD05FD4C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9" name="모서리가 둥근 직사각형 643">
                <a:extLst>
                  <a:ext uri="{FF2B5EF4-FFF2-40B4-BE49-F238E27FC236}">
                    <a16:creationId xmlns:a16="http://schemas.microsoft.com/office/drawing/2014/main" id="{09AE8F6F-46DD-494F-8708-44C95D396C4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0" name="모서리가 둥근 직사각형 644">
                <a:extLst>
                  <a:ext uri="{FF2B5EF4-FFF2-40B4-BE49-F238E27FC236}">
                    <a16:creationId xmlns:a16="http://schemas.microsoft.com/office/drawing/2014/main" id="{8C01EDED-3F90-4539-B0DC-85CE26C83B2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1" name="그룹 1120">
              <a:extLst>
                <a:ext uri="{FF2B5EF4-FFF2-40B4-BE49-F238E27FC236}">
                  <a16:creationId xmlns:a16="http://schemas.microsoft.com/office/drawing/2014/main" id="{BD1FEF11-F3CF-4A3B-93B9-5806C4BD9C3A}"/>
                </a:ext>
              </a:extLst>
            </p:cNvPr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01" name="모서리가 둥근 직사각형 635">
                <a:extLst>
                  <a:ext uri="{FF2B5EF4-FFF2-40B4-BE49-F238E27FC236}">
                    <a16:creationId xmlns:a16="http://schemas.microsoft.com/office/drawing/2014/main" id="{A8A2ABD7-AC2F-4E94-A584-26F575F7E253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2" name="모서리가 둥근 직사각형 636">
                <a:extLst>
                  <a:ext uri="{FF2B5EF4-FFF2-40B4-BE49-F238E27FC236}">
                    <a16:creationId xmlns:a16="http://schemas.microsoft.com/office/drawing/2014/main" id="{F1C3EAC1-9E02-4C55-9EBD-25D5E09042B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3" name="모서리가 둥근 직사각형 637">
                <a:extLst>
                  <a:ext uri="{FF2B5EF4-FFF2-40B4-BE49-F238E27FC236}">
                    <a16:creationId xmlns:a16="http://schemas.microsoft.com/office/drawing/2014/main" id="{C6A14A54-B4C0-41D6-BA69-0E394079EE05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4" name="모서리가 둥근 직사각형 638">
                <a:extLst>
                  <a:ext uri="{FF2B5EF4-FFF2-40B4-BE49-F238E27FC236}">
                    <a16:creationId xmlns:a16="http://schemas.microsoft.com/office/drawing/2014/main" id="{E67D0B4A-F3B2-4626-A6B7-8775849BEB1A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5" name="모서리가 둥근 직사각형 639">
                <a:extLst>
                  <a:ext uri="{FF2B5EF4-FFF2-40B4-BE49-F238E27FC236}">
                    <a16:creationId xmlns:a16="http://schemas.microsoft.com/office/drawing/2014/main" id="{5A0FCC5C-BD40-4597-9753-993EB98AB6F8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2" name="그룹 1121">
              <a:extLst>
                <a:ext uri="{FF2B5EF4-FFF2-40B4-BE49-F238E27FC236}">
                  <a16:creationId xmlns:a16="http://schemas.microsoft.com/office/drawing/2014/main" id="{2646BC0C-83C2-4DB2-B946-436F2F55A1DA}"/>
                </a:ext>
              </a:extLst>
            </p:cNvPr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196" name="모서리가 둥근 직사각형 630">
                <a:extLst>
                  <a:ext uri="{FF2B5EF4-FFF2-40B4-BE49-F238E27FC236}">
                    <a16:creationId xmlns:a16="http://schemas.microsoft.com/office/drawing/2014/main" id="{265F1976-8C5B-4047-A498-B2EDFA51FE0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7" name="모서리가 둥근 직사각형 631">
                <a:extLst>
                  <a:ext uri="{FF2B5EF4-FFF2-40B4-BE49-F238E27FC236}">
                    <a16:creationId xmlns:a16="http://schemas.microsoft.com/office/drawing/2014/main" id="{9BF9F896-8087-47A1-9881-C48C8CE7A6E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8" name="모서리가 둥근 직사각형 632">
                <a:extLst>
                  <a:ext uri="{FF2B5EF4-FFF2-40B4-BE49-F238E27FC236}">
                    <a16:creationId xmlns:a16="http://schemas.microsoft.com/office/drawing/2014/main" id="{D1B60D08-3B60-4E31-A68D-6C54815966D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9" name="모서리가 둥근 직사각형 633">
                <a:extLst>
                  <a:ext uri="{FF2B5EF4-FFF2-40B4-BE49-F238E27FC236}">
                    <a16:creationId xmlns:a16="http://schemas.microsoft.com/office/drawing/2014/main" id="{BA8946D3-661C-4CDB-BF16-A07581039E3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0" name="모서리가 둥근 직사각형 634">
                <a:extLst>
                  <a:ext uri="{FF2B5EF4-FFF2-40B4-BE49-F238E27FC236}">
                    <a16:creationId xmlns:a16="http://schemas.microsoft.com/office/drawing/2014/main" id="{29EBE0C1-EBBD-4EEB-AF95-AC2976B3E1E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5062C7D6-6335-4558-B2D4-128DE03C2B2D}"/>
                </a:ext>
              </a:extLst>
            </p:cNvPr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191" name="모서리가 둥근 직사각형 625">
                <a:extLst>
                  <a:ext uri="{FF2B5EF4-FFF2-40B4-BE49-F238E27FC236}">
                    <a16:creationId xmlns:a16="http://schemas.microsoft.com/office/drawing/2014/main" id="{A0A6E915-C9A1-4456-8D51-DC3CE693241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2" name="모서리가 둥근 직사각형 626">
                <a:extLst>
                  <a:ext uri="{FF2B5EF4-FFF2-40B4-BE49-F238E27FC236}">
                    <a16:creationId xmlns:a16="http://schemas.microsoft.com/office/drawing/2014/main" id="{8A3F0326-6EAC-4778-A001-B177D7D840F7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3" name="모서리가 둥근 직사각형 627">
                <a:extLst>
                  <a:ext uri="{FF2B5EF4-FFF2-40B4-BE49-F238E27FC236}">
                    <a16:creationId xmlns:a16="http://schemas.microsoft.com/office/drawing/2014/main" id="{A9BF36D2-EE6F-4EE0-B37B-A460F4DDA113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4" name="모서리가 둥근 직사각형 628">
                <a:extLst>
                  <a:ext uri="{FF2B5EF4-FFF2-40B4-BE49-F238E27FC236}">
                    <a16:creationId xmlns:a16="http://schemas.microsoft.com/office/drawing/2014/main" id="{3D644B38-3161-4787-B53E-B4CCC1709176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5" name="모서리가 둥근 직사각형 629">
                <a:extLst>
                  <a:ext uri="{FF2B5EF4-FFF2-40B4-BE49-F238E27FC236}">
                    <a16:creationId xmlns:a16="http://schemas.microsoft.com/office/drawing/2014/main" id="{914D95E6-E527-45A9-9066-E345E096F78B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4" name="그룹 1123">
              <a:extLst>
                <a:ext uri="{FF2B5EF4-FFF2-40B4-BE49-F238E27FC236}">
                  <a16:creationId xmlns:a16="http://schemas.microsoft.com/office/drawing/2014/main" id="{5FC41BC2-910D-496D-8F42-5E73542FE774}"/>
                </a:ext>
              </a:extLst>
            </p:cNvPr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186" name="모서리가 둥근 직사각형 620">
                <a:extLst>
                  <a:ext uri="{FF2B5EF4-FFF2-40B4-BE49-F238E27FC236}">
                    <a16:creationId xmlns:a16="http://schemas.microsoft.com/office/drawing/2014/main" id="{279D687D-16A0-4F99-85FE-CEEF186EFD7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7" name="모서리가 둥근 직사각형 621">
                <a:extLst>
                  <a:ext uri="{FF2B5EF4-FFF2-40B4-BE49-F238E27FC236}">
                    <a16:creationId xmlns:a16="http://schemas.microsoft.com/office/drawing/2014/main" id="{438CE1E8-DF75-472D-BB94-5EBF0AE07EE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8" name="모서리가 둥근 직사각형 622">
                <a:extLst>
                  <a:ext uri="{FF2B5EF4-FFF2-40B4-BE49-F238E27FC236}">
                    <a16:creationId xmlns:a16="http://schemas.microsoft.com/office/drawing/2014/main" id="{8CAA9CFF-498F-423B-8A21-2AA502C6F8A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9" name="모서리가 둥근 직사각형 623">
                <a:extLst>
                  <a:ext uri="{FF2B5EF4-FFF2-40B4-BE49-F238E27FC236}">
                    <a16:creationId xmlns:a16="http://schemas.microsoft.com/office/drawing/2014/main" id="{08403B42-B575-4444-9BB6-1F9F354D783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0" name="모서리가 둥근 직사각형 624">
                <a:extLst>
                  <a:ext uri="{FF2B5EF4-FFF2-40B4-BE49-F238E27FC236}">
                    <a16:creationId xmlns:a16="http://schemas.microsoft.com/office/drawing/2014/main" id="{08030887-212A-428F-BDC4-735B5697631D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31B3CF5A-4C13-4ECD-BD84-96BFC9864156}"/>
                </a:ext>
              </a:extLst>
            </p:cNvPr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181" name="모서리가 둥근 직사각형 615">
                <a:extLst>
                  <a:ext uri="{FF2B5EF4-FFF2-40B4-BE49-F238E27FC236}">
                    <a16:creationId xmlns:a16="http://schemas.microsoft.com/office/drawing/2014/main" id="{9A4D9B5D-A7E1-4924-91BC-98F2F317B05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2" name="모서리가 둥근 직사각형 616">
                <a:extLst>
                  <a:ext uri="{FF2B5EF4-FFF2-40B4-BE49-F238E27FC236}">
                    <a16:creationId xmlns:a16="http://schemas.microsoft.com/office/drawing/2014/main" id="{0A84E680-57E5-4528-A3DF-4532FD52AA74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617">
                <a:extLst>
                  <a:ext uri="{FF2B5EF4-FFF2-40B4-BE49-F238E27FC236}">
                    <a16:creationId xmlns:a16="http://schemas.microsoft.com/office/drawing/2014/main" id="{D0456154-12C5-42BA-B0F0-E52294A7190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618">
                <a:extLst>
                  <a:ext uri="{FF2B5EF4-FFF2-40B4-BE49-F238E27FC236}">
                    <a16:creationId xmlns:a16="http://schemas.microsoft.com/office/drawing/2014/main" id="{0043007A-B9F4-4F07-A161-AB41595576A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5" name="모서리가 둥근 직사각형 619">
                <a:extLst>
                  <a:ext uri="{FF2B5EF4-FFF2-40B4-BE49-F238E27FC236}">
                    <a16:creationId xmlns:a16="http://schemas.microsoft.com/office/drawing/2014/main" id="{4E77E844-1F74-47B0-8AD5-98D3BDB9936A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6" name="그룹 1125">
              <a:extLst>
                <a:ext uri="{FF2B5EF4-FFF2-40B4-BE49-F238E27FC236}">
                  <a16:creationId xmlns:a16="http://schemas.microsoft.com/office/drawing/2014/main" id="{22B2FD61-D58B-4019-9877-4BFE5B4810DA}"/>
                </a:ext>
              </a:extLst>
            </p:cNvPr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176" name="모서리가 둥근 직사각형 610">
                <a:extLst>
                  <a:ext uri="{FF2B5EF4-FFF2-40B4-BE49-F238E27FC236}">
                    <a16:creationId xmlns:a16="http://schemas.microsoft.com/office/drawing/2014/main" id="{49FFD68E-77DD-455F-A693-468EA65C53CC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611">
                <a:extLst>
                  <a:ext uri="{FF2B5EF4-FFF2-40B4-BE49-F238E27FC236}">
                    <a16:creationId xmlns:a16="http://schemas.microsoft.com/office/drawing/2014/main" id="{352A6739-614C-4A9B-A5D0-CD892A8E5613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8" name="모서리가 둥근 직사각형 612">
                <a:extLst>
                  <a:ext uri="{FF2B5EF4-FFF2-40B4-BE49-F238E27FC236}">
                    <a16:creationId xmlns:a16="http://schemas.microsoft.com/office/drawing/2014/main" id="{3398724A-E4F0-45E8-9B97-376E0B4A68C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9" name="모서리가 둥근 직사각형 613">
                <a:extLst>
                  <a:ext uri="{FF2B5EF4-FFF2-40B4-BE49-F238E27FC236}">
                    <a16:creationId xmlns:a16="http://schemas.microsoft.com/office/drawing/2014/main" id="{21659BCD-1D00-4936-862C-9EB3D3BB07C0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614">
                <a:extLst>
                  <a:ext uri="{FF2B5EF4-FFF2-40B4-BE49-F238E27FC236}">
                    <a16:creationId xmlns:a16="http://schemas.microsoft.com/office/drawing/2014/main" id="{275ECC16-0E2E-4E25-AE95-E4E04BAA2960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7" name="그룹 1126">
              <a:extLst>
                <a:ext uri="{FF2B5EF4-FFF2-40B4-BE49-F238E27FC236}">
                  <a16:creationId xmlns:a16="http://schemas.microsoft.com/office/drawing/2014/main" id="{B683A585-AC3C-430D-9E6A-2E9D79E79FE6}"/>
                </a:ext>
              </a:extLst>
            </p:cNvPr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171" name="모서리가 둥근 직사각형 605">
                <a:extLst>
                  <a:ext uri="{FF2B5EF4-FFF2-40B4-BE49-F238E27FC236}">
                    <a16:creationId xmlns:a16="http://schemas.microsoft.com/office/drawing/2014/main" id="{5CB4DF0A-6AE5-443A-97C6-8AFCEA65A256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2" name="모서리가 둥근 직사각형 606">
                <a:extLst>
                  <a:ext uri="{FF2B5EF4-FFF2-40B4-BE49-F238E27FC236}">
                    <a16:creationId xmlns:a16="http://schemas.microsoft.com/office/drawing/2014/main" id="{453B823C-275F-4334-A225-2D0D68B13ACE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3" name="모서리가 둥근 직사각형 607">
                <a:extLst>
                  <a:ext uri="{FF2B5EF4-FFF2-40B4-BE49-F238E27FC236}">
                    <a16:creationId xmlns:a16="http://schemas.microsoft.com/office/drawing/2014/main" id="{88EBD2FA-8575-4CE1-ABCA-0DFE743D87F6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4" name="모서리가 둥근 직사각형 608">
                <a:extLst>
                  <a:ext uri="{FF2B5EF4-FFF2-40B4-BE49-F238E27FC236}">
                    <a16:creationId xmlns:a16="http://schemas.microsoft.com/office/drawing/2014/main" id="{0A2D5947-2625-449B-B13E-D599AABDAF8F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5" name="모서리가 둥근 직사각형 609">
                <a:extLst>
                  <a:ext uri="{FF2B5EF4-FFF2-40B4-BE49-F238E27FC236}">
                    <a16:creationId xmlns:a16="http://schemas.microsoft.com/office/drawing/2014/main" id="{1C0B9586-EF39-4B28-B912-D6BFCD6A3BB6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8" name="그룹 1127">
              <a:extLst>
                <a:ext uri="{FF2B5EF4-FFF2-40B4-BE49-F238E27FC236}">
                  <a16:creationId xmlns:a16="http://schemas.microsoft.com/office/drawing/2014/main" id="{D0763421-08AF-45FB-BA31-40B273CB5BA1}"/>
                </a:ext>
              </a:extLst>
            </p:cNvPr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166" name="모서리가 둥근 직사각형 600">
                <a:extLst>
                  <a:ext uri="{FF2B5EF4-FFF2-40B4-BE49-F238E27FC236}">
                    <a16:creationId xmlns:a16="http://schemas.microsoft.com/office/drawing/2014/main" id="{1D7296DA-750A-46E3-94D2-EDF2D90AD65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7" name="모서리가 둥근 직사각형 601">
                <a:extLst>
                  <a:ext uri="{FF2B5EF4-FFF2-40B4-BE49-F238E27FC236}">
                    <a16:creationId xmlns:a16="http://schemas.microsoft.com/office/drawing/2014/main" id="{CFF25A2C-5128-408B-8A1D-705CABFB0518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602">
                <a:extLst>
                  <a:ext uri="{FF2B5EF4-FFF2-40B4-BE49-F238E27FC236}">
                    <a16:creationId xmlns:a16="http://schemas.microsoft.com/office/drawing/2014/main" id="{67DBA2FC-6E7B-44C6-A3AC-69EFCB8945DE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9" name="모서리가 둥근 직사각형 603">
                <a:extLst>
                  <a:ext uri="{FF2B5EF4-FFF2-40B4-BE49-F238E27FC236}">
                    <a16:creationId xmlns:a16="http://schemas.microsoft.com/office/drawing/2014/main" id="{825D6D23-3788-47EB-844F-9DC6D8A3A8C9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0" name="모서리가 둥근 직사각형 604">
                <a:extLst>
                  <a:ext uri="{FF2B5EF4-FFF2-40B4-BE49-F238E27FC236}">
                    <a16:creationId xmlns:a16="http://schemas.microsoft.com/office/drawing/2014/main" id="{8E1F94FD-2775-4975-8B62-977BF418698F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29" name="그룹 1128">
              <a:extLst>
                <a:ext uri="{FF2B5EF4-FFF2-40B4-BE49-F238E27FC236}">
                  <a16:creationId xmlns:a16="http://schemas.microsoft.com/office/drawing/2014/main" id="{0CCAD74B-8541-4BBE-BFD6-A1F691090BB3}"/>
                </a:ext>
              </a:extLst>
            </p:cNvPr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161" name="모서리가 둥근 직사각형 595">
                <a:extLst>
                  <a:ext uri="{FF2B5EF4-FFF2-40B4-BE49-F238E27FC236}">
                    <a16:creationId xmlns:a16="http://schemas.microsoft.com/office/drawing/2014/main" id="{C3FE4EC5-189C-479D-9088-9446C54AD51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2" name="모서리가 둥근 직사각형 596">
                <a:extLst>
                  <a:ext uri="{FF2B5EF4-FFF2-40B4-BE49-F238E27FC236}">
                    <a16:creationId xmlns:a16="http://schemas.microsoft.com/office/drawing/2014/main" id="{C4411C24-433F-4D43-8ED1-6F7AFE7AE63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3" name="모서리가 둥근 직사각형 597">
                <a:extLst>
                  <a:ext uri="{FF2B5EF4-FFF2-40B4-BE49-F238E27FC236}">
                    <a16:creationId xmlns:a16="http://schemas.microsoft.com/office/drawing/2014/main" id="{5D2F0D83-7C08-45B0-BD18-5674A3F7EC1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4" name="모서리가 둥근 직사각형 598">
                <a:extLst>
                  <a:ext uri="{FF2B5EF4-FFF2-40B4-BE49-F238E27FC236}">
                    <a16:creationId xmlns:a16="http://schemas.microsoft.com/office/drawing/2014/main" id="{4111BF95-643A-4C60-BDE3-906CDB02946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5" name="모서리가 둥근 직사각형 599">
                <a:extLst>
                  <a:ext uri="{FF2B5EF4-FFF2-40B4-BE49-F238E27FC236}">
                    <a16:creationId xmlns:a16="http://schemas.microsoft.com/office/drawing/2014/main" id="{E4E5B123-5900-4B9F-8EC2-59609A2B639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0" name="그룹 1129">
              <a:extLst>
                <a:ext uri="{FF2B5EF4-FFF2-40B4-BE49-F238E27FC236}">
                  <a16:creationId xmlns:a16="http://schemas.microsoft.com/office/drawing/2014/main" id="{8979E30B-B5BA-43F5-AD98-5ABC0C45863B}"/>
                </a:ext>
              </a:extLst>
            </p:cNvPr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156" name="모서리가 둥근 직사각형 590">
                <a:extLst>
                  <a:ext uri="{FF2B5EF4-FFF2-40B4-BE49-F238E27FC236}">
                    <a16:creationId xmlns:a16="http://schemas.microsoft.com/office/drawing/2014/main" id="{60536778-66D8-4E41-B7A0-80CC9537B7EB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7" name="모서리가 둥근 직사각형 591">
                <a:extLst>
                  <a:ext uri="{FF2B5EF4-FFF2-40B4-BE49-F238E27FC236}">
                    <a16:creationId xmlns:a16="http://schemas.microsoft.com/office/drawing/2014/main" id="{E6D56E08-06B4-409E-A833-A69C61504FC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8" name="모서리가 둥근 직사각형 592">
                <a:extLst>
                  <a:ext uri="{FF2B5EF4-FFF2-40B4-BE49-F238E27FC236}">
                    <a16:creationId xmlns:a16="http://schemas.microsoft.com/office/drawing/2014/main" id="{28AC6FED-D9A5-430A-9BB5-5F36B0B41C9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9" name="모서리가 둥근 직사각형 593">
                <a:extLst>
                  <a:ext uri="{FF2B5EF4-FFF2-40B4-BE49-F238E27FC236}">
                    <a16:creationId xmlns:a16="http://schemas.microsoft.com/office/drawing/2014/main" id="{BD4E205D-055E-40BC-AE81-E8E653B15381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0" name="모서리가 둥근 직사각형 594">
                <a:extLst>
                  <a:ext uri="{FF2B5EF4-FFF2-40B4-BE49-F238E27FC236}">
                    <a16:creationId xmlns:a16="http://schemas.microsoft.com/office/drawing/2014/main" id="{CA4286C5-F819-4327-8DE1-FC01E8F1B7A3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1" name="그룹 1130">
              <a:extLst>
                <a:ext uri="{FF2B5EF4-FFF2-40B4-BE49-F238E27FC236}">
                  <a16:creationId xmlns:a16="http://schemas.microsoft.com/office/drawing/2014/main" id="{12030520-E756-4001-BA29-46D2752A4546}"/>
                </a:ext>
              </a:extLst>
            </p:cNvPr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151" name="모서리가 둥근 직사각형 585">
                <a:extLst>
                  <a:ext uri="{FF2B5EF4-FFF2-40B4-BE49-F238E27FC236}">
                    <a16:creationId xmlns:a16="http://schemas.microsoft.com/office/drawing/2014/main" id="{BF7BF31F-51BB-43C3-9113-0ED44A6B28D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2" name="모서리가 둥근 직사각형 586">
                <a:extLst>
                  <a:ext uri="{FF2B5EF4-FFF2-40B4-BE49-F238E27FC236}">
                    <a16:creationId xmlns:a16="http://schemas.microsoft.com/office/drawing/2014/main" id="{7CDD3431-426B-4AD1-B60A-E390DAB24A86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3" name="모서리가 둥근 직사각형 587">
                <a:extLst>
                  <a:ext uri="{FF2B5EF4-FFF2-40B4-BE49-F238E27FC236}">
                    <a16:creationId xmlns:a16="http://schemas.microsoft.com/office/drawing/2014/main" id="{0585DBF4-C112-432F-969A-EDCA1F9F0B91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4" name="모서리가 둥근 직사각형 588">
                <a:extLst>
                  <a:ext uri="{FF2B5EF4-FFF2-40B4-BE49-F238E27FC236}">
                    <a16:creationId xmlns:a16="http://schemas.microsoft.com/office/drawing/2014/main" id="{24B1F2F9-2BED-4526-BBFE-7E4C9CDA0F8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5" name="모서리가 둥근 직사각형 589">
                <a:extLst>
                  <a:ext uri="{FF2B5EF4-FFF2-40B4-BE49-F238E27FC236}">
                    <a16:creationId xmlns:a16="http://schemas.microsoft.com/office/drawing/2014/main" id="{D2D8250F-4864-46F4-858E-D7510D5A49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2" name="그룹 1131">
              <a:extLst>
                <a:ext uri="{FF2B5EF4-FFF2-40B4-BE49-F238E27FC236}">
                  <a16:creationId xmlns:a16="http://schemas.microsoft.com/office/drawing/2014/main" id="{10D173FE-F649-458D-BA03-7A070B050CE9}"/>
                </a:ext>
              </a:extLst>
            </p:cNvPr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146" name="모서리가 둥근 직사각형 580">
                <a:extLst>
                  <a:ext uri="{FF2B5EF4-FFF2-40B4-BE49-F238E27FC236}">
                    <a16:creationId xmlns:a16="http://schemas.microsoft.com/office/drawing/2014/main" id="{AB9CA4BB-6DA8-4ACC-8B06-7C531731893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7" name="모서리가 둥근 직사각형 581">
                <a:extLst>
                  <a:ext uri="{FF2B5EF4-FFF2-40B4-BE49-F238E27FC236}">
                    <a16:creationId xmlns:a16="http://schemas.microsoft.com/office/drawing/2014/main" id="{11466D22-F4E9-4203-A0DC-052234DCC13A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8" name="모서리가 둥근 직사각형 582">
                <a:extLst>
                  <a:ext uri="{FF2B5EF4-FFF2-40B4-BE49-F238E27FC236}">
                    <a16:creationId xmlns:a16="http://schemas.microsoft.com/office/drawing/2014/main" id="{1E97EDC0-1B0B-4552-9121-28F8C57952EF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9" name="모서리가 둥근 직사각형 583">
                <a:extLst>
                  <a:ext uri="{FF2B5EF4-FFF2-40B4-BE49-F238E27FC236}">
                    <a16:creationId xmlns:a16="http://schemas.microsoft.com/office/drawing/2014/main" id="{F6568278-A7A6-41AE-ABF0-B1AD899E3D75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0" name="모서리가 둥근 직사각형 584">
                <a:extLst>
                  <a:ext uri="{FF2B5EF4-FFF2-40B4-BE49-F238E27FC236}">
                    <a16:creationId xmlns:a16="http://schemas.microsoft.com/office/drawing/2014/main" id="{05F70A20-AF9F-4B76-9F93-7845C3530FD9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3" name="그룹 1132">
              <a:extLst>
                <a:ext uri="{FF2B5EF4-FFF2-40B4-BE49-F238E27FC236}">
                  <a16:creationId xmlns:a16="http://schemas.microsoft.com/office/drawing/2014/main" id="{F3B0D5AA-731B-4FDD-A701-B0372DBC73E7}"/>
                </a:ext>
              </a:extLst>
            </p:cNvPr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140" name="모서리가 둥근 직사각형 575">
                <a:extLst>
                  <a:ext uri="{FF2B5EF4-FFF2-40B4-BE49-F238E27FC236}">
                    <a16:creationId xmlns:a16="http://schemas.microsoft.com/office/drawing/2014/main" id="{417EF7E2-A543-4D2D-95D8-1EBD4FC82CAA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1" name="모서리가 둥근 직사각형 576">
                <a:extLst>
                  <a:ext uri="{FF2B5EF4-FFF2-40B4-BE49-F238E27FC236}">
                    <a16:creationId xmlns:a16="http://schemas.microsoft.com/office/drawing/2014/main" id="{8BCC9B03-8935-4F57-A093-66DAF60B57DD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3" name="모서리가 둥근 직사각형 577">
                <a:extLst>
                  <a:ext uri="{FF2B5EF4-FFF2-40B4-BE49-F238E27FC236}">
                    <a16:creationId xmlns:a16="http://schemas.microsoft.com/office/drawing/2014/main" id="{540C1EF2-8475-4AA1-8BC9-85126D0EA597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4" name="모서리가 둥근 직사각형 578">
                <a:extLst>
                  <a:ext uri="{FF2B5EF4-FFF2-40B4-BE49-F238E27FC236}">
                    <a16:creationId xmlns:a16="http://schemas.microsoft.com/office/drawing/2014/main" id="{72F68487-C7B9-4293-8790-4D397A7002F7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5" name="모서리가 둥근 직사각형 579">
                <a:extLst>
                  <a:ext uri="{FF2B5EF4-FFF2-40B4-BE49-F238E27FC236}">
                    <a16:creationId xmlns:a16="http://schemas.microsoft.com/office/drawing/2014/main" id="{2D95E87D-7EB3-433C-8115-CD1A06D55A75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4" name="그룹 1133">
              <a:extLst>
                <a:ext uri="{FF2B5EF4-FFF2-40B4-BE49-F238E27FC236}">
                  <a16:creationId xmlns:a16="http://schemas.microsoft.com/office/drawing/2014/main" id="{0BBBC729-80E5-4991-8D4A-075DCAB52AC5}"/>
                </a:ext>
              </a:extLst>
            </p:cNvPr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135" name="모서리가 둥근 직사각형 570">
                <a:extLst>
                  <a:ext uri="{FF2B5EF4-FFF2-40B4-BE49-F238E27FC236}">
                    <a16:creationId xmlns:a16="http://schemas.microsoft.com/office/drawing/2014/main" id="{6669FB32-5DE9-4DDB-A05F-C35661DC5558}"/>
                  </a:ext>
                </a:extLst>
              </p:cNvPr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6" name="모서리가 둥근 직사각형 571">
                <a:extLst>
                  <a:ext uri="{FF2B5EF4-FFF2-40B4-BE49-F238E27FC236}">
                    <a16:creationId xmlns:a16="http://schemas.microsoft.com/office/drawing/2014/main" id="{C2C866FC-DA27-4554-A96F-33695B293681}"/>
                  </a:ext>
                </a:extLst>
              </p:cNvPr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7" name="모서리가 둥근 직사각형 572">
                <a:extLst>
                  <a:ext uri="{FF2B5EF4-FFF2-40B4-BE49-F238E27FC236}">
                    <a16:creationId xmlns:a16="http://schemas.microsoft.com/office/drawing/2014/main" id="{9F73998A-3E89-469A-A1E3-3EDE29B60A74}"/>
                  </a:ext>
                </a:extLst>
              </p:cNvPr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8" name="모서리가 둥근 직사각형 573">
                <a:extLst>
                  <a:ext uri="{FF2B5EF4-FFF2-40B4-BE49-F238E27FC236}">
                    <a16:creationId xmlns:a16="http://schemas.microsoft.com/office/drawing/2014/main" id="{011AA444-20A1-4829-B15B-CE1B39DCADBC}"/>
                  </a:ext>
                </a:extLst>
              </p:cNvPr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39" name="모서리가 둥근 직사각형 574">
                <a:extLst>
                  <a:ext uri="{FF2B5EF4-FFF2-40B4-BE49-F238E27FC236}">
                    <a16:creationId xmlns:a16="http://schemas.microsoft.com/office/drawing/2014/main" id="{C8C5A8B4-6EBF-4C88-8922-1682CD4C81CC}"/>
                  </a:ext>
                </a:extLst>
              </p:cNvPr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236" name="양쪽 모서리가 둥근 사각형 670">
            <a:extLst>
              <a:ext uri="{FF2B5EF4-FFF2-40B4-BE49-F238E27FC236}">
                <a16:creationId xmlns:a16="http://schemas.microsoft.com/office/drawing/2014/main" id="{25EDB514-2C8C-4192-8568-17E050DCB784}"/>
              </a:ext>
            </a:extLst>
          </p:cNvPr>
          <p:cNvSpPr/>
          <p:nvPr/>
        </p:nvSpPr>
        <p:spPr>
          <a:xfrm rot="16200000">
            <a:off x="4912076" y="3433122"/>
            <a:ext cx="5838439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7" name="모서리가 둥근 직사각형 672">
            <a:extLst>
              <a:ext uri="{FF2B5EF4-FFF2-40B4-BE49-F238E27FC236}">
                <a16:creationId xmlns:a16="http://schemas.microsoft.com/office/drawing/2014/main" id="{CFB76D26-9F27-444F-BCBC-CA5EEADDD586}"/>
              </a:ext>
            </a:extLst>
          </p:cNvPr>
          <p:cNvSpPr/>
          <p:nvPr/>
        </p:nvSpPr>
        <p:spPr>
          <a:xfrm>
            <a:off x="5817096" y="617835"/>
            <a:ext cx="1473308" cy="5852379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t"/>
          <a:lstStyle/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 영역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(30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      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해당 선택과목이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아닌 문제지를 보거나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   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동시에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과목이상의</a:t>
            </a:r>
          </a:p>
          <a:p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문제지를 보는 것은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부정행위에 해당 되어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모든 시험이 무효 처리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됩니다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 영역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(30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분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 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자신이 선택한 과목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아닌 과목의 답안을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작성하거나 수정하는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 및 각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시간별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종료령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후 답안 작성 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 등은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모두 부정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행위에 해당되어 모든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시험이 무효 처리 됩니다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15888" indent="-115888">
              <a:tabLst>
                <a:tab pos="0" algn="l"/>
              </a:tabLst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선택과목별 코드는 아래와 같습니다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코드에는 제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과목의 코드를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코드에는 제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선택 과목의 코드를 </a:t>
            </a:r>
            <a:r>
              <a:rPr lang="ko-KR" altLang="en-US" sz="8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마킹하세요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15888" indent="-115888">
              <a:tabLst>
                <a:tab pos="0" algn="l"/>
              </a:tabLst>
            </a:pP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코드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과목명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물리학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생명과학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지구과학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물리학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화학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생명과학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지구과학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II</a:t>
            </a: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생활과 윤리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윤리와 사상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한국지리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세계지리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동아시아사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세계사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정치와 법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경제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29: </a:t>
            </a:r>
            <a:r>
              <a:rPr lang="ko-KR" altLang="en-US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사회 문화</a:t>
            </a:r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ko-KR" altLang="en-US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직사각형 449">
            <a:extLst>
              <a:ext uri="{FF2B5EF4-FFF2-40B4-BE49-F238E27FC236}">
                <a16:creationId xmlns:a16="http://schemas.microsoft.com/office/drawing/2014/main" id="{C7EB8129-80DF-4ED5-A546-158D91E27C63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직사각형 450">
            <a:extLst>
              <a:ext uri="{FF2B5EF4-FFF2-40B4-BE49-F238E27FC236}">
                <a16:creationId xmlns:a16="http://schemas.microsoft.com/office/drawing/2014/main" id="{8FBD5AED-12BB-43DD-8805-B57BC99731B4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23DA9D7C-819A-4C7A-8E22-F328B921C003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CB5E313F-4DAA-4843-89ED-A2E47377D39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52EE83A9-1134-4114-81EE-8C167314A06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EC7AC083-5535-452B-998D-115BD9C4D905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" name="직사각형 462">
            <a:extLst>
              <a:ext uri="{FF2B5EF4-FFF2-40B4-BE49-F238E27FC236}">
                <a16:creationId xmlns:a16="http://schemas.microsoft.com/office/drawing/2014/main" id="{D31AF742-3456-4E31-823C-0E27A16274CB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842F9A5F-D66A-4CCE-9BB5-734FFE37E60F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49C96089-C64D-4F12-809A-1190B4273FD5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직사각형 465">
            <a:extLst>
              <a:ext uri="{FF2B5EF4-FFF2-40B4-BE49-F238E27FC236}">
                <a16:creationId xmlns:a16="http://schemas.microsoft.com/office/drawing/2014/main" id="{6CAA509A-A0FD-444E-9D0B-1A1765823C6C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9591570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3D4C4B30-C850-5A3D-AD2C-6B94D936481F}"/>
              </a:ext>
            </a:extLst>
          </p:cNvPr>
          <p:cNvSpPr/>
          <p:nvPr/>
        </p:nvSpPr>
        <p:spPr>
          <a:xfrm>
            <a:off x="774" y="0"/>
            <a:ext cx="9902287" cy="6858000"/>
          </a:xfrm>
          <a:prstGeom prst="rect">
            <a:avLst/>
          </a:prstGeom>
          <a:solidFill>
            <a:srgbClr val="F8F9D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CD69C1B-0B97-F19C-ABC5-C1E81B3C58E8}"/>
              </a:ext>
            </a:extLst>
          </p:cNvPr>
          <p:cNvGrpSpPr/>
          <p:nvPr/>
        </p:nvGrpSpPr>
        <p:grpSpPr>
          <a:xfrm>
            <a:off x="-3986" y="0"/>
            <a:ext cx="9911133" cy="6858338"/>
            <a:chOff x="-3986" y="0"/>
            <a:chExt cx="9911133" cy="6858338"/>
          </a:xfrm>
        </p:grpSpPr>
        <p:sp>
          <p:nvSpPr>
            <p:cNvPr id="575" name="사각형: 둥근 한쪽 모서리 574">
              <a:extLst>
                <a:ext uri="{FF2B5EF4-FFF2-40B4-BE49-F238E27FC236}">
                  <a16:creationId xmlns:a16="http://schemas.microsoft.com/office/drawing/2014/main" id="{07EF5758-0C40-ED0D-7F03-B0451794DDFF}"/>
                </a:ext>
              </a:extLst>
            </p:cNvPr>
            <p:cNvSpPr/>
            <p:nvPr/>
          </p:nvSpPr>
          <p:spPr>
            <a:xfrm rot="10800000" flipH="1">
              <a:off x="6265417" y="1475524"/>
              <a:ext cx="937864" cy="1647581"/>
            </a:xfrm>
            <a:prstGeom prst="round1Rect">
              <a:avLst>
                <a:gd name="adj" fmla="val 4700"/>
              </a:avLst>
            </a:prstGeom>
            <a:solidFill>
              <a:srgbClr val="F8E7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55" name="직사각형 854">
              <a:extLst>
                <a:ext uri="{FF2B5EF4-FFF2-40B4-BE49-F238E27FC236}">
                  <a16:creationId xmlns:a16="http://schemas.microsoft.com/office/drawing/2014/main" id="{28884065-ADC6-4152-8ADD-E7619752166C}"/>
                </a:ext>
              </a:extLst>
            </p:cNvPr>
            <p:cNvSpPr/>
            <p:nvPr/>
          </p:nvSpPr>
          <p:spPr>
            <a:xfrm>
              <a:off x="2937" y="0"/>
              <a:ext cx="283269" cy="28326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2488A"/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endParaRPr>
            </a:p>
          </p:txBody>
        </p:sp>
        <p:sp>
          <p:nvSpPr>
            <p:cNvPr id="854" name="직사각형 853">
              <a:extLst>
                <a:ext uri="{FF2B5EF4-FFF2-40B4-BE49-F238E27FC236}">
                  <a16:creationId xmlns:a16="http://schemas.microsoft.com/office/drawing/2014/main" id="{857EAFAE-60D1-4717-B70F-F7A653EC069A}"/>
                </a:ext>
              </a:extLst>
            </p:cNvPr>
            <p:cNvSpPr/>
            <p:nvPr/>
          </p:nvSpPr>
          <p:spPr>
            <a:xfrm>
              <a:off x="9621613" y="6575069"/>
              <a:ext cx="283269" cy="28326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2488A"/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endParaRPr>
            </a:p>
          </p:txBody>
        </p:sp>
        <p:sp>
          <p:nvSpPr>
            <p:cNvPr id="858" name="직사각형 857">
              <a:extLst>
                <a:ext uri="{FF2B5EF4-FFF2-40B4-BE49-F238E27FC236}">
                  <a16:creationId xmlns:a16="http://schemas.microsoft.com/office/drawing/2014/main" id="{13ADED9D-005A-4460-B1EF-3A6488B7A81B}"/>
                </a:ext>
              </a:extLst>
            </p:cNvPr>
            <p:cNvSpPr/>
            <p:nvPr/>
          </p:nvSpPr>
          <p:spPr>
            <a:xfrm>
              <a:off x="9623878" y="0"/>
              <a:ext cx="283269" cy="28326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2488A"/>
                </a:solidFill>
                <a:latin typeface="나눔스퀘어_ac" panose="020B0600000101010101" pitchFamily="50" charset="-127"/>
                <a:ea typeface="나눔스퀘어_ac" panose="020B0600000101010101" pitchFamily="50" charset="-127"/>
              </a:endParaRPr>
            </a:p>
          </p:txBody>
        </p:sp>
        <p:grpSp>
          <p:nvGrpSpPr>
            <p:cNvPr id="572" name="그룹 571">
              <a:extLst>
                <a:ext uri="{FF2B5EF4-FFF2-40B4-BE49-F238E27FC236}">
                  <a16:creationId xmlns:a16="http://schemas.microsoft.com/office/drawing/2014/main" id="{78E3DE81-DAE6-C6B2-0A63-A30C13568944}"/>
                </a:ext>
              </a:extLst>
            </p:cNvPr>
            <p:cNvGrpSpPr/>
            <p:nvPr/>
          </p:nvGrpSpPr>
          <p:grpSpPr>
            <a:xfrm>
              <a:off x="3380259" y="372668"/>
              <a:ext cx="1289767" cy="2919947"/>
              <a:chOff x="2217933" y="235374"/>
              <a:chExt cx="1289767" cy="2919947"/>
            </a:xfrm>
          </p:grpSpPr>
          <p:sp>
            <p:nvSpPr>
              <p:cNvPr id="5" name="사각형: 둥근 위쪽 모서리 4">
                <a:extLst>
                  <a:ext uri="{FF2B5EF4-FFF2-40B4-BE49-F238E27FC236}">
                    <a16:creationId xmlns:a16="http://schemas.microsoft.com/office/drawing/2014/main" id="{6F0A0658-D7BC-7AA8-98D0-2533FA9E497B}"/>
                  </a:ext>
                </a:extLst>
              </p:cNvPr>
              <p:cNvSpPr/>
              <p:nvPr/>
            </p:nvSpPr>
            <p:spPr>
              <a:xfrm>
                <a:off x="2272373" y="235374"/>
                <a:ext cx="1235327" cy="300362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" name="사각형: 둥근 한쪽 모서리 8">
                <a:extLst>
                  <a:ext uri="{FF2B5EF4-FFF2-40B4-BE49-F238E27FC236}">
                    <a16:creationId xmlns:a16="http://schemas.microsoft.com/office/drawing/2014/main" id="{4922AA01-F5B0-C28D-EE9D-CCEC8A54184A}"/>
                  </a:ext>
                </a:extLst>
              </p:cNvPr>
              <p:cNvSpPr/>
              <p:nvPr/>
            </p:nvSpPr>
            <p:spPr>
              <a:xfrm rot="10800000">
                <a:off x="2267018" y="538113"/>
                <a:ext cx="292415" cy="2455540"/>
              </a:xfrm>
              <a:prstGeom prst="round1Rect">
                <a:avLst/>
              </a:prstGeom>
              <a:solidFill>
                <a:srgbClr val="F8E7ED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" name="사각형: 둥근 모서리 3">
                <a:extLst>
                  <a:ext uri="{FF2B5EF4-FFF2-40B4-BE49-F238E27FC236}">
                    <a16:creationId xmlns:a16="http://schemas.microsoft.com/office/drawing/2014/main" id="{1CC91608-DB37-D86B-B0E6-3D981F6A2949}"/>
                  </a:ext>
                </a:extLst>
              </p:cNvPr>
              <p:cNvSpPr/>
              <p:nvPr/>
            </p:nvSpPr>
            <p:spPr>
              <a:xfrm>
                <a:off x="2272799" y="235374"/>
                <a:ext cx="1232520" cy="2755899"/>
              </a:xfrm>
              <a:prstGeom prst="roundRect">
                <a:avLst>
                  <a:gd name="adj" fmla="val 3699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1" name="직선 연결선 10">
                <a:extLst>
                  <a:ext uri="{FF2B5EF4-FFF2-40B4-BE49-F238E27FC236}">
                    <a16:creationId xmlns:a16="http://schemas.microsoft.com/office/drawing/2014/main" id="{78D0AD1C-23AB-6F55-4935-7445247A1805}"/>
                  </a:ext>
                </a:extLst>
              </p:cNvPr>
              <p:cNvCxnSpPr/>
              <p:nvPr/>
            </p:nvCxnSpPr>
            <p:spPr>
              <a:xfrm flipV="1">
                <a:off x="2559433" y="235374"/>
                <a:ext cx="0" cy="2755899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4" name="직선 연결선 573">
                <a:extLst>
                  <a:ext uri="{FF2B5EF4-FFF2-40B4-BE49-F238E27FC236}">
                    <a16:creationId xmlns:a16="http://schemas.microsoft.com/office/drawing/2014/main" id="{8CF864BD-6F81-6E18-EB1D-1CDDD43420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67017" y="535736"/>
                <a:ext cx="1238302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04E8A884-630C-65F7-0DD4-203EA33972EF}"/>
                  </a:ext>
                </a:extLst>
              </p:cNvPr>
              <p:cNvSpPr txBox="1"/>
              <p:nvPr/>
            </p:nvSpPr>
            <p:spPr>
              <a:xfrm>
                <a:off x="2217933" y="268026"/>
                <a:ext cx="46679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1000" dirty="0">
                    <a:solidFill>
                      <a:srgbClr val="D4368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문번</a:t>
                </a:r>
              </a:p>
            </p:txBody>
          </p:sp>
          <p:sp>
            <p:nvSpPr>
              <p:cNvPr id="578" name="TextBox 577">
                <a:extLst>
                  <a:ext uri="{FF2B5EF4-FFF2-40B4-BE49-F238E27FC236}">
                    <a16:creationId xmlns:a16="http://schemas.microsoft.com/office/drawing/2014/main" id="{5EAF06A5-CECD-9C69-9DE8-7F5959460B1D}"/>
                  </a:ext>
                </a:extLst>
              </p:cNvPr>
              <p:cNvSpPr txBox="1"/>
              <p:nvPr/>
            </p:nvSpPr>
            <p:spPr>
              <a:xfrm>
                <a:off x="2634313" y="262221"/>
                <a:ext cx="837894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1100" dirty="0">
                    <a:solidFill>
                      <a:srgbClr val="D4368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답        란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FACFD6CC-B8BE-5A32-43C1-4FF6321BF924}"/>
                  </a:ext>
                </a:extLst>
              </p:cNvPr>
              <p:cNvSpPr txBox="1"/>
              <p:nvPr/>
            </p:nvSpPr>
            <p:spPr>
              <a:xfrm flipH="1">
                <a:off x="2286601" y="523831"/>
                <a:ext cx="315637" cy="26314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  <a:p>
                <a:pPr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" name="모서리가 둥근 직사각형 12">
                <a:extLst>
                  <a:ext uri="{FF2B5EF4-FFF2-40B4-BE49-F238E27FC236}">
                    <a16:creationId xmlns:a16="http://schemas.microsoft.com/office/drawing/2014/main" id="{F8682DD5-5A38-D204-5013-ED43B268672E}"/>
                  </a:ext>
                </a:extLst>
              </p:cNvPr>
              <p:cNvSpPr/>
              <p:nvPr/>
            </p:nvSpPr>
            <p:spPr>
              <a:xfrm>
                <a:off x="2674160" y="57914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" name="모서리가 둥근 직사각형 15">
                <a:extLst>
                  <a:ext uri="{FF2B5EF4-FFF2-40B4-BE49-F238E27FC236}">
                    <a16:creationId xmlns:a16="http://schemas.microsoft.com/office/drawing/2014/main" id="{020A92FC-7486-79CF-6DAD-C2DBEFD59B96}"/>
                  </a:ext>
                </a:extLst>
              </p:cNvPr>
              <p:cNvSpPr/>
              <p:nvPr/>
            </p:nvSpPr>
            <p:spPr>
              <a:xfrm>
                <a:off x="2847991" y="5781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" name="모서리가 둥근 직사각형 16">
                <a:extLst>
                  <a:ext uri="{FF2B5EF4-FFF2-40B4-BE49-F238E27FC236}">
                    <a16:creationId xmlns:a16="http://schemas.microsoft.com/office/drawing/2014/main" id="{9DA15E23-CC49-489C-27F0-26A097F1D5D3}"/>
                  </a:ext>
                </a:extLst>
              </p:cNvPr>
              <p:cNvSpPr/>
              <p:nvPr/>
            </p:nvSpPr>
            <p:spPr>
              <a:xfrm>
                <a:off x="3014676" y="57676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" name="모서리가 둥근 직사각형 17">
                <a:extLst>
                  <a:ext uri="{FF2B5EF4-FFF2-40B4-BE49-F238E27FC236}">
                    <a16:creationId xmlns:a16="http://schemas.microsoft.com/office/drawing/2014/main" id="{11B104CF-E873-BC68-72BB-4E9AC87A9315}"/>
                  </a:ext>
                </a:extLst>
              </p:cNvPr>
              <p:cNvSpPr/>
              <p:nvPr/>
            </p:nvSpPr>
            <p:spPr>
              <a:xfrm>
                <a:off x="3183744" y="575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" name="모서리가 둥근 직사각형 18">
                <a:extLst>
                  <a:ext uri="{FF2B5EF4-FFF2-40B4-BE49-F238E27FC236}">
                    <a16:creationId xmlns:a16="http://schemas.microsoft.com/office/drawing/2014/main" id="{4B496B81-1426-6989-D28F-423F09FE6C98}"/>
                  </a:ext>
                </a:extLst>
              </p:cNvPr>
              <p:cNvSpPr/>
              <p:nvPr/>
            </p:nvSpPr>
            <p:spPr>
              <a:xfrm>
                <a:off x="3354253" y="5761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" name="모서리가 둥근 직사각형 21">
                <a:extLst>
                  <a:ext uri="{FF2B5EF4-FFF2-40B4-BE49-F238E27FC236}">
                    <a16:creationId xmlns:a16="http://schemas.microsoft.com/office/drawing/2014/main" id="{A212EA11-958E-4B18-4980-9145EEA4EB1E}"/>
                  </a:ext>
                </a:extLst>
              </p:cNvPr>
              <p:cNvSpPr/>
              <p:nvPr/>
            </p:nvSpPr>
            <p:spPr>
              <a:xfrm>
                <a:off x="2673862" y="8591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" name="모서리가 둥근 직사각형 22">
                <a:extLst>
                  <a:ext uri="{FF2B5EF4-FFF2-40B4-BE49-F238E27FC236}">
                    <a16:creationId xmlns:a16="http://schemas.microsoft.com/office/drawing/2014/main" id="{D071D8A1-9300-C28B-AD07-16E1FDFE56AC}"/>
                  </a:ext>
                </a:extLst>
              </p:cNvPr>
              <p:cNvSpPr/>
              <p:nvPr/>
            </p:nvSpPr>
            <p:spPr>
              <a:xfrm>
                <a:off x="2847693" y="8581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" name="모서리가 둥근 직사각형 23">
                <a:extLst>
                  <a:ext uri="{FF2B5EF4-FFF2-40B4-BE49-F238E27FC236}">
                    <a16:creationId xmlns:a16="http://schemas.microsoft.com/office/drawing/2014/main" id="{0B73D46B-2ED4-2E19-CA89-721BBDAE8E61}"/>
                  </a:ext>
                </a:extLst>
              </p:cNvPr>
              <p:cNvSpPr/>
              <p:nvPr/>
            </p:nvSpPr>
            <p:spPr>
              <a:xfrm>
                <a:off x="3014378" y="85675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" name="모서리가 둥근 직사각형 24">
                <a:extLst>
                  <a:ext uri="{FF2B5EF4-FFF2-40B4-BE49-F238E27FC236}">
                    <a16:creationId xmlns:a16="http://schemas.microsoft.com/office/drawing/2014/main" id="{74367AFE-3F6E-024F-6DAF-8E222F934572}"/>
                  </a:ext>
                </a:extLst>
              </p:cNvPr>
              <p:cNvSpPr/>
              <p:nvPr/>
            </p:nvSpPr>
            <p:spPr>
              <a:xfrm>
                <a:off x="3183446" y="85892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" name="모서리가 둥근 직사각형 25">
                <a:extLst>
                  <a:ext uri="{FF2B5EF4-FFF2-40B4-BE49-F238E27FC236}">
                    <a16:creationId xmlns:a16="http://schemas.microsoft.com/office/drawing/2014/main" id="{EE579185-E7C7-77E5-D7CD-66F45429ED5C}"/>
                  </a:ext>
                </a:extLst>
              </p:cNvPr>
              <p:cNvSpPr/>
              <p:nvPr/>
            </p:nvSpPr>
            <p:spPr>
              <a:xfrm>
                <a:off x="3350780" y="85935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" name="모서리가 둥근 직사각형 27">
                <a:extLst>
                  <a:ext uri="{FF2B5EF4-FFF2-40B4-BE49-F238E27FC236}">
                    <a16:creationId xmlns:a16="http://schemas.microsoft.com/office/drawing/2014/main" id="{A8B27E17-D2BB-CCB4-F947-C174A75CE989}"/>
                  </a:ext>
                </a:extLst>
              </p:cNvPr>
              <p:cNvSpPr/>
              <p:nvPr/>
            </p:nvSpPr>
            <p:spPr>
              <a:xfrm>
                <a:off x="2672573" y="114039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" name="모서리가 둥근 직사각형 28">
                <a:extLst>
                  <a:ext uri="{FF2B5EF4-FFF2-40B4-BE49-F238E27FC236}">
                    <a16:creationId xmlns:a16="http://schemas.microsoft.com/office/drawing/2014/main" id="{36A7CC62-84F2-D8C1-E232-9D4B51CEA3B9}"/>
                  </a:ext>
                </a:extLst>
              </p:cNvPr>
              <p:cNvSpPr/>
              <p:nvPr/>
            </p:nvSpPr>
            <p:spPr>
              <a:xfrm>
                <a:off x="2846404" y="113937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" name="모서리가 둥근 직사각형 29">
                <a:extLst>
                  <a:ext uri="{FF2B5EF4-FFF2-40B4-BE49-F238E27FC236}">
                    <a16:creationId xmlns:a16="http://schemas.microsoft.com/office/drawing/2014/main" id="{C0F9CA90-F22D-E0E4-074A-F10015504317}"/>
                  </a:ext>
                </a:extLst>
              </p:cNvPr>
              <p:cNvSpPr/>
              <p:nvPr/>
            </p:nvSpPr>
            <p:spPr>
              <a:xfrm>
                <a:off x="3015470" y="11380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" name="모서리가 둥근 직사각형 30">
                <a:extLst>
                  <a:ext uri="{FF2B5EF4-FFF2-40B4-BE49-F238E27FC236}">
                    <a16:creationId xmlns:a16="http://schemas.microsoft.com/office/drawing/2014/main" id="{B77DA941-72D5-B82A-4679-E541347BF83A}"/>
                  </a:ext>
                </a:extLst>
              </p:cNvPr>
              <p:cNvSpPr/>
              <p:nvPr/>
            </p:nvSpPr>
            <p:spPr>
              <a:xfrm>
                <a:off x="3184538" y="113699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" name="모서리가 둥근 직사각형 31">
                <a:extLst>
                  <a:ext uri="{FF2B5EF4-FFF2-40B4-BE49-F238E27FC236}">
                    <a16:creationId xmlns:a16="http://schemas.microsoft.com/office/drawing/2014/main" id="{29031BE3-C586-41B5-DB86-35AB0A38939C}"/>
                  </a:ext>
                </a:extLst>
              </p:cNvPr>
              <p:cNvSpPr/>
              <p:nvPr/>
            </p:nvSpPr>
            <p:spPr>
              <a:xfrm>
                <a:off x="3352666" y="1137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" name="모서리가 둥근 직사각형 33">
                <a:extLst>
                  <a:ext uri="{FF2B5EF4-FFF2-40B4-BE49-F238E27FC236}">
                    <a16:creationId xmlns:a16="http://schemas.microsoft.com/office/drawing/2014/main" id="{6863A799-820A-89C6-C902-E291F6DC878C}"/>
                  </a:ext>
                </a:extLst>
              </p:cNvPr>
              <p:cNvSpPr/>
              <p:nvPr/>
            </p:nvSpPr>
            <p:spPr>
              <a:xfrm>
                <a:off x="2675447" y="142661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" name="모서리가 둥근 직사각형 34">
                <a:extLst>
                  <a:ext uri="{FF2B5EF4-FFF2-40B4-BE49-F238E27FC236}">
                    <a16:creationId xmlns:a16="http://schemas.microsoft.com/office/drawing/2014/main" id="{48348482-8AD0-AFA1-B542-744DFAF544E3}"/>
                  </a:ext>
                </a:extLst>
              </p:cNvPr>
              <p:cNvSpPr/>
              <p:nvPr/>
            </p:nvSpPr>
            <p:spPr>
              <a:xfrm>
                <a:off x="2842928" y="142560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7" name="모서리가 둥근 직사각형 35">
                <a:extLst>
                  <a:ext uri="{FF2B5EF4-FFF2-40B4-BE49-F238E27FC236}">
                    <a16:creationId xmlns:a16="http://schemas.microsoft.com/office/drawing/2014/main" id="{B7AED8F8-4045-6249-1060-F52C0E22D045}"/>
                  </a:ext>
                </a:extLst>
              </p:cNvPr>
              <p:cNvSpPr/>
              <p:nvPr/>
            </p:nvSpPr>
            <p:spPr>
              <a:xfrm>
                <a:off x="3011994" y="14242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" name="모서리가 둥근 직사각형 36">
                <a:extLst>
                  <a:ext uri="{FF2B5EF4-FFF2-40B4-BE49-F238E27FC236}">
                    <a16:creationId xmlns:a16="http://schemas.microsoft.com/office/drawing/2014/main" id="{A6A5906B-D0FA-12F8-9A8D-8265F9D43DB7}"/>
                  </a:ext>
                </a:extLst>
              </p:cNvPr>
              <p:cNvSpPr/>
              <p:nvPr/>
            </p:nvSpPr>
            <p:spPr>
              <a:xfrm>
                <a:off x="3183443" y="14232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" name="모서리가 둥근 직사각형 37">
                <a:extLst>
                  <a:ext uri="{FF2B5EF4-FFF2-40B4-BE49-F238E27FC236}">
                    <a16:creationId xmlns:a16="http://schemas.microsoft.com/office/drawing/2014/main" id="{9E1A5516-5F63-DEB4-6974-62D5F17EC517}"/>
                  </a:ext>
                </a:extLst>
              </p:cNvPr>
              <p:cNvSpPr/>
              <p:nvPr/>
            </p:nvSpPr>
            <p:spPr>
              <a:xfrm>
                <a:off x="3351571" y="14236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" name="모서리가 둥근 직사각형 39">
                <a:extLst>
                  <a:ext uri="{FF2B5EF4-FFF2-40B4-BE49-F238E27FC236}">
                    <a16:creationId xmlns:a16="http://schemas.microsoft.com/office/drawing/2014/main" id="{EB69A6C5-4E4D-6B90-7286-32B4CF8743F8}"/>
                  </a:ext>
                </a:extLst>
              </p:cNvPr>
              <p:cNvSpPr/>
              <p:nvPr/>
            </p:nvSpPr>
            <p:spPr>
              <a:xfrm>
                <a:off x="2673862" y="170715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" name="모서리가 둥근 직사각형 40">
                <a:extLst>
                  <a:ext uri="{FF2B5EF4-FFF2-40B4-BE49-F238E27FC236}">
                    <a16:creationId xmlns:a16="http://schemas.microsoft.com/office/drawing/2014/main" id="{5C368854-3F66-CBE3-25BE-8F20A02B1972}"/>
                  </a:ext>
                </a:extLst>
              </p:cNvPr>
              <p:cNvSpPr/>
              <p:nvPr/>
            </p:nvSpPr>
            <p:spPr>
              <a:xfrm>
                <a:off x="2844518" y="170613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" name="모서리가 둥근 직사각형 41">
                <a:extLst>
                  <a:ext uri="{FF2B5EF4-FFF2-40B4-BE49-F238E27FC236}">
                    <a16:creationId xmlns:a16="http://schemas.microsoft.com/office/drawing/2014/main" id="{4ACE9D6F-0CFB-1D94-97A3-9C3E0E6702DF}"/>
                  </a:ext>
                </a:extLst>
              </p:cNvPr>
              <p:cNvSpPr/>
              <p:nvPr/>
            </p:nvSpPr>
            <p:spPr>
              <a:xfrm>
                <a:off x="3013584" y="170477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" name="모서리가 둥근 직사각형 42">
                <a:extLst>
                  <a:ext uri="{FF2B5EF4-FFF2-40B4-BE49-F238E27FC236}">
                    <a16:creationId xmlns:a16="http://schemas.microsoft.com/office/drawing/2014/main" id="{65A1B7CB-F593-519E-8A69-08F933FBACFA}"/>
                  </a:ext>
                </a:extLst>
              </p:cNvPr>
              <p:cNvSpPr/>
              <p:nvPr/>
            </p:nvSpPr>
            <p:spPr>
              <a:xfrm>
                <a:off x="3182652" y="170376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" name="모서리가 둥근 직사각형 43">
                <a:extLst>
                  <a:ext uri="{FF2B5EF4-FFF2-40B4-BE49-F238E27FC236}">
                    <a16:creationId xmlns:a16="http://schemas.microsoft.com/office/drawing/2014/main" id="{B8B654A8-FB33-0563-51D4-BD87F446D51C}"/>
                  </a:ext>
                </a:extLst>
              </p:cNvPr>
              <p:cNvSpPr/>
              <p:nvPr/>
            </p:nvSpPr>
            <p:spPr>
              <a:xfrm>
                <a:off x="3350780" y="170419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" name="모서리가 둥근 직사각형 45">
                <a:extLst>
                  <a:ext uri="{FF2B5EF4-FFF2-40B4-BE49-F238E27FC236}">
                    <a16:creationId xmlns:a16="http://schemas.microsoft.com/office/drawing/2014/main" id="{4234BDD2-5D99-3757-0D67-A17925D04767}"/>
                  </a:ext>
                </a:extLst>
              </p:cNvPr>
              <p:cNvSpPr/>
              <p:nvPr/>
            </p:nvSpPr>
            <p:spPr>
              <a:xfrm>
                <a:off x="2673639" y="19890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" name="모서리가 둥근 직사각형 46">
                <a:extLst>
                  <a:ext uri="{FF2B5EF4-FFF2-40B4-BE49-F238E27FC236}">
                    <a16:creationId xmlns:a16="http://schemas.microsoft.com/office/drawing/2014/main" id="{C63AE81C-4706-1B0D-57EE-2123E5CBC50C}"/>
                  </a:ext>
                </a:extLst>
              </p:cNvPr>
              <p:cNvSpPr/>
              <p:nvPr/>
            </p:nvSpPr>
            <p:spPr>
              <a:xfrm>
                <a:off x="2844295" y="19880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" name="모서리가 둥근 직사각형 47">
                <a:extLst>
                  <a:ext uri="{FF2B5EF4-FFF2-40B4-BE49-F238E27FC236}">
                    <a16:creationId xmlns:a16="http://schemas.microsoft.com/office/drawing/2014/main" id="{10FC3E57-B7AD-7ACD-0DC1-D57A455610FF}"/>
                  </a:ext>
                </a:extLst>
              </p:cNvPr>
              <p:cNvSpPr/>
              <p:nvPr/>
            </p:nvSpPr>
            <p:spPr>
              <a:xfrm>
                <a:off x="3015742" y="198667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" name="모서리가 둥근 직사각형 48">
                <a:extLst>
                  <a:ext uri="{FF2B5EF4-FFF2-40B4-BE49-F238E27FC236}">
                    <a16:creationId xmlns:a16="http://schemas.microsoft.com/office/drawing/2014/main" id="{2C4064D6-7ECF-9A4F-65BE-1482EC8A5FAF}"/>
                  </a:ext>
                </a:extLst>
              </p:cNvPr>
              <p:cNvSpPr/>
              <p:nvPr/>
            </p:nvSpPr>
            <p:spPr>
              <a:xfrm>
                <a:off x="3180048" y="198566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" name="모서리가 둥근 직사각형 49">
                <a:extLst>
                  <a:ext uri="{FF2B5EF4-FFF2-40B4-BE49-F238E27FC236}">
                    <a16:creationId xmlns:a16="http://schemas.microsoft.com/office/drawing/2014/main" id="{32881FC6-F4EA-2D8F-0E47-7969EA197DF2}"/>
                  </a:ext>
                </a:extLst>
              </p:cNvPr>
              <p:cNvSpPr/>
              <p:nvPr/>
            </p:nvSpPr>
            <p:spPr>
              <a:xfrm>
                <a:off x="3350557" y="198609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3" name="모서리가 둥근 직사각형 51">
                <a:extLst>
                  <a:ext uri="{FF2B5EF4-FFF2-40B4-BE49-F238E27FC236}">
                    <a16:creationId xmlns:a16="http://schemas.microsoft.com/office/drawing/2014/main" id="{9F5A4639-11BE-6CA4-BC67-486DB60E4122}"/>
                  </a:ext>
                </a:extLst>
              </p:cNvPr>
              <p:cNvSpPr/>
              <p:nvPr/>
            </p:nvSpPr>
            <p:spPr>
              <a:xfrm>
                <a:off x="2673639" y="2270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" name="모서리가 둥근 직사각형 52">
                <a:extLst>
                  <a:ext uri="{FF2B5EF4-FFF2-40B4-BE49-F238E27FC236}">
                    <a16:creationId xmlns:a16="http://schemas.microsoft.com/office/drawing/2014/main" id="{82A2F60E-37FB-112B-1699-D294FDA20B4B}"/>
                  </a:ext>
                </a:extLst>
              </p:cNvPr>
              <p:cNvSpPr/>
              <p:nvPr/>
            </p:nvSpPr>
            <p:spPr>
              <a:xfrm>
                <a:off x="2844295" y="226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" name="모서리가 둥근 직사각형 53">
                <a:extLst>
                  <a:ext uri="{FF2B5EF4-FFF2-40B4-BE49-F238E27FC236}">
                    <a16:creationId xmlns:a16="http://schemas.microsoft.com/office/drawing/2014/main" id="{9EB56A9F-A923-9290-EE47-430E8B2C45C7}"/>
                  </a:ext>
                </a:extLst>
              </p:cNvPr>
              <p:cNvSpPr/>
              <p:nvPr/>
            </p:nvSpPr>
            <p:spPr>
              <a:xfrm>
                <a:off x="3015742" y="226791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" name="모서리가 둥근 직사각형 54">
                <a:extLst>
                  <a:ext uri="{FF2B5EF4-FFF2-40B4-BE49-F238E27FC236}">
                    <a16:creationId xmlns:a16="http://schemas.microsoft.com/office/drawing/2014/main" id="{0FABE4FA-71CE-48C6-0926-421E375F5C9E}"/>
                  </a:ext>
                </a:extLst>
              </p:cNvPr>
              <p:cNvSpPr/>
              <p:nvPr/>
            </p:nvSpPr>
            <p:spPr>
              <a:xfrm>
                <a:off x="3180048" y="2266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" name="모서리가 둥근 직사각형 55">
                <a:extLst>
                  <a:ext uri="{FF2B5EF4-FFF2-40B4-BE49-F238E27FC236}">
                    <a16:creationId xmlns:a16="http://schemas.microsoft.com/office/drawing/2014/main" id="{75D81C2D-24AA-823C-08D3-4D126D85C3F6}"/>
                  </a:ext>
                </a:extLst>
              </p:cNvPr>
              <p:cNvSpPr/>
              <p:nvPr/>
            </p:nvSpPr>
            <p:spPr>
              <a:xfrm>
                <a:off x="3350557" y="226733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" name="모서리가 둥근 직사각형 57">
                <a:extLst>
                  <a:ext uri="{FF2B5EF4-FFF2-40B4-BE49-F238E27FC236}">
                    <a16:creationId xmlns:a16="http://schemas.microsoft.com/office/drawing/2014/main" id="{53EF5FDA-B36C-F7A3-4E5B-B4F3A73C01D4}"/>
                  </a:ext>
                </a:extLst>
              </p:cNvPr>
              <p:cNvSpPr/>
              <p:nvPr/>
            </p:nvSpPr>
            <p:spPr>
              <a:xfrm>
                <a:off x="2673068" y="25516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" name="모서리가 둥근 직사각형 58">
                <a:extLst>
                  <a:ext uri="{FF2B5EF4-FFF2-40B4-BE49-F238E27FC236}">
                    <a16:creationId xmlns:a16="http://schemas.microsoft.com/office/drawing/2014/main" id="{5CFE0E74-8547-32DE-7240-08B9E0365923}"/>
                  </a:ext>
                </a:extLst>
              </p:cNvPr>
              <p:cNvSpPr/>
              <p:nvPr/>
            </p:nvSpPr>
            <p:spPr>
              <a:xfrm>
                <a:off x="2846899" y="255061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" name="모서리가 둥근 직사각형 59">
                <a:extLst>
                  <a:ext uri="{FF2B5EF4-FFF2-40B4-BE49-F238E27FC236}">
                    <a16:creationId xmlns:a16="http://schemas.microsoft.com/office/drawing/2014/main" id="{75A831F4-C6D2-59BE-E140-83088A97DAD1}"/>
                  </a:ext>
                </a:extLst>
              </p:cNvPr>
              <p:cNvSpPr/>
              <p:nvPr/>
            </p:nvSpPr>
            <p:spPr>
              <a:xfrm>
                <a:off x="3013584" y="25492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" name="모서리가 둥근 직사각형 60">
                <a:extLst>
                  <a:ext uri="{FF2B5EF4-FFF2-40B4-BE49-F238E27FC236}">
                    <a16:creationId xmlns:a16="http://schemas.microsoft.com/office/drawing/2014/main" id="{CD636B28-574A-00AD-E0E4-8A881857DCD9}"/>
                  </a:ext>
                </a:extLst>
              </p:cNvPr>
              <p:cNvSpPr/>
              <p:nvPr/>
            </p:nvSpPr>
            <p:spPr>
              <a:xfrm>
                <a:off x="3182652" y="254823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" name="모서리가 둥근 직사각형 61">
                <a:extLst>
                  <a:ext uri="{FF2B5EF4-FFF2-40B4-BE49-F238E27FC236}">
                    <a16:creationId xmlns:a16="http://schemas.microsoft.com/office/drawing/2014/main" id="{20405CAD-67B7-DFE2-E3F9-684B16A1CE7E}"/>
                  </a:ext>
                </a:extLst>
              </p:cNvPr>
              <p:cNvSpPr/>
              <p:nvPr/>
            </p:nvSpPr>
            <p:spPr>
              <a:xfrm>
                <a:off x="3353161" y="254867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" name="모서리가 둥근 직사각형 63">
                <a:extLst>
                  <a:ext uri="{FF2B5EF4-FFF2-40B4-BE49-F238E27FC236}">
                    <a16:creationId xmlns:a16="http://schemas.microsoft.com/office/drawing/2014/main" id="{8294272B-A487-F352-5423-6CCF191A8775}"/>
                  </a:ext>
                </a:extLst>
              </p:cNvPr>
              <p:cNvSpPr/>
              <p:nvPr/>
            </p:nvSpPr>
            <p:spPr>
              <a:xfrm>
                <a:off x="2673862" y="28349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" name="모서리가 둥근 직사각형 64">
                <a:extLst>
                  <a:ext uri="{FF2B5EF4-FFF2-40B4-BE49-F238E27FC236}">
                    <a16:creationId xmlns:a16="http://schemas.microsoft.com/office/drawing/2014/main" id="{00932B3D-AD67-1185-19A7-E1FC8E2E871D}"/>
                  </a:ext>
                </a:extLst>
              </p:cNvPr>
              <p:cNvSpPr/>
              <p:nvPr/>
            </p:nvSpPr>
            <p:spPr>
              <a:xfrm>
                <a:off x="2844518" y="283388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" name="모서리가 둥근 직사각형 65">
                <a:extLst>
                  <a:ext uri="{FF2B5EF4-FFF2-40B4-BE49-F238E27FC236}">
                    <a16:creationId xmlns:a16="http://schemas.microsoft.com/office/drawing/2014/main" id="{C6327022-D84D-0845-C0F1-BC5A2C05E742}"/>
                  </a:ext>
                </a:extLst>
              </p:cNvPr>
              <p:cNvSpPr/>
              <p:nvPr/>
            </p:nvSpPr>
            <p:spPr>
              <a:xfrm>
                <a:off x="3014378" y="283251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" name="모서리가 둥근 직사각형 66">
                <a:extLst>
                  <a:ext uri="{FF2B5EF4-FFF2-40B4-BE49-F238E27FC236}">
                    <a16:creationId xmlns:a16="http://schemas.microsoft.com/office/drawing/2014/main" id="{C74489BD-3720-E0C3-8ABC-A4A5DB267857}"/>
                  </a:ext>
                </a:extLst>
              </p:cNvPr>
              <p:cNvSpPr/>
              <p:nvPr/>
            </p:nvSpPr>
            <p:spPr>
              <a:xfrm>
                <a:off x="3183446" y="283150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" name="모서리가 둥근 직사각형 67">
                <a:extLst>
                  <a:ext uri="{FF2B5EF4-FFF2-40B4-BE49-F238E27FC236}">
                    <a16:creationId xmlns:a16="http://schemas.microsoft.com/office/drawing/2014/main" id="{0B243A56-64B1-504E-A425-8D506F051965}"/>
                  </a:ext>
                </a:extLst>
              </p:cNvPr>
              <p:cNvSpPr/>
              <p:nvPr/>
            </p:nvSpPr>
            <p:spPr>
              <a:xfrm>
                <a:off x="3350780" y="2831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9" name="그룹 638">
              <a:extLst>
                <a:ext uri="{FF2B5EF4-FFF2-40B4-BE49-F238E27FC236}">
                  <a16:creationId xmlns:a16="http://schemas.microsoft.com/office/drawing/2014/main" id="{60AA0560-19C6-A5FF-5666-FDB9104C9458}"/>
                </a:ext>
              </a:extLst>
            </p:cNvPr>
            <p:cNvGrpSpPr/>
            <p:nvPr/>
          </p:nvGrpSpPr>
          <p:grpSpPr>
            <a:xfrm>
              <a:off x="4653285" y="370288"/>
              <a:ext cx="1289767" cy="2919947"/>
              <a:chOff x="2217933" y="235374"/>
              <a:chExt cx="1289767" cy="2919947"/>
            </a:xfrm>
          </p:grpSpPr>
          <p:sp>
            <p:nvSpPr>
              <p:cNvPr id="640" name="사각형: 둥근 위쪽 모서리 639">
                <a:extLst>
                  <a:ext uri="{FF2B5EF4-FFF2-40B4-BE49-F238E27FC236}">
                    <a16:creationId xmlns:a16="http://schemas.microsoft.com/office/drawing/2014/main" id="{77ACACB0-6B4E-49FC-66D7-7ED86C749E69}"/>
                  </a:ext>
                </a:extLst>
              </p:cNvPr>
              <p:cNvSpPr/>
              <p:nvPr/>
            </p:nvSpPr>
            <p:spPr>
              <a:xfrm>
                <a:off x="2272373" y="235374"/>
                <a:ext cx="1235327" cy="300362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1" name="사각형: 둥근 한쪽 모서리 640">
                <a:extLst>
                  <a:ext uri="{FF2B5EF4-FFF2-40B4-BE49-F238E27FC236}">
                    <a16:creationId xmlns:a16="http://schemas.microsoft.com/office/drawing/2014/main" id="{CA4856AD-409E-B763-DAA0-10F7414A97F3}"/>
                  </a:ext>
                </a:extLst>
              </p:cNvPr>
              <p:cNvSpPr/>
              <p:nvPr/>
            </p:nvSpPr>
            <p:spPr>
              <a:xfrm rot="10800000">
                <a:off x="2267018" y="538113"/>
                <a:ext cx="292415" cy="2455540"/>
              </a:xfrm>
              <a:prstGeom prst="round1Rect">
                <a:avLst/>
              </a:prstGeom>
              <a:solidFill>
                <a:srgbClr val="F8E7ED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2" name="사각형: 둥근 모서리 641">
                <a:extLst>
                  <a:ext uri="{FF2B5EF4-FFF2-40B4-BE49-F238E27FC236}">
                    <a16:creationId xmlns:a16="http://schemas.microsoft.com/office/drawing/2014/main" id="{2F964DB5-276C-A3B3-B99B-25C987FB5570}"/>
                  </a:ext>
                </a:extLst>
              </p:cNvPr>
              <p:cNvSpPr/>
              <p:nvPr/>
            </p:nvSpPr>
            <p:spPr>
              <a:xfrm>
                <a:off x="2272799" y="235374"/>
                <a:ext cx="1232520" cy="2755899"/>
              </a:xfrm>
              <a:prstGeom prst="roundRect">
                <a:avLst>
                  <a:gd name="adj" fmla="val 3699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643" name="직선 연결선 642">
                <a:extLst>
                  <a:ext uri="{FF2B5EF4-FFF2-40B4-BE49-F238E27FC236}">
                    <a16:creationId xmlns:a16="http://schemas.microsoft.com/office/drawing/2014/main" id="{65C9457F-4982-C8EE-EBF8-D253C3360BA3}"/>
                  </a:ext>
                </a:extLst>
              </p:cNvPr>
              <p:cNvCxnSpPr/>
              <p:nvPr/>
            </p:nvCxnSpPr>
            <p:spPr>
              <a:xfrm flipV="1">
                <a:off x="2559433" y="235374"/>
                <a:ext cx="0" cy="2755899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4" name="직선 연결선 643">
                <a:extLst>
                  <a:ext uri="{FF2B5EF4-FFF2-40B4-BE49-F238E27FC236}">
                    <a16:creationId xmlns:a16="http://schemas.microsoft.com/office/drawing/2014/main" id="{016C501A-A5B2-E803-AC9C-49DF271599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67017" y="535736"/>
                <a:ext cx="1238302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" name="TextBox 644">
                <a:extLst>
                  <a:ext uri="{FF2B5EF4-FFF2-40B4-BE49-F238E27FC236}">
                    <a16:creationId xmlns:a16="http://schemas.microsoft.com/office/drawing/2014/main" id="{B4D31ED3-7F85-61D3-83DB-1DC6E6AAD775}"/>
                  </a:ext>
                </a:extLst>
              </p:cNvPr>
              <p:cNvSpPr txBox="1"/>
              <p:nvPr/>
            </p:nvSpPr>
            <p:spPr>
              <a:xfrm>
                <a:off x="2217933" y="268026"/>
                <a:ext cx="466794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1000" dirty="0">
                    <a:solidFill>
                      <a:srgbClr val="D4368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문번</a:t>
                </a:r>
              </a:p>
            </p:txBody>
          </p:sp>
          <p:sp>
            <p:nvSpPr>
              <p:cNvPr id="646" name="TextBox 645">
                <a:extLst>
                  <a:ext uri="{FF2B5EF4-FFF2-40B4-BE49-F238E27FC236}">
                    <a16:creationId xmlns:a16="http://schemas.microsoft.com/office/drawing/2014/main" id="{289F0F52-B005-BF6C-4875-DF42C2694718}"/>
                  </a:ext>
                </a:extLst>
              </p:cNvPr>
              <p:cNvSpPr txBox="1"/>
              <p:nvPr/>
            </p:nvSpPr>
            <p:spPr>
              <a:xfrm>
                <a:off x="2634313" y="262221"/>
                <a:ext cx="837894" cy="2616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1100" dirty="0">
                    <a:solidFill>
                      <a:srgbClr val="D4368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답        란</a:t>
                </a:r>
              </a:p>
            </p:txBody>
          </p:sp>
          <p:sp>
            <p:nvSpPr>
              <p:cNvPr id="647" name="TextBox 646">
                <a:extLst>
                  <a:ext uri="{FF2B5EF4-FFF2-40B4-BE49-F238E27FC236}">
                    <a16:creationId xmlns:a16="http://schemas.microsoft.com/office/drawing/2014/main" id="{5502A65A-3293-0D03-C8A8-AD52F5E4BD17}"/>
                  </a:ext>
                </a:extLst>
              </p:cNvPr>
              <p:cNvSpPr txBox="1"/>
              <p:nvPr/>
            </p:nvSpPr>
            <p:spPr>
              <a:xfrm flipH="1">
                <a:off x="2220090" y="523831"/>
                <a:ext cx="395599" cy="26314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  <a:p>
                <a:pPr algn="ctr">
                  <a:lnSpc>
                    <a:spcPts val="1140"/>
                  </a:lnSpc>
                </a:pPr>
                <a:r>
                  <a:rPr lang="en-US" altLang="ko-KR" sz="10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</a:p>
              <a:p>
                <a:pPr algn="ctr">
                  <a:lnSpc>
                    <a:spcPts val="1140"/>
                  </a:lnSpc>
                </a:pPr>
                <a:endPara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8" name="모서리가 둥근 직사각형 12">
                <a:extLst>
                  <a:ext uri="{FF2B5EF4-FFF2-40B4-BE49-F238E27FC236}">
                    <a16:creationId xmlns:a16="http://schemas.microsoft.com/office/drawing/2014/main" id="{53DE7FE6-BDDF-8BA0-4EAF-E3C470927B73}"/>
                  </a:ext>
                </a:extLst>
              </p:cNvPr>
              <p:cNvSpPr/>
              <p:nvPr/>
            </p:nvSpPr>
            <p:spPr>
              <a:xfrm>
                <a:off x="2674160" y="57914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9" name="모서리가 둥근 직사각형 15">
                <a:extLst>
                  <a:ext uri="{FF2B5EF4-FFF2-40B4-BE49-F238E27FC236}">
                    <a16:creationId xmlns:a16="http://schemas.microsoft.com/office/drawing/2014/main" id="{E449E930-E6E9-1CD1-49E6-4988B786B6B5}"/>
                  </a:ext>
                </a:extLst>
              </p:cNvPr>
              <p:cNvSpPr/>
              <p:nvPr/>
            </p:nvSpPr>
            <p:spPr>
              <a:xfrm>
                <a:off x="2847991" y="5781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0" name="모서리가 둥근 직사각형 16">
                <a:extLst>
                  <a:ext uri="{FF2B5EF4-FFF2-40B4-BE49-F238E27FC236}">
                    <a16:creationId xmlns:a16="http://schemas.microsoft.com/office/drawing/2014/main" id="{2A67D0C3-917E-1463-5896-2693A2826B5B}"/>
                  </a:ext>
                </a:extLst>
              </p:cNvPr>
              <p:cNvSpPr/>
              <p:nvPr/>
            </p:nvSpPr>
            <p:spPr>
              <a:xfrm>
                <a:off x="3014676" y="57676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1" name="모서리가 둥근 직사각형 17">
                <a:extLst>
                  <a:ext uri="{FF2B5EF4-FFF2-40B4-BE49-F238E27FC236}">
                    <a16:creationId xmlns:a16="http://schemas.microsoft.com/office/drawing/2014/main" id="{A55EA305-23B0-3BA2-98FD-BA2BDAE3000B}"/>
                  </a:ext>
                </a:extLst>
              </p:cNvPr>
              <p:cNvSpPr/>
              <p:nvPr/>
            </p:nvSpPr>
            <p:spPr>
              <a:xfrm>
                <a:off x="3183744" y="57574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2" name="모서리가 둥근 직사각형 18">
                <a:extLst>
                  <a:ext uri="{FF2B5EF4-FFF2-40B4-BE49-F238E27FC236}">
                    <a16:creationId xmlns:a16="http://schemas.microsoft.com/office/drawing/2014/main" id="{5603B0CE-8386-9671-679A-CAB0CE6D0AA3}"/>
                  </a:ext>
                </a:extLst>
              </p:cNvPr>
              <p:cNvSpPr/>
              <p:nvPr/>
            </p:nvSpPr>
            <p:spPr>
              <a:xfrm>
                <a:off x="3354253" y="5761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3" name="모서리가 둥근 직사각형 21">
                <a:extLst>
                  <a:ext uri="{FF2B5EF4-FFF2-40B4-BE49-F238E27FC236}">
                    <a16:creationId xmlns:a16="http://schemas.microsoft.com/office/drawing/2014/main" id="{798068AC-7F65-1225-D432-75865D05D7C5}"/>
                  </a:ext>
                </a:extLst>
              </p:cNvPr>
              <p:cNvSpPr/>
              <p:nvPr/>
            </p:nvSpPr>
            <p:spPr>
              <a:xfrm>
                <a:off x="2673862" y="8591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4" name="모서리가 둥근 직사각형 22">
                <a:extLst>
                  <a:ext uri="{FF2B5EF4-FFF2-40B4-BE49-F238E27FC236}">
                    <a16:creationId xmlns:a16="http://schemas.microsoft.com/office/drawing/2014/main" id="{ACC6ADD6-C487-2AAB-A47F-13E107E3CCB6}"/>
                  </a:ext>
                </a:extLst>
              </p:cNvPr>
              <p:cNvSpPr/>
              <p:nvPr/>
            </p:nvSpPr>
            <p:spPr>
              <a:xfrm>
                <a:off x="2847693" y="8581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5" name="모서리가 둥근 직사각형 23">
                <a:extLst>
                  <a:ext uri="{FF2B5EF4-FFF2-40B4-BE49-F238E27FC236}">
                    <a16:creationId xmlns:a16="http://schemas.microsoft.com/office/drawing/2014/main" id="{CAF8FFFA-C85C-7242-381F-A3C6E9153C7C}"/>
                  </a:ext>
                </a:extLst>
              </p:cNvPr>
              <p:cNvSpPr/>
              <p:nvPr/>
            </p:nvSpPr>
            <p:spPr>
              <a:xfrm>
                <a:off x="3014378" y="85675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6" name="모서리가 둥근 직사각형 24">
                <a:extLst>
                  <a:ext uri="{FF2B5EF4-FFF2-40B4-BE49-F238E27FC236}">
                    <a16:creationId xmlns:a16="http://schemas.microsoft.com/office/drawing/2014/main" id="{B3F1304F-B7F3-0CE0-EAD2-3CBD2AEBB3FA}"/>
                  </a:ext>
                </a:extLst>
              </p:cNvPr>
              <p:cNvSpPr/>
              <p:nvPr/>
            </p:nvSpPr>
            <p:spPr>
              <a:xfrm>
                <a:off x="3183446" y="85892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7" name="모서리가 둥근 직사각형 25">
                <a:extLst>
                  <a:ext uri="{FF2B5EF4-FFF2-40B4-BE49-F238E27FC236}">
                    <a16:creationId xmlns:a16="http://schemas.microsoft.com/office/drawing/2014/main" id="{64127D02-2748-4E22-5E1E-B4E87E00ED23}"/>
                  </a:ext>
                </a:extLst>
              </p:cNvPr>
              <p:cNvSpPr/>
              <p:nvPr/>
            </p:nvSpPr>
            <p:spPr>
              <a:xfrm>
                <a:off x="3350780" y="85935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8" name="모서리가 둥근 직사각형 27">
                <a:extLst>
                  <a:ext uri="{FF2B5EF4-FFF2-40B4-BE49-F238E27FC236}">
                    <a16:creationId xmlns:a16="http://schemas.microsoft.com/office/drawing/2014/main" id="{EE4926BF-F444-7941-1BE0-A1B5C241AA1F}"/>
                  </a:ext>
                </a:extLst>
              </p:cNvPr>
              <p:cNvSpPr/>
              <p:nvPr/>
            </p:nvSpPr>
            <p:spPr>
              <a:xfrm>
                <a:off x="2672573" y="114039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9" name="모서리가 둥근 직사각형 28">
                <a:extLst>
                  <a:ext uri="{FF2B5EF4-FFF2-40B4-BE49-F238E27FC236}">
                    <a16:creationId xmlns:a16="http://schemas.microsoft.com/office/drawing/2014/main" id="{F76C901A-431E-2F5F-902C-FF4F13743C4A}"/>
                  </a:ext>
                </a:extLst>
              </p:cNvPr>
              <p:cNvSpPr/>
              <p:nvPr/>
            </p:nvSpPr>
            <p:spPr>
              <a:xfrm>
                <a:off x="2846404" y="113937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0" name="모서리가 둥근 직사각형 29">
                <a:extLst>
                  <a:ext uri="{FF2B5EF4-FFF2-40B4-BE49-F238E27FC236}">
                    <a16:creationId xmlns:a16="http://schemas.microsoft.com/office/drawing/2014/main" id="{1EF00927-B716-BB5F-F8F3-F5D487B3D48B}"/>
                  </a:ext>
                </a:extLst>
              </p:cNvPr>
              <p:cNvSpPr/>
              <p:nvPr/>
            </p:nvSpPr>
            <p:spPr>
              <a:xfrm>
                <a:off x="3015470" y="11380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1" name="모서리가 둥근 직사각형 30">
                <a:extLst>
                  <a:ext uri="{FF2B5EF4-FFF2-40B4-BE49-F238E27FC236}">
                    <a16:creationId xmlns:a16="http://schemas.microsoft.com/office/drawing/2014/main" id="{E8A27489-9C0C-3713-7C15-9EC6358824DE}"/>
                  </a:ext>
                </a:extLst>
              </p:cNvPr>
              <p:cNvSpPr/>
              <p:nvPr/>
            </p:nvSpPr>
            <p:spPr>
              <a:xfrm>
                <a:off x="3184538" y="113699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2" name="모서리가 둥근 직사각형 31">
                <a:extLst>
                  <a:ext uri="{FF2B5EF4-FFF2-40B4-BE49-F238E27FC236}">
                    <a16:creationId xmlns:a16="http://schemas.microsoft.com/office/drawing/2014/main" id="{1A48283A-9216-14FE-C425-C86B2C894B39}"/>
                  </a:ext>
                </a:extLst>
              </p:cNvPr>
              <p:cNvSpPr/>
              <p:nvPr/>
            </p:nvSpPr>
            <p:spPr>
              <a:xfrm>
                <a:off x="3352666" y="1137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3" name="모서리가 둥근 직사각형 33">
                <a:extLst>
                  <a:ext uri="{FF2B5EF4-FFF2-40B4-BE49-F238E27FC236}">
                    <a16:creationId xmlns:a16="http://schemas.microsoft.com/office/drawing/2014/main" id="{6188208D-7959-2A2E-D547-555965CFC499}"/>
                  </a:ext>
                </a:extLst>
              </p:cNvPr>
              <p:cNvSpPr/>
              <p:nvPr/>
            </p:nvSpPr>
            <p:spPr>
              <a:xfrm>
                <a:off x="2675447" y="142661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4" name="모서리가 둥근 직사각형 34">
                <a:extLst>
                  <a:ext uri="{FF2B5EF4-FFF2-40B4-BE49-F238E27FC236}">
                    <a16:creationId xmlns:a16="http://schemas.microsoft.com/office/drawing/2014/main" id="{52EFAEA6-1B2E-3BBD-87DE-AB4985E5E0E1}"/>
                  </a:ext>
                </a:extLst>
              </p:cNvPr>
              <p:cNvSpPr/>
              <p:nvPr/>
            </p:nvSpPr>
            <p:spPr>
              <a:xfrm>
                <a:off x="2842928" y="142560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5" name="모서리가 둥근 직사각형 35">
                <a:extLst>
                  <a:ext uri="{FF2B5EF4-FFF2-40B4-BE49-F238E27FC236}">
                    <a16:creationId xmlns:a16="http://schemas.microsoft.com/office/drawing/2014/main" id="{3DC52EEA-71A6-17F6-3B25-C64470635193}"/>
                  </a:ext>
                </a:extLst>
              </p:cNvPr>
              <p:cNvSpPr/>
              <p:nvPr/>
            </p:nvSpPr>
            <p:spPr>
              <a:xfrm>
                <a:off x="3011994" y="14242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6" name="모서리가 둥근 직사각형 36">
                <a:extLst>
                  <a:ext uri="{FF2B5EF4-FFF2-40B4-BE49-F238E27FC236}">
                    <a16:creationId xmlns:a16="http://schemas.microsoft.com/office/drawing/2014/main" id="{1347DAD0-F38F-035D-51EF-7251D47D3133}"/>
                  </a:ext>
                </a:extLst>
              </p:cNvPr>
              <p:cNvSpPr/>
              <p:nvPr/>
            </p:nvSpPr>
            <p:spPr>
              <a:xfrm>
                <a:off x="3183443" y="14232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7" name="모서리가 둥근 직사각형 37">
                <a:extLst>
                  <a:ext uri="{FF2B5EF4-FFF2-40B4-BE49-F238E27FC236}">
                    <a16:creationId xmlns:a16="http://schemas.microsoft.com/office/drawing/2014/main" id="{502A0C9D-F4DF-C0BB-21F6-7CB1EBD1AAD6}"/>
                  </a:ext>
                </a:extLst>
              </p:cNvPr>
              <p:cNvSpPr/>
              <p:nvPr/>
            </p:nvSpPr>
            <p:spPr>
              <a:xfrm>
                <a:off x="3351571" y="14236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8" name="모서리가 둥근 직사각형 39">
                <a:extLst>
                  <a:ext uri="{FF2B5EF4-FFF2-40B4-BE49-F238E27FC236}">
                    <a16:creationId xmlns:a16="http://schemas.microsoft.com/office/drawing/2014/main" id="{55A0EED1-B55E-21DC-110D-1CA7652865E0}"/>
                  </a:ext>
                </a:extLst>
              </p:cNvPr>
              <p:cNvSpPr/>
              <p:nvPr/>
            </p:nvSpPr>
            <p:spPr>
              <a:xfrm>
                <a:off x="2673862" y="170715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9" name="모서리가 둥근 직사각형 40">
                <a:extLst>
                  <a:ext uri="{FF2B5EF4-FFF2-40B4-BE49-F238E27FC236}">
                    <a16:creationId xmlns:a16="http://schemas.microsoft.com/office/drawing/2014/main" id="{D493B38C-3B34-2B4F-2D59-EA9774397A08}"/>
                  </a:ext>
                </a:extLst>
              </p:cNvPr>
              <p:cNvSpPr/>
              <p:nvPr/>
            </p:nvSpPr>
            <p:spPr>
              <a:xfrm>
                <a:off x="2844518" y="170613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0" name="모서리가 둥근 직사각형 41">
                <a:extLst>
                  <a:ext uri="{FF2B5EF4-FFF2-40B4-BE49-F238E27FC236}">
                    <a16:creationId xmlns:a16="http://schemas.microsoft.com/office/drawing/2014/main" id="{084671FA-A79A-8DCC-8549-4C200F52317E}"/>
                  </a:ext>
                </a:extLst>
              </p:cNvPr>
              <p:cNvSpPr/>
              <p:nvPr/>
            </p:nvSpPr>
            <p:spPr>
              <a:xfrm>
                <a:off x="3013584" y="170477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1" name="모서리가 둥근 직사각형 42">
                <a:extLst>
                  <a:ext uri="{FF2B5EF4-FFF2-40B4-BE49-F238E27FC236}">
                    <a16:creationId xmlns:a16="http://schemas.microsoft.com/office/drawing/2014/main" id="{33B4035F-566E-F72F-5DE5-91CB777EF854}"/>
                  </a:ext>
                </a:extLst>
              </p:cNvPr>
              <p:cNvSpPr/>
              <p:nvPr/>
            </p:nvSpPr>
            <p:spPr>
              <a:xfrm>
                <a:off x="3182652" y="170376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2" name="모서리가 둥근 직사각형 43">
                <a:extLst>
                  <a:ext uri="{FF2B5EF4-FFF2-40B4-BE49-F238E27FC236}">
                    <a16:creationId xmlns:a16="http://schemas.microsoft.com/office/drawing/2014/main" id="{85139401-7D6B-9FC8-2F74-D5AFBCC52EEE}"/>
                  </a:ext>
                </a:extLst>
              </p:cNvPr>
              <p:cNvSpPr/>
              <p:nvPr/>
            </p:nvSpPr>
            <p:spPr>
              <a:xfrm>
                <a:off x="3350780" y="170419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3" name="모서리가 둥근 직사각형 45">
                <a:extLst>
                  <a:ext uri="{FF2B5EF4-FFF2-40B4-BE49-F238E27FC236}">
                    <a16:creationId xmlns:a16="http://schemas.microsoft.com/office/drawing/2014/main" id="{1BBAFEC3-72D3-83CC-6AFD-B5277BBCA586}"/>
                  </a:ext>
                </a:extLst>
              </p:cNvPr>
              <p:cNvSpPr/>
              <p:nvPr/>
            </p:nvSpPr>
            <p:spPr>
              <a:xfrm>
                <a:off x="2673639" y="19890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4" name="모서리가 둥근 직사각형 46">
                <a:extLst>
                  <a:ext uri="{FF2B5EF4-FFF2-40B4-BE49-F238E27FC236}">
                    <a16:creationId xmlns:a16="http://schemas.microsoft.com/office/drawing/2014/main" id="{8F173831-B784-685A-E3E9-80647A7F6216}"/>
                  </a:ext>
                </a:extLst>
              </p:cNvPr>
              <p:cNvSpPr/>
              <p:nvPr/>
            </p:nvSpPr>
            <p:spPr>
              <a:xfrm>
                <a:off x="2844295" y="198804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5" name="모서리가 둥근 직사각형 47">
                <a:extLst>
                  <a:ext uri="{FF2B5EF4-FFF2-40B4-BE49-F238E27FC236}">
                    <a16:creationId xmlns:a16="http://schemas.microsoft.com/office/drawing/2014/main" id="{DC3F19FD-7664-4F4D-42E6-F14968433B5A}"/>
                  </a:ext>
                </a:extLst>
              </p:cNvPr>
              <p:cNvSpPr/>
              <p:nvPr/>
            </p:nvSpPr>
            <p:spPr>
              <a:xfrm>
                <a:off x="3015742" y="198667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6" name="모서리가 둥근 직사각형 48">
                <a:extLst>
                  <a:ext uri="{FF2B5EF4-FFF2-40B4-BE49-F238E27FC236}">
                    <a16:creationId xmlns:a16="http://schemas.microsoft.com/office/drawing/2014/main" id="{DFBDF701-B6D8-329B-D924-06C17B23F662}"/>
                  </a:ext>
                </a:extLst>
              </p:cNvPr>
              <p:cNvSpPr/>
              <p:nvPr/>
            </p:nvSpPr>
            <p:spPr>
              <a:xfrm>
                <a:off x="3180048" y="198566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7" name="모서리가 둥근 직사각형 49">
                <a:extLst>
                  <a:ext uri="{FF2B5EF4-FFF2-40B4-BE49-F238E27FC236}">
                    <a16:creationId xmlns:a16="http://schemas.microsoft.com/office/drawing/2014/main" id="{D7CB6818-5503-95A3-A541-53EF6962F4A6}"/>
                  </a:ext>
                </a:extLst>
              </p:cNvPr>
              <p:cNvSpPr/>
              <p:nvPr/>
            </p:nvSpPr>
            <p:spPr>
              <a:xfrm>
                <a:off x="3350557" y="198609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8" name="모서리가 둥근 직사각형 51">
                <a:extLst>
                  <a:ext uri="{FF2B5EF4-FFF2-40B4-BE49-F238E27FC236}">
                    <a16:creationId xmlns:a16="http://schemas.microsoft.com/office/drawing/2014/main" id="{101053E2-DA00-4EC6-68B8-C6556EEA2739}"/>
                  </a:ext>
                </a:extLst>
              </p:cNvPr>
              <p:cNvSpPr/>
              <p:nvPr/>
            </p:nvSpPr>
            <p:spPr>
              <a:xfrm>
                <a:off x="2673639" y="22703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9" name="모서리가 둥근 직사각형 52">
                <a:extLst>
                  <a:ext uri="{FF2B5EF4-FFF2-40B4-BE49-F238E27FC236}">
                    <a16:creationId xmlns:a16="http://schemas.microsoft.com/office/drawing/2014/main" id="{22D31202-6A60-E2B7-88EA-C8315899EE27}"/>
                  </a:ext>
                </a:extLst>
              </p:cNvPr>
              <p:cNvSpPr/>
              <p:nvPr/>
            </p:nvSpPr>
            <p:spPr>
              <a:xfrm>
                <a:off x="2844295" y="226928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0" name="모서리가 둥근 직사각형 53">
                <a:extLst>
                  <a:ext uri="{FF2B5EF4-FFF2-40B4-BE49-F238E27FC236}">
                    <a16:creationId xmlns:a16="http://schemas.microsoft.com/office/drawing/2014/main" id="{042ABFDB-5E15-A9BF-9E64-02AD682A5742}"/>
                  </a:ext>
                </a:extLst>
              </p:cNvPr>
              <p:cNvSpPr/>
              <p:nvPr/>
            </p:nvSpPr>
            <p:spPr>
              <a:xfrm>
                <a:off x="3015742" y="226791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1" name="모서리가 둥근 직사각형 54">
                <a:extLst>
                  <a:ext uri="{FF2B5EF4-FFF2-40B4-BE49-F238E27FC236}">
                    <a16:creationId xmlns:a16="http://schemas.microsoft.com/office/drawing/2014/main" id="{1583A8E4-6F57-62C6-60D4-689A97A54E5B}"/>
                  </a:ext>
                </a:extLst>
              </p:cNvPr>
              <p:cNvSpPr/>
              <p:nvPr/>
            </p:nvSpPr>
            <p:spPr>
              <a:xfrm>
                <a:off x="3180048" y="2266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2" name="모서리가 둥근 직사각형 55">
                <a:extLst>
                  <a:ext uri="{FF2B5EF4-FFF2-40B4-BE49-F238E27FC236}">
                    <a16:creationId xmlns:a16="http://schemas.microsoft.com/office/drawing/2014/main" id="{DAB5E426-8974-E10B-BF39-E7F187DADC10}"/>
                  </a:ext>
                </a:extLst>
              </p:cNvPr>
              <p:cNvSpPr/>
              <p:nvPr/>
            </p:nvSpPr>
            <p:spPr>
              <a:xfrm>
                <a:off x="3350557" y="226733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3" name="모서리가 둥근 직사각형 57">
                <a:extLst>
                  <a:ext uri="{FF2B5EF4-FFF2-40B4-BE49-F238E27FC236}">
                    <a16:creationId xmlns:a16="http://schemas.microsoft.com/office/drawing/2014/main" id="{63169E10-26B2-B73E-915B-B1D08BA04653}"/>
                  </a:ext>
                </a:extLst>
              </p:cNvPr>
              <p:cNvSpPr/>
              <p:nvPr/>
            </p:nvSpPr>
            <p:spPr>
              <a:xfrm>
                <a:off x="2673068" y="25516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4" name="모서리가 둥근 직사각형 58">
                <a:extLst>
                  <a:ext uri="{FF2B5EF4-FFF2-40B4-BE49-F238E27FC236}">
                    <a16:creationId xmlns:a16="http://schemas.microsoft.com/office/drawing/2014/main" id="{C0EFDF72-D42F-E8B6-6D26-4984B026ADB8}"/>
                  </a:ext>
                </a:extLst>
              </p:cNvPr>
              <p:cNvSpPr/>
              <p:nvPr/>
            </p:nvSpPr>
            <p:spPr>
              <a:xfrm>
                <a:off x="2846899" y="255061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5" name="모서리가 둥근 직사각형 59">
                <a:extLst>
                  <a:ext uri="{FF2B5EF4-FFF2-40B4-BE49-F238E27FC236}">
                    <a16:creationId xmlns:a16="http://schemas.microsoft.com/office/drawing/2014/main" id="{E03A479B-259F-19A3-F60A-0C9F37B9B1EB}"/>
                  </a:ext>
                </a:extLst>
              </p:cNvPr>
              <p:cNvSpPr/>
              <p:nvPr/>
            </p:nvSpPr>
            <p:spPr>
              <a:xfrm>
                <a:off x="3013584" y="25492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6" name="모서리가 둥근 직사각형 60">
                <a:extLst>
                  <a:ext uri="{FF2B5EF4-FFF2-40B4-BE49-F238E27FC236}">
                    <a16:creationId xmlns:a16="http://schemas.microsoft.com/office/drawing/2014/main" id="{AF14E92B-03B5-CD48-578B-BAA1EBC625FE}"/>
                  </a:ext>
                </a:extLst>
              </p:cNvPr>
              <p:cNvSpPr/>
              <p:nvPr/>
            </p:nvSpPr>
            <p:spPr>
              <a:xfrm>
                <a:off x="3182652" y="254823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7" name="모서리가 둥근 직사각형 61">
                <a:extLst>
                  <a:ext uri="{FF2B5EF4-FFF2-40B4-BE49-F238E27FC236}">
                    <a16:creationId xmlns:a16="http://schemas.microsoft.com/office/drawing/2014/main" id="{7DD183E1-EAB3-0C73-14C3-7AF16536DDE9}"/>
                  </a:ext>
                </a:extLst>
              </p:cNvPr>
              <p:cNvSpPr/>
              <p:nvPr/>
            </p:nvSpPr>
            <p:spPr>
              <a:xfrm>
                <a:off x="3353161" y="254867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8" name="모서리가 둥근 직사각형 63">
                <a:extLst>
                  <a:ext uri="{FF2B5EF4-FFF2-40B4-BE49-F238E27FC236}">
                    <a16:creationId xmlns:a16="http://schemas.microsoft.com/office/drawing/2014/main" id="{9C36A132-D362-3300-36F0-1D361FEB14B2}"/>
                  </a:ext>
                </a:extLst>
              </p:cNvPr>
              <p:cNvSpPr/>
              <p:nvPr/>
            </p:nvSpPr>
            <p:spPr>
              <a:xfrm>
                <a:off x="2673862" y="283490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9" name="모서리가 둥근 직사각형 64">
                <a:extLst>
                  <a:ext uri="{FF2B5EF4-FFF2-40B4-BE49-F238E27FC236}">
                    <a16:creationId xmlns:a16="http://schemas.microsoft.com/office/drawing/2014/main" id="{74E00279-0FB3-77EB-C1B6-1A8C4F14C241}"/>
                  </a:ext>
                </a:extLst>
              </p:cNvPr>
              <p:cNvSpPr/>
              <p:nvPr/>
            </p:nvSpPr>
            <p:spPr>
              <a:xfrm>
                <a:off x="2844518" y="283388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0" name="모서리가 둥근 직사각형 65">
                <a:extLst>
                  <a:ext uri="{FF2B5EF4-FFF2-40B4-BE49-F238E27FC236}">
                    <a16:creationId xmlns:a16="http://schemas.microsoft.com/office/drawing/2014/main" id="{F188C845-77B1-4C44-AB1C-F6925B1392CE}"/>
                  </a:ext>
                </a:extLst>
              </p:cNvPr>
              <p:cNvSpPr/>
              <p:nvPr/>
            </p:nvSpPr>
            <p:spPr>
              <a:xfrm>
                <a:off x="3014378" y="283251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1" name="모서리가 둥근 직사각형 66">
                <a:extLst>
                  <a:ext uri="{FF2B5EF4-FFF2-40B4-BE49-F238E27FC236}">
                    <a16:creationId xmlns:a16="http://schemas.microsoft.com/office/drawing/2014/main" id="{B84C5E17-DC5B-142C-39AE-47CB5A1EDB63}"/>
                  </a:ext>
                </a:extLst>
              </p:cNvPr>
              <p:cNvSpPr/>
              <p:nvPr/>
            </p:nvSpPr>
            <p:spPr>
              <a:xfrm>
                <a:off x="3183446" y="283150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2" name="모서리가 둥근 직사각형 67">
                <a:extLst>
                  <a:ext uri="{FF2B5EF4-FFF2-40B4-BE49-F238E27FC236}">
                    <a16:creationId xmlns:a16="http://schemas.microsoft.com/office/drawing/2014/main" id="{8D353752-A7B6-1A89-4828-EB6147809C2C}"/>
                  </a:ext>
                </a:extLst>
              </p:cNvPr>
              <p:cNvSpPr/>
              <p:nvPr/>
            </p:nvSpPr>
            <p:spPr>
              <a:xfrm>
                <a:off x="3350780" y="2831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694" name="사각형: 둥근 위쪽 모서리 693">
              <a:extLst>
                <a:ext uri="{FF2B5EF4-FFF2-40B4-BE49-F238E27FC236}">
                  <a16:creationId xmlns:a16="http://schemas.microsoft.com/office/drawing/2014/main" id="{ABB5B4A8-179E-DE22-C9D2-1BD5BE879501}"/>
                </a:ext>
              </a:extLst>
            </p:cNvPr>
            <p:cNvSpPr/>
            <p:nvPr/>
          </p:nvSpPr>
          <p:spPr>
            <a:xfrm>
              <a:off x="5973926" y="367983"/>
              <a:ext cx="1235327" cy="300362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5" name="사각형: 둥근 한쪽 모서리 694">
              <a:extLst>
                <a:ext uri="{FF2B5EF4-FFF2-40B4-BE49-F238E27FC236}">
                  <a16:creationId xmlns:a16="http://schemas.microsoft.com/office/drawing/2014/main" id="{85B2D1C5-A7B3-30EA-7D8F-BA937EC55FC2}"/>
                </a:ext>
              </a:extLst>
            </p:cNvPr>
            <p:cNvSpPr/>
            <p:nvPr/>
          </p:nvSpPr>
          <p:spPr>
            <a:xfrm rot="10800000">
              <a:off x="5968571" y="670722"/>
              <a:ext cx="292415" cy="2455540"/>
            </a:xfrm>
            <a:prstGeom prst="round1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6" name="사각형: 둥근 모서리 695">
              <a:extLst>
                <a:ext uri="{FF2B5EF4-FFF2-40B4-BE49-F238E27FC236}">
                  <a16:creationId xmlns:a16="http://schemas.microsoft.com/office/drawing/2014/main" id="{638E03D2-783F-B9B0-F989-0706314AA63D}"/>
                </a:ext>
              </a:extLst>
            </p:cNvPr>
            <p:cNvSpPr/>
            <p:nvPr/>
          </p:nvSpPr>
          <p:spPr>
            <a:xfrm>
              <a:off x="5974352" y="367983"/>
              <a:ext cx="1232520" cy="2755899"/>
            </a:xfrm>
            <a:prstGeom prst="roundRect">
              <a:avLst>
                <a:gd name="adj" fmla="val 3699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697" name="직선 연결선 696">
              <a:extLst>
                <a:ext uri="{FF2B5EF4-FFF2-40B4-BE49-F238E27FC236}">
                  <a16:creationId xmlns:a16="http://schemas.microsoft.com/office/drawing/2014/main" id="{2FAD79F5-AF62-0567-B878-6CB991D86BF6}"/>
                </a:ext>
              </a:extLst>
            </p:cNvPr>
            <p:cNvCxnSpPr/>
            <p:nvPr/>
          </p:nvCxnSpPr>
          <p:spPr>
            <a:xfrm flipV="1">
              <a:off x="6260986" y="367983"/>
              <a:ext cx="0" cy="2755899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8" name="직선 연결선 697">
              <a:extLst>
                <a:ext uri="{FF2B5EF4-FFF2-40B4-BE49-F238E27FC236}">
                  <a16:creationId xmlns:a16="http://schemas.microsoft.com/office/drawing/2014/main" id="{94FE9A9E-B53C-AC9B-8C9A-18D1A801592F}"/>
                </a:ext>
              </a:extLst>
            </p:cNvPr>
            <p:cNvCxnSpPr>
              <a:cxnSpLocks/>
            </p:cNvCxnSpPr>
            <p:nvPr/>
          </p:nvCxnSpPr>
          <p:spPr>
            <a:xfrm>
              <a:off x="5968570" y="668345"/>
              <a:ext cx="1238302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9" name="TextBox 698">
              <a:extLst>
                <a:ext uri="{FF2B5EF4-FFF2-40B4-BE49-F238E27FC236}">
                  <a16:creationId xmlns:a16="http://schemas.microsoft.com/office/drawing/2014/main" id="{7B858149-933B-6178-07E8-BED70D2D5393}"/>
                </a:ext>
              </a:extLst>
            </p:cNvPr>
            <p:cNvSpPr txBox="1"/>
            <p:nvPr/>
          </p:nvSpPr>
          <p:spPr>
            <a:xfrm>
              <a:off x="5919486" y="400635"/>
              <a:ext cx="466794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C502076A-037F-AF3D-5A07-632F2CDCA5F6}"/>
                </a:ext>
              </a:extLst>
            </p:cNvPr>
            <p:cNvSpPr txBox="1"/>
            <p:nvPr/>
          </p:nvSpPr>
          <p:spPr>
            <a:xfrm>
              <a:off x="6335866" y="394830"/>
              <a:ext cx="83789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D4368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답        란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E8BE4BCF-7617-E4CA-0C3E-9ED5101992C7}"/>
                </a:ext>
              </a:extLst>
            </p:cNvPr>
            <p:cNvSpPr txBox="1"/>
            <p:nvPr/>
          </p:nvSpPr>
          <p:spPr>
            <a:xfrm flipH="1">
              <a:off x="5921643" y="656440"/>
              <a:ext cx="395599" cy="10797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>
                <a:lnSpc>
                  <a:spcPts val="1140"/>
                </a:lnSpc>
              </a:pP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2" name="모서리가 둥근 직사각형 12">
              <a:extLst>
                <a:ext uri="{FF2B5EF4-FFF2-40B4-BE49-F238E27FC236}">
                  <a16:creationId xmlns:a16="http://schemas.microsoft.com/office/drawing/2014/main" id="{517E14CC-EBFA-0B4D-FC30-5EFFA5927925}"/>
                </a:ext>
              </a:extLst>
            </p:cNvPr>
            <p:cNvSpPr/>
            <p:nvPr/>
          </p:nvSpPr>
          <p:spPr>
            <a:xfrm>
              <a:off x="6375713" y="71175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3" name="모서리가 둥근 직사각형 15">
              <a:extLst>
                <a:ext uri="{FF2B5EF4-FFF2-40B4-BE49-F238E27FC236}">
                  <a16:creationId xmlns:a16="http://schemas.microsoft.com/office/drawing/2014/main" id="{2CD94778-6A79-7ADB-4926-251E591C53B8}"/>
                </a:ext>
              </a:extLst>
            </p:cNvPr>
            <p:cNvSpPr/>
            <p:nvPr/>
          </p:nvSpPr>
          <p:spPr>
            <a:xfrm>
              <a:off x="6549544" y="71073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4" name="모서리가 둥근 직사각형 16">
              <a:extLst>
                <a:ext uri="{FF2B5EF4-FFF2-40B4-BE49-F238E27FC236}">
                  <a16:creationId xmlns:a16="http://schemas.microsoft.com/office/drawing/2014/main" id="{343598AD-823D-A79A-7BCF-B13B1C522173}"/>
                </a:ext>
              </a:extLst>
            </p:cNvPr>
            <p:cNvSpPr/>
            <p:nvPr/>
          </p:nvSpPr>
          <p:spPr>
            <a:xfrm>
              <a:off x="6716229" y="7093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5" name="모서리가 둥근 직사각형 17">
              <a:extLst>
                <a:ext uri="{FF2B5EF4-FFF2-40B4-BE49-F238E27FC236}">
                  <a16:creationId xmlns:a16="http://schemas.microsoft.com/office/drawing/2014/main" id="{8C3FFE4D-22B7-A9F1-AD6E-36C8919D5C48}"/>
                </a:ext>
              </a:extLst>
            </p:cNvPr>
            <p:cNvSpPr/>
            <p:nvPr/>
          </p:nvSpPr>
          <p:spPr>
            <a:xfrm>
              <a:off x="6885297" y="7083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6" name="모서리가 둥근 직사각형 18">
              <a:extLst>
                <a:ext uri="{FF2B5EF4-FFF2-40B4-BE49-F238E27FC236}">
                  <a16:creationId xmlns:a16="http://schemas.microsoft.com/office/drawing/2014/main" id="{4055B0CC-A9DC-3ACE-1C3B-C77C09DF2AD3}"/>
                </a:ext>
              </a:extLst>
            </p:cNvPr>
            <p:cNvSpPr/>
            <p:nvPr/>
          </p:nvSpPr>
          <p:spPr>
            <a:xfrm>
              <a:off x="7055806" y="70879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7" name="모서리가 둥근 직사각형 21">
              <a:extLst>
                <a:ext uri="{FF2B5EF4-FFF2-40B4-BE49-F238E27FC236}">
                  <a16:creationId xmlns:a16="http://schemas.microsoft.com/office/drawing/2014/main" id="{723BD3CA-BC70-8E2E-A55F-3753C8617ECF}"/>
                </a:ext>
              </a:extLst>
            </p:cNvPr>
            <p:cNvSpPr/>
            <p:nvPr/>
          </p:nvSpPr>
          <p:spPr>
            <a:xfrm>
              <a:off x="6375415" y="9917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8" name="모서리가 둥근 직사각형 22">
              <a:extLst>
                <a:ext uri="{FF2B5EF4-FFF2-40B4-BE49-F238E27FC236}">
                  <a16:creationId xmlns:a16="http://schemas.microsoft.com/office/drawing/2014/main" id="{DE3CF563-91EF-A82C-30BD-6545B2C0C8FD}"/>
                </a:ext>
              </a:extLst>
            </p:cNvPr>
            <p:cNvSpPr/>
            <p:nvPr/>
          </p:nvSpPr>
          <p:spPr>
            <a:xfrm>
              <a:off x="6549246" y="99073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9" name="모서리가 둥근 직사각형 23">
              <a:extLst>
                <a:ext uri="{FF2B5EF4-FFF2-40B4-BE49-F238E27FC236}">
                  <a16:creationId xmlns:a16="http://schemas.microsoft.com/office/drawing/2014/main" id="{E5E0A2E4-F493-625D-CF9C-0ECCE6BB0DC4}"/>
                </a:ext>
              </a:extLst>
            </p:cNvPr>
            <p:cNvSpPr/>
            <p:nvPr/>
          </p:nvSpPr>
          <p:spPr>
            <a:xfrm>
              <a:off x="6715931" y="98936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0" name="모서리가 둥근 직사각형 24">
              <a:extLst>
                <a:ext uri="{FF2B5EF4-FFF2-40B4-BE49-F238E27FC236}">
                  <a16:creationId xmlns:a16="http://schemas.microsoft.com/office/drawing/2014/main" id="{27E7AE5B-CE05-51F7-1D64-618BE73A6BA2}"/>
                </a:ext>
              </a:extLst>
            </p:cNvPr>
            <p:cNvSpPr/>
            <p:nvPr/>
          </p:nvSpPr>
          <p:spPr>
            <a:xfrm>
              <a:off x="6884999" y="99153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1" name="모서리가 둥근 직사각형 25">
              <a:extLst>
                <a:ext uri="{FF2B5EF4-FFF2-40B4-BE49-F238E27FC236}">
                  <a16:creationId xmlns:a16="http://schemas.microsoft.com/office/drawing/2014/main" id="{AA959863-CDC7-5FB6-C978-FB02F66A6B7F}"/>
                </a:ext>
              </a:extLst>
            </p:cNvPr>
            <p:cNvSpPr/>
            <p:nvPr/>
          </p:nvSpPr>
          <p:spPr>
            <a:xfrm>
              <a:off x="7052333" y="99196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2" name="모서리가 둥근 직사각형 27">
              <a:extLst>
                <a:ext uri="{FF2B5EF4-FFF2-40B4-BE49-F238E27FC236}">
                  <a16:creationId xmlns:a16="http://schemas.microsoft.com/office/drawing/2014/main" id="{BEFFE2DA-F139-EFD8-87BD-3F3C12FC35D3}"/>
                </a:ext>
              </a:extLst>
            </p:cNvPr>
            <p:cNvSpPr/>
            <p:nvPr/>
          </p:nvSpPr>
          <p:spPr>
            <a:xfrm>
              <a:off x="6374126" y="127300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3" name="모서리가 둥근 직사각형 28">
              <a:extLst>
                <a:ext uri="{FF2B5EF4-FFF2-40B4-BE49-F238E27FC236}">
                  <a16:creationId xmlns:a16="http://schemas.microsoft.com/office/drawing/2014/main" id="{F7C3ADE5-4590-613F-7C0F-573E8C8882CF}"/>
                </a:ext>
              </a:extLst>
            </p:cNvPr>
            <p:cNvSpPr/>
            <p:nvPr/>
          </p:nvSpPr>
          <p:spPr>
            <a:xfrm>
              <a:off x="6547957" y="127198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4" name="모서리가 둥근 직사각형 29">
              <a:extLst>
                <a:ext uri="{FF2B5EF4-FFF2-40B4-BE49-F238E27FC236}">
                  <a16:creationId xmlns:a16="http://schemas.microsoft.com/office/drawing/2014/main" id="{77EAC297-6C1B-527E-40DD-DB91C4D86747}"/>
                </a:ext>
              </a:extLst>
            </p:cNvPr>
            <p:cNvSpPr/>
            <p:nvPr/>
          </p:nvSpPr>
          <p:spPr>
            <a:xfrm>
              <a:off x="6717023" y="12706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5" name="모서리가 둥근 직사각형 30">
              <a:extLst>
                <a:ext uri="{FF2B5EF4-FFF2-40B4-BE49-F238E27FC236}">
                  <a16:creationId xmlns:a16="http://schemas.microsoft.com/office/drawing/2014/main" id="{A7CC3FE5-72CA-0D86-7C54-CA5E71EFED88}"/>
                </a:ext>
              </a:extLst>
            </p:cNvPr>
            <p:cNvSpPr/>
            <p:nvPr/>
          </p:nvSpPr>
          <p:spPr>
            <a:xfrm>
              <a:off x="6886091" y="12696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6" name="모서리가 둥근 직사각형 31">
              <a:extLst>
                <a:ext uri="{FF2B5EF4-FFF2-40B4-BE49-F238E27FC236}">
                  <a16:creationId xmlns:a16="http://schemas.microsoft.com/office/drawing/2014/main" id="{FC76056E-7043-3E19-F148-1FCAB09214F6}"/>
                </a:ext>
              </a:extLst>
            </p:cNvPr>
            <p:cNvSpPr/>
            <p:nvPr/>
          </p:nvSpPr>
          <p:spPr>
            <a:xfrm>
              <a:off x="7054219" y="12700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1" name="모서리가 둥근 직사각형 1001">
              <a:extLst>
                <a:ext uri="{FF2B5EF4-FFF2-40B4-BE49-F238E27FC236}">
                  <a16:creationId xmlns:a16="http://schemas.microsoft.com/office/drawing/2014/main" id="{BF2D6F53-6818-8E79-32DE-F150CEBB7645}"/>
                </a:ext>
              </a:extLst>
            </p:cNvPr>
            <p:cNvSpPr/>
            <p:nvPr/>
          </p:nvSpPr>
          <p:spPr>
            <a:xfrm>
              <a:off x="7554050" y="7145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2" name="모서리가 둥근 직사각형 1002">
              <a:extLst>
                <a:ext uri="{FF2B5EF4-FFF2-40B4-BE49-F238E27FC236}">
                  <a16:creationId xmlns:a16="http://schemas.microsoft.com/office/drawing/2014/main" id="{28405245-A6C8-3FDF-AE94-ED804054274F}"/>
                </a:ext>
              </a:extLst>
            </p:cNvPr>
            <p:cNvSpPr/>
            <p:nvPr/>
          </p:nvSpPr>
          <p:spPr>
            <a:xfrm>
              <a:off x="7720736" y="7131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4" name="모서리가 둥근 직사각형 997">
              <a:extLst>
                <a:ext uri="{FF2B5EF4-FFF2-40B4-BE49-F238E27FC236}">
                  <a16:creationId xmlns:a16="http://schemas.microsoft.com/office/drawing/2014/main" id="{19B3BC82-040D-537F-DB95-04422B45B60B}"/>
                </a:ext>
              </a:extLst>
            </p:cNvPr>
            <p:cNvSpPr/>
            <p:nvPr/>
          </p:nvSpPr>
          <p:spPr>
            <a:xfrm>
              <a:off x="7386623" y="99499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5" name="모서리가 둥근 직사각형 998">
              <a:extLst>
                <a:ext uri="{FF2B5EF4-FFF2-40B4-BE49-F238E27FC236}">
                  <a16:creationId xmlns:a16="http://schemas.microsoft.com/office/drawing/2014/main" id="{BDBE30FB-A20D-9510-AE30-57B48F2BDC2C}"/>
                </a:ext>
              </a:extLst>
            </p:cNvPr>
            <p:cNvSpPr/>
            <p:nvPr/>
          </p:nvSpPr>
          <p:spPr>
            <a:xfrm>
              <a:off x="7553312" y="9939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6" name="모서리가 둥근 직사각형 999">
              <a:extLst>
                <a:ext uri="{FF2B5EF4-FFF2-40B4-BE49-F238E27FC236}">
                  <a16:creationId xmlns:a16="http://schemas.microsoft.com/office/drawing/2014/main" id="{D107DE0C-5B1F-B8CB-9083-3A4872B875B4}"/>
                </a:ext>
              </a:extLst>
            </p:cNvPr>
            <p:cNvSpPr/>
            <p:nvPr/>
          </p:nvSpPr>
          <p:spPr>
            <a:xfrm>
              <a:off x="7719998" y="9926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8" name="모서리가 둥근 직사각형 994">
              <a:extLst>
                <a:ext uri="{FF2B5EF4-FFF2-40B4-BE49-F238E27FC236}">
                  <a16:creationId xmlns:a16="http://schemas.microsoft.com/office/drawing/2014/main" id="{7BF04213-F1A7-32CD-23F6-67B23003F731}"/>
                </a:ext>
              </a:extLst>
            </p:cNvPr>
            <p:cNvSpPr/>
            <p:nvPr/>
          </p:nvSpPr>
          <p:spPr>
            <a:xfrm>
              <a:off x="7387361" y="12766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9" name="모서리가 둥근 직사각형 995">
              <a:extLst>
                <a:ext uri="{FF2B5EF4-FFF2-40B4-BE49-F238E27FC236}">
                  <a16:creationId xmlns:a16="http://schemas.microsoft.com/office/drawing/2014/main" id="{D99F2D51-EF78-AEDE-0B95-289F880D3B34}"/>
                </a:ext>
              </a:extLst>
            </p:cNvPr>
            <p:cNvSpPr/>
            <p:nvPr/>
          </p:nvSpPr>
          <p:spPr>
            <a:xfrm>
              <a:off x="7554050" y="12756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0" name="모서리가 둥근 직사각형 996">
              <a:extLst>
                <a:ext uri="{FF2B5EF4-FFF2-40B4-BE49-F238E27FC236}">
                  <a16:creationId xmlns:a16="http://schemas.microsoft.com/office/drawing/2014/main" id="{F8C33D86-1EF1-5550-E0C8-63F3D85F34D0}"/>
                </a:ext>
              </a:extLst>
            </p:cNvPr>
            <p:cNvSpPr/>
            <p:nvPr/>
          </p:nvSpPr>
          <p:spPr>
            <a:xfrm>
              <a:off x="7720736" y="127428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2" name="모서리가 둥근 직사각형 991">
              <a:extLst>
                <a:ext uri="{FF2B5EF4-FFF2-40B4-BE49-F238E27FC236}">
                  <a16:creationId xmlns:a16="http://schemas.microsoft.com/office/drawing/2014/main" id="{774A8BCE-2A1B-0F9F-511C-E31B4D0B05F4}"/>
                </a:ext>
              </a:extLst>
            </p:cNvPr>
            <p:cNvSpPr/>
            <p:nvPr/>
          </p:nvSpPr>
          <p:spPr>
            <a:xfrm>
              <a:off x="7388427" y="15612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3" name="모서리가 둥근 직사각형 992">
              <a:extLst>
                <a:ext uri="{FF2B5EF4-FFF2-40B4-BE49-F238E27FC236}">
                  <a16:creationId xmlns:a16="http://schemas.microsoft.com/office/drawing/2014/main" id="{B943B6FD-83F9-1F49-AE38-01D1431D9298}"/>
                </a:ext>
              </a:extLst>
            </p:cNvPr>
            <p:cNvSpPr/>
            <p:nvPr/>
          </p:nvSpPr>
          <p:spPr>
            <a:xfrm>
              <a:off x="7555116" y="15602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4" name="모서리가 둥근 직사각형 993">
              <a:extLst>
                <a:ext uri="{FF2B5EF4-FFF2-40B4-BE49-F238E27FC236}">
                  <a16:creationId xmlns:a16="http://schemas.microsoft.com/office/drawing/2014/main" id="{EFC5F710-1299-8F2B-B6B6-86003D4B07D8}"/>
                </a:ext>
              </a:extLst>
            </p:cNvPr>
            <p:cNvSpPr/>
            <p:nvPr/>
          </p:nvSpPr>
          <p:spPr>
            <a:xfrm>
              <a:off x="7721802" y="15588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5" name="모서리가 둥근 직사각형 988">
              <a:extLst>
                <a:ext uri="{FF2B5EF4-FFF2-40B4-BE49-F238E27FC236}">
                  <a16:creationId xmlns:a16="http://schemas.microsoft.com/office/drawing/2014/main" id="{468B313B-9C19-3F84-D59A-A51667E6BE29}"/>
                </a:ext>
              </a:extLst>
            </p:cNvPr>
            <p:cNvSpPr/>
            <p:nvPr/>
          </p:nvSpPr>
          <p:spPr>
            <a:xfrm>
              <a:off x="7389798" y="18392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6" name="모서리가 둥근 직사각형 989">
              <a:extLst>
                <a:ext uri="{FF2B5EF4-FFF2-40B4-BE49-F238E27FC236}">
                  <a16:creationId xmlns:a16="http://schemas.microsoft.com/office/drawing/2014/main" id="{0DDB9C87-EC8A-50E2-6796-83060C2F5913}"/>
                </a:ext>
              </a:extLst>
            </p:cNvPr>
            <p:cNvSpPr/>
            <p:nvPr/>
          </p:nvSpPr>
          <p:spPr>
            <a:xfrm>
              <a:off x="7556487" y="18382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7" name="모서리가 둥근 직사각형 990">
              <a:extLst>
                <a:ext uri="{FF2B5EF4-FFF2-40B4-BE49-F238E27FC236}">
                  <a16:creationId xmlns:a16="http://schemas.microsoft.com/office/drawing/2014/main" id="{94C22D46-6B2A-1B5A-8F3F-5AAD79AE1638}"/>
                </a:ext>
              </a:extLst>
            </p:cNvPr>
            <p:cNvSpPr/>
            <p:nvPr/>
          </p:nvSpPr>
          <p:spPr>
            <a:xfrm>
              <a:off x="7723173" y="18392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9" name="모서리가 둥근 직사각형 985">
              <a:extLst>
                <a:ext uri="{FF2B5EF4-FFF2-40B4-BE49-F238E27FC236}">
                  <a16:creationId xmlns:a16="http://schemas.microsoft.com/office/drawing/2014/main" id="{CCF81059-E99C-4D48-261C-AFDE73921BF9}"/>
                </a:ext>
              </a:extLst>
            </p:cNvPr>
            <p:cNvSpPr/>
            <p:nvPr/>
          </p:nvSpPr>
          <p:spPr>
            <a:xfrm>
              <a:off x="7388427" y="21218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0" name="모서리가 둥근 직사각형 986">
              <a:extLst>
                <a:ext uri="{FF2B5EF4-FFF2-40B4-BE49-F238E27FC236}">
                  <a16:creationId xmlns:a16="http://schemas.microsoft.com/office/drawing/2014/main" id="{99EC6B35-CEAD-1A83-4865-6E897D65F6EB}"/>
                </a:ext>
              </a:extLst>
            </p:cNvPr>
            <p:cNvSpPr/>
            <p:nvPr/>
          </p:nvSpPr>
          <p:spPr>
            <a:xfrm>
              <a:off x="7555116" y="21208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1" name="모서리가 둥근 직사각형 987">
              <a:extLst>
                <a:ext uri="{FF2B5EF4-FFF2-40B4-BE49-F238E27FC236}">
                  <a16:creationId xmlns:a16="http://schemas.microsoft.com/office/drawing/2014/main" id="{D376A593-E37E-F129-6D7B-575C0BA5C160}"/>
                </a:ext>
              </a:extLst>
            </p:cNvPr>
            <p:cNvSpPr/>
            <p:nvPr/>
          </p:nvSpPr>
          <p:spPr>
            <a:xfrm>
              <a:off x="7721802" y="21195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982">
              <a:extLst>
                <a:ext uri="{FF2B5EF4-FFF2-40B4-BE49-F238E27FC236}">
                  <a16:creationId xmlns:a16="http://schemas.microsoft.com/office/drawing/2014/main" id="{4345E1F6-5FB3-A9D8-CD62-F1F19942E7BB}"/>
                </a:ext>
              </a:extLst>
            </p:cNvPr>
            <p:cNvSpPr/>
            <p:nvPr/>
          </p:nvSpPr>
          <p:spPr>
            <a:xfrm>
              <a:off x="7385252" y="24033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983">
              <a:extLst>
                <a:ext uri="{FF2B5EF4-FFF2-40B4-BE49-F238E27FC236}">
                  <a16:creationId xmlns:a16="http://schemas.microsoft.com/office/drawing/2014/main" id="{594F2C91-B058-6753-FCBE-85E658CEBA95}"/>
                </a:ext>
              </a:extLst>
            </p:cNvPr>
            <p:cNvSpPr/>
            <p:nvPr/>
          </p:nvSpPr>
          <p:spPr>
            <a:xfrm>
              <a:off x="7551941" y="24023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5" name="모서리가 둥근 직사각형 984">
              <a:extLst>
                <a:ext uri="{FF2B5EF4-FFF2-40B4-BE49-F238E27FC236}">
                  <a16:creationId xmlns:a16="http://schemas.microsoft.com/office/drawing/2014/main" id="{2617D189-ECC7-6A8C-0EFF-4C9D75CBE6A2}"/>
                </a:ext>
              </a:extLst>
            </p:cNvPr>
            <p:cNvSpPr/>
            <p:nvPr/>
          </p:nvSpPr>
          <p:spPr>
            <a:xfrm>
              <a:off x="7718627" y="240101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7" name="모서리가 둥근 직사각형 979">
              <a:extLst>
                <a:ext uri="{FF2B5EF4-FFF2-40B4-BE49-F238E27FC236}">
                  <a16:creationId xmlns:a16="http://schemas.microsoft.com/office/drawing/2014/main" id="{22BE574C-C2A8-E34C-E440-CBDB288F982B}"/>
                </a:ext>
              </a:extLst>
            </p:cNvPr>
            <p:cNvSpPr/>
            <p:nvPr/>
          </p:nvSpPr>
          <p:spPr>
            <a:xfrm>
              <a:off x="7386623" y="268848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8" name="모서리가 둥근 직사각형 980">
              <a:extLst>
                <a:ext uri="{FF2B5EF4-FFF2-40B4-BE49-F238E27FC236}">
                  <a16:creationId xmlns:a16="http://schemas.microsoft.com/office/drawing/2014/main" id="{C95C972A-0753-930A-A1FC-2B0A8D745FF0}"/>
                </a:ext>
              </a:extLst>
            </p:cNvPr>
            <p:cNvSpPr/>
            <p:nvPr/>
          </p:nvSpPr>
          <p:spPr>
            <a:xfrm>
              <a:off x="7553312" y="26874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981">
              <a:extLst>
                <a:ext uri="{FF2B5EF4-FFF2-40B4-BE49-F238E27FC236}">
                  <a16:creationId xmlns:a16="http://schemas.microsoft.com/office/drawing/2014/main" id="{575212E0-5E6D-3331-BB34-B10E90447F2A}"/>
                </a:ext>
              </a:extLst>
            </p:cNvPr>
            <p:cNvSpPr/>
            <p:nvPr/>
          </p:nvSpPr>
          <p:spPr>
            <a:xfrm>
              <a:off x="7723396" y="26892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1" name="모서리가 둥근 직사각형 976">
              <a:extLst>
                <a:ext uri="{FF2B5EF4-FFF2-40B4-BE49-F238E27FC236}">
                  <a16:creationId xmlns:a16="http://schemas.microsoft.com/office/drawing/2014/main" id="{343E3A83-9702-3963-560C-F533C31A2644}"/>
                </a:ext>
              </a:extLst>
            </p:cNvPr>
            <p:cNvSpPr/>
            <p:nvPr/>
          </p:nvSpPr>
          <p:spPr>
            <a:xfrm>
              <a:off x="7386269" y="29695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2" name="모서리가 둥근 직사각형 977">
              <a:extLst>
                <a:ext uri="{FF2B5EF4-FFF2-40B4-BE49-F238E27FC236}">
                  <a16:creationId xmlns:a16="http://schemas.microsoft.com/office/drawing/2014/main" id="{98D32816-CBEE-1C6C-9214-3296B7168FA0}"/>
                </a:ext>
              </a:extLst>
            </p:cNvPr>
            <p:cNvSpPr/>
            <p:nvPr/>
          </p:nvSpPr>
          <p:spPr>
            <a:xfrm>
              <a:off x="7552958" y="296851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3" name="모서리가 둥근 직사각형 978">
              <a:extLst>
                <a:ext uri="{FF2B5EF4-FFF2-40B4-BE49-F238E27FC236}">
                  <a16:creationId xmlns:a16="http://schemas.microsoft.com/office/drawing/2014/main" id="{E4240EFC-0F97-4D07-356C-CD23499409D4}"/>
                </a:ext>
              </a:extLst>
            </p:cNvPr>
            <p:cNvSpPr/>
            <p:nvPr/>
          </p:nvSpPr>
          <p:spPr>
            <a:xfrm>
              <a:off x="7719644" y="29671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5" name="모서리가 둥근 직사각형 973">
              <a:extLst>
                <a:ext uri="{FF2B5EF4-FFF2-40B4-BE49-F238E27FC236}">
                  <a16:creationId xmlns:a16="http://schemas.microsoft.com/office/drawing/2014/main" id="{DBEB7507-0657-7DF0-C096-4FEC9EAB0417}"/>
                </a:ext>
              </a:extLst>
            </p:cNvPr>
            <p:cNvSpPr/>
            <p:nvPr/>
          </p:nvSpPr>
          <p:spPr>
            <a:xfrm>
              <a:off x="7386944" y="325025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6" name="모서리가 둥근 직사각형 974">
              <a:extLst>
                <a:ext uri="{FF2B5EF4-FFF2-40B4-BE49-F238E27FC236}">
                  <a16:creationId xmlns:a16="http://schemas.microsoft.com/office/drawing/2014/main" id="{DFBE43A6-3E3C-FD14-5AF8-F95B75DBD9AA}"/>
                </a:ext>
              </a:extLst>
            </p:cNvPr>
            <p:cNvSpPr/>
            <p:nvPr/>
          </p:nvSpPr>
          <p:spPr>
            <a:xfrm>
              <a:off x="7553633" y="32492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7" name="모서리가 둥근 직사각형 975">
              <a:extLst>
                <a:ext uri="{FF2B5EF4-FFF2-40B4-BE49-F238E27FC236}">
                  <a16:creationId xmlns:a16="http://schemas.microsoft.com/office/drawing/2014/main" id="{2F29EBAB-CDD2-F8BD-7D10-E61399281484}"/>
                </a:ext>
              </a:extLst>
            </p:cNvPr>
            <p:cNvSpPr/>
            <p:nvPr/>
          </p:nvSpPr>
          <p:spPr>
            <a:xfrm>
              <a:off x="7720319" y="324787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913">
              <a:extLst>
                <a:ext uri="{FF2B5EF4-FFF2-40B4-BE49-F238E27FC236}">
                  <a16:creationId xmlns:a16="http://schemas.microsoft.com/office/drawing/2014/main" id="{BFCC14E8-2F30-03E5-F478-BF51EFD166A2}"/>
                </a:ext>
              </a:extLst>
            </p:cNvPr>
            <p:cNvSpPr/>
            <p:nvPr/>
          </p:nvSpPr>
          <p:spPr>
            <a:xfrm>
              <a:off x="7389113" y="7137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4" name="사각형: 둥근 위쪽 모서리 843">
              <a:extLst>
                <a:ext uri="{FF2B5EF4-FFF2-40B4-BE49-F238E27FC236}">
                  <a16:creationId xmlns:a16="http://schemas.microsoft.com/office/drawing/2014/main" id="{FCE96E69-B9F6-8CB4-E59C-D6F2D9E26D6C}"/>
                </a:ext>
              </a:extLst>
            </p:cNvPr>
            <p:cNvSpPr/>
            <p:nvPr/>
          </p:nvSpPr>
          <p:spPr>
            <a:xfrm>
              <a:off x="7325336" y="367337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51" name="직선 연결선 850">
              <a:extLst>
                <a:ext uri="{FF2B5EF4-FFF2-40B4-BE49-F238E27FC236}">
                  <a16:creationId xmlns:a16="http://schemas.microsoft.com/office/drawing/2014/main" id="{CC4FB6CA-30C3-46B0-8378-D559049EFB5D}"/>
                </a:ext>
              </a:extLst>
            </p:cNvPr>
            <p:cNvCxnSpPr>
              <a:cxnSpLocks/>
            </p:cNvCxnSpPr>
            <p:nvPr/>
          </p:nvCxnSpPr>
          <p:spPr>
            <a:xfrm>
              <a:off x="7325336" y="656440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9" name="사각형: 둥근 모서리 748">
              <a:extLst>
                <a:ext uri="{FF2B5EF4-FFF2-40B4-BE49-F238E27FC236}">
                  <a16:creationId xmlns:a16="http://schemas.microsoft.com/office/drawing/2014/main" id="{646571E0-3447-BDD6-0304-7EE339ABD78C}"/>
                </a:ext>
              </a:extLst>
            </p:cNvPr>
            <p:cNvSpPr/>
            <p:nvPr/>
          </p:nvSpPr>
          <p:spPr>
            <a:xfrm>
              <a:off x="7325337" y="367983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9" name="직사각형 908">
              <a:extLst>
                <a:ext uri="{FF2B5EF4-FFF2-40B4-BE49-F238E27FC236}">
                  <a16:creationId xmlns:a16="http://schemas.microsoft.com/office/drawing/2014/main" id="{62B76B1F-C152-0738-4F62-02A995BA787D}"/>
                </a:ext>
              </a:extLst>
            </p:cNvPr>
            <p:cNvSpPr/>
            <p:nvPr/>
          </p:nvSpPr>
          <p:spPr>
            <a:xfrm>
              <a:off x="7378150" y="337505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910" name="그룹 909">
              <a:extLst>
                <a:ext uri="{FF2B5EF4-FFF2-40B4-BE49-F238E27FC236}">
                  <a16:creationId xmlns:a16="http://schemas.microsoft.com/office/drawing/2014/main" id="{1B955757-9442-B297-7132-960CE212678E}"/>
                </a:ext>
              </a:extLst>
            </p:cNvPr>
            <p:cNvGrpSpPr/>
            <p:nvPr/>
          </p:nvGrpSpPr>
          <p:grpSpPr>
            <a:xfrm>
              <a:off x="7301456" y="477244"/>
              <a:ext cx="594340" cy="221579"/>
              <a:chOff x="7893402" y="849412"/>
              <a:chExt cx="594340" cy="221579"/>
            </a:xfrm>
          </p:grpSpPr>
          <p:sp>
            <p:nvSpPr>
              <p:cNvPr id="911" name="직사각형 910">
                <a:extLst>
                  <a:ext uri="{FF2B5EF4-FFF2-40B4-BE49-F238E27FC236}">
                    <a16:creationId xmlns:a16="http://schemas.microsoft.com/office/drawing/2014/main" id="{20BB57D6-C969-3151-449A-A63B3BE17B80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12" name="직사각형 911">
                <a:extLst>
                  <a:ext uri="{FF2B5EF4-FFF2-40B4-BE49-F238E27FC236}">
                    <a16:creationId xmlns:a16="http://schemas.microsoft.com/office/drawing/2014/main" id="{6767A530-8F2E-684B-40EB-59BF21FAA771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13" name="직사각형 912">
                <a:extLst>
                  <a:ext uri="{FF2B5EF4-FFF2-40B4-BE49-F238E27FC236}">
                    <a16:creationId xmlns:a16="http://schemas.microsoft.com/office/drawing/2014/main" id="{7471E9BE-1161-0E26-04EC-031D1A1C3704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725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914" name="직선 연결선 913">
              <a:extLst>
                <a:ext uri="{FF2B5EF4-FFF2-40B4-BE49-F238E27FC236}">
                  <a16:creationId xmlns:a16="http://schemas.microsoft.com/office/drawing/2014/main" id="{3BAE9429-60AF-437A-F8AF-EE86900EDF3B}"/>
                </a:ext>
              </a:extLst>
            </p:cNvPr>
            <p:cNvCxnSpPr>
              <a:cxnSpLocks/>
            </p:cNvCxnSpPr>
            <p:nvPr/>
          </p:nvCxnSpPr>
          <p:spPr>
            <a:xfrm>
              <a:off x="7328704" y="525635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7" name="그룹 636">
              <a:extLst>
                <a:ext uri="{FF2B5EF4-FFF2-40B4-BE49-F238E27FC236}">
                  <a16:creationId xmlns:a16="http://schemas.microsoft.com/office/drawing/2014/main" id="{AA5689F1-8D80-82D5-2CA4-7394B2A43490}"/>
                </a:ext>
              </a:extLst>
            </p:cNvPr>
            <p:cNvGrpSpPr/>
            <p:nvPr/>
          </p:nvGrpSpPr>
          <p:grpSpPr>
            <a:xfrm>
              <a:off x="7498683" y="525659"/>
              <a:ext cx="166688" cy="2873923"/>
              <a:chOff x="7498683" y="728474"/>
              <a:chExt cx="166688" cy="2740762"/>
            </a:xfrm>
          </p:grpSpPr>
          <p:cxnSp>
            <p:nvCxnSpPr>
              <p:cNvPr id="915" name="직선 연결선 914">
                <a:extLst>
                  <a:ext uri="{FF2B5EF4-FFF2-40B4-BE49-F238E27FC236}">
                    <a16:creationId xmlns:a16="http://schemas.microsoft.com/office/drawing/2014/main" id="{6584AC62-76E1-4438-3F62-01519FE115D8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6" name="직선 연결선 915">
                <a:extLst>
                  <a:ext uri="{FF2B5EF4-FFF2-40B4-BE49-F238E27FC236}">
                    <a16:creationId xmlns:a16="http://schemas.microsoft.com/office/drawing/2014/main" id="{AE1A7893-ED92-2707-A1E2-7C07617869BD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8" name="그룹 637">
              <a:extLst>
                <a:ext uri="{FF2B5EF4-FFF2-40B4-BE49-F238E27FC236}">
                  <a16:creationId xmlns:a16="http://schemas.microsoft.com/office/drawing/2014/main" id="{0E32053F-4909-37BD-AF97-B4F024F3B11F}"/>
                </a:ext>
              </a:extLst>
            </p:cNvPr>
            <p:cNvGrpSpPr/>
            <p:nvPr/>
          </p:nvGrpSpPr>
          <p:grpSpPr>
            <a:xfrm>
              <a:off x="7889344" y="337505"/>
              <a:ext cx="594340" cy="3074229"/>
              <a:chOff x="7453856" y="559559"/>
              <a:chExt cx="594340" cy="3074229"/>
            </a:xfrm>
          </p:grpSpPr>
          <p:sp>
            <p:nvSpPr>
              <p:cNvPr id="917" name="모서리가 둥근 직사각형 1001">
                <a:extLst>
                  <a:ext uri="{FF2B5EF4-FFF2-40B4-BE49-F238E27FC236}">
                    <a16:creationId xmlns:a16="http://schemas.microsoft.com/office/drawing/2014/main" id="{E0F6054B-A484-1277-B072-EFE007D9F285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8" name="모서리가 둥근 직사각형 1002">
                <a:extLst>
                  <a:ext uri="{FF2B5EF4-FFF2-40B4-BE49-F238E27FC236}">
                    <a16:creationId xmlns:a16="http://schemas.microsoft.com/office/drawing/2014/main" id="{EEFE4AEF-7395-2877-BB58-19FF9B770867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9" name="모서리가 둥근 직사각형 997">
                <a:extLst>
                  <a:ext uri="{FF2B5EF4-FFF2-40B4-BE49-F238E27FC236}">
                    <a16:creationId xmlns:a16="http://schemas.microsoft.com/office/drawing/2014/main" id="{0BE6A67B-C5CD-C021-FA80-2C18E25BC62E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0" name="모서리가 둥근 직사각형 998">
                <a:extLst>
                  <a:ext uri="{FF2B5EF4-FFF2-40B4-BE49-F238E27FC236}">
                    <a16:creationId xmlns:a16="http://schemas.microsoft.com/office/drawing/2014/main" id="{29375D93-EEC4-8FA1-DC29-7AA3C9EA9FD4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1" name="모서리가 둥근 직사각형 999">
                <a:extLst>
                  <a:ext uri="{FF2B5EF4-FFF2-40B4-BE49-F238E27FC236}">
                    <a16:creationId xmlns:a16="http://schemas.microsoft.com/office/drawing/2014/main" id="{116B7657-B991-67A5-47FD-5C6EF9A46735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2" name="모서리가 둥근 직사각형 994">
                <a:extLst>
                  <a:ext uri="{FF2B5EF4-FFF2-40B4-BE49-F238E27FC236}">
                    <a16:creationId xmlns:a16="http://schemas.microsoft.com/office/drawing/2014/main" id="{5743FB4D-206E-D93B-B871-878116E81F71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3" name="모서리가 둥근 직사각형 995">
                <a:extLst>
                  <a:ext uri="{FF2B5EF4-FFF2-40B4-BE49-F238E27FC236}">
                    <a16:creationId xmlns:a16="http://schemas.microsoft.com/office/drawing/2014/main" id="{7E79608E-04E5-9BCA-E959-74D49939FFEE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4" name="모서리가 둥근 직사각형 996">
                <a:extLst>
                  <a:ext uri="{FF2B5EF4-FFF2-40B4-BE49-F238E27FC236}">
                    <a16:creationId xmlns:a16="http://schemas.microsoft.com/office/drawing/2014/main" id="{226CDA63-E199-A204-8976-D3A30BD79CE8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5" name="모서리가 둥근 직사각형 991">
                <a:extLst>
                  <a:ext uri="{FF2B5EF4-FFF2-40B4-BE49-F238E27FC236}">
                    <a16:creationId xmlns:a16="http://schemas.microsoft.com/office/drawing/2014/main" id="{F0FC31E6-6471-D587-A185-A5CA2CF5EBA1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6" name="모서리가 둥근 직사각형 992">
                <a:extLst>
                  <a:ext uri="{FF2B5EF4-FFF2-40B4-BE49-F238E27FC236}">
                    <a16:creationId xmlns:a16="http://schemas.microsoft.com/office/drawing/2014/main" id="{E40A5CF3-0548-99CB-F04E-5310C4D0B823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7" name="모서리가 둥근 직사각형 993">
                <a:extLst>
                  <a:ext uri="{FF2B5EF4-FFF2-40B4-BE49-F238E27FC236}">
                    <a16:creationId xmlns:a16="http://schemas.microsoft.com/office/drawing/2014/main" id="{52CA0E78-8C18-BBAC-15AC-BC8853609F09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8" name="모서리가 둥근 직사각형 988">
                <a:extLst>
                  <a:ext uri="{FF2B5EF4-FFF2-40B4-BE49-F238E27FC236}">
                    <a16:creationId xmlns:a16="http://schemas.microsoft.com/office/drawing/2014/main" id="{EABDF9D3-672D-EAD1-48A0-29CFF1C7520D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9" name="모서리가 둥근 직사각형 989">
                <a:extLst>
                  <a:ext uri="{FF2B5EF4-FFF2-40B4-BE49-F238E27FC236}">
                    <a16:creationId xmlns:a16="http://schemas.microsoft.com/office/drawing/2014/main" id="{2ACDB5CC-5DD1-6AFC-6982-4D770063DADA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0" name="모서리가 둥근 직사각형 990">
                <a:extLst>
                  <a:ext uri="{FF2B5EF4-FFF2-40B4-BE49-F238E27FC236}">
                    <a16:creationId xmlns:a16="http://schemas.microsoft.com/office/drawing/2014/main" id="{EA6F44E5-9294-9947-88DB-F228E9D34EED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1" name="모서리가 둥근 직사각형 985">
                <a:extLst>
                  <a:ext uri="{FF2B5EF4-FFF2-40B4-BE49-F238E27FC236}">
                    <a16:creationId xmlns:a16="http://schemas.microsoft.com/office/drawing/2014/main" id="{CD72F621-C1D9-309B-70D2-689CE3E59D02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2" name="모서리가 둥근 직사각형 986">
                <a:extLst>
                  <a:ext uri="{FF2B5EF4-FFF2-40B4-BE49-F238E27FC236}">
                    <a16:creationId xmlns:a16="http://schemas.microsoft.com/office/drawing/2014/main" id="{A42C03B1-4AE6-2389-8651-D2FEC9C175C3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3" name="모서리가 둥근 직사각형 987">
                <a:extLst>
                  <a:ext uri="{FF2B5EF4-FFF2-40B4-BE49-F238E27FC236}">
                    <a16:creationId xmlns:a16="http://schemas.microsoft.com/office/drawing/2014/main" id="{B2C2A53A-03AD-9F3E-B810-DB876FD0EE22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4" name="모서리가 둥근 직사각형 982">
                <a:extLst>
                  <a:ext uri="{FF2B5EF4-FFF2-40B4-BE49-F238E27FC236}">
                    <a16:creationId xmlns:a16="http://schemas.microsoft.com/office/drawing/2014/main" id="{E95DA26B-0653-D410-55A0-D4FBB66A47C4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5" name="모서리가 둥근 직사각형 983">
                <a:extLst>
                  <a:ext uri="{FF2B5EF4-FFF2-40B4-BE49-F238E27FC236}">
                    <a16:creationId xmlns:a16="http://schemas.microsoft.com/office/drawing/2014/main" id="{34538E88-A8E5-73E9-955A-57A31C3DB956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6" name="모서리가 둥근 직사각형 984">
                <a:extLst>
                  <a:ext uri="{FF2B5EF4-FFF2-40B4-BE49-F238E27FC236}">
                    <a16:creationId xmlns:a16="http://schemas.microsoft.com/office/drawing/2014/main" id="{E8E64D9E-CAA3-E715-11AB-2A110719F449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7" name="모서리가 둥근 직사각형 979">
                <a:extLst>
                  <a:ext uri="{FF2B5EF4-FFF2-40B4-BE49-F238E27FC236}">
                    <a16:creationId xmlns:a16="http://schemas.microsoft.com/office/drawing/2014/main" id="{76669FF7-0A96-FE81-224C-6ABEF3F50538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8" name="모서리가 둥근 직사각형 980">
                <a:extLst>
                  <a:ext uri="{FF2B5EF4-FFF2-40B4-BE49-F238E27FC236}">
                    <a16:creationId xmlns:a16="http://schemas.microsoft.com/office/drawing/2014/main" id="{051B698A-8326-E31A-BBB1-982C75255E97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9" name="모서리가 둥근 직사각형 981">
                <a:extLst>
                  <a:ext uri="{FF2B5EF4-FFF2-40B4-BE49-F238E27FC236}">
                    <a16:creationId xmlns:a16="http://schemas.microsoft.com/office/drawing/2014/main" id="{169DFECD-21F4-5F2E-B1D1-3E6943ABFDE2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0" name="모서리가 둥근 직사각형 976">
                <a:extLst>
                  <a:ext uri="{FF2B5EF4-FFF2-40B4-BE49-F238E27FC236}">
                    <a16:creationId xmlns:a16="http://schemas.microsoft.com/office/drawing/2014/main" id="{E99DBCF6-FD7C-646F-7469-A97C82D47F61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1" name="모서리가 둥근 직사각형 977">
                <a:extLst>
                  <a:ext uri="{FF2B5EF4-FFF2-40B4-BE49-F238E27FC236}">
                    <a16:creationId xmlns:a16="http://schemas.microsoft.com/office/drawing/2014/main" id="{97BAAA21-CFDC-DEEC-39C3-E74FF1DDEFF3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2" name="모서리가 둥근 직사각형 978">
                <a:extLst>
                  <a:ext uri="{FF2B5EF4-FFF2-40B4-BE49-F238E27FC236}">
                    <a16:creationId xmlns:a16="http://schemas.microsoft.com/office/drawing/2014/main" id="{53E90947-0D68-777A-5D7C-E2BBAE0B88FA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3" name="모서리가 둥근 직사각형 973">
                <a:extLst>
                  <a:ext uri="{FF2B5EF4-FFF2-40B4-BE49-F238E27FC236}">
                    <a16:creationId xmlns:a16="http://schemas.microsoft.com/office/drawing/2014/main" id="{55D12513-7632-5D35-E29C-1862DCDAE1E2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4" name="모서리가 둥근 직사각형 974">
                <a:extLst>
                  <a:ext uri="{FF2B5EF4-FFF2-40B4-BE49-F238E27FC236}">
                    <a16:creationId xmlns:a16="http://schemas.microsoft.com/office/drawing/2014/main" id="{93FA7629-7F63-3EA9-76D7-42CB7246AB6C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5" name="모서리가 둥근 직사각형 975">
                <a:extLst>
                  <a:ext uri="{FF2B5EF4-FFF2-40B4-BE49-F238E27FC236}">
                    <a16:creationId xmlns:a16="http://schemas.microsoft.com/office/drawing/2014/main" id="{5DCFEE6D-91BB-DEF0-93EE-7FA9FC6D0D2A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" name="모서리가 둥근 직사각형 913">
                <a:extLst>
                  <a:ext uri="{FF2B5EF4-FFF2-40B4-BE49-F238E27FC236}">
                    <a16:creationId xmlns:a16="http://schemas.microsoft.com/office/drawing/2014/main" id="{23C7D240-BDD9-84A1-A2BE-3A97C1B240E4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7" name="사각형: 둥근 위쪽 모서리 946">
                <a:extLst>
                  <a:ext uri="{FF2B5EF4-FFF2-40B4-BE49-F238E27FC236}">
                    <a16:creationId xmlns:a16="http://schemas.microsoft.com/office/drawing/2014/main" id="{C465C741-58C0-3987-007A-0501B393EBE4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48" name="직선 연결선 947">
                <a:extLst>
                  <a:ext uri="{FF2B5EF4-FFF2-40B4-BE49-F238E27FC236}">
                    <a16:creationId xmlns:a16="http://schemas.microsoft.com/office/drawing/2014/main" id="{D21D65A1-DC8F-7E76-FB5D-0CBE86677F6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9" name="사각형: 둥근 모서리 948">
                <a:extLst>
                  <a:ext uri="{FF2B5EF4-FFF2-40B4-BE49-F238E27FC236}">
                    <a16:creationId xmlns:a16="http://schemas.microsoft.com/office/drawing/2014/main" id="{0615A6EB-B899-4B75-CF07-57C1FF51A2C2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0" name="직사각형 949">
                <a:extLst>
                  <a:ext uri="{FF2B5EF4-FFF2-40B4-BE49-F238E27FC236}">
                    <a16:creationId xmlns:a16="http://schemas.microsoft.com/office/drawing/2014/main" id="{153467F5-C73A-5FDF-C043-D1D35980C241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41146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951" name="그룹 950">
                <a:extLst>
                  <a:ext uri="{FF2B5EF4-FFF2-40B4-BE49-F238E27FC236}">
                    <a16:creationId xmlns:a16="http://schemas.microsoft.com/office/drawing/2014/main" id="{E44496BE-4920-F4EB-A9D9-8CF524820240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952" name="직사각형 951">
                  <a:extLst>
                    <a:ext uri="{FF2B5EF4-FFF2-40B4-BE49-F238E27FC236}">
                      <a16:creationId xmlns:a16="http://schemas.microsoft.com/office/drawing/2014/main" id="{E76CAB4D-6E54-9B33-97AC-D0027470185E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953" name="직사각형 952">
                  <a:extLst>
                    <a:ext uri="{FF2B5EF4-FFF2-40B4-BE49-F238E27FC236}">
                      <a16:creationId xmlns:a16="http://schemas.microsoft.com/office/drawing/2014/main" id="{ACD812D4-82C3-B2C3-670F-8483109B9DC6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954" name="직사각형 953">
                  <a:extLst>
                    <a:ext uri="{FF2B5EF4-FFF2-40B4-BE49-F238E27FC236}">
                      <a16:creationId xmlns:a16="http://schemas.microsoft.com/office/drawing/2014/main" id="{29D7A03B-10DF-2B42-FBAA-B6E829ADCCAE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955" name="직선 연결선 954">
                <a:extLst>
                  <a:ext uri="{FF2B5EF4-FFF2-40B4-BE49-F238E27FC236}">
                    <a16:creationId xmlns:a16="http://schemas.microsoft.com/office/drawing/2014/main" id="{0B6ED6AA-5765-4484-CC27-B91AEDCBF8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56" name="그룹 955">
                <a:extLst>
                  <a:ext uri="{FF2B5EF4-FFF2-40B4-BE49-F238E27FC236}">
                    <a16:creationId xmlns:a16="http://schemas.microsoft.com/office/drawing/2014/main" id="{1E3F78EC-D1DB-CEA9-91E9-A1FBC5E75F4F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957" name="직선 연결선 956">
                  <a:extLst>
                    <a:ext uri="{FF2B5EF4-FFF2-40B4-BE49-F238E27FC236}">
                      <a16:creationId xmlns:a16="http://schemas.microsoft.com/office/drawing/2014/main" id="{666CDAEE-B06B-E1E2-FBEE-D473A8E76901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58" name="직선 연결선 957">
                  <a:extLst>
                    <a:ext uri="{FF2B5EF4-FFF2-40B4-BE49-F238E27FC236}">
                      <a16:creationId xmlns:a16="http://schemas.microsoft.com/office/drawing/2014/main" id="{50A47AB8-7BA1-4CE9-EFA1-BB370B4D3AD9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59" name="그룹 958">
              <a:extLst>
                <a:ext uri="{FF2B5EF4-FFF2-40B4-BE49-F238E27FC236}">
                  <a16:creationId xmlns:a16="http://schemas.microsoft.com/office/drawing/2014/main" id="{C69668FD-FF0C-63C2-80C6-C750F8AF0AB8}"/>
                </a:ext>
              </a:extLst>
            </p:cNvPr>
            <p:cNvGrpSpPr/>
            <p:nvPr/>
          </p:nvGrpSpPr>
          <p:grpSpPr>
            <a:xfrm>
              <a:off x="8485445" y="340855"/>
              <a:ext cx="594340" cy="3074229"/>
              <a:chOff x="7453856" y="559559"/>
              <a:chExt cx="594340" cy="3074229"/>
            </a:xfrm>
          </p:grpSpPr>
          <p:sp>
            <p:nvSpPr>
              <p:cNvPr id="960" name="모서리가 둥근 직사각형 1001">
                <a:extLst>
                  <a:ext uri="{FF2B5EF4-FFF2-40B4-BE49-F238E27FC236}">
                    <a16:creationId xmlns:a16="http://schemas.microsoft.com/office/drawing/2014/main" id="{ED9BF611-C093-69B5-0210-92941A13828A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1" name="모서리가 둥근 직사각형 1002">
                <a:extLst>
                  <a:ext uri="{FF2B5EF4-FFF2-40B4-BE49-F238E27FC236}">
                    <a16:creationId xmlns:a16="http://schemas.microsoft.com/office/drawing/2014/main" id="{C05C2484-8D9D-A86E-D3B4-FE1873FD8510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2" name="모서리가 둥근 직사각형 997">
                <a:extLst>
                  <a:ext uri="{FF2B5EF4-FFF2-40B4-BE49-F238E27FC236}">
                    <a16:creationId xmlns:a16="http://schemas.microsoft.com/office/drawing/2014/main" id="{08D021E6-D630-F284-7841-E8862EB0AEE8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3" name="모서리가 둥근 직사각형 998">
                <a:extLst>
                  <a:ext uri="{FF2B5EF4-FFF2-40B4-BE49-F238E27FC236}">
                    <a16:creationId xmlns:a16="http://schemas.microsoft.com/office/drawing/2014/main" id="{8AE9A529-89BD-AC0E-E492-73761DEC3048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4" name="모서리가 둥근 직사각형 999">
                <a:extLst>
                  <a:ext uri="{FF2B5EF4-FFF2-40B4-BE49-F238E27FC236}">
                    <a16:creationId xmlns:a16="http://schemas.microsoft.com/office/drawing/2014/main" id="{2572423B-4895-0867-5FB0-68DFEC44D747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5" name="모서리가 둥근 직사각형 994">
                <a:extLst>
                  <a:ext uri="{FF2B5EF4-FFF2-40B4-BE49-F238E27FC236}">
                    <a16:creationId xmlns:a16="http://schemas.microsoft.com/office/drawing/2014/main" id="{4D1DB5CC-18AD-C593-4249-5866919A0DD7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6" name="모서리가 둥근 직사각형 995">
                <a:extLst>
                  <a:ext uri="{FF2B5EF4-FFF2-40B4-BE49-F238E27FC236}">
                    <a16:creationId xmlns:a16="http://schemas.microsoft.com/office/drawing/2014/main" id="{AD3B2C23-6184-04E3-5EEA-5C7419D0A9E5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7" name="모서리가 둥근 직사각형 996">
                <a:extLst>
                  <a:ext uri="{FF2B5EF4-FFF2-40B4-BE49-F238E27FC236}">
                    <a16:creationId xmlns:a16="http://schemas.microsoft.com/office/drawing/2014/main" id="{33B35BBD-7FDF-B810-DFC2-3C9B7769EB2A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8" name="모서리가 둥근 직사각형 991">
                <a:extLst>
                  <a:ext uri="{FF2B5EF4-FFF2-40B4-BE49-F238E27FC236}">
                    <a16:creationId xmlns:a16="http://schemas.microsoft.com/office/drawing/2014/main" id="{3A649C92-BDBC-7051-4C5B-62B7A0E127C7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9" name="모서리가 둥근 직사각형 992">
                <a:extLst>
                  <a:ext uri="{FF2B5EF4-FFF2-40B4-BE49-F238E27FC236}">
                    <a16:creationId xmlns:a16="http://schemas.microsoft.com/office/drawing/2014/main" id="{FE34E3A0-98B6-9F09-E89B-325920E1BB36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0" name="모서리가 둥근 직사각형 993">
                <a:extLst>
                  <a:ext uri="{FF2B5EF4-FFF2-40B4-BE49-F238E27FC236}">
                    <a16:creationId xmlns:a16="http://schemas.microsoft.com/office/drawing/2014/main" id="{94138A66-5AA0-6468-1757-095D3A562FAD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1" name="모서리가 둥근 직사각형 988">
                <a:extLst>
                  <a:ext uri="{FF2B5EF4-FFF2-40B4-BE49-F238E27FC236}">
                    <a16:creationId xmlns:a16="http://schemas.microsoft.com/office/drawing/2014/main" id="{A208AC92-CEF8-D84D-FD1C-B17C592658B2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2" name="모서리가 둥근 직사각형 989">
                <a:extLst>
                  <a:ext uri="{FF2B5EF4-FFF2-40B4-BE49-F238E27FC236}">
                    <a16:creationId xmlns:a16="http://schemas.microsoft.com/office/drawing/2014/main" id="{18B4F580-DB27-514B-9875-81F7A7578C01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3" name="모서리가 둥근 직사각형 990">
                <a:extLst>
                  <a:ext uri="{FF2B5EF4-FFF2-40B4-BE49-F238E27FC236}">
                    <a16:creationId xmlns:a16="http://schemas.microsoft.com/office/drawing/2014/main" id="{D787F0BD-0A0F-ED82-7A7B-3A64D3E3B47A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4" name="모서리가 둥근 직사각형 985">
                <a:extLst>
                  <a:ext uri="{FF2B5EF4-FFF2-40B4-BE49-F238E27FC236}">
                    <a16:creationId xmlns:a16="http://schemas.microsoft.com/office/drawing/2014/main" id="{A6D3AA61-E439-C0EF-14E2-EF5DB1548D16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5" name="모서리가 둥근 직사각형 986">
                <a:extLst>
                  <a:ext uri="{FF2B5EF4-FFF2-40B4-BE49-F238E27FC236}">
                    <a16:creationId xmlns:a16="http://schemas.microsoft.com/office/drawing/2014/main" id="{E15325FF-B147-5C6B-B1E6-0F55669CF067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6" name="모서리가 둥근 직사각형 987">
                <a:extLst>
                  <a:ext uri="{FF2B5EF4-FFF2-40B4-BE49-F238E27FC236}">
                    <a16:creationId xmlns:a16="http://schemas.microsoft.com/office/drawing/2014/main" id="{EE08574D-74EC-4936-EED2-C6246F54706C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7" name="모서리가 둥근 직사각형 982">
                <a:extLst>
                  <a:ext uri="{FF2B5EF4-FFF2-40B4-BE49-F238E27FC236}">
                    <a16:creationId xmlns:a16="http://schemas.microsoft.com/office/drawing/2014/main" id="{49B00A9A-8477-2648-8B67-A1E92910BE16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" name="모서리가 둥근 직사각형 983">
                <a:extLst>
                  <a:ext uri="{FF2B5EF4-FFF2-40B4-BE49-F238E27FC236}">
                    <a16:creationId xmlns:a16="http://schemas.microsoft.com/office/drawing/2014/main" id="{7BC4187B-6557-604B-01C4-6F993B51E89E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" name="모서리가 둥근 직사각형 984">
                <a:extLst>
                  <a:ext uri="{FF2B5EF4-FFF2-40B4-BE49-F238E27FC236}">
                    <a16:creationId xmlns:a16="http://schemas.microsoft.com/office/drawing/2014/main" id="{A7B9D433-AB77-2C76-55FA-6F0C85644847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0" name="모서리가 둥근 직사각형 979">
                <a:extLst>
                  <a:ext uri="{FF2B5EF4-FFF2-40B4-BE49-F238E27FC236}">
                    <a16:creationId xmlns:a16="http://schemas.microsoft.com/office/drawing/2014/main" id="{35500213-02F3-7C03-9C94-9A6833AD0F07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1" name="모서리가 둥근 직사각형 980">
                <a:extLst>
                  <a:ext uri="{FF2B5EF4-FFF2-40B4-BE49-F238E27FC236}">
                    <a16:creationId xmlns:a16="http://schemas.microsoft.com/office/drawing/2014/main" id="{1C19C240-88A0-E94D-390E-F716D5E86B06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2" name="모서리가 둥근 직사각형 981">
                <a:extLst>
                  <a:ext uri="{FF2B5EF4-FFF2-40B4-BE49-F238E27FC236}">
                    <a16:creationId xmlns:a16="http://schemas.microsoft.com/office/drawing/2014/main" id="{3FB00E7E-7B9E-E253-77B0-F2816DCB4AB2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3" name="모서리가 둥근 직사각형 976">
                <a:extLst>
                  <a:ext uri="{FF2B5EF4-FFF2-40B4-BE49-F238E27FC236}">
                    <a16:creationId xmlns:a16="http://schemas.microsoft.com/office/drawing/2014/main" id="{0F579F0C-6ACD-5C5D-256A-9B35ACF1D367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4" name="모서리가 둥근 직사각형 977">
                <a:extLst>
                  <a:ext uri="{FF2B5EF4-FFF2-40B4-BE49-F238E27FC236}">
                    <a16:creationId xmlns:a16="http://schemas.microsoft.com/office/drawing/2014/main" id="{C45B1840-8953-CAB0-27EA-ADB0B5345E3B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5" name="모서리가 둥근 직사각형 978">
                <a:extLst>
                  <a:ext uri="{FF2B5EF4-FFF2-40B4-BE49-F238E27FC236}">
                    <a16:creationId xmlns:a16="http://schemas.microsoft.com/office/drawing/2014/main" id="{61A27E40-8948-0B32-9637-47F013871A20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6" name="모서리가 둥근 직사각형 973">
                <a:extLst>
                  <a:ext uri="{FF2B5EF4-FFF2-40B4-BE49-F238E27FC236}">
                    <a16:creationId xmlns:a16="http://schemas.microsoft.com/office/drawing/2014/main" id="{BD7025E5-BED6-5502-6076-DD27AF9D066C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7" name="모서리가 둥근 직사각형 974">
                <a:extLst>
                  <a:ext uri="{FF2B5EF4-FFF2-40B4-BE49-F238E27FC236}">
                    <a16:creationId xmlns:a16="http://schemas.microsoft.com/office/drawing/2014/main" id="{717D17ED-3042-E92E-922A-BF9914D9AB4B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8" name="모서리가 둥근 직사각형 975">
                <a:extLst>
                  <a:ext uri="{FF2B5EF4-FFF2-40B4-BE49-F238E27FC236}">
                    <a16:creationId xmlns:a16="http://schemas.microsoft.com/office/drawing/2014/main" id="{C6A4A65D-0DC5-D629-CF2C-D96810951B59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9" name="모서리가 둥근 직사각형 913">
                <a:extLst>
                  <a:ext uri="{FF2B5EF4-FFF2-40B4-BE49-F238E27FC236}">
                    <a16:creationId xmlns:a16="http://schemas.microsoft.com/office/drawing/2014/main" id="{67AD7138-8174-0337-5BDB-0DAD9A947544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0" name="사각형: 둥근 위쪽 모서리 989">
                <a:extLst>
                  <a:ext uri="{FF2B5EF4-FFF2-40B4-BE49-F238E27FC236}">
                    <a16:creationId xmlns:a16="http://schemas.microsoft.com/office/drawing/2014/main" id="{AE9B7F7A-4900-5C7D-B2E2-090B80EF549E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991" name="직선 연결선 990">
                <a:extLst>
                  <a:ext uri="{FF2B5EF4-FFF2-40B4-BE49-F238E27FC236}">
                    <a16:creationId xmlns:a16="http://schemas.microsoft.com/office/drawing/2014/main" id="{0E8BB014-B56F-A56E-E36F-6E19B68A6BC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92" name="사각형: 둥근 모서리 991">
                <a:extLst>
                  <a:ext uri="{FF2B5EF4-FFF2-40B4-BE49-F238E27FC236}">
                    <a16:creationId xmlns:a16="http://schemas.microsoft.com/office/drawing/2014/main" id="{2E2D8E2B-551B-2D2D-8437-C718BF2484A6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3" name="직사각형 992">
                <a:extLst>
                  <a:ext uri="{FF2B5EF4-FFF2-40B4-BE49-F238E27FC236}">
                    <a16:creationId xmlns:a16="http://schemas.microsoft.com/office/drawing/2014/main" id="{D9D93ED4-A642-C143-BEFC-5F1C20B6B08D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41146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994" name="그룹 993">
                <a:extLst>
                  <a:ext uri="{FF2B5EF4-FFF2-40B4-BE49-F238E27FC236}">
                    <a16:creationId xmlns:a16="http://schemas.microsoft.com/office/drawing/2014/main" id="{7D7E0D5C-72CB-2329-56DC-272A57D9605D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999" name="직사각형 998">
                  <a:extLst>
                    <a:ext uri="{FF2B5EF4-FFF2-40B4-BE49-F238E27FC236}">
                      <a16:creationId xmlns:a16="http://schemas.microsoft.com/office/drawing/2014/main" id="{7BB78B70-8BDC-9E5D-6F4E-7C7B08DC74A9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000" name="직사각형 999">
                  <a:extLst>
                    <a:ext uri="{FF2B5EF4-FFF2-40B4-BE49-F238E27FC236}">
                      <a16:creationId xmlns:a16="http://schemas.microsoft.com/office/drawing/2014/main" id="{C0455C3D-0D3B-C1E0-DAF8-15DEFBCD12F7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001" name="직사각형 1000">
                  <a:extLst>
                    <a:ext uri="{FF2B5EF4-FFF2-40B4-BE49-F238E27FC236}">
                      <a16:creationId xmlns:a16="http://schemas.microsoft.com/office/drawing/2014/main" id="{A49EF934-47E5-ABAE-910E-BA9F8DC3BC2B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995" name="직선 연결선 994">
                <a:extLst>
                  <a:ext uri="{FF2B5EF4-FFF2-40B4-BE49-F238E27FC236}">
                    <a16:creationId xmlns:a16="http://schemas.microsoft.com/office/drawing/2014/main" id="{86FB2747-526B-4E6B-E2B4-58A8256BAF3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96" name="그룹 995">
                <a:extLst>
                  <a:ext uri="{FF2B5EF4-FFF2-40B4-BE49-F238E27FC236}">
                    <a16:creationId xmlns:a16="http://schemas.microsoft.com/office/drawing/2014/main" id="{46C20C36-03D2-2EAC-5354-94490809B0A1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997" name="직선 연결선 996">
                  <a:extLst>
                    <a:ext uri="{FF2B5EF4-FFF2-40B4-BE49-F238E27FC236}">
                      <a16:creationId xmlns:a16="http://schemas.microsoft.com/office/drawing/2014/main" id="{87B03FD7-C35B-7117-3FC4-11229B8546E5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8" name="직선 연결선 997">
                  <a:extLst>
                    <a:ext uri="{FF2B5EF4-FFF2-40B4-BE49-F238E27FC236}">
                      <a16:creationId xmlns:a16="http://schemas.microsoft.com/office/drawing/2014/main" id="{7D58D8DB-91A8-43F5-46C1-72A1D4F413EF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02" name="그룹 1001">
              <a:extLst>
                <a:ext uri="{FF2B5EF4-FFF2-40B4-BE49-F238E27FC236}">
                  <a16:creationId xmlns:a16="http://schemas.microsoft.com/office/drawing/2014/main" id="{4FB7AB30-292D-E68A-96B4-32FDD8038B29}"/>
                </a:ext>
              </a:extLst>
            </p:cNvPr>
            <p:cNvGrpSpPr/>
            <p:nvPr/>
          </p:nvGrpSpPr>
          <p:grpSpPr>
            <a:xfrm>
              <a:off x="3410914" y="3443684"/>
              <a:ext cx="594340" cy="3074229"/>
              <a:chOff x="7453856" y="559559"/>
              <a:chExt cx="594340" cy="3074229"/>
            </a:xfrm>
          </p:grpSpPr>
          <p:sp>
            <p:nvSpPr>
              <p:cNvPr id="1003" name="모서리가 둥근 직사각형 1001">
                <a:extLst>
                  <a:ext uri="{FF2B5EF4-FFF2-40B4-BE49-F238E27FC236}">
                    <a16:creationId xmlns:a16="http://schemas.microsoft.com/office/drawing/2014/main" id="{5589284D-3491-6E24-3012-80A8787AEB11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4" name="모서리가 둥근 직사각형 1002">
                <a:extLst>
                  <a:ext uri="{FF2B5EF4-FFF2-40B4-BE49-F238E27FC236}">
                    <a16:creationId xmlns:a16="http://schemas.microsoft.com/office/drawing/2014/main" id="{B269C3DE-CCA5-9E8D-DA83-9B59B3130377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5" name="모서리가 둥근 직사각형 997">
                <a:extLst>
                  <a:ext uri="{FF2B5EF4-FFF2-40B4-BE49-F238E27FC236}">
                    <a16:creationId xmlns:a16="http://schemas.microsoft.com/office/drawing/2014/main" id="{9DC816C4-2E4A-4E8D-C829-230CD0ABA1BC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6" name="모서리가 둥근 직사각형 998">
                <a:extLst>
                  <a:ext uri="{FF2B5EF4-FFF2-40B4-BE49-F238E27FC236}">
                    <a16:creationId xmlns:a16="http://schemas.microsoft.com/office/drawing/2014/main" id="{939750FF-3242-9623-96A0-7B4EA2455B00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7" name="모서리가 둥근 직사각형 999">
                <a:extLst>
                  <a:ext uri="{FF2B5EF4-FFF2-40B4-BE49-F238E27FC236}">
                    <a16:creationId xmlns:a16="http://schemas.microsoft.com/office/drawing/2014/main" id="{CE5E4D2D-278A-4123-4E13-3214AC5E6EBF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8" name="모서리가 둥근 직사각형 994">
                <a:extLst>
                  <a:ext uri="{FF2B5EF4-FFF2-40B4-BE49-F238E27FC236}">
                    <a16:creationId xmlns:a16="http://schemas.microsoft.com/office/drawing/2014/main" id="{6CD750F6-D172-238C-003B-FAB831DA8441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9" name="모서리가 둥근 직사각형 995">
                <a:extLst>
                  <a:ext uri="{FF2B5EF4-FFF2-40B4-BE49-F238E27FC236}">
                    <a16:creationId xmlns:a16="http://schemas.microsoft.com/office/drawing/2014/main" id="{D0E9113B-DEDB-D970-0DF8-1927870B8690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0" name="모서리가 둥근 직사각형 996">
                <a:extLst>
                  <a:ext uri="{FF2B5EF4-FFF2-40B4-BE49-F238E27FC236}">
                    <a16:creationId xmlns:a16="http://schemas.microsoft.com/office/drawing/2014/main" id="{4267B4EB-C08E-59B6-130B-1C84C45D1018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1" name="모서리가 둥근 직사각형 991">
                <a:extLst>
                  <a:ext uri="{FF2B5EF4-FFF2-40B4-BE49-F238E27FC236}">
                    <a16:creationId xmlns:a16="http://schemas.microsoft.com/office/drawing/2014/main" id="{39ADB14C-4D47-15E6-EA20-EA65013CABE5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2" name="모서리가 둥근 직사각형 992">
                <a:extLst>
                  <a:ext uri="{FF2B5EF4-FFF2-40B4-BE49-F238E27FC236}">
                    <a16:creationId xmlns:a16="http://schemas.microsoft.com/office/drawing/2014/main" id="{21799D5F-D253-ACA2-9ECE-3391EFFE6C62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3" name="모서리가 둥근 직사각형 993">
                <a:extLst>
                  <a:ext uri="{FF2B5EF4-FFF2-40B4-BE49-F238E27FC236}">
                    <a16:creationId xmlns:a16="http://schemas.microsoft.com/office/drawing/2014/main" id="{8ABFDB08-AE23-A587-FC03-7B3084C7D9E7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4" name="모서리가 둥근 직사각형 988">
                <a:extLst>
                  <a:ext uri="{FF2B5EF4-FFF2-40B4-BE49-F238E27FC236}">
                    <a16:creationId xmlns:a16="http://schemas.microsoft.com/office/drawing/2014/main" id="{AEA2E254-205A-7AA8-525F-899847993AE4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5" name="모서리가 둥근 직사각형 989">
                <a:extLst>
                  <a:ext uri="{FF2B5EF4-FFF2-40B4-BE49-F238E27FC236}">
                    <a16:creationId xmlns:a16="http://schemas.microsoft.com/office/drawing/2014/main" id="{27D3291C-1287-BA88-9F3D-29FA48B42D77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6" name="모서리가 둥근 직사각형 990">
                <a:extLst>
                  <a:ext uri="{FF2B5EF4-FFF2-40B4-BE49-F238E27FC236}">
                    <a16:creationId xmlns:a16="http://schemas.microsoft.com/office/drawing/2014/main" id="{3FB244EC-0EA4-A6B4-8F3B-23FA7E08A1C8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7" name="모서리가 둥근 직사각형 985">
                <a:extLst>
                  <a:ext uri="{FF2B5EF4-FFF2-40B4-BE49-F238E27FC236}">
                    <a16:creationId xmlns:a16="http://schemas.microsoft.com/office/drawing/2014/main" id="{EFCFF14E-E3CE-0A0A-B78A-6C1BE5198598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8" name="모서리가 둥근 직사각형 986">
                <a:extLst>
                  <a:ext uri="{FF2B5EF4-FFF2-40B4-BE49-F238E27FC236}">
                    <a16:creationId xmlns:a16="http://schemas.microsoft.com/office/drawing/2014/main" id="{79473DD2-6515-6004-CE69-B1683FBB7B90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9" name="모서리가 둥근 직사각형 987">
                <a:extLst>
                  <a:ext uri="{FF2B5EF4-FFF2-40B4-BE49-F238E27FC236}">
                    <a16:creationId xmlns:a16="http://schemas.microsoft.com/office/drawing/2014/main" id="{9EFB0B3A-A7B7-A860-C73D-867477AE61BC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0" name="모서리가 둥근 직사각형 982">
                <a:extLst>
                  <a:ext uri="{FF2B5EF4-FFF2-40B4-BE49-F238E27FC236}">
                    <a16:creationId xmlns:a16="http://schemas.microsoft.com/office/drawing/2014/main" id="{C9938B17-7229-B406-27B7-C53B5AF7C0DA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1" name="모서리가 둥근 직사각형 983">
                <a:extLst>
                  <a:ext uri="{FF2B5EF4-FFF2-40B4-BE49-F238E27FC236}">
                    <a16:creationId xmlns:a16="http://schemas.microsoft.com/office/drawing/2014/main" id="{F599CD5C-C5E7-AC09-3B7C-48791D8B2EE6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2" name="모서리가 둥근 직사각형 984">
                <a:extLst>
                  <a:ext uri="{FF2B5EF4-FFF2-40B4-BE49-F238E27FC236}">
                    <a16:creationId xmlns:a16="http://schemas.microsoft.com/office/drawing/2014/main" id="{D5C3179C-41D2-2B08-811A-33231A1447AB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3" name="모서리가 둥근 직사각형 979">
                <a:extLst>
                  <a:ext uri="{FF2B5EF4-FFF2-40B4-BE49-F238E27FC236}">
                    <a16:creationId xmlns:a16="http://schemas.microsoft.com/office/drawing/2014/main" id="{8C49306F-F660-E99C-2872-8993448D7389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4" name="모서리가 둥근 직사각형 980">
                <a:extLst>
                  <a:ext uri="{FF2B5EF4-FFF2-40B4-BE49-F238E27FC236}">
                    <a16:creationId xmlns:a16="http://schemas.microsoft.com/office/drawing/2014/main" id="{3D359BEC-CE00-A924-E77F-16D44ACA252C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5" name="모서리가 둥근 직사각형 981">
                <a:extLst>
                  <a:ext uri="{FF2B5EF4-FFF2-40B4-BE49-F238E27FC236}">
                    <a16:creationId xmlns:a16="http://schemas.microsoft.com/office/drawing/2014/main" id="{E8D8E64B-A072-4409-A739-2BFE63C8E999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6" name="모서리가 둥근 직사각형 976">
                <a:extLst>
                  <a:ext uri="{FF2B5EF4-FFF2-40B4-BE49-F238E27FC236}">
                    <a16:creationId xmlns:a16="http://schemas.microsoft.com/office/drawing/2014/main" id="{AACF15DE-EFA6-1ED2-DA2A-ADEC7534436F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7" name="모서리가 둥근 직사각형 977">
                <a:extLst>
                  <a:ext uri="{FF2B5EF4-FFF2-40B4-BE49-F238E27FC236}">
                    <a16:creationId xmlns:a16="http://schemas.microsoft.com/office/drawing/2014/main" id="{2841CF90-2163-B31E-C10B-9F8F08C55EB5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8" name="모서리가 둥근 직사각형 978">
                <a:extLst>
                  <a:ext uri="{FF2B5EF4-FFF2-40B4-BE49-F238E27FC236}">
                    <a16:creationId xmlns:a16="http://schemas.microsoft.com/office/drawing/2014/main" id="{4FE0F5CD-ACD0-2E67-38D4-49F2CB03B376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9" name="모서리가 둥근 직사각형 973">
                <a:extLst>
                  <a:ext uri="{FF2B5EF4-FFF2-40B4-BE49-F238E27FC236}">
                    <a16:creationId xmlns:a16="http://schemas.microsoft.com/office/drawing/2014/main" id="{B19DD0D2-A99D-66C1-B36B-C1D52E7C436A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0" name="모서리가 둥근 직사각형 974">
                <a:extLst>
                  <a:ext uri="{FF2B5EF4-FFF2-40B4-BE49-F238E27FC236}">
                    <a16:creationId xmlns:a16="http://schemas.microsoft.com/office/drawing/2014/main" id="{192128AA-D94A-5D7C-F1FA-AF679D8B6D02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1" name="모서리가 둥근 직사각형 975">
                <a:extLst>
                  <a:ext uri="{FF2B5EF4-FFF2-40B4-BE49-F238E27FC236}">
                    <a16:creationId xmlns:a16="http://schemas.microsoft.com/office/drawing/2014/main" id="{9E93DFC2-27E9-D4C0-C36D-D5655843D72D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모서리가 둥근 직사각형 913">
                <a:extLst>
                  <a:ext uri="{FF2B5EF4-FFF2-40B4-BE49-F238E27FC236}">
                    <a16:creationId xmlns:a16="http://schemas.microsoft.com/office/drawing/2014/main" id="{CA11DE6E-7CB2-E14F-A435-27098159C170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3" name="사각형: 둥근 위쪽 모서리 1032">
                <a:extLst>
                  <a:ext uri="{FF2B5EF4-FFF2-40B4-BE49-F238E27FC236}">
                    <a16:creationId xmlns:a16="http://schemas.microsoft.com/office/drawing/2014/main" id="{49D41D03-F13F-4F2B-B7F3-F702E9E2A0C1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034" name="직선 연결선 1033">
                <a:extLst>
                  <a:ext uri="{FF2B5EF4-FFF2-40B4-BE49-F238E27FC236}">
                    <a16:creationId xmlns:a16="http://schemas.microsoft.com/office/drawing/2014/main" id="{C2974A03-45FD-2F76-133F-D4DBC1DBE77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5" name="사각형: 둥근 모서리 1034">
                <a:extLst>
                  <a:ext uri="{FF2B5EF4-FFF2-40B4-BE49-F238E27FC236}">
                    <a16:creationId xmlns:a16="http://schemas.microsoft.com/office/drawing/2014/main" id="{C92FA984-5562-B2D2-57FE-BD322C9BF407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6" name="직사각형 1035">
                <a:extLst>
                  <a:ext uri="{FF2B5EF4-FFF2-40B4-BE49-F238E27FC236}">
                    <a16:creationId xmlns:a16="http://schemas.microsoft.com/office/drawing/2014/main" id="{42474EF4-47A9-73AC-24A3-680552B758BE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41146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1037" name="그룹 1036">
                <a:extLst>
                  <a:ext uri="{FF2B5EF4-FFF2-40B4-BE49-F238E27FC236}">
                    <a16:creationId xmlns:a16="http://schemas.microsoft.com/office/drawing/2014/main" id="{313E4527-037B-35D7-F2CE-BFFAB1A58ACD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1042" name="직사각형 1041">
                  <a:extLst>
                    <a:ext uri="{FF2B5EF4-FFF2-40B4-BE49-F238E27FC236}">
                      <a16:creationId xmlns:a16="http://schemas.microsoft.com/office/drawing/2014/main" id="{9A24BAE5-590C-63BA-E8FA-B54238143FFE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043" name="직사각형 1042">
                  <a:extLst>
                    <a:ext uri="{FF2B5EF4-FFF2-40B4-BE49-F238E27FC236}">
                      <a16:creationId xmlns:a16="http://schemas.microsoft.com/office/drawing/2014/main" id="{D6AAABF0-C7BE-E656-C503-8EDC41A3228B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044" name="직사각형 1043">
                  <a:extLst>
                    <a:ext uri="{FF2B5EF4-FFF2-40B4-BE49-F238E27FC236}">
                      <a16:creationId xmlns:a16="http://schemas.microsoft.com/office/drawing/2014/main" id="{24B6F837-51BC-BD13-8185-4C2E122FBC3E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1038" name="직선 연결선 1037">
                <a:extLst>
                  <a:ext uri="{FF2B5EF4-FFF2-40B4-BE49-F238E27FC236}">
                    <a16:creationId xmlns:a16="http://schemas.microsoft.com/office/drawing/2014/main" id="{7E15C067-99C4-9A2D-3C32-D9D9A2B82E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9" name="그룹 1038">
                <a:extLst>
                  <a:ext uri="{FF2B5EF4-FFF2-40B4-BE49-F238E27FC236}">
                    <a16:creationId xmlns:a16="http://schemas.microsoft.com/office/drawing/2014/main" id="{1CF9FD99-0EF8-34EB-B84A-7EA486A73C83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1040" name="직선 연결선 1039">
                  <a:extLst>
                    <a:ext uri="{FF2B5EF4-FFF2-40B4-BE49-F238E27FC236}">
                      <a16:creationId xmlns:a16="http://schemas.microsoft.com/office/drawing/2014/main" id="{1620D423-4FCA-DAB8-E770-838A6F9A8528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41" name="직선 연결선 1040">
                  <a:extLst>
                    <a:ext uri="{FF2B5EF4-FFF2-40B4-BE49-F238E27FC236}">
                      <a16:creationId xmlns:a16="http://schemas.microsoft.com/office/drawing/2014/main" id="{E240A0B8-0D64-A6A1-3977-CEB30A1F3B48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45" name="그룹 1044">
              <a:extLst>
                <a:ext uri="{FF2B5EF4-FFF2-40B4-BE49-F238E27FC236}">
                  <a16:creationId xmlns:a16="http://schemas.microsoft.com/office/drawing/2014/main" id="{E406A8FA-A41F-F31F-ACA0-67BBFAD37B20}"/>
                </a:ext>
              </a:extLst>
            </p:cNvPr>
            <p:cNvGrpSpPr/>
            <p:nvPr/>
          </p:nvGrpSpPr>
          <p:grpSpPr>
            <a:xfrm>
              <a:off x="4090912" y="3447716"/>
              <a:ext cx="594340" cy="3074229"/>
              <a:chOff x="7453856" y="559559"/>
              <a:chExt cx="594340" cy="3074229"/>
            </a:xfrm>
          </p:grpSpPr>
          <p:sp>
            <p:nvSpPr>
              <p:cNvPr id="1046" name="모서리가 둥근 직사각형 1001">
                <a:extLst>
                  <a:ext uri="{FF2B5EF4-FFF2-40B4-BE49-F238E27FC236}">
                    <a16:creationId xmlns:a16="http://schemas.microsoft.com/office/drawing/2014/main" id="{E58C2414-42FF-2775-2D75-95286716B677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7" name="모서리가 둥근 직사각형 1002">
                <a:extLst>
                  <a:ext uri="{FF2B5EF4-FFF2-40B4-BE49-F238E27FC236}">
                    <a16:creationId xmlns:a16="http://schemas.microsoft.com/office/drawing/2014/main" id="{739DC1DE-F696-CE24-222C-8F69512AC428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8" name="모서리가 둥근 직사각형 997">
                <a:extLst>
                  <a:ext uri="{FF2B5EF4-FFF2-40B4-BE49-F238E27FC236}">
                    <a16:creationId xmlns:a16="http://schemas.microsoft.com/office/drawing/2014/main" id="{72714D40-B8BC-4AC0-62CA-3E44AE9BB31A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9" name="모서리가 둥근 직사각형 998">
                <a:extLst>
                  <a:ext uri="{FF2B5EF4-FFF2-40B4-BE49-F238E27FC236}">
                    <a16:creationId xmlns:a16="http://schemas.microsoft.com/office/drawing/2014/main" id="{19197C9B-FF19-0BC1-6476-98E34C8EF8D9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0" name="모서리가 둥근 직사각형 999">
                <a:extLst>
                  <a:ext uri="{FF2B5EF4-FFF2-40B4-BE49-F238E27FC236}">
                    <a16:creationId xmlns:a16="http://schemas.microsoft.com/office/drawing/2014/main" id="{314F5825-FDD8-3F40-68E9-C40678E9C1B6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1" name="모서리가 둥근 직사각형 994">
                <a:extLst>
                  <a:ext uri="{FF2B5EF4-FFF2-40B4-BE49-F238E27FC236}">
                    <a16:creationId xmlns:a16="http://schemas.microsoft.com/office/drawing/2014/main" id="{B90E4EB9-0274-58A4-D5D3-8CDA2B5D3440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2" name="모서리가 둥근 직사각형 995">
                <a:extLst>
                  <a:ext uri="{FF2B5EF4-FFF2-40B4-BE49-F238E27FC236}">
                    <a16:creationId xmlns:a16="http://schemas.microsoft.com/office/drawing/2014/main" id="{78CBB215-E47C-A2D4-3267-6E53D2615A30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996">
                <a:extLst>
                  <a:ext uri="{FF2B5EF4-FFF2-40B4-BE49-F238E27FC236}">
                    <a16:creationId xmlns:a16="http://schemas.microsoft.com/office/drawing/2014/main" id="{B4478340-4C61-C412-5854-10697F80C5F5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991">
                <a:extLst>
                  <a:ext uri="{FF2B5EF4-FFF2-40B4-BE49-F238E27FC236}">
                    <a16:creationId xmlns:a16="http://schemas.microsoft.com/office/drawing/2014/main" id="{5422E216-164A-32BA-B287-ABFBEF0A5BC1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5" name="모서리가 둥근 직사각형 992">
                <a:extLst>
                  <a:ext uri="{FF2B5EF4-FFF2-40B4-BE49-F238E27FC236}">
                    <a16:creationId xmlns:a16="http://schemas.microsoft.com/office/drawing/2014/main" id="{8ED87BFA-EEEC-67D1-7F9B-3F170B5496B6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6" name="모서리가 둥근 직사각형 993">
                <a:extLst>
                  <a:ext uri="{FF2B5EF4-FFF2-40B4-BE49-F238E27FC236}">
                    <a16:creationId xmlns:a16="http://schemas.microsoft.com/office/drawing/2014/main" id="{87379DCE-AD9B-4B10-2EB2-D11D9F01A888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988">
                <a:extLst>
                  <a:ext uri="{FF2B5EF4-FFF2-40B4-BE49-F238E27FC236}">
                    <a16:creationId xmlns:a16="http://schemas.microsoft.com/office/drawing/2014/main" id="{F1F16728-F481-2A9B-C756-F79E4A34CAF0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8" name="모서리가 둥근 직사각형 989">
                <a:extLst>
                  <a:ext uri="{FF2B5EF4-FFF2-40B4-BE49-F238E27FC236}">
                    <a16:creationId xmlns:a16="http://schemas.microsoft.com/office/drawing/2014/main" id="{E334328B-9945-81D2-3744-B912C1E29F57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990">
                <a:extLst>
                  <a:ext uri="{FF2B5EF4-FFF2-40B4-BE49-F238E27FC236}">
                    <a16:creationId xmlns:a16="http://schemas.microsoft.com/office/drawing/2014/main" id="{6BC8BAE8-53A8-1491-79C4-D773B1818BEA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0" name="모서리가 둥근 직사각형 985">
                <a:extLst>
                  <a:ext uri="{FF2B5EF4-FFF2-40B4-BE49-F238E27FC236}">
                    <a16:creationId xmlns:a16="http://schemas.microsoft.com/office/drawing/2014/main" id="{8E86AF91-23AD-8C78-0A43-3B10B71C4D39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1" name="모서리가 둥근 직사각형 986">
                <a:extLst>
                  <a:ext uri="{FF2B5EF4-FFF2-40B4-BE49-F238E27FC236}">
                    <a16:creationId xmlns:a16="http://schemas.microsoft.com/office/drawing/2014/main" id="{A0230D7D-CD52-A307-51C1-1EA9AC16E3BE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987">
                <a:extLst>
                  <a:ext uri="{FF2B5EF4-FFF2-40B4-BE49-F238E27FC236}">
                    <a16:creationId xmlns:a16="http://schemas.microsoft.com/office/drawing/2014/main" id="{FB4BDB53-4128-FF77-1C56-8C9432593380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982">
                <a:extLst>
                  <a:ext uri="{FF2B5EF4-FFF2-40B4-BE49-F238E27FC236}">
                    <a16:creationId xmlns:a16="http://schemas.microsoft.com/office/drawing/2014/main" id="{C6571046-5EE6-81F7-FD66-C686E32025D3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4" name="모서리가 둥근 직사각형 983">
                <a:extLst>
                  <a:ext uri="{FF2B5EF4-FFF2-40B4-BE49-F238E27FC236}">
                    <a16:creationId xmlns:a16="http://schemas.microsoft.com/office/drawing/2014/main" id="{85B298D8-4444-26E1-C132-66550F17B569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5" name="모서리가 둥근 직사각형 984">
                <a:extLst>
                  <a:ext uri="{FF2B5EF4-FFF2-40B4-BE49-F238E27FC236}">
                    <a16:creationId xmlns:a16="http://schemas.microsoft.com/office/drawing/2014/main" id="{F04223C1-21A6-C198-2786-AB2CA7B4CABF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6" name="모서리가 둥근 직사각형 979">
                <a:extLst>
                  <a:ext uri="{FF2B5EF4-FFF2-40B4-BE49-F238E27FC236}">
                    <a16:creationId xmlns:a16="http://schemas.microsoft.com/office/drawing/2014/main" id="{6B35F96D-96D8-5704-DC6A-2FA22C35655E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7" name="모서리가 둥근 직사각형 980">
                <a:extLst>
                  <a:ext uri="{FF2B5EF4-FFF2-40B4-BE49-F238E27FC236}">
                    <a16:creationId xmlns:a16="http://schemas.microsoft.com/office/drawing/2014/main" id="{FD84A4B0-B603-7BE1-B503-CAD8F19366CD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981">
                <a:extLst>
                  <a:ext uri="{FF2B5EF4-FFF2-40B4-BE49-F238E27FC236}">
                    <a16:creationId xmlns:a16="http://schemas.microsoft.com/office/drawing/2014/main" id="{7E11DCCC-579E-401E-5530-45CB06F8B60F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976">
                <a:extLst>
                  <a:ext uri="{FF2B5EF4-FFF2-40B4-BE49-F238E27FC236}">
                    <a16:creationId xmlns:a16="http://schemas.microsoft.com/office/drawing/2014/main" id="{4B1965A6-6339-6EDA-690D-3B3ED73097D8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0" name="모서리가 둥근 직사각형 977">
                <a:extLst>
                  <a:ext uri="{FF2B5EF4-FFF2-40B4-BE49-F238E27FC236}">
                    <a16:creationId xmlns:a16="http://schemas.microsoft.com/office/drawing/2014/main" id="{213B89E6-0C81-284A-A0D9-B567F685AE3F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1" name="모서리가 둥근 직사각형 978">
                <a:extLst>
                  <a:ext uri="{FF2B5EF4-FFF2-40B4-BE49-F238E27FC236}">
                    <a16:creationId xmlns:a16="http://schemas.microsoft.com/office/drawing/2014/main" id="{082F1FE5-4611-053C-A00E-121BBD315992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973">
                <a:extLst>
                  <a:ext uri="{FF2B5EF4-FFF2-40B4-BE49-F238E27FC236}">
                    <a16:creationId xmlns:a16="http://schemas.microsoft.com/office/drawing/2014/main" id="{CAD48CF8-9443-7217-E586-4CC975912DDC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3" name="모서리가 둥근 직사각형 974">
                <a:extLst>
                  <a:ext uri="{FF2B5EF4-FFF2-40B4-BE49-F238E27FC236}">
                    <a16:creationId xmlns:a16="http://schemas.microsoft.com/office/drawing/2014/main" id="{B5F9C0A0-CCE4-3807-6B5C-CF6DD2DC87F7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975">
                <a:extLst>
                  <a:ext uri="{FF2B5EF4-FFF2-40B4-BE49-F238E27FC236}">
                    <a16:creationId xmlns:a16="http://schemas.microsoft.com/office/drawing/2014/main" id="{65D1C71C-E228-6487-3DD6-03C41938B46D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5" name="모서리가 둥근 직사각형 913">
                <a:extLst>
                  <a:ext uri="{FF2B5EF4-FFF2-40B4-BE49-F238E27FC236}">
                    <a16:creationId xmlns:a16="http://schemas.microsoft.com/office/drawing/2014/main" id="{15971BAD-6DBB-DA8F-8218-E4125DEF479A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6" name="사각형: 둥근 위쪽 모서리 1075">
                <a:extLst>
                  <a:ext uri="{FF2B5EF4-FFF2-40B4-BE49-F238E27FC236}">
                    <a16:creationId xmlns:a16="http://schemas.microsoft.com/office/drawing/2014/main" id="{B85277E0-0704-7C90-D7AE-9F11ABD9C527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077" name="직선 연결선 1076">
                <a:extLst>
                  <a:ext uri="{FF2B5EF4-FFF2-40B4-BE49-F238E27FC236}">
                    <a16:creationId xmlns:a16="http://schemas.microsoft.com/office/drawing/2014/main" id="{13A33B4B-120C-A300-7E14-5189FB676C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8" name="사각형: 둥근 모서리 1077">
                <a:extLst>
                  <a:ext uri="{FF2B5EF4-FFF2-40B4-BE49-F238E27FC236}">
                    <a16:creationId xmlns:a16="http://schemas.microsoft.com/office/drawing/2014/main" id="{76C6674A-635B-FC1D-650B-53F021C417F5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9" name="직사각형 1078">
                <a:extLst>
                  <a:ext uri="{FF2B5EF4-FFF2-40B4-BE49-F238E27FC236}">
                    <a16:creationId xmlns:a16="http://schemas.microsoft.com/office/drawing/2014/main" id="{5BBF8770-D498-1F83-E29A-93A55A083DD2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41146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1080" name="그룹 1079">
                <a:extLst>
                  <a:ext uri="{FF2B5EF4-FFF2-40B4-BE49-F238E27FC236}">
                    <a16:creationId xmlns:a16="http://schemas.microsoft.com/office/drawing/2014/main" id="{6EFC3B6D-C8E1-150A-A850-665961BA8E73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1085" name="직사각형 1084">
                  <a:extLst>
                    <a:ext uri="{FF2B5EF4-FFF2-40B4-BE49-F238E27FC236}">
                      <a16:creationId xmlns:a16="http://schemas.microsoft.com/office/drawing/2014/main" id="{32E6F226-701F-C098-DADE-D523516D8DA2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086" name="직사각형 1085">
                  <a:extLst>
                    <a:ext uri="{FF2B5EF4-FFF2-40B4-BE49-F238E27FC236}">
                      <a16:creationId xmlns:a16="http://schemas.microsoft.com/office/drawing/2014/main" id="{BFD6F6EA-98E2-4B28-D2F0-EA0039B049CB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087" name="직사각형 1086">
                  <a:extLst>
                    <a:ext uri="{FF2B5EF4-FFF2-40B4-BE49-F238E27FC236}">
                      <a16:creationId xmlns:a16="http://schemas.microsoft.com/office/drawing/2014/main" id="{FBE5A928-6765-5128-F47C-8F97FBB62909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1081" name="직선 연결선 1080">
                <a:extLst>
                  <a:ext uri="{FF2B5EF4-FFF2-40B4-BE49-F238E27FC236}">
                    <a16:creationId xmlns:a16="http://schemas.microsoft.com/office/drawing/2014/main" id="{6FD43097-4D62-B096-8C46-EFC703150D6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82" name="그룹 1081">
                <a:extLst>
                  <a:ext uri="{FF2B5EF4-FFF2-40B4-BE49-F238E27FC236}">
                    <a16:creationId xmlns:a16="http://schemas.microsoft.com/office/drawing/2014/main" id="{6E0E6DC5-D12F-10BC-E74B-F242A0EC7ADA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1083" name="직선 연결선 1082">
                  <a:extLst>
                    <a:ext uri="{FF2B5EF4-FFF2-40B4-BE49-F238E27FC236}">
                      <a16:creationId xmlns:a16="http://schemas.microsoft.com/office/drawing/2014/main" id="{47E6AFCF-BD75-9D9B-A830-32F81C5FAAE9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84" name="직선 연결선 1083">
                  <a:extLst>
                    <a:ext uri="{FF2B5EF4-FFF2-40B4-BE49-F238E27FC236}">
                      <a16:creationId xmlns:a16="http://schemas.microsoft.com/office/drawing/2014/main" id="{C41EA8AA-B780-852E-C32E-7942909CB87F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88" name="그룹 1087">
              <a:extLst>
                <a:ext uri="{FF2B5EF4-FFF2-40B4-BE49-F238E27FC236}">
                  <a16:creationId xmlns:a16="http://schemas.microsoft.com/office/drawing/2014/main" id="{7F2E0472-EA15-446A-B78F-38279DC80738}"/>
                </a:ext>
              </a:extLst>
            </p:cNvPr>
            <p:cNvGrpSpPr/>
            <p:nvPr/>
          </p:nvGrpSpPr>
          <p:grpSpPr>
            <a:xfrm>
              <a:off x="4681766" y="3447789"/>
              <a:ext cx="594340" cy="3074229"/>
              <a:chOff x="7453856" y="559559"/>
              <a:chExt cx="594340" cy="3074229"/>
            </a:xfrm>
          </p:grpSpPr>
          <p:sp>
            <p:nvSpPr>
              <p:cNvPr id="1089" name="모서리가 둥근 직사각형 1001">
                <a:extLst>
                  <a:ext uri="{FF2B5EF4-FFF2-40B4-BE49-F238E27FC236}">
                    <a16:creationId xmlns:a16="http://schemas.microsoft.com/office/drawing/2014/main" id="{BEF63372-4D10-E962-B5A4-6BC44DCE9536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0" name="모서리가 둥근 직사각형 1002">
                <a:extLst>
                  <a:ext uri="{FF2B5EF4-FFF2-40B4-BE49-F238E27FC236}">
                    <a16:creationId xmlns:a16="http://schemas.microsoft.com/office/drawing/2014/main" id="{E10CA2A6-3D28-28F3-2E24-D3E10F50271E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1" name="모서리가 둥근 직사각형 997">
                <a:extLst>
                  <a:ext uri="{FF2B5EF4-FFF2-40B4-BE49-F238E27FC236}">
                    <a16:creationId xmlns:a16="http://schemas.microsoft.com/office/drawing/2014/main" id="{4A1CF266-2336-7C37-B8AF-97657A8F1935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2" name="모서리가 둥근 직사각형 998">
                <a:extLst>
                  <a:ext uri="{FF2B5EF4-FFF2-40B4-BE49-F238E27FC236}">
                    <a16:creationId xmlns:a16="http://schemas.microsoft.com/office/drawing/2014/main" id="{820184BB-FF5C-A06F-E326-6A9C2C379731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3" name="모서리가 둥근 직사각형 999">
                <a:extLst>
                  <a:ext uri="{FF2B5EF4-FFF2-40B4-BE49-F238E27FC236}">
                    <a16:creationId xmlns:a16="http://schemas.microsoft.com/office/drawing/2014/main" id="{193FA2F6-B2F2-EC04-499E-CF338EDB5D50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4" name="모서리가 둥근 직사각형 994">
                <a:extLst>
                  <a:ext uri="{FF2B5EF4-FFF2-40B4-BE49-F238E27FC236}">
                    <a16:creationId xmlns:a16="http://schemas.microsoft.com/office/drawing/2014/main" id="{DAC3C3D6-68B4-6AA4-1963-2F27DF7E9668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5" name="모서리가 둥근 직사각형 995">
                <a:extLst>
                  <a:ext uri="{FF2B5EF4-FFF2-40B4-BE49-F238E27FC236}">
                    <a16:creationId xmlns:a16="http://schemas.microsoft.com/office/drawing/2014/main" id="{85637B02-29A8-A391-FF33-C1F5A9A75A05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6" name="모서리가 둥근 직사각형 996">
                <a:extLst>
                  <a:ext uri="{FF2B5EF4-FFF2-40B4-BE49-F238E27FC236}">
                    <a16:creationId xmlns:a16="http://schemas.microsoft.com/office/drawing/2014/main" id="{E7F8868D-E918-84CE-7652-52170619A8D9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7" name="모서리가 둥근 직사각형 991">
                <a:extLst>
                  <a:ext uri="{FF2B5EF4-FFF2-40B4-BE49-F238E27FC236}">
                    <a16:creationId xmlns:a16="http://schemas.microsoft.com/office/drawing/2014/main" id="{58213754-478C-8C8A-7B23-6FF1DE6409AA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8" name="모서리가 둥근 직사각형 992">
                <a:extLst>
                  <a:ext uri="{FF2B5EF4-FFF2-40B4-BE49-F238E27FC236}">
                    <a16:creationId xmlns:a16="http://schemas.microsoft.com/office/drawing/2014/main" id="{C8A57B85-A8FD-6481-0CE5-B289AC504AF6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9" name="모서리가 둥근 직사각형 993">
                <a:extLst>
                  <a:ext uri="{FF2B5EF4-FFF2-40B4-BE49-F238E27FC236}">
                    <a16:creationId xmlns:a16="http://schemas.microsoft.com/office/drawing/2014/main" id="{8D1B35BB-3DD6-152F-5FB0-8C46B99DEEFA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0" name="모서리가 둥근 직사각형 988">
                <a:extLst>
                  <a:ext uri="{FF2B5EF4-FFF2-40B4-BE49-F238E27FC236}">
                    <a16:creationId xmlns:a16="http://schemas.microsoft.com/office/drawing/2014/main" id="{2E002535-E3EC-03C5-4C12-6F9D5A5DE24F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1" name="모서리가 둥근 직사각형 989">
                <a:extLst>
                  <a:ext uri="{FF2B5EF4-FFF2-40B4-BE49-F238E27FC236}">
                    <a16:creationId xmlns:a16="http://schemas.microsoft.com/office/drawing/2014/main" id="{1B421D4E-2F22-93E5-6383-08E1C2309BEE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2" name="모서리가 둥근 직사각형 990">
                <a:extLst>
                  <a:ext uri="{FF2B5EF4-FFF2-40B4-BE49-F238E27FC236}">
                    <a16:creationId xmlns:a16="http://schemas.microsoft.com/office/drawing/2014/main" id="{7AD9B138-6378-D826-4636-7E0C97A88527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3" name="모서리가 둥근 직사각형 985">
                <a:extLst>
                  <a:ext uri="{FF2B5EF4-FFF2-40B4-BE49-F238E27FC236}">
                    <a16:creationId xmlns:a16="http://schemas.microsoft.com/office/drawing/2014/main" id="{5ECFA572-5602-266A-019A-0DC4A6C83D8E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986">
                <a:extLst>
                  <a:ext uri="{FF2B5EF4-FFF2-40B4-BE49-F238E27FC236}">
                    <a16:creationId xmlns:a16="http://schemas.microsoft.com/office/drawing/2014/main" id="{9BDEC75A-4043-73C9-2772-0210096E2FA6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5" name="모서리가 둥근 직사각형 987">
                <a:extLst>
                  <a:ext uri="{FF2B5EF4-FFF2-40B4-BE49-F238E27FC236}">
                    <a16:creationId xmlns:a16="http://schemas.microsoft.com/office/drawing/2014/main" id="{DE64EE9C-783E-0D7F-84F7-343291AFDFB3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6" name="모서리가 둥근 직사각형 982">
                <a:extLst>
                  <a:ext uri="{FF2B5EF4-FFF2-40B4-BE49-F238E27FC236}">
                    <a16:creationId xmlns:a16="http://schemas.microsoft.com/office/drawing/2014/main" id="{96B6FC6D-CAEC-D485-922B-A1F23ED087FE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7" name="모서리가 둥근 직사각형 983">
                <a:extLst>
                  <a:ext uri="{FF2B5EF4-FFF2-40B4-BE49-F238E27FC236}">
                    <a16:creationId xmlns:a16="http://schemas.microsoft.com/office/drawing/2014/main" id="{46FFDB51-64D8-060C-9FAB-BB807CCE7951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8" name="모서리가 둥근 직사각형 984">
                <a:extLst>
                  <a:ext uri="{FF2B5EF4-FFF2-40B4-BE49-F238E27FC236}">
                    <a16:creationId xmlns:a16="http://schemas.microsoft.com/office/drawing/2014/main" id="{504CE236-EBF2-1EEB-F056-F5B9C9CF6D01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9" name="모서리가 둥근 직사각형 979">
                <a:extLst>
                  <a:ext uri="{FF2B5EF4-FFF2-40B4-BE49-F238E27FC236}">
                    <a16:creationId xmlns:a16="http://schemas.microsoft.com/office/drawing/2014/main" id="{B66F258A-CCB7-1485-5A4E-58EAFF81DD04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0" name="모서리가 둥근 직사각형 980">
                <a:extLst>
                  <a:ext uri="{FF2B5EF4-FFF2-40B4-BE49-F238E27FC236}">
                    <a16:creationId xmlns:a16="http://schemas.microsoft.com/office/drawing/2014/main" id="{9A569267-6683-ED79-83BB-06D09ACDFA1D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1" name="모서리가 둥근 직사각형 981">
                <a:extLst>
                  <a:ext uri="{FF2B5EF4-FFF2-40B4-BE49-F238E27FC236}">
                    <a16:creationId xmlns:a16="http://schemas.microsoft.com/office/drawing/2014/main" id="{9EEA39AE-9F3A-57BC-FCF5-3380C4A0ED30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2" name="모서리가 둥근 직사각형 976">
                <a:extLst>
                  <a:ext uri="{FF2B5EF4-FFF2-40B4-BE49-F238E27FC236}">
                    <a16:creationId xmlns:a16="http://schemas.microsoft.com/office/drawing/2014/main" id="{EBC7F7D7-9B39-B411-AC24-B8D4218FCD57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3" name="모서리가 둥근 직사각형 977">
                <a:extLst>
                  <a:ext uri="{FF2B5EF4-FFF2-40B4-BE49-F238E27FC236}">
                    <a16:creationId xmlns:a16="http://schemas.microsoft.com/office/drawing/2014/main" id="{BB6B1EBC-8E3D-B6E3-A42E-E8D4BC30C092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4" name="모서리가 둥근 직사각형 978">
                <a:extLst>
                  <a:ext uri="{FF2B5EF4-FFF2-40B4-BE49-F238E27FC236}">
                    <a16:creationId xmlns:a16="http://schemas.microsoft.com/office/drawing/2014/main" id="{7CBFEAE9-CB6C-22BF-84AC-5E43691BB80F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5" name="모서리가 둥근 직사각형 973">
                <a:extLst>
                  <a:ext uri="{FF2B5EF4-FFF2-40B4-BE49-F238E27FC236}">
                    <a16:creationId xmlns:a16="http://schemas.microsoft.com/office/drawing/2014/main" id="{62372ED6-B81E-601D-77A5-90EB5136B6DF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6" name="모서리가 둥근 직사각형 974">
                <a:extLst>
                  <a:ext uri="{FF2B5EF4-FFF2-40B4-BE49-F238E27FC236}">
                    <a16:creationId xmlns:a16="http://schemas.microsoft.com/office/drawing/2014/main" id="{3C81257F-9320-CA80-E93A-B6CCB2FD538A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7" name="모서리가 둥근 직사각형 975">
                <a:extLst>
                  <a:ext uri="{FF2B5EF4-FFF2-40B4-BE49-F238E27FC236}">
                    <a16:creationId xmlns:a16="http://schemas.microsoft.com/office/drawing/2014/main" id="{0BE4B715-AF20-51DE-01BE-953F2F4409E2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8" name="모서리가 둥근 직사각형 913">
                <a:extLst>
                  <a:ext uri="{FF2B5EF4-FFF2-40B4-BE49-F238E27FC236}">
                    <a16:creationId xmlns:a16="http://schemas.microsoft.com/office/drawing/2014/main" id="{CA3C3D02-913B-BE9A-4C52-EB95206B82A5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9" name="사각형: 둥근 위쪽 모서리 1118">
                <a:extLst>
                  <a:ext uri="{FF2B5EF4-FFF2-40B4-BE49-F238E27FC236}">
                    <a16:creationId xmlns:a16="http://schemas.microsoft.com/office/drawing/2014/main" id="{CE7CE7A6-7EF8-69C5-890A-DA27B86976B1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120" name="직선 연결선 1119">
                <a:extLst>
                  <a:ext uri="{FF2B5EF4-FFF2-40B4-BE49-F238E27FC236}">
                    <a16:creationId xmlns:a16="http://schemas.microsoft.com/office/drawing/2014/main" id="{8D7993AB-696F-75D5-B6D9-FDFC33CF81C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21" name="사각형: 둥근 모서리 1120">
                <a:extLst>
                  <a:ext uri="{FF2B5EF4-FFF2-40B4-BE49-F238E27FC236}">
                    <a16:creationId xmlns:a16="http://schemas.microsoft.com/office/drawing/2014/main" id="{6A5411B2-1289-0397-1430-AE101826E011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2" name="직사각형 1121">
                <a:extLst>
                  <a:ext uri="{FF2B5EF4-FFF2-40B4-BE49-F238E27FC236}">
                    <a16:creationId xmlns:a16="http://schemas.microsoft.com/office/drawing/2014/main" id="{8322ECD8-0425-7EBE-DBEC-A06FE82D0B74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41146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1123" name="그룹 1122">
                <a:extLst>
                  <a:ext uri="{FF2B5EF4-FFF2-40B4-BE49-F238E27FC236}">
                    <a16:creationId xmlns:a16="http://schemas.microsoft.com/office/drawing/2014/main" id="{3DEF94A1-7A7A-AE6D-D0C0-C5838BD4DE43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1128" name="직사각형 1127">
                  <a:extLst>
                    <a:ext uri="{FF2B5EF4-FFF2-40B4-BE49-F238E27FC236}">
                      <a16:creationId xmlns:a16="http://schemas.microsoft.com/office/drawing/2014/main" id="{5BE5DEEF-E401-F212-AC9E-E0AB896018BF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129" name="직사각형 1128">
                  <a:extLst>
                    <a:ext uri="{FF2B5EF4-FFF2-40B4-BE49-F238E27FC236}">
                      <a16:creationId xmlns:a16="http://schemas.microsoft.com/office/drawing/2014/main" id="{BEFD5B17-2ED3-B4F0-42CE-BEF5DFFCC3BC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130" name="직사각형 1129">
                  <a:extLst>
                    <a:ext uri="{FF2B5EF4-FFF2-40B4-BE49-F238E27FC236}">
                      <a16:creationId xmlns:a16="http://schemas.microsoft.com/office/drawing/2014/main" id="{2DDE9E57-5972-C175-7E5C-5C078FDBD0D9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1124" name="직선 연결선 1123">
                <a:extLst>
                  <a:ext uri="{FF2B5EF4-FFF2-40B4-BE49-F238E27FC236}">
                    <a16:creationId xmlns:a16="http://schemas.microsoft.com/office/drawing/2014/main" id="{70643586-DB0C-EA8F-7C26-7B0EAD94C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25" name="그룹 1124">
                <a:extLst>
                  <a:ext uri="{FF2B5EF4-FFF2-40B4-BE49-F238E27FC236}">
                    <a16:creationId xmlns:a16="http://schemas.microsoft.com/office/drawing/2014/main" id="{855AFE25-EF0F-371D-3AFC-55632BDC7978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1126" name="직선 연결선 1125">
                  <a:extLst>
                    <a:ext uri="{FF2B5EF4-FFF2-40B4-BE49-F238E27FC236}">
                      <a16:creationId xmlns:a16="http://schemas.microsoft.com/office/drawing/2014/main" id="{FFD83F7C-F872-4DDD-1EF1-ABFBD1BF4015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27" name="직선 연결선 1126">
                  <a:extLst>
                    <a:ext uri="{FF2B5EF4-FFF2-40B4-BE49-F238E27FC236}">
                      <a16:creationId xmlns:a16="http://schemas.microsoft.com/office/drawing/2014/main" id="{3DB42812-6B24-317D-A985-28424E2F8014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305" name="그룹 1304">
              <a:extLst>
                <a:ext uri="{FF2B5EF4-FFF2-40B4-BE49-F238E27FC236}">
                  <a16:creationId xmlns:a16="http://schemas.microsoft.com/office/drawing/2014/main" id="{ABBD09B4-97A3-7BC8-F053-DABFDA5B337E}"/>
                </a:ext>
              </a:extLst>
            </p:cNvPr>
            <p:cNvGrpSpPr/>
            <p:nvPr/>
          </p:nvGrpSpPr>
          <p:grpSpPr>
            <a:xfrm>
              <a:off x="5357196" y="3447229"/>
              <a:ext cx="594340" cy="3074229"/>
              <a:chOff x="7453856" y="559559"/>
              <a:chExt cx="594340" cy="3074229"/>
            </a:xfrm>
          </p:grpSpPr>
          <p:sp>
            <p:nvSpPr>
              <p:cNvPr id="1306" name="모서리가 둥근 직사각형 1001">
                <a:extLst>
                  <a:ext uri="{FF2B5EF4-FFF2-40B4-BE49-F238E27FC236}">
                    <a16:creationId xmlns:a16="http://schemas.microsoft.com/office/drawing/2014/main" id="{92527864-3C1A-F4F8-28CF-7D127B968FAD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7" name="모서리가 둥근 직사각형 1002">
                <a:extLst>
                  <a:ext uri="{FF2B5EF4-FFF2-40B4-BE49-F238E27FC236}">
                    <a16:creationId xmlns:a16="http://schemas.microsoft.com/office/drawing/2014/main" id="{74846ECE-FF08-246B-D0CF-7921A7B293BE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997">
                <a:extLst>
                  <a:ext uri="{FF2B5EF4-FFF2-40B4-BE49-F238E27FC236}">
                    <a16:creationId xmlns:a16="http://schemas.microsoft.com/office/drawing/2014/main" id="{763A0D01-676C-D67A-B45D-98242155F2D0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998">
                <a:extLst>
                  <a:ext uri="{FF2B5EF4-FFF2-40B4-BE49-F238E27FC236}">
                    <a16:creationId xmlns:a16="http://schemas.microsoft.com/office/drawing/2014/main" id="{FA89603B-2889-3775-422A-A22CC8F32BE9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999">
                <a:extLst>
                  <a:ext uri="{FF2B5EF4-FFF2-40B4-BE49-F238E27FC236}">
                    <a16:creationId xmlns:a16="http://schemas.microsoft.com/office/drawing/2014/main" id="{97860F03-49BB-B040-C31B-05F327B300D7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994">
                <a:extLst>
                  <a:ext uri="{FF2B5EF4-FFF2-40B4-BE49-F238E27FC236}">
                    <a16:creationId xmlns:a16="http://schemas.microsoft.com/office/drawing/2014/main" id="{C21128CB-2D29-454C-4375-7166F628FBD4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2" name="모서리가 둥근 직사각형 995">
                <a:extLst>
                  <a:ext uri="{FF2B5EF4-FFF2-40B4-BE49-F238E27FC236}">
                    <a16:creationId xmlns:a16="http://schemas.microsoft.com/office/drawing/2014/main" id="{F7AA057F-7A17-FFE6-9E87-E100ACAE17C8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3" name="모서리가 둥근 직사각형 996">
                <a:extLst>
                  <a:ext uri="{FF2B5EF4-FFF2-40B4-BE49-F238E27FC236}">
                    <a16:creationId xmlns:a16="http://schemas.microsoft.com/office/drawing/2014/main" id="{EB93AEC0-6A9A-83B9-7AA2-4429C10CE0BE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991">
                <a:extLst>
                  <a:ext uri="{FF2B5EF4-FFF2-40B4-BE49-F238E27FC236}">
                    <a16:creationId xmlns:a16="http://schemas.microsoft.com/office/drawing/2014/main" id="{AE10BED0-B723-7FFB-7E03-B2C76F343DEC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992">
                <a:extLst>
                  <a:ext uri="{FF2B5EF4-FFF2-40B4-BE49-F238E27FC236}">
                    <a16:creationId xmlns:a16="http://schemas.microsoft.com/office/drawing/2014/main" id="{553FBE92-D275-60CD-DB53-7AC67BB298DC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993">
                <a:extLst>
                  <a:ext uri="{FF2B5EF4-FFF2-40B4-BE49-F238E27FC236}">
                    <a16:creationId xmlns:a16="http://schemas.microsoft.com/office/drawing/2014/main" id="{0AF821D8-5D48-519D-5E8E-00CEB0F83BC3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988">
                <a:extLst>
                  <a:ext uri="{FF2B5EF4-FFF2-40B4-BE49-F238E27FC236}">
                    <a16:creationId xmlns:a16="http://schemas.microsoft.com/office/drawing/2014/main" id="{5A9F89F0-C3FF-881E-1F32-7776DD3863B6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8" name="모서리가 둥근 직사각형 989">
                <a:extLst>
                  <a:ext uri="{FF2B5EF4-FFF2-40B4-BE49-F238E27FC236}">
                    <a16:creationId xmlns:a16="http://schemas.microsoft.com/office/drawing/2014/main" id="{D723A30E-10EC-C0B3-CB87-800D790F9FDA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9" name="모서리가 둥근 직사각형 990">
                <a:extLst>
                  <a:ext uri="{FF2B5EF4-FFF2-40B4-BE49-F238E27FC236}">
                    <a16:creationId xmlns:a16="http://schemas.microsoft.com/office/drawing/2014/main" id="{1D9CF422-550C-D33D-7354-28DB302FA865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985">
                <a:extLst>
                  <a:ext uri="{FF2B5EF4-FFF2-40B4-BE49-F238E27FC236}">
                    <a16:creationId xmlns:a16="http://schemas.microsoft.com/office/drawing/2014/main" id="{FDD530BC-A594-4702-D994-9F07EAAEF92F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986">
                <a:extLst>
                  <a:ext uri="{FF2B5EF4-FFF2-40B4-BE49-F238E27FC236}">
                    <a16:creationId xmlns:a16="http://schemas.microsoft.com/office/drawing/2014/main" id="{171D1EB1-BE85-D0E2-2FC3-19C610EEFB13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987">
                <a:extLst>
                  <a:ext uri="{FF2B5EF4-FFF2-40B4-BE49-F238E27FC236}">
                    <a16:creationId xmlns:a16="http://schemas.microsoft.com/office/drawing/2014/main" id="{097D0141-ABBE-940E-C43A-FCC4906D9876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982">
                <a:extLst>
                  <a:ext uri="{FF2B5EF4-FFF2-40B4-BE49-F238E27FC236}">
                    <a16:creationId xmlns:a16="http://schemas.microsoft.com/office/drawing/2014/main" id="{457268E2-FDB6-A6EE-63A0-41726580D7F1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4" name="모서리가 둥근 직사각형 983">
                <a:extLst>
                  <a:ext uri="{FF2B5EF4-FFF2-40B4-BE49-F238E27FC236}">
                    <a16:creationId xmlns:a16="http://schemas.microsoft.com/office/drawing/2014/main" id="{5D25A248-B10A-8570-1C22-30098623D250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5" name="모서리가 둥근 직사각형 984">
                <a:extLst>
                  <a:ext uri="{FF2B5EF4-FFF2-40B4-BE49-F238E27FC236}">
                    <a16:creationId xmlns:a16="http://schemas.microsoft.com/office/drawing/2014/main" id="{81CF4178-0BE5-E5E7-D847-AE7F69E8B7BE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979">
                <a:extLst>
                  <a:ext uri="{FF2B5EF4-FFF2-40B4-BE49-F238E27FC236}">
                    <a16:creationId xmlns:a16="http://schemas.microsoft.com/office/drawing/2014/main" id="{139B7C56-CA41-E14F-6E34-D378DC606BD4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980">
                <a:extLst>
                  <a:ext uri="{FF2B5EF4-FFF2-40B4-BE49-F238E27FC236}">
                    <a16:creationId xmlns:a16="http://schemas.microsoft.com/office/drawing/2014/main" id="{ACE39D5F-5C41-C177-9CE5-410EFB903EB7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981">
                <a:extLst>
                  <a:ext uri="{FF2B5EF4-FFF2-40B4-BE49-F238E27FC236}">
                    <a16:creationId xmlns:a16="http://schemas.microsoft.com/office/drawing/2014/main" id="{FDA3422C-D2B4-9EA9-B126-93F04B0E5656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976">
                <a:extLst>
                  <a:ext uri="{FF2B5EF4-FFF2-40B4-BE49-F238E27FC236}">
                    <a16:creationId xmlns:a16="http://schemas.microsoft.com/office/drawing/2014/main" id="{83D45E7C-A2E0-B413-6DD1-680D80EAF760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0" name="모서리가 둥근 직사각형 977">
                <a:extLst>
                  <a:ext uri="{FF2B5EF4-FFF2-40B4-BE49-F238E27FC236}">
                    <a16:creationId xmlns:a16="http://schemas.microsoft.com/office/drawing/2014/main" id="{64A1D1B3-0E6A-2360-0F09-29CC9EC250F4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1" name="모서리가 둥근 직사각형 978">
                <a:extLst>
                  <a:ext uri="{FF2B5EF4-FFF2-40B4-BE49-F238E27FC236}">
                    <a16:creationId xmlns:a16="http://schemas.microsoft.com/office/drawing/2014/main" id="{6817E88F-D50B-4B32-7C8A-EBF781BC9734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973">
                <a:extLst>
                  <a:ext uri="{FF2B5EF4-FFF2-40B4-BE49-F238E27FC236}">
                    <a16:creationId xmlns:a16="http://schemas.microsoft.com/office/drawing/2014/main" id="{759A7D66-721D-6CBE-D20F-EC732DB30876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974">
                <a:extLst>
                  <a:ext uri="{FF2B5EF4-FFF2-40B4-BE49-F238E27FC236}">
                    <a16:creationId xmlns:a16="http://schemas.microsoft.com/office/drawing/2014/main" id="{BBC44085-48E6-7EA5-890D-1BAE508C41B6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975">
                <a:extLst>
                  <a:ext uri="{FF2B5EF4-FFF2-40B4-BE49-F238E27FC236}">
                    <a16:creationId xmlns:a16="http://schemas.microsoft.com/office/drawing/2014/main" id="{0F74D96E-8B95-8281-A461-B23EDB486BC0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913">
                <a:extLst>
                  <a:ext uri="{FF2B5EF4-FFF2-40B4-BE49-F238E27FC236}">
                    <a16:creationId xmlns:a16="http://schemas.microsoft.com/office/drawing/2014/main" id="{97371C00-4AE5-F68F-B0A0-A75763418CBC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6" name="사각형: 둥근 위쪽 모서리 1335">
                <a:extLst>
                  <a:ext uri="{FF2B5EF4-FFF2-40B4-BE49-F238E27FC236}">
                    <a16:creationId xmlns:a16="http://schemas.microsoft.com/office/drawing/2014/main" id="{0CB29D02-EE9D-AA60-3109-C49F53A6257C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37" name="직선 연결선 1336">
                <a:extLst>
                  <a:ext uri="{FF2B5EF4-FFF2-40B4-BE49-F238E27FC236}">
                    <a16:creationId xmlns:a16="http://schemas.microsoft.com/office/drawing/2014/main" id="{80D51EE4-279F-049D-BF04-0934FFFE992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8" name="사각형: 둥근 모서리 1337">
                <a:extLst>
                  <a:ext uri="{FF2B5EF4-FFF2-40B4-BE49-F238E27FC236}">
                    <a16:creationId xmlns:a16="http://schemas.microsoft.com/office/drawing/2014/main" id="{E13F8973-E25D-2326-06B1-A695E7C1CBE5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직사각형 1338">
                <a:extLst>
                  <a:ext uri="{FF2B5EF4-FFF2-40B4-BE49-F238E27FC236}">
                    <a16:creationId xmlns:a16="http://schemas.microsoft.com/office/drawing/2014/main" id="{6C6E03BD-0474-D26C-5CB5-648BFF787455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41146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1340" name="그룹 1339">
                <a:extLst>
                  <a:ext uri="{FF2B5EF4-FFF2-40B4-BE49-F238E27FC236}">
                    <a16:creationId xmlns:a16="http://schemas.microsoft.com/office/drawing/2014/main" id="{369BB2E2-EDCF-CFF9-52B1-D35426BB0769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1345" name="직사각형 1344">
                  <a:extLst>
                    <a:ext uri="{FF2B5EF4-FFF2-40B4-BE49-F238E27FC236}">
                      <a16:creationId xmlns:a16="http://schemas.microsoft.com/office/drawing/2014/main" id="{648F2098-D7A7-267D-F138-EB18F602FF6F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346" name="직사각형 1345">
                  <a:extLst>
                    <a:ext uri="{FF2B5EF4-FFF2-40B4-BE49-F238E27FC236}">
                      <a16:creationId xmlns:a16="http://schemas.microsoft.com/office/drawing/2014/main" id="{2E210976-5F61-D1B6-12F1-25677D5EDA58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347" name="직사각형 1346">
                  <a:extLst>
                    <a:ext uri="{FF2B5EF4-FFF2-40B4-BE49-F238E27FC236}">
                      <a16:creationId xmlns:a16="http://schemas.microsoft.com/office/drawing/2014/main" id="{00323A64-0991-E268-DB23-E4236033AC07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1341" name="직선 연결선 1340">
                <a:extLst>
                  <a:ext uri="{FF2B5EF4-FFF2-40B4-BE49-F238E27FC236}">
                    <a16:creationId xmlns:a16="http://schemas.microsoft.com/office/drawing/2014/main" id="{246A519A-BBDD-9261-5E0F-23DE7721C8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42" name="그룹 1341">
                <a:extLst>
                  <a:ext uri="{FF2B5EF4-FFF2-40B4-BE49-F238E27FC236}">
                    <a16:creationId xmlns:a16="http://schemas.microsoft.com/office/drawing/2014/main" id="{BEFB2C4D-8C5E-815E-99A6-AC00EFECCC21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1343" name="직선 연결선 1342">
                  <a:extLst>
                    <a:ext uri="{FF2B5EF4-FFF2-40B4-BE49-F238E27FC236}">
                      <a16:creationId xmlns:a16="http://schemas.microsoft.com/office/drawing/2014/main" id="{358D4B4E-3A35-3441-786A-E2B69495D6D7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4" name="직선 연결선 1343">
                  <a:extLst>
                    <a:ext uri="{FF2B5EF4-FFF2-40B4-BE49-F238E27FC236}">
                      <a16:creationId xmlns:a16="http://schemas.microsoft.com/office/drawing/2014/main" id="{F1189D0B-EED2-E845-60DB-ED08911F5E6E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348" name="그룹 1347">
              <a:extLst>
                <a:ext uri="{FF2B5EF4-FFF2-40B4-BE49-F238E27FC236}">
                  <a16:creationId xmlns:a16="http://schemas.microsoft.com/office/drawing/2014/main" id="{AEA62A68-5C9B-763F-216D-BA48CF1853B7}"/>
                </a:ext>
              </a:extLst>
            </p:cNvPr>
            <p:cNvGrpSpPr/>
            <p:nvPr/>
          </p:nvGrpSpPr>
          <p:grpSpPr>
            <a:xfrm>
              <a:off x="5948267" y="3447278"/>
              <a:ext cx="594340" cy="3074229"/>
              <a:chOff x="7453856" y="559559"/>
              <a:chExt cx="594340" cy="3074229"/>
            </a:xfrm>
          </p:grpSpPr>
          <p:sp>
            <p:nvSpPr>
              <p:cNvPr id="1349" name="모서리가 둥근 직사각형 1001">
                <a:extLst>
                  <a:ext uri="{FF2B5EF4-FFF2-40B4-BE49-F238E27FC236}">
                    <a16:creationId xmlns:a16="http://schemas.microsoft.com/office/drawing/2014/main" id="{F7808742-1947-768E-7269-0742A0B63F9D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002">
                <a:extLst>
                  <a:ext uri="{FF2B5EF4-FFF2-40B4-BE49-F238E27FC236}">
                    <a16:creationId xmlns:a16="http://schemas.microsoft.com/office/drawing/2014/main" id="{8D30963F-95D8-489E-DE35-B6ED630F8E70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997">
                <a:extLst>
                  <a:ext uri="{FF2B5EF4-FFF2-40B4-BE49-F238E27FC236}">
                    <a16:creationId xmlns:a16="http://schemas.microsoft.com/office/drawing/2014/main" id="{E26690C5-56B8-093C-8EF0-FB7384DE1FC8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998">
                <a:extLst>
                  <a:ext uri="{FF2B5EF4-FFF2-40B4-BE49-F238E27FC236}">
                    <a16:creationId xmlns:a16="http://schemas.microsoft.com/office/drawing/2014/main" id="{5172937D-FA5E-3F8C-B784-B2BBEBA417AD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999">
                <a:extLst>
                  <a:ext uri="{FF2B5EF4-FFF2-40B4-BE49-F238E27FC236}">
                    <a16:creationId xmlns:a16="http://schemas.microsoft.com/office/drawing/2014/main" id="{7529FF39-BAD4-268F-565D-A3EF4500F58D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4" name="모서리가 둥근 직사각형 994">
                <a:extLst>
                  <a:ext uri="{FF2B5EF4-FFF2-40B4-BE49-F238E27FC236}">
                    <a16:creationId xmlns:a16="http://schemas.microsoft.com/office/drawing/2014/main" id="{6AE49058-7D01-CE7A-7DE1-0FB27D1FE8C8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5" name="모서리가 둥근 직사각형 995">
                <a:extLst>
                  <a:ext uri="{FF2B5EF4-FFF2-40B4-BE49-F238E27FC236}">
                    <a16:creationId xmlns:a16="http://schemas.microsoft.com/office/drawing/2014/main" id="{45D164E8-C667-BE4A-2DE6-5F489121264F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996">
                <a:extLst>
                  <a:ext uri="{FF2B5EF4-FFF2-40B4-BE49-F238E27FC236}">
                    <a16:creationId xmlns:a16="http://schemas.microsoft.com/office/drawing/2014/main" id="{036513AA-41FF-B2B9-6205-583E3B64CD8B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991">
                <a:extLst>
                  <a:ext uri="{FF2B5EF4-FFF2-40B4-BE49-F238E27FC236}">
                    <a16:creationId xmlns:a16="http://schemas.microsoft.com/office/drawing/2014/main" id="{D30A2D82-566F-EA70-9307-2B80566D81F9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992">
                <a:extLst>
                  <a:ext uri="{FF2B5EF4-FFF2-40B4-BE49-F238E27FC236}">
                    <a16:creationId xmlns:a16="http://schemas.microsoft.com/office/drawing/2014/main" id="{92154919-7E10-E82E-FC6A-D39DBEA1C52E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993">
                <a:extLst>
                  <a:ext uri="{FF2B5EF4-FFF2-40B4-BE49-F238E27FC236}">
                    <a16:creationId xmlns:a16="http://schemas.microsoft.com/office/drawing/2014/main" id="{55C2A916-576B-5468-B07C-25812BC0DE8A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0" name="모서리가 둥근 직사각형 988">
                <a:extLst>
                  <a:ext uri="{FF2B5EF4-FFF2-40B4-BE49-F238E27FC236}">
                    <a16:creationId xmlns:a16="http://schemas.microsoft.com/office/drawing/2014/main" id="{073E7C8E-DC04-CD64-90BE-B032D86A2985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1" name="모서리가 둥근 직사각형 989">
                <a:extLst>
                  <a:ext uri="{FF2B5EF4-FFF2-40B4-BE49-F238E27FC236}">
                    <a16:creationId xmlns:a16="http://schemas.microsoft.com/office/drawing/2014/main" id="{3A82AE68-B6FB-40FA-3E5C-F29EED3FD3CC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990">
                <a:extLst>
                  <a:ext uri="{FF2B5EF4-FFF2-40B4-BE49-F238E27FC236}">
                    <a16:creationId xmlns:a16="http://schemas.microsoft.com/office/drawing/2014/main" id="{07D62773-6E24-607F-96A3-14A5147C8813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985">
                <a:extLst>
                  <a:ext uri="{FF2B5EF4-FFF2-40B4-BE49-F238E27FC236}">
                    <a16:creationId xmlns:a16="http://schemas.microsoft.com/office/drawing/2014/main" id="{50210752-0741-37B1-1B62-13A47BB32C92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986">
                <a:extLst>
                  <a:ext uri="{FF2B5EF4-FFF2-40B4-BE49-F238E27FC236}">
                    <a16:creationId xmlns:a16="http://schemas.microsoft.com/office/drawing/2014/main" id="{29B924C4-9E0D-391B-F49B-617DB5EBA003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987">
                <a:extLst>
                  <a:ext uri="{FF2B5EF4-FFF2-40B4-BE49-F238E27FC236}">
                    <a16:creationId xmlns:a16="http://schemas.microsoft.com/office/drawing/2014/main" id="{D9166E67-872E-13FF-95FC-1EF799C83FC0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6" name="모서리가 둥근 직사각형 982">
                <a:extLst>
                  <a:ext uri="{FF2B5EF4-FFF2-40B4-BE49-F238E27FC236}">
                    <a16:creationId xmlns:a16="http://schemas.microsoft.com/office/drawing/2014/main" id="{25E812DE-93C8-45C2-09A8-B09EC7500831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7" name="모서리가 둥근 직사각형 983">
                <a:extLst>
                  <a:ext uri="{FF2B5EF4-FFF2-40B4-BE49-F238E27FC236}">
                    <a16:creationId xmlns:a16="http://schemas.microsoft.com/office/drawing/2014/main" id="{1162DCB1-53B2-C842-E300-B5F7DBE6D855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984">
                <a:extLst>
                  <a:ext uri="{FF2B5EF4-FFF2-40B4-BE49-F238E27FC236}">
                    <a16:creationId xmlns:a16="http://schemas.microsoft.com/office/drawing/2014/main" id="{49555B23-45F3-E00F-7587-C83CCD43C865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979">
                <a:extLst>
                  <a:ext uri="{FF2B5EF4-FFF2-40B4-BE49-F238E27FC236}">
                    <a16:creationId xmlns:a16="http://schemas.microsoft.com/office/drawing/2014/main" id="{13E2A66B-D249-C0ED-CF6E-CEB29BFB85D1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980">
                <a:extLst>
                  <a:ext uri="{FF2B5EF4-FFF2-40B4-BE49-F238E27FC236}">
                    <a16:creationId xmlns:a16="http://schemas.microsoft.com/office/drawing/2014/main" id="{34197DF0-C3B6-5802-C186-428BC2CE8C5A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981">
                <a:extLst>
                  <a:ext uri="{FF2B5EF4-FFF2-40B4-BE49-F238E27FC236}">
                    <a16:creationId xmlns:a16="http://schemas.microsoft.com/office/drawing/2014/main" id="{F87CB7A1-BEBD-E80E-1BA4-21A1C3F63D3F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2" name="모서리가 둥근 직사각형 976">
                <a:extLst>
                  <a:ext uri="{FF2B5EF4-FFF2-40B4-BE49-F238E27FC236}">
                    <a16:creationId xmlns:a16="http://schemas.microsoft.com/office/drawing/2014/main" id="{EBEC26CA-B96E-B0DA-E9DE-CD3557919C28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3" name="모서리가 둥근 직사각형 977">
                <a:extLst>
                  <a:ext uri="{FF2B5EF4-FFF2-40B4-BE49-F238E27FC236}">
                    <a16:creationId xmlns:a16="http://schemas.microsoft.com/office/drawing/2014/main" id="{436A0C07-F6EC-8AAB-E2AE-247F53976D1B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978">
                <a:extLst>
                  <a:ext uri="{FF2B5EF4-FFF2-40B4-BE49-F238E27FC236}">
                    <a16:creationId xmlns:a16="http://schemas.microsoft.com/office/drawing/2014/main" id="{D1A5B9C3-E91D-45F2-CF66-1AD62B98D5CC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973">
                <a:extLst>
                  <a:ext uri="{FF2B5EF4-FFF2-40B4-BE49-F238E27FC236}">
                    <a16:creationId xmlns:a16="http://schemas.microsoft.com/office/drawing/2014/main" id="{877ED0C1-AD70-5192-A5D9-41EF5E068359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974">
                <a:extLst>
                  <a:ext uri="{FF2B5EF4-FFF2-40B4-BE49-F238E27FC236}">
                    <a16:creationId xmlns:a16="http://schemas.microsoft.com/office/drawing/2014/main" id="{445056F5-E786-CE13-452D-9CA8EC4E20FB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975">
                <a:extLst>
                  <a:ext uri="{FF2B5EF4-FFF2-40B4-BE49-F238E27FC236}">
                    <a16:creationId xmlns:a16="http://schemas.microsoft.com/office/drawing/2014/main" id="{860067C9-E577-6B62-E1A2-35DFB6170C33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8" name="모서리가 둥근 직사각형 913">
                <a:extLst>
                  <a:ext uri="{FF2B5EF4-FFF2-40B4-BE49-F238E27FC236}">
                    <a16:creationId xmlns:a16="http://schemas.microsoft.com/office/drawing/2014/main" id="{CFBBA017-8D36-7AE6-54DF-FFFEF9412B8E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9" name="사각형: 둥근 위쪽 모서리 1378">
                <a:extLst>
                  <a:ext uri="{FF2B5EF4-FFF2-40B4-BE49-F238E27FC236}">
                    <a16:creationId xmlns:a16="http://schemas.microsoft.com/office/drawing/2014/main" id="{38916FC2-0432-3D90-68ED-36BDFFAFBA46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80" name="직선 연결선 1379">
                <a:extLst>
                  <a:ext uri="{FF2B5EF4-FFF2-40B4-BE49-F238E27FC236}">
                    <a16:creationId xmlns:a16="http://schemas.microsoft.com/office/drawing/2014/main" id="{A6DA6C6E-3213-4187-5792-D8CD466E49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81" name="사각형: 둥근 모서리 1380">
                <a:extLst>
                  <a:ext uri="{FF2B5EF4-FFF2-40B4-BE49-F238E27FC236}">
                    <a16:creationId xmlns:a16="http://schemas.microsoft.com/office/drawing/2014/main" id="{A49C5C19-5C52-44C2-4A7E-A8952D7939DB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2" name="직사각형 1381">
                <a:extLst>
                  <a:ext uri="{FF2B5EF4-FFF2-40B4-BE49-F238E27FC236}">
                    <a16:creationId xmlns:a16="http://schemas.microsoft.com/office/drawing/2014/main" id="{D200672F-7792-DE51-6A9F-FDCA587D3C4E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41146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1383" name="그룹 1382">
                <a:extLst>
                  <a:ext uri="{FF2B5EF4-FFF2-40B4-BE49-F238E27FC236}">
                    <a16:creationId xmlns:a16="http://schemas.microsoft.com/office/drawing/2014/main" id="{31FFB117-9F44-0BB7-B2A9-16ED342D1F6E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1388" name="직사각형 1387">
                  <a:extLst>
                    <a:ext uri="{FF2B5EF4-FFF2-40B4-BE49-F238E27FC236}">
                      <a16:creationId xmlns:a16="http://schemas.microsoft.com/office/drawing/2014/main" id="{DD0DC64A-1006-9524-FB08-8DC2052BE6B9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389" name="직사각형 1388">
                  <a:extLst>
                    <a:ext uri="{FF2B5EF4-FFF2-40B4-BE49-F238E27FC236}">
                      <a16:creationId xmlns:a16="http://schemas.microsoft.com/office/drawing/2014/main" id="{EEFB4AB5-07C1-86BE-0266-9D24E4C54021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390" name="직사각형 1389">
                  <a:extLst>
                    <a:ext uri="{FF2B5EF4-FFF2-40B4-BE49-F238E27FC236}">
                      <a16:creationId xmlns:a16="http://schemas.microsoft.com/office/drawing/2014/main" id="{F744155E-427E-2B34-3849-221EF5A9C640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1384" name="직선 연결선 1383">
                <a:extLst>
                  <a:ext uri="{FF2B5EF4-FFF2-40B4-BE49-F238E27FC236}">
                    <a16:creationId xmlns:a16="http://schemas.microsoft.com/office/drawing/2014/main" id="{3F42297F-A4DE-4E19-1A4F-D4E6C1B75F8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85" name="그룹 1384">
                <a:extLst>
                  <a:ext uri="{FF2B5EF4-FFF2-40B4-BE49-F238E27FC236}">
                    <a16:creationId xmlns:a16="http://schemas.microsoft.com/office/drawing/2014/main" id="{2E0406BE-EC62-E46F-B41D-88FF829491D3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1386" name="직선 연결선 1385">
                  <a:extLst>
                    <a:ext uri="{FF2B5EF4-FFF2-40B4-BE49-F238E27FC236}">
                      <a16:creationId xmlns:a16="http://schemas.microsoft.com/office/drawing/2014/main" id="{23A2AE63-3F9E-75E9-4FCB-8C60E4765463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7" name="직선 연결선 1386">
                  <a:extLst>
                    <a:ext uri="{FF2B5EF4-FFF2-40B4-BE49-F238E27FC236}">
                      <a16:creationId xmlns:a16="http://schemas.microsoft.com/office/drawing/2014/main" id="{DDA31211-21DC-F9BD-D5E5-190BE80C3CF1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391" name="그룹 1390">
              <a:extLst>
                <a:ext uri="{FF2B5EF4-FFF2-40B4-BE49-F238E27FC236}">
                  <a16:creationId xmlns:a16="http://schemas.microsoft.com/office/drawing/2014/main" id="{027BC9A5-E8EB-9CAF-C274-4708EB80787E}"/>
                </a:ext>
              </a:extLst>
            </p:cNvPr>
            <p:cNvGrpSpPr/>
            <p:nvPr/>
          </p:nvGrpSpPr>
          <p:grpSpPr>
            <a:xfrm>
              <a:off x="6625214" y="3444119"/>
              <a:ext cx="594340" cy="3074229"/>
              <a:chOff x="7453856" y="559559"/>
              <a:chExt cx="594340" cy="3074229"/>
            </a:xfrm>
          </p:grpSpPr>
          <p:sp>
            <p:nvSpPr>
              <p:cNvPr id="1392" name="모서리가 둥근 직사각형 1001">
                <a:extLst>
                  <a:ext uri="{FF2B5EF4-FFF2-40B4-BE49-F238E27FC236}">
                    <a16:creationId xmlns:a16="http://schemas.microsoft.com/office/drawing/2014/main" id="{77F82350-2A30-4AA4-F3FD-A4BE2F69324D}"/>
                  </a:ext>
                </a:extLst>
              </p:cNvPr>
              <p:cNvSpPr/>
              <p:nvPr/>
            </p:nvSpPr>
            <p:spPr>
              <a:xfrm>
                <a:off x="7706450" y="93656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3" name="모서리가 둥근 직사각형 1002">
                <a:extLst>
                  <a:ext uri="{FF2B5EF4-FFF2-40B4-BE49-F238E27FC236}">
                    <a16:creationId xmlns:a16="http://schemas.microsoft.com/office/drawing/2014/main" id="{0A3B900C-C33A-54BA-3552-3EFAE9DA461B}"/>
                  </a:ext>
                </a:extLst>
              </p:cNvPr>
              <p:cNvSpPr/>
              <p:nvPr/>
            </p:nvSpPr>
            <p:spPr>
              <a:xfrm>
                <a:off x="7873136" y="93519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4" name="모서리가 둥근 직사각형 997">
                <a:extLst>
                  <a:ext uri="{FF2B5EF4-FFF2-40B4-BE49-F238E27FC236}">
                    <a16:creationId xmlns:a16="http://schemas.microsoft.com/office/drawing/2014/main" id="{6A8187C5-E6FF-1671-1CDC-F1EDD249419A}"/>
                  </a:ext>
                </a:extLst>
              </p:cNvPr>
              <p:cNvSpPr/>
              <p:nvPr/>
            </p:nvSpPr>
            <p:spPr>
              <a:xfrm>
                <a:off x="7539023" y="121704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5" name="모서리가 둥근 직사각형 998">
                <a:extLst>
                  <a:ext uri="{FF2B5EF4-FFF2-40B4-BE49-F238E27FC236}">
                    <a16:creationId xmlns:a16="http://schemas.microsoft.com/office/drawing/2014/main" id="{8658C567-3570-11B8-A1B1-6EE59FDF1CD5}"/>
                  </a:ext>
                </a:extLst>
              </p:cNvPr>
              <p:cNvSpPr/>
              <p:nvPr/>
            </p:nvSpPr>
            <p:spPr>
              <a:xfrm>
                <a:off x="7705712" y="12160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6" name="모서리가 둥근 직사각형 999">
                <a:extLst>
                  <a:ext uri="{FF2B5EF4-FFF2-40B4-BE49-F238E27FC236}">
                    <a16:creationId xmlns:a16="http://schemas.microsoft.com/office/drawing/2014/main" id="{26FE549C-EC9C-6754-C7BB-B9520F7EC910}"/>
                  </a:ext>
                </a:extLst>
              </p:cNvPr>
              <p:cNvSpPr/>
              <p:nvPr/>
            </p:nvSpPr>
            <p:spPr>
              <a:xfrm>
                <a:off x="7872398" y="121466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7" name="모서리가 둥근 직사각형 994">
                <a:extLst>
                  <a:ext uri="{FF2B5EF4-FFF2-40B4-BE49-F238E27FC236}">
                    <a16:creationId xmlns:a16="http://schemas.microsoft.com/office/drawing/2014/main" id="{1089CE42-E189-FB0D-134C-4EE228EFE1A4}"/>
                  </a:ext>
                </a:extLst>
              </p:cNvPr>
              <p:cNvSpPr/>
              <p:nvPr/>
            </p:nvSpPr>
            <p:spPr>
              <a:xfrm>
                <a:off x="7539761" y="14987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8" name="모서리가 둥근 직사각형 995">
                <a:extLst>
                  <a:ext uri="{FF2B5EF4-FFF2-40B4-BE49-F238E27FC236}">
                    <a16:creationId xmlns:a16="http://schemas.microsoft.com/office/drawing/2014/main" id="{DCDCFD8F-359C-4490-271E-1B300920CE58}"/>
                  </a:ext>
                </a:extLst>
              </p:cNvPr>
              <p:cNvSpPr/>
              <p:nvPr/>
            </p:nvSpPr>
            <p:spPr>
              <a:xfrm>
                <a:off x="7706450" y="14977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99" name="모서리가 둥근 직사각형 996">
                <a:extLst>
                  <a:ext uri="{FF2B5EF4-FFF2-40B4-BE49-F238E27FC236}">
                    <a16:creationId xmlns:a16="http://schemas.microsoft.com/office/drawing/2014/main" id="{DACA19CF-C59F-B221-7FC4-54555F6C7AEA}"/>
                  </a:ext>
                </a:extLst>
              </p:cNvPr>
              <p:cNvSpPr/>
              <p:nvPr/>
            </p:nvSpPr>
            <p:spPr>
              <a:xfrm>
                <a:off x="7873136" y="149634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0" name="모서리가 둥근 직사각형 991">
                <a:extLst>
                  <a:ext uri="{FF2B5EF4-FFF2-40B4-BE49-F238E27FC236}">
                    <a16:creationId xmlns:a16="http://schemas.microsoft.com/office/drawing/2014/main" id="{E1CB5F2A-F7F6-E43F-CA4F-3E86BEA8F577}"/>
                  </a:ext>
                </a:extLst>
              </p:cNvPr>
              <p:cNvSpPr/>
              <p:nvPr/>
            </p:nvSpPr>
            <p:spPr>
              <a:xfrm>
                <a:off x="7540827" y="178330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1" name="모서리가 둥근 직사각형 992">
                <a:extLst>
                  <a:ext uri="{FF2B5EF4-FFF2-40B4-BE49-F238E27FC236}">
                    <a16:creationId xmlns:a16="http://schemas.microsoft.com/office/drawing/2014/main" id="{D1E36529-F4F4-21AA-260D-57B80FDE10D7}"/>
                  </a:ext>
                </a:extLst>
              </p:cNvPr>
              <p:cNvSpPr/>
              <p:nvPr/>
            </p:nvSpPr>
            <p:spPr>
              <a:xfrm>
                <a:off x="7707516" y="178228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2" name="모서리가 둥근 직사각형 993">
                <a:extLst>
                  <a:ext uri="{FF2B5EF4-FFF2-40B4-BE49-F238E27FC236}">
                    <a16:creationId xmlns:a16="http://schemas.microsoft.com/office/drawing/2014/main" id="{E9AF4869-0942-C63D-2344-651FCB82868F}"/>
                  </a:ext>
                </a:extLst>
              </p:cNvPr>
              <p:cNvSpPr/>
              <p:nvPr/>
            </p:nvSpPr>
            <p:spPr>
              <a:xfrm>
                <a:off x="7874202" y="1780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3" name="모서리가 둥근 직사각형 988">
                <a:extLst>
                  <a:ext uri="{FF2B5EF4-FFF2-40B4-BE49-F238E27FC236}">
                    <a16:creationId xmlns:a16="http://schemas.microsoft.com/office/drawing/2014/main" id="{0BFBEAE8-BB13-B78E-BD2D-5521BBEBE0CA}"/>
                  </a:ext>
                </a:extLst>
              </p:cNvPr>
              <p:cNvSpPr/>
              <p:nvPr/>
            </p:nvSpPr>
            <p:spPr>
              <a:xfrm>
                <a:off x="7542198" y="206129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4" name="모서리가 둥근 직사각형 989">
                <a:extLst>
                  <a:ext uri="{FF2B5EF4-FFF2-40B4-BE49-F238E27FC236}">
                    <a16:creationId xmlns:a16="http://schemas.microsoft.com/office/drawing/2014/main" id="{4930FBAF-B145-EF49-6F6F-FE7EA8440DA4}"/>
                  </a:ext>
                </a:extLst>
              </p:cNvPr>
              <p:cNvSpPr/>
              <p:nvPr/>
            </p:nvSpPr>
            <p:spPr>
              <a:xfrm>
                <a:off x="7708887" y="206027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5" name="모서리가 둥근 직사각형 990">
                <a:extLst>
                  <a:ext uri="{FF2B5EF4-FFF2-40B4-BE49-F238E27FC236}">
                    <a16:creationId xmlns:a16="http://schemas.microsoft.com/office/drawing/2014/main" id="{6380DF44-B808-C059-ADE8-2F6A94899FA6}"/>
                  </a:ext>
                </a:extLst>
              </p:cNvPr>
              <p:cNvSpPr/>
              <p:nvPr/>
            </p:nvSpPr>
            <p:spPr>
              <a:xfrm>
                <a:off x="7875573" y="206129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6" name="모서리가 둥근 직사각형 985">
                <a:extLst>
                  <a:ext uri="{FF2B5EF4-FFF2-40B4-BE49-F238E27FC236}">
                    <a16:creationId xmlns:a16="http://schemas.microsoft.com/office/drawing/2014/main" id="{3E35EC57-6DC5-3D18-A886-21D47F963DC4}"/>
                  </a:ext>
                </a:extLst>
              </p:cNvPr>
              <p:cNvSpPr/>
              <p:nvPr/>
            </p:nvSpPr>
            <p:spPr>
              <a:xfrm>
                <a:off x="7540827" y="234394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7" name="모서리가 둥근 직사각형 986">
                <a:extLst>
                  <a:ext uri="{FF2B5EF4-FFF2-40B4-BE49-F238E27FC236}">
                    <a16:creationId xmlns:a16="http://schemas.microsoft.com/office/drawing/2014/main" id="{DA2BE85E-ADE0-508D-A853-7E9A4963534A}"/>
                  </a:ext>
                </a:extLst>
              </p:cNvPr>
              <p:cNvSpPr/>
              <p:nvPr/>
            </p:nvSpPr>
            <p:spPr>
              <a:xfrm>
                <a:off x="7707516" y="234292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8" name="모서리가 둥근 직사각형 987">
                <a:extLst>
                  <a:ext uri="{FF2B5EF4-FFF2-40B4-BE49-F238E27FC236}">
                    <a16:creationId xmlns:a16="http://schemas.microsoft.com/office/drawing/2014/main" id="{6A99F098-3761-A280-43E3-E947902134C0}"/>
                  </a:ext>
                </a:extLst>
              </p:cNvPr>
              <p:cNvSpPr/>
              <p:nvPr/>
            </p:nvSpPr>
            <p:spPr>
              <a:xfrm>
                <a:off x="7874202" y="234155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09" name="모서리가 둥근 직사각형 982">
                <a:extLst>
                  <a:ext uri="{FF2B5EF4-FFF2-40B4-BE49-F238E27FC236}">
                    <a16:creationId xmlns:a16="http://schemas.microsoft.com/office/drawing/2014/main" id="{C01FFD3F-D50D-BF27-CA4B-598538BE498D}"/>
                  </a:ext>
                </a:extLst>
              </p:cNvPr>
              <p:cNvSpPr/>
              <p:nvPr/>
            </p:nvSpPr>
            <p:spPr>
              <a:xfrm>
                <a:off x="7537652" y="262545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0" name="모서리가 둥근 직사각형 983">
                <a:extLst>
                  <a:ext uri="{FF2B5EF4-FFF2-40B4-BE49-F238E27FC236}">
                    <a16:creationId xmlns:a16="http://schemas.microsoft.com/office/drawing/2014/main" id="{BDBAE5ED-4EEB-31B1-5CF8-9132627FDB18}"/>
                  </a:ext>
                </a:extLst>
              </p:cNvPr>
              <p:cNvSpPr/>
              <p:nvPr/>
            </p:nvSpPr>
            <p:spPr>
              <a:xfrm>
                <a:off x="7704341" y="26244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1" name="모서리가 둥근 직사각형 984">
                <a:extLst>
                  <a:ext uri="{FF2B5EF4-FFF2-40B4-BE49-F238E27FC236}">
                    <a16:creationId xmlns:a16="http://schemas.microsoft.com/office/drawing/2014/main" id="{C33FFA9D-3514-7E41-5355-3EDA302C51EE}"/>
                  </a:ext>
                </a:extLst>
              </p:cNvPr>
              <p:cNvSpPr/>
              <p:nvPr/>
            </p:nvSpPr>
            <p:spPr>
              <a:xfrm>
                <a:off x="7871027" y="26230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2" name="모서리가 둥근 직사각형 979">
                <a:extLst>
                  <a:ext uri="{FF2B5EF4-FFF2-40B4-BE49-F238E27FC236}">
                    <a16:creationId xmlns:a16="http://schemas.microsoft.com/office/drawing/2014/main" id="{C54E6274-1A17-1929-D84D-F3A237CB0E7E}"/>
                  </a:ext>
                </a:extLst>
              </p:cNvPr>
              <p:cNvSpPr/>
              <p:nvPr/>
            </p:nvSpPr>
            <p:spPr>
              <a:xfrm>
                <a:off x="7539023" y="291053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3" name="모서리가 둥근 직사각형 980">
                <a:extLst>
                  <a:ext uri="{FF2B5EF4-FFF2-40B4-BE49-F238E27FC236}">
                    <a16:creationId xmlns:a16="http://schemas.microsoft.com/office/drawing/2014/main" id="{DA3E6F0B-4559-1ADE-25C8-189FF0314EB6}"/>
                  </a:ext>
                </a:extLst>
              </p:cNvPr>
              <p:cNvSpPr/>
              <p:nvPr/>
            </p:nvSpPr>
            <p:spPr>
              <a:xfrm>
                <a:off x="7705712" y="290951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4" name="모서리가 둥근 직사각형 981">
                <a:extLst>
                  <a:ext uri="{FF2B5EF4-FFF2-40B4-BE49-F238E27FC236}">
                    <a16:creationId xmlns:a16="http://schemas.microsoft.com/office/drawing/2014/main" id="{68FBE537-9B4B-F54D-ADC9-0D07A97417E9}"/>
                  </a:ext>
                </a:extLst>
              </p:cNvPr>
              <p:cNvSpPr/>
              <p:nvPr/>
            </p:nvSpPr>
            <p:spPr>
              <a:xfrm>
                <a:off x="7875796" y="2911326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5" name="모서리가 둥근 직사각형 976">
                <a:extLst>
                  <a:ext uri="{FF2B5EF4-FFF2-40B4-BE49-F238E27FC236}">
                    <a16:creationId xmlns:a16="http://schemas.microsoft.com/office/drawing/2014/main" id="{6863F1DE-CBFF-A9B8-5CBD-39AAE95A64CC}"/>
                  </a:ext>
                </a:extLst>
              </p:cNvPr>
              <p:cNvSpPr/>
              <p:nvPr/>
            </p:nvSpPr>
            <p:spPr>
              <a:xfrm>
                <a:off x="7538669" y="31915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6" name="모서리가 둥근 직사각형 977">
                <a:extLst>
                  <a:ext uri="{FF2B5EF4-FFF2-40B4-BE49-F238E27FC236}">
                    <a16:creationId xmlns:a16="http://schemas.microsoft.com/office/drawing/2014/main" id="{18F4CC2A-22BB-67A7-F4FD-DDDBF1B7AD41}"/>
                  </a:ext>
                </a:extLst>
              </p:cNvPr>
              <p:cNvSpPr/>
              <p:nvPr/>
            </p:nvSpPr>
            <p:spPr>
              <a:xfrm>
                <a:off x="7705358" y="319057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7" name="모서리가 둥근 직사각형 978">
                <a:extLst>
                  <a:ext uri="{FF2B5EF4-FFF2-40B4-BE49-F238E27FC236}">
                    <a16:creationId xmlns:a16="http://schemas.microsoft.com/office/drawing/2014/main" id="{FDA1A829-4DB0-318A-A225-49F38C66AA52}"/>
                  </a:ext>
                </a:extLst>
              </p:cNvPr>
              <p:cNvSpPr/>
              <p:nvPr/>
            </p:nvSpPr>
            <p:spPr>
              <a:xfrm>
                <a:off x="7872044" y="318920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8" name="모서리가 둥근 직사각형 973">
                <a:extLst>
                  <a:ext uri="{FF2B5EF4-FFF2-40B4-BE49-F238E27FC236}">
                    <a16:creationId xmlns:a16="http://schemas.microsoft.com/office/drawing/2014/main" id="{ABE60A38-4D96-4AFE-8F7C-E60A0F7FA0C9}"/>
                  </a:ext>
                </a:extLst>
              </p:cNvPr>
              <p:cNvSpPr/>
              <p:nvPr/>
            </p:nvSpPr>
            <p:spPr>
              <a:xfrm>
                <a:off x="7539344" y="347230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19" name="모서리가 둥근 직사각형 974">
                <a:extLst>
                  <a:ext uri="{FF2B5EF4-FFF2-40B4-BE49-F238E27FC236}">
                    <a16:creationId xmlns:a16="http://schemas.microsoft.com/office/drawing/2014/main" id="{094A2FEB-61A6-4898-62FB-4A56CD9DF6B8}"/>
                  </a:ext>
                </a:extLst>
              </p:cNvPr>
              <p:cNvSpPr/>
              <p:nvPr/>
            </p:nvSpPr>
            <p:spPr>
              <a:xfrm>
                <a:off x="7706033" y="347129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0" name="모서리가 둥근 직사각형 975">
                <a:extLst>
                  <a:ext uri="{FF2B5EF4-FFF2-40B4-BE49-F238E27FC236}">
                    <a16:creationId xmlns:a16="http://schemas.microsoft.com/office/drawing/2014/main" id="{C80CD579-767A-AA3A-4459-7B0A60A531BB}"/>
                  </a:ext>
                </a:extLst>
              </p:cNvPr>
              <p:cNvSpPr/>
              <p:nvPr/>
            </p:nvSpPr>
            <p:spPr>
              <a:xfrm>
                <a:off x="7872719" y="346992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1" name="모서리가 둥근 직사각형 913">
                <a:extLst>
                  <a:ext uri="{FF2B5EF4-FFF2-40B4-BE49-F238E27FC236}">
                    <a16:creationId xmlns:a16="http://schemas.microsoft.com/office/drawing/2014/main" id="{F97651AA-7530-658F-5B8B-2E02720FCEAD}"/>
                  </a:ext>
                </a:extLst>
              </p:cNvPr>
              <p:cNvSpPr/>
              <p:nvPr/>
            </p:nvSpPr>
            <p:spPr>
              <a:xfrm>
                <a:off x="7541513" y="93576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2" name="사각형: 둥근 위쪽 모서리 1421">
                <a:extLst>
                  <a:ext uri="{FF2B5EF4-FFF2-40B4-BE49-F238E27FC236}">
                    <a16:creationId xmlns:a16="http://schemas.microsoft.com/office/drawing/2014/main" id="{DB2476B8-424D-78D1-C34D-35977FB2539A}"/>
                  </a:ext>
                </a:extLst>
              </p:cNvPr>
              <p:cNvSpPr/>
              <p:nvPr/>
            </p:nvSpPr>
            <p:spPr>
              <a:xfrm>
                <a:off x="7477736" y="589391"/>
                <a:ext cx="520020" cy="282147"/>
              </a:xfrm>
              <a:prstGeom prst="round2SameRect">
                <a:avLst/>
              </a:prstGeom>
              <a:solidFill>
                <a:srgbClr val="F8E7ED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423" name="직선 연결선 1422">
                <a:extLst>
                  <a:ext uri="{FF2B5EF4-FFF2-40B4-BE49-F238E27FC236}">
                    <a16:creationId xmlns:a16="http://schemas.microsoft.com/office/drawing/2014/main" id="{7F694E63-9D5F-E8E9-61F7-004B72F39A8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77736" y="878494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24" name="사각형: 둥근 모서리 1423">
                <a:extLst>
                  <a:ext uri="{FF2B5EF4-FFF2-40B4-BE49-F238E27FC236}">
                    <a16:creationId xmlns:a16="http://schemas.microsoft.com/office/drawing/2014/main" id="{6A129A49-09FF-BD23-F2E5-12719CEBFE92}"/>
                  </a:ext>
                </a:extLst>
              </p:cNvPr>
              <p:cNvSpPr/>
              <p:nvPr/>
            </p:nvSpPr>
            <p:spPr>
              <a:xfrm>
                <a:off x="7477737" y="590037"/>
                <a:ext cx="520020" cy="3043751"/>
              </a:xfrm>
              <a:prstGeom prst="roundRect">
                <a:avLst>
                  <a:gd name="adj" fmla="val 9652"/>
                </a:avLst>
              </a:prstGeom>
              <a:noFill/>
              <a:ln w="12700">
                <a:solidFill>
                  <a:srgbClr val="D871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25" name="직사각형 1424">
                <a:extLst>
                  <a:ext uri="{FF2B5EF4-FFF2-40B4-BE49-F238E27FC236}">
                    <a16:creationId xmlns:a16="http://schemas.microsoft.com/office/drawing/2014/main" id="{1FFF1312-A860-DD8C-F06E-5004FFDE79A7}"/>
                  </a:ext>
                </a:extLst>
              </p:cNvPr>
              <p:cNvSpPr/>
              <p:nvPr/>
            </p:nvSpPr>
            <p:spPr>
              <a:xfrm>
                <a:off x="7530550" y="559559"/>
                <a:ext cx="434734" cy="23083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ko-KR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30</a:t>
                </a:r>
                <a:r>
                  <a:rPr lang="ko-KR" altLang="en-US" sz="9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grpSp>
            <p:nvGrpSpPr>
              <p:cNvPr id="1426" name="그룹 1425">
                <a:extLst>
                  <a:ext uri="{FF2B5EF4-FFF2-40B4-BE49-F238E27FC236}">
                    <a16:creationId xmlns:a16="http://schemas.microsoft.com/office/drawing/2014/main" id="{7DFBA729-43CD-22C7-E64C-6B1DFB84575E}"/>
                  </a:ext>
                </a:extLst>
              </p:cNvPr>
              <p:cNvGrpSpPr/>
              <p:nvPr/>
            </p:nvGrpSpPr>
            <p:grpSpPr>
              <a:xfrm>
                <a:off x="7453856" y="699298"/>
                <a:ext cx="594340" cy="221579"/>
                <a:chOff x="7893402" y="849412"/>
                <a:chExt cx="594340" cy="221579"/>
              </a:xfrm>
            </p:grpSpPr>
            <p:sp>
              <p:nvSpPr>
                <p:cNvPr id="1431" name="직사각형 1430">
                  <a:extLst>
                    <a:ext uri="{FF2B5EF4-FFF2-40B4-BE49-F238E27FC236}">
                      <a16:creationId xmlns:a16="http://schemas.microsoft.com/office/drawing/2014/main" id="{D068BE49-DD42-8774-E8F5-54D47E3A7A91}"/>
                    </a:ext>
                  </a:extLst>
                </p:cNvPr>
                <p:cNvSpPr/>
                <p:nvPr/>
              </p:nvSpPr>
              <p:spPr>
                <a:xfrm>
                  <a:off x="7893402" y="849412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432" name="직사각형 1431">
                  <a:extLst>
                    <a:ext uri="{FF2B5EF4-FFF2-40B4-BE49-F238E27FC236}">
                      <a16:creationId xmlns:a16="http://schemas.microsoft.com/office/drawing/2014/main" id="{3DEFB2A3-0961-8AEB-782A-68A494828580}"/>
                    </a:ext>
                  </a:extLst>
                </p:cNvPr>
                <p:cNvSpPr/>
                <p:nvPr/>
              </p:nvSpPr>
              <p:spPr>
                <a:xfrm>
                  <a:off x="8043768" y="855547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433" name="직사각형 1432">
                  <a:extLst>
                    <a:ext uri="{FF2B5EF4-FFF2-40B4-BE49-F238E27FC236}">
                      <a16:creationId xmlns:a16="http://schemas.microsoft.com/office/drawing/2014/main" id="{5B28B6FE-2909-E659-044F-56254207A1C2}"/>
                    </a:ext>
                  </a:extLst>
                </p:cNvPr>
                <p:cNvSpPr/>
                <p:nvPr/>
              </p:nvSpPr>
              <p:spPr>
                <a:xfrm>
                  <a:off x="8200484" y="854754"/>
                  <a:ext cx="287258" cy="21544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ko-KR" altLang="en-US" sz="800" dirty="0">
                      <a:solidFill>
                        <a:srgbClr val="CA408A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</p:grpSp>
          <p:cxnSp>
            <p:nvCxnSpPr>
              <p:cNvPr id="1427" name="직선 연결선 1426">
                <a:extLst>
                  <a:ext uri="{FF2B5EF4-FFF2-40B4-BE49-F238E27FC236}">
                    <a16:creationId xmlns:a16="http://schemas.microsoft.com/office/drawing/2014/main" id="{8DFB0F86-639F-DEE7-049F-2696ADCDAC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81104" y="747689"/>
                <a:ext cx="520020" cy="0"/>
              </a:xfrm>
              <a:prstGeom prst="line">
                <a:avLst/>
              </a:prstGeom>
              <a:ln w="3175">
                <a:solidFill>
                  <a:srgbClr val="D4368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28" name="그룹 1427">
                <a:extLst>
                  <a:ext uri="{FF2B5EF4-FFF2-40B4-BE49-F238E27FC236}">
                    <a16:creationId xmlns:a16="http://schemas.microsoft.com/office/drawing/2014/main" id="{851C8844-3905-3FF3-391E-859B287C84C2}"/>
                  </a:ext>
                </a:extLst>
              </p:cNvPr>
              <p:cNvGrpSpPr/>
              <p:nvPr/>
            </p:nvGrpSpPr>
            <p:grpSpPr>
              <a:xfrm>
                <a:off x="7651083" y="747713"/>
                <a:ext cx="166688" cy="2873923"/>
                <a:chOff x="7498683" y="728474"/>
                <a:chExt cx="166688" cy="2740762"/>
              </a:xfrm>
            </p:grpSpPr>
            <p:cxnSp>
              <p:nvCxnSpPr>
                <p:cNvPr id="1429" name="직선 연결선 1428">
                  <a:extLst>
                    <a:ext uri="{FF2B5EF4-FFF2-40B4-BE49-F238E27FC236}">
                      <a16:creationId xmlns:a16="http://schemas.microsoft.com/office/drawing/2014/main" id="{9DBF6AA7-A3BE-85CD-9AF2-313FBC76FD96}"/>
                    </a:ext>
                  </a:extLst>
                </p:cNvPr>
                <p:cNvCxnSpPr/>
                <p:nvPr/>
              </p:nvCxnSpPr>
              <p:spPr>
                <a:xfrm flipV="1">
                  <a:off x="7498683" y="733236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0" name="직선 연결선 1429">
                  <a:extLst>
                    <a:ext uri="{FF2B5EF4-FFF2-40B4-BE49-F238E27FC236}">
                      <a16:creationId xmlns:a16="http://schemas.microsoft.com/office/drawing/2014/main" id="{1BECEB58-CB36-6D85-3F19-7BF9D56895C1}"/>
                    </a:ext>
                  </a:extLst>
                </p:cNvPr>
                <p:cNvCxnSpPr/>
                <p:nvPr/>
              </p:nvCxnSpPr>
              <p:spPr>
                <a:xfrm flipV="1">
                  <a:off x="7665371" y="728474"/>
                  <a:ext cx="0" cy="2736000"/>
                </a:xfrm>
                <a:prstGeom prst="line">
                  <a:avLst/>
                </a:prstGeom>
                <a:ln w="3175">
                  <a:solidFill>
                    <a:srgbClr val="D4368D"/>
                  </a:solidFill>
                  <a:prstDash val="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561" name="TextBox 1560">
              <a:extLst>
                <a:ext uri="{FF2B5EF4-FFF2-40B4-BE49-F238E27FC236}">
                  <a16:creationId xmlns:a16="http://schemas.microsoft.com/office/drawing/2014/main" id="{01F07FD8-45C1-6978-8D20-69E29623D2B8}"/>
                </a:ext>
              </a:extLst>
            </p:cNvPr>
            <p:cNvSpPr txBox="1"/>
            <p:nvPr/>
          </p:nvSpPr>
          <p:spPr>
            <a:xfrm>
              <a:off x="724186" y="253477"/>
              <a:ext cx="99278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3200" dirty="0">
                  <a:solidFill>
                    <a:srgbClr val="CA408A"/>
                  </a:solidFill>
                  <a:latin typeface="나눔스퀘어 Bold" panose="020B0600000101010101" pitchFamily="50" charset="-127"/>
                  <a:ea typeface="나눔스퀘어 Bold" panose="020B0600000101010101" pitchFamily="50" charset="-127"/>
                </a:rPr>
                <a:t>②</a:t>
              </a:r>
              <a:r>
                <a:rPr lang="ko-KR" altLang="en-US" sz="1050" dirty="0">
                  <a:solidFill>
                    <a:srgbClr val="CA408A"/>
                  </a:solidFill>
                  <a:latin typeface="나눔스퀘어 Bold" panose="020B0600000101010101" pitchFamily="50" charset="-127"/>
                  <a:ea typeface="나눔스퀘어 Bold" panose="020B0600000101010101" pitchFamily="50" charset="-127"/>
                </a:rPr>
                <a:t> 교시</a:t>
              </a:r>
              <a:endParaRPr lang="ko-KR" altLang="en-US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endParaRPr>
            </a:p>
          </p:txBody>
        </p:sp>
        <p:sp>
          <p:nvSpPr>
            <p:cNvPr id="1562" name="TextBox 1561">
              <a:extLst>
                <a:ext uri="{FF2B5EF4-FFF2-40B4-BE49-F238E27FC236}">
                  <a16:creationId xmlns:a16="http://schemas.microsoft.com/office/drawing/2014/main" id="{A0F6F05F-E8DB-E11C-6205-876805E13130}"/>
                </a:ext>
              </a:extLst>
            </p:cNvPr>
            <p:cNvSpPr txBox="1"/>
            <p:nvPr/>
          </p:nvSpPr>
          <p:spPr>
            <a:xfrm>
              <a:off x="1461392" y="303324"/>
              <a:ext cx="17221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2400" dirty="0">
                  <a:solidFill>
                    <a:srgbClr val="CA408A"/>
                  </a:solidFill>
                  <a:latin typeface="나눔스퀘어 Bold" panose="020B0600000101010101" pitchFamily="50" charset="-127"/>
                  <a:ea typeface="나눔스퀘어 Bold" panose="020B0600000101010101" pitchFamily="50" charset="-127"/>
                </a:rPr>
                <a:t>수학 영역</a:t>
              </a:r>
            </a:p>
          </p:txBody>
        </p:sp>
        <p:sp>
          <p:nvSpPr>
            <p:cNvPr id="1568" name="TextBox 1567">
              <a:extLst>
                <a:ext uri="{FF2B5EF4-FFF2-40B4-BE49-F238E27FC236}">
                  <a16:creationId xmlns:a16="http://schemas.microsoft.com/office/drawing/2014/main" id="{61818881-43C1-7005-21BD-0CFA9D86F775}"/>
                </a:ext>
              </a:extLst>
            </p:cNvPr>
            <p:cNvSpPr txBox="1"/>
            <p:nvPr/>
          </p:nvSpPr>
          <p:spPr>
            <a:xfrm>
              <a:off x="830090" y="988161"/>
              <a:ext cx="169618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검은색 컴퓨터용 사인펜을 사용하여 </a:t>
              </a:r>
              <a:r>
                <a:rPr lang="ko-KR" altLang="en-US" sz="900" dirty="0" err="1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수험번호란과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900" dirty="0" err="1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옆란을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표기</a:t>
              </a:r>
            </a:p>
          </p:txBody>
        </p:sp>
        <p:sp>
          <p:nvSpPr>
            <p:cNvPr id="1569" name="모서리가 둥근 직사각형 1458">
              <a:extLst>
                <a:ext uri="{FF2B5EF4-FFF2-40B4-BE49-F238E27FC236}">
                  <a16:creationId xmlns:a16="http://schemas.microsoft.com/office/drawing/2014/main" id="{C4DF69BD-2EBE-A2AA-F862-314D74DE6E27}"/>
                </a:ext>
              </a:extLst>
            </p:cNvPr>
            <p:cNvSpPr/>
            <p:nvPr/>
          </p:nvSpPr>
          <p:spPr>
            <a:xfrm>
              <a:off x="2729301" y="112656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0" name="TextBox 1569">
              <a:extLst>
                <a:ext uri="{FF2B5EF4-FFF2-40B4-BE49-F238E27FC236}">
                  <a16:creationId xmlns:a16="http://schemas.microsoft.com/office/drawing/2014/main" id="{8931EB9F-3746-4B05-7FCA-D0B4B1572A2A}"/>
                </a:ext>
              </a:extLst>
            </p:cNvPr>
            <p:cNvSpPr txBox="1"/>
            <p:nvPr/>
          </p:nvSpPr>
          <p:spPr>
            <a:xfrm>
              <a:off x="744345" y="1308137"/>
              <a:ext cx="23190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※ </a:t>
              </a:r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문제지 표지에 필적 확인 문구가 있는 경우</a:t>
              </a:r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</a:t>
              </a:r>
              <a:b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'</a:t>
              </a:r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필적 확인란</a:t>
              </a:r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＇</a:t>
              </a:r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에 정자로 반드시 기재하여야 합니다</a:t>
              </a:r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  <a:endPara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8" name="양쪽 대괄호 1587">
              <a:extLst>
                <a:ext uri="{FF2B5EF4-FFF2-40B4-BE49-F238E27FC236}">
                  <a16:creationId xmlns:a16="http://schemas.microsoft.com/office/drawing/2014/main" id="{DA751944-0038-37AA-4CA1-868966F1EE8E}"/>
                </a:ext>
              </a:extLst>
            </p:cNvPr>
            <p:cNvSpPr/>
            <p:nvPr/>
          </p:nvSpPr>
          <p:spPr>
            <a:xfrm>
              <a:off x="1285375" y="5915278"/>
              <a:ext cx="395443" cy="323938"/>
            </a:xfrm>
            <a:prstGeom prst="bracketPair">
              <a:avLst/>
            </a:prstGeom>
            <a:ln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  <p:sp>
          <p:nvSpPr>
            <p:cNvPr id="1592" name="사각형: 둥근 위쪽 모서리 1591">
              <a:extLst>
                <a:ext uri="{FF2B5EF4-FFF2-40B4-BE49-F238E27FC236}">
                  <a16:creationId xmlns:a16="http://schemas.microsoft.com/office/drawing/2014/main" id="{AA9A616C-00A4-E809-5664-814A6895A1A7}"/>
                </a:ext>
              </a:extLst>
            </p:cNvPr>
            <p:cNvSpPr/>
            <p:nvPr/>
          </p:nvSpPr>
          <p:spPr>
            <a:xfrm>
              <a:off x="814388" y="821246"/>
              <a:ext cx="2212181" cy="190721"/>
            </a:xfrm>
            <a:prstGeom prst="round2SameRect">
              <a:avLst>
                <a:gd name="adj1" fmla="val 26165"/>
                <a:gd name="adj2" fmla="val 0"/>
              </a:avLst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4" name="사각형: 둥근 모서리 1593">
              <a:extLst>
                <a:ext uri="{FF2B5EF4-FFF2-40B4-BE49-F238E27FC236}">
                  <a16:creationId xmlns:a16="http://schemas.microsoft.com/office/drawing/2014/main" id="{6AB542EB-CEA8-469F-C9C9-BF2032A7CE08}"/>
                </a:ext>
              </a:extLst>
            </p:cNvPr>
            <p:cNvSpPr/>
            <p:nvPr/>
          </p:nvSpPr>
          <p:spPr>
            <a:xfrm>
              <a:off x="812800" y="820453"/>
              <a:ext cx="2211766" cy="524356"/>
            </a:xfrm>
            <a:prstGeom prst="roundRect">
              <a:avLst>
                <a:gd name="adj" fmla="val 9155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5" name="TextBox 1564">
              <a:extLst>
                <a:ext uri="{FF2B5EF4-FFF2-40B4-BE49-F238E27FC236}">
                  <a16:creationId xmlns:a16="http://schemas.microsoft.com/office/drawing/2014/main" id="{D10D5E38-DA0E-490A-94CE-0386B67383A0}"/>
                </a:ext>
              </a:extLst>
            </p:cNvPr>
            <p:cNvSpPr txBox="1"/>
            <p:nvPr/>
          </p:nvSpPr>
          <p:spPr>
            <a:xfrm>
              <a:off x="920552" y="786823"/>
              <a:ext cx="96108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ko-KR" altLang="en-US" sz="1050" dirty="0" err="1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결시자</a:t>
              </a:r>
              <a:r>
                <a:rPr lang="ko-KR" altLang="en-US" sz="105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확인</a:t>
              </a:r>
            </a:p>
          </p:txBody>
        </p:sp>
        <p:sp>
          <p:nvSpPr>
            <p:cNvPr id="1566" name="TextBox 1565">
              <a:extLst>
                <a:ext uri="{FF2B5EF4-FFF2-40B4-BE49-F238E27FC236}">
                  <a16:creationId xmlns:a16="http://schemas.microsoft.com/office/drawing/2014/main" id="{1D2C2228-D7AF-C751-3DE4-5FC9427A9D73}"/>
                </a:ext>
              </a:extLst>
            </p:cNvPr>
            <p:cNvSpPr txBox="1"/>
            <p:nvPr/>
          </p:nvSpPr>
          <p:spPr>
            <a:xfrm>
              <a:off x="1819954" y="827720"/>
              <a:ext cx="1088122" cy="1846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dist"/>
              <a:r>
                <a:rPr lang="en-US" altLang="ko-KR" sz="6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6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표기하지 말 것</a:t>
              </a:r>
              <a:r>
                <a:rPr lang="en-US" altLang="ko-KR" sz="6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.)</a:t>
              </a:r>
            </a:p>
          </p:txBody>
        </p:sp>
        <p:sp>
          <p:nvSpPr>
            <p:cNvPr id="1646" name="사각형: 둥근 위쪽 모서리 1645">
              <a:extLst>
                <a:ext uri="{FF2B5EF4-FFF2-40B4-BE49-F238E27FC236}">
                  <a16:creationId xmlns:a16="http://schemas.microsoft.com/office/drawing/2014/main" id="{0B51AFD3-4364-67A8-594A-C541CFE772C8}"/>
                </a:ext>
              </a:extLst>
            </p:cNvPr>
            <p:cNvSpPr/>
            <p:nvPr/>
          </p:nvSpPr>
          <p:spPr>
            <a:xfrm rot="16200000">
              <a:off x="790105" y="1640178"/>
              <a:ext cx="481578" cy="424237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8E7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645" name="사각형: 둥근 모서리 1644">
              <a:extLst>
                <a:ext uri="{FF2B5EF4-FFF2-40B4-BE49-F238E27FC236}">
                  <a16:creationId xmlns:a16="http://schemas.microsoft.com/office/drawing/2014/main" id="{C7423985-8578-7CA8-A6DB-F23F2375E5EF}"/>
                </a:ext>
              </a:extLst>
            </p:cNvPr>
            <p:cNvSpPr/>
            <p:nvPr/>
          </p:nvSpPr>
          <p:spPr>
            <a:xfrm>
              <a:off x="811532" y="1596936"/>
              <a:ext cx="2211766" cy="483453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0E6D559F-E8F6-1B85-69CD-C622A8A13D6B}"/>
                </a:ext>
              </a:extLst>
            </p:cNvPr>
            <p:cNvSpPr txBox="1"/>
            <p:nvPr/>
          </p:nvSpPr>
          <p:spPr>
            <a:xfrm>
              <a:off x="763111" y="1632622"/>
              <a:ext cx="642778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5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필   적</a:t>
              </a:r>
              <a:endParaRPr lang="en-US" altLang="ko-KR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5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확인란</a:t>
              </a:r>
            </a:p>
          </p:txBody>
        </p:sp>
        <p:sp>
          <p:nvSpPr>
            <p:cNvPr id="1649" name="사각형: 둥근 한쪽 모서리 1648">
              <a:extLst>
                <a:ext uri="{FF2B5EF4-FFF2-40B4-BE49-F238E27FC236}">
                  <a16:creationId xmlns:a16="http://schemas.microsoft.com/office/drawing/2014/main" id="{6A461536-8EB2-F7C9-720B-327527D6BD36}"/>
                </a:ext>
              </a:extLst>
            </p:cNvPr>
            <p:cNvSpPr/>
            <p:nvPr/>
          </p:nvSpPr>
          <p:spPr>
            <a:xfrm flipH="1">
              <a:off x="821530" y="2134939"/>
              <a:ext cx="423863" cy="281431"/>
            </a:xfrm>
            <a:prstGeom prst="round1Rect">
              <a:avLst>
                <a:gd name="adj" fmla="val 9633"/>
              </a:avLst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652" name="직사각형 1651">
              <a:extLst>
                <a:ext uri="{FF2B5EF4-FFF2-40B4-BE49-F238E27FC236}">
                  <a16:creationId xmlns:a16="http://schemas.microsoft.com/office/drawing/2014/main" id="{8C538A6A-FF3D-7A33-193E-EB9927BA105F}"/>
                </a:ext>
              </a:extLst>
            </p:cNvPr>
            <p:cNvSpPr/>
            <p:nvPr/>
          </p:nvSpPr>
          <p:spPr>
            <a:xfrm>
              <a:off x="821529" y="2417887"/>
              <a:ext cx="1524252" cy="172316"/>
            </a:xfrm>
            <a:prstGeom prst="rect">
              <a:avLst/>
            </a:prstGeom>
            <a:solidFill>
              <a:srgbClr val="F8E7ED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n>
                  <a:solidFill>
                    <a:srgbClr val="D4368E"/>
                  </a:solidFill>
                </a:ln>
              </a:endParaRPr>
            </a:p>
          </p:txBody>
        </p:sp>
        <p:sp>
          <p:nvSpPr>
            <p:cNvPr id="1647" name="사각형: 둥근 모서리 1646">
              <a:extLst>
                <a:ext uri="{FF2B5EF4-FFF2-40B4-BE49-F238E27FC236}">
                  <a16:creationId xmlns:a16="http://schemas.microsoft.com/office/drawing/2014/main" id="{43FEEBDE-0B36-C744-7FAC-B5030CB4097A}"/>
                </a:ext>
              </a:extLst>
            </p:cNvPr>
            <p:cNvSpPr/>
            <p:nvPr/>
          </p:nvSpPr>
          <p:spPr>
            <a:xfrm>
              <a:off x="818774" y="2132209"/>
              <a:ext cx="1529765" cy="3543300"/>
            </a:xfrm>
            <a:prstGeom prst="roundRect">
              <a:avLst>
                <a:gd name="adj" fmla="val 209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656" name="직선 연결선 1655">
              <a:extLst>
                <a:ext uri="{FF2B5EF4-FFF2-40B4-BE49-F238E27FC236}">
                  <a16:creationId xmlns:a16="http://schemas.microsoft.com/office/drawing/2014/main" id="{1098081C-EE06-F44E-C7D1-69807ACCB73D}"/>
                </a:ext>
              </a:extLst>
            </p:cNvPr>
            <p:cNvCxnSpPr>
              <a:cxnSpLocks/>
            </p:cNvCxnSpPr>
            <p:nvPr/>
          </p:nvCxnSpPr>
          <p:spPr>
            <a:xfrm>
              <a:off x="817390" y="2631558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9" name="직선 연결선 1658">
              <a:extLst>
                <a:ext uri="{FF2B5EF4-FFF2-40B4-BE49-F238E27FC236}">
                  <a16:creationId xmlns:a16="http://schemas.microsoft.com/office/drawing/2014/main" id="{943EACD0-435E-6432-D720-A3406544F36B}"/>
                </a:ext>
              </a:extLst>
            </p:cNvPr>
            <p:cNvCxnSpPr>
              <a:cxnSpLocks/>
            </p:cNvCxnSpPr>
            <p:nvPr/>
          </p:nvCxnSpPr>
          <p:spPr>
            <a:xfrm>
              <a:off x="817390" y="2874445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0" name="직선 연결선 1659">
              <a:extLst>
                <a:ext uri="{FF2B5EF4-FFF2-40B4-BE49-F238E27FC236}">
                  <a16:creationId xmlns:a16="http://schemas.microsoft.com/office/drawing/2014/main" id="{872EE03E-7880-311F-A2C5-CF165579C925}"/>
                </a:ext>
              </a:extLst>
            </p:cNvPr>
            <p:cNvCxnSpPr>
              <a:cxnSpLocks/>
            </p:cNvCxnSpPr>
            <p:nvPr/>
          </p:nvCxnSpPr>
          <p:spPr>
            <a:xfrm>
              <a:off x="819771" y="2910164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1" name="직선 연결선 1660">
              <a:extLst>
                <a:ext uri="{FF2B5EF4-FFF2-40B4-BE49-F238E27FC236}">
                  <a16:creationId xmlns:a16="http://schemas.microsoft.com/office/drawing/2014/main" id="{A9641D5E-9FA5-999C-FF9D-93BBCB3AF5A6}"/>
                </a:ext>
              </a:extLst>
            </p:cNvPr>
            <p:cNvCxnSpPr>
              <a:cxnSpLocks/>
            </p:cNvCxnSpPr>
            <p:nvPr/>
          </p:nvCxnSpPr>
          <p:spPr>
            <a:xfrm>
              <a:off x="1157909" y="291968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4" name="직선 연결선 1663">
              <a:extLst>
                <a:ext uri="{FF2B5EF4-FFF2-40B4-BE49-F238E27FC236}">
                  <a16:creationId xmlns:a16="http://schemas.microsoft.com/office/drawing/2014/main" id="{807A4695-4722-E698-483B-7E1A4246CF91}"/>
                </a:ext>
              </a:extLst>
            </p:cNvPr>
            <p:cNvCxnSpPr>
              <a:cxnSpLocks/>
            </p:cNvCxnSpPr>
            <p:nvPr/>
          </p:nvCxnSpPr>
          <p:spPr>
            <a:xfrm>
              <a:off x="1496046" y="291651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5" name="직선 연결선 1664">
              <a:extLst>
                <a:ext uri="{FF2B5EF4-FFF2-40B4-BE49-F238E27FC236}">
                  <a16:creationId xmlns:a16="http://schemas.microsoft.com/office/drawing/2014/main" id="{60D44F7F-CD43-BCF0-E8EC-DDB36C6F8B1E}"/>
                </a:ext>
              </a:extLst>
            </p:cNvPr>
            <p:cNvCxnSpPr>
              <a:cxnSpLocks/>
            </p:cNvCxnSpPr>
            <p:nvPr/>
          </p:nvCxnSpPr>
          <p:spPr>
            <a:xfrm>
              <a:off x="1669084" y="291651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6" name="직선 연결선 1665">
              <a:extLst>
                <a:ext uri="{FF2B5EF4-FFF2-40B4-BE49-F238E27FC236}">
                  <a16:creationId xmlns:a16="http://schemas.microsoft.com/office/drawing/2014/main" id="{CAA2C5F4-BFA4-786B-D990-30F280A0A25C}"/>
                </a:ext>
              </a:extLst>
            </p:cNvPr>
            <p:cNvCxnSpPr>
              <a:cxnSpLocks/>
            </p:cNvCxnSpPr>
            <p:nvPr/>
          </p:nvCxnSpPr>
          <p:spPr>
            <a:xfrm>
              <a:off x="2007221" y="291333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7" name="직선 연결선 1666">
              <a:extLst>
                <a:ext uri="{FF2B5EF4-FFF2-40B4-BE49-F238E27FC236}">
                  <a16:creationId xmlns:a16="http://schemas.microsoft.com/office/drawing/2014/main" id="{8DDFAAFE-B3D5-945B-C2C6-5C90F30951C6}"/>
                </a:ext>
              </a:extLst>
            </p:cNvPr>
            <p:cNvCxnSpPr>
              <a:cxnSpLocks/>
            </p:cNvCxnSpPr>
            <p:nvPr/>
          </p:nvCxnSpPr>
          <p:spPr>
            <a:xfrm>
              <a:off x="1326184" y="291968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9" name="직선 연결선 1668">
              <a:extLst>
                <a:ext uri="{FF2B5EF4-FFF2-40B4-BE49-F238E27FC236}">
                  <a16:creationId xmlns:a16="http://schemas.microsoft.com/office/drawing/2014/main" id="{EAFBC0BD-B8E8-8CB1-8715-84D9615AE29C}"/>
                </a:ext>
              </a:extLst>
            </p:cNvPr>
            <p:cNvCxnSpPr>
              <a:cxnSpLocks/>
            </p:cNvCxnSpPr>
            <p:nvPr/>
          </p:nvCxnSpPr>
          <p:spPr>
            <a:xfrm>
              <a:off x="1837359" y="291651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직선 연결선 1669">
              <a:extLst>
                <a:ext uri="{FF2B5EF4-FFF2-40B4-BE49-F238E27FC236}">
                  <a16:creationId xmlns:a16="http://schemas.microsoft.com/office/drawing/2014/main" id="{55CC9885-0B14-6A24-4382-F43326E5AD6D}"/>
                </a:ext>
              </a:extLst>
            </p:cNvPr>
            <p:cNvCxnSpPr>
              <a:cxnSpLocks/>
            </p:cNvCxnSpPr>
            <p:nvPr/>
          </p:nvCxnSpPr>
          <p:spPr>
            <a:xfrm>
              <a:off x="2175496" y="2913339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직선 연결선 1670">
              <a:extLst>
                <a:ext uri="{FF2B5EF4-FFF2-40B4-BE49-F238E27FC236}">
                  <a16:creationId xmlns:a16="http://schemas.microsoft.com/office/drawing/2014/main" id="{FE5FE441-1B63-EC22-6DE9-ADA81A5DF3EC}"/>
                </a:ext>
              </a:extLst>
            </p:cNvPr>
            <p:cNvCxnSpPr>
              <a:cxnSpLocks/>
            </p:cNvCxnSpPr>
            <p:nvPr/>
          </p:nvCxnSpPr>
          <p:spPr>
            <a:xfrm>
              <a:off x="992809" y="2922864"/>
              <a:ext cx="0" cy="275582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직선 연결선 1671">
              <a:extLst>
                <a:ext uri="{FF2B5EF4-FFF2-40B4-BE49-F238E27FC236}">
                  <a16:creationId xmlns:a16="http://schemas.microsoft.com/office/drawing/2014/main" id="{168319B8-40AF-C62C-99E2-61D0FE2D6816}"/>
                </a:ext>
              </a:extLst>
            </p:cNvPr>
            <p:cNvCxnSpPr>
              <a:cxnSpLocks/>
            </p:cNvCxnSpPr>
            <p:nvPr/>
          </p:nvCxnSpPr>
          <p:spPr>
            <a:xfrm>
              <a:off x="817390" y="2593458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직선 연결선 1672">
              <a:extLst>
                <a:ext uri="{FF2B5EF4-FFF2-40B4-BE49-F238E27FC236}">
                  <a16:creationId xmlns:a16="http://schemas.microsoft.com/office/drawing/2014/main" id="{AD7A53B0-FDB5-EE0F-09A7-E073632CD8C5}"/>
                </a:ext>
              </a:extLst>
            </p:cNvPr>
            <p:cNvCxnSpPr>
              <a:cxnSpLocks/>
            </p:cNvCxnSpPr>
            <p:nvPr/>
          </p:nvCxnSpPr>
          <p:spPr>
            <a:xfrm>
              <a:off x="812627" y="2417246"/>
              <a:ext cx="1528391" cy="0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74" name="TextBox 1673">
              <a:extLst>
                <a:ext uri="{FF2B5EF4-FFF2-40B4-BE49-F238E27FC236}">
                  <a16:creationId xmlns:a16="http://schemas.microsoft.com/office/drawing/2014/main" id="{FD7BC67A-80A0-9BBA-619D-34B726EA96CC}"/>
                </a:ext>
              </a:extLst>
            </p:cNvPr>
            <p:cNvSpPr txBox="1"/>
            <p:nvPr/>
          </p:nvSpPr>
          <p:spPr>
            <a:xfrm>
              <a:off x="796731" y="2130077"/>
              <a:ext cx="565725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명</a:t>
              </a:r>
            </a:p>
          </p:txBody>
        </p:sp>
        <p:sp>
          <p:nvSpPr>
            <p:cNvPr id="1675" name="TextBox 1674">
              <a:extLst>
                <a:ext uri="{FF2B5EF4-FFF2-40B4-BE49-F238E27FC236}">
                  <a16:creationId xmlns:a16="http://schemas.microsoft.com/office/drawing/2014/main" id="{651763A3-DCA7-AFA1-6B52-A5F0C6E3701E}"/>
                </a:ext>
              </a:extLst>
            </p:cNvPr>
            <p:cNvSpPr txBox="1"/>
            <p:nvPr/>
          </p:nvSpPr>
          <p:spPr>
            <a:xfrm>
              <a:off x="898441" y="2379274"/>
              <a:ext cx="151108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전</a:t>
              </a: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화 번 호 </a:t>
              </a: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(010</a:t>
              </a:r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제외</a:t>
              </a:r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  <a:endPara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676" name="직선 연결선 1675">
              <a:extLst>
                <a:ext uri="{FF2B5EF4-FFF2-40B4-BE49-F238E27FC236}">
                  <a16:creationId xmlns:a16="http://schemas.microsoft.com/office/drawing/2014/main" id="{17931C00-7B9D-9599-5FA1-27A08AC8DDFF}"/>
                </a:ext>
              </a:extLst>
            </p:cNvPr>
            <p:cNvCxnSpPr>
              <a:cxnSpLocks/>
            </p:cNvCxnSpPr>
            <p:nvPr/>
          </p:nvCxnSpPr>
          <p:spPr>
            <a:xfrm>
              <a:off x="1246491" y="1843364"/>
              <a:ext cx="1762293" cy="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7" name="직선 연결선 1676">
              <a:extLst>
                <a:ext uri="{FF2B5EF4-FFF2-40B4-BE49-F238E27FC236}">
                  <a16:creationId xmlns:a16="http://schemas.microsoft.com/office/drawing/2014/main" id="{82348AED-3F09-4F62-3C5B-84543CB3FD51}"/>
                </a:ext>
              </a:extLst>
            </p:cNvPr>
            <p:cNvCxnSpPr>
              <a:cxnSpLocks/>
            </p:cNvCxnSpPr>
            <p:nvPr/>
          </p:nvCxnSpPr>
          <p:spPr>
            <a:xfrm>
              <a:off x="1157811" y="263916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8" name="직선 연결선 1677">
              <a:extLst>
                <a:ext uri="{FF2B5EF4-FFF2-40B4-BE49-F238E27FC236}">
                  <a16:creationId xmlns:a16="http://schemas.microsoft.com/office/drawing/2014/main" id="{764A7478-42B2-B9DB-946D-9AE65440CF77}"/>
                </a:ext>
              </a:extLst>
            </p:cNvPr>
            <p:cNvCxnSpPr>
              <a:cxnSpLocks/>
            </p:cNvCxnSpPr>
            <p:nvPr/>
          </p:nvCxnSpPr>
          <p:spPr>
            <a:xfrm>
              <a:off x="1495774" y="263889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9" name="직선 연결선 1678">
              <a:extLst>
                <a:ext uri="{FF2B5EF4-FFF2-40B4-BE49-F238E27FC236}">
                  <a16:creationId xmlns:a16="http://schemas.microsoft.com/office/drawing/2014/main" id="{7ED37C8C-06EC-7F09-2200-9D807C414EB7}"/>
                </a:ext>
              </a:extLst>
            </p:cNvPr>
            <p:cNvCxnSpPr>
              <a:cxnSpLocks/>
            </p:cNvCxnSpPr>
            <p:nvPr/>
          </p:nvCxnSpPr>
          <p:spPr>
            <a:xfrm>
              <a:off x="1665548" y="263889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0" name="직선 연결선 1679">
              <a:extLst>
                <a:ext uri="{FF2B5EF4-FFF2-40B4-BE49-F238E27FC236}">
                  <a16:creationId xmlns:a16="http://schemas.microsoft.com/office/drawing/2014/main" id="{EE50C60C-8662-07B6-B176-C7BAA6F2A60F}"/>
                </a:ext>
              </a:extLst>
            </p:cNvPr>
            <p:cNvCxnSpPr>
              <a:cxnSpLocks/>
            </p:cNvCxnSpPr>
            <p:nvPr/>
          </p:nvCxnSpPr>
          <p:spPr>
            <a:xfrm>
              <a:off x="2003512" y="263862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1" name="직선 연결선 1680">
              <a:extLst>
                <a:ext uri="{FF2B5EF4-FFF2-40B4-BE49-F238E27FC236}">
                  <a16:creationId xmlns:a16="http://schemas.microsoft.com/office/drawing/2014/main" id="{726163B2-B8DF-5E5D-6C85-A7027E212375}"/>
                </a:ext>
              </a:extLst>
            </p:cNvPr>
            <p:cNvCxnSpPr>
              <a:cxnSpLocks/>
            </p:cNvCxnSpPr>
            <p:nvPr/>
          </p:nvCxnSpPr>
          <p:spPr>
            <a:xfrm>
              <a:off x="1326000" y="263916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2" name="직선 연결선 1681">
              <a:extLst>
                <a:ext uri="{FF2B5EF4-FFF2-40B4-BE49-F238E27FC236}">
                  <a16:creationId xmlns:a16="http://schemas.microsoft.com/office/drawing/2014/main" id="{8F6E80C7-9BD6-E317-5E2A-0F6996708082}"/>
                </a:ext>
              </a:extLst>
            </p:cNvPr>
            <p:cNvCxnSpPr>
              <a:cxnSpLocks/>
            </p:cNvCxnSpPr>
            <p:nvPr/>
          </p:nvCxnSpPr>
          <p:spPr>
            <a:xfrm>
              <a:off x="1833737" y="263889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3" name="직선 연결선 1682">
              <a:extLst>
                <a:ext uri="{FF2B5EF4-FFF2-40B4-BE49-F238E27FC236}">
                  <a16:creationId xmlns:a16="http://schemas.microsoft.com/office/drawing/2014/main" id="{5A3AFCA4-A86E-DFB5-3D64-CB73E803A40B}"/>
                </a:ext>
              </a:extLst>
            </p:cNvPr>
            <p:cNvCxnSpPr>
              <a:cxnSpLocks/>
            </p:cNvCxnSpPr>
            <p:nvPr/>
          </p:nvCxnSpPr>
          <p:spPr>
            <a:xfrm>
              <a:off x="2171700" y="2638621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4" name="직선 연결선 1683">
              <a:extLst>
                <a:ext uri="{FF2B5EF4-FFF2-40B4-BE49-F238E27FC236}">
                  <a16:creationId xmlns:a16="http://schemas.microsoft.com/office/drawing/2014/main" id="{B9A23EF7-7BFB-50EB-E4DD-51E9420F472B}"/>
                </a:ext>
              </a:extLst>
            </p:cNvPr>
            <p:cNvCxnSpPr>
              <a:cxnSpLocks/>
            </p:cNvCxnSpPr>
            <p:nvPr/>
          </p:nvCxnSpPr>
          <p:spPr>
            <a:xfrm>
              <a:off x="989621" y="2639430"/>
              <a:ext cx="0" cy="234141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4" name="사각형: 둥근 위쪽 모서리 1693">
              <a:extLst>
                <a:ext uri="{FF2B5EF4-FFF2-40B4-BE49-F238E27FC236}">
                  <a16:creationId xmlns:a16="http://schemas.microsoft.com/office/drawing/2014/main" id="{D94D955B-6366-98BE-460D-1585C379F8DF}"/>
                </a:ext>
              </a:extLst>
            </p:cNvPr>
            <p:cNvSpPr/>
            <p:nvPr/>
          </p:nvSpPr>
          <p:spPr>
            <a:xfrm rot="16200000">
              <a:off x="704901" y="5869233"/>
              <a:ext cx="667225" cy="424237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8E7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695" name="사각형: 둥근 모서리 1694">
              <a:extLst>
                <a:ext uri="{FF2B5EF4-FFF2-40B4-BE49-F238E27FC236}">
                  <a16:creationId xmlns:a16="http://schemas.microsoft.com/office/drawing/2014/main" id="{C330CC9A-ED7A-1344-8B4B-C03531D13F4A}"/>
                </a:ext>
              </a:extLst>
            </p:cNvPr>
            <p:cNvSpPr/>
            <p:nvPr/>
          </p:nvSpPr>
          <p:spPr>
            <a:xfrm>
              <a:off x="819152" y="5742216"/>
              <a:ext cx="2211766" cy="655534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56021E92-326B-46E4-7B29-F5766033A082}"/>
                </a:ext>
              </a:extLst>
            </p:cNvPr>
            <p:cNvSpPr txBox="1"/>
            <p:nvPr/>
          </p:nvSpPr>
          <p:spPr>
            <a:xfrm>
              <a:off x="767024" y="5802065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BB5287D0-10B5-3F9F-7D74-388FAC9B4B69}"/>
                </a:ext>
              </a:extLst>
            </p:cNvPr>
            <p:cNvSpPr txBox="1"/>
            <p:nvPr/>
          </p:nvSpPr>
          <p:spPr>
            <a:xfrm>
              <a:off x="754153" y="6163978"/>
              <a:ext cx="97272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</a:p>
          </p:txBody>
        </p:sp>
        <p:grpSp>
          <p:nvGrpSpPr>
            <p:cNvPr id="1744" name="그룹 1743">
              <a:extLst>
                <a:ext uri="{FF2B5EF4-FFF2-40B4-BE49-F238E27FC236}">
                  <a16:creationId xmlns:a16="http://schemas.microsoft.com/office/drawing/2014/main" id="{6A42FD9A-646D-21BA-92C1-5F9A1759BED3}"/>
                </a:ext>
              </a:extLst>
            </p:cNvPr>
            <p:cNvGrpSpPr/>
            <p:nvPr/>
          </p:nvGrpSpPr>
          <p:grpSpPr>
            <a:xfrm>
              <a:off x="1042129" y="2963995"/>
              <a:ext cx="64300" cy="2632135"/>
              <a:chOff x="10797297" y="2445905"/>
              <a:chExt cx="64300" cy="2632135"/>
            </a:xfrm>
          </p:grpSpPr>
          <p:sp>
            <p:nvSpPr>
              <p:cNvPr id="1703" name="모서리가 둥근 직사각형 1002">
                <a:extLst>
                  <a:ext uri="{FF2B5EF4-FFF2-40B4-BE49-F238E27FC236}">
                    <a16:creationId xmlns:a16="http://schemas.microsoft.com/office/drawing/2014/main" id="{0377E3FB-4F60-2EB4-5A26-4F6208AE0943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6" name="모서리가 둥근 직사각형 999">
                <a:extLst>
                  <a:ext uri="{FF2B5EF4-FFF2-40B4-BE49-F238E27FC236}">
                    <a16:creationId xmlns:a16="http://schemas.microsoft.com/office/drawing/2014/main" id="{0FCF2FEE-871D-1A36-C6C8-4163E2135733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9" name="모서리가 둥근 직사각형 996">
                <a:extLst>
                  <a:ext uri="{FF2B5EF4-FFF2-40B4-BE49-F238E27FC236}">
                    <a16:creationId xmlns:a16="http://schemas.microsoft.com/office/drawing/2014/main" id="{23355FB0-9AA4-1DC5-341B-D10573647BCD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2" name="모서리가 둥근 직사각형 993">
                <a:extLst>
                  <a:ext uri="{FF2B5EF4-FFF2-40B4-BE49-F238E27FC236}">
                    <a16:creationId xmlns:a16="http://schemas.microsoft.com/office/drawing/2014/main" id="{0D7E0F5C-C12B-7B40-754D-6F3AF46426E0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5" name="모서리가 둥근 직사각형 990">
                <a:extLst>
                  <a:ext uri="{FF2B5EF4-FFF2-40B4-BE49-F238E27FC236}">
                    <a16:creationId xmlns:a16="http://schemas.microsoft.com/office/drawing/2014/main" id="{3BE7869E-6F67-6693-09E8-E20C092A17FC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8" name="모서리가 둥근 직사각형 987">
                <a:extLst>
                  <a:ext uri="{FF2B5EF4-FFF2-40B4-BE49-F238E27FC236}">
                    <a16:creationId xmlns:a16="http://schemas.microsoft.com/office/drawing/2014/main" id="{3897C02A-4EFA-B8B0-D85C-E1532B68BA3D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1" name="모서리가 둥근 직사각형 984">
                <a:extLst>
                  <a:ext uri="{FF2B5EF4-FFF2-40B4-BE49-F238E27FC236}">
                    <a16:creationId xmlns:a16="http://schemas.microsoft.com/office/drawing/2014/main" id="{2896B807-6C6B-6334-B287-7783B7CB1A92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4" name="모서리가 둥근 직사각형 981">
                <a:extLst>
                  <a:ext uri="{FF2B5EF4-FFF2-40B4-BE49-F238E27FC236}">
                    <a16:creationId xmlns:a16="http://schemas.microsoft.com/office/drawing/2014/main" id="{1F1FBCF0-02DF-2928-301A-E9EF99BC8A81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27" name="모서리가 둥근 직사각형 978">
                <a:extLst>
                  <a:ext uri="{FF2B5EF4-FFF2-40B4-BE49-F238E27FC236}">
                    <a16:creationId xmlns:a16="http://schemas.microsoft.com/office/drawing/2014/main" id="{812599DC-1BF4-E654-D6DF-AAA6DAC7C752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30" name="모서리가 둥근 직사각형 975">
                <a:extLst>
                  <a:ext uri="{FF2B5EF4-FFF2-40B4-BE49-F238E27FC236}">
                    <a16:creationId xmlns:a16="http://schemas.microsoft.com/office/drawing/2014/main" id="{BB01CF6C-0458-2D9B-03F4-6AA356591294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1732" name="사각형: 둥근 위쪽 모서리 1731">
              <a:extLst>
                <a:ext uri="{FF2B5EF4-FFF2-40B4-BE49-F238E27FC236}">
                  <a16:creationId xmlns:a16="http://schemas.microsoft.com/office/drawing/2014/main" id="{6027BF4C-577C-AFDF-ACAC-88F50E2B88F4}"/>
                </a:ext>
              </a:extLst>
            </p:cNvPr>
            <p:cNvSpPr/>
            <p:nvPr/>
          </p:nvSpPr>
          <p:spPr>
            <a:xfrm>
              <a:off x="7411334" y="3467787"/>
              <a:ext cx="1611085" cy="282147"/>
            </a:xfrm>
            <a:prstGeom prst="round2SameRect">
              <a:avLst>
                <a:gd name="adj1" fmla="val 10333"/>
                <a:gd name="adj2" fmla="val 0"/>
              </a:avLst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745" name="그룹 1744">
              <a:extLst>
                <a:ext uri="{FF2B5EF4-FFF2-40B4-BE49-F238E27FC236}">
                  <a16:creationId xmlns:a16="http://schemas.microsoft.com/office/drawing/2014/main" id="{80AF7EDD-690E-974A-926A-62D6D0E2DD8D}"/>
                </a:ext>
              </a:extLst>
            </p:cNvPr>
            <p:cNvGrpSpPr/>
            <p:nvPr/>
          </p:nvGrpSpPr>
          <p:grpSpPr>
            <a:xfrm>
              <a:off x="1213579" y="2963995"/>
              <a:ext cx="64300" cy="2632135"/>
              <a:chOff x="10797297" y="2445905"/>
              <a:chExt cx="64300" cy="2632135"/>
            </a:xfrm>
          </p:grpSpPr>
          <p:sp>
            <p:nvSpPr>
              <p:cNvPr id="1746" name="모서리가 둥근 직사각형 1002">
                <a:extLst>
                  <a:ext uri="{FF2B5EF4-FFF2-40B4-BE49-F238E27FC236}">
                    <a16:creationId xmlns:a16="http://schemas.microsoft.com/office/drawing/2014/main" id="{13D8DA01-8661-6ABB-DE86-2C81408F192E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7" name="모서리가 둥근 직사각형 999">
                <a:extLst>
                  <a:ext uri="{FF2B5EF4-FFF2-40B4-BE49-F238E27FC236}">
                    <a16:creationId xmlns:a16="http://schemas.microsoft.com/office/drawing/2014/main" id="{251F8793-021E-4CD3-0EA1-BCB757EC4E8A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8" name="모서리가 둥근 직사각형 996">
                <a:extLst>
                  <a:ext uri="{FF2B5EF4-FFF2-40B4-BE49-F238E27FC236}">
                    <a16:creationId xmlns:a16="http://schemas.microsoft.com/office/drawing/2014/main" id="{A0985394-5E84-4DAE-1B5F-1278B69BA114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9" name="모서리가 둥근 직사각형 993">
                <a:extLst>
                  <a:ext uri="{FF2B5EF4-FFF2-40B4-BE49-F238E27FC236}">
                    <a16:creationId xmlns:a16="http://schemas.microsoft.com/office/drawing/2014/main" id="{1575409A-57C8-1E83-5382-36A23132C807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0" name="모서리가 둥근 직사각형 990">
                <a:extLst>
                  <a:ext uri="{FF2B5EF4-FFF2-40B4-BE49-F238E27FC236}">
                    <a16:creationId xmlns:a16="http://schemas.microsoft.com/office/drawing/2014/main" id="{2677A91E-C07A-AEA5-5A06-BA2184D05F76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1" name="모서리가 둥근 직사각형 987">
                <a:extLst>
                  <a:ext uri="{FF2B5EF4-FFF2-40B4-BE49-F238E27FC236}">
                    <a16:creationId xmlns:a16="http://schemas.microsoft.com/office/drawing/2014/main" id="{AEA64482-408E-BDCD-C962-A6E9B001D02B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2" name="모서리가 둥근 직사각형 984">
                <a:extLst>
                  <a:ext uri="{FF2B5EF4-FFF2-40B4-BE49-F238E27FC236}">
                    <a16:creationId xmlns:a16="http://schemas.microsoft.com/office/drawing/2014/main" id="{45B1A631-99F7-B04A-1D70-19AC39D44EEB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3" name="모서리가 둥근 직사각형 981">
                <a:extLst>
                  <a:ext uri="{FF2B5EF4-FFF2-40B4-BE49-F238E27FC236}">
                    <a16:creationId xmlns:a16="http://schemas.microsoft.com/office/drawing/2014/main" id="{77F6CBB0-C07C-CC5E-922A-330377936DBD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4" name="모서리가 둥근 직사각형 978">
                <a:extLst>
                  <a:ext uri="{FF2B5EF4-FFF2-40B4-BE49-F238E27FC236}">
                    <a16:creationId xmlns:a16="http://schemas.microsoft.com/office/drawing/2014/main" id="{DBBFC092-0336-489D-5AC7-632BF55E1B01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5" name="모서리가 둥근 직사각형 975">
                <a:extLst>
                  <a:ext uri="{FF2B5EF4-FFF2-40B4-BE49-F238E27FC236}">
                    <a16:creationId xmlns:a16="http://schemas.microsoft.com/office/drawing/2014/main" id="{DD6B463F-1331-67D6-2CC5-460F5A2B315F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56" name="그룹 1755">
              <a:extLst>
                <a:ext uri="{FF2B5EF4-FFF2-40B4-BE49-F238E27FC236}">
                  <a16:creationId xmlns:a16="http://schemas.microsoft.com/office/drawing/2014/main" id="{B6568474-DBF4-36CB-F640-D04AEBDBAFFE}"/>
                </a:ext>
              </a:extLst>
            </p:cNvPr>
            <p:cNvGrpSpPr/>
            <p:nvPr/>
          </p:nvGrpSpPr>
          <p:grpSpPr>
            <a:xfrm>
              <a:off x="1380266" y="2967169"/>
              <a:ext cx="64300" cy="2632135"/>
              <a:chOff x="10797297" y="2445905"/>
              <a:chExt cx="64300" cy="2632135"/>
            </a:xfrm>
          </p:grpSpPr>
          <p:sp>
            <p:nvSpPr>
              <p:cNvPr id="1757" name="모서리가 둥근 직사각형 1002">
                <a:extLst>
                  <a:ext uri="{FF2B5EF4-FFF2-40B4-BE49-F238E27FC236}">
                    <a16:creationId xmlns:a16="http://schemas.microsoft.com/office/drawing/2014/main" id="{7B074C74-F0E3-C3C5-5CCB-986CC8A3FC89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8" name="모서리가 둥근 직사각형 999">
                <a:extLst>
                  <a:ext uri="{FF2B5EF4-FFF2-40B4-BE49-F238E27FC236}">
                    <a16:creationId xmlns:a16="http://schemas.microsoft.com/office/drawing/2014/main" id="{A6768668-49B3-EF86-882E-E131B7ABA75E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9" name="모서리가 둥근 직사각형 996">
                <a:extLst>
                  <a:ext uri="{FF2B5EF4-FFF2-40B4-BE49-F238E27FC236}">
                    <a16:creationId xmlns:a16="http://schemas.microsoft.com/office/drawing/2014/main" id="{1D5AD0F5-D0C4-367D-12CA-521393C43F51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0" name="모서리가 둥근 직사각형 993">
                <a:extLst>
                  <a:ext uri="{FF2B5EF4-FFF2-40B4-BE49-F238E27FC236}">
                    <a16:creationId xmlns:a16="http://schemas.microsoft.com/office/drawing/2014/main" id="{3A8BF28A-54A6-9576-33EC-86752DA1FB86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1" name="모서리가 둥근 직사각형 990">
                <a:extLst>
                  <a:ext uri="{FF2B5EF4-FFF2-40B4-BE49-F238E27FC236}">
                    <a16:creationId xmlns:a16="http://schemas.microsoft.com/office/drawing/2014/main" id="{B5A4A948-590C-C836-8887-ADB92F2EA0E9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2" name="모서리가 둥근 직사각형 987">
                <a:extLst>
                  <a:ext uri="{FF2B5EF4-FFF2-40B4-BE49-F238E27FC236}">
                    <a16:creationId xmlns:a16="http://schemas.microsoft.com/office/drawing/2014/main" id="{EC9E9244-F98D-AABA-EF0E-E7ECFD3D5DBC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3" name="모서리가 둥근 직사각형 984">
                <a:extLst>
                  <a:ext uri="{FF2B5EF4-FFF2-40B4-BE49-F238E27FC236}">
                    <a16:creationId xmlns:a16="http://schemas.microsoft.com/office/drawing/2014/main" id="{AB7ADAE8-897A-BF6F-0151-F98259ECA956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4" name="모서리가 둥근 직사각형 981">
                <a:extLst>
                  <a:ext uri="{FF2B5EF4-FFF2-40B4-BE49-F238E27FC236}">
                    <a16:creationId xmlns:a16="http://schemas.microsoft.com/office/drawing/2014/main" id="{2DD5A564-0B41-964C-F27C-0639E8451362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5" name="모서리가 둥근 직사각형 978">
                <a:extLst>
                  <a:ext uri="{FF2B5EF4-FFF2-40B4-BE49-F238E27FC236}">
                    <a16:creationId xmlns:a16="http://schemas.microsoft.com/office/drawing/2014/main" id="{DA381137-84DB-CBBB-B1EB-DC1EAD59948D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6" name="모서리가 둥근 직사각형 975">
                <a:extLst>
                  <a:ext uri="{FF2B5EF4-FFF2-40B4-BE49-F238E27FC236}">
                    <a16:creationId xmlns:a16="http://schemas.microsoft.com/office/drawing/2014/main" id="{E8A6D9DE-BD0E-E1AE-8055-637807389B74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67" name="그룹 1766">
              <a:extLst>
                <a:ext uri="{FF2B5EF4-FFF2-40B4-BE49-F238E27FC236}">
                  <a16:creationId xmlns:a16="http://schemas.microsoft.com/office/drawing/2014/main" id="{F0FD8A43-1F47-1753-0294-523824DD4CC9}"/>
                </a:ext>
              </a:extLst>
            </p:cNvPr>
            <p:cNvGrpSpPr/>
            <p:nvPr/>
          </p:nvGrpSpPr>
          <p:grpSpPr>
            <a:xfrm>
              <a:off x="870679" y="2970345"/>
              <a:ext cx="64300" cy="2632135"/>
              <a:chOff x="10797297" y="2445905"/>
              <a:chExt cx="64300" cy="2632135"/>
            </a:xfrm>
          </p:grpSpPr>
          <p:sp>
            <p:nvSpPr>
              <p:cNvPr id="1768" name="모서리가 둥근 직사각형 1002">
                <a:extLst>
                  <a:ext uri="{FF2B5EF4-FFF2-40B4-BE49-F238E27FC236}">
                    <a16:creationId xmlns:a16="http://schemas.microsoft.com/office/drawing/2014/main" id="{B4435D3B-95FE-D8D6-805E-AD5D9652109B}"/>
                  </a:ext>
                </a:extLst>
              </p:cNvPr>
              <p:cNvSpPr/>
              <p:nvPr/>
            </p:nvSpPr>
            <p:spPr>
              <a:xfrm>
                <a:off x="10799406" y="244590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9" name="모서리가 둥근 직사각형 999">
                <a:extLst>
                  <a:ext uri="{FF2B5EF4-FFF2-40B4-BE49-F238E27FC236}">
                    <a16:creationId xmlns:a16="http://schemas.microsoft.com/office/drawing/2014/main" id="{8D694C7C-A83F-A37A-47D9-07235E5C9F93}"/>
                  </a:ext>
                </a:extLst>
              </p:cNvPr>
              <p:cNvSpPr/>
              <p:nvPr/>
            </p:nvSpPr>
            <p:spPr>
              <a:xfrm>
                <a:off x="10798668" y="2725368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0" name="모서리가 둥근 직사각형 996">
                <a:extLst>
                  <a:ext uri="{FF2B5EF4-FFF2-40B4-BE49-F238E27FC236}">
                    <a16:creationId xmlns:a16="http://schemas.microsoft.com/office/drawing/2014/main" id="{B940FF7C-38D2-B4FB-8DBD-6B474C3B1084}"/>
                  </a:ext>
                </a:extLst>
              </p:cNvPr>
              <p:cNvSpPr/>
              <p:nvPr/>
            </p:nvSpPr>
            <p:spPr>
              <a:xfrm>
                <a:off x="10799406" y="3007050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1" name="모서리가 둥근 직사각형 993">
                <a:extLst>
                  <a:ext uri="{FF2B5EF4-FFF2-40B4-BE49-F238E27FC236}">
                    <a16:creationId xmlns:a16="http://schemas.microsoft.com/office/drawing/2014/main" id="{AE37456D-B4D0-8CD9-E670-778527470FBE}"/>
                  </a:ext>
                </a:extLst>
              </p:cNvPr>
              <p:cNvSpPr/>
              <p:nvPr/>
            </p:nvSpPr>
            <p:spPr>
              <a:xfrm>
                <a:off x="10800472" y="329162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2" name="모서리가 둥근 직사각형 990">
                <a:extLst>
                  <a:ext uri="{FF2B5EF4-FFF2-40B4-BE49-F238E27FC236}">
                    <a16:creationId xmlns:a16="http://schemas.microsoft.com/office/drawing/2014/main" id="{97FF4337-A784-ADE4-AAFA-755B42B8A735}"/>
                  </a:ext>
                </a:extLst>
              </p:cNvPr>
              <p:cNvSpPr/>
              <p:nvPr/>
            </p:nvSpPr>
            <p:spPr>
              <a:xfrm>
                <a:off x="10801843" y="357200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3" name="모서리가 둥근 직사각형 987">
                <a:extLst>
                  <a:ext uri="{FF2B5EF4-FFF2-40B4-BE49-F238E27FC236}">
                    <a16:creationId xmlns:a16="http://schemas.microsoft.com/office/drawing/2014/main" id="{85A0CEE0-E81B-C21B-CC08-24519C70B1D2}"/>
                  </a:ext>
                </a:extLst>
              </p:cNvPr>
              <p:cNvSpPr/>
              <p:nvPr/>
            </p:nvSpPr>
            <p:spPr>
              <a:xfrm>
                <a:off x="10800472" y="3852264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4" name="모서리가 둥근 직사각형 984">
                <a:extLst>
                  <a:ext uri="{FF2B5EF4-FFF2-40B4-BE49-F238E27FC236}">
                    <a16:creationId xmlns:a16="http://schemas.microsoft.com/office/drawing/2014/main" id="{CA98266E-14F7-76AD-79CD-5F40E151257C}"/>
                  </a:ext>
                </a:extLst>
              </p:cNvPr>
              <p:cNvSpPr/>
              <p:nvPr/>
            </p:nvSpPr>
            <p:spPr>
              <a:xfrm>
                <a:off x="10797297" y="413377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5" name="모서리가 둥근 직사각형 981">
                <a:extLst>
                  <a:ext uri="{FF2B5EF4-FFF2-40B4-BE49-F238E27FC236}">
                    <a16:creationId xmlns:a16="http://schemas.microsoft.com/office/drawing/2014/main" id="{23619CF9-6303-414A-B752-D66F64A4E110}"/>
                  </a:ext>
                </a:extLst>
              </p:cNvPr>
              <p:cNvSpPr/>
              <p:nvPr/>
            </p:nvSpPr>
            <p:spPr>
              <a:xfrm>
                <a:off x="10802066" y="442203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6" name="모서리가 둥근 직사각형 978">
                <a:extLst>
                  <a:ext uri="{FF2B5EF4-FFF2-40B4-BE49-F238E27FC236}">
                    <a16:creationId xmlns:a16="http://schemas.microsoft.com/office/drawing/2014/main" id="{61ADA471-A65D-5CEB-0930-BDB033AE73BC}"/>
                  </a:ext>
                </a:extLst>
              </p:cNvPr>
              <p:cNvSpPr/>
              <p:nvPr/>
            </p:nvSpPr>
            <p:spPr>
              <a:xfrm>
                <a:off x="10798314" y="4699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77" name="모서리가 둥근 직사각형 975">
                <a:extLst>
                  <a:ext uri="{FF2B5EF4-FFF2-40B4-BE49-F238E27FC236}">
                    <a16:creationId xmlns:a16="http://schemas.microsoft.com/office/drawing/2014/main" id="{99271868-E039-D57B-879A-06B0E91BED07}"/>
                  </a:ext>
                </a:extLst>
              </p:cNvPr>
              <p:cNvSpPr/>
              <p:nvPr/>
            </p:nvSpPr>
            <p:spPr>
              <a:xfrm>
                <a:off x="10798989" y="498063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99" name="그룹 798">
              <a:extLst>
                <a:ext uri="{FF2B5EF4-FFF2-40B4-BE49-F238E27FC236}">
                  <a16:creationId xmlns:a16="http://schemas.microsoft.com/office/drawing/2014/main" id="{891C533A-6B37-A914-606D-3C939EEAE28E}"/>
                </a:ext>
              </a:extLst>
            </p:cNvPr>
            <p:cNvGrpSpPr/>
            <p:nvPr/>
          </p:nvGrpSpPr>
          <p:grpSpPr>
            <a:xfrm>
              <a:off x="1715229" y="2963995"/>
              <a:ext cx="573887" cy="2638485"/>
              <a:chOff x="1023079" y="3186049"/>
              <a:chExt cx="573887" cy="2638485"/>
            </a:xfrm>
          </p:grpSpPr>
          <p:grpSp>
            <p:nvGrpSpPr>
              <p:cNvPr id="1866" name="그룹 1865">
                <a:extLst>
                  <a:ext uri="{FF2B5EF4-FFF2-40B4-BE49-F238E27FC236}">
                    <a16:creationId xmlns:a16="http://schemas.microsoft.com/office/drawing/2014/main" id="{28322D39-FC96-7981-686D-78B423E67520}"/>
                  </a:ext>
                </a:extLst>
              </p:cNvPr>
              <p:cNvGrpSpPr/>
              <p:nvPr/>
            </p:nvGrpSpPr>
            <p:grpSpPr>
              <a:xfrm>
                <a:off x="1194529" y="3186049"/>
                <a:ext cx="64300" cy="2632135"/>
                <a:chOff x="10797297" y="2445905"/>
                <a:chExt cx="64300" cy="2632135"/>
              </a:xfrm>
            </p:grpSpPr>
            <p:sp>
              <p:nvSpPr>
                <p:cNvPr id="1867" name="모서리가 둥근 직사각형 1002">
                  <a:extLst>
                    <a:ext uri="{FF2B5EF4-FFF2-40B4-BE49-F238E27FC236}">
                      <a16:creationId xmlns:a16="http://schemas.microsoft.com/office/drawing/2014/main" id="{8FFB7E88-2F05-BC2A-08CD-0D28E778CBBB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68" name="모서리가 둥근 직사각형 999">
                  <a:extLst>
                    <a:ext uri="{FF2B5EF4-FFF2-40B4-BE49-F238E27FC236}">
                      <a16:creationId xmlns:a16="http://schemas.microsoft.com/office/drawing/2014/main" id="{6DFD8604-CA22-7B76-E168-CAB8578A430E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69" name="모서리가 둥근 직사각형 996">
                  <a:extLst>
                    <a:ext uri="{FF2B5EF4-FFF2-40B4-BE49-F238E27FC236}">
                      <a16:creationId xmlns:a16="http://schemas.microsoft.com/office/drawing/2014/main" id="{1CD962D4-F9E0-B166-4EAA-5A138A5BB3A2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0" name="모서리가 둥근 직사각형 993">
                  <a:extLst>
                    <a:ext uri="{FF2B5EF4-FFF2-40B4-BE49-F238E27FC236}">
                      <a16:creationId xmlns:a16="http://schemas.microsoft.com/office/drawing/2014/main" id="{2B0D6AC4-D3D4-732D-0BA9-1A55669B24DC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1" name="모서리가 둥근 직사각형 990">
                  <a:extLst>
                    <a:ext uri="{FF2B5EF4-FFF2-40B4-BE49-F238E27FC236}">
                      <a16:creationId xmlns:a16="http://schemas.microsoft.com/office/drawing/2014/main" id="{DFFD03CA-A2A1-A799-D6D0-FA24492AE942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2" name="모서리가 둥근 직사각형 987">
                  <a:extLst>
                    <a:ext uri="{FF2B5EF4-FFF2-40B4-BE49-F238E27FC236}">
                      <a16:creationId xmlns:a16="http://schemas.microsoft.com/office/drawing/2014/main" id="{FEA446F5-C852-C26C-B07F-1C3D2D99E430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3" name="모서리가 둥근 직사각형 984">
                  <a:extLst>
                    <a:ext uri="{FF2B5EF4-FFF2-40B4-BE49-F238E27FC236}">
                      <a16:creationId xmlns:a16="http://schemas.microsoft.com/office/drawing/2014/main" id="{1230B215-D04A-B230-4411-9B41B01B3D63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4" name="모서리가 둥근 직사각형 981">
                  <a:extLst>
                    <a:ext uri="{FF2B5EF4-FFF2-40B4-BE49-F238E27FC236}">
                      <a16:creationId xmlns:a16="http://schemas.microsoft.com/office/drawing/2014/main" id="{91E40281-E705-FDEE-7F47-6AD5516767C1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5" name="모서리가 둥근 직사각형 978">
                  <a:extLst>
                    <a:ext uri="{FF2B5EF4-FFF2-40B4-BE49-F238E27FC236}">
                      <a16:creationId xmlns:a16="http://schemas.microsoft.com/office/drawing/2014/main" id="{DB32361C-F15E-FC52-2689-52BB70C1A52B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6" name="모서리가 둥근 직사각형 975">
                  <a:extLst>
                    <a:ext uri="{FF2B5EF4-FFF2-40B4-BE49-F238E27FC236}">
                      <a16:creationId xmlns:a16="http://schemas.microsoft.com/office/drawing/2014/main" id="{A473AED6-F487-F98E-897D-4A1357643296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877" name="그룹 1876">
                <a:extLst>
                  <a:ext uri="{FF2B5EF4-FFF2-40B4-BE49-F238E27FC236}">
                    <a16:creationId xmlns:a16="http://schemas.microsoft.com/office/drawing/2014/main" id="{E0971A12-531A-E771-3C88-D6FB425C5E55}"/>
                  </a:ext>
                </a:extLst>
              </p:cNvPr>
              <p:cNvGrpSpPr/>
              <p:nvPr/>
            </p:nvGrpSpPr>
            <p:grpSpPr>
              <a:xfrm>
                <a:off x="1365979" y="3186049"/>
                <a:ext cx="64300" cy="2632135"/>
                <a:chOff x="10797297" y="2445905"/>
                <a:chExt cx="64300" cy="2632135"/>
              </a:xfrm>
            </p:grpSpPr>
            <p:sp>
              <p:nvSpPr>
                <p:cNvPr id="1878" name="모서리가 둥근 직사각형 1002">
                  <a:extLst>
                    <a:ext uri="{FF2B5EF4-FFF2-40B4-BE49-F238E27FC236}">
                      <a16:creationId xmlns:a16="http://schemas.microsoft.com/office/drawing/2014/main" id="{93DB5D08-69E0-4236-792B-4349963919EE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9" name="모서리가 둥근 직사각형 999">
                  <a:extLst>
                    <a:ext uri="{FF2B5EF4-FFF2-40B4-BE49-F238E27FC236}">
                      <a16:creationId xmlns:a16="http://schemas.microsoft.com/office/drawing/2014/main" id="{00FBA589-DF8E-50C8-4236-29AEF78DBCEE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0" name="모서리가 둥근 직사각형 996">
                  <a:extLst>
                    <a:ext uri="{FF2B5EF4-FFF2-40B4-BE49-F238E27FC236}">
                      <a16:creationId xmlns:a16="http://schemas.microsoft.com/office/drawing/2014/main" id="{67419580-8EC9-1F24-7A7A-3C2F28E57508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1" name="모서리가 둥근 직사각형 993">
                  <a:extLst>
                    <a:ext uri="{FF2B5EF4-FFF2-40B4-BE49-F238E27FC236}">
                      <a16:creationId xmlns:a16="http://schemas.microsoft.com/office/drawing/2014/main" id="{429D1AA3-22E8-259B-28F9-A8EA8941EB77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2" name="모서리가 둥근 직사각형 990">
                  <a:extLst>
                    <a:ext uri="{FF2B5EF4-FFF2-40B4-BE49-F238E27FC236}">
                      <a16:creationId xmlns:a16="http://schemas.microsoft.com/office/drawing/2014/main" id="{F0BBE8A2-C27F-5A60-52F0-324AD3211106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3" name="모서리가 둥근 직사각형 987">
                  <a:extLst>
                    <a:ext uri="{FF2B5EF4-FFF2-40B4-BE49-F238E27FC236}">
                      <a16:creationId xmlns:a16="http://schemas.microsoft.com/office/drawing/2014/main" id="{8286B89E-119D-1D5B-AE11-C5FFC2E644A2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4" name="모서리가 둥근 직사각형 984">
                  <a:extLst>
                    <a:ext uri="{FF2B5EF4-FFF2-40B4-BE49-F238E27FC236}">
                      <a16:creationId xmlns:a16="http://schemas.microsoft.com/office/drawing/2014/main" id="{2EC3115E-BEAA-28E6-79AB-14451CC5C3E5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5" name="모서리가 둥근 직사각형 981">
                  <a:extLst>
                    <a:ext uri="{FF2B5EF4-FFF2-40B4-BE49-F238E27FC236}">
                      <a16:creationId xmlns:a16="http://schemas.microsoft.com/office/drawing/2014/main" id="{713D92DC-6631-960D-14B9-0C6F0A514B66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6" name="모서리가 둥근 직사각형 978">
                  <a:extLst>
                    <a:ext uri="{FF2B5EF4-FFF2-40B4-BE49-F238E27FC236}">
                      <a16:creationId xmlns:a16="http://schemas.microsoft.com/office/drawing/2014/main" id="{23B3A210-BD5E-1C92-7BCE-7536DEF52658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7" name="모서리가 둥근 직사각형 975">
                  <a:extLst>
                    <a:ext uri="{FF2B5EF4-FFF2-40B4-BE49-F238E27FC236}">
                      <a16:creationId xmlns:a16="http://schemas.microsoft.com/office/drawing/2014/main" id="{7E062362-D244-3E13-C001-66AF85523E57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888" name="그룹 1887">
                <a:extLst>
                  <a:ext uri="{FF2B5EF4-FFF2-40B4-BE49-F238E27FC236}">
                    <a16:creationId xmlns:a16="http://schemas.microsoft.com/office/drawing/2014/main" id="{3C1EF4DC-47FE-5012-DA80-E2F2608368AC}"/>
                  </a:ext>
                </a:extLst>
              </p:cNvPr>
              <p:cNvGrpSpPr/>
              <p:nvPr/>
            </p:nvGrpSpPr>
            <p:grpSpPr>
              <a:xfrm>
                <a:off x="1532666" y="3189223"/>
                <a:ext cx="64300" cy="2632135"/>
                <a:chOff x="10797297" y="2445905"/>
                <a:chExt cx="64300" cy="2632135"/>
              </a:xfrm>
            </p:grpSpPr>
            <p:sp>
              <p:nvSpPr>
                <p:cNvPr id="1889" name="모서리가 둥근 직사각형 1002">
                  <a:extLst>
                    <a:ext uri="{FF2B5EF4-FFF2-40B4-BE49-F238E27FC236}">
                      <a16:creationId xmlns:a16="http://schemas.microsoft.com/office/drawing/2014/main" id="{BDE7DBA8-ED87-C437-4880-2016DEAB9AB5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0" name="모서리가 둥근 직사각형 999">
                  <a:extLst>
                    <a:ext uri="{FF2B5EF4-FFF2-40B4-BE49-F238E27FC236}">
                      <a16:creationId xmlns:a16="http://schemas.microsoft.com/office/drawing/2014/main" id="{B755FD9A-CB89-AC56-5692-C75502820CC9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1" name="모서리가 둥근 직사각형 996">
                  <a:extLst>
                    <a:ext uri="{FF2B5EF4-FFF2-40B4-BE49-F238E27FC236}">
                      <a16:creationId xmlns:a16="http://schemas.microsoft.com/office/drawing/2014/main" id="{B5BB84A5-5281-24F7-1799-148F40610EEE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2" name="모서리가 둥근 직사각형 993">
                  <a:extLst>
                    <a:ext uri="{FF2B5EF4-FFF2-40B4-BE49-F238E27FC236}">
                      <a16:creationId xmlns:a16="http://schemas.microsoft.com/office/drawing/2014/main" id="{07756A9F-F688-A674-224B-2DDD11B8A4B0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3" name="모서리가 둥근 직사각형 990">
                  <a:extLst>
                    <a:ext uri="{FF2B5EF4-FFF2-40B4-BE49-F238E27FC236}">
                      <a16:creationId xmlns:a16="http://schemas.microsoft.com/office/drawing/2014/main" id="{71F71C5C-9013-9FB7-EC20-0ABD9799D55C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4" name="모서리가 둥근 직사각형 987">
                  <a:extLst>
                    <a:ext uri="{FF2B5EF4-FFF2-40B4-BE49-F238E27FC236}">
                      <a16:creationId xmlns:a16="http://schemas.microsoft.com/office/drawing/2014/main" id="{DBAE1DF0-16A7-910C-BF3F-892B893002A2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5" name="모서리가 둥근 직사각형 984">
                  <a:extLst>
                    <a:ext uri="{FF2B5EF4-FFF2-40B4-BE49-F238E27FC236}">
                      <a16:creationId xmlns:a16="http://schemas.microsoft.com/office/drawing/2014/main" id="{896F89C6-D043-786D-753D-4CBD8785F144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6" name="모서리가 둥근 직사각형 981">
                  <a:extLst>
                    <a:ext uri="{FF2B5EF4-FFF2-40B4-BE49-F238E27FC236}">
                      <a16:creationId xmlns:a16="http://schemas.microsoft.com/office/drawing/2014/main" id="{67EB9B0E-8991-79A9-4277-31282075E487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7" name="모서리가 둥근 직사각형 978">
                  <a:extLst>
                    <a:ext uri="{FF2B5EF4-FFF2-40B4-BE49-F238E27FC236}">
                      <a16:creationId xmlns:a16="http://schemas.microsoft.com/office/drawing/2014/main" id="{DB867EB4-1290-6375-0304-D5DF28F7F977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8" name="모서리가 둥근 직사각형 975">
                  <a:extLst>
                    <a:ext uri="{FF2B5EF4-FFF2-40B4-BE49-F238E27FC236}">
                      <a16:creationId xmlns:a16="http://schemas.microsoft.com/office/drawing/2014/main" id="{C0A8B4D9-805E-EE3E-63C3-E7D6D828F929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899" name="그룹 1898">
                <a:extLst>
                  <a:ext uri="{FF2B5EF4-FFF2-40B4-BE49-F238E27FC236}">
                    <a16:creationId xmlns:a16="http://schemas.microsoft.com/office/drawing/2014/main" id="{FB6E8D02-6961-7C92-B559-CEB5F08E4BBE}"/>
                  </a:ext>
                </a:extLst>
              </p:cNvPr>
              <p:cNvGrpSpPr/>
              <p:nvPr/>
            </p:nvGrpSpPr>
            <p:grpSpPr>
              <a:xfrm>
                <a:off x="1023079" y="3192399"/>
                <a:ext cx="64300" cy="2632135"/>
                <a:chOff x="10797297" y="2445905"/>
                <a:chExt cx="64300" cy="2632135"/>
              </a:xfrm>
            </p:grpSpPr>
            <p:sp>
              <p:nvSpPr>
                <p:cNvPr id="1900" name="모서리가 둥근 직사각형 1002">
                  <a:extLst>
                    <a:ext uri="{FF2B5EF4-FFF2-40B4-BE49-F238E27FC236}">
                      <a16:creationId xmlns:a16="http://schemas.microsoft.com/office/drawing/2014/main" id="{0DF4A5CF-9D26-4E73-92E9-C75A8BBE7F17}"/>
                    </a:ext>
                  </a:extLst>
                </p:cNvPr>
                <p:cNvSpPr/>
                <p:nvPr/>
              </p:nvSpPr>
              <p:spPr>
                <a:xfrm>
                  <a:off x="10799406" y="244590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1" name="모서리가 둥근 직사각형 999">
                  <a:extLst>
                    <a:ext uri="{FF2B5EF4-FFF2-40B4-BE49-F238E27FC236}">
                      <a16:creationId xmlns:a16="http://schemas.microsoft.com/office/drawing/2014/main" id="{3FB02C61-CA96-46A2-B6E4-FCDAD5E8FD79}"/>
                    </a:ext>
                  </a:extLst>
                </p:cNvPr>
                <p:cNvSpPr/>
                <p:nvPr/>
              </p:nvSpPr>
              <p:spPr>
                <a:xfrm>
                  <a:off x="10798668" y="272536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2" name="모서리가 둥근 직사각형 996">
                  <a:extLst>
                    <a:ext uri="{FF2B5EF4-FFF2-40B4-BE49-F238E27FC236}">
                      <a16:creationId xmlns:a16="http://schemas.microsoft.com/office/drawing/2014/main" id="{5614A0C9-2572-0B47-916C-5D72CE7DBA13}"/>
                    </a:ext>
                  </a:extLst>
                </p:cNvPr>
                <p:cNvSpPr/>
                <p:nvPr/>
              </p:nvSpPr>
              <p:spPr>
                <a:xfrm>
                  <a:off x="10799406" y="3007050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3" name="모서리가 둥근 직사각형 993">
                  <a:extLst>
                    <a:ext uri="{FF2B5EF4-FFF2-40B4-BE49-F238E27FC236}">
                      <a16:creationId xmlns:a16="http://schemas.microsoft.com/office/drawing/2014/main" id="{6F8BD117-ADF1-7AD1-C8CC-EB8F873D4FFB}"/>
                    </a:ext>
                  </a:extLst>
                </p:cNvPr>
                <p:cNvSpPr/>
                <p:nvPr/>
              </p:nvSpPr>
              <p:spPr>
                <a:xfrm>
                  <a:off x="10800472" y="329162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4" name="모서리가 둥근 직사각형 990">
                  <a:extLst>
                    <a:ext uri="{FF2B5EF4-FFF2-40B4-BE49-F238E27FC236}">
                      <a16:creationId xmlns:a16="http://schemas.microsoft.com/office/drawing/2014/main" id="{938D2DDF-05B3-750E-42C1-FA3BCDAD5B35}"/>
                    </a:ext>
                  </a:extLst>
                </p:cNvPr>
                <p:cNvSpPr/>
                <p:nvPr/>
              </p:nvSpPr>
              <p:spPr>
                <a:xfrm>
                  <a:off x="10801843" y="357200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5" name="모서리가 둥근 직사각형 987">
                  <a:extLst>
                    <a:ext uri="{FF2B5EF4-FFF2-40B4-BE49-F238E27FC236}">
                      <a16:creationId xmlns:a16="http://schemas.microsoft.com/office/drawing/2014/main" id="{05E6A8E2-B7C0-C31A-88B8-A916DD514F3D}"/>
                    </a:ext>
                  </a:extLst>
                </p:cNvPr>
                <p:cNvSpPr/>
                <p:nvPr/>
              </p:nvSpPr>
              <p:spPr>
                <a:xfrm>
                  <a:off x="10800472" y="3852264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6" name="모서리가 둥근 직사각형 984">
                  <a:extLst>
                    <a:ext uri="{FF2B5EF4-FFF2-40B4-BE49-F238E27FC236}">
                      <a16:creationId xmlns:a16="http://schemas.microsoft.com/office/drawing/2014/main" id="{26B6503D-B83F-46D4-A90A-E9DA627AE07B}"/>
                    </a:ext>
                  </a:extLst>
                </p:cNvPr>
                <p:cNvSpPr/>
                <p:nvPr/>
              </p:nvSpPr>
              <p:spPr>
                <a:xfrm>
                  <a:off x="10797297" y="413377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6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7" name="모서리가 둥근 직사각형 981">
                  <a:extLst>
                    <a:ext uri="{FF2B5EF4-FFF2-40B4-BE49-F238E27FC236}">
                      <a16:creationId xmlns:a16="http://schemas.microsoft.com/office/drawing/2014/main" id="{405EA09E-B8C8-AFB6-F688-E8A957F45E65}"/>
                    </a:ext>
                  </a:extLst>
                </p:cNvPr>
                <p:cNvSpPr/>
                <p:nvPr/>
              </p:nvSpPr>
              <p:spPr>
                <a:xfrm>
                  <a:off x="10802066" y="442203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7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8" name="모서리가 둥근 직사각형 978">
                  <a:extLst>
                    <a:ext uri="{FF2B5EF4-FFF2-40B4-BE49-F238E27FC236}">
                      <a16:creationId xmlns:a16="http://schemas.microsoft.com/office/drawing/2014/main" id="{98DFFDDA-60AB-B52A-D92C-A8D9453C13AF}"/>
                    </a:ext>
                  </a:extLst>
                </p:cNvPr>
                <p:cNvSpPr/>
                <p:nvPr/>
              </p:nvSpPr>
              <p:spPr>
                <a:xfrm>
                  <a:off x="10798314" y="4699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8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09" name="모서리가 둥근 직사각형 975">
                  <a:extLst>
                    <a:ext uri="{FF2B5EF4-FFF2-40B4-BE49-F238E27FC236}">
                      <a16:creationId xmlns:a16="http://schemas.microsoft.com/office/drawing/2014/main" id="{3E511F5F-E27E-37C2-B294-3294E6ACF03A}"/>
                    </a:ext>
                  </a:extLst>
                </p:cNvPr>
                <p:cNvSpPr/>
                <p:nvPr/>
              </p:nvSpPr>
              <p:spPr>
                <a:xfrm>
                  <a:off x="10798989" y="498063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sp>
          <p:nvSpPr>
            <p:cNvPr id="1734" name="사각형: 둥근 모서리 1733">
              <a:extLst>
                <a:ext uri="{FF2B5EF4-FFF2-40B4-BE49-F238E27FC236}">
                  <a16:creationId xmlns:a16="http://schemas.microsoft.com/office/drawing/2014/main" id="{42A7D5F8-C8D6-B9A7-9D96-D1AD6E7AF35D}"/>
                </a:ext>
              </a:extLst>
            </p:cNvPr>
            <p:cNvSpPr/>
            <p:nvPr/>
          </p:nvSpPr>
          <p:spPr>
            <a:xfrm>
              <a:off x="7416800" y="3468004"/>
              <a:ext cx="1611085" cy="3043751"/>
            </a:xfrm>
            <a:prstGeom prst="roundRect">
              <a:avLst>
                <a:gd name="adj" fmla="val 226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925" name="직선 연결선 1924">
              <a:extLst>
                <a:ext uri="{FF2B5EF4-FFF2-40B4-BE49-F238E27FC236}">
                  <a16:creationId xmlns:a16="http://schemas.microsoft.com/office/drawing/2014/main" id="{41700707-35FD-40BB-BB4F-B12AD32917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17520" y="3759396"/>
              <a:ext cx="1621705" cy="2728"/>
            </a:xfrm>
            <a:prstGeom prst="line">
              <a:avLst/>
            </a:prstGeom>
            <a:ln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6" name="TextBox 1588">
              <a:extLst>
                <a:ext uri="{FF2B5EF4-FFF2-40B4-BE49-F238E27FC236}">
                  <a16:creationId xmlns:a16="http://schemas.microsoft.com/office/drawing/2014/main" id="{9410BDFB-73C9-A537-94CE-196D2102F25F}"/>
                </a:ext>
              </a:extLst>
            </p:cNvPr>
            <p:cNvSpPr txBox="1"/>
            <p:nvPr/>
          </p:nvSpPr>
          <p:spPr>
            <a:xfrm>
              <a:off x="7464244" y="3495464"/>
              <a:ext cx="1662369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※ </a:t>
              </a:r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단답형 답란 표기방법</a:t>
              </a:r>
            </a:p>
          </p:txBody>
        </p:sp>
        <p:sp>
          <p:nvSpPr>
            <p:cNvPr id="1927" name="TextBox 1589">
              <a:extLst>
                <a:ext uri="{FF2B5EF4-FFF2-40B4-BE49-F238E27FC236}">
                  <a16:creationId xmlns:a16="http://schemas.microsoft.com/office/drawing/2014/main" id="{F3341FAF-CEEF-F473-02F9-FB22A73C631C}"/>
                </a:ext>
              </a:extLst>
            </p:cNvPr>
            <p:cNvSpPr txBox="1"/>
            <p:nvPr/>
          </p:nvSpPr>
          <p:spPr>
            <a:xfrm>
              <a:off x="7342461" y="3851384"/>
              <a:ext cx="1788262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•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십진법에 의하되</a:t>
              </a: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반드시 자리에 맞추어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표기</a:t>
              </a:r>
              <a:endPara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•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정답이 한 자리인 경우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일의 자리에만 표기하거나</a:t>
              </a: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십의 자리    에 표기하고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일의 자리에 표기</a:t>
              </a:r>
              <a:endPara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</a:pPr>
              <a:endPara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※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예시</a:t>
              </a:r>
              <a:endPara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•             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→  백의 자리   </a:t>
              </a: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십의 자리</a:t>
              </a: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,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일의 자리</a:t>
              </a: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</a:t>
              </a:r>
            </a:p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•             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→ 십의 자리    </a:t>
              </a: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일의 자리      </a:t>
              </a:r>
              <a:endPara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•             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→ 일의 자리    </a:t>
              </a:r>
              <a:b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</a:b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 십의 자리    </a:t>
              </a:r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일의 자리 </a:t>
              </a:r>
              <a:endPara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8" name="모서리가 둥근 직사각형 1590">
              <a:extLst>
                <a:ext uri="{FF2B5EF4-FFF2-40B4-BE49-F238E27FC236}">
                  <a16:creationId xmlns:a16="http://schemas.microsoft.com/office/drawing/2014/main" id="{CF6FD34E-E090-7692-58AA-143D31740ECE}"/>
                </a:ext>
              </a:extLst>
            </p:cNvPr>
            <p:cNvSpPr/>
            <p:nvPr/>
          </p:nvSpPr>
          <p:spPr>
            <a:xfrm>
              <a:off x="8056978" y="473458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9" name="TextBox 1591">
              <a:extLst>
                <a:ext uri="{FF2B5EF4-FFF2-40B4-BE49-F238E27FC236}">
                  <a16:creationId xmlns:a16="http://schemas.microsoft.com/office/drawing/2014/main" id="{4D4B8674-A63D-AF1A-FE98-D8DD92AB4327}"/>
                </a:ext>
              </a:extLst>
            </p:cNvPr>
            <p:cNvSpPr txBox="1"/>
            <p:nvPr/>
          </p:nvSpPr>
          <p:spPr>
            <a:xfrm>
              <a:off x="7550148" y="5283062"/>
              <a:ext cx="487684" cy="123111"/>
            </a:xfrm>
            <a:prstGeom prst="rect">
              <a:avLst/>
            </a:prstGeom>
            <a:noFill/>
            <a:ln w="6350">
              <a:solidFill>
                <a:schemeClr val="accent1"/>
              </a:solidFill>
            </a:ln>
          </p:spPr>
          <p:txBody>
            <a:bodyPr wrap="square" lIns="0" tIns="0" rIns="0" bIns="0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정답 </a:t>
              </a:r>
              <a:r>
                <a:rPr lang="en-US" altLang="ko-KR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100</a:t>
              </a:r>
              <a:endPara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0" name="TextBox 1593">
              <a:extLst>
                <a:ext uri="{FF2B5EF4-FFF2-40B4-BE49-F238E27FC236}">
                  <a16:creationId xmlns:a16="http://schemas.microsoft.com/office/drawing/2014/main" id="{A41FD48D-73E1-4B55-22E9-03EE3C8ABE2C}"/>
                </a:ext>
              </a:extLst>
            </p:cNvPr>
            <p:cNvSpPr txBox="1"/>
            <p:nvPr/>
          </p:nvSpPr>
          <p:spPr>
            <a:xfrm>
              <a:off x="7550148" y="5557867"/>
              <a:ext cx="487684" cy="123111"/>
            </a:xfrm>
            <a:prstGeom prst="rect">
              <a:avLst/>
            </a:prstGeom>
            <a:noFill/>
            <a:ln w="6350">
              <a:solidFill>
                <a:schemeClr val="accent1"/>
              </a:solidFill>
            </a:ln>
          </p:spPr>
          <p:txBody>
            <a:bodyPr wrap="square" lIns="0" tIns="0" rIns="0" bIns="0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정답  </a:t>
              </a:r>
              <a:r>
                <a:rPr lang="en-US" altLang="ko-KR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98</a:t>
              </a:r>
              <a:endPara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1" name="TextBox 1594">
              <a:extLst>
                <a:ext uri="{FF2B5EF4-FFF2-40B4-BE49-F238E27FC236}">
                  <a16:creationId xmlns:a16="http://schemas.microsoft.com/office/drawing/2014/main" id="{F461C88C-63B5-1DE4-1B1F-5A13768B778F}"/>
                </a:ext>
              </a:extLst>
            </p:cNvPr>
            <p:cNvSpPr txBox="1"/>
            <p:nvPr/>
          </p:nvSpPr>
          <p:spPr>
            <a:xfrm>
              <a:off x="7550148" y="5836434"/>
              <a:ext cx="487684" cy="123111"/>
            </a:xfrm>
            <a:prstGeom prst="rect">
              <a:avLst/>
            </a:prstGeom>
            <a:noFill/>
            <a:ln w="6350">
              <a:solidFill>
                <a:schemeClr val="accent1"/>
              </a:solidFill>
            </a:ln>
          </p:spPr>
          <p:txBody>
            <a:bodyPr wrap="square" lIns="0" tIns="0" rIns="0" bIns="0" rtlCol="0" anchor="ctr" anchorCtr="0">
              <a:sp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정답  </a:t>
              </a:r>
              <a:r>
                <a:rPr lang="en-US" altLang="ko-KR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2" name="모서리가 둥근 직사각형 1595">
              <a:extLst>
                <a:ext uri="{FF2B5EF4-FFF2-40B4-BE49-F238E27FC236}">
                  <a16:creationId xmlns:a16="http://schemas.microsoft.com/office/drawing/2014/main" id="{33DF779A-631D-9377-1F60-372A0EA59066}"/>
                </a:ext>
              </a:extLst>
            </p:cNvPr>
            <p:cNvSpPr/>
            <p:nvPr/>
          </p:nvSpPr>
          <p:spPr>
            <a:xfrm>
              <a:off x="8729658" y="52914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3" name="모서리가 둥근 직사각형 1596">
              <a:extLst>
                <a:ext uri="{FF2B5EF4-FFF2-40B4-BE49-F238E27FC236}">
                  <a16:creationId xmlns:a16="http://schemas.microsoft.com/office/drawing/2014/main" id="{6A4630E1-3129-2707-55F5-10D8AC9D5154}"/>
                </a:ext>
              </a:extLst>
            </p:cNvPr>
            <p:cNvSpPr/>
            <p:nvPr/>
          </p:nvSpPr>
          <p:spPr>
            <a:xfrm>
              <a:off x="8062635" y="542145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4" name="모서리가 둥근 직사각형 1597">
              <a:extLst>
                <a:ext uri="{FF2B5EF4-FFF2-40B4-BE49-F238E27FC236}">
                  <a16:creationId xmlns:a16="http://schemas.microsoft.com/office/drawing/2014/main" id="{8DE76BD7-8A12-02D7-C0FC-3293BD970BD9}"/>
                </a:ext>
              </a:extLst>
            </p:cNvPr>
            <p:cNvSpPr/>
            <p:nvPr/>
          </p:nvSpPr>
          <p:spPr>
            <a:xfrm>
              <a:off x="8729658" y="543189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5" name="모서리가 둥근 직사각형 1599">
              <a:extLst>
                <a:ext uri="{FF2B5EF4-FFF2-40B4-BE49-F238E27FC236}">
                  <a16:creationId xmlns:a16="http://schemas.microsoft.com/office/drawing/2014/main" id="{3A9FC1F2-DB83-0B23-E737-8DA9C5648E5F}"/>
                </a:ext>
              </a:extLst>
            </p:cNvPr>
            <p:cNvSpPr/>
            <p:nvPr/>
          </p:nvSpPr>
          <p:spPr>
            <a:xfrm>
              <a:off x="8722621" y="55611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6" name="모서리가 둥근 직사각형 1600">
              <a:extLst>
                <a:ext uri="{FF2B5EF4-FFF2-40B4-BE49-F238E27FC236}">
                  <a16:creationId xmlns:a16="http://schemas.microsoft.com/office/drawing/2014/main" id="{B54D3F22-6391-B51E-0D07-69FBF8C4AA91}"/>
                </a:ext>
              </a:extLst>
            </p:cNvPr>
            <p:cNvSpPr/>
            <p:nvPr/>
          </p:nvSpPr>
          <p:spPr>
            <a:xfrm>
              <a:off x="8054858" y="56999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7" name="모서리가 둥근 직사각형 1601">
              <a:extLst>
                <a:ext uri="{FF2B5EF4-FFF2-40B4-BE49-F238E27FC236}">
                  <a16:creationId xmlns:a16="http://schemas.microsoft.com/office/drawing/2014/main" id="{24223DC1-A40C-4A15-4B42-0206C561EA52}"/>
                </a:ext>
              </a:extLst>
            </p:cNvPr>
            <p:cNvSpPr/>
            <p:nvPr/>
          </p:nvSpPr>
          <p:spPr>
            <a:xfrm>
              <a:off x="8944240" y="5969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8" name="모서리가 둥근 직사각형 1602">
              <a:extLst>
                <a:ext uri="{FF2B5EF4-FFF2-40B4-BE49-F238E27FC236}">
                  <a16:creationId xmlns:a16="http://schemas.microsoft.com/office/drawing/2014/main" id="{AB2D67E5-B302-73C1-CC49-8E5254DB0BDD}"/>
                </a:ext>
              </a:extLst>
            </p:cNvPr>
            <p:cNvSpPr/>
            <p:nvPr/>
          </p:nvSpPr>
          <p:spPr>
            <a:xfrm>
              <a:off x="8301548" y="59751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83" name="사각형: 둥근 위쪽 모서리 1982">
              <a:extLst>
                <a:ext uri="{FF2B5EF4-FFF2-40B4-BE49-F238E27FC236}">
                  <a16:creationId xmlns:a16="http://schemas.microsoft.com/office/drawing/2014/main" id="{185B0CA2-75EE-90D3-0047-56D320DC1447}"/>
                </a:ext>
              </a:extLst>
            </p:cNvPr>
            <p:cNvSpPr/>
            <p:nvPr/>
          </p:nvSpPr>
          <p:spPr>
            <a:xfrm>
              <a:off x="2513989" y="2584993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984" name="직선 연결선 1983">
              <a:extLst>
                <a:ext uri="{FF2B5EF4-FFF2-40B4-BE49-F238E27FC236}">
                  <a16:creationId xmlns:a16="http://schemas.microsoft.com/office/drawing/2014/main" id="{DC6D5C20-FD09-43A7-C02B-7516F9910EA1}"/>
                </a:ext>
              </a:extLst>
            </p:cNvPr>
            <p:cNvCxnSpPr>
              <a:cxnSpLocks/>
            </p:cNvCxnSpPr>
            <p:nvPr/>
          </p:nvCxnSpPr>
          <p:spPr>
            <a:xfrm>
              <a:off x="2513989" y="2874096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5" name="사각형: 둥근 모서리 1984">
              <a:extLst>
                <a:ext uri="{FF2B5EF4-FFF2-40B4-BE49-F238E27FC236}">
                  <a16:creationId xmlns:a16="http://schemas.microsoft.com/office/drawing/2014/main" id="{A469C2CD-F65E-7345-1B59-11EE42E44319}"/>
                </a:ext>
              </a:extLst>
            </p:cNvPr>
            <p:cNvSpPr/>
            <p:nvPr/>
          </p:nvSpPr>
          <p:spPr>
            <a:xfrm>
              <a:off x="2513990" y="2585639"/>
              <a:ext cx="520020" cy="1230907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95" name="TextBox 1994">
              <a:extLst>
                <a:ext uri="{FF2B5EF4-FFF2-40B4-BE49-F238E27FC236}">
                  <a16:creationId xmlns:a16="http://schemas.microsoft.com/office/drawing/2014/main" id="{153B0A82-7EA5-4436-EFD5-686B6CADC35C}"/>
                </a:ext>
              </a:extLst>
            </p:cNvPr>
            <p:cNvSpPr txBox="1"/>
            <p:nvPr/>
          </p:nvSpPr>
          <p:spPr>
            <a:xfrm>
              <a:off x="2476414" y="3040668"/>
              <a:ext cx="49836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dirty="0" err="1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홀수형</a:t>
              </a:r>
              <a:endPara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96" name="TextBox 1995">
              <a:extLst>
                <a:ext uri="{FF2B5EF4-FFF2-40B4-BE49-F238E27FC236}">
                  <a16:creationId xmlns:a16="http://schemas.microsoft.com/office/drawing/2014/main" id="{133A2EE5-4AF9-ACD7-0945-21D5D06E0DF4}"/>
                </a:ext>
              </a:extLst>
            </p:cNvPr>
            <p:cNvSpPr txBox="1"/>
            <p:nvPr/>
          </p:nvSpPr>
          <p:spPr>
            <a:xfrm>
              <a:off x="2471995" y="3473519"/>
              <a:ext cx="498365" cy="21544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dirty="0" err="1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짝수형</a:t>
              </a:r>
              <a:endPara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97" name="모서리가 둥근 직사각형 1479">
              <a:extLst>
                <a:ext uri="{FF2B5EF4-FFF2-40B4-BE49-F238E27FC236}">
                  <a16:creationId xmlns:a16="http://schemas.microsoft.com/office/drawing/2014/main" id="{A81378DC-9D4E-DB88-B4E6-5081CDC469EF}"/>
                </a:ext>
              </a:extLst>
            </p:cNvPr>
            <p:cNvSpPr/>
            <p:nvPr/>
          </p:nvSpPr>
          <p:spPr>
            <a:xfrm>
              <a:off x="2909766" y="30933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98" name="모서리가 둥근 직사각형 1480">
              <a:extLst>
                <a:ext uri="{FF2B5EF4-FFF2-40B4-BE49-F238E27FC236}">
                  <a16:creationId xmlns:a16="http://schemas.microsoft.com/office/drawing/2014/main" id="{229972D8-54C0-08EF-954F-7870B002BDAC}"/>
                </a:ext>
              </a:extLst>
            </p:cNvPr>
            <p:cNvSpPr/>
            <p:nvPr/>
          </p:nvSpPr>
          <p:spPr>
            <a:xfrm>
              <a:off x="2913344" y="3523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0" name="사각형: 둥근 모서리 839">
              <a:extLst>
                <a:ext uri="{FF2B5EF4-FFF2-40B4-BE49-F238E27FC236}">
                  <a16:creationId xmlns:a16="http://schemas.microsoft.com/office/drawing/2014/main" id="{87AE5068-1887-CBE3-C7EC-1187B2FD2E42}"/>
                </a:ext>
              </a:extLst>
            </p:cNvPr>
            <p:cNvSpPr/>
            <p:nvPr/>
          </p:nvSpPr>
          <p:spPr>
            <a:xfrm>
              <a:off x="2509559" y="4007046"/>
              <a:ext cx="525620" cy="704089"/>
            </a:xfrm>
            <a:prstGeom prst="roundRect">
              <a:avLst>
                <a:gd name="adj" fmla="val 8814"/>
              </a:avLst>
            </a:prstGeom>
            <a:solidFill>
              <a:srgbClr val="F8E7ED"/>
            </a:solidFill>
            <a:ln w="6350">
              <a:solidFill>
                <a:srgbClr val="CA408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00" name="TextBox 1999">
              <a:extLst>
                <a:ext uri="{FF2B5EF4-FFF2-40B4-BE49-F238E27FC236}">
                  <a16:creationId xmlns:a16="http://schemas.microsoft.com/office/drawing/2014/main" id="{00B3A48E-7342-749E-E5CA-AB4761FE9188}"/>
                </a:ext>
              </a:extLst>
            </p:cNvPr>
            <p:cNvSpPr txBox="1"/>
            <p:nvPr/>
          </p:nvSpPr>
          <p:spPr>
            <a:xfrm>
              <a:off x="2360712" y="4079426"/>
              <a:ext cx="73546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※ </a:t>
              </a:r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문제의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</a:t>
              </a:r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문항을 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en-US" altLang="ko-KR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    </a:t>
              </a:r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확인 후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표기</a:t>
              </a:r>
            </a:p>
          </p:txBody>
        </p:sp>
        <p:sp>
          <p:nvSpPr>
            <p:cNvPr id="2003" name="TextBox 2002">
              <a:extLst>
                <a:ext uri="{FF2B5EF4-FFF2-40B4-BE49-F238E27FC236}">
                  <a16:creationId xmlns:a16="http://schemas.microsoft.com/office/drawing/2014/main" id="{33FF0F78-5F02-B4C4-BA7A-E3456A03EBA2}"/>
                </a:ext>
              </a:extLst>
            </p:cNvPr>
            <p:cNvSpPr txBox="1"/>
            <p:nvPr/>
          </p:nvSpPr>
          <p:spPr>
            <a:xfrm>
              <a:off x="2519596" y="2589560"/>
              <a:ext cx="498365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105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문 형</a:t>
              </a:r>
              <a:endPara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2004" name="직선 연결선 2003">
              <a:extLst>
                <a:ext uri="{FF2B5EF4-FFF2-40B4-BE49-F238E27FC236}">
                  <a16:creationId xmlns:a16="http://schemas.microsoft.com/office/drawing/2014/main" id="{14C10577-5BA3-EBE2-B437-B410E6645AFF}"/>
                </a:ext>
              </a:extLst>
            </p:cNvPr>
            <p:cNvCxnSpPr>
              <a:cxnSpLocks/>
            </p:cNvCxnSpPr>
            <p:nvPr/>
          </p:nvCxnSpPr>
          <p:spPr>
            <a:xfrm>
              <a:off x="3437313" y="2025658"/>
              <a:ext cx="1224000" cy="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7" name="직선 연결선 2006">
              <a:extLst>
                <a:ext uri="{FF2B5EF4-FFF2-40B4-BE49-F238E27FC236}">
                  <a16:creationId xmlns:a16="http://schemas.microsoft.com/office/drawing/2014/main" id="{F7FA933B-7312-B776-9C90-3A9D151B711D}"/>
                </a:ext>
              </a:extLst>
            </p:cNvPr>
            <p:cNvCxnSpPr>
              <a:cxnSpLocks/>
            </p:cNvCxnSpPr>
            <p:nvPr/>
          </p:nvCxnSpPr>
          <p:spPr>
            <a:xfrm>
              <a:off x="4713663" y="911074"/>
              <a:ext cx="1224000" cy="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8" name="직선 연결선 2007">
              <a:extLst>
                <a:ext uri="{FF2B5EF4-FFF2-40B4-BE49-F238E27FC236}">
                  <a16:creationId xmlns:a16="http://schemas.microsoft.com/office/drawing/2014/main" id="{FF8C23AF-766E-0084-1434-F831D62E7B39}"/>
                </a:ext>
              </a:extLst>
            </p:cNvPr>
            <p:cNvCxnSpPr>
              <a:cxnSpLocks/>
            </p:cNvCxnSpPr>
            <p:nvPr/>
          </p:nvCxnSpPr>
          <p:spPr>
            <a:xfrm>
              <a:off x="4713663" y="2301724"/>
              <a:ext cx="1224000" cy="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9" name="직선 연결선 2008">
              <a:extLst>
                <a:ext uri="{FF2B5EF4-FFF2-40B4-BE49-F238E27FC236}">
                  <a16:creationId xmlns:a16="http://schemas.microsoft.com/office/drawing/2014/main" id="{5C1413C1-4F91-BDAE-F169-92AE9DACA4D8}"/>
                </a:ext>
              </a:extLst>
            </p:cNvPr>
            <p:cNvCxnSpPr>
              <a:cxnSpLocks/>
            </p:cNvCxnSpPr>
            <p:nvPr/>
          </p:nvCxnSpPr>
          <p:spPr>
            <a:xfrm>
              <a:off x="5980488" y="1177774"/>
              <a:ext cx="1224000" cy="0"/>
            </a:xfrm>
            <a:prstGeom prst="line">
              <a:avLst/>
            </a:prstGeom>
            <a:ln w="6350">
              <a:solidFill>
                <a:srgbClr val="CA408A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2" name="직선 연결선 2011">
              <a:extLst>
                <a:ext uri="{FF2B5EF4-FFF2-40B4-BE49-F238E27FC236}">
                  <a16:creationId xmlns:a16="http://schemas.microsoft.com/office/drawing/2014/main" id="{AC1EA85D-3EFF-386D-AC52-7742C5D755BB}"/>
                </a:ext>
              </a:extLst>
            </p:cNvPr>
            <p:cNvCxnSpPr>
              <a:cxnSpLocks/>
            </p:cNvCxnSpPr>
            <p:nvPr/>
          </p:nvCxnSpPr>
          <p:spPr>
            <a:xfrm>
              <a:off x="1253159" y="5745440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3" name="직선 연결선 2012">
              <a:extLst>
                <a:ext uri="{FF2B5EF4-FFF2-40B4-BE49-F238E27FC236}">
                  <a16:creationId xmlns:a16="http://schemas.microsoft.com/office/drawing/2014/main" id="{F4D82CCE-48E5-2EDA-B836-42D8216CDEEB}"/>
                </a:ext>
              </a:extLst>
            </p:cNvPr>
            <p:cNvCxnSpPr>
              <a:cxnSpLocks/>
            </p:cNvCxnSpPr>
            <p:nvPr/>
          </p:nvCxnSpPr>
          <p:spPr>
            <a:xfrm>
              <a:off x="1743697" y="5745440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15" name="TextBox 2014">
              <a:extLst>
                <a:ext uri="{FF2B5EF4-FFF2-40B4-BE49-F238E27FC236}">
                  <a16:creationId xmlns:a16="http://schemas.microsoft.com/office/drawing/2014/main" id="{C0B7504F-2372-2B94-6BF4-D3DB83D1CDE2}"/>
                </a:ext>
              </a:extLst>
            </p:cNvPr>
            <p:cNvSpPr txBox="1"/>
            <p:nvPr/>
          </p:nvSpPr>
          <p:spPr>
            <a:xfrm>
              <a:off x="1452188" y="2567351"/>
              <a:ext cx="28517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1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-</a:t>
              </a:r>
              <a:endParaRPr lang="ko-KR" altLang="en-US" dirty="0"/>
            </a:p>
          </p:txBody>
        </p:sp>
        <p:sp>
          <p:nvSpPr>
            <p:cNvPr id="2016" name="TextBox 2015">
              <a:extLst>
                <a:ext uri="{FF2B5EF4-FFF2-40B4-BE49-F238E27FC236}">
                  <a16:creationId xmlns:a16="http://schemas.microsoft.com/office/drawing/2014/main" id="{B27C28C9-176E-CD17-B9D3-EB1CCDB98750}"/>
                </a:ext>
              </a:extLst>
            </p:cNvPr>
            <p:cNvSpPr txBox="1"/>
            <p:nvPr/>
          </p:nvSpPr>
          <p:spPr>
            <a:xfrm>
              <a:off x="1459808" y="4098971"/>
              <a:ext cx="28517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ko-KR" sz="1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-</a:t>
              </a:r>
              <a:endParaRPr lang="ko-KR" altLang="en-US" dirty="0"/>
            </a:p>
          </p:txBody>
        </p:sp>
        <p:sp>
          <p:nvSpPr>
            <p:cNvPr id="717" name="직사각형 716">
              <a:extLst>
                <a:ext uri="{FF2B5EF4-FFF2-40B4-BE49-F238E27FC236}">
                  <a16:creationId xmlns:a16="http://schemas.microsoft.com/office/drawing/2014/main" id="{315572EA-4FCD-843C-65D3-7CD87CFEC0BB}"/>
                </a:ext>
              </a:extLst>
            </p:cNvPr>
            <p:cNvSpPr/>
            <p:nvPr/>
          </p:nvSpPr>
          <p:spPr>
            <a:xfrm>
              <a:off x="-694" y="1087847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8" name="직사각형 717">
              <a:extLst>
                <a:ext uri="{FF2B5EF4-FFF2-40B4-BE49-F238E27FC236}">
                  <a16:creationId xmlns:a16="http://schemas.microsoft.com/office/drawing/2014/main" id="{DFA452BF-E3C1-FB90-C1D0-C7E39E91CEA3}"/>
                </a:ext>
              </a:extLst>
            </p:cNvPr>
            <p:cNvSpPr/>
            <p:nvPr/>
          </p:nvSpPr>
          <p:spPr>
            <a:xfrm>
              <a:off x="774" y="1347911"/>
              <a:ext cx="29039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0" name="직사각형 719">
              <a:extLst>
                <a:ext uri="{FF2B5EF4-FFF2-40B4-BE49-F238E27FC236}">
                  <a16:creationId xmlns:a16="http://schemas.microsoft.com/office/drawing/2014/main" id="{4F5E96A9-4F48-D249-1DC6-65DBB8A0A303}"/>
                </a:ext>
              </a:extLst>
            </p:cNvPr>
            <p:cNvSpPr/>
            <p:nvPr/>
          </p:nvSpPr>
          <p:spPr>
            <a:xfrm>
              <a:off x="774" y="1883514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1" name="직사각형 720">
              <a:extLst>
                <a:ext uri="{FF2B5EF4-FFF2-40B4-BE49-F238E27FC236}">
                  <a16:creationId xmlns:a16="http://schemas.microsoft.com/office/drawing/2014/main" id="{20D67F48-EE78-6B40-45D9-55E1A8A87D7F}"/>
                </a:ext>
              </a:extLst>
            </p:cNvPr>
            <p:cNvSpPr/>
            <p:nvPr/>
          </p:nvSpPr>
          <p:spPr>
            <a:xfrm>
              <a:off x="-3986" y="2142380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6" name="직사각형 725">
              <a:extLst>
                <a:ext uri="{FF2B5EF4-FFF2-40B4-BE49-F238E27FC236}">
                  <a16:creationId xmlns:a16="http://schemas.microsoft.com/office/drawing/2014/main" id="{A7F002AB-9485-3F77-56E6-354BF0FE7CDA}"/>
                </a:ext>
              </a:extLst>
            </p:cNvPr>
            <p:cNvSpPr/>
            <p:nvPr/>
          </p:nvSpPr>
          <p:spPr>
            <a:xfrm>
              <a:off x="3661" y="2937953"/>
              <a:ext cx="288032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779006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869986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825688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869986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40134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864296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/>
          <p:nvPr/>
        </p:nvCxnSpPr>
        <p:spPr>
          <a:xfrm>
            <a:off x="864296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866454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022386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173536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340134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497510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659916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818790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975506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138572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535253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536183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912069" y="3226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073995" y="32252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231155" y="3223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911771" y="3486713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916038" y="3749345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907579" y="4014135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911771" y="4278801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913929" y="4547783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913929" y="4813369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911771" y="5077239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911771" y="5339871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907726" y="5608624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860612" y="3219485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387334" y="3224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706420" y="3221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387036" y="3484714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391303" y="3747346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382844" y="4012136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387036" y="4276802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389194" y="4545784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389194" y="4811370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387036" y="5075240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387036" y="5337872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382991" y="5606625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45" name="TextBox 1444"/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80290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94383" y="548945"/>
            <a:ext cx="137283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탐구영역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865258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865259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979674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879075" y="1009394"/>
            <a:ext cx="108482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339691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836666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684302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761702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865259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336517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5" name="TextBox 1464"/>
          <p:cNvSpPr txBox="1"/>
          <p:nvPr/>
        </p:nvSpPr>
        <p:spPr>
          <a:xfrm>
            <a:off x="852641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330923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422112" y="240503"/>
            <a:ext cx="572164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2" name="양쪽 모서리가 둥근 사각형 1"/>
          <p:cNvSpPr/>
          <p:nvPr/>
        </p:nvSpPr>
        <p:spPr>
          <a:xfrm rot="5400000">
            <a:off x="1472709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한쪽 모서리가 둥근 사각형 1141"/>
          <p:cNvSpPr/>
          <p:nvPr/>
        </p:nvSpPr>
        <p:spPr>
          <a:xfrm>
            <a:off x="3790531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/>
        </p:nvGraphicFramePr>
        <p:xfrm>
          <a:off x="3790530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4180834" y="115609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0" name="양쪽 모서리가 둥근 사각형 79"/>
          <p:cNvSpPr/>
          <p:nvPr/>
        </p:nvSpPr>
        <p:spPr>
          <a:xfrm rot="16200000">
            <a:off x="769908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필수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672"/>
          <p:cNvSpPr/>
          <p:nvPr/>
        </p:nvSpPr>
        <p:spPr>
          <a:xfrm>
            <a:off x="5601072" y="617835"/>
            <a:ext cx="1390362" cy="5852379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과목별로 별도의 </a:t>
            </a:r>
            <a:r>
              <a:rPr lang="en-US" altLang="ko-KR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답안을 작성하세요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ko-KR" altLang="en-US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모서리가 둥근 직사각형 502"/>
          <p:cNvSpPr/>
          <p:nvPr/>
        </p:nvSpPr>
        <p:spPr>
          <a:xfrm>
            <a:off x="2460422" y="2874925"/>
            <a:ext cx="506776" cy="1288789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4" name="직선 연결선 503"/>
          <p:cNvCxnSpPr/>
          <p:nvPr/>
        </p:nvCxnSpPr>
        <p:spPr>
          <a:xfrm>
            <a:off x="2460422" y="3178082"/>
            <a:ext cx="5067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5" name="TextBox 504"/>
          <p:cNvSpPr txBox="1"/>
          <p:nvPr/>
        </p:nvSpPr>
        <p:spPr>
          <a:xfrm>
            <a:off x="2462913" y="2910369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506" name="TextBox 505"/>
          <p:cNvSpPr txBox="1"/>
          <p:nvPr/>
        </p:nvSpPr>
        <p:spPr>
          <a:xfrm>
            <a:off x="2401949" y="3325019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" name="TextBox 506"/>
          <p:cNvSpPr txBox="1"/>
          <p:nvPr/>
        </p:nvSpPr>
        <p:spPr>
          <a:xfrm>
            <a:off x="2397530" y="3757870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8" name="모서리가 둥근 직사각형 507"/>
          <p:cNvSpPr/>
          <p:nvPr/>
        </p:nvSpPr>
        <p:spPr>
          <a:xfrm>
            <a:off x="2835301" y="33777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9" name="모서리가 둥근 직사각형 508"/>
          <p:cNvSpPr/>
          <p:nvPr/>
        </p:nvSpPr>
        <p:spPr>
          <a:xfrm>
            <a:off x="2838879" y="38079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0" name="모서리가 둥근 직사각형 509"/>
          <p:cNvSpPr/>
          <p:nvPr/>
        </p:nvSpPr>
        <p:spPr>
          <a:xfrm>
            <a:off x="2457125" y="4300989"/>
            <a:ext cx="506776" cy="476677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1" name="TextBox 510"/>
          <p:cNvSpPr txBox="1"/>
          <p:nvPr/>
        </p:nvSpPr>
        <p:spPr>
          <a:xfrm>
            <a:off x="2316081" y="4283949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28503D81-E04C-489F-B6AA-A4C38EECB638}"/>
              </a:ext>
            </a:extLst>
          </p:cNvPr>
          <p:cNvSpPr txBox="1"/>
          <p:nvPr/>
        </p:nvSpPr>
        <p:spPr>
          <a:xfrm>
            <a:off x="849631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787ADE62-3FF1-4952-B5B3-574233BF0FEA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B5B85469-1AF4-43E8-88F6-7A9A49DD0226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7FDBA055-3248-4A6D-9CF7-9B5E49C8635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B1B17B7A-D20C-4379-B20E-449927A84A3E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6D3ACFC1-215F-4406-BB50-2830A3BC19C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B2EE7685-DEFE-4B28-8224-BC9B1DF8B7A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BD9BB386-1C06-4A79-941E-0CBD450C8D7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6CB47EBF-AEFF-492E-B90C-2506DB79AC0F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1" name="직사각형 300">
            <a:extLst>
              <a:ext uri="{FF2B5EF4-FFF2-40B4-BE49-F238E27FC236}">
                <a16:creationId xmlns:a16="http://schemas.microsoft.com/office/drawing/2014/main" id="{17EE4080-2CB0-44B1-B601-6A16B3490300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795F0815-7B20-40A3-8BA9-038F4DDB8F58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D9A49D66-55FE-46C3-9DF4-CD027F67FE91}"/>
              </a:ext>
            </a:extLst>
          </p:cNvPr>
          <p:cNvSpPr txBox="1"/>
          <p:nvPr/>
        </p:nvSpPr>
        <p:spPr>
          <a:xfrm>
            <a:off x="860376" y="5906158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304" name="모서리가 둥근 직사각형 1005">
            <a:extLst>
              <a:ext uri="{FF2B5EF4-FFF2-40B4-BE49-F238E27FC236}">
                <a16:creationId xmlns:a16="http://schemas.microsoft.com/office/drawing/2014/main" id="{75A02D27-76FC-4C77-86CC-1E27100DE8F7}"/>
              </a:ext>
            </a:extLst>
          </p:cNvPr>
          <p:cNvSpPr/>
          <p:nvPr/>
        </p:nvSpPr>
        <p:spPr>
          <a:xfrm>
            <a:off x="864668" y="5876263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05" name="직선 연결선 304">
            <a:extLst>
              <a:ext uri="{FF2B5EF4-FFF2-40B4-BE49-F238E27FC236}">
                <a16:creationId xmlns:a16="http://schemas.microsoft.com/office/drawing/2014/main" id="{00D8E6EA-0708-4ED8-AF40-FF362FE35163}"/>
              </a:ext>
            </a:extLst>
          </p:cNvPr>
          <p:cNvCxnSpPr/>
          <p:nvPr/>
        </p:nvCxnSpPr>
        <p:spPr>
          <a:xfrm>
            <a:off x="1396992" y="5878935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6" name="TextBox 305">
            <a:extLst>
              <a:ext uri="{FF2B5EF4-FFF2-40B4-BE49-F238E27FC236}">
                <a16:creationId xmlns:a16="http://schemas.microsoft.com/office/drawing/2014/main" id="{7D7AB7B6-22AC-40DC-80A1-382F9FAAFA93}"/>
              </a:ext>
            </a:extLst>
          </p:cNvPr>
          <p:cNvSpPr txBox="1"/>
          <p:nvPr/>
        </p:nvSpPr>
        <p:spPr>
          <a:xfrm>
            <a:off x="800021" y="6268071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307" name="양쪽 대괄호 306">
            <a:extLst>
              <a:ext uri="{FF2B5EF4-FFF2-40B4-BE49-F238E27FC236}">
                <a16:creationId xmlns:a16="http://schemas.microsoft.com/office/drawing/2014/main" id="{58DD5E44-25D2-49A4-B5D4-E856239E3CED}"/>
              </a:ext>
            </a:extLst>
          </p:cNvPr>
          <p:cNvSpPr/>
          <p:nvPr/>
        </p:nvSpPr>
        <p:spPr>
          <a:xfrm>
            <a:off x="1492443" y="6025202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309" name="직선 연결선 308">
            <a:extLst>
              <a:ext uri="{FF2B5EF4-FFF2-40B4-BE49-F238E27FC236}">
                <a16:creationId xmlns:a16="http://schemas.microsoft.com/office/drawing/2014/main" id="{201F269F-AB00-477E-AD0D-01DEE52CAB25}"/>
              </a:ext>
            </a:extLst>
          </p:cNvPr>
          <p:cNvCxnSpPr/>
          <p:nvPr/>
        </p:nvCxnSpPr>
        <p:spPr>
          <a:xfrm>
            <a:off x="2018092" y="5878935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78B9B720-4912-4F0A-9F53-5D2DF5E1082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2303" y="5889998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02390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TextBox 715"/>
          <p:cNvSpPr txBox="1"/>
          <p:nvPr/>
        </p:nvSpPr>
        <p:spPr>
          <a:xfrm>
            <a:off x="825688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445" name="TextBox 1444"/>
          <p:cNvSpPr txBox="1"/>
          <p:nvPr/>
        </p:nvSpPr>
        <p:spPr>
          <a:xfrm>
            <a:off x="807940" y="270404"/>
            <a:ext cx="226375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80290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94383" y="548945"/>
            <a:ext cx="137283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탐구영역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865258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865259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979674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879075" y="1009394"/>
            <a:ext cx="109232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339691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836666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684302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761702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865259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336517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330923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422111" y="240503"/>
            <a:ext cx="556333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뒷면의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&lt;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 준수사항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&gt;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을 반드시 숙지하여야 하며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이를 준수하지 않을 경우 불이익을 받을 수 있습니다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양쪽 모서리가 둥근 사각형 1"/>
          <p:cNvSpPr/>
          <p:nvPr/>
        </p:nvSpPr>
        <p:spPr>
          <a:xfrm rot="5400000">
            <a:off x="2098571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한쪽 모서리가 둥근 사각형 1141"/>
          <p:cNvSpPr/>
          <p:nvPr/>
        </p:nvSpPr>
        <p:spPr>
          <a:xfrm>
            <a:off x="4416393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탐구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/>
        </p:nvGraphicFramePr>
        <p:xfrm>
          <a:off x="4416392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4806696" y="115609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0" name="양쪽 모서리가 둥근 사각형 79"/>
          <p:cNvSpPr/>
          <p:nvPr/>
        </p:nvSpPr>
        <p:spPr>
          <a:xfrm rot="16200000">
            <a:off x="1395770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필수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672"/>
          <p:cNvSpPr/>
          <p:nvPr/>
        </p:nvSpPr>
        <p:spPr>
          <a:xfrm>
            <a:off x="6226934" y="617835"/>
            <a:ext cx="1390362" cy="5852379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과목별로 별도의 </a:t>
            </a:r>
            <a:r>
              <a:rPr lang="en-US" altLang="ko-KR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답안을 작성하세요 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ko-KR" altLang="en-US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6" name="모서리가 둥근 직사각형 385"/>
          <p:cNvSpPr/>
          <p:nvPr/>
        </p:nvSpPr>
        <p:spPr>
          <a:xfrm>
            <a:off x="853223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853223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323371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847533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847533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849691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1005623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163998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322373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480747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643153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802705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962257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2121809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518490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519420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835878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404" name="그룹 403"/>
          <p:cNvGrpSpPr/>
          <p:nvPr/>
        </p:nvGrpSpPr>
        <p:grpSpPr>
          <a:xfrm>
            <a:off x="2520120" y="2876761"/>
            <a:ext cx="807873" cy="2906048"/>
            <a:chOff x="1126923" y="3996969"/>
            <a:chExt cx="811138" cy="2310636"/>
          </a:xfrm>
        </p:grpSpPr>
        <p:cxnSp>
          <p:nvCxnSpPr>
            <p:cNvPr id="405" name="직선 연결선 40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직선 연결선 40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직선 연결선 40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직선 연결선 40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직선 연결선 40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직선 연결선 40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1" name="그룹 410"/>
          <p:cNvGrpSpPr/>
          <p:nvPr/>
        </p:nvGrpSpPr>
        <p:grpSpPr>
          <a:xfrm>
            <a:off x="2366050" y="2868738"/>
            <a:ext cx="1120378" cy="298574"/>
            <a:chOff x="973510" y="3996969"/>
            <a:chExt cx="1119450" cy="298574"/>
          </a:xfrm>
        </p:grpSpPr>
        <p:cxnSp>
          <p:nvCxnSpPr>
            <p:cNvPr id="412" name="직선 연결선 41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직선 연결선 41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직선 연결선 41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5" name="모서리가 둥근 직사각형 414"/>
          <p:cNvSpPr/>
          <p:nvPr/>
        </p:nvSpPr>
        <p:spPr>
          <a:xfrm>
            <a:off x="2368208" y="2448441"/>
            <a:ext cx="1113636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6" name="TextBox 415"/>
          <p:cNvSpPr txBox="1"/>
          <p:nvPr/>
        </p:nvSpPr>
        <p:spPr>
          <a:xfrm>
            <a:off x="3264054" y="273281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417" name="TextBox 416"/>
          <p:cNvSpPr txBox="1"/>
          <p:nvPr/>
        </p:nvSpPr>
        <p:spPr>
          <a:xfrm>
            <a:off x="3118009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418" name="TextBox 417"/>
          <p:cNvSpPr txBox="1"/>
          <p:nvPr/>
        </p:nvSpPr>
        <p:spPr>
          <a:xfrm>
            <a:off x="2949610" y="273613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419" name="TextBox 418"/>
          <p:cNvSpPr txBox="1"/>
          <p:nvPr/>
        </p:nvSpPr>
        <p:spPr>
          <a:xfrm>
            <a:off x="2797081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420" name="TextBox 419"/>
          <p:cNvSpPr txBox="1"/>
          <p:nvPr/>
        </p:nvSpPr>
        <p:spPr>
          <a:xfrm>
            <a:off x="2636178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grpSp>
        <p:nvGrpSpPr>
          <p:cNvPr id="421" name="그룹 420"/>
          <p:cNvGrpSpPr/>
          <p:nvPr/>
        </p:nvGrpSpPr>
        <p:grpSpPr>
          <a:xfrm>
            <a:off x="3042577" y="3222203"/>
            <a:ext cx="387076" cy="2484556"/>
            <a:chOff x="3621626" y="3680748"/>
            <a:chExt cx="387076" cy="2484556"/>
          </a:xfrm>
        </p:grpSpPr>
        <p:sp>
          <p:nvSpPr>
            <p:cNvPr id="422" name="모서리가 둥근 직사각형 421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3" name="모서리가 둥근 직사각형 422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424" name="그룹 423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457" name="모서리가 둥근 직사각형 4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" name="모서리가 둥근 직사각형 4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" name="모서리가 둥근 직사각형 4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5" name="그룹 424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454" name="모서리가 둥근 직사각형 4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5" name="모서리가 둥근 직사각형 4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" name="모서리가 둥근 직사각형 4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6" name="그룹 425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451" name="모서리가 둥근 직사각형 4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2" name="모서리가 둥근 직사각형 4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3" name="모서리가 둥근 직사각형 4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7" name="그룹 426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448" name="모서리가 둥근 직사각형 4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9" name="모서리가 둥근 직사각형 4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0" name="모서리가 둥근 직사각형 4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8" name="그룹 427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445" name="모서리가 둥근 직사각형 4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" name="모서리가 둥근 직사각형 4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" name="모서리가 둥근 직사각형 4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9" name="그룹 428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442" name="모서리가 둥근 직사각형 44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" name="모서리가 둥근 직사각형 44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" name="모서리가 둥근 직사각형 44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30" name="그룹 429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439" name="모서리가 둥근 직사각형 43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" name="모서리가 둥근 직사각형 43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" name="모서리가 둥근 직사각형 44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31" name="그룹 430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436" name="모서리가 둥근 직사각형 4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" name="모서리가 둥근 직사각형 4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" name="모서리가 둥근 직사각형 4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32" name="그룹 431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433" name="모서리가 둥근 직사각형 4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" name="모서리가 둥근 직사각형 4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" name="모서리가 둥근 직사각형 4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460" name="그룹 459"/>
          <p:cNvGrpSpPr/>
          <p:nvPr/>
        </p:nvGrpSpPr>
        <p:grpSpPr>
          <a:xfrm>
            <a:off x="2568440" y="3225164"/>
            <a:ext cx="387076" cy="2484556"/>
            <a:chOff x="3621626" y="3680748"/>
            <a:chExt cx="387076" cy="2484556"/>
          </a:xfrm>
        </p:grpSpPr>
        <p:sp>
          <p:nvSpPr>
            <p:cNvPr id="461" name="모서리가 둥근 직사각형 460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2" name="모서리가 둥근 직사각형 461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463" name="그룹 462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496" name="모서리가 둥근 직사각형 4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7" name="모서리가 둥근 직사각형 4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" name="모서리가 둥근 직사각형 4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4" name="그룹 463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493" name="모서리가 둥근 직사각형 4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4" name="모서리가 둥근 직사각형 4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5" name="모서리가 둥근 직사각형 4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5" name="그룹 464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490" name="모서리가 둥근 직사각형 48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1" name="모서리가 둥근 직사각형 49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2" name="모서리가 둥근 직사각형 49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6" name="그룹 465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487" name="모서리가 둥근 직사각형 48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" name="모서리가 둥근 직사각형 48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" name="모서리가 둥근 직사각형 48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7" name="그룹 466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484" name="모서리가 둥근 직사각형 48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5" name="모서리가 둥근 직사각형 48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6" name="모서리가 둥근 직사각형 48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8" name="그룹 467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481" name="모서리가 둥근 직사각형 4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2" name="모서리가 둥근 직사각형 4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3" name="모서리가 둥근 직사각형 4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9" name="그룹 468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478" name="모서리가 둥근 직사각형 4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" name="모서리가 둥근 직사각형 4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" name="모서리가 둥근 직사각형 4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70" name="그룹 469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475" name="모서리가 둥근 직사각형 47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" name="모서리가 둥근 직사각형 47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" name="모서리가 둥근 직사각형 47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71" name="그룹 470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472" name="모서리가 둥근 직사각형 47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" name="모서리가 둥근 직사각형 47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" name="모서리가 둥근 직사각형 47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499" name="모서리가 둥근 직사각형 498"/>
          <p:cNvSpPr/>
          <p:nvPr/>
        </p:nvSpPr>
        <p:spPr>
          <a:xfrm>
            <a:off x="2569722" y="32287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" name="모서리가 둥근 직사각형 499"/>
          <p:cNvSpPr/>
          <p:nvPr/>
        </p:nvSpPr>
        <p:spPr>
          <a:xfrm>
            <a:off x="3043632" y="3225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1" name="그룹 500"/>
          <p:cNvGrpSpPr/>
          <p:nvPr/>
        </p:nvGrpSpPr>
        <p:grpSpPr>
          <a:xfrm>
            <a:off x="2414452" y="3232543"/>
            <a:ext cx="59531" cy="2482172"/>
            <a:chOff x="1403334" y="1335948"/>
            <a:chExt cx="59531" cy="2482172"/>
          </a:xfrm>
        </p:grpSpPr>
        <p:sp>
          <p:nvSpPr>
            <p:cNvPr id="502" name="모서리가 둥근 직사각형 501"/>
            <p:cNvSpPr/>
            <p:nvPr/>
          </p:nvSpPr>
          <p:spPr>
            <a:xfrm>
              <a:off x="1403334" y="13359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" name="모서리가 둥근 직사각형 511"/>
            <p:cNvSpPr/>
            <p:nvPr/>
          </p:nvSpPr>
          <p:spPr>
            <a:xfrm>
              <a:off x="1403334" y="160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" name="모서리가 둥근 직사각형 512"/>
            <p:cNvSpPr/>
            <p:nvPr/>
          </p:nvSpPr>
          <p:spPr>
            <a:xfrm>
              <a:off x="1403334" y="18658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" name="모서리가 둥근 직사각형 513"/>
            <p:cNvSpPr/>
            <p:nvPr/>
          </p:nvSpPr>
          <p:spPr>
            <a:xfrm>
              <a:off x="1403334" y="21308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" name="모서리가 둥근 직사각형 514"/>
            <p:cNvSpPr/>
            <p:nvPr/>
          </p:nvSpPr>
          <p:spPr>
            <a:xfrm>
              <a:off x="1403334" y="23958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" name="모서리가 둥근 직사각형 515"/>
            <p:cNvSpPr/>
            <p:nvPr/>
          </p:nvSpPr>
          <p:spPr>
            <a:xfrm>
              <a:off x="1403334" y="266081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" name="모서리가 둥근 직사각형 516"/>
            <p:cNvSpPr/>
            <p:nvPr/>
          </p:nvSpPr>
          <p:spPr>
            <a:xfrm>
              <a:off x="1403334" y="29257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" name="모서리가 둥근 직사각형 517"/>
            <p:cNvSpPr/>
            <p:nvPr/>
          </p:nvSpPr>
          <p:spPr>
            <a:xfrm>
              <a:off x="1403334" y="3190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" name="모서리가 둥근 직사각형 518"/>
            <p:cNvSpPr/>
            <p:nvPr/>
          </p:nvSpPr>
          <p:spPr>
            <a:xfrm>
              <a:off x="1403334" y="34557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" name="모서리가 둥근 직사각형 527"/>
            <p:cNvSpPr/>
            <p:nvPr/>
          </p:nvSpPr>
          <p:spPr>
            <a:xfrm>
              <a:off x="1403334" y="37207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29" name="TextBox 528"/>
          <p:cNvSpPr txBox="1"/>
          <p:nvPr/>
        </p:nvSpPr>
        <p:spPr>
          <a:xfrm>
            <a:off x="2441124" y="2487168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173986" y="3225164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2014658" y="3225164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855329" y="3225164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696000" y="3225164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373942" y="3225164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209638" y="3225164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1052210" y="3225164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896672" y="3225164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921639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83EF8B12-E0B0-4015-B3CB-C3B64BDF2CE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176B249-A806-4FD5-8DAF-C5A49C155CDF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4669C674-4001-436C-A48E-95177B5BB7FE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직사각형 373">
            <a:extLst>
              <a:ext uri="{FF2B5EF4-FFF2-40B4-BE49-F238E27FC236}">
                <a16:creationId xmlns:a16="http://schemas.microsoft.com/office/drawing/2014/main" id="{2966ECCF-3041-44F2-AC58-2D5B08FAF192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6" name="직사각형 375">
            <a:extLst>
              <a:ext uri="{FF2B5EF4-FFF2-40B4-BE49-F238E27FC236}">
                <a16:creationId xmlns:a16="http://schemas.microsoft.com/office/drawing/2014/main" id="{E1F56624-2118-41D1-B79C-CA4F30580DE2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935101E4-135C-4A21-82A5-91087054E6B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0" name="직사각형 379">
            <a:extLst>
              <a:ext uri="{FF2B5EF4-FFF2-40B4-BE49-F238E27FC236}">
                <a16:creationId xmlns:a16="http://schemas.microsoft.com/office/drawing/2014/main" id="{8D79256E-EF0E-4386-A969-6830BD49053A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45A30878-CB54-4757-9150-2E7D92477218}"/>
              </a:ext>
            </a:extLst>
          </p:cNvPr>
          <p:cNvSpPr txBox="1"/>
          <p:nvPr/>
        </p:nvSpPr>
        <p:spPr>
          <a:xfrm>
            <a:off x="842253" y="5893816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383" name="모서리가 둥근 직사각형 1005">
            <a:extLst>
              <a:ext uri="{FF2B5EF4-FFF2-40B4-BE49-F238E27FC236}">
                <a16:creationId xmlns:a16="http://schemas.microsoft.com/office/drawing/2014/main" id="{A8B16F04-C120-4942-BBB1-B948FB7B6789}"/>
              </a:ext>
            </a:extLst>
          </p:cNvPr>
          <p:cNvSpPr/>
          <p:nvPr/>
        </p:nvSpPr>
        <p:spPr>
          <a:xfrm>
            <a:off x="846545" y="5863921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4" name="직선 연결선 383">
            <a:extLst>
              <a:ext uri="{FF2B5EF4-FFF2-40B4-BE49-F238E27FC236}">
                <a16:creationId xmlns:a16="http://schemas.microsoft.com/office/drawing/2014/main" id="{08EB3770-C3A0-449F-818E-879598A5AEC9}"/>
              </a:ext>
            </a:extLst>
          </p:cNvPr>
          <p:cNvCxnSpPr/>
          <p:nvPr/>
        </p:nvCxnSpPr>
        <p:spPr>
          <a:xfrm>
            <a:off x="1378869" y="5866593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5" name="TextBox 384">
            <a:extLst>
              <a:ext uri="{FF2B5EF4-FFF2-40B4-BE49-F238E27FC236}">
                <a16:creationId xmlns:a16="http://schemas.microsoft.com/office/drawing/2014/main" id="{C18C4D73-FB22-45C3-B74F-F764E79A65C1}"/>
              </a:ext>
            </a:extLst>
          </p:cNvPr>
          <p:cNvSpPr txBox="1"/>
          <p:nvPr/>
        </p:nvSpPr>
        <p:spPr>
          <a:xfrm>
            <a:off x="781898" y="6255729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390" name="양쪽 대괄호 389">
            <a:extLst>
              <a:ext uri="{FF2B5EF4-FFF2-40B4-BE49-F238E27FC236}">
                <a16:creationId xmlns:a16="http://schemas.microsoft.com/office/drawing/2014/main" id="{1C700131-2B85-4D62-932C-D0055B6932B1}"/>
              </a:ext>
            </a:extLst>
          </p:cNvPr>
          <p:cNvSpPr/>
          <p:nvPr/>
        </p:nvSpPr>
        <p:spPr>
          <a:xfrm>
            <a:off x="1474320" y="6012860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505" name="직선 연결선 504">
            <a:extLst>
              <a:ext uri="{FF2B5EF4-FFF2-40B4-BE49-F238E27FC236}">
                <a16:creationId xmlns:a16="http://schemas.microsoft.com/office/drawing/2014/main" id="{358B97A6-2DCE-4C02-8826-A4448CDF3073}"/>
              </a:ext>
            </a:extLst>
          </p:cNvPr>
          <p:cNvCxnSpPr/>
          <p:nvPr/>
        </p:nvCxnSpPr>
        <p:spPr>
          <a:xfrm>
            <a:off x="1999969" y="5866593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80F03998-D3EE-44A0-9AFD-EBE4BEFF59C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9938" y="5874900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50516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869986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825688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869986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40134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864296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/>
          <p:nvPr/>
        </p:nvCxnSpPr>
        <p:spPr>
          <a:xfrm>
            <a:off x="864296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866454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022386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173536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340134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497510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659916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818790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975506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138572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535253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536183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912069" y="3226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073995" y="32252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231155" y="3223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911771" y="3486713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916038" y="3749345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907579" y="4014135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911771" y="4278801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913929" y="4547783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913929" y="4813369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911771" y="5077239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911771" y="5339871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907726" y="5608624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860612" y="3219485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387334" y="3224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706420" y="3221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387036" y="3484714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391303" y="3747346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382844" y="4012136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387036" y="4276802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389194" y="4545784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389194" y="4811370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387036" y="5075240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387036" y="5337872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382991" y="5606625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45" name="TextBox 1444"/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80290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94383" y="548945"/>
            <a:ext cx="137283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한국사 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865258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865259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979674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879075" y="1009394"/>
            <a:ext cx="108482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339691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836666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684302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761702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865259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336517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5" name="TextBox 1464"/>
          <p:cNvSpPr txBox="1"/>
          <p:nvPr/>
        </p:nvSpPr>
        <p:spPr>
          <a:xfrm>
            <a:off x="852641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330923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422112" y="240503"/>
            <a:ext cx="572164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2" name="양쪽 모서리가 둥근 사각형 1"/>
          <p:cNvSpPr/>
          <p:nvPr/>
        </p:nvSpPr>
        <p:spPr>
          <a:xfrm rot="5400000">
            <a:off x="1472709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한쪽 모서리가 둥근 사각형 1141"/>
          <p:cNvSpPr/>
          <p:nvPr/>
        </p:nvSpPr>
        <p:spPr>
          <a:xfrm>
            <a:off x="3790531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/>
        </p:nvGraphicFramePr>
        <p:xfrm>
          <a:off x="3790530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4180834" y="115609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0" name="양쪽 모서리가 둥근 사각형 79"/>
          <p:cNvSpPr/>
          <p:nvPr/>
        </p:nvSpPr>
        <p:spPr>
          <a:xfrm rot="16200000">
            <a:off x="769908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필수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672"/>
          <p:cNvSpPr/>
          <p:nvPr/>
        </p:nvSpPr>
        <p:spPr>
          <a:xfrm>
            <a:off x="5601072" y="617835"/>
            <a:ext cx="1390362" cy="5852379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 영역에 </a:t>
            </a:r>
            <a:r>
              <a:rPr lang="ko-KR" altLang="en-US" sz="850" u="sng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응시하</a:t>
            </a:r>
            <a:endParaRPr lang="en-US" altLang="ko-KR" sz="850" u="sng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 않으면 수능 응시</a:t>
            </a:r>
            <a:endParaRPr lang="en-US" altLang="ko-KR" sz="850" u="sng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자체가 무효 처리되고</a:t>
            </a:r>
            <a:r>
              <a:rPr lang="en-US" altLang="ko-KR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성적 전체가 제공되지</a:t>
            </a:r>
            <a:endParaRPr lang="en-US" altLang="ko-KR" sz="850" u="sng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않습니다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ko-KR" altLang="en-US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모서리가 둥근 직사각형 502"/>
          <p:cNvSpPr/>
          <p:nvPr/>
        </p:nvSpPr>
        <p:spPr>
          <a:xfrm>
            <a:off x="2460422" y="2874925"/>
            <a:ext cx="506776" cy="1288789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4" name="직선 연결선 503"/>
          <p:cNvCxnSpPr/>
          <p:nvPr/>
        </p:nvCxnSpPr>
        <p:spPr>
          <a:xfrm>
            <a:off x="2460422" y="3178082"/>
            <a:ext cx="5067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5" name="TextBox 504"/>
          <p:cNvSpPr txBox="1"/>
          <p:nvPr/>
        </p:nvSpPr>
        <p:spPr>
          <a:xfrm>
            <a:off x="2462913" y="2910369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506" name="TextBox 505"/>
          <p:cNvSpPr txBox="1"/>
          <p:nvPr/>
        </p:nvSpPr>
        <p:spPr>
          <a:xfrm>
            <a:off x="2401949" y="3325019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" name="TextBox 506"/>
          <p:cNvSpPr txBox="1"/>
          <p:nvPr/>
        </p:nvSpPr>
        <p:spPr>
          <a:xfrm>
            <a:off x="2397530" y="3757870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8" name="모서리가 둥근 직사각형 507"/>
          <p:cNvSpPr/>
          <p:nvPr/>
        </p:nvSpPr>
        <p:spPr>
          <a:xfrm>
            <a:off x="2835301" y="33777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9" name="모서리가 둥근 직사각형 508"/>
          <p:cNvSpPr/>
          <p:nvPr/>
        </p:nvSpPr>
        <p:spPr>
          <a:xfrm>
            <a:off x="2838879" y="38079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0" name="모서리가 둥근 직사각형 509"/>
          <p:cNvSpPr/>
          <p:nvPr/>
        </p:nvSpPr>
        <p:spPr>
          <a:xfrm>
            <a:off x="2457125" y="4300989"/>
            <a:ext cx="506776" cy="476677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1" name="TextBox 510"/>
          <p:cNvSpPr txBox="1"/>
          <p:nvPr/>
        </p:nvSpPr>
        <p:spPr>
          <a:xfrm>
            <a:off x="2316081" y="4283949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386" name="TextBox 385">
            <a:extLst>
              <a:ext uri="{FF2B5EF4-FFF2-40B4-BE49-F238E27FC236}">
                <a16:creationId xmlns:a16="http://schemas.microsoft.com/office/drawing/2014/main" id="{28503D81-E04C-489F-B6AA-A4C38EECB638}"/>
              </a:ext>
            </a:extLst>
          </p:cNvPr>
          <p:cNvSpPr txBox="1"/>
          <p:nvPr/>
        </p:nvSpPr>
        <p:spPr>
          <a:xfrm>
            <a:off x="849631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0" name="직사각형 289">
            <a:extLst>
              <a:ext uri="{FF2B5EF4-FFF2-40B4-BE49-F238E27FC236}">
                <a16:creationId xmlns:a16="http://schemas.microsoft.com/office/drawing/2014/main" id="{787ADE62-3FF1-4952-B5B3-574233BF0FEA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B5B85469-1AF4-43E8-88F6-7A9A49DD0226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7FDBA055-3248-4A6D-9CF7-9B5E49C8635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B1B17B7A-D20C-4379-B20E-449927A84A3E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7" name="직사각형 296">
            <a:extLst>
              <a:ext uri="{FF2B5EF4-FFF2-40B4-BE49-F238E27FC236}">
                <a16:creationId xmlns:a16="http://schemas.microsoft.com/office/drawing/2014/main" id="{6D3ACFC1-215F-4406-BB50-2830A3BC19C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8" name="직사각형 297">
            <a:extLst>
              <a:ext uri="{FF2B5EF4-FFF2-40B4-BE49-F238E27FC236}">
                <a16:creationId xmlns:a16="http://schemas.microsoft.com/office/drawing/2014/main" id="{B2EE7685-DEFE-4B28-8224-BC9B1DF8B7A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9" name="직사각형 298">
            <a:extLst>
              <a:ext uri="{FF2B5EF4-FFF2-40B4-BE49-F238E27FC236}">
                <a16:creationId xmlns:a16="http://schemas.microsoft.com/office/drawing/2014/main" id="{BD9BB386-1C06-4A79-941E-0CBD450C8D7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0" name="직사각형 299">
            <a:extLst>
              <a:ext uri="{FF2B5EF4-FFF2-40B4-BE49-F238E27FC236}">
                <a16:creationId xmlns:a16="http://schemas.microsoft.com/office/drawing/2014/main" id="{6CB47EBF-AEFF-492E-B90C-2506DB79AC0F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1" name="직사각형 300">
            <a:extLst>
              <a:ext uri="{FF2B5EF4-FFF2-40B4-BE49-F238E27FC236}">
                <a16:creationId xmlns:a16="http://schemas.microsoft.com/office/drawing/2014/main" id="{17EE4080-2CB0-44B1-B601-6A16B3490300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" name="직사각형 301">
            <a:extLst>
              <a:ext uri="{FF2B5EF4-FFF2-40B4-BE49-F238E27FC236}">
                <a16:creationId xmlns:a16="http://schemas.microsoft.com/office/drawing/2014/main" id="{795F0815-7B20-40A3-8BA9-038F4DDB8F58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D9A49D66-55FE-46C3-9DF4-CD027F67FE91}"/>
              </a:ext>
            </a:extLst>
          </p:cNvPr>
          <p:cNvSpPr txBox="1"/>
          <p:nvPr/>
        </p:nvSpPr>
        <p:spPr>
          <a:xfrm>
            <a:off x="860376" y="5906158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304" name="모서리가 둥근 직사각형 1005">
            <a:extLst>
              <a:ext uri="{FF2B5EF4-FFF2-40B4-BE49-F238E27FC236}">
                <a16:creationId xmlns:a16="http://schemas.microsoft.com/office/drawing/2014/main" id="{75A02D27-76FC-4C77-86CC-1E27100DE8F7}"/>
              </a:ext>
            </a:extLst>
          </p:cNvPr>
          <p:cNvSpPr/>
          <p:nvPr/>
        </p:nvSpPr>
        <p:spPr>
          <a:xfrm>
            <a:off x="864668" y="5876263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05" name="직선 연결선 304">
            <a:extLst>
              <a:ext uri="{FF2B5EF4-FFF2-40B4-BE49-F238E27FC236}">
                <a16:creationId xmlns:a16="http://schemas.microsoft.com/office/drawing/2014/main" id="{00D8E6EA-0708-4ED8-AF40-FF362FE35163}"/>
              </a:ext>
            </a:extLst>
          </p:cNvPr>
          <p:cNvCxnSpPr/>
          <p:nvPr/>
        </p:nvCxnSpPr>
        <p:spPr>
          <a:xfrm>
            <a:off x="1396992" y="5878935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6" name="TextBox 305">
            <a:extLst>
              <a:ext uri="{FF2B5EF4-FFF2-40B4-BE49-F238E27FC236}">
                <a16:creationId xmlns:a16="http://schemas.microsoft.com/office/drawing/2014/main" id="{7D7AB7B6-22AC-40DC-80A1-382F9FAAFA93}"/>
              </a:ext>
            </a:extLst>
          </p:cNvPr>
          <p:cNvSpPr txBox="1"/>
          <p:nvPr/>
        </p:nvSpPr>
        <p:spPr>
          <a:xfrm>
            <a:off x="800021" y="6268071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307" name="양쪽 대괄호 306">
            <a:extLst>
              <a:ext uri="{FF2B5EF4-FFF2-40B4-BE49-F238E27FC236}">
                <a16:creationId xmlns:a16="http://schemas.microsoft.com/office/drawing/2014/main" id="{58DD5E44-25D2-49A4-B5D4-E856239E3CED}"/>
              </a:ext>
            </a:extLst>
          </p:cNvPr>
          <p:cNvSpPr/>
          <p:nvPr/>
        </p:nvSpPr>
        <p:spPr>
          <a:xfrm>
            <a:off x="1492443" y="6025202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309" name="직선 연결선 308">
            <a:extLst>
              <a:ext uri="{FF2B5EF4-FFF2-40B4-BE49-F238E27FC236}">
                <a16:creationId xmlns:a16="http://schemas.microsoft.com/office/drawing/2014/main" id="{201F269F-AB00-477E-AD0D-01DEE52CAB25}"/>
              </a:ext>
            </a:extLst>
          </p:cNvPr>
          <p:cNvCxnSpPr/>
          <p:nvPr/>
        </p:nvCxnSpPr>
        <p:spPr>
          <a:xfrm>
            <a:off x="2018092" y="5878935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78B9B720-4912-4F0A-9F53-5D2DF5E1082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2303" y="5889998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227203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TextBox 715"/>
          <p:cNvSpPr txBox="1"/>
          <p:nvPr/>
        </p:nvSpPr>
        <p:spPr>
          <a:xfrm>
            <a:off x="825688" y="1903076"/>
            <a:ext cx="642778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sp>
        <p:nvSpPr>
          <p:cNvPr id="1445" name="TextBox 1444"/>
          <p:cNvSpPr txBox="1"/>
          <p:nvPr/>
        </p:nvSpPr>
        <p:spPr>
          <a:xfrm>
            <a:off x="807940" y="270404"/>
            <a:ext cx="226375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446" name="TextBox 1445"/>
          <p:cNvSpPr txBox="1"/>
          <p:nvPr/>
        </p:nvSpPr>
        <p:spPr>
          <a:xfrm>
            <a:off x="780290" y="477991"/>
            <a:ext cx="7065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④</a:t>
            </a:r>
            <a:r>
              <a:rPr lang="ko-KR" altLang="en-US" sz="9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sz="1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447" name="TextBox 1446"/>
          <p:cNvSpPr txBox="1"/>
          <p:nvPr/>
        </p:nvSpPr>
        <p:spPr>
          <a:xfrm>
            <a:off x="1394383" y="548945"/>
            <a:ext cx="137283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한국사 영역</a:t>
            </a:r>
          </a:p>
        </p:txBody>
      </p:sp>
      <p:sp>
        <p:nvSpPr>
          <p:cNvPr id="1449" name="모서리가 둥근 직사각형 1448"/>
          <p:cNvSpPr/>
          <p:nvPr/>
        </p:nvSpPr>
        <p:spPr>
          <a:xfrm>
            <a:off x="865258" y="975193"/>
            <a:ext cx="2215533" cy="565458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51" name="직선 연결선 1450"/>
          <p:cNvCxnSpPr/>
          <p:nvPr/>
        </p:nvCxnSpPr>
        <p:spPr>
          <a:xfrm>
            <a:off x="865259" y="1202843"/>
            <a:ext cx="22155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2" name="TextBox 1451"/>
          <p:cNvSpPr txBox="1"/>
          <p:nvPr/>
        </p:nvSpPr>
        <p:spPr>
          <a:xfrm>
            <a:off x="979674" y="968497"/>
            <a:ext cx="96108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453" name="TextBox 1452"/>
          <p:cNvSpPr txBox="1"/>
          <p:nvPr/>
        </p:nvSpPr>
        <p:spPr>
          <a:xfrm>
            <a:off x="1879075" y="1009394"/>
            <a:ext cx="109232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cxnSp>
        <p:nvCxnSpPr>
          <p:cNvPr id="1455" name="직선 연결선 1454"/>
          <p:cNvCxnSpPr/>
          <p:nvPr/>
        </p:nvCxnSpPr>
        <p:spPr>
          <a:xfrm>
            <a:off x="2339691" y="1209415"/>
            <a:ext cx="0" cy="331236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6" name="TextBox 1455"/>
          <p:cNvSpPr txBox="1"/>
          <p:nvPr/>
        </p:nvSpPr>
        <p:spPr>
          <a:xfrm>
            <a:off x="836666" y="1211678"/>
            <a:ext cx="162800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7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459" name="모서리가 둥근 직사각형 1458"/>
          <p:cNvSpPr/>
          <p:nvPr/>
        </p:nvSpPr>
        <p:spPr>
          <a:xfrm>
            <a:off x="2684302" y="1320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761702" y="1543137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안내된 필적 확인 문구를 아래</a:t>
            </a:r>
            <a:b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1" name="모서리가 둥근 직사각형 1460"/>
          <p:cNvSpPr/>
          <p:nvPr/>
        </p:nvSpPr>
        <p:spPr>
          <a:xfrm>
            <a:off x="865259" y="1825191"/>
            <a:ext cx="2206434" cy="562544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462" name="직선 연결선 1461"/>
          <p:cNvCxnSpPr/>
          <p:nvPr/>
        </p:nvCxnSpPr>
        <p:spPr>
          <a:xfrm>
            <a:off x="1336517" y="1825191"/>
            <a:ext cx="0" cy="5617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7" name="직선 연결선 1466"/>
          <p:cNvCxnSpPr>
            <a:stCxn id="1461" idx="3"/>
          </p:cNvCxnSpPr>
          <p:nvPr/>
        </p:nvCxnSpPr>
        <p:spPr>
          <a:xfrm flipH="1" flipV="1">
            <a:off x="1330923" y="2104063"/>
            <a:ext cx="1740770" cy="2400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4" name="TextBox 1493"/>
          <p:cNvSpPr txBox="1"/>
          <p:nvPr/>
        </p:nvSpPr>
        <p:spPr>
          <a:xfrm>
            <a:off x="3422111" y="240503"/>
            <a:ext cx="556333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뒷면의 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&lt;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 준수사항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&gt;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을 반드시 숙지하여야 하며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이를 준수하지 않을 경우 불이익을 받을 수 있습니다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양쪽 모서리가 둥근 사각형 1"/>
          <p:cNvSpPr/>
          <p:nvPr/>
        </p:nvSpPr>
        <p:spPr>
          <a:xfrm rot="5400000">
            <a:off x="2098571" y="2942033"/>
            <a:ext cx="5838671" cy="1195519"/>
          </a:xfrm>
          <a:prstGeom prst="round2SameRect">
            <a:avLst>
              <a:gd name="adj1" fmla="val 3704"/>
              <a:gd name="adj2" fmla="val 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한쪽 모서리가 둥근 사각형 1141"/>
          <p:cNvSpPr/>
          <p:nvPr/>
        </p:nvSpPr>
        <p:spPr>
          <a:xfrm>
            <a:off x="4416393" y="618293"/>
            <a:ext cx="1199274" cy="193453"/>
          </a:xfrm>
          <a:prstGeom prst="round1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dist"/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필수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5957052"/>
              </p:ext>
            </p:extLst>
          </p:nvPr>
        </p:nvGraphicFramePr>
        <p:xfrm>
          <a:off x="4416392" y="81174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4806696" y="115609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0" name="양쪽 모서리가 둥근 사각형 79"/>
          <p:cNvSpPr/>
          <p:nvPr/>
        </p:nvSpPr>
        <p:spPr>
          <a:xfrm rot="16200000">
            <a:off x="1395770" y="3432776"/>
            <a:ext cx="5843454" cy="213573"/>
          </a:xfrm>
          <a:prstGeom prst="round2SameRect">
            <a:avLst/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vert="vert" rtlCol="0" anchor="ctr"/>
          <a:lstStyle/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︵</a:t>
            </a:r>
          </a:p>
          <a:p>
            <a:pPr algn="ctr">
              <a:lnSpc>
                <a:spcPct val="300000"/>
              </a:lnSpc>
            </a:pP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필수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ct val="300000"/>
              </a:lnSpc>
            </a:pPr>
            <a:r>
              <a:rPr lang="ko-KR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︶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672"/>
          <p:cNvSpPr/>
          <p:nvPr/>
        </p:nvSpPr>
        <p:spPr>
          <a:xfrm>
            <a:off x="6226934" y="617835"/>
            <a:ext cx="1390362" cy="5852379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t"/>
          <a:lstStyle/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한국사 영역에 </a:t>
            </a:r>
            <a:r>
              <a:rPr lang="ko-KR" altLang="en-US" sz="850" u="sng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응시하</a:t>
            </a:r>
            <a:endParaRPr lang="en-US" altLang="ko-KR" sz="850" u="sng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지 않으면 수능 응시</a:t>
            </a:r>
            <a:endParaRPr lang="en-US" altLang="ko-KR" sz="850" u="sng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자체가 무효 처리되고</a:t>
            </a:r>
            <a:r>
              <a:rPr lang="en-US" altLang="ko-KR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성적 전체가 제공되지</a:t>
            </a:r>
            <a:endParaRPr lang="en-US" altLang="ko-KR" sz="850" u="sng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50000"/>
              </a:lnSpc>
            </a:pP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850" u="sng" dirty="0">
                <a:latin typeface="나눔고딕" panose="020D0604000000000000" pitchFamily="50" charset="-127"/>
                <a:ea typeface="나눔고딕" panose="020D0604000000000000" pitchFamily="50" charset="-127"/>
              </a:rPr>
              <a:t>않습니다</a:t>
            </a:r>
            <a:r>
              <a:rPr lang="en-US" altLang="ko-KR" sz="8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ko-KR" altLang="en-US" sz="8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6" name="모서리가 둥근 직사각형 385"/>
          <p:cNvSpPr/>
          <p:nvPr/>
        </p:nvSpPr>
        <p:spPr>
          <a:xfrm>
            <a:off x="853223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853223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323371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847533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847533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849691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1005623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163998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322373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480747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643153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802705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962257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2121809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518490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519420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835878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404" name="그룹 403"/>
          <p:cNvGrpSpPr/>
          <p:nvPr/>
        </p:nvGrpSpPr>
        <p:grpSpPr>
          <a:xfrm>
            <a:off x="2520120" y="2876761"/>
            <a:ext cx="807873" cy="2906048"/>
            <a:chOff x="1126923" y="3996969"/>
            <a:chExt cx="811138" cy="2310636"/>
          </a:xfrm>
        </p:grpSpPr>
        <p:cxnSp>
          <p:nvCxnSpPr>
            <p:cNvPr id="405" name="직선 연결선 40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직선 연결선 40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직선 연결선 40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직선 연결선 40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" name="직선 연결선 40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직선 연결선 40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1" name="그룹 410"/>
          <p:cNvGrpSpPr/>
          <p:nvPr/>
        </p:nvGrpSpPr>
        <p:grpSpPr>
          <a:xfrm>
            <a:off x="2366050" y="2868738"/>
            <a:ext cx="1120378" cy="298574"/>
            <a:chOff x="973510" y="3996969"/>
            <a:chExt cx="1119450" cy="298574"/>
          </a:xfrm>
        </p:grpSpPr>
        <p:cxnSp>
          <p:nvCxnSpPr>
            <p:cNvPr id="412" name="직선 연결선 41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3" name="직선 연결선 41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4" name="직선 연결선 41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5" name="모서리가 둥근 직사각형 414"/>
          <p:cNvSpPr/>
          <p:nvPr/>
        </p:nvSpPr>
        <p:spPr>
          <a:xfrm>
            <a:off x="2368208" y="2448441"/>
            <a:ext cx="1113636" cy="333278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6" name="TextBox 415"/>
          <p:cNvSpPr txBox="1"/>
          <p:nvPr/>
        </p:nvSpPr>
        <p:spPr>
          <a:xfrm>
            <a:off x="3264054" y="273281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417" name="TextBox 416"/>
          <p:cNvSpPr txBox="1"/>
          <p:nvPr/>
        </p:nvSpPr>
        <p:spPr>
          <a:xfrm>
            <a:off x="3118009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418" name="TextBox 417"/>
          <p:cNvSpPr txBox="1"/>
          <p:nvPr/>
        </p:nvSpPr>
        <p:spPr>
          <a:xfrm>
            <a:off x="2949610" y="273613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419" name="TextBox 418"/>
          <p:cNvSpPr txBox="1"/>
          <p:nvPr/>
        </p:nvSpPr>
        <p:spPr>
          <a:xfrm>
            <a:off x="2797081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420" name="TextBox 419"/>
          <p:cNvSpPr txBox="1"/>
          <p:nvPr/>
        </p:nvSpPr>
        <p:spPr>
          <a:xfrm>
            <a:off x="2636178" y="273599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grpSp>
        <p:nvGrpSpPr>
          <p:cNvPr id="421" name="그룹 420"/>
          <p:cNvGrpSpPr/>
          <p:nvPr/>
        </p:nvGrpSpPr>
        <p:grpSpPr>
          <a:xfrm>
            <a:off x="3042577" y="3222203"/>
            <a:ext cx="387076" cy="2484556"/>
            <a:chOff x="3621626" y="3680748"/>
            <a:chExt cx="387076" cy="2484556"/>
          </a:xfrm>
        </p:grpSpPr>
        <p:sp>
          <p:nvSpPr>
            <p:cNvPr id="422" name="모서리가 둥근 직사각형 421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3" name="모서리가 둥근 직사각형 422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424" name="그룹 423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457" name="모서리가 둥근 직사각형 4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" name="모서리가 둥근 직사각형 4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" name="모서리가 둥근 직사각형 4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5" name="그룹 424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454" name="모서리가 둥근 직사각형 4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5" name="모서리가 둥근 직사각형 4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" name="모서리가 둥근 직사각형 4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6" name="그룹 425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451" name="모서리가 둥근 직사각형 4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2" name="모서리가 둥근 직사각형 4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3" name="모서리가 둥근 직사각형 4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7" name="그룹 426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448" name="모서리가 둥근 직사각형 4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9" name="모서리가 둥근 직사각형 4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0" name="모서리가 둥근 직사각형 4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8" name="그룹 427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445" name="모서리가 둥근 직사각형 4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" name="모서리가 둥근 직사각형 4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" name="모서리가 둥근 직사각형 4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9" name="그룹 428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442" name="모서리가 둥근 직사각형 44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" name="모서리가 둥근 직사각형 44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" name="모서리가 둥근 직사각형 44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30" name="그룹 429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439" name="모서리가 둥근 직사각형 43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" name="모서리가 둥근 직사각형 43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" name="모서리가 둥근 직사각형 44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31" name="그룹 430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436" name="모서리가 둥근 직사각형 4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" name="모서리가 둥근 직사각형 4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" name="모서리가 둥근 직사각형 4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32" name="그룹 431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433" name="모서리가 둥근 직사각형 4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" name="모서리가 둥근 직사각형 4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" name="모서리가 둥근 직사각형 4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460" name="그룹 459"/>
          <p:cNvGrpSpPr/>
          <p:nvPr/>
        </p:nvGrpSpPr>
        <p:grpSpPr>
          <a:xfrm>
            <a:off x="2568440" y="3225164"/>
            <a:ext cx="387076" cy="2484556"/>
            <a:chOff x="3621626" y="3680748"/>
            <a:chExt cx="387076" cy="2484556"/>
          </a:xfrm>
        </p:grpSpPr>
        <p:sp>
          <p:nvSpPr>
            <p:cNvPr id="461" name="모서리가 둥근 직사각형 460"/>
            <p:cNvSpPr/>
            <p:nvPr/>
          </p:nvSpPr>
          <p:spPr>
            <a:xfrm>
              <a:off x="3788042" y="36821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2" name="모서리가 둥근 직사각형 461"/>
            <p:cNvSpPr/>
            <p:nvPr/>
          </p:nvSpPr>
          <p:spPr>
            <a:xfrm>
              <a:off x="3945202" y="36807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463" name="그룹 462"/>
            <p:cNvGrpSpPr/>
            <p:nvPr/>
          </p:nvGrpSpPr>
          <p:grpSpPr>
            <a:xfrm>
              <a:off x="3625818" y="3943601"/>
              <a:ext cx="378617" cy="99792"/>
              <a:chOff x="3538538" y="1078927"/>
              <a:chExt cx="378617" cy="99792"/>
            </a:xfrm>
          </p:grpSpPr>
          <p:sp>
            <p:nvSpPr>
              <p:cNvPr id="496" name="모서리가 둥근 직사각형 4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7" name="모서리가 둥근 직사각형 4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" name="모서리가 둥근 직사각형 4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4" name="그룹 463"/>
            <p:cNvGrpSpPr/>
            <p:nvPr/>
          </p:nvGrpSpPr>
          <p:grpSpPr>
            <a:xfrm>
              <a:off x="3630085" y="4206233"/>
              <a:ext cx="378617" cy="99792"/>
              <a:chOff x="3538538" y="1078927"/>
              <a:chExt cx="378617" cy="99792"/>
            </a:xfrm>
          </p:grpSpPr>
          <p:sp>
            <p:nvSpPr>
              <p:cNvPr id="493" name="모서리가 둥근 직사각형 4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4" name="모서리가 둥근 직사각형 4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5" name="모서리가 둥근 직사각형 4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5" name="그룹 464"/>
            <p:cNvGrpSpPr/>
            <p:nvPr/>
          </p:nvGrpSpPr>
          <p:grpSpPr>
            <a:xfrm>
              <a:off x="3621626" y="4471023"/>
              <a:ext cx="378617" cy="99792"/>
              <a:chOff x="3538538" y="1078927"/>
              <a:chExt cx="378617" cy="99792"/>
            </a:xfrm>
          </p:grpSpPr>
          <p:sp>
            <p:nvSpPr>
              <p:cNvPr id="490" name="모서리가 둥근 직사각형 48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1" name="모서리가 둥근 직사각형 49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2" name="모서리가 둥근 직사각형 49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6" name="그룹 465"/>
            <p:cNvGrpSpPr/>
            <p:nvPr/>
          </p:nvGrpSpPr>
          <p:grpSpPr>
            <a:xfrm>
              <a:off x="3625818" y="4735689"/>
              <a:ext cx="378617" cy="99792"/>
              <a:chOff x="3538538" y="1078927"/>
              <a:chExt cx="378617" cy="99792"/>
            </a:xfrm>
          </p:grpSpPr>
          <p:sp>
            <p:nvSpPr>
              <p:cNvPr id="487" name="모서리가 둥근 직사각형 48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" name="모서리가 둥근 직사각형 48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" name="모서리가 둥근 직사각형 48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7" name="그룹 466"/>
            <p:cNvGrpSpPr/>
            <p:nvPr/>
          </p:nvGrpSpPr>
          <p:grpSpPr>
            <a:xfrm>
              <a:off x="3627976" y="5004671"/>
              <a:ext cx="378617" cy="99792"/>
              <a:chOff x="3538538" y="1078927"/>
              <a:chExt cx="378617" cy="99792"/>
            </a:xfrm>
          </p:grpSpPr>
          <p:sp>
            <p:nvSpPr>
              <p:cNvPr id="484" name="모서리가 둥근 직사각형 48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5" name="모서리가 둥근 직사각형 48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6" name="모서리가 둥근 직사각형 48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8" name="그룹 467"/>
            <p:cNvGrpSpPr/>
            <p:nvPr/>
          </p:nvGrpSpPr>
          <p:grpSpPr>
            <a:xfrm>
              <a:off x="3627976" y="5270257"/>
              <a:ext cx="378617" cy="99792"/>
              <a:chOff x="3538538" y="1078927"/>
              <a:chExt cx="378617" cy="99792"/>
            </a:xfrm>
          </p:grpSpPr>
          <p:sp>
            <p:nvSpPr>
              <p:cNvPr id="481" name="모서리가 둥근 직사각형 4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2" name="모서리가 둥근 직사각형 4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3" name="모서리가 둥근 직사각형 4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69" name="그룹 468"/>
            <p:cNvGrpSpPr/>
            <p:nvPr/>
          </p:nvGrpSpPr>
          <p:grpSpPr>
            <a:xfrm>
              <a:off x="3625818" y="5534127"/>
              <a:ext cx="378617" cy="99792"/>
              <a:chOff x="3538538" y="1078927"/>
              <a:chExt cx="378617" cy="99792"/>
            </a:xfrm>
          </p:grpSpPr>
          <p:sp>
            <p:nvSpPr>
              <p:cNvPr id="478" name="모서리가 둥근 직사각형 4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" name="모서리가 둥근 직사각형 4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" name="모서리가 둥근 직사각형 4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70" name="그룹 469"/>
            <p:cNvGrpSpPr/>
            <p:nvPr/>
          </p:nvGrpSpPr>
          <p:grpSpPr>
            <a:xfrm>
              <a:off x="3625818" y="5796759"/>
              <a:ext cx="378617" cy="99792"/>
              <a:chOff x="3538538" y="1078927"/>
              <a:chExt cx="378617" cy="99792"/>
            </a:xfrm>
          </p:grpSpPr>
          <p:sp>
            <p:nvSpPr>
              <p:cNvPr id="475" name="모서리가 둥근 직사각형 47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" name="모서리가 둥근 직사각형 47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" name="모서리가 둥근 직사각형 47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71" name="그룹 470"/>
            <p:cNvGrpSpPr/>
            <p:nvPr/>
          </p:nvGrpSpPr>
          <p:grpSpPr>
            <a:xfrm>
              <a:off x="3621773" y="6065512"/>
              <a:ext cx="378617" cy="99792"/>
              <a:chOff x="3538538" y="1078927"/>
              <a:chExt cx="378617" cy="99792"/>
            </a:xfrm>
          </p:grpSpPr>
          <p:sp>
            <p:nvSpPr>
              <p:cNvPr id="472" name="모서리가 둥근 직사각형 47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" name="모서리가 둥근 직사각형 47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" name="모서리가 둥근 직사각형 47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499" name="모서리가 둥근 직사각형 498"/>
          <p:cNvSpPr/>
          <p:nvPr/>
        </p:nvSpPr>
        <p:spPr>
          <a:xfrm>
            <a:off x="2569722" y="32287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" name="모서리가 둥근 직사각형 499"/>
          <p:cNvSpPr/>
          <p:nvPr/>
        </p:nvSpPr>
        <p:spPr>
          <a:xfrm>
            <a:off x="3043632" y="3225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1" name="그룹 500"/>
          <p:cNvGrpSpPr/>
          <p:nvPr/>
        </p:nvGrpSpPr>
        <p:grpSpPr>
          <a:xfrm>
            <a:off x="2414452" y="3232543"/>
            <a:ext cx="59531" cy="2482172"/>
            <a:chOff x="1403334" y="1335948"/>
            <a:chExt cx="59531" cy="2482172"/>
          </a:xfrm>
        </p:grpSpPr>
        <p:sp>
          <p:nvSpPr>
            <p:cNvPr id="502" name="모서리가 둥근 직사각형 501"/>
            <p:cNvSpPr/>
            <p:nvPr/>
          </p:nvSpPr>
          <p:spPr>
            <a:xfrm>
              <a:off x="1403334" y="133594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" name="모서리가 둥근 직사각형 511"/>
            <p:cNvSpPr/>
            <p:nvPr/>
          </p:nvSpPr>
          <p:spPr>
            <a:xfrm>
              <a:off x="1403334" y="160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" name="모서리가 둥근 직사각형 512"/>
            <p:cNvSpPr/>
            <p:nvPr/>
          </p:nvSpPr>
          <p:spPr>
            <a:xfrm>
              <a:off x="1403334" y="18658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" name="모서리가 둥근 직사각형 513"/>
            <p:cNvSpPr/>
            <p:nvPr/>
          </p:nvSpPr>
          <p:spPr>
            <a:xfrm>
              <a:off x="1403334" y="21308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" name="모서리가 둥근 직사각형 514"/>
            <p:cNvSpPr/>
            <p:nvPr/>
          </p:nvSpPr>
          <p:spPr>
            <a:xfrm>
              <a:off x="1403334" y="23958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" name="모서리가 둥근 직사각형 515"/>
            <p:cNvSpPr/>
            <p:nvPr/>
          </p:nvSpPr>
          <p:spPr>
            <a:xfrm>
              <a:off x="1403334" y="266081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" name="모서리가 둥근 직사각형 516"/>
            <p:cNvSpPr/>
            <p:nvPr/>
          </p:nvSpPr>
          <p:spPr>
            <a:xfrm>
              <a:off x="1403334" y="29257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" name="모서리가 둥근 직사각형 517"/>
            <p:cNvSpPr/>
            <p:nvPr/>
          </p:nvSpPr>
          <p:spPr>
            <a:xfrm>
              <a:off x="1403334" y="31907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" name="모서리가 둥근 직사각형 518"/>
            <p:cNvSpPr/>
            <p:nvPr/>
          </p:nvSpPr>
          <p:spPr>
            <a:xfrm>
              <a:off x="1403334" y="34557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" name="모서리가 둥근 직사각형 527"/>
            <p:cNvSpPr/>
            <p:nvPr/>
          </p:nvSpPr>
          <p:spPr>
            <a:xfrm>
              <a:off x="1403334" y="372071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29" name="TextBox 528"/>
          <p:cNvSpPr txBox="1"/>
          <p:nvPr/>
        </p:nvSpPr>
        <p:spPr>
          <a:xfrm>
            <a:off x="2441124" y="2487168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173986" y="3225164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2014658" y="3225164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855329" y="3225164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696000" y="3225164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373942" y="3225164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209638" y="3225164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1052210" y="3225164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896672" y="3225164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921639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0" name="직사각형 369">
            <a:extLst>
              <a:ext uri="{FF2B5EF4-FFF2-40B4-BE49-F238E27FC236}">
                <a16:creationId xmlns:a16="http://schemas.microsoft.com/office/drawing/2014/main" id="{83EF8B12-E0B0-4015-B3CB-C3B64BDF2CE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1" name="직사각형 370">
            <a:extLst>
              <a:ext uri="{FF2B5EF4-FFF2-40B4-BE49-F238E27FC236}">
                <a16:creationId xmlns:a16="http://schemas.microsoft.com/office/drawing/2014/main" id="{B176B249-A806-4FD5-8DAF-C5A49C155CDF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2" name="직사각형 371">
            <a:extLst>
              <a:ext uri="{FF2B5EF4-FFF2-40B4-BE49-F238E27FC236}">
                <a16:creationId xmlns:a16="http://schemas.microsoft.com/office/drawing/2014/main" id="{4669C674-4001-436C-A48E-95177B5BB7FE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4" name="직사각형 373">
            <a:extLst>
              <a:ext uri="{FF2B5EF4-FFF2-40B4-BE49-F238E27FC236}">
                <a16:creationId xmlns:a16="http://schemas.microsoft.com/office/drawing/2014/main" id="{2966ECCF-3041-44F2-AC58-2D5B08FAF192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6" name="직사각형 375">
            <a:extLst>
              <a:ext uri="{FF2B5EF4-FFF2-40B4-BE49-F238E27FC236}">
                <a16:creationId xmlns:a16="http://schemas.microsoft.com/office/drawing/2014/main" id="{E1F56624-2118-41D1-B79C-CA4F30580DE2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9" name="직사각형 378">
            <a:extLst>
              <a:ext uri="{FF2B5EF4-FFF2-40B4-BE49-F238E27FC236}">
                <a16:creationId xmlns:a16="http://schemas.microsoft.com/office/drawing/2014/main" id="{935101E4-135C-4A21-82A5-91087054E6B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0" name="직사각형 379">
            <a:extLst>
              <a:ext uri="{FF2B5EF4-FFF2-40B4-BE49-F238E27FC236}">
                <a16:creationId xmlns:a16="http://schemas.microsoft.com/office/drawing/2014/main" id="{8D79256E-EF0E-4386-A969-6830BD49053A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2" name="TextBox 381">
            <a:extLst>
              <a:ext uri="{FF2B5EF4-FFF2-40B4-BE49-F238E27FC236}">
                <a16:creationId xmlns:a16="http://schemas.microsoft.com/office/drawing/2014/main" id="{45A30878-CB54-4757-9150-2E7D92477218}"/>
              </a:ext>
            </a:extLst>
          </p:cNvPr>
          <p:cNvSpPr txBox="1"/>
          <p:nvPr/>
        </p:nvSpPr>
        <p:spPr>
          <a:xfrm>
            <a:off x="842253" y="5893816"/>
            <a:ext cx="691012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383" name="모서리가 둥근 직사각형 1005">
            <a:extLst>
              <a:ext uri="{FF2B5EF4-FFF2-40B4-BE49-F238E27FC236}">
                <a16:creationId xmlns:a16="http://schemas.microsoft.com/office/drawing/2014/main" id="{A8B16F04-C120-4942-BBB1-B948FB7B6789}"/>
              </a:ext>
            </a:extLst>
          </p:cNvPr>
          <p:cNvSpPr/>
          <p:nvPr/>
        </p:nvSpPr>
        <p:spPr>
          <a:xfrm>
            <a:off x="846545" y="5863921"/>
            <a:ext cx="1885361" cy="628593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4" name="직선 연결선 383">
            <a:extLst>
              <a:ext uri="{FF2B5EF4-FFF2-40B4-BE49-F238E27FC236}">
                <a16:creationId xmlns:a16="http://schemas.microsoft.com/office/drawing/2014/main" id="{08EB3770-C3A0-449F-818E-879598A5AEC9}"/>
              </a:ext>
            </a:extLst>
          </p:cNvPr>
          <p:cNvCxnSpPr/>
          <p:nvPr/>
        </p:nvCxnSpPr>
        <p:spPr>
          <a:xfrm>
            <a:off x="1378869" y="5866593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5" name="TextBox 384">
            <a:extLst>
              <a:ext uri="{FF2B5EF4-FFF2-40B4-BE49-F238E27FC236}">
                <a16:creationId xmlns:a16="http://schemas.microsoft.com/office/drawing/2014/main" id="{C18C4D73-FB22-45C3-B74F-F764E79A65C1}"/>
              </a:ext>
            </a:extLst>
          </p:cNvPr>
          <p:cNvSpPr txBox="1"/>
          <p:nvPr/>
        </p:nvSpPr>
        <p:spPr>
          <a:xfrm>
            <a:off x="781898" y="6255729"/>
            <a:ext cx="97272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390" name="양쪽 대괄호 389">
            <a:extLst>
              <a:ext uri="{FF2B5EF4-FFF2-40B4-BE49-F238E27FC236}">
                <a16:creationId xmlns:a16="http://schemas.microsoft.com/office/drawing/2014/main" id="{1C700131-2B85-4D62-932C-D0055B6932B1}"/>
              </a:ext>
            </a:extLst>
          </p:cNvPr>
          <p:cNvSpPr/>
          <p:nvPr/>
        </p:nvSpPr>
        <p:spPr>
          <a:xfrm>
            <a:off x="1474320" y="6012860"/>
            <a:ext cx="395443" cy="323938"/>
          </a:xfrm>
          <a:prstGeom prst="bracketPair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cxnSp>
        <p:nvCxnSpPr>
          <p:cNvPr id="505" name="직선 연결선 504">
            <a:extLst>
              <a:ext uri="{FF2B5EF4-FFF2-40B4-BE49-F238E27FC236}">
                <a16:creationId xmlns:a16="http://schemas.microsoft.com/office/drawing/2014/main" id="{358B97A6-2DCE-4C02-8826-A4448CDF3073}"/>
              </a:ext>
            </a:extLst>
          </p:cNvPr>
          <p:cNvCxnSpPr/>
          <p:nvPr/>
        </p:nvCxnSpPr>
        <p:spPr>
          <a:xfrm>
            <a:off x="1999969" y="5866593"/>
            <a:ext cx="0" cy="62592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5">
            <a:extLst>
              <a:ext uri="{FF2B5EF4-FFF2-40B4-BE49-F238E27FC236}">
                <a16:creationId xmlns:a16="http://schemas.microsoft.com/office/drawing/2014/main" id="{80F03998-D3EE-44A0-9AFD-EBE4BEFF59C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9938" y="5874900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671977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1E9C63-CB93-D0C5-72F6-725AD4AB6C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TextBox 190">
            <a:extLst>
              <a:ext uri="{FF2B5EF4-FFF2-40B4-BE49-F238E27FC236}">
                <a16:creationId xmlns:a16="http://schemas.microsoft.com/office/drawing/2014/main" id="{CA20294C-FE8C-24AB-CEAD-50AF8D87B08E}"/>
              </a:ext>
            </a:extLst>
          </p:cNvPr>
          <p:cNvSpPr txBox="1"/>
          <p:nvPr/>
        </p:nvSpPr>
        <p:spPr>
          <a:xfrm>
            <a:off x="5257559" y="204213"/>
            <a:ext cx="378501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국수영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(20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탐구 코드에 따른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실제 시험 고유번호를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탭에서 설정해야 합니다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국어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:1,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확통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:2,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미적분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:3,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영어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:4</a:t>
            </a:r>
          </a:p>
        </p:txBody>
      </p:sp>
      <p:pic>
        <p:nvPicPr>
          <p:cNvPr id="194" name="그림 193">
            <a:extLst>
              <a:ext uri="{FF2B5EF4-FFF2-40B4-BE49-F238E27FC236}">
                <a16:creationId xmlns:a16="http://schemas.microsoft.com/office/drawing/2014/main" id="{2EEE8FDB-A1AB-3F2E-0C61-1E390B0380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030" t="15545" r="7882" b="8496"/>
          <a:stretch/>
        </p:blipFill>
        <p:spPr>
          <a:xfrm>
            <a:off x="5087937" y="2317588"/>
            <a:ext cx="4392488" cy="2839604"/>
          </a:xfrm>
          <a:prstGeom prst="rect">
            <a:avLst/>
          </a:prstGeom>
        </p:spPr>
      </p:pic>
      <p:sp>
        <p:nvSpPr>
          <p:cNvPr id="195" name="사각형: 둥근 모서리 194">
            <a:extLst>
              <a:ext uri="{FF2B5EF4-FFF2-40B4-BE49-F238E27FC236}">
                <a16:creationId xmlns:a16="http://schemas.microsoft.com/office/drawing/2014/main" id="{F44F399B-BCF4-A767-765D-DEC96CB39A38}"/>
              </a:ext>
            </a:extLst>
          </p:cNvPr>
          <p:cNvSpPr/>
          <p:nvPr/>
        </p:nvSpPr>
        <p:spPr>
          <a:xfrm>
            <a:off x="6465168" y="2410795"/>
            <a:ext cx="684897" cy="216024"/>
          </a:xfrm>
          <a:prstGeom prst="round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8" name="직선 화살표 연결선 197">
            <a:extLst>
              <a:ext uri="{FF2B5EF4-FFF2-40B4-BE49-F238E27FC236}">
                <a16:creationId xmlns:a16="http://schemas.microsoft.com/office/drawing/2014/main" id="{F3B5C7C2-C241-7ACF-69D3-434F9A35F115}"/>
              </a:ext>
            </a:extLst>
          </p:cNvPr>
          <p:cNvCxnSpPr>
            <a:cxnSpLocks/>
          </p:cNvCxnSpPr>
          <p:nvPr/>
        </p:nvCxnSpPr>
        <p:spPr>
          <a:xfrm flipH="1">
            <a:off x="5966901" y="2056536"/>
            <a:ext cx="542102" cy="103193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TextBox 201">
            <a:extLst>
              <a:ext uri="{FF2B5EF4-FFF2-40B4-BE49-F238E27FC236}">
                <a16:creationId xmlns:a16="http://schemas.microsoft.com/office/drawing/2014/main" id="{A80E1F46-E1E3-705B-B49D-479AABC4EBBA}"/>
              </a:ext>
            </a:extLst>
          </p:cNvPr>
          <p:cNvSpPr txBox="1"/>
          <p:nvPr/>
        </p:nvSpPr>
        <p:spPr>
          <a:xfrm>
            <a:off x="6017196" y="1779537"/>
            <a:ext cx="2899236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</a:p>
        </p:txBody>
      </p:sp>
      <p:sp>
        <p:nvSpPr>
          <p:cNvPr id="199" name="사각형: 둥근 모서리 198">
            <a:extLst>
              <a:ext uri="{FF2B5EF4-FFF2-40B4-BE49-F238E27FC236}">
                <a16:creationId xmlns:a16="http://schemas.microsoft.com/office/drawing/2014/main" id="{96A25553-A78A-1E0F-ED7A-CBD70C601C25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6882E366-FCA6-D608-6D8B-DE81D79E740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3287" y="1890021"/>
            <a:ext cx="4744849" cy="3282875"/>
          </a:xfrm>
          <a:prstGeom prst="rect">
            <a:avLst/>
          </a:prstGeom>
        </p:spPr>
      </p:pic>
      <p:cxnSp>
        <p:nvCxnSpPr>
          <p:cNvPr id="193" name="직선 화살표 연결선 192">
            <a:extLst>
              <a:ext uri="{FF2B5EF4-FFF2-40B4-BE49-F238E27FC236}">
                <a16:creationId xmlns:a16="http://schemas.microsoft.com/office/drawing/2014/main" id="{48D9DB0C-7B70-9A93-1731-B98B65EAAB3E}"/>
              </a:ext>
            </a:extLst>
          </p:cNvPr>
          <p:cNvCxnSpPr>
            <a:cxnSpLocks/>
          </p:cNvCxnSpPr>
          <p:nvPr/>
        </p:nvCxnSpPr>
        <p:spPr>
          <a:xfrm flipH="1" flipV="1">
            <a:off x="1781707" y="1253618"/>
            <a:ext cx="31662" cy="116727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직선 화살표 연결선 195">
            <a:extLst>
              <a:ext uri="{FF2B5EF4-FFF2-40B4-BE49-F238E27FC236}">
                <a16:creationId xmlns:a16="http://schemas.microsoft.com/office/drawing/2014/main" id="{5A9F543D-9A58-9626-4C7D-AB680428429B}"/>
              </a:ext>
            </a:extLst>
          </p:cNvPr>
          <p:cNvCxnSpPr>
            <a:cxnSpLocks/>
          </p:cNvCxnSpPr>
          <p:nvPr/>
        </p:nvCxnSpPr>
        <p:spPr>
          <a:xfrm flipV="1">
            <a:off x="2504879" y="884286"/>
            <a:ext cx="0" cy="2491713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직선 화살표 연결선 200">
            <a:extLst>
              <a:ext uri="{FF2B5EF4-FFF2-40B4-BE49-F238E27FC236}">
                <a16:creationId xmlns:a16="http://schemas.microsoft.com/office/drawing/2014/main" id="{AAEAF1C5-AE99-D7D0-50DE-2D343E5E78C5}"/>
              </a:ext>
            </a:extLst>
          </p:cNvPr>
          <p:cNvCxnSpPr>
            <a:cxnSpLocks/>
          </p:cNvCxnSpPr>
          <p:nvPr/>
        </p:nvCxnSpPr>
        <p:spPr>
          <a:xfrm flipV="1">
            <a:off x="2576736" y="1253618"/>
            <a:ext cx="408685" cy="227784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직선 화살표 연결선 206">
            <a:extLst>
              <a:ext uri="{FF2B5EF4-FFF2-40B4-BE49-F238E27FC236}">
                <a16:creationId xmlns:a16="http://schemas.microsoft.com/office/drawing/2014/main" id="{9D11B2D4-224E-4BCC-DBCF-CEEBAC8FA0C5}"/>
              </a:ext>
            </a:extLst>
          </p:cNvPr>
          <p:cNvCxnSpPr>
            <a:cxnSpLocks/>
          </p:cNvCxnSpPr>
          <p:nvPr/>
        </p:nvCxnSpPr>
        <p:spPr>
          <a:xfrm flipH="1" flipV="1">
            <a:off x="3858218" y="1573606"/>
            <a:ext cx="50160" cy="9192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2" name="TextBox 211">
            <a:extLst>
              <a:ext uri="{FF2B5EF4-FFF2-40B4-BE49-F238E27FC236}">
                <a16:creationId xmlns:a16="http://schemas.microsoft.com/office/drawing/2014/main" id="{FDA3D465-F7AF-BA54-FA80-78C09C6EB76D}"/>
              </a:ext>
            </a:extLst>
          </p:cNvPr>
          <p:cNvSpPr txBox="1"/>
          <p:nvPr/>
        </p:nvSpPr>
        <p:spPr>
          <a:xfrm>
            <a:off x="752053" y="884286"/>
            <a:ext cx="13036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고유번호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dirty="0"/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E1992513-AB0E-03A3-B5BB-7353E54C8C0C}"/>
              </a:ext>
            </a:extLst>
          </p:cNvPr>
          <p:cNvSpPr txBox="1"/>
          <p:nvPr/>
        </p:nvSpPr>
        <p:spPr>
          <a:xfrm>
            <a:off x="1813886" y="423805"/>
            <a:ext cx="13036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고유번호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E2AA5EC-1AC2-7791-E88F-04121ECA4527}"/>
              </a:ext>
            </a:extLst>
          </p:cNvPr>
          <p:cNvSpPr txBox="1"/>
          <p:nvPr/>
        </p:nvSpPr>
        <p:spPr>
          <a:xfrm>
            <a:off x="2604728" y="821596"/>
            <a:ext cx="13036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고유번호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9B1BD256-265A-FB8D-0984-64ED8776CE87}"/>
              </a:ext>
            </a:extLst>
          </p:cNvPr>
          <p:cNvSpPr txBox="1"/>
          <p:nvPr/>
        </p:nvSpPr>
        <p:spPr>
          <a:xfrm>
            <a:off x="3196390" y="1204274"/>
            <a:ext cx="13036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고유번호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dirty="0"/>
          </a:p>
        </p:txBody>
      </p:sp>
      <p:cxnSp>
        <p:nvCxnSpPr>
          <p:cNvPr id="4" name="직선 화살표 연결선 3">
            <a:extLst>
              <a:ext uri="{FF2B5EF4-FFF2-40B4-BE49-F238E27FC236}">
                <a16:creationId xmlns:a16="http://schemas.microsoft.com/office/drawing/2014/main" id="{D4096D4A-6FE7-9922-518F-7F3A6439B55A}"/>
              </a:ext>
            </a:extLst>
          </p:cNvPr>
          <p:cNvCxnSpPr>
            <a:cxnSpLocks/>
          </p:cNvCxnSpPr>
          <p:nvPr/>
        </p:nvCxnSpPr>
        <p:spPr>
          <a:xfrm flipH="1">
            <a:off x="5401322" y="1573606"/>
            <a:ext cx="219923" cy="151486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6025867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8132">
            <a:extLst>
              <a:ext uri="{FF2B5EF4-FFF2-40B4-BE49-F238E27FC236}">
                <a16:creationId xmlns:a16="http://schemas.microsoft.com/office/drawing/2014/main" id="{B79E7215-D39D-4D4E-44E3-99F191255000}"/>
              </a:ext>
            </a:extLst>
          </p:cNvPr>
          <p:cNvGrpSpPr/>
          <p:nvPr/>
        </p:nvGrpSpPr>
        <p:grpSpPr>
          <a:xfrm>
            <a:off x="2928508" y="1230248"/>
            <a:ext cx="1025172" cy="4003921"/>
            <a:chOff x="4619855" y="337504"/>
            <a:chExt cx="1110603" cy="4003921"/>
          </a:xfrm>
        </p:grpSpPr>
        <p:sp>
          <p:nvSpPr>
            <p:cNvPr id="5" name="사각형: 둥근 위쪽 모서리 4">
              <a:extLst>
                <a:ext uri="{FF2B5EF4-FFF2-40B4-BE49-F238E27FC236}">
                  <a16:creationId xmlns:a16="http://schemas.microsoft.com/office/drawing/2014/main" id="{F925F055-F4C9-065E-8D87-B9D1206E2A7B}"/>
                </a:ext>
              </a:extLst>
            </p:cNvPr>
            <p:cNvSpPr/>
            <p:nvPr/>
          </p:nvSpPr>
          <p:spPr>
            <a:xfrm>
              <a:off x="4625415" y="337504"/>
              <a:ext cx="1105043" cy="268510"/>
            </a:xfrm>
            <a:prstGeom prst="round2SameRect">
              <a:avLst/>
            </a:prstGeom>
            <a:solidFill>
              <a:srgbClr val="F6F1F7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사각형: 둥근 한쪽 모서리 5">
              <a:extLst>
                <a:ext uri="{FF2B5EF4-FFF2-40B4-BE49-F238E27FC236}">
                  <a16:creationId xmlns:a16="http://schemas.microsoft.com/office/drawing/2014/main" id="{66CA87FD-FAA6-8F10-5743-80DFF50286C1}"/>
                </a:ext>
              </a:extLst>
            </p:cNvPr>
            <p:cNvSpPr/>
            <p:nvPr/>
          </p:nvSpPr>
          <p:spPr>
            <a:xfrm rot="10800000">
              <a:off x="4625339" y="610382"/>
              <a:ext cx="261931" cy="3731043"/>
            </a:xfrm>
            <a:prstGeom prst="round1Rect">
              <a:avLst/>
            </a:prstGeom>
            <a:solidFill>
              <a:srgbClr val="F6F1F7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D40C03B-F82A-4277-7967-B26D3013E820}"/>
                </a:ext>
              </a:extLst>
            </p:cNvPr>
            <p:cNvSpPr txBox="1"/>
            <p:nvPr/>
          </p:nvSpPr>
          <p:spPr>
            <a:xfrm>
              <a:off x="5021292" y="351632"/>
              <a:ext cx="505694" cy="261610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국어</a:t>
              </a:r>
            </a:p>
          </p:txBody>
        </p: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5318C194-FF70-CBD8-9403-65F7BE7B6271}"/>
                </a:ext>
              </a:extLst>
            </p:cNvPr>
            <p:cNvCxnSpPr>
              <a:cxnSpLocks/>
            </p:cNvCxnSpPr>
            <p:nvPr/>
          </p:nvCxnSpPr>
          <p:spPr>
            <a:xfrm>
              <a:off x="4865703" y="339556"/>
              <a:ext cx="0" cy="3989795"/>
            </a:xfrm>
            <a:prstGeom prst="line">
              <a:avLst/>
            </a:prstGeom>
            <a:ln w="12700">
              <a:solidFill>
                <a:srgbClr val="A45B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0B3415F-77DF-4EC6-EBE5-F11DE7E77A49}"/>
                </a:ext>
              </a:extLst>
            </p:cNvPr>
            <p:cNvSpPr txBox="1"/>
            <p:nvPr/>
          </p:nvSpPr>
          <p:spPr>
            <a:xfrm>
              <a:off x="4622267" y="560826"/>
              <a:ext cx="272991" cy="1162819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" name="모서리가 둥근 직사각형 3">
              <a:extLst>
                <a:ext uri="{FF2B5EF4-FFF2-40B4-BE49-F238E27FC236}">
                  <a16:creationId xmlns:a16="http://schemas.microsoft.com/office/drawing/2014/main" id="{747C848C-4E72-1502-2127-D5EA3A1C96BC}"/>
                </a:ext>
              </a:extLst>
            </p:cNvPr>
            <p:cNvSpPr/>
            <p:nvPr/>
          </p:nvSpPr>
          <p:spPr>
            <a:xfrm>
              <a:off x="4629623" y="339556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>
              <a:solidFill>
                <a:srgbClr val="A45B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1" name="그룹 8177">
              <a:extLst>
                <a:ext uri="{FF2B5EF4-FFF2-40B4-BE49-F238E27FC236}">
                  <a16:creationId xmlns:a16="http://schemas.microsoft.com/office/drawing/2014/main" id="{53C0E068-B29B-6598-02D3-3ABD0F91346B}"/>
                </a:ext>
              </a:extLst>
            </p:cNvPr>
            <p:cNvGrpSpPr/>
            <p:nvPr/>
          </p:nvGrpSpPr>
          <p:grpSpPr>
            <a:xfrm>
              <a:off x="4619855" y="606613"/>
              <a:ext cx="1106505" cy="2792639"/>
              <a:chOff x="2102679" y="598069"/>
              <a:chExt cx="1163930" cy="2792639"/>
            </a:xfrm>
          </p:grpSpPr>
          <p:cxnSp>
            <p:nvCxnSpPr>
              <p:cNvPr id="133" name="직선 연결선 132">
                <a:extLst>
                  <a:ext uri="{FF2B5EF4-FFF2-40B4-BE49-F238E27FC236}">
                    <a16:creationId xmlns:a16="http://schemas.microsoft.com/office/drawing/2014/main" id="{7D065383-755F-AB24-281B-254F76FAC968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>
                <a:extLst>
                  <a:ext uri="{FF2B5EF4-FFF2-40B4-BE49-F238E27FC236}">
                    <a16:creationId xmlns:a16="http://schemas.microsoft.com/office/drawing/2014/main" id="{D738E0AD-B481-AC52-B384-D8D1545628C9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직선 연결선 134">
                <a:extLst>
                  <a:ext uri="{FF2B5EF4-FFF2-40B4-BE49-F238E27FC236}">
                    <a16:creationId xmlns:a16="http://schemas.microsoft.com/office/drawing/2014/main" id="{BF63CC0C-1A58-0FF8-E1E0-576826258B0F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A2B1928A-291D-83FE-2F1F-36A232A8A9A9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>
                <a:solidFill>
                  <a:srgbClr val="A45B9E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그룹 8178">
              <a:extLst>
                <a:ext uri="{FF2B5EF4-FFF2-40B4-BE49-F238E27FC236}">
                  <a16:creationId xmlns:a16="http://schemas.microsoft.com/office/drawing/2014/main" id="{5624EFFD-1EC7-3C7A-AB7F-D33A2AAB139A}"/>
                </a:ext>
              </a:extLst>
            </p:cNvPr>
            <p:cNvGrpSpPr/>
            <p:nvPr/>
          </p:nvGrpSpPr>
          <p:grpSpPr>
            <a:xfrm>
              <a:off x="4928800" y="644422"/>
              <a:ext cx="696763" cy="100804"/>
              <a:chOff x="3538538" y="1077915"/>
              <a:chExt cx="696763" cy="100804"/>
            </a:xfrm>
          </p:grpSpPr>
          <p:sp>
            <p:nvSpPr>
              <p:cNvPr id="128" name="모서리가 둥근 직사각형 1855">
                <a:extLst>
                  <a:ext uri="{FF2B5EF4-FFF2-40B4-BE49-F238E27FC236}">
                    <a16:creationId xmlns:a16="http://schemas.microsoft.com/office/drawing/2014/main" id="{E61E3593-C457-0FD9-8120-DEC8BFDD48C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" name="모서리가 둥근 직사각형 1856">
                <a:extLst>
                  <a:ext uri="{FF2B5EF4-FFF2-40B4-BE49-F238E27FC236}">
                    <a16:creationId xmlns:a16="http://schemas.microsoft.com/office/drawing/2014/main" id="{D6B53A0C-23BD-BC1B-3421-48ED24BC680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" name="모서리가 둥근 직사각형 1857">
                <a:extLst>
                  <a:ext uri="{FF2B5EF4-FFF2-40B4-BE49-F238E27FC236}">
                    <a16:creationId xmlns:a16="http://schemas.microsoft.com/office/drawing/2014/main" id="{1BB43BEC-9B24-A333-028C-DD84F019A65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" name="모서리가 둥근 직사각형 1858">
                <a:extLst>
                  <a:ext uri="{FF2B5EF4-FFF2-40B4-BE49-F238E27FC236}">
                    <a16:creationId xmlns:a16="http://schemas.microsoft.com/office/drawing/2014/main" id="{984A4A2B-C324-9A89-06C5-8476A1CCFDA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" name="모서리가 둥근 직사각형 1859">
                <a:extLst>
                  <a:ext uri="{FF2B5EF4-FFF2-40B4-BE49-F238E27FC236}">
                    <a16:creationId xmlns:a16="http://schemas.microsoft.com/office/drawing/2014/main" id="{E23B4CEE-A7B2-9E66-21C5-D7B1A6E0B18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" name="그룹 8179">
              <a:extLst>
                <a:ext uri="{FF2B5EF4-FFF2-40B4-BE49-F238E27FC236}">
                  <a16:creationId xmlns:a16="http://schemas.microsoft.com/office/drawing/2014/main" id="{A65EE002-2631-E077-0E48-7872B91EFBE5}"/>
                </a:ext>
              </a:extLst>
            </p:cNvPr>
            <p:cNvGrpSpPr/>
            <p:nvPr/>
          </p:nvGrpSpPr>
          <p:grpSpPr>
            <a:xfrm>
              <a:off x="4928800" y="830768"/>
              <a:ext cx="696763" cy="100804"/>
              <a:chOff x="3538538" y="1077915"/>
              <a:chExt cx="696763" cy="100804"/>
            </a:xfrm>
          </p:grpSpPr>
          <p:sp>
            <p:nvSpPr>
              <p:cNvPr id="123" name="모서리가 둥근 직사각형 1850">
                <a:extLst>
                  <a:ext uri="{FF2B5EF4-FFF2-40B4-BE49-F238E27FC236}">
                    <a16:creationId xmlns:a16="http://schemas.microsoft.com/office/drawing/2014/main" id="{142E02F0-A2DE-2B55-196A-FEFD4655FDC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4" name="모서리가 둥근 직사각형 1851">
                <a:extLst>
                  <a:ext uri="{FF2B5EF4-FFF2-40B4-BE49-F238E27FC236}">
                    <a16:creationId xmlns:a16="http://schemas.microsoft.com/office/drawing/2014/main" id="{26DE80DB-9F7C-CB7F-F116-C816D176F6C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" name="모서리가 둥근 직사각형 1852">
                <a:extLst>
                  <a:ext uri="{FF2B5EF4-FFF2-40B4-BE49-F238E27FC236}">
                    <a16:creationId xmlns:a16="http://schemas.microsoft.com/office/drawing/2014/main" id="{E411FCE5-6D54-B47A-DA12-6EAB35371B5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" name="모서리가 둥근 직사각형 1853">
                <a:extLst>
                  <a:ext uri="{FF2B5EF4-FFF2-40B4-BE49-F238E27FC236}">
                    <a16:creationId xmlns:a16="http://schemas.microsoft.com/office/drawing/2014/main" id="{CA989E9A-0E56-2D2F-A1FA-C2E31DF15D2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" name="모서리가 둥근 직사각형 1854">
                <a:extLst>
                  <a:ext uri="{FF2B5EF4-FFF2-40B4-BE49-F238E27FC236}">
                    <a16:creationId xmlns:a16="http://schemas.microsoft.com/office/drawing/2014/main" id="{332C8805-CC7B-79AB-3EE9-032D4DD6A18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" name="그룹 8180">
              <a:extLst>
                <a:ext uri="{FF2B5EF4-FFF2-40B4-BE49-F238E27FC236}">
                  <a16:creationId xmlns:a16="http://schemas.microsoft.com/office/drawing/2014/main" id="{79AD6302-B3F7-BBDC-9BF6-6958393E92C7}"/>
                </a:ext>
              </a:extLst>
            </p:cNvPr>
            <p:cNvGrpSpPr/>
            <p:nvPr/>
          </p:nvGrpSpPr>
          <p:grpSpPr>
            <a:xfrm>
              <a:off x="4928800" y="1017114"/>
              <a:ext cx="696763" cy="100804"/>
              <a:chOff x="3538538" y="1077915"/>
              <a:chExt cx="696763" cy="100804"/>
            </a:xfrm>
          </p:grpSpPr>
          <p:sp>
            <p:nvSpPr>
              <p:cNvPr id="118" name="모서리가 둥근 직사각형 1845">
                <a:extLst>
                  <a:ext uri="{FF2B5EF4-FFF2-40B4-BE49-F238E27FC236}">
                    <a16:creationId xmlns:a16="http://schemas.microsoft.com/office/drawing/2014/main" id="{573A1D22-A5CA-4438-82DD-CE71C069353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" name="모서리가 둥근 직사각형 1846">
                <a:extLst>
                  <a:ext uri="{FF2B5EF4-FFF2-40B4-BE49-F238E27FC236}">
                    <a16:creationId xmlns:a16="http://schemas.microsoft.com/office/drawing/2014/main" id="{5729A9FF-EC7E-A17C-5B25-9D7F6DB98BF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" name="모서리가 둥근 직사각형 1847">
                <a:extLst>
                  <a:ext uri="{FF2B5EF4-FFF2-40B4-BE49-F238E27FC236}">
                    <a16:creationId xmlns:a16="http://schemas.microsoft.com/office/drawing/2014/main" id="{D020F768-AD5B-8F28-EA00-1B6D51C4C70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1" name="모서리가 둥근 직사각형 1848">
                <a:extLst>
                  <a:ext uri="{FF2B5EF4-FFF2-40B4-BE49-F238E27FC236}">
                    <a16:creationId xmlns:a16="http://schemas.microsoft.com/office/drawing/2014/main" id="{8700ADC7-DF76-B9A5-10CD-8823EB6DBFC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2" name="모서리가 둥근 직사각형 1849">
                <a:extLst>
                  <a:ext uri="{FF2B5EF4-FFF2-40B4-BE49-F238E27FC236}">
                    <a16:creationId xmlns:a16="http://schemas.microsoft.com/office/drawing/2014/main" id="{B5FBF6CE-0F39-FC19-B36E-A71B118DA7A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" name="그룹 8181">
              <a:extLst>
                <a:ext uri="{FF2B5EF4-FFF2-40B4-BE49-F238E27FC236}">
                  <a16:creationId xmlns:a16="http://schemas.microsoft.com/office/drawing/2014/main" id="{606A0539-3F8C-BB10-DA50-35B48D367C9A}"/>
                </a:ext>
              </a:extLst>
            </p:cNvPr>
            <p:cNvGrpSpPr/>
            <p:nvPr/>
          </p:nvGrpSpPr>
          <p:grpSpPr>
            <a:xfrm>
              <a:off x="4928800" y="1203460"/>
              <a:ext cx="696763" cy="100804"/>
              <a:chOff x="3538538" y="1077915"/>
              <a:chExt cx="696763" cy="100804"/>
            </a:xfrm>
          </p:grpSpPr>
          <p:sp>
            <p:nvSpPr>
              <p:cNvPr id="113" name="모서리가 둥근 직사각형 1840">
                <a:extLst>
                  <a:ext uri="{FF2B5EF4-FFF2-40B4-BE49-F238E27FC236}">
                    <a16:creationId xmlns:a16="http://schemas.microsoft.com/office/drawing/2014/main" id="{DC0023DD-1F26-0EB1-625B-8FF6A6D9ED9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4" name="모서리가 둥근 직사각형 1841">
                <a:extLst>
                  <a:ext uri="{FF2B5EF4-FFF2-40B4-BE49-F238E27FC236}">
                    <a16:creationId xmlns:a16="http://schemas.microsoft.com/office/drawing/2014/main" id="{27D2C1EA-6B47-2B72-669D-F552237868A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" name="모서리가 둥근 직사각형 1842">
                <a:extLst>
                  <a:ext uri="{FF2B5EF4-FFF2-40B4-BE49-F238E27FC236}">
                    <a16:creationId xmlns:a16="http://schemas.microsoft.com/office/drawing/2014/main" id="{A39CA658-F694-6C65-FBB4-EF1CBA278BC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" name="모서리가 둥근 직사각형 1843">
                <a:extLst>
                  <a:ext uri="{FF2B5EF4-FFF2-40B4-BE49-F238E27FC236}">
                    <a16:creationId xmlns:a16="http://schemas.microsoft.com/office/drawing/2014/main" id="{E11ADA68-6705-7BCD-7475-158A520E7C3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" name="모서리가 둥근 직사각형 1844">
                <a:extLst>
                  <a:ext uri="{FF2B5EF4-FFF2-40B4-BE49-F238E27FC236}">
                    <a16:creationId xmlns:a16="http://schemas.microsoft.com/office/drawing/2014/main" id="{EA93B9F6-6135-B874-638F-748F26B1856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" name="그룹 8182">
              <a:extLst>
                <a:ext uri="{FF2B5EF4-FFF2-40B4-BE49-F238E27FC236}">
                  <a16:creationId xmlns:a16="http://schemas.microsoft.com/office/drawing/2014/main" id="{10DEFC07-F411-3401-6E57-F889C4AD86AE}"/>
                </a:ext>
              </a:extLst>
            </p:cNvPr>
            <p:cNvGrpSpPr/>
            <p:nvPr/>
          </p:nvGrpSpPr>
          <p:grpSpPr>
            <a:xfrm>
              <a:off x="4928800" y="1389806"/>
              <a:ext cx="696763" cy="100804"/>
              <a:chOff x="3538538" y="1077915"/>
              <a:chExt cx="696763" cy="100804"/>
            </a:xfrm>
          </p:grpSpPr>
          <p:sp>
            <p:nvSpPr>
              <p:cNvPr id="108" name="모서리가 둥근 직사각형 1835">
                <a:extLst>
                  <a:ext uri="{FF2B5EF4-FFF2-40B4-BE49-F238E27FC236}">
                    <a16:creationId xmlns:a16="http://schemas.microsoft.com/office/drawing/2014/main" id="{B44FA7D3-F636-C694-FB48-C399A47D701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9" name="모서리가 둥근 직사각형 1836">
                <a:extLst>
                  <a:ext uri="{FF2B5EF4-FFF2-40B4-BE49-F238E27FC236}">
                    <a16:creationId xmlns:a16="http://schemas.microsoft.com/office/drawing/2014/main" id="{3ED1B313-1BCB-960F-73C3-CFE530AFA6A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" name="모서리가 둥근 직사각형 1837">
                <a:extLst>
                  <a:ext uri="{FF2B5EF4-FFF2-40B4-BE49-F238E27FC236}">
                    <a16:creationId xmlns:a16="http://schemas.microsoft.com/office/drawing/2014/main" id="{C74DC29A-571A-385B-980A-FAA8DE4C642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" name="모서리가 둥근 직사각형 1838">
                <a:extLst>
                  <a:ext uri="{FF2B5EF4-FFF2-40B4-BE49-F238E27FC236}">
                    <a16:creationId xmlns:a16="http://schemas.microsoft.com/office/drawing/2014/main" id="{B4097D0F-55F8-9D2A-26EB-6B050EC2ED3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" name="모서리가 둥근 직사각형 1839">
                <a:extLst>
                  <a:ext uri="{FF2B5EF4-FFF2-40B4-BE49-F238E27FC236}">
                    <a16:creationId xmlns:a16="http://schemas.microsoft.com/office/drawing/2014/main" id="{1C07B5DA-41D6-E63E-44FB-B3391741EE3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" name="그룹 8183">
              <a:extLst>
                <a:ext uri="{FF2B5EF4-FFF2-40B4-BE49-F238E27FC236}">
                  <a16:creationId xmlns:a16="http://schemas.microsoft.com/office/drawing/2014/main" id="{650B0475-C542-83AE-C180-AB93D3F9456F}"/>
                </a:ext>
              </a:extLst>
            </p:cNvPr>
            <p:cNvGrpSpPr/>
            <p:nvPr/>
          </p:nvGrpSpPr>
          <p:grpSpPr>
            <a:xfrm>
              <a:off x="4928800" y="1576152"/>
              <a:ext cx="696763" cy="100804"/>
              <a:chOff x="3538538" y="1077915"/>
              <a:chExt cx="696763" cy="100804"/>
            </a:xfrm>
          </p:grpSpPr>
          <p:sp>
            <p:nvSpPr>
              <p:cNvPr id="103" name="모서리가 둥근 직사각형 1830">
                <a:extLst>
                  <a:ext uri="{FF2B5EF4-FFF2-40B4-BE49-F238E27FC236}">
                    <a16:creationId xmlns:a16="http://schemas.microsoft.com/office/drawing/2014/main" id="{CE314520-D856-EC55-2CBA-9170896ABF7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4" name="모서리가 둥근 직사각형 1831">
                <a:extLst>
                  <a:ext uri="{FF2B5EF4-FFF2-40B4-BE49-F238E27FC236}">
                    <a16:creationId xmlns:a16="http://schemas.microsoft.com/office/drawing/2014/main" id="{17B366B1-103A-57E5-E91E-744B83B9FBF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" name="모서리가 둥근 직사각형 1832">
                <a:extLst>
                  <a:ext uri="{FF2B5EF4-FFF2-40B4-BE49-F238E27FC236}">
                    <a16:creationId xmlns:a16="http://schemas.microsoft.com/office/drawing/2014/main" id="{9430000F-0F2A-F3FD-057C-CA9AA6CA5D0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" name="모서리가 둥근 직사각형 1833">
                <a:extLst>
                  <a:ext uri="{FF2B5EF4-FFF2-40B4-BE49-F238E27FC236}">
                    <a16:creationId xmlns:a16="http://schemas.microsoft.com/office/drawing/2014/main" id="{E97E5B01-3DD5-D1F2-16E7-BDFB1623A75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" name="모서리가 둥근 직사각형 1834">
                <a:extLst>
                  <a:ext uri="{FF2B5EF4-FFF2-40B4-BE49-F238E27FC236}">
                    <a16:creationId xmlns:a16="http://schemas.microsoft.com/office/drawing/2014/main" id="{97ACCF85-8748-38EB-AB27-DFCAFBBCAA1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" name="그룹 8184">
              <a:extLst>
                <a:ext uri="{FF2B5EF4-FFF2-40B4-BE49-F238E27FC236}">
                  <a16:creationId xmlns:a16="http://schemas.microsoft.com/office/drawing/2014/main" id="{34913C76-DB59-E018-BDDE-09934EB571F0}"/>
                </a:ext>
              </a:extLst>
            </p:cNvPr>
            <p:cNvGrpSpPr/>
            <p:nvPr/>
          </p:nvGrpSpPr>
          <p:grpSpPr>
            <a:xfrm>
              <a:off x="4928800" y="1762498"/>
              <a:ext cx="696763" cy="100804"/>
              <a:chOff x="3538538" y="1077915"/>
              <a:chExt cx="696763" cy="100804"/>
            </a:xfrm>
          </p:grpSpPr>
          <p:sp>
            <p:nvSpPr>
              <p:cNvPr id="98" name="모서리가 둥근 직사각형 1825">
                <a:extLst>
                  <a:ext uri="{FF2B5EF4-FFF2-40B4-BE49-F238E27FC236}">
                    <a16:creationId xmlns:a16="http://schemas.microsoft.com/office/drawing/2014/main" id="{61ABD0C6-B4AA-A8D8-C0F3-1E796ED35AF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" name="모서리가 둥근 직사각형 1826">
                <a:extLst>
                  <a:ext uri="{FF2B5EF4-FFF2-40B4-BE49-F238E27FC236}">
                    <a16:creationId xmlns:a16="http://schemas.microsoft.com/office/drawing/2014/main" id="{E8FB6783-0A37-FA27-034E-7544148172D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" name="모서리가 둥근 직사각형 1827">
                <a:extLst>
                  <a:ext uri="{FF2B5EF4-FFF2-40B4-BE49-F238E27FC236}">
                    <a16:creationId xmlns:a16="http://schemas.microsoft.com/office/drawing/2014/main" id="{2837504F-4AAB-0EA1-6315-2ABC0B07B58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" name="모서리가 둥근 직사각형 1828">
                <a:extLst>
                  <a:ext uri="{FF2B5EF4-FFF2-40B4-BE49-F238E27FC236}">
                    <a16:creationId xmlns:a16="http://schemas.microsoft.com/office/drawing/2014/main" id="{C9B068AD-CCA4-FF64-0198-36B71D1F0C6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" name="모서리가 둥근 직사각형 1829">
                <a:extLst>
                  <a:ext uri="{FF2B5EF4-FFF2-40B4-BE49-F238E27FC236}">
                    <a16:creationId xmlns:a16="http://schemas.microsoft.com/office/drawing/2014/main" id="{31CFAEC0-BB7C-5321-A93A-1608E4FFF31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" name="그룹 8185">
              <a:extLst>
                <a:ext uri="{FF2B5EF4-FFF2-40B4-BE49-F238E27FC236}">
                  <a16:creationId xmlns:a16="http://schemas.microsoft.com/office/drawing/2014/main" id="{5D1116B9-B900-9A84-4904-D0DA2D0A6185}"/>
                </a:ext>
              </a:extLst>
            </p:cNvPr>
            <p:cNvGrpSpPr/>
            <p:nvPr/>
          </p:nvGrpSpPr>
          <p:grpSpPr>
            <a:xfrm>
              <a:off x="4928800" y="1948844"/>
              <a:ext cx="696763" cy="100804"/>
              <a:chOff x="3538538" y="1077915"/>
              <a:chExt cx="696763" cy="100804"/>
            </a:xfrm>
          </p:grpSpPr>
          <p:sp>
            <p:nvSpPr>
              <p:cNvPr id="93" name="모서리가 둥근 직사각형 1820">
                <a:extLst>
                  <a:ext uri="{FF2B5EF4-FFF2-40B4-BE49-F238E27FC236}">
                    <a16:creationId xmlns:a16="http://schemas.microsoft.com/office/drawing/2014/main" id="{8CC17DA0-07AA-353E-6059-81543400D64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" name="모서리가 둥근 직사각형 1821">
                <a:extLst>
                  <a:ext uri="{FF2B5EF4-FFF2-40B4-BE49-F238E27FC236}">
                    <a16:creationId xmlns:a16="http://schemas.microsoft.com/office/drawing/2014/main" id="{F08D1BE8-3AD1-D8E4-3BB0-6B5C5AB123B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" name="모서리가 둥근 직사각형 1822">
                <a:extLst>
                  <a:ext uri="{FF2B5EF4-FFF2-40B4-BE49-F238E27FC236}">
                    <a16:creationId xmlns:a16="http://schemas.microsoft.com/office/drawing/2014/main" id="{38BDA8DA-6793-3A94-AB67-5036CB634F3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" name="모서리가 둥근 직사각형 1823">
                <a:extLst>
                  <a:ext uri="{FF2B5EF4-FFF2-40B4-BE49-F238E27FC236}">
                    <a16:creationId xmlns:a16="http://schemas.microsoft.com/office/drawing/2014/main" id="{09F3F2B5-6EC1-3C5A-82F8-1CED521C3DB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" name="모서리가 둥근 직사각형 1824">
                <a:extLst>
                  <a:ext uri="{FF2B5EF4-FFF2-40B4-BE49-F238E27FC236}">
                    <a16:creationId xmlns:a16="http://schemas.microsoft.com/office/drawing/2014/main" id="{04E6F439-B15E-85CD-5E37-E82CE89C621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" name="그룹 8186">
              <a:extLst>
                <a:ext uri="{FF2B5EF4-FFF2-40B4-BE49-F238E27FC236}">
                  <a16:creationId xmlns:a16="http://schemas.microsoft.com/office/drawing/2014/main" id="{B67DB72A-7628-EDD8-603D-F709E8888CCB}"/>
                </a:ext>
              </a:extLst>
            </p:cNvPr>
            <p:cNvGrpSpPr/>
            <p:nvPr/>
          </p:nvGrpSpPr>
          <p:grpSpPr>
            <a:xfrm>
              <a:off x="4928800" y="2135190"/>
              <a:ext cx="696763" cy="100804"/>
              <a:chOff x="3538538" y="1077915"/>
              <a:chExt cx="696763" cy="100804"/>
            </a:xfrm>
          </p:grpSpPr>
          <p:sp>
            <p:nvSpPr>
              <p:cNvPr id="88" name="모서리가 둥근 직사각형 1815">
                <a:extLst>
                  <a:ext uri="{FF2B5EF4-FFF2-40B4-BE49-F238E27FC236}">
                    <a16:creationId xmlns:a16="http://schemas.microsoft.com/office/drawing/2014/main" id="{377D2700-B240-5AA4-97AA-3A5A306C8D3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" name="모서리가 둥근 직사각형 1816">
                <a:extLst>
                  <a:ext uri="{FF2B5EF4-FFF2-40B4-BE49-F238E27FC236}">
                    <a16:creationId xmlns:a16="http://schemas.microsoft.com/office/drawing/2014/main" id="{138DDBBA-D7C0-3FC9-3A92-05B63FF7E27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" name="모서리가 둥근 직사각형 1817">
                <a:extLst>
                  <a:ext uri="{FF2B5EF4-FFF2-40B4-BE49-F238E27FC236}">
                    <a16:creationId xmlns:a16="http://schemas.microsoft.com/office/drawing/2014/main" id="{3655B4A5-CDD6-B49F-D069-7508B5D8B2D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" name="모서리가 둥근 직사각형 1818">
                <a:extLst>
                  <a:ext uri="{FF2B5EF4-FFF2-40B4-BE49-F238E27FC236}">
                    <a16:creationId xmlns:a16="http://schemas.microsoft.com/office/drawing/2014/main" id="{94B56AD1-4458-9477-C7AD-0767B2FA5A0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" name="모서리가 둥근 직사각형 1819">
                <a:extLst>
                  <a:ext uri="{FF2B5EF4-FFF2-40B4-BE49-F238E27FC236}">
                    <a16:creationId xmlns:a16="http://schemas.microsoft.com/office/drawing/2014/main" id="{834F7DE0-8C2A-6AAB-C498-01371439AED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" name="그룹 8187">
              <a:extLst>
                <a:ext uri="{FF2B5EF4-FFF2-40B4-BE49-F238E27FC236}">
                  <a16:creationId xmlns:a16="http://schemas.microsoft.com/office/drawing/2014/main" id="{76DFCEED-819B-97E8-54A2-83FAA439D5B1}"/>
                </a:ext>
              </a:extLst>
            </p:cNvPr>
            <p:cNvGrpSpPr/>
            <p:nvPr/>
          </p:nvGrpSpPr>
          <p:grpSpPr>
            <a:xfrm>
              <a:off x="4928800" y="2321536"/>
              <a:ext cx="696763" cy="100804"/>
              <a:chOff x="3538538" y="1077915"/>
              <a:chExt cx="696763" cy="100804"/>
            </a:xfrm>
          </p:grpSpPr>
          <p:sp>
            <p:nvSpPr>
              <p:cNvPr id="83" name="모서리가 둥근 직사각형 1810">
                <a:extLst>
                  <a:ext uri="{FF2B5EF4-FFF2-40B4-BE49-F238E27FC236}">
                    <a16:creationId xmlns:a16="http://schemas.microsoft.com/office/drawing/2014/main" id="{97039A75-E06E-9A09-56A2-D5BA49CFDC8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" name="모서리가 둥근 직사각형 1811">
                <a:extLst>
                  <a:ext uri="{FF2B5EF4-FFF2-40B4-BE49-F238E27FC236}">
                    <a16:creationId xmlns:a16="http://schemas.microsoft.com/office/drawing/2014/main" id="{A6D57D10-5FE4-36C6-ABED-62457E22465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" name="모서리가 둥근 직사각형 1812">
                <a:extLst>
                  <a:ext uri="{FF2B5EF4-FFF2-40B4-BE49-F238E27FC236}">
                    <a16:creationId xmlns:a16="http://schemas.microsoft.com/office/drawing/2014/main" id="{752B0286-71E6-9E65-B4F3-6173D6F1310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6" name="모서리가 둥근 직사각형 1813">
                <a:extLst>
                  <a:ext uri="{FF2B5EF4-FFF2-40B4-BE49-F238E27FC236}">
                    <a16:creationId xmlns:a16="http://schemas.microsoft.com/office/drawing/2014/main" id="{984D65B6-5B55-2186-FB96-B4AB20F5470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" name="모서리가 둥근 직사각형 1814">
                <a:extLst>
                  <a:ext uri="{FF2B5EF4-FFF2-40B4-BE49-F238E27FC236}">
                    <a16:creationId xmlns:a16="http://schemas.microsoft.com/office/drawing/2014/main" id="{87BD2F74-8D5A-4F42-96A6-8E67CCB21C6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" name="그룹 8188">
              <a:extLst>
                <a:ext uri="{FF2B5EF4-FFF2-40B4-BE49-F238E27FC236}">
                  <a16:creationId xmlns:a16="http://schemas.microsoft.com/office/drawing/2014/main" id="{086E1ECD-9143-E559-0BCD-5490C97931B1}"/>
                </a:ext>
              </a:extLst>
            </p:cNvPr>
            <p:cNvGrpSpPr/>
            <p:nvPr/>
          </p:nvGrpSpPr>
          <p:grpSpPr>
            <a:xfrm>
              <a:off x="4928800" y="2507882"/>
              <a:ext cx="696763" cy="100804"/>
              <a:chOff x="3538538" y="1077915"/>
              <a:chExt cx="696763" cy="100804"/>
            </a:xfrm>
          </p:grpSpPr>
          <p:sp>
            <p:nvSpPr>
              <p:cNvPr id="78" name="모서리가 둥근 직사각형 1805">
                <a:extLst>
                  <a:ext uri="{FF2B5EF4-FFF2-40B4-BE49-F238E27FC236}">
                    <a16:creationId xmlns:a16="http://schemas.microsoft.com/office/drawing/2014/main" id="{208D366D-CEE3-3130-6D56-607F735B447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" name="모서리가 둥근 직사각형 1806">
                <a:extLst>
                  <a:ext uri="{FF2B5EF4-FFF2-40B4-BE49-F238E27FC236}">
                    <a16:creationId xmlns:a16="http://schemas.microsoft.com/office/drawing/2014/main" id="{A24E32E4-4632-E829-3734-FDA8F98E9ED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" name="모서리가 둥근 직사각형 1807">
                <a:extLst>
                  <a:ext uri="{FF2B5EF4-FFF2-40B4-BE49-F238E27FC236}">
                    <a16:creationId xmlns:a16="http://schemas.microsoft.com/office/drawing/2014/main" id="{BA24C3DB-029F-6584-375C-03A1E807BB9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" name="모서리가 둥근 직사각형 1808">
                <a:extLst>
                  <a:ext uri="{FF2B5EF4-FFF2-40B4-BE49-F238E27FC236}">
                    <a16:creationId xmlns:a16="http://schemas.microsoft.com/office/drawing/2014/main" id="{16AD8230-F044-AEEC-262E-EAA07CA8C2C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" name="모서리가 둥근 직사각형 1809">
                <a:extLst>
                  <a:ext uri="{FF2B5EF4-FFF2-40B4-BE49-F238E27FC236}">
                    <a16:creationId xmlns:a16="http://schemas.microsoft.com/office/drawing/2014/main" id="{B0DEB261-9287-472E-B956-72950606C58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" name="그룹 8189">
              <a:extLst>
                <a:ext uri="{FF2B5EF4-FFF2-40B4-BE49-F238E27FC236}">
                  <a16:creationId xmlns:a16="http://schemas.microsoft.com/office/drawing/2014/main" id="{F8E4A94D-6001-ABEF-CB80-42C71ED12D01}"/>
                </a:ext>
              </a:extLst>
            </p:cNvPr>
            <p:cNvGrpSpPr/>
            <p:nvPr/>
          </p:nvGrpSpPr>
          <p:grpSpPr>
            <a:xfrm>
              <a:off x="4928800" y="2694228"/>
              <a:ext cx="696763" cy="100804"/>
              <a:chOff x="3538538" y="1077915"/>
              <a:chExt cx="696763" cy="100804"/>
            </a:xfrm>
          </p:grpSpPr>
          <p:sp>
            <p:nvSpPr>
              <p:cNvPr id="73" name="모서리가 둥근 직사각형 1800">
                <a:extLst>
                  <a:ext uri="{FF2B5EF4-FFF2-40B4-BE49-F238E27FC236}">
                    <a16:creationId xmlns:a16="http://schemas.microsoft.com/office/drawing/2014/main" id="{9403BEF4-6706-BDF9-E321-6169D8DF3AF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" name="모서리가 둥근 직사각형 1801">
                <a:extLst>
                  <a:ext uri="{FF2B5EF4-FFF2-40B4-BE49-F238E27FC236}">
                    <a16:creationId xmlns:a16="http://schemas.microsoft.com/office/drawing/2014/main" id="{0EC60EA5-729D-AEB1-6E4A-0684FA697FE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" name="모서리가 둥근 직사각형 1802">
                <a:extLst>
                  <a:ext uri="{FF2B5EF4-FFF2-40B4-BE49-F238E27FC236}">
                    <a16:creationId xmlns:a16="http://schemas.microsoft.com/office/drawing/2014/main" id="{B2FA6245-41F6-8C67-B83C-7671980D196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" name="모서리가 둥근 직사각형 1803">
                <a:extLst>
                  <a:ext uri="{FF2B5EF4-FFF2-40B4-BE49-F238E27FC236}">
                    <a16:creationId xmlns:a16="http://schemas.microsoft.com/office/drawing/2014/main" id="{3AADE117-AC32-8BB8-248A-554C08BE698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" name="모서리가 둥근 직사각형 1804">
                <a:extLst>
                  <a:ext uri="{FF2B5EF4-FFF2-40B4-BE49-F238E27FC236}">
                    <a16:creationId xmlns:a16="http://schemas.microsoft.com/office/drawing/2014/main" id="{7D6F061E-AA57-170C-9043-2DF1873288A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" name="그룹 8190">
              <a:extLst>
                <a:ext uri="{FF2B5EF4-FFF2-40B4-BE49-F238E27FC236}">
                  <a16:creationId xmlns:a16="http://schemas.microsoft.com/office/drawing/2014/main" id="{3B1F0ED9-410C-9121-45CE-9134FF3B63D6}"/>
                </a:ext>
              </a:extLst>
            </p:cNvPr>
            <p:cNvGrpSpPr/>
            <p:nvPr/>
          </p:nvGrpSpPr>
          <p:grpSpPr>
            <a:xfrm>
              <a:off x="4928800" y="2880574"/>
              <a:ext cx="696763" cy="100804"/>
              <a:chOff x="3538538" y="1077915"/>
              <a:chExt cx="696763" cy="100804"/>
            </a:xfrm>
          </p:grpSpPr>
          <p:sp>
            <p:nvSpPr>
              <p:cNvPr id="68" name="모서리가 둥근 직사각형 1795">
                <a:extLst>
                  <a:ext uri="{FF2B5EF4-FFF2-40B4-BE49-F238E27FC236}">
                    <a16:creationId xmlns:a16="http://schemas.microsoft.com/office/drawing/2014/main" id="{A5E7333D-07F8-F7B4-BA44-C62C0FC8C42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" name="모서리가 둥근 직사각형 1796">
                <a:extLst>
                  <a:ext uri="{FF2B5EF4-FFF2-40B4-BE49-F238E27FC236}">
                    <a16:creationId xmlns:a16="http://schemas.microsoft.com/office/drawing/2014/main" id="{D75C10A8-A61E-F9F3-D0F8-E6E303202BC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" name="모서리가 둥근 직사각형 1797">
                <a:extLst>
                  <a:ext uri="{FF2B5EF4-FFF2-40B4-BE49-F238E27FC236}">
                    <a16:creationId xmlns:a16="http://schemas.microsoft.com/office/drawing/2014/main" id="{EC6A0A75-2927-8F24-62E2-81D2732B87C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" name="모서리가 둥근 직사각형 1798">
                <a:extLst>
                  <a:ext uri="{FF2B5EF4-FFF2-40B4-BE49-F238E27FC236}">
                    <a16:creationId xmlns:a16="http://schemas.microsoft.com/office/drawing/2014/main" id="{782B6691-2997-C21D-420F-165813E3394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" name="모서리가 둥근 직사각형 1799">
                <a:extLst>
                  <a:ext uri="{FF2B5EF4-FFF2-40B4-BE49-F238E27FC236}">
                    <a16:creationId xmlns:a16="http://schemas.microsoft.com/office/drawing/2014/main" id="{1B8EC140-EA8C-06F7-7CBE-9CB42AE2935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" name="그룹 8191">
              <a:extLst>
                <a:ext uri="{FF2B5EF4-FFF2-40B4-BE49-F238E27FC236}">
                  <a16:creationId xmlns:a16="http://schemas.microsoft.com/office/drawing/2014/main" id="{EF188DC7-29D6-C707-BC2A-C41164EE2FD4}"/>
                </a:ext>
              </a:extLst>
            </p:cNvPr>
            <p:cNvGrpSpPr/>
            <p:nvPr/>
          </p:nvGrpSpPr>
          <p:grpSpPr>
            <a:xfrm>
              <a:off x="4928800" y="3066920"/>
              <a:ext cx="696763" cy="100804"/>
              <a:chOff x="3538538" y="1077915"/>
              <a:chExt cx="696763" cy="100804"/>
            </a:xfrm>
          </p:grpSpPr>
          <p:sp>
            <p:nvSpPr>
              <p:cNvPr id="63" name="모서리가 둥근 직사각형 1790">
                <a:extLst>
                  <a:ext uri="{FF2B5EF4-FFF2-40B4-BE49-F238E27FC236}">
                    <a16:creationId xmlns:a16="http://schemas.microsoft.com/office/drawing/2014/main" id="{14F49A82-C7EB-C65D-13ED-106A79D5221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" name="모서리가 둥근 직사각형 1791">
                <a:extLst>
                  <a:ext uri="{FF2B5EF4-FFF2-40B4-BE49-F238E27FC236}">
                    <a16:creationId xmlns:a16="http://schemas.microsoft.com/office/drawing/2014/main" id="{2EDC4294-D3F4-FEAC-50D4-93C7312F715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" name="모서리가 둥근 직사각형 1792">
                <a:extLst>
                  <a:ext uri="{FF2B5EF4-FFF2-40B4-BE49-F238E27FC236}">
                    <a16:creationId xmlns:a16="http://schemas.microsoft.com/office/drawing/2014/main" id="{5152F4FC-B3B2-5C97-EC9B-A2351156D79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" name="모서리가 둥근 직사각형 1793">
                <a:extLst>
                  <a:ext uri="{FF2B5EF4-FFF2-40B4-BE49-F238E27FC236}">
                    <a16:creationId xmlns:a16="http://schemas.microsoft.com/office/drawing/2014/main" id="{175C5EDB-9FFB-6A08-473D-691E62B95F3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" name="모서리가 둥근 직사각형 1794">
                <a:extLst>
                  <a:ext uri="{FF2B5EF4-FFF2-40B4-BE49-F238E27FC236}">
                    <a16:creationId xmlns:a16="http://schemas.microsoft.com/office/drawing/2014/main" id="{0F020E60-02A7-D569-D932-81D8D88759B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" name="그룹 8192">
              <a:extLst>
                <a:ext uri="{FF2B5EF4-FFF2-40B4-BE49-F238E27FC236}">
                  <a16:creationId xmlns:a16="http://schemas.microsoft.com/office/drawing/2014/main" id="{1CB85572-E7D4-E70C-8E2D-C31CC543EDCA}"/>
                </a:ext>
              </a:extLst>
            </p:cNvPr>
            <p:cNvGrpSpPr/>
            <p:nvPr/>
          </p:nvGrpSpPr>
          <p:grpSpPr>
            <a:xfrm>
              <a:off x="4928800" y="3253266"/>
              <a:ext cx="696763" cy="100804"/>
              <a:chOff x="3538538" y="1077915"/>
              <a:chExt cx="696763" cy="100804"/>
            </a:xfrm>
          </p:grpSpPr>
          <p:sp>
            <p:nvSpPr>
              <p:cNvPr id="58" name="모서리가 둥근 직사각형 1785">
                <a:extLst>
                  <a:ext uri="{FF2B5EF4-FFF2-40B4-BE49-F238E27FC236}">
                    <a16:creationId xmlns:a16="http://schemas.microsoft.com/office/drawing/2014/main" id="{8FFD4581-CE17-50A0-CD99-44188DD241B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9" name="모서리가 둥근 직사각형 1786">
                <a:extLst>
                  <a:ext uri="{FF2B5EF4-FFF2-40B4-BE49-F238E27FC236}">
                    <a16:creationId xmlns:a16="http://schemas.microsoft.com/office/drawing/2014/main" id="{44FE9411-8B59-DBF5-D6C3-DFD0D8F8F1B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0" name="모서리가 둥근 직사각형 1787">
                <a:extLst>
                  <a:ext uri="{FF2B5EF4-FFF2-40B4-BE49-F238E27FC236}">
                    <a16:creationId xmlns:a16="http://schemas.microsoft.com/office/drawing/2014/main" id="{3437C398-EA73-8F83-123C-5FB0EA083A3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1" name="모서리가 둥근 직사각형 1788">
                <a:extLst>
                  <a:ext uri="{FF2B5EF4-FFF2-40B4-BE49-F238E27FC236}">
                    <a16:creationId xmlns:a16="http://schemas.microsoft.com/office/drawing/2014/main" id="{D3AAFEDE-0633-CEFB-3F37-089558C04A0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2" name="모서리가 둥근 직사각형 1789">
                <a:extLst>
                  <a:ext uri="{FF2B5EF4-FFF2-40B4-BE49-F238E27FC236}">
                    <a16:creationId xmlns:a16="http://schemas.microsoft.com/office/drawing/2014/main" id="{0F6C4135-E07F-72FE-1D69-0F2AC47F58D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7" name="그룹 8193">
              <a:extLst>
                <a:ext uri="{FF2B5EF4-FFF2-40B4-BE49-F238E27FC236}">
                  <a16:creationId xmlns:a16="http://schemas.microsoft.com/office/drawing/2014/main" id="{C7E81C41-795B-563B-C1AC-F3933B845334}"/>
                </a:ext>
              </a:extLst>
            </p:cNvPr>
            <p:cNvGrpSpPr/>
            <p:nvPr/>
          </p:nvGrpSpPr>
          <p:grpSpPr>
            <a:xfrm>
              <a:off x="4928800" y="3439612"/>
              <a:ext cx="696763" cy="100804"/>
              <a:chOff x="3538538" y="1077915"/>
              <a:chExt cx="696763" cy="100804"/>
            </a:xfrm>
          </p:grpSpPr>
          <p:sp>
            <p:nvSpPr>
              <p:cNvPr id="53" name="모서리가 둥근 직사각형 1780">
                <a:extLst>
                  <a:ext uri="{FF2B5EF4-FFF2-40B4-BE49-F238E27FC236}">
                    <a16:creationId xmlns:a16="http://schemas.microsoft.com/office/drawing/2014/main" id="{2127801C-8559-4B5B-6721-151A9B3C5ED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4" name="모서리가 둥근 직사각형 1781">
                <a:extLst>
                  <a:ext uri="{FF2B5EF4-FFF2-40B4-BE49-F238E27FC236}">
                    <a16:creationId xmlns:a16="http://schemas.microsoft.com/office/drawing/2014/main" id="{A3C208F3-D3EE-F6D6-B001-FE9A2C7F49A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5" name="모서리가 둥근 직사각형 1782">
                <a:extLst>
                  <a:ext uri="{FF2B5EF4-FFF2-40B4-BE49-F238E27FC236}">
                    <a16:creationId xmlns:a16="http://schemas.microsoft.com/office/drawing/2014/main" id="{4E508939-DDC6-2274-5A82-F90F856E241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6" name="모서리가 둥근 직사각형 1783">
                <a:extLst>
                  <a:ext uri="{FF2B5EF4-FFF2-40B4-BE49-F238E27FC236}">
                    <a16:creationId xmlns:a16="http://schemas.microsoft.com/office/drawing/2014/main" id="{C6A1FF3F-817E-2FF2-50E7-AFDA9D9128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7" name="모서리가 둥근 직사각형 1784">
                <a:extLst>
                  <a:ext uri="{FF2B5EF4-FFF2-40B4-BE49-F238E27FC236}">
                    <a16:creationId xmlns:a16="http://schemas.microsoft.com/office/drawing/2014/main" id="{A9A342A8-7D69-9FE0-D957-ABE1B75DE0E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8" name="그룹 8194">
              <a:extLst>
                <a:ext uri="{FF2B5EF4-FFF2-40B4-BE49-F238E27FC236}">
                  <a16:creationId xmlns:a16="http://schemas.microsoft.com/office/drawing/2014/main" id="{C5416D84-EB37-3169-FFD5-C8773CAF761E}"/>
                </a:ext>
              </a:extLst>
            </p:cNvPr>
            <p:cNvGrpSpPr/>
            <p:nvPr/>
          </p:nvGrpSpPr>
          <p:grpSpPr>
            <a:xfrm>
              <a:off x="4928800" y="3625958"/>
              <a:ext cx="696763" cy="100804"/>
              <a:chOff x="3538538" y="1077915"/>
              <a:chExt cx="696763" cy="100804"/>
            </a:xfrm>
          </p:grpSpPr>
          <p:sp>
            <p:nvSpPr>
              <p:cNvPr id="48" name="모서리가 둥근 직사각형 1775">
                <a:extLst>
                  <a:ext uri="{FF2B5EF4-FFF2-40B4-BE49-F238E27FC236}">
                    <a16:creationId xmlns:a16="http://schemas.microsoft.com/office/drawing/2014/main" id="{4ADBC042-8E75-03AC-1679-CFF599C4E40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" name="모서리가 둥근 직사각형 1776">
                <a:extLst>
                  <a:ext uri="{FF2B5EF4-FFF2-40B4-BE49-F238E27FC236}">
                    <a16:creationId xmlns:a16="http://schemas.microsoft.com/office/drawing/2014/main" id="{2B7BE678-247D-B8AC-F185-2776A110AF1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" name="모서리가 둥근 직사각형 1777">
                <a:extLst>
                  <a:ext uri="{FF2B5EF4-FFF2-40B4-BE49-F238E27FC236}">
                    <a16:creationId xmlns:a16="http://schemas.microsoft.com/office/drawing/2014/main" id="{6021D67E-4550-2E64-5CEC-927564FD28C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" name="모서리가 둥근 직사각형 1778">
                <a:extLst>
                  <a:ext uri="{FF2B5EF4-FFF2-40B4-BE49-F238E27FC236}">
                    <a16:creationId xmlns:a16="http://schemas.microsoft.com/office/drawing/2014/main" id="{98096BFF-B0C3-C550-7E7B-BBEDDFE3D4D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" name="모서리가 둥근 직사각형 1779">
                <a:extLst>
                  <a:ext uri="{FF2B5EF4-FFF2-40B4-BE49-F238E27FC236}">
                    <a16:creationId xmlns:a16="http://schemas.microsoft.com/office/drawing/2014/main" id="{94C6CB29-CC13-734A-CA89-DA5BC5CDED9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DCBC28E-4B69-BA11-D905-91C0251283D2}"/>
                </a:ext>
              </a:extLst>
            </p:cNvPr>
            <p:cNvSpPr txBox="1"/>
            <p:nvPr/>
          </p:nvSpPr>
          <p:spPr>
            <a:xfrm>
              <a:off x="4622121" y="1490207"/>
              <a:ext cx="272991" cy="975652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30" name="그룹 8197">
              <a:extLst>
                <a:ext uri="{FF2B5EF4-FFF2-40B4-BE49-F238E27FC236}">
                  <a16:creationId xmlns:a16="http://schemas.microsoft.com/office/drawing/2014/main" id="{E912B56E-335A-8879-1EB4-83ABE92C1DFF}"/>
                </a:ext>
              </a:extLst>
            </p:cNvPr>
            <p:cNvGrpSpPr/>
            <p:nvPr/>
          </p:nvGrpSpPr>
          <p:grpSpPr>
            <a:xfrm>
              <a:off x="4928800" y="3812304"/>
              <a:ext cx="696763" cy="100804"/>
              <a:chOff x="3538538" y="1077915"/>
              <a:chExt cx="696763" cy="100804"/>
            </a:xfrm>
          </p:grpSpPr>
          <p:sp>
            <p:nvSpPr>
              <p:cNvPr id="43" name="모서리가 둥근 직사각형 1780">
                <a:extLst>
                  <a:ext uri="{FF2B5EF4-FFF2-40B4-BE49-F238E27FC236}">
                    <a16:creationId xmlns:a16="http://schemas.microsoft.com/office/drawing/2014/main" id="{920D86DA-5B10-D3EF-7C6B-DC31DF4F8B9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" name="모서리가 둥근 직사각형 1781">
                <a:extLst>
                  <a:ext uri="{FF2B5EF4-FFF2-40B4-BE49-F238E27FC236}">
                    <a16:creationId xmlns:a16="http://schemas.microsoft.com/office/drawing/2014/main" id="{94FB64CC-7AF3-806D-7B78-B46F1CB1A74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" name="모서리가 둥근 직사각형 1782">
                <a:extLst>
                  <a:ext uri="{FF2B5EF4-FFF2-40B4-BE49-F238E27FC236}">
                    <a16:creationId xmlns:a16="http://schemas.microsoft.com/office/drawing/2014/main" id="{C706A930-66DF-63D9-9E46-9611255581D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" name="모서리가 둥근 직사각형 1783">
                <a:extLst>
                  <a:ext uri="{FF2B5EF4-FFF2-40B4-BE49-F238E27FC236}">
                    <a16:creationId xmlns:a16="http://schemas.microsoft.com/office/drawing/2014/main" id="{D481E58B-B461-71CE-BAC9-37BE33B361C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" name="모서리가 둥근 직사각형 1784">
                <a:extLst>
                  <a:ext uri="{FF2B5EF4-FFF2-40B4-BE49-F238E27FC236}">
                    <a16:creationId xmlns:a16="http://schemas.microsoft.com/office/drawing/2014/main" id="{93840B6A-564F-C27C-E057-ACA3543CAA5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1" name="그룹 8198">
              <a:extLst>
                <a:ext uri="{FF2B5EF4-FFF2-40B4-BE49-F238E27FC236}">
                  <a16:creationId xmlns:a16="http://schemas.microsoft.com/office/drawing/2014/main" id="{B287CE2F-57EF-3132-C081-6E085E3C2F69}"/>
                </a:ext>
              </a:extLst>
            </p:cNvPr>
            <p:cNvGrpSpPr/>
            <p:nvPr/>
          </p:nvGrpSpPr>
          <p:grpSpPr>
            <a:xfrm>
              <a:off x="4928800" y="3998650"/>
              <a:ext cx="696763" cy="100804"/>
              <a:chOff x="3538538" y="1077915"/>
              <a:chExt cx="696763" cy="100804"/>
            </a:xfrm>
          </p:grpSpPr>
          <p:sp>
            <p:nvSpPr>
              <p:cNvPr id="38" name="모서리가 둥근 직사각형 1780">
                <a:extLst>
                  <a:ext uri="{FF2B5EF4-FFF2-40B4-BE49-F238E27FC236}">
                    <a16:creationId xmlns:a16="http://schemas.microsoft.com/office/drawing/2014/main" id="{60F44BA5-91C8-E831-3F2E-7A6ED7004BA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" name="모서리가 둥근 직사각형 1781">
                <a:extLst>
                  <a:ext uri="{FF2B5EF4-FFF2-40B4-BE49-F238E27FC236}">
                    <a16:creationId xmlns:a16="http://schemas.microsoft.com/office/drawing/2014/main" id="{2B31D1EB-5442-B224-CDFF-2E818EA667A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" name="모서리가 둥근 직사각형 1782">
                <a:extLst>
                  <a:ext uri="{FF2B5EF4-FFF2-40B4-BE49-F238E27FC236}">
                    <a16:creationId xmlns:a16="http://schemas.microsoft.com/office/drawing/2014/main" id="{E998159E-222B-D94C-4FA0-ABD473D1990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" name="모서리가 둥근 직사각형 1783">
                <a:extLst>
                  <a:ext uri="{FF2B5EF4-FFF2-40B4-BE49-F238E27FC236}">
                    <a16:creationId xmlns:a16="http://schemas.microsoft.com/office/drawing/2014/main" id="{3DE31B37-6A3E-21C2-1AC6-6FFE1AB0E9F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" name="모서리가 둥근 직사각형 1784">
                <a:extLst>
                  <a:ext uri="{FF2B5EF4-FFF2-40B4-BE49-F238E27FC236}">
                    <a16:creationId xmlns:a16="http://schemas.microsoft.com/office/drawing/2014/main" id="{661CC212-D753-BB09-0A48-F0174117AE2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32" name="그룹 8199">
              <a:extLst>
                <a:ext uri="{FF2B5EF4-FFF2-40B4-BE49-F238E27FC236}">
                  <a16:creationId xmlns:a16="http://schemas.microsoft.com/office/drawing/2014/main" id="{5D1CC3AB-B940-06EF-9B0D-7643628474EF}"/>
                </a:ext>
              </a:extLst>
            </p:cNvPr>
            <p:cNvGrpSpPr/>
            <p:nvPr/>
          </p:nvGrpSpPr>
          <p:grpSpPr>
            <a:xfrm>
              <a:off x="4928800" y="4184988"/>
              <a:ext cx="696763" cy="100804"/>
              <a:chOff x="3538538" y="1077915"/>
              <a:chExt cx="696763" cy="100804"/>
            </a:xfrm>
          </p:grpSpPr>
          <p:sp>
            <p:nvSpPr>
              <p:cNvPr id="33" name="모서리가 둥근 직사각형 1780">
                <a:extLst>
                  <a:ext uri="{FF2B5EF4-FFF2-40B4-BE49-F238E27FC236}">
                    <a16:creationId xmlns:a16="http://schemas.microsoft.com/office/drawing/2014/main" id="{8069B31D-BAAD-0BC3-5C9E-7740B7F56D7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" name="모서리가 둥근 직사각형 1781">
                <a:extLst>
                  <a:ext uri="{FF2B5EF4-FFF2-40B4-BE49-F238E27FC236}">
                    <a16:creationId xmlns:a16="http://schemas.microsoft.com/office/drawing/2014/main" id="{E6E5E106-0786-F3E0-BFF2-0DD3B21E8FE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" name="모서리가 둥근 직사각형 1782">
                <a:extLst>
                  <a:ext uri="{FF2B5EF4-FFF2-40B4-BE49-F238E27FC236}">
                    <a16:creationId xmlns:a16="http://schemas.microsoft.com/office/drawing/2014/main" id="{930BA188-9F28-84CC-01AC-4C7E5CE589A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" name="모서리가 둥근 직사각형 1783">
                <a:extLst>
                  <a:ext uri="{FF2B5EF4-FFF2-40B4-BE49-F238E27FC236}">
                    <a16:creationId xmlns:a16="http://schemas.microsoft.com/office/drawing/2014/main" id="{C049C5BF-792C-63DB-E670-38DA9E61671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7" name="모서리가 둥근 직사각형 1784">
                <a:extLst>
                  <a:ext uri="{FF2B5EF4-FFF2-40B4-BE49-F238E27FC236}">
                    <a16:creationId xmlns:a16="http://schemas.microsoft.com/office/drawing/2014/main" id="{6378CC2C-959E-89B9-3330-5C53398A641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>
                <a:solidFill>
                  <a:srgbClr val="A45B9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A45A9E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137" name="그룹 3">
            <a:extLst>
              <a:ext uri="{FF2B5EF4-FFF2-40B4-BE49-F238E27FC236}">
                <a16:creationId xmlns:a16="http://schemas.microsoft.com/office/drawing/2014/main" id="{F4AA302A-0A32-B523-56B2-D1A5458F42A0}"/>
              </a:ext>
            </a:extLst>
          </p:cNvPr>
          <p:cNvGrpSpPr/>
          <p:nvPr/>
        </p:nvGrpSpPr>
        <p:grpSpPr>
          <a:xfrm>
            <a:off x="5376253" y="1187960"/>
            <a:ext cx="1100724" cy="4180296"/>
            <a:chOff x="2076779" y="331012"/>
            <a:chExt cx="1192452" cy="4180296"/>
          </a:xfrm>
        </p:grpSpPr>
        <p:sp>
          <p:nvSpPr>
            <p:cNvPr id="138" name="사각형: 둥근 위쪽 모서리 137">
              <a:extLst>
                <a:ext uri="{FF2B5EF4-FFF2-40B4-BE49-F238E27FC236}">
                  <a16:creationId xmlns:a16="http://schemas.microsoft.com/office/drawing/2014/main" id="{F63C8496-7AA2-153D-599D-3EC2CB1C93CD}"/>
                </a:ext>
              </a:extLst>
            </p:cNvPr>
            <p:cNvSpPr/>
            <p:nvPr/>
          </p:nvSpPr>
          <p:spPr>
            <a:xfrm>
              <a:off x="2164188" y="335063"/>
              <a:ext cx="1105043" cy="268510"/>
            </a:xfrm>
            <a:prstGeom prst="round2SameRect">
              <a:avLst/>
            </a:prstGeom>
            <a:solidFill>
              <a:srgbClr val="E9F6F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9" name="사각형: 둥근 한쪽 모서리 138">
              <a:extLst>
                <a:ext uri="{FF2B5EF4-FFF2-40B4-BE49-F238E27FC236}">
                  <a16:creationId xmlns:a16="http://schemas.microsoft.com/office/drawing/2014/main" id="{7A84BFFE-9433-80A9-1D7E-9C8FA6450DE7}"/>
                </a:ext>
              </a:extLst>
            </p:cNvPr>
            <p:cNvSpPr/>
            <p:nvPr/>
          </p:nvSpPr>
          <p:spPr>
            <a:xfrm rot="10800000">
              <a:off x="2181786" y="588921"/>
              <a:ext cx="218513" cy="3749783"/>
            </a:xfrm>
            <a:prstGeom prst="round1Rect">
              <a:avLst/>
            </a:prstGeom>
            <a:solidFill>
              <a:srgbClr val="E9F6F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ADA196FE-58AB-816C-BFB1-7261F9B70238}"/>
                </a:ext>
              </a:extLst>
            </p:cNvPr>
            <p:cNvSpPr txBox="1"/>
            <p:nvPr/>
          </p:nvSpPr>
          <p:spPr>
            <a:xfrm>
              <a:off x="2076779" y="369464"/>
              <a:ext cx="42233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i="0" u="none" strike="noStrike" kern="120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나눔고딕" panose="020D0604000000000000" pitchFamily="50" charset="-127"/>
                  <a:ea typeface="나눔고딕" panose="020D0604000000000000" pitchFamily="50" charset="-127"/>
                  <a:cs typeface="+mn-cs"/>
                </a:rPr>
                <a:t>문번</a:t>
              </a:r>
            </a:p>
          </p:txBody>
        </p:sp>
        <p:grpSp>
          <p:nvGrpSpPr>
            <p:cNvPr id="141" name="그룹 9">
              <a:extLst>
                <a:ext uri="{FF2B5EF4-FFF2-40B4-BE49-F238E27FC236}">
                  <a16:creationId xmlns:a16="http://schemas.microsoft.com/office/drawing/2014/main" id="{85B3834A-8479-7A0A-A1FD-21F4FE7BC690}"/>
                </a:ext>
              </a:extLst>
            </p:cNvPr>
            <p:cNvGrpSpPr/>
            <p:nvPr/>
          </p:nvGrpSpPr>
          <p:grpSpPr>
            <a:xfrm>
              <a:off x="2121729" y="331012"/>
              <a:ext cx="1144879" cy="4180296"/>
              <a:chOff x="2121729" y="331012"/>
              <a:chExt cx="1144879" cy="4180296"/>
            </a:xfrm>
          </p:grpSpPr>
          <p:sp>
            <p:nvSpPr>
              <p:cNvPr id="142" name="TextBox 141">
                <a:extLst>
                  <a:ext uri="{FF2B5EF4-FFF2-40B4-BE49-F238E27FC236}">
                    <a16:creationId xmlns:a16="http://schemas.microsoft.com/office/drawing/2014/main" id="{40ABDCCE-D95F-39E0-6849-E61262B3EEA9}"/>
                  </a:ext>
                </a:extLst>
              </p:cNvPr>
              <p:cNvSpPr txBox="1"/>
              <p:nvPr/>
            </p:nvSpPr>
            <p:spPr>
              <a:xfrm>
                <a:off x="2583173" y="343088"/>
                <a:ext cx="50569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ko-KR" altLang="en-US" sz="11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수학</a:t>
                </a:r>
              </a:p>
            </p:txBody>
          </p:sp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E8F1BAB6-39FE-D591-D496-A19B3DA5EB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5951" y="331012"/>
                <a:ext cx="0" cy="3989795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extBox 143">
                <a:extLst>
                  <a:ext uri="{FF2B5EF4-FFF2-40B4-BE49-F238E27FC236}">
                    <a16:creationId xmlns:a16="http://schemas.microsoft.com/office/drawing/2014/main" id="{841251FC-EE37-1886-5990-35D5E12073C0}"/>
                  </a:ext>
                </a:extLst>
              </p:cNvPr>
              <p:cNvSpPr txBox="1"/>
              <p:nvPr/>
            </p:nvSpPr>
            <p:spPr>
              <a:xfrm>
                <a:off x="2162515" y="552282"/>
                <a:ext cx="272992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5" name="모서리가 둥근 직사각형 3">
                <a:extLst>
                  <a:ext uri="{FF2B5EF4-FFF2-40B4-BE49-F238E27FC236}">
                    <a16:creationId xmlns:a16="http://schemas.microsoft.com/office/drawing/2014/main" id="{A55EED78-B34A-5362-BCB0-E2A67FD83A71}"/>
                  </a:ext>
                </a:extLst>
              </p:cNvPr>
              <p:cNvSpPr/>
              <p:nvPr/>
            </p:nvSpPr>
            <p:spPr>
              <a:xfrm>
                <a:off x="2169871" y="331012"/>
                <a:ext cx="1096737" cy="399561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46" name="그룹 4630">
                <a:extLst>
                  <a:ext uri="{FF2B5EF4-FFF2-40B4-BE49-F238E27FC236}">
                    <a16:creationId xmlns:a16="http://schemas.microsoft.com/office/drawing/2014/main" id="{2E905F08-C6B7-C7F8-BBC7-0BF83D3C6E5B}"/>
                  </a:ext>
                </a:extLst>
              </p:cNvPr>
              <p:cNvGrpSpPr/>
              <p:nvPr/>
            </p:nvGrpSpPr>
            <p:grpSpPr>
              <a:xfrm>
                <a:off x="2160103" y="598069"/>
                <a:ext cx="1106505" cy="2792639"/>
                <a:chOff x="2102679" y="598069"/>
                <a:chExt cx="1163930" cy="2792639"/>
              </a:xfrm>
            </p:grpSpPr>
            <p:cxnSp>
              <p:nvCxnSpPr>
                <p:cNvPr id="270" name="직선 연결선 269">
                  <a:extLst>
                    <a:ext uri="{FF2B5EF4-FFF2-40B4-BE49-F238E27FC236}">
                      <a16:creationId xmlns:a16="http://schemas.microsoft.com/office/drawing/2014/main" id="{E84D03CD-0014-4FE6-5EF8-C08C74996C09}"/>
                    </a:ext>
                  </a:extLst>
                </p:cNvPr>
                <p:cNvCxnSpPr/>
                <p:nvPr/>
              </p:nvCxnSpPr>
              <p:spPr>
                <a:xfrm>
                  <a:off x="2107769" y="152088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1" name="직선 연결선 270">
                  <a:extLst>
                    <a:ext uri="{FF2B5EF4-FFF2-40B4-BE49-F238E27FC236}">
                      <a16:creationId xmlns:a16="http://schemas.microsoft.com/office/drawing/2014/main" id="{4DF83682-0CF2-11F4-6054-FF2997854240}"/>
                    </a:ext>
                  </a:extLst>
                </p:cNvPr>
                <p:cNvCxnSpPr/>
                <p:nvPr/>
              </p:nvCxnSpPr>
              <p:spPr>
                <a:xfrm>
                  <a:off x="2105854" y="598069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2" name="직선 연결선 271">
                  <a:extLst>
                    <a:ext uri="{FF2B5EF4-FFF2-40B4-BE49-F238E27FC236}">
                      <a16:creationId xmlns:a16="http://schemas.microsoft.com/office/drawing/2014/main" id="{CC3121B3-3B9D-F557-C998-B2D877B6A5ED}"/>
                    </a:ext>
                  </a:extLst>
                </p:cNvPr>
                <p:cNvCxnSpPr/>
                <p:nvPr/>
              </p:nvCxnSpPr>
              <p:spPr>
                <a:xfrm>
                  <a:off x="2104594" y="3390708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3" name="직선 연결선 272">
                  <a:extLst>
                    <a:ext uri="{FF2B5EF4-FFF2-40B4-BE49-F238E27FC236}">
                      <a16:creationId xmlns:a16="http://schemas.microsoft.com/office/drawing/2014/main" id="{DE672537-8F74-D92E-47A1-8BAC8CD97121}"/>
                    </a:ext>
                  </a:extLst>
                </p:cNvPr>
                <p:cNvCxnSpPr/>
                <p:nvPr/>
              </p:nvCxnSpPr>
              <p:spPr>
                <a:xfrm>
                  <a:off x="2102679" y="2460270"/>
                  <a:ext cx="1158840" cy="0"/>
                </a:xfrm>
                <a:prstGeom prst="line">
                  <a:avLst/>
                </a:prstGeom>
                <a:ln w="12700"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7" name="그룹 4631">
                <a:extLst>
                  <a:ext uri="{FF2B5EF4-FFF2-40B4-BE49-F238E27FC236}">
                    <a16:creationId xmlns:a16="http://schemas.microsoft.com/office/drawing/2014/main" id="{5B30C278-FBC1-A05D-3454-DAA3B7EB3567}"/>
                  </a:ext>
                </a:extLst>
              </p:cNvPr>
              <p:cNvGrpSpPr/>
              <p:nvPr/>
            </p:nvGrpSpPr>
            <p:grpSpPr>
              <a:xfrm>
                <a:off x="2469048" y="635878"/>
                <a:ext cx="696763" cy="100804"/>
                <a:chOff x="3538538" y="1077915"/>
                <a:chExt cx="696763" cy="100804"/>
              </a:xfrm>
            </p:grpSpPr>
            <p:sp>
              <p:nvSpPr>
                <p:cNvPr id="265" name="모서리가 둥근 직사각형 1855">
                  <a:extLst>
                    <a:ext uri="{FF2B5EF4-FFF2-40B4-BE49-F238E27FC236}">
                      <a16:creationId xmlns:a16="http://schemas.microsoft.com/office/drawing/2014/main" id="{489CD0BD-CEE4-349E-297A-D9C97A56BF5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6" name="모서리가 둥근 직사각형 1856">
                  <a:extLst>
                    <a:ext uri="{FF2B5EF4-FFF2-40B4-BE49-F238E27FC236}">
                      <a16:creationId xmlns:a16="http://schemas.microsoft.com/office/drawing/2014/main" id="{3911712A-6727-AF18-0E27-51AC515E02C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7" name="모서리가 둥근 직사각형 1857">
                  <a:extLst>
                    <a:ext uri="{FF2B5EF4-FFF2-40B4-BE49-F238E27FC236}">
                      <a16:creationId xmlns:a16="http://schemas.microsoft.com/office/drawing/2014/main" id="{E07A0446-A580-7750-7640-5AF745A4D3CE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8" name="모서리가 둥근 직사각형 1858">
                  <a:extLst>
                    <a:ext uri="{FF2B5EF4-FFF2-40B4-BE49-F238E27FC236}">
                      <a16:creationId xmlns:a16="http://schemas.microsoft.com/office/drawing/2014/main" id="{B7C20A9C-F50A-3444-D0C3-C42B9EC6154C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9" name="모서리가 둥근 직사각형 1859">
                  <a:extLst>
                    <a:ext uri="{FF2B5EF4-FFF2-40B4-BE49-F238E27FC236}">
                      <a16:creationId xmlns:a16="http://schemas.microsoft.com/office/drawing/2014/main" id="{0042ADC9-A07D-4651-084C-0F422AC56D4E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8" name="그룹 4632">
                <a:extLst>
                  <a:ext uri="{FF2B5EF4-FFF2-40B4-BE49-F238E27FC236}">
                    <a16:creationId xmlns:a16="http://schemas.microsoft.com/office/drawing/2014/main" id="{99C92A48-E4B6-2984-F722-3B390BEEAE08}"/>
                  </a:ext>
                </a:extLst>
              </p:cNvPr>
              <p:cNvGrpSpPr/>
              <p:nvPr/>
            </p:nvGrpSpPr>
            <p:grpSpPr>
              <a:xfrm>
                <a:off x="2469048" y="822224"/>
                <a:ext cx="696763" cy="100804"/>
                <a:chOff x="3538538" y="1077915"/>
                <a:chExt cx="696763" cy="100804"/>
              </a:xfrm>
            </p:grpSpPr>
            <p:sp>
              <p:nvSpPr>
                <p:cNvPr id="260" name="모서리가 둥근 직사각형 1850">
                  <a:extLst>
                    <a:ext uri="{FF2B5EF4-FFF2-40B4-BE49-F238E27FC236}">
                      <a16:creationId xmlns:a16="http://schemas.microsoft.com/office/drawing/2014/main" id="{13D1C753-226B-599D-0CE3-EAB4A2C9C89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1" name="모서리가 둥근 직사각형 1851">
                  <a:extLst>
                    <a:ext uri="{FF2B5EF4-FFF2-40B4-BE49-F238E27FC236}">
                      <a16:creationId xmlns:a16="http://schemas.microsoft.com/office/drawing/2014/main" id="{650F120E-21C5-2924-76FA-66525D5EC05D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2" name="모서리가 둥근 직사각형 1852">
                  <a:extLst>
                    <a:ext uri="{FF2B5EF4-FFF2-40B4-BE49-F238E27FC236}">
                      <a16:creationId xmlns:a16="http://schemas.microsoft.com/office/drawing/2014/main" id="{2687E17F-FB88-5D43-B829-B8BB02C9DD8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3" name="모서리가 둥근 직사각형 1853">
                  <a:extLst>
                    <a:ext uri="{FF2B5EF4-FFF2-40B4-BE49-F238E27FC236}">
                      <a16:creationId xmlns:a16="http://schemas.microsoft.com/office/drawing/2014/main" id="{25E51AB0-EE8B-7156-07B3-3328167EDF64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4" name="모서리가 둥근 직사각형 1854">
                  <a:extLst>
                    <a:ext uri="{FF2B5EF4-FFF2-40B4-BE49-F238E27FC236}">
                      <a16:creationId xmlns:a16="http://schemas.microsoft.com/office/drawing/2014/main" id="{31344A75-8D79-24E1-0CEB-CCA160CE316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49" name="그룹 4633">
                <a:extLst>
                  <a:ext uri="{FF2B5EF4-FFF2-40B4-BE49-F238E27FC236}">
                    <a16:creationId xmlns:a16="http://schemas.microsoft.com/office/drawing/2014/main" id="{90A50A2C-3A0D-4C81-A3F3-3D2AFA856302}"/>
                  </a:ext>
                </a:extLst>
              </p:cNvPr>
              <p:cNvGrpSpPr/>
              <p:nvPr/>
            </p:nvGrpSpPr>
            <p:grpSpPr>
              <a:xfrm>
                <a:off x="2469048" y="1008570"/>
                <a:ext cx="696763" cy="100804"/>
                <a:chOff x="3538538" y="1077915"/>
                <a:chExt cx="696763" cy="100804"/>
              </a:xfrm>
            </p:grpSpPr>
            <p:sp>
              <p:nvSpPr>
                <p:cNvPr id="255" name="모서리가 둥근 직사각형 1845">
                  <a:extLst>
                    <a:ext uri="{FF2B5EF4-FFF2-40B4-BE49-F238E27FC236}">
                      <a16:creationId xmlns:a16="http://schemas.microsoft.com/office/drawing/2014/main" id="{1582F45D-232B-C107-6C08-A00477B4604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6" name="모서리가 둥근 직사각형 1846">
                  <a:extLst>
                    <a:ext uri="{FF2B5EF4-FFF2-40B4-BE49-F238E27FC236}">
                      <a16:creationId xmlns:a16="http://schemas.microsoft.com/office/drawing/2014/main" id="{20EAA4D2-FB14-7CC4-326E-BBCD4EA3748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7" name="모서리가 둥근 직사각형 1847">
                  <a:extLst>
                    <a:ext uri="{FF2B5EF4-FFF2-40B4-BE49-F238E27FC236}">
                      <a16:creationId xmlns:a16="http://schemas.microsoft.com/office/drawing/2014/main" id="{B1C539B5-DF12-2A59-BAC0-FE8AD422122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8" name="모서리가 둥근 직사각형 1848">
                  <a:extLst>
                    <a:ext uri="{FF2B5EF4-FFF2-40B4-BE49-F238E27FC236}">
                      <a16:creationId xmlns:a16="http://schemas.microsoft.com/office/drawing/2014/main" id="{396AA3AB-7832-2046-57CB-D0743A9BE17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9" name="모서리가 둥근 직사각형 1849">
                  <a:extLst>
                    <a:ext uri="{FF2B5EF4-FFF2-40B4-BE49-F238E27FC236}">
                      <a16:creationId xmlns:a16="http://schemas.microsoft.com/office/drawing/2014/main" id="{1644C8AA-22D8-3C31-98B8-83FEFB338726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0" name="그룹 4634">
                <a:extLst>
                  <a:ext uri="{FF2B5EF4-FFF2-40B4-BE49-F238E27FC236}">
                    <a16:creationId xmlns:a16="http://schemas.microsoft.com/office/drawing/2014/main" id="{366B8944-7631-4F71-E989-3D1D0EAFFD0A}"/>
                  </a:ext>
                </a:extLst>
              </p:cNvPr>
              <p:cNvGrpSpPr/>
              <p:nvPr/>
            </p:nvGrpSpPr>
            <p:grpSpPr>
              <a:xfrm>
                <a:off x="2469048" y="1194916"/>
                <a:ext cx="696763" cy="100804"/>
                <a:chOff x="3538538" y="1077915"/>
                <a:chExt cx="696763" cy="100804"/>
              </a:xfrm>
            </p:grpSpPr>
            <p:sp>
              <p:nvSpPr>
                <p:cNvPr id="250" name="모서리가 둥근 직사각형 1840">
                  <a:extLst>
                    <a:ext uri="{FF2B5EF4-FFF2-40B4-BE49-F238E27FC236}">
                      <a16:creationId xmlns:a16="http://schemas.microsoft.com/office/drawing/2014/main" id="{AFF94BE7-7425-6DAF-F18A-40BFE42D09A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1" name="모서리가 둥근 직사각형 1841">
                  <a:extLst>
                    <a:ext uri="{FF2B5EF4-FFF2-40B4-BE49-F238E27FC236}">
                      <a16:creationId xmlns:a16="http://schemas.microsoft.com/office/drawing/2014/main" id="{603A0EC0-0206-6073-16BE-99491A33743C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2" name="모서리가 둥근 직사각형 1842">
                  <a:extLst>
                    <a:ext uri="{FF2B5EF4-FFF2-40B4-BE49-F238E27FC236}">
                      <a16:creationId xmlns:a16="http://schemas.microsoft.com/office/drawing/2014/main" id="{B04F3A06-8F28-9541-69AF-1D8AE1EE904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3" name="모서리가 둥근 직사각형 1843">
                  <a:extLst>
                    <a:ext uri="{FF2B5EF4-FFF2-40B4-BE49-F238E27FC236}">
                      <a16:creationId xmlns:a16="http://schemas.microsoft.com/office/drawing/2014/main" id="{1BF32B82-3534-9D78-51AA-5D3EF5A9EF5F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54" name="모서리가 둥근 직사각형 1844">
                  <a:extLst>
                    <a:ext uri="{FF2B5EF4-FFF2-40B4-BE49-F238E27FC236}">
                      <a16:creationId xmlns:a16="http://schemas.microsoft.com/office/drawing/2014/main" id="{87708293-09A4-6FFC-1EB4-900FAA98DE9C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1" name="그룹 4635">
                <a:extLst>
                  <a:ext uri="{FF2B5EF4-FFF2-40B4-BE49-F238E27FC236}">
                    <a16:creationId xmlns:a16="http://schemas.microsoft.com/office/drawing/2014/main" id="{310907B1-F0B6-A827-F602-8B47811E2AF7}"/>
                  </a:ext>
                </a:extLst>
              </p:cNvPr>
              <p:cNvGrpSpPr/>
              <p:nvPr/>
            </p:nvGrpSpPr>
            <p:grpSpPr>
              <a:xfrm>
                <a:off x="2469048" y="1381262"/>
                <a:ext cx="696763" cy="100804"/>
                <a:chOff x="3538538" y="1077915"/>
                <a:chExt cx="696763" cy="100804"/>
              </a:xfrm>
            </p:grpSpPr>
            <p:sp>
              <p:nvSpPr>
                <p:cNvPr id="245" name="모서리가 둥근 직사각형 1835">
                  <a:extLst>
                    <a:ext uri="{FF2B5EF4-FFF2-40B4-BE49-F238E27FC236}">
                      <a16:creationId xmlns:a16="http://schemas.microsoft.com/office/drawing/2014/main" id="{89921D02-944F-0AAE-62DA-56ADA75A18E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6" name="모서리가 둥근 직사각형 1836">
                  <a:extLst>
                    <a:ext uri="{FF2B5EF4-FFF2-40B4-BE49-F238E27FC236}">
                      <a16:creationId xmlns:a16="http://schemas.microsoft.com/office/drawing/2014/main" id="{FA91F702-8D38-864F-D236-5040EEDC1421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7" name="모서리가 둥근 직사각형 1837">
                  <a:extLst>
                    <a:ext uri="{FF2B5EF4-FFF2-40B4-BE49-F238E27FC236}">
                      <a16:creationId xmlns:a16="http://schemas.microsoft.com/office/drawing/2014/main" id="{69374206-EA96-E5BA-49F2-B4801696063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8" name="모서리가 둥근 직사각형 1838">
                  <a:extLst>
                    <a:ext uri="{FF2B5EF4-FFF2-40B4-BE49-F238E27FC236}">
                      <a16:creationId xmlns:a16="http://schemas.microsoft.com/office/drawing/2014/main" id="{78650148-64D7-D817-A853-6AF2069AB30A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9" name="모서리가 둥근 직사각형 1839">
                  <a:extLst>
                    <a:ext uri="{FF2B5EF4-FFF2-40B4-BE49-F238E27FC236}">
                      <a16:creationId xmlns:a16="http://schemas.microsoft.com/office/drawing/2014/main" id="{38C1E587-5D4E-9267-6221-775A854FF56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2" name="그룹 4636">
                <a:extLst>
                  <a:ext uri="{FF2B5EF4-FFF2-40B4-BE49-F238E27FC236}">
                    <a16:creationId xmlns:a16="http://schemas.microsoft.com/office/drawing/2014/main" id="{7AB92474-739D-018F-78D2-A8539D2866B2}"/>
                  </a:ext>
                </a:extLst>
              </p:cNvPr>
              <p:cNvGrpSpPr/>
              <p:nvPr/>
            </p:nvGrpSpPr>
            <p:grpSpPr>
              <a:xfrm>
                <a:off x="2469048" y="1567608"/>
                <a:ext cx="696763" cy="100804"/>
                <a:chOff x="3538538" y="1077915"/>
                <a:chExt cx="696763" cy="100804"/>
              </a:xfrm>
            </p:grpSpPr>
            <p:sp>
              <p:nvSpPr>
                <p:cNvPr id="240" name="모서리가 둥근 직사각형 1830">
                  <a:extLst>
                    <a:ext uri="{FF2B5EF4-FFF2-40B4-BE49-F238E27FC236}">
                      <a16:creationId xmlns:a16="http://schemas.microsoft.com/office/drawing/2014/main" id="{71952959-6D04-822E-4A3F-099D673C242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1" name="모서리가 둥근 직사각형 1831">
                  <a:extLst>
                    <a:ext uri="{FF2B5EF4-FFF2-40B4-BE49-F238E27FC236}">
                      <a16:creationId xmlns:a16="http://schemas.microsoft.com/office/drawing/2014/main" id="{97E1822E-7A37-1A45-F662-64DF30FC80E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2" name="모서리가 둥근 직사각형 1832">
                  <a:extLst>
                    <a:ext uri="{FF2B5EF4-FFF2-40B4-BE49-F238E27FC236}">
                      <a16:creationId xmlns:a16="http://schemas.microsoft.com/office/drawing/2014/main" id="{B025549A-1A7D-757D-2743-982546A1A301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3" name="모서리가 둥근 직사각형 1833">
                  <a:extLst>
                    <a:ext uri="{FF2B5EF4-FFF2-40B4-BE49-F238E27FC236}">
                      <a16:creationId xmlns:a16="http://schemas.microsoft.com/office/drawing/2014/main" id="{833B3DF5-1040-A047-F243-3C335A5DBE3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4" name="모서리가 둥근 직사각형 1834">
                  <a:extLst>
                    <a:ext uri="{FF2B5EF4-FFF2-40B4-BE49-F238E27FC236}">
                      <a16:creationId xmlns:a16="http://schemas.microsoft.com/office/drawing/2014/main" id="{9B17A5C3-3622-0E6C-7C51-DFD63594700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3" name="그룹 4637">
                <a:extLst>
                  <a:ext uri="{FF2B5EF4-FFF2-40B4-BE49-F238E27FC236}">
                    <a16:creationId xmlns:a16="http://schemas.microsoft.com/office/drawing/2014/main" id="{C4993397-528C-DFBA-18B8-5A19F0C11DA6}"/>
                  </a:ext>
                </a:extLst>
              </p:cNvPr>
              <p:cNvGrpSpPr/>
              <p:nvPr/>
            </p:nvGrpSpPr>
            <p:grpSpPr>
              <a:xfrm>
                <a:off x="2469048" y="1753954"/>
                <a:ext cx="696763" cy="100804"/>
                <a:chOff x="3538538" y="1077915"/>
                <a:chExt cx="696763" cy="100804"/>
              </a:xfrm>
            </p:grpSpPr>
            <p:sp>
              <p:nvSpPr>
                <p:cNvPr id="235" name="모서리가 둥근 직사각형 1825">
                  <a:extLst>
                    <a:ext uri="{FF2B5EF4-FFF2-40B4-BE49-F238E27FC236}">
                      <a16:creationId xmlns:a16="http://schemas.microsoft.com/office/drawing/2014/main" id="{9E4BA15D-1B31-8FB8-B329-1AB2A0E61F0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6" name="모서리가 둥근 직사각형 1826">
                  <a:extLst>
                    <a:ext uri="{FF2B5EF4-FFF2-40B4-BE49-F238E27FC236}">
                      <a16:creationId xmlns:a16="http://schemas.microsoft.com/office/drawing/2014/main" id="{80B1559B-E2B3-36A0-4B95-AF42E90A4D5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7" name="모서리가 둥근 직사각형 1827">
                  <a:extLst>
                    <a:ext uri="{FF2B5EF4-FFF2-40B4-BE49-F238E27FC236}">
                      <a16:creationId xmlns:a16="http://schemas.microsoft.com/office/drawing/2014/main" id="{559C2F51-1152-B584-AE2A-60897478C98F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8" name="모서리가 둥근 직사각형 1828">
                  <a:extLst>
                    <a:ext uri="{FF2B5EF4-FFF2-40B4-BE49-F238E27FC236}">
                      <a16:creationId xmlns:a16="http://schemas.microsoft.com/office/drawing/2014/main" id="{B4A0D59B-213D-519E-4256-07995F2115BB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9" name="모서리가 둥근 직사각형 1829">
                  <a:extLst>
                    <a:ext uri="{FF2B5EF4-FFF2-40B4-BE49-F238E27FC236}">
                      <a16:creationId xmlns:a16="http://schemas.microsoft.com/office/drawing/2014/main" id="{F1C504DF-6B28-4892-315A-9C53F3FBEAC3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4" name="그룹 4638">
                <a:extLst>
                  <a:ext uri="{FF2B5EF4-FFF2-40B4-BE49-F238E27FC236}">
                    <a16:creationId xmlns:a16="http://schemas.microsoft.com/office/drawing/2014/main" id="{7D4EB709-9E7B-8E7B-64DF-655E27C97865}"/>
                  </a:ext>
                </a:extLst>
              </p:cNvPr>
              <p:cNvGrpSpPr/>
              <p:nvPr/>
            </p:nvGrpSpPr>
            <p:grpSpPr>
              <a:xfrm>
                <a:off x="2469048" y="1940300"/>
                <a:ext cx="696763" cy="100804"/>
                <a:chOff x="3538538" y="1077915"/>
                <a:chExt cx="696763" cy="100804"/>
              </a:xfrm>
            </p:grpSpPr>
            <p:sp>
              <p:nvSpPr>
                <p:cNvPr id="230" name="모서리가 둥근 직사각형 1820">
                  <a:extLst>
                    <a:ext uri="{FF2B5EF4-FFF2-40B4-BE49-F238E27FC236}">
                      <a16:creationId xmlns:a16="http://schemas.microsoft.com/office/drawing/2014/main" id="{CF42CF3E-E21C-538F-6529-900ECA61F7C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1" name="모서리가 둥근 직사각형 1821">
                  <a:extLst>
                    <a:ext uri="{FF2B5EF4-FFF2-40B4-BE49-F238E27FC236}">
                      <a16:creationId xmlns:a16="http://schemas.microsoft.com/office/drawing/2014/main" id="{2351AFBC-CA18-FB6A-08E4-B88FB05095A8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2" name="모서리가 둥근 직사각형 1822">
                  <a:extLst>
                    <a:ext uri="{FF2B5EF4-FFF2-40B4-BE49-F238E27FC236}">
                      <a16:creationId xmlns:a16="http://schemas.microsoft.com/office/drawing/2014/main" id="{9A959F63-0BD8-51E8-DCC2-AB7737156D6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3" name="모서리가 둥근 직사각형 1823">
                  <a:extLst>
                    <a:ext uri="{FF2B5EF4-FFF2-40B4-BE49-F238E27FC236}">
                      <a16:creationId xmlns:a16="http://schemas.microsoft.com/office/drawing/2014/main" id="{89AAE415-2B8F-3CCA-BD2C-9731BE2FE57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4" name="모서리가 둥근 직사각형 1824">
                  <a:extLst>
                    <a:ext uri="{FF2B5EF4-FFF2-40B4-BE49-F238E27FC236}">
                      <a16:creationId xmlns:a16="http://schemas.microsoft.com/office/drawing/2014/main" id="{9EC55D62-5BE2-0F4C-3297-B27CBFFE349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5" name="그룹 127">
                <a:extLst>
                  <a:ext uri="{FF2B5EF4-FFF2-40B4-BE49-F238E27FC236}">
                    <a16:creationId xmlns:a16="http://schemas.microsoft.com/office/drawing/2014/main" id="{ACBBB8A0-7E9B-2714-2B86-E61EA10CB936}"/>
                  </a:ext>
                </a:extLst>
              </p:cNvPr>
              <p:cNvGrpSpPr/>
              <p:nvPr/>
            </p:nvGrpSpPr>
            <p:grpSpPr>
              <a:xfrm>
                <a:off x="2469048" y="2126646"/>
                <a:ext cx="696763" cy="100804"/>
                <a:chOff x="3538538" y="1077915"/>
                <a:chExt cx="696763" cy="100804"/>
              </a:xfrm>
            </p:grpSpPr>
            <p:sp>
              <p:nvSpPr>
                <p:cNvPr id="225" name="모서리가 둥근 직사각형 1815">
                  <a:extLst>
                    <a:ext uri="{FF2B5EF4-FFF2-40B4-BE49-F238E27FC236}">
                      <a16:creationId xmlns:a16="http://schemas.microsoft.com/office/drawing/2014/main" id="{1D0F5ECF-65ED-1F49-022B-B6FDAF557EA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6" name="모서리가 둥근 직사각형 1816">
                  <a:extLst>
                    <a:ext uri="{FF2B5EF4-FFF2-40B4-BE49-F238E27FC236}">
                      <a16:creationId xmlns:a16="http://schemas.microsoft.com/office/drawing/2014/main" id="{1A953134-F440-AB09-4225-0F049229315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7" name="모서리가 둥근 직사각형 1817">
                  <a:extLst>
                    <a:ext uri="{FF2B5EF4-FFF2-40B4-BE49-F238E27FC236}">
                      <a16:creationId xmlns:a16="http://schemas.microsoft.com/office/drawing/2014/main" id="{56A015C6-DD40-2AD3-4E62-C7B791F9F6C3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8" name="모서리가 둥근 직사각형 1818">
                  <a:extLst>
                    <a:ext uri="{FF2B5EF4-FFF2-40B4-BE49-F238E27FC236}">
                      <a16:creationId xmlns:a16="http://schemas.microsoft.com/office/drawing/2014/main" id="{E008CB93-9EA2-111E-8826-FAC6A44AEE36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9" name="모서리가 둥근 직사각형 1819">
                  <a:extLst>
                    <a:ext uri="{FF2B5EF4-FFF2-40B4-BE49-F238E27FC236}">
                      <a16:creationId xmlns:a16="http://schemas.microsoft.com/office/drawing/2014/main" id="{3803C42A-55CD-4C3F-1CCB-A13AD223B7C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6" name="그룹 128">
                <a:extLst>
                  <a:ext uri="{FF2B5EF4-FFF2-40B4-BE49-F238E27FC236}">
                    <a16:creationId xmlns:a16="http://schemas.microsoft.com/office/drawing/2014/main" id="{5E590427-EAD6-F236-FA67-42E0586ABB59}"/>
                  </a:ext>
                </a:extLst>
              </p:cNvPr>
              <p:cNvGrpSpPr/>
              <p:nvPr/>
            </p:nvGrpSpPr>
            <p:grpSpPr>
              <a:xfrm>
                <a:off x="2469048" y="2312992"/>
                <a:ext cx="696763" cy="100804"/>
                <a:chOff x="3538538" y="1077915"/>
                <a:chExt cx="696763" cy="100804"/>
              </a:xfrm>
            </p:grpSpPr>
            <p:sp>
              <p:nvSpPr>
                <p:cNvPr id="220" name="모서리가 둥근 직사각형 1810">
                  <a:extLst>
                    <a:ext uri="{FF2B5EF4-FFF2-40B4-BE49-F238E27FC236}">
                      <a16:creationId xmlns:a16="http://schemas.microsoft.com/office/drawing/2014/main" id="{C1E94700-759A-3446-C137-EE586428D0DC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1" name="모서리가 둥근 직사각형 1811">
                  <a:extLst>
                    <a:ext uri="{FF2B5EF4-FFF2-40B4-BE49-F238E27FC236}">
                      <a16:creationId xmlns:a16="http://schemas.microsoft.com/office/drawing/2014/main" id="{CCA47A12-CB01-2D68-7FE1-5E90C476448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2" name="모서리가 둥근 직사각형 1812">
                  <a:extLst>
                    <a:ext uri="{FF2B5EF4-FFF2-40B4-BE49-F238E27FC236}">
                      <a16:creationId xmlns:a16="http://schemas.microsoft.com/office/drawing/2014/main" id="{EA3C6D44-40A8-87AE-4AF8-AE085D3F224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3" name="모서리가 둥근 직사각형 1813">
                  <a:extLst>
                    <a:ext uri="{FF2B5EF4-FFF2-40B4-BE49-F238E27FC236}">
                      <a16:creationId xmlns:a16="http://schemas.microsoft.com/office/drawing/2014/main" id="{81D1AF6C-54DA-3EDD-F518-B9C35E215500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4" name="모서리가 둥근 직사각형 1814">
                  <a:extLst>
                    <a:ext uri="{FF2B5EF4-FFF2-40B4-BE49-F238E27FC236}">
                      <a16:creationId xmlns:a16="http://schemas.microsoft.com/office/drawing/2014/main" id="{35F3950F-6BF7-41AB-E5E5-122B01413B71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7" name="그룹 129">
                <a:extLst>
                  <a:ext uri="{FF2B5EF4-FFF2-40B4-BE49-F238E27FC236}">
                    <a16:creationId xmlns:a16="http://schemas.microsoft.com/office/drawing/2014/main" id="{B1110BAB-DED2-5E47-91E4-2E35F03A8BE2}"/>
                  </a:ext>
                </a:extLst>
              </p:cNvPr>
              <p:cNvGrpSpPr/>
              <p:nvPr/>
            </p:nvGrpSpPr>
            <p:grpSpPr>
              <a:xfrm>
                <a:off x="2469048" y="2499338"/>
                <a:ext cx="696763" cy="100804"/>
                <a:chOff x="3538538" y="1077915"/>
                <a:chExt cx="696763" cy="100804"/>
              </a:xfrm>
            </p:grpSpPr>
            <p:sp>
              <p:nvSpPr>
                <p:cNvPr id="215" name="모서리가 둥근 직사각형 1805">
                  <a:extLst>
                    <a:ext uri="{FF2B5EF4-FFF2-40B4-BE49-F238E27FC236}">
                      <a16:creationId xmlns:a16="http://schemas.microsoft.com/office/drawing/2014/main" id="{EFBBEB29-6278-29FE-5C82-7C9703E5EFED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6" name="모서리가 둥근 직사각형 1806">
                  <a:extLst>
                    <a:ext uri="{FF2B5EF4-FFF2-40B4-BE49-F238E27FC236}">
                      <a16:creationId xmlns:a16="http://schemas.microsoft.com/office/drawing/2014/main" id="{E8CCDA46-A945-540F-367B-0D9A40B9027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7" name="모서리가 둥근 직사각형 1807">
                  <a:extLst>
                    <a:ext uri="{FF2B5EF4-FFF2-40B4-BE49-F238E27FC236}">
                      <a16:creationId xmlns:a16="http://schemas.microsoft.com/office/drawing/2014/main" id="{1EF78BBF-28AA-7CC1-5B7D-FA11F2D9878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8" name="모서리가 둥근 직사각형 1808">
                  <a:extLst>
                    <a:ext uri="{FF2B5EF4-FFF2-40B4-BE49-F238E27FC236}">
                      <a16:creationId xmlns:a16="http://schemas.microsoft.com/office/drawing/2014/main" id="{ABBE1573-FFE9-C75F-D62F-9E8192F69EC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9" name="모서리가 둥근 직사각형 1809">
                  <a:extLst>
                    <a:ext uri="{FF2B5EF4-FFF2-40B4-BE49-F238E27FC236}">
                      <a16:creationId xmlns:a16="http://schemas.microsoft.com/office/drawing/2014/main" id="{5B9E69C2-ECAB-EACD-705B-CF26440B5C84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8" name="그룹 130">
                <a:extLst>
                  <a:ext uri="{FF2B5EF4-FFF2-40B4-BE49-F238E27FC236}">
                    <a16:creationId xmlns:a16="http://schemas.microsoft.com/office/drawing/2014/main" id="{F4613AF5-1B70-5784-AF7D-CCB8645ADEC3}"/>
                  </a:ext>
                </a:extLst>
              </p:cNvPr>
              <p:cNvGrpSpPr/>
              <p:nvPr/>
            </p:nvGrpSpPr>
            <p:grpSpPr>
              <a:xfrm>
                <a:off x="2469048" y="2685684"/>
                <a:ext cx="696763" cy="100804"/>
                <a:chOff x="3538538" y="1077915"/>
                <a:chExt cx="696763" cy="100804"/>
              </a:xfrm>
            </p:grpSpPr>
            <p:sp>
              <p:nvSpPr>
                <p:cNvPr id="210" name="모서리가 둥근 직사각형 1800">
                  <a:extLst>
                    <a:ext uri="{FF2B5EF4-FFF2-40B4-BE49-F238E27FC236}">
                      <a16:creationId xmlns:a16="http://schemas.microsoft.com/office/drawing/2014/main" id="{999ACD89-E244-6FD3-3C69-AE484093FA97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1" name="모서리가 둥근 직사각형 1801">
                  <a:extLst>
                    <a:ext uri="{FF2B5EF4-FFF2-40B4-BE49-F238E27FC236}">
                      <a16:creationId xmlns:a16="http://schemas.microsoft.com/office/drawing/2014/main" id="{0A3D4F52-107A-5490-E510-8CBCAC399B7B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2" name="모서리가 둥근 직사각형 1802">
                  <a:extLst>
                    <a:ext uri="{FF2B5EF4-FFF2-40B4-BE49-F238E27FC236}">
                      <a16:creationId xmlns:a16="http://schemas.microsoft.com/office/drawing/2014/main" id="{E8CD7028-9324-7B1F-0149-6E3C26A5811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3" name="모서리가 둥근 직사각형 1803">
                  <a:extLst>
                    <a:ext uri="{FF2B5EF4-FFF2-40B4-BE49-F238E27FC236}">
                      <a16:creationId xmlns:a16="http://schemas.microsoft.com/office/drawing/2014/main" id="{AFEBCD4A-3EFA-BA15-EC4B-FA12E7E7CA88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4" name="모서리가 둥근 직사각형 1804">
                  <a:extLst>
                    <a:ext uri="{FF2B5EF4-FFF2-40B4-BE49-F238E27FC236}">
                      <a16:creationId xmlns:a16="http://schemas.microsoft.com/office/drawing/2014/main" id="{8CE40CA1-45ED-26BF-33BA-75B882489B52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59" name="그룹 131">
                <a:extLst>
                  <a:ext uri="{FF2B5EF4-FFF2-40B4-BE49-F238E27FC236}">
                    <a16:creationId xmlns:a16="http://schemas.microsoft.com/office/drawing/2014/main" id="{D8E9C397-4BBF-860F-8F7D-9D1DABDC36A7}"/>
                  </a:ext>
                </a:extLst>
              </p:cNvPr>
              <p:cNvGrpSpPr/>
              <p:nvPr/>
            </p:nvGrpSpPr>
            <p:grpSpPr>
              <a:xfrm>
                <a:off x="2469048" y="2872030"/>
                <a:ext cx="696763" cy="100804"/>
                <a:chOff x="3538538" y="1077915"/>
                <a:chExt cx="696763" cy="100804"/>
              </a:xfrm>
            </p:grpSpPr>
            <p:sp>
              <p:nvSpPr>
                <p:cNvPr id="205" name="모서리가 둥근 직사각형 1795">
                  <a:extLst>
                    <a:ext uri="{FF2B5EF4-FFF2-40B4-BE49-F238E27FC236}">
                      <a16:creationId xmlns:a16="http://schemas.microsoft.com/office/drawing/2014/main" id="{5285271C-9CDD-500E-D4C3-3D2603F8EF28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6" name="모서리가 둥근 직사각형 1796">
                  <a:extLst>
                    <a:ext uri="{FF2B5EF4-FFF2-40B4-BE49-F238E27FC236}">
                      <a16:creationId xmlns:a16="http://schemas.microsoft.com/office/drawing/2014/main" id="{1778E170-88CD-CE6A-C8ED-AE77C19EFCF3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7" name="모서리가 둥근 직사각형 1797">
                  <a:extLst>
                    <a:ext uri="{FF2B5EF4-FFF2-40B4-BE49-F238E27FC236}">
                      <a16:creationId xmlns:a16="http://schemas.microsoft.com/office/drawing/2014/main" id="{7FC1B409-94FD-44B1-6426-8B84CD031164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8" name="모서리가 둥근 직사각형 1798">
                  <a:extLst>
                    <a:ext uri="{FF2B5EF4-FFF2-40B4-BE49-F238E27FC236}">
                      <a16:creationId xmlns:a16="http://schemas.microsoft.com/office/drawing/2014/main" id="{13CB7B4F-30F5-03E1-BC71-E0CCB3DC9B5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9" name="모서리가 둥근 직사각형 1799">
                  <a:extLst>
                    <a:ext uri="{FF2B5EF4-FFF2-40B4-BE49-F238E27FC236}">
                      <a16:creationId xmlns:a16="http://schemas.microsoft.com/office/drawing/2014/main" id="{090E386D-A418-46D9-A000-84B74CBFD997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0" name="그룹 132">
                <a:extLst>
                  <a:ext uri="{FF2B5EF4-FFF2-40B4-BE49-F238E27FC236}">
                    <a16:creationId xmlns:a16="http://schemas.microsoft.com/office/drawing/2014/main" id="{A71797BC-9294-E06B-8529-B6915B9BDB85}"/>
                  </a:ext>
                </a:extLst>
              </p:cNvPr>
              <p:cNvGrpSpPr/>
              <p:nvPr/>
            </p:nvGrpSpPr>
            <p:grpSpPr>
              <a:xfrm>
                <a:off x="2469048" y="3058376"/>
                <a:ext cx="696763" cy="100804"/>
                <a:chOff x="3538538" y="1077915"/>
                <a:chExt cx="696763" cy="100804"/>
              </a:xfrm>
            </p:grpSpPr>
            <p:sp>
              <p:nvSpPr>
                <p:cNvPr id="200" name="모서리가 둥근 직사각형 1790">
                  <a:extLst>
                    <a:ext uri="{FF2B5EF4-FFF2-40B4-BE49-F238E27FC236}">
                      <a16:creationId xmlns:a16="http://schemas.microsoft.com/office/drawing/2014/main" id="{DA46DD8F-6370-3B8A-0D7D-AECDFC9C1DA9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1" name="모서리가 둥근 직사각형 1791">
                  <a:extLst>
                    <a:ext uri="{FF2B5EF4-FFF2-40B4-BE49-F238E27FC236}">
                      <a16:creationId xmlns:a16="http://schemas.microsoft.com/office/drawing/2014/main" id="{C458351B-A8E3-3D5B-32C6-BF5BBD0EE49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2" name="모서리가 둥근 직사각형 1792">
                  <a:extLst>
                    <a:ext uri="{FF2B5EF4-FFF2-40B4-BE49-F238E27FC236}">
                      <a16:creationId xmlns:a16="http://schemas.microsoft.com/office/drawing/2014/main" id="{B73FFDEF-2E7D-1A4F-3C2B-F84A3266AE8C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3" name="모서리가 둥근 직사각형 1793">
                  <a:extLst>
                    <a:ext uri="{FF2B5EF4-FFF2-40B4-BE49-F238E27FC236}">
                      <a16:creationId xmlns:a16="http://schemas.microsoft.com/office/drawing/2014/main" id="{951A78D9-C54A-88CC-A109-D48BA9FDEE2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4" name="모서리가 둥근 직사각형 1794">
                  <a:extLst>
                    <a:ext uri="{FF2B5EF4-FFF2-40B4-BE49-F238E27FC236}">
                      <a16:creationId xmlns:a16="http://schemas.microsoft.com/office/drawing/2014/main" id="{8BE89EEF-6E07-A60B-3948-8A49C1F1F18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1" name="그룹 133">
                <a:extLst>
                  <a:ext uri="{FF2B5EF4-FFF2-40B4-BE49-F238E27FC236}">
                    <a16:creationId xmlns:a16="http://schemas.microsoft.com/office/drawing/2014/main" id="{1CF4FD4A-B94A-55CC-ECF9-58DC0292B471}"/>
                  </a:ext>
                </a:extLst>
              </p:cNvPr>
              <p:cNvGrpSpPr/>
              <p:nvPr/>
            </p:nvGrpSpPr>
            <p:grpSpPr>
              <a:xfrm>
                <a:off x="2469048" y="3244722"/>
                <a:ext cx="696763" cy="100804"/>
                <a:chOff x="3538538" y="1077915"/>
                <a:chExt cx="696763" cy="100804"/>
              </a:xfrm>
            </p:grpSpPr>
            <p:sp>
              <p:nvSpPr>
                <p:cNvPr id="195" name="모서리가 둥근 직사각형 1785">
                  <a:extLst>
                    <a:ext uri="{FF2B5EF4-FFF2-40B4-BE49-F238E27FC236}">
                      <a16:creationId xmlns:a16="http://schemas.microsoft.com/office/drawing/2014/main" id="{DBA5A3DB-B7C7-0A17-CAD4-EE1BD4B787C4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6" name="모서리가 둥근 직사각형 1786">
                  <a:extLst>
                    <a:ext uri="{FF2B5EF4-FFF2-40B4-BE49-F238E27FC236}">
                      <a16:creationId xmlns:a16="http://schemas.microsoft.com/office/drawing/2014/main" id="{E56AE2A4-0FCE-F2A5-740D-A5423DF0D5E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7" name="모서리가 둥근 직사각형 1787">
                  <a:extLst>
                    <a:ext uri="{FF2B5EF4-FFF2-40B4-BE49-F238E27FC236}">
                      <a16:creationId xmlns:a16="http://schemas.microsoft.com/office/drawing/2014/main" id="{00F38578-B61C-C321-8459-778A13E2E3C0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8" name="모서리가 둥근 직사각형 1788">
                  <a:extLst>
                    <a:ext uri="{FF2B5EF4-FFF2-40B4-BE49-F238E27FC236}">
                      <a16:creationId xmlns:a16="http://schemas.microsoft.com/office/drawing/2014/main" id="{BD3D5267-9AE7-DFA5-21A3-964D37B943E3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9" name="모서리가 둥근 직사각형 1789">
                  <a:extLst>
                    <a:ext uri="{FF2B5EF4-FFF2-40B4-BE49-F238E27FC236}">
                      <a16:creationId xmlns:a16="http://schemas.microsoft.com/office/drawing/2014/main" id="{BA51C13D-DEDA-295D-93C4-3413B62901F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2" name="그룹 134">
                <a:extLst>
                  <a:ext uri="{FF2B5EF4-FFF2-40B4-BE49-F238E27FC236}">
                    <a16:creationId xmlns:a16="http://schemas.microsoft.com/office/drawing/2014/main" id="{F3A87C22-1F89-60A1-FD41-7B64997481EC}"/>
                  </a:ext>
                </a:extLst>
              </p:cNvPr>
              <p:cNvGrpSpPr/>
              <p:nvPr/>
            </p:nvGrpSpPr>
            <p:grpSpPr>
              <a:xfrm>
                <a:off x="2469048" y="3431068"/>
                <a:ext cx="696763" cy="100804"/>
                <a:chOff x="3538538" y="1077915"/>
                <a:chExt cx="696763" cy="100804"/>
              </a:xfrm>
            </p:grpSpPr>
            <p:sp>
              <p:nvSpPr>
                <p:cNvPr id="190" name="모서리가 둥근 직사각형 1780">
                  <a:extLst>
                    <a:ext uri="{FF2B5EF4-FFF2-40B4-BE49-F238E27FC236}">
                      <a16:creationId xmlns:a16="http://schemas.microsoft.com/office/drawing/2014/main" id="{A9FDC815-63E6-E92B-4735-FE04C9134235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1" name="모서리가 둥근 직사각형 1781">
                  <a:extLst>
                    <a:ext uri="{FF2B5EF4-FFF2-40B4-BE49-F238E27FC236}">
                      <a16:creationId xmlns:a16="http://schemas.microsoft.com/office/drawing/2014/main" id="{8BE4C0BE-AA1C-6C9C-A7E7-F3C0BFD0B56F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2" name="모서리가 둥근 직사각형 1782">
                  <a:extLst>
                    <a:ext uri="{FF2B5EF4-FFF2-40B4-BE49-F238E27FC236}">
                      <a16:creationId xmlns:a16="http://schemas.microsoft.com/office/drawing/2014/main" id="{5C9C9218-A257-8685-CBA3-910EF2CCEE6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3" name="모서리가 둥근 직사각형 1783">
                  <a:extLst>
                    <a:ext uri="{FF2B5EF4-FFF2-40B4-BE49-F238E27FC236}">
                      <a16:creationId xmlns:a16="http://schemas.microsoft.com/office/drawing/2014/main" id="{BBB1B7A2-EAD7-6984-1252-47027CD3E712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4" name="모서리가 둥근 직사각형 1784">
                  <a:extLst>
                    <a:ext uri="{FF2B5EF4-FFF2-40B4-BE49-F238E27FC236}">
                      <a16:creationId xmlns:a16="http://schemas.microsoft.com/office/drawing/2014/main" id="{393A839F-2B7D-9E36-5869-B52B6758D1F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3" name="그룹 135">
                <a:extLst>
                  <a:ext uri="{FF2B5EF4-FFF2-40B4-BE49-F238E27FC236}">
                    <a16:creationId xmlns:a16="http://schemas.microsoft.com/office/drawing/2014/main" id="{548602E4-C26E-30C4-6E2A-172B8040EB6F}"/>
                  </a:ext>
                </a:extLst>
              </p:cNvPr>
              <p:cNvGrpSpPr/>
              <p:nvPr/>
            </p:nvGrpSpPr>
            <p:grpSpPr>
              <a:xfrm>
                <a:off x="2469048" y="3617414"/>
                <a:ext cx="696763" cy="100804"/>
                <a:chOff x="3538538" y="1077915"/>
                <a:chExt cx="696763" cy="100804"/>
              </a:xfrm>
            </p:grpSpPr>
            <p:sp>
              <p:nvSpPr>
                <p:cNvPr id="185" name="모서리가 둥근 직사각형 1775">
                  <a:extLst>
                    <a:ext uri="{FF2B5EF4-FFF2-40B4-BE49-F238E27FC236}">
                      <a16:creationId xmlns:a16="http://schemas.microsoft.com/office/drawing/2014/main" id="{43A9235A-5455-3778-EF32-C47B5FC84EEF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6" name="모서리가 둥근 직사각형 1776">
                  <a:extLst>
                    <a:ext uri="{FF2B5EF4-FFF2-40B4-BE49-F238E27FC236}">
                      <a16:creationId xmlns:a16="http://schemas.microsoft.com/office/drawing/2014/main" id="{AA125041-A035-DB62-5A22-F2301DC21C9A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7" name="모서리가 둥근 직사각형 1777">
                  <a:extLst>
                    <a:ext uri="{FF2B5EF4-FFF2-40B4-BE49-F238E27FC236}">
                      <a16:creationId xmlns:a16="http://schemas.microsoft.com/office/drawing/2014/main" id="{7F57ABC2-8D83-041D-77DB-93498355B5F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8" name="모서리가 둥근 직사각형 1778">
                  <a:extLst>
                    <a:ext uri="{FF2B5EF4-FFF2-40B4-BE49-F238E27FC236}">
                      <a16:creationId xmlns:a16="http://schemas.microsoft.com/office/drawing/2014/main" id="{7D830295-F86A-B69B-2EC6-B78BD475E1EE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" name="모서리가 둥근 직사각형 1779">
                  <a:extLst>
                    <a:ext uri="{FF2B5EF4-FFF2-40B4-BE49-F238E27FC236}">
                      <a16:creationId xmlns:a16="http://schemas.microsoft.com/office/drawing/2014/main" id="{15E28A52-0CC4-D3F0-DF0B-51B85914AA19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7A3C426F-0391-450E-2537-3E59B18EBCEE}"/>
                  </a:ext>
                </a:extLst>
              </p:cNvPr>
              <p:cNvSpPr txBox="1"/>
              <p:nvPr/>
            </p:nvSpPr>
            <p:spPr>
              <a:xfrm>
                <a:off x="2162369" y="1481663"/>
                <a:ext cx="272992" cy="97565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37C7FC65-94FD-90E2-42D2-1DEB6161AF10}"/>
                  </a:ext>
                </a:extLst>
              </p:cNvPr>
              <p:cNvSpPr txBox="1"/>
              <p:nvPr/>
            </p:nvSpPr>
            <p:spPr>
              <a:xfrm>
                <a:off x="2125638" y="2223914"/>
                <a:ext cx="345928" cy="11955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</a:p>
            </p:txBody>
          </p:sp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D995FBF2-EE94-C44E-DB3F-27788521B8EA}"/>
                  </a:ext>
                </a:extLst>
              </p:cNvPr>
              <p:cNvSpPr txBox="1"/>
              <p:nvPr/>
            </p:nvSpPr>
            <p:spPr>
              <a:xfrm>
                <a:off x="2121729" y="3348489"/>
                <a:ext cx="345928" cy="116281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19</a:t>
                </a:r>
              </a:p>
              <a:p>
                <a:pPr>
                  <a:lnSpc>
                    <a:spcPct val="139000"/>
                  </a:lnSpc>
                </a:pPr>
                <a:r>
                  <a:rPr lang="en-US" altLang="ko-KR" sz="875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20</a:t>
                </a:r>
              </a:p>
              <a:p>
                <a:endPara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67" name="그룹 140">
                <a:extLst>
                  <a:ext uri="{FF2B5EF4-FFF2-40B4-BE49-F238E27FC236}">
                    <a16:creationId xmlns:a16="http://schemas.microsoft.com/office/drawing/2014/main" id="{77A5A945-C457-6552-EBBB-42F4FAFE3BB6}"/>
                  </a:ext>
                </a:extLst>
              </p:cNvPr>
              <p:cNvGrpSpPr/>
              <p:nvPr/>
            </p:nvGrpSpPr>
            <p:grpSpPr>
              <a:xfrm>
                <a:off x="2469048" y="3803760"/>
                <a:ext cx="696763" cy="100804"/>
                <a:chOff x="3538538" y="1077915"/>
                <a:chExt cx="696763" cy="100804"/>
              </a:xfrm>
            </p:grpSpPr>
            <p:sp>
              <p:nvSpPr>
                <p:cNvPr id="180" name="모서리가 둥근 직사각형 1780">
                  <a:extLst>
                    <a:ext uri="{FF2B5EF4-FFF2-40B4-BE49-F238E27FC236}">
                      <a16:creationId xmlns:a16="http://schemas.microsoft.com/office/drawing/2014/main" id="{39AFAB89-4A81-B4B8-FAAC-B752438920B6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" name="모서리가 둥근 직사각형 1781">
                  <a:extLst>
                    <a:ext uri="{FF2B5EF4-FFF2-40B4-BE49-F238E27FC236}">
                      <a16:creationId xmlns:a16="http://schemas.microsoft.com/office/drawing/2014/main" id="{FA5998FB-14E1-563D-DE05-8CBC08138A75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" name="모서리가 둥근 직사각형 1782">
                  <a:extLst>
                    <a:ext uri="{FF2B5EF4-FFF2-40B4-BE49-F238E27FC236}">
                      <a16:creationId xmlns:a16="http://schemas.microsoft.com/office/drawing/2014/main" id="{D1DAD883-41BF-4559-60F5-5D9371CD704A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" name="모서리가 둥근 직사각형 1783">
                  <a:extLst>
                    <a:ext uri="{FF2B5EF4-FFF2-40B4-BE49-F238E27FC236}">
                      <a16:creationId xmlns:a16="http://schemas.microsoft.com/office/drawing/2014/main" id="{F8ADD519-AB18-F90B-3BF8-5C862C8A0617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" name="모서리가 둥근 직사각형 1784">
                  <a:extLst>
                    <a:ext uri="{FF2B5EF4-FFF2-40B4-BE49-F238E27FC236}">
                      <a16:creationId xmlns:a16="http://schemas.microsoft.com/office/drawing/2014/main" id="{334B53A9-C7A1-77CD-F4F7-11B37568BF8D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" name="그룹 141">
                <a:extLst>
                  <a:ext uri="{FF2B5EF4-FFF2-40B4-BE49-F238E27FC236}">
                    <a16:creationId xmlns:a16="http://schemas.microsoft.com/office/drawing/2014/main" id="{6B48890E-7ACF-123B-E26C-F57BF7D5447C}"/>
                  </a:ext>
                </a:extLst>
              </p:cNvPr>
              <p:cNvGrpSpPr/>
              <p:nvPr/>
            </p:nvGrpSpPr>
            <p:grpSpPr>
              <a:xfrm>
                <a:off x="2469048" y="3990106"/>
                <a:ext cx="696763" cy="100804"/>
                <a:chOff x="3538538" y="1077915"/>
                <a:chExt cx="696763" cy="100804"/>
              </a:xfrm>
            </p:grpSpPr>
            <p:sp>
              <p:nvSpPr>
                <p:cNvPr id="175" name="모서리가 둥근 직사각형 1780">
                  <a:extLst>
                    <a:ext uri="{FF2B5EF4-FFF2-40B4-BE49-F238E27FC236}">
                      <a16:creationId xmlns:a16="http://schemas.microsoft.com/office/drawing/2014/main" id="{CDDED3E3-2EBE-E0A2-0C96-FB5E8FA71D53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" name="모서리가 둥근 직사각형 1781">
                  <a:extLst>
                    <a:ext uri="{FF2B5EF4-FFF2-40B4-BE49-F238E27FC236}">
                      <a16:creationId xmlns:a16="http://schemas.microsoft.com/office/drawing/2014/main" id="{13FB52EE-89C6-0848-8F54-5DB76BF06046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" name="모서리가 둥근 직사각형 1782">
                  <a:extLst>
                    <a:ext uri="{FF2B5EF4-FFF2-40B4-BE49-F238E27FC236}">
                      <a16:creationId xmlns:a16="http://schemas.microsoft.com/office/drawing/2014/main" id="{8277D59B-0B8A-95E2-A45E-572455B386A7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" name="모서리가 둥근 직사각형 1783">
                  <a:extLst>
                    <a:ext uri="{FF2B5EF4-FFF2-40B4-BE49-F238E27FC236}">
                      <a16:creationId xmlns:a16="http://schemas.microsoft.com/office/drawing/2014/main" id="{5A0FCEBF-4B2C-BA97-8766-821D1A7B79F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" name="모서리가 둥근 직사각형 1784">
                  <a:extLst>
                    <a:ext uri="{FF2B5EF4-FFF2-40B4-BE49-F238E27FC236}">
                      <a16:creationId xmlns:a16="http://schemas.microsoft.com/office/drawing/2014/main" id="{DAB8DA98-4FB2-6235-0CE5-00E069AD61BB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" name="그룹 142">
                <a:extLst>
                  <a:ext uri="{FF2B5EF4-FFF2-40B4-BE49-F238E27FC236}">
                    <a16:creationId xmlns:a16="http://schemas.microsoft.com/office/drawing/2014/main" id="{31208B7B-7A29-4934-C799-FDE265EDB7C5}"/>
                  </a:ext>
                </a:extLst>
              </p:cNvPr>
              <p:cNvGrpSpPr/>
              <p:nvPr/>
            </p:nvGrpSpPr>
            <p:grpSpPr>
              <a:xfrm>
                <a:off x="2469048" y="4176444"/>
                <a:ext cx="696763" cy="100804"/>
                <a:chOff x="3538538" y="1077915"/>
                <a:chExt cx="696763" cy="100804"/>
              </a:xfrm>
            </p:grpSpPr>
            <p:sp>
              <p:nvSpPr>
                <p:cNvPr id="170" name="모서리가 둥근 직사각형 1780">
                  <a:extLst>
                    <a:ext uri="{FF2B5EF4-FFF2-40B4-BE49-F238E27FC236}">
                      <a16:creationId xmlns:a16="http://schemas.microsoft.com/office/drawing/2014/main" id="{BE1D6A99-AA05-75FB-AD7B-079730069F71}"/>
                    </a:ext>
                  </a:extLst>
                </p:cNvPr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" name="모서리가 둥근 직사각형 1781">
                  <a:extLst>
                    <a:ext uri="{FF2B5EF4-FFF2-40B4-BE49-F238E27FC236}">
                      <a16:creationId xmlns:a16="http://schemas.microsoft.com/office/drawing/2014/main" id="{0D069A01-9656-4CDE-30F3-582659DE0A62}"/>
                    </a:ext>
                  </a:extLst>
                </p:cNvPr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" name="모서리가 둥근 직사각형 1782">
                  <a:extLst>
                    <a:ext uri="{FF2B5EF4-FFF2-40B4-BE49-F238E27FC236}">
                      <a16:creationId xmlns:a16="http://schemas.microsoft.com/office/drawing/2014/main" id="{C24F1942-2AD4-6BFB-38E3-BA85563C2D29}"/>
                    </a:ext>
                  </a:extLst>
                </p:cNvPr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" name="모서리가 둥근 직사각형 1783">
                  <a:extLst>
                    <a:ext uri="{FF2B5EF4-FFF2-40B4-BE49-F238E27FC236}">
                      <a16:creationId xmlns:a16="http://schemas.microsoft.com/office/drawing/2014/main" id="{6DC68905-1518-E663-2721-B1478624A80D}"/>
                    </a:ext>
                  </a:extLst>
                </p:cNvPr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" name="모서리가 둥근 직사각형 1784">
                  <a:extLst>
                    <a:ext uri="{FF2B5EF4-FFF2-40B4-BE49-F238E27FC236}">
                      <a16:creationId xmlns:a16="http://schemas.microsoft.com/office/drawing/2014/main" id="{8E2B70E0-07CB-DFCB-05A8-A3C1E01CB8D8}"/>
                    </a:ext>
                  </a:extLst>
                </p:cNvPr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chemeClr val="tx2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</p:grpSp>
      <p:sp>
        <p:nvSpPr>
          <p:cNvPr id="274" name="사각형: 둥근 위쪽 모서리 273">
            <a:extLst>
              <a:ext uri="{FF2B5EF4-FFF2-40B4-BE49-F238E27FC236}">
                <a16:creationId xmlns:a16="http://schemas.microsoft.com/office/drawing/2014/main" id="{7F664FAB-3441-1C03-C918-03340ACB5414}"/>
              </a:ext>
            </a:extLst>
          </p:cNvPr>
          <p:cNvSpPr/>
          <p:nvPr/>
        </p:nvSpPr>
        <p:spPr>
          <a:xfrm>
            <a:off x="7605368" y="1196752"/>
            <a:ext cx="1020040" cy="268510"/>
          </a:xfrm>
          <a:prstGeom prst="round2SameRect">
            <a:avLst/>
          </a:prstGeom>
          <a:solidFill>
            <a:srgbClr val="EAEAF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5" name="사각형: 둥근 한쪽 모서리 274">
            <a:extLst>
              <a:ext uri="{FF2B5EF4-FFF2-40B4-BE49-F238E27FC236}">
                <a16:creationId xmlns:a16="http://schemas.microsoft.com/office/drawing/2014/main" id="{155BB788-46E1-4259-E9A7-A55523A30E0A}"/>
              </a:ext>
            </a:extLst>
          </p:cNvPr>
          <p:cNvSpPr/>
          <p:nvPr/>
        </p:nvSpPr>
        <p:spPr>
          <a:xfrm rot="10800000">
            <a:off x="7603678" y="1467174"/>
            <a:ext cx="232404" cy="3726325"/>
          </a:xfrm>
          <a:prstGeom prst="round1Rect">
            <a:avLst/>
          </a:prstGeom>
          <a:solidFill>
            <a:srgbClr val="EAEAF6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6" name="모서리가 둥근 직사각형 385">
            <a:extLst>
              <a:ext uri="{FF2B5EF4-FFF2-40B4-BE49-F238E27FC236}">
                <a16:creationId xmlns:a16="http://schemas.microsoft.com/office/drawing/2014/main" id="{D44F9A7D-4B57-24E3-17EE-631DD9A44C6F}"/>
              </a:ext>
            </a:extLst>
          </p:cNvPr>
          <p:cNvSpPr/>
          <p:nvPr/>
        </p:nvSpPr>
        <p:spPr>
          <a:xfrm>
            <a:off x="834335" y="764704"/>
            <a:ext cx="1324126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77" name="직선 연결선 276">
            <a:extLst>
              <a:ext uri="{FF2B5EF4-FFF2-40B4-BE49-F238E27FC236}">
                <a16:creationId xmlns:a16="http://schemas.microsoft.com/office/drawing/2014/main" id="{B9AF2CF0-77F2-03F0-EEFD-240735ECBDAD}"/>
              </a:ext>
            </a:extLst>
          </p:cNvPr>
          <p:cNvCxnSpPr/>
          <p:nvPr/>
        </p:nvCxnSpPr>
        <p:spPr>
          <a:xfrm>
            <a:off x="834335" y="999778"/>
            <a:ext cx="13241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88C90F33-1F4D-8743-2BD4-97B1BC9AEC77}"/>
              </a:ext>
            </a:extLst>
          </p:cNvPr>
          <p:cNvCxnSpPr/>
          <p:nvPr/>
        </p:nvCxnSpPr>
        <p:spPr>
          <a:xfrm>
            <a:off x="1268318" y="76470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9" name="직선 연결선 278">
            <a:extLst>
              <a:ext uri="{FF2B5EF4-FFF2-40B4-BE49-F238E27FC236}">
                <a16:creationId xmlns:a16="http://schemas.microsoft.com/office/drawing/2014/main" id="{FF81721A-1388-EB78-1693-79DDBEC54DD1}"/>
              </a:ext>
            </a:extLst>
          </p:cNvPr>
          <p:cNvCxnSpPr/>
          <p:nvPr/>
        </p:nvCxnSpPr>
        <p:spPr>
          <a:xfrm>
            <a:off x="829083" y="1190402"/>
            <a:ext cx="13241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0" name="직선 연결선 279">
            <a:extLst>
              <a:ext uri="{FF2B5EF4-FFF2-40B4-BE49-F238E27FC236}">
                <a16:creationId xmlns:a16="http://schemas.microsoft.com/office/drawing/2014/main" id="{831F00C2-BB19-A71B-BB7B-4EC20E8940B4}"/>
              </a:ext>
            </a:extLst>
          </p:cNvPr>
          <p:cNvCxnSpPr/>
          <p:nvPr/>
        </p:nvCxnSpPr>
        <p:spPr>
          <a:xfrm>
            <a:off x="829083" y="1450876"/>
            <a:ext cx="13241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1" name="직선 연결선 280">
            <a:extLst>
              <a:ext uri="{FF2B5EF4-FFF2-40B4-BE49-F238E27FC236}">
                <a16:creationId xmlns:a16="http://schemas.microsoft.com/office/drawing/2014/main" id="{22F4381B-C6DA-0E5D-7FB0-BF8DB63CE255}"/>
              </a:ext>
            </a:extLst>
          </p:cNvPr>
          <p:cNvCxnSpPr/>
          <p:nvPr/>
        </p:nvCxnSpPr>
        <p:spPr>
          <a:xfrm>
            <a:off x="831075" y="1488976"/>
            <a:ext cx="13241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직선 연결선 281">
            <a:extLst>
              <a:ext uri="{FF2B5EF4-FFF2-40B4-BE49-F238E27FC236}">
                <a16:creationId xmlns:a16="http://schemas.microsoft.com/office/drawing/2014/main" id="{3AFE329B-AFF6-6E78-47A0-2D24A56FD949}"/>
              </a:ext>
            </a:extLst>
          </p:cNvPr>
          <p:cNvCxnSpPr/>
          <p:nvPr/>
        </p:nvCxnSpPr>
        <p:spPr>
          <a:xfrm>
            <a:off x="975012" y="1196628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3" name="직선 연결선 282">
            <a:extLst>
              <a:ext uri="{FF2B5EF4-FFF2-40B4-BE49-F238E27FC236}">
                <a16:creationId xmlns:a16="http://schemas.microsoft.com/office/drawing/2014/main" id="{C41391F4-CDF6-C91C-F0EE-D72198907630}"/>
              </a:ext>
            </a:extLst>
          </p:cNvPr>
          <p:cNvCxnSpPr/>
          <p:nvPr/>
        </p:nvCxnSpPr>
        <p:spPr>
          <a:xfrm>
            <a:off x="1121204" y="1194718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4" name="직선 연결선 283">
            <a:extLst>
              <a:ext uri="{FF2B5EF4-FFF2-40B4-BE49-F238E27FC236}">
                <a16:creationId xmlns:a16="http://schemas.microsoft.com/office/drawing/2014/main" id="{EA0F2284-4442-2793-069A-D391E5700B09}"/>
              </a:ext>
            </a:extLst>
          </p:cNvPr>
          <p:cNvCxnSpPr/>
          <p:nvPr/>
        </p:nvCxnSpPr>
        <p:spPr>
          <a:xfrm>
            <a:off x="1267396" y="1192560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5" name="직선 연결선 284">
            <a:extLst>
              <a:ext uri="{FF2B5EF4-FFF2-40B4-BE49-F238E27FC236}">
                <a16:creationId xmlns:a16="http://schemas.microsoft.com/office/drawing/2014/main" id="{D67A0C73-8372-42F3-EAFB-8F537E73D449}"/>
              </a:ext>
            </a:extLst>
          </p:cNvPr>
          <p:cNvCxnSpPr/>
          <p:nvPr/>
        </p:nvCxnSpPr>
        <p:spPr>
          <a:xfrm>
            <a:off x="1413588" y="1192560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6" name="직선 연결선 285">
            <a:extLst>
              <a:ext uri="{FF2B5EF4-FFF2-40B4-BE49-F238E27FC236}">
                <a16:creationId xmlns:a16="http://schemas.microsoft.com/office/drawing/2014/main" id="{D7310849-9B08-30C8-E9F0-20415AC5AE35}"/>
              </a:ext>
            </a:extLst>
          </p:cNvPr>
          <p:cNvCxnSpPr/>
          <p:nvPr/>
        </p:nvCxnSpPr>
        <p:spPr>
          <a:xfrm>
            <a:off x="1563501" y="1194594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직선 연결선 286">
            <a:extLst>
              <a:ext uri="{FF2B5EF4-FFF2-40B4-BE49-F238E27FC236}">
                <a16:creationId xmlns:a16="http://schemas.microsoft.com/office/drawing/2014/main" id="{97A16F59-9B4D-D581-9D9A-1967627B5C1D}"/>
              </a:ext>
            </a:extLst>
          </p:cNvPr>
          <p:cNvCxnSpPr/>
          <p:nvPr/>
        </p:nvCxnSpPr>
        <p:spPr>
          <a:xfrm>
            <a:off x="1710780" y="1190402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8" name="직선 연결선 287">
            <a:extLst>
              <a:ext uri="{FF2B5EF4-FFF2-40B4-BE49-F238E27FC236}">
                <a16:creationId xmlns:a16="http://schemas.microsoft.com/office/drawing/2014/main" id="{4BC4683E-C76B-8B01-A8A0-B2BED7030FBD}"/>
              </a:ext>
            </a:extLst>
          </p:cNvPr>
          <p:cNvCxnSpPr/>
          <p:nvPr/>
        </p:nvCxnSpPr>
        <p:spPr>
          <a:xfrm>
            <a:off x="1858059" y="1196752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9" name="직선 연결선 288">
            <a:extLst>
              <a:ext uri="{FF2B5EF4-FFF2-40B4-BE49-F238E27FC236}">
                <a16:creationId xmlns:a16="http://schemas.microsoft.com/office/drawing/2014/main" id="{0A5F7491-377D-6D5D-D2E9-B8082815DB08}"/>
              </a:ext>
            </a:extLst>
          </p:cNvPr>
          <p:cNvCxnSpPr/>
          <p:nvPr/>
        </p:nvCxnSpPr>
        <p:spPr>
          <a:xfrm>
            <a:off x="2005337" y="1198910"/>
            <a:ext cx="8463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0" name="직선 연결선 289">
            <a:extLst>
              <a:ext uri="{FF2B5EF4-FFF2-40B4-BE49-F238E27FC236}">
                <a16:creationId xmlns:a16="http://schemas.microsoft.com/office/drawing/2014/main" id="{44FB5B32-C602-7B17-0720-7399DCE6C166}"/>
              </a:ext>
            </a:extLst>
          </p:cNvPr>
          <p:cNvCxnSpPr/>
          <p:nvPr/>
        </p:nvCxnSpPr>
        <p:spPr>
          <a:xfrm>
            <a:off x="1448428" y="1318543"/>
            <a:ext cx="717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1" name="직선 연결선 290">
            <a:extLst>
              <a:ext uri="{FF2B5EF4-FFF2-40B4-BE49-F238E27FC236}">
                <a16:creationId xmlns:a16="http://schemas.microsoft.com/office/drawing/2014/main" id="{6A141ADB-8F43-AD23-EDDE-37A13EB567F9}"/>
              </a:ext>
            </a:extLst>
          </p:cNvPr>
          <p:cNvCxnSpPr/>
          <p:nvPr/>
        </p:nvCxnSpPr>
        <p:spPr>
          <a:xfrm>
            <a:off x="1449286" y="2771402"/>
            <a:ext cx="717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2" name="TextBox 291">
            <a:extLst>
              <a:ext uri="{FF2B5EF4-FFF2-40B4-BE49-F238E27FC236}">
                <a16:creationId xmlns:a16="http://schemas.microsoft.com/office/drawing/2014/main" id="{CF39D5E2-C539-73F7-4347-CC99E57049F4}"/>
              </a:ext>
            </a:extLst>
          </p:cNvPr>
          <p:cNvSpPr txBox="1"/>
          <p:nvPr/>
        </p:nvSpPr>
        <p:spPr>
          <a:xfrm>
            <a:off x="818325" y="764704"/>
            <a:ext cx="52220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293" name="그룹 271">
            <a:extLst>
              <a:ext uri="{FF2B5EF4-FFF2-40B4-BE49-F238E27FC236}">
                <a16:creationId xmlns:a16="http://schemas.microsoft.com/office/drawing/2014/main" id="{50D53B73-9C47-73D3-FB80-DFF33D74A65C}"/>
              </a:ext>
            </a:extLst>
          </p:cNvPr>
          <p:cNvGrpSpPr/>
          <p:nvPr/>
        </p:nvGrpSpPr>
        <p:grpSpPr>
          <a:xfrm>
            <a:off x="2053501" y="1541427"/>
            <a:ext cx="54952" cy="2482172"/>
            <a:chOff x="3046626" y="1827124"/>
            <a:chExt cx="59531" cy="2482172"/>
          </a:xfrm>
        </p:grpSpPr>
        <p:sp>
          <p:nvSpPr>
            <p:cNvPr id="294" name="모서리가 둥근 직사각형 530">
              <a:extLst>
                <a:ext uri="{FF2B5EF4-FFF2-40B4-BE49-F238E27FC236}">
                  <a16:creationId xmlns:a16="http://schemas.microsoft.com/office/drawing/2014/main" id="{D9C38E9F-6308-2440-8A1D-04DDB73C7B21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5" name="모서리가 둥근 직사각형 531">
              <a:extLst>
                <a:ext uri="{FF2B5EF4-FFF2-40B4-BE49-F238E27FC236}">
                  <a16:creationId xmlns:a16="http://schemas.microsoft.com/office/drawing/2014/main" id="{8196979D-6E05-07BE-33EE-F519C39CC44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6" name="모서리가 둥근 직사각형 532">
              <a:extLst>
                <a:ext uri="{FF2B5EF4-FFF2-40B4-BE49-F238E27FC236}">
                  <a16:creationId xmlns:a16="http://schemas.microsoft.com/office/drawing/2014/main" id="{E56C969E-17D7-4EB0-91D6-3A377791D0B8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" name="모서리가 둥근 직사각형 533">
              <a:extLst>
                <a:ext uri="{FF2B5EF4-FFF2-40B4-BE49-F238E27FC236}">
                  <a16:creationId xmlns:a16="http://schemas.microsoft.com/office/drawing/2014/main" id="{4EA0D180-EA61-F834-24F4-A2D3BC84ADC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" name="모서리가 둥근 직사각형 534">
              <a:extLst>
                <a:ext uri="{FF2B5EF4-FFF2-40B4-BE49-F238E27FC236}">
                  <a16:creationId xmlns:a16="http://schemas.microsoft.com/office/drawing/2014/main" id="{90ED0FC6-32EC-2F49-F94D-21F68369CD08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" name="모서리가 둥근 직사각형 535">
              <a:extLst>
                <a:ext uri="{FF2B5EF4-FFF2-40B4-BE49-F238E27FC236}">
                  <a16:creationId xmlns:a16="http://schemas.microsoft.com/office/drawing/2014/main" id="{D99C45B8-9160-3985-7591-41375D5E5C6B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" name="모서리가 둥근 직사각형 536">
              <a:extLst>
                <a:ext uri="{FF2B5EF4-FFF2-40B4-BE49-F238E27FC236}">
                  <a16:creationId xmlns:a16="http://schemas.microsoft.com/office/drawing/2014/main" id="{94C8E1F7-A49D-27C7-3E62-3C58C0064B0A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" name="모서리가 둥근 직사각형 537">
              <a:extLst>
                <a:ext uri="{FF2B5EF4-FFF2-40B4-BE49-F238E27FC236}">
                  <a16:creationId xmlns:a16="http://schemas.microsoft.com/office/drawing/2014/main" id="{11F0F7BB-60D5-01DB-F0AC-E7C5794EF3F9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" name="모서리가 둥근 직사각형 538">
              <a:extLst>
                <a:ext uri="{FF2B5EF4-FFF2-40B4-BE49-F238E27FC236}">
                  <a16:creationId xmlns:a16="http://schemas.microsoft.com/office/drawing/2014/main" id="{6CC7AC89-2F11-09ED-1C1A-3C4AB97C15BA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3" name="모서리가 둥근 직사각형 539">
              <a:extLst>
                <a:ext uri="{FF2B5EF4-FFF2-40B4-BE49-F238E27FC236}">
                  <a16:creationId xmlns:a16="http://schemas.microsoft.com/office/drawing/2014/main" id="{57CDF4F2-5FAD-552C-26EF-DBF37450A0B3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4" name="그룹 282">
            <a:extLst>
              <a:ext uri="{FF2B5EF4-FFF2-40B4-BE49-F238E27FC236}">
                <a16:creationId xmlns:a16="http://schemas.microsoft.com/office/drawing/2014/main" id="{DB5AD21F-FC2B-1D8A-7ED2-C92899DF6962}"/>
              </a:ext>
            </a:extLst>
          </p:cNvPr>
          <p:cNvGrpSpPr/>
          <p:nvPr/>
        </p:nvGrpSpPr>
        <p:grpSpPr>
          <a:xfrm>
            <a:off x="1906429" y="1541427"/>
            <a:ext cx="54952" cy="2482172"/>
            <a:chOff x="3046626" y="1827124"/>
            <a:chExt cx="59531" cy="2482172"/>
          </a:xfrm>
        </p:grpSpPr>
        <p:sp>
          <p:nvSpPr>
            <p:cNvPr id="305" name="모서리가 둥근 직사각형 541">
              <a:extLst>
                <a:ext uri="{FF2B5EF4-FFF2-40B4-BE49-F238E27FC236}">
                  <a16:creationId xmlns:a16="http://schemas.microsoft.com/office/drawing/2014/main" id="{C12932CB-3C25-E383-AF3B-DFCE155DF402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6" name="모서리가 둥근 직사각형 542">
              <a:extLst>
                <a:ext uri="{FF2B5EF4-FFF2-40B4-BE49-F238E27FC236}">
                  <a16:creationId xmlns:a16="http://schemas.microsoft.com/office/drawing/2014/main" id="{B2FEA88C-EEC9-05DE-B7AE-C4D9A02707F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7" name="모서리가 둥근 직사각형 543">
              <a:extLst>
                <a:ext uri="{FF2B5EF4-FFF2-40B4-BE49-F238E27FC236}">
                  <a16:creationId xmlns:a16="http://schemas.microsoft.com/office/drawing/2014/main" id="{48C5307B-FE23-29A2-70F9-14421CE5C531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8" name="모서리가 둥근 직사각형 544">
              <a:extLst>
                <a:ext uri="{FF2B5EF4-FFF2-40B4-BE49-F238E27FC236}">
                  <a16:creationId xmlns:a16="http://schemas.microsoft.com/office/drawing/2014/main" id="{D880F4BE-4E00-8FDE-1176-4DCD679D6F90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9" name="모서리가 둥근 직사각형 545">
              <a:extLst>
                <a:ext uri="{FF2B5EF4-FFF2-40B4-BE49-F238E27FC236}">
                  <a16:creationId xmlns:a16="http://schemas.microsoft.com/office/drawing/2014/main" id="{FA2921B4-A3C6-B41A-CAF0-8A05E61EA2C3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0" name="모서리가 둥근 직사각형 546">
              <a:extLst>
                <a:ext uri="{FF2B5EF4-FFF2-40B4-BE49-F238E27FC236}">
                  <a16:creationId xmlns:a16="http://schemas.microsoft.com/office/drawing/2014/main" id="{7783D161-6323-F262-F34A-37B2B3E33A59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1" name="모서리가 둥근 직사각형 547">
              <a:extLst>
                <a:ext uri="{FF2B5EF4-FFF2-40B4-BE49-F238E27FC236}">
                  <a16:creationId xmlns:a16="http://schemas.microsoft.com/office/drawing/2014/main" id="{D39FA801-F628-A5F3-6BE7-E3D18AD407D9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2" name="모서리가 둥근 직사각형 548">
              <a:extLst>
                <a:ext uri="{FF2B5EF4-FFF2-40B4-BE49-F238E27FC236}">
                  <a16:creationId xmlns:a16="http://schemas.microsoft.com/office/drawing/2014/main" id="{978E617B-EF1A-B3FB-0A4A-13897F324F5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3" name="모서리가 둥근 직사각형 549">
              <a:extLst>
                <a:ext uri="{FF2B5EF4-FFF2-40B4-BE49-F238E27FC236}">
                  <a16:creationId xmlns:a16="http://schemas.microsoft.com/office/drawing/2014/main" id="{98B31B96-AD6A-9609-CFF4-F34CAA9BAA1A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4" name="모서리가 둥근 직사각형 550">
              <a:extLst>
                <a:ext uri="{FF2B5EF4-FFF2-40B4-BE49-F238E27FC236}">
                  <a16:creationId xmlns:a16="http://schemas.microsoft.com/office/drawing/2014/main" id="{47444A2A-3B15-4213-AE73-574F0990D28D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15" name="그룹 293">
            <a:extLst>
              <a:ext uri="{FF2B5EF4-FFF2-40B4-BE49-F238E27FC236}">
                <a16:creationId xmlns:a16="http://schemas.microsoft.com/office/drawing/2014/main" id="{6214B33A-E054-0394-E678-3228DB608BE9}"/>
              </a:ext>
            </a:extLst>
          </p:cNvPr>
          <p:cNvGrpSpPr/>
          <p:nvPr/>
        </p:nvGrpSpPr>
        <p:grpSpPr>
          <a:xfrm>
            <a:off x="1759356" y="1541427"/>
            <a:ext cx="54952" cy="2482172"/>
            <a:chOff x="3046626" y="1827124"/>
            <a:chExt cx="59531" cy="2482172"/>
          </a:xfrm>
        </p:grpSpPr>
        <p:sp>
          <p:nvSpPr>
            <p:cNvPr id="316" name="모서리가 둥근 직사각형 552">
              <a:extLst>
                <a:ext uri="{FF2B5EF4-FFF2-40B4-BE49-F238E27FC236}">
                  <a16:creationId xmlns:a16="http://schemas.microsoft.com/office/drawing/2014/main" id="{391CF2B5-5A2D-26F1-B02F-D3EE97EF4A78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" name="모서리가 둥근 직사각형 553">
              <a:extLst>
                <a:ext uri="{FF2B5EF4-FFF2-40B4-BE49-F238E27FC236}">
                  <a16:creationId xmlns:a16="http://schemas.microsoft.com/office/drawing/2014/main" id="{11E38069-C25E-B8C2-5218-97C23F9EC53A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" name="모서리가 둥근 직사각형 554">
              <a:extLst>
                <a:ext uri="{FF2B5EF4-FFF2-40B4-BE49-F238E27FC236}">
                  <a16:creationId xmlns:a16="http://schemas.microsoft.com/office/drawing/2014/main" id="{CB05F7ED-7D3F-7B5A-97B0-417DECAC11FA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" name="모서리가 둥근 직사각형 555">
              <a:extLst>
                <a:ext uri="{FF2B5EF4-FFF2-40B4-BE49-F238E27FC236}">
                  <a16:creationId xmlns:a16="http://schemas.microsoft.com/office/drawing/2014/main" id="{987DB8AF-7804-7A09-648F-E5473A4A78D2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" name="모서리가 둥근 직사각형 556">
              <a:extLst>
                <a:ext uri="{FF2B5EF4-FFF2-40B4-BE49-F238E27FC236}">
                  <a16:creationId xmlns:a16="http://schemas.microsoft.com/office/drawing/2014/main" id="{78A25998-C703-10E1-9A88-981A62578DBA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" name="모서리가 둥근 직사각형 557">
              <a:extLst>
                <a:ext uri="{FF2B5EF4-FFF2-40B4-BE49-F238E27FC236}">
                  <a16:creationId xmlns:a16="http://schemas.microsoft.com/office/drawing/2014/main" id="{B0271AF7-CC45-FD48-238A-93ECFD8F4C10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2" name="모서리가 둥근 직사각형 558">
              <a:extLst>
                <a:ext uri="{FF2B5EF4-FFF2-40B4-BE49-F238E27FC236}">
                  <a16:creationId xmlns:a16="http://schemas.microsoft.com/office/drawing/2014/main" id="{245A89F0-9F4C-B478-6FC8-94C78CB26017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3" name="모서리가 둥근 직사각형 559">
              <a:extLst>
                <a:ext uri="{FF2B5EF4-FFF2-40B4-BE49-F238E27FC236}">
                  <a16:creationId xmlns:a16="http://schemas.microsoft.com/office/drawing/2014/main" id="{F11C0309-5200-9CBB-5C32-95AC34AAC8E1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4" name="모서리가 둥근 직사각형 560">
              <a:extLst>
                <a:ext uri="{FF2B5EF4-FFF2-40B4-BE49-F238E27FC236}">
                  <a16:creationId xmlns:a16="http://schemas.microsoft.com/office/drawing/2014/main" id="{07D97C7D-DC45-D691-1029-AB7A71F95E65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5" name="모서리가 둥근 직사각형 561">
              <a:extLst>
                <a:ext uri="{FF2B5EF4-FFF2-40B4-BE49-F238E27FC236}">
                  <a16:creationId xmlns:a16="http://schemas.microsoft.com/office/drawing/2014/main" id="{4403CE21-B9FB-457C-596D-3E6D34F2F2C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6" name="그룹 304">
            <a:extLst>
              <a:ext uri="{FF2B5EF4-FFF2-40B4-BE49-F238E27FC236}">
                <a16:creationId xmlns:a16="http://schemas.microsoft.com/office/drawing/2014/main" id="{56247DD5-2DAD-5CA1-7286-3251136CF9D9}"/>
              </a:ext>
            </a:extLst>
          </p:cNvPr>
          <p:cNvGrpSpPr/>
          <p:nvPr/>
        </p:nvGrpSpPr>
        <p:grpSpPr>
          <a:xfrm>
            <a:off x="1612283" y="1541427"/>
            <a:ext cx="54952" cy="2482172"/>
            <a:chOff x="3046626" y="1827124"/>
            <a:chExt cx="59531" cy="2482172"/>
          </a:xfrm>
        </p:grpSpPr>
        <p:sp>
          <p:nvSpPr>
            <p:cNvPr id="327" name="모서리가 둥근 직사각형 563">
              <a:extLst>
                <a:ext uri="{FF2B5EF4-FFF2-40B4-BE49-F238E27FC236}">
                  <a16:creationId xmlns:a16="http://schemas.microsoft.com/office/drawing/2014/main" id="{A79C7776-1CAF-6185-85CD-277A175509D3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8" name="모서리가 둥근 직사각형 564">
              <a:extLst>
                <a:ext uri="{FF2B5EF4-FFF2-40B4-BE49-F238E27FC236}">
                  <a16:creationId xmlns:a16="http://schemas.microsoft.com/office/drawing/2014/main" id="{9DB25089-9E4C-70EC-B483-B3E39A8123E1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9" name="모서리가 둥근 직사각형 565">
              <a:extLst>
                <a:ext uri="{FF2B5EF4-FFF2-40B4-BE49-F238E27FC236}">
                  <a16:creationId xmlns:a16="http://schemas.microsoft.com/office/drawing/2014/main" id="{6B7198B1-7A90-8B2F-ABA9-4CF9168CC9EF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0" name="모서리가 둥근 직사각형 566">
              <a:extLst>
                <a:ext uri="{FF2B5EF4-FFF2-40B4-BE49-F238E27FC236}">
                  <a16:creationId xmlns:a16="http://schemas.microsoft.com/office/drawing/2014/main" id="{20E419CF-BF92-FA5D-6801-80865C2F47E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1" name="모서리가 둥근 직사각형 567">
              <a:extLst>
                <a:ext uri="{FF2B5EF4-FFF2-40B4-BE49-F238E27FC236}">
                  <a16:creationId xmlns:a16="http://schemas.microsoft.com/office/drawing/2014/main" id="{D6A37E45-3956-3CD5-9887-EEDAFD1E2D4E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2" name="모서리가 둥근 직사각형 568">
              <a:extLst>
                <a:ext uri="{FF2B5EF4-FFF2-40B4-BE49-F238E27FC236}">
                  <a16:creationId xmlns:a16="http://schemas.microsoft.com/office/drawing/2014/main" id="{18EFD637-406F-BB92-6824-F467F13CE471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3" name="모서리가 둥근 직사각형 569">
              <a:extLst>
                <a:ext uri="{FF2B5EF4-FFF2-40B4-BE49-F238E27FC236}">
                  <a16:creationId xmlns:a16="http://schemas.microsoft.com/office/drawing/2014/main" id="{32550FF3-9FE8-295C-C509-4B02AAE32D75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4" name="모서리가 둥근 직사각형 570">
              <a:extLst>
                <a:ext uri="{FF2B5EF4-FFF2-40B4-BE49-F238E27FC236}">
                  <a16:creationId xmlns:a16="http://schemas.microsoft.com/office/drawing/2014/main" id="{4D39AEE9-0BEC-5E8D-F8A6-D9C7663C42DF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5" name="모서리가 둥근 직사각형 571">
              <a:extLst>
                <a:ext uri="{FF2B5EF4-FFF2-40B4-BE49-F238E27FC236}">
                  <a16:creationId xmlns:a16="http://schemas.microsoft.com/office/drawing/2014/main" id="{E356F8D4-CBE4-0A33-9F4A-AF7DDE30F09D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6" name="모서리가 둥근 직사각형 572">
              <a:extLst>
                <a:ext uri="{FF2B5EF4-FFF2-40B4-BE49-F238E27FC236}">
                  <a16:creationId xmlns:a16="http://schemas.microsoft.com/office/drawing/2014/main" id="{0DC5C355-A925-0ED9-B61F-9D92F0B4B227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7" name="그룹 315">
            <a:extLst>
              <a:ext uri="{FF2B5EF4-FFF2-40B4-BE49-F238E27FC236}">
                <a16:creationId xmlns:a16="http://schemas.microsoft.com/office/drawing/2014/main" id="{EB012035-E102-836B-5F03-8C40ABC8EADB}"/>
              </a:ext>
            </a:extLst>
          </p:cNvPr>
          <p:cNvGrpSpPr/>
          <p:nvPr/>
        </p:nvGrpSpPr>
        <p:grpSpPr>
          <a:xfrm>
            <a:off x="1314999" y="1541427"/>
            <a:ext cx="54952" cy="2482172"/>
            <a:chOff x="3046626" y="1827124"/>
            <a:chExt cx="59531" cy="2482172"/>
          </a:xfrm>
        </p:grpSpPr>
        <p:sp>
          <p:nvSpPr>
            <p:cNvPr id="338" name="모서리가 둥근 직사각형 574">
              <a:extLst>
                <a:ext uri="{FF2B5EF4-FFF2-40B4-BE49-F238E27FC236}">
                  <a16:creationId xmlns:a16="http://schemas.microsoft.com/office/drawing/2014/main" id="{6DA836C0-6E94-15A6-5DC5-3247A5359A0A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9" name="모서리가 둥근 직사각형 575">
              <a:extLst>
                <a:ext uri="{FF2B5EF4-FFF2-40B4-BE49-F238E27FC236}">
                  <a16:creationId xmlns:a16="http://schemas.microsoft.com/office/drawing/2014/main" id="{390BCB3E-54FA-7926-8467-23A268F6613D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0" name="모서리가 둥근 직사각형 576">
              <a:extLst>
                <a:ext uri="{FF2B5EF4-FFF2-40B4-BE49-F238E27FC236}">
                  <a16:creationId xmlns:a16="http://schemas.microsoft.com/office/drawing/2014/main" id="{2D7B2320-0D66-CEBF-BD47-61C9E7CD2E17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1" name="모서리가 둥근 직사각형 577">
              <a:extLst>
                <a:ext uri="{FF2B5EF4-FFF2-40B4-BE49-F238E27FC236}">
                  <a16:creationId xmlns:a16="http://schemas.microsoft.com/office/drawing/2014/main" id="{ACFFEBBC-5080-55F3-E474-A7F19605915F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2" name="모서리가 둥근 직사각형 578">
              <a:extLst>
                <a:ext uri="{FF2B5EF4-FFF2-40B4-BE49-F238E27FC236}">
                  <a16:creationId xmlns:a16="http://schemas.microsoft.com/office/drawing/2014/main" id="{9C5E9127-D61F-9577-FB3A-6F3970A5C0B6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3" name="모서리가 둥근 직사각형 579">
              <a:extLst>
                <a:ext uri="{FF2B5EF4-FFF2-40B4-BE49-F238E27FC236}">
                  <a16:creationId xmlns:a16="http://schemas.microsoft.com/office/drawing/2014/main" id="{1C31EC6E-DDE5-C5F0-84FD-F1DA985289C0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4" name="모서리가 둥근 직사각형 580">
              <a:extLst>
                <a:ext uri="{FF2B5EF4-FFF2-40B4-BE49-F238E27FC236}">
                  <a16:creationId xmlns:a16="http://schemas.microsoft.com/office/drawing/2014/main" id="{EF110488-6F63-74C2-8133-CB7FF7B9B30B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5" name="모서리가 둥근 직사각형 581">
              <a:extLst>
                <a:ext uri="{FF2B5EF4-FFF2-40B4-BE49-F238E27FC236}">
                  <a16:creationId xmlns:a16="http://schemas.microsoft.com/office/drawing/2014/main" id="{3134B51B-9F49-28F0-CC96-4D70C1BDD26D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6" name="모서리가 둥근 직사각형 582">
              <a:extLst>
                <a:ext uri="{FF2B5EF4-FFF2-40B4-BE49-F238E27FC236}">
                  <a16:creationId xmlns:a16="http://schemas.microsoft.com/office/drawing/2014/main" id="{44D7425E-16A4-D76A-75F1-AFA22C2D6E3D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7" name="모서리가 둥근 직사각형 583">
              <a:extLst>
                <a:ext uri="{FF2B5EF4-FFF2-40B4-BE49-F238E27FC236}">
                  <a16:creationId xmlns:a16="http://schemas.microsoft.com/office/drawing/2014/main" id="{41691458-8FA8-CCE4-F9FD-97A87CC57CAD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48" name="그룹 326">
            <a:extLst>
              <a:ext uri="{FF2B5EF4-FFF2-40B4-BE49-F238E27FC236}">
                <a16:creationId xmlns:a16="http://schemas.microsoft.com/office/drawing/2014/main" id="{A4506130-89CB-3BF1-8AE2-94F4649F7E22}"/>
              </a:ext>
            </a:extLst>
          </p:cNvPr>
          <p:cNvGrpSpPr/>
          <p:nvPr/>
        </p:nvGrpSpPr>
        <p:grpSpPr>
          <a:xfrm>
            <a:off x="1163334" y="1541427"/>
            <a:ext cx="54952" cy="2482172"/>
            <a:chOff x="3046626" y="1827124"/>
            <a:chExt cx="59531" cy="2482172"/>
          </a:xfrm>
        </p:grpSpPr>
        <p:sp>
          <p:nvSpPr>
            <p:cNvPr id="349" name="모서리가 둥근 직사각형 585">
              <a:extLst>
                <a:ext uri="{FF2B5EF4-FFF2-40B4-BE49-F238E27FC236}">
                  <a16:creationId xmlns:a16="http://schemas.microsoft.com/office/drawing/2014/main" id="{B9C9F092-820D-E11A-38B9-D259233B97AF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0" name="모서리가 둥근 직사각형 586">
              <a:extLst>
                <a:ext uri="{FF2B5EF4-FFF2-40B4-BE49-F238E27FC236}">
                  <a16:creationId xmlns:a16="http://schemas.microsoft.com/office/drawing/2014/main" id="{590B75E2-7417-B642-AC89-780F0A30414E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1" name="모서리가 둥근 직사각형 587">
              <a:extLst>
                <a:ext uri="{FF2B5EF4-FFF2-40B4-BE49-F238E27FC236}">
                  <a16:creationId xmlns:a16="http://schemas.microsoft.com/office/drawing/2014/main" id="{E9D69A9B-4075-649B-5B3D-40F2F90E61B8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2" name="모서리가 둥근 직사각형 588">
              <a:extLst>
                <a:ext uri="{FF2B5EF4-FFF2-40B4-BE49-F238E27FC236}">
                  <a16:creationId xmlns:a16="http://schemas.microsoft.com/office/drawing/2014/main" id="{E833C24D-7CEE-017E-D1BF-E1F2C10CA2C2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3" name="모서리가 둥근 직사각형 589">
              <a:extLst>
                <a:ext uri="{FF2B5EF4-FFF2-40B4-BE49-F238E27FC236}">
                  <a16:creationId xmlns:a16="http://schemas.microsoft.com/office/drawing/2014/main" id="{9F767532-31E7-1205-098F-77F182BF82F6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4" name="모서리가 둥근 직사각형 590">
              <a:extLst>
                <a:ext uri="{FF2B5EF4-FFF2-40B4-BE49-F238E27FC236}">
                  <a16:creationId xmlns:a16="http://schemas.microsoft.com/office/drawing/2014/main" id="{8EE255DA-6526-328B-D392-9BBB4AC6BDBB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5" name="모서리가 둥근 직사각형 591">
              <a:extLst>
                <a:ext uri="{FF2B5EF4-FFF2-40B4-BE49-F238E27FC236}">
                  <a16:creationId xmlns:a16="http://schemas.microsoft.com/office/drawing/2014/main" id="{C6B97013-C28A-AF06-6B2F-683D4D95189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6" name="모서리가 둥근 직사각형 592">
              <a:extLst>
                <a:ext uri="{FF2B5EF4-FFF2-40B4-BE49-F238E27FC236}">
                  <a16:creationId xmlns:a16="http://schemas.microsoft.com/office/drawing/2014/main" id="{7A1D6306-CB3E-7EA1-0841-9B0DD0609872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7" name="모서리가 둥근 직사각형 593">
              <a:extLst>
                <a:ext uri="{FF2B5EF4-FFF2-40B4-BE49-F238E27FC236}">
                  <a16:creationId xmlns:a16="http://schemas.microsoft.com/office/drawing/2014/main" id="{A2619490-F9B8-8BA0-4D44-B0FA30729515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8" name="모서리가 둥근 직사각형 594">
              <a:extLst>
                <a:ext uri="{FF2B5EF4-FFF2-40B4-BE49-F238E27FC236}">
                  <a16:creationId xmlns:a16="http://schemas.microsoft.com/office/drawing/2014/main" id="{E3E7B1DD-1888-7AD7-6F1F-0B184C00E323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59" name="그룹 337">
            <a:extLst>
              <a:ext uri="{FF2B5EF4-FFF2-40B4-BE49-F238E27FC236}">
                <a16:creationId xmlns:a16="http://schemas.microsoft.com/office/drawing/2014/main" id="{1DEF53FA-8E80-FE59-D20C-9218CDD37699}"/>
              </a:ext>
            </a:extLst>
          </p:cNvPr>
          <p:cNvGrpSpPr/>
          <p:nvPr/>
        </p:nvGrpSpPr>
        <p:grpSpPr>
          <a:xfrm>
            <a:off x="1018016" y="1541427"/>
            <a:ext cx="54952" cy="2482172"/>
            <a:chOff x="3046626" y="1827124"/>
            <a:chExt cx="59531" cy="2482172"/>
          </a:xfrm>
        </p:grpSpPr>
        <p:sp>
          <p:nvSpPr>
            <p:cNvPr id="360" name="모서리가 둥근 직사각형 596">
              <a:extLst>
                <a:ext uri="{FF2B5EF4-FFF2-40B4-BE49-F238E27FC236}">
                  <a16:creationId xmlns:a16="http://schemas.microsoft.com/office/drawing/2014/main" id="{1B412445-2C65-ED7C-3296-33B711A4C4D9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1" name="모서리가 둥근 직사각형 597">
              <a:extLst>
                <a:ext uri="{FF2B5EF4-FFF2-40B4-BE49-F238E27FC236}">
                  <a16:creationId xmlns:a16="http://schemas.microsoft.com/office/drawing/2014/main" id="{2342014F-13BE-95AB-C9A2-5B2EA2F1FAAB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2" name="모서리가 둥근 직사각형 598">
              <a:extLst>
                <a:ext uri="{FF2B5EF4-FFF2-40B4-BE49-F238E27FC236}">
                  <a16:creationId xmlns:a16="http://schemas.microsoft.com/office/drawing/2014/main" id="{E0193E75-1CAD-E8C5-B123-39E7E70169C4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3" name="모서리가 둥근 직사각형 599">
              <a:extLst>
                <a:ext uri="{FF2B5EF4-FFF2-40B4-BE49-F238E27FC236}">
                  <a16:creationId xmlns:a16="http://schemas.microsoft.com/office/drawing/2014/main" id="{4463F29C-BE89-AD55-241D-E21D84FC9A9B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4" name="모서리가 둥근 직사각형 600">
              <a:extLst>
                <a:ext uri="{FF2B5EF4-FFF2-40B4-BE49-F238E27FC236}">
                  <a16:creationId xmlns:a16="http://schemas.microsoft.com/office/drawing/2014/main" id="{37C3CE35-B73F-7A4C-FE29-76CCAE31C241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5" name="모서리가 둥근 직사각형 601">
              <a:extLst>
                <a:ext uri="{FF2B5EF4-FFF2-40B4-BE49-F238E27FC236}">
                  <a16:creationId xmlns:a16="http://schemas.microsoft.com/office/drawing/2014/main" id="{F53E5CB0-ECCF-5D27-4A8F-5BF3138D31E2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6" name="모서리가 둥근 직사각형 602">
              <a:extLst>
                <a:ext uri="{FF2B5EF4-FFF2-40B4-BE49-F238E27FC236}">
                  <a16:creationId xmlns:a16="http://schemas.microsoft.com/office/drawing/2014/main" id="{87D8801A-75DD-D3B4-C20A-E9F8D7AFAA4B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7" name="모서리가 둥근 직사각형 603">
              <a:extLst>
                <a:ext uri="{FF2B5EF4-FFF2-40B4-BE49-F238E27FC236}">
                  <a16:creationId xmlns:a16="http://schemas.microsoft.com/office/drawing/2014/main" id="{E8D953ED-C6E9-CBD6-6C99-B3964CD6F6C4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8" name="모서리가 둥근 직사각형 604">
              <a:extLst>
                <a:ext uri="{FF2B5EF4-FFF2-40B4-BE49-F238E27FC236}">
                  <a16:creationId xmlns:a16="http://schemas.microsoft.com/office/drawing/2014/main" id="{FA41E191-346A-8C2B-E1AC-E3A00C68DA38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9" name="모서리가 둥근 직사각형 605">
              <a:extLst>
                <a:ext uri="{FF2B5EF4-FFF2-40B4-BE49-F238E27FC236}">
                  <a16:creationId xmlns:a16="http://schemas.microsoft.com/office/drawing/2014/main" id="{192E60E5-20CA-DDEC-3BB1-47603B811F6F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0" name="그룹 348">
            <a:extLst>
              <a:ext uri="{FF2B5EF4-FFF2-40B4-BE49-F238E27FC236}">
                <a16:creationId xmlns:a16="http://schemas.microsoft.com/office/drawing/2014/main" id="{4E600E03-B76A-A27D-D17B-47180630B289}"/>
              </a:ext>
            </a:extLst>
          </p:cNvPr>
          <p:cNvGrpSpPr/>
          <p:nvPr/>
        </p:nvGrpSpPr>
        <p:grpSpPr>
          <a:xfrm>
            <a:off x="874442" y="1541427"/>
            <a:ext cx="54952" cy="2482172"/>
            <a:chOff x="3046626" y="1827124"/>
            <a:chExt cx="59531" cy="2482172"/>
          </a:xfrm>
        </p:grpSpPr>
        <p:sp>
          <p:nvSpPr>
            <p:cNvPr id="371" name="모서리가 둥근 직사각형 607">
              <a:extLst>
                <a:ext uri="{FF2B5EF4-FFF2-40B4-BE49-F238E27FC236}">
                  <a16:creationId xmlns:a16="http://schemas.microsoft.com/office/drawing/2014/main" id="{BA4E8B77-B46F-0CEE-BC95-A4964C04A012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2" name="모서리가 둥근 직사각형 608">
              <a:extLst>
                <a:ext uri="{FF2B5EF4-FFF2-40B4-BE49-F238E27FC236}">
                  <a16:creationId xmlns:a16="http://schemas.microsoft.com/office/drawing/2014/main" id="{04ECFA44-A617-A3E0-61A7-D75348C061DA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3" name="모서리가 둥근 직사각형 609">
              <a:extLst>
                <a:ext uri="{FF2B5EF4-FFF2-40B4-BE49-F238E27FC236}">
                  <a16:creationId xmlns:a16="http://schemas.microsoft.com/office/drawing/2014/main" id="{2080E2AE-51D9-D314-6135-BA6A7CB0407C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4" name="모서리가 둥근 직사각형 610">
              <a:extLst>
                <a:ext uri="{FF2B5EF4-FFF2-40B4-BE49-F238E27FC236}">
                  <a16:creationId xmlns:a16="http://schemas.microsoft.com/office/drawing/2014/main" id="{172B5393-2624-4E7E-25FC-7CA186052FA3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5" name="모서리가 둥근 직사각형 611">
              <a:extLst>
                <a:ext uri="{FF2B5EF4-FFF2-40B4-BE49-F238E27FC236}">
                  <a16:creationId xmlns:a16="http://schemas.microsoft.com/office/drawing/2014/main" id="{E29A2315-FE30-4FB2-CE57-824961130965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6" name="모서리가 둥근 직사각형 612">
              <a:extLst>
                <a:ext uri="{FF2B5EF4-FFF2-40B4-BE49-F238E27FC236}">
                  <a16:creationId xmlns:a16="http://schemas.microsoft.com/office/drawing/2014/main" id="{EF6EF38A-F280-A0B8-E67B-BF74DADD32A8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7" name="모서리가 둥근 직사각형 613">
              <a:extLst>
                <a:ext uri="{FF2B5EF4-FFF2-40B4-BE49-F238E27FC236}">
                  <a16:creationId xmlns:a16="http://schemas.microsoft.com/office/drawing/2014/main" id="{576BDB95-0CE8-B697-F1C8-F94923C5B679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8" name="모서리가 둥근 직사각형 614">
              <a:extLst>
                <a:ext uri="{FF2B5EF4-FFF2-40B4-BE49-F238E27FC236}">
                  <a16:creationId xmlns:a16="http://schemas.microsoft.com/office/drawing/2014/main" id="{70F1B470-9E63-22EA-4BCF-3BDBD6F31BD7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9" name="모서리가 둥근 직사각형 615">
              <a:extLst>
                <a:ext uri="{FF2B5EF4-FFF2-40B4-BE49-F238E27FC236}">
                  <a16:creationId xmlns:a16="http://schemas.microsoft.com/office/drawing/2014/main" id="{5305FF83-8CEC-474B-BEEF-D8CC1104C7C9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0" name="모서리가 둥근 직사각형 616">
              <a:extLst>
                <a:ext uri="{FF2B5EF4-FFF2-40B4-BE49-F238E27FC236}">
                  <a16:creationId xmlns:a16="http://schemas.microsoft.com/office/drawing/2014/main" id="{56A26017-E35C-7DBE-467C-C0BC4B716629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81" name="TextBox 380">
            <a:extLst>
              <a:ext uri="{FF2B5EF4-FFF2-40B4-BE49-F238E27FC236}">
                <a16:creationId xmlns:a16="http://schemas.microsoft.com/office/drawing/2014/main" id="{2FCBE144-D32B-DE06-89B0-F32BF68D6E4E}"/>
              </a:ext>
            </a:extLst>
          </p:cNvPr>
          <p:cNvSpPr txBox="1"/>
          <p:nvPr/>
        </p:nvSpPr>
        <p:spPr>
          <a:xfrm>
            <a:off x="887356" y="975732"/>
            <a:ext cx="13948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2" name="직사각형 381">
            <a:extLst>
              <a:ext uri="{FF2B5EF4-FFF2-40B4-BE49-F238E27FC236}">
                <a16:creationId xmlns:a16="http://schemas.microsoft.com/office/drawing/2014/main" id="{FBE0A90A-B660-9292-DED5-20D60A48EA57}"/>
              </a:ext>
            </a:extLst>
          </p:cNvPr>
          <p:cNvSpPr/>
          <p:nvPr/>
        </p:nvSpPr>
        <p:spPr>
          <a:xfrm>
            <a:off x="-641" y="1087847"/>
            <a:ext cx="26587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4" name="직사각형 383">
            <a:extLst>
              <a:ext uri="{FF2B5EF4-FFF2-40B4-BE49-F238E27FC236}">
                <a16:creationId xmlns:a16="http://schemas.microsoft.com/office/drawing/2014/main" id="{28CAE5DC-AA9A-9F3E-EEF7-8E35688097DD}"/>
              </a:ext>
            </a:extLst>
          </p:cNvPr>
          <p:cNvSpPr/>
          <p:nvPr/>
        </p:nvSpPr>
        <p:spPr>
          <a:xfrm>
            <a:off x="-3680" y="2142380"/>
            <a:ext cx="26587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5" name="직사각형 384">
            <a:extLst>
              <a:ext uri="{FF2B5EF4-FFF2-40B4-BE49-F238E27FC236}">
                <a16:creationId xmlns:a16="http://schemas.microsoft.com/office/drawing/2014/main" id="{0CDC82BD-B9AE-5B65-D866-209FD4EAA350}"/>
              </a:ext>
            </a:extLst>
          </p:cNvPr>
          <p:cNvSpPr/>
          <p:nvPr/>
        </p:nvSpPr>
        <p:spPr>
          <a:xfrm>
            <a:off x="-6602" y="3203450"/>
            <a:ext cx="26587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8" name="직사각형 387">
            <a:extLst>
              <a:ext uri="{FF2B5EF4-FFF2-40B4-BE49-F238E27FC236}">
                <a16:creationId xmlns:a16="http://schemas.microsoft.com/office/drawing/2014/main" id="{79E1A0C9-8267-A756-6DF4-9DAFFA5AE620}"/>
              </a:ext>
            </a:extLst>
          </p:cNvPr>
          <p:cNvSpPr/>
          <p:nvPr/>
        </p:nvSpPr>
        <p:spPr>
          <a:xfrm>
            <a:off x="-8014" y="1870478"/>
            <a:ext cx="26587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EB97C8E3-E2E2-97D2-BE30-D4B15978888B}"/>
              </a:ext>
            </a:extLst>
          </p:cNvPr>
          <p:cNvSpPr txBox="1"/>
          <p:nvPr/>
        </p:nvSpPr>
        <p:spPr>
          <a:xfrm>
            <a:off x="2888179" y="3128832"/>
            <a:ext cx="351981" cy="1220982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392" name="TextBox 391">
            <a:extLst>
              <a:ext uri="{FF2B5EF4-FFF2-40B4-BE49-F238E27FC236}">
                <a16:creationId xmlns:a16="http://schemas.microsoft.com/office/drawing/2014/main" id="{CC98F750-247F-0B8A-00C6-5BC1138ED444}"/>
              </a:ext>
            </a:extLst>
          </p:cNvPr>
          <p:cNvSpPr txBox="1"/>
          <p:nvPr/>
        </p:nvSpPr>
        <p:spPr>
          <a:xfrm>
            <a:off x="2890160" y="4244984"/>
            <a:ext cx="319318" cy="1162819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93" name="그룹 5876">
            <a:extLst>
              <a:ext uri="{FF2B5EF4-FFF2-40B4-BE49-F238E27FC236}">
                <a16:creationId xmlns:a16="http://schemas.microsoft.com/office/drawing/2014/main" id="{78AC32A2-05AB-488B-879F-D4165EEFBC5D}"/>
              </a:ext>
            </a:extLst>
          </p:cNvPr>
          <p:cNvGrpSpPr/>
          <p:nvPr/>
        </p:nvGrpSpPr>
        <p:grpSpPr>
          <a:xfrm>
            <a:off x="7554080" y="1196752"/>
            <a:ext cx="1056811" cy="4180296"/>
            <a:chOff x="2121729" y="331012"/>
            <a:chExt cx="1144879" cy="4180296"/>
          </a:xfrm>
        </p:grpSpPr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2CA853D0-9D0A-C28F-9FA5-DB1541AFBC6D}"/>
                </a:ext>
              </a:extLst>
            </p:cNvPr>
            <p:cNvSpPr txBox="1"/>
            <p:nvPr/>
          </p:nvSpPr>
          <p:spPr>
            <a:xfrm>
              <a:off x="2578367" y="343088"/>
              <a:ext cx="50569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영어</a:t>
              </a:r>
            </a:p>
          </p:txBody>
        </p:sp>
        <p:cxnSp>
          <p:nvCxnSpPr>
            <p:cNvPr id="395" name="직선 연결선 394">
              <a:extLst>
                <a:ext uri="{FF2B5EF4-FFF2-40B4-BE49-F238E27FC236}">
                  <a16:creationId xmlns:a16="http://schemas.microsoft.com/office/drawing/2014/main" id="{F2A57D2E-49CF-4409-4189-14561B10AC5B}"/>
                </a:ext>
              </a:extLst>
            </p:cNvPr>
            <p:cNvCxnSpPr>
              <a:cxnSpLocks/>
            </p:cNvCxnSpPr>
            <p:nvPr/>
          </p:nvCxnSpPr>
          <p:spPr>
            <a:xfrm>
              <a:off x="2405951" y="331012"/>
              <a:ext cx="0" cy="398979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DB45C733-747D-C6AE-C041-8390B8C3237B}"/>
                </a:ext>
              </a:extLst>
            </p:cNvPr>
            <p:cNvSpPr txBox="1"/>
            <p:nvPr/>
          </p:nvSpPr>
          <p:spPr>
            <a:xfrm>
              <a:off x="2162515" y="552282"/>
              <a:ext cx="272991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7" name="모서리가 둥근 직사각형 3">
              <a:extLst>
                <a:ext uri="{FF2B5EF4-FFF2-40B4-BE49-F238E27FC236}">
                  <a16:creationId xmlns:a16="http://schemas.microsoft.com/office/drawing/2014/main" id="{A957F4B3-42A9-B37B-6430-BD35E8B16D64}"/>
                </a:ext>
              </a:extLst>
            </p:cNvPr>
            <p:cNvSpPr/>
            <p:nvPr/>
          </p:nvSpPr>
          <p:spPr>
            <a:xfrm>
              <a:off x="2169871" y="331012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398" name="그룹 5917">
              <a:extLst>
                <a:ext uri="{FF2B5EF4-FFF2-40B4-BE49-F238E27FC236}">
                  <a16:creationId xmlns:a16="http://schemas.microsoft.com/office/drawing/2014/main" id="{805CF8D0-CD73-C287-1E3E-9ADC6F3F5AC3}"/>
                </a:ext>
              </a:extLst>
            </p:cNvPr>
            <p:cNvGrpSpPr/>
            <p:nvPr/>
          </p:nvGrpSpPr>
          <p:grpSpPr>
            <a:xfrm>
              <a:off x="2160103" y="598069"/>
              <a:ext cx="1106505" cy="2792639"/>
              <a:chOff x="2102679" y="598069"/>
              <a:chExt cx="1163930" cy="2792639"/>
            </a:xfrm>
          </p:grpSpPr>
          <p:cxnSp>
            <p:nvCxnSpPr>
              <p:cNvPr id="522" name="직선 연결선 521">
                <a:extLst>
                  <a:ext uri="{FF2B5EF4-FFF2-40B4-BE49-F238E27FC236}">
                    <a16:creationId xmlns:a16="http://schemas.microsoft.com/office/drawing/2014/main" id="{DDC089C1-F12A-6A9B-D015-55F06B61A1A9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3" name="직선 연결선 522">
                <a:extLst>
                  <a:ext uri="{FF2B5EF4-FFF2-40B4-BE49-F238E27FC236}">
                    <a16:creationId xmlns:a16="http://schemas.microsoft.com/office/drawing/2014/main" id="{93B6E260-07D4-21FA-35DE-310ED07E4358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4" name="직선 연결선 523">
                <a:extLst>
                  <a:ext uri="{FF2B5EF4-FFF2-40B4-BE49-F238E27FC236}">
                    <a16:creationId xmlns:a16="http://schemas.microsoft.com/office/drawing/2014/main" id="{DDDF0269-194C-D251-B452-AD3753AAE9ED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5" name="직선 연결선 524">
                <a:extLst>
                  <a:ext uri="{FF2B5EF4-FFF2-40B4-BE49-F238E27FC236}">
                    <a16:creationId xmlns:a16="http://schemas.microsoft.com/office/drawing/2014/main" id="{7E15D726-5C5D-AA07-D76B-D748C22DF50C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" name="그룹 5918">
              <a:extLst>
                <a:ext uri="{FF2B5EF4-FFF2-40B4-BE49-F238E27FC236}">
                  <a16:creationId xmlns:a16="http://schemas.microsoft.com/office/drawing/2014/main" id="{4657A149-179F-EE2E-79AA-CF4D64E2684E}"/>
                </a:ext>
              </a:extLst>
            </p:cNvPr>
            <p:cNvGrpSpPr/>
            <p:nvPr/>
          </p:nvGrpSpPr>
          <p:grpSpPr>
            <a:xfrm>
              <a:off x="2469048" y="635878"/>
              <a:ext cx="696763" cy="100804"/>
              <a:chOff x="3538538" y="1077915"/>
              <a:chExt cx="696763" cy="100804"/>
            </a:xfrm>
          </p:grpSpPr>
          <p:sp>
            <p:nvSpPr>
              <p:cNvPr id="517" name="모서리가 둥근 직사각형 1855">
                <a:extLst>
                  <a:ext uri="{FF2B5EF4-FFF2-40B4-BE49-F238E27FC236}">
                    <a16:creationId xmlns:a16="http://schemas.microsoft.com/office/drawing/2014/main" id="{6AAF614E-6267-4A41-BB3E-14DB4C66506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8" name="모서리가 둥근 직사각형 1856">
                <a:extLst>
                  <a:ext uri="{FF2B5EF4-FFF2-40B4-BE49-F238E27FC236}">
                    <a16:creationId xmlns:a16="http://schemas.microsoft.com/office/drawing/2014/main" id="{A0475080-3BC7-2FAC-F3C1-BA8AD7E058E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9" name="모서리가 둥근 직사각형 1857">
                <a:extLst>
                  <a:ext uri="{FF2B5EF4-FFF2-40B4-BE49-F238E27FC236}">
                    <a16:creationId xmlns:a16="http://schemas.microsoft.com/office/drawing/2014/main" id="{0EEC6697-D40D-A616-B9FC-96F8D9D7789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0" name="모서리가 둥근 직사각형 1858">
                <a:extLst>
                  <a:ext uri="{FF2B5EF4-FFF2-40B4-BE49-F238E27FC236}">
                    <a16:creationId xmlns:a16="http://schemas.microsoft.com/office/drawing/2014/main" id="{99A01BFE-281B-CE65-73A4-E7054E62E16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21" name="모서리가 둥근 직사각형 1859">
                <a:extLst>
                  <a:ext uri="{FF2B5EF4-FFF2-40B4-BE49-F238E27FC236}">
                    <a16:creationId xmlns:a16="http://schemas.microsoft.com/office/drawing/2014/main" id="{662CE67D-896F-96B2-D86C-776CC4297C6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0" name="그룹 5919">
              <a:extLst>
                <a:ext uri="{FF2B5EF4-FFF2-40B4-BE49-F238E27FC236}">
                  <a16:creationId xmlns:a16="http://schemas.microsoft.com/office/drawing/2014/main" id="{F2B0DEF0-3F96-8F54-2815-07147EC14530}"/>
                </a:ext>
              </a:extLst>
            </p:cNvPr>
            <p:cNvGrpSpPr/>
            <p:nvPr/>
          </p:nvGrpSpPr>
          <p:grpSpPr>
            <a:xfrm>
              <a:off x="2469048" y="822224"/>
              <a:ext cx="696763" cy="100804"/>
              <a:chOff x="3538538" y="1077915"/>
              <a:chExt cx="696763" cy="100804"/>
            </a:xfrm>
          </p:grpSpPr>
          <p:sp>
            <p:nvSpPr>
              <p:cNvPr id="512" name="모서리가 둥근 직사각형 1850">
                <a:extLst>
                  <a:ext uri="{FF2B5EF4-FFF2-40B4-BE49-F238E27FC236}">
                    <a16:creationId xmlns:a16="http://schemas.microsoft.com/office/drawing/2014/main" id="{B8341AA4-0032-C7E9-F9DF-EAA88BC5868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3" name="모서리가 둥근 직사각형 1851">
                <a:extLst>
                  <a:ext uri="{FF2B5EF4-FFF2-40B4-BE49-F238E27FC236}">
                    <a16:creationId xmlns:a16="http://schemas.microsoft.com/office/drawing/2014/main" id="{F989773A-0B51-68A0-944F-A249DFB0EF1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4" name="모서리가 둥근 직사각형 1852">
                <a:extLst>
                  <a:ext uri="{FF2B5EF4-FFF2-40B4-BE49-F238E27FC236}">
                    <a16:creationId xmlns:a16="http://schemas.microsoft.com/office/drawing/2014/main" id="{EECEFA71-A88D-B184-13F1-EE0AFD3FACC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5" name="모서리가 둥근 직사각형 1853">
                <a:extLst>
                  <a:ext uri="{FF2B5EF4-FFF2-40B4-BE49-F238E27FC236}">
                    <a16:creationId xmlns:a16="http://schemas.microsoft.com/office/drawing/2014/main" id="{B1CCA214-FA99-B699-E3CA-38881368834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6" name="모서리가 둥근 직사각형 1854">
                <a:extLst>
                  <a:ext uri="{FF2B5EF4-FFF2-40B4-BE49-F238E27FC236}">
                    <a16:creationId xmlns:a16="http://schemas.microsoft.com/office/drawing/2014/main" id="{B7C37146-B29B-271C-1838-0C609B2B2AD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1" name="그룹 5920">
              <a:extLst>
                <a:ext uri="{FF2B5EF4-FFF2-40B4-BE49-F238E27FC236}">
                  <a16:creationId xmlns:a16="http://schemas.microsoft.com/office/drawing/2014/main" id="{5D60F4EF-6DE2-770C-FE21-F08B6B97F5E6}"/>
                </a:ext>
              </a:extLst>
            </p:cNvPr>
            <p:cNvGrpSpPr/>
            <p:nvPr/>
          </p:nvGrpSpPr>
          <p:grpSpPr>
            <a:xfrm>
              <a:off x="2469048" y="1008570"/>
              <a:ext cx="696763" cy="100804"/>
              <a:chOff x="3538538" y="1077915"/>
              <a:chExt cx="696763" cy="100804"/>
            </a:xfrm>
          </p:grpSpPr>
          <p:sp>
            <p:nvSpPr>
              <p:cNvPr id="507" name="모서리가 둥근 직사각형 1845">
                <a:extLst>
                  <a:ext uri="{FF2B5EF4-FFF2-40B4-BE49-F238E27FC236}">
                    <a16:creationId xmlns:a16="http://schemas.microsoft.com/office/drawing/2014/main" id="{F4AB57B3-7644-07DB-1EF7-87AD7E1DA3C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8" name="모서리가 둥근 직사각형 1846">
                <a:extLst>
                  <a:ext uri="{FF2B5EF4-FFF2-40B4-BE49-F238E27FC236}">
                    <a16:creationId xmlns:a16="http://schemas.microsoft.com/office/drawing/2014/main" id="{F3D92BCC-7023-5708-E7DE-ADE6B23BF93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9" name="모서리가 둥근 직사각형 1847">
                <a:extLst>
                  <a:ext uri="{FF2B5EF4-FFF2-40B4-BE49-F238E27FC236}">
                    <a16:creationId xmlns:a16="http://schemas.microsoft.com/office/drawing/2014/main" id="{A0C1287D-708A-D08A-A823-38720E9AAAF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0" name="모서리가 둥근 직사각형 1848">
                <a:extLst>
                  <a:ext uri="{FF2B5EF4-FFF2-40B4-BE49-F238E27FC236}">
                    <a16:creationId xmlns:a16="http://schemas.microsoft.com/office/drawing/2014/main" id="{7CC427BD-0294-CDAB-793B-F5A685E2C2E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11" name="모서리가 둥근 직사각형 1849">
                <a:extLst>
                  <a:ext uri="{FF2B5EF4-FFF2-40B4-BE49-F238E27FC236}">
                    <a16:creationId xmlns:a16="http://schemas.microsoft.com/office/drawing/2014/main" id="{5D0B98B0-B633-5EE2-0FE2-F1A9A0D9C22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2" name="그룹 5921">
              <a:extLst>
                <a:ext uri="{FF2B5EF4-FFF2-40B4-BE49-F238E27FC236}">
                  <a16:creationId xmlns:a16="http://schemas.microsoft.com/office/drawing/2014/main" id="{F4711591-6075-105F-D13A-4032B2E59C40}"/>
                </a:ext>
              </a:extLst>
            </p:cNvPr>
            <p:cNvGrpSpPr/>
            <p:nvPr/>
          </p:nvGrpSpPr>
          <p:grpSpPr>
            <a:xfrm>
              <a:off x="2469048" y="1194916"/>
              <a:ext cx="696763" cy="100804"/>
              <a:chOff x="3538538" y="1077915"/>
              <a:chExt cx="696763" cy="100804"/>
            </a:xfrm>
          </p:grpSpPr>
          <p:sp>
            <p:nvSpPr>
              <p:cNvPr id="502" name="모서리가 둥근 직사각형 1840">
                <a:extLst>
                  <a:ext uri="{FF2B5EF4-FFF2-40B4-BE49-F238E27FC236}">
                    <a16:creationId xmlns:a16="http://schemas.microsoft.com/office/drawing/2014/main" id="{A42B6DC3-DC97-B011-DB7D-97B719A3AC9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3" name="모서리가 둥근 직사각형 1841">
                <a:extLst>
                  <a:ext uri="{FF2B5EF4-FFF2-40B4-BE49-F238E27FC236}">
                    <a16:creationId xmlns:a16="http://schemas.microsoft.com/office/drawing/2014/main" id="{3818FF04-6894-0A6F-3238-BF768F7436B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4" name="모서리가 둥근 직사각형 1842">
                <a:extLst>
                  <a:ext uri="{FF2B5EF4-FFF2-40B4-BE49-F238E27FC236}">
                    <a16:creationId xmlns:a16="http://schemas.microsoft.com/office/drawing/2014/main" id="{E29DBF85-E031-5C2F-4717-0CCE6EF44EA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5" name="모서리가 둥근 직사각형 1843">
                <a:extLst>
                  <a:ext uri="{FF2B5EF4-FFF2-40B4-BE49-F238E27FC236}">
                    <a16:creationId xmlns:a16="http://schemas.microsoft.com/office/drawing/2014/main" id="{A007677C-1B4E-DAB5-F8B3-C58E54CC18C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6" name="모서리가 둥근 직사각형 1844">
                <a:extLst>
                  <a:ext uri="{FF2B5EF4-FFF2-40B4-BE49-F238E27FC236}">
                    <a16:creationId xmlns:a16="http://schemas.microsoft.com/office/drawing/2014/main" id="{6CE29F88-D791-FEAD-F240-2DDCC08C71B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3" name="그룹 5922">
              <a:extLst>
                <a:ext uri="{FF2B5EF4-FFF2-40B4-BE49-F238E27FC236}">
                  <a16:creationId xmlns:a16="http://schemas.microsoft.com/office/drawing/2014/main" id="{5637E1B2-3431-9E63-67A7-959BCB144086}"/>
                </a:ext>
              </a:extLst>
            </p:cNvPr>
            <p:cNvGrpSpPr/>
            <p:nvPr/>
          </p:nvGrpSpPr>
          <p:grpSpPr>
            <a:xfrm>
              <a:off x="2469048" y="1381262"/>
              <a:ext cx="696763" cy="100804"/>
              <a:chOff x="3538538" y="1077915"/>
              <a:chExt cx="696763" cy="100804"/>
            </a:xfrm>
          </p:grpSpPr>
          <p:sp>
            <p:nvSpPr>
              <p:cNvPr id="497" name="모서리가 둥근 직사각형 1835">
                <a:extLst>
                  <a:ext uri="{FF2B5EF4-FFF2-40B4-BE49-F238E27FC236}">
                    <a16:creationId xmlns:a16="http://schemas.microsoft.com/office/drawing/2014/main" id="{2F9EADD0-8F08-66B8-D4E6-6ECC3C62629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8" name="모서리가 둥근 직사각형 1836">
                <a:extLst>
                  <a:ext uri="{FF2B5EF4-FFF2-40B4-BE49-F238E27FC236}">
                    <a16:creationId xmlns:a16="http://schemas.microsoft.com/office/drawing/2014/main" id="{07243D97-E636-FF93-9C0C-35D4480D5D0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9" name="모서리가 둥근 직사각형 1837">
                <a:extLst>
                  <a:ext uri="{FF2B5EF4-FFF2-40B4-BE49-F238E27FC236}">
                    <a16:creationId xmlns:a16="http://schemas.microsoft.com/office/drawing/2014/main" id="{CBA50684-DE83-833B-4A77-01203E59BCB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0" name="모서리가 둥근 직사각형 1838">
                <a:extLst>
                  <a:ext uri="{FF2B5EF4-FFF2-40B4-BE49-F238E27FC236}">
                    <a16:creationId xmlns:a16="http://schemas.microsoft.com/office/drawing/2014/main" id="{3FF85179-E110-5788-3DD3-36A5DD6F3B9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501" name="모서리가 둥근 직사각형 1839">
                <a:extLst>
                  <a:ext uri="{FF2B5EF4-FFF2-40B4-BE49-F238E27FC236}">
                    <a16:creationId xmlns:a16="http://schemas.microsoft.com/office/drawing/2014/main" id="{2DF9B656-C254-FA14-A020-65410335F45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4" name="그룹 5923">
              <a:extLst>
                <a:ext uri="{FF2B5EF4-FFF2-40B4-BE49-F238E27FC236}">
                  <a16:creationId xmlns:a16="http://schemas.microsoft.com/office/drawing/2014/main" id="{8842723E-6DEE-CA5C-9F32-7C47E9198768}"/>
                </a:ext>
              </a:extLst>
            </p:cNvPr>
            <p:cNvGrpSpPr/>
            <p:nvPr/>
          </p:nvGrpSpPr>
          <p:grpSpPr>
            <a:xfrm>
              <a:off x="2469048" y="1567608"/>
              <a:ext cx="696763" cy="100804"/>
              <a:chOff x="3538538" y="1077915"/>
              <a:chExt cx="696763" cy="100804"/>
            </a:xfrm>
          </p:grpSpPr>
          <p:sp>
            <p:nvSpPr>
              <p:cNvPr id="492" name="모서리가 둥근 직사각형 1830">
                <a:extLst>
                  <a:ext uri="{FF2B5EF4-FFF2-40B4-BE49-F238E27FC236}">
                    <a16:creationId xmlns:a16="http://schemas.microsoft.com/office/drawing/2014/main" id="{95B411AF-E9B5-E9F3-4FE7-1D238EEDD61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3" name="모서리가 둥근 직사각형 1831">
                <a:extLst>
                  <a:ext uri="{FF2B5EF4-FFF2-40B4-BE49-F238E27FC236}">
                    <a16:creationId xmlns:a16="http://schemas.microsoft.com/office/drawing/2014/main" id="{FA410344-C386-A4F5-9F18-6F397327197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4" name="모서리가 둥근 직사각형 1832">
                <a:extLst>
                  <a:ext uri="{FF2B5EF4-FFF2-40B4-BE49-F238E27FC236}">
                    <a16:creationId xmlns:a16="http://schemas.microsoft.com/office/drawing/2014/main" id="{3BA523E0-FA6A-615F-2412-6EB8460B6D8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5" name="모서리가 둥근 직사각형 1833">
                <a:extLst>
                  <a:ext uri="{FF2B5EF4-FFF2-40B4-BE49-F238E27FC236}">
                    <a16:creationId xmlns:a16="http://schemas.microsoft.com/office/drawing/2014/main" id="{053C7DC1-7DC9-2173-29E9-D9EB44C6473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6" name="모서리가 둥근 직사각형 1834">
                <a:extLst>
                  <a:ext uri="{FF2B5EF4-FFF2-40B4-BE49-F238E27FC236}">
                    <a16:creationId xmlns:a16="http://schemas.microsoft.com/office/drawing/2014/main" id="{5AA2C46C-2E67-19F7-CD46-0E375F6EC24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5" name="그룹 5924">
              <a:extLst>
                <a:ext uri="{FF2B5EF4-FFF2-40B4-BE49-F238E27FC236}">
                  <a16:creationId xmlns:a16="http://schemas.microsoft.com/office/drawing/2014/main" id="{171DA049-47F5-5182-56BE-096682108A5C}"/>
                </a:ext>
              </a:extLst>
            </p:cNvPr>
            <p:cNvGrpSpPr/>
            <p:nvPr/>
          </p:nvGrpSpPr>
          <p:grpSpPr>
            <a:xfrm>
              <a:off x="2469048" y="1753954"/>
              <a:ext cx="696763" cy="100804"/>
              <a:chOff x="3538538" y="1077915"/>
              <a:chExt cx="696763" cy="100804"/>
            </a:xfrm>
          </p:grpSpPr>
          <p:sp>
            <p:nvSpPr>
              <p:cNvPr id="487" name="모서리가 둥근 직사각형 1825">
                <a:extLst>
                  <a:ext uri="{FF2B5EF4-FFF2-40B4-BE49-F238E27FC236}">
                    <a16:creationId xmlns:a16="http://schemas.microsoft.com/office/drawing/2014/main" id="{FADC58BA-8250-2658-D945-991890EEC9B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8" name="모서리가 둥근 직사각형 1826">
                <a:extLst>
                  <a:ext uri="{FF2B5EF4-FFF2-40B4-BE49-F238E27FC236}">
                    <a16:creationId xmlns:a16="http://schemas.microsoft.com/office/drawing/2014/main" id="{F3BB46D8-51E4-0BD3-30EA-FF6318DD092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9" name="모서리가 둥근 직사각형 1827">
                <a:extLst>
                  <a:ext uri="{FF2B5EF4-FFF2-40B4-BE49-F238E27FC236}">
                    <a16:creationId xmlns:a16="http://schemas.microsoft.com/office/drawing/2014/main" id="{406B45D8-0E84-778E-2C9D-7099A85860F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0" name="모서리가 둥근 직사각형 1828">
                <a:extLst>
                  <a:ext uri="{FF2B5EF4-FFF2-40B4-BE49-F238E27FC236}">
                    <a16:creationId xmlns:a16="http://schemas.microsoft.com/office/drawing/2014/main" id="{6EDCB309-AABC-755D-2CD4-6E1F9BC1D9C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91" name="모서리가 둥근 직사각형 1829">
                <a:extLst>
                  <a:ext uri="{FF2B5EF4-FFF2-40B4-BE49-F238E27FC236}">
                    <a16:creationId xmlns:a16="http://schemas.microsoft.com/office/drawing/2014/main" id="{43CDBB35-FA3F-5DC6-C8EA-304CF29F018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6" name="그룹 5925">
              <a:extLst>
                <a:ext uri="{FF2B5EF4-FFF2-40B4-BE49-F238E27FC236}">
                  <a16:creationId xmlns:a16="http://schemas.microsoft.com/office/drawing/2014/main" id="{583FF012-87F1-362A-F34B-8083096E0E4B}"/>
                </a:ext>
              </a:extLst>
            </p:cNvPr>
            <p:cNvGrpSpPr/>
            <p:nvPr/>
          </p:nvGrpSpPr>
          <p:grpSpPr>
            <a:xfrm>
              <a:off x="2469048" y="1940300"/>
              <a:ext cx="696763" cy="100804"/>
              <a:chOff x="3538538" y="1077915"/>
              <a:chExt cx="696763" cy="100804"/>
            </a:xfrm>
          </p:grpSpPr>
          <p:sp>
            <p:nvSpPr>
              <p:cNvPr id="482" name="모서리가 둥근 직사각형 1820">
                <a:extLst>
                  <a:ext uri="{FF2B5EF4-FFF2-40B4-BE49-F238E27FC236}">
                    <a16:creationId xmlns:a16="http://schemas.microsoft.com/office/drawing/2014/main" id="{D5F56BBB-0BF8-BCBC-0FB3-1BDED1A4D11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3" name="모서리가 둥근 직사각형 1821">
                <a:extLst>
                  <a:ext uri="{FF2B5EF4-FFF2-40B4-BE49-F238E27FC236}">
                    <a16:creationId xmlns:a16="http://schemas.microsoft.com/office/drawing/2014/main" id="{10F7B7AE-23C5-899B-400B-AEF87AD9480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4" name="모서리가 둥근 직사각형 1822">
                <a:extLst>
                  <a:ext uri="{FF2B5EF4-FFF2-40B4-BE49-F238E27FC236}">
                    <a16:creationId xmlns:a16="http://schemas.microsoft.com/office/drawing/2014/main" id="{867863D1-CFC5-4202-0711-A92AF0CECA8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5" name="모서리가 둥근 직사각형 1823">
                <a:extLst>
                  <a:ext uri="{FF2B5EF4-FFF2-40B4-BE49-F238E27FC236}">
                    <a16:creationId xmlns:a16="http://schemas.microsoft.com/office/drawing/2014/main" id="{DDE758D2-333D-D02B-51F0-45BB75D85FC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6" name="모서리가 둥근 직사각형 1824">
                <a:extLst>
                  <a:ext uri="{FF2B5EF4-FFF2-40B4-BE49-F238E27FC236}">
                    <a16:creationId xmlns:a16="http://schemas.microsoft.com/office/drawing/2014/main" id="{D0602F9B-F080-84B4-6FB7-67AA1C7762A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7" name="그룹 5926">
              <a:extLst>
                <a:ext uri="{FF2B5EF4-FFF2-40B4-BE49-F238E27FC236}">
                  <a16:creationId xmlns:a16="http://schemas.microsoft.com/office/drawing/2014/main" id="{C3ADF08C-55D0-D640-F057-7BE0D6689D88}"/>
                </a:ext>
              </a:extLst>
            </p:cNvPr>
            <p:cNvGrpSpPr/>
            <p:nvPr/>
          </p:nvGrpSpPr>
          <p:grpSpPr>
            <a:xfrm>
              <a:off x="2469048" y="2126646"/>
              <a:ext cx="696763" cy="100804"/>
              <a:chOff x="3538538" y="1077915"/>
              <a:chExt cx="696763" cy="100804"/>
            </a:xfrm>
          </p:grpSpPr>
          <p:sp>
            <p:nvSpPr>
              <p:cNvPr id="477" name="모서리가 둥근 직사각형 1815">
                <a:extLst>
                  <a:ext uri="{FF2B5EF4-FFF2-40B4-BE49-F238E27FC236}">
                    <a16:creationId xmlns:a16="http://schemas.microsoft.com/office/drawing/2014/main" id="{DCAB5D9F-FCBE-5AC4-61E8-546E44D7E09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" name="모서리가 둥근 직사각형 1816">
                <a:extLst>
                  <a:ext uri="{FF2B5EF4-FFF2-40B4-BE49-F238E27FC236}">
                    <a16:creationId xmlns:a16="http://schemas.microsoft.com/office/drawing/2014/main" id="{750BD788-B320-6F1F-C6C6-8F790E9167B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" name="모서리가 둥근 직사각형 1817">
                <a:extLst>
                  <a:ext uri="{FF2B5EF4-FFF2-40B4-BE49-F238E27FC236}">
                    <a16:creationId xmlns:a16="http://schemas.microsoft.com/office/drawing/2014/main" id="{C8997CFB-948C-A423-7AF0-0AD9E60CDA0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" name="모서리가 둥근 직사각형 1818">
                <a:extLst>
                  <a:ext uri="{FF2B5EF4-FFF2-40B4-BE49-F238E27FC236}">
                    <a16:creationId xmlns:a16="http://schemas.microsoft.com/office/drawing/2014/main" id="{C55CDEC3-5DB1-84DD-9D37-DE0B1C00031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1" name="모서리가 둥근 직사각형 1819">
                <a:extLst>
                  <a:ext uri="{FF2B5EF4-FFF2-40B4-BE49-F238E27FC236}">
                    <a16:creationId xmlns:a16="http://schemas.microsoft.com/office/drawing/2014/main" id="{3942C91F-D981-6DC4-6312-B5F63F7E878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8" name="그룹 5927">
              <a:extLst>
                <a:ext uri="{FF2B5EF4-FFF2-40B4-BE49-F238E27FC236}">
                  <a16:creationId xmlns:a16="http://schemas.microsoft.com/office/drawing/2014/main" id="{509D2723-A878-783F-23E1-C813816AFB35}"/>
                </a:ext>
              </a:extLst>
            </p:cNvPr>
            <p:cNvGrpSpPr/>
            <p:nvPr/>
          </p:nvGrpSpPr>
          <p:grpSpPr>
            <a:xfrm>
              <a:off x="2469048" y="2312992"/>
              <a:ext cx="696763" cy="100804"/>
              <a:chOff x="3538538" y="1077915"/>
              <a:chExt cx="696763" cy="100804"/>
            </a:xfrm>
          </p:grpSpPr>
          <p:sp>
            <p:nvSpPr>
              <p:cNvPr id="472" name="모서리가 둥근 직사각형 1810">
                <a:extLst>
                  <a:ext uri="{FF2B5EF4-FFF2-40B4-BE49-F238E27FC236}">
                    <a16:creationId xmlns:a16="http://schemas.microsoft.com/office/drawing/2014/main" id="{1EDE2551-CE89-6D86-B658-8AE1022B562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" name="모서리가 둥근 직사각형 1811">
                <a:extLst>
                  <a:ext uri="{FF2B5EF4-FFF2-40B4-BE49-F238E27FC236}">
                    <a16:creationId xmlns:a16="http://schemas.microsoft.com/office/drawing/2014/main" id="{554BAACD-2EA6-E5AC-CC1C-64000E16A5C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" name="모서리가 둥근 직사각형 1812">
                <a:extLst>
                  <a:ext uri="{FF2B5EF4-FFF2-40B4-BE49-F238E27FC236}">
                    <a16:creationId xmlns:a16="http://schemas.microsoft.com/office/drawing/2014/main" id="{6CB5D8AB-0A72-1180-7B16-882D4ADC57F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" name="모서리가 둥근 직사각형 1813">
                <a:extLst>
                  <a:ext uri="{FF2B5EF4-FFF2-40B4-BE49-F238E27FC236}">
                    <a16:creationId xmlns:a16="http://schemas.microsoft.com/office/drawing/2014/main" id="{BD5388CE-FEFE-6654-952E-5C4C51E7DF1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6" name="모서리가 둥근 직사각형 1814">
                <a:extLst>
                  <a:ext uri="{FF2B5EF4-FFF2-40B4-BE49-F238E27FC236}">
                    <a16:creationId xmlns:a16="http://schemas.microsoft.com/office/drawing/2014/main" id="{D8D012AC-E4A2-F36A-D4A8-53796F8EADE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09" name="그룹 5928">
              <a:extLst>
                <a:ext uri="{FF2B5EF4-FFF2-40B4-BE49-F238E27FC236}">
                  <a16:creationId xmlns:a16="http://schemas.microsoft.com/office/drawing/2014/main" id="{702AC205-44C0-7C3F-751C-DA7F23BEE741}"/>
                </a:ext>
              </a:extLst>
            </p:cNvPr>
            <p:cNvGrpSpPr/>
            <p:nvPr/>
          </p:nvGrpSpPr>
          <p:grpSpPr>
            <a:xfrm>
              <a:off x="2469048" y="2499338"/>
              <a:ext cx="696763" cy="100804"/>
              <a:chOff x="3538538" y="1077915"/>
              <a:chExt cx="696763" cy="100804"/>
            </a:xfrm>
          </p:grpSpPr>
          <p:sp>
            <p:nvSpPr>
              <p:cNvPr id="467" name="모서리가 둥근 직사각형 1805">
                <a:extLst>
                  <a:ext uri="{FF2B5EF4-FFF2-40B4-BE49-F238E27FC236}">
                    <a16:creationId xmlns:a16="http://schemas.microsoft.com/office/drawing/2014/main" id="{1963886C-FADC-C6BC-8425-2F555713A39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" name="모서리가 둥근 직사각형 1806">
                <a:extLst>
                  <a:ext uri="{FF2B5EF4-FFF2-40B4-BE49-F238E27FC236}">
                    <a16:creationId xmlns:a16="http://schemas.microsoft.com/office/drawing/2014/main" id="{8137D660-5926-8EAD-660C-7572D49194C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" name="모서리가 둥근 직사각형 1807">
                <a:extLst>
                  <a:ext uri="{FF2B5EF4-FFF2-40B4-BE49-F238E27FC236}">
                    <a16:creationId xmlns:a16="http://schemas.microsoft.com/office/drawing/2014/main" id="{F1A8C135-CF92-C813-C4D3-EA28A3353DD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" name="모서리가 둥근 직사각형 1808">
                <a:extLst>
                  <a:ext uri="{FF2B5EF4-FFF2-40B4-BE49-F238E27FC236}">
                    <a16:creationId xmlns:a16="http://schemas.microsoft.com/office/drawing/2014/main" id="{CAA19D5D-A0AD-6F0B-8B96-E705B315F4A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1" name="모서리가 둥근 직사각형 1809">
                <a:extLst>
                  <a:ext uri="{FF2B5EF4-FFF2-40B4-BE49-F238E27FC236}">
                    <a16:creationId xmlns:a16="http://schemas.microsoft.com/office/drawing/2014/main" id="{8A1E4CF0-EFAE-FA89-6CB8-B4A76A714EC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0" name="그룹 5929">
              <a:extLst>
                <a:ext uri="{FF2B5EF4-FFF2-40B4-BE49-F238E27FC236}">
                  <a16:creationId xmlns:a16="http://schemas.microsoft.com/office/drawing/2014/main" id="{2DDB7E37-7B03-0BAB-0EB5-B53F5C7BE63E}"/>
                </a:ext>
              </a:extLst>
            </p:cNvPr>
            <p:cNvGrpSpPr/>
            <p:nvPr/>
          </p:nvGrpSpPr>
          <p:grpSpPr>
            <a:xfrm>
              <a:off x="2469048" y="2685684"/>
              <a:ext cx="696763" cy="100804"/>
              <a:chOff x="3538538" y="1077915"/>
              <a:chExt cx="696763" cy="100804"/>
            </a:xfrm>
          </p:grpSpPr>
          <p:sp>
            <p:nvSpPr>
              <p:cNvPr id="462" name="모서리가 둥근 직사각형 1800">
                <a:extLst>
                  <a:ext uri="{FF2B5EF4-FFF2-40B4-BE49-F238E27FC236}">
                    <a16:creationId xmlns:a16="http://schemas.microsoft.com/office/drawing/2014/main" id="{A94A44C0-B862-C18D-DFE9-C2C16DB9794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" name="모서리가 둥근 직사각형 1801">
                <a:extLst>
                  <a:ext uri="{FF2B5EF4-FFF2-40B4-BE49-F238E27FC236}">
                    <a16:creationId xmlns:a16="http://schemas.microsoft.com/office/drawing/2014/main" id="{ACFBEAAA-2571-9E27-6538-28ED0764998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" name="모서리가 둥근 직사각형 1802">
                <a:extLst>
                  <a:ext uri="{FF2B5EF4-FFF2-40B4-BE49-F238E27FC236}">
                    <a16:creationId xmlns:a16="http://schemas.microsoft.com/office/drawing/2014/main" id="{D006496C-7AED-5567-78B7-050F5CD370B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" name="모서리가 둥근 직사각형 1803">
                <a:extLst>
                  <a:ext uri="{FF2B5EF4-FFF2-40B4-BE49-F238E27FC236}">
                    <a16:creationId xmlns:a16="http://schemas.microsoft.com/office/drawing/2014/main" id="{5CF40FC2-D725-A892-709C-C755D5F9BC2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6" name="모서리가 둥근 직사각형 1804">
                <a:extLst>
                  <a:ext uri="{FF2B5EF4-FFF2-40B4-BE49-F238E27FC236}">
                    <a16:creationId xmlns:a16="http://schemas.microsoft.com/office/drawing/2014/main" id="{E7ADF23D-AA3B-8C13-E2C2-CE63B34CE63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1" name="그룹 5930">
              <a:extLst>
                <a:ext uri="{FF2B5EF4-FFF2-40B4-BE49-F238E27FC236}">
                  <a16:creationId xmlns:a16="http://schemas.microsoft.com/office/drawing/2014/main" id="{6A5731E3-BEE0-445C-B92C-49998485D1C1}"/>
                </a:ext>
              </a:extLst>
            </p:cNvPr>
            <p:cNvGrpSpPr/>
            <p:nvPr/>
          </p:nvGrpSpPr>
          <p:grpSpPr>
            <a:xfrm>
              <a:off x="2469048" y="2872030"/>
              <a:ext cx="696763" cy="100804"/>
              <a:chOff x="3538538" y="1077915"/>
              <a:chExt cx="696763" cy="100804"/>
            </a:xfrm>
          </p:grpSpPr>
          <p:sp>
            <p:nvSpPr>
              <p:cNvPr id="457" name="모서리가 둥근 직사각형 1795">
                <a:extLst>
                  <a:ext uri="{FF2B5EF4-FFF2-40B4-BE49-F238E27FC236}">
                    <a16:creationId xmlns:a16="http://schemas.microsoft.com/office/drawing/2014/main" id="{1B70600C-12D3-C78C-78B0-B59A9596DE9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" name="모서리가 둥근 직사각형 1796">
                <a:extLst>
                  <a:ext uri="{FF2B5EF4-FFF2-40B4-BE49-F238E27FC236}">
                    <a16:creationId xmlns:a16="http://schemas.microsoft.com/office/drawing/2014/main" id="{72EC7837-D20E-5DD4-C34E-F133C91654A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" name="모서리가 둥근 직사각형 1797">
                <a:extLst>
                  <a:ext uri="{FF2B5EF4-FFF2-40B4-BE49-F238E27FC236}">
                    <a16:creationId xmlns:a16="http://schemas.microsoft.com/office/drawing/2014/main" id="{EF671D37-A7E2-C5D1-F033-3EE6513B8D6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" name="모서리가 둥근 직사각형 1798">
                <a:extLst>
                  <a:ext uri="{FF2B5EF4-FFF2-40B4-BE49-F238E27FC236}">
                    <a16:creationId xmlns:a16="http://schemas.microsoft.com/office/drawing/2014/main" id="{E306E0B9-AD03-56C2-C6C6-10D74FBCB4D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1" name="모서리가 둥근 직사각형 1799">
                <a:extLst>
                  <a:ext uri="{FF2B5EF4-FFF2-40B4-BE49-F238E27FC236}">
                    <a16:creationId xmlns:a16="http://schemas.microsoft.com/office/drawing/2014/main" id="{F9C96940-011A-4F16-7466-6B581362D4A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2" name="그룹 5931">
              <a:extLst>
                <a:ext uri="{FF2B5EF4-FFF2-40B4-BE49-F238E27FC236}">
                  <a16:creationId xmlns:a16="http://schemas.microsoft.com/office/drawing/2014/main" id="{55688AFE-5FD6-D58D-9051-1472BB37BCCB}"/>
                </a:ext>
              </a:extLst>
            </p:cNvPr>
            <p:cNvGrpSpPr/>
            <p:nvPr/>
          </p:nvGrpSpPr>
          <p:grpSpPr>
            <a:xfrm>
              <a:off x="2469048" y="3058376"/>
              <a:ext cx="696763" cy="100804"/>
              <a:chOff x="3538538" y="1077915"/>
              <a:chExt cx="696763" cy="100804"/>
            </a:xfrm>
          </p:grpSpPr>
          <p:sp>
            <p:nvSpPr>
              <p:cNvPr id="452" name="모서리가 둥근 직사각형 1790">
                <a:extLst>
                  <a:ext uri="{FF2B5EF4-FFF2-40B4-BE49-F238E27FC236}">
                    <a16:creationId xmlns:a16="http://schemas.microsoft.com/office/drawing/2014/main" id="{468E365D-829A-DBAE-D006-CB80AA4EF6E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3" name="모서리가 둥근 직사각형 1791">
                <a:extLst>
                  <a:ext uri="{FF2B5EF4-FFF2-40B4-BE49-F238E27FC236}">
                    <a16:creationId xmlns:a16="http://schemas.microsoft.com/office/drawing/2014/main" id="{C799219A-5B44-9BC7-F459-2A180B892DF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4" name="모서리가 둥근 직사각형 1792">
                <a:extLst>
                  <a:ext uri="{FF2B5EF4-FFF2-40B4-BE49-F238E27FC236}">
                    <a16:creationId xmlns:a16="http://schemas.microsoft.com/office/drawing/2014/main" id="{875EE2F0-78AA-0CEB-7E70-82D082F6EF6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5" name="모서리가 둥근 직사각형 1793">
                <a:extLst>
                  <a:ext uri="{FF2B5EF4-FFF2-40B4-BE49-F238E27FC236}">
                    <a16:creationId xmlns:a16="http://schemas.microsoft.com/office/drawing/2014/main" id="{52D8057D-6EFE-0258-43E5-52F5FC70F79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6" name="모서리가 둥근 직사각형 1794">
                <a:extLst>
                  <a:ext uri="{FF2B5EF4-FFF2-40B4-BE49-F238E27FC236}">
                    <a16:creationId xmlns:a16="http://schemas.microsoft.com/office/drawing/2014/main" id="{26298C85-EB9B-45AD-3E2F-F83FABA55A0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3" name="그룹 5932">
              <a:extLst>
                <a:ext uri="{FF2B5EF4-FFF2-40B4-BE49-F238E27FC236}">
                  <a16:creationId xmlns:a16="http://schemas.microsoft.com/office/drawing/2014/main" id="{0A4BDD93-A9D0-B446-69B1-282413212A47}"/>
                </a:ext>
              </a:extLst>
            </p:cNvPr>
            <p:cNvGrpSpPr/>
            <p:nvPr/>
          </p:nvGrpSpPr>
          <p:grpSpPr>
            <a:xfrm>
              <a:off x="2469048" y="3244722"/>
              <a:ext cx="696763" cy="100804"/>
              <a:chOff x="3538538" y="1077915"/>
              <a:chExt cx="696763" cy="100804"/>
            </a:xfrm>
          </p:grpSpPr>
          <p:sp>
            <p:nvSpPr>
              <p:cNvPr id="447" name="모서리가 둥근 직사각형 1785">
                <a:extLst>
                  <a:ext uri="{FF2B5EF4-FFF2-40B4-BE49-F238E27FC236}">
                    <a16:creationId xmlns:a16="http://schemas.microsoft.com/office/drawing/2014/main" id="{F3398407-6D03-E869-2986-B729CB19365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8" name="모서리가 둥근 직사각형 1786">
                <a:extLst>
                  <a:ext uri="{FF2B5EF4-FFF2-40B4-BE49-F238E27FC236}">
                    <a16:creationId xmlns:a16="http://schemas.microsoft.com/office/drawing/2014/main" id="{E7310A26-0E26-1C7A-B9C3-3785E3C53DA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9" name="모서리가 둥근 직사각형 1787">
                <a:extLst>
                  <a:ext uri="{FF2B5EF4-FFF2-40B4-BE49-F238E27FC236}">
                    <a16:creationId xmlns:a16="http://schemas.microsoft.com/office/drawing/2014/main" id="{5144D11D-E79B-0B26-7766-D5CF7ABF1E5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0" name="모서리가 둥근 직사각형 1788">
                <a:extLst>
                  <a:ext uri="{FF2B5EF4-FFF2-40B4-BE49-F238E27FC236}">
                    <a16:creationId xmlns:a16="http://schemas.microsoft.com/office/drawing/2014/main" id="{80557EF8-B47A-3494-05F2-94C80D4E5F8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1" name="모서리가 둥근 직사각형 1789">
                <a:extLst>
                  <a:ext uri="{FF2B5EF4-FFF2-40B4-BE49-F238E27FC236}">
                    <a16:creationId xmlns:a16="http://schemas.microsoft.com/office/drawing/2014/main" id="{964B36DF-886A-E54C-6042-0179503F6E8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4" name="그룹 5933">
              <a:extLst>
                <a:ext uri="{FF2B5EF4-FFF2-40B4-BE49-F238E27FC236}">
                  <a16:creationId xmlns:a16="http://schemas.microsoft.com/office/drawing/2014/main" id="{0882918C-B237-0804-689D-12D87F874EAC}"/>
                </a:ext>
              </a:extLst>
            </p:cNvPr>
            <p:cNvGrpSpPr/>
            <p:nvPr/>
          </p:nvGrpSpPr>
          <p:grpSpPr>
            <a:xfrm>
              <a:off x="2469048" y="3431068"/>
              <a:ext cx="696763" cy="100804"/>
              <a:chOff x="3538538" y="1077915"/>
              <a:chExt cx="696763" cy="100804"/>
            </a:xfrm>
          </p:grpSpPr>
          <p:sp>
            <p:nvSpPr>
              <p:cNvPr id="442" name="모서리가 둥근 직사각형 1780">
                <a:extLst>
                  <a:ext uri="{FF2B5EF4-FFF2-40B4-BE49-F238E27FC236}">
                    <a16:creationId xmlns:a16="http://schemas.microsoft.com/office/drawing/2014/main" id="{CE35FE14-5EB4-AEE7-47DE-73A9A94E339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" name="모서리가 둥근 직사각형 1781">
                <a:extLst>
                  <a:ext uri="{FF2B5EF4-FFF2-40B4-BE49-F238E27FC236}">
                    <a16:creationId xmlns:a16="http://schemas.microsoft.com/office/drawing/2014/main" id="{D9706146-6D02-A1A0-9447-61889DBC490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" name="모서리가 둥근 직사각형 1782">
                <a:extLst>
                  <a:ext uri="{FF2B5EF4-FFF2-40B4-BE49-F238E27FC236}">
                    <a16:creationId xmlns:a16="http://schemas.microsoft.com/office/drawing/2014/main" id="{3E3415BE-E145-E377-6FEB-23CEAE5CA11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" name="모서리가 둥근 직사각형 1783">
                <a:extLst>
                  <a:ext uri="{FF2B5EF4-FFF2-40B4-BE49-F238E27FC236}">
                    <a16:creationId xmlns:a16="http://schemas.microsoft.com/office/drawing/2014/main" id="{8BA28E19-79AC-FBD5-7560-31DB7B1F7FF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6" name="모서리가 둥근 직사각형 1784">
                <a:extLst>
                  <a:ext uri="{FF2B5EF4-FFF2-40B4-BE49-F238E27FC236}">
                    <a16:creationId xmlns:a16="http://schemas.microsoft.com/office/drawing/2014/main" id="{55D06937-E7EC-80C1-44D8-8FBE38D171E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15" name="그룹 5934">
              <a:extLst>
                <a:ext uri="{FF2B5EF4-FFF2-40B4-BE49-F238E27FC236}">
                  <a16:creationId xmlns:a16="http://schemas.microsoft.com/office/drawing/2014/main" id="{704511C3-C11B-EF3E-6912-2A6C9744DB78}"/>
                </a:ext>
              </a:extLst>
            </p:cNvPr>
            <p:cNvGrpSpPr/>
            <p:nvPr/>
          </p:nvGrpSpPr>
          <p:grpSpPr>
            <a:xfrm>
              <a:off x="2469048" y="3617414"/>
              <a:ext cx="696763" cy="100804"/>
              <a:chOff x="3538538" y="1077915"/>
              <a:chExt cx="696763" cy="100804"/>
            </a:xfrm>
          </p:grpSpPr>
          <p:sp>
            <p:nvSpPr>
              <p:cNvPr id="437" name="모서리가 둥근 직사각형 1775">
                <a:extLst>
                  <a:ext uri="{FF2B5EF4-FFF2-40B4-BE49-F238E27FC236}">
                    <a16:creationId xmlns:a16="http://schemas.microsoft.com/office/drawing/2014/main" id="{AE8BA910-AAED-F0F3-1D8C-6B3257E8153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" name="모서리가 둥근 직사각형 1776">
                <a:extLst>
                  <a:ext uri="{FF2B5EF4-FFF2-40B4-BE49-F238E27FC236}">
                    <a16:creationId xmlns:a16="http://schemas.microsoft.com/office/drawing/2014/main" id="{81567F6A-8596-89EF-A6D1-01FE9DAC9E0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" name="모서리가 둥근 직사각형 1777">
                <a:extLst>
                  <a:ext uri="{FF2B5EF4-FFF2-40B4-BE49-F238E27FC236}">
                    <a16:creationId xmlns:a16="http://schemas.microsoft.com/office/drawing/2014/main" id="{593333FB-C82B-F44E-C88B-6C0DC261BB0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" name="모서리가 둥근 직사각형 1778">
                <a:extLst>
                  <a:ext uri="{FF2B5EF4-FFF2-40B4-BE49-F238E27FC236}">
                    <a16:creationId xmlns:a16="http://schemas.microsoft.com/office/drawing/2014/main" id="{5BBA87BF-09A7-9082-81A7-674726DA4F1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1" name="모서리가 둥근 직사각형 1779">
                <a:extLst>
                  <a:ext uri="{FF2B5EF4-FFF2-40B4-BE49-F238E27FC236}">
                    <a16:creationId xmlns:a16="http://schemas.microsoft.com/office/drawing/2014/main" id="{2BE7C31F-1063-86E2-7600-FEC29AE48F9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BFC084A6-77C8-4EAA-9792-A3936A568816}"/>
                </a:ext>
              </a:extLst>
            </p:cNvPr>
            <p:cNvSpPr txBox="1"/>
            <p:nvPr/>
          </p:nvSpPr>
          <p:spPr>
            <a:xfrm>
              <a:off x="2162369" y="1481663"/>
              <a:ext cx="272991" cy="975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EA8140C9-868E-8204-0526-6D854A2A0D81}"/>
                </a:ext>
              </a:extLst>
            </p:cNvPr>
            <p:cNvSpPr txBox="1"/>
            <p:nvPr/>
          </p:nvSpPr>
          <p:spPr>
            <a:xfrm>
              <a:off x="2125638" y="2223914"/>
              <a:ext cx="345928" cy="11955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418" name="TextBox 417">
              <a:extLst>
                <a:ext uri="{FF2B5EF4-FFF2-40B4-BE49-F238E27FC236}">
                  <a16:creationId xmlns:a16="http://schemas.microsoft.com/office/drawing/2014/main" id="{B8C55978-267A-EB36-FBAD-B8173DA3DDDE}"/>
                </a:ext>
              </a:extLst>
            </p:cNvPr>
            <p:cNvSpPr txBox="1"/>
            <p:nvPr/>
          </p:nvSpPr>
          <p:spPr>
            <a:xfrm>
              <a:off x="2121729" y="3348489"/>
              <a:ext cx="34592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419" name="그룹 5939">
              <a:extLst>
                <a:ext uri="{FF2B5EF4-FFF2-40B4-BE49-F238E27FC236}">
                  <a16:creationId xmlns:a16="http://schemas.microsoft.com/office/drawing/2014/main" id="{E46FA39F-F327-A0D0-DDAF-4477CDA0240E}"/>
                </a:ext>
              </a:extLst>
            </p:cNvPr>
            <p:cNvGrpSpPr/>
            <p:nvPr/>
          </p:nvGrpSpPr>
          <p:grpSpPr>
            <a:xfrm>
              <a:off x="2469048" y="3803760"/>
              <a:ext cx="696763" cy="100804"/>
              <a:chOff x="3538538" y="1077915"/>
              <a:chExt cx="696763" cy="100804"/>
            </a:xfrm>
          </p:grpSpPr>
          <p:sp>
            <p:nvSpPr>
              <p:cNvPr id="432" name="모서리가 둥근 직사각형 1780">
                <a:extLst>
                  <a:ext uri="{FF2B5EF4-FFF2-40B4-BE49-F238E27FC236}">
                    <a16:creationId xmlns:a16="http://schemas.microsoft.com/office/drawing/2014/main" id="{93E438B2-37CC-7A3F-803A-DD438EE2488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" name="모서리가 둥근 직사각형 1781">
                <a:extLst>
                  <a:ext uri="{FF2B5EF4-FFF2-40B4-BE49-F238E27FC236}">
                    <a16:creationId xmlns:a16="http://schemas.microsoft.com/office/drawing/2014/main" id="{0053C6E0-6F23-D566-9E70-FB6FAF9FF99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" name="모서리가 둥근 직사각형 1782">
                <a:extLst>
                  <a:ext uri="{FF2B5EF4-FFF2-40B4-BE49-F238E27FC236}">
                    <a16:creationId xmlns:a16="http://schemas.microsoft.com/office/drawing/2014/main" id="{D46AB8BD-CA08-1652-9AE4-AE5E063B5A5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" name="모서리가 둥근 직사각형 1783">
                <a:extLst>
                  <a:ext uri="{FF2B5EF4-FFF2-40B4-BE49-F238E27FC236}">
                    <a16:creationId xmlns:a16="http://schemas.microsoft.com/office/drawing/2014/main" id="{F4B1A077-7524-4FBC-FA43-92F8E8EC2BD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6" name="모서리가 둥근 직사각형 1784">
                <a:extLst>
                  <a:ext uri="{FF2B5EF4-FFF2-40B4-BE49-F238E27FC236}">
                    <a16:creationId xmlns:a16="http://schemas.microsoft.com/office/drawing/2014/main" id="{B5F5664F-BE05-F642-CB91-5AE76C0B4A7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0" name="그룹 5940">
              <a:extLst>
                <a:ext uri="{FF2B5EF4-FFF2-40B4-BE49-F238E27FC236}">
                  <a16:creationId xmlns:a16="http://schemas.microsoft.com/office/drawing/2014/main" id="{2783A78D-414C-8CC1-BEE8-CECF489E4C90}"/>
                </a:ext>
              </a:extLst>
            </p:cNvPr>
            <p:cNvGrpSpPr/>
            <p:nvPr/>
          </p:nvGrpSpPr>
          <p:grpSpPr>
            <a:xfrm>
              <a:off x="2469048" y="3990106"/>
              <a:ext cx="696763" cy="100804"/>
              <a:chOff x="3538538" y="1077915"/>
              <a:chExt cx="696763" cy="100804"/>
            </a:xfrm>
          </p:grpSpPr>
          <p:sp>
            <p:nvSpPr>
              <p:cNvPr id="427" name="모서리가 둥근 직사각형 1780">
                <a:extLst>
                  <a:ext uri="{FF2B5EF4-FFF2-40B4-BE49-F238E27FC236}">
                    <a16:creationId xmlns:a16="http://schemas.microsoft.com/office/drawing/2014/main" id="{10B63CF3-FA20-4648-02ED-713743232B8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" name="모서리가 둥근 직사각형 1781">
                <a:extLst>
                  <a:ext uri="{FF2B5EF4-FFF2-40B4-BE49-F238E27FC236}">
                    <a16:creationId xmlns:a16="http://schemas.microsoft.com/office/drawing/2014/main" id="{CC7AFDF8-A792-1887-D835-0BCC148B82A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" name="모서리가 둥근 직사각형 1782">
                <a:extLst>
                  <a:ext uri="{FF2B5EF4-FFF2-40B4-BE49-F238E27FC236}">
                    <a16:creationId xmlns:a16="http://schemas.microsoft.com/office/drawing/2014/main" id="{491F92C7-9DC0-B501-B566-633826D6FBF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" name="모서리가 둥근 직사각형 1783">
                <a:extLst>
                  <a:ext uri="{FF2B5EF4-FFF2-40B4-BE49-F238E27FC236}">
                    <a16:creationId xmlns:a16="http://schemas.microsoft.com/office/drawing/2014/main" id="{1369E757-D360-3E74-9C5B-E20974E9A84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1" name="모서리가 둥근 직사각형 1784">
                <a:extLst>
                  <a:ext uri="{FF2B5EF4-FFF2-40B4-BE49-F238E27FC236}">
                    <a16:creationId xmlns:a16="http://schemas.microsoft.com/office/drawing/2014/main" id="{273E1990-94C2-1694-CDA8-9613C1B7EF8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21" name="그룹 5941">
              <a:extLst>
                <a:ext uri="{FF2B5EF4-FFF2-40B4-BE49-F238E27FC236}">
                  <a16:creationId xmlns:a16="http://schemas.microsoft.com/office/drawing/2014/main" id="{73C4A195-422B-3517-EA90-E17FC7A92A56}"/>
                </a:ext>
              </a:extLst>
            </p:cNvPr>
            <p:cNvGrpSpPr/>
            <p:nvPr/>
          </p:nvGrpSpPr>
          <p:grpSpPr>
            <a:xfrm>
              <a:off x="2469048" y="4176444"/>
              <a:ext cx="696763" cy="100804"/>
              <a:chOff x="3538538" y="1077915"/>
              <a:chExt cx="696763" cy="100804"/>
            </a:xfrm>
          </p:grpSpPr>
          <p:sp>
            <p:nvSpPr>
              <p:cNvPr id="422" name="모서리가 둥근 직사각형 1780">
                <a:extLst>
                  <a:ext uri="{FF2B5EF4-FFF2-40B4-BE49-F238E27FC236}">
                    <a16:creationId xmlns:a16="http://schemas.microsoft.com/office/drawing/2014/main" id="{F10FD4D1-1038-15BC-7EAF-4F7BDEF2604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" name="모서리가 둥근 직사각형 1781">
                <a:extLst>
                  <a:ext uri="{FF2B5EF4-FFF2-40B4-BE49-F238E27FC236}">
                    <a16:creationId xmlns:a16="http://schemas.microsoft.com/office/drawing/2014/main" id="{2950C282-0EEE-4A9E-D657-C73D0B67F27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" name="모서리가 둥근 직사각형 1782">
                <a:extLst>
                  <a:ext uri="{FF2B5EF4-FFF2-40B4-BE49-F238E27FC236}">
                    <a16:creationId xmlns:a16="http://schemas.microsoft.com/office/drawing/2014/main" id="{879D9153-F96C-DAF7-F73A-4580F4A1CD7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" name="모서리가 둥근 직사각형 1783">
                <a:extLst>
                  <a:ext uri="{FF2B5EF4-FFF2-40B4-BE49-F238E27FC236}">
                    <a16:creationId xmlns:a16="http://schemas.microsoft.com/office/drawing/2014/main" id="{777B05E0-E2F3-FC8F-BCB1-29D443114AE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6" name="모서리가 둥근 직사각형 1784">
                <a:extLst>
                  <a:ext uri="{FF2B5EF4-FFF2-40B4-BE49-F238E27FC236}">
                    <a16:creationId xmlns:a16="http://schemas.microsoft.com/office/drawing/2014/main" id="{933D580A-FCD0-F364-0585-5A0D4678898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chemeClr val="tx2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grpSp>
        <p:nvGrpSpPr>
          <p:cNvPr id="545" name="그룹 544">
            <a:extLst>
              <a:ext uri="{FF2B5EF4-FFF2-40B4-BE49-F238E27FC236}">
                <a16:creationId xmlns:a16="http://schemas.microsoft.com/office/drawing/2014/main" id="{3F215E82-0C0A-CC61-A5DF-624F8912EB60}"/>
              </a:ext>
            </a:extLst>
          </p:cNvPr>
          <p:cNvGrpSpPr/>
          <p:nvPr/>
        </p:nvGrpSpPr>
        <p:grpSpPr>
          <a:xfrm>
            <a:off x="4442826" y="692696"/>
            <a:ext cx="2277208" cy="5040560"/>
            <a:chOff x="4442826" y="141634"/>
            <a:chExt cx="2277208" cy="6690792"/>
          </a:xfrm>
        </p:grpSpPr>
        <p:cxnSp>
          <p:nvCxnSpPr>
            <p:cNvPr id="526" name="직선 연결선 525">
              <a:extLst>
                <a:ext uri="{FF2B5EF4-FFF2-40B4-BE49-F238E27FC236}">
                  <a16:creationId xmlns:a16="http://schemas.microsoft.com/office/drawing/2014/main" id="{17975032-AFB3-A314-D0D6-79CB97EA3412}"/>
                </a:ext>
              </a:extLst>
            </p:cNvPr>
            <p:cNvCxnSpPr/>
            <p:nvPr/>
          </p:nvCxnSpPr>
          <p:spPr>
            <a:xfrm>
              <a:off x="4442826" y="141634"/>
              <a:ext cx="0" cy="6671742"/>
            </a:xfrm>
            <a:prstGeom prst="line">
              <a:avLst/>
            </a:prstGeom>
            <a:ln w="12700">
              <a:solidFill>
                <a:srgbClr val="CA408A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직선 연결선 526">
              <a:extLst>
                <a:ext uri="{FF2B5EF4-FFF2-40B4-BE49-F238E27FC236}">
                  <a16:creationId xmlns:a16="http://schemas.microsoft.com/office/drawing/2014/main" id="{168FF957-AC6B-1D8D-B024-C6B3DE0C7FF2}"/>
                </a:ext>
              </a:extLst>
            </p:cNvPr>
            <p:cNvCxnSpPr/>
            <p:nvPr/>
          </p:nvCxnSpPr>
          <p:spPr>
            <a:xfrm>
              <a:off x="6720034" y="160684"/>
              <a:ext cx="0" cy="6671742"/>
            </a:xfrm>
            <a:prstGeom prst="line">
              <a:avLst/>
            </a:prstGeom>
            <a:ln w="12700">
              <a:solidFill>
                <a:srgbClr val="A45B9E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8" name="TextBox 527">
            <a:extLst>
              <a:ext uri="{FF2B5EF4-FFF2-40B4-BE49-F238E27FC236}">
                <a16:creationId xmlns:a16="http://schemas.microsoft.com/office/drawing/2014/main" id="{D3EA7620-50C7-4164-32F7-1B80282AB858}"/>
              </a:ext>
            </a:extLst>
          </p:cNvPr>
          <p:cNvSpPr txBox="1"/>
          <p:nvPr/>
        </p:nvSpPr>
        <p:spPr>
          <a:xfrm>
            <a:off x="2852542" y="1284672"/>
            <a:ext cx="389850" cy="21544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A45A9E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문번</a:t>
            </a:r>
          </a:p>
        </p:txBody>
      </p:sp>
      <p:sp>
        <p:nvSpPr>
          <p:cNvPr id="529" name="TextBox 528">
            <a:extLst>
              <a:ext uri="{FF2B5EF4-FFF2-40B4-BE49-F238E27FC236}">
                <a16:creationId xmlns:a16="http://schemas.microsoft.com/office/drawing/2014/main" id="{48EB9FC5-8F5F-1756-3B86-D71C4DC3635D}"/>
              </a:ext>
            </a:extLst>
          </p:cNvPr>
          <p:cNvSpPr txBox="1"/>
          <p:nvPr/>
        </p:nvSpPr>
        <p:spPr>
          <a:xfrm>
            <a:off x="7517240" y="1231920"/>
            <a:ext cx="389850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문번</a:t>
            </a:r>
          </a:p>
        </p:txBody>
      </p:sp>
      <p:grpSp>
        <p:nvGrpSpPr>
          <p:cNvPr id="530" name="그룹 6298">
            <a:extLst>
              <a:ext uri="{FF2B5EF4-FFF2-40B4-BE49-F238E27FC236}">
                <a16:creationId xmlns:a16="http://schemas.microsoft.com/office/drawing/2014/main" id="{98C4AC7C-8699-92D7-B78C-40D46FBED9B5}"/>
              </a:ext>
            </a:extLst>
          </p:cNvPr>
          <p:cNvGrpSpPr/>
          <p:nvPr/>
        </p:nvGrpSpPr>
        <p:grpSpPr>
          <a:xfrm>
            <a:off x="787395" y="4340744"/>
            <a:ext cx="1450723" cy="1815882"/>
            <a:chOff x="567906" y="4019996"/>
            <a:chExt cx="1571617" cy="1815882"/>
          </a:xfrm>
        </p:grpSpPr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5487104D-D5D6-F6B2-A895-0034615C03DB}"/>
                </a:ext>
              </a:extLst>
            </p:cNvPr>
            <p:cNvSpPr txBox="1"/>
            <p:nvPr/>
          </p:nvSpPr>
          <p:spPr>
            <a:xfrm>
              <a:off x="567906" y="4019996"/>
              <a:ext cx="1571617" cy="18158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전화번호는 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010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을 제외한 나머지 번호를 표기하세요</a:t>
              </a: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ex) 010-1234-5678 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은 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1234-5678</a:t>
              </a: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여러 개의 시험에 응시하는 경우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, 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각 시험에 해당하는 시험고유번호를 </a:t>
              </a:r>
              <a:r>
                <a:rPr lang="ko-KR" altLang="en-US" sz="700" dirty="0" err="1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</a:t>
              </a: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마킹은 숫자가 보이지 않도록 꽉채워서 해주세요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. 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Ex)</a:t>
              </a:r>
            </a:p>
            <a:p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en-US" altLang="ko-KR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OMR</a:t>
              </a:r>
              <a:r>
                <a:rPr lang="ko-KR" altLang="en-US" sz="7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용지 테두리의 사각형 주변에는 낙서를 하면 안됩니다</a:t>
              </a: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marL="171450" indent="-171450">
                <a:buFontTx/>
                <a:buChar char="-"/>
              </a:pPr>
              <a:endParaRPr lang="en-US" altLang="ko-KR" sz="7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460">
              <a:extLst>
                <a:ext uri="{FF2B5EF4-FFF2-40B4-BE49-F238E27FC236}">
                  <a16:creationId xmlns:a16="http://schemas.microsoft.com/office/drawing/2014/main" id="{A6940255-F754-7842-79A4-2AD2BE28F5DB}"/>
                </a:ext>
              </a:extLst>
            </p:cNvPr>
            <p:cNvSpPr/>
            <p:nvPr/>
          </p:nvSpPr>
          <p:spPr>
            <a:xfrm>
              <a:off x="1731392" y="5256069"/>
              <a:ext cx="52037" cy="60619"/>
            </a:xfrm>
            <a:prstGeom prst="roundRect">
              <a:avLst>
                <a:gd name="adj" fmla="val 48667"/>
              </a:avLst>
            </a:prstGeom>
            <a:solidFill>
              <a:schemeClr val="tx1"/>
            </a:solidFill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chemeClr val="tx2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endParaRPr lang="ko-KR" altLang="en-US" sz="500" dirty="0">
                <a:solidFill>
                  <a:schemeClr val="tx2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33" name="직사각형 532">
            <a:extLst>
              <a:ext uri="{FF2B5EF4-FFF2-40B4-BE49-F238E27FC236}">
                <a16:creationId xmlns:a16="http://schemas.microsoft.com/office/drawing/2014/main" id="{3A9681ED-3374-F83D-EBA8-3851B345FF50}"/>
              </a:ext>
            </a:extLst>
          </p:cNvPr>
          <p:cNvSpPr/>
          <p:nvPr/>
        </p:nvSpPr>
        <p:spPr>
          <a:xfrm>
            <a:off x="829083" y="4221088"/>
            <a:ext cx="1324126" cy="2071576"/>
          </a:xfrm>
          <a:prstGeom prst="rect">
            <a:avLst/>
          </a:prstGeom>
          <a:noFill/>
          <a:ln w="95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2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C0090634-1A36-5694-855F-F92A42D0B6C6}"/>
              </a:ext>
            </a:extLst>
          </p:cNvPr>
          <p:cNvSpPr/>
          <p:nvPr/>
        </p:nvSpPr>
        <p:spPr>
          <a:xfrm>
            <a:off x="-202" y="2414806"/>
            <a:ext cx="26587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6" name="사각형: 둥근 위쪽 모서리 1982">
            <a:extLst>
              <a:ext uri="{FF2B5EF4-FFF2-40B4-BE49-F238E27FC236}">
                <a16:creationId xmlns:a16="http://schemas.microsoft.com/office/drawing/2014/main" id="{29E6FCAB-F44C-453A-0B0C-8920C834C972}"/>
              </a:ext>
            </a:extLst>
          </p:cNvPr>
          <p:cNvSpPr/>
          <p:nvPr/>
        </p:nvSpPr>
        <p:spPr>
          <a:xfrm>
            <a:off x="4647384" y="2592952"/>
            <a:ext cx="520020" cy="282147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CA408A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cxnSp>
        <p:nvCxnSpPr>
          <p:cNvPr id="537" name="직선 연결선 536">
            <a:extLst>
              <a:ext uri="{FF2B5EF4-FFF2-40B4-BE49-F238E27FC236}">
                <a16:creationId xmlns:a16="http://schemas.microsoft.com/office/drawing/2014/main" id="{27E6A33B-5BF4-2508-F7E6-FEA34BD4731E}"/>
              </a:ext>
            </a:extLst>
          </p:cNvPr>
          <p:cNvCxnSpPr>
            <a:cxnSpLocks/>
          </p:cNvCxnSpPr>
          <p:nvPr/>
        </p:nvCxnSpPr>
        <p:spPr>
          <a:xfrm>
            <a:off x="4649056" y="2873056"/>
            <a:ext cx="52002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8" name="사각형: 둥근 모서리 1984">
            <a:extLst>
              <a:ext uri="{FF2B5EF4-FFF2-40B4-BE49-F238E27FC236}">
                <a16:creationId xmlns:a16="http://schemas.microsoft.com/office/drawing/2014/main" id="{BB89216A-D87F-B2DD-775C-BD5D18603D35}"/>
              </a:ext>
            </a:extLst>
          </p:cNvPr>
          <p:cNvSpPr/>
          <p:nvPr/>
        </p:nvSpPr>
        <p:spPr>
          <a:xfrm>
            <a:off x="4642519" y="2578253"/>
            <a:ext cx="520020" cy="1230907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39" name="TextBox 538">
            <a:extLst>
              <a:ext uri="{FF2B5EF4-FFF2-40B4-BE49-F238E27FC236}">
                <a16:creationId xmlns:a16="http://schemas.microsoft.com/office/drawing/2014/main" id="{AEA03E2A-9E7E-C299-9BA9-BAF50A1FC629}"/>
              </a:ext>
            </a:extLst>
          </p:cNvPr>
          <p:cNvSpPr txBox="1"/>
          <p:nvPr/>
        </p:nvSpPr>
        <p:spPr>
          <a:xfrm>
            <a:off x="4640111" y="3033282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 err="1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확통</a:t>
            </a:r>
            <a:endParaRPr kumimoji="0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CA408A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40" name="TextBox 539">
            <a:extLst>
              <a:ext uri="{FF2B5EF4-FFF2-40B4-BE49-F238E27FC236}">
                <a16:creationId xmlns:a16="http://schemas.microsoft.com/office/drawing/2014/main" id="{36DA9DF5-E01A-FF7C-6444-199878D506D9}"/>
              </a:ext>
            </a:extLst>
          </p:cNvPr>
          <p:cNvSpPr txBox="1"/>
          <p:nvPr/>
        </p:nvSpPr>
        <p:spPr>
          <a:xfrm>
            <a:off x="4683293" y="2582174"/>
            <a:ext cx="49836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i="0" u="none" strike="noStrike" kern="1200" cap="none" spc="0" normalizeH="0" baseline="0" noProof="0" dirty="0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선 </a:t>
            </a:r>
            <a:r>
              <a:rPr kumimoji="0" lang="ko-KR" altLang="en-US" sz="1050" i="0" u="none" strike="noStrike" kern="1200" cap="none" spc="0" normalizeH="0" baseline="0" noProof="0" dirty="0" err="1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택</a:t>
            </a:r>
            <a:endParaRPr kumimoji="0" lang="ko-KR" altLang="en-US" sz="1050" i="0" u="none" strike="noStrike" kern="1200" cap="none" spc="0" normalizeH="0" baseline="0" noProof="0" dirty="0">
              <a:ln>
                <a:noFill/>
              </a:ln>
              <a:solidFill>
                <a:srgbClr val="CA408A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41" name="TextBox 540">
            <a:extLst>
              <a:ext uri="{FF2B5EF4-FFF2-40B4-BE49-F238E27FC236}">
                <a16:creationId xmlns:a16="http://schemas.microsoft.com/office/drawing/2014/main" id="{65AAA674-96E4-4B25-3496-ADC87633D8E5}"/>
              </a:ext>
            </a:extLst>
          </p:cNvPr>
          <p:cNvSpPr txBox="1"/>
          <p:nvPr/>
        </p:nvSpPr>
        <p:spPr>
          <a:xfrm>
            <a:off x="4594632" y="3252738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미적분</a:t>
            </a:r>
          </a:p>
        </p:txBody>
      </p:sp>
      <p:sp>
        <p:nvSpPr>
          <p:cNvPr id="542" name="모서리가 둥근 직사각형 1479">
            <a:extLst>
              <a:ext uri="{FF2B5EF4-FFF2-40B4-BE49-F238E27FC236}">
                <a16:creationId xmlns:a16="http://schemas.microsoft.com/office/drawing/2014/main" id="{218893F9-2013-A74B-98B6-8157E8E2E97B}"/>
              </a:ext>
            </a:extLst>
          </p:cNvPr>
          <p:cNvSpPr/>
          <p:nvPr/>
        </p:nvSpPr>
        <p:spPr>
          <a:xfrm>
            <a:off x="5046277" y="3077941"/>
            <a:ext cx="59531" cy="127764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5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43" name="모서리가 둥근 직사각형 1479">
            <a:extLst>
              <a:ext uri="{FF2B5EF4-FFF2-40B4-BE49-F238E27FC236}">
                <a16:creationId xmlns:a16="http://schemas.microsoft.com/office/drawing/2014/main" id="{E9047F92-8A93-C586-B45A-6FB5B64DA831}"/>
              </a:ext>
            </a:extLst>
          </p:cNvPr>
          <p:cNvSpPr/>
          <p:nvPr/>
        </p:nvSpPr>
        <p:spPr>
          <a:xfrm>
            <a:off x="5044685" y="3296164"/>
            <a:ext cx="59531" cy="127764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5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544" name="직사각형 543">
            <a:extLst>
              <a:ext uri="{FF2B5EF4-FFF2-40B4-BE49-F238E27FC236}">
                <a16:creationId xmlns:a16="http://schemas.microsoft.com/office/drawing/2014/main" id="{B8D9861E-56B7-7292-1B47-C9039C837126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B5B5C78-3C39-738D-D1E4-9B22CD2F1BBE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65120B53-71B8-0A71-7847-D745814DA96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3" name="직사각형 382">
            <a:extLst>
              <a:ext uri="{FF2B5EF4-FFF2-40B4-BE49-F238E27FC236}">
                <a16:creationId xmlns:a16="http://schemas.microsoft.com/office/drawing/2014/main" id="{8CB244B3-FBFE-D812-5063-A3855B876355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9084500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직사각형 298"/>
          <p:cNvSpPr/>
          <p:nvPr/>
        </p:nvSpPr>
        <p:spPr>
          <a:xfrm>
            <a:off x="979200" y="1415123"/>
            <a:ext cx="1555200" cy="26127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6" name="직사각형 305"/>
          <p:cNvSpPr/>
          <p:nvPr/>
        </p:nvSpPr>
        <p:spPr>
          <a:xfrm>
            <a:off x="996974" y="2196310"/>
            <a:ext cx="1537151" cy="2311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7" name="직사각형 306"/>
          <p:cNvSpPr/>
          <p:nvPr/>
        </p:nvSpPr>
        <p:spPr>
          <a:xfrm>
            <a:off x="996975" y="5106795"/>
            <a:ext cx="1533399" cy="20731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6" name="직사각형 295"/>
          <p:cNvSpPr/>
          <p:nvPr/>
        </p:nvSpPr>
        <p:spPr>
          <a:xfrm>
            <a:off x="2717578" y="1408049"/>
            <a:ext cx="561252" cy="372743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7" name="직사각형 296"/>
          <p:cNvSpPr/>
          <p:nvPr/>
        </p:nvSpPr>
        <p:spPr>
          <a:xfrm>
            <a:off x="4790681" y="1415123"/>
            <a:ext cx="561252" cy="372743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8" name="직사각형 297"/>
          <p:cNvSpPr/>
          <p:nvPr/>
        </p:nvSpPr>
        <p:spPr>
          <a:xfrm>
            <a:off x="6855270" y="1408049"/>
            <a:ext cx="561252" cy="195711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E652B30-1084-4EEF-BCC4-BD5D0AE612D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328A19AE-BD76-4C11-A899-9624111D0B8F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2939BF-8870-4936-81A7-6E2448FC90C2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BE8FA5F-64BF-48EB-8E09-C6249FF18A8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6F9EC2E-6396-42AA-B447-2FE2A498F330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B08ADD8-665C-47BD-B63B-09355A401183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E9AD3D5-AE27-4F05-AA44-5B1DB6D410FC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모서리가 둥근 직사각형 1"/>
          <p:cNvSpPr/>
          <p:nvPr/>
        </p:nvSpPr>
        <p:spPr>
          <a:xfrm>
            <a:off x="979200" y="1419849"/>
            <a:ext cx="1555200" cy="4673447"/>
          </a:xfrm>
          <a:prstGeom prst="roundRect">
            <a:avLst>
              <a:gd name="adj" fmla="val 4069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모서리가 둥근 직사각형 14"/>
          <p:cNvSpPr/>
          <p:nvPr/>
        </p:nvSpPr>
        <p:spPr>
          <a:xfrm>
            <a:off x="2720752" y="1412776"/>
            <a:ext cx="6192688" cy="3722713"/>
          </a:xfrm>
          <a:custGeom>
            <a:avLst/>
            <a:gdLst>
              <a:gd name="connsiteX0" fmla="*/ 0 w 6192688"/>
              <a:gd name="connsiteY0" fmla="*/ 66936 h 3737343"/>
              <a:gd name="connsiteX1" fmla="*/ 66936 w 6192688"/>
              <a:gd name="connsiteY1" fmla="*/ 0 h 3737343"/>
              <a:gd name="connsiteX2" fmla="*/ 6125752 w 6192688"/>
              <a:gd name="connsiteY2" fmla="*/ 0 h 3737343"/>
              <a:gd name="connsiteX3" fmla="*/ 6192688 w 6192688"/>
              <a:gd name="connsiteY3" fmla="*/ 66936 h 3737343"/>
              <a:gd name="connsiteX4" fmla="*/ 6192688 w 6192688"/>
              <a:gd name="connsiteY4" fmla="*/ 3670407 h 3737343"/>
              <a:gd name="connsiteX5" fmla="*/ 6125752 w 6192688"/>
              <a:gd name="connsiteY5" fmla="*/ 3737343 h 3737343"/>
              <a:gd name="connsiteX6" fmla="*/ 66936 w 6192688"/>
              <a:gd name="connsiteY6" fmla="*/ 3737343 h 3737343"/>
              <a:gd name="connsiteX7" fmla="*/ 0 w 6192688"/>
              <a:gd name="connsiteY7" fmla="*/ 3670407 h 3737343"/>
              <a:gd name="connsiteX8" fmla="*/ 0 w 6192688"/>
              <a:gd name="connsiteY8" fmla="*/ 66936 h 3737343"/>
              <a:gd name="connsiteX0" fmla="*/ 0 w 6192688"/>
              <a:gd name="connsiteY0" fmla="*/ 66936 h 3737343"/>
              <a:gd name="connsiteX1" fmla="*/ 66936 w 6192688"/>
              <a:gd name="connsiteY1" fmla="*/ 0 h 3737343"/>
              <a:gd name="connsiteX2" fmla="*/ 6125752 w 6192688"/>
              <a:gd name="connsiteY2" fmla="*/ 0 h 3737343"/>
              <a:gd name="connsiteX3" fmla="*/ 6192688 w 6192688"/>
              <a:gd name="connsiteY3" fmla="*/ 66936 h 3737343"/>
              <a:gd name="connsiteX4" fmla="*/ 6192688 w 6192688"/>
              <a:gd name="connsiteY4" fmla="*/ 3670407 h 3737343"/>
              <a:gd name="connsiteX5" fmla="*/ 6125752 w 6192688"/>
              <a:gd name="connsiteY5" fmla="*/ 3737343 h 3737343"/>
              <a:gd name="connsiteX6" fmla="*/ 81566 w 6192688"/>
              <a:gd name="connsiteY6" fmla="*/ 3730028 h 3737343"/>
              <a:gd name="connsiteX7" fmla="*/ 0 w 6192688"/>
              <a:gd name="connsiteY7" fmla="*/ 3670407 h 3737343"/>
              <a:gd name="connsiteX8" fmla="*/ 0 w 6192688"/>
              <a:gd name="connsiteY8" fmla="*/ 66936 h 3737343"/>
              <a:gd name="connsiteX0" fmla="*/ 0 w 6192688"/>
              <a:gd name="connsiteY0" fmla="*/ 66936 h 3730028"/>
              <a:gd name="connsiteX1" fmla="*/ 66936 w 6192688"/>
              <a:gd name="connsiteY1" fmla="*/ 0 h 3730028"/>
              <a:gd name="connsiteX2" fmla="*/ 6125752 w 6192688"/>
              <a:gd name="connsiteY2" fmla="*/ 0 h 3730028"/>
              <a:gd name="connsiteX3" fmla="*/ 6192688 w 6192688"/>
              <a:gd name="connsiteY3" fmla="*/ 66936 h 3730028"/>
              <a:gd name="connsiteX4" fmla="*/ 6192688 w 6192688"/>
              <a:gd name="connsiteY4" fmla="*/ 3670407 h 3730028"/>
              <a:gd name="connsiteX5" fmla="*/ 6133067 w 6192688"/>
              <a:gd name="connsiteY5" fmla="*/ 3730028 h 3730028"/>
              <a:gd name="connsiteX6" fmla="*/ 81566 w 6192688"/>
              <a:gd name="connsiteY6" fmla="*/ 3730028 h 3730028"/>
              <a:gd name="connsiteX7" fmla="*/ 0 w 6192688"/>
              <a:gd name="connsiteY7" fmla="*/ 3670407 h 3730028"/>
              <a:gd name="connsiteX8" fmla="*/ 0 w 6192688"/>
              <a:gd name="connsiteY8" fmla="*/ 66936 h 3730028"/>
              <a:gd name="connsiteX0" fmla="*/ 0 w 6192688"/>
              <a:gd name="connsiteY0" fmla="*/ 66936 h 3730028"/>
              <a:gd name="connsiteX1" fmla="*/ 66936 w 6192688"/>
              <a:gd name="connsiteY1" fmla="*/ 0 h 3730028"/>
              <a:gd name="connsiteX2" fmla="*/ 6125752 w 6192688"/>
              <a:gd name="connsiteY2" fmla="*/ 0 h 3730028"/>
              <a:gd name="connsiteX3" fmla="*/ 6192688 w 6192688"/>
              <a:gd name="connsiteY3" fmla="*/ 66936 h 3730028"/>
              <a:gd name="connsiteX4" fmla="*/ 6192688 w 6192688"/>
              <a:gd name="connsiteY4" fmla="*/ 3670407 h 3730028"/>
              <a:gd name="connsiteX5" fmla="*/ 6133067 w 6192688"/>
              <a:gd name="connsiteY5" fmla="*/ 3730028 h 3730028"/>
              <a:gd name="connsiteX6" fmla="*/ 81566 w 6192688"/>
              <a:gd name="connsiteY6" fmla="*/ 3722713 h 3730028"/>
              <a:gd name="connsiteX7" fmla="*/ 0 w 6192688"/>
              <a:gd name="connsiteY7" fmla="*/ 3670407 h 3730028"/>
              <a:gd name="connsiteX8" fmla="*/ 0 w 6192688"/>
              <a:gd name="connsiteY8" fmla="*/ 66936 h 3730028"/>
              <a:gd name="connsiteX0" fmla="*/ 0 w 6192688"/>
              <a:gd name="connsiteY0" fmla="*/ 66936 h 3722713"/>
              <a:gd name="connsiteX1" fmla="*/ 66936 w 6192688"/>
              <a:gd name="connsiteY1" fmla="*/ 0 h 3722713"/>
              <a:gd name="connsiteX2" fmla="*/ 6125752 w 6192688"/>
              <a:gd name="connsiteY2" fmla="*/ 0 h 3722713"/>
              <a:gd name="connsiteX3" fmla="*/ 6192688 w 6192688"/>
              <a:gd name="connsiteY3" fmla="*/ 66936 h 3722713"/>
              <a:gd name="connsiteX4" fmla="*/ 6192688 w 6192688"/>
              <a:gd name="connsiteY4" fmla="*/ 3670407 h 3722713"/>
              <a:gd name="connsiteX5" fmla="*/ 6133067 w 6192688"/>
              <a:gd name="connsiteY5" fmla="*/ 3722712 h 3722713"/>
              <a:gd name="connsiteX6" fmla="*/ 81566 w 6192688"/>
              <a:gd name="connsiteY6" fmla="*/ 3722713 h 3722713"/>
              <a:gd name="connsiteX7" fmla="*/ 0 w 6192688"/>
              <a:gd name="connsiteY7" fmla="*/ 3670407 h 3722713"/>
              <a:gd name="connsiteX8" fmla="*/ 0 w 6192688"/>
              <a:gd name="connsiteY8" fmla="*/ 66936 h 3722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192688" h="3722713">
                <a:moveTo>
                  <a:pt x="0" y="66936"/>
                </a:moveTo>
                <a:cubicBezTo>
                  <a:pt x="0" y="29968"/>
                  <a:pt x="29968" y="0"/>
                  <a:pt x="66936" y="0"/>
                </a:cubicBezTo>
                <a:lnTo>
                  <a:pt x="6125752" y="0"/>
                </a:lnTo>
                <a:cubicBezTo>
                  <a:pt x="6162720" y="0"/>
                  <a:pt x="6192688" y="29968"/>
                  <a:pt x="6192688" y="66936"/>
                </a:cubicBezTo>
                <a:lnTo>
                  <a:pt x="6192688" y="3670407"/>
                </a:lnTo>
                <a:cubicBezTo>
                  <a:pt x="6192688" y="3707375"/>
                  <a:pt x="6170035" y="3722712"/>
                  <a:pt x="6133067" y="3722712"/>
                </a:cubicBezTo>
                <a:lnTo>
                  <a:pt x="81566" y="3722713"/>
                </a:lnTo>
                <a:cubicBezTo>
                  <a:pt x="44598" y="3722713"/>
                  <a:pt x="0" y="3707375"/>
                  <a:pt x="0" y="3670407"/>
                </a:cubicBezTo>
                <a:lnTo>
                  <a:pt x="0" y="66936"/>
                </a:lnTo>
                <a:close/>
              </a:path>
            </a:pathLst>
          </a:cu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2" name="직선 연결선 21"/>
          <p:cNvCxnSpPr/>
          <p:nvPr/>
        </p:nvCxnSpPr>
        <p:spPr>
          <a:xfrm>
            <a:off x="2720752" y="1664204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/>
          <p:cNvCxnSpPr/>
          <p:nvPr/>
        </p:nvCxnSpPr>
        <p:spPr>
          <a:xfrm>
            <a:off x="2720752" y="234888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/>
          <p:cNvCxnSpPr/>
          <p:nvPr/>
        </p:nvCxnSpPr>
        <p:spPr>
          <a:xfrm>
            <a:off x="2720752" y="270892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/>
          <p:cNvCxnSpPr/>
          <p:nvPr/>
        </p:nvCxnSpPr>
        <p:spPr>
          <a:xfrm>
            <a:off x="2720752" y="3040382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/>
          <p:cNvCxnSpPr/>
          <p:nvPr/>
        </p:nvCxnSpPr>
        <p:spPr>
          <a:xfrm>
            <a:off x="2720752" y="3384000"/>
            <a:ext cx="6192688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/>
          <p:cNvCxnSpPr/>
          <p:nvPr/>
        </p:nvCxnSpPr>
        <p:spPr>
          <a:xfrm>
            <a:off x="2736000" y="3744000"/>
            <a:ext cx="410445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연결선 72"/>
          <p:cNvCxnSpPr/>
          <p:nvPr/>
        </p:nvCxnSpPr>
        <p:spPr>
          <a:xfrm>
            <a:off x="2736000" y="4086000"/>
            <a:ext cx="410445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/>
          <p:cNvCxnSpPr/>
          <p:nvPr/>
        </p:nvCxnSpPr>
        <p:spPr>
          <a:xfrm>
            <a:off x="2736000" y="4437112"/>
            <a:ext cx="410445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/>
          <p:cNvCxnSpPr/>
          <p:nvPr/>
        </p:nvCxnSpPr>
        <p:spPr>
          <a:xfrm>
            <a:off x="2736000" y="4780800"/>
            <a:ext cx="410445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/>
          <p:cNvCxnSpPr/>
          <p:nvPr/>
        </p:nvCxnSpPr>
        <p:spPr>
          <a:xfrm>
            <a:off x="2736000" y="2012400"/>
            <a:ext cx="617744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/>
          <p:cNvCxnSpPr/>
          <p:nvPr/>
        </p:nvCxnSpPr>
        <p:spPr>
          <a:xfrm>
            <a:off x="3283200" y="1412776"/>
            <a:ext cx="0" cy="37227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연결선 82"/>
          <p:cNvCxnSpPr/>
          <p:nvPr/>
        </p:nvCxnSpPr>
        <p:spPr>
          <a:xfrm>
            <a:off x="4784400" y="1419849"/>
            <a:ext cx="0" cy="37156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직선 연결선 84"/>
          <p:cNvCxnSpPr/>
          <p:nvPr/>
        </p:nvCxnSpPr>
        <p:spPr>
          <a:xfrm>
            <a:off x="5356800" y="1419849"/>
            <a:ext cx="0" cy="37156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/>
          <p:cNvCxnSpPr/>
          <p:nvPr/>
        </p:nvCxnSpPr>
        <p:spPr>
          <a:xfrm>
            <a:off x="6847200" y="1419849"/>
            <a:ext cx="0" cy="196415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연결선 88"/>
          <p:cNvCxnSpPr/>
          <p:nvPr/>
        </p:nvCxnSpPr>
        <p:spPr>
          <a:xfrm>
            <a:off x="7416000" y="1419849"/>
            <a:ext cx="0" cy="196415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연결선 90"/>
          <p:cNvCxnSpPr/>
          <p:nvPr/>
        </p:nvCxnSpPr>
        <p:spPr>
          <a:xfrm>
            <a:off x="979200" y="1664204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연결선 92"/>
          <p:cNvCxnSpPr/>
          <p:nvPr/>
        </p:nvCxnSpPr>
        <p:spPr>
          <a:xfrm>
            <a:off x="979200" y="219207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연결선 94"/>
          <p:cNvCxnSpPr/>
          <p:nvPr/>
        </p:nvCxnSpPr>
        <p:spPr>
          <a:xfrm>
            <a:off x="979200" y="243360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연결선 95"/>
          <p:cNvCxnSpPr/>
          <p:nvPr/>
        </p:nvCxnSpPr>
        <p:spPr>
          <a:xfrm>
            <a:off x="979200" y="2700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연결선 96"/>
          <p:cNvCxnSpPr/>
          <p:nvPr/>
        </p:nvCxnSpPr>
        <p:spPr>
          <a:xfrm>
            <a:off x="975600" y="2970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/>
          <p:cNvCxnSpPr/>
          <p:nvPr/>
        </p:nvCxnSpPr>
        <p:spPr>
          <a:xfrm>
            <a:off x="972000" y="32328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직선 연결선 98"/>
          <p:cNvCxnSpPr/>
          <p:nvPr/>
        </p:nvCxnSpPr>
        <p:spPr>
          <a:xfrm>
            <a:off x="972000" y="3492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연결선 99"/>
          <p:cNvCxnSpPr/>
          <p:nvPr/>
        </p:nvCxnSpPr>
        <p:spPr>
          <a:xfrm>
            <a:off x="972000" y="3751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연결선 100"/>
          <p:cNvCxnSpPr/>
          <p:nvPr/>
        </p:nvCxnSpPr>
        <p:spPr>
          <a:xfrm>
            <a:off x="972000" y="40248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연결선 101"/>
          <p:cNvCxnSpPr/>
          <p:nvPr/>
        </p:nvCxnSpPr>
        <p:spPr>
          <a:xfrm>
            <a:off x="972000" y="4284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102"/>
          <p:cNvCxnSpPr/>
          <p:nvPr/>
        </p:nvCxnSpPr>
        <p:spPr>
          <a:xfrm>
            <a:off x="972000" y="4543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연결선 103"/>
          <p:cNvCxnSpPr/>
          <p:nvPr/>
        </p:nvCxnSpPr>
        <p:spPr>
          <a:xfrm>
            <a:off x="972000" y="4813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연결선 104"/>
          <p:cNvCxnSpPr/>
          <p:nvPr/>
        </p:nvCxnSpPr>
        <p:spPr>
          <a:xfrm>
            <a:off x="972000" y="5085184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연결선 105"/>
          <p:cNvCxnSpPr/>
          <p:nvPr/>
        </p:nvCxnSpPr>
        <p:spPr>
          <a:xfrm>
            <a:off x="972000" y="531720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연결선 107"/>
          <p:cNvCxnSpPr/>
          <p:nvPr/>
        </p:nvCxnSpPr>
        <p:spPr>
          <a:xfrm>
            <a:off x="12384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/>
          <p:cNvCxnSpPr/>
          <p:nvPr/>
        </p:nvCxnSpPr>
        <p:spPr>
          <a:xfrm>
            <a:off x="14940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직선 연결선 109"/>
          <p:cNvCxnSpPr/>
          <p:nvPr/>
        </p:nvCxnSpPr>
        <p:spPr>
          <a:xfrm>
            <a:off x="17532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연결선 110"/>
          <p:cNvCxnSpPr/>
          <p:nvPr/>
        </p:nvCxnSpPr>
        <p:spPr>
          <a:xfrm>
            <a:off x="20124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연결선 111"/>
          <p:cNvCxnSpPr/>
          <p:nvPr/>
        </p:nvCxnSpPr>
        <p:spPr>
          <a:xfrm>
            <a:off x="22680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/>
          <p:cNvSpPr txBox="1"/>
          <p:nvPr/>
        </p:nvSpPr>
        <p:spPr>
          <a:xfrm>
            <a:off x="1527667" y="1422000"/>
            <a:ext cx="63756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성명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1396800" y="2196000"/>
            <a:ext cx="72374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1404000" y="5076000"/>
            <a:ext cx="1137416" cy="253916"/>
          </a:xfrm>
          <a:prstGeom prst="rect">
            <a:avLst/>
          </a:prstGeom>
          <a:noFill/>
        </p:spPr>
        <p:txBody>
          <a:bodyPr wrap="square" rIns="108000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감독확인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9288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11880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144412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1707362" y="2664941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9620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2216696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9288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11880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14472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17028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19584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2216696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9288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29" name="TextBox 128"/>
          <p:cNvSpPr txBox="1"/>
          <p:nvPr/>
        </p:nvSpPr>
        <p:spPr>
          <a:xfrm>
            <a:off x="11880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144412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31" name="TextBox 130"/>
          <p:cNvSpPr txBox="1"/>
          <p:nvPr/>
        </p:nvSpPr>
        <p:spPr>
          <a:xfrm>
            <a:off x="17028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9584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2208778" y="319541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34" name="TextBox 133"/>
          <p:cNvSpPr txBox="1"/>
          <p:nvPr/>
        </p:nvSpPr>
        <p:spPr>
          <a:xfrm>
            <a:off x="9288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11844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144412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17028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19584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2216696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9288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11880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144412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3" name="TextBox 142"/>
          <p:cNvSpPr txBox="1"/>
          <p:nvPr/>
        </p:nvSpPr>
        <p:spPr>
          <a:xfrm>
            <a:off x="17028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4" name="TextBox 143"/>
          <p:cNvSpPr txBox="1"/>
          <p:nvPr/>
        </p:nvSpPr>
        <p:spPr>
          <a:xfrm>
            <a:off x="19584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5" name="TextBox 144"/>
          <p:cNvSpPr txBox="1"/>
          <p:nvPr/>
        </p:nvSpPr>
        <p:spPr>
          <a:xfrm>
            <a:off x="2216696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928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80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144412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49" name="TextBox 148"/>
          <p:cNvSpPr txBox="1"/>
          <p:nvPr/>
        </p:nvSpPr>
        <p:spPr>
          <a:xfrm>
            <a:off x="1702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19584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51" name="TextBox 150"/>
          <p:cNvSpPr txBox="1"/>
          <p:nvPr/>
        </p:nvSpPr>
        <p:spPr>
          <a:xfrm>
            <a:off x="22176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152" name="TextBox 151"/>
          <p:cNvSpPr txBox="1"/>
          <p:nvPr/>
        </p:nvSpPr>
        <p:spPr>
          <a:xfrm>
            <a:off x="928800" y="4255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11880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144412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55" name="TextBox 154"/>
          <p:cNvSpPr txBox="1"/>
          <p:nvPr/>
        </p:nvSpPr>
        <p:spPr>
          <a:xfrm>
            <a:off x="17028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56" name="TextBox 155"/>
          <p:cNvSpPr txBox="1"/>
          <p:nvPr/>
        </p:nvSpPr>
        <p:spPr>
          <a:xfrm>
            <a:off x="19584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2216696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9288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59" name="TextBox 158"/>
          <p:cNvSpPr txBox="1"/>
          <p:nvPr/>
        </p:nvSpPr>
        <p:spPr>
          <a:xfrm>
            <a:off x="11844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60" name="TextBox 159"/>
          <p:cNvSpPr txBox="1"/>
          <p:nvPr/>
        </p:nvSpPr>
        <p:spPr>
          <a:xfrm>
            <a:off x="144412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61" name="TextBox 160"/>
          <p:cNvSpPr txBox="1"/>
          <p:nvPr/>
        </p:nvSpPr>
        <p:spPr>
          <a:xfrm>
            <a:off x="17028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62" name="TextBox 161"/>
          <p:cNvSpPr txBox="1"/>
          <p:nvPr/>
        </p:nvSpPr>
        <p:spPr>
          <a:xfrm>
            <a:off x="19584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63" name="TextBox 162"/>
          <p:cNvSpPr txBox="1"/>
          <p:nvPr/>
        </p:nvSpPr>
        <p:spPr>
          <a:xfrm>
            <a:off x="2216696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164" name="TextBox 163"/>
          <p:cNvSpPr txBox="1"/>
          <p:nvPr/>
        </p:nvSpPr>
        <p:spPr>
          <a:xfrm>
            <a:off x="9288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65" name="TextBox 164"/>
          <p:cNvSpPr txBox="1"/>
          <p:nvPr/>
        </p:nvSpPr>
        <p:spPr>
          <a:xfrm>
            <a:off x="1188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14436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17064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1962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2214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2782800" y="1422000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4845600" y="1418400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6908400" y="1418400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3812400" y="1418400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5875200" y="1418400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7945200" y="1418400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2880000" y="1700808"/>
            <a:ext cx="31043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2876400" y="2055600"/>
            <a:ext cx="31043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2876400" y="2412000"/>
            <a:ext cx="31043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2876400" y="2750400"/>
            <a:ext cx="31043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2876400" y="3095382"/>
            <a:ext cx="31043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2876400" y="3438000"/>
            <a:ext cx="31043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" name="TextBox 181"/>
          <p:cNvSpPr txBox="1"/>
          <p:nvPr/>
        </p:nvSpPr>
        <p:spPr>
          <a:xfrm>
            <a:off x="2876400" y="3789040"/>
            <a:ext cx="310439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2876400" y="4485020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2844000" y="4823574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4906391" y="1697705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904065" y="2049664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902774" y="2405041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4909899" y="2742851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4902773" y="3093850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4902773" y="3434483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4902773" y="3785039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4902772" y="4128726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4902772" y="4478151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4902772" y="4823574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6965591" y="1705208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977003" y="2054329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6977002" y="2397862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6978201" y="2742851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6969224" y="3095382"/>
            <a:ext cx="35723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3357511" y="166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3355900" y="2016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3363463" y="236103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3363463" y="2711204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3363315" y="305278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3363315" y="340283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3363315" y="3747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3355900" y="409638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355900" y="443932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3363161" y="4780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3689781" y="167237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3688170" y="201618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3690083" y="235826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3" name="TextBox 212"/>
          <p:cNvSpPr txBox="1"/>
          <p:nvPr/>
        </p:nvSpPr>
        <p:spPr>
          <a:xfrm>
            <a:off x="3689185" y="271051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3689429" y="3057572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3682959" y="3406582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680783" y="375161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3689781" y="409361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3688170" y="443711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689781" y="4780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4018852" y="167089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4017241" y="201469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4018969" y="236413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4018256" y="2709031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4018852" y="3052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4019006" y="339858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4018969" y="375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4018852" y="409212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4017241" y="443562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4018852" y="4780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4346783" y="166940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4352626" y="2016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4346900" y="236264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4346187" y="2710800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4346783" y="305369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4346937" y="339709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4346937" y="374852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4345840" y="4098014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4352626" y="443932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4346783" y="478705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5424291" y="167508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422680" y="201888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5430243" y="236103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3" name="TextBox 242"/>
          <p:cNvSpPr txBox="1"/>
          <p:nvPr/>
        </p:nvSpPr>
        <p:spPr>
          <a:xfrm>
            <a:off x="5430243" y="2711204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5430095" y="305278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5430095" y="340283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5430095" y="375426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5429941" y="409638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5422680" y="443932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5429941" y="479279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5756561" y="167237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5754950" y="201618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2" name="TextBox 251"/>
          <p:cNvSpPr txBox="1"/>
          <p:nvPr/>
        </p:nvSpPr>
        <p:spPr>
          <a:xfrm>
            <a:off x="5756863" y="235826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5755965" y="271051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5756561" y="305666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5" name="TextBox 254"/>
          <p:cNvSpPr txBox="1"/>
          <p:nvPr/>
        </p:nvSpPr>
        <p:spPr>
          <a:xfrm>
            <a:off x="5756715" y="340007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5756715" y="375149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5756561" y="409361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8" name="TextBox 257"/>
          <p:cNvSpPr txBox="1"/>
          <p:nvPr/>
        </p:nvSpPr>
        <p:spPr>
          <a:xfrm>
            <a:off x="5754950" y="443711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5756561" y="4790032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0" name="TextBox 259"/>
          <p:cNvSpPr txBox="1"/>
          <p:nvPr/>
        </p:nvSpPr>
        <p:spPr>
          <a:xfrm>
            <a:off x="6085632" y="167089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6084021" y="201469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6085749" y="236413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6085036" y="2709031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4" name="TextBox 263"/>
          <p:cNvSpPr txBox="1"/>
          <p:nvPr/>
        </p:nvSpPr>
        <p:spPr>
          <a:xfrm>
            <a:off x="6085632" y="305517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6085786" y="339858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6085786" y="375000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6085632" y="409212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6084021" y="443562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69" name="TextBox 268"/>
          <p:cNvSpPr txBox="1"/>
          <p:nvPr/>
        </p:nvSpPr>
        <p:spPr>
          <a:xfrm>
            <a:off x="6085632" y="4788544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70" name="TextBox 269"/>
          <p:cNvSpPr txBox="1"/>
          <p:nvPr/>
        </p:nvSpPr>
        <p:spPr>
          <a:xfrm>
            <a:off x="6413563" y="166940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6419406" y="201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6413680" y="236264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6412967" y="2710800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6413563" y="305369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6413717" y="339709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6" name="TextBox 275"/>
          <p:cNvSpPr txBox="1"/>
          <p:nvPr/>
        </p:nvSpPr>
        <p:spPr>
          <a:xfrm>
            <a:off x="6413717" y="374852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6412620" y="4098014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6419406" y="4439327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6413563" y="478705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80" name="TextBox 279"/>
          <p:cNvSpPr txBox="1"/>
          <p:nvPr/>
        </p:nvSpPr>
        <p:spPr>
          <a:xfrm>
            <a:off x="7488000" y="1670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81" name="TextBox 280"/>
          <p:cNvSpPr txBox="1"/>
          <p:nvPr/>
        </p:nvSpPr>
        <p:spPr>
          <a:xfrm>
            <a:off x="7495200" y="2016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82" name="TextBox 281"/>
          <p:cNvSpPr txBox="1"/>
          <p:nvPr/>
        </p:nvSpPr>
        <p:spPr>
          <a:xfrm>
            <a:off x="7495200" y="236103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7495200" y="2711204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84" name="TextBox 283"/>
          <p:cNvSpPr txBox="1"/>
          <p:nvPr/>
        </p:nvSpPr>
        <p:spPr>
          <a:xfrm>
            <a:off x="7495200" y="305278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90" name="TextBox 289"/>
          <p:cNvSpPr txBox="1"/>
          <p:nvPr/>
        </p:nvSpPr>
        <p:spPr>
          <a:xfrm>
            <a:off x="7820888" y="167275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7819650" y="201783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7822158" y="2358445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93" name="TextBox 292"/>
          <p:cNvSpPr txBox="1"/>
          <p:nvPr/>
        </p:nvSpPr>
        <p:spPr>
          <a:xfrm>
            <a:off x="7820888" y="271051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7818857" y="305278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8151559" y="167546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01" name="TextBox 300"/>
          <p:cNvSpPr txBox="1"/>
          <p:nvPr/>
        </p:nvSpPr>
        <p:spPr>
          <a:xfrm>
            <a:off x="8151559" y="2015196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02" name="TextBox 301"/>
          <p:cNvSpPr txBox="1"/>
          <p:nvPr/>
        </p:nvSpPr>
        <p:spPr>
          <a:xfrm>
            <a:off x="8140689" y="2358222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8140689" y="2709031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04" name="TextBox 303"/>
          <p:cNvSpPr txBox="1"/>
          <p:nvPr/>
        </p:nvSpPr>
        <p:spPr>
          <a:xfrm>
            <a:off x="8140689" y="3060091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10" name="TextBox 309"/>
          <p:cNvSpPr txBox="1"/>
          <p:nvPr/>
        </p:nvSpPr>
        <p:spPr>
          <a:xfrm>
            <a:off x="8466333" y="167652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11" name="TextBox 310"/>
          <p:cNvSpPr txBox="1"/>
          <p:nvPr/>
        </p:nvSpPr>
        <p:spPr>
          <a:xfrm>
            <a:off x="8471084" y="2023652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8471173" y="2361468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13" name="TextBox 312"/>
          <p:cNvSpPr txBox="1"/>
          <p:nvPr/>
        </p:nvSpPr>
        <p:spPr>
          <a:xfrm>
            <a:off x="8471084" y="2710800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8471084" y="305368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20" name="타원 319"/>
          <p:cNvSpPr/>
          <p:nvPr/>
        </p:nvSpPr>
        <p:spPr>
          <a:xfrm>
            <a:off x="1038757" y="2498867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1" name="타원 320"/>
          <p:cNvSpPr/>
          <p:nvPr/>
        </p:nvSpPr>
        <p:spPr>
          <a:xfrm>
            <a:off x="1296000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" name="타원 321"/>
          <p:cNvSpPr/>
          <p:nvPr/>
        </p:nvSpPr>
        <p:spPr>
          <a:xfrm>
            <a:off x="1555200" y="2500353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" name="타원 322"/>
          <p:cNvSpPr/>
          <p:nvPr/>
        </p:nvSpPr>
        <p:spPr>
          <a:xfrm>
            <a:off x="1807935" y="250130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" name="타원 323"/>
          <p:cNvSpPr/>
          <p:nvPr/>
        </p:nvSpPr>
        <p:spPr>
          <a:xfrm>
            <a:off x="2073951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" name="타원 324"/>
          <p:cNvSpPr/>
          <p:nvPr/>
        </p:nvSpPr>
        <p:spPr>
          <a:xfrm>
            <a:off x="2330250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" name="TextBox 325"/>
          <p:cNvSpPr txBox="1"/>
          <p:nvPr/>
        </p:nvSpPr>
        <p:spPr>
          <a:xfrm>
            <a:off x="988924" y="2447760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" name="TextBox 326"/>
          <p:cNvSpPr txBox="1"/>
          <p:nvPr/>
        </p:nvSpPr>
        <p:spPr>
          <a:xfrm>
            <a:off x="1243183" y="2448000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8" name="TextBox 327"/>
          <p:cNvSpPr txBox="1"/>
          <p:nvPr/>
        </p:nvSpPr>
        <p:spPr>
          <a:xfrm>
            <a:off x="1502809" y="2445492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9" name="TextBox 328"/>
          <p:cNvSpPr txBox="1"/>
          <p:nvPr/>
        </p:nvSpPr>
        <p:spPr>
          <a:xfrm>
            <a:off x="1759896" y="2445475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0" name="TextBox 329"/>
          <p:cNvSpPr txBox="1"/>
          <p:nvPr/>
        </p:nvSpPr>
        <p:spPr>
          <a:xfrm>
            <a:off x="2020941" y="2450569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1" name="TextBox 330"/>
          <p:cNvSpPr txBox="1"/>
          <p:nvPr/>
        </p:nvSpPr>
        <p:spPr>
          <a:xfrm>
            <a:off x="2278513" y="2446715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35" name="직선 연결선 334"/>
          <p:cNvCxnSpPr/>
          <p:nvPr/>
        </p:nvCxnSpPr>
        <p:spPr>
          <a:xfrm>
            <a:off x="6847200" y="3397095"/>
            <a:ext cx="0" cy="173839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5" name="모서리가 둥근 직사각형 284"/>
          <p:cNvSpPr/>
          <p:nvPr/>
        </p:nvSpPr>
        <p:spPr>
          <a:xfrm>
            <a:off x="2714400" y="5511930"/>
            <a:ext cx="4132800" cy="581365"/>
          </a:xfrm>
          <a:prstGeom prst="roundRect">
            <a:avLst>
              <a:gd name="adj" fmla="val 7980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6" name="TextBox 285"/>
          <p:cNvSpPr txBox="1"/>
          <p:nvPr/>
        </p:nvSpPr>
        <p:spPr>
          <a:xfrm>
            <a:off x="2723259" y="5578290"/>
            <a:ext cx="21351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endParaRPr lang="ko-KR" altLang="en-US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7" name="TextBox 286"/>
          <p:cNvSpPr txBox="1"/>
          <p:nvPr/>
        </p:nvSpPr>
        <p:spPr>
          <a:xfrm>
            <a:off x="2720752" y="5810400"/>
            <a:ext cx="21351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endParaRPr lang="ko-KR" altLang="en-US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8" name="TextBox 287"/>
          <p:cNvSpPr txBox="1"/>
          <p:nvPr/>
        </p:nvSpPr>
        <p:spPr>
          <a:xfrm>
            <a:off x="2844000" y="5604109"/>
            <a:ext cx="3264967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컴퓨터가 채점하므로</a:t>
            </a:r>
            <a:r>
              <a:rPr lang="en-US" altLang="ko-KR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35" spc="-1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마킹을</a:t>
            </a:r>
            <a:r>
              <a:rPr lang="ko-KR" altLang="en-US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35" spc="-1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꽉채워서</a:t>
            </a:r>
            <a:r>
              <a:rPr lang="ko-KR" altLang="en-US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해주시기 바랍니다</a:t>
            </a:r>
            <a:r>
              <a:rPr lang="en-US" altLang="ko-KR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35" spc="-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89" name="TextBox 288"/>
          <p:cNvSpPr txBox="1"/>
          <p:nvPr/>
        </p:nvSpPr>
        <p:spPr>
          <a:xfrm>
            <a:off x="2840762" y="5827247"/>
            <a:ext cx="3264967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하시면 안됩니다</a:t>
            </a:r>
            <a:r>
              <a:rPr lang="en-US" altLang="ko-KR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35" spc="-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221130" y="422032"/>
            <a:ext cx="173477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dirty="0"/>
              <a:t>OOO </a:t>
            </a:r>
            <a:r>
              <a:rPr lang="ko-KR" altLang="en-US" sz="2400" dirty="0"/>
              <a:t>시험 </a:t>
            </a:r>
          </a:p>
        </p:txBody>
      </p:sp>
    </p:spTree>
    <p:extLst>
      <p:ext uri="{BB962C8B-B14F-4D97-AF65-F5344CB8AC3E}">
        <p14:creationId xmlns:p14="http://schemas.microsoft.com/office/powerpoint/2010/main" val="2949828104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/>
        </p:nvSpPr>
        <p:spPr>
          <a:xfrm>
            <a:off x="2720752" y="1663200"/>
            <a:ext cx="296049" cy="32415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6" name="직사각형 475"/>
          <p:cNvSpPr/>
          <p:nvPr/>
        </p:nvSpPr>
        <p:spPr>
          <a:xfrm>
            <a:off x="4275333" y="1658064"/>
            <a:ext cx="296049" cy="32415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7" name="직사각형 476"/>
          <p:cNvSpPr/>
          <p:nvPr/>
        </p:nvSpPr>
        <p:spPr>
          <a:xfrm>
            <a:off x="5817096" y="1658064"/>
            <a:ext cx="296049" cy="348392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8" name="직사각형 477"/>
          <p:cNvSpPr/>
          <p:nvPr/>
        </p:nvSpPr>
        <p:spPr>
          <a:xfrm>
            <a:off x="7374984" y="1671917"/>
            <a:ext cx="296049" cy="23787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모서리가 둥근 직사각형 119"/>
          <p:cNvSpPr/>
          <p:nvPr/>
        </p:nvSpPr>
        <p:spPr>
          <a:xfrm>
            <a:off x="2720752" y="1419849"/>
            <a:ext cx="6192688" cy="3726000"/>
          </a:xfrm>
          <a:prstGeom prst="roundRect">
            <a:avLst>
              <a:gd name="adj" fmla="val 1596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A826A325-A6FB-4FB8-BB6B-B9CA2A7C8BC6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74B91DC-6A6B-4EA1-B45F-E1417AD0766C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D8A7796D-29D1-4788-A2A3-D978697E6D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45DF8F0-92C1-4593-98A6-14D798777954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6AAC8EC2-9453-438C-8B3E-D92C89E1F4DC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5F1D467-38EA-49C2-8D29-9C1591C9B57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65CD3C5-564B-4F5D-B773-4C9892DD03FF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5686CA1C-5100-48C1-8CB4-FE58914820B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A169F565-9664-472D-8C03-EB7CCA936216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415A50D6-4015-48BF-93AB-649865F7FC4B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5CDB55ED-3AEA-49A3-9652-E62280BE88E9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3" name="직선 연결선 132"/>
          <p:cNvCxnSpPr/>
          <p:nvPr/>
        </p:nvCxnSpPr>
        <p:spPr>
          <a:xfrm>
            <a:off x="3024000" y="1412776"/>
            <a:ext cx="0" cy="34920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연결선 134"/>
          <p:cNvCxnSpPr/>
          <p:nvPr/>
        </p:nvCxnSpPr>
        <p:spPr>
          <a:xfrm>
            <a:off x="2720752" y="4906800"/>
            <a:ext cx="4644848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/>
          <p:cNvCxnSpPr/>
          <p:nvPr/>
        </p:nvCxnSpPr>
        <p:spPr>
          <a:xfrm>
            <a:off x="4269600" y="1412776"/>
            <a:ext cx="0" cy="34920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/>
          <p:cNvCxnSpPr/>
          <p:nvPr/>
        </p:nvCxnSpPr>
        <p:spPr>
          <a:xfrm>
            <a:off x="4590000" y="1412776"/>
            <a:ext cx="0" cy="34920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직선 연결선 146"/>
          <p:cNvCxnSpPr>
            <a:endCxn id="120" idx="2"/>
          </p:cNvCxnSpPr>
          <p:nvPr/>
        </p:nvCxnSpPr>
        <p:spPr>
          <a:xfrm>
            <a:off x="5817096" y="1412776"/>
            <a:ext cx="0" cy="3733073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직선 연결선 147"/>
          <p:cNvCxnSpPr/>
          <p:nvPr/>
        </p:nvCxnSpPr>
        <p:spPr>
          <a:xfrm>
            <a:off x="6112800" y="1412776"/>
            <a:ext cx="0" cy="3733073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/>
          <p:cNvCxnSpPr/>
          <p:nvPr/>
        </p:nvCxnSpPr>
        <p:spPr>
          <a:xfrm>
            <a:off x="7365600" y="1412776"/>
            <a:ext cx="0" cy="3733073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/>
          <p:cNvCxnSpPr/>
          <p:nvPr/>
        </p:nvCxnSpPr>
        <p:spPr>
          <a:xfrm>
            <a:off x="7675200" y="1412776"/>
            <a:ext cx="0" cy="263278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룹 8"/>
          <p:cNvGrpSpPr/>
          <p:nvPr/>
        </p:nvGrpSpPr>
        <p:grpSpPr>
          <a:xfrm>
            <a:off x="3333600" y="1668337"/>
            <a:ext cx="3707632" cy="3477512"/>
            <a:chOff x="3333600" y="1412776"/>
            <a:chExt cx="3707632" cy="3733073"/>
          </a:xfrm>
        </p:grpSpPr>
        <p:cxnSp>
          <p:nvCxnSpPr>
            <p:cNvPr id="139" name="직선 연결선 138"/>
            <p:cNvCxnSpPr/>
            <p:nvPr/>
          </p:nvCxnSpPr>
          <p:spPr>
            <a:xfrm>
              <a:off x="3333600" y="1412776"/>
              <a:ext cx="0" cy="3492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직선 연결선 139"/>
            <p:cNvCxnSpPr/>
            <p:nvPr/>
          </p:nvCxnSpPr>
          <p:spPr>
            <a:xfrm>
              <a:off x="3650400" y="1412776"/>
              <a:ext cx="0" cy="3492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직선 연결선 140"/>
            <p:cNvCxnSpPr/>
            <p:nvPr/>
          </p:nvCxnSpPr>
          <p:spPr>
            <a:xfrm>
              <a:off x="3956400" y="1412776"/>
              <a:ext cx="0" cy="3492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직선 연결선 143"/>
            <p:cNvCxnSpPr/>
            <p:nvPr/>
          </p:nvCxnSpPr>
          <p:spPr>
            <a:xfrm>
              <a:off x="4880992" y="1412776"/>
              <a:ext cx="0" cy="3492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직선 연결선 144"/>
            <p:cNvCxnSpPr/>
            <p:nvPr/>
          </p:nvCxnSpPr>
          <p:spPr>
            <a:xfrm>
              <a:off x="5202000" y="1412776"/>
              <a:ext cx="0" cy="3492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직선 연결선 145"/>
            <p:cNvCxnSpPr/>
            <p:nvPr/>
          </p:nvCxnSpPr>
          <p:spPr>
            <a:xfrm>
              <a:off x="5500800" y="1412776"/>
              <a:ext cx="0" cy="3492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직선 연결선 149"/>
            <p:cNvCxnSpPr/>
            <p:nvPr/>
          </p:nvCxnSpPr>
          <p:spPr>
            <a:xfrm>
              <a:off x="6429600" y="1412776"/>
              <a:ext cx="0" cy="373307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직선 연결선 150"/>
            <p:cNvCxnSpPr/>
            <p:nvPr/>
          </p:nvCxnSpPr>
          <p:spPr>
            <a:xfrm>
              <a:off x="6746400" y="1412776"/>
              <a:ext cx="0" cy="373307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직선 연결선 151"/>
            <p:cNvCxnSpPr/>
            <p:nvPr/>
          </p:nvCxnSpPr>
          <p:spPr>
            <a:xfrm>
              <a:off x="7041232" y="1412776"/>
              <a:ext cx="0" cy="373307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56" name="직선 연결선 155"/>
          <p:cNvCxnSpPr/>
          <p:nvPr/>
        </p:nvCxnSpPr>
        <p:spPr>
          <a:xfrm>
            <a:off x="7977336" y="1668781"/>
            <a:ext cx="0" cy="151020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직선 연결선 157"/>
          <p:cNvCxnSpPr/>
          <p:nvPr/>
        </p:nvCxnSpPr>
        <p:spPr>
          <a:xfrm>
            <a:off x="8596800" y="1668781"/>
            <a:ext cx="0" cy="151020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연결선 158"/>
          <p:cNvCxnSpPr/>
          <p:nvPr/>
        </p:nvCxnSpPr>
        <p:spPr>
          <a:xfrm>
            <a:off x="8290800" y="1668781"/>
            <a:ext cx="0" cy="238192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직선 연결선 159"/>
          <p:cNvCxnSpPr/>
          <p:nvPr/>
        </p:nvCxnSpPr>
        <p:spPr>
          <a:xfrm>
            <a:off x="2720752" y="1663200"/>
            <a:ext cx="6192688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직선 연결선 160"/>
          <p:cNvCxnSpPr/>
          <p:nvPr/>
        </p:nvCxnSpPr>
        <p:spPr>
          <a:xfrm>
            <a:off x="2720752" y="1882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직선 연결선 161"/>
          <p:cNvCxnSpPr/>
          <p:nvPr/>
        </p:nvCxnSpPr>
        <p:spPr>
          <a:xfrm>
            <a:off x="2720752" y="2098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3" name="직선 연결선 162"/>
          <p:cNvCxnSpPr/>
          <p:nvPr/>
        </p:nvCxnSpPr>
        <p:spPr>
          <a:xfrm>
            <a:off x="2720752" y="2314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직선 연결선 163"/>
          <p:cNvCxnSpPr/>
          <p:nvPr/>
        </p:nvCxnSpPr>
        <p:spPr>
          <a:xfrm>
            <a:off x="2720752" y="2530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" name="직선 연결선 164"/>
          <p:cNvCxnSpPr/>
          <p:nvPr/>
        </p:nvCxnSpPr>
        <p:spPr>
          <a:xfrm>
            <a:off x="2720752" y="2746800"/>
            <a:ext cx="6192688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직선 연결선 165"/>
          <p:cNvCxnSpPr/>
          <p:nvPr/>
        </p:nvCxnSpPr>
        <p:spPr>
          <a:xfrm>
            <a:off x="2720752" y="29520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" name="직선 연결선 167"/>
          <p:cNvCxnSpPr/>
          <p:nvPr/>
        </p:nvCxnSpPr>
        <p:spPr>
          <a:xfrm>
            <a:off x="2720752" y="3178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직선 연결선 168"/>
          <p:cNvCxnSpPr/>
          <p:nvPr/>
        </p:nvCxnSpPr>
        <p:spPr>
          <a:xfrm>
            <a:off x="2720752" y="3394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직선 연결선 169"/>
          <p:cNvCxnSpPr/>
          <p:nvPr/>
        </p:nvCxnSpPr>
        <p:spPr>
          <a:xfrm>
            <a:off x="2720752" y="3610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직선 연결선 170"/>
          <p:cNvCxnSpPr/>
          <p:nvPr/>
        </p:nvCxnSpPr>
        <p:spPr>
          <a:xfrm>
            <a:off x="2720752" y="3826800"/>
            <a:ext cx="6192688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직선 연결선 171"/>
          <p:cNvCxnSpPr/>
          <p:nvPr/>
        </p:nvCxnSpPr>
        <p:spPr>
          <a:xfrm>
            <a:off x="2720752" y="4042800"/>
            <a:ext cx="619268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/>
          <p:cNvCxnSpPr/>
          <p:nvPr/>
        </p:nvCxnSpPr>
        <p:spPr>
          <a:xfrm>
            <a:off x="2720752" y="4258800"/>
            <a:ext cx="464484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/>
          <p:cNvCxnSpPr/>
          <p:nvPr/>
        </p:nvCxnSpPr>
        <p:spPr>
          <a:xfrm>
            <a:off x="2720752" y="4474800"/>
            <a:ext cx="464484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/>
          <p:cNvCxnSpPr/>
          <p:nvPr/>
        </p:nvCxnSpPr>
        <p:spPr>
          <a:xfrm>
            <a:off x="2720752" y="4690800"/>
            <a:ext cx="464484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TextBox 182"/>
          <p:cNvSpPr txBox="1"/>
          <p:nvPr/>
        </p:nvSpPr>
        <p:spPr>
          <a:xfrm>
            <a:off x="3016801" y="162444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008784" y="184046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008784" y="2056492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3008784" y="227251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3008784" y="248854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3008784" y="270456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3008784" y="292058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3008784" y="3136612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3008784" y="335263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3008784" y="356866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3008784" y="378468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3008784" y="400070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3008784" y="422108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3008784" y="443275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3008784" y="464878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316067" y="162180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3323815" y="184165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3316328" y="20564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3316328" y="227251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3316328" y="248854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3316328" y="270456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3316328" y="292058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3316328" y="313661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3316328" y="335263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3316328" y="356866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3316328" y="378468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0" name="TextBox 209"/>
          <p:cNvSpPr txBox="1"/>
          <p:nvPr/>
        </p:nvSpPr>
        <p:spPr>
          <a:xfrm>
            <a:off x="3323793" y="39959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1" name="TextBox 210"/>
          <p:cNvSpPr txBox="1"/>
          <p:nvPr/>
        </p:nvSpPr>
        <p:spPr>
          <a:xfrm>
            <a:off x="3323789" y="422108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2" name="TextBox 211"/>
          <p:cNvSpPr txBox="1"/>
          <p:nvPr/>
        </p:nvSpPr>
        <p:spPr>
          <a:xfrm>
            <a:off x="3323301" y="443270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3" name="TextBox 212"/>
          <p:cNvSpPr txBox="1"/>
          <p:nvPr/>
        </p:nvSpPr>
        <p:spPr>
          <a:xfrm>
            <a:off x="3323509" y="464841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3631285" y="161903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632362" y="183829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3632553" y="205380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3629304" y="227687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3630527" y="24889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3630527" y="270162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3629364" y="291982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2" name="TextBox 221"/>
          <p:cNvSpPr txBox="1"/>
          <p:nvPr/>
        </p:nvSpPr>
        <p:spPr>
          <a:xfrm>
            <a:off x="3631285" y="313863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3" name="TextBox 222"/>
          <p:cNvSpPr txBox="1"/>
          <p:nvPr/>
        </p:nvSpPr>
        <p:spPr>
          <a:xfrm>
            <a:off x="3629949" y="335182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4" name="TextBox 223"/>
          <p:cNvSpPr txBox="1"/>
          <p:nvPr/>
        </p:nvSpPr>
        <p:spPr>
          <a:xfrm>
            <a:off x="3630673" y="357068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3630311" y="378866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3629792" y="400273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3629792" y="421435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3629338" y="444146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3630045" y="465351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3944748" y="16254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3944888" y="184046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944888" y="20564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944888" y="227251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3944888" y="249289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3944888" y="270456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3944888" y="292058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3937378" y="313342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3944888" y="335263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3944888" y="356866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3944888" y="378904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3944888" y="400070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3944888" y="422108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43" name="TextBox 242"/>
          <p:cNvSpPr txBox="1"/>
          <p:nvPr/>
        </p:nvSpPr>
        <p:spPr>
          <a:xfrm>
            <a:off x="3944888" y="443711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3944888" y="464878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4556115" y="161962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4565100" y="183594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4565100" y="2051969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4565100" y="2267993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4565100" y="2484017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4565100" y="2700041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4565100" y="291606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2" name="TextBox 251"/>
          <p:cNvSpPr txBox="1"/>
          <p:nvPr/>
        </p:nvSpPr>
        <p:spPr>
          <a:xfrm>
            <a:off x="4565100" y="3132089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4565100" y="3348113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4565352" y="357148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5" name="TextBox 254"/>
          <p:cNvSpPr txBox="1"/>
          <p:nvPr/>
        </p:nvSpPr>
        <p:spPr>
          <a:xfrm>
            <a:off x="4565100" y="3780161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6" name="TextBox 255"/>
          <p:cNvSpPr txBox="1"/>
          <p:nvPr/>
        </p:nvSpPr>
        <p:spPr>
          <a:xfrm>
            <a:off x="4565100" y="399618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4565100" y="421656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8" name="TextBox 257"/>
          <p:cNvSpPr txBox="1"/>
          <p:nvPr/>
        </p:nvSpPr>
        <p:spPr>
          <a:xfrm>
            <a:off x="4565100" y="4428233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4565100" y="4644257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260" name="TextBox 259"/>
          <p:cNvSpPr txBox="1"/>
          <p:nvPr/>
        </p:nvSpPr>
        <p:spPr>
          <a:xfrm>
            <a:off x="4872383" y="161727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4872644" y="18359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2" name="TextBox 261"/>
          <p:cNvSpPr txBox="1"/>
          <p:nvPr/>
        </p:nvSpPr>
        <p:spPr>
          <a:xfrm>
            <a:off x="4872644" y="205196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4872644" y="226799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4" name="TextBox 263"/>
          <p:cNvSpPr txBox="1"/>
          <p:nvPr/>
        </p:nvSpPr>
        <p:spPr>
          <a:xfrm>
            <a:off x="4872644" y="248401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5" name="TextBox 264"/>
          <p:cNvSpPr txBox="1"/>
          <p:nvPr/>
        </p:nvSpPr>
        <p:spPr>
          <a:xfrm>
            <a:off x="4872644" y="270004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4872644" y="29160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4872644" y="313208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4872644" y="334811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69" name="TextBox 268"/>
          <p:cNvSpPr txBox="1"/>
          <p:nvPr/>
        </p:nvSpPr>
        <p:spPr>
          <a:xfrm>
            <a:off x="4865372" y="357051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70" name="TextBox 269"/>
          <p:cNvSpPr txBox="1"/>
          <p:nvPr/>
        </p:nvSpPr>
        <p:spPr>
          <a:xfrm>
            <a:off x="4872644" y="378016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71" name="TextBox 270"/>
          <p:cNvSpPr txBox="1"/>
          <p:nvPr/>
        </p:nvSpPr>
        <p:spPr>
          <a:xfrm>
            <a:off x="4872644" y="400054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872644" y="42165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4872644" y="442823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4872644" y="464425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5180482" y="162158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76" name="TextBox 275"/>
          <p:cNvSpPr txBox="1"/>
          <p:nvPr/>
        </p:nvSpPr>
        <p:spPr>
          <a:xfrm>
            <a:off x="5173677" y="183493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5173677" y="205703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5178965" y="22654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79" name="TextBox 278"/>
          <p:cNvSpPr txBox="1"/>
          <p:nvPr/>
        </p:nvSpPr>
        <p:spPr>
          <a:xfrm>
            <a:off x="5179374" y="248442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0" name="TextBox 279"/>
          <p:cNvSpPr txBox="1"/>
          <p:nvPr/>
        </p:nvSpPr>
        <p:spPr>
          <a:xfrm>
            <a:off x="5179135" y="269657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1" name="TextBox 280"/>
          <p:cNvSpPr txBox="1"/>
          <p:nvPr/>
        </p:nvSpPr>
        <p:spPr>
          <a:xfrm>
            <a:off x="5177900" y="29154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2" name="TextBox 281"/>
          <p:cNvSpPr txBox="1"/>
          <p:nvPr/>
        </p:nvSpPr>
        <p:spPr>
          <a:xfrm>
            <a:off x="5179873" y="313297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3" name="TextBox 282"/>
          <p:cNvSpPr txBox="1"/>
          <p:nvPr/>
        </p:nvSpPr>
        <p:spPr>
          <a:xfrm>
            <a:off x="5178742" y="334811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4" name="TextBox 283"/>
          <p:cNvSpPr txBox="1"/>
          <p:nvPr/>
        </p:nvSpPr>
        <p:spPr>
          <a:xfrm>
            <a:off x="5178965" y="356732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5" name="TextBox 284"/>
          <p:cNvSpPr txBox="1"/>
          <p:nvPr/>
        </p:nvSpPr>
        <p:spPr>
          <a:xfrm>
            <a:off x="5178965" y="378499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6" name="TextBox 285"/>
          <p:cNvSpPr txBox="1"/>
          <p:nvPr/>
        </p:nvSpPr>
        <p:spPr>
          <a:xfrm>
            <a:off x="5172080" y="399820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7" name="TextBox 286"/>
          <p:cNvSpPr txBox="1"/>
          <p:nvPr/>
        </p:nvSpPr>
        <p:spPr>
          <a:xfrm>
            <a:off x="5178776" y="421858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8" name="TextBox 287"/>
          <p:cNvSpPr txBox="1"/>
          <p:nvPr/>
        </p:nvSpPr>
        <p:spPr>
          <a:xfrm>
            <a:off x="5177900" y="442975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89" name="TextBox 288"/>
          <p:cNvSpPr txBox="1"/>
          <p:nvPr/>
        </p:nvSpPr>
        <p:spPr>
          <a:xfrm>
            <a:off x="5178939" y="464878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290" name="TextBox 289"/>
          <p:cNvSpPr txBox="1"/>
          <p:nvPr/>
        </p:nvSpPr>
        <p:spPr>
          <a:xfrm>
            <a:off x="5493161" y="162164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1" name="TextBox 290"/>
          <p:cNvSpPr txBox="1"/>
          <p:nvPr/>
        </p:nvSpPr>
        <p:spPr>
          <a:xfrm>
            <a:off x="5486824" y="184350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2" name="TextBox 291"/>
          <p:cNvSpPr txBox="1"/>
          <p:nvPr/>
        </p:nvSpPr>
        <p:spPr>
          <a:xfrm>
            <a:off x="5487226" y="20523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3" name="TextBox 292"/>
          <p:cNvSpPr txBox="1"/>
          <p:nvPr/>
        </p:nvSpPr>
        <p:spPr>
          <a:xfrm>
            <a:off x="5493161" y="227435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4" name="TextBox 293"/>
          <p:cNvSpPr txBox="1"/>
          <p:nvPr/>
        </p:nvSpPr>
        <p:spPr>
          <a:xfrm>
            <a:off x="5486567" y="248789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5" name="TextBox 294"/>
          <p:cNvSpPr txBox="1"/>
          <p:nvPr/>
        </p:nvSpPr>
        <p:spPr>
          <a:xfrm>
            <a:off x="5487226" y="27075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6" name="TextBox 295"/>
          <p:cNvSpPr txBox="1"/>
          <p:nvPr/>
        </p:nvSpPr>
        <p:spPr>
          <a:xfrm>
            <a:off x="5494070" y="292199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7" name="TextBox 296"/>
          <p:cNvSpPr txBox="1"/>
          <p:nvPr/>
        </p:nvSpPr>
        <p:spPr>
          <a:xfrm>
            <a:off x="5493790" y="31361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8" name="TextBox 297"/>
          <p:cNvSpPr txBox="1"/>
          <p:nvPr/>
        </p:nvSpPr>
        <p:spPr>
          <a:xfrm>
            <a:off x="5493657" y="334811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299" name="TextBox 298"/>
          <p:cNvSpPr txBox="1"/>
          <p:nvPr/>
        </p:nvSpPr>
        <p:spPr>
          <a:xfrm>
            <a:off x="5484741" y="35705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5486692" y="378465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01" name="TextBox 300"/>
          <p:cNvSpPr txBox="1"/>
          <p:nvPr/>
        </p:nvSpPr>
        <p:spPr>
          <a:xfrm>
            <a:off x="5486962" y="400349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02" name="TextBox 301"/>
          <p:cNvSpPr txBox="1"/>
          <p:nvPr/>
        </p:nvSpPr>
        <p:spPr>
          <a:xfrm>
            <a:off x="5485770" y="421650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5485234" y="443270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04" name="TextBox 303"/>
          <p:cNvSpPr txBox="1"/>
          <p:nvPr/>
        </p:nvSpPr>
        <p:spPr>
          <a:xfrm>
            <a:off x="5486092" y="465876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05" name="TextBox 304"/>
          <p:cNvSpPr txBox="1"/>
          <p:nvPr/>
        </p:nvSpPr>
        <p:spPr>
          <a:xfrm>
            <a:off x="6104022" y="1619037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06" name="TextBox 305"/>
          <p:cNvSpPr txBox="1"/>
          <p:nvPr/>
        </p:nvSpPr>
        <p:spPr>
          <a:xfrm>
            <a:off x="6111822" y="1834932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07" name="TextBox 306"/>
          <p:cNvSpPr txBox="1"/>
          <p:nvPr/>
        </p:nvSpPr>
        <p:spPr>
          <a:xfrm>
            <a:off x="6110608" y="205083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08" name="TextBox 307"/>
          <p:cNvSpPr txBox="1"/>
          <p:nvPr/>
        </p:nvSpPr>
        <p:spPr>
          <a:xfrm>
            <a:off x="6103147" y="227440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6110472" y="2482933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0" name="TextBox 309"/>
          <p:cNvSpPr txBox="1"/>
          <p:nvPr/>
        </p:nvSpPr>
        <p:spPr>
          <a:xfrm>
            <a:off x="6103147" y="270644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1" name="TextBox 310"/>
          <p:cNvSpPr txBox="1"/>
          <p:nvPr/>
        </p:nvSpPr>
        <p:spPr>
          <a:xfrm>
            <a:off x="6104334" y="291606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6103147" y="313849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3" name="TextBox 312"/>
          <p:cNvSpPr txBox="1"/>
          <p:nvPr/>
        </p:nvSpPr>
        <p:spPr>
          <a:xfrm>
            <a:off x="6103147" y="335452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6103147" y="357054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5" name="TextBox 314"/>
          <p:cNvSpPr txBox="1"/>
          <p:nvPr/>
        </p:nvSpPr>
        <p:spPr>
          <a:xfrm>
            <a:off x="6103147" y="378656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6" name="TextBox 315"/>
          <p:cNvSpPr txBox="1"/>
          <p:nvPr/>
        </p:nvSpPr>
        <p:spPr>
          <a:xfrm>
            <a:off x="6103147" y="4002592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7" name="TextBox 316"/>
          <p:cNvSpPr txBox="1"/>
          <p:nvPr/>
        </p:nvSpPr>
        <p:spPr>
          <a:xfrm>
            <a:off x="6110546" y="422108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8" name="TextBox 317"/>
          <p:cNvSpPr txBox="1"/>
          <p:nvPr/>
        </p:nvSpPr>
        <p:spPr>
          <a:xfrm>
            <a:off x="6103147" y="443464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6103147" y="465066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20" name="TextBox 319"/>
          <p:cNvSpPr txBox="1"/>
          <p:nvPr/>
        </p:nvSpPr>
        <p:spPr>
          <a:xfrm>
            <a:off x="6410430" y="162368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1" name="TextBox 320"/>
          <p:cNvSpPr txBox="1"/>
          <p:nvPr/>
        </p:nvSpPr>
        <p:spPr>
          <a:xfrm>
            <a:off x="6410691" y="184235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2" name="TextBox 321"/>
          <p:cNvSpPr txBox="1"/>
          <p:nvPr/>
        </p:nvSpPr>
        <p:spPr>
          <a:xfrm>
            <a:off x="6417668" y="205636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3" name="TextBox 322"/>
          <p:cNvSpPr txBox="1"/>
          <p:nvPr/>
        </p:nvSpPr>
        <p:spPr>
          <a:xfrm>
            <a:off x="6418090" y="227390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4" name="TextBox 323"/>
          <p:cNvSpPr txBox="1"/>
          <p:nvPr/>
        </p:nvSpPr>
        <p:spPr>
          <a:xfrm>
            <a:off x="6417863" y="248293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5" name="TextBox 324"/>
          <p:cNvSpPr txBox="1"/>
          <p:nvPr/>
        </p:nvSpPr>
        <p:spPr>
          <a:xfrm>
            <a:off x="6417668" y="270726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6" name="TextBox 325"/>
          <p:cNvSpPr txBox="1"/>
          <p:nvPr/>
        </p:nvSpPr>
        <p:spPr>
          <a:xfrm>
            <a:off x="6417673" y="291381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7" name="TextBox 326"/>
          <p:cNvSpPr txBox="1"/>
          <p:nvPr/>
        </p:nvSpPr>
        <p:spPr>
          <a:xfrm>
            <a:off x="6417668" y="313843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8" name="TextBox 327"/>
          <p:cNvSpPr txBox="1"/>
          <p:nvPr/>
        </p:nvSpPr>
        <p:spPr>
          <a:xfrm>
            <a:off x="6417863" y="334760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29" name="TextBox 328"/>
          <p:cNvSpPr txBox="1"/>
          <p:nvPr/>
        </p:nvSpPr>
        <p:spPr>
          <a:xfrm>
            <a:off x="6410691" y="35705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30" name="TextBox 329"/>
          <p:cNvSpPr txBox="1"/>
          <p:nvPr/>
        </p:nvSpPr>
        <p:spPr>
          <a:xfrm>
            <a:off x="6410691" y="378656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6418090" y="39998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32" name="TextBox 331"/>
          <p:cNvSpPr txBox="1"/>
          <p:nvPr/>
        </p:nvSpPr>
        <p:spPr>
          <a:xfrm>
            <a:off x="6417872" y="421586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33" name="TextBox 332"/>
          <p:cNvSpPr txBox="1"/>
          <p:nvPr/>
        </p:nvSpPr>
        <p:spPr>
          <a:xfrm>
            <a:off x="6417872" y="443464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34" name="TextBox 333"/>
          <p:cNvSpPr txBox="1"/>
          <p:nvPr/>
        </p:nvSpPr>
        <p:spPr>
          <a:xfrm>
            <a:off x="6417668" y="465063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35" name="TextBox 334"/>
          <p:cNvSpPr txBox="1"/>
          <p:nvPr/>
        </p:nvSpPr>
        <p:spPr>
          <a:xfrm>
            <a:off x="6725648" y="162092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36" name="TextBox 335"/>
          <p:cNvSpPr txBox="1"/>
          <p:nvPr/>
        </p:nvSpPr>
        <p:spPr>
          <a:xfrm>
            <a:off x="6726725" y="184017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37" name="TextBox 336"/>
          <p:cNvSpPr txBox="1"/>
          <p:nvPr/>
        </p:nvSpPr>
        <p:spPr>
          <a:xfrm>
            <a:off x="6726916" y="205568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38" name="TextBox 337"/>
          <p:cNvSpPr txBox="1"/>
          <p:nvPr/>
        </p:nvSpPr>
        <p:spPr>
          <a:xfrm>
            <a:off x="6723667" y="227251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39" name="TextBox 338"/>
          <p:cNvSpPr txBox="1"/>
          <p:nvPr/>
        </p:nvSpPr>
        <p:spPr>
          <a:xfrm>
            <a:off x="6726042" y="24834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0" name="TextBox 339"/>
          <p:cNvSpPr txBox="1"/>
          <p:nvPr/>
        </p:nvSpPr>
        <p:spPr>
          <a:xfrm>
            <a:off x="6724890" y="270350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6723667" y="291418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6726750" y="313376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6724312" y="335370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6723667" y="356499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5" name="TextBox 344"/>
          <p:cNvSpPr txBox="1"/>
          <p:nvPr/>
        </p:nvSpPr>
        <p:spPr>
          <a:xfrm>
            <a:off x="6724674" y="379055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6" name="TextBox 345"/>
          <p:cNvSpPr txBox="1"/>
          <p:nvPr/>
        </p:nvSpPr>
        <p:spPr>
          <a:xfrm>
            <a:off x="6723667" y="399698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7" name="TextBox 346"/>
          <p:cNvSpPr txBox="1"/>
          <p:nvPr/>
        </p:nvSpPr>
        <p:spPr>
          <a:xfrm>
            <a:off x="6724155" y="421624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8" name="TextBox 347"/>
          <p:cNvSpPr txBox="1"/>
          <p:nvPr/>
        </p:nvSpPr>
        <p:spPr>
          <a:xfrm>
            <a:off x="6723667" y="443581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49" name="TextBox 348"/>
          <p:cNvSpPr txBox="1"/>
          <p:nvPr/>
        </p:nvSpPr>
        <p:spPr>
          <a:xfrm>
            <a:off x="6723667" y="464815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50" name="TextBox 349"/>
          <p:cNvSpPr txBox="1"/>
          <p:nvPr/>
        </p:nvSpPr>
        <p:spPr>
          <a:xfrm>
            <a:off x="7039111" y="162732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1" name="TextBox 350"/>
          <p:cNvSpPr txBox="1"/>
          <p:nvPr/>
        </p:nvSpPr>
        <p:spPr>
          <a:xfrm>
            <a:off x="7039251" y="184235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2" name="TextBox 351"/>
          <p:cNvSpPr txBox="1"/>
          <p:nvPr/>
        </p:nvSpPr>
        <p:spPr>
          <a:xfrm>
            <a:off x="7039251" y="205837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3" name="TextBox 352"/>
          <p:cNvSpPr txBox="1"/>
          <p:nvPr/>
        </p:nvSpPr>
        <p:spPr>
          <a:xfrm>
            <a:off x="7039251" y="227440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4" name="TextBox 353"/>
          <p:cNvSpPr txBox="1"/>
          <p:nvPr/>
        </p:nvSpPr>
        <p:spPr>
          <a:xfrm>
            <a:off x="7031128" y="248676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5" name="TextBox 354"/>
          <p:cNvSpPr txBox="1"/>
          <p:nvPr/>
        </p:nvSpPr>
        <p:spPr>
          <a:xfrm>
            <a:off x="7039074" y="270619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6" name="TextBox 355"/>
          <p:cNvSpPr txBox="1"/>
          <p:nvPr/>
        </p:nvSpPr>
        <p:spPr>
          <a:xfrm>
            <a:off x="7039838" y="292359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7" name="TextBox 356"/>
          <p:cNvSpPr txBox="1"/>
          <p:nvPr/>
        </p:nvSpPr>
        <p:spPr>
          <a:xfrm>
            <a:off x="7039251" y="314285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8" name="TextBox 357"/>
          <p:cNvSpPr txBox="1"/>
          <p:nvPr/>
        </p:nvSpPr>
        <p:spPr>
          <a:xfrm>
            <a:off x="7039251" y="335452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59" name="TextBox 358"/>
          <p:cNvSpPr txBox="1"/>
          <p:nvPr/>
        </p:nvSpPr>
        <p:spPr>
          <a:xfrm>
            <a:off x="7039251" y="35705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0" name="TextBox 359"/>
          <p:cNvSpPr txBox="1"/>
          <p:nvPr/>
        </p:nvSpPr>
        <p:spPr>
          <a:xfrm>
            <a:off x="7039251" y="379092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1" name="TextBox 360"/>
          <p:cNvSpPr txBox="1"/>
          <p:nvPr/>
        </p:nvSpPr>
        <p:spPr>
          <a:xfrm>
            <a:off x="7039251" y="40025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2" name="TextBox 361"/>
          <p:cNvSpPr txBox="1"/>
          <p:nvPr/>
        </p:nvSpPr>
        <p:spPr>
          <a:xfrm>
            <a:off x="7031774" y="421586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3" name="TextBox 362"/>
          <p:cNvSpPr txBox="1"/>
          <p:nvPr/>
        </p:nvSpPr>
        <p:spPr>
          <a:xfrm>
            <a:off x="7039251" y="443899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4" name="TextBox 363"/>
          <p:cNvSpPr txBox="1"/>
          <p:nvPr/>
        </p:nvSpPr>
        <p:spPr>
          <a:xfrm>
            <a:off x="7039251" y="465066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5" name="TextBox 364"/>
          <p:cNvSpPr txBox="1"/>
          <p:nvPr/>
        </p:nvSpPr>
        <p:spPr>
          <a:xfrm>
            <a:off x="6101778" y="4868883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66" name="TextBox 365"/>
          <p:cNvSpPr txBox="1"/>
          <p:nvPr/>
        </p:nvSpPr>
        <p:spPr>
          <a:xfrm>
            <a:off x="6409588" y="487034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67" name="TextBox 366"/>
          <p:cNvSpPr txBox="1"/>
          <p:nvPr/>
        </p:nvSpPr>
        <p:spPr>
          <a:xfrm>
            <a:off x="6723667" y="487090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68" name="TextBox 367"/>
          <p:cNvSpPr txBox="1"/>
          <p:nvPr/>
        </p:nvSpPr>
        <p:spPr>
          <a:xfrm>
            <a:off x="7037882" y="486888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69" name="TextBox 368"/>
          <p:cNvSpPr txBox="1"/>
          <p:nvPr/>
        </p:nvSpPr>
        <p:spPr>
          <a:xfrm>
            <a:off x="7653305" y="161249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70" name="TextBox 369"/>
          <p:cNvSpPr txBox="1"/>
          <p:nvPr/>
        </p:nvSpPr>
        <p:spPr>
          <a:xfrm>
            <a:off x="7960849" y="161249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71" name="TextBox 370"/>
          <p:cNvSpPr txBox="1"/>
          <p:nvPr/>
        </p:nvSpPr>
        <p:spPr>
          <a:xfrm>
            <a:off x="8275194" y="161451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72" name="TextBox 371"/>
          <p:cNvSpPr txBox="1"/>
          <p:nvPr/>
        </p:nvSpPr>
        <p:spPr>
          <a:xfrm>
            <a:off x="8582289" y="161249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73" name="TextBox 372"/>
          <p:cNvSpPr txBox="1"/>
          <p:nvPr/>
        </p:nvSpPr>
        <p:spPr>
          <a:xfrm>
            <a:off x="7653305" y="184026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74" name="TextBox 373"/>
          <p:cNvSpPr txBox="1"/>
          <p:nvPr/>
        </p:nvSpPr>
        <p:spPr>
          <a:xfrm>
            <a:off x="7960849" y="18402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75" name="TextBox 374"/>
          <p:cNvSpPr txBox="1"/>
          <p:nvPr/>
        </p:nvSpPr>
        <p:spPr>
          <a:xfrm>
            <a:off x="8275194" y="184228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76" name="TextBox 375"/>
          <p:cNvSpPr txBox="1"/>
          <p:nvPr/>
        </p:nvSpPr>
        <p:spPr>
          <a:xfrm>
            <a:off x="8583856" y="183271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81" name="TextBox 380"/>
          <p:cNvSpPr txBox="1"/>
          <p:nvPr/>
        </p:nvSpPr>
        <p:spPr>
          <a:xfrm>
            <a:off x="7653305" y="205215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2" name="TextBox 381"/>
          <p:cNvSpPr txBox="1"/>
          <p:nvPr/>
        </p:nvSpPr>
        <p:spPr>
          <a:xfrm>
            <a:off x="7960849" y="205215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3" name="TextBox 382"/>
          <p:cNvSpPr txBox="1"/>
          <p:nvPr/>
        </p:nvSpPr>
        <p:spPr>
          <a:xfrm>
            <a:off x="8275194" y="205418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84" name="TextBox 383"/>
          <p:cNvSpPr txBox="1"/>
          <p:nvPr/>
        </p:nvSpPr>
        <p:spPr>
          <a:xfrm>
            <a:off x="8589409" y="205215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85" name="TextBox 384"/>
          <p:cNvSpPr txBox="1"/>
          <p:nvPr/>
        </p:nvSpPr>
        <p:spPr>
          <a:xfrm>
            <a:off x="7653305" y="226544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6" name="TextBox 385"/>
          <p:cNvSpPr txBox="1"/>
          <p:nvPr/>
        </p:nvSpPr>
        <p:spPr>
          <a:xfrm>
            <a:off x="7960849" y="22654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7" name="TextBox 386"/>
          <p:cNvSpPr txBox="1"/>
          <p:nvPr/>
        </p:nvSpPr>
        <p:spPr>
          <a:xfrm>
            <a:off x="8275194" y="226746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88" name="TextBox 387"/>
          <p:cNvSpPr txBox="1"/>
          <p:nvPr/>
        </p:nvSpPr>
        <p:spPr>
          <a:xfrm>
            <a:off x="8580499" y="22654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89" name="TextBox 388"/>
          <p:cNvSpPr txBox="1"/>
          <p:nvPr/>
        </p:nvSpPr>
        <p:spPr>
          <a:xfrm>
            <a:off x="7653305" y="2483849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90" name="TextBox 389"/>
          <p:cNvSpPr txBox="1"/>
          <p:nvPr/>
        </p:nvSpPr>
        <p:spPr>
          <a:xfrm>
            <a:off x="7960849" y="248384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91" name="TextBox 390"/>
          <p:cNvSpPr txBox="1"/>
          <p:nvPr/>
        </p:nvSpPr>
        <p:spPr>
          <a:xfrm>
            <a:off x="8275194" y="248587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2" name="TextBox 391"/>
          <p:cNvSpPr txBox="1"/>
          <p:nvPr/>
        </p:nvSpPr>
        <p:spPr>
          <a:xfrm>
            <a:off x="8584564" y="248293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93" name="TextBox 392"/>
          <p:cNvSpPr txBox="1"/>
          <p:nvPr/>
        </p:nvSpPr>
        <p:spPr>
          <a:xfrm>
            <a:off x="7652523" y="2704299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94" name="TextBox 393"/>
          <p:cNvSpPr txBox="1"/>
          <p:nvPr/>
        </p:nvSpPr>
        <p:spPr>
          <a:xfrm>
            <a:off x="7960067" y="270429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95" name="TextBox 394"/>
          <p:cNvSpPr txBox="1"/>
          <p:nvPr/>
        </p:nvSpPr>
        <p:spPr>
          <a:xfrm>
            <a:off x="8274412" y="270632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6" name="TextBox 395"/>
          <p:cNvSpPr txBox="1"/>
          <p:nvPr/>
        </p:nvSpPr>
        <p:spPr>
          <a:xfrm>
            <a:off x="8588627" y="270429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97" name="TextBox 396"/>
          <p:cNvSpPr txBox="1"/>
          <p:nvPr/>
        </p:nvSpPr>
        <p:spPr>
          <a:xfrm>
            <a:off x="7652523" y="292300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98" name="TextBox 397"/>
          <p:cNvSpPr txBox="1"/>
          <p:nvPr/>
        </p:nvSpPr>
        <p:spPr>
          <a:xfrm>
            <a:off x="7960067" y="292300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99" name="TextBox 398"/>
          <p:cNvSpPr txBox="1"/>
          <p:nvPr/>
        </p:nvSpPr>
        <p:spPr>
          <a:xfrm>
            <a:off x="8274412" y="292502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400" name="TextBox 399"/>
          <p:cNvSpPr txBox="1"/>
          <p:nvPr/>
        </p:nvSpPr>
        <p:spPr>
          <a:xfrm>
            <a:off x="8588627" y="292300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01" name="TextBox 400"/>
          <p:cNvSpPr txBox="1"/>
          <p:nvPr/>
        </p:nvSpPr>
        <p:spPr>
          <a:xfrm>
            <a:off x="7804923" y="335263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02" name="TextBox 401"/>
          <p:cNvSpPr txBox="1"/>
          <p:nvPr/>
        </p:nvSpPr>
        <p:spPr>
          <a:xfrm>
            <a:off x="7804923" y="357148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03" name="TextBox 402"/>
          <p:cNvSpPr txBox="1"/>
          <p:nvPr/>
        </p:nvSpPr>
        <p:spPr>
          <a:xfrm>
            <a:off x="7804923" y="378653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04" name="TextBox 403"/>
          <p:cNvSpPr txBox="1"/>
          <p:nvPr/>
        </p:nvSpPr>
        <p:spPr>
          <a:xfrm>
            <a:off x="8426536" y="334708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05" name="TextBox 404"/>
          <p:cNvSpPr txBox="1"/>
          <p:nvPr/>
        </p:nvSpPr>
        <p:spPr>
          <a:xfrm>
            <a:off x="8426536" y="356659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06" name="TextBox 405"/>
          <p:cNvSpPr txBox="1"/>
          <p:nvPr/>
        </p:nvSpPr>
        <p:spPr>
          <a:xfrm>
            <a:off x="8426536" y="378909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08" name="TextBox 407"/>
          <p:cNvSpPr txBox="1"/>
          <p:nvPr/>
        </p:nvSpPr>
        <p:spPr>
          <a:xfrm>
            <a:off x="2748956" y="2300765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9" name="TextBox 408"/>
          <p:cNvSpPr txBox="1"/>
          <p:nvPr/>
        </p:nvSpPr>
        <p:spPr>
          <a:xfrm>
            <a:off x="2757492" y="1872744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0" name="TextBox 409"/>
          <p:cNvSpPr txBox="1"/>
          <p:nvPr/>
        </p:nvSpPr>
        <p:spPr>
          <a:xfrm>
            <a:off x="2757042" y="2080638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" name="TextBox 410"/>
          <p:cNvSpPr txBox="1"/>
          <p:nvPr/>
        </p:nvSpPr>
        <p:spPr>
          <a:xfrm>
            <a:off x="2748955" y="1653768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2" name="TextBox 411"/>
          <p:cNvSpPr txBox="1"/>
          <p:nvPr/>
        </p:nvSpPr>
        <p:spPr>
          <a:xfrm>
            <a:off x="2755457" y="2512839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" name="TextBox 412"/>
          <p:cNvSpPr txBox="1"/>
          <p:nvPr/>
        </p:nvSpPr>
        <p:spPr>
          <a:xfrm>
            <a:off x="2748955" y="2742799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4" name="TextBox 413"/>
          <p:cNvSpPr txBox="1"/>
          <p:nvPr/>
        </p:nvSpPr>
        <p:spPr>
          <a:xfrm>
            <a:off x="2748941" y="2952866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5" name="TextBox 414"/>
          <p:cNvSpPr txBox="1"/>
          <p:nvPr/>
        </p:nvSpPr>
        <p:spPr>
          <a:xfrm>
            <a:off x="2748414" y="3167668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6" name="TextBox 415"/>
          <p:cNvSpPr txBox="1"/>
          <p:nvPr/>
        </p:nvSpPr>
        <p:spPr>
          <a:xfrm>
            <a:off x="2752273" y="3375724"/>
            <a:ext cx="3104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7" name="TextBox 416"/>
          <p:cNvSpPr txBox="1"/>
          <p:nvPr/>
        </p:nvSpPr>
        <p:spPr>
          <a:xfrm>
            <a:off x="2719205" y="3597704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8" name="TextBox 417"/>
          <p:cNvSpPr txBox="1"/>
          <p:nvPr/>
        </p:nvSpPr>
        <p:spPr>
          <a:xfrm>
            <a:off x="2721058" y="3808412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9" name="TextBox 418"/>
          <p:cNvSpPr txBox="1"/>
          <p:nvPr/>
        </p:nvSpPr>
        <p:spPr>
          <a:xfrm>
            <a:off x="2719036" y="4028606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0" name="TextBox 419"/>
          <p:cNvSpPr txBox="1"/>
          <p:nvPr/>
        </p:nvSpPr>
        <p:spPr>
          <a:xfrm>
            <a:off x="2719036" y="4246910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1" name="TextBox 420"/>
          <p:cNvSpPr txBox="1"/>
          <p:nvPr/>
        </p:nvSpPr>
        <p:spPr>
          <a:xfrm>
            <a:off x="2719036" y="446455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2" name="TextBox 421"/>
          <p:cNvSpPr txBox="1"/>
          <p:nvPr/>
        </p:nvSpPr>
        <p:spPr>
          <a:xfrm>
            <a:off x="2717604" y="4677012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4260785" y="1640578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5" name="TextBox 424"/>
          <p:cNvSpPr txBox="1"/>
          <p:nvPr/>
        </p:nvSpPr>
        <p:spPr>
          <a:xfrm>
            <a:off x="4260947" y="1868569"/>
            <a:ext cx="4603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6" name="TextBox 425"/>
          <p:cNvSpPr txBox="1"/>
          <p:nvPr/>
        </p:nvSpPr>
        <p:spPr>
          <a:xfrm>
            <a:off x="4260297" y="208591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7" name="TextBox 426"/>
          <p:cNvSpPr txBox="1"/>
          <p:nvPr/>
        </p:nvSpPr>
        <p:spPr>
          <a:xfrm>
            <a:off x="4259494" y="2297913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" name="TextBox 427"/>
          <p:cNvSpPr txBox="1"/>
          <p:nvPr/>
        </p:nvSpPr>
        <p:spPr>
          <a:xfrm>
            <a:off x="4274342" y="2510097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" name="TextBox 428"/>
          <p:cNvSpPr txBox="1"/>
          <p:nvPr/>
        </p:nvSpPr>
        <p:spPr>
          <a:xfrm>
            <a:off x="4267688" y="2727464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" name="TextBox 429"/>
          <p:cNvSpPr txBox="1"/>
          <p:nvPr/>
        </p:nvSpPr>
        <p:spPr>
          <a:xfrm>
            <a:off x="4267155" y="294192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" name="TextBox 430"/>
          <p:cNvSpPr txBox="1"/>
          <p:nvPr/>
        </p:nvSpPr>
        <p:spPr>
          <a:xfrm>
            <a:off x="4267155" y="3168212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" name="TextBox 431"/>
          <p:cNvSpPr txBox="1"/>
          <p:nvPr/>
        </p:nvSpPr>
        <p:spPr>
          <a:xfrm>
            <a:off x="4266115" y="3381082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" name="TextBox 432"/>
          <p:cNvSpPr txBox="1"/>
          <p:nvPr/>
        </p:nvSpPr>
        <p:spPr>
          <a:xfrm>
            <a:off x="4273282" y="3600175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" name="TextBox 433"/>
          <p:cNvSpPr txBox="1"/>
          <p:nvPr/>
        </p:nvSpPr>
        <p:spPr>
          <a:xfrm>
            <a:off x="4273809" y="3820466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" name="TextBox 434"/>
          <p:cNvSpPr txBox="1"/>
          <p:nvPr/>
        </p:nvSpPr>
        <p:spPr>
          <a:xfrm>
            <a:off x="4266115" y="4025675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6" name="TextBox 435"/>
          <p:cNvSpPr txBox="1"/>
          <p:nvPr/>
        </p:nvSpPr>
        <p:spPr>
          <a:xfrm>
            <a:off x="4266115" y="4245493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7" name="TextBox 436"/>
          <p:cNvSpPr txBox="1"/>
          <p:nvPr/>
        </p:nvSpPr>
        <p:spPr>
          <a:xfrm>
            <a:off x="4266822" y="4470396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" name="TextBox 437"/>
          <p:cNvSpPr txBox="1"/>
          <p:nvPr/>
        </p:nvSpPr>
        <p:spPr>
          <a:xfrm>
            <a:off x="4266115" y="4682960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9" name="TextBox 438"/>
          <p:cNvSpPr txBox="1"/>
          <p:nvPr/>
        </p:nvSpPr>
        <p:spPr>
          <a:xfrm>
            <a:off x="5817600" y="1653768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0" name="TextBox 439"/>
          <p:cNvSpPr txBox="1"/>
          <p:nvPr/>
        </p:nvSpPr>
        <p:spPr>
          <a:xfrm>
            <a:off x="5816703" y="1872743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1" name="TextBox 440"/>
          <p:cNvSpPr txBox="1"/>
          <p:nvPr/>
        </p:nvSpPr>
        <p:spPr>
          <a:xfrm>
            <a:off x="5818644" y="2085759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2" name="TextBox 441"/>
          <p:cNvSpPr txBox="1"/>
          <p:nvPr/>
        </p:nvSpPr>
        <p:spPr>
          <a:xfrm>
            <a:off x="5810400" y="2297483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3" name="TextBox 442"/>
          <p:cNvSpPr txBox="1"/>
          <p:nvPr/>
        </p:nvSpPr>
        <p:spPr>
          <a:xfrm>
            <a:off x="5810400" y="2517750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4" name="TextBox 443"/>
          <p:cNvSpPr txBox="1"/>
          <p:nvPr/>
        </p:nvSpPr>
        <p:spPr>
          <a:xfrm>
            <a:off x="5810400" y="2729256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5" name="TextBox 444"/>
          <p:cNvSpPr txBox="1"/>
          <p:nvPr/>
        </p:nvSpPr>
        <p:spPr>
          <a:xfrm>
            <a:off x="5810400" y="294963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6" name="TextBox 445"/>
          <p:cNvSpPr txBox="1"/>
          <p:nvPr/>
        </p:nvSpPr>
        <p:spPr>
          <a:xfrm>
            <a:off x="5810035" y="316821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7" name="TextBox 446"/>
          <p:cNvSpPr txBox="1"/>
          <p:nvPr/>
        </p:nvSpPr>
        <p:spPr>
          <a:xfrm>
            <a:off x="5809301" y="3381679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8" name="TextBox 447"/>
          <p:cNvSpPr txBox="1"/>
          <p:nvPr/>
        </p:nvSpPr>
        <p:spPr>
          <a:xfrm>
            <a:off x="5810253" y="3600175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9" name="TextBox 448"/>
          <p:cNvSpPr txBox="1"/>
          <p:nvPr/>
        </p:nvSpPr>
        <p:spPr>
          <a:xfrm>
            <a:off x="5811800" y="3819639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TextBox 449"/>
          <p:cNvSpPr txBox="1"/>
          <p:nvPr/>
        </p:nvSpPr>
        <p:spPr>
          <a:xfrm>
            <a:off x="5818281" y="4032438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TextBox 450"/>
          <p:cNvSpPr txBox="1"/>
          <p:nvPr/>
        </p:nvSpPr>
        <p:spPr>
          <a:xfrm>
            <a:off x="5810253" y="425063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" name="TextBox 451"/>
          <p:cNvSpPr txBox="1"/>
          <p:nvPr/>
        </p:nvSpPr>
        <p:spPr>
          <a:xfrm>
            <a:off x="5809301" y="4475539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3" name="TextBox 452"/>
          <p:cNvSpPr txBox="1"/>
          <p:nvPr/>
        </p:nvSpPr>
        <p:spPr>
          <a:xfrm>
            <a:off x="5817600" y="4682960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4" name="TextBox 453"/>
          <p:cNvSpPr txBox="1"/>
          <p:nvPr/>
        </p:nvSpPr>
        <p:spPr>
          <a:xfrm>
            <a:off x="5810400" y="4895767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5" name="TextBox 454"/>
          <p:cNvSpPr txBox="1"/>
          <p:nvPr/>
        </p:nvSpPr>
        <p:spPr>
          <a:xfrm>
            <a:off x="7362000" y="1651367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" name="TextBox 455"/>
          <p:cNvSpPr txBox="1"/>
          <p:nvPr/>
        </p:nvSpPr>
        <p:spPr>
          <a:xfrm>
            <a:off x="7354369" y="1869523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" name="TextBox 456"/>
          <p:cNvSpPr txBox="1"/>
          <p:nvPr/>
        </p:nvSpPr>
        <p:spPr>
          <a:xfrm>
            <a:off x="7362000" y="2081720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" name="TextBox 457"/>
          <p:cNvSpPr txBox="1"/>
          <p:nvPr/>
        </p:nvSpPr>
        <p:spPr>
          <a:xfrm>
            <a:off x="7354369" y="2293510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TextBox 458"/>
          <p:cNvSpPr txBox="1"/>
          <p:nvPr/>
        </p:nvSpPr>
        <p:spPr>
          <a:xfrm>
            <a:off x="7369688" y="2513507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" name="TextBox 459"/>
          <p:cNvSpPr txBox="1"/>
          <p:nvPr/>
        </p:nvSpPr>
        <p:spPr>
          <a:xfrm>
            <a:off x="7367528" y="2726157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TextBox 460"/>
          <p:cNvSpPr txBox="1"/>
          <p:nvPr/>
        </p:nvSpPr>
        <p:spPr>
          <a:xfrm>
            <a:off x="7368608" y="294479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2" name="TextBox 461"/>
          <p:cNvSpPr txBox="1"/>
          <p:nvPr/>
        </p:nvSpPr>
        <p:spPr>
          <a:xfrm>
            <a:off x="7362000" y="337496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" name="TextBox 462"/>
          <p:cNvSpPr txBox="1"/>
          <p:nvPr/>
        </p:nvSpPr>
        <p:spPr>
          <a:xfrm>
            <a:off x="7362000" y="359565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TextBox 463"/>
          <p:cNvSpPr txBox="1"/>
          <p:nvPr/>
        </p:nvSpPr>
        <p:spPr>
          <a:xfrm>
            <a:off x="7362000" y="3806287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모서리가 둥근 직사각형 464"/>
          <p:cNvSpPr/>
          <p:nvPr/>
        </p:nvSpPr>
        <p:spPr>
          <a:xfrm>
            <a:off x="2714400" y="5511930"/>
            <a:ext cx="4132800" cy="581365"/>
          </a:xfrm>
          <a:prstGeom prst="roundRect">
            <a:avLst>
              <a:gd name="adj" fmla="val 7980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7" name="TextBox 466"/>
          <p:cNvSpPr txBox="1"/>
          <p:nvPr/>
        </p:nvSpPr>
        <p:spPr>
          <a:xfrm>
            <a:off x="2723259" y="5578290"/>
            <a:ext cx="21351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endParaRPr lang="ko-KR" altLang="en-US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8" name="TextBox 467"/>
          <p:cNvSpPr txBox="1"/>
          <p:nvPr/>
        </p:nvSpPr>
        <p:spPr>
          <a:xfrm>
            <a:off x="2720752" y="5810400"/>
            <a:ext cx="213517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</a:t>
            </a:r>
            <a:endParaRPr lang="ko-KR" altLang="en-US" sz="105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0" name="TextBox 469"/>
          <p:cNvSpPr txBox="1"/>
          <p:nvPr/>
        </p:nvSpPr>
        <p:spPr>
          <a:xfrm>
            <a:off x="2844000" y="5604109"/>
            <a:ext cx="3264967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컴퓨터가 채점하므로</a:t>
            </a:r>
            <a:r>
              <a:rPr lang="en-US" altLang="ko-KR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35" spc="-1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마킹을</a:t>
            </a:r>
            <a:r>
              <a:rPr lang="ko-KR" altLang="en-US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꽉 채워서 해주시기 바랍니다</a:t>
            </a:r>
            <a:r>
              <a:rPr lang="en-US" altLang="ko-KR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35" spc="-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1" name="TextBox 470"/>
          <p:cNvSpPr txBox="1"/>
          <p:nvPr/>
        </p:nvSpPr>
        <p:spPr>
          <a:xfrm>
            <a:off x="2840762" y="5827247"/>
            <a:ext cx="3264967" cy="2231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하시면 안됩니다</a:t>
            </a:r>
            <a:r>
              <a:rPr lang="en-US" altLang="ko-KR" sz="835" spc="-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835" spc="-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2657431" y="1433866"/>
            <a:ext cx="41549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9" name="직사각형 478"/>
          <p:cNvSpPr/>
          <p:nvPr/>
        </p:nvSpPr>
        <p:spPr>
          <a:xfrm>
            <a:off x="4219221" y="1427588"/>
            <a:ext cx="41549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0" name="직사각형 479"/>
          <p:cNvSpPr/>
          <p:nvPr/>
        </p:nvSpPr>
        <p:spPr>
          <a:xfrm>
            <a:off x="5759440" y="1424787"/>
            <a:ext cx="41549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1" name="직사각형 480"/>
          <p:cNvSpPr/>
          <p:nvPr/>
        </p:nvSpPr>
        <p:spPr>
          <a:xfrm>
            <a:off x="7313426" y="1431946"/>
            <a:ext cx="415498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" name="직사각형 499"/>
          <p:cNvSpPr/>
          <p:nvPr/>
        </p:nvSpPr>
        <p:spPr>
          <a:xfrm>
            <a:off x="979200" y="1415123"/>
            <a:ext cx="1555200" cy="26127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1" name="직사각형 500"/>
          <p:cNvSpPr/>
          <p:nvPr/>
        </p:nvSpPr>
        <p:spPr>
          <a:xfrm>
            <a:off x="996974" y="2196310"/>
            <a:ext cx="1537151" cy="2311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" name="직사각형 501"/>
          <p:cNvSpPr/>
          <p:nvPr/>
        </p:nvSpPr>
        <p:spPr>
          <a:xfrm>
            <a:off x="996975" y="5106795"/>
            <a:ext cx="1533399" cy="20731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모서리가 둥근 직사각형 502"/>
          <p:cNvSpPr/>
          <p:nvPr/>
        </p:nvSpPr>
        <p:spPr>
          <a:xfrm>
            <a:off x="979200" y="1419849"/>
            <a:ext cx="1555200" cy="4673447"/>
          </a:xfrm>
          <a:prstGeom prst="roundRect">
            <a:avLst>
              <a:gd name="adj" fmla="val 4069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04" name="직선 연결선 503"/>
          <p:cNvCxnSpPr/>
          <p:nvPr/>
        </p:nvCxnSpPr>
        <p:spPr>
          <a:xfrm>
            <a:off x="979200" y="1664204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5" name="직선 연결선 504"/>
          <p:cNvCxnSpPr/>
          <p:nvPr/>
        </p:nvCxnSpPr>
        <p:spPr>
          <a:xfrm>
            <a:off x="979200" y="219207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6" name="직선 연결선 505"/>
          <p:cNvCxnSpPr/>
          <p:nvPr/>
        </p:nvCxnSpPr>
        <p:spPr>
          <a:xfrm>
            <a:off x="979200" y="243360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7" name="직선 연결선 506"/>
          <p:cNvCxnSpPr/>
          <p:nvPr/>
        </p:nvCxnSpPr>
        <p:spPr>
          <a:xfrm>
            <a:off x="979200" y="2700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8" name="직선 연결선 507"/>
          <p:cNvCxnSpPr/>
          <p:nvPr/>
        </p:nvCxnSpPr>
        <p:spPr>
          <a:xfrm>
            <a:off x="975600" y="2970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직선 연결선 508"/>
          <p:cNvCxnSpPr/>
          <p:nvPr/>
        </p:nvCxnSpPr>
        <p:spPr>
          <a:xfrm>
            <a:off x="972000" y="32328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직선 연결선 509"/>
          <p:cNvCxnSpPr/>
          <p:nvPr/>
        </p:nvCxnSpPr>
        <p:spPr>
          <a:xfrm>
            <a:off x="972000" y="3492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직선 연결선 510"/>
          <p:cNvCxnSpPr/>
          <p:nvPr/>
        </p:nvCxnSpPr>
        <p:spPr>
          <a:xfrm>
            <a:off x="972000" y="3751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직선 연결선 511"/>
          <p:cNvCxnSpPr/>
          <p:nvPr/>
        </p:nvCxnSpPr>
        <p:spPr>
          <a:xfrm>
            <a:off x="972000" y="40248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3" name="직선 연결선 512"/>
          <p:cNvCxnSpPr/>
          <p:nvPr/>
        </p:nvCxnSpPr>
        <p:spPr>
          <a:xfrm>
            <a:off x="972000" y="4284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직선 연결선 513"/>
          <p:cNvCxnSpPr/>
          <p:nvPr/>
        </p:nvCxnSpPr>
        <p:spPr>
          <a:xfrm>
            <a:off x="972000" y="4543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직선 연결선 514"/>
          <p:cNvCxnSpPr/>
          <p:nvPr/>
        </p:nvCxnSpPr>
        <p:spPr>
          <a:xfrm>
            <a:off x="972000" y="4813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6" name="직선 연결선 515"/>
          <p:cNvCxnSpPr/>
          <p:nvPr/>
        </p:nvCxnSpPr>
        <p:spPr>
          <a:xfrm>
            <a:off x="972000" y="5085184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7" name="직선 연결선 516"/>
          <p:cNvCxnSpPr/>
          <p:nvPr/>
        </p:nvCxnSpPr>
        <p:spPr>
          <a:xfrm>
            <a:off x="972000" y="531720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8" name="직선 연결선 517"/>
          <p:cNvCxnSpPr/>
          <p:nvPr/>
        </p:nvCxnSpPr>
        <p:spPr>
          <a:xfrm>
            <a:off x="12384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9" name="직선 연결선 518"/>
          <p:cNvCxnSpPr/>
          <p:nvPr/>
        </p:nvCxnSpPr>
        <p:spPr>
          <a:xfrm>
            <a:off x="14940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0" name="직선 연결선 519"/>
          <p:cNvCxnSpPr/>
          <p:nvPr/>
        </p:nvCxnSpPr>
        <p:spPr>
          <a:xfrm>
            <a:off x="17532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1" name="직선 연결선 520"/>
          <p:cNvCxnSpPr/>
          <p:nvPr/>
        </p:nvCxnSpPr>
        <p:spPr>
          <a:xfrm>
            <a:off x="20124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2" name="직선 연결선 521"/>
          <p:cNvCxnSpPr/>
          <p:nvPr/>
        </p:nvCxnSpPr>
        <p:spPr>
          <a:xfrm>
            <a:off x="22680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3" name="TextBox 522"/>
          <p:cNvSpPr txBox="1"/>
          <p:nvPr/>
        </p:nvSpPr>
        <p:spPr>
          <a:xfrm>
            <a:off x="1527667" y="1422000"/>
            <a:ext cx="63756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성명</a:t>
            </a:r>
          </a:p>
        </p:txBody>
      </p:sp>
      <p:sp>
        <p:nvSpPr>
          <p:cNvPr id="524" name="TextBox 523"/>
          <p:cNvSpPr txBox="1"/>
          <p:nvPr/>
        </p:nvSpPr>
        <p:spPr>
          <a:xfrm>
            <a:off x="1396800" y="2196000"/>
            <a:ext cx="72374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</a:t>
            </a:r>
          </a:p>
        </p:txBody>
      </p:sp>
      <p:sp>
        <p:nvSpPr>
          <p:cNvPr id="525" name="TextBox 524"/>
          <p:cNvSpPr txBox="1"/>
          <p:nvPr/>
        </p:nvSpPr>
        <p:spPr>
          <a:xfrm>
            <a:off x="1404000" y="5076000"/>
            <a:ext cx="1137416" cy="253916"/>
          </a:xfrm>
          <a:prstGeom prst="rect">
            <a:avLst/>
          </a:prstGeom>
          <a:noFill/>
        </p:spPr>
        <p:txBody>
          <a:bodyPr wrap="square" rIns="108000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감독확인</a:t>
            </a:r>
          </a:p>
        </p:txBody>
      </p:sp>
      <p:sp>
        <p:nvSpPr>
          <p:cNvPr id="526" name="TextBox 525"/>
          <p:cNvSpPr txBox="1"/>
          <p:nvPr/>
        </p:nvSpPr>
        <p:spPr>
          <a:xfrm>
            <a:off x="9288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27" name="TextBox 526"/>
          <p:cNvSpPr txBox="1"/>
          <p:nvPr/>
        </p:nvSpPr>
        <p:spPr>
          <a:xfrm>
            <a:off x="11880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28" name="TextBox 527"/>
          <p:cNvSpPr txBox="1"/>
          <p:nvPr/>
        </p:nvSpPr>
        <p:spPr>
          <a:xfrm>
            <a:off x="144412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29" name="TextBox 528"/>
          <p:cNvSpPr txBox="1"/>
          <p:nvPr/>
        </p:nvSpPr>
        <p:spPr>
          <a:xfrm>
            <a:off x="1707362" y="2664941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30" name="TextBox 529"/>
          <p:cNvSpPr txBox="1"/>
          <p:nvPr/>
        </p:nvSpPr>
        <p:spPr>
          <a:xfrm>
            <a:off x="19620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31" name="TextBox 530"/>
          <p:cNvSpPr txBox="1"/>
          <p:nvPr/>
        </p:nvSpPr>
        <p:spPr>
          <a:xfrm>
            <a:off x="2216696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32" name="TextBox 531"/>
          <p:cNvSpPr txBox="1"/>
          <p:nvPr/>
        </p:nvSpPr>
        <p:spPr>
          <a:xfrm>
            <a:off x="9288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33" name="TextBox 532"/>
          <p:cNvSpPr txBox="1"/>
          <p:nvPr/>
        </p:nvSpPr>
        <p:spPr>
          <a:xfrm>
            <a:off x="11880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34" name="TextBox 533"/>
          <p:cNvSpPr txBox="1"/>
          <p:nvPr/>
        </p:nvSpPr>
        <p:spPr>
          <a:xfrm>
            <a:off x="14472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35" name="TextBox 534"/>
          <p:cNvSpPr txBox="1"/>
          <p:nvPr/>
        </p:nvSpPr>
        <p:spPr>
          <a:xfrm>
            <a:off x="17028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36" name="TextBox 535"/>
          <p:cNvSpPr txBox="1"/>
          <p:nvPr/>
        </p:nvSpPr>
        <p:spPr>
          <a:xfrm>
            <a:off x="19584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37" name="TextBox 536"/>
          <p:cNvSpPr txBox="1"/>
          <p:nvPr/>
        </p:nvSpPr>
        <p:spPr>
          <a:xfrm>
            <a:off x="2216696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38" name="TextBox 537"/>
          <p:cNvSpPr txBox="1"/>
          <p:nvPr/>
        </p:nvSpPr>
        <p:spPr>
          <a:xfrm>
            <a:off x="9288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9" name="TextBox 538"/>
          <p:cNvSpPr txBox="1"/>
          <p:nvPr/>
        </p:nvSpPr>
        <p:spPr>
          <a:xfrm>
            <a:off x="11880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0" name="TextBox 539"/>
          <p:cNvSpPr txBox="1"/>
          <p:nvPr/>
        </p:nvSpPr>
        <p:spPr>
          <a:xfrm>
            <a:off x="144412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1" name="TextBox 540"/>
          <p:cNvSpPr txBox="1"/>
          <p:nvPr/>
        </p:nvSpPr>
        <p:spPr>
          <a:xfrm>
            <a:off x="17028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2" name="TextBox 541"/>
          <p:cNvSpPr txBox="1"/>
          <p:nvPr/>
        </p:nvSpPr>
        <p:spPr>
          <a:xfrm>
            <a:off x="19584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3" name="TextBox 542"/>
          <p:cNvSpPr txBox="1"/>
          <p:nvPr/>
        </p:nvSpPr>
        <p:spPr>
          <a:xfrm>
            <a:off x="2208778" y="319541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4" name="TextBox 543"/>
          <p:cNvSpPr txBox="1"/>
          <p:nvPr/>
        </p:nvSpPr>
        <p:spPr>
          <a:xfrm>
            <a:off x="9288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45" name="TextBox 544"/>
          <p:cNvSpPr txBox="1"/>
          <p:nvPr/>
        </p:nvSpPr>
        <p:spPr>
          <a:xfrm>
            <a:off x="11844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46" name="TextBox 545"/>
          <p:cNvSpPr txBox="1"/>
          <p:nvPr/>
        </p:nvSpPr>
        <p:spPr>
          <a:xfrm>
            <a:off x="144412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47" name="TextBox 546"/>
          <p:cNvSpPr txBox="1"/>
          <p:nvPr/>
        </p:nvSpPr>
        <p:spPr>
          <a:xfrm>
            <a:off x="17028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48" name="TextBox 547"/>
          <p:cNvSpPr txBox="1"/>
          <p:nvPr/>
        </p:nvSpPr>
        <p:spPr>
          <a:xfrm>
            <a:off x="19584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49" name="TextBox 548"/>
          <p:cNvSpPr txBox="1"/>
          <p:nvPr/>
        </p:nvSpPr>
        <p:spPr>
          <a:xfrm>
            <a:off x="2216696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0" name="TextBox 549"/>
          <p:cNvSpPr txBox="1"/>
          <p:nvPr/>
        </p:nvSpPr>
        <p:spPr>
          <a:xfrm>
            <a:off x="9288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51" name="TextBox 550"/>
          <p:cNvSpPr txBox="1"/>
          <p:nvPr/>
        </p:nvSpPr>
        <p:spPr>
          <a:xfrm>
            <a:off x="11880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52" name="TextBox 551"/>
          <p:cNvSpPr txBox="1"/>
          <p:nvPr/>
        </p:nvSpPr>
        <p:spPr>
          <a:xfrm>
            <a:off x="144412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53" name="TextBox 552"/>
          <p:cNvSpPr txBox="1"/>
          <p:nvPr/>
        </p:nvSpPr>
        <p:spPr>
          <a:xfrm>
            <a:off x="17028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54" name="TextBox 553"/>
          <p:cNvSpPr txBox="1"/>
          <p:nvPr/>
        </p:nvSpPr>
        <p:spPr>
          <a:xfrm>
            <a:off x="19584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55" name="TextBox 554"/>
          <p:cNvSpPr txBox="1"/>
          <p:nvPr/>
        </p:nvSpPr>
        <p:spPr>
          <a:xfrm>
            <a:off x="2216696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56" name="TextBox 555"/>
          <p:cNvSpPr txBox="1"/>
          <p:nvPr/>
        </p:nvSpPr>
        <p:spPr>
          <a:xfrm>
            <a:off x="928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57" name="TextBox 556"/>
          <p:cNvSpPr txBox="1"/>
          <p:nvPr/>
        </p:nvSpPr>
        <p:spPr>
          <a:xfrm>
            <a:off x="1180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58" name="TextBox 557"/>
          <p:cNvSpPr txBox="1"/>
          <p:nvPr/>
        </p:nvSpPr>
        <p:spPr>
          <a:xfrm>
            <a:off x="144412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59" name="TextBox 558"/>
          <p:cNvSpPr txBox="1"/>
          <p:nvPr/>
        </p:nvSpPr>
        <p:spPr>
          <a:xfrm>
            <a:off x="1702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60" name="TextBox 559"/>
          <p:cNvSpPr txBox="1"/>
          <p:nvPr/>
        </p:nvSpPr>
        <p:spPr>
          <a:xfrm>
            <a:off x="19584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61" name="TextBox 560"/>
          <p:cNvSpPr txBox="1"/>
          <p:nvPr/>
        </p:nvSpPr>
        <p:spPr>
          <a:xfrm>
            <a:off x="22176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62" name="TextBox 561"/>
          <p:cNvSpPr txBox="1"/>
          <p:nvPr/>
        </p:nvSpPr>
        <p:spPr>
          <a:xfrm>
            <a:off x="928800" y="4255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563" name="TextBox 562"/>
          <p:cNvSpPr txBox="1"/>
          <p:nvPr/>
        </p:nvSpPr>
        <p:spPr>
          <a:xfrm>
            <a:off x="11880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564" name="TextBox 563"/>
          <p:cNvSpPr txBox="1"/>
          <p:nvPr/>
        </p:nvSpPr>
        <p:spPr>
          <a:xfrm>
            <a:off x="144412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565" name="TextBox 564"/>
          <p:cNvSpPr txBox="1"/>
          <p:nvPr/>
        </p:nvSpPr>
        <p:spPr>
          <a:xfrm>
            <a:off x="17028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566" name="TextBox 565"/>
          <p:cNvSpPr txBox="1"/>
          <p:nvPr/>
        </p:nvSpPr>
        <p:spPr>
          <a:xfrm>
            <a:off x="19584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567" name="TextBox 566"/>
          <p:cNvSpPr txBox="1"/>
          <p:nvPr/>
        </p:nvSpPr>
        <p:spPr>
          <a:xfrm>
            <a:off x="2216696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568" name="TextBox 567"/>
          <p:cNvSpPr txBox="1"/>
          <p:nvPr/>
        </p:nvSpPr>
        <p:spPr>
          <a:xfrm>
            <a:off x="9288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569" name="TextBox 568"/>
          <p:cNvSpPr txBox="1"/>
          <p:nvPr/>
        </p:nvSpPr>
        <p:spPr>
          <a:xfrm>
            <a:off x="11844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570" name="TextBox 569"/>
          <p:cNvSpPr txBox="1"/>
          <p:nvPr/>
        </p:nvSpPr>
        <p:spPr>
          <a:xfrm>
            <a:off x="144412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571" name="TextBox 570"/>
          <p:cNvSpPr txBox="1"/>
          <p:nvPr/>
        </p:nvSpPr>
        <p:spPr>
          <a:xfrm>
            <a:off x="17028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572" name="TextBox 571"/>
          <p:cNvSpPr txBox="1"/>
          <p:nvPr/>
        </p:nvSpPr>
        <p:spPr>
          <a:xfrm>
            <a:off x="19584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573" name="TextBox 572"/>
          <p:cNvSpPr txBox="1"/>
          <p:nvPr/>
        </p:nvSpPr>
        <p:spPr>
          <a:xfrm>
            <a:off x="2216696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574" name="TextBox 573"/>
          <p:cNvSpPr txBox="1"/>
          <p:nvPr/>
        </p:nvSpPr>
        <p:spPr>
          <a:xfrm>
            <a:off x="9288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575" name="TextBox 574"/>
          <p:cNvSpPr txBox="1"/>
          <p:nvPr/>
        </p:nvSpPr>
        <p:spPr>
          <a:xfrm>
            <a:off x="1188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576" name="TextBox 575"/>
          <p:cNvSpPr txBox="1"/>
          <p:nvPr/>
        </p:nvSpPr>
        <p:spPr>
          <a:xfrm>
            <a:off x="14436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577" name="TextBox 576"/>
          <p:cNvSpPr txBox="1"/>
          <p:nvPr/>
        </p:nvSpPr>
        <p:spPr>
          <a:xfrm>
            <a:off x="17064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578" name="TextBox 577"/>
          <p:cNvSpPr txBox="1"/>
          <p:nvPr/>
        </p:nvSpPr>
        <p:spPr>
          <a:xfrm>
            <a:off x="1962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579" name="TextBox 578"/>
          <p:cNvSpPr txBox="1"/>
          <p:nvPr/>
        </p:nvSpPr>
        <p:spPr>
          <a:xfrm>
            <a:off x="2214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580" name="타원 579"/>
          <p:cNvSpPr/>
          <p:nvPr/>
        </p:nvSpPr>
        <p:spPr>
          <a:xfrm>
            <a:off x="1038757" y="2498867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타원 580"/>
          <p:cNvSpPr/>
          <p:nvPr/>
        </p:nvSpPr>
        <p:spPr>
          <a:xfrm>
            <a:off x="1296000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2" name="타원 581"/>
          <p:cNvSpPr/>
          <p:nvPr/>
        </p:nvSpPr>
        <p:spPr>
          <a:xfrm>
            <a:off x="1555200" y="2500353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" name="타원 582"/>
          <p:cNvSpPr/>
          <p:nvPr/>
        </p:nvSpPr>
        <p:spPr>
          <a:xfrm>
            <a:off x="1807935" y="250130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4" name="타원 583"/>
          <p:cNvSpPr/>
          <p:nvPr/>
        </p:nvSpPr>
        <p:spPr>
          <a:xfrm>
            <a:off x="2073951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5" name="타원 584"/>
          <p:cNvSpPr/>
          <p:nvPr/>
        </p:nvSpPr>
        <p:spPr>
          <a:xfrm>
            <a:off x="2330250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6" name="TextBox 585"/>
          <p:cNvSpPr txBox="1"/>
          <p:nvPr/>
        </p:nvSpPr>
        <p:spPr>
          <a:xfrm>
            <a:off x="988924" y="2447760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7" name="TextBox 586"/>
          <p:cNvSpPr txBox="1"/>
          <p:nvPr/>
        </p:nvSpPr>
        <p:spPr>
          <a:xfrm>
            <a:off x="1243183" y="2448000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8" name="TextBox 587"/>
          <p:cNvSpPr txBox="1"/>
          <p:nvPr/>
        </p:nvSpPr>
        <p:spPr>
          <a:xfrm>
            <a:off x="1502809" y="2445492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9" name="TextBox 588"/>
          <p:cNvSpPr txBox="1"/>
          <p:nvPr/>
        </p:nvSpPr>
        <p:spPr>
          <a:xfrm>
            <a:off x="1759896" y="2445475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0" name="TextBox 589"/>
          <p:cNvSpPr txBox="1"/>
          <p:nvPr/>
        </p:nvSpPr>
        <p:spPr>
          <a:xfrm>
            <a:off x="2020941" y="2450569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1" name="TextBox 590"/>
          <p:cNvSpPr txBox="1"/>
          <p:nvPr/>
        </p:nvSpPr>
        <p:spPr>
          <a:xfrm>
            <a:off x="2278513" y="2446715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2" name="TextBox 591"/>
          <p:cNvSpPr txBox="1"/>
          <p:nvPr/>
        </p:nvSpPr>
        <p:spPr>
          <a:xfrm>
            <a:off x="3399294" y="1412223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593" name="TextBox 592"/>
          <p:cNvSpPr txBox="1"/>
          <p:nvPr/>
        </p:nvSpPr>
        <p:spPr>
          <a:xfrm>
            <a:off x="4949057" y="1407082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595" name="TextBox 594"/>
          <p:cNvSpPr txBox="1"/>
          <p:nvPr/>
        </p:nvSpPr>
        <p:spPr>
          <a:xfrm>
            <a:off x="6479426" y="1412830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596" name="TextBox 595"/>
          <p:cNvSpPr txBox="1"/>
          <p:nvPr/>
        </p:nvSpPr>
        <p:spPr>
          <a:xfrm>
            <a:off x="8028860" y="1411114"/>
            <a:ext cx="648072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답란</a:t>
            </a:r>
          </a:p>
        </p:txBody>
      </p:sp>
      <p:sp>
        <p:nvSpPr>
          <p:cNvPr id="597" name="TextBox 596"/>
          <p:cNvSpPr txBox="1"/>
          <p:nvPr/>
        </p:nvSpPr>
        <p:spPr>
          <a:xfrm>
            <a:off x="4221130" y="422032"/>
            <a:ext cx="173477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dirty="0"/>
              <a:t>OOO </a:t>
            </a:r>
            <a:r>
              <a:rPr lang="ko-KR" altLang="en-US" sz="2400" dirty="0"/>
              <a:t>시험 </a:t>
            </a:r>
          </a:p>
        </p:txBody>
      </p:sp>
    </p:spTree>
    <p:extLst>
      <p:ext uri="{BB962C8B-B14F-4D97-AF65-F5344CB8AC3E}">
        <p14:creationId xmlns:p14="http://schemas.microsoft.com/office/powerpoint/2010/main" val="210153755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직사각형 350"/>
          <p:cNvSpPr/>
          <p:nvPr/>
        </p:nvSpPr>
        <p:spPr>
          <a:xfrm>
            <a:off x="2727875" y="1431839"/>
            <a:ext cx="464213" cy="467222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69621F77-61DA-4DB3-8263-AADCC54C0804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D4C3E4C-EA95-4424-8007-890141EEAD7C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0FEA8EA0-9AD9-47ED-8C69-AE142E71E155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D34854B6-41B8-447E-BFA7-6947DF1377B8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FAF6E00-C589-4B2D-B551-9E6FDE8BCE7B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FD25CBE-25BF-49B5-94D0-9DC35639477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5155104-EDE9-4438-BC2A-C4418CDF437B}"/>
              </a:ext>
            </a:extLst>
          </p:cNvPr>
          <p:cNvSpPr/>
          <p:nvPr/>
        </p:nvSpPr>
        <p:spPr>
          <a:xfrm>
            <a:off x="5850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DB495F0-5AD8-49FC-923B-1D7685586071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57B1EB0-7425-417C-8F09-32526F39A626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A9440BB6-9FD6-46EF-B282-AB693FDEBF4B}"/>
              </a:ext>
            </a:extLst>
          </p:cNvPr>
          <p:cNvSpPr/>
          <p:nvPr/>
        </p:nvSpPr>
        <p:spPr>
          <a:xfrm>
            <a:off x="6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D6DF8813-B01A-4C35-AD58-6707B628A987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1" name="모서리가 둥근 직사각형 420"/>
          <p:cNvSpPr/>
          <p:nvPr/>
        </p:nvSpPr>
        <p:spPr>
          <a:xfrm>
            <a:off x="2719390" y="1419849"/>
            <a:ext cx="6192688" cy="3449311"/>
          </a:xfrm>
          <a:prstGeom prst="roundRect">
            <a:avLst>
              <a:gd name="adj" fmla="val 748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양쪽 모서리가 둥근 사각형 1"/>
          <p:cNvSpPr/>
          <p:nvPr/>
        </p:nvSpPr>
        <p:spPr>
          <a:xfrm rot="10800000">
            <a:off x="2719390" y="4869160"/>
            <a:ext cx="3601762" cy="1224136"/>
          </a:xfrm>
          <a:prstGeom prst="round2SameRect">
            <a:avLst>
              <a:gd name="adj1" fmla="val 4118"/>
              <a:gd name="adj2" fmla="val 0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22" name="직선 연결선 421"/>
          <p:cNvCxnSpPr/>
          <p:nvPr/>
        </p:nvCxnSpPr>
        <p:spPr>
          <a:xfrm>
            <a:off x="3193200" y="1419849"/>
            <a:ext cx="0" cy="4673447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3" name="TextBox 422"/>
          <p:cNvSpPr txBox="1"/>
          <p:nvPr/>
        </p:nvSpPr>
        <p:spPr>
          <a:xfrm>
            <a:off x="2764915" y="1522426"/>
            <a:ext cx="64807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번호</a:t>
            </a:r>
          </a:p>
        </p:txBody>
      </p:sp>
      <p:cxnSp>
        <p:nvCxnSpPr>
          <p:cNvPr id="424" name="직선 연결선 423"/>
          <p:cNvCxnSpPr/>
          <p:nvPr/>
        </p:nvCxnSpPr>
        <p:spPr>
          <a:xfrm>
            <a:off x="3718800" y="1630148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5" name="직선 연결선 424"/>
          <p:cNvCxnSpPr/>
          <p:nvPr/>
        </p:nvCxnSpPr>
        <p:spPr>
          <a:xfrm>
            <a:off x="4232920" y="1637659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6" name="직선 연결선 425"/>
          <p:cNvCxnSpPr/>
          <p:nvPr/>
        </p:nvCxnSpPr>
        <p:spPr>
          <a:xfrm>
            <a:off x="4752000" y="1637659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직선 연결선 426"/>
          <p:cNvCxnSpPr/>
          <p:nvPr/>
        </p:nvCxnSpPr>
        <p:spPr>
          <a:xfrm>
            <a:off x="5277600" y="1628800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직선 연결선 427"/>
          <p:cNvCxnSpPr/>
          <p:nvPr/>
        </p:nvCxnSpPr>
        <p:spPr>
          <a:xfrm>
            <a:off x="5792400" y="1637659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직선 연결선 428"/>
          <p:cNvCxnSpPr/>
          <p:nvPr/>
        </p:nvCxnSpPr>
        <p:spPr>
          <a:xfrm>
            <a:off x="6314400" y="1628800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직선 연결선 429"/>
          <p:cNvCxnSpPr/>
          <p:nvPr/>
        </p:nvCxnSpPr>
        <p:spPr>
          <a:xfrm>
            <a:off x="6829200" y="1637659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직선 연결선 430"/>
          <p:cNvCxnSpPr/>
          <p:nvPr/>
        </p:nvCxnSpPr>
        <p:spPr>
          <a:xfrm>
            <a:off x="7351200" y="1637659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직선 연결선 431"/>
          <p:cNvCxnSpPr/>
          <p:nvPr/>
        </p:nvCxnSpPr>
        <p:spPr>
          <a:xfrm>
            <a:off x="7862400" y="1628800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직선 연결선 432"/>
          <p:cNvCxnSpPr/>
          <p:nvPr/>
        </p:nvCxnSpPr>
        <p:spPr>
          <a:xfrm>
            <a:off x="8391600" y="1628800"/>
            <a:ext cx="0" cy="323901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직선 연결선 433"/>
          <p:cNvCxnSpPr/>
          <p:nvPr/>
        </p:nvCxnSpPr>
        <p:spPr>
          <a:xfrm>
            <a:off x="3193200" y="1628800"/>
            <a:ext cx="5718878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5" name="직선 연결선 434"/>
          <p:cNvCxnSpPr/>
          <p:nvPr/>
        </p:nvCxnSpPr>
        <p:spPr>
          <a:xfrm>
            <a:off x="2720752" y="1844824"/>
            <a:ext cx="619132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6" name="직선 연결선 435"/>
          <p:cNvCxnSpPr/>
          <p:nvPr/>
        </p:nvCxnSpPr>
        <p:spPr>
          <a:xfrm>
            <a:off x="2722114" y="20376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7" name="직선 연결선 436"/>
          <p:cNvCxnSpPr/>
          <p:nvPr/>
        </p:nvCxnSpPr>
        <p:spPr>
          <a:xfrm>
            <a:off x="2720752" y="22428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" name="직선 연결선 437"/>
          <p:cNvCxnSpPr/>
          <p:nvPr/>
        </p:nvCxnSpPr>
        <p:spPr>
          <a:xfrm>
            <a:off x="2720752" y="24480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9" name="직선 연결선 438"/>
          <p:cNvCxnSpPr/>
          <p:nvPr/>
        </p:nvCxnSpPr>
        <p:spPr>
          <a:xfrm>
            <a:off x="2722114" y="2646000"/>
            <a:ext cx="6191326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0" name="직선 연결선 439"/>
          <p:cNvCxnSpPr/>
          <p:nvPr/>
        </p:nvCxnSpPr>
        <p:spPr>
          <a:xfrm>
            <a:off x="2720752" y="2852936"/>
            <a:ext cx="619132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1" name="직선 연결선 440"/>
          <p:cNvCxnSpPr/>
          <p:nvPr/>
        </p:nvCxnSpPr>
        <p:spPr>
          <a:xfrm>
            <a:off x="2720752" y="30492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2" name="직선 연결선 441"/>
          <p:cNvCxnSpPr/>
          <p:nvPr/>
        </p:nvCxnSpPr>
        <p:spPr>
          <a:xfrm>
            <a:off x="2720752" y="3257165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3" name="직선 연결선 442"/>
          <p:cNvCxnSpPr/>
          <p:nvPr/>
        </p:nvCxnSpPr>
        <p:spPr>
          <a:xfrm>
            <a:off x="2720752" y="34596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4" name="직선 연결선 443"/>
          <p:cNvCxnSpPr/>
          <p:nvPr/>
        </p:nvCxnSpPr>
        <p:spPr>
          <a:xfrm>
            <a:off x="2718000" y="3661200"/>
            <a:ext cx="6191326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5" name="직선 연결선 444"/>
          <p:cNvCxnSpPr/>
          <p:nvPr/>
        </p:nvCxnSpPr>
        <p:spPr>
          <a:xfrm>
            <a:off x="2718000" y="3861048"/>
            <a:ext cx="6191326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6" name="직선 연결선 445"/>
          <p:cNvCxnSpPr/>
          <p:nvPr/>
        </p:nvCxnSpPr>
        <p:spPr>
          <a:xfrm>
            <a:off x="2718000" y="40536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7" name="직선 연결선 446"/>
          <p:cNvCxnSpPr/>
          <p:nvPr/>
        </p:nvCxnSpPr>
        <p:spPr>
          <a:xfrm>
            <a:off x="2718000" y="42552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8" name="직선 연결선 447"/>
          <p:cNvCxnSpPr/>
          <p:nvPr/>
        </p:nvCxnSpPr>
        <p:spPr>
          <a:xfrm>
            <a:off x="2718000" y="42552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9" name="직선 연결선 448"/>
          <p:cNvCxnSpPr/>
          <p:nvPr/>
        </p:nvCxnSpPr>
        <p:spPr>
          <a:xfrm>
            <a:off x="2718000" y="4453200"/>
            <a:ext cx="61913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0" name="직선 연결선 449"/>
          <p:cNvCxnSpPr/>
          <p:nvPr/>
        </p:nvCxnSpPr>
        <p:spPr>
          <a:xfrm>
            <a:off x="2718000" y="4665600"/>
            <a:ext cx="6191326" cy="0"/>
          </a:xfrm>
          <a:prstGeom prst="line">
            <a:avLst/>
          </a:prstGeom>
          <a:ln w="952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1" name="직선 연결선 450"/>
          <p:cNvCxnSpPr/>
          <p:nvPr/>
        </p:nvCxnSpPr>
        <p:spPr>
          <a:xfrm>
            <a:off x="3190448" y="5086800"/>
            <a:ext cx="312395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2" name="직선 연결선 451"/>
          <p:cNvCxnSpPr/>
          <p:nvPr/>
        </p:nvCxnSpPr>
        <p:spPr>
          <a:xfrm>
            <a:off x="2718000" y="5281200"/>
            <a:ext cx="35964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3" name="직선 연결선 452"/>
          <p:cNvCxnSpPr/>
          <p:nvPr/>
        </p:nvCxnSpPr>
        <p:spPr>
          <a:xfrm>
            <a:off x="3718800" y="5093193"/>
            <a:ext cx="0" cy="10001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7" name="직선 연결선 456"/>
          <p:cNvCxnSpPr/>
          <p:nvPr/>
        </p:nvCxnSpPr>
        <p:spPr>
          <a:xfrm>
            <a:off x="4232920" y="5093193"/>
            <a:ext cx="0" cy="10001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8" name="직선 연결선 457"/>
          <p:cNvCxnSpPr/>
          <p:nvPr/>
        </p:nvCxnSpPr>
        <p:spPr>
          <a:xfrm>
            <a:off x="4752000" y="5091023"/>
            <a:ext cx="0" cy="10001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9" name="직선 연결선 458"/>
          <p:cNvCxnSpPr/>
          <p:nvPr/>
        </p:nvCxnSpPr>
        <p:spPr>
          <a:xfrm>
            <a:off x="5266800" y="5091023"/>
            <a:ext cx="0" cy="10001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0" name="직선 연결선 459"/>
          <p:cNvCxnSpPr/>
          <p:nvPr/>
        </p:nvCxnSpPr>
        <p:spPr>
          <a:xfrm>
            <a:off x="5792400" y="5093193"/>
            <a:ext cx="0" cy="100010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1" name="TextBox 460"/>
          <p:cNvSpPr txBox="1"/>
          <p:nvPr/>
        </p:nvSpPr>
        <p:spPr>
          <a:xfrm>
            <a:off x="3287772" y="1787939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73" name="TextBox 472"/>
          <p:cNvSpPr txBox="1"/>
          <p:nvPr/>
        </p:nvSpPr>
        <p:spPr>
          <a:xfrm>
            <a:off x="2792920" y="2424823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" name="TextBox 473"/>
          <p:cNvSpPr txBox="1"/>
          <p:nvPr/>
        </p:nvSpPr>
        <p:spPr>
          <a:xfrm>
            <a:off x="2792920" y="2019592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5" name="TextBox 474"/>
          <p:cNvSpPr txBox="1"/>
          <p:nvPr/>
        </p:nvSpPr>
        <p:spPr>
          <a:xfrm>
            <a:off x="2792920" y="2220229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6" name="TextBox 475"/>
          <p:cNvSpPr txBox="1"/>
          <p:nvPr/>
        </p:nvSpPr>
        <p:spPr>
          <a:xfrm>
            <a:off x="2792920" y="1829125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7" name="TextBox 476"/>
          <p:cNvSpPr txBox="1"/>
          <p:nvPr/>
        </p:nvSpPr>
        <p:spPr>
          <a:xfrm>
            <a:off x="2792920" y="2613683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8" name="TextBox 477"/>
          <p:cNvSpPr txBox="1"/>
          <p:nvPr/>
        </p:nvSpPr>
        <p:spPr>
          <a:xfrm>
            <a:off x="2792920" y="2823547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9" name="TextBox 478"/>
          <p:cNvSpPr txBox="1"/>
          <p:nvPr/>
        </p:nvSpPr>
        <p:spPr>
          <a:xfrm>
            <a:off x="2792920" y="3019443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0" name="TextBox 479"/>
          <p:cNvSpPr txBox="1"/>
          <p:nvPr/>
        </p:nvSpPr>
        <p:spPr>
          <a:xfrm>
            <a:off x="2792920" y="3241712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1" name="TextBox 480"/>
          <p:cNvSpPr txBox="1"/>
          <p:nvPr/>
        </p:nvSpPr>
        <p:spPr>
          <a:xfrm>
            <a:off x="2792920" y="3441920"/>
            <a:ext cx="33869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2" name="TextBox 481"/>
          <p:cNvSpPr txBox="1"/>
          <p:nvPr/>
        </p:nvSpPr>
        <p:spPr>
          <a:xfrm>
            <a:off x="2792920" y="3656607"/>
            <a:ext cx="3853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3" name="TextBox 482"/>
          <p:cNvSpPr txBox="1"/>
          <p:nvPr/>
        </p:nvSpPr>
        <p:spPr>
          <a:xfrm>
            <a:off x="2792920" y="3831876"/>
            <a:ext cx="3853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4" name="TextBox 483"/>
          <p:cNvSpPr txBox="1"/>
          <p:nvPr/>
        </p:nvSpPr>
        <p:spPr>
          <a:xfrm>
            <a:off x="2792920" y="4029505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" name="TextBox 484"/>
          <p:cNvSpPr txBox="1"/>
          <p:nvPr/>
        </p:nvSpPr>
        <p:spPr>
          <a:xfrm>
            <a:off x="2792920" y="4231478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6" name="TextBox 485"/>
          <p:cNvSpPr txBox="1"/>
          <p:nvPr/>
        </p:nvSpPr>
        <p:spPr>
          <a:xfrm>
            <a:off x="2792920" y="4434467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7" name="TextBox 486"/>
          <p:cNvSpPr txBox="1"/>
          <p:nvPr/>
        </p:nvSpPr>
        <p:spPr>
          <a:xfrm>
            <a:off x="2792920" y="4645104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8" name="TextBox 487"/>
          <p:cNvSpPr txBox="1"/>
          <p:nvPr/>
        </p:nvSpPr>
        <p:spPr>
          <a:xfrm>
            <a:off x="2792920" y="5252955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9" name="TextBox 488"/>
          <p:cNvSpPr txBox="1"/>
          <p:nvPr/>
        </p:nvSpPr>
        <p:spPr>
          <a:xfrm>
            <a:off x="2792920" y="5454583"/>
            <a:ext cx="46035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0" name="TextBox 489"/>
          <p:cNvSpPr txBox="1"/>
          <p:nvPr/>
        </p:nvSpPr>
        <p:spPr>
          <a:xfrm>
            <a:off x="2792920" y="5656211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1" name="TextBox 490"/>
          <p:cNvSpPr txBox="1"/>
          <p:nvPr/>
        </p:nvSpPr>
        <p:spPr>
          <a:xfrm>
            <a:off x="2792920" y="5857838"/>
            <a:ext cx="35319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2" name="TextBox 491"/>
          <p:cNvSpPr txBox="1"/>
          <p:nvPr/>
        </p:nvSpPr>
        <p:spPr>
          <a:xfrm>
            <a:off x="3287772" y="199768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3" name="TextBox 492"/>
          <p:cNvSpPr txBox="1"/>
          <p:nvPr/>
        </p:nvSpPr>
        <p:spPr>
          <a:xfrm>
            <a:off x="3287772" y="2202792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4" name="TextBox 493"/>
          <p:cNvSpPr txBox="1"/>
          <p:nvPr/>
        </p:nvSpPr>
        <p:spPr>
          <a:xfrm>
            <a:off x="3286410" y="239405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5" name="TextBox 494"/>
          <p:cNvSpPr txBox="1"/>
          <p:nvPr/>
        </p:nvSpPr>
        <p:spPr>
          <a:xfrm>
            <a:off x="3292881" y="259340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6" name="TextBox 495"/>
          <p:cNvSpPr txBox="1"/>
          <p:nvPr/>
        </p:nvSpPr>
        <p:spPr>
          <a:xfrm>
            <a:off x="3286410" y="2797818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7" name="TextBox 496"/>
          <p:cNvSpPr txBox="1"/>
          <p:nvPr/>
        </p:nvSpPr>
        <p:spPr>
          <a:xfrm>
            <a:off x="3286410" y="3000252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8" name="TextBox 497"/>
          <p:cNvSpPr txBox="1"/>
          <p:nvPr/>
        </p:nvSpPr>
        <p:spPr>
          <a:xfrm>
            <a:off x="3286410" y="320547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499" name="TextBox 498"/>
          <p:cNvSpPr txBox="1"/>
          <p:nvPr/>
        </p:nvSpPr>
        <p:spPr>
          <a:xfrm>
            <a:off x="3286410" y="3403853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0" name="TextBox 499"/>
          <p:cNvSpPr txBox="1"/>
          <p:nvPr/>
        </p:nvSpPr>
        <p:spPr>
          <a:xfrm>
            <a:off x="3286410" y="3607771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1" name="TextBox 500"/>
          <p:cNvSpPr txBox="1"/>
          <p:nvPr/>
        </p:nvSpPr>
        <p:spPr>
          <a:xfrm>
            <a:off x="3286410" y="3801207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2" name="TextBox 501"/>
          <p:cNvSpPr txBox="1"/>
          <p:nvPr/>
        </p:nvSpPr>
        <p:spPr>
          <a:xfrm>
            <a:off x="3294187" y="4011017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3" name="TextBox 502"/>
          <p:cNvSpPr txBox="1"/>
          <p:nvPr/>
        </p:nvSpPr>
        <p:spPr>
          <a:xfrm>
            <a:off x="3287084" y="4215265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4" name="TextBox 503"/>
          <p:cNvSpPr txBox="1"/>
          <p:nvPr/>
        </p:nvSpPr>
        <p:spPr>
          <a:xfrm>
            <a:off x="3286410" y="441293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5" name="TextBox 504"/>
          <p:cNvSpPr txBox="1"/>
          <p:nvPr/>
        </p:nvSpPr>
        <p:spPr>
          <a:xfrm>
            <a:off x="3286410" y="4617043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06" name="TextBox 505"/>
          <p:cNvSpPr txBox="1"/>
          <p:nvPr/>
        </p:nvSpPr>
        <p:spPr>
          <a:xfrm>
            <a:off x="3806925" y="178957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7" name="TextBox 506"/>
          <p:cNvSpPr txBox="1"/>
          <p:nvPr/>
        </p:nvSpPr>
        <p:spPr>
          <a:xfrm>
            <a:off x="3806891" y="19948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8" name="TextBox 507"/>
          <p:cNvSpPr txBox="1"/>
          <p:nvPr/>
        </p:nvSpPr>
        <p:spPr>
          <a:xfrm>
            <a:off x="3807377" y="220001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09" name="TextBox 508"/>
          <p:cNvSpPr txBox="1"/>
          <p:nvPr/>
        </p:nvSpPr>
        <p:spPr>
          <a:xfrm>
            <a:off x="3805529" y="239947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0" name="TextBox 509"/>
          <p:cNvSpPr txBox="1"/>
          <p:nvPr/>
        </p:nvSpPr>
        <p:spPr>
          <a:xfrm>
            <a:off x="3806453" y="260337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1" name="TextBox 510"/>
          <p:cNvSpPr txBox="1"/>
          <p:nvPr/>
        </p:nvSpPr>
        <p:spPr>
          <a:xfrm>
            <a:off x="3806453" y="279928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2" name="TextBox 511"/>
          <p:cNvSpPr txBox="1"/>
          <p:nvPr/>
        </p:nvSpPr>
        <p:spPr>
          <a:xfrm>
            <a:off x="3806453" y="30022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3" name="TextBox 512"/>
          <p:cNvSpPr txBox="1"/>
          <p:nvPr/>
        </p:nvSpPr>
        <p:spPr>
          <a:xfrm>
            <a:off x="3806453" y="320191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4" name="TextBox 513"/>
          <p:cNvSpPr txBox="1"/>
          <p:nvPr/>
        </p:nvSpPr>
        <p:spPr>
          <a:xfrm>
            <a:off x="3806453" y="340696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5" name="TextBox 514"/>
          <p:cNvSpPr txBox="1"/>
          <p:nvPr/>
        </p:nvSpPr>
        <p:spPr>
          <a:xfrm>
            <a:off x="3806453" y="36045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6" name="TextBox 515"/>
          <p:cNvSpPr txBox="1"/>
          <p:nvPr/>
        </p:nvSpPr>
        <p:spPr>
          <a:xfrm>
            <a:off x="3806453" y="380948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7" name="TextBox 516"/>
          <p:cNvSpPr txBox="1"/>
          <p:nvPr/>
        </p:nvSpPr>
        <p:spPr>
          <a:xfrm>
            <a:off x="3806453" y="400627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8" name="TextBox 517"/>
          <p:cNvSpPr txBox="1"/>
          <p:nvPr/>
        </p:nvSpPr>
        <p:spPr>
          <a:xfrm>
            <a:off x="3806453" y="421026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19" name="TextBox 518"/>
          <p:cNvSpPr txBox="1"/>
          <p:nvPr/>
        </p:nvSpPr>
        <p:spPr>
          <a:xfrm>
            <a:off x="3806453" y="441516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20" name="TextBox 519"/>
          <p:cNvSpPr txBox="1"/>
          <p:nvPr/>
        </p:nvSpPr>
        <p:spPr>
          <a:xfrm>
            <a:off x="3806452" y="461523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21" name="TextBox 520"/>
          <p:cNvSpPr txBox="1"/>
          <p:nvPr/>
        </p:nvSpPr>
        <p:spPr>
          <a:xfrm>
            <a:off x="3806452" y="523517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22" name="TextBox 521"/>
          <p:cNvSpPr txBox="1"/>
          <p:nvPr/>
        </p:nvSpPr>
        <p:spPr>
          <a:xfrm>
            <a:off x="3806451" y="544280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23" name="TextBox 522"/>
          <p:cNvSpPr txBox="1"/>
          <p:nvPr/>
        </p:nvSpPr>
        <p:spPr>
          <a:xfrm>
            <a:off x="3806450" y="564013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24" name="TextBox 523"/>
          <p:cNvSpPr txBox="1"/>
          <p:nvPr/>
        </p:nvSpPr>
        <p:spPr>
          <a:xfrm>
            <a:off x="3806449" y="583475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525" name="TextBox 524"/>
          <p:cNvSpPr txBox="1"/>
          <p:nvPr/>
        </p:nvSpPr>
        <p:spPr>
          <a:xfrm>
            <a:off x="3292881" y="5237976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26" name="TextBox 525"/>
          <p:cNvSpPr txBox="1"/>
          <p:nvPr/>
        </p:nvSpPr>
        <p:spPr>
          <a:xfrm>
            <a:off x="3286982" y="5434124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27" name="TextBox 526"/>
          <p:cNvSpPr txBox="1"/>
          <p:nvPr/>
        </p:nvSpPr>
        <p:spPr>
          <a:xfrm>
            <a:off x="3286045" y="5639860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28" name="TextBox 527"/>
          <p:cNvSpPr txBox="1"/>
          <p:nvPr/>
        </p:nvSpPr>
        <p:spPr>
          <a:xfrm>
            <a:off x="3286044" y="5838107"/>
            <a:ext cx="255912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529" name="TextBox 528"/>
          <p:cNvSpPr txBox="1"/>
          <p:nvPr/>
        </p:nvSpPr>
        <p:spPr>
          <a:xfrm>
            <a:off x="4318977" y="178793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0" name="TextBox 529"/>
          <p:cNvSpPr txBox="1"/>
          <p:nvPr/>
        </p:nvSpPr>
        <p:spPr>
          <a:xfrm>
            <a:off x="4318977" y="199358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1" name="TextBox 530"/>
          <p:cNvSpPr txBox="1"/>
          <p:nvPr/>
        </p:nvSpPr>
        <p:spPr>
          <a:xfrm>
            <a:off x="4325728" y="21901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2" name="TextBox 531"/>
          <p:cNvSpPr txBox="1"/>
          <p:nvPr/>
        </p:nvSpPr>
        <p:spPr>
          <a:xfrm>
            <a:off x="4318576" y="239703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3" name="TextBox 532"/>
          <p:cNvSpPr txBox="1"/>
          <p:nvPr/>
        </p:nvSpPr>
        <p:spPr>
          <a:xfrm>
            <a:off x="4325728" y="259966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4" name="TextBox 533"/>
          <p:cNvSpPr txBox="1"/>
          <p:nvPr/>
        </p:nvSpPr>
        <p:spPr>
          <a:xfrm>
            <a:off x="4318977" y="279632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5" name="TextBox 534"/>
          <p:cNvSpPr txBox="1"/>
          <p:nvPr/>
        </p:nvSpPr>
        <p:spPr>
          <a:xfrm>
            <a:off x="4326374" y="29943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6" name="TextBox 535"/>
          <p:cNvSpPr txBox="1"/>
          <p:nvPr/>
        </p:nvSpPr>
        <p:spPr>
          <a:xfrm>
            <a:off x="4325728" y="320507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7" name="TextBox 536"/>
          <p:cNvSpPr txBox="1"/>
          <p:nvPr/>
        </p:nvSpPr>
        <p:spPr>
          <a:xfrm>
            <a:off x="4325728" y="340385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8" name="TextBox 537"/>
          <p:cNvSpPr txBox="1"/>
          <p:nvPr/>
        </p:nvSpPr>
        <p:spPr>
          <a:xfrm>
            <a:off x="4325728" y="360217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39" name="TextBox 538"/>
          <p:cNvSpPr txBox="1"/>
          <p:nvPr/>
        </p:nvSpPr>
        <p:spPr>
          <a:xfrm>
            <a:off x="4318977" y="380577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0" name="TextBox 539"/>
          <p:cNvSpPr txBox="1"/>
          <p:nvPr/>
        </p:nvSpPr>
        <p:spPr>
          <a:xfrm>
            <a:off x="4325884" y="400377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1" name="TextBox 540"/>
          <p:cNvSpPr txBox="1"/>
          <p:nvPr/>
        </p:nvSpPr>
        <p:spPr>
          <a:xfrm>
            <a:off x="4318977" y="420839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2" name="TextBox 541"/>
          <p:cNvSpPr txBox="1"/>
          <p:nvPr/>
        </p:nvSpPr>
        <p:spPr>
          <a:xfrm>
            <a:off x="4318977" y="441337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3" name="TextBox 542"/>
          <p:cNvSpPr txBox="1"/>
          <p:nvPr/>
        </p:nvSpPr>
        <p:spPr>
          <a:xfrm>
            <a:off x="4318977" y="461024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4" name="TextBox 543"/>
          <p:cNvSpPr txBox="1"/>
          <p:nvPr/>
        </p:nvSpPr>
        <p:spPr>
          <a:xfrm>
            <a:off x="4318871" y="523349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5" name="TextBox 544"/>
          <p:cNvSpPr txBox="1"/>
          <p:nvPr/>
        </p:nvSpPr>
        <p:spPr>
          <a:xfrm>
            <a:off x="4325728" y="543612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6" name="TextBox 545"/>
          <p:cNvSpPr txBox="1"/>
          <p:nvPr/>
        </p:nvSpPr>
        <p:spPr>
          <a:xfrm>
            <a:off x="4325728" y="563312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7" name="TextBox 546"/>
          <p:cNvSpPr txBox="1"/>
          <p:nvPr/>
        </p:nvSpPr>
        <p:spPr>
          <a:xfrm>
            <a:off x="4318871" y="583810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548" name="TextBox 547"/>
          <p:cNvSpPr txBox="1"/>
          <p:nvPr/>
        </p:nvSpPr>
        <p:spPr>
          <a:xfrm>
            <a:off x="4843886" y="17995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49" name="TextBox 548"/>
          <p:cNvSpPr txBox="1"/>
          <p:nvPr/>
        </p:nvSpPr>
        <p:spPr>
          <a:xfrm>
            <a:off x="4843886" y="199857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0" name="TextBox 549"/>
          <p:cNvSpPr txBox="1"/>
          <p:nvPr/>
        </p:nvSpPr>
        <p:spPr>
          <a:xfrm>
            <a:off x="4843886" y="220354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1" name="TextBox 550"/>
          <p:cNvSpPr txBox="1"/>
          <p:nvPr/>
        </p:nvSpPr>
        <p:spPr>
          <a:xfrm>
            <a:off x="4843886" y="24013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2" name="TextBox 551"/>
          <p:cNvSpPr txBox="1"/>
          <p:nvPr/>
        </p:nvSpPr>
        <p:spPr>
          <a:xfrm>
            <a:off x="4849937" y="260563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3" name="TextBox 552"/>
          <p:cNvSpPr txBox="1"/>
          <p:nvPr/>
        </p:nvSpPr>
        <p:spPr>
          <a:xfrm>
            <a:off x="4843886" y="280434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4" name="TextBox 553"/>
          <p:cNvSpPr txBox="1"/>
          <p:nvPr/>
        </p:nvSpPr>
        <p:spPr>
          <a:xfrm>
            <a:off x="4843886" y="300088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5" name="TextBox 554"/>
          <p:cNvSpPr txBox="1"/>
          <p:nvPr/>
        </p:nvSpPr>
        <p:spPr>
          <a:xfrm>
            <a:off x="4843886" y="320610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6" name="TextBox 555"/>
          <p:cNvSpPr txBox="1"/>
          <p:nvPr/>
        </p:nvSpPr>
        <p:spPr>
          <a:xfrm>
            <a:off x="4843886" y="340981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7" name="TextBox 556"/>
          <p:cNvSpPr txBox="1"/>
          <p:nvPr/>
        </p:nvSpPr>
        <p:spPr>
          <a:xfrm>
            <a:off x="4843886" y="360754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8" name="TextBox 557"/>
          <p:cNvSpPr txBox="1"/>
          <p:nvPr/>
        </p:nvSpPr>
        <p:spPr>
          <a:xfrm>
            <a:off x="4843886" y="38055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59" name="TextBox 558"/>
          <p:cNvSpPr txBox="1"/>
          <p:nvPr/>
        </p:nvSpPr>
        <p:spPr>
          <a:xfrm>
            <a:off x="4843886" y="401101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0" name="TextBox 559"/>
          <p:cNvSpPr txBox="1"/>
          <p:nvPr/>
        </p:nvSpPr>
        <p:spPr>
          <a:xfrm>
            <a:off x="4843886" y="421581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1" name="TextBox 560"/>
          <p:cNvSpPr txBox="1"/>
          <p:nvPr/>
        </p:nvSpPr>
        <p:spPr>
          <a:xfrm>
            <a:off x="4843886" y="441211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2" name="TextBox 561"/>
          <p:cNvSpPr txBox="1"/>
          <p:nvPr/>
        </p:nvSpPr>
        <p:spPr>
          <a:xfrm>
            <a:off x="4843886" y="461763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4" name="TextBox 563"/>
          <p:cNvSpPr txBox="1"/>
          <p:nvPr/>
        </p:nvSpPr>
        <p:spPr>
          <a:xfrm>
            <a:off x="4842736" y="523910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5" name="TextBox 564"/>
          <p:cNvSpPr txBox="1"/>
          <p:nvPr/>
        </p:nvSpPr>
        <p:spPr>
          <a:xfrm>
            <a:off x="4842735" y="543300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6" name="TextBox 565"/>
          <p:cNvSpPr txBox="1"/>
          <p:nvPr/>
        </p:nvSpPr>
        <p:spPr>
          <a:xfrm>
            <a:off x="4844229" y="564278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7" name="TextBox 566"/>
          <p:cNvSpPr txBox="1"/>
          <p:nvPr/>
        </p:nvSpPr>
        <p:spPr>
          <a:xfrm>
            <a:off x="4852406" y="583747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568" name="TextBox 567"/>
          <p:cNvSpPr txBox="1"/>
          <p:nvPr/>
        </p:nvSpPr>
        <p:spPr>
          <a:xfrm>
            <a:off x="5365400" y="179235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69" name="TextBox 568"/>
          <p:cNvSpPr txBox="1"/>
          <p:nvPr/>
        </p:nvSpPr>
        <p:spPr>
          <a:xfrm>
            <a:off x="5364001" y="19956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0" name="TextBox 569"/>
          <p:cNvSpPr txBox="1"/>
          <p:nvPr/>
        </p:nvSpPr>
        <p:spPr>
          <a:xfrm>
            <a:off x="5365363" y="220101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1" name="TextBox 570"/>
          <p:cNvSpPr txBox="1"/>
          <p:nvPr/>
        </p:nvSpPr>
        <p:spPr>
          <a:xfrm>
            <a:off x="5361950" y="239852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2" name="TextBox 571"/>
          <p:cNvSpPr txBox="1"/>
          <p:nvPr/>
        </p:nvSpPr>
        <p:spPr>
          <a:xfrm>
            <a:off x="5365252" y="259653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3" name="TextBox 572"/>
          <p:cNvSpPr txBox="1"/>
          <p:nvPr/>
        </p:nvSpPr>
        <p:spPr>
          <a:xfrm>
            <a:off x="5364431" y="280032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4" name="TextBox 573"/>
          <p:cNvSpPr txBox="1"/>
          <p:nvPr/>
        </p:nvSpPr>
        <p:spPr>
          <a:xfrm>
            <a:off x="5365252" y="299761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5" name="TextBox 574"/>
          <p:cNvSpPr txBox="1"/>
          <p:nvPr/>
        </p:nvSpPr>
        <p:spPr>
          <a:xfrm>
            <a:off x="5365252" y="320287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6" name="TextBox 575"/>
          <p:cNvSpPr txBox="1"/>
          <p:nvPr/>
        </p:nvSpPr>
        <p:spPr>
          <a:xfrm>
            <a:off x="5363664" y="340821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7" name="TextBox 576"/>
          <p:cNvSpPr txBox="1"/>
          <p:nvPr/>
        </p:nvSpPr>
        <p:spPr>
          <a:xfrm>
            <a:off x="5365054" y="361292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8" name="TextBox 577"/>
          <p:cNvSpPr txBox="1"/>
          <p:nvPr/>
        </p:nvSpPr>
        <p:spPr>
          <a:xfrm>
            <a:off x="5365054" y="381015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79" name="TextBox 578"/>
          <p:cNvSpPr txBox="1"/>
          <p:nvPr/>
        </p:nvSpPr>
        <p:spPr>
          <a:xfrm>
            <a:off x="5365054" y="401485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0" name="TextBox 579"/>
          <p:cNvSpPr txBox="1"/>
          <p:nvPr/>
        </p:nvSpPr>
        <p:spPr>
          <a:xfrm>
            <a:off x="5355736" y="421242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1" name="TextBox 580"/>
          <p:cNvSpPr txBox="1"/>
          <p:nvPr/>
        </p:nvSpPr>
        <p:spPr>
          <a:xfrm>
            <a:off x="5365054" y="441138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2" name="TextBox 581"/>
          <p:cNvSpPr txBox="1"/>
          <p:nvPr/>
        </p:nvSpPr>
        <p:spPr>
          <a:xfrm>
            <a:off x="5365054" y="461452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3" name="TextBox 582"/>
          <p:cNvSpPr txBox="1"/>
          <p:nvPr/>
        </p:nvSpPr>
        <p:spPr>
          <a:xfrm>
            <a:off x="5364001" y="523797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4" name="TextBox 583"/>
          <p:cNvSpPr txBox="1"/>
          <p:nvPr/>
        </p:nvSpPr>
        <p:spPr>
          <a:xfrm>
            <a:off x="5364001" y="543300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5" name="TextBox 584"/>
          <p:cNvSpPr txBox="1"/>
          <p:nvPr/>
        </p:nvSpPr>
        <p:spPr>
          <a:xfrm>
            <a:off x="5357534" y="563856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6" name="TextBox 585"/>
          <p:cNvSpPr txBox="1"/>
          <p:nvPr/>
        </p:nvSpPr>
        <p:spPr>
          <a:xfrm>
            <a:off x="5364001" y="58362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587" name="TextBox 586"/>
          <p:cNvSpPr txBox="1"/>
          <p:nvPr/>
        </p:nvSpPr>
        <p:spPr>
          <a:xfrm>
            <a:off x="5878292" y="179156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88" name="TextBox 587"/>
          <p:cNvSpPr txBox="1"/>
          <p:nvPr/>
        </p:nvSpPr>
        <p:spPr>
          <a:xfrm>
            <a:off x="5884357" y="199529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89" name="TextBox 588"/>
          <p:cNvSpPr txBox="1"/>
          <p:nvPr/>
        </p:nvSpPr>
        <p:spPr>
          <a:xfrm>
            <a:off x="5877606" y="219308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0" name="TextBox 589"/>
          <p:cNvSpPr txBox="1"/>
          <p:nvPr/>
        </p:nvSpPr>
        <p:spPr>
          <a:xfrm>
            <a:off x="5877606" y="239787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2" name="TextBox 591"/>
          <p:cNvSpPr txBox="1"/>
          <p:nvPr/>
        </p:nvSpPr>
        <p:spPr>
          <a:xfrm>
            <a:off x="5877606" y="260337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3" name="TextBox 592"/>
          <p:cNvSpPr txBox="1"/>
          <p:nvPr/>
        </p:nvSpPr>
        <p:spPr>
          <a:xfrm>
            <a:off x="5884357" y="279994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4" name="TextBox 593"/>
          <p:cNvSpPr txBox="1"/>
          <p:nvPr/>
        </p:nvSpPr>
        <p:spPr>
          <a:xfrm>
            <a:off x="5884357" y="299761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5" name="TextBox 594"/>
          <p:cNvSpPr txBox="1"/>
          <p:nvPr/>
        </p:nvSpPr>
        <p:spPr>
          <a:xfrm>
            <a:off x="5877606" y="321009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6" name="TextBox 595"/>
          <p:cNvSpPr txBox="1"/>
          <p:nvPr/>
        </p:nvSpPr>
        <p:spPr>
          <a:xfrm>
            <a:off x="5877394" y="339991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7" name="TextBox 596"/>
          <p:cNvSpPr txBox="1"/>
          <p:nvPr/>
        </p:nvSpPr>
        <p:spPr>
          <a:xfrm>
            <a:off x="5883863" y="36045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8" name="TextBox 597"/>
          <p:cNvSpPr txBox="1"/>
          <p:nvPr/>
        </p:nvSpPr>
        <p:spPr>
          <a:xfrm>
            <a:off x="5877112" y="380187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599" name="TextBox 598"/>
          <p:cNvSpPr txBox="1"/>
          <p:nvPr/>
        </p:nvSpPr>
        <p:spPr>
          <a:xfrm>
            <a:off x="5883863" y="401427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0" name="TextBox 599"/>
          <p:cNvSpPr txBox="1"/>
          <p:nvPr/>
        </p:nvSpPr>
        <p:spPr>
          <a:xfrm>
            <a:off x="5877085" y="421242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1" name="TextBox 600"/>
          <p:cNvSpPr txBox="1"/>
          <p:nvPr/>
        </p:nvSpPr>
        <p:spPr>
          <a:xfrm>
            <a:off x="5877085" y="440992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2" name="TextBox 601"/>
          <p:cNvSpPr txBox="1"/>
          <p:nvPr/>
        </p:nvSpPr>
        <p:spPr>
          <a:xfrm>
            <a:off x="5877085" y="461311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3" name="TextBox 602"/>
          <p:cNvSpPr txBox="1"/>
          <p:nvPr/>
        </p:nvSpPr>
        <p:spPr>
          <a:xfrm>
            <a:off x="5877085" y="523517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4" name="TextBox 603"/>
          <p:cNvSpPr txBox="1"/>
          <p:nvPr/>
        </p:nvSpPr>
        <p:spPr>
          <a:xfrm>
            <a:off x="5883863" y="543907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5" name="TextBox 604"/>
          <p:cNvSpPr txBox="1"/>
          <p:nvPr/>
        </p:nvSpPr>
        <p:spPr>
          <a:xfrm>
            <a:off x="5883863" y="563927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6" name="TextBox 605"/>
          <p:cNvSpPr txBox="1"/>
          <p:nvPr/>
        </p:nvSpPr>
        <p:spPr>
          <a:xfrm>
            <a:off x="5877085" y="583550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607" name="TextBox 606"/>
          <p:cNvSpPr txBox="1"/>
          <p:nvPr/>
        </p:nvSpPr>
        <p:spPr>
          <a:xfrm>
            <a:off x="6407427" y="178793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08" name="TextBox 607"/>
          <p:cNvSpPr txBox="1"/>
          <p:nvPr/>
        </p:nvSpPr>
        <p:spPr>
          <a:xfrm>
            <a:off x="6399156" y="20047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09" name="TextBox 608"/>
          <p:cNvSpPr txBox="1"/>
          <p:nvPr/>
        </p:nvSpPr>
        <p:spPr>
          <a:xfrm>
            <a:off x="6406356" y="219660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0" name="TextBox 609"/>
          <p:cNvSpPr txBox="1"/>
          <p:nvPr/>
        </p:nvSpPr>
        <p:spPr>
          <a:xfrm>
            <a:off x="6406356" y="24013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1" name="TextBox 610"/>
          <p:cNvSpPr txBox="1"/>
          <p:nvPr/>
        </p:nvSpPr>
        <p:spPr>
          <a:xfrm>
            <a:off x="6399156" y="259887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2" name="TextBox 611"/>
          <p:cNvSpPr txBox="1"/>
          <p:nvPr/>
        </p:nvSpPr>
        <p:spPr>
          <a:xfrm>
            <a:off x="6399156" y="280311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3" name="TextBox 612"/>
          <p:cNvSpPr txBox="1"/>
          <p:nvPr/>
        </p:nvSpPr>
        <p:spPr>
          <a:xfrm>
            <a:off x="6406356" y="300833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4" name="TextBox 613"/>
          <p:cNvSpPr txBox="1"/>
          <p:nvPr/>
        </p:nvSpPr>
        <p:spPr>
          <a:xfrm>
            <a:off x="6406356" y="320633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5" name="TextBox 614"/>
          <p:cNvSpPr txBox="1"/>
          <p:nvPr/>
        </p:nvSpPr>
        <p:spPr>
          <a:xfrm>
            <a:off x="6398253" y="341041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6" name="TextBox 615"/>
          <p:cNvSpPr txBox="1"/>
          <p:nvPr/>
        </p:nvSpPr>
        <p:spPr>
          <a:xfrm>
            <a:off x="6398253" y="360640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7" name="TextBox 616"/>
          <p:cNvSpPr txBox="1"/>
          <p:nvPr/>
        </p:nvSpPr>
        <p:spPr>
          <a:xfrm>
            <a:off x="6405862" y="38055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8" name="TextBox 617"/>
          <p:cNvSpPr txBox="1"/>
          <p:nvPr/>
        </p:nvSpPr>
        <p:spPr>
          <a:xfrm>
            <a:off x="6405862" y="400354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19" name="TextBox 618"/>
          <p:cNvSpPr txBox="1"/>
          <p:nvPr/>
        </p:nvSpPr>
        <p:spPr>
          <a:xfrm>
            <a:off x="6398253" y="421526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20" name="TextBox 619"/>
          <p:cNvSpPr txBox="1"/>
          <p:nvPr/>
        </p:nvSpPr>
        <p:spPr>
          <a:xfrm>
            <a:off x="6398253" y="441686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21" name="TextBox 620"/>
          <p:cNvSpPr txBox="1"/>
          <p:nvPr/>
        </p:nvSpPr>
        <p:spPr>
          <a:xfrm>
            <a:off x="6398253" y="461298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622" name="TextBox 621"/>
          <p:cNvSpPr txBox="1"/>
          <p:nvPr/>
        </p:nvSpPr>
        <p:spPr>
          <a:xfrm>
            <a:off x="6917556" y="179381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23" name="TextBox 622"/>
          <p:cNvSpPr txBox="1"/>
          <p:nvPr/>
        </p:nvSpPr>
        <p:spPr>
          <a:xfrm>
            <a:off x="6915963" y="199681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24" name="TextBox 623"/>
          <p:cNvSpPr txBox="1"/>
          <p:nvPr/>
        </p:nvSpPr>
        <p:spPr>
          <a:xfrm>
            <a:off x="6915963" y="219636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25" name="TextBox 624"/>
          <p:cNvSpPr txBox="1"/>
          <p:nvPr/>
        </p:nvSpPr>
        <p:spPr>
          <a:xfrm>
            <a:off x="6922317" y="23992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26" name="TextBox 625"/>
          <p:cNvSpPr txBox="1"/>
          <p:nvPr/>
        </p:nvSpPr>
        <p:spPr>
          <a:xfrm>
            <a:off x="6915963" y="259875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27" name="TextBox 626"/>
          <p:cNvSpPr txBox="1"/>
          <p:nvPr/>
        </p:nvSpPr>
        <p:spPr>
          <a:xfrm>
            <a:off x="6916634" y="280218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28" name="TextBox 627"/>
          <p:cNvSpPr txBox="1"/>
          <p:nvPr/>
        </p:nvSpPr>
        <p:spPr>
          <a:xfrm>
            <a:off x="6915963" y="300090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29" name="TextBox 628"/>
          <p:cNvSpPr txBox="1"/>
          <p:nvPr/>
        </p:nvSpPr>
        <p:spPr>
          <a:xfrm>
            <a:off x="6922317" y="320375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0" name="TextBox 629"/>
          <p:cNvSpPr txBox="1"/>
          <p:nvPr/>
        </p:nvSpPr>
        <p:spPr>
          <a:xfrm>
            <a:off x="6922317" y="340869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1" name="TextBox 630"/>
          <p:cNvSpPr txBox="1"/>
          <p:nvPr/>
        </p:nvSpPr>
        <p:spPr>
          <a:xfrm>
            <a:off x="6915963" y="36045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2" name="TextBox 631"/>
          <p:cNvSpPr txBox="1"/>
          <p:nvPr/>
        </p:nvSpPr>
        <p:spPr>
          <a:xfrm>
            <a:off x="6915963" y="381195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3" name="TextBox 632"/>
          <p:cNvSpPr txBox="1"/>
          <p:nvPr/>
        </p:nvSpPr>
        <p:spPr>
          <a:xfrm>
            <a:off x="6916350" y="400851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4" name="TextBox 633"/>
          <p:cNvSpPr txBox="1"/>
          <p:nvPr/>
        </p:nvSpPr>
        <p:spPr>
          <a:xfrm>
            <a:off x="6916634" y="421453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5" name="TextBox 634"/>
          <p:cNvSpPr txBox="1"/>
          <p:nvPr/>
        </p:nvSpPr>
        <p:spPr>
          <a:xfrm>
            <a:off x="6916634" y="44186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6" name="TextBox 635"/>
          <p:cNvSpPr txBox="1"/>
          <p:nvPr/>
        </p:nvSpPr>
        <p:spPr>
          <a:xfrm>
            <a:off x="6915963" y="461704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637" name="TextBox 636"/>
          <p:cNvSpPr txBox="1"/>
          <p:nvPr/>
        </p:nvSpPr>
        <p:spPr>
          <a:xfrm>
            <a:off x="7436162" y="178717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38" name="TextBox 637"/>
          <p:cNvSpPr txBox="1"/>
          <p:nvPr/>
        </p:nvSpPr>
        <p:spPr>
          <a:xfrm>
            <a:off x="7442365" y="19983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39" name="TextBox 638"/>
          <p:cNvSpPr txBox="1"/>
          <p:nvPr/>
        </p:nvSpPr>
        <p:spPr>
          <a:xfrm>
            <a:off x="7442516" y="22030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0" name="TextBox 639"/>
          <p:cNvSpPr txBox="1"/>
          <p:nvPr/>
        </p:nvSpPr>
        <p:spPr>
          <a:xfrm>
            <a:off x="7436162" y="239973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1" name="TextBox 640"/>
          <p:cNvSpPr txBox="1"/>
          <p:nvPr/>
        </p:nvSpPr>
        <p:spPr>
          <a:xfrm>
            <a:off x="7436162" y="259864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2" name="TextBox 641"/>
          <p:cNvSpPr txBox="1"/>
          <p:nvPr/>
        </p:nvSpPr>
        <p:spPr>
          <a:xfrm>
            <a:off x="7444005" y="280311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3" name="TextBox 642"/>
          <p:cNvSpPr txBox="1"/>
          <p:nvPr/>
        </p:nvSpPr>
        <p:spPr>
          <a:xfrm>
            <a:off x="7436162" y="300068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4" name="TextBox 643"/>
          <p:cNvSpPr txBox="1"/>
          <p:nvPr/>
        </p:nvSpPr>
        <p:spPr>
          <a:xfrm>
            <a:off x="7442516" y="320490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5" name="TextBox 644"/>
          <p:cNvSpPr txBox="1"/>
          <p:nvPr/>
        </p:nvSpPr>
        <p:spPr>
          <a:xfrm>
            <a:off x="7435400" y="340976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6" name="TextBox 645"/>
          <p:cNvSpPr txBox="1"/>
          <p:nvPr/>
        </p:nvSpPr>
        <p:spPr>
          <a:xfrm>
            <a:off x="7442037" y="360670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7" name="TextBox 646"/>
          <p:cNvSpPr txBox="1"/>
          <p:nvPr/>
        </p:nvSpPr>
        <p:spPr>
          <a:xfrm>
            <a:off x="7442066" y="381033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8" name="TextBox 647"/>
          <p:cNvSpPr txBox="1"/>
          <p:nvPr/>
        </p:nvSpPr>
        <p:spPr>
          <a:xfrm>
            <a:off x="7435400" y="401021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49" name="TextBox 648"/>
          <p:cNvSpPr txBox="1"/>
          <p:nvPr/>
        </p:nvSpPr>
        <p:spPr>
          <a:xfrm>
            <a:off x="7434058" y="421520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50" name="TextBox 649"/>
          <p:cNvSpPr txBox="1"/>
          <p:nvPr/>
        </p:nvSpPr>
        <p:spPr>
          <a:xfrm>
            <a:off x="7442516" y="441246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51" name="TextBox 650"/>
          <p:cNvSpPr txBox="1"/>
          <p:nvPr/>
        </p:nvSpPr>
        <p:spPr>
          <a:xfrm>
            <a:off x="7435098" y="461704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652" name="TextBox 651"/>
          <p:cNvSpPr txBox="1"/>
          <p:nvPr/>
        </p:nvSpPr>
        <p:spPr>
          <a:xfrm>
            <a:off x="7961680" y="179381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54" name="TextBox 653"/>
          <p:cNvSpPr txBox="1"/>
          <p:nvPr/>
        </p:nvSpPr>
        <p:spPr>
          <a:xfrm>
            <a:off x="7960318" y="199716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55" name="TextBox 654"/>
          <p:cNvSpPr txBox="1"/>
          <p:nvPr/>
        </p:nvSpPr>
        <p:spPr>
          <a:xfrm>
            <a:off x="7953564" y="220215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56" name="TextBox 655"/>
          <p:cNvSpPr txBox="1"/>
          <p:nvPr/>
        </p:nvSpPr>
        <p:spPr>
          <a:xfrm>
            <a:off x="7953564" y="239945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57" name="TextBox 656"/>
          <p:cNvSpPr txBox="1"/>
          <p:nvPr/>
        </p:nvSpPr>
        <p:spPr>
          <a:xfrm>
            <a:off x="7960318" y="260495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58" name="TextBox 657"/>
          <p:cNvSpPr txBox="1"/>
          <p:nvPr/>
        </p:nvSpPr>
        <p:spPr>
          <a:xfrm>
            <a:off x="7953564" y="280218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59" name="TextBox 658"/>
          <p:cNvSpPr txBox="1"/>
          <p:nvPr/>
        </p:nvSpPr>
        <p:spPr>
          <a:xfrm>
            <a:off x="7960318" y="30072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0" name="TextBox 659"/>
          <p:cNvSpPr txBox="1"/>
          <p:nvPr/>
        </p:nvSpPr>
        <p:spPr>
          <a:xfrm>
            <a:off x="7960939" y="320345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1" name="TextBox 660"/>
          <p:cNvSpPr txBox="1"/>
          <p:nvPr/>
        </p:nvSpPr>
        <p:spPr>
          <a:xfrm>
            <a:off x="7960318" y="3402557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2" name="TextBox 661"/>
          <p:cNvSpPr txBox="1"/>
          <p:nvPr/>
        </p:nvSpPr>
        <p:spPr>
          <a:xfrm>
            <a:off x="7953236" y="360511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3" name="TextBox 662"/>
          <p:cNvSpPr txBox="1"/>
          <p:nvPr/>
        </p:nvSpPr>
        <p:spPr>
          <a:xfrm>
            <a:off x="7960318" y="381170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4" name="TextBox 663"/>
          <p:cNvSpPr txBox="1"/>
          <p:nvPr/>
        </p:nvSpPr>
        <p:spPr>
          <a:xfrm>
            <a:off x="7953236" y="401776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5" name="TextBox 664"/>
          <p:cNvSpPr txBox="1"/>
          <p:nvPr/>
        </p:nvSpPr>
        <p:spPr>
          <a:xfrm>
            <a:off x="7953236" y="421378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6" name="TextBox 665"/>
          <p:cNvSpPr txBox="1"/>
          <p:nvPr/>
        </p:nvSpPr>
        <p:spPr>
          <a:xfrm>
            <a:off x="7960318" y="441869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7" name="TextBox 666"/>
          <p:cNvSpPr txBox="1"/>
          <p:nvPr/>
        </p:nvSpPr>
        <p:spPr>
          <a:xfrm>
            <a:off x="7960318" y="4617032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⑩</a:t>
            </a:r>
          </a:p>
        </p:txBody>
      </p:sp>
      <p:sp>
        <p:nvSpPr>
          <p:cNvPr id="668" name="TextBox 667"/>
          <p:cNvSpPr txBox="1"/>
          <p:nvPr/>
        </p:nvSpPr>
        <p:spPr>
          <a:xfrm>
            <a:off x="8474434" y="179336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69" name="TextBox 668"/>
          <p:cNvSpPr txBox="1"/>
          <p:nvPr/>
        </p:nvSpPr>
        <p:spPr>
          <a:xfrm>
            <a:off x="8480199" y="199564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0" name="TextBox 669"/>
          <p:cNvSpPr txBox="1"/>
          <p:nvPr/>
        </p:nvSpPr>
        <p:spPr>
          <a:xfrm>
            <a:off x="8480199" y="2200925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1" name="TextBox 670"/>
          <p:cNvSpPr txBox="1"/>
          <p:nvPr/>
        </p:nvSpPr>
        <p:spPr>
          <a:xfrm>
            <a:off x="8472416" y="239920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2" name="TextBox 671"/>
          <p:cNvSpPr txBox="1"/>
          <p:nvPr/>
        </p:nvSpPr>
        <p:spPr>
          <a:xfrm>
            <a:off x="8472416" y="2597796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3" name="TextBox 672"/>
          <p:cNvSpPr txBox="1"/>
          <p:nvPr/>
        </p:nvSpPr>
        <p:spPr>
          <a:xfrm>
            <a:off x="8472416" y="280218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4" name="TextBox 673"/>
          <p:cNvSpPr txBox="1"/>
          <p:nvPr/>
        </p:nvSpPr>
        <p:spPr>
          <a:xfrm>
            <a:off x="8472416" y="300029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5" name="TextBox 674"/>
          <p:cNvSpPr txBox="1"/>
          <p:nvPr/>
        </p:nvSpPr>
        <p:spPr>
          <a:xfrm>
            <a:off x="8472416" y="3204049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6" name="TextBox 675"/>
          <p:cNvSpPr txBox="1"/>
          <p:nvPr/>
        </p:nvSpPr>
        <p:spPr>
          <a:xfrm>
            <a:off x="8472416" y="340869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7" name="TextBox 676"/>
          <p:cNvSpPr txBox="1"/>
          <p:nvPr/>
        </p:nvSpPr>
        <p:spPr>
          <a:xfrm>
            <a:off x="8480199" y="3604544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8" name="TextBox 677"/>
          <p:cNvSpPr txBox="1"/>
          <p:nvPr/>
        </p:nvSpPr>
        <p:spPr>
          <a:xfrm>
            <a:off x="8480199" y="381141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79" name="TextBox 678"/>
          <p:cNvSpPr txBox="1"/>
          <p:nvPr/>
        </p:nvSpPr>
        <p:spPr>
          <a:xfrm>
            <a:off x="8480199" y="4009820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80" name="TextBox 679"/>
          <p:cNvSpPr txBox="1"/>
          <p:nvPr/>
        </p:nvSpPr>
        <p:spPr>
          <a:xfrm>
            <a:off x="8480199" y="4212421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81" name="TextBox 680"/>
          <p:cNvSpPr txBox="1"/>
          <p:nvPr/>
        </p:nvSpPr>
        <p:spPr>
          <a:xfrm>
            <a:off x="8472416" y="4410258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82" name="TextBox 681"/>
          <p:cNvSpPr txBox="1"/>
          <p:nvPr/>
        </p:nvSpPr>
        <p:spPr>
          <a:xfrm>
            <a:off x="8480199" y="4614823"/>
            <a:ext cx="340528" cy="292388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3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⑪</a:t>
            </a:r>
          </a:p>
        </p:txBody>
      </p:sp>
      <p:sp>
        <p:nvSpPr>
          <p:cNvPr id="683" name="TextBox 682"/>
          <p:cNvSpPr txBox="1"/>
          <p:nvPr/>
        </p:nvSpPr>
        <p:spPr>
          <a:xfrm>
            <a:off x="2763548" y="4966637"/>
            <a:ext cx="64807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번호</a:t>
            </a:r>
          </a:p>
        </p:txBody>
      </p:sp>
      <p:sp>
        <p:nvSpPr>
          <p:cNvPr id="352" name="직사각형 351"/>
          <p:cNvSpPr/>
          <p:nvPr/>
        </p:nvSpPr>
        <p:spPr>
          <a:xfrm>
            <a:off x="979200" y="1415123"/>
            <a:ext cx="1555200" cy="26127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" name="직사각형 352"/>
          <p:cNvSpPr/>
          <p:nvPr/>
        </p:nvSpPr>
        <p:spPr>
          <a:xfrm>
            <a:off x="996974" y="2196310"/>
            <a:ext cx="1537151" cy="2311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4" name="직사각형 353"/>
          <p:cNvSpPr/>
          <p:nvPr/>
        </p:nvSpPr>
        <p:spPr>
          <a:xfrm>
            <a:off x="996975" y="5106795"/>
            <a:ext cx="1533399" cy="20731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5" name="모서리가 둥근 직사각형 354"/>
          <p:cNvSpPr/>
          <p:nvPr/>
        </p:nvSpPr>
        <p:spPr>
          <a:xfrm>
            <a:off x="979200" y="1419849"/>
            <a:ext cx="1555200" cy="4673447"/>
          </a:xfrm>
          <a:prstGeom prst="roundRect">
            <a:avLst>
              <a:gd name="adj" fmla="val 4069"/>
            </a:avLst>
          </a:prstGeom>
          <a:noFill/>
          <a:ln w="127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56" name="직선 연결선 355"/>
          <p:cNvCxnSpPr/>
          <p:nvPr/>
        </p:nvCxnSpPr>
        <p:spPr>
          <a:xfrm>
            <a:off x="979200" y="1664204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7" name="직선 연결선 356"/>
          <p:cNvCxnSpPr/>
          <p:nvPr/>
        </p:nvCxnSpPr>
        <p:spPr>
          <a:xfrm>
            <a:off x="979200" y="219207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8" name="직선 연결선 357"/>
          <p:cNvCxnSpPr/>
          <p:nvPr/>
        </p:nvCxnSpPr>
        <p:spPr>
          <a:xfrm>
            <a:off x="979200" y="243360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9" name="직선 연결선 358"/>
          <p:cNvCxnSpPr/>
          <p:nvPr/>
        </p:nvCxnSpPr>
        <p:spPr>
          <a:xfrm>
            <a:off x="979200" y="2700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0" name="직선 연결선 359"/>
          <p:cNvCxnSpPr/>
          <p:nvPr/>
        </p:nvCxnSpPr>
        <p:spPr>
          <a:xfrm>
            <a:off x="975600" y="2970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1" name="직선 연결선 360"/>
          <p:cNvCxnSpPr/>
          <p:nvPr/>
        </p:nvCxnSpPr>
        <p:spPr>
          <a:xfrm>
            <a:off x="972000" y="32328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2" name="직선 연결선 361"/>
          <p:cNvCxnSpPr/>
          <p:nvPr/>
        </p:nvCxnSpPr>
        <p:spPr>
          <a:xfrm>
            <a:off x="972000" y="3492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3" name="직선 연결선 362"/>
          <p:cNvCxnSpPr/>
          <p:nvPr/>
        </p:nvCxnSpPr>
        <p:spPr>
          <a:xfrm>
            <a:off x="972000" y="3751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4" name="직선 연결선 363"/>
          <p:cNvCxnSpPr/>
          <p:nvPr/>
        </p:nvCxnSpPr>
        <p:spPr>
          <a:xfrm>
            <a:off x="972000" y="40248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5" name="직선 연결선 364"/>
          <p:cNvCxnSpPr/>
          <p:nvPr/>
        </p:nvCxnSpPr>
        <p:spPr>
          <a:xfrm>
            <a:off x="972000" y="42840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6" name="직선 연결선 365"/>
          <p:cNvCxnSpPr/>
          <p:nvPr/>
        </p:nvCxnSpPr>
        <p:spPr>
          <a:xfrm>
            <a:off x="972000" y="4543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7" name="직선 연결선 366"/>
          <p:cNvCxnSpPr/>
          <p:nvPr/>
        </p:nvCxnSpPr>
        <p:spPr>
          <a:xfrm>
            <a:off x="972000" y="4813200"/>
            <a:ext cx="15552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8" name="직선 연결선 367"/>
          <p:cNvCxnSpPr/>
          <p:nvPr/>
        </p:nvCxnSpPr>
        <p:spPr>
          <a:xfrm>
            <a:off x="972000" y="5085184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9" name="직선 연결선 368"/>
          <p:cNvCxnSpPr/>
          <p:nvPr/>
        </p:nvCxnSpPr>
        <p:spPr>
          <a:xfrm>
            <a:off x="972000" y="5317200"/>
            <a:ext cx="155520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0" name="직선 연결선 369"/>
          <p:cNvCxnSpPr/>
          <p:nvPr/>
        </p:nvCxnSpPr>
        <p:spPr>
          <a:xfrm>
            <a:off x="12384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1" name="직선 연결선 370"/>
          <p:cNvCxnSpPr/>
          <p:nvPr/>
        </p:nvCxnSpPr>
        <p:spPr>
          <a:xfrm>
            <a:off x="14940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2" name="직선 연결선 371"/>
          <p:cNvCxnSpPr/>
          <p:nvPr/>
        </p:nvCxnSpPr>
        <p:spPr>
          <a:xfrm>
            <a:off x="17532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3" name="직선 연결선 372"/>
          <p:cNvCxnSpPr/>
          <p:nvPr/>
        </p:nvCxnSpPr>
        <p:spPr>
          <a:xfrm>
            <a:off x="20124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4" name="직선 연결선 373"/>
          <p:cNvCxnSpPr/>
          <p:nvPr/>
        </p:nvCxnSpPr>
        <p:spPr>
          <a:xfrm>
            <a:off x="2268000" y="2433600"/>
            <a:ext cx="0" cy="26515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5" name="TextBox 374"/>
          <p:cNvSpPr txBox="1"/>
          <p:nvPr/>
        </p:nvSpPr>
        <p:spPr>
          <a:xfrm>
            <a:off x="1527667" y="1422000"/>
            <a:ext cx="637566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성명</a:t>
            </a:r>
          </a:p>
        </p:txBody>
      </p:sp>
      <p:sp>
        <p:nvSpPr>
          <p:cNvPr id="376" name="TextBox 375"/>
          <p:cNvSpPr txBox="1"/>
          <p:nvPr/>
        </p:nvSpPr>
        <p:spPr>
          <a:xfrm>
            <a:off x="1396800" y="2196000"/>
            <a:ext cx="72374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수험번호</a:t>
            </a:r>
          </a:p>
        </p:txBody>
      </p:sp>
      <p:sp>
        <p:nvSpPr>
          <p:cNvPr id="377" name="TextBox 376"/>
          <p:cNvSpPr txBox="1"/>
          <p:nvPr/>
        </p:nvSpPr>
        <p:spPr>
          <a:xfrm>
            <a:off x="1404000" y="5076000"/>
            <a:ext cx="1137416" cy="253916"/>
          </a:xfrm>
          <a:prstGeom prst="rect">
            <a:avLst/>
          </a:prstGeom>
          <a:noFill/>
        </p:spPr>
        <p:txBody>
          <a:bodyPr wrap="square" rIns="108000" rtlCol="0">
            <a:spAutoFit/>
          </a:bodyPr>
          <a:lstStyle/>
          <a:p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감독확인</a:t>
            </a:r>
          </a:p>
        </p:txBody>
      </p:sp>
      <p:sp>
        <p:nvSpPr>
          <p:cNvPr id="378" name="TextBox 377"/>
          <p:cNvSpPr txBox="1"/>
          <p:nvPr/>
        </p:nvSpPr>
        <p:spPr>
          <a:xfrm>
            <a:off x="9288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79" name="TextBox 378"/>
          <p:cNvSpPr txBox="1"/>
          <p:nvPr/>
        </p:nvSpPr>
        <p:spPr>
          <a:xfrm>
            <a:off x="11880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0" name="TextBox 379"/>
          <p:cNvSpPr txBox="1"/>
          <p:nvPr/>
        </p:nvSpPr>
        <p:spPr>
          <a:xfrm>
            <a:off x="144412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1" name="TextBox 380"/>
          <p:cNvSpPr txBox="1"/>
          <p:nvPr/>
        </p:nvSpPr>
        <p:spPr>
          <a:xfrm>
            <a:off x="1707362" y="2664941"/>
            <a:ext cx="340528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2" name="TextBox 381"/>
          <p:cNvSpPr txBox="1"/>
          <p:nvPr/>
        </p:nvSpPr>
        <p:spPr>
          <a:xfrm>
            <a:off x="1962000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3" name="TextBox 382"/>
          <p:cNvSpPr txBox="1"/>
          <p:nvPr/>
        </p:nvSpPr>
        <p:spPr>
          <a:xfrm>
            <a:off x="2216696" y="2671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384" name="TextBox 383"/>
          <p:cNvSpPr txBox="1"/>
          <p:nvPr/>
        </p:nvSpPr>
        <p:spPr>
          <a:xfrm>
            <a:off x="9288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5" name="TextBox 384"/>
          <p:cNvSpPr txBox="1"/>
          <p:nvPr/>
        </p:nvSpPr>
        <p:spPr>
          <a:xfrm>
            <a:off x="11880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6" name="TextBox 385"/>
          <p:cNvSpPr txBox="1"/>
          <p:nvPr/>
        </p:nvSpPr>
        <p:spPr>
          <a:xfrm>
            <a:off x="14472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7" name="TextBox 386"/>
          <p:cNvSpPr txBox="1"/>
          <p:nvPr/>
        </p:nvSpPr>
        <p:spPr>
          <a:xfrm>
            <a:off x="17028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8" name="TextBox 387"/>
          <p:cNvSpPr txBox="1"/>
          <p:nvPr/>
        </p:nvSpPr>
        <p:spPr>
          <a:xfrm>
            <a:off x="1958400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89" name="TextBox 388"/>
          <p:cNvSpPr txBox="1"/>
          <p:nvPr/>
        </p:nvSpPr>
        <p:spPr>
          <a:xfrm>
            <a:off x="2216696" y="2934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390" name="TextBox 389"/>
          <p:cNvSpPr txBox="1"/>
          <p:nvPr/>
        </p:nvSpPr>
        <p:spPr>
          <a:xfrm>
            <a:off x="9288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1" name="TextBox 390"/>
          <p:cNvSpPr txBox="1"/>
          <p:nvPr/>
        </p:nvSpPr>
        <p:spPr>
          <a:xfrm>
            <a:off x="11880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2" name="TextBox 391"/>
          <p:cNvSpPr txBox="1"/>
          <p:nvPr/>
        </p:nvSpPr>
        <p:spPr>
          <a:xfrm>
            <a:off x="144412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3" name="TextBox 392"/>
          <p:cNvSpPr txBox="1"/>
          <p:nvPr/>
        </p:nvSpPr>
        <p:spPr>
          <a:xfrm>
            <a:off x="17028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4" name="TextBox 393"/>
          <p:cNvSpPr txBox="1"/>
          <p:nvPr/>
        </p:nvSpPr>
        <p:spPr>
          <a:xfrm>
            <a:off x="1958400" y="31968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5" name="TextBox 394"/>
          <p:cNvSpPr txBox="1"/>
          <p:nvPr/>
        </p:nvSpPr>
        <p:spPr>
          <a:xfrm>
            <a:off x="2208778" y="3195419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396" name="TextBox 395"/>
          <p:cNvSpPr txBox="1"/>
          <p:nvPr/>
        </p:nvSpPr>
        <p:spPr>
          <a:xfrm>
            <a:off x="9288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97" name="TextBox 396"/>
          <p:cNvSpPr txBox="1"/>
          <p:nvPr/>
        </p:nvSpPr>
        <p:spPr>
          <a:xfrm>
            <a:off x="11844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98" name="TextBox 397"/>
          <p:cNvSpPr txBox="1"/>
          <p:nvPr/>
        </p:nvSpPr>
        <p:spPr>
          <a:xfrm>
            <a:off x="144412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399" name="TextBox 398"/>
          <p:cNvSpPr txBox="1"/>
          <p:nvPr/>
        </p:nvSpPr>
        <p:spPr>
          <a:xfrm>
            <a:off x="17028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00" name="TextBox 399"/>
          <p:cNvSpPr txBox="1"/>
          <p:nvPr/>
        </p:nvSpPr>
        <p:spPr>
          <a:xfrm>
            <a:off x="1958400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01" name="TextBox 400"/>
          <p:cNvSpPr txBox="1"/>
          <p:nvPr/>
        </p:nvSpPr>
        <p:spPr>
          <a:xfrm>
            <a:off x="2216696" y="3459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402" name="TextBox 401"/>
          <p:cNvSpPr txBox="1"/>
          <p:nvPr/>
        </p:nvSpPr>
        <p:spPr>
          <a:xfrm>
            <a:off x="9288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403" name="TextBox 402"/>
          <p:cNvSpPr txBox="1"/>
          <p:nvPr/>
        </p:nvSpPr>
        <p:spPr>
          <a:xfrm>
            <a:off x="11880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404" name="TextBox 403"/>
          <p:cNvSpPr txBox="1"/>
          <p:nvPr/>
        </p:nvSpPr>
        <p:spPr>
          <a:xfrm>
            <a:off x="144412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405" name="TextBox 404"/>
          <p:cNvSpPr txBox="1"/>
          <p:nvPr/>
        </p:nvSpPr>
        <p:spPr>
          <a:xfrm>
            <a:off x="17028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406" name="TextBox 405"/>
          <p:cNvSpPr txBox="1"/>
          <p:nvPr/>
        </p:nvSpPr>
        <p:spPr>
          <a:xfrm>
            <a:off x="1958400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407" name="TextBox 406"/>
          <p:cNvSpPr txBox="1"/>
          <p:nvPr/>
        </p:nvSpPr>
        <p:spPr>
          <a:xfrm>
            <a:off x="2216696" y="37224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408" name="TextBox 407"/>
          <p:cNvSpPr txBox="1"/>
          <p:nvPr/>
        </p:nvSpPr>
        <p:spPr>
          <a:xfrm>
            <a:off x="928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409" name="TextBox 408"/>
          <p:cNvSpPr txBox="1"/>
          <p:nvPr/>
        </p:nvSpPr>
        <p:spPr>
          <a:xfrm>
            <a:off x="1180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410" name="TextBox 409"/>
          <p:cNvSpPr txBox="1"/>
          <p:nvPr/>
        </p:nvSpPr>
        <p:spPr>
          <a:xfrm>
            <a:off x="144412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411" name="TextBox 410"/>
          <p:cNvSpPr txBox="1"/>
          <p:nvPr/>
        </p:nvSpPr>
        <p:spPr>
          <a:xfrm>
            <a:off x="17028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412" name="TextBox 411"/>
          <p:cNvSpPr txBox="1"/>
          <p:nvPr/>
        </p:nvSpPr>
        <p:spPr>
          <a:xfrm>
            <a:off x="19584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413" name="TextBox 412"/>
          <p:cNvSpPr txBox="1"/>
          <p:nvPr/>
        </p:nvSpPr>
        <p:spPr>
          <a:xfrm>
            <a:off x="2217600" y="39816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414" name="TextBox 413"/>
          <p:cNvSpPr txBox="1"/>
          <p:nvPr/>
        </p:nvSpPr>
        <p:spPr>
          <a:xfrm>
            <a:off x="928800" y="42552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415" name="TextBox 414"/>
          <p:cNvSpPr txBox="1"/>
          <p:nvPr/>
        </p:nvSpPr>
        <p:spPr>
          <a:xfrm>
            <a:off x="11880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416" name="TextBox 415"/>
          <p:cNvSpPr txBox="1"/>
          <p:nvPr/>
        </p:nvSpPr>
        <p:spPr>
          <a:xfrm>
            <a:off x="144412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417" name="TextBox 416"/>
          <p:cNvSpPr txBox="1"/>
          <p:nvPr/>
        </p:nvSpPr>
        <p:spPr>
          <a:xfrm>
            <a:off x="17028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418" name="TextBox 417"/>
          <p:cNvSpPr txBox="1"/>
          <p:nvPr/>
        </p:nvSpPr>
        <p:spPr>
          <a:xfrm>
            <a:off x="1958400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419" name="TextBox 418"/>
          <p:cNvSpPr txBox="1"/>
          <p:nvPr/>
        </p:nvSpPr>
        <p:spPr>
          <a:xfrm>
            <a:off x="2216696" y="4257963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420" name="TextBox 419"/>
          <p:cNvSpPr txBox="1"/>
          <p:nvPr/>
        </p:nvSpPr>
        <p:spPr>
          <a:xfrm>
            <a:off x="9288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454" name="TextBox 453"/>
          <p:cNvSpPr txBox="1"/>
          <p:nvPr/>
        </p:nvSpPr>
        <p:spPr>
          <a:xfrm>
            <a:off x="11844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455" name="TextBox 454"/>
          <p:cNvSpPr txBox="1"/>
          <p:nvPr/>
        </p:nvSpPr>
        <p:spPr>
          <a:xfrm>
            <a:off x="144412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456" name="TextBox 455"/>
          <p:cNvSpPr txBox="1"/>
          <p:nvPr/>
        </p:nvSpPr>
        <p:spPr>
          <a:xfrm>
            <a:off x="17028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462" name="TextBox 461"/>
          <p:cNvSpPr txBox="1"/>
          <p:nvPr/>
        </p:nvSpPr>
        <p:spPr>
          <a:xfrm>
            <a:off x="1958400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463" name="TextBox 462"/>
          <p:cNvSpPr txBox="1"/>
          <p:nvPr/>
        </p:nvSpPr>
        <p:spPr>
          <a:xfrm>
            <a:off x="2216696" y="4518000"/>
            <a:ext cx="340528" cy="323165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</a:p>
        </p:txBody>
      </p:sp>
      <p:sp>
        <p:nvSpPr>
          <p:cNvPr id="464" name="TextBox 463"/>
          <p:cNvSpPr txBox="1"/>
          <p:nvPr/>
        </p:nvSpPr>
        <p:spPr>
          <a:xfrm>
            <a:off x="9288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465" name="TextBox 464"/>
          <p:cNvSpPr txBox="1"/>
          <p:nvPr/>
        </p:nvSpPr>
        <p:spPr>
          <a:xfrm>
            <a:off x="1188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466" name="TextBox 465"/>
          <p:cNvSpPr txBox="1"/>
          <p:nvPr/>
        </p:nvSpPr>
        <p:spPr>
          <a:xfrm>
            <a:off x="14436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467" name="TextBox 466"/>
          <p:cNvSpPr txBox="1"/>
          <p:nvPr/>
        </p:nvSpPr>
        <p:spPr>
          <a:xfrm>
            <a:off x="17064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468" name="TextBox 467"/>
          <p:cNvSpPr txBox="1"/>
          <p:nvPr/>
        </p:nvSpPr>
        <p:spPr>
          <a:xfrm>
            <a:off x="1962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469" name="TextBox 468"/>
          <p:cNvSpPr txBox="1"/>
          <p:nvPr/>
        </p:nvSpPr>
        <p:spPr>
          <a:xfrm>
            <a:off x="2214000" y="4780800"/>
            <a:ext cx="316802" cy="312393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43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  </a:t>
            </a:r>
          </a:p>
        </p:txBody>
      </p:sp>
      <p:sp>
        <p:nvSpPr>
          <p:cNvPr id="470" name="타원 469"/>
          <p:cNvSpPr/>
          <p:nvPr/>
        </p:nvSpPr>
        <p:spPr>
          <a:xfrm>
            <a:off x="1038757" y="2498867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1" name="타원 470"/>
          <p:cNvSpPr/>
          <p:nvPr/>
        </p:nvSpPr>
        <p:spPr>
          <a:xfrm>
            <a:off x="1296000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2" name="타원 471"/>
          <p:cNvSpPr/>
          <p:nvPr/>
        </p:nvSpPr>
        <p:spPr>
          <a:xfrm>
            <a:off x="1555200" y="2500353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타원 562"/>
          <p:cNvSpPr/>
          <p:nvPr/>
        </p:nvSpPr>
        <p:spPr>
          <a:xfrm>
            <a:off x="1807935" y="250130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1" name="타원 590"/>
          <p:cNvSpPr/>
          <p:nvPr/>
        </p:nvSpPr>
        <p:spPr>
          <a:xfrm>
            <a:off x="2073951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타원 652"/>
          <p:cNvSpPr/>
          <p:nvPr/>
        </p:nvSpPr>
        <p:spPr>
          <a:xfrm>
            <a:off x="2330250" y="2503116"/>
            <a:ext cx="146927" cy="149235"/>
          </a:xfrm>
          <a:prstGeom prst="ellipse">
            <a:avLst/>
          </a:prstGeom>
          <a:noFill/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TextBox 683"/>
          <p:cNvSpPr txBox="1"/>
          <p:nvPr/>
        </p:nvSpPr>
        <p:spPr>
          <a:xfrm>
            <a:off x="988924" y="2447760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TextBox 684"/>
          <p:cNvSpPr txBox="1"/>
          <p:nvPr/>
        </p:nvSpPr>
        <p:spPr>
          <a:xfrm>
            <a:off x="1243183" y="2448000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TextBox 685"/>
          <p:cNvSpPr txBox="1"/>
          <p:nvPr/>
        </p:nvSpPr>
        <p:spPr>
          <a:xfrm>
            <a:off x="1502809" y="2445492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TextBox 686"/>
          <p:cNvSpPr txBox="1"/>
          <p:nvPr/>
        </p:nvSpPr>
        <p:spPr>
          <a:xfrm>
            <a:off x="1759896" y="2445475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TextBox 687"/>
          <p:cNvSpPr txBox="1"/>
          <p:nvPr/>
        </p:nvSpPr>
        <p:spPr>
          <a:xfrm>
            <a:off x="2020941" y="2450569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TextBox 688"/>
          <p:cNvSpPr txBox="1"/>
          <p:nvPr/>
        </p:nvSpPr>
        <p:spPr>
          <a:xfrm>
            <a:off x="2278513" y="2446715"/>
            <a:ext cx="218701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TextBox 689"/>
          <p:cNvSpPr txBox="1"/>
          <p:nvPr/>
        </p:nvSpPr>
        <p:spPr>
          <a:xfrm>
            <a:off x="3399294" y="1412223"/>
            <a:ext cx="4561024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평가요소</a:t>
            </a:r>
          </a:p>
        </p:txBody>
      </p:sp>
      <p:sp>
        <p:nvSpPr>
          <p:cNvPr id="691" name="TextBox 690"/>
          <p:cNvSpPr txBox="1"/>
          <p:nvPr/>
        </p:nvSpPr>
        <p:spPr>
          <a:xfrm>
            <a:off x="4221130" y="422032"/>
            <a:ext cx="162576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dirty="0"/>
              <a:t>OOO </a:t>
            </a:r>
            <a:r>
              <a:rPr lang="ko-KR" altLang="en-US" sz="2400" dirty="0"/>
              <a:t>평가</a:t>
            </a:r>
          </a:p>
        </p:txBody>
      </p:sp>
    </p:spTree>
    <p:extLst>
      <p:ext uri="{BB962C8B-B14F-4D97-AF65-F5344CB8AC3E}">
        <p14:creationId xmlns:p14="http://schemas.microsoft.com/office/powerpoint/2010/main" val="9278930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CB54B4F1-9A73-2828-DB28-52A02BAA2FA1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8" name="직사각형 397">
            <a:extLst>
              <a:ext uri="{FF2B5EF4-FFF2-40B4-BE49-F238E27FC236}">
                <a16:creationId xmlns:a16="http://schemas.microsoft.com/office/drawing/2014/main" id="{95CB088D-BD03-5E4F-C3E8-18D68218EE33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8BEA159C-33F2-ED65-3508-A6321CF9E030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5D86ED79-EFEF-DC48-3ACD-7B2E4ECE8D9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1" name="직사각형 400">
            <a:extLst>
              <a:ext uri="{FF2B5EF4-FFF2-40B4-BE49-F238E27FC236}">
                <a16:creationId xmlns:a16="http://schemas.microsoft.com/office/drawing/2014/main" id="{4F3B080E-CCFB-75C8-8599-0105BDC7906B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2" name="직사각형 401">
            <a:extLst>
              <a:ext uri="{FF2B5EF4-FFF2-40B4-BE49-F238E27FC236}">
                <a16:creationId xmlns:a16="http://schemas.microsoft.com/office/drawing/2014/main" id="{21E1FA83-32DB-81D3-5645-073CBA47135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8EA16159-9648-C9D6-FDB1-FB999EC74C28}"/>
              </a:ext>
            </a:extLst>
          </p:cNvPr>
          <p:cNvSpPr/>
          <p:nvPr/>
        </p:nvSpPr>
        <p:spPr>
          <a:xfrm>
            <a:off x="5850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4" name="직사각형 403">
            <a:extLst>
              <a:ext uri="{FF2B5EF4-FFF2-40B4-BE49-F238E27FC236}">
                <a16:creationId xmlns:a16="http://schemas.microsoft.com/office/drawing/2014/main" id="{A5E18B82-C278-6AE0-FB2B-CCE3B47D4F5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8747A881-7B80-3B11-E8F5-F2BDB810279A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749" name="표 748">
            <a:extLst>
              <a:ext uri="{FF2B5EF4-FFF2-40B4-BE49-F238E27FC236}">
                <a16:creationId xmlns:a16="http://schemas.microsoft.com/office/drawing/2014/main" id="{9E8B2B3B-5248-02E7-D42C-C2BCAD64F5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444680"/>
              </p:ext>
            </p:extLst>
          </p:nvPr>
        </p:nvGraphicFramePr>
        <p:xfrm>
          <a:off x="3385540" y="487247"/>
          <a:ext cx="1935072" cy="6000076"/>
        </p:xfrm>
        <a:graphic>
          <a:graphicData uri="http://schemas.openxmlformats.org/drawingml/2006/table">
            <a:tbl>
              <a:tblPr/>
              <a:tblGrid>
                <a:gridCol w="505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97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8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750" name="TextBox 749">
            <a:extLst>
              <a:ext uri="{FF2B5EF4-FFF2-40B4-BE49-F238E27FC236}">
                <a16:creationId xmlns:a16="http://schemas.microsoft.com/office/drawing/2014/main" id="{7A496666-BFCE-B0A5-2E35-817AEFFBBAF6}"/>
              </a:ext>
            </a:extLst>
          </p:cNvPr>
          <p:cNvSpPr txBox="1"/>
          <p:nvPr/>
        </p:nvSpPr>
        <p:spPr>
          <a:xfrm>
            <a:off x="908356" y="407534"/>
            <a:ext cx="18643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24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OOO</a:t>
            </a:r>
            <a:r>
              <a:rPr lang="ko-KR" altLang="en-US" sz="24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개론</a:t>
            </a:r>
          </a:p>
        </p:txBody>
      </p:sp>
      <p:sp>
        <p:nvSpPr>
          <p:cNvPr id="751" name="사각형: 둥근 위쪽 모서리 750">
            <a:extLst>
              <a:ext uri="{FF2B5EF4-FFF2-40B4-BE49-F238E27FC236}">
                <a16:creationId xmlns:a16="http://schemas.microsoft.com/office/drawing/2014/main" id="{C83ED860-F4CB-A7C9-82CD-11A1FD1F7AC3}"/>
              </a:ext>
            </a:extLst>
          </p:cNvPr>
          <p:cNvSpPr/>
          <p:nvPr/>
        </p:nvSpPr>
        <p:spPr>
          <a:xfrm rot="16200000">
            <a:off x="658245" y="5749575"/>
            <a:ext cx="667225" cy="628732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752" name="사각형: 둥근 모서리 751">
            <a:extLst>
              <a:ext uri="{FF2B5EF4-FFF2-40B4-BE49-F238E27FC236}">
                <a16:creationId xmlns:a16="http://schemas.microsoft.com/office/drawing/2014/main" id="{67A49DE6-FB53-DDE3-625B-D356A1C60DEF}"/>
              </a:ext>
            </a:extLst>
          </p:cNvPr>
          <p:cNvSpPr/>
          <p:nvPr/>
        </p:nvSpPr>
        <p:spPr>
          <a:xfrm>
            <a:off x="677490" y="5724805"/>
            <a:ext cx="2343793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3" name="TextBox 752">
            <a:extLst>
              <a:ext uri="{FF2B5EF4-FFF2-40B4-BE49-F238E27FC236}">
                <a16:creationId xmlns:a16="http://schemas.microsoft.com/office/drawing/2014/main" id="{DA2DDD30-E0FB-3571-1180-EF86D8CABD16}"/>
              </a:ext>
            </a:extLst>
          </p:cNvPr>
          <p:cNvSpPr txBox="1"/>
          <p:nvPr/>
        </p:nvSpPr>
        <p:spPr>
          <a:xfrm>
            <a:off x="723277" y="5852152"/>
            <a:ext cx="65702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754" name="TextBox 753">
            <a:extLst>
              <a:ext uri="{FF2B5EF4-FFF2-40B4-BE49-F238E27FC236}">
                <a16:creationId xmlns:a16="http://schemas.microsoft.com/office/drawing/2014/main" id="{88F0BA74-FAF3-130A-13A1-81F228A73127}"/>
              </a:ext>
            </a:extLst>
          </p:cNvPr>
          <p:cNvSpPr txBox="1"/>
          <p:nvPr/>
        </p:nvSpPr>
        <p:spPr>
          <a:xfrm>
            <a:off x="1511232" y="6185001"/>
            <a:ext cx="1219793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cxnSp>
        <p:nvCxnSpPr>
          <p:cNvPr id="755" name="직선 연결선 754">
            <a:extLst>
              <a:ext uri="{FF2B5EF4-FFF2-40B4-BE49-F238E27FC236}">
                <a16:creationId xmlns:a16="http://schemas.microsoft.com/office/drawing/2014/main" id="{4A5BE5A0-237A-1C42-BD3E-F98F20574D69}"/>
              </a:ext>
            </a:extLst>
          </p:cNvPr>
          <p:cNvCxnSpPr>
            <a:cxnSpLocks/>
          </p:cNvCxnSpPr>
          <p:nvPr/>
        </p:nvCxnSpPr>
        <p:spPr>
          <a:xfrm>
            <a:off x="1308626" y="5728029"/>
            <a:ext cx="0" cy="648000"/>
          </a:xfrm>
          <a:prstGeom prst="line">
            <a:avLst/>
          </a:prstGeom>
          <a:ln w="6350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6" name="사각형: 둥근 모서리 755">
            <a:extLst>
              <a:ext uri="{FF2B5EF4-FFF2-40B4-BE49-F238E27FC236}">
                <a16:creationId xmlns:a16="http://schemas.microsoft.com/office/drawing/2014/main" id="{01811982-0555-9C60-AAF2-667B142A290F}"/>
              </a:ext>
            </a:extLst>
          </p:cNvPr>
          <p:cNvSpPr/>
          <p:nvPr/>
        </p:nvSpPr>
        <p:spPr>
          <a:xfrm>
            <a:off x="696301" y="1673032"/>
            <a:ext cx="2331995" cy="3765723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7" name="직사각형 756">
            <a:extLst>
              <a:ext uri="{FF2B5EF4-FFF2-40B4-BE49-F238E27FC236}">
                <a16:creationId xmlns:a16="http://schemas.microsoft.com/office/drawing/2014/main" id="{C70DC00C-CAB9-3239-0337-1E9FBD734E33}"/>
              </a:ext>
            </a:extLst>
          </p:cNvPr>
          <p:cNvSpPr/>
          <p:nvPr/>
        </p:nvSpPr>
        <p:spPr>
          <a:xfrm>
            <a:off x="774926" y="1736084"/>
            <a:ext cx="2171043" cy="194750"/>
          </a:xfrm>
          <a:prstGeom prst="rect">
            <a:avLst/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009BDD"/>
              </a:solidFill>
            </a:endParaRPr>
          </a:p>
        </p:txBody>
      </p:sp>
      <p:cxnSp>
        <p:nvCxnSpPr>
          <p:cNvPr id="758" name="직선 연결선 757">
            <a:extLst>
              <a:ext uri="{FF2B5EF4-FFF2-40B4-BE49-F238E27FC236}">
                <a16:creationId xmlns:a16="http://schemas.microsoft.com/office/drawing/2014/main" id="{E8DA5F24-374D-A947-66A8-8B36C373D345}"/>
              </a:ext>
            </a:extLst>
          </p:cNvPr>
          <p:cNvCxnSpPr>
            <a:cxnSpLocks/>
          </p:cNvCxnSpPr>
          <p:nvPr/>
        </p:nvCxnSpPr>
        <p:spPr>
          <a:xfrm>
            <a:off x="769553" y="1977573"/>
            <a:ext cx="2176942" cy="8206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9" name="직선 연결선 758">
            <a:extLst>
              <a:ext uri="{FF2B5EF4-FFF2-40B4-BE49-F238E27FC236}">
                <a16:creationId xmlns:a16="http://schemas.microsoft.com/office/drawing/2014/main" id="{182E52EF-EFDE-05A1-EE1B-6955408DC212}"/>
              </a:ext>
            </a:extLst>
          </p:cNvPr>
          <p:cNvCxnSpPr>
            <a:cxnSpLocks/>
          </p:cNvCxnSpPr>
          <p:nvPr/>
        </p:nvCxnSpPr>
        <p:spPr>
          <a:xfrm flipV="1">
            <a:off x="769553" y="2250242"/>
            <a:ext cx="2176942" cy="4986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0" name="직선 연결선 759">
            <a:extLst>
              <a:ext uri="{FF2B5EF4-FFF2-40B4-BE49-F238E27FC236}">
                <a16:creationId xmlns:a16="http://schemas.microsoft.com/office/drawing/2014/main" id="{2FB3CD33-F9D4-CC38-8C99-39D85FE803B8}"/>
              </a:ext>
            </a:extLst>
          </p:cNvPr>
          <p:cNvCxnSpPr>
            <a:cxnSpLocks/>
          </p:cNvCxnSpPr>
          <p:nvPr/>
        </p:nvCxnSpPr>
        <p:spPr>
          <a:xfrm>
            <a:off x="772643" y="2292450"/>
            <a:ext cx="2173852" cy="13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1" name="직선 연결선 760">
            <a:extLst>
              <a:ext uri="{FF2B5EF4-FFF2-40B4-BE49-F238E27FC236}">
                <a16:creationId xmlns:a16="http://schemas.microsoft.com/office/drawing/2014/main" id="{430DEBD8-4F73-25FB-E0C4-2A40A4EF3087}"/>
              </a:ext>
            </a:extLst>
          </p:cNvPr>
          <p:cNvCxnSpPr>
            <a:cxnSpLocks/>
          </p:cNvCxnSpPr>
          <p:nvPr/>
        </p:nvCxnSpPr>
        <p:spPr>
          <a:xfrm>
            <a:off x="1211593" y="2300834"/>
            <a:ext cx="0" cy="31379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2" name="직선 연결선 761">
            <a:extLst>
              <a:ext uri="{FF2B5EF4-FFF2-40B4-BE49-F238E27FC236}">
                <a16:creationId xmlns:a16="http://schemas.microsoft.com/office/drawing/2014/main" id="{B33B66BC-8279-943C-A647-CF399B6051BA}"/>
              </a:ext>
            </a:extLst>
          </p:cNvPr>
          <p:cNvCxnSpPr>
            <a:cxnSpLocks/>
          </p:cNvCxnSpPr>
          <p:nvPr/>
        </p:nvCxnSpPr>
        <p:spPr>
          <a:xfrm>
            <a:off x="1650542" y="2299628"/>
            <a:ext cx="0" cy="3139127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3" name="직선 연결선 762">
            <a:extLst>
              <a:ext uri="{FF2B5EF4-FFF2-40B4-BE49-F238E27FC236}">
                <a16:creationId xmlns:a16="http://schemas.microsoft.com/office/drawing/2014/main" id="{708DD3FE-4DBC-21DC-CA87-CE38B5B3A6A1}"/>
              </a:ext>
            </a:extLst>
          </p:cNvPr>
          <p:cNvCxnSpPr>
            <a:cxnSpLocks/>
          </p:cNvCxnSpPr>
          <p:nvPr/>
        </p:nvCxnSpPr>
        <p:spPr>
          <a:xfrm>
            <a:off x="2100163" y="2301040"/>
            <a:ext cx="0" cy="31145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4" name="직선 연결선 763">
            <a:extLst>
              <a:ext uri="{FF2B5EF4-FFF2-40B4-BE49-F238E27FC236}">
                <a16:creationId xmlns:a16="http://schemas.microsoft.com/office/drawing/2014/main" id="{28156660-2235-1FAE-849D-106706F59422}"/>
              </a:ext>
            </a:extLst>
          </p:cNvPr>
          <p:cNvCxnSpPr>
            <a:cxnSpLocks/>
          </p:cNvCxnSpPr>
          <p:nvPr/>
        </p:nvCxnSpPr>
        <p:spPr>
          <a:xfrm>
            <a:off x="2538970" y="2297166"/>
            <a:ext cx="0" cy="3133555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5" name="직선 연결선 764">
            <a:extLst>
              <a:ext uri="{FF2B5EF4-FFF2-40B4-BE49-F238E27FC236}">
                <a16:creationId xmlns:a16="http://schemas.microsoft.com/office/drawing/2014/main" id="{299D2809-EBB5-5818-0485-31D9AF798B3D}"/>
              </a:ext>
            </a:extLst>
          </p:cNvPr>
          <p:cNvCxnSpPr>
            <a:cxnSpLocks/>
          </p:cNvCxnSpPr>
          <p:nvPr/>
        </p:nvCxnSpPr>
        <p:spPr>
          <a:xfrm>
            <a:off x="1430038" y="2303216"/>
            <a:ext cx="0" cy="3135539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6" name="직선 연결선 765">
            <a:extLst>
              <a:ext uri="{FF2B5EF4-FFF2-40B4-BE49-F238E27FC236}">
                <a16:creationId xmlns:a16="http://schemas.microsoft.com/office/drawing/2014/main" id="{0E1D702E-4D3B-A15B-89C2-426C1615B0EF}"/>
              </a:ext>
            </a:extLst>
          </p:cNvPr>
          <p:cNvCxnSpPr>
            <a:cxnSpLocks/>
          </p:cNvCxnSpPr>
          <p:nvPr/>
        </p:nvCxnSpPr>
        <p:spPr>
          <a:xfrm>
            <a:off x="2311683" y="2297165"/>
            <a:ext cx="0" cy="313364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7" name="직선 연결선 766">
            <a:extLst>
              <a:ext uri="{FF2B5EF4-FFF2-40B4-BE49-F238E27FC236}">
                <a16:creationId xmlns:a16="http://schemas.microsoft.com/office/drawing/2014/main" id="{F53E088F-8800-0EA4-ED64-0610E2BCE039}"/>
              </a:ext>
            </a:extLst>
          </p:cNvPr>
          <p:cNvCxnSpPr>
            <a:cxnSpLocks/>
          </p:cNvCxnSpPr>
          <p:nvPr/>
        </p:nvCxnSpPr>
        <p:spPr>
          <a:xfrm>
            <a:off x="2747431" y="2310146"/>
            <a:ext cx="0" cy="31145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8" name="직선 연결선 767">
            <a:extLst>
              <a:ext uri="{FF2B5EF4-FFF2-40B4-BE49-F238E27FC236}">
                <a16:creationId xmlns:a16="http://schemas.microsoft.com/office/drawing/2014/main" id="{961AE2E5-2D02-E887-978B-332EBB609A27}"/>
              </a:ext>
            </a:extLst>
          </p:cNvPr>
          <p:cNvCxnSpPr>
            <a:cxnSpLocks/>
          </p:cNvCxnSpPr>
          <p:nvPr/>
        </p:nvCxnSpPr>
        <p:spPr>
          <a:xfrm>
            <a:off x="997270" y="2306803"/>
            <a:ext cx="0" cy="31145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직선 연결선 768">
            <a:extLst>
              <a:ext uri="{FF2B5EF4-FFF2-40B4-BE49-F238E27FC236}">
                <a16:creationId xmlns:a16="http://schemas.microsoft.com/office/drawing/2014/main" id="{EDC85E67-D38A-87C3-1EC3-1DF62474F0AA}"/>
              </a:ext>
            </a:extLst>
          </p:cNvPr>
          <p:cNvCxnSpPr>
            <a:cxnSpLocks/>
          </p:cNvCxnSpPr>
          <p:nvPr/>
        </p:nvCxnSpPr>
        <p:spPr>
          <a:xfrm>
            <a:off x="769554" y="1934513"/>
            <a:ext cx="2176415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0" name="직선 연결선 769">
            <a:extLst>
              <a:ext uri="{FF2B5EF4-FFF2-40B4-BE49-F238E27FC236}">
                <a16:creationId xmlns:a16="http://schemas.microsoft.com/office/drawing/2014/main" id="{077254AC-4BCC-2357-051B-526820CD2856}"/>
              </a:ext>
            </a:extLst>
          </p:cNvPr>
          <p:cNvCxnSpPr>
            <a:cxnSpLocks/>
          </p:cNvCxnSpPr>
          <p:nvPr/>
        </p:nvCxnSpPr>
        <p:spPr>
          <a:xfrm>
            <a:off x="763370" y="1735359"/>
            <a:ext cx="2182599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1" name="직선 연결선 770">
            <a:extLst>
              <a:ext uri="{FF2B5EF4-FFF2-40B4-BE49-F238E27FC236}">
                <a16:creationId xmlns:a16="http://schemas.microsoft.com/office/drawing/2014/main" id="{90A79532-0E14-CC78-A0BA-4DBC34D82DB3}"/>
              </a:ext>
            </a:extLst>
          </p:cNvPr>
          <p:cNvCxnSpPr>
            <a:cxnSpLocks/>
          </p:cNvCxnSpPr>
          <p:nvPr/>
        </p:nvCxnSpPr>
        <p:spPr>
          <a:xfrm>
            <a:off x="1211465" y="1986165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직선 연결선 771">
            <a:extLst>
              <a:ext uri="{FF2B5EF4-FFF2-40B4-BE49-F238E27FC236}">
                <a16:creationId xmlns:a16="http://schemas.microsoft.com/office/drawing/2014/main" id="{82FAC6CB-E2D9-291B-F3E0-E1F773B640BA}"/>
              </a:ext>
            </a:extLst>
          </p:cNvPr>
          <p:cNvCxnSpPr>
            <a:cxnSpLocks/>
          </p:cNvCxnSpPr>
          <p:nvPr/>
        </p:nvCxnSpPr>
        <p:spPr>
          <a:xfrm>
            <a:off x="1650188" y="1985860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직선 연결선 772">
            <a:extLst>
              <a:ext uri="{FF2B5EF4-FFF2-40B4-BE49-F238E27FC236}">
                <a16:creationId xmlns:a16="http://schemas.microsoft.com/office/drawing/2014/main" id="{0507473C-D5A2-59FA-D271-EF14AA3F3F0A}"/>
              </a:ext>
            </a:extLst>
          </p:cNvPr>
          <p:cNvCxnSpPr>
            <a:cxnSpLocks/>
          </p:cNvCxnSpPr>
          <p:nvPr/>
        </p:nvCxnSpPr>
        <p:spPr>
          <a:xfrm>
            <a:off x="2096963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직선 연결선 773">
            <a:extLst>
              <a:ext uri="{FF2B5EF4-FFF2-40B4-BE49-F238E27FC236}">
                <a16:creationId xmlns:a16="http://schemas.microsoft.com/office/drawing/2014/main" id="{591F082C-8947-5C1C-68BC-0556081AD67E}"/>
              </a:ext>
            </a:extLst>
          </p:cNvPr>
          <p:cNvCxnSpPr>
            <a:cxnSpLocks/>
          </p:cNvCxnSpPr>
          <p:nvPr/>
        </p:nvCxnSpPr>
        <p:spPr>
          <a:xfrm>
            <a:off x="2538970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5" name="직선 연결선 774">
            <a:extLst>
              <a:ext uri="{FF2B5EF4-FFF2-40B4-BE49-F238E27FC236}">
                <a16:creationId xmlns:a16="http://schemas.microsoft.com/office/drawing/2014/main" id="{3118BE6B-F341-25DB-A33B-9A1E450F8117}"/>
              </a:ext>
            </a:extLst>
          </p:cNvPr>
          <p:cNvCxnSpPr>
            <a:cxnSpLocks/>
          </p:cNvCxnSpPr>
          <p:nvPr/>
        </p:nvCxnSpPr>
        <p:spPr>
          <a:xfrm>
            <a:off x="1429798" y="1986165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직선 연결선 775">
            <a:extLst>
              <a:ext uri="{FF2B5EF4-FFF2-40B4-BE49-F238E27FC236}">
                <a16:creationId xmlns:a16="http://schemas.microsoft.com/office/drawing/2014/main" id="{F7E617E6-73E1-3983-A261-0696759CC5FF}"/>
              </a:ext>
            </a:extLst>
          </p:cNvPr>
          <p:cNvCxnSpPr>
            <a:cxnSpLocks/>
          </p:cNvCxnSpPr>
          <p:nvPr/>
        </p:nvCxnSpPr>
        <p:spPr>
          <a:xfrm>
            <a:off x="1881748" y="1989858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직선 연결선 776">
            <a:extLst>
              <a:ext uri="{FF2B5EF4-FFF2-40B4-BE49-F238E27FC236}">
                <a16:creationId xmlns:a16="http://schemas.microsoft.com/office/drawing/2014/main" id="{1109D406-8ADF-38C7-5683-5CD3D8B96BDB}"/>
              </a:ext>
            </a:extLst>
          </p:cNvPr>
          <p:cNvCxnSpPr>
            <a:cxnSpLocks/>
          </p:cNvCxnSpPr>
          <p:nvPr/>
        </p:nvCxnSpPr>
        <p:spPr>
          <a:xfrm>
            <a:off x="2314998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8" name="직선 연결선 777">
            <a:extLst>
              <a:ext uri="{FF2B5EF4-FFF2-40B4-BE49-F238E27FC236}">
                <a16:creationId xmlns:a16="http://schemas.microsoft.com/office/drawing/2014/main" id="{56FD9F0C-E2F4-0DB8-DC4D-A3FC9DDC1913}"/>
              </a:ext>
            </a:extLst>
          </p:cNvPr>
          <p:cNvCxnSpPr>
            <a:cxnSpLocks/>
          </p:cNvCxnSpPr>
          <p:nvPr/>
        </p:nvCxnSpPr>
        <p:spPr>
          <a:xfrm>
            <a:off x="993132" y="1986470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9" name="모서리가 둥근 직사각형 1002">
            <a:extLst>
              <a:ext uri="{FF2B5EF4-FFF2-40B4-BE49-F238E27FC236}">
                <a16:creationId xmlns:a16="http://schemas.microsoft.com/office/drawing/2014/main" id="{7275B793-4887-70E4-B9EB-9EE72CD8C79F}"/>
              </a:ext>
            </a:extLst>
          </p:cNvPr>
          <p:cNvSpPr/>
          <p:nvPr/>
        </p:nvSpPr>
        <p:spPr>
          <a:xfrm>
            <a:off x="1076925" y="23532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0" name="모서리가 둥근 직사각형 999">
            <a:extLst>
              <a:ext uri="{FF2B5EF4-FFF2-40B4-BE49-F238E27FC236}">
                <a16:creationId xmlns:a16="http://schemas.microsoft.com/office/drawing/2014/main" id="{0ED978E5-C65F-58F6-1849-3F6E04887207}"/>
              </a:ext>
            </a:extLst>
          </p:cNvPr>
          <p:cNvSpPr/>
          <p:nvPr/>
        </p:nvSpPr>
        <p:spPr>
          <a:xfrm>
            <a:off x="1072744" y="26663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1" name="모서리가 둥근 직사각형 996">
            <a:extLst>
              <a:ext uri="{FF2B5EF4-FFF2-40B4-BE49-F238E27FC236}">
                <a16:creationId xmlns:a16="http://schemas.microsoft.com/office/drawing/2014/main" id="{5E32DDFF-710D-8E12-058C-3D3C71EA2E96}"/>
              </a:ext>
            </a:extLst>
          </p:cNvPr>
          <p:cNvSpPr/>
          <p:nvPr/>
        </p:nvSpPr>
        <p:spPr>
          <a:xfrm>
            <a:off x="1073702" y="2984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2" name="모서리가 둥근 직사각형 993">
            <a:extLst>
              <a:ext uri="{FF2B5EF4-FFF2-40B4-BE49-F238E27FC236}">
                <a16:creationId xmlns:a16="http://schemas.microsoft.com/office/drawing/2014/main" id="{9CE95D5E-29AF-FD94-53A1-866492F933AA}"/>
              </a:ext>
            </a:extLst>
          </p:cNvPr>
          <p:cNvSpPr/>
          <p:nvPr/>
        </p:nvSpPr>
        <p:spPr>
          <a:xfrm>
            <a:off x="1075086" y="32922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3" name="모서리가 둥근 직사각형 990">
            <a:extLst>
              <a:ext uri="{FF2B5EF4-FFF2-40B4-BE49-F238E27FC236}">
                <a16:creationId xmlns:a16="http://schemas.microsoft.com/office/drawing/2014/main" id="{78E2C969-7D94-CADB-C853-CA673F1C5842}"/>
              </a:ext>
            </a:extLst>
          </p:cNvPr>
          <p:cNvSpPr/>
          <p:nvPr/>
        </p:nvSpPr>
        <p:spPr>
          <a:xfrm>
            <a:off x="1076866" y="36091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4" name="모서리가 둥근 직사각형 987">
            <a:extLst>
              <a:ext uri="{FF2B5EF4-FFF2-40B4-BE49-F238E27FC236}">
                <a16:creationId xmlns:a16="http://schemas.microsoft.com/office/drawing/2014/main" id="{7D7ACEFB-A146-03F4-9773-74CA93AD9738}"/>
              </a:ext>
            </a:extLst>
          </p:cNvPr>
          <p:cNvSpPr/>
          <p:nvPr/>
        </p:nvSpPr>
        <p:spPr>
          <a:xfrm>
            <a:off x="1075086" y="392587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5" name="모서리가 둥근 직사각형 984">
            <a:extLst>
              <a:ext uri="{FF2B5EF4-FFF2-40B4-BE49-F238E27FC236}">
                <a16:creationId xmlns:a16="http://schemas.microsoft.com/office/drawing/2014/main" id="{F72C717F-5D3F-12FD-9A6E-6076B1299194}"/>
              </a:ext>
            </a:extLst>
          </p:cNvPr>
          <p:cNvSpPr/>
          <p:nvPr/>
        </p:nvSpPr>
        <p:spPr>
          <a:xfrm>
            <a:off x="1070964" y="42440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6" name="모서리가 둥근 직사각형 981">
            <a:extLst>
              <a:ext uri="{FF2B5EF4-FFF2-40B4-BE49-F238E27FC236}">
                <a16:creationId xmlns:a16="http://schemas.microsoft.com/office/drawing/2014/main" id="{33C7BCAD-74CA-0CD2-C9AE-9CF7A00F04F7}"/>
              </a:ext>
            </a:extLst>
          </p:cNvPr>
          <p:cNvSpPr/>
          <p:nvPr/>
        </p:nvSpPr>
        <p:spPr>
          <a:xfrm>
            <a:off x="1077155" y="45698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7" name="모서리가 둥근 직사각형 978">
            <a:extLst>
              <a:ext uri="{FF2B5EF4-FFF2-40B4-BE49-F238E27FC236}">
                <a16:creationId xmlns:a16="http://schemas.microsoft.com/office/drawing/2014/main" id="{146495C2-1F1F-2C00-0068-11D80066BEB5}"/>
              </a:ext>
            </a:extLst>
          </p:cNvPr>
          <p:cNvSpPr/>
          <p:nvPr/>
        </p:nvSpPr>
        <p:spPr>
          <a:xfrm>
            <a:off x="1072284" y="48791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8" name="모서리가 둥근 직사각형 975">
            <a:extLst>
              <a:ext uri="{FF2B5EF4-FFF2-40B4-BE49-F238E27FC236}">
                <a16:creationId xmlns:a16="http://schemas.microsoft.com/office/drawing/2014/main" id="{991C7AD7-5515-B0E6-D4F9-DE6BD5B96810}"/>
              </a:ext>
            </a:extLst>
          </p:cNvPr>
          <p:cNvSpPr/>
          <p:nvPr/>
        </p:nvSpPr>
        <p:spPr>
          <a:xfrm>
            <a:off x="1073161" y="52020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9" name="모서리가 둥근 직사각형 1002">
            <a:extLst>
              <a:ext uri="{FF2B5EF4-FFF2-40B4-BE49-F238E27FC236}">
                <a16:creationId xmlns:a16="http://schemas.microsoft.com/office/drawing/2014/main" id="{3A2EFFF6-DC98-7A49-E735-3C40955B10FC}"/>
              </a:ext>
            </a:extLst>
          </p:cNvPr>
          <p:cNvSpPr/>
          <p:nvPr/>
        </p:nvSpPr>
        <p:spPr>
          <a:xfrm>
            <a:off x="1299491" y="23532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0" name="모서리가 둥근 직사각형 999">
            <a:extLst>
              <a:ext uri="{FF2B5EF4-FFF2-40B4-BE49-F238E27FC236}">
                <a16:creationId xmlns:a16="http://schemas.microsoft.com/office/drawing/2014/main" id="{138B0D25-4B33-79C1-6D99-79B9CEE208E9}"/>
              </a:ext>
            </a:extLst>
          </p:cNvPr>
          <p:cNvSpPr/>
          <p:nvPr/>
        </p:nvSpPr>
        <p:spPr>
          <a:xfrm>
            <a:off x="1295309" y="26663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1" name="모서리가 둥근 직사각형 996">
            <a:extLst>
              <a:ext uri="{FF2B5EF4-FFF2-40B4-BE49-F238E27FC236}">
                <a16:creationId xmlns:a16="http://schemas.microsoft.com/office/drawing/2014/main" id="{B0AD774A-CAAC-ACAB-97D0-A3B3679C1604}"/>
              </a:ext>
            </a:extLst>
          </p:cNvPr>
          <p:cNvSpPr/>
          <p:nvPr/>
        </p:nvSpPr>
        <p:spPr>
          <a:xfrm>
            <a:off x="1296268" y="2984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2" name="모서리가 둥근 직사각형 993">
            <a:extLst>
              <a:ext uri="{FF2B5EF4-FFF2-40B4-BE49-F238E27FC236}">
                <a16:creationId xmlns:a16="http://schemas.microsoft.com/office/drawing/2014/main" id="{2B882B9F-A019-CCCE-C3D3-00B92E69F142}"/>
              </a:ext>
            </a:extLst>
          </p:cNvPr>
          <p:cNvSpPr/>
          <p:nvPr/>
        </p:nvSpPr>
        <p:spPr>
          <a:xfrm>
            <a:off x="1297651" y="32922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3" name="모서리가 둥근 직사각형 990">
            <a:extLst>
              <a:ext uri="{FF2B5EF4-FFF2-40B4-BE49-F238E27FC236}">
                <a16:creationId xmlns:a16="http://schemas.microsoft.com/office/drawing/2014/main" id="{4DE8214A-0B5F-B23B-205B-D6BB451EA62D}"/>
              </a:ext>
            </a:extLst>
          </p:cNvPr>
          <p:cNvSpPr/>
          <p:nvPr/>
        </p:nvSpPr>
        <p:spPr>
          <a:xfrm>
            <a:off x="1299431" y="36091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4" name="모서리가 둥근 직사각형 987">
            <a:extLst>
              <a:ext uri="{FF2B5EF4-FFF2-40B4-BE49-F238E27FC236}">
                <a16:creationId xmlns:a16="http://schemas.microsoft.com/office/drawing/2014/main" id="{A1244C78-EDDA-11C0-2C31-A9985A6ABCEA}"/>
              </a:ext>
            </a:extLst>
          </p:cNvPr>
          <p:cNvSpPr/>
          <p:nvPr/>
        </p:nvSpPr>
        <p:spPr>
          <a:xfrm>
            <a:off x="1297651" y="392587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5" name="모서리가 둥근 직사각형 984">
            <a:extLst>
              <a:ext uri="{FF2B5EF4-FFF2-40B4-BE49-F238E27FC236}">
                <a16:creationId xmlns:a16="http://schemas.microsoft.com/office/drawing/2014/main" id="{4962514E-8D36-D01B-6F96-38F2DF469D49}"/>
              </a:ext>
            </a:extLst>
          </p:cNvPr>
          <p:cNvSpPr/>
          <p:nvPr/>
        </p:nvSpPr>
        <p:spPr>
          <a:xfrm>
            <a:off x="1293530" y="42440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6" name="모서리가 둥근 직사각형 981">
            <a:extLst>
              <a:ext uri="{FF2B5EF4-FFF2-40B4-BE49-F238E27FC236}">
                <a16:creationId xmlns:a16="http://schemas.microsoft.com/office/drawing/2014/main" id="{62389AB6-B63D-EFE5-157F-52D5E6ECC0C4}"/>
              </a:ext>
            </a:extLst>
          </p:cNvPr>
          <p:cNvSpPr/>
          <p:nvPr/>
        </p:nvSpPr>
        <p:spPr>
          <a:xfrm>
            <a:off x="1299721" y="45698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7" name="모서리가 둥근 직사각형 978">
            <a:extLst>
              <a:ext uri="{FF2B5EF4-FFF2-40B4-BE49-F238E27FC236}">
                <a16:creationId xmlns:a16="http://schemas.microsoft.com/office/drawing/2014/main" id="{C21421DE-03A5-AC09-D5A4-A67288EFB9D0}"/>
              </a:ext>
            </a:extLst>
          </p:cNvPr>
          <p:cNvSpPr/>
          <p:nvPr/>
        </p:nvSpPr>
        <p:spPr>
          <a:xfrm>
            <a:off x="1294849" y="48791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8" name="모서리가 둥근 직사각형 975">
            <a:extLst>
              <a:ext uri="{FF2B5EF4-FFF2-40B4-BE49-F238E27FC236}">
                <a16:creationId xmlns:a16="http://schemas.microsoft.com/office/drawing/2014/main" id="{EF64F2C7-D849-8517-6272-FAF48C045442}"/>
              </a:ext>
            </a:extLst>
          </p:cNvPr>
          <p:cNvSpPr/>
          <p:nvPr/>
        </p:nvSpPr>
        <p:spPr>
          <a:xfrm>
            <a:off x="1295726" y="52020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9" name="모서리가 둥근 직사각형 1002">
            <a:extLst>
              <a:ext uri="{FF2B5EF4-FFF2-40B4-BE49-F238E27FC236}">
                <a16:creationId xmlns:a16="http://schemas.microsoft.com/office/drawing/2014/main" id="{34E394B6-54F9-9F98-03B5-7BCA8D1DF148}"/>
              </a:ext>
            </a:extLst>
          </p:cNvPr>
          <p:cNvSpPr/>
          <p:nvPr/>
        </p:nvSpPr>
        <p:spPr>
          <a:xfrm>
            <a:off x="1515873" y="235687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0" name="모서리가 둥근 직사각형 999">
            <a:extLst>
              <a:ext uri="{FF2B5EF4-FFF2-40B4-BE49-F238E27FC236}">
                <a16:creationId xmlns:a16="http://schemas.microsoft.com/office/drawing/2014/main" id="{32ACD76B-188D-8A68-DCA4-0CCE89C2903C}"/>
              </a:ext>
            </a:extLst>
          </p:cNvPr>
          <p:cNvSpPr/>
          <p:nvPr/>
        </p:nvSpPr>
        <p:spPr>
          <a:xfrm>
            <a:off x="1511692" y="266991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996">
            <a:extLst>
              <a:ext uri="{FF2B5EF4-FFF2-40B4-BE49-F238E27FC236}">
                <a16:creationId xmlns:a16="http://schemas.microsoft.com/office/drawing/2014/main" id="{46AE28B8-EABE-6D5D-A767-032A7B477A13}"/>
              </a:ext>
            </a:extLst>
          </p:cNvPr>
          <p:cNvSpPr/>
          <p:nvPr/>
        </p:nvSpPr>
        <p:spPr>
          <a:xfrm>
            <a:off x="1512650" y="29882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993">
            <a:extLst>
              <a:ext uri="{FF2B5EF4-FFF2-40B4-BE49-F238E27FC236}">
                <a16:creationId xmlns:a16="http://schemas.microsoft.com/office/drawing/2014/main" id="{66E43000-4D89-EF42-B557-6506288B28A8}"/>
              </a:ext>
            </a:extLst>
          </p:cNvPr>
          <p:cNvSpPr/>
          <p:nvPr/>
        </p:nvSpPr>
        <p:spPr>
          <a:xfrm>
            <a:off x="1514034" y="32958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3" name="모서리가 둥근 직사각형 990">
            <a:extLst>
              <a:ext uri="{FF2B5EF4-FFF2-40B4-BE49-F238E27FC236}">
                <a16:creationId xmlns:a16="http://schemas.microsoft.com/office/drawing/2014/main" id="{4D76B401-5997-EE00-A165-38A5EA5F442D}"/>
              </a:ext>
            </a:extLst>
          </p:cNvPr>
          <p:cNvSpPr/>
          <p:nvPr/>
        </p:nvSpPr>
        <p:spPr>
          <a:xfrm>
            <a:off x="1515813" y="361270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987">
            <a:extLst>
              <a:ext uri="{FF2B5EF4-FFF2-40B4-BE49-F238E27FC236}">
                <a16:creationId xmlns:a16="http://schemas.microsoft.com/office/drawing/2014/main" id="{9E65889B-494C-EC66-6CD9-E79B63820BED}"/>
              </a:ext>
            </a:extLst>
          </p:cNvPr>
          <p:cNvSpPr/>
          <p:nvPr/>
        </p:nvSpPr>
        <p:spPr>
          <a:xfrm>
            <a:off x="1514034" y="3929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984">
            <a:extLst>
              <a:ext uri="{FF2B5EF4-FFF2-40B4-BE49-F238E27FC236}">
                <a16:creationId xmlns:a16="http://schemas.microsoft.com/office/drawing/2014/main" id="{FA593BF9-2C0E-6375-1682-B6690A203C9D}"/>
              </a:ext>
            </a:extLst>
          </p:cNvPr>
          <p:cNvSpPr/>
          <p:nvPr/>
        </p:nvSpPr>
        <p:spPr>
          <a:xfrm>
            <a:off x="1509912" y="42476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981">
            <a:extLst>
              <a:ext uri="{FF2B5EF4-FFF2-40B4-BE49-F238E27FC236}">
                <a16:creationId xmlns:a16="http://schemas.microsoft.com/office/drawing/2014/main" id="{B93A2142-43C1-BE6E-D58C-D6DD5C05027A}"/>
              </a:ext>
            </a:extLst>
          </p:cNvPr>
          <p:cNvSpPr/>
          <p:nvPr/>
        </p:nvSpPr>
        <p:spPr>
          <a:xfrm>
            <a:off x="1516103" y="457340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7" name="모서리가 둥근 직사각형 978">
            <a:extLst>
              <a:ext uri="{FF2B5EF4-FFF2-40B4-BE49-F238E27FC236}">
                <a16:creationId xmlns:a16="http://schemas.microsoft.com/office/drawing/2014/main" id="{6C1F3759-9692-A6A7-D6DE-1D3542B7B311}"/>
              </a:ext>
            </a:extLst>
          </p:cNvPr>
          <p:cNvSpPr/>
          <p:nvPr/>
        </p:nvSpPr>
        <p:spPr>
          <a:xfrm>
            <a:off x="1511232" y="488277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975">
            <a:extLst>
              <a:ext uri="{FF2B5EF4-FFF2-40B4-BE49-F238E27FC236}">
                <a16:creationId xmlns:a16="http://schemas.microsoft.com/office/drawing/2014/main" id="{FFC8BD47-09E0-C1A5-B3A8-DD1A86F7914E}"/>
              </a:ext>
            </a:extLst>
          </p:cNvPr>
          <p:cNvSpPr/>
          <p:nvPr/>
        </p:nvSpPr>
        <p:spPr>
          <a:xfrm>
            <a:off x="1512109" y="52056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1002">
            <a:extLst>
              <a:ext uri="{FF2B5EF4-FFF2-40B4-BE49-F238E27FC236}">
                <a16:creationId xmlns:a16="http://schemas.microsoft.com/office/drawing/2014/main" id="{D33FC692-7EA8-E530-87F6-4F288C933F69}"/>
              </a:ext>
            </a:extLst>
          </p:cNvPr>
          <p:cNvSpPr/>
          <p:nvPr/>
        </p:nvSpPr>
        <p:spPr>
          <a:xfrm>
            <a:off x="867254" y="236046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999">
            <a:extLst>
              <a:ext uri="{FF2B5EF4-FFF2-40B4-BE49-F238E27FC236}">
                <a16:creationId xmlns:a16="http://schemas.microsoft.com/office/drawing/2014/main" id="{6953D0F4-E420-4CCB-BACD-81F8F1FA0557}"/>
              </a:ext>
            </a:extLst>
          </p:cNvPr>
          <p:cNvSpPr/>
          <p:nvPr/>
        </p:nvSpPr>
        <p:spPr>
          <a:xfrm>
            <a:off x="856626" y="267350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1" name="모서리가 둥근 직사각형 996">
            <a:extLst>
              <a:ext uri="{FF2B5EF4-FFF2-40B4-BE49-F238E27FC236}">
                <a16:creationId xmlns:a16="http://schemas.microsoft.com/office/drawing/2014/main" id="{27807CC7-B674-2861-C740-3163C73086D5}"/>
              </a:ext>
            </a:extLst>
          </p:cNvPr>
          <p:cNvSpPr/>
          <p:nvPr/>
        </p:nvSpPr>
        <p:spPr>
          <a:xfrm>
            <a:off x="857584" y="299185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2" name="모서리가 둥근 직사각형 993">
            <a:extLst>
              <a:ext uri="{FF2B5EF4-FFF2-40B4-BE49-F238E27FC236}">
                <a16:creationId xmlns:a16="http://schemas.microsoft.com/office/drawing/2014/main" id="{65CB9C83-12D0-871D-8607-A2A0AD190B39}"/>
              </a:ext>
            </a:extLst>
          </p:cNvPr>
          <p:cNvSpPr/>
          <p:nvPr/>
        </p:nvSpPr>
        <p:spPr>
          <a:xfrm>
            <a:off x="858967" y="32994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990">
            <a:extLst>
              <a:ext uri="{FF2B5EF4-FFF2-40B4-BE49-F238E27FC236}">
                <a16:creationId xmlns:a16="http://schemas.microsoft.com/office/drawing/2014/main" id="{990F8758-5E0D-B018-4D0E-D914FECD60AE}"/>
              </a:ext>
            </a:extLst>
          </p:cNvPr>
          <p:cNvSpPr/>
          <p:nvPr/>
        </p:nvSpPr>
        <p:spPr>
          <a:xfrm>
            <a:off x="860747" y="361629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4" name="모서리가 둥근 직사각형 987">
            <a:extLst>
              <a:ext uri="{FF2B5EF4-FFF2-40B4-BE49-F238E27FC236}">
                <a16:creationId xmlns:a16="http://schemas.microsoft.com/office/drawing/2014/main" id="{7D161F65-0F14-3962-87BE-68A86DFA237C}"/>
              </a:ext>
            </a:extLst>
          </p:cNvPr>
          <p:cNvSpPr/>
          <p:nvPr/>
        </p:nvSpPr>
        <p:spPr>
          <a:xfrm>
            <a:off x="858967" y="393304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5" name="모서리가 둥근 직사각형 984">
            <a:extLst>
              <a:ext uri="{FF2B5EF4-FFF2-40B4-BE49-F238E27FC236}">
                <a16:creationId xmlns:a16="http://schemas.microsoft.com/office/drawing/2014/main" id="{A7F10EC2-4214-4102-1E4F-06658E70CC82}"/>
              </a:ext>
            </a:extLst>
          </p:cNvPr>
          <p:cNvSpPr/>
          <p:nvPr/>
        </p:nvSpPr>
        <p:spPr>
          <a:xfrm>
            <a:off x="854846" y="425120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6" name="모서리가 둥근 직사각형 981">
            <a:extLst>
              <a:ext uri="{FF2B5EF4-FFF2-40B4-BE49-F238E27FC236}">
                <a16:creationId xmlns:a16="http://schemas.microsoft.com/office/drawing/2014/main" id="{1AFB4475-B873-390B-C839-3D6DD2BBD217}"/>
              </a:ext>
            </a:extLst>
          </p:cNvPr>
          <p:cNvSpPr/>
          <p:nvPr/>
        </p:nvSpPr>
        <p:spPr>
          <a:xfrm>
            <a:off x="861037" y="457699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7" name="모서리가 둥근 직사각형 978">
            <a:extLst>
              <a:ext uri="{FF2B5EF4-FFF2-40B4-BE49-F238E27FC236}">
                <a16:creationId xmlns:a16="http://schemas.microsoft.com/office/drawing/2014/main" id="{E63F668B-54C2-D7C5-66F4-4C67A6A6AF07}"/>
              </a:ext>
            </a:extLst>
          </p:cNvPr>
          <p:cNvSpPr/>
          <p:nvPr/>
        </p:nvSpPr>
        <p:spPr>
          <a:xfrm>
            <a:off x="856165" y="488636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8" name="모서리가 둥근 직사각형 975">
            <a:extLst>
              <a:ext uri="{FF2B5EF4-FFF2-40B4-BE49-F238E27FC236}">
                <a16:creationId xmlns:a16="http://schemas.microsoft.com/office/drawing/2014/main" id="{08FDBA48-E362-5A63-0416-3B0C93E3C99C}"/>
              </a:ext>
            </a:extLst>
          </p:cNvPr>
          <p:cNvSpPr/>
          <p:nvPr/>
        </p:nvSpPr>
        <p:spPr>
          <a:xfrm>
            <a:off x="857043" y="520025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9" name="모서리가 둥근 직사각형 1002">
            <a:extLst>
              <a:ext uri="{FF2B5EF4-FFF2-40B4-BE49-F238E27FC236}">
                <a16:creationId xmlns:a16="http://schemas.microsoft.com/office/drawing/2014/main" id="{454B3C85-411E-CF01-4B35-44395B74A97A}"/>
              </a:ext>
            </a:extLst>
          </p:cNvPr>
          <p:cNvSpPr/>
          <p:nvPr/>
        </p:nvSpPr>
        <p:spPr>
          <a:xfrm>
            <a:off x="2170045" y="23420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0" name="모서리가 둥근 직사각형 999">
            <a:extLst>
              <a:ext uri="{FF2B5EF4-FFF2-40B4-BE49-F238E27FC236}">
                <a16:creationId xmlns:a16="http://schemas.microsoft.com/office/drawing/2014/main" id="{E43350F1-DE44-232E-980C-2DBF7E84CDE5}"/>
              </a:ext>
            </a:extLst>
          </p:cNvPr>
          <p:cNvSpPr/>
          <p:nvPr/>
        </p:nvSpPr>
        <p:spPr>
          <a:xfrm>
            <a:off x="2169086" y="265788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1" name="모서리가 둥근 직사각형 996">
            <a:extLst>
              <a:ext uri="{FF2B5EF4-FFF2-40B4-BE49-F238E27FC236}">
                <a16:creationId xmlns:a16="http://schemas.microsoft.com/office/drawing/2014/main" id="{F5D3E9C5-6919-3B0A-3E19-25E3499FD0F5}"/>
              </a:ext>
            </a:extLst>
          </p:cNvPr>
          <p:cNvSpPr/>
          <p:nvPr/>
        </p:nvSpPr>
        <p:spPr>
          <a:xfrm>
            <a:off x="2170045" y="29762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2" name="모서리가 둥근 직사각형 993">
            <a:extLst>
              <a:ext uri="{FF2B5EF4-FFF2-40B4-BE49-F238E27FC236}">
                <a16:creationId xmlns:a16="http://schemas.microsoft.com/office/drawing/2014/main" id="{DA10D9E8-8C0B-19D9-6ADC-2706033E58FB}"/>
              </a:ext>
            </a:extLst>
          </p:cNvPr>
          <p:cNvSpPr/>
          <p:nvPr/>
        </p:nvSpPr>
        <p:spPr>
          <a:xfrm>
            <a:off x="2171428" y="32978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3" name="모서리가 둥근 직사각형 990">
            <a:extLst>
              <a:ext uri="{FF2B5EF4-FFF2-40B4-BE49-F238E27FC236}">
                <a16:creationId xmlns:a16="http://schemas.microsoft.com/office/drawing/2014/main" id="{4B784B87-05C5-1021-B2D3-7B663F5FB7BB}"/>
              </a:ext>
            </a:extLst>
          </p:cNvPr>
          <p:cNvSpPr/>
          <p:nvPr/>
        </p:nvSpPr>
        <p:spPr>
          <a:xfrm>
            <a:off x="2173208" y="361474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모서리가 둥근 직사각형 987">
            <a:extLst>
              <a:ext uri="{FF2B5EF4-FFF2-40B4-BE49-F238E27FC236}">
                <a16:creationId xmlns:a16="http://schemas.microsoft.com/office/drawing/2014/main" id="{01EA8869-1F82-D2FB-8912-78D2555AC67D}"/>
              </a:ext>
            </a:extLst>
          </p:cNvPr>
          <p:cNvSpPr/>
          <p:nvPr/>
        </p:nvSpPr>
        <p:spPr>
          <a:xfrm>
            <a:off x="2171428" y="39314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모서리가 둥근 직사각형 984">
            <a:extLst>
              <a:ext uri="{FF2B5EF4-FFF2-40B4-BE49-F238E27FC236}">
                <a16:creationId xmlns:a16="http://schemas.microsoft.com/office/drawing/2014/main" id="{005BC5B3-891A-4D71-D2B5-37BDAB04FBBC}"/>
              </a:ext>
            </a:extLst>
          </p:cNvPr>
          <p:cNvSpPr/>
          <p:nvPr/>
        </p:nvSpPr>
        <p:spPr>
          <a:xfrm>
            <a:off x="2167306" y="424965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6" name="모서리가 둥근 직사각형 981">
            <a:extLst>
              <a:ext uri="{FF2B5EF4-FFF2-40B4-BE49-F238E27FC236}">
                <a16:creationId xmlns:a16="http://schemas.microsoft.com/office/drawing/2014/main" id="{F99821C1-7167-5C32-21C9-756B2C7701FC}"/>
              </a:ext>
            </a:extLst>
          </p:cNvPr>
          <p:cNvSpPr/>
          <p:nvPr/>
        </p:nvSpPr>
        <p:spPr>
          <a:xfrm>
            <a:off x="2173497" y="45754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모서리가 둥근 직사각형 978">
            <a:extLst>
              <a:ext uri="{FF2B5EF4-FFF2-40B4-BE49-F238E27FC236}">
                <a16:creationId xmlns:a16="http://schemas.microsoft.com/office/drawing/2014/main" id="{4D56B9E5-52A7-5BAF-771B-6B8729B61388}"/>
              </a:ext>
            </a:extLst>
          </p:cNvPr>
          <p:cNvSpPr/>
          <p:nvPr/>
        </p:nvSpPr>
        <p:spPr>
          <a:xfrm>
            <a:off x="2168626" y="488050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모서리가 둥근 직사각형 975">
            <a:extLst>
              <a:ext uri="{FF2B5EF4-FFF2-40B4-BE49-F238E27FC236}">
                <a16:creationId xmlns:a16="http://schemas.microsoft.com/office/drawing/2014/main" id="{7E09B4B1-129E-5571-C505-C43166B7E7CA}"/>
              </a:ext>
            </a:extLst>
          </p:cNvPr>
          <p:cNvSpPr/>
          <p:nvPr/>
        </p:nvSpPr>
        <p:spPr>
          <a:xfrm>
            <a:off x="2169503" y="51977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모서리가 둥근 직사각형 1002">
            <a:extLst>
              <a:ext uri="{FF2B5EF4-FFF2-40B4-BE49-F238E27FC236}">
                <a16:creationId xmlns:a16="http://schemas.microsoft.com/office/drawing/2014/main" id="{8E786A1F-2849-E227-F704-4189F444E842}"/>
              </a:ext>
            </a:extLst>
          </p:cNvPr>
          <p:cNvSpPr/>
          <p:nvPr/>
        </p:nvSpPr>
        <p:spPr>
          <a:xfrm>
            <a:off x="2392610" y="23420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0" name="모서리가 둥근 직사각형 999">
            <a:extLst>
              <a:ext uri="{FF2B5EF4-FFF2-40B4-BE49-F238E27FC236}">
                <a16:creationId xmlns:a16="http://schemas.microsoft.com/office/drawing/2014/main" id="{0A51E3C9-2927-01FA-E0B0-5939F3DCCCE0}"/>
              </a:ext>
            </a:extLst>
          </p:cNvPr>
          <p:cNvSpPr/>
          <p:nvPr/>
        </p:nvSpPr>
        <p:spPr>
          <a:xfrm>
            <a:off x="2391652" y="265788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모서리가 둥근 직사각형 996">
            <a:extLst>
              <a:ext uri="{FF2B5EF4-FFF2-40B4-BE49-F238E27FC236}">
                <a16:creationId xmlns:a16="http://schemas.microsoft.com/office/drawing/2014/main" id="{009CB80E-333C-D5DE-13DE-762CF76CE770}"/>
              </a:ext>
            </a:extLst>
          </p:cNvPr>
          <p:cNvSpPr/>
          <p:nvPr/>
        </p:nvSpPr>
        <p:spPr>
          <a:xfrm>
            <a:off x="2392610" y="29762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모서리가 둥근 직사각형 993">
            <a:extLst>
              <a:ext uri="{FF2B5EF4-FFF2-40B4-BE49-F238E27FC236}">
                <a16:creationId xmlns:a16="http://schemas.microsoft.com/office/drawing/2014/main" id="{9DBA9682-EB42-FC99-77A7-D270DA881C52}"/>
              </a:ext>
            </a:extLst>
          </p:cNvPr>
          <p:cNvSpPr/>
          <p:nvPr/>
        </p:nvSpPr>
        <p:spPr>
          <a:xfrm>
            <a:off x="2393993" y="32978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3" name="모서리가 둥근 직사각형 990">
            <a:extLst>
              <a:ext uri="{FF2B5EF4-FFF2-40B4-BE49-F238E27FC236}">
                <a16:creationId xmlns:a16="http://schemas.microsoft.com/office/drawing/2014/main" id="{1E3983A8-8D7B-603B-145D-C3A25E46620E}"/>
              </a:ext>
            </a:extLst>
          </p:cNvPr>
          <p:cNvSpPr/>
          <p:nvPr/>
        </p:nvSpPr>
        <p:spPr>
          <a:xfrm>
            <a:off x="2395773" y="361474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987">
            <a:extLst>
              <a:ext uri="{FF2B5EF4-FFF2-40B4-BE49-F238E27FC236}">
                <a16:creationId xmlns:a16="http://schemas.microsoft.com/office/drawing/2014/main" id="{AD2704C3-5DA5-BA09-D553-D8C40789C052}"/>
              </a:ext>
            </a:extLst>
          </p:cNvPr>
          <p:cNvSpPr/>
          <p:nvPr/>
        </p:nvSpPr>
        <p:spPr>
          <a:xfrm>
            <a:off x="2393993" y="39314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984">
            <a:extLst>
              <a:ext uri="{FF2B5EF4-FFF2-40B4-BE49-F238E27FC236}">
                <a16:creationId xmlns:a16="http://schemas.microsoft.com/office/drawing/2014/main" id="{0284C2A7-2D6F-54E4-6937-FB31ECC62294}"/>
              </a:ext>
            </a:extLst>
          </p:cNvPr>
          <p:cNvSpPr/>
          <p:nvPr/>
        </p:nvSpPr>
        <p:spPr>
          <a:xfrm>
            <a:off x="2389872" y="424965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981">
            <a:extLst>
              <a:ext uri="{FF2B5EF4-FFF2-40B4-BE49-F238E27FC236}">
                <a16:creationId xmlns:a16="http://schemas.microsoft.com/office/drawing/2014/main" id="{D7A1F93F-BFCB-6403-987C-0C6A2DC09137}"/>
              </a:ext>
            </a:extLst>
          </p:cNvPr>
          <p:cNvSpPr/>
          <p:nvPr/>
        </p:nvSpPr>
        <p:spPr>
          <a:xfrm>
            <a:off x="2396063" y="45754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978">
            <a:extLst>
              <a:ext uri="{FF2B5EF4-FFF2-40B4-BE49-F238E27FC236}">
                <a16:creationId xmlns:a16="http://schemas.microsoft.com/office/drawing/2014/main" id="{CC11EB6B-DC77-DAB1-5E92-94D10F53814E}"/>
              </a:ext>
            </a:extLst>
          </p:cNvPr>
          <p:cNvSpPr/>
          <p:nvPr/>
        </p:nvSpPr>
        <p:spPr>
          <a:xfrm>
            <a:off x="2391191" y="488949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975">
            <a:extLst>
              <a:ext uri="{FF2B5EF4-FFF2-40B4-BE49-F238E27FC236}">
                <a16:creationId xmlns:a16="http://schemas.microsoft.com/office/drawing/2014/main" id="{95224442-C6E8-18B1-6EDE-99BF452ED50C}"/>
              </a:ext>
            </a:extLst>
          </p:cNvPr>
          <p:cNvSpPr/>
          <p:nvPr/>
        </p:nvSpPr>
        <p:spPr>
          <a:xfrm>
            <a:off x="2392068" y="520676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1002">
            <a:extLst>
              <a:ext uri="{FF2B5EF4-FFF2-40B4-BE49-F238E27FC236}">
                <a16:creationId xmlns:a16="http://schemas.microsoft.com/office/drawing/2014/main" id="{EC25518A-1107-D9CC-C1AD-B47CDA073AB1}"/>
              </a:ext>
            </a:extLst>
          </p:cNvPr>
          <p:cNvSpPr/>
          <p:nvPr/>
        </p:nvSpPr>
        <p:spPr>
          <a:xfrm>
            <a:off x="2608994" y="234562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모서리가 둥근 직사각형 999">
            <a:extLst>
              <a:ext uri="{FF2B5EF4-FFF2-40B4-BE49-F238E27FC236}">
                <a16:creationId xmlns:a16="http://schemas.microsoft.com/office/drawing/2014/main" id="{CE6ADD0D-3526-D018-BEA6-19CC50809D61}"/>
              </a:ext>
            </a:extLst>
          </p:cNvPr>
          <p:cNvSpPr/>
          <p:nvPr/>
        </p:nvSpPr>
        <p:spPr>
          <a:xfrm>
            <a:off x="2608035" y="26614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996">
            <a:extLst>
              <a:ext uri="{FF2B5EF4-FFF2-40B4-BE49-F238E27FC236}">
                <a16:creationId xmlns:a16="http://schemas.microsoft.com/office/drawing/2014/main" id="{58E8A67F-2ACA-B49F-CC64-0A619C350A67}"/>
              </a:ext>
            </a:extLst>
          </p:cNvPr>
          <p:cNvSpPr/>
          <p:nvPr/>
        </p:nvSpPr>
        <p:spPr>
          <a:xfrm>
            <a:off x="2608994" y="297982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993">
            <a:extLst>
              <a:ext uri="{FF2B5EF4-FFF2-40B4-BE49-F238E27FC236}">
                <a16:creationId xmlns:a16="http://schemas.microsoft.com/office/drawing/2014/main" id="{0A3558EF-2343-B0BF-06B3-16133370F5BA}"/>
              </a:ext>
            </a:extLst>
          </p:cNvPr>
          <p:cNvSpPr/>
          <p:nvPr/>
        </p:nvSpPr>
        <p:spPr>
          <a:xfrm>
            <a:off x="2610377" y="3301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990">
            <a:extLst>
              <a:ext uri="{FF2B5EF4-FFF2-40B4-BE49-F238E27FC236}">
                <a16:creationId xmlns:a16="http://schemas.microsoft.com/office/drawing/2014/main" id="{8A8971B8-8304-F1F3-9EF7-278BE7A364D0}"/>
              </a:ext>
            </a:extLst>
          </p:cNvPr>
          <p:cNvSpPr/>
          <p:nvPr/>
        </p:nvSpPr>
        <p:spPr>
          <a:xfrm>
            <a:off x="2612157" y="361833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4" name="모서리가 둥근 직사각형 987">
            <a:extLst>
              <a:ext uri="{FF2B5EF4-FFF2-40B4-BE49-F238E27FC236}">
                <a16:creationId xmlns:a16="http://schemas.microsoft.com/office/drawing/2014/main" id="{FE734C4B-9DD1-41BC-9C62-A5E9AF3CFA6C}"/>
              </a:ext>
            </a:extLst>
          </p:cNvPr>
          <p:cNvSpPr/>
          <p:nvPr/>
        </p:nvSpPr>
        <p:spPr>
          <a:xfrm>
            <a:off x="2610377" y="393508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984">
            <a:extLst>
              <a:ext uri="{FF2B5EF4-FFF2-40B4-BE49-F238E27FC236}">
                <a16:creationId xmlns:a16="http://schemas.microsoft.com/office/drawing/2014/main" id="{142CB07E-8575-866C-D21E-8684799B2DD6}"/>
              </a:ext>
            </a:extLst>
          </p:cNvPr>
          <p:cNvSpPr/>
          <p:nvPr/>
        </p:nvSpPr>
        <p:spPr>
          <a:xfrm>
            <a:off x="2606255" y="425324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981">
            <a:extLst>
              <a:ext uri="{FF2B5EF4-FFF2-40B4-BE49-F238E27FC236}">
                <a16:creationId xmlns:a16="http://schemas.microsoft.com/office/drawing/2014/main" id="{4076C9F3-7BCC-F1B3-CD50-5EFDE86FF913}"/>
              </a:ext>
            </a:extLst>
          </p:cNvPr>
          <p:cNvSpPr/>
          <p:nvPr/>
        </p:nvSpPr>
        <p:spPr>
          <a:xfrm>
            <a:off x="2612447" y="457902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978">
            <a:extLst>
              <a:ext uri="{FF2B5EF4-FFF2-40B4-BE49-F238E27FC236}">
                <a16:creationId xmlns:a16="http://schemas.microsoft.com/office/drawing/2014/main" id="{4E942E06-DA71-3BCC-FC54-B37D26E515F4}"/>
              </a:ext>
            </a:extLst>
          </p:cNvPr>
          <p:cNvSpPr/>
          <p:nvPr/>
        </p:nvSpPr>
        <p:spPr>
          <a:xfrm>
            <a:off x="2607575" y="489308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8" name="모서리가 둥근 직사각형 975">
            <a:extLst>
              <a:ext uri="{FF2B5EF4-FFF2-40B4-BE49-F238E27FC236}">
                <a16:creationId xmlns:a16="http://schemas.microsoft.com/office/drawing/2014/main" id="{6003F541-15B0-2718-7399-B14C1DAE1B32}"/>
              </a:ext>
            </a:extLst>
          </p:cNvPr>
          <p:cNvSpPr/>
          <p:nvPr/>
        </p:nvSpPr>
        <p:spPr>
          <a:xfrm>
            <a:off x="2608452" y="520135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모서리가 둥근 직사각형 1002">
            <a:extLst>
              <a:ext uri="{FF2B5EF4-FFF2-40B4-BE49-F238E27FC236}">
                <a16:creationId xmlns:a16="http://schemas.microsoft.com/office/drawing/2014/main" id="{03249F11-A2D9-1DA9-147F-4A09EE59683B}"/>
              </a:ext>
            </a:extLst>
          </p:cNvPr>
          <p:cNvSpPr/>
          <p:nvPr/>
        </p:nvSpPr>
        <p:spPr>
          <a:xfrm>
            <a:off x="1947479" y="23492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모서리가 둥근 직사각형 999">
            <a:extLst>
              <a:ext uri="{FF2B5EF4-FFF2-40B4-BE49-F238E27FC236}">
                <a16:creationId xmlns:a16="http://schemas.microsoft.com/office/drawing/2014/main" id="{A597543E-36CD-B983-3DFD-B6941FBA6AD4}"/>
              </a:ext>
            </a:extLst>
          </p:cNvPr>
          <p:cNvSpPr/>
          <p:nvPr/>
        </p:nvSpPr>
        <p:spPr>
          <a:xfrm>
            <a:off x="1946521" y="26650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1" name="모서리가 둥근 직사각형 996">
            <a:extLst>
              <a:ext uri="{FF2B5EF4-FFF2-40B4-BE49-F238E27FC236}">
                <a16:creationId xmlns:a16="http://schemas.microsoft.com/office/drawing/2014/main" id="{0C633AEA-BA2D-70D5-24EB-C6113D0966C5}"/>
              </a:ext>
            </a:extLst>
          </p:cNvPr>
          <p:cNvSpPr/>
          <p:nvPr/>
        </p:nvSpPr>
        <p:spPr>
          <a:xfrm>
            <a:off x="1947479" y="29834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모서리가 둥근 직사각형 993">
            <a:extLst>
              <a:ext uri="{FF2B5EF4-FFF2-40B4-BE49-F238E27FC236}">
                <a16:creationId xmlns:a16="http://schemas.microsoft.com/office/drawing/2014/main" id="{06E71F7E-80F8-0D77-706D-2AC5C29F1EB0}"/>
              </a:ext>
            </a:extLst>
          </p:cNvPr>
          <p:cNvSpPr/>
          <p:nvPr/>
        </p:nvSpPr>
        <p:spPr>
          <a:xfrm>
            <a:off x="1948863" y="33050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3" name="모서리가 둥근 직사각형 990">
            <a:extLst>
              <a:ext uri="{FF2B5EF4-FFF2-40B4-BE49-F238E27FC236}">
                <a16:creationId xmlns:a16="http://schemas.microsoft.com/office/drawing/2014/main" id="{7B8C2E75-C46D-A361-4A3A-7814A3838BFB}"/>
              </a:ext>
            </a:extLst>
          </p:cNvPr>
          <p:cNvSpPr/>
          <p:nvPr/>
        </p:nvSpPr>
        <p:spPr>
          <a:xfrm>
            <a:off x="1950642" y="36219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4" name="모서리가 둥근 직사각형 987">
            <a:extLst>
              <a:ext uri="{FF2B5EF4-FFF2-40B4-BE49-F238E27FC236}">
                <a16:creationId xmlns:a16="http://schemas.microsoft.com/office/drawing/2014/main" id="{6371CD3D-6DC7-F28E-8E40-CDCD6730C2A6}"/>
              </a:ext>
            </a:extLst>
          </p:cNvPr>
          <p:cNvSpPr/>
          <p:nvPr/>
        </p:nvSpPr>
        <p:spPr>
          <a:xfrm>
            <a:off x="1948863" y="39386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5" name="모서리가 둥근 직사각형 984">
            <a:extLst>
              <a:ext uri="{FF2B5EF4-FFF2-40B4-BE49-F238E27FC236}">
                <a16:creationId xmlns:a16="http://schemas.microsoft.com/office/drawing/2014/main" id="{4507C5D8-0B80-6538-EA64-90AD7D0719F5}"/>
              </a:ext>
            </a:extLst>
          </p:cNvPr>
          <p:cNvSpPr/>
          <p:nvPr/>
        </p:nvSpPr>
        <p:spPr>
          <a:xfrm>
            <a:off x="1944741" y="42568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6" name="모서리가 둥근 직사각형 981">
            <a:extLst>
              <a:ext uri="{FF2B5EF4-FFF2-40B4-BE49-F238E27FC236}">
                <a16:creationId xmlns:a16="http://schemas.microsoft.com/office/drawing/2014/main" id="{AB4F0247-FEDC-B1EC-5EC0-92B603B7C737}"/>
              </a:ext>
            </a:extLst>
          </p:cNvPr>
          <p:cNvSpPr/>
          <p:nvPr/>
        </p:nvSpPr>
        <p:spPr>
          <a:xfrm>
            <a:off x="1950932" y="458261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모서리가 둥근 직사각형 978">
            <a:extLst>
              <a:ext uri="{FF2B5EF4-FFF2-40B4-BE49-F238E27FC236}">
                <a16:creationId xmlns:a16="http://schemas.microsoft.com/office/drawing/2014/main" id="{E0092FB5-45F6-EE8E-3970-0BD6B2E5C4A1}"/>
              </a:ext>
            </a:extLst>
          </p:cNvPr>
          <p:cNvSpPr/>
          <p:nvPr/>
        </p:nvSpPr>
        <p:spPr>
          <a:xfrm>
            <a:off x="1946061" y="4887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모서리가 둥근 직사각형 975">
            <a:extLst>
              <a:ext uri="{FF2B5EF4-FFF2-40B4-BE49-F238E27FC236}">
                <a16:creationId xmlns:a16="http://schemas.microsoft.com/office/drawing/2014/main" id="{357A76D8-C9FA-055A-3D67-5CF85CF8B0D9}"/>
              </a:ext>
            </a:extLst>
          </p:cNvPr>
          <p:cNvSpPr/>
          <p:nvPr/>
        </p:nvSpPr>
        <p:spPr>
          <a:xfrm>
            <a:off x="1946938" y="52049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TextBox 858">
            <a:extLst>
              <a:ext uri="{FF2B5EF4-FFF2-40B4-BE49-F238E27FC236}">
                <a16:creationId xmlns:a16="http://schemas.microsoft.com/office/drawing/2014/main" id="{6EE8B8C4-2AE9-4928-2A16-1D6C160FE95B}"/>
              </a:ext>
            </a:extLst>
          </p:cNvPr>
          <p:cNvSpPr txBox="1"/>
          <p:nvPr/>
        </p:nvSpPr>
        <p:spPr>
          <a:xfrm>
            <a:off x="776536" y="167853"/>
            <a:ext cx="22188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필기고사 답안지</a:t>
            </a:r>
          </a:p>
        </p:txBody>
      </p:sp>
      <p:sp>
        <p:nvSpPr>
          <p:cNvPr id="860" name="사각형: 둥근 모서리 859">
            <a:extLst>
              <a:ext uri="{FF2B5EF4-FFF2-40B4-BE49-F238E27FC236}">
                <a16:creationId xmlns:a16="http://schemas.microsoft.com/office/drawing/2014/main" id="{983B2D83-2FF5-2E8F-95CC-8DCE23F2E789}"/>
              </a:ext>
            </a:extLst>
          </p:cNvPr>
          <p:cNvSpPr/>
          <p:nvPr/>
        </p:nvSpPr>
        <p:spPr>
          <a:xfrm>
            <a:off x="7782049" y="487247"/>
            <a:ext cx="1693624" cy="5877526"/>
          </a:xfrm>
          <a:prstGeom prst="roundRect">
            <a:avLst>
              <a:gd name="adj" fmla="val 3699"/>
            </a:avLst>
          </a:prstGeom>
          <a:solidFill>
            <a:srgbClr val="F6F1F7"/>
          </a:solidFill>
          <a:ln w="12700">
            <a:solidFill>
              <a:srgbClr val="B888B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TextBox 860">
            <a:extLst>
              <a:ext uri="{FF2B5EF4-FFF2-40B4-BE49-F238E27FC236}">
                <a16:creationId xmlns:a16="http://schemas.microsoft.com/office/drawing/2014/main" id="{2D7D1EE8-8350-AD37-9C56-2B75677CF65F}"/>
              </a:ext>
            </a:extLst>
          </p:cNvPr>
          <p:cNvSpPr txBox="1"/>
          <p:nvPr/>
        </p:nvSpPr>
        <p:spPr>
          <a:xfrm>
            <a:off x="7764827" y="562564"/>
            <a:ext cx="1752042" cy="52937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■ 작성 유의사항</a:t>
            </a:r>
            <a:endParaRPr lang="en-US" altLang="ko-KR" sz="12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fontAlgn="base"/>
            <a:endParaRPr lang="en-US" altLang="ko-KR" sz="1200" dirty="0">
              <a:ea typeface="나눔고딕" panose="020D0604000000000000" pitchFamily="50" charset="-127"/>
            </a:endParaRPr>
          </a:p>
          <a:p>
            <a:pPr fontAlgn="base"/>
            <a:r>
              <a:rPr lang="en-US" altLang="ko-KR" sz="1100" dirty="0"/>
              <a:t>1. </a:t>
            </a:r>
            <a:r>
              <a:rPr lang="ko-KR" altLang="en-US" sz="1100" dirty="0"/>
              <a:t>답안지 기재</a:t>
            </a:r>
            <a:r>
              <a:rPr lang="en-US" altLang="ko-KR" sz="1100" dirty="0"/>
              <a:t>· </a:t>
            </a:r>
            <a:r>
              <a:rPr lang="ko-KR" altLang="en-US" sz="1100" dirty="0" err="1"/>
              <a:t>마킹시에는</a:t>
            </a:r>
            <a:r>
              <a:rPr lang="ko-KR" altLang="en-US" sz="1100" dirty="0"/>
              <a:t> 반드시 컴퓨터용 사인펜을 사용해야 합니다</a:t>
            </a:r>
            <a:r>
              <a:rPr lang="en-US" altLang="ko-KR" sz="1100" dirty="0"/>
              <a:t>.</a:t>
            </a:r>
          </a:p>
          <a:p>
            <a:pPr fontAlgn="base"/>
            <a:endParaRPr lang="ko-KR" altLang="en-US" sz="1100" dirty="0"/>
          </a:p>
          <a:p>
            <a:pPr fontAlgn="base"/>
            <a:r>
              <a:rPr lang="en-US" altLang="ko-KR" sz="1100" dirty="0"/>
              <a:t>2. </a:t>
            </a:r>
            <a:r>
              <a:rPr lang="ko-KR" altLang="en-US" sz="1100" dirty="0"/>
              <a:t>응시과목란의 </a:t>
            </a:r>
            <a:r>
              <a:rPr lang="ko-KR" altLang="en-US" sz="1100" dirty="0" err="1"/>
              <a:t>종목명을</a:t>
            </a:r>
            <a:r>
              <a:rPr lang="ko-KR" altLang="en-US" sz="1100" dirty="0"/>
              <a:t> 반드시 확인 바랍니다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3. </a:t>
            </a:r>
            <a:r>
              <a:rPr lang="ko-KR" altLang="en-US" sz="1100" dirty="0"/>
              <a:t>수험번호란은 </a:t>
            </a:r>
            <a:r>
              <a:rPr lang="ko-KR" altLang="en-US" sz="1100" dirty="0" err="1"/>
              <a:t>수험자</a:t>
            </a:r>
            <a:r>
              <a:rPr lang="ko-KR" altLang="en-US" sz="1100" dirty="0"/>
              <a:t> 본인의 수험번호를 숫자로 기재합니다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4. </a:t>
            </a:r>
            <a:r>
              <a:rPr lang="ko-KR" altLang="en-US" sz="1100" dirty="0"/>
              <a:t>성명란은 </a:t>
            </a:r>
            <a:r>
              <a:rPr lang="ko-KR" altLang="en-US" sz="1100" dirty="0" err="1"/>
              <a:t>수험자</a:t>
            </a:r>
            <a:r>
              <a:rPr lang="ko-KR" altLang="en-US" sz="1100" dirty="0"/>
              <a:t> 본인의 성명을 </a:t>
            </a:r>
            <a:r>
              <a:rPr lang="ko-KR" altLang="en-US" sz="1100" dirty="0" err="1"/>
              <a:t>정자체로</a:t>
            </a:r>
            <a:r>
              <a:rPr lang="ko-KR" altLang="en-US" sz="1100" dirty="0"/>
              <a:t> 기재합니다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5. </a:t>
            </a:r>
            <a:r>
              <a:rPr lang="ko-KR" altLang="en-US" sz="1100" dirty="0"/>
              <a:t>응시과목 미확인</a:t>
            </a:r>
            <a:r>
              <a:rPr lang="en-US" altLang="ko-KR" sz="1100" dirty="0"/>
              <a:t>, </a:t>
            </a:r>
            <a:r>
              <a:rPr lang="ko-KR" altLang="en-US" sz="1100" dirty="0"/>
              <a:t>수험번호 및 성명 </a:t>
            </a:r>
            <a:r>
              <a:rPr lang="ko-KR" altLang="en-US" sz="1100" dirty="0" err="1"/>
              <a:t>미기재</a:t>
            </a:r>
            <a:r>
              <a:rPr lang="en-US" altLang="ko-KR" sz="1100" dirty="0"/>
              <a:t>, </a:t>
            </a:r>
          </a:p>
          <a:p>
            <a:pPr fontAlgn="base"/>
            <a:r>
              <a:rPr lang="ko-KR" altLang="en-US" sz="1100" dirty="0"/>
              <a:t>답안표기란의 </a:t>
            </a:r>
            <a:r>
              <a:rPr lang="ko-KR" altLang="en-US" sz="1100" dirty="0" err="1"/>
              <a:t>마킹누락</a:t>
            </a:r>
            <a:r>
              <a:rPr lang="en-US" altLang="ko-KR" sz="1100" dirty="0"/>
              <a:t>, </a:t>
            </a:r>
            <a:r>
              <a:rPr lang="ko-KR" altLang="en-US" sz="1100" dirty="0" err="1"/>
              <a:t>마킹착오</a:t>
            </a:r>
            <a:r>
              <a:rPr lang="en-US" altLang="ko-KR" sz="1100" dirty="0"/>
              <a:t>, </a:t>
            </a:r>
            <a:r>
              <a:rPr lang="ko-KR" altLang="en-US" sz="1100" dirty="0"/>
              <a:t>불완전 </a:t>
            </a:r>
            <a:r>
              <a:rPr lang="ko-KR" altLang="en-US" sz="1100" dirty="0" err="1"/>
              <a:t>마킹</a:t>
            </a:r>
            <a:r>
              <a:rPr lang="ko-KR" altLang="en-US" sz="1100" dirty="0"/>
              <a:t> 등 답안지 작성 시 발생한 실수는 수험생의 귀책사유에 해당하므로 답안지 작성에 유의 바랍니다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 latinLnBrk="0"/>
            <a:endParaRPr lang="en-US" altLang="ko-KR" sz="1100" dirty="0"/>
          </a:p>
          <a:p>
            <a:pPr fontAlgn="base" latinLnBrk="0"/>
            <a:r>
              <a:rPr lang="en-US" altLang="ko-KR" sz="1100" dirty="0"/>
              <a:t>※</a:t>
            </a:r>
            <a:r>
              <a:rPr lang="ko-KR" altLang="en-US" sz="1100" dirty="0"/>
              <a:t>답안 표기 예시 </a:t>
            </a:r>
            <a:r>
              <a:rPr lang="en-US" altLang="ko-KR" sz="1100" dirty="0"/>
              <a:t>:    </a:t>
            </a:r>
            <a:r>
              <a:rPr lang="ko-KR" altLang="en-US" sz="1100" dirty="0"/>
              <a:t>올바른 표기</a:t>
            </a:r>
            <a:r>
              <a:rPr lang="en-US" altLang="ko-KR" sz="1100" dirty="0"/>
              <a:t>: </a:t>
            </a:r>
            <a:r>
              <a:rPr lang="ko-KR" altLang="en-US" sz="1100" dirty="0"/>
              <a:t>●</a:t>
            </a:r>
          </a:p>
          <a:p>
            <a:pPr fontAlgn="base" latinLnBrk="0"/>
            <a:r>
              <a:rPr lang="ko-KR" altLang="en-US" sz="1000" u="sng" dirty="0"/>
              <a:t>“잘못된 표기</a:t>
            </a:r>
            <a:r>
              <a:rPr lang="en-US" altLang="ko-KR" sz="1000" u="sng" dirty="0"/>
              <a:t>: </a:t>
            </a:r>
            <a:r>
              <a:rPr lang="ko-KR" altLang="en-US" sz="1000" u="sng" dirty="0"/>
              <a:t>◯ ◐ ◑ ◉ </a:t>
            </a:r>
            <a:r>
              <a:rPr lang="en-US" altLang="ko-KR" sz="1000" u="sng" dirty="0"/>
              <a:t>Ø”</a:t>
            </a:r>
            <a:endParaRPr lang="ko-KR" altLang="en-US" sz="1000" dirty="0"/>
          </a:p>
        </p:txBody>
      </p:sp>
      <p:grpSp>
        <p:nvGrpSpPr>
          <p:cNvPr id="862" name="그룹 861">
            <a:extLst>
              <a:ext uri="{FF2B5EF4-FFF2-40B4-BE49-F238E27FC236}">
                <a16:creationId xmlns:a16="http://schemas.microsoft.com/office/drawing/2014/main" id="{011702B9-F4FC-B829-6584-B444301175B0}"/>
              </a:ext>
            </a:extLst>
          </p:cNvPr>
          <p:cNvGrpSpPr/>
          <p:nvPr/>
        </p:nvGrpSpPr>
        <p:grpSpPr>
          <a:xfrm>
            <a:off x="4041469" y="838121"/>
            <a:ext cx="1124253" cy="103492"/>
            <a:chOff x="4088904" y="952852"/>
            <a:chExt cx="1124253" cy="103492"/>
          </a:xfrm>
        </p:grpSpPr>
        <p:sp>
          <p:nvSpPr>
            <p:cNvPr id="863" name="모서리가 둥근 직사각형 1251">
              <a:extLst>
                <a:ext uri="{FF2B5EF4-FFF2-40B4-BE49-F238E27FC236}">
                  <a16:creationId xmlns:a16="http://schemas.microsoft.com/office/drawing/2014/main" id="{00DB74AF-ADC6-0632-8829-8CCE1CD99711}"/>
                </a:ext>
              </a:extLst>
            </p:cNvPr>
            <p:cNvSpPr/>
            <p:nvPr/>
          </p:nvSpPr>
          <p:spPr>
            <a:xfrm>
              <a:off x="4088904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4" name="모서리가 둥근 직사각형 1252">
              <a:extLst>
                <a:ext uri="{FF2B5EF4-FFF2-40B4-BE49-F238E27FC236}">
                  <a16:creationId xmlns:a16="http://schemas.microsoft.com/office/drawing/2014/main" id="{0032DCAB-3E6B-AEE6-2FA1-18B24C102A51}"/>
                </a:ext>
              </a:extLst>
            </p:cNvPr>
            <p:cNvSpPr/>
            <p:nvPr/>
          </p:nvSpPr>
          <p:spPr>
            <a:xfrm>
              <a:off x="4350178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5" name="모서리가 둥근 직사각형 1253">
              <a:extLst>
                <a:ext uri="{FF2B5EF4-FFF2-40B4-BE49-F238E27FC236}">
                  <a16:creationId xmlns:a16="http://schemas.microsoft.com/office/drawing/2014/main" id="{7726653D-6154-5D97-DF75-C5A07D5070C0}"/>
                </a:ext>
              </a:extLst>
            </p:cNvPr>
            <p:cNvSpPr/>
            <p:nvPr/>
          </p:nvSpPr>
          <p:spPr>
            <a:xfrm>
              <a:off x="4603761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1254">
              <a:extLst>
                <a:ext uri="{FF2B5EF4-FFF2-40B4-BE49-F238E27FC236}">
                  <a16:creationId xmlns:a16="http://schemas.microsoft.com/office/drawing/2014/main" id="{8C3729FB-35D9-03B3-6903-5A6836441B11}"/>
                </a:ext>
              </a:extLst>
            </p:cNvPr>
            <p:cNvSpPr/>
            <p:nvPr/>
          </p:nvSpPr>
          <p:spPr>
            <a:xfrm>
              <a:off x="4861190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1255">
              <a:extLst>
                <a:ext uri="{FF2B5EF4-FFF2-40B4-BE49-F238E27FC236}">
                  <a16:creationId xmlns:a16="http://schemas.microsoft.com/office/drawing/2014/main" id="{01DF8EDC-1062-D4BC-EE28-BEBBAAB63F97}"/>
                </a:ext>
              </a:extLst>
            </p:cNvPr>
            <p:cNvSpPr/>
            <p:nvPr/>
          </p:nvSpPr>
          <p:spPr>
            <a:xfrm>
              <a:off x="5117102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8" name="그룹 867">
            <a:extLst>
              <a:ext uri="{FF2B5EF4-FFF2-40B4-BE49-F238E27FC236}">
                <a16:creationId xmlns:a16="http://schemas.microsoft.com/office/drawing/2014/main" id="{A3131741-32A8-E084-F2D0-41A09FAF7F9A}"/>
              </a:ext>
            </a:extLst>
          </p:cNvPr>
          <p:cNvGrpSpPr/>
          <p:nvPr/>
        </p:nvGrpSpPr>
        <p:grpSpPr>
          <a:xfrm>
            <a:off x="4041469" y="1124315"/>
            <a:ext cx="1124253" cy="103492"/>
            <a:chOff x="4088904" y="1239046"/>
            <a:chExt cx="1124253" cy="103492"/>
          </a:xfrm>
        </p:grpSpPr>
        <p:sp>
          <p:nvSpPr>
            <p:cNvPr id="869" name="모서리가 둥근 직사각형 1262">
              <a:extLst>
                <a:ext uri="{FF2B5EF4-FFF2-40B4-BE49-F238E27FC236}">
                  <a16:creationId xmlns:a16="http://schemas.microsoft.com/office/drawing/2014/main" id="{71947D02-E9DD-8BA5-D8F6-4593D6F3AA09}"/>
                </a:ext>
              </a:extLst>
            </p:cNvPr>
            <p:cNvSpPr/>
            <p:nvPr/>
          </p:nvSpPr>
          <p:spPr>
            <a:xfrm>
              <a:off x="4088904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0" name="모서리가 둥근 직사각형 1263">
              <a:extLst>
                <a:ext uri="{FF2B5EF4-FFF2-40B4-BE49-F238E27FC236}">
                  <a16:creationId xmlns:a16="http://schemas.microsoft.com/office/drawing/2014/main" id="{D7307C12-DBD1-2AFC-836B-0C47B2E57CF8}"/>
                </a:ext>
              </a:extLst>
            </p:cNvPr>
            <p:cNvSpPr/>
            <p:nvPr/>
          </p:nvSpPr>
          <p:spPr>
            <a:xfrm>
              <a:off x="4350178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1264">
              <a:extLst>
                <a:ext uri="{FF2B5EF4-FFF2-40B4-BE49-F238E27FC236}">
                  <a16:creationId xmlns:a16="http://schemas.microsoft.com/office/drawing/2014/main" id="{D56A56CF-1B03-86D1-862A-7CD5A4404EA1}"/>
                </a:ext>
              </a:extLst>
            </p:cNvPr>
            <p:cNvSpPr/>
            <p:nvPr/>
          </p:nvSpPr>
          <p:spPr>
            <a:xfrm>
              <a:off x="4603761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1265">
              <a:extLst>
                <a:ext uri="{FF2B5EF4-FFF2-40B4-BE49-F238E27FC236}">
                  <a16:creationId xmlns:a16="http://schemas.microsoft.com/office/drawing/2014/main" id="{B29E5DD7-6EB2-3DAB-496C-2A14013CF4E5}"/>
                </a:ext>
              </a:extLst>
            </p:cNvPr>
            <p:cNvSpPr/>
            <p:nvPr/>
          </p:nvSpPr>
          <p:spPr>
            <a:xfrm>
              <a:off x="4861190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3" name="모서리가 둥근 직사각형 1266">
              <a:extLst>
                <a:ext uri="{FF2B5EF4-FFF2-40B4-BE49-F238E27FC236}">
                  <a16:creationId xmlns:a16="http://schemas.microsoft.com/office/drawing/2014/main" id="{62568CD1-41EA-8AB1-A837-009CF42796AD}"/>
                </a:ext>
              </a:extLst>
            </p:cNvPr>
            <p:cNvSpPr/>
            <p:nvPr/>
          </p:nvSpPr>
          <p:spPr>
            <a:xfrm>
              <a:off x="5117102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4" name="그룹 873">
            <a:extLst>
              <a:ext uri="{FF2B5EF4-FFF2-40B4-BE49-F238E27FC236}">
                <a16:creationId xmlns:a16="http://schemas.microsoft.com/office/drawing/2014/main" id="{9CA72FD6-EFDB-EC1A-6027-6DC7129F7581}"/>
              </a:ext>
            </a:extLst>
          </p:cNvPr>
          <p:cNvGrpSpPr/>
          <p:nvPr/>
        </p:nvGrpSpPr>
        <p:grpSpPr>
          <a:xfrm>
            <a:off x="4041469" y="1410509"/>
            <a:ext cx="1124253" cy="103492"/>
            <a:chOff x="4088904" y="1525240"/>
            <a:chExt cx="1124253" cy="103492"/>
          </a:xfrm>
        </p:grpSpPr>
        <p:sp>
          <p:nvSpPr>
            <p:cNvPr id="875" name="모서리가 둥근 직사각형 1268">
              <a:extLst>
                <a:ext uri="{FF2B5EF4-FFF2-40B4-BE49-F238E27FC236}">
                  <a16:creationId xmlns:a16="http://schemas.microsoft.com/office/drawing/2014/main" id="{FB9D60DF-DEE4-24B1-86E6-312F5D580CC2}"/>
                </a:ext>
              </a:extLst>
            </p:cNvPr>
            <p:cNvSpPr/>
            <p:nvPr/>
          </p:nvSpPr>
          <p:spPr>
            <a:xfrm>
              <a:off x="4088904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6" name="모서리가 둥근 직사각형 1269">
              <a:extLst>
                <a:ext uri="{FF2B5EF4-FFF2-40B4-BE49-F238E27FC236}">
                  <a16:creationId xmlns:a16="http://schemas.microsoft.com/office/drawing/2014/main" id="{B5480DC6-F896-4178-2370-22C077783852}"/>
                </a:ext>
              </a:extLst>
            </p:cNvPr>
            <p:cNvSpPr/>
            <p:nvPr/>
          </p:nvSpPr>
          <p:spPr>
            <a:xfrm>
              <a:off x="4350178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7" name="모서리가 둥근 직사각형 1270">
              <a:extLst>
                <a:ext uri="{FF2B5EF4-FFF2-40B4-BE49-F238E27FC236}">
                  <a16:creationId xmlns:a16="http://schemas.microsoft.com/office/drawing/2014/main" id="{5CFFE369-89FD-9599-2327-72E2B53B7D18}"/>
                </a:ext>
              </a:extLst>
            </p:cNvPr>
            <p:cNvSpPr/>
            <p:nvPr/>
          </p:nvSpPr>
          <p:spPr>
            <a:xfrm>
              <a:off x="4603761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1271">
              <a:extLst>
                <a:ext uri="{FF2B5EF4-FFF2-40B4-BE49-F238E27FC236}">
                  <a16:creationId xmlns:a16="http://schemas.microsoft.com/office/drawing/2014/main" id="{7C21967C-B68A-6A49-C9F4-CA41CF23AD17}"/>
                </a:ext>
              </a:extLst>
            </p:cNvPr>
            <p:cNvSpPr/>
            <p:nvPr/>
          </p:nvSpPr>
          <p:spPr>
            <a:xfrm>
              <a:off x="4861190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1272">
              <a:extLst>
                <a:ext uri="{FF2B5EF4-FFF2-40B4-BE49-F238E27FC236}">
                  <a16:creationId xmlns:a16="http://schemas.microsoft.com/office/drawing/2014/main" id="{EA776EC7-F05A-EA86-2C5E-773056A20135}"/>
                </a:ext>
              </a:extLst>
            </p:cNvPr>
            <p:cNvSpPr/>
            <p:nvPr/>
          </p:nvSpPr>
          <p:spPr>
            <a:xfrm>
              <a:off x="5117102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>
            <a:extLst>
              <a:ext uri="{FF2B5EF4-FFF2-40B4-BE49-F238E27FC236}">
                <a16:creationId xmlns:a16="http://schemas.microsoft.com/office/drawing/2014/main" id="{16BE0069-ED8F-7FBE-F032-43B040F864EA}"/>
              </a:ext>
            </a:extLst>
          </p:cNvPr>
          <p:cNvGrpSpPr/>
          <p:nvPr/>
        </p:nvGrpSpPr>
        <p:grpSpPr>
          <a:xfrm>
            <a:off x="4041469" y="1696703"/>
            <a:ext cx="1124253" cy="103492"/>
            <a:chOff x="4088904" y="1811434"/>
            <a:chExt cx="1124253" cy="103492"/>
          </a:xfrm>
        </p:grpSpPr>
        <p:sp>
          <p:nvSpPr>
            <p:cNvPr id="881" name="모서리가 둥근 직사각형 1274">
              <a:extLst>
                <a:ext uri="{FF2B5EF4-FFF2-40B4-BE49-F238E27FC236}">
                  <a16:creationId xmlns:a16="http://schemas.microsoft.com/office/drawing/2014/main" id="{5B7666B2-2797-1016-5B49-81EC8C8CBD4B}"/>
                </a:ext>
              </a:extLst>
            </p:cNvPr>
            <p:cNvSpPr/>
            <p:nvPr/>
          </p:nvSpPr>
          <p:spPr>
            <a:xfrm>
              <a:off x="4088904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1275">
              <a:extLst>
                <a:ext uri="{FF2B5EF4-FFF2-40B4-BE49-F238E27FC236}">
                  <a16:creationId xmlns:a16="http://schemas.microsoft.com/office/drawing/2014/main" id="{419120ED-8373-C495-981F-0F12107E8422}"/>
                </a:ext>
              </a:extLst>
            </p:cNvPr>
            <p:cNvSpPr/>
            <p:nvPr/>
          </p:nvSpPr>
          <p:spPr>
            <a:xfrm>
              <a:off x="4350178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1276">
              <a:extLst>
                <a:ext uri="{FF2B5EF4-FFF2-40B4-BE49-F238E27FC236}">
                  <a16:creationId xmlns:a16="http://schemas.microsoft.com/office/drawing/2014/main" id="{A7A562E5-E553-CC31-8384-9419C151B6FE}"/>
                </a:ext>
              </a:extLst>
            </p:cNvPr>
            <p:cNvSpPr/>
            <p:nvPr/>
          </p:nvSpPr>
          <p:spPr>
            <a:xfrm>
              <a:off x="4603761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4" name="모서리가 둥근 직사각형 1277">
              <a:extLst>
                <a:ext uri="{FF2B5EF4-FFF2-40B4-BE49-F238E27FC236}">
                  <a16:creationId xmlns:a16="http://schemas.microsoft.com/office/drawing/2014/main" id="{B8B8617F-AF93-F58A-0BFE-EFF7A965DE38}"/>
                </a:ext>
              </a:extLst>
            </p:cNvPr>
            <p:cNvSpPr/>
            <p:nvPr/>
          </p:nvSpPr>
          <p:spPr>
            <a:xfrm>
              <a:off x="4861190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5" name="모서리가 둥근 직사각형 1278">
              <a:extLst>
                <a:ext uri="{FF2B5EF4-FFF2-40B4-BE49-F238E27FC236}">
                  <a16:creationId xmlns:a16="http://schemas.microsoft.com/office/drawing/2014/main" id="{2ECA6C2E-A69D-436F-233D-8FA09F3C593F}"/>
                </a:ext>
              </a:extLst>
            </p:cNvPr>
            <p:cNvSpPr/>
            <p:nvPr/>
          </p:nvSpPr>
          <p:spPr>
            <a:xfrm>
              <a:off x="5117102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24301354-3993-0C56-6117-A51802E64C0E}"/>
              </a:ext>
            </a:extLst>
          </p:cNvPr>
          <p:cNvGrpSpPr/>
          <p:nvPr/>
        </p:nvGrpSpPr>
        <p:grpSpPr>
          <a:xfrm>
            <a:off x="4041469" y="1982897"/>
            <a:ext cx="1124253" cy="103492"/>
            <a:chOff x="4088904" y="2097628"/>
            <a:chExt cx="1124253" cy="103492"/>
          </a:xfrm>
        </p:grpSpPr>
        <p:sp>
          <p:nvSpPr>
            <p:cNvPr id="887" name="모서리가 둥근 직사각형 1280">
              <a:extLst>
                <a:ext uri="{FF2B5EF4-FFF2-40B4-BE49-F238E27FC236}">
                  <a16:creationId xmlns:a16="http://schemas.microsoft.com/office/drawing/2014/main" id="{05C06DCC-708E-5932-D617-8903856D3F14}"/>
                </a:ext>
              </a:extLst>
            </p:cNvPr>
            <p:cNvSpPr/>
            <p:nvPr/>
          </p:nvSpPr>
          <p:spPr>
            <a:xfrm>
              <a:off x="4088904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8" name="모서리가 둥근 직사각형 1281">
              <a:extLst>
                <a:ext uri="{FF2B5EF4-FFF2-40B4-BE49-F238E27FC236}">
                  <a16:creationId xmlns:a16="http://schemas.microsoft.com/office/drawing/2014/main" id="{6D1411A0-D638-008B-C497-12D0CD7A656F}"/>
                </a:ext>
              </a:extLst>
            </p:cNvPr>
            <p:cNvSpPr/>
            <p:nvPr/>
          </p:nvSpPr>
          <p:spPr>
            <a:xfrm>
              <a:off x="4350178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9" name="모서리가 둥근 직사각형 1282">
              <a:extLst>
                <a:ext uri="{FF2B5EF4-FFF2-40B4-BE49-F238E27FC236}">
                  <a16:creationId xmlns:a16="http://schemas.microsoft.com/office/drawing/2014/main" id="{F9A21F1D-CDC0-113C-C4FD-008ACE171F20}"/>
                </a:ext>
              </a:extLst>
            </p:cNvPr>
            <p:cNvSpPr/>
            <p:nvPr/>
          </p:nvSpPr>
          <p:spPr>
            <a:xfrm>
              <a:off x="4603761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1283">
              <a:extLst>
                <a:ext uri="{FF2B5EF4-FFF2-40B4-BE49-F238E27FC236}">
                  <a16:creationId xmlns:a16="http://schemas.microsoft.com/office/drawing/2014/main" id="{7074A47A-1354-4A7F-9719-7DE44990D4A2}"/>
                </a:ext>
              </a:extLst>
            </p:cNvPr>
            <p:cNvSpPr/>
            <p:nvPr/>
          </p:nvSpPr>
          <p:spPr>
            <a:xfrm>
              <a:off x="4861190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1284">
              <a:extLst>
                <a:ext uri="{FF2B5EF4-FFF2-40B4-BE49-F238E27FC236}">
                  <a16:creationId xmlns:a16="http://schemas.microsoft.com/office/drawing/2014/main" id="{9FA73587-EAC1-046E-354B-1C47114D1EF2}"/>
                </a:ext>
              </a:extLst>
            </p:cNvPr>
            <p:cNvSpPr/>
            <p:nvPr/>
          </p:nvSpPr>
          <p:spPr>
            <a:xfrm>
              <a:off x="5117102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>
            <a:extLst>
              <a:ext uri="{FF2B5EF4-FFF2-40B4-BE49-F238E27FC236}">
                <a16:creationId xmlns:a16="http://schemas.microsoft.com/office/drawing/2014/main" id="{C7CF84B3-B856-4D1D-D3CD-70ECC52EBFF3}"/>
              </a:ext>
            </a:extLst>
          </p:cNvPr>
          <p:cNvGrpSpPr/>
          <p:nvPr/>
        </p:nvGrpSpPr>
        <p:grpSpPr>
          <a:xfrm>
            <a:off x="4041469" y="2269091"/>
            <a:ext cx="1124253" cy="103492"/>
            <a:chOff x="4088904" y="2383822"/>
            <a:chExt cx="1124253" cy="103492"/>
          </a:xfrm>
        </p:grpSpPr>
        <p:sp>
          <p:nvSpPr>
            <p:cNvPr id="893" name="모서리가 둥근 직사각형 1286">
              <a:extLst>
                <a:ext uri="{FF2B5EF4-FFF2-40B4-BE49-F238E27FC236}">
                  <a16:creationId xmlns:a16="http://schemas.microsoft.com/office/drawing/2014/main" id="{09E34FC8-8272-5F98-81AC-95E84F8B15A1}"/>
                </a:ext>
              </a:extLst>
            </p:cNvPr>
            <p:cNvSpPr/>
            <p:nvPr/>
          </p:nvSpPr>
          <p:spPr>
            <a:xfrm>
              <a:off x="4088904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1287">
              <a:extLst>
                <a:ext uri="{FF2B5EF4-FFF2-40B4-BE49-F238E27FC236}">
                  <a16:creationId xmlns:a16="http://schemas.microsoft.com/office/drawing/2014/main" id="{98C1AE11-5608-4EAB-51E6-8FAEAA1BCB4F}"/>
                </a:ext>
              </a:extLst>
            </p:cNvPr>
            <p:cNvSpPr/>
            <p:nvPr/>
          </p:nvSpPr>
          <p:spPr>
            <a:xfrm>
              <a:off x="4350178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1288">
              <a:extLst>
                <a:ext uri="{FF2B5EF4-FFF2-40B4-BE49-F238E27FC236}">
                  <a16:creationId xmlns:a16="http://schemas.microsoft.com/office/drawing/2014/main" id="{0CE3FC6D-8659-956F-CD1B-0169B1EF65C4}"/>
                </a:ext>
              </a:extLst>
            </p:cNvPr>
            <p:cNvSpPr/>
            <p:nvPr/>
          </p:nvSpPr>
          <p:spPr>
            <a:xfrm>
              <a:off x="4603761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6" name="모서리가 둥근 직사각형 1289">
              <a:extLst>
                <a:ext uri="{FF2B5EF4-FFF2-40B4-BE49-F238E27FC236}">
                  <a16:creationId xmlns:a16="http://schemas.microsoft.com/office/drawing/2014/main" id="{6D095953-B2AD-91E9-8CAD-6ED8AA5648D5}"/>
                </a:ext>
              </a:extLst>
            </p:cNvPr>
            <p:cNvSpPr/>
            <p:nvPr/>
          </p:nvSpPr>
          <p:spPr>
            <a:xfrm>
              <a:off x="4861190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7" name="모서리가 둥근 직사각형 1290">
              <a:extLst>
                <a:ext uri="{FF2B5EF4-FFF2-40B4-BE49-F238E27FC236}">
                  <a16:creationId xmlns:a16="http://schemas.microsoft.com/office/drawing/2014/main" id="{77E8E1BE-CAE0-B7BC-64AB-B4CE45F09478}"/>
                </a:ext>
              </a:extLst>
            </p:cNvPr>
            <p:cNvSpPr/>
            <p:nvPr/>
          </p:nvSpPr>
          <p:spPr>
            <a:xfrm>
              <a:off x="5117102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8" name="그룹 897">
            <a:extLst>
              <a:ext uri="{FF2B5EF4-FFF2-40B4-BE49-F238E27FC236}">
                <a16:creationId xmlns:a16="http://schemas.microsoft.com/office/drawing/2014/main" id="{557350C2-B71C-C3FA-F788-914154169237}"/>
              </a:ext>
            </a:extLst>
          </p:cNvPr>
          <p:cNvGrpSpPr/>
          <p:nvPr/>
        </p:nvGrpSpPr>
        <p:grpSpPr>
          <a:xfrm>
            <a:off x="4041469" y="2555285"/>
            <a:ext cx="1124253" cy="103492"/>
            <a:chOff x="4088904" y="2670016"/>
            <a:chExt cx="1124253" cy="103492"/>
          </a:xfrm>
        </p:grpSpPr>
        <p:sp>
          <p:nvSpPr>
            <p:cNvPr id="899" name="모서리가 둥근 직사각형 1292">
              <a:extLst>
                <a:ext uri="{FF2B5EF4-FFF2-40B4-BE49-F238E27FC236}">
                  <a16:creationId xmlns:a16="http://schemas.microsoft.com/office/drawing/2014/main" id="{9732C9DD-6CEE-04CC-D0B0-E85CD0BC3EF8}"/>
                </a:ext>
              </a:extLst>
            </p:cNvPr>
            <p:cNvSpPr/>
            <p:nvPr/>
          </p:nvSpPr>
          <p:spPr>
            <a:xfrm>
              <a:off x="4088904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0" name="모서리가 둥근 직사각형 1293">
              <a:extLst>
                <a:ext uri="{FF2B5EF4-FFF2-40B4-BE49-F238E27FC236}">
                  <a16:creationId xmlns:a16="http://schemas.microsoft.com/office/drawing/2014/main" id="{7087B912-6F52-03C9-7A8D-2F623FAB75A8}"/>
                </a:ext>
              </a:extLst>
            </p:cNvPr>
            <p:cNvSpPr/>
            <p:nvPr/>
          </p:nvSpPr>
          <p:spPr>
            <a:xfrm>
              <a:off x="4350178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1" name="모서리가 둥근 직사각형 1294">
              <a:extLst>
                <a:ext uri="{FF2B5EF4-FFF2-40B4-BE49-F238E27FC236}">
                  <a16:creationId xmlns:a16="http://schemas.microsoft.com/office/drawing/2014/main" id="{69894782-D047-838A-64F5-48C6ACEAFAFB}"/>
                </a:ext>
              </a:extLst>
            </p:cNvPr>
            <p:cNvSpPr/>
            <p:nvPr/>
          </p:nvSpPr>
          <p:spPr>
            <a:xfrm>
              <a:off x="4603761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1295">
              <a:extLst>
                <a:ext uri="{FF2B5EF4-FFF2-40B4-BE49-F238E27FC236}">
                  <a16:creationId xmlns:a16="http://schemas.microsoft.com/office/drawing/2014/main" id="{7ECC9266-63FB-C866-3E08-035837E4E365}"/>
                </a:ext>
              </a:extLst>
            </p:cNvPr>
            <p:cNvSpPr/>
            <p:nvPr/>
          </p:nvSpPr>
          <p:spPr>
            <a:xfrm>
              <a:off x="4861190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1296">
              <a:extLst>
                <a:ext uri="{FF2B5EF4-FFF2-40B4-BE49-F238E27FC236}">
                  <a16:creationId xmlns:a16="http://schemas.microsoft.com/office/drawing/2014/main" id="{FBFD6628-07A8-91AA-7957-0429B5073F3B}"/>
                </a:ext>
              </a:extLst>
            </p:cNvPr>
            <p:cNvSpPr/>
            <p:nvPr/>
          </p:nvSpPr>
          <p:spPr>
            <a:xfrm>
              <a:off x="5117102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>
            <a:extLst>
              <a:ext uri="{FF2B5EF4-FFF2-40B4-BE49-F238E27FC236}">
                <a16:creationId xmlns:a16="http://schemas.microsoft.com/office/drawing/2014/main" id="{671C40A9-F724-9923-0CF4-D33A13DC12EB}"/>
              </a:ext>
            </a:extLst>
          </p:cNvPr>
          <p:cNvGrpSpPr/>
          <p:nvPr/>
        </p:nvGrpSpPr>
        <p:grpSpPr>
          <a:xfrm>
            <a:off x="4041469" y="2841479"/>
            <a:ext cx="1124253" cy="103492"/>
            <a:chOff x="4088904" y="2956210"/>
            <a:chExt cx="1124253" cy="103492"/>
          </a:xfrm>
        </p:grpSpPr>
        <p:sp>
          <p:nvSpPr>
            <p:cNvPr id="905" name="모서리가 둥근 직사각형 1298">
              <a:extLst>
                <a:ext uri="{FF2B5EF4-FFF2-40B4-BE49-F238E27FC236}">
                  <a16:creationId xmlns:a16="http://schemas.microsoft.com/office/drawing/2014/main" id="{BD73935C-3078-C336-C28F-52F680604FA5}"/>
                </a:ext>
              </a:extLst>
            </p:cNvPr>
            <p:cNvSpPr/>
            <p:nvPr/>
          </p:nvSpPr>
          <p:spPr>
            <a:xfrm>
              <a:off x="4088904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1299">
              <a:extLst>
                <a:ext uri="{FF2B5EF4-FFF2-40B4-BE49-F238E27FC236}">
                  <a16:creationId xmlns:a16="http://schemas.microsoft.com/office/drawing/2014/main" id="{989D9523-6B1A-4341-3972-999D8A4806FD}"/>
                </a:ext>
              </a:extLst>
            </p:cNvPr>
            <p:cNvSpPr/>
            <p:nvPr/>
          </p:nvSpPr>
          <p:spPr>
            <a:xfrm>
              <a:off x="4350178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1300">
              <a:extLst>
                <a:ext uri="{FF2B5EF4-FFF2-40B4-BE49-F238E27FC236}">
                  <a16:creationId xmlns:a16="http://schemas.microsoft.com/office/drawing/2014/main" id="{ABDA98B2-D602-E84A-6A34-FB6F0607F8E3}"/>
                </a:ext>
              </a:extLst>
            </p:cNvPr>
            <p:cNvSpPr/>
            <p:nvPr/>
          </p:nvSpPr>
          <p:spPr>
            <a:xfrm>
              <a:off x="4603761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8" name="모서리가 둥근 직사각형 1301">
              <a:extLst>
                <a:ext uri="{FF2B5EF4-FFF2-40B4-BE49-F238E27FC236}">
                  <a16:creationId xmlns:a16="http://schemas.microsoft.com/office/drawing/2014/main" id="{C618D873-7E6B-3FD4-EAB9-48AC5A5C3AA0}"/>
                </a:ext>
              </a:extLst>
            </p:cNvPr>
            <p:cNvSpPr/>
            <p:nvPr/>
          </p:nvSpPr>
          <p:spPr>
            <a:xfrm>
              <a:off x="4861190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9" name="모서리가 둥근 직사각형 1303">
              <a:extLst>
                <a:ext uri="{FF2B5EF4-FFF2-40B4-BE49-F238E27FC236}">
                  <a16:creationId xmlns:a16="http://schemas.microsoft.com/office/drawing/2014/main" id="{C64A4860-F88C-1956-7027-B759FA26F424}"/>
                </a:ext>
              </a:extLst>
            </p:cNvPr>
            <p:cNvSpPr/>
            <p:nvPr/>
          </p:nvSpPr>
          <p:spPr>
            <a:xfrm>
              <a:off x="5117102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74CF34E0-ADFE-013C-8C8E-FC853C6C56BB}"/>
              </a:ext>
            </a:extLst>
          </p:cNvPr>
          <p:cNvGrpSpPr/>
          <p:nvPr/>
        </p:nvGrpSpPr>
        <p:grpSpPr>
          <a:xfrm>
            <a:off x="4041469" y="3127673"/>
            <a:ext cx="1124253" cy="103492"/>
            <a:chOff x="4088904" y="3242404"/>
            <a:chExt cx="1124253" cy="103492"/>
          </a:xfrm>
        </p:grpSpPr>
        <p:sp>
          <p:nvSpPr>
            <p:cNvPr id="911" name="모서리가 둥근 직사각형 1305">
              <a:extLst>
                <a:ext uri="{FF2B5EF4-FFF2-40B4-BE49-F238E27FC236}">
                  <a16:creationId xmlns:a16="http://schemas.microsoft.com/office/drawing/2014/main" id="{80BD86A0-90E9-A173-CC46-FC74EC12A527}"/>
                </a:ext>
              </a:extLst>
            </p:cNvPr>
            <p:cNvSpPr/>
            <p:nvPr/>
          </p:nvSpPr>
          <p:spPr>
            <a:xfrm>
              <a:off x="4088904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2" name="모서리가 둥근 직사각형 1307">
              <a:extLst>
                <a:ext uri="{FF2B5EF4-FFF2-40B4-BE49-F238E27FC236}">
                  <a16:creationId xmlns:a16="http://schemas.microsoft.com/office/drawing/2014/main" id="{0134493F-40EE-E925-2917-72713347F7BE}"/>
                </a:ext>
              </a:extLst>
            </p:cNvPr>
            <p:cNvSpPr/>
            <p:nvPr/>
          </p:nvSpPr>
          <p:spPr>
            <a:xfrm>
              <a:off x="4350178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3" name="모서리가 둥근 직사각형 1308">
              <a:extLst>
                <a:ext uri="{FF2B5EF4-FFF2-40B4-BE49-F238E27FC236}">
                  <a16:creationId xmlns:a16="http://schemas.microsoft.com/office/drawing/2014/main" id="{A7FEFE13-85EA-4741-803A-46AF8699B611}"/>
                </a:ext>
              </a:extLst>
            </p:cNvPr>
            <p:cNvSpPr/>
            <p:nvPr/>
          </p:nvSpPr>
          <p:spPr>
            <a:xfrm>
              <a:off x="4603761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4" name="모서리가 둥근 직사각형 1309">
              <a:extLst>
                <a:ext uri="{FF2B5EF4-FFF2-40B4-BE49-F238E27FC236}">
                  <a16:creationId xmlns:a16="http://schemas.microsoft.com/office/drawing/2014/main" id="{CC4F7E2D-AF39-4AEA-27B8-7E0526CE8053}"/>
                </a:ext>
              </a:extLst>
            </p:cNvPr>
            <p:cNvSpPr/>
            <p:nvPr/>
          </p:nvSpPr>
          <p:spPr>
            <a:xfrm>
              <a:off x="4861190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5" name="모서리가 둥근 직사각형 1310">
              <a:extLst>
                <a:ext uri="{FF2B5EF4-FFF2-40B4-BE49-F238E27FC236}">
                  <a16:creationId xmlns:a16="http://schemas.microsoft.com/office/drawing/2014/main" id="{0769B892-C462-2D9D-0E8C-74A7C82DBDBD}"/>
                </a:ext>
              </a:extLst>
            </p:cNvPr>
            <p:cNvSpPr/>
            <p:nvPr/>
          </p:nvSpPr>
          <p:spPr>
            <a:xfrm>
              <a:off x="5117102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16" name="그룹 915">
            <a:extLst>
              <a:ext uri="{FF2B5EF4-FFF2-40B4-BE49-F238E27FC236}">
                <a16:creationId xmlns:a16="http://schemas.microsoft.com/office/drawing/2014/main" id="{BD404CDD-4B21-254F-9159-80FB2BE2E267}"/>
              </a:ext>
            </a:extLst>
          </p:cNvPr>
          <p:cNvGrpSpPr/>
          <p:nvPr/>
        </p:nvGrpSpPr>
        <p:grpSpPr>
          <a:xfrm>
            <a:off x="4041469" y="3413867"/>
            <a:ext cx="1124253" cy="103492"/>
            <a:chOff x="4088904" y="3528598"/>
            <a:chExt cx="1124253" cy="103492"/>
          </a:xfrm>
        </p:grpSpPr>
        <p:sp>
          <p:nvSpPr>
            <p:cNvPr id="917" name="모서리가 둥근 직사각형 1312">
              <a:extLst>
                <a:ext uri="{FF2B5EF4-FFF2-40B4-BE49-F238E27FC236}">
                  <a16:creationId xmlns:a16="http://schemas.microsoft.com/office/drawing/2014/main" id="{0FCD95ED-646A-8DDC-5C87-97DF86FBE22A}"/>
                </a:ext>
              </a:extLst>
            </p:cNvPr>
            <p:cNvSpPr/>
            <p:nvPr/>
          </p:nvSpPr>
          <p:spPr>
            <a:xfrm>
              <a:off x="4088904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1313">
              <a:extLst>
                <a:ext uri="{FF2B5EF4-FFF2-40B4-BE49-F238E27FC236}">
                  <a16:creationId xmlns:a16="http://schemas.microsoft.com/office/drawing/2014/main" id="{28314C1F-C780-D164-80A3-24CE682F1656}"/>
                </a:ext>
              </a:extLst>
            </p:cNvPr>
            <p:cNvSpPr/>
            <p:nvPr/>
          </p:nvSpPr>
          <p:spPr>
            <a:xfrm>
              <a:off x="4350178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1314">
              <a:extLst>
                <a:ext uri="{FF2B5EF4-FFF2-40B4-BE49-F238E27FC236}">
                  <a16:creationId xmlns:a16="http://schemas.microsoft.com/office/drawing/2014/main" id="{52BB268E-2ADD-1FC6-8E9C-FFE37012AE66}"/>
                </a:ext>
              </a:extLst>
            </p:cNvPr>
            <p:cNvSpPr/>
            <p:nvPr/>
          </p:nvSpPr>
          <p:spPr>
            <a:xfrm>
              <a:off x="4603761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0" name="모서리가 둥근 직사각형 1315">
              <a:extLst>
                <a:ext uri="{FF2B5EF4-FFF2-40B4-BE49-F238E27FC236}">
                  <a16:creationId xmlns:a16="http://schemas.microsoft.com/office/drawing/2014/main" id="{7DE0FE87-5258-EF14-D699-1A9DB83C9602}"/>
                </a:ext>
              </a:extLst>
            </p:cNvPr>
            <p:cNvSpPr/>
            <p:nvPr/>
          </p:nvSpPr>
          <p:spPr>
            <a:xfrm>
              <a:off x="4861190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1" name="모서리가 둥근 직사각형 1316">
              <a:extLst>
                <a:ext uri="{FF2B5EF4-FFF2-40B4-BE49-F238E27FC236}">
                  <a16:creationId xmlns:a16="http://schemas.microsoft.com/office/drawing/2014/main" id="{8A268F2F-A617-A48F-7100-561AB015915C}"/>
                </a:ext>
              </a:extLst>
            </p:cNvPr>
            <p:cNvSpPr/>
            <p:nvPr/>
          </p:nvSpPr>
          <p:spPr>
            <a:xfrm>
              <a:off x="5117102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78DC671D-D536-B490-4D1F-217C5B40FF68}"/>
              </a:ext>
            </a:extLst>
          </p:cNvPr>
          <p:cNvGrpSpPr/>
          <p:nvPr/>
        </p:nvGrpSpPr>
        <p:grpSpPr>
          <a:xfrm>
            <a:off x="4041469" y="3700061"/>
            <a:ext cx="1124253" cy="103492"/>
            <a:chOff x="4088904" y="3814792"/>
            <a:chExt cx="1124253" cy="103492"/>
          </a:xfrm>
        </p:grpSpPr>
        <p:sp>
          <p:nvSpPr>
            <p:cNvPr id="923" name="모서리가 둥근 직사각형 1318">
              <a:extLst>
                <a:ext uri="{FF2B5EF4-FFF2-40B4-BE49-F238E27FC236}">
                  <a16:creationId xmlns:a16="http://schemas.microsoft.com/office/drawing/2014/main" id="{4DE3A647-A8D3-283C-454A-A5E37E51F106}"/>
                </a:ext>
              </a:extLst>
            </p:cNvPr>
            <p:cNvSpPr/>
            <p:nvPr/>
          </p:nvSpPr>
          <p:spPr>
            <a:xfrm>
              <a:off x="4088904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4" name="모서리가 둥근 직사각형 1319">
              <a:extLst>
                <a:ext uri="{FF2B5EF4-FFF2-40B4-BE49-F238E27FC236}">
                  <a16:creationId xmlns:a16="http://schemas.microsoft.com/office/drawing/2014/main" id="{5C9289F7-3A81-DF7F-7E41-DA0FEAD37157}"/>
                </a:ext>
              </a:extLst>
            </p:cNvPr>
            <p:cNvSpPr/>
            <p:nvPr/>
          </p:nvSpPr>
          <p:spPr>
            <a:xfrm>
              <a:off x="4350178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5" name="모서리가 둥근 직사각형 1320">
              <a:extLst>
                <a:ext uri="{FF2B5EF4-FFF2-40B4-BE49-F238E27FC236}">
                  <a16:creationId xmlns:a16="http://schemas.microsoft.com/office/drawing/2014/main" id="{C731F1D4-F9CA-B720-7292-D13B943BB17F}"/>
                </a:ext>
              </a:extLst>
            </p:cNvPr>
            <p:cNvSpPr/>
            <p:nvPr/>
          </p:nvSpPr>
          <p:spPr>
            <a:xfrm>
              <a:off x="4603761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6" name="모서리가 둥근 직사각형 1321">
              <a:extLst>
                <a:ext uri="{FF2B5EF4-FFF2-40B4-BE49-F238E27FC236}">
                  <a16:creationId xmlns:a16="http://schemas.microsoft.com/office/drawing/2014/main" id="{A6B2631B-8243-420D-EFF9-4963E80213DE}"/>
                </a:ext>
              </a:extLst>
            </p:cNvPr>
            <p:cNvSpPr/>
            <p:nvPr/>
          </p:nvSpPr>
          <p:spPr>
            <a:xfrm>
              <a:off x="4861190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1322">
              <a:extLst>
                <a:ext uri="{FF2B5EF4-FFF2-40B4-BE49-F238E27FC236}">
                  <a16:creationId xmlns:a16="http://schemas.microsoft.com/office/drawing/2014/main" id="{9ED2156B-7924-8625-0776-3C76147E0177}"/>
                </a:ext>
              </a:extLst>
            </p:cNvPr>
            <p:cNvSpPr/>
            <p:nvPr/>
          </p:nvSpPr>
          <p:spPr>
            <a:xfrm>
              <a:off x="5117102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85FE3B30-D26C-FC60-66C9-0E9D0881C479}"/>
              </a:ext>
            </a:extLst>
          </p:cNvPr>
          <p:cNvGrpSpPr/>
          <p:nvPr/>
        </p:nvGrpSpPr>
        <p:grpSpPr>
          <a:xfrm>
            <a:off x="4041469" y="3986255"/>
            <a:ext cx="1124253" cy="103492"/>
            <a:chOff x="4088904" y="4100986"/>
            <a:chExt cx="1124253" cy="103492"/>
          </a:xfrm>
        </p:grpSpPr>
        <p:sp>
          <p:nvSpPr>
            <p:cNvPr id="929" name="모서리가 둥근 직사각형 1324">
              <a:extLst>
                <a:ext uri="{FF2B5EF4-FFF2-40B4-BE49-F238E27FC236}">
                  <a16:creationId xmlns:a16="http://schemas.microsoft.com/office/drawing/2014/main" id="{4630F9C0-3FF5-C717-8079-B82177EDDC97}"/>
                </a:ext>
              </a:extLst>
            </p:cNvPr>
            <p:cNvSpPr/>
            <p:nvPr/>
          </p:nvSpPr>
          <p:spPr>
            <a:xfrm>
              <a:off x="4088904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모서리가 둥근 직사각형 1325">
              <a:extLst>
                <a:ext uri="{FF2B5EF4-FFF2-40B4-BE49-F238E27FC236}">
                  <a16:creationId xmlns:a16="http://schemas.microsoft.com/office/drawing/2014/main" id="{87DEA4F8-848D-C42A-1E07-E163C23799D8}"/>
                </a:ext>
              </a:extLst>
            </p:cNvPr>
            <p:cNvSpPr/>
            <p:nvPr/>
          </p:nvSpPr>
          <p:spPr>
            <a:xfrm>
              <a:off x="4350178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1326">
              <a:extLst>
                <a:ext uri="{FF2B5EF4-FFF2-40B4-BE49-F238E27FC236}">
                  <a16:creationId xmlns:a16="http://schemas.microsoft.com/office/drawing/2014/main" id="{C1C373C8-20C9-2DF5-CDE5-82BE7BF3E823}"/>
                </a:ext>
              </a:extLst>
            </p:cNvPr>
            <p:cNvSpPr/>
            <p:nvPr/>
          </p:nvSpPr>
          <p:spPr>
            <a:xfrm>
              <a:off x="4603761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2" name="모서리가 둥근 직사각형 1327">
              <a:extLst>
                <a:ext uri="{FF2B5EF4-FFF2-40B4-BE49-F238E27FC236}">
                  <a16:creationId xmlns:a16="http://schemas.microsoft.com/office/drawing/2014/main" id="{0DBABCB7-4BB8-33A6-8ACD-890D74ECCC15}"/>
                </a:ext>
              </a:extLst>
            </p:cNvPr>
            <p:cNvSpPr/>
            <p:nvPr/>
          </p:nvSpPr>
          <p:spPr>
            <a:xfrm>
              <a:off x="4861190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3" name="모서리가 둥근 직사각형 1328">
              <a:extLst>
                <a:ext uri="{FF2B5EF4-FFF2-40B4-BE49-F238E27FC236}">
                  <a16:creationId xmlns:a16="http://schemas.microsoft.com/office/drawing/2014/main" id="{D15ECD27-25B8-2F2C-9038-654505AC72B4}"/>
                </a:ext>
              </a:extLst>
            </p:cNvPr>
            <p:cNvSpPr/>
            <p:nvPr/>
          </p:nvSpPr>
          <p:spPr>
            <a:xfrm>
              <a:off x="5117102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4" name="그룹 933">
            <a:extLst>
              <a:ext uri="{FF2B5EF4-FFF2-40B4-BE49-F238E27FC236}">
                <a16:creationId xmlns:a16="http://schemas.microsoft.com/office/drawing/2014/main" id="{17D63091-5710-FD01-2927-99D90E46C93A}"/>
              </a:ext>
            </a:extLst>
          </p:cNvPr>
          <p:cNvGrpSpPr/>
          <p:nvPr/>
        </p:nvGrpSpPr>
        <p:grpSpPr>
          <a:xfrm>
            <a:off x="4041469" y="4272449"/>
            <a:ext cx="1124253" cy="103492"/>
            <a:chOff x="4088904" y="4387180"/>
            <a:chExt cx="1124253" cy="103492"/>
          </a:xfrm>
        </p:grpSpPr>
        <p:sp>
          <p:nvSpPr>
            <p:cNvPr id="935" name="모서리가 둥근 직사각형 1330">
              <a:extLst>
                <a:ext uri="{FF2B5EF4-FFF2-40B4-BE49-F238E27FC236}">
                  <a16:creationId xmlns:a16="http://schemas.microsoft.com/office/drawing/2014/main" id="{316DF1C6-02D4-41C5-D25D-C0AB711272C0}"/>
                </a:ext>
              </a:extLst>
            </p:cNvPr>
            <p:cNvSpPr/>
            <p:nvPr/>
          </p:nvSpPr>
          <p:spPr>
            <a:xfrm>
              <a:off x="4088904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6" name="모서리가 둥근 직사각형 1331">
              <a:extLst>
                <a:ext uri="{FF2B5EF4-FFF2-40B4-BE49-F238E27FC236}">
                  <a16:creationId xmlns:a16="http://schemas.microsoft.com/office/drawing/2014/main" id="{8F21CB75-F52B-C87E-267E-301FFC4F6061}"/>
                </a:ext>
              </a:extLst>
            </p:cNvPr>
            <p:cNvSpPr/>
            <p:nvPr/>
          </p:nvSpPr>
          <p:spPr>
            <a:xfrm>
              <a:off x="4350178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7" name="모서리가 둥근 직사각형 1332">
              <a:extLst>
                <a:ext uri="{FF2B5EF4-FFF2-40B4-BE49-F238E27FC236}">
                  <a16:creationId xmlns:a16="http://schemas.microsoft.com/office/drawing/2014/main" id="{EC943ED7-505A-B163-6117-C95371F0FA78}"/>
                </a:ext>
              </a:extLst>
            </p:cNvPr>
            <p:cNvSpPr/>
            <p:nvPr/>
          </p:nvSpPr>
          <p:spPr>
            <a:xfrm>
              <a:off x="4603761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1333">
              <a:extLst>
                <a:ext uri="{FF2B5EF4-FFF2-40B4-BE49-F238E27FC236}">
                  <a16:creationId xmlns:a16="http://schemas.microsoft.com/office/drawing/2014/main" id="{7FD19A10-2253-074C-1003-38C2F883BDA0}"/>
                </a:ext>
              </a:extLst>
            </p:cNvPr>
            <p:cNvSpPr/>
            <p:nvPr/>
          </p:nvSpPr>
          <p:spPr>
            <a:xfrm>
              <a:off x="4861190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1334">
              <a:extLst>
                <a:ext uri="{FF2B5EF4-FFF2-40B4-BE49-F238E27FC236}">
                  <a16:creationId xmlns:a16="http://schemas.microsoft.com/office/drawing/2014/main" id="{AF549424-9655-8BE2-EA26-261D208705BA}"/>
                </a:ext>
              </a:extLst>
            </p:cNvPr>
            <p:cNvSpPr/>
            <p:nvPr/>
          </p:nvSpPr>
          <p:spPr>
            <a:xfrm>
              <a:off x="5117102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>
            <a:extLst>
              <a:ext uri="{FF2B5EF4-FFF2-40B4-BE49-F238E27FC236}">
                <a16:creationId xmlns:a16="http://schemas.microsoft.com/office/drawing/2014/main" id="{EFC0F453-F789-9E87-5FD6-060B942D7E62}"/>
              </a:ext>
            </a:extLst>
          </p:cNvPr>
          <p:cNvGrpSpPr/>
          <p:nvPr/>
        </p:nvGrpSpPr>
        <p:grpSpPr>
          <a:xfrm>
            <a:off x="4041469" y="4558643"/>
            <a:ext cx="1124253" cy="103492"/>
            <a:chOff x="4088904" y="4673374"/>
            <a:chExt cx="1124253" cy="103492"/>
          </a:xfrm>
        </p:grpSpPr>
        <p:sp>
          <p:nvSpPr>
            <p:cNvPr id="941" name="모서리가 둥근 직사각형 1336">
              <a:extLst>
                <a:ext uri="{FF2B5EF4-FFF2-40B4-BE49-F238E27FC236}">
                  <a16:creationId xmlns:a16="http://schemas.microsoft.com/office/drawing/2014/main" id="{24358AE3-B4CE-0FEB-D5D2-E8A9281BA268}"/>
                </a:ext>
              </a:extLst>
            </p:cNvPr>
            <p:cNvSpPr/>
            <p:nvPr/>
          </p:nvSpPr>
          <p:spPr>
            <a:xfrm>
              <a:off x="4088904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1337">
              <a:extLst>
                <a:ext uri="{FF2B5EF4-FFF2-40B4-BE49-F238E27FC236}">
                  <a16:creationId xmlns:a16="http://schemas.microsoft.com/office/drawing/2014/main" id="{83D99A5E-B7E1-141D-B3EA-466D3EBDBB3E}"/>
                </a:ext>
              </a:extLst>
            </p:cNvPr>
            <p:cNvSpPr/>
            <p:nvPr/>
          </p:nvSpPr>
          <p:spPr>
            <a:xfrm>
              <a:off x="4350178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1338">
              <a:extLst>
                <a:ext uri="{FF2B5EF4-FFF2-40B4-BE49-F238E27FC236}">
                  <a16:creationId xmlns:a16="http://schemas.microsoft.com/office/drawing/2014/main" id="{BBBE829A-CB4E-C690-A309-4D4079E17A25}"/>
                </a:ext>
              </a:extLst>
            </p:cNvPr>
            <p:cNvSpPr/>
            <p:nvPr/>
          </p:nvSpPr>
          <p:spPr>
            <a:xfrm>
              <a:off x="4603761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4" name="모서리가 둥근 직사각형 1339">
              <a:extLst>
                <a:ext uri="{FF2B5EF4-FFF2-40B4-BE49-F238E27FC236}">
                  <a16:creationId xmlns:a16="http://schemas.microsoft.com/office/drawing/2014/main" id="{CB31D1F1-FD57-9564-8241-2E2627E22C9C}"/>
                </a:ext>
              </a:extLst>
            </p:cNvPr>
            <p:cNvSpPr/>
            <p:nvPr/>
          </p:nvSpPr>
          <p:spPr>
            <a:xfrm>
              <a:off x="4861190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5" name="모서리가 둥근 직사각형 1340">
              <a:extLst>
                <a:ext uri="{FF2B5EF4-FFF2-40B4-BE49-F238E27FC236}">
                  <a16:creationId xmlns:a16="http://schemas.microsoft.com/office/drawing/2014/main" id="{CE8D34AA-7A37-3651-6070-B85B4363B038}"/>
                </a:ext>
              </a:extLst>
            </p:cNvPr>
            <p:cNvSpPr/>
            <p:nvPr/>
          </p:nvSpPr>
          <p:spPr>
            <a:xfrm>
              <a:off x="5117102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6" name="그룹 945">
            <a:extLst>
              <a:ext uri="{FF2B5EF4-FFF2-40B4-BE49-F238E27FC236}">
                <a16:creationId xmlns:a16="http://schemas.microsoft.com/office/drawing/2014/main" id="{C6753139-CCF7-C604-1D5E-D538415C4ABA}"/>
              </a:ext>
            </a:extLst>
          </p:cNvPr>
          <p:cNvGrpSpPr/>
          <p:nvPr/>
        </p:nvGrpSpPr>
        <p:grpSpPr>
          <a:xfrm>
            <a:off x="4041469" y="4844837"/>
            <a:ext cx="1124253" cy="103492"/>
            <a:chOff x="4088904" y="4959568"/>
            <a:chExt cx="1124253" cy="103492"/>
          </a:xfrm>
        </p:grpSpPr>
        <p:sp>
          <p:nvSpPr>
            <p:cNvPr id="947" name="모서리가 둥근 직사각형 1342">
              <a:extLst>
                <a:ext uri="{FF2B5EF4-FFF2-40B4-BE49-F238E27FC236}">
                  <a16:creationId xmlns:a16="http://schemas.microsoft.com/office/drawing/2014/main" id="{1A5CA962-88E4-1079-DB1B-9369085744BF}"/>
                </a:ext>
              </a:extLst>
            </p:cNvPr>
            <p:cNvSpPr/>
            <p:nvPr/>
          </p:nvSpPr>
          <p:spPr>
            <a:xfrm>
              <a:off x="4088904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8" name="모서리가 둥근 직사각형 1343">
              <a:extLst>
                <a:ext uri="{FF2B5EF4-FFF2-40B4-BE49-F238E27FC236}">
                  <a16:creationId xmlns:a16="http://schemas.microsoft.com/office/drawing/2014/main" id="{E840C53C-84DB-E10E-2D05-1DB60D6F3EC7}"/>
                </a:ext>
              </a:extLst>
            </p:cNvPr>
            <p:cNvSpPr/>
            <p:nvPr/>
          </p:nvSpPr>
          <p:spPr>
            <a:xfrm>
              <a:off x="4350178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9" name="모서리가 둥근 직사각형 1344">
              <a:extLst>
                <a:ext uri="{FF2B5EF4-FFF2-40B4-BE49-F238E27FC236}">
                  <a16:creationId xmlns:a16="http://schemas.microsoft.com/office/drawing/2014/main" id="{DFE2448F-86E6-4FEC-DF7B-9C27EA42013A}"/>
                </a:ext>
              </a:extLst>
            </p:cNvPr>
            <p:cNvSpPr/>
            <p:nvPr/>
          </p:nvSpPr>
          <p:spPr>
            <a:xfrm>
              <a:off x="4603761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모서리가 둥근 직사각형 1345">
              <a:extLst>
                <a:ext uri="{FF2B5EF4-FFF2-40B4-BE49-F238E27FC236}">
                  <a16:creationId xmlns:a16="http://schemas.microsoft.com/office/drawing/2014/main" id="{45004DBD-4FDD-9B8F-EB7A-801D631FD2D9}"/>
                </a:ext>
              </a:extLst>
            </p:cNvPr>
            <p:cNvSpPr/>
            <p:nvPr/>
          </p:nvSpPr>
          <p:spPr>
            <a:xfrm>
              <a:off x="4861190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1346">
              <a:extLst>
                <a:ext uri="{FF2B5EF4-FFF2-40B4-BE49-F238E27FC236}">
                  <a16:creationId xmlns:a16="http://schemas.microsoft.com/office/drawing/2014/main" id="{1FB8D88A-C6EB-8DEF-36A0-AD0A3AF75B5B}"/>
                </a:ext>
              </a:extLst>
            </p:cNvPr>
            <p:cNvSpPr/>
            <p:nvPr/>
          </p:nvSpPr>
          <p:spPr>
            <a:xfrm>
              <a:off x="5117102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2" name="그룹 951">
            <a:extLst>
              <a:ext uri="{FF2B5EF4-FFF2-40B4-BE49-F238E27FC236}">
                <a16:creationId xmlns:a16="http://schemas.microsoft.com/office/drawing/2014/main" id="{B8FD5A19-BD40-2721-52B9-A31710EE6BED}"/>
              </a:ext>
            </a:extLst>
          </p:cNvPr>
          <p:cNvGrpSpPr/>
          <p:nvPr/>
        </p:nvGrpSpPr>
        <p:grpSpPr>
          <a:xfrm>
            <a:off x="4041469" y="5131031"/>
            <a:ext cx="1124253" cy="103492"/>
            <a:chOff x="4088904" y="5245762"/>
            <a:chExt cx="1124253" cy="103492"/>
          </a:xfrm>
        </p:grpSpPr>
        <p:sp>
          <p:nvSpPr>
            <p:cNvPr id="953" name="모서리가 둥근 직사각형 1348">
              <a:extLst>
                <a:ext uri="{FF2B5EF4-FFF2-40B4-BE49-F238E27FC236}">
                  <a16:creationId xmlns:a16="http://schemas.microsoft.com/office/drawing/2014/main" id="{F40DB3CF-83BF-F6BE-74AC-410E7835C229}"/>
                </a:ext>
              </a:extLst>
            </p:cNvPr>
            <p:cNvSpPr/>
            <p:nvPr/>
          </p:nvSpPr>
          <p:spPr>
            <a:xfrm>
              <a:off x="4088904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1349">
              <a:extLst>
                <a:ext uri="{FF2B5EF4-FFF2-40B4-BE49-F238E27FC236}">
                  <a16:creationId xmlns:a16="http://schemas.microsoft.com/office/drawing/2014/main" id="{B3EE78B6-585E-57B6-3FA7-CF9031621173}"/>
                </a:ext>
              </a:extLst>
            </p:cNvPr>
            <p:cNvSpPr/>
            <p:nvPr/>
          </p:nvSpPr>
          <p:spPr>
            <a:xfrm>
              <a:off x="4350178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5" name="모서리가 둥근 직사각형 1350">
              <a:extLst>
                <a:ext uri="{FF2B5EF4-FFF2-40B4-BE49-F238E27FC236}">
                  <a16:creationId xmlns:a16="http://schemas.microsoft.com/office/drawing/2014/main" id="{7232EC63-DDBF-EABD-B228-884F309E3076}"/>
                </a:ext>
              </a:extLst>
            </p:cNvPr>
            <p:cNvSpPr/>
            <p:nvPr/>
          </p:nvSpPr>
          <p:spPr>
            <a:xfrm>
              <a:off x="4603761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6" name="모서리가 둥근 직사각형 1351">
              <a:extLst>
                <a:ext uri="{FF2B5EF4-FFF2-40B4-BE49-F238E27FC236}">
                  <a16:creationId xmlns:a16="http://schemas.microsoft.com/office/drawing/2014/main" id="{D75AE7B0-4A9E-BD63-ABBB-3C07FD60A646}"/>
                </a:ext>
              </a:extLst>
            </p:cNvPr>
            <p:cNvSpPr/>
            <p:nvPr/>
          </p:nvSpPr>
          <p:spPr>
            <a:xfrm>
              <a:off x="4861190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모서리가 둥근 직사각형 1352">
              <a:extLst>
                <a:ext uri="{FF2B5EF4-FFF2-40B4-BE49-F238E27FC236}">
                  <a16:creationId xmlns:a16="http://schemas.microsoft.com/office/drawing/2014/main" id="{8C438B96-C9B2-B452-6D77-39FD5F328DF6}"/>
                </a:ext>
              </a:extLst>
            </p:cNvPr>
            <p:cNvSpPr/>
            <p:nvPr/>
          </p:nvSpPr>
          <p:spPr>
            <a:xfrm>
              <a:off x="5117102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8" name="그룹 957">
            <a:extLst>
              <a:ext uri="{FF2B5EF4-FFF2-40B4-BE49-F238E27FC236}">
                <a16:creationId xmlns:a16="http://schemas.microsoft.com/office/drawing/2014/main" id="{09B8C217-072C-34F9-5A83-07A1F8E1B82E}"/>
              </a:ext>
            </a:extLst>
          </p:cNvPr>
          <p:cNvGrpSpPr/>
          <p:nvPr/>
        </p:nvGrpSpPr>
        <p:grpSpPr>
          <a:xfrm>
            <a:off x="4041469" y="5417225"/>
            <a:ext cx="1124253" cy="103492"/>
            <a:chOff x="4088904" y="5531956"/>
            <a:chExt cx="1124253" cy="103492"/>
          </a:xfrm>
        </p:grpSpPr>
        <p:sp>
          <p:nvSpPr>
            <p:cNvPr id="959" name="모서리가 둥근 직사각형 1354">
              <a:extLst>
                <a:ext uri="{FF2B5EF4-FFF2-40B4-BE49-F238E27FC236}">
                  <a16:creationId xmlns:a16="http://schemas.microsoft.com/office/drawing/2014/main" id="{D8A4E2D7-05A8-B9DA-CF94-2781D483AA71}"/>
                </a:ext>
              </a:extLst>
            </p:cNvPr>
            <p:cNvSpPr/>
            <p:nvPr/>
          </p:nvSpPr>
          <p:spPr>
            <a:xfrm>
              <a:off x="4088904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0" name="모서리가 둥근 직사각형 1355">
              <a:extLst>
                <a:ext uri="{FF2B5EF4-FFF2-40B4-BE49-F238E27FC236}">
                  <a16:creationId xmlns:a16="http://schemas.microsoft.com/office/drawing/2014/main" id="{C48A278F-E9BA-1957-1850-0B3DD113D446}"/>
                </a:ext>
              </a:extLst>
            </p:cNvPr>
            <p:cNvSpPr/>
            <p:nvPr/>
          </p:nvSpPr>
          <p:spPr>
            <a:xfrm>
              <a:off x="4350178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1356">
              <a:extLst>
                <a:ext uri="{FF2B5EF4-FFF2-40B4-BE49-F238E27FC236}">
                  <a16:creationId xmlns:a16="http://schemas.microsoft.com/office/drawing/2014/main" id="{4F9CE7E1-8977-082E-9A3C-FC6DA8489103}"/>
                </a:ext>
              </a:extLst>
            </p:cNvPr>
            <p:cNvSpPr/>
            <p:nvPr/>
          </p:nvSpPr>
          <p:spPr>
            <a:xfrm>
              <a:off x="4603761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1357">
              <a:extLst>
                <a:ext uri="{FF2B5EF4-FFF2-40B4-BE49-F238E27FC236}">
                  <a16:creationId xmlns:a16="http://schemas.microsoft.com/office/drawing/2014/main" id="{6AA28DA0-6F36-23D1-7C3B-6CF1C81C5285}"/>
                </a:ext>
              </a:extLst>
            </p:cNvPr>
            <p:cNvSpPr/>
            <p:nvPr/>
          </p:nvSpPr>
          <p:spPr>
            <a:xfrm>
              <a:off x="4861190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1358">
              <a:extLst>
                <a:ext uri="{FF2B5EF4-FFF2-40B4-BE49-F238E27FC236}">
                  <a16:creationId xmlns:a16="http://schemas.microsoft.com/office/drawing/2014/main" id="{E0F24A79-D06E-FEA3-5759-BC3CDAD53675}"/>
                </a:ext>
              </a:extLst>
            </p:cNvPr>
            <p:cNvSpPr/>
            <p:nvPr/>
          </p:nvSpPr>
          <p:spPr>
            <a:xfrm>
              <a:off x="5117102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4" name="그룹 963">
            <a:extLst>
              <a:ext uri="{FF2B5EF4-FFF2-40B4-BE49-F238E27FC236}">
                <a16:creationId xmlns:a16="http://schemas.microsoft.com/office/drawing/2014/main" id="{41565E7F-E7F7-1CD6-A82F-D9ACA5787B70}"/>
              </a:ext>
            </a:extLst>
          </p:cNvPr>
          <p:cNvGrpSpPr/>
          <p:nvPr/>
        </p:nvGrpSpPr>
        <p:grpSpPr>
          <a:xfrm>
            <a:off x="4041469" y="5703419"/>
            <a:ext cx="1124253" cy="103492"/>
            <a:chOff x="4088904" y="5818150"/>
            <a:chExt cx="1124253" cy="103492"/>
          </a:xfrm>
        </p:grpSpPr>
        <p:sp>
          <p:nvSpPr>
            <p:cNvPr id="965" name="모서리가 둥근 직사각형 1360">
              <a:extLst>
                <a:ext uri="{FF2B5EF4-FFF2-40B4-BE49-F238E27FC236}">
                  <a16:creationId xmlns:a16="http://schemas.microsoft.com/office/drawing/2014/main" id="{AF2DFFB3-6F2C-8FBF-C957-BD34255ABFF0}"/>
                </a:ext>
              </a:extLst>
            </p:cNvPr>
            <p:cNvSpPr/>
            <p:nvPr/>
          </p:nvSpPr>
          <p:spPr>
            <a:xfrm>
              <a:off x="4088904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1361">
              <a:extLst>
                <a:ext uri="{FF2B5EF4-FFF2-40B4-BE49-F238E27FC236}">
                  <a16:creationId xmlns:a16="http://schemas.microsoft.com/office/drawing/2014/main" id="{49FE5F16-102A-C62E-E222-5242CC6D1F18}"/>
                </a:ext>
              </a:extLst>
            </p:cNvPr>
            <p:cNvSpPr/>
            <p:nvPr/>
          </p:nvSpPr>
          <p:spPr>
            <a:xfrm>
              <a:off x="4350178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1362">
              <a:extLst>
                <a:ext uri="{FF2B5EF4-FFF2-40B4-BE49-F238E27FC236}">
                  <a16:creationId xmlns:a16="http://schemas.microsoft.com/office/drawing/2014/main" id="{B0A5BDB8-554F-B6BC-187B-91C1CCCAB686}"/>
                </a:ext>
              </a:extLst>
            </p:cNvPr>
            <p:cNvSpPr/>
            <p:nvPr/>
          </p:nvSpPr>
          <p:spPr>
            <a:xfrm>
              <a:off x="4603761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1363">
              <a:extLst>
                <a:ext uri="{FF2B5EF4-FFF2-40B4-BE49-F238E27FC236}">
                  <a16:creationId xmlns:a16="http://schemas.microsoft.com/office/drawing/2014/main" id="{86854356-25FA-32A7-7C3C-329B7CBC1A3E}"/>
                </a:ext>
              </a:extLst>
            </p:cNvPr>
            <p:cNvSpPr/>
            <p:nvPr/>
          </p:nvSpPr>
          <p:spPr>
            <a:xfrm>
              <a:off x="4861190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1364">
              <a:extLst>
                <a:ext uri="{FF2B5EF4-FFF2-40B4-BE49-F238E27FC236}">
                  <a16:creationId xmlns:a16="http://schemas.microsoft.com/office/drawing/2014/main" id="{D471E128-EAA9-BBD0-459A-058B612F0266}"/>
                </a:ext>
              </a:extLst>
            </p:cNvPr>
            <p:cNvSpPr/>
            <p:nvPr/>
          </p:nvSpPr>
          <p:spPr>
            <a:xfrm>
              <a:off x="5117102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0" name="그룹 969">
            <a:extLst>
              <a:ext uri="{FF2B5EF4-FFF2-40B4-BE49-F238E27FC236}">
                <a16:creationId xmlns:a16="http://schemas.microsoft.com/office/drawing/2014/main" id="{28EC1CD8-43AD-3FE5-4401-E7694F298A35}"/>
              </a:ext>
            </a:extLst>
          </p:cNvPr>
          <p:cNvGrpSpPr/>
          <p:nvPr/>
        </p:nvGrpSpPr>
        <p:grpSpPr>
          <a:xfrm>
            <a:off x="4041469" y="5989613"/>
            <a:ext cx="1124253" cy="103492"/>
            <a:chOff x="4088904" y="6104344"/>
            <a:chExt cx="1124253" cy="103492"/>
          </a:xfrm>
        </p:grpSpPr>
        <p:sp>
          <p:nvSpPr>
            <p:cNvPr id="971" name="모서리가 둥근 직사각형 1366">
              <a:extLst>
                <a:ext uri="{FF2B5EF4-FFF2-40B4-BE49-F238E27FC236}">
                  <a16:creationId xmlns:a16="http://schemas.microsoft.com/office/drawing/2014/main" id="{30BAC121-BCA3-997F-C5BC-FFF39E169696}"/>
                </a:ext>
              </a:extLst>
            </p:cNvPr>
            <p:cNvSpPr/>
            <p:nvPr/>
          </p:nvSpPr>
          <p:spPr>
            <a:xfrm>
              <a:off x="4088904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1367">
              <a:extLst>
                <a:ext uri="{FF2B5EF4-FFF2-40B4-BE49-F238E27FC236}">
                  <a16:creationId xmlns:a16="http://schemas.microsoft.com/office/drawing/2014/main" id="{B6DA1FBC-FD75-239C-AB37-39E0686EB29F}"/>
                </a:ext>
              </a:extLst>
            </p:cNvPr>
            <p:cNvSpPr/>
            <p:nvPr/>
          </p:nvSpPr>
          <p:spPr>
            <a:xfrm>
              <a:off x="4350178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1368">
              <a:extLst>
                <a:ext uri="{FF2B5EF4-FFF2-40B4-BE49-F238E27FC236}">
                  <a16:creationId xmlns:a16="http://schemas.microsoft.com/office/drawing/2014/main" id="{D690EDF0-B8AC-9203-82ED-FA30BAB78A55}"/>
                </a:ext>
              </a:extLst>
            </p:cNvPr>
            <p:cNvSpPr/>
            <p:nvPr/>
          </p:nvSpPr>
          <p:spPr>
            <a:xfrm>
              <a:off x="4603761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1369">
              <a:extLst>
                <a:ext uri="{FF2B5EF4-FFF2-40B4-BE49-F238E27FC236}">
                  <a16:creationId xmlns:a16="http://schemas.microsoft.com/office/drawing/2014/main" id="{26E708A9-9F7A-64DD-02AC-D5D35488C869}"/>
                </a:ext>
              </a:extLst>
            </p:cNvPr>
            <p:cNvSpPr/>
            <p:nvPr/>
          </p:nvSpPr>
          <p:spPr>
            <a:xfrm>
              <a:off x="4861190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1370">
              <a:extLst>
                <a:ext uri="{FF2B5EF4-FFF2-40B4-BE49-F238E27FC236}">
                  <a16:creationId xmlns:a16="http://schemas.microsoft.com/office/drawing/2014/main" id="{B44AD4AB-2028-0147-8494-B4424D1D640A}"/>
                </a:ext>
              </a:extLst>
            </p:cNvPr>
            <p:cNvSpPr/>
            <p:nvPr/>
          </p:nvSpPr>
          <p:spPr>
            <a:xfrm>
              <a:off x="5117102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6" name="그룹 975">
            <a:extLst>
              <a:ext uri="{FF2B5EF4-FFF2-40B4-BE49-F238E27FC236}">
                <a16:creationId xmlns:a16="http://schemas.microsoft.com/office/drawing/2014/main" id="{300232AD-2EF0-0E26-920F-3EE3828A5F01}"/>
              </a:ext>
            </a:extLst>
          </p:cNvPr>
          <p:cNvGrpSpPr/>
          <p:nvPr/>
        </p:nvGrpSpPr>
        <p:grpSpPr>
          <a:xfrm>
            <a:off x="4041469" y="6275802"/>
            <a:ext cx="1124253" cy="103492"/>
            <a:chOff x="4088904" y="6390533"/>
            <a:chExt cx="1124253" cy="103492"/>
          </a:xfrm>
        </p:grpSpPr>
        <p:sp>
          <p:nvSpPr>
            <p:cNvPr id="977" name="모서리가 둥근 직사각형 1372">
              <a:extLst>
                <a:ext uri="{FF2B5EF4-FFF2-40B4-BE49-F238E27FC236}">
                  <a16:creationId xmlns:a16="http://schemas.microsoft.com/office/drawing/2014/main" id="{78DEC0B1-1E20-4250-DED5-EED47E5DFA1A}"/>
                </a:ext>
              </a:extLst>
            </p:cNvPr>
            <p:cNvSpPr/>
            <p:nvPr/>
          </p:nvSpPr>
          <p:spPr>
            <a:xfrm>
              <a:off x="4088904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1373">
              <a:extLst>
                <a:ext uri="{FF2B5EF4-FFF2-40B4-BE49-F238E27FC236}">
                  <a16:creationId xmlns:a16="http://schemas.microsoft.com/office/drawing/2014/main" id="{3C5A92A4-56C1-B8DD-6CB6-EC744E0BB4A2}"/>
                </a:ext>
              </a:extLst>
            </p:cNvPr>
            <p:cNvSpPr/>
            <p:nvPr/>
          </p:nvSpPr>
          <p:spPr>
            <a:xfrm>
              <a:off x="4350178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1374">
              <a:extLst>
                <a:ext uri="{FF2B5EF4-FFF2-40B4-BE49-F238E27FC236}">
                  <a16:creationId xmlns:a16="http://schemas.microsoft.com/office/drawing/2014/main" id="{22D328D9-BD23-9D58-61A4-1E88A12196B8}"/>
                </a:ext>
              </a:extLst>
            </p:cNvPr>
            <p:cNvSpPr/>
            <p:nvPr/>
          </p:nvSpPr>
          <p:spPr>
            <a:xfrm>
              <a:off x="4603761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0" name="모서리가 둥근 직사각형 1375">
              <a:extLst>
                <a:ext uri="{FF2B5EF4-FFF2-40B4-BE49-F238E27FC236}">
                  <a16:creationId xmlns:a16="http://schemas.microsoft.com/office/drawing/2014/main" id="{BB179EAB-481A-F59B-97E0-C97F830BC3E4}"/>
                </a:ext>
              </a:extLst>
            </p:cNvPr>
            <p:cNvSpPr/>
            <p:nvPr/>
          </p:nvSpPr>
          <p:spPr>
            <a:xfrm>
              <a:off x="4861190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1376">
              <a:extLst>
                <a:ext uri="{FF2B5EF4-FFF2-40B4-BE49-F238E27FC236}">
                  <a16:creationId xmlns:a16="http://schemas.microsoft.com/office/drawing/2014/main" id="{2D8E638A-D4DD-F462-3AAC-114F3901E8E6}"/>
                </a:ext>
              </a:extLst>
            </p:cNvPr>
            <p:cNvSpPr/>
            <p:nvPr/>
          </p:nvSpPr>
          <p:spPr>
            <a:xfrm>
              <a:off x="5117102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aphicFrame>
        <p:nvGraphicFramePr>
          <p:cNvPr id="982" name="표 981">
            <a:extLst>
              <a:ext uri="{FF2B5EF4-FFF2-40B4-BE49-F238E27FC236}">
                <a16:creationId xmlns:a16="http://schemas.microsoft.com/office/drawing/2014/main" id="{DBD6C122-AC27-2391-2F13-70A34AD1F1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4006740"/>
              </p:ext>
            </p:extLst>
          </p:nvPr>
        </p:nvGraphicFramePr>
        <p:xfrm>
          <a:off x="5481628" y="505957"/>
          <a:ext cx="1935072" cy="6000076"/>
        </p:xfrm>
        <a:graphic>
          <a:graphicData uri="http://schemas.openxmlformats.org/drawingml/2006/table">
            <a:tbl>
              <a:tblPr/>
              <a:tblGrid>
                <a:gridCol w="505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97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8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DBBF2DE7-490F-B9EA-0E64-09912C892EAE}"/>
              </a:ext>
            </a:extLst>
          </p:cNvPr>
          <p:cNvGrpSpPr/>
          <p:nvPr/>
        </p:nvGrpSpPr>
        <p:grpSpPr>
          <a:xfrm>
            <a:off x="6137557" y="856831"/>
            <a:ext cx="1124253" cy="103492"/>
            <a:chOff x="4088904" y="952852"/>
            <a:chExt cx="1124253" cy="103492"/>
          </a:xfrm>
        </p:grpSpPr>
        <p:sp>
          <p:nvSpPr>
            <p:cNvPr id="984" name="모서리가 둥근 직사각형 1251">
              <a:extLst>
                <a:ext uri="{FF2B5EF4-FFF2-40B4-BE49-F238E27FC236}">
                  <a16:creationId xmlns:a16="http://schemas.microsoft.com/office/drawing/2014/main" id="{03407B2A-90AB-28E4-360C-6779FF9EE5E3}"/>
                </a:ext>
              </a:extLst>
            </p:cNvPr>
            <p:cNvSpPr/>
            <p:nvPr/>
          </p:nvSpPr>
          <p:spPr>
            <a:xfrm>
              <a:off x="4088904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5" name="모서리가 둥근 직사각형 1252">
              <a:extLst>
                <a:ext uri="{FF2B5EF4-FFF2-40B4-BE49-F238E27FC236}">
                  <a16:creationId xmlns:a16="http://schemas.microsoft.com/office/drawing/2014/main" id="{A282ECD2-1C91-5DE7-DF9C-53B83751D2F2}"/>
                </a:ext>
              </a:extLst>
            </p:cNvPr>
            <p:cNvSpPr/>
            <p:nvPr/>
          </p:nvSpPr>
          <p:spPr>
            <a:xfrm>
              <a:off x="4350178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6" name="모서리가 둥근 직사각형 1253">
              <a:extLst>
                <a:ext uri="{FF2B5EF4-FFF2-40B4-BE49-F238E27FC236}">
                  <a16:creationId xmlns:a16="http://schemas.microsoft.com/office/drawing/2014/main" id="{5C7D97AF-24ED-192B-2CF6-909165928A2E}"/>
                </a:ext>
              </a:extLst>
            </p:cNvPr>
            <p:cNvSpPr/>
            <p:nvPr/>
          </p:nvSpPr>
          <p:spPr>
            <a:xfrm>
              <a:off x="4603761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1254">
              <a:extLst>
                <a:ext uri="{FF2B5EF4-FFF2-40B4-BE49-F238E27FC236}">
                  <a16:creationId xmlns:a16="http://schemas.microsoft.com/office/drawing/2014/main" id="{6911A03F-8086-2091-C187-7C06F3C10B1B}"/>
                </a:ext>
              </a:extLst>
            </p:cNvPr>
            <p:cNvSpPr/>
            <p:nvPr/>
          </p:nvSpPr>
          <p:spPr>
            <a:xfrm>
              <a:off x="4861190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1255">
              <a:extLst>
                <a:ext uri="{FF2B5EF4-FFF2-40B4-BE49-F238E27FC236}">
                  <a16:creationId xmlns:a16="http://schemas.microsoft.com/office/drawing/2014/main" id="{9943D222-717A-FE6F-4037-1A1705106529}"/>
                </a:ext>
              </a:extLst>
            </p:cNvPr>
            <p:cNvSpPr/>
            <p:nvPr/>
          </p:nvSpPr>
          <p:spPr>
            <a:xfrm>
              <a:off x="5117102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9" name="그룹 988">
            <a:extLst>
              <a:ext uri="{FF2B5EF4-FFF2-40B4-BE49-F238E27FC236}">
                <a16:creationId xmlns:a16="http://schemas.microsoft.com/office/drawing/2014/main" id="{1D05E70B-0F94-D8FE-0C5A-C59E57EDD5D1}"/>
              </a:ext>
            </a:extLst>
          </p:cNvPr>
          <p:cNvGrpSpPr/>
          <p:nvPr/>
        </p:nvGrpSpPr>
        <p:grpSpPr>
          <a:xfrm>
            <a:off x="6137557" y="1143025"/>
            <a:ext cx="1124253" cy="103492"/>
            <a:chOff x="4088904" y="1239046"/>
            <a:chExt cx="1124253" cy="103492"/>
          </a:xfrm>
        </p:grpSpPr>
        <p:sp>
          <p:nvSpPr>
            <p:cNvPr id="990" name="모서리가 둥근 직사각형 1262">
              <a:extLst>
                <a:ext uri="{FF2B5EF4-FFF2-40B4-BE49-F238E27FC236}">
                  <a16:creationId xmlns:a16="http://schemas.microsoft.com/office/drawing/2014/main" id="{3559C78E-5817-9D90-5488-7FE75C613967}"/>
                </a:ext>
              </a:extLst>
            </p:cNvPr>
            <p:cNvSpPr/>
            <p:nvPr/>
          </p:nvSpPr>
          <p:spPr>
            <a:xfrm>
              <a:off x="4088904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1" name="모서리가 둥근 직사각형 1263">
              <a:extLst>
                <a:ext uri="{FF2B5EF4-FFF2-40B4-BE49-F238E27FC236}">
                  <a16:creationId xmlns:a16="http://schemas.microsoft.com/office/drawing/2014/main" id="{B6896B27-40D2-DBA5-A8AE-A493CF2E782F}"/>
                </a:ext>
              </a:extLst>
            </p:cNvPr>
            <p:cNvSpPr/>
            <p:nvPr/>
          </p:nvSpPr>
          <p:spPr>
            <a:xfrm>
              <a:off x="4350178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2" name="모서리가 둥근 직사각형 1264">
              <a:extLst>
                <a:ext uri="{FF2B5EF4-FFF2-40B4-BE49-F238E27FC236}">
                  <a16:creationId xmlns:a16="http://schemas.microsoft.com/office/drawing/2014/main" id="{9730C88F-A4D7-74D3-0500-62A106B63464}"/>
                </a:ext>
              </a:extLst>
            </p:cNvPr>
            <p:cNvSpPr/>
            <p:nvPr/>
          </p:nvSpPr>
          <p:spPr>
            <a:xfrm>
              <a:off x="4603761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1265">
              <a:extLst>
                <a:ext uri="{FF2B5EF4-FFF2-40B4-BE49-F238E27FC236}">
                  <a16:creationId xmlns:a16="http://schemas.microsoft.com/office/drawing/2014/main" id="{68262235-C81E-FE49-F104-92787AC49836}"/>
                </a:ext>
              </a:extLst>
            </p:cNvPr>
            <p:cNvSpPr/>
            <p:nvPr/>
          </p:nvSpPr>
          <p:spPr>
            <a:xfrm>
              <a:off x="4861190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1266">
              <a:extLst>
                <a:ext uri="{FF2B5EF4-FFF2-40B4-BE49-F238E27FC236}">
                  <a16:creationId xmlns:a16="http://schemas.microsoft.com/office/drawing/2014/main" id="{926C088F-DF87-1915-4AE1-99FB688A09A1}"/>
                </a:ext>
              </a:extLst>
            </p:cNvPr>
            <p:cNvSpPr/>
            <p:nvPr/>
          </p:nvSpPr>
          <p:spPr>
            <a:xfrm>
              <a:off x="5117102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5" name="그룹 994">
            <a:extLst>
              <a:ext uri="{FF2B5EF4-FFF2-40B4-BE49-F238E27FC236}">
                <a16:creationId xmlns:a16="http://schemas.microsoft.com/office/drawing/2014/main" id="{EEE17883-4CE4-A6FF-0227-92A767F64141}"/>
              </a:ext>
            </a:extLst>
          </p:cNvPr>
          <p:cNvGrpSpPr/>
          <p:nvPr/>
        </p:nvGrpSpPr>
        <p:grpSpPr>
          <a:xfrm>
            <a:off x="6137557" y="1429219"/>
            <a:ext cx="1124253" cy="103492"/>
            <a:chOff x="4088904" y="1525240"/>
            <a:chExt cx="1124253" cy="103492"/>
          </a:xfrm>
        </p:grpSpPr>
        <p:sp>
          <p:nvSpPr>
            <p:cNvPr id="996" name="모서리가 둥근 직사각형 1268">
              <a:extLst>
                <a:ext uri="{FF2B5EF4-FFF2-40B4-BE49-F238E27FC236}">
                  <a16:creationId xmlns:a16="http://schemas.microsoft.com/office/drawing/2014/main" id="{0FA1E800-86BE-F6CD-183B-1ACDA7208FD6}"/>
                </a:ext>
              </a:extLst>
            </p:cNvPr>
            <p:cNvSpPr/>
            <p:nvPr/>
          </p:nvSpPr>
          <p:spPr>
            <a:xfrm>
              <a:off x="4088904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7" name="모서리가 둥근 직사각형 1269">
              <a:extLst>
                <a:ext uri="{FF2B5EF4-FFF2-40B4-BE49-F238E27FC236}">
                  <a16:creationId xmlns:a16="http://schemas.microsoft.com/office/drawing/2014/main" id="{EB200A9B-09F7-4AC2-0585-680D76A615C2}"/>
                </a:ext>
              </a:extLst>
            </p:cNvPr>
            <p:cNvSpPr/>
            <p:nvPr/>
          </p:nvSpPr>
          <p:spPr>
            <a:xfrm>
              <a:off x="4350178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8" name="모서리가 둥근 직사각형 1270">
              <a:extLst>
                <a:ext uri="{FF2B5EF4-FFF2-40B4-BE49-F238E27FC236}">
                  <a16:creationId xmlns:a16="http://schemas.microsoft.com/office/drawing/2014/main" id="{14D2BD71-69A3-05F9-FD3F-A4E56ADFA85F}"/>
                </a:ext>
              </a:extLst>
            </p:cNvPr>
            <p:cNvSpPr/>
            <p:nvPr/>
          </p:nvSpPr>
          <p:spPr>
            <a:xfrm>
              <a:off x="4603761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1271">
              <a:extLst>
                <a:ext uri="{FF2B5EF4-FFF2-40B4-BE49-F238E27FC236}">
                  <a16:creationId xmlns:a16="http://schemas.microsoft.com/office/drawing/2014/main" id="{6B4696F0-E3D0-A496-6284-82924498E712}"/>
                </a:ext>
              </a:extLst>
            </p:cNvPr>
            <p:cNvSpPr/>
            <p:nvPr/>
          </p:nvSpPr>
          <p:spPr>
            <a:xfrm>
              <a:off x="4861190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1272">
              <a:extLst>
                <a:ext uri="{FF2B5EF4-FFF2-40B4-BE49-F238E27FC236}">
                  <a16:creationId xmlns:a16="http://schemas.microsoft.com/office/drawing/2014/main" id="{D838530B-94BC-161E-5271-A9576746D503}"/>
                </a:ext>
              </a:extLst>
            </p:cNvPr>
            <p:cNvSpPr/>
            <p:nvPr/>
          </p:nvSpPr>
          <p:spPr>
            <a:xfrm>
              <a:off x="5117102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52F200D3-448A-DC31-65B5-B731F4D5F803}"/>
              </a:ext>
            </a:extLst>
          </p:cNvPr>
          <p:cNvGrpSpPr/>
          <p:nvPr/>
        </p:nvGrpSpPr>
        <p:grpSpPr>
          <a:xfrm>
            <a:off x="6137557" y="1715413"/>
            <a:ext cx="1124253" cy="103492"/>
            <a:chOff x="4088904" y="1811434"/>
            <a:chExt cx="1124253" cy="103492"/>
          </a:xfrm>
        </p:grpSpPr>
        <p:sp>
          <p:nvSpPr>
            <p:cNvPr id="1002" name="모서리가 둥근 직사각형 1274">
              <a:extLst>
                <a:ext uri="{FF2B5EF4-FFF2-40B4-BE49-F238E27FC236}">
                  <a16:creationId xmlns:a16="http://schemas.microsoft.com/office/drawing/2014/main" id="{BB15E0DD-02FF-59BF-6497-0F25519802B5}"/>
                </a:ext>
              </a:extLst>
            </p:cNvPr>
            <p:cNvSpPr/>
            <p:nvPr/>
          </p:nvSpPr>
          <p:spPr>
            <a:xfrm>
              <a:off x="4088904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3" name="모서리가 둥근 직사각형 1275">
              <a:extLst>
                <a:ext uri="{FF2B5EF4-FFF2-40B4-BE49-F238E27FC236}">
                  <a16:creationId xmlns:a16="http://schemas.microsoft.com/office/drawing/2014/main" id="{DDF6167C-641B-D2CF-5490-EBB84B476FCA}"/>
                </a:ext>
              </a:extLst>
            </p:cNvPr>
            <p:cNvSpPr/>
            <p:nvPr/>
          </p:nvSpPr>
          <p:spPr>
            <a:xfrm>
              <a:off x="4350178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276">
              <a:extLst>
                <a:ext uri="{FF2B5EF4-FFF2-40B4-BE49-F238E27FC236}">
                  <a16:creationId xmlns:a16="http://schemas.microsoft.com/office/drawing/2014/main" id="{57B055DB-B520-F6F1-F551-DF1331F8E966}"/>
                </a:ext>
              </a:extLst>
            </p:cNvPr>
            <p:cNvSpPr/>
            <p:nvPr/>
          </p:nvSpPr>
          <p:spPr>
            <a:xfrm>
              <a:off x="4603761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1277">
              <a:extLst>
                <a:ext uri="{FF2B5EF4-FFF2-40B4-BE49-F238E27FC236}">
                  <a16:creationId xmlns:a16="http://schemas.microsoft.com/office/drawing/2014/main" id="{E1A821F6-7380-E72C-A601-59ADCA6C74BE}"/>
                </a:ext>
              </a:extLst>
            </p:cNvPr>
            <p:cNvSpPr/>
            <p:nvPr/>
          </p:nvSpPr>
          <p:spPr>
            <a:xfrm>
              <a:off x="4861190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6" name="모서리가 둥근 직사각형 1278">
              <a:extLst>
                <a:ext uri="{FF2B5EF4-FFF2-40B4-BE49-F238E27FC236}">
                  <a16:creationId xmlns:a16="http://schemas.microsoft.com/office/drawing/2014/main" id="{A0032F73-A6A2-EC1F-6CF7-0075F997CB0A}"/>
                </a:ext>
              </a:extLst>
            </p:cNvPr>
            <p:cNvSpPr/>
            <p:nvPr/>
          </p:nvSpPr>
          <p:spPr>
            <a:xfrm>
              <a:off x="5117102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F4A5026A-FE20-8719-B342-96A1F0DB54DF}"/>
              </a:ext>
            </a:extLst>
          </p:cNvPr>
          <p:cNvGrpSpPr/>
          <p:nvPr/>
        </p:nvGrpSpPr>
        <p:grpSpPr>
          <a:xfrm>
            <a:off x="6137557" y="2001607"/>
            <a:ext cx="1124253" cy="103492"/>
            <a:chOff x="4088904" y="2097628"/>
            <a:chExt cx="1124253" cy="103492"/>
          </a:xfrm>
        </p:grpSpPr>
        <p:sp>
          <p:nvSpPr>
            <p:cNvPr id="1008" name="모서리가 둥근 직사각형 1280">
              <a:extLst>
                <a:ext uri="{FF2B5EF4-FFF2-40B4-BE49-F238E27FC236}">
                  <a16:creationId xmlns:a16="http://schemas.microsoft.com/office/drawing/2014/main" id="{C001E9B9-2DBC-BA46-13A9-F09164BD6FD5}"/>
                </a:ext>
              </a:extLst>
            </p:cNvPr>
            <p:cNvSpPr/>
            <p:nvPr/>
          </p:nvSpPr>
          <p:spPr>
            <a:xfrm>
              <a:off x="4088904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1281">
              <a:extLst>
                <a:ext uri="{FF2B5EF4-FFF2-40B4-BE49-F238E27FC236}">
                  <a16:creationId xmlns:a16="http://schemas.microsoft.com/office/drawing/2014/main" id="{C47955D2-8330-3527-A060-E500D16381CC}"/>
                </a:ext>
              </a:extLst>
            </p:cNvPr>
            <p:cNvSpPr/>
            <p:nvPr/>
          </p:nvSpPr>
          <p:spPr>
            <a:xfrm>
              <a:off x="4350178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1282">
              <a:extLst>
                <a:ext uri="{FF2B5EF4-FFF2-40B4-BE49-F238E27FC236}">
                  <a16:creationId xmlns:a16="http://schemas.microsoft.com/office/drawing/2014/main" id="{AF90B1E1-FB68-B15A-7906-97F5CFAF9A70}"/>
                </a:ext>
              </a:extLst>
            </p:cNvPr>
            <p:cNvSpPr/>
            <p:nvPr/>
          </p:nvSpPr>
          <p:spPr>
            <a:xfrm>
              <a:off x="4603761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1" name="모서리가 둥근 직사각형 1283">
              <a:extLst>
                <a:ext uri="{FF2B5EF4-FFF2-40B4-BE49-F238E27FC236}">
                  <a16:creationId xmlns:a16="http://schemas.microsoft.com/office/drawing/2014/main" id="{5FF1C636-8F8C-2F30-CDDE-41FB863A1D49}"/>
                </a:ext>
              </a:extLst>
            </p:cNvPr>
            <p:cNvSpPr/>
            <p:nvPr/>
          </p:nvSpPr>
          <p:spPr>
            <a:xfrm>
              <a:off x="4861190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2" name="모서리가 둥근 직사각형 1284">
              <a:extLst>
                <a:ext uri="{FF2B5EF4-FFF2-40B4-BE49-F238E27FC236}">
                  <a16:creationId xmlns:a16="http://schemas.microsoft.com/office/drawing/2014/main" id="{7C94D058-6D52-DE13-5EA4-EC4F1404D6A0}"/>
                </a:ext>
              </a:extLst>
            </p:cNvPr>
            <p:cNvSpPr/>
            <p:nvPr/>
          </p:nvSpPr>
          <p:spPr>
            <a:xfrm>
              <a:off x="5117102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3" name="그룹 1012">
            <a:extLst>
              <a:ext uri="{FF2B5EF4-FFF2-40B4-BE49-F238E27FC236}">
                <a16:creationId xmlns:a16="http://schemas.microsoft.com/office/drawing/2014/main" id="{88512EA4-0BFE-D0B1-4563-B67A74A26EA1}"/>
              </a:ext>
            </a:extLst>
          </p:cNvPr>
          <p:cNvGrpSpPr/>
          <p:nvPr/>
        </p:nvGrpSpPr>
        <p:grpSpPr>
          <a:xfrm>
            <a:off x="6137557" y="2287801"/>
            <a:ext cx="1124253" cy="103492"/>
            <a:chOff x="4088904" y="2383822"/>
            <a:chExt cx="1124253" cy="103492"/>
          </a:xfrm>
        </p:grpSpPr>
        <p:sp>
          <p:nvSpPr>
            <p:cNvPr id="1014" name="모서리가 둥근 직사각형 1286">
              <a:extLst>
                <a:ext uri="{FF2B5EF4-FFF2-40B4-BE49-F238E27FC236}">
                  <a16:creationId xmlns:a16="http://schemas.microsoft.com/office/drawing/2014/main" id="{C27497AA-8710-6E20-8EFE-155D0751EF45}"/>
                </a:ext>
              </a:extLst>
            </p:cNvPr>
            <p:cNvSpPr/>
            <p:nvPr/>
          </p:nvSpPr>
          <p:spPr>
            <a:xfrm>
              <a:off x="4088904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1287">
              <a:extLst>
                <a:ext uri="{FF2B5EF4-FFF2-40B4-BE49-F238E27FC236}">
                  <a16:creationId xmlns:a16="http://schemas.microsoft.com/office/drawing/2014/main" id="{9EB2358F-E2A3-6EB2-0FFD-CE1DC69BAA01}"/>
                </a:ext>
              </a:extLst>
            </p:cNvPr>
            <p:cNvSpPr/>
            <p:nvPr/>
          </p:nvSpPr>
          <p:spPr>
            <a:xfrm>
              <a:off x="4350178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6" name="모서리가 둥근 직사각형 1288">
              <a:extLst>
                <a:ext uri="{FF2B5EF4-FFF2-40B4-BE49-F238E27FC236}">
                  <a16:creationId xmlns:a16="http://schemas.microsoft.com/office/drawing/2014/main" id="{BCD35A77-1006-F07C-3DA8-7CEF774FCDCB}"/>
                </a:ext>
              </a:extLst>
            </p:cNvPr>
            <p:cNvSpPr/>
            <p:nvPr/>
          </p:nvSpPr>
          <p:spPr>
            <a:xfrm>
              <a:off x="4603761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7" name="모서리가 둥근 직사각형 1289">
              <a:extLst>
                <a:ext uri="{FF2B5EF4-FFF2-40B4-BE49-F238E27FC236}">
                  <a16:creationId xmlns:a16="http://schemas.microsoft.com/office/drawing/2014/main" id="{B5A92AF1-6AFE-B050-DA78-F6889A2A08AC}"/>
                </a:ext>
              </a:extLst>
            </p:cNvPr>
            <p:cNvSpPr/>
            <p:nvPr/>
          </p:nvSpPr>
          <p:spPr>
            <a:xfrm>
              <a:off x="4861190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290">
              <a:extLst>
                <a:ext uri="{FF2B5EF4-FFF2-40B4-BE49-F238E27FC236}">
                  <a16:creationId xmlns:a16="http://schemas.microsoft.com/office/drawing/2014/main" id="{D6F3F288-CADC-C040-0296-498E2C7B3BC7}"/>
                </a:ext>
              </a:extLst>
            </p:cNvPr>
            <p:cNvSpPr/>
            <p:nvPr/>
          </p:nvSpPr>
          <p:spPr>
            <a:xfrm>
              <a:off x="5117102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9" name="그룹 1018">
            <a:extLst>
              <a:ext uri="{FF2B5EF4-FFF2-40B4-BE49-F238E27FC236}">
                <a16:creationId xmlns:a16="http://schemas.microsoft.com/office/drawing/2014/main" id="{6C1E5311-7DD0-55DA-FE06-75A6C545D368}"/>
              </a:ext>
            </a:extLst>
          </p:cNvPr>
          <p:cNvGrpSpPr/>
          <p:nvPr/>
        </p:nvGrpSpPr>
        <p:grpSpPr>
          <a:xfrm>
            <a:off x="6137557" y="2573995"/>
            <a:ext cx="1124253" cy="103492"/>
            <a:chOff x="4088904" y="2670016"/>
            <a:chExt cx="1124253" cy="103492"/>
          </a:xfrm>
        </p:grpSpPr>
        <p:sp>
          <p:nvSpPr>
            <p:cNvPr id="1020" name="모서리가 둥근 직사각형 1292">
              <a:extLst>
                <a:ext uri="{FF2B5EF4-FFF2-40B4-BE49-F238E27FC236}">
                  <a16:creationId xmlns:a16="http://schemas.microsoft.com/office/drawing/2014/main" id="{ECD44FF5-760F-2784-2F64-2378E68B13BD}"/>
                </a:ext>
              </a:extLst>
            </p:cNvPr>
            <p:cNvSpPr/>
            <p:nvPr/>
          </p:nvSpPr>
          <p:spPr>
            <a:xfrm>
              <a:off x="4088904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1293">
              <a:extLst>
                <a:ext uri="{FF2B5EF4-FFF2-40B4-BE49-F238E27FC236}">
                  <a16:creationId xmlns:a16="http://schemas.microsoft.com/office/drawing/2014/main" id="{203C9D5F-AC45-A9DE-E5CA-A67D1ED582D0}"/>
                </a:ext>
              </a:extLst>
            </p:cNvPr>
            <p:cNvSpPr/>
            <p:nvPr/>
          </p:nvSpPr>
          <p:spPr>
            <a:xfrm>
              <a:off x="4350178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1294">
              <a:extLst>
                <a:ext uri="{FF2B5EF4-FFF2-40B4-BE49-F238E27FC236}">
                  <a16:creationId xmlns:a16="http://schemas.microsoft.com/office/drawing/2014/main" id="{EEDE195E-9574-B938-FE1C-6EE63AAC5B7D}"/>
                </a:ext>
              </a:extLst>
            </p:cNvPr>
            <p:cNvSpPr/>
            <p:nvPr/>
          </p:nvSpPr>
          <p:spPr>
            <a:xfrm>
              <a:off x="4603761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295">
              <a:extLst>
                <a:ext uri="{FF2B5EF4-FFF2-40B4-BE49-F238E27FC236}">
                  <a16:creationId xmlns:a16="http://schemas.microsoft.com/office/drawing/2014/main" id="{D3A2179E-4EF1-65D7-F622-549CF9EA92D3}"/>
                </a:ext>
              </a:extLst>
            </p:cNvPr>
            <p:cNvSpPr/>
            <p:nvPr/>
          </p:nvSpPr>
          <p:spPr>
            <a:xfrm>
              <a:off x="4861190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296">
              <a:extLst>
                <a:ext uri="{FF2B5EF4-FFF2-40B4-BE49-F238E27FC236}">
                  <a16:creationId xmlns:a16="http://schemas.microsoft.com/office/drawing/2014/main" id="{D4223059-694A-9C50-BAEE-DADA330E13E0}"/>
                </a:ext>
              </a:extLst>
            </p:cNvPr>
            <p:cNvSpPr/>
            <p:nvPr/>
          </p:nvSpPr>
          <p:spPr>
            <a:xfrm>
              <a:off x="5117102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5" name="그룹 1024">
            <a:extLst>
              <a:ext uri="{FF2B5EF4-FFF2-40B4-BE49-F238E27FC236}">
                <a16:creationId xmlns:a16="http://schemas.microsoft.com/office/drawing/2014/main" id="{85B3291F-498B-98A4-6D0D-758E27FB96F4}"/>
              </a:ext>
            </a:extLst>
          </p:cNvPr>
          <p:cNvGrpSpPr/>
          <p:nvPr/>
        </p:nvGrpSpPr>
        <p:grpSpPr>
          <a:xfrm>
            <a:off x="6137557" y="2860189"/>
            <a:ext cx="1124253" cy="103492"/>
            <a:chOff x="4088904" y="2956210"/>
            <a:chExt cx="1124253" cy="103492"/>
          </a:xfrm>
        </p:grpSpPr>
        <p:sp>
          <p:nvSpPr>
            <p:cNvPr id="1026" name="모서리가 둥근 직사각형 1298">
              <a:extLst>
                <a:ext uri="{FF2B5EF4-FFF2-40B4-BE49-F238E27FC236}">
                  <a16:creationId xmlns:a16="http://schemas.microsoft.com/office/drawing/2014/main" id="{B2B8BB53-DC42-2FC8-C470-6C342EAA14E1}"/>
                </a:ext>
              </a:extLst>
            </p:cNvPr>
            <p:cNvSpPr/>
            <p:nvPr/>
          </p:nvSpPr>
          <p:spPr>
            <a:xfrm>
              <a:off x="4088904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1299">
              <a:extLst>
                <a:ext uri="{FF2B5EF4-FFF2-40B4-BE49-F238E27FC236}">
                  <a16:creationId xmlns:a16="http://schemas.microsoft.com/office/drawing/2014/main" id="{9B0B4CFA-1449-8629-774E-E7B9C500D26A}"/>
                </a:ext>
              </a:extLst>
            </p:cNvPr>
            <p:cNvSpPr/>
            <p:nvPr/>
          </p:nvSpPr>
          <p:spPr>
            <a:xfrm>
              <a:off x="4350178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300">
              <a:extLst>
                <a:ext uri="{FF2B5EF4-FFF2-40B4-BE49-F238E27FC236}">
                  <a16:creationId xmlns:a16="http://schemas.microsoft.com/office/drawing/2014/main" id="{21CA03A6-5020-A4D1-1D80-4A377997CE68}"/>
                </a:ext>
              </a:extLst>
            </p:cNvPr>
            <p:cNvSpPr/>
            <p:nvPr/>
          </p:nvSpPr>
          <p:spPr>
            <a:xfrm>
              <a:off x="4603761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301">
              <a:extLst>
                <a:ext uri="{FF2B5EF4-FFF2-40B4-BE49-F238E27FC236}">
                  <a16:creationId xmlns:a16="http://schemas.microsoft.com/office/drawing/2014/main" id="{56D8CA51-235D-3CE1-720C-BDE6ED4E7F64}"/>
                </a:ext>
              </a:extLst>
            </p:cNvPr>
            <p:cNvSpPr/>
            <p:nvPr/>
          </p:nvSpPr>
          <p:spPr>
            <a:xfrm>
              <a:off x="4861190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303">
              <a:extLst>
                <a:ext uri="{FF2B5EF4-FFF2-40B4-BE49-F238E27FC236}">
                  <a16:creationId xmlns:a16="http://schemas.microsoft.com/office/drawing/2014/main" id="{F2FC164A-845C-FD8D-88EA-A35C0524C856}"/>
                </a:ext>
              </a:extLst>
            </p:cNvPr>
            <p:cNvSpPr/>
            <p:nvPr/>
          </p:nvSpPr>
          <p:spPr>
            <a:xfrm>
              <a:off x="5117102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1" name="그룹 1030">
            <a:extLst>
              <a:ext uri="{FF2B5EF4-FFF2-40B4-BE49-F238E27FC236}">
                <a16:creationId xmlns:a16="http://schemas.microsoft.com/office/drawing/2014/main" id="{A26FDB0A-9195-DC47-31B7-7EA200CEC6FA}"/>
              </a:ext>
            </a:extLst>
          </p:cNvPr>
          <p:cNvGrpSpPr/>
          <p:nvPr/>
        </p:nvGrpSpPr>
        <p:grpSpPr>
          <a:xfrm>
            <a:off x="6137557" y="3146383"/>
            <a:ext cx="1124253" cy="103492"/>
            <a:chOff x="4088904" y="3242404"/>
            <a:chExt cx="1124253" cy="103492"/>
          </a:xfrm>
        </p:grpSpPr>
        <p:sp>
          <p:nvSpPr>
            <p:cNvPr id="1032" name="모서리가 둥근 직사각형 1305">
              <a:extLst>
                <a:ext uri="{FF2B5EF4-FFF2-40B4-BE49-F238E27FC236}">
                  <a16:creationId xmlns:a16="http://schemas.microsoft.com/office/drawing/2014/main" id="{482D5526-7D12-C9DA-7C7A-16CB15D54BDD}"/>
                </a:ext>
              </a:extLst>
            </p:cNvPr>
            <p:cNvSpPr/>
            <p:nvPr/>
          </p:nvSpPr>
          <p:spPr>
            <a:xfrm>
              <a:off x="4088904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307">
              <a:extLst>
                <a:ext uri="{FF2B5EF4-FFF2-40B4-BE49-F238E27FC236}">
                  <a16:creationId xmlns:a16="http://schemas.microsoft.com/office/drawing/2014/main" id="{C20079E8-629D-34AB-2C7C-43707A4BF9C9}"/>
                </a:ext>
              </a:extLst>
            </p:cNvPr>
            <p:cNvSpPr/>
            <p:nvPr/>
          </p:nvSpPr>
          <p:spPr>
            <a:xfrm>
              <a:off x="4350178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308">
              <a:extLst>
                <a:ext uri="{FF2B5EF4-FFF2-40B4-BE49-F238E27FC236}">
                  <a16:creationId xmlns:a16="http://schemas.microsoft.com/office/drawing/2014/main" id="{F1C7C852-92BA-B4F0-E442-5C73DA3E2956}"/>
                </a:ext>
              </a:extLst>
            </p:cNvPr>
            <p:cNvSpPr/>
            <p:nvPr/>
          </p:nvSpPr>
          <p:spPr>
            <a:xfrm>
              <a:off x="4603761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309">
              <a:extLst>
                <a:ext uri="{FF2B5EF4-FFF2-40B4-BE49-F238E27FC236}">
                  <a16:creationId xmlns:a16="http://schemas.microsoft.com/office/drawing/2014/main" id="{195CF648-A849-A8C7-DDB4-CB4C17A6203B}"/>
                </a:ext>
              </a:extLst>
            </p:cNvPr>
            <p:cNvSpPr/>
            <p:nvPr/>
          </p:nvSpPr>
          <p:spPr>
            <a:xfrm>
              <a:off x="4861190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1310">
              <a:extLst>
                <a:ext uri="{FF2B5EF4-FFF2-40B4-BE49-F238E27FC236}">
                  <a16:creationId xmlns:a16="http://schemas.microsoft.com/office/drawing/2014/main" id="{027E0542-EE8C-AA76-341C-E9B7AC63AECA}"/>
                </a:ext>
              </a:extLst>
            </p:cNvPr>
            <p:cNvSpPr/>
            <p:nvPr/>
          </p:nvSpPr>
          <p:spPr>
            <a:xfrm>
              <a:off x="5117102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7" name="그룹 1036">
            <a:extLst>
              <a:ext uri="{FF2B5EF4-FFF2-40B4-BE49-F238E27FC236}">
                <a16:creationId xmlns:a16="http://schemas.microsoft.com/office/drawing/2014/main" id="{6851EB5D-8153-E013-8611-19311E7CE377}"/>
              </a:ext>
            </a:extLst>
          </p:cNvPr>
          <p:cNvGrpSpPr/>
          <p:nvPr/>
        </p:nvGrpSpPr>
        <p:grpSpPr>
          <a:xfrm>
            <a:off x="6137557" y="3432577"/>
            <a:ext cx="1124253" cy="103492"/>
            <a:chOff x="4088904" y="3528598"/>
            <a:chExt cx="1124253" cy="103492"/>
          </a:xfrm>
        </p:grpSpPr>
        <p:sp>
          <p:nvSpPr>
            <p:cNvPr id="1038" name="모서리가 둥근 직사각형 1312">
              <a:extLst>
                <a:ext uri="{FF2B5EF4-FFF2-40B4-BE49-F238E27FC236}">
                  <a16:creationId xmlns:a16="http://schemas.microsoft.com/office/drawing/2014/main" id="{086C2C23-B765-D832-3271-B083FEF0DC13}"/>
                </a:ext>
              </a:extLst>
            </p:cNvPr>
            <p:cNvSpPr/>
            <p:nvPr/>
          </p:nvSpPr>
          <p:spPr>
            <a:xfrm>
              <a:off x="4088904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9" name="모서리가 둥근 직사각형 1313">
              <a:extLst>
                <a:ext uri="{FF2B5EF4-FFF2-40B4-BE49-F238E27FC236}">
                  <a16:creationId xmlns:a16="http://schemas.microsoft.com/office/drawing/2014/main" id="{65D95C21-CCE1-F6A6-3918-D6659268A7D8}"/>
                </a:ext>
              </a:extLst>
            </p:cNvPr>
            <p:cNvSpPr/>
            <p:nvPr/>
          </p:nvSpPr>
          <p:spPr>
            <a:xfrm>
              <a:off x="4350178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314">
              <a:extLst>
                <a:ext uri="{FF2B5EF4-FFF2-40B4-BE49-F238E27FC236}">
                  <a16:creationId xmlns:a16="http://schemas.microsoft.com/office/drawing/2014/main" id="{FE8AF559-0962-0277-11B4-4B0AED402B58}"/>
                </a:ext>
              </a:extLst>
            </p:cNvPr>
            <p:cNvSpPr/>
            <p:nvPr/>
          </p:nvSpPr>
          <p:spPr>
            <a:xfrm>
              <a:off x="4603761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1" name="모서리가 둥근 직사각형 1315">
              <a:extLst>
                <a:ext uri="{FF2B5EF4-FFF2-40B4-BE49-F238E27FC236}">
                  <a16:creationId xmlns:a16="http://schemas.microsoft.com/office/drawing/2014/main" id="{B59005AE-78E8-7E79-C490-70100C691EFC}"/>
                </a:ext>
              </a:extLst>
            </p:cNvPr>
            <p:cNvSpPr/>
            <p:nvPr/>
          </p:nvSpPr>
          <p:spPr>
            <a:xfrm>
              <a:off x="4861190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316">
              <a:extLst>
                <a:ext uri="{FF2B5EF4-FFF2-40B4-BE49-F238E27FC236}">
                  <a16:creationId xmlns:a16="http://schemas.microsoft.com/office/drawing/2014/main" id="{C8BE080E-5443-EEA1-6554-F8BB1ACBA8FB}"/>
                </a:ext>
              </a:extLst>
            </p:cNvPr>
            <p:cNvSpPr/>
            <p:nvPr/>
          </p:nvSpPr>
          <p:spPr>
            <a:xfrm>
              <a:off x="5117102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3" name="그룹 1042">
            <a:extLst>
              <a:ext uri="{FF2B5EF4-FFF2-40B4-BE49-F238E27FC236}">
                <a16:creationId xmlns:a16="http://schemas.microsoft.com/office/drawing/2014/main" id="{898880B5-E43B-50F8-25DF-44418F32FADB}"/>
              </a:ext>
            </a:extLst>
          </p:cNvPr>
          <p:cNvGrpSpPr/>
          <p:nvPr/>
        </p:nvGrpSpPr>
        <p:grpSpPr>
          <a:xfrm>
            <a:off x="6137557" y="3718771"/>
            <a:ext cx="1124253" cy="103492"/>
            <a:chOff x="4088904" y="3814792"/>
            <a:chExt cx="1124253" cy="103492"/>
          </a:xfrm>
        </p:grpSpPr>
        <p:sp>
          <p:nvSpPr>
            <p:cNvPr id="1044" name="모서리가 둥근 직사각형 1318">
              <a:extLst>
                <a:ext uri="{FF2B5EF4-FFF2-40B4-BE49-F238E27FC236}">
                  <a16:creationId xmlns:a16="http://schemas.microsoft.com/office/drawing/2014/main" id="{661C9FCA-BDFA-0BBD-650C-FE6AA7F58EB4}"/>
                </a:ext>
              </a:extLst>
            </p:cNvPr>
            <p:cNvSpPr/>
            <p:nvPr/>
          </p:nvSpPr>
          <p:spPr>
            <a:xfrm>
              <a:off x="4088904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5" name="모서리가 둥근 직사각형 1319">
              <a:extLst>
                <a:ext uri="{FF2B5EF4-FFF2-40B4-BE49-F238E27FC236}">
                  <a16:creationId xmlns:a16="http://schemas.microsoft.com/office/drawing/2014/main" id="{C3287C13-BFCB-B2A9-1B3E-EDC5B0D436F8}"/>
                </a:ext>
              </a:extLst>
            </p:cNvPr>
            <p:cNvSpPr/>
            <p:nvPr/>
          </p:nvSpPr>
          <p:spPr>
            <a:xfrm>
              <a:off x="4350178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6" name="모서리가 둥근 직사각형 1320">
              <a:extLst>
                <a:ext uri="{FF2B5EF4-FFF2-40B4-BE49-F238E27FC236}">
                  <a16:creationId xmlns:a16="http://schemas.microsoft.com/office/drawing/2014/main" id="{A27E22BF-F8EB-0504-22C4-4D3175D92452}"/>
                </a:ext>
              </a:extLst>
            </p:cNvPr>
            <p:cNvSpPr/>
            <p:nvPr/>
          </p:nvSpPr>
          <p:spPr>
            <a:xfrm>
              <a:off x="4603761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321">
              <a:extLst>
                <a:ext uri="{FF2B5EF4-FFF2-40B4-BE49-F238E27FC236}">
                  <a16:creationId xmlns:a16="http://schemas.microsoft.com/office/drawing/2014/main" id="{35E2F569-4EA9-AAD0-62FC-E7EC2A84B0CA}"/>
                </a:ext>
              </a:extLst>
            </p:cNvPr>
            <p:cNvSpPr/>
            <p:nvPr/>
          </p:nvSpPr>
          <p:spPr>
            <a:xfrm>
              <a:off x="4861190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1322">
              <a:extLst>
                <a:ext uri="{FF2B5EF4-FFF2-40B4-BE49-F238E27FC236}">
                  <a16:creationId xmlns:a16="http://schemas.microsoft.com/office/drawing/2014/main" id="{9350B6B7-8C58-B8E4-0D21-B4F62C7E51ED}"/>
                </a:ext>
              </a:extLst>
            </p:cNvPr>
            <p:cNvSpPr/>
            <p:nvPr/>
          </p:nvSpPr>
          <p:spPr>
            <a:xfrm>
              <a:off x="5117102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9" name="그룹 1048">
            <a:extLst>
              <a:ext uri="{FF2B5EF4-FFF2-40B4-BE49-F238E27FC236}">
                <a16:creationId xmlns:a16="http://schemas.microsoft.com/office/drawing/2014/main" id="{3AD6243E-CC39-22A6-5C96-14EE399A1D83}"/>
              </a:ext>
            </a:extLst>
          </p:cNvPr>
          <p:cNvGrpSpPr/>
          <p:nvPr/>
        </p:nvGrpSpPr>
        <p:grpSpPr>
          <a:xfrm>
            <a:off x="6137557" y="4004965"/>
            <a:ext cx="1124253" cy="103492"/>
            <a:chOff x="4088904" y="4100986"/>
            <a:chExt cx="1124253" cy="103492"/>
          </a:xfrm>
        </p:grpSpPr>
        <p:sp>
          <p:nvSpPr>
            <p:cNvPr id="1050" name="모서리가 둥근 직사각형 1324">
              <a:extLst>
                <a:ext uri="{FF2B5EF4-FFF2-40B4-BE49-F238E27FC236}">
                  <a16:creationId xmlns:a16="http://schemas.microsoft.com/office/drawing/2014/main" id="{0D0FFE0A-E695-58CA-CF2D-CE59B87AB417}"/>
                </a:ext>
              </a:extLst>
            </p:cNvPr>
            <p:cNvSpPr/>
            <p:nvPr/>
          </p:nvSpPr>
          <p:spPr>
            <a:xfrm>
              <a:off x="4088904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1325">
              <a:extLst>
                <a:ext uri="{FF2B5EF4-FFF2-40B4-BE49-F238E27FC236}">
                  <a16:creationId xmlns:a16="http://schemas.microsoft.com/office/drawing/2014/main" id="{88A31F29-A04C-8DA4-1B83-AEF5E03B891A}"/>
                </a:ext>
              </a:extLst>
            </p:cNvPr>
            <p:cNvSpPr/>
            <p:nvPr/>
          </p:nvSpPr>
          <p:spPr>
            <a:xfrm>
              <a:off x="4350178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1326">
              <a:extLst>
                <a:ext uri="{FF2B5EF4-FFF2-40B4-BE49-F238E27FC236}">
                  <a16:creationId xmlns:a16="http://schemas.microsoft.com/office/drawing/2014/main" id="{3475BAE8-860E-9A63-74B1-F629BEAE86E5}"/>
                </a:ext>
              </a:extLst>
            </p:cNvPr>
            <p:cNvSpPr/>
            <p:nvPr/>
          </p:nvSpPr>
          <p:spPr>
            <a:xfrm>
              <a:off x="4603761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1327">
              <a:extLst>
                <a:ext uri="{FF2B5EF4-FFF2-40B4-BE49-F238E27FC236}">
                  <a16:creationId xmlns:a16="http://schemas.microsoft.com/office/drawing/2014/main" id="{F1A6AF80-E995-B712-7826-898C89B4DB11}"/>
                </a:ext>
              </a:extLst>
            </p:cNvPr>
            <p:cNvSpPr/>
            <p:nvPr/>
          </p:nvSpPr>
          <p:spPr>
            <a:xfrm>
              <a:off x="4861190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1328">
              <a:extLst>
                <a:ext uri="{FF2B5EF4-FFF2-40B4-BE49-F238E27FC236}">
                  <a16:creationId xmlns:a16="http://schemas.microsoft.com/office/drawing/2014/main" id="{44619074-FA96-C824-8C60-318F64808665}"/>
                </a:ext>
              </a:extLst>
            </p:cNvPr>
            <p:cNvSpPr/>
            <p:nvPr/>
          </p:nvSpPr>
          <p:spPr>
            <a:xfrm>
              <a:off x="5117102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5" name="그룹 1054">
            <a:extLst>
              <a:ext uri="{FF2B5EF4-FFF2-40B4-BE49-F238E27FC236}">
                <a16:creationId xmlns:a16="http://schemas.microsoft.com/office/drawing/2014/main" id="{9062136D-C187-C3C9-4CC9-12284A958361}"/>
              </a:ext>
            </a:extLst>
          </p:cNvPr>
          <p:cNvGrpSpPr/>
          <p:nvPr/>
        </p:nvGrpSpPr>
        <p:grpSpPr>
          <a:xfrm>
            <a:off x="6137557" y="4291159"/>
            <a:ext cx="1124253" cy="103492"/>
            <a:chOff x="4088904" y="4387180"/>
            <a:chExt cx="1124253" cy="103492"/>
          </a:xfrm>
        </p:grpSpPr>
        <p:sp>
          <p:nvSpPr>
            <p:cNvPr id="1056" name="모서리가 둥근 직사각형 1330">
              <a:extLst>
                <a:ext uri="{FF2B5EF4-FFF2-40B4-BE49-F238E27FC236}">
                  <a16:creationId xmlns:a16="http://schemas.microsoft.com/office/drawing/2014/main" id="{419F64D3-C968-8052-CCFA-EE0C4E71887C}"/>
                </a:ext>
              </a:extLst>
            </p:cNvPr>
            <p:cNvSpPr/>
            <p:nvPr/>
          </p:nvSpPr>
          <p:spPr>
            <a:xfrm>
              <a:off x="4088904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1331">
              <a:extLst>
                <a:ext uri="{FF2B5EF4-FFF2-40B4-BE49-F238E27FC236}">
                  <a16:creationId xmlns:a16="http://schemas.microsoft.com/office/drawing/2014/main" id="{F719E648-7114-707D-3E15-945510ACC17F}"/>
                </a:ext>
              </a:extLst>
            </p:cNvPr>
            <p:cNvSpPr/>
            <p:nvPr/>
          </p:nvSpPr>
          <p:spPr>
            <a:xfrm>
              <a:off x="4350178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1332">
              <a:extLst>
                <a:ext uri="{FF2B5EF4-FFF2-40B4-BE49-F238E27FC236}">
                  <a16:creationId xmlns:a16="http://schemas.microsoft.com/office/drawing/2014/main" id="{A2D4409B-F2CA-7705-750C-B1CF92F1F672}"/>
                </a:ext>
              </a:extLst>
            </p:cNvPr>
            <p:cNvSpPr/>
            <p:nvPr/>
          </p:nvSpPr>
          <p:spPr>
            <a:xfrm>
              <a:off x="4603761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1333">
              <a:extLst>
                <a:ext uri="{FF2B5EF4-FFF2-40B4-BE49-F238E27FC236}">
                  <a16:creationId xmlns:a16="http://schemas.microsoft.com/office/drawing/2014/main" id="{C91D343E-C111-82FD-16F4-8062853933DD}"/>
                </a:ext>
              </a:extLst>
            </p:cNvPr>
            <p:cNvSpPr/>
            <p:nvPr/>
          </p:nvSpPr>
          <p:spPr>
            <a:xfrm>
              <a:off x="4861190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1334">
              <a:extLst>
                <a:ext uri="{FF2B5EF4-FFF2-40B4-BE49-F238E27FC236}">
                  <a16:creationId xmlns:a16="http://schemas.microsoft.com/office/drawing/2014/main" id="{EF575435-9F25-11BE-727C-4541825FEB1F}"/>
                </a:ext>
              </a:extLst>
            </p:cNvPr>
            <p:cNvSpPr/>
            <p:nvPr/>
          </p:nvSpPr>
          <p:spPr>
            <a:xfrm>
              <a:off x="5117102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>
            <a:extLst>
              <a:ext uri="{FF2B5EF4-FFF2-40B4-BE49-F238E27FC236}">
                <a16:creationId xmlns:a16="http://schemas.microsoft.com/office/drawing/2014/main" id="{77CCBA59-BE3B-DCF4-EE08-8D747AB569A1}"/>
              </a:ext>
            </a:extLst>
          </p:cNvPr>
          <p:cNvGrpSpPr/>
          <p:nvPr/>
        </p:nvGrpSpPr>
        <p:grpSpPr>
          <a:xfrm>
            <a:off x="6137557" y="4577353"/>
            <a:ext cx="1124253" cy="103492"/>
            <a:chOff x="4088904" y="4673374"/>
            <a:chExt cx="1124253" cy="103492"/>
          </a:xfrm>
        </p:grpSpPr>
        <p:sp>
          <p:nvSpPr>
            <p:cNvPr id="1062" name="모서리가 둥근 직사각형 1336">
              <a:extLst>
                <a:ext uri="{FF2B5EF4-FFF2-40B4-BE49-F238E27FC236}">
                  <a16:creationId xmlns:a16="http://schemas.microsoft.com/office/drawing/2014/main" id="{14B38CE5-2FAD-5892-8065-FEE6D75F1ED9}"/>
                </a:ext>
              </a:extLst>
            </p:cNvPr>
            <p:cNvSpPr/>
            <p:nvPr/>
          </p:nvSpPr>
          <p:spPr>
            <a:xfrm>
              <a:off x="4088904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1337">
              <a:extLst>
                <a:ext uri="{FF2B5EF4-FFF2-40B4-BE49-F238E27FC236}">
                  <a16:creationId xmlns:a16="http://schemas.microsoft.com/office/drawing/2014/main" id="{5F0B1C9B-70FF-1077-0C7A-681A5353D8C3}"/>
                </a:ext>
              </a:extLst>
            </p:cNvPr>
            <p:cNvSpPr/>
            <p:nvPr/>
          </p:nvSpPr>
          <p:spPr>
            <a:xfrm>
              <a:off x="4350178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1338">
              <a:extLst>
                <a:ext uri="{FF2B5EF4-FFF2-40B4-BE49-F238E27FC236}">
                  <a16:creationId xmlns:a16="http://schemas.microsoft.com/office/drawing/2014/main" id="{3E2BECB3-F2F9-DE9B-C38F-D2284DB85C66}"/>
                </a:ext>
              </a:extLst>
            </p:cNvPr>
            <p:cNvSpPr/>
            <p:nvPr/>
          </p:nvSpPr>
          <p:spPr>
            <a:xfrm>
              <a:off x="4603761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1339">
              <a:extLst>
                <a:ext uri="{FF2B5EF4-FFF2-40B4-BE49-F238E27FC236}">
                  <a16:creationId xmlns:a16="http://schemas.microsoft.com/office/drawing/2014/main" id="{5F13A172-2611-8C02-70B5-AAF2DBDA26E3}"/>
                </a:ext>
              </a:extLst>
            </p:cNvPr>
            <p:cNvSpPr/>
            <p:nvPr/>
          </p:nvSpPr>
          <p:spPr>
            <a:xfrm>
              <a:off x="4861190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1340">
              <a:extLst>
                <a:ext uri="{FF2B5EF4-FFF2-40B4-BE49-F238E27FC236}">
                  <a16:creationId xmlns:a16="http://schemas.microsoft.com/office/drawing/2014/main" id="{A64A5AFF-EDFE-8C85-080E-B7807921D05E}"/>
                </a:ext>
              </a:extLst>
            </p:cNvPr>
            <p:cNvSpPr/>
            <p:nvPr/>
          </p:nvSpPr>
          <p:spPr>
            <a:xfrm>
              <a:off x="5117102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B9389363-0C93-399C-9FF0-EF53A6556544}"/>
              </a:ext>
            </a:extLst>
          </p:cNvPr>
          <p:cNvGrpSpPr/>
          <p:nvPr/>
        </p:nvGrpSpPr>
        <p:grpSpPr>
          <a:xfrm>
            <a:off x="6137557" y="4863547"/>
            <a:ext cx="1124253" cy="103492"/>
            <a:chOff x="4088904" y="4959568"/>
            <a:chExt cx="1124253" cy="103492"/>
          </a:xfrm>
        </p:grpSpPr>
        <p:sp>
          <p:nvSpPr>
            <p:cNvPr id="1068" name="모서리가 둥근 직사각형 1342">
              <a:extLst>
                <a:ext uri="{FF2B5EF4-FFF2-40B4-BE49-F238E27FC236}">
                  <a16:creationId xmlns:a16="http://schemas.microsoft.com/office/drawing/2014/main" id="{C8325F44-A7FC-4728-FAF0-FD9E934F632D}"/>
                </a:ext>
              </a:extLst>
            </p:cNvPr>
            <p:cNvSpPr/>
            <p:nvPr/>
          </p:nvSpPr>
          <p:spPr>
            <a:xfrm>
              <a:off x="4088904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343">
              <a:extLst>
                <a:ext uri="{FF2B5EF4-FFF2-40B4-BE49-F238E27FC236}">
                  <a16:creationId xmlns:a16="http://schemas.microsoft.com/office/drawing/2014/main" id="{C4E8AE6F-4E22-3659-A2DF-34C4EAC26C09}"/>
                </a:ext>
              </a:extLst>
            </p:cNvPr>
            <p:cNvSpPr/>
            <p:nvPr/>
          </p:nvSpPr>
          <p:spPr>
            <a:xfrm>
              <a:off x="4350178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1344">
              <a:extLst>
                <a:ext uri="{FF2B5EF4-FFF2-40B4-BE49-F238E27FC236}">
                  <a16:creationId xmlns:a16="http://schemas.microsoft.com/office/drawing/2014/main" id="{B1446C01-7B9F-9152-7BA7-1769A07B7A90}"/>
                </a:ext>
              </a:extLst>
            </p:cNvPr>
            <p:cNvSpPr/>
            <p:nvPr/>
          </p:nvSpPr>
          <p:spPr>
            <a:xfrm>
              <a:off x="4603761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1345">
              <a:extLst>
                <a:ext uri="{FF2B5EF4-FFF2-40B4-BE49-F238E27FC236}">
                  <a16:creationId xmlns:a16="http://schemas.microsoft.com/office/drawing/2014/main" id="{4DD2962A-20F5-CD20-DDD7-87687A907E68}"/>
                </a:ext>
              </a:extLst>
            </p:cNvPr>
            <p:cNvSpPr/>
            <p:nvPr/>
          </p:nvSpPr>
          <p:spPr>
            <a:xfrm>
              <a:off x="4861190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346">
              <a:extLst>
                <a:ext uri="{FF2B5EF4-FFF2-40B4-BE49-F238E27FC236}">
                  <a16:creationId xmlns:a16="http://schemas.microsoft.com/office/drawing/2014/main" id="{5D4A8466-13EC-B470-1D55-31B711912FC6}"/>
                </a:ext>
              </a:extLst>
            </p:cNvPr>
            <p:cNvSpPr/>
            <p:nvPr/>
          </p:nvSpPr>
          <p:spPr>
            <a:xfrm>
              <a:off x="5117102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3" name="그룹 1072">
            <a:extLst>
              <a:ext uri="{FF2B5EF4-FFF2-40B4-BE49-F238E27FC236}">
                <a16:creationId xmlns:a16="http://schemas.microsoft.com/office/drawing/2014/main" id="{9202EB1F-85A3-6F64-05F2-E34D6F45BD11}"/>
              </a:ext>
            </a:extLst>
          </p:cNvPr>
          <p:cNvGrpSpPr/>
          <p:nvPr/>
        </p:nvGrpSpPr>
        <p:grpSpPr>
          <a:xfrm>
            <a:off x="6137557" y="5149741"/>
            <a:ext cx="1124253" cy="103492"/>
            <a:chOff x="4088904" y="5245762"/>
            <a:chExt cx="1124253" cy="103492"/>
          </a:xfrm>
        </p:grpSpPr>
        <p:sp>
          <p:nvSpPr>
            <p:cNvPr id="1074" name="모서리가 둥근 직사각형 1348">
              <a:extLst>
                <a:ext uri="{FF2B5EF4-FFF2-40B4-BE49-F238E27FC236}">
                  <a16:creationId xmlns:a16="http://schemas.microsoft.com/office/drawing/2014/main" id="{4CA742BC-2540-3C4B-F4C4-42322A5107F4}"/>
                </a:ext>
              </a:extLst>
            </p:cNvPr>
            <p:cNvSpPr/>
            <p:nvPr/>
          </p:nvSpPr>
          <p:spPr>
            <a:xfrm>
              <a:off x="4088904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1349">
              <a:extLst>
                <a:ext uri="{FF2B5EF4-FFF2-40B4-BE49-F238E27FC236}">
                  <a16:creationId xmlns:a16="http://schemas.microsoft.com/office/drawing/2014/main" id="{7AE60D15-3D74-EE02-5E10-C84C0BE28931}"/>
                </a:ext>
              </a:extLst>
            </p:cNvPr>
            <p:cNvSpPr/>
            <p:nvPr/>
          </p:nvSpPr>
          <p:spPr>
            <a:xfrm>
              <a:off x="4350178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350">
              <a:extLst>
                <a:ext uri="{FF2B5EF4-FFF2-40B4-BE49-F238E27FC236}">
                  <a16:creationId xmlns:a16="http://schemas.microsoft.com/office/drawing/2014/main" id="{A0636B54-2BC1-D7A4-748F-43BBC0A0CEBC}"/>
                </a:ext>
              </a:extLst>
            </p:cNvPr>
            <p:cNvSpPr/>
            <p:nvPr/>
          </p:nvSpPr>
          <p:spPr>
            <a:xfrm>
              <a:off x="4603761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351">
              <a:extLst>
                <a:ext uri="{FF2B5EF4-FFF2-40B4-BE49-F238E27FC236}">
                  <a16:creationId xmlns:a16="http://schemas.microsoft.com/office/drawing/2014/main" id="{3D1D00EE-A1D9-DF0C-E691-2570DB5DDB3D}"/>
                </a:ext>
              </a:extLst>
            </p:cNvPr>
            <p:cNvSpPr/>
            <p:nvPr/>
          </p:nvSpPr>
          <p:spPr>
            <a:xfrm>
              <a:off x="4861190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8" name="모서리가 둥근 직사각형 1352">
              <a:extLst>
                <a:ext uri="{FF2B5EF4-FFF2-40B4-BE49-F238E27FC236}">
                  <a16:creationId xmlns:a16="http://schemas.microsoft.com/office/drawing/2014/main" id="{3B677EC8-0D7F-1B65-FC78-31821003A36C}"/>
                </a:ext>
              </a:extLst>
            </p:cNvPr>
            <p:cNvSpPr/>
            <p:nvPr/>
          </p:nvSpPr>
          <p:spPr>
            <a:xfrm>
              <a:off x="5117102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676C730C-4162-B434-B0EA-9330D868AAB5}"/>
              </a:ext>
            </a:extLst>
          </p:cNvPr>
          <p:cNvGrpSpPr/>
          <p:nvPr/>
        </p:nvGrpSpPr>
        <p:grpSpPr>
          <a:xfrm>
            <a:off x="6137557" y="5435935"/>
            <a:ext cx="1124253" cy="103492"/>
            <a:chOff x="4088904" y="5531956"/>
            <a:chExt cx="1124253" cy="103492"/>
          </a:xfrm>
        </p:grpSpPr>
        <p:sp>
          <p:nvSpPr>
            <p:cNvPr id="1080" name="모서리가 둥근 직사각형 1354">
              <a:extLst>
                <a:ext uri="{FF2B5EF4-FFF2-40B4-BE49-F238E27FC236}">
                  <a16:creationId xmlns:a16="http://schemas.microsoft.com/office/drawing/2014/main" id="{2AF829BD-EA41-F242-9B6A-CB28F4F52CD3}"/>
                </a:ext>
              </a:extLst>
            </p:cNvPr>
            <p:cNvSpPr/>
            <p:nvPr/>
          </p:nvSpPr>
          <p:spPr>
            <a:xfrm>
              <a:off x="4088904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1" name="모서리가 둥근 직사각형 1355">
              <a:extLst>
                <a:ext uri="{FF2B5EF4-FFF2-40B4-BE49-F238E27FC236}">
                  <a16:creationId xmlns:a16="http://schemas.microsoft.com/office/drawing/2014/main" id="{29EFA222-070C-7D34-0A06-64D293E6EB30}"/>
                </a:ext>
              </a:extLst>
            </p:cNvPr>
            <p:cNvSpPr/>
            <p:nvPr/>
          </p:nvSpPr>
          <p:spPr>
            <a:xfrm>
              <a:off x="4350178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356">
              <a:extLst>
                <a:ext uri="{FF2B5EF4-FFF2-40B4-BE49-F238E27FC236}">
                  <a16:creationId xmlns:a16="http://schemas.microsoft.com/office/drawing/2014/main" id="{4DE61933-A6A8-8F46-FACC-F8836350B3D7}"/>
                </a:ext>
              </a:extLst>
            </p:cNvPr>
            <p:cNvSpPr/>
            <p:nvPr/>
          </p:nvSpPr>
          <p:spPr>
            <a:xfrm>
              <a:off x="4603761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3" name="모서리가 둥근 직사각형 1357">
              <a:extLst>
                <a:ext uri="{FF2B5EF4-FFF2-40B4-BE49-F238E27FC236}">
                  <a16:creationId xmlns:a16="http://schemas.microsoft.com/office/drawing/2014/main" id="{1A3FFA40-80AB-4E70-DA6B-D8EBA4173771}"/>
                </a:ext>
              </a:extLst>
            </p:cNvPr>
            <p:cNvSpPr/>
            <p:nvPr/>
          </p:nvSpPr>
          <p:spPr>
            <a:xfrm>
              <a:off x="4861190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358">
              <a:extLst>
                <a:ext uri="{FF2B5EF4-FFF2-40B4-BE49-F238E27FC236}">
                  <a16:creationId xmlns:a16="http://schemas.microsoft.com/office/drawing/2014/main" id="{3098CA7F-4D34-B985-E4C7-4ACE5635A971}"/>
                </a:ext>
              </a:extLst>
            </p:cNvPr>
            <p:cNvSpPr/>
            <p:nvPr/>
          </p:nvSpPr>
          <p:spPr>
            <a:xfrm>
              <a:off x="5117102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5" name="그룹 1084">
            <a:extLst>
              <a:ext uri="{FF2B5EF4-FFF2-40B4-BE49-F238E27FC236}">
                <a16:creationId xmlns:a16="http://schemas.microsoft.com/office/drawing/2014/main" id="{FF4FD214-9E36-C8EE-696B-78B15EEF5118}"/>
              </a:ext>
            </a:extLst>
          </p:cNvPr>
          <p:cNvGrpSpPr/>
          <p:nvPr/>
        </p:nvGrpSpPr>
        <p:grpSpPr>
          <a:xfrm>
            <a:off x="6137557" y="5722129"/>
            <a:ext cx="1124253" cy="103492"/>
            <a:chOff x="4088904" y="5818150"/>
            <a:chExt cx="1124253" cy="103492"/>
          </a:xfrm>
        </p:grpSpPr>
        <p:sp>
          <p:nvSpPr>
            <p:cNvPr id="1086" name="모서리가 둥근 직사각형 1360">
              <a:extLst>
                <a:ext uri="{FF2B5EF4-FFF2-40B4-BE49-F238E27FC236}">
                  <a16:creationId xmlns:a16="http://schemas.microsoft.com/office/drawing/2014/main" id="{936ADEBD-56DB-7A07-AFE1-662A48FDA432}"/>
                </a:ext>
              </a:extLst>
            </p:cNvPr>
            <p:cNvSpPr/>
            <p:nvPr/>
          </p:nvSpPr>
          <p:spPr>
            <a:xfrm>
              <a:off x="4088904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361">
              <a:extLst>
                <a:ext uri="{FF2B5EF4-FFF2-40B4-BE49-F238E27FC236}">
                  <a16:creationId xmlns:a16="http://schemas.microsoft.com/office/drawing/2014/main" id="{36AB572C-AC4E-B4D3-AFE7-629649046C87}"/>
                </a:ext>
              </a:extLst>
            </p:cNvPr>
            <p:cNvSpPr/>
            <p:nvPr/>
          </p:nvSpPr>
          <p:spPr>
            <a:xfrm>
              <a:off x="4350178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8" name="모서리가 둥근 직사각형 1362">
              <a:extLst>
                <a:ext uri="{FF2B5EF4-FFF2-40B4-BE49-F238E27FC236}">
                  <a16:creationId xmlns:a16="http://schemas.microsoft.com/office/drawing/2014/main" id="{E985A0C3-B5A7-8695-1E9F-5D99CF468DDE}"/>
                </a:ext>
              </a:extLst>
            </p:cNvPr>
            <p:cNvSpPr/>
            <p:nvPr/>
          </p:nvSpPr>
          <p:spPr>
            <a:xfrm>
              <a:off x="4603761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363">
              <a:extLst>
                <a:ext uri="{FF2B5EF4-FFF2-40B4-BE49-F238E27FC236}">
                  <a16:creationId xmlns:a16="http://schemas.microsoft.com/office/drawing/2014/main" id="{C2BEAEB9-347F-2223-97F0-F6592D146357}"/>
                </a:ext>
              </a:extLst>
            </p:cNvPr>
            <p:cNvSpPr/>
            <p:nvPr/>
          </p:nvSpPr>
          <p:spPr>
            <a:xfrm>
              <a:off x="4861190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364">
              <a:extLst>
                <a:ext uri="{FF2B5EF4-FFF2-40B4-BE49-F238E27FC236}">
                  <a16:creationId xmlns:a16="http://schemas.microsoft.com/office/drawing/2014/main" id="{F99B0CCA-A472-B15C-1D81-255D5C166760}"/>
                </a:ext>
              </a:extLst>
            </p:cNvPr>
            <p:cNvSpPr/>
            <p:nvPr/>
          </p:nvSpPr>
          <p:spPr>
            <a:xfrm>
              <a:off x="5117102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1" name="그룹 1090">
            <a:extLst>
              <a:ext uri="{FF2B5EF4-FFF2-40B4-BE49-F238E27FC236}">
                <a16:creationId xmlns:a16="http://schemas.microsoft.com/office/drawing/2014/main" id="{76DA2B6E-13BE-54FD-813B-FBF32A1542B7}"/>
              </a:ext>
            </a:extLst>
          </p:cNvPr>
          <p:cNvGrpSpPr/>
          <p:nvPr/>
        </p:nvGrpSpPr>
        <p:grpSpPr>
          <a:xfrm>
            <a:off x="6137557" y="6008323"/>
            <a:ext cx="1124253" cy="103492"/>
            <a:chOff x="4088904" y="6104344"/>
            <a:chExt cx="1124253" cy="103492"/>
          </a:xfrm>
        </p:grpSpPr>
        <p:sp>
          <p:nvSpPr>
            <p:cNvPr id="1092" name="모서리가 둥근 직사각형 1366">
              <a:extLst>
                <a:ext uri="{FF2B5EF4-FFF2-40B4-BE49-F238E27FC236}">
                  <a16:creationId xmlns:a16="http://schemas.microsoft.com/office/drawing/2014/main" id="{E0AF4A9A-BB7E-F3E9-57F7-B3C94A74D80C}"/>
                </a:ext>
              </a:extLst>
            </p:cNvPr>
            <p:cNvSpPr/>
            <p:nvPr/>
          </p:nvSpPr>
          <p:spPr>
            <a:xfrm>
              <a:off x="4088904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1367">
              <a:extLst>
                <a:ext uri="{FF2B5EF4-FFF2-40B4-BE49-F238E27FC236}">
                  <a16:creationId xmlns:a16="http://schemas.microsoft.com/office/drawing/2014/main" id="{5E91DC8F-3971-CF41-1447-1AADC2A38471}"/>
                </a:ext>
              </a:extLst>
            </p:cNvPr>
            <p:cNvSpPr/>
            <p:nvPr/>
          </p:nvSpPr>
          <p:spPr>
            <a:xfrm>
              <a:off x="4350178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368">
              <a:extLst>
                <a:ext uri="{FF2B5EF4-FFF2-40B4-BE49-F238E27FC236}">
                  <a16:creationId xmlns:a16="http://schemas.microsoft.com/office/drawing/2014/main" id="{E3D47C94-AA30-9C00-D54B-FE62C24CD08E}"/>
                </a:ext>
              </a:extLst>
            </p:cNvPr>
            <p:cNvSpPr/>
            <p:nvPr/>
          </p:nvSpPr>
          <p:spPr>
            <a:xfrm>
              <a:off x="4603761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369">
              <a:extLst>
                <a:ext uri="{FF2B5EF4-FFF2-40B4-BE49-F238E27FC236}">
                  <a16:creationId xmlns:a16="http://schemas.microsoft.com/office/drawing/2014/main" id="{F00EED51-AF5A-523A-A43B-ED671E60DE57}"/>
                </a:ext>
              </a:extLst>
            </p:cNvPr>
            <p:cNvSpPr/>
            <p:nvPr/>
          </p:nvSpPr>
          <p:spPr>
            <a:xfrm>
              <a:off x="4861190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370">
              <a:extLst>
                <a:ext uri="{FF2B5EF4-FFF2-40B4-BE49-F238E27FC236}">
                  <a16:creationId xmlns:a16="http://schemas.microsoft.com/office/drawing/2014/main" id="{C9859A40-7F67-E348-E363-B4A74A5E8CE7}"/>
                </a:ext>
              </a:extLst>
            </p:cNvPr>
            <p:cNvSpPr/>
            <p:nvPr/>
          </p:nvSpPr>
          <p:spPr>
            <a:xfrm>
              <a:off x="5117102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7" name="그룹 1096">
            <a:extLst>
              <a:ext uri="{FF2B5EF4-FFF2-40B4-BE49-F238E27FC236}">
                <a16:creationId xmlns:a16="http://schemas.microsoft.com/office/drawing/2014/main" id="{00FA854E-0A09-47A4-6494-3E01D91FDE92}"/>
              </a:ext>
            </a:extLst>
          </p:cNvPr>
          <p:cNvGrpSpPr/>
          <p:nvPr/>
        </p:nvGrpSpPr>
        <p:grpSpPr>
          <a:xfrm>
            <a:off x="6137557" y="6294512"/>
            <a:ext cx="1124253" cy="103492"/>
            <a:chOff x="4088904" y="6390533"/>
            <a:chExt cx="1124253" cy="103492"/>
          </a:xfrm>
        </p:grpSpPr>
        <p:sp>
          <p:nvSpPr>
            <p:cNvPr id="1098" name="모서리가 둥근 직사각형 1372">
              <a:extLst>
                <a:ext uri="{FF2B5EF4-FFF2-40B4-BE49-F238E27FC236}">
                  <a16:creationId xmlns:a16="http://schemas.microsoft.com/office/drawing/2014/main" id="{2B4EA016-CD7C-599D-12DA-84D3AD2FC2DF}"/>
                </a:ext>
              </a:extLst>
            </p:cNvPr>
            <p:cNvSpPr/>
            <p:nvPr/>
          </p:nvSpPr>
          <p:spPr>
            <a:xfrm>
              <a:off x="4088904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373">
              <a:extLst>
                <a:ext uri="{FF2B5EF4-FFF2-40B4-BE49-F238E27FC236}">
                  <a16:creationId xmlns:a16="http://schemas.microsoft.com/office/drawing/2014/main" id="{B2F79371-B39B-2134-605C-8D519FEF6361}"/>
                </a:ext>
              </a:extLst>
            </p:cNvPr>
            <p:cNvSpPr/>
            <p:nvPr/>
          </p:nvSpPr>
          <p:spPr>
            <a:xfrm>
              <a:off x="4350178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374">
              <a:extLst>
                <a:ext uri="{FF2B5EF4-FFF2-40B4-BE49-F238E27FC236}">
                  <a16:creationId xmlns:a16="http://schemas.microsoft.com/office/drawing/2014/main" id="{0710C471-95D2-410A-6849-E096616400D3}"/>
                </a:ext>
              </a:extLst>
            </p:cNvPr>
            <p:cNvSpPr/>
            <p:nvPr/>
          </p:nvSpPr>
          <p:spPr>
            <a:xfrm>
              <a:off x="4603761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375">
              <a:extLst>
                <a:ext uri="{FF2B5EF4-FFF2-40B4-BE49-F238E27FC236}">
                  <a16:creationId xmlns:a16="http://schemas.microsoft.com/office/drawing/2014/main" id="{B3132292-121A-0196-6DCC-3E24B5A49EBF}"/>
                </a:ext>
              </a:extLst>
            </p:cNvPr>
            <p:cNvSpPr/>
            <p:nvPr/>
          </p:nvSpPr>
          <p:spPr>
            <a:xfrm>
              <a:off x="4861190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376">
              <a:extLst>
                <a:ext uri="{FF2B5EF4-FFF2-40B4-BE49-F238E27FC236}">
                  <a16:creationId xmlns:a16="http://schemas.microsoft.com/office/drawing/2014/main" id="{FE12A875-DA20-6ABE-63C2-E3CF6C2159AB}"/>
                </a:ext>
              </a:extLst>
            </p:cNvPr>
            <p:cNvSpPr/>
            <p:nvPr/>
          </p:nvSpPr>
          <p:spPr>
            <a:xfrm>
              <a:off x="5117102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03" name="그룹 1102">
            <a:extLst>
              <a:ext uri="{FF2B5EF4-FFF2-40B4-BE49-F238E27FC236}">
                <a16:creationId xmlns:a16="http://schemas.microsoft.com/office/drawing/2014/main" id="{88D27E01-2E1D-5FA2-BC32-B5A94F9A4793}"/>
              </a:ext>
            </a:extLst>
          </p:cNvPr>
          <p:cNvGrpSpPr/>
          <p:nvPr/>
        </p:nvGrpSpPr>
        <p:grpSpPr>
          <a:xfrm>
            <a:off x="696301" y="896529"/>
            <a:ext cx="2331995" cy="718885"/>
            <a:chOff x="776778" y="1008440"/>
            <a:chExt cx="2343793" cy="718885"/>
          </a:xfrm>
        </p:grpSpPr>
        <p:sp>
          <p:nvSpPr>
            <p:cNvPr id="1104" name="사각형: 둥근 위쪽 모서리 1103">
              <a:extLst>
                <a:ext uri="{FF2B5EF4-FFF2-40B4-BE49-F238E27FC236}">
                  <a16:creationId xmlns:a16="http://schemas.microsoft.com/office/drawing/2014/main" id="{F4BC7DDB-AD1C-F82C-1A4A-B8F7F2BDC7D7}"/>
                </a:ext>
              </a:extLst>
            </p:cNvPr>
            <p:cNvSpPr/>
            <p:nvPr/>
          </p:nvSpPr>
          <p:spPr>
            <a:xfrm rot="16200000">
              <a:off x="793731" y="991487"/>
              <a:ext cx="718885" cy="752791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6F1F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</a:endParaRPr>
            </a:p>
          </p:txBody>
        </p:sp>
        <p:sp>
          <p:nvSpPr>
            <p:cNvPr id="1105" name="사각형: 둥근 모서리 1104">
              <a:extLst>
                <a:ext uri="{FF2B5EF4-FFF2-40B4-BE49-F238E27FC236}">
                  <a16:creationId xmlns:a16="http://schemas.microsoft.com/office/drawing/2014/main" id="{245DDA42-0DC4-A1A5-3B35-6D9E13AA82F6}"/>
                </a:ext>
              </a:extLst>
            </p:cNvPr>
            <p:cNvSpPr/>
            <p:nvPr/>
          </p:nvSpPr>
          <p:spPr>
            <a:xfrm>
              <a:off x="781842" y="1008443"/>
              <a:ext cx="2338729" cy="718881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A45A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TextBox 1105">
              <a:extLst>
                <a:ext uri="{FF2B5EF4-FFF2-40B4-BE49-F238E27FC236}">
                  <a16:creationId xmlns:a16="http://schemas.microsoft.com/office/drawing/2014/main" id="{DFAA3ACF-31B9-3A66-9C7E-70B720C0A520}"/>
                </a:ext>
              </a:extLst>
            </p:cNvPr>
            <p:cNvSpPr txBox="1"/>
            <p:nvPr/>
          </p:nvSpPr>
          <p:spPr>
            <a:xfrm>
              <a:off x="909186" y="1062163"/>
              <a:ext cx="54418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명</a:t>
              </a:r>
            </a:p>
          </p:txBody>
        </p:sp>
        <p:sp>
          <p:nvSpPr>
            <p:cNvPr id="1107" name="TextBox 1106">
              <a:extLst>
                <a:ext uri="{FF2B5EF4-FFF2-40B4-BE49-F238E27FC236}">
                  <a16:creationId xmlns:a16="http://schemas.microsoft.com/office/drawing/2014/main" id="{57413F7C-B77F-56AE-8C26-BC6C98E7454A}"/>
                </a:ext>
              </a:extLst>
            </p:cNvPr>
            <p:cNvSpPr txBox="1"/>
            <p:nvPr/>
          </p:nvSpPr>
          <p:spPr>
            <a:xfrm>
              <a:off x="791144" y="1391568"/>
              <a:ext cx="77328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</a:t>
              </a:r>
            </a:p>
          </p:txBody>
        </p:sp>
        <p:cxnSp>
          <p:nvCxnSpPr>
            <p:cNvPr id="1108" name="직선 연결선 1107">
              <a:extLst>
                <a:ext uri="{FF2B5EF4-FFF2-40B4-BE49-F238E27FC236}">
                  <a16:creationId xmlns:a16="http://schemas.microsoft.com/office/drawing/2014/main" id="{5FDEC2B0-CF0C-ACCD-2D76-BEEF2B668165}"/>
                </a:ext>
              </a:extLst>
            </p:cNvPr>
            <p:cNvCxnSpPr>
              <a:cxnSpLocks/>
            </p:cNvCxnSpPr>
            <p:nvPr/>
          </p:nvCxnSpPr>
          <p:spPr>
            <a:xfrm>
              <a:off x="776778" y="1359820"/>
              <a:ext cx="2343793" cy="0"/>
            </a:xfrm>
            <a:prstGeom prst="line">
              <a:avLst/>
            </a:prstGeom>
            <a:ln w="3175">
              <a:solidFill>
                <a:srgbClr val="A45A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9" name="직선 연결선 1108">
            <a:extLst>
              <a:ext uri="{FF2B5EF4-FFF2-40B4-BE49-F238E27FC236}">
                <a16:creationId xmlns:a16="http://schemas.microsoft.com/office/drawing/2014/main" id="{DD002EAD-3E33-CDAC-BF13-78BAEC1567CD}"/>
              </a:ext>
            </a:extLst>
          </p:cNvPr>
          <p:cNvCxnSpPr>
            <a:cxnSpLocks/>
          </p:cNvCxnSpPr>
          <p:nvPr/>
        </p:nvCxnSpPr>
        <p:spPr>
          <a:xfrm>
            <a:off x="1881748" y="2297165"/>
            <a:ext cx="0" cy="3139686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0" name="직선 연결선 1109">
            <a:extLst>
              <a:ext uri="{FF2B5EF4-FFF2-40B4-BE49-F238E27FC236}">
                <a16:creationId xmlns:a16="http://schemas.microsoft.com/office/drawing/2014/main" id="{8AEADCA5-58DC-FEAE-7BF4-4F4CD09D114A}"/>
              </a:ext>
            </a:extLst>
          </p:cNvPr>
          <p:cNvCxnSpPr>
            <a:cxnSpLocks/>
          </p:cNvCxnSpPr>
          <p:nvPr/>
        </p:nvCxnSpPr>
        <p:spPr>
          <a:xfrm>
            <a:off x="2747431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1" name="모서리가 둥근 직사각형 1002">
            <a:extLst>
              <a:ext uri="{FF2B5EF4-FFF2-40B4-BE49-F238E27FC236}">
                <a16:creationId xmlns:a16="http://schemas.microsoft.com/office/drawing/2014/main" id="{3A7EA1EC-558E-9685-BBE1-1F5FD8E3F50F}"/>
              </a:ext>
            </a:extLst>
          </p:cNvPr>
          <p:cNvSpPr/>
          <p:nvPr/>
        </p:nvSpPr>
        <p:spPr>
          <a:xfrm>
            <a:off x="2817569" y="23427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모서리가 둥근 직사각형 999">
            <a:extLst>
              <a:ext uri="{FF2B5EF4-FFF2-40B4-BE49-F238E27FC236}">
                <a16:creationId xmlns:a16="http://schemas.microsoft.com/office/drawing/2014/main" id="{055A8927-1849-CCED-BAAC-7285D23999A8}"/>
              </a:ext>
            </a:extLst>
          </p:cNvPr>
          <p:cNvSpPr/>
          <p:nvPr/>
        </p:nvSpPr>
        <p:spPr>
          <a:xfrm>
            <a:off x="2816610" y="265858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3" name="모서리가 둥근 직사각형 996">
            <a:extLst>
              <a:ext uri="{FF2B5EF4-FFF2-40B4-BE49-F238E27FC236}">
                <a16:creationId xmlns:a16="http://schemas.microsoft.com/office/drawing/2014/main" id="{E5E34EF8-5DF9-C3EA-3C8C-C87CE7C5E1E3}"/>
              </a:ext>
            </a:extLst>
          </p:cNvPr>
          <p:cNvSpPr/>
          <p:nvPr/>
        </p:nvSpPr>
        <p:spPr>
          <a:xfrm>
            <a:off x="2817569" y="29769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4" name="모서리가 둥근 직사각형 993">
            <a:extLst>
              <a:ext uri="{FF2B5EF4-FFF2-40B4-BE49-F238E27FC236}">
                <a16:creationId xmlns:a16="http://schemas.microsoft.com/office/drawing/2014/main" id="{0FF29FB5-679F-1E61-5DE3-A1C1646C693D}"/>
              </a:ext>
            </a:extLst>
          </p:cNvPr>
          <p:cNvSpPr/>
          <p:nvPr/>
        </p:nvSpPr>
        <p:spPr>
          <a:xfrm>
            <a:off x="2818952" y="32985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5" name="모서리가 둥근 직사각형 990">
            <a:extLst>
              <a:ext uri="{FF2B5EF4-FFF2-40B4-BE49-F238E27FC236}">
                <a16:creationId xmlns:a16="http://schemas.microsoft.com/office/drawing/2014/main" id="{58FF92CB-B179-43E9-8F55-CF4EE221E4A1}"/>
              </a:ext>
            </a:extLst>
          </p:cNvPr>
          <p:cNvSpPr/>
          <p:nvPr/>
        </p:nvSpPr>
        <p:spPr>
          <a:xfrm>
            <a:off x="2820732" y="361543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6" name="모서리가 둥근 직사각형 987">
            <a:extLst>
              <a:ext uri="{FF2B5EF4-FFF2-40B4-BE49-F238E27FC236}">
                <a16:creationId xmlns:a16="http://schemas.microsoft.com/office/drawing/2014/main" id="{662CD95B-9EF3-F3E3-FC88-5E4F3AA3BB8D}"/>
              </a:ext>
            </a:extLst>
          </p:cNvPr>
          <p:cNvSpPr/>
          <p:nvPr/>
        </p:nvSpPr>
        <p:spPr>
          <a:xfrm>
            <a:off x="2818952" y="393218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7" name="모서리가 둥근 직사각형 984">
            <a:extLst>
              <a:ext uri="{FF2B5EF4-FFF2-40B4-BE49-F238E27FC236}">
                <a16:creationId xmlns:a16="http://schemas.microsoft.com/office/drawing/2014/main" id="{D724D06D-9562-B58A-43DE-18E6601DB2E0}"/>
              </a:ext>
            </a:extLst>
          </p:cNvPr>
          <p:cNvSpPr/>
          <p:nvPr/>
        </p:nvSpPr>
        <p:spPr>
          <a:xfrm>
            <a:off x="2814830" y="425034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8" name="모서리가 둥근 직사각형 981">
            <a:extLst>
              <a:ext uri="{FF2B5EF4-FFF2-40B4-BE49-F238E27FC236}">
                <a16:creationId xmlns:a16="http://schemas.microsoft.com/office/drawing/2014/main" id="{48D67670-33CC-3C41-A847-1D52905213B2}"/>
              </a:ext>
            </a:extLst>
          </p:cNvPr>
          <p:cNvSpPr/>
          <p:nvPr/>
        </p:nvSpPr>
        <p:spPr>
          <a:xfrm>
            <a:off x="2821022" y="457613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9" name="모서리가 둥근 직사각형 978">
            <a:extLst>
              <a:ext uri="{FF2B5EF4-FFF2-40B4-BE49-F238E27FC236}">
                <a16:creationId xmlns:a16="http://schemas.microsoft.com/office/drawing/2014/main" id="{4FFCC998-4BA2-7F03-14CE-E87FE9820ACA}"/>
              </a:ext>
            </a:extLst>
          </p:cNvPr>
          <p:cNvSpPr/>
          <p:nvPr/>
        </p:nvSpPr>
        <p:spPr>
          <a:xfrm>
            <a:off x="2816150" y="48901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0" name="모서리가 둥근 직사각형 975">
            <a:extLst>
              <a:ext uri="{FF2B5EF4-FFF2-40B4-BE49-F238E27FC236}">
                <a16:creationId xmlns:a16="http://schemas.microsoft.com/office/drawing/2014/main" id="{96D6DD66-8E6A-8697-F38D-48C11F052399}"/>
              </a:ext>
            </a:extLst>
          </p:cNvPr>
          <p:cNvSpPr/>
          <p:nvPr/>
        </p:nvSpPr>
        <p:spPr>
          <a:xfrm>
            <a:off x="2817027" y="5198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1" name="모서리가 둥근 직사각형 1002">
            <a:extLst>
              <a:ext uri="{FF2B5EF4-FFF2-40B4-BE49-F238E27FC236}">
                <a16:creationId xmlns:a16="http://schemas.microsoft.com/office/drawing/2014/main" id="{DA606B8E-6D64-DA32-CE8A-876E1925454D}"/>
              </a:ext>
            </a:extLst>
          </p:cNvPr>
          <p:cNvSpPr/>
          <p:nvPr/>
        </p:nvSpPr>
        <p:spPr>
          <a:xfrm>
            <a:off x="1730878" y="23508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2" name="모서리가 둥근 직사각형 999">
            <a:extLst>
              <a:ext uri="{FF2B5EF4-FFF2-40B4-BE49-F238E27FC236}">
                <a16:creationId xmlns:a16="http://schemas.microsoft.com/office/drawing/2014/main" id="{530EB188-B509-5AB9-E925-526414BB82DE}"/>
              </a:ext>
            </a:extLst>
          </p:cNvPr>
          <p:cNvSpPr/>
          <p:nvPr/>
        </p:nvSpPr>
        <p:spPr>
          <a:xfrm>
            <a:off x="1729920" y="266667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3" name="모서리가 둥근 직사각형 996">
            <a:extLst>
              <a:ext uri="{FF2B5EF4-FFF2-40B4-BE49-F238E27FC236}">
                <a16:creationId xmlns:a16="http://schemas.microsoft.com/office/drawing/2014/main" id="{6102F3CE-6244-17E5-6261-45254E7D5FD7}"/>
              </a:ext>
            </a:extLst>
          </p:cNvPr>
          <p:cNvSpPr/>
          <p:nvPr/>
        </p:nvSpPr>
        <p:spPr>
          <a:xfrm>
            <a:off x="1730878" y="29850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4" name="모서리가 둥근 직사각형 993">
            <a:extLst>
              <a:ext uri="{FF2B5EF4-FFF2-40B4-BE49-F238E27FC236}">
                <a16:creationId xmlns:a16="http://schemas.microsoft.com/office/drawing/2014/main" id="{FB0F97CA-7022-9F72-8436-CB817B055F56}"/>
              </a:ext>
            </a:extLst>
          </p:cNvPr>
          <p:cNvSpPr/>
          <p:nvPr/>
        </p:nvSpPr>
        <p:spPr>
          <a:xfrm>
            <a:off x="1732262" y="330666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5" name="모서리가 둥근 직사각형 990">
            <a:extLst>
              <a:ext uri="{FF2B5EF4-FFF2-40B4-BE49-F238E27FC236}">
                <a16:creationId xmlns:a16="http://schemas.microsoft.com/office/drawing/2014/main" id="{20064D38-F980-8BC2-ADE2-A9E0D53319AA}"/>
              </a:ext>
            </a:extLst>
          </p:cNvPr>
          <p:cNvSpPr/>
          <p:nvPr/>
        </p:nvSpPr>
        <p:spPr>
          <a:xfrm>
            <a:off x="1734041" y="36235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6" name="모서리가 둥근 직사각형 987">
            <a:extLst>
              <a:ext uri="{FF2B5EF4-FFF2-40B4-BE49-F238E27FC236}">
                <a16:creationId xmlns:a16="http://schemas.microsoft.com/office/drawing/2014/main" id="{CAB084AC-4255-E545-7F9E-4B2244CABF59}"/>
              </a:ext>
            </a:extLst>
          </p:cNvPr>
          <p:cNvSpPr/>
          <p:nvPr/>
        </p:nvSpPr>
        <p:spPr>
          <a:xfrm>
            <a:off x="1732262" y="394028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7" name="모서리가 둥근 직사각형 984">
            <a:extLst>
              <a:ext uri="{FF2B5EF4-FFF2-40B4-BE49-F238E27FC236}">
                <a16:creationId xmlns:a16="http://schemas.microsoft.com/office/drawing/2014/main" id="{E36A1D99-0732-E94E-E8CC-440CDB322A6E}"/>
              </a:ext>
            </a:extLst>
          </p:cNvPr>
          <p:cNvSpPr/>
          <p:nvPr/>
        </p:nvSpPr>
        <p:spPr>
          <a:xfrm>
            <a:off x="1728140" y="425844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8" name="모서리가 둥근 직사각형 981">
            <a:extLst>
              <a:ext uri="{FF2B5EF4-FFF2-40B4-BE49-F238E27FC236}">
                <a16:creationId xmlns:a16="http://schemas.microsoft.com/office/drawing/2014/main" id="{323B8511-B586-D956-9B4B-3D8673E03A81}"/>
              </a:ext>
            </a:extLst>
          </p:cNvPr>
          <p:cNvSpPr/>
          <p:nvPr/>
        </p:nvSpPr>
        <p:spPr>
          <a:xfrm>
            <a:off x="1734331" y="458423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9" name="모서리가 둥근 직사각형 978">
            <a:extLst>
              <a:ext uri="{FF2B5EF4-FFF2-40B4-BE49-F238E27FC236}">
                <a16:creationId xmlns:a16="http://schemas.microsoft.com/office/drawing/2014/main" id="{1AA22FD1-8C80-6B02-E333-91D35DF64B54}"/>
              </a:ext>
            </a:extLst>
          </p:cNvPr>
          <p:cNvSpPr/>
          <p:nvPr/>
        </p:nvSpPr>
        <p:spPr>
          <a:xfrm>
            <a:off x="1729460" y="488929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0" name="모서리가 둥근 직사각형 975">
            <a:extLst>
              <a:ext uri="{FF2B5EF4-FFF2-40B4-BE49-F238E27FC236}">
                <a16:creationId xmlns:a16="http://schemas.microsoft.com/office/drawing/2014/main" id="{775FC845-8463-D464-D747-103476B91E64}"/>
              </a:ext>
            </a:extLst>
          </p:cNvPr>
          <p:cNvSpPr/>
          <p:nvPr/>
        </p:nvSpPr>
        <p:spPr>
          <a:xfrm>
            <a:off x="1730337" y="520655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1" name="TextBox 1130">
            <a:extLst>
              <a:ext uri="{FF2B5EF4-FFF2-40B4-BE49-F238E27FC236}">
                <a16:creationId xmlns:a16="http://schemas.microsoft.com/office/drawing/2014/main" id="{AA636CD4-70E5-5D60-BBAE-322D74724904}"/>
              </a:ext>
            </a:extLst>
          </p:cNvPr>
          <p:cNvSpPr txBox="1"/>
          <p:nvPr/>
        </p:nvSpPr>
        <p:spPr>
          <a:xfrm>
            <a:off x="1479697" y="1734532"/>
            <a:ext cx="85206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 험 번 호</a:t>
            </a:r>
          </a:p>
        </p:txBody>
      </p:sp>
      <p:sp>
        <p:nvSpPr>
          <p:cNvPr id="1132" name="직사각형 1131">
            <a:extLst>
              <a:ext uri="{FF2B5EF4-FFF2-40B4-BE49-F238E27FC236}">
                <a16:creationId xmlns:a16="http://schemas.microsoft.com/office/drawing/2014/main" id="{4FD81A06-D469-0EF3-2381-3A567B4275D1}"/>
              </a:ext>
            </a:extLst>
          </p:cNvPr>
          <p:cNvSpPr/>
          <p:nvPr/>
        </p:nvSpPr>
        <p:spPr>
          <a:xfrm>
            <a:off x="1620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3" name="직사각형 1132">
            <a:extLst>
              <a:ext uri="{FF2B5EF4-FFF2-40B4-BE49-F238E27FC236}">
                <a16:creationId xmlns:a16="http://schemas.microsoft.com/office/drawing/2014/main" id="{02FDF60B-6EBC-3424-6344-1ADE8E3A5D21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4" name="모서리가 둥근 직사각형 999">
            <a:extLst>
              <a:ext uri="{FF2B5EF4-FFF2-40B4-BE49-F238E27FC236}">
                <a16:creationId xmlns:a16="http://schemas.microsoft.com/office/drawing/2014/main" id="{AFF66521-69C8-0821-AF90-492B757017CB}"/>
              </a:ext>
            </a:extLst>
          </p:cNvPr>
          <p:cNvSpPr/>
          <p:nvPr/>
        </p:nvSpPr>
        <p:spPr>
          <a:xfrm>
            <a:off x="4023507" y="577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5" name="모서리가 둥근 직사각형 996">
            <a:extLst>
              <a:ext uri="{FF2B5EF4-FFF2-40B4-BE49-F238E27FC236}">
                <a16:creationId xmlns:a16="http://schemas.microsoft.com/office/drawing/2014/main" id="{6FDA4048-10D9-41F0-1503-1317E191F73F}"/>
              </a:ext>
            </a:extLst>
          </p:cNvPr>
          <p:cNvSpPr/>
          <p:nvPr/>
        </p:nvSpPr>
        <p:spPr>
          <a:xfrm>
            <a:off x="4304928" y="577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37" name="직선 화살표 연결선 1136">
            <a:extLst>
              <a:ext uri="{FF2B5EF4-FFF2-40B4-BE49-F238E27FC236}">
                <a16:creationId xmlns:a16="http://schemas.microsoft.com/office/drawing/2014/main" id="{286FF11A-0DE8-A1C9-9C8C-861AFCD7E76F}"/>
              </a:ext>
            </a:extLst>
          </p:cNvPr>
          <p:cNvCxnSpPr/>
          <p:nvPr/>
        </p:nvCxnSpPr>
        <p:spPr>
          <a:xfrm flipH="1">
            <a:off x="4514658" y="116632"/>
            <a:ext cx="876683" cy="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8" name="TextBox 1137">
            <a:extLst>
              <a:ext uri="{FF2B5EF4-FFF2-40B4-BE49-F238E27FC236}">
                <a16:creationId xmlns:a16="http://schemas.microsoft.com/office/drawing/2014/main" id="{87EEADC6-4463-B439-16DF-59E86572E4E0}"/>
              </a:ext>
            </a:extLst>
          </p:cNvPr>
          <p:cNvSpPr txBox="1"/>
          <p:nvPr/>
        </p:nvSpPr>
        <p:spPr>
          <a:xfrm>
            <a:off x="5481628" y="68358"/>
            <a:ext cx="22188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매핑용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or 2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 미사용시 </a:t>
            </a:r>
          </a:p>
        </p:txBody>
      </p:sp>
    </p:spTree>
    <p:extLst>
      <p:ext uri="{BB962C8B-B14F-4D97-AF65-F5344CB8AC3E}">
        <p14:creationId xmlns:p14="http://schemas.microsoft.com/office/powerpoint/2010/main" val="145729742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사각형: 둥근 위쪽 모서리 1535">
            <a:extLst>
              <a:ext uri="{FF2B5EF4-FFF2-40B4-BE49-F238E27FC236}">
                <a16:creationId xmlns:a16="http://schemas.microsoft.com/office/drawing/2014/main" id="{64ACFBEC-29D3-2025-0D90-68C0004E9CE0}"/>
              </a:ext>
            </a:extLst>
          </p:cNvPr>
          <p:cNvSpPr/>
          <p:nvPr/>
        </p:nvSpPr>
        <p:spPr>
          <a:xfrm>
            <a:off x="3289300" y="588499"/>
            <a:ext cx="2305588" cy="325901"/>
          </a:xfrm>
          <a:prstGeom prst="round2SameRect">
            <a:avLst/>
          </a:prstGeom>
          <a:solidFill>
            <a:srgbClr val="F8E7ED"/>
          </a:solidFill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5" name="직사각형 854">
            <a:extLst>
              <a:ext uri="{FF2B5EF4-FFF2-40B4-BE49-F238E27FC236}">
                <a16:creationId xmlns:a16="http://schemas.microsoft.com/office/drawing/2014/main" id="{28884065-ADC6-4152-8ADD-E7619752166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857EAFAE-60D1-4717-B70F-F7A653EC069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13ADED9D-005A-4460-B1EF-3A6488B7A81B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pSp>
        <p:nvGrpSpPr>
          <p:cNvPr id="959" name="그룹 958">
            <a:extLst>
              <a:ext uri="{FF2B5EF4-FFF2-40B4-BE49-F238E27FC236}">
                <a16:creationId xmlns:a16="http://schemas.microsoft.com/office/drawing/2014/main" id="{C69668FD-FF0C-63C2-80C6-C750F8AF0AB8}"/>
              </a:ext>
            </a:extLst>
          </p:cNvPr>
          <p:cNvGrpSpPr/>
          <p:nvPr/>
        </p:nvGrpSpPr>
        <p:grpSpPr>
          <a:xfrm>
            <a:off x="8302559" y="607555"/>
            <a:ext cx="577798" cy="2961955"/>
            <a:chOff x="7453856" y="559559"/>
            <a:chExt cx="597508" cy="3074229"/>
          </a:xfrm>
        </p:grpSpPr>
        <p:sp>
          <p:nvSpPr>
            <p:cNvPr id="960" name="모서리가 둥근 직사각형 1001">
              <a:extLst>
                <a:ext uri="{FF2B5EF4-FFF2-40B4-BE49-F238E27FC236}">
                  <a16:creationId xmlns:a16="http://schemas.microsoft.com/office/drawing/2014/main" id="{ED9BF611-C093-69B5-0210-92941A13828A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1002">
              <a:extLst>
                <a:ext uri="{FF2B5EF4-FFF2-40B4-BE49-F238E27FC236}">
                  <a16:creationId xmlns:a16="http://schemas.microsoft.com/office/drawing/2014/main" id="{C05C2484-8D9D-A86E-D3B4-FE1873FD8510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97">
              <a:extLst>
                <a:ext uri="{FF2B5EF4-FFF2-40B4-BE49-F238E27FC236}">
                  <a16:creationId xmlns:a16="http://schemas.microsoft.com/office/drawing/2014/main" id="{08D021E6-D630-F284-7841-E8862EB0AEE8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98">
              <a:extLst>
                <a:ext uri="{FF2B5EF4-FFF2-40B4-BE49-F238E27FC236}">
                  <a16:creationId xmlns:a16="http://schemas.microsoft.com/office/drawing/2014/main" id="{8AE9A529-89BD-AC0E-E492-73761DEC3048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99">
              <a:extLst>
                <a:ext uri="{FF2B5EF4-FFF2-40B4-BE49-F238E27FC236}">
                  <a16:creationId xmlns:a16="http://schemas.microsoft.com/office/drawing/2014/main" id="{2572423B-4895-0867-5FB0-68DFEC44D747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5" name="모서리가 둥근 직사각형 994">
              <a:extLst>
                <a:ext uri="{FF2B5EF4-FFF2-40B4-BE49-F238E27FC236}">
                  <a16:creationId xmlns:a16="http://schemas.microsoft.com/office/drawing/2014/main" id="{4D1DB5CC-18AD-C593-4249-5866919A0DD7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995">
              <a:extLst>
                <a:ext uri="{FF2B5EF4-FFF2-40B4-BE49-F238E27FC236}">
                  <a16:creationId xmlns:a16="http://schemas.microsoft.com/office/drawing/2014/main" id="{AD3B2C23-6184-04E3-5EEA-5C7419D0A9E5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996">
              <a:extLst>
                <a:ext uri="{FF2B5EF4-FFF2-40B4-BE49-F238E27FC236}">
                  <a16:creationId xmlns:a16="http://schemas.microsoft.com/office/drawing/2014/main" id="{33B35BBD-7FDF-B810-DFC2-3C9B7769EB2A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991">
              <a:extLst>
                <a:ext uri="{FF2B5EF4-FFF2-40B4-BE49-F238E27FC236}">
                  <a16:creationId xmlns:a16="http://schemas.microsoft.com/office/drawing/2014/main" id="{3A649C92-BDBC-7051-4C5B-62B7A0E127C7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992">
              <a:extLst>
                <a:ext uri="{FF2B5EF4-FFF2-40B4-BE49-F238E27FC236}">
                  <a16:creationId xmlns:a16="http://schemas.microsoft.com/office/drawing/2014/main" id="{FE34E3A0-98B6-9F09-E89B-325920E1BB3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0" name="모서리가 둥근 직사각형 993">
              <a:extLst>
                <a:ext uri="{FF2B5EF4-FFF2-40B4-BE49-F238E27FC236}">
                  <a16:creationId xmlns:a16="http://schemas.microsoft.com/office/drawing/2014/main" id="{94138A66-5AA0-6468-1757-095D3A562FAD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1" name="모서리가 둥근 직사각형 988">
              <a:extLst>
                <a:ext uri="{FF2B5EF4-FFF2-40B4-BE49-F238E27FC236}">
                  <a16:creationId xmlns:a16="http://schemas.microsoft.com/office/drawing/2014/main" id="{A208AC92-CEF8-D84D-FD1C-B17C592658B2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989">
              <a:extLst>
                <a:ext uri="{FF2B5EF4-FFF2-40B4-BE49-F238E27FC236}">
                  <a16:creationId xmlns:a16="http://schemas.microsoft.com/office/drawing/2014/main" id="{18B4F580-DB27-514B-9875-81F7A7578C01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990">
              <a:extLst>
                <a:ext uri="{FF2B5EF4-FFF2-40B4-BE49-F238E27FC236}">
                  <a16:creationId xmlns:a16="http://schemas.microsoft.com/office/drawing/2014/main" id="{D787F0BD-0A0F-ED82-7A7B-3A64D3E3B47A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985">
              <a:extLst>
                <a:ext uri="{FF2B5EF4-FFF2-40B4-BE49-F238E27FC236}">
                  <a16:creationId xmlns:a16="http://schemas.microsoft.com/office/drawing/2014/main" id="{A6D3AA61-E439-C0EF-14E2-EF5DB1548D16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986">
              <a:extLst>
                <a:ext uri="{FF2B5EF4-FFF2-40B4-BE49-F238E27FC236}">
                  <a16:creationId xmlns:a16="http://schemas.microsoft.com/office/drawing/2014/main" id="{E15325FF-B147-5C6B-B1E6-0F55669CF067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6" name="모서리가 둥근 직사각형 987">
              <a:extLst>
                <a:ext uri="{FF2B5EF4-FFF2-40B4-BE49-F238E27FC236}">
                  <a16:creationId xmlns:a16="http://schemas.microsoft.com/office/drawing/2014/main" id="{EE08574D-74EC-4936-EED2-C6246F54706C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7" name="모서리가 둥근 직사각형 982">
              <a:extLst>
                <a:ext uri="{FF2B5EF4-FFF2-40B4-BE49-F238E27FC236}">
                  <a16:creationId xmlns:a16="http://schemas.microsoft.com/office/drawing/2014/main" id="{49B00A9A-8477-2648-8B67-A1E92910BE16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83">
              <a:extLst>
                <a:ext uri="{FF2B5EF4-FFF2-40B4-BE49-F238E27FC236}">
                  <a16:creationId xmlns:a16="http://schemas.microsoft.com/office/drawing/2014/main" id="{7BC4187B-6557-604B-01C4-6F993B51E89E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84">
              <a:extLst>
                <a:ext uri="{FF2B5EF4-FFF2-40B4-BE49-F238E27FC236}">
                  <a16:creationId xmlns:a16="http://schemas.microsoft.com/office/drawing/2014/main" id="{A7B9D433-AB77-2C76-55FA-6F0C85644847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0" name="모서리가 둥근 직사각형 979">
              <a:extLst>
                <a:ext uri="{FF2B5EF4-FFF2-40B4-BE49-F238E27FC236}">
                  <a16:creationId xmlns:a16="http://schemas.microsoft.com/office/drawing/2014/main" id="{35500213-02F3-7C03-9C94-9A6833AD0F07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980">
              <a:extLst>
                <a:ext uri="{FF2B5EF4-FFF2-40B4-BE49-F238E27FC236}">
                  <a16:creationId xmlns:a16="http://schemas.microsoft.com/office/drawing/2014/main" id="{1C19C240-88A0-E94D-390E-F716D5E86B06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>
              <a:extLst>
                <a:ext uri="{FF2B5EF4-FFF2-40B4-BE49-F238E27FC236}">
                  <a16:creationId xmlns:a16="http://schemas.microsoft.com/office/drawing/2014/main" id="{3FB00E7E-7B9E-E253-77B0-F2816DCB4AB2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3" name="모서리가 둥근 직사각형 976">
              <a:extLst>
                <a:ext uri="{FF2B5EF4-FFF2-40B4-BE49-F238E27FC236}">
                  <a16:creationId xmlns:a16="http://schemas.microsoft.com/office/drawing/2014/main" id="{0F579F0C-6ACD-5C5D-256A-9B35ACF1D367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4" name="모서리가 둥근 직사각형 977">
              <a:extLst>
                <a:ext uri="{FF2B5EF4-FFF2-40B4-BE49-F238E27FC236}">
                  <a16:creationId xmlns:a16="http://schemas.microsoft.com/office/drawing/2014/main" id="{C45B1840-8953-CAB0-27EA-ADB0B5345E3B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5" name="모서리가 둥근 직사각형 978">
              <a:extLst>
                <a:ext uri="{FF2B5EF4-FFF2-40B4-BE49-F238E27FC236}">
                  <a16:creationId xmlns:a16="http://schemas.microsoft.com/office/drawing/2014/main" id="{61A27E40-8948-0B32-9637-47F013871A20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6" name="모서리가 둥근 직사각형 973">
              <a:extLst>
                <a:ext uri="{FF2B5EF4-FFF2-40B4-BE49-F238E27FC236}">
                  <a16:creationId xmlns:a16="http://schemas.microsoft.com/office/drawing/2014/main" id="{BD7025E5-BED6-5502-6076-DD27AF9D066C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974">
              <a:extLst>
                <a:ext uri="{FF2B5EF4-FFF2-40B4-BE49-F238E27FC236}">
                  <a16:creationId xmlns:a16="http://schemas.microsoft.com/office/drawing/2014/main" id="{717D17ED-3042-E92E-922A-BF9914D9AB4B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75">
              <a:extLst>
                <a:ext uri="{FF2B5EF4-FFF2-40B4-BE49-F238E27FC236}">
                  <a16:creationId xmlns:a16="http://schemas.microsoft.com/office/drawing/2014/main" id="{C6A4A65D-0DC5-D629-CF2C-D96810951B59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9" name="모서리가 둥근 직사각형 913">
              <a:extLst>
                <a:ext uri="{FF2B5EF4-FFF2-40B4-BE49-F238E27FC236}">
                  <a16:creationId xmlns:a16="http://schemas.microsoft.com/office/drawing/2014/main" id="{67AD7138-8174-0337-5BDB-0DAD9A947544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0" name="사각형: 둥근 위쪽 모서리 989">
              <a:extLst>
                <a:ext uri="{FF2B5EF4-FFF2-40B4-BE49-F238E27FC236}">
                  <a16:creationId xmlns:a16="http://schemas.microsoft.com/office/drawing/2014/main" id="{AE9B7F7A-4900-5C7D-B2E2-090B80EF549E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91" name="직선 연결선 990">
              <a:extLst>
                <a:ext uri="{FF2B5EF4-FFF2-40B4-BE49-F238E27FC236}">
                  <a16:creationId xmlns:a16="http://schemas.microsoft.com/office/drawing/2014/main" id="{0E8BB014-B56F-A56E-E36F-6E19B68A6BC2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2" name="사각형: 둥근 모서리 991">
              <a:extLst>
                <a:ext uri="{FF2B5EF4-FFF2-40B4-BE49-F238E27FC236}">
                  <a16:creationId xmlns:a16="http://schemas.microsoft.com/office/drawing/2014/main" id="{2E2D8E2B-551B-2D2D-8437-C718BF2484A6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직사각형 992">
              <a:extLst>
                <a:ext uri="{FF2B5EF4-FFF2-40B4-BE49-F238E27FC236}">
                  <a16:creationId xmlns:a16="http://schemas.microsoft.com/office/drawing/2014/main" id="{D9D93ED4-A642-C143-BEFC-5F1C20B6B08D}"/>
                </a:ext>
              </a:extLst>
            </p:cNvPr>
            <p:cNvSpPr/>
            <p:nvPr/>
          </p:nvSpPr>
          <p:spPr>
            <a:xfrm>
              <a:off x="7530550" y="559559"/>
              <a:ext cx="449563" cy="2395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7D7E0D5C-72CB-2329-56DC-272A57D9605D}"/>
                </a:ext>
              </a:extLst>
            </p:cNvPr>
            <p:cNvGrpSpPr/>
            <p:nvPr/>
          </p:nvGrpSpPr>
          <p:grpSpPr>
            <a:xfrm>
              <a:off x="7453856" y="699298"/>
              <a:ext cx="597508" cy="229745"/>
              <a:chOff x="7893402" y="849412"/>
              <a:chExt cx="597508" cy="229745"/>
            </a:xfrm>
          </p:grpSpPr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7BB78B70-8BDC-9E5D-6F4E-7C7B08DC74A9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00" name="직사각형 999">
                <a:extLst>
                  <a:ext uri="{FF2B5EF4-FFF2-40B4-BE49-F238E27FC236}">
                    <a16:creationId xmlns:a16="http://schemas.microsoft.com/office/drawing/2014/main" id="{C0455C3D-0D3B-C1E0-DAF8-15DEFBCD12F7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01" name="직사각형 1000">
                <a:extLst>
                  <a:ext uri="{FF2B5EF4-FFF2-40B4-BE49-F238E27FC236}">
                    <a16:creationId xmlns:a16="http://schemas.microsoft.com/office/drawing/2014/main" id="{A49EF934-47E5-ABAE-910E-BA9F8DC3BC2B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90426" cy="2236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995" name="직선 연결선 994">
              <a:extLst>
                <a:ext uri="{FF2B5EF4-FFF2-40B4-BE49-F238E27FC236}">
                  <a16:creationId xmlns:a16="http://schemas.microsoft.com/office/drawing/2014/main" id="{86FB2747-526B-4E6B-E2B4-58A8256BAF3E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46C20C36-03D2-2EAC-5354-94490809B0A1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997" name="직선 연결선 996">
                <a:extLst>
                  <a:ext uri="{FF2B5EF4-FFF2-40B4-BE49-F238E27FC236}">
                    <a16:creationId xmlns:a16="http://schemas.microsoft.com/office/drawing/2014/main" id="{87B03FD7-C35B-7117-3FC4-11229B8546E5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8" name="직선 연결선 997">
                <a:extLst>
                  <a:ext uri="{FF2B5EF4-FFF2-40B4-BE49-F238E27FC236}">
                    <a16:creationId xmlns:a16="http://schemas.microsoft.com/office/drawing/2014/main" id="{7D58D8DB-91A8-43F5-46C1-72A1D4F413EF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62" name="모서리가 둥근 직사각형 1001">
            <a:extLst>
              <a:ext uri="{FF2B5EF4-FFF2-40B4-BE49-F238E27FC236}">
                <a16:creationId xmlns:a16="http://schemas.microsoft.com/office/drawing/2014/main" id="{C3531986-8D04-2DC5-29A7-2F16D2170F0D}"/>
              </a:ext>
            </a:extLst>
          </p:cNvPr>
          <p:cNvSpPr/>
          <p:nvPr/>
        </p:nvSpPr>
        <p:spPr>
          <a:xfrm>
            <a:off x="8551190" y="406321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3" name="모서리가 둥근 직사각형 1002">
            <a:extLst>
              <a:ext uri="{FF2B5EF4-FFF2-40B4-BE49-F238E27FC236}">
                <a16:creationId xmlns:a16="http://schemas.microsoft.com/office/drawing/2014/main" id="{3941E5DA-D668-B3B4-B861-725AC369F134}"/>
              </a:ext>
            </a:extLst>
          </p:cNvPr>
          <p:cNvSpPr/>
          <p:nvPr/>
        </p:nvSpPr>
        <p:spPr>
          <a:xfrm>
            <a:off x="8713966" y="406189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4" name="모서리가 둥근 직사각형 997">
            <a:extLst>
              <a:ext uri="{FF2B5EF4-FFF2-40B4-BE49-F238E27FC236}">
                <a16:creationId xmlns:a16="http://schemas.microsoft.com/office/drawing/2014/main" id="{2A6E0E9D-E11B-4BDC-EFAF-7923F52570CE}"/>
              </a:ext>
            </a:extLst>
          </p:cNvPr>
          <p:cNvSpPr/>
          <p:nvPr/>
        </p:nvSpPr>
        <p:spPr>
          <a:xfrm>
            <a:off x="8387689" y="433482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5" name="모서리가 둥근 직사각형 998">
            <a:extLst>
              <a:ext uri="{FF2B5EF4-FFF2-40B4-BE49-F238E27FC236}">
                <a16:creationId xmlns:a16="http://schemas.microsoft.com/office/drawing/2014/main" id="{F1D2F3BA-A998-614D-227E-DC107527CEA9}"/>
              </a:ext>
            </a:extLst>
          </p:cNvPr>
          <p:cNvSpPr/>
          <p:nvPr/>
        </p:nvSpPr>
        <p:spPr>
          <a:xfrm>
            <a:off x="8550469" y="433384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6" name="모서리가 둥근 직사각형 999">
            <a:extLst>
              <a:ext uri="{FF2B5EF4-FFF2-40B4-BE49-F238E27FC236}">
                <a16:creationId xmlns:a16="http://schemas.microsoft.com/office/drawing/2014/main" id="{19722D55-AA6B-13F6-6B54-65ACAE616D4D}"/>
              </a:ext>
            </a:extLst>
          </p:cNvPr>
          <p:cNvSpPr/>
          <p:nvPr/>
        </p:nvSpPr>
        <p:spPr>
          <a:xfrm>
            <a:off x="8713245" y="433252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7" name="모서리가 둥근 직사각형 994">
            <a:extLst>
              <a:ext uri="{FF2B5EF4-FFF2-40B4-BE49-F238E27FC236}">
                <a16:creationId xmlns:a16="http://schemas.microsoft.com/office/drawing/2014/main" id="{44112DE7-739D-E36D-080A-80CA4256E7E1}"/>
              </a:ext>
            </a:extLst>
          </p:cNvPr>
          <p:cNvSpPr/>
          <p:nvPr/>
        </p:nvSpPr>
        <p:spPr>
          <a:xfrm>
            <a:off x="8388410" y="460759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8" name="모서리가 둥근 직사각형 995">
            <a:extLst>
              <a:ext uri="{FF2B5EF4-FFF2-40B4-BE49-F238E27FC236}">
                <a16:creationId xmlns:a16="http://schemas.microsoft.com/office/drawing/2014/main" id="{C0FDFE22-5735-8475-D0F1-589D82740E75}"/>
              </a:ext>
            </a:extLst>
          </p:cNvPr>
          <p:cNvSpPr/>
          <p:nvPr/>
        </p:nvSpPr>
        <p:spPr>
          <a:xfrm>
            <a:off x="8551190" y="460661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9" name="모서리가 둥근 직사각형 996">
            <a:extLst>
              <a:ext uri="{FF2B5EF4-FFF2-40B4-BE49-F238E27FC236}">
                <a16:creationId xmlns:a16="http://schemas.microsoft.com/office/drawing/2014/main" id="{98B47B75-387F-0FB3-B1F3-6A92B103E9B2}"/>
              </a:ext>
            </a:extLst>
          </p:cNvPr>
          <p:cNvSpPr/>
          <p:nvPr/>
        </p:nvSpPr>
        <p:spPr>
          <a:xfrm>
            <a:off x="8713966" y="460529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0" name="모서리가 둥근 직사각형 991">
            <a:extLst>
              <a:ext uri="{FF2B5EF4-FFF2-40B4-BE49-F238E27FC236}">
                <a16:creationId xmlns:a16="http://schemas.microsoft.com/office/drawing/2014/main" id="{511114FB-ACED-2568-A3C8-F94F4024DD9C}"/>
              </a:ext>
            </a:extLst>
          </p:cNvPr>
          <p:cNvSpPr/>
          <p:nvPr/>
        </p:nvSpPr>
        <p:spPr>
          <a:xfrm>
            <a:off x="8389451" y="488317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1" name="모서리가 둥근 직사각형 992">
            <a:extLst>
              <a:ext uri="{FF2B5EF4-FFF2-40B4-BE49-F238E27FC236}">
                <a16:creationId xmlns:a16="http://schemas.microsoft.com/office/drawing/2014/main" id="{B8702A4B-1399-35F5-26D0-ECB47FA31FBC}"/>
              </a:ext>
            </a:extLst>
          </p:cNvPr>
          <p:cNvSpPr/>
          <p:nvPr/>
        </p:nvSpPr>
        <p:spPr>
          <a:xfrm>
            <a:off x="8552231" y="488218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2" name="모서리가 둥근 직사각형 993">
            <a:extLst>
              <a:ext uri="{FF2B5EF4-FFF2-40B4-BE49-F238E27FC236}">
                <a16:creationId xmlns:a16="http://schemas.microsoft.com/office/drawing/2014/main" id="{FD9E809E-E5B8-7449-68B6-A7BCF8A7D7B2}"/>
              </a:ext>
            </a:extLst>
          </p:cNvPr>
          <p:cNvSpPr/>
          <p:nvPr/>
        </p:nvSpPr>
        <p:spPr>
          <a:xfrm>
            <a:off x="8715007" y="488086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3" name="모서리가 둥근 직사각형 988">
            <a:extLst>
              <a:ext uri="{FF2B5EF4-FFF2-40B4-BE49-F238E27FC236}">
                <a16:creationId xmlns:a16="http://schemas.microsoft.com/office/drawing/2014/main" id="{DBFB60B0-636E-FDF8-FB05-F5FEC2BC64B4}"/>
              </a:ext>
            </a:extLst>
          </p:cNvPr>
          <p:cNvSpPr/>
          <p:nvPr/>
        </p:nvSpPr>
        <p:spPr>
          <a:xfrm>
            <a:off x="8390790" y="515237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4" name="모서리가 둥근 직사각형 989">
            <a:extLst>
              <a:ext uri="{FF2B5EF4-FFF2-40B4-BE49-F238E27FC236}">
                <a16:creationId xmlns:a16="http://schemas.microsoft.com/office/drawing/2014/main" id="{3A7149EA-12E3-4601-E8E9-B02E375F7DE8}"/>
              </a:ext>
            </a:extLst>
          </p:cNvPr>
          <p:cNvSpPr/>
          <p:nvPr/>
        </p:nvSpPr>
        <p:spPr>
          <a:xfrm>
            <a:off x="8553569" y="515138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5" name="모서리가 둥근 직사각형 990">
            <a:extLst>
              <a:ext uri="{FF2B5EF4-FFF2-40B4-BE49-F238E27FC236}">
                <a16:creationId xmlns:a16="http://schemas.microsoft.com/office/drawing/2014/main" id="{77416AF0-F50A-91AA-3DB3-21048B23635F}"/>
              </a:ext>
            </a:extLst>
          </p:cNvPr>
          <p:cNvSpPr/>
          <p:nvPr/>
        </p:nvSpPr>
        <p:spPr>
          <a:xfrm>
            <a:off x="8716346" y="515237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6" name="모서리가 둥근 직사각형 985">
            <a:extLst>
              <a:ext uri="{FF2B5EF4-FFF2-40B4-BE49-F238E27FC236}">
                <a16:creationId xmlns:a16="http://schemas.microsoft.com/office/drawing/2014/main" id="{2B92428F-CA14-3010-020D-B4C663504507}"/>
              </a:ext>
            </a:extLst>
          </p:cNvPr>
          <p:cNvSpPr/>
          <p:nvPr/>
        </p:nvSpPr>
        <p:spPr>
          <a:xfrm>
            <a:off x="8389451" y="542607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7" name="모서리가 둥근 직사각형 986">
            <a:extLst>
              <a:ext uri="{FF2B5EF4-FFF2-40B4-BE49-F238E27FC236}">
                <a16:creationId xmlns:a16="http://schemas.microsoft.com/office/drawing/2014/main" id="{46EE39B8-8532-0A9E-C59E-035E9E3ABC66}"/>
              </a:ext>
            </a:extLst>
          </p:cNvPr>
          <p:cNvSpPr/>
          <p:nvPr/>
        </p:nvSpPr>
        <p:spPr>
          <a:xfrm>
            <a:off x="8552231" y="542508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8" name="모서리가 둥근 직사각형 987">
            <a:extLst>
              <a:ext uri="{FF2B5EF4-FFF2-40B4-BE49-F238E27FC236}">
                <a16:creationId xmlns:a16="http://schemas.microsoft.com/office/drawing/2014/main" id="{C7AFD310-30B8-C6C8-CF16-FBDA4B724224}"/>
              </a:ext>
            </a:extLst>
          </p:cNvPr>
          <p:cNvSpPr/>
          <p:nvPr/>
        </p:nvSpPr>
        <p:spPr>
          <a:xfrm>
            <a:off x="8715007" y="542376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9" name="모서리가 둥근 직사각형 982">
            <a:extLst>
              <a:ext uri="{FF2B5EF4-FFF2-40B4-BE49-F238E27FC236}">
                <a16:creationId xmlns:a16="http://schemas.microsoft.com/office/drawing/2014/main" id="{01CA7689-6BF5-76CA-3408-7DDEA4BE1507}"/>
              </a:ext>
            </a:extLst>
          </p:cNvPr>
          <p:cNvSpPr/>
          <p:nvPr/>
        </p:nvSpPr>
        <p:spPr>
          <a:xfrm>
            <a:off x="8386351" y="569868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0" name="모서리가 둥근 직사각형 983">
            <a:extLst>
              <a:ext uri="{FF2B5EF4-FFF2-40B4-BE49-F238E27FC236}">
                <a16:creationId xmlns:a16="http://schemas.microsoft.com/office/drawing/2014/main" id="{27CB71CB-AF74-4AEC-17BB-69401E4931E9}"/>
              </a:ext>
            </a:extLst>
          </p:cNvPr>
          <p:cNvSpPr/>
          <p:nvPr/>
        </p:nvSpPr>
        <p:spPr>
          <a:xfrm>
            <a:off x="8549130" y="569769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1" name="모서리가 둥근 직사각형 984">
            <a:extLst>
              <a:ext uri="{FF2B5EF4-FFF2-40B4-BE49-F238E27FC236}">
                <a16:creationId xmlns:a16="http://schemas.microsoft.com/office/drawing/2014/main" id="{72289886-C535-3402-0CE0-3BF7A9C59BD3}"/>
              </a:ext>
            </a:extLst>
          </p:cNvPr>
          <p:cNvSpPr/>
          <p:nvPr/>
        </p:nvSpPr>
        <p:spPr>
          <a:xfrm>
            <a:off x="8711906" y="569637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2" name="모서리가 둥근 직사각형 979">
            <a:extLst>
              <a:ext uri="{FF2B5EF4-FFF2-40B4-BE49-F238E27FC236}">
                <a16:creationId xmlns:a16="http://schemas.microsoft.com/office/drawing/2014/main" id="{9522E748-A4E8-DD8C-4810-78A6B8CFF0C1}"/>
              </a:ext>
            </a:extLst>
          </p:cNvPr>
          <p:cNvSpPr/>
          <p:nvPr/>
        </p:nvSpPr>
        <p:spPr>
          <a:xfrm>
            <a:off x="8387689" y="597474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3" name="모서리가 둥근 직사각형 980">
            <a:extLst>
              <a:ext uri="{FF2B5EF4-FFF2-40B4-BE49-F238E27FC236}">
                <a16:creationId xmlns:a16="http://schemas.microsoft.com/office/drawing/2014/main" id="{D560A809-EC2A-5EF4-7778-5F0B69EECB1E}"/>
              </a:ext>
            </a:extLst>
          </p:cNvPr>
          <p:cNvSpPr/>
          <p:nvPr/>
        </p:nvSpPr>
        <p:spPr>
          <a:xfrm>
            <a:off x="8550469" y="597376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4" name="모서리가 둥근 직사각형 981">
            <a:extLst>
              <a:ext uri="{FF2B5EF4-FFF2-40B4-BE49-F238E27FC236}">
                <a16:creationId xmlns:a16="http://schemas.microsoft.com/office/drawing/2014/main" id="{2FCF3B32-7756-8CBF-6038-C4594C80F9F5}"/>
              </a:ext>
            </a:extLst>
          </p:cNvPr>
          <p:cNvSpPr/>
          <p:nvPr/>
        </p:nvSpPr>
        <p:spPr>
          <a:xfrm>
            <a:off x="8716564" y="597551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5" name="모서리가 둥근 직사각형 976">
            <a:extLst>
              <a:ext uri="{FF2B5EF4-FFF2-40B4-BE49-F238E27FC236}">
                <a16:creationId xmlns:a16="http://schemas.microsoft.com/office/drawing/2014/main" id="{E958A7B8-46DD-7E2E-B03F-D629CC6D0A54}"/>
              </a:ext>
            </a:extLst>
          </p:cNvPr>
          <p:cNvSpPr/>
          <p:nvPr/>
        </p:nvSpPr>
        <p:spPr>
          <a:xfrm>
            <a:off x="8387344" y="624691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6" name="모서리가 둥근 직사각형 977">
            <a:extLst>
              <a:ext uri="{FF2B5EF4-FFF2-40B4-BE49-F238E27FC236}">
                <a16:creationId xmlns:a16="http://schemas.microsoft.com/office/drawing/2014/main" id="{A49D294E-D797-5B36-D201-FF16F0293ABA}"/>
              </a:ext>
            </a:extLst>
          </p:cNvPr>
          <p:cNvSpPr/>
          <p:nvPr/>
        </p:nvSpPr>
        <p:spPr>
          <a:xfrm>
            <a:off x="8550123" y="624592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7" name="모서리가 둥근 직사각형 978">
            <a:extLst>
              <a:ext uri="{FF2B5EF4-FFF2-40B4-BE49-F238E27FC236}">
                <a16:creationId xmlns:a16="http://schemas.microsoft.com/office/drawing/2014/main" id="{4E5DDA3C-DECC-C856-66F1-B2EEFD6F7A33}"/>
              </a:ext>
            </a:extLst>
          </p:cNvPr>
          <p:cNvSpPr/>
          <p:nvPr/>
        </p:nvSpPr>
        <p:spPr>
          <a:xfrm>
            <a:off x="8712900" y="6244604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8" name="모서리가 둥근 직사각형 973">
            <a:extLst>
              <a:ext uri="{FF2B5EF4-FFF2-40B4-BE49-F238E27FC236}">
                <a16:creationId xmlns:a16="http://schemas.microsoft.com/office/drawing/2014/main" id="{BF309A86-7CE7-BBB8-093B-BEE8FC8EA204}"/>
              </a:ext>
            </a:extLst>
          </p:cNvPr>
          <p:cNvSpPr/>
          <p:nvPr/>
        </p:nvSpPr>
        <p:spPr>
          <a:xfrm>
            <a:off x="8388003" y="651874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9" name="모서리가 둥근 직사각형 974">
            <a:extLst>
              <a:ext uri="{FF2B5EF4-FFF2-40B4-BE49-F238E27FC236}">
                <a16:creationId xmlns:a16="http://schemas.microsoft.com/office/drawing/2014/main" id="{5C9DDF30-A43C-FCEF-4010-874A4C0887DC}"/>
              </a:ext>
            </a:extLst>
          </p:cNvPr>
          <p:cNvSpPr/>
          <p:nvPr/>
        </p:nvSpPr>
        <p:spPr>
          <a:xfrm>
            <a:off x="8550782" y="651776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0" name="모서리가 둥근 직사각형 975">
            <a:extLst>
              <a:ext uri="{FF2B5EF4-FFF2-40B4-BE49-F238E27FC236}">
                <a16:creationId xmlns:a16="http://schemas.microsoft.com/office/drawing/2014/main" id="{F90DF352-5D24-0FFA-CECF-0D7725C8CA80}"/>
              </a:ext>
            </a:extLst>
          </p:cNvPr>
          <p:cNvSpPr/>
          <p:nvPr/>
        </p:nvSpPr>
        <p:spPr>
          <a:xfrm>
            <a:off x="8713559" y="651644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1" name="모서리가 둥근 직사각형 913">
            <a:extLst>
              <a:ext uri="{FF2B5EF4-FFF2-40B4-BE49-F238E27FC236}">
                <a16:creationId xmlns:a16="http://schemas.microsoft.com/office/drawing/2014/main" id="{08EBD185-BB51-5F79-1BF2-64B90B8E1980}"/>
              </a:ext>
            </a:extLst>
          </p:cNvPr>
          <p:cNvSpPr/>
          <p:nvPr/>
        </p:nvSpPr>
        <p:spPr>
          <a:xfrm>
            <a:off x="8390121" y="406245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2" name="사각형: 둥근 위쪽 모서리 791">
            <a:extLst>
              <a:ext uri="{FF2B5EF4-FFF2-40B4-BE49-F238E27FC236}">
                <a16:creationId xmlns:a16="http://schemas.microsoft.com/office/drawing/2014/main" id="{BAE7ADF0-8208-A531-B736-89F82F3FC7D0}"/>
              </a:ext>
            </a:extLst>
          </p:cNvPr>
          <p:cNvSpPr/>
          <p:nvPr/>
        </p:nvSpPr>
        <p:spPr>
          <a:xfrm>
            <a:off x="8327840" y="3727029"/>
            <a:ext cx="507823" cy="273222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93" name="직선 연결선 792">
            <a:extLst>
              <a:ext uri="{FF2B5EF4-FFF2-40B4-BE49-F238E27FC236}">
                <a16:creationId xmlns:a16="http://schemas.microsoft.com/office/drawing/2014/main" id="{F54A7022-F570-0009-CC0F-06EA590E2984}"/>
              </a:ext>
            </a:extLst>
          </p:cNvPr>
          <p:cNvCxnSpPr>
            <a:cxnSpLocks/>
          </p:cNvCxnSpPr>
          <p:nvPr/>
        </p:nvCxnSpPr>
        <p:spPr>
          <a:xfrm>
            <a:off x="8327840" y="4006987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4" name="사각형: 둥근 모서리 793">
            <a:extLst>
              <a:ext uri="{FF2B5EF4-FFF2-40B4-BE49-F238E27FC236}">
                <a16:creationId xmlns:a16="http://schemas.microsoft.com/office/drawing/2014/main" id="{DA874E4D-5A03-A615-ABF9-5E3B4E55D892}"/>
              </a:ext>
            </a:extLst>
          </p:cNvPr>
          <p:cNvSpPr/>
          <p:nvPr/>
        </p:nvSpPr>
        <p:spPr>
          <a:xfrm>
            <a:off x="8327841" y="3727655"/>
            <a:ext cx="507823" cy="2947465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5" name="직사각형 794">
            <a:extLst>
              <a:ext uri="{FF2B5EF4-FFF2-40B4-BE49-F238E27FC236}">
                <a16:creationId xmlns:a16="http://schemas.microsoft.com/office/drawing/2014/main" id="{90321B02-A6CC-756D-32C4-FD4F47FB9251}"/>
              </a:ext>
            </a:extLst>
          </p:cNvPr>
          <p:cNvSpPr/>
          <p:nvPr/>
        </p:nvSpPr>
        <p:spPr>
          <a:xfrm>
            <a:off x="8379415" y="369814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7D291FE8-4DF1-0858-D37E-7A026C36D104}"/>
              </a:ext>
            </a:extLst>
          </p:cNvPr>
          <p:cNvGrpSpPr/>
          <p:nvPr/>
        </p:nvGrpSpPr>
        <p:grpSpPr>
          <a:xfrm>
            <a:off x="8304517" y="3833458"/>
            <a:ext cx="580725" cy="221385"/>
            <a:chOff x="7893402" y="849412"/>
            <a:chExt cx="594673" cy="228617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7F64EEE7-2D77-ECFE-9D63-567D9F55B447}"/>
                </a:ext>
              </a:extLst>
            </p:cNvPr>
            <p:cNvSpPr/>
            <p:nvPr/>
          </p:nvSpPr>
          <p:spPr>
            <a:xfrm>
              <a:off x="7893402" y="849412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BD0D8178-8AD6-7622-AF4B-E85A62F863FA}"/>
                </a:ext>
              </a:extLst>
            </p:cNvPr>
            <p:cNvSpPr/>
            <p:nvPr/>
          </p:nvSpPr>
          <p:spPr>
            <a:xfrm>
              <a:off x="8043768" y="855547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3C779364-59C6-B18E-2303-1961582FB426}"/>
                </a:ext>
              </a:extLst>
            </p:cNvPr>
            <p:cNvSpPr/>
            <p:nvPr/>
          </p:nvSpPr>
          <p:spPr>
            <a:xfrm>
              <a:off x="8200484" y="854754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797" name="직선 연결선 796">
            <a:extLst>
              <a:ext uri="{FF2B5EF4-FFF2-40B4-BE49-F238E27FC236}">
                <a16:creationId xmlns:a16="http://schemas.microsoft.com/office/drawing/2014/main" id="{F11494CB-C1E3-68AC-A7C6-3A4ADCAD4A68}"/>
              </a:ext>
            </a:extLst>
          </p:cNvPr>
          <p:cNvCxnSpPr>
            <a:cxnSpLocks/>
          </p:cNvCxnSpPr>
          <p:nvPr/>
        </p:nvCxnSpPr>
        <p:spPr>
          <a:xfrm>
            <a:off x="8331129" y="3880320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0F62F35B-63A6-314D-A1D5-87AA48213B67}"/>
              </a:ext>
            </a:extLst>
          </p:cNvPr>
          <p:cNvGrpSpPr/>
          <p:nvPr/>
        </p:nvGrpSpPr>
        <p:grpSpPr>
          <a:xfrm>
            <a:off x="8497121" y="3880343"/>
            <a:ext cx="162778" cy="2783009"/>
            <a:chOff x="7498683" y="728474"/>
            <a:chExt cx="166688" cy="2740762"/>
          </a:xfrm>
        </p:grpSpPr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6A73EB9A-9C6E-6C20-F870-BFC9DCCBE84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BF88795A-0235-42BA-986C-64E94BD3D150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0" name="사각형: 둥근 위쪽 모서리 639">
            <a:extLst>
              <a:ext uri="{FF2B5EF4-FFF2-40B4-BE49-F238E27FC236}">
                <a16:creationId xmlns:a16="http://schemas.microsoft.com/office/drawing/2014/main" id="{77ACACB0-6B4E-49FC-66D7-7ED86C749E69}"/>
              </a:ext>
            </a:extLst>
          </p:cNvPr>
          <p:cNvSpPr/>
          <p:nvPr/>
        </p:nvSpPr>
        <p:spPr>
          <a:xfrm>
            <a:off x="6445357" y="3734270"/>
            <a:ext cx="1178952" cy="263850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사각형: 둥근 한쪽 모서리 640">
            <a:extLst>
              <a:ext uri="{FF2B5EF4-FFF2-40B4-BE49-F238E27FC236}">
                <a16:creationId xmlns:a16="http://schemas.microsoft.com/office/drawing/2014/main" id="{CA4856AD-409E-B763-DAA0-10F7414A97F3}"/>
              </a:ext>
            </a:extLst>
          </p:cNvPr>
          <p:cNvSpPr/>
          <p:nvPr/>
        </p:nvSpPr>
        <p:spPr>
          <a:xfrm rot="10800000">
            <a:off x="6435936" y="3883382"/>
            <a:ext cx="279071" cy="1733648"/>
          </a:xfrm>
          <a:prstGeom prst="round1Rect">
            <a:avLst/>
          </a:prstGeom>
          <a:solidFill>
            <a:srgbClr val="E9F6F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사각형: 둥근 모서리 641">
            <a:extLst>
              <a:ext uri="{FF2B5EF4-FFF2-40B4-BE49-F238E27FC236}">
                <a16:creationId xmlns:a16="http://schemas.microsoft.com/office/drawing/2014/main" id="{2F964DB5-276C-A3B3-B99B-25C987FB5570}"/>
              </a:ext>
            </a:extLst>
          </p:cNvPr>
          <p:cNvSpPr/>
          <p:nvPr/>
        </p:nvSpPr>
        <p:spPr>
          <a:xfrm>
            <a:off x="6441455" y="3721894"/>
            <a:ext cx="1176273" cy="1895136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43" name="직선 연결선 642">
            <a:extLst>
              <a:ext uri="{FF2B5EF4-FFF2-40B4-BE49-F238E27FC236}">
                <a16:creationId xmlns:a16="http://schemas.microsoft.com/office/drawing/2014/main" id="{65C9457F-4982-C8EE-EBF8-D253C3360BA3}"/>
              </a:ext>
            </a:extLst>
          </p:cNvPr>
          <p:cNvCxnSpPr/>
          <p:nvPr/>
        </p:nvCxnSpPr>
        <p:spPr>
          <a:xfrm flipV="1">
            <a:off x="6719653" y="3875439"/>
            <a:ext cx="0" cy="172800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4" name="직선 연결선 643">
            <a:extLst>
              <a:ext uri="{FF2B5EF4-FFF2-40B4-BE49-F238E27FC236}">
                <a16:creationId xmlns:a16="http://schemas.microsoft.com/office/drawing/2014/main" id="{016C501A-A5B2-E803-AC9C-49DF271599D7}"/>
              </a:ext>
            </a:extLst>
          </p:cNvPr>
          <p:cNvCxnSpPr>
            <a:cxnSpLocks/>
          </p:cNvCxnSpPr>
          <p:nvPr/>
        </p:nvCxnSpPr>
        <p:spPr>
          <a:xfrm>
            <a:off x="6435937" y="4005064"/>
            <a:ext cx="1181792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5" name="TextBox 644">
            <a:extLst>
              <a:ext uri="{FF2B5EF4-FFF2-40B4-BE49-F238E27FC236}">
                <a16:creationId xmlns:a16="http://schemas.microsoft.com/office/drawing/2014/main" id="{B4D31ED3-7F85-61D3-83DB-1DC6E6AAD775}"/>
              </a:ext>
            </a:extLst>
          </p:cNvPr>
          <p:cNvSpPr txBox="1"/>
          <p:nvPr/>
        </p:nvSpPr>
        <p:spPr>
          <a:xfrm>
            <a:off x="6384331" y="3824810"/>
            <a:ext cx="4454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번</a:t>
            </a:r>
          </a:p>
        </p:txBody>
      </p:sp>
      <p:sp>
        <p:nvSpPr>
          <p:cNvPr id="648" name="모서리가 둥근 직사각형 12">
            <a:extLst>
              <a:ext uri="{FF2B5EF4-FFF2-40B4-BE49-F238E27FC236}">
                <a16:creationId xmlns:a16="http://schemas.microsoft.com/office/drawing/2014/main" id="{53DE7FE6-BDDF-8BA0-4EAF-E3C470927B73}"/>
              </a:ext>
            </a:extLst>
          </p:cNvPr>
          <p:cNvSpPr/>
          <p:nvPr/>
        </p:nvSpPr>
        <p:spPr>
          <a:xfrm>
            <a:off x="6824500" y="407221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9" name="모서리가 둥근 직사각형 15">
            <a:extLst>
              <a:ext uri="{FF2B5EF4-FFF2-40B4-BE49-F238E27FC236}">
                <a16:creationId xmlns:a16="http://schemas.microsoft.com/office/drawing/2014/main" id="{E449E930-E6E9-1CD1-49E6-4988B786B6B5}"/>
              </a:ext>
            </a:extLst>
          </p:cNvPr>
          <p:cNvSpPr/>
          <p:nvPr/>
        </p:nvSpPr>
        <p:spPr>
          <a:xfrm>
            <a:off x="6990398" y="407123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0" name="모서리가 둥근 직사각형 16">
            <a:extLst>
              <a:ext uri="{FF2B5EF4-FFF2-40B4-BE49-F238E27FC236}">
                <a16:creationId xmlns:a16="http://schemas.microsoft.com/office/drawing/2014/main" id="{2A67D0C3-917E-1463-5896-2693A2826B5B}"/>
              </a:ext>
            </a:extLst>
          </p:cNvPr>
          <p:cNvSpPr/>
          <p:nvPr/>
        </p:nvSpPr>
        <p:spPr>
          <a:xfrm>
            <a:off x="7149476" y="406993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1" name="모서리가 둥근 직사각형 17">
            <a:extLst>
              <a:ext uri="{FF2B5EF4-FFF2-40B4-BE49-F238E27FC236}">
                <a16:creationId xmlns:a16="http://schemas.microsoft.com/office/drawing/2014/main" id="{A55EA305-23B0-3BA2-98FD-BA2BDAE3000B}"/>
              </a:ext>
            </a:extLst>
          </p:cNvPr>
          <p:cNvSpPr/>
          <p:nvPr/>
        </p:nvSpPr>
        <p:spPr>
          <a:xfrm>
            <a:off x="7310829" y="406896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2" name="모서리가 둥근 직사각형 18">
            <a:extLst>
              <a:ext uri="{FF2B5EF4-FFF2-40B4-BE49-F238E27FC236}">
                <a16:creationId xmlns:a16="http://schemas.microsoft.com/office/drawing/2014/main" id="{5603B0CE-8386-9671-679A-CAB0CE6D0AA3}"/>
              </a:ext>
            </a:extLst>
          </p:cNvPr>
          <p:cNvSpPr/>
          <p:nvPr/>
        </p:nvSpPr>
        <p:spPr>
          <a:xfrm>
            <a:off x="7473557" y="406938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21">
            <a:extLst>
              <a:ext uri="{FF2B5EF4-FFF2-40B4-BE49-F238E27FC236}">
                <a16:creationId xmlns:a16="http://schemas.microsoft.com/office/drawing/2014/main" id="{798068AC-7F65-1225-D432-75865D05D7C5}"/>
              </a:ext>
            </a:extLst>
          </p:cNvPr>
          <p:cNvSpPr/>
          <p:nvPr/>
        </p:nvSpPr>
        <p:spPr>
          <a:xfrm>
            <a:off x="6824216" y="434021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4" name="모서리가 둥근 직사각형 22">
            <a:extLst>
              <a:ext uri="{FF2B5EF4-FFF2-40B4-BE49-F238E27FC236}">
                <a16:creationId xmlns:a16="http://schemas.microsoft.com/office/drawing/2014/main" id="{ACC6ADD6-C487-2AAB-A47F-13E107E3CCB6}"/>
              </a:ext>
            </a:extLst>
          </p:cNvPr>
          <p:cNvSpPr/>
          <p:nvPr/>
        </p:nvSpPr>
        <p:spPr>
          <a:xfrm>
            <a:off x="6990114" y="433923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23">
            <a:extLst>
              <a:ext uri="{FF2B5EF4-FFF2-40B4-BE49-F238E27FC236}">
                <a16:creationId xmlns:a16="http://schemas.microsoft.com/office/drawing/2014/main" id="{CAF8FFFA-C85C-7242-381F-A3C6E9153C7C}"/>
              </a:ext>
            </a:extLst>
          </p:cNvPr>
          <p:cNvSpPr/>
          <p:nvPr/>
        </p:nvSpPr>
        <p:spPr>
          <a:xfrm>
            <a:off x="7149192" y="433792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6" name="모서리가 둥근 직사각형 24">
            <a:extLst>
              <a:ext uri="{FF2B5EF4-FFF2-40B4-BE49-F238E27FC236}">
                <a16:creationId xmlns:a16="http://schemas.microsoft.com/office/drawing/2014/main" id="{B3F1304F-B7F3-0CE0-EAD2-3CBD2AEBB3FA}"/>
              </a:ext>
            </a:extLst>
          </p:cNvPr>
          <p:cNvSpPr/>
          <p:nvPr/>
        </p:nvSpPr>
        <p:spPr>
          <a:xfrm>
            <a:off x="7310544" y="433999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7" name="모서리가 둥근 직사각형 25">
            <a:extLst>
              <a:ext uri="{FF2B5EF4-FFF2-40B4-BE49-F238E27FC236}">
                <a16:creationId xmlns:a16="http://schemas.microsoft.com/office/drawing/2014/main" id="{64127D02-2748-4E22-5E1E-B4E87E00ED23}"/>
              </a:ext>
            </a:extLst>
          </p:cNvPr>
          <p:cNvSpPr/>
          <p:nvPr/>
        </p:nvSpPr>
        <p:spPr>
          <a:xfrm>
            <a:off x="7470242" y="434041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8" name="모서리가 둥근 직사각형 27">
            <a:extLst>
              <a:ext uri="{FF2B5EF4-FFF2-40B4-BE49-F238E27FC236}">
                <a16:creationId xmlns:a16="http://schemas.microsoft.com/office/drawing/2014/main" id="{EE4926BF-F444-7941-1BE0-A1B5C241AA1F}"/>
              </a:ext>
            </a:extLst>
          </p:cNvPr>
          <p:cNvSpPr/>
          <p:nvPr/>
        </p:nvSpPr>
        <p:spPr>
          <a:xfrm>
            <a:off x="6822985" y="460940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9" name="모서리가 둥근 직사각형 28">
            <a:extLst>
              <a:ext uri="{FF2B5EF4-FFF2-40B4-BE49-F238E27FC236}">
                <a16:creationId xmlns:a16="http://schemas.microsoft.com/office/drawing/2014/main" id="{F76C901A-431E-2F5F-902C-FF4F13743C4A}"/>
              </a:ext>
            </a:extLst>
          </p:cNvPr>
          <p:cNvSpPr/>
          <p:nvPr/>
        </p:nvSpPr>
        <p:spPr>
          <a:xfrm>
            <a:off x="6988883" y="460843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0" name="모서리가 둥근 직사각형 29">
            <a:extLst>
              <a:ext uri="{FF2B5EF4-FFF2-40B4-BE49-F238E27FC236}">
                <a16:creationId xmlns:a16="http://schemas.microsoft.com/office/drawing/2014/main" id="{1EF00927-B716-BB5F-F8F3-F5D487B3D48B}"/>
              </a:ext>
            </a:extLst>
          </p:cNvPr>
          <p:cNvSpPr/>
          <p:nvPr/>
        </p:nvSpPr>
        <p:spPr>
          <a:xfrm>
            <a:off x="7150234" y="460712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1" name="모서리가 둥근 직사각형 30">
            <a:extLst>
              <a:ext uri="{FF2B5EF4-FFF2-40B4-BE49-F238E27FC236}">
                <a16:creationId xmlns:a16="http://schemas.microsoft.com/office/drawing/2014/main" id="{E8A27489-9C0C-3713-7C15-9EC6358824DE}"/>
              </a:ext>
            </a:extLst>
          </p:cNvPr>
          <p:cNvSpPr/>
          <p:nvPr/>
        </p:nvSpPr>
        <p:spPr>
          <a:xfrm>
            <a:off x="7311587" y="460615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2" name="모서리가 둥근 직사각형 31">
            <a:extLst>
              <a:ext uri="{FF2B5EF4-FFF2-40B4-BE49-F238E27FC236}">
                <a16:creationId xmlns:a16="http://schemas.microsoft.com/office/drawing/2014/main" id="{1A48283A-9216-14FE-C425-C86B2C894B39}"/>
              </a:ext>
            </a:extLst>
          </p:cNvPr>
          <p:cNvSpPr/>
          <p:nvPr/>
        </p:nvSpPr>
        <p:spPr>
          <a:xfrm>
            <a:off x="7472042" y="460657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33">
            <a:extLst>
              <a:ext uri="{FF2B5EF4-FFF2-40B4-BE49-F238E27FC236}">
                <a16:creationId xmlns:a16="http://schemas.microsoft.com/office/drawing/2014/main" id="{6188208D-7959-2A2E-D547-555965CFC499}"/>
              </a:ext>
            </a:extLst>
          </p:cNvPr>
          <p:cNvSpPr/>
          <p:nvPr/>
        </p:nvSpPr>
        <p:spPr>
          <a:xfrm>
            <a:off x="6825728" y="488336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4" name="모서리가 둥근 직사각형 34">
            <a:extLst>
              <a:ext uri="{FF2B5EF4-FFF2-40B4-BE49-F238E27FC236}">
                <a16:creationId xmlns:a16="http://schemas.microsoft.com/office/drawing/2014/main" id="{52EFAEA6-1B2E-3BBD-87DE-AB4985E5E0E1}"/>
              </a:ext>
            </a:extLst>
          </p:cNvPr>
          <p:cNvSpPr/>
          <p:nvPr/>
        </p:nvSpPr>
        <p:spPr>
          <a:xfrm>
            <a:off x="6985566" y="488238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5" name="모서리가 둥근 직사각형 35">
            <a:extLst>
              <a:ext uri="{FF2B5EF4-FFF2-40B4-BE49-F238E27FC236}">
                <a16:creationId xmlns:a16="http://schemas.microsoft.com/office/drawing/2014/main" id="{3DC52EEA-71A6-17F6-3B25-C64470635193}"/>
              </a:ext>
            </a:extLst>
          </p:cNvPr>
          <p:cNvSpPr/>
          <p:nvPr/>
        </p:nvSpPr>
        <p:spPr>
          <a:xfrm>
            <a:off x="7146917" y="488108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6" name="모서리가 둥근 직사각형 36">
            <a:extLst>
              <a:ext uri="{FF2B5EF4-FFF2-40B4-BE49-F238E27FC236}">
                <a16:creationId xmlns:a16="http://schemas.microsoft.com/office/drawing/2014/main" id="{1347DAD0-F38F-035D-51EF-7251D47D3133}"/>
              </a:ext>
            </a:extLst>
          </p:cNvPr>
          <p:cNvSpPr/>
          <p:nvPr/>
        </p:nvSpPr>
        <p:spPr>
          <a:xfrm>
            <a:off x="7310542" y="488011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7" name="모서리가 둥근 직사각형 37">
            <a:extLst>
              <a:ext uri="{FF2B5EF4-FFF2-40B4-BE49-F238E27FC236}">
                <a16:creationId xmlns:a16="http://schemas.microsoft.com/office/drawing/2014/main" id="{502A0C9D-F4DF-C0BB-21F6-7CB1EBD1AAD6}"/>
              </a:ext>
            </a:extLst>
          </p:cNvPr>
          <p:cNvSpPr/>
          <p:nvPr/>
        </p:nvSpPr>
        <p:spPr>
          <a:xfrm>
            <a:off x="7470997" y="488052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8" name="모서리가 둥근 직사각형 39">
            <a:extLst>
              <a:ext uri="{FF2B5EF4-FFF2-40B4-BE49-F238E27FC236}">
                <a16:creationId xmlns:a16="http://schemas.microsoft.com/office/drawing/2014/main" id="{55A0EED1-B55E-21DC-110D-1CA7652865E0}"/>
              </a:ext>
            </a:extLst>
          </p:cNvPr>
          <p:cNvSpPr/>
          <p:nvPr/>
        </p:nvSpPr>
        <p:spPr>
          <a:xfrm>
            <a:off x="6824216" y="515187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9" name="모서리가 둥근 직사각형 40">
            <a:extLst>
              <a:ext uri="{FF2B5EF4-FFF2-40B4-BE49-F238E27FC236}">
                <a16:creationId xmlns:a16="http://schemas.microsoft.com/office/drawing/2014/main" id="{D493B38C-3B34-2B4F-2D59-EA9774397A08}"/>
              </a:ext>
            </a:extLst>
          </p:cNvPr>
          <p:cNvSpPr/>
          <p:nvPr/>
        </p:nvSpPr>
        <p:spPr>
          <a:xfrm>
            <a:off x="6987084" y="515089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0" name="모서리가 둥근 직사각형 41">
            <a:extLst>
              <a:ext uri="{FF2B5EF4-FFF2-40B4-BE49-F238E27FC236}">
                <a16:creationId xmlns:a16="http://schemas.microsoft.com/office/drawing/2014/main" id="{084671FA-A79A-8DCC-8549-4C200F52317E}"/>
              </a:ext>
            </a:extLst>
          </p:cNvPr>
          <p:cNvSpPr/>
          <p:nvPr/>
        </p:nvSpPr>
        <p:spPr>
          <a:xfrm>
            <a:off x="7148434" y="514959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1" name="모서리가 둥근 직사각형 42">
            <a:extLst>
              <a:ext uri="{FF2B5EF4-FFF2-40B4-BE49-F238E27FC236}">
                <a16:creationId xmlns:a16="http://schemas.microsoft.com/office/drawing/2014/main" id="{33B4035F-566E-F72F-5DE5-91CB777EF854}"/>
              </a:ext>
            </a:extLst>
          </p:cNvPr>
          <p:cNvSpPr/>
          <p:nvPr/>
        </p:nvSpPr>
        <p:spPr>
          <a:xfrm>
            <a:off x="7309787" y="514862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2" name="모서리가 둥근 직사각형 43">
            <a:extLst>
              <a:ext uri="{FF2B5EF4-FFF2-40B4-BE49-F238E27FC236}">
                <a16:creationId xmlns:a16="http://schemas.microsoft.com/office/drawing/2014/main" id="{85139401-7D6B-9FC8-2F74-D5AFBCC52EEE}"/>
              </a:ext>
            </a:extLst>
          </p:cNvPr>
          <p:cNvSpPr/>
          <p:nvPr/>
        </p:nvSpPr>
        <p:spPr>
          <a:xfrm>
            <a:off x="7470242" y="514904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45">
            <a:extLst>
              <a:ext uri="{FF2B5EF4-FFF2-40B4-BE49-F238E27FC236}">
                <a16:creationId xmlns:a16="http://schemas.microsoft.com/office/drawing/2014/main" id="{1BBAFEC3-72D3-83CC-6AFD-B5277BBCA586}"/>
              </a:ext>
            </a:extLst>
          </p:cNvPr>
          <p:cNvSpPr/>
          <p:nvPr/>
        </p:nvSpPr>
        <p:spPr>
          <a:xfrm>
            <a:off x="6824003" y="542169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4" name="모서리가 둥근 직사각형 46">
            <a:extLst>
              <a:ext uri="{FF2B5EF4-FFF2-40B4-BE49-F238E27FC236}">
                <a16:creationId xmlns:a16="http://schemas.microsoft.com/office/drawing/2014/main" id="{8F173831-B784-685A-E3E9-80647A7F6216}"/>
              </a:ext>
            </a:extLst>
          </p:cNvPr>
          <p:cNvSpPr/>
          <p:nvPr/>
        </p:nvSpPr>
        <p:spPr>
          <a:xfrm>
            <a:off x="6986871" y="542071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5" name="모서리가 둥근 직사각형 47">
            <a:extLst>
              <a:ext uri="{FF2B5EF4-FFF2-40B4-BE49-F238E27FC236}">
                <a16:creationId xmlns:a16="http://schemas.microsoft.com/office/drawing/2014/main" id="{DC3F19FD-7664-4F4D-42E6-F14968433B5A}"/>
              </a:ext>
            </a:extLst>
          </p:cNvPr>
          <p:cNvSpPr/>
          <p:nvPr/>
        </p:nvSpPr>
        <p:spPr>
          <a:xfrm>
            <a:off x="7150494" y="541941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6" name="모서리가 둥근 직사각형 48">
            <a:extLst>
              <a:ext uri="{FF2B5EF4-FFF2-40B4-BE49-F238E27FC236}">
                <a16:creationId xmlns:a16="http://schemas.microsoft.com/office/drawing/2014/main" id="{DFBDF701-B6D8-329B-D924-06C17B23F662}"/>
              </a:ext>
            </a:extLst>
          </p:cNvPr>
          <p:cNvSpPr/>
          <p:nvPr/>
        </p:nvSpPr>
        <p:spPr>
          <a:xfrm>
            <a:off x="7307302" y="541844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7" name="모서리가 둥근 직사각형 49">
            <a:extLst>
              <a:ext uri="{FF2B5EF4-FFF2-40B4-BE49-F238E27FC236}">
                <a16:creationId xmlns:a16="http://schemas.microsoft.com/office/drawing/2014/main" id="{D7CB6818-5503-95A3-A541-53EF6962F4A6}"/>
              </a:ext>
            </a:extLst>
          </p:cNvPr>
          <p:cNvSpPr/>
          <p:nvPr/>
        </p:nvSpPr>
        <p:spPr>
          <a:xfrm>
            <a:off x="7470029" y="541885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0E32053F-4909-37BD-AF97-B4F024F3B11F}"/>
              </a:ext>
            </a:extLst>
          </p:cNvPr>
          <p:cNvGrpSpPr/>
          <p:nvPr/>
        </p:nvGrpSpPr>
        <p:grpSpPr>
          <a:xfrm>
            <a:off x="7655514" y="611825"/>
            <a:ext cx="577798" cy="2961955"/>
            <a:chOff x="7453856" y="559559"/>
            <a:chExt cx="597508" cy="3074229"/>
          </a:xfrm>
        </p:grpSpPr>
        <p:sp>
          <p:nvSpPr>
            <p:cNvPr id="917" name="모서리가 둥근 직사각형 1001">
              <a:extLst>
                <a:ext uri="{FF2B5EF4-FFF2-40B4-BE49-F238E27FC236}">
                  <a16:creationId xmlns:a16="http://schemas.microsoft.com/office/drawing/2014/main" id="{E0F6054B-A484-1277-B072-EFE007D9F285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1002">
              <a:extLst>
                <a:ext uri="{FF2B5EF4-FFF2-40B4-BE49-F238E27FC236}">
                  <a16:creationId xmlns:a16="http://schemas.microsoft.com/office/drawing/2014/main" id="{EEFE4AEF-7395-2877-BB58-19FF9B770867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97">
              <a:extLst>
                <a:ext uri="{FF2B5EF4-FFF2-40B4-BE49-F238E27FC236}">
                  <a16:creationId xmlns:a16="http://schemas.microsoft.com/office/drawing/2014/main" id="{0BE6A67B-C5CD-C021-FA80-2C18E25BC62E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0" name="모서리가 둥근 직사각형 998">
              <a:extLst>
                <a:ext uri="{FF2B5EF4-FFF2-40B4-BE49-F238E27FC236}">
                  <a16:creationId xmlns:a16="http://schemas.microsoft.com/office/drawing/2014/main" id="{29375D93-EEC4-8FA1-DC29-7AA3C9EA9FD4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1" name="모서리가 둥근 직사각형 999">
              <a:extLst>
                <a:ext uri="{FF2B5EF4-FFF2-40B4-BE49-F238E27FC236}">
                  <a16:creationId xmlns:a16="http://schemas.microsoft.com/office/drawing/2014/main" id="{116B7657-B991-67A5-47FD-5C6EF9A46735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2" name="모서리가 둥근 직사각형 994">
              <a:extLst>
                <a:ext uri="{FF2B5EF4-FFF2-40B4-BE49-F238E27FC236}">
                  <a16:creationId xmlns:a16="http://schemas.microsoft.com/office/drawing/2014/main" id="{5743FB4D-206E-D93B-B871-878116E81F71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95">
              <a:extLst>
                <a:ext uri="{FF2B5EF4-FFF2-40B4-BE49-F238E27FC236}">
                  <a16:creationId xmlns:a16="http://schemas.microsoft.com/office/drawing/2014/main" id="{7E79608E-04E5-9BCA-E959-74D49939FFEE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4" name="모서리가 둥근 직사각형 996">
              <a:extLst>
                <a:ext uri="{FF2B5EF4-FFF2-40B4-BE49-F238E27FC236}">
                  <a16:creationId xmlns:a16="http://schemas.microsoft.com/office/drawing/2014/main" id="{226CDA63-E199-A204-8976-D3A30BD79CE8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5" name="모서리가 둥근 직사각형 991">
              <a:extLst>
                <a:ext uri="{FF2B5EF4-FFF2-40B4-BE49-F238E27FC236}">
                  <a16:creationId xmlns:a16="http://schemas.microsoft.com/office/drawing/2014/main" id="{F0FC31E6-6471-D587-A185-A5CA2CF5EBA1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6" name="모서리가 둥근 직사각형 992">
              <a:extLst>
                <a:ext uri="{FF2B5EF4-FFF2-40B4-BE49-F238E27FC236}">
                  <a16:creationId xmlns:a16="http://schemas.microsoft.com/office/drawing/2014/main" id="{E40A5CF3-0548-99CB-F04E-5310C4D0B823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93">
              <a:extLst>
                <a:ext uri="{FF2B5EF4-FFF2-40B4-BE49-F238E27FC236}">
                  <a16:creationId xmlns:a16="http://schemas.microsoft.com/office/drawing/2014/main" id="{52CA0E78-8C18-BBAC-15AC-BC8853609F09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8" name="모서리가 둥근 직사각형 988">
              <a:extLst>
                <a:ext uri="{FF2B5EF4-FFF2-40B4-BE49-F238E27FC236}">
                  <a16:creationId xmlns:a16="http://schemas.microsoft.com/office/drawing/2014/main" id="{EABDF9D3-672D-EAD1-48A0-29CFF1C7520D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9" name="모서리가 둥근 직사각형 989">
              <a:extLst>
                <a:ext uri="{FF2B5EF4-FFF2-40B4-BE49-F238E27FC236}">
                  <a16:creationId xmlns:a16="http://schemas.microsoft.com/office/drawing/2014/main" id="{2ACDB5CC-5DD1-6AFC-6982-4D770063DADA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모서리가 둥근 직사각형 990">
              <a:extLst>
                <a:ext uri="{FF2B5EF4-FFF2-40B4-BE49-F238E27FC236}">
                  <a16:creationId xmlns:a16="http://schemas.microsoft.com/office/drawing/2014/main" id="{EA6F44E5-9294-9947-88DB-F228E9D34EED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85">
              <a:extLst>
                <a:ext uri="{FF2B5EF4-FFF2-40B4-BE49-F238E27FC236}">
                  <a16:creationId xmlns:a16="http://schemas.microsoft.com/office/drawing/2014/main" id="{CD72F621-C1D9-309B-70D2-689CE3E59D02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2" name="모서리가 둥근 직사각형 986">
              <a:extLst>
                <a:ext uri="{FF2B5EF4-FFF2-40B4-BE49-F238E27FC236}">
                  <a16:creationId xmlns:a16="http://schemas.microsoft.com/office/drawing/2014/main" id="{A42C03B1-4AE6-2389-8651-D2FEC9C175C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3" name="모서리가 둥근 직사각형 987">
              <a:extLst>
                <a:ext uri="{FF2B5EF4-FFF2-40B4-BE49-F238E27FC236}">
                  <a16:creationId xmlns:a16="http://schemas.microsoft.com/office/drawing/2014/main" id="{B2C2A53A-03AD-9F3E-B810-DB876FD0EE22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4" name="모서리가 둥근 직사각형 982">
              <a:extLst>
                <a:ext uri="{FF2B5EF4-FFF2-40B4-BE49-F238E27FC236}">
                  <a16:creationId xmlns:a16="http://schemas.microsoft.com/office/drawing/2014/main" id="{E95DA26B-0653-D410-55A0-D4FBB66A47C4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83">
              <a:extLst>
                <a:ext uri="{FF2B5EF4-FFF2-40B4-BE49-F238E27FC236}">
                  <a16:creationId xmlns:a16="http://schemas.microsoft.com/office/drawing/2014/main" id="{34538E88-A8E5-73E9-955A-57A31C3DB956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6" name="모서리가 둥근 직사각형 984">
              <a:extLst>
                <a:ext uri="{FF2B5EF4-FFF2-40B4-BE49-F238E27FC236}">
                  <a16:creationId xmlns:a16="http://schemas.microsoft.com/office/drawing/2014/main" id="{E8E64D9E-CAA3-E715-11AB-2A110719F449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7" name="모서리가 둥근 직사각형 979">
              <a:extLst>
                <a:ext uri="{FF2B5EF4-FFF2-40B4-BE49-F238E27FC236}">
                  <a16:creationId xmlns:a16="http://schemas.microsoft.com/office/drawing/2014/main" id="{76669FF7-0A96-FE81-224C-6ABEF3F50538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980">
              <a:extLst>
                <a:ext uri="{FF2B5EF4-FFF2-40B4-BE49-F238E27FC236}">
                  <a16:creationId xmlns:a16="http://schemas.microsoft.com/office/drawing/2014/main" id="{051B698A-8326-E31A-BBB1-982C75255E9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81">
              <a:extLst>
                <a:ext uri="{FF2B5EF4-FFF2-40B4-BE49-F238E27FC236}">
                  <a16:creationId xmlns:a16="http://schemas.microsoft.com/office/drawing/2014/main" id="{169DFECD-21F4-5F2E-B1D1-3E6943ABFDE2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0" name="모서리가 둥근 직사각형 976">
              <a:extLst>
                <a:ext uri="{FF2B5EF4-FFF2-40B4-BE49-F238E27FC236}">
                  <a16:creationId xmlns:a16="http://schemas.microsoft.com/office/drawing/2014/main" id="{E99DBCF6-FD7C-646F-7469-A97C82D47F61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1" name="모서리가 둥근 직사각형 977">
              <a:extLst>
                <a:ext uri="{FF2B5EF4-FFF2-40B4-BE49-F238E27FC236}">
                  <a16:creationId xmlns:a16="http://schemas.microsoft.com/office/drawing/2014/main" id="{97BAAA21-CFDC-DEEC-39C3-E74FF1DDEFF3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978">
              <a:extLst>
                <a:ext uri="{FF2B5EF4-FFF2-40B4-BE49-F238E27FC236}">
                  <a16:creationId xmlns:a16="http://schemas.microsoft.com/office/drawing/2014/main" id="{53E90947-0D68-777A-5D7C-E2BBAE0B88FA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73">
              <a:extLst>
                <a:ext uri="{FF2B5EF4-FFF2-40B4-BE49-F238E27FC236}">
                  <a16:creationId xmlns:a16="http://schemas.microsoft.com/office/drawing/2014/main" id="{55D12513-7632-5D35-E29C-1862DCDAE1E2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4" name="모서리가 둥근 직사각형 974">
              <a:extLst>
                <a:ext uri="{FF2B5EF4-FFF2-40B4-BE49-F238E27FC236}">
                  <a16:creationId xmlns:a16="http://schemas.microsoft.com/office/drawing/2014/main" id="{93FA7629-7F63-3EA9-76D7-42CB7246AB6C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5" name="모서리가 둥근 직사각형 975">
              <a:extLst>
                <a:ext uri="{FF2B5EF4-FFF2-40B4-BE49-F238E27FC236}">
                  <a16:creationId xmlns:a16="http://schemas.microsoft.com/office/drawing/2014/main" id="{5DCFEE6D-91BB-DEF0-93EE-7FA9FC6D0D2A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6" name="모서리가 둥근 직사각형 913">
              <a:extLst>
                <a:ext uri="{FF2B5EF4-FFF2-40B4-BE49-F238E27FC236}">
                  <a16:creationId xmlns:a16="http://schemas.microsoft.com/office/drawing/2014/main" id="{23C7D240-BDD9-84A1-A2BE-3A97C1B240E4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사각형: 둥근 위쪽 모서리 946">
              <a:extLst>
                <a:ext uri="{FF2B5EF4-FFF2-40B4-BE49-F238E27FC236}">
                  <a16:creationId xmlns:a16="http://schemas.microsoft.com/office/drawing/2014/main" id="{C465C741-58C0-3987-007A-0501B393EBE4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48" name="직선 연결선 947">
              <a:extLst>
                <a:ext uri="{FF2B5EF4-FFF2-40B4-BE49-F238E27FC236}">
                  <a16:creationId xmlns:a16="http://schemas.microsoft.com/office/drawing/2014/main" id="{D21D65A1-DC8F-7E76-FB5D-0CBE86677F67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9" name="사각형: 둥근 모서리 948">
              <a:extLst>
                <a:ext uri="{FF2B5EF4-FFF2-40B4-BE49-F238E27FC236}">
                  <a16:creationId xmlns:a16="http://schemas.microsoft.com/office/drawing/2014/main" id="{0615A6EB-B899-4B75-CF07-57C1FF51A2C2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직사각형 949">
              <a:extLst>
                <a:ext uri="{FF2B5EF4-FFF2-40B4-BE49-F238E27FC236}">
                  <a16:creationId xmlns:a16="http://schemas.microsoft.com/office/drawing/2014/main" id="{153467F5-C73A-5FDF-C043-D1D35980C241}"/>
                </a:ext>
              </a:extLst>
            </p:cNvPr>
            <p:cNvSpPr/>
            <p:nvPr/>
          </p:nvSpPr>
          <p:spPr>
            <a:xfrm>
              <a:off x="7530550" y="559559"/>
              <a:ext cx="449563" cy="2395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951" name="그룹 950">
              <a:extLst>
                <a:ext uri="{FF2B5EF4-FFF2-40B4-BE49-F238E27FC236}">
                  <a16:creationId xmlns:a16="http://schemas.microsoft.com/office/drawing/2014/main" id="{E44496BE-4920-F4EB-A9D9-8CF524820240}"/>
                </a:ext>
              </a:extLst>
            </p:cNvPr>
            <p:cNvGrpSpPr/>
            <p:nvPr/>
          </p:nvGrpSpPr>
          <p:grpSpPr>
            <a:xfrm>
              <a:off x="7453856" y="699298"/>
              <a:ext cx="597508" cy="229745"/>
              <a:chOff x="7893402" y="849412"/>
              <a:chExt cx="597508" cy="229745"/>
            </a:xfrm>
          </p:grpSpPr>
          <p:sp>
            <p:nvSpPr>
              <p:cNvPr id="952" name="직사각형 951">
                <a:extLst>
                  <a:ext uri="{FF2B5EF4-FFF2-40B4-BE49-F238E27FC236}">
                    <a16:creationId xmlns:a16="http://schemas.microsoft.com/office/drawing/2014/main" id="{E76CAB4D-6E54-9B33-97AC-D0027470185E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53" name="직사각형 952">
                <a:extLst>
                  <a:ext uri="{FF2B5EF4-FFF2-40B4-BE49-F238E27FC236}">
                    <a16:creationId xmlns:a16="http://schemas.microsoft.com/office/drawing/2014/main" id="{ACD812D4-82C3-B2C3-670F-8483109B9DC6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54" name="직사각형 953">
                <a:extLst>
                  <a:ext uri="{FF2B5EF4-FFF2-40B4-BE49-F238E27FC236}">
                    <a16:creationId xmlns:a16="http://schemas.microsoft.com/office/drawing/2014/main" id="{29D7A03B-10DF-2B42-FBAA-B6E829ADCCAE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90426" cy="2236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955" name="직선 연결선 954">
              <a:extLst>
                <a:ext uri="{FF2B5EF4-FFF2-40B4-BE49-F238E27FC236}">
                  <a16:creationId xmlns:a16="http://schemas.microsoft.com/office/drawing/2014/main" id="{0B6ED6AA-5765-4484-CC27-B91AEDCBF801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6" name="그룹 955">
              <a:extLst>
                <a:ext uri="{FF2B5EF4-FFF2-40B4-BE49-F238E27FC236}">
                  <a16:creationId xmlns:a16="http://schemas.microsoft.com/office/drawing/2014/main" id="{1E3F78EC-D1DB-CEA9-91E9-A1FBC5E75F4F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957" name="직선 연결선 956">
                <a:extLst>
                  <a:ext uri="{FF2B5EF4-FFF2-40B4-BE49-F238E27FC236}">
                    <a16:creationId xmlns:a16="http://schemas.microsoft.com/office/drawing/2014/main" id="{666CDAEE-B06B-E1E2-FBEE-D473A8E76901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8" name="직선 연결선 957">
                <a:extLst>
                  <a:ext uri="{FF2B5EF4-FFF2-40B4-BE49-F238E27FC236}">
                    <a16:creationId xmlns:a16="http://schemas.microsoft.com/office/drawing/2014/main" id="{50A47AB8-7BA1-4CE9-EFA1-BB370B4D3AD9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4FB7AB30-292D-E68A-96B4-32FDD8038B29}"/>
              </a:ext>
            </a:extLst>
          </p:cNvPr>
          <p:cNvGrpSpPr/>
          <p:nvPr/>
        </p:nvGrpSpPr>
        <p:grpSpPr>
          <a:xfrm>
            <a:off x="3262033" y="3702012"/>
            <a:ext cx="582225" cy="2963757"/>
            <a:chOff x="7453856" y="559559"/>
            <a:chExt cx="593242" cy="3074229"/>
          </a:xfrm>
        </p:grpSpPr>
        <p:sp>
          <p:nvSpPr>
            <p:cNvPr id="1003" name="모서리가 둥근 직사각형 1001">
              <a:extLst>
                <a:ext uri="{FF2B5EF4-FFF2-40B4-BE49-F238E27FC236}">
                  <a16:creationId xmlns:a16="http://schemas.microsoft.com/office/drawing/2014/main" id="{5589284D-3491-6E24-3012-80A8787AEB11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2">
              <a:extLst>
                <a:ext uri="{FF2B5EF4-FFF2-40B4-BE49-F238E27FC236}">
                  <a16:creationId xmlns:a16="http://schemas.microsoft.com/office/drawing/2014/main" id="{B269C3DE-CCA5-9E8D-DA83-9B59B3130377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997">
              <a:extLst>
                <a:ext uri="{FF2B5EF4-FFF2-40B4-BE49-F238E27FC236}">
                  <a16:creationId xmlns:a16="http://schemas.microsoft.com/office/drawing/2014/main" id="{9DC816C4-2E4A-4E8D-C829-230CD0ABA1BC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6" name="모서리가 둥근 직사각형 998">
              <a:extLst>
                <a:ext uri="{FF2B5EF4-FFF2-40B4-BE49-F238E27FC236}">
                  <a16:creationId xmlns:a16="http://schemas.microsoft.com/office/drawing/2014/main" id="{939750FF-3242-9623-96A0-7B4EA2455B00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7" name="모서리가 둥근 직사각형 999">
              <a:extLst>
                <a:ext uri="{FF2B5EF4-FFF2-40B4-BE49-F238E27FC236}">
                  <a16:creationId xmlns:a16="http://schemas.microsoft.com/office/drawing/2014/main" id="{CE5E4D2D-278A-4123-4E13-3214AC5E6EBF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모서리가 둥근 직사각형 994">
              <a:extLst>
                <a:ext uri="{FF2B5EF4-FFF2-40B4-BE49-F238E27FC236}">
                  <a16:creationId xmlns:a16="http://schemas.microsoft.com/office/drawing/2014/main" id="{6CD750F6-D172-238C-003B-FAB831DA8441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995">
              <a:extLst>
                <a:ext uri="{FF2B5EF4-FFF2-40B4-BE49-F238E27FC236}">
                  <a16:creationId xmlns:a16="http://schemas.microsoft.com/office/drawing/2014/main" id="{D0E9113B-DEDB-D970-0DF8-1927870B8690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996">
              <a:extLst>
                <a:ext uri="{FF2B5EF4-FFF2-40B4-BE49-F238E27FC236}">
                  <a16:creationId xmlns:a16="http://schemas.microsoft.com/office/drawing/2014/main" id="{4267B4EB-C08E-59B6-130B-1C84C45D1018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1" name="모서리가 둥근 직사각형 991">
              <a:extLst>
                <a:ext uri="{FF2B5EF4-FFF2-40B4-BE49-F238E27FC236}">
                  <a16:creationId xmlns:a16="http://schemas.microsoft.com/office/drawing/2014/main" id="{39ADB14C-4D47-15E6-EA20-EA65013CABE5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2" name="모서리가 둥근 직사각형 992">
              <a:extLst>
                <a:ext uri="{FF2B5EF4-FFF2-40B4-BE49-F238E27FC236}">
                  <a16:creationId xmlns:a16="http://schemas.microsoft.com/office/drawing/2014/main" id="{21799D5F-D253-ACA2-9ECE-3391EFFE6C62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3" name="모서리가 둥근 직사각형 993">
              <a:extLst>
                <a:ext uri="{FF2B5EF4-FFF2-40B4-BE49-F238E27FC236}">
                  <a16:creationId xmlns:a16="http://schemas.microsoft.com/office/drawing/2014/main" id="{8ABFDB08-AE23-A587-FC03-7B3084C7D9E7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4" name="모서리가 둥근 직사각형 988">
              <a:extLst>
                <a:ext uri="{FF2B5EF4-FFF2-40B4-BE49-F238E27FC236}">
                  <a16:creationId xmlns:a16="http://schemas.microsoft.com/office/drawing/2014/main" id="{AEA2E254-205A-7AA8-525F-899847993AE4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989">
              <a:extLst>
                <a:ext uri="{FF2B5EF4-FFF2-40B4-BE49-F238E27FC236}">
                  <a16:creationId xmlns:a16="http://schemas.microsoft.com/office/drawing/2014/main" id="{27D3291C-1287-BA88-9F3D-29FA48B42D77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6" name="모서리가 둥근 직사각형 990">
              <a:extLst>
                <a:ext uri="{FF2B5EF4-FFF2-40B4-BE49-F238E27FC236}">
                  <a16:creationId xmlns:a16="http://schemas.microsoft.com/office/drawing/2014/main" id="{3FB244EC-0EA4-A6B4-8F3B-23FA7E08A1C8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7" name="모서리가 둥근 직사각형 985">
              <a:extLst>
                <a:ext uri="{FF2B5EF4-FFF2-40B4-BE49-F238E27FC236}">
                  <a16:creationId xmlns:a16="http://schemas.microsoft.com/office/drawing/2014/main" id="{EFCFF14E-E3CE-0A0A-B78A-6C1BE5198598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986">
              <a:extLst>
                <a:ext uri="{FF2B5EF4-FFF2-40B4-BE49-F238E27FC236}">
                  <a16:creationId xmlns:a16="http://schemas.microsoft.com/office/drawing/2014/main" id="{79473DD2-6515-6004-CE69-B1683FBB7B90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987">
              <a:extLst>
                <a:ext uri="{FF2B5EF4-FFF2-40B4-BE49-F238E27FC236}">
                  <a16:creationId xmlns:a16="http://schemas.microsoft.com/office/drawing/2014/main" id="{9EFB0B3A-A7B7-A860-C73D-867477AE61BC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982">
              <a:extLst>
                <a:ext uri="{FF2B5EF4-FFF2-40B4-BE49-F238E27FC236}">
                  <a16:creationId xmlns:a16="http://schemas.microsoft.com/office/drawing/2014/main" id="{C9938B17-7229-B406-27B7-C53B5AF7C0DA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983">
              <a:extLst>
                <a:ext uri="{FF2B5EF4-FFF2-40B4-BE49-F238E27FC236}">
                  <a16:creationId xmlns:a16="http://schemas.microsoft.com/office/drawing/2014/main" id="{F599CD5C-C5E7-AC09-3B7C-48791D8B2EE6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984">
              <a:extLst>
                <a:ext uri="{FF2B5EF4-FFF2-40B4-BE49-F238E27FC236}">
                  <a16:creationId xmlns:a16="http://schemas.microsoft.com/office/drawing/2014/main" id="{D5C3179C-41D2-2B08-811A-33231A1447AB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979">
              <a:extLst>
                <a:ext uri="{FF2B5EF4-FFF2-40B4-BE49-F238E27FC236}">
                  <a16:creationId xmlns:a16="http://schemas.microsoft.com/office/drawing/2014/main" id="{8C49306F-F660-E99C-2872-8993448D7389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980">
              <a:extLst>
                <a:ext uri="{FF2B5EF4-FFF2-40B4-BE49-F238E27FC236}">
                  <a16:creationId xmlns:a16="http://schemas.microsoft.com/office/drawing/2014/main" id="{3D359BEC-CE00-A924-E77F-16D44ACA252C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981">
              <a:extLst>
                <a:ext uri="{FF2B5EF4-FFF2-40B4-BE49-F238E27FC236}">
                  <a16:creationId xmlns:a16="http://schemas.microsoft.com/office/drawing/2014/main" id="{E8D8E64B-A072-4409-A739-2BFE63C8E999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976">
              <a:extLst>
                <a:ext uri="{FF2B5EF4-FFF2-40B4-BE49-F238E27FC236}">
                  <a16:creationId xmlns:a16="http://schemas.microsoft.com/office/drawing/2014/main" id="{AACF15DE-EFA6-1ED2-DA2A-ADEC7534436F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977">
              <a:extLst>
                <a:ext uri="{FF2B5EF4-FFF2-40B4-BE49-F238E27FC236}">
                  <a16:creationId xmlns:a16="http://schemas.microsoft.com/office/drawing/2014/main" id="{2841CF90-2163-B31E-C10B-9F8F08C55EB5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978">
              <a:extLst>
                <a:ext uri="{FF2B5EF4-FFF2-40B4-BE49-F238E27FC236}">
                  <a16:creationId xmlns:a16="http://schemas.microsoft.com/office/drawing/2014/main" id="{4FE0F5CD-ACD0-2E67-38D4-49F2CB03B376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973">
              <a:extLst>
                <a:ext uri="{FF2B5EF4-FFF2-40B4-BE49-F238E27FC236}">
                  <a16:creationId xmlns:a16="http://schemas.microsoft.com/office/drawing/2014/main" id="{B19DD0D2-A99D-66C1-B36B-C1D52E7C436A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974">
              <a:extLst>
                <a:ext uri="{FF2B5EF4-FFF2-40B4-BE49-F238E27FC236}">
                  <a16:creationId xmlns:a16="http://schemas.microsoft.com/office/drawing/2014/main" id="{192128AA-D94A-5D7C-F1FA-AF679D8B6D02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975">
              <a:extLst>
                <a:ext uri="{FF2B5EF4-FFF2-40B4-BE49-F238E27FC236}">
                  <a16:creationId xmlns:a16="http://schemas.microsoft.com/office/drawing/2014/main" id="{9E93DFC2-27E9-D4C0-C36D-D5655843D72D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2" name="모서리가 둥근 직사각형 913">
              <a:extLst>
                <a:ext uri="{FF2B5EF4-FFF2-40B4-BE49-F238E27FC236}">
                  <a16:creationId xmlns:a16="http://schemas.microsoft.com/office/drawing/2014/main" id="{CA11DE6E-7CB2-E14F-A435-27098159C170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사각형: 둥근 위쪽 모서리 1032">
              <a:extLst>
                <a:ext uri="{FF2B5EF4-FFF2-40B4-BE49-F238E27FC236}">
                  <a16:creationId xmlns:a16="http://schemas.microsoft.com/office/drawing/2014/main" id="{49D41D03-F13F-4F2B-B7F3-F702E9E2A0C1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34" name="직선 연결선 1033">
              <a:extLst>
                <a:ext uri="{FF2B5EF4-FFF2-40B4-BE49-F238E27FC236}">
                  <a16:creationId xmlns:a16="http://schemas.microsoft.com/office/drawing/2014/main" id="{C2974A03-45FD-2F76-133F-D4DBC1DBE773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5" name="사각형: 둥근 모서리 1034">
              <a:extLst>
                <a:ext uri="{FF2B5EF4-FFF2-40B4-BE49-F238E27FC236}">
                  <a16:creationId xmlns:a16="http://schemas.microsoft.com/office/drawing/2014/main" id="{C92FA984-5562-B2D2-57FE-BD322C9BF407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직사각형 1035">
              <a:extLst>
                <a:ext uri="{FF2B5EF4-FFF2-40B4-BE49-F238E27FC236}">
                  <a16:creationId xmlns:a16="http://schemas.microsoft.com/office/drawing/2014/main" id="{42474EF4-47A9-73AC-24A3-680552B758BE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037" name="그룹 1036">
              <a:extLst>
                <a:ext uri="{FF2B5EF4-FFF2-40B4-BE49-F238E27FC236}">
                  <a16:creationId xmlns:a16="http://schemas.microsoft.com/office/drawing/2014/main" id="{313E4527-037B-35D7-F2CE-BFFAB1A58ACD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042" name="직사각형 1041">
                <a:extLst>
                  <a:ext uri="{FF2B5EF4-FFF2-40B4-BE49-F238E27FC236}">
                    <a16:creationId xmlns:a16="http://schemas.microsoft.com/office/drawing/2014/main" id="{9A24BAE5-590C-63BA-E8FA-B54238143FFE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3" name="직사각형 1042">
                <a:extLst>
                  <a:ext uri="{FF2B5EF4-FFF2-40B4-BE49-F238E27FC236}">
                    <a16:creationId xmlns:a16="http://schemas.microsoft.com/office/drawing/2014/main" id="{D6AAABF0-C7BE-E656-C503-8EDC41A3228B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4" name="직사각형 1043">
                <a:extLst>
                  <a:ext uri="{FF2B5EF4-FFF2-40B4-BE49-F238E27FC236}">
                    <a16:creationId xmlns:a16="http://schemas.microsoft.com/office/drawing/2014/main" id="{24B6F837-51BC-BD13-8185-4C2E122FBC3E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038" name="직선 연결선 1037">
              <a:extLst>
                <a:ext uri="{FF2B5EF4-FFF2-40B4-BE49-F238E27FC236}">
                  <a16:creationId xmlns:a16="http://schemas.microsoft.com/office/drawing/2014/main" id="{7E15C067-99C4-9A2D-3C32-D9D9A2B82E88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9" name="그룹 1038">
              <a:extLst>
                <a:ext uri="{FF2B5EF4-FFF2-40B4-BE49-F238E27FC236}">
                  <a16:creationId xmlns:a16="http://schemas.microsoft.com/office/drawing/2014/main" id="{1CF9FD99-0EF8-34EB-B84A-7EA486A73C83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040" name="직선 연결선 1039">
                <a:extLst>
                  <a:ext uri="{FF2B5EF4-FFF2-40B4-BE49-F238E27FC236}">
                    <a16:creationId xmlns:a16="http://schemas.microsoft.com/office/drawing/2014/main" id="{1620D423-4FCA-DAB8-E770-838A6F9A8528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1" name="직선 연결선 1040">
                <a:extLst>
                  <a:ext uri="{FF2B5EF4-FFF2-40B4-BE49-F238E27FC236}">
                    <a16:creationId xmlns:a16="http://schemas.microsoft.com/office/drawing/2014/main" id="{E240A0B8-0D64-A6A1-3977-CEB30A1F3B48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45" name="그룹 1044">
            <a:extLst>
              <a:ext uri="{FF2B5EF4-FFF2-40B4-BE49-F238E27FC236}">
                <a16:creationId xmlns:a16="http://schemas.microsoft.com/office/drawing/2014/main" id="{E406A8FA-A41F-F31F-ACA0-67BBFAD37B20}"/>
              </a:ext>
            </a:extLst>
          </p:cNvPr>
          <p:cNvGrpSpPr/>
          <p:nvPr/>
        </p:nvGrpSpPr>
        <p:grpSpPr>
          <a:xfrm>
            <a:off x="3920260" y="3706044"/>
            <a:ext cx="582225" cy="2963757"/>
            <a:chOff x="7453856" y="559559"/>
            <a:chExt cx="593242" cy="3074229"/>
          </a:xfrm>
        </p:grpSpPr>
        <p:sp>
          <p:nvSpPr>
            <p:cNvPr id="1046" name="모서리가 둥근 직사각형 1001">
              <a:extLst>
                <a:ext uri="{FF2B5EF4-FFF2-40B4-BE49-F238E27FC236}">
                  <a16:creationId xmlns:a16="http://schemas.microsoft.com/office/drawing/2014/main" id="{E58C2414-42FF-2775-2D75-95286716B677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002">
              <a:extLst>
                <a:ext uri="{FF2B5EF4-FFF2-40B4-BE49-F238E27FC236}">
                  <a16:creationId xmlns:a16="http://schemas.microsoft.com/office/drawing/2014/main" id="{739DC1DE-F696-CE24-222C-8F69512AC428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997">
              <a:extLst>
                <a:ext uri="{FF2B5EF4-FFF2-40B4-BE49-F238E27FC236}">
                  <a16:creationId xmlns:a16="http://schemas.microsoft.com/office/drawing/2014/main" id="{72714D40-B8BC-4AC0-62CA-3E44AE9BB31A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998">
              <a:extLst>
                <a:ext uri="{FF2B5EF4-FFF2-40B4-BE49-F238E27FC236}">
                  <a16:creationId xmlns:a16="http://schemas.microsoft.com/office/drawing/2014/main" id="{19197C9B-FF19-0BC1-6476-98E34C8EF8D9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0" name="모서리가 둥근 직사각형 999">
              <a:extLst>
                <a:ext uri="{FF2B5EF4-FFF2-40B4-BE49-F238E27FC236}">
                  <a16:creationId xmlns:a16="http://schemas.microsoft.com/office/drawing/2014/main" id="{314F5825-FDD8-3F40-68E9-C40678E9C1B6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994">
              <a:extLst>
                <a:ext uri="{FF2B5EF4-FFF2-40B4-BE49-F238E27FC236}">
                  <a16:creationId xmlns:a16="http://schemas.microsoft.com/office/drawing/2014/main" id="{B90E4EB9-0274-58A4-D5D3-8CDA2B5D3440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995">
              <a:extLst>
                <a:ext uri="{FF2B5EF4-FFF2-40B4-BE49-F238E27FC236}">
                  <a16:creationId xmlns:a16="http://schemas.microsoft.com/office/drawing/2014/main" id="{78CBB215-E47C-A2D4-3267-6E53D2615A30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996">
              <a:extLst>
                <a:ext uri="{FF2B5EF4-FFF2-40B4-BE49-F238E27FC236}">
                  <a16:creationId xmlns:a16="http://schemas.microsoft.com/office/drawing/2014/main" id="{B4478340-4C61-C412-5854-10697F80C5F5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991">
              <a:extLst>
                <a:ext uri="{FF2B5EF4-FFF2-40B4-BE49-F238E27FC236}">
                  <a16:creationId xmlns:a16="http://schemas.microsoft.com/office/drawing/2014/main" id="{5422E216-164A-32BA-B287-ABFBEF0A5BC1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5" name="모서리가 둥근 직사각형 992">
              <a:extLst>
                <a:ext uri="{FF2B5EF4-FFF2-40B4-BE49-F238E27FC236}">
                  <a16:creationId xmlns:a16="http://schemas.microsoft.com/office/drawing/2014/main" id="{8ED87BFA-EEEC-67D1-7F9B-3F170B5496B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6" name="모서리가 둥근 직사각형 993">
              <a:extLst>
                <a:ext uri="{FF2B5EF4-FFF2-40B4-BE49-F238E27FC236}">
                  <a16:creationId xmlns:a16="http://schemas.microsoft.com/office/drawing/2014/main" id="{87379DCE-AD9B-4B10-2EB2-D11D9F01A888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988">
              <a:extLst>
                <a:ext uri="{FF2B5EF4-FFF2-40B4-BE49-F238E27FC236}">
                  <a16:creationId xmlns:a16="http://schemas.microsoft.com/office/drawing/2014/main" id="{F1F16728-F481-2A9B-C756-F79E4A34CAF0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989">
              <a:extLst>
                <a:ext uri="{FF2B5EF4-FFF2-40B4-BE49-F238E27FC236}">
                  <a16:creationId xmlns:a16="http://schemas.microsoft.com/office/drawing/2014/main" id="{E334328B-9945-81D2-3744-B912C1E29F57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990">
              <a:extLst>
                <a:ext uri="{FF2B5EF4-FFF2-40B4-BE49-F238E27FC236}">
                  <a16:creationId xmlns:a16="http://schemas.microsoft.com/office/drawing/2014/main" id="{6BC8BAE8-53A8-1491-79C4-D773B1818BEA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985">
              <a:extLst>
                <a:ext uri="{FF2B5EF4-FFF2-40B4-BE49-F238E27FC236}">
                  <a16:creationId xmlns:a16="http://schemas.microsoft.com/office/drawing/2014/main" id="{8E86AF91-23AD-8C78-0A43-3B10B71C4D39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1" name="모서리가 둥근 직사각형 986">
              <a:extLst>
                <a:ext uri="{FF2B5EF4-FFF2-40B4-BE49-F238E27FC236}">
                  <a16:creationId xmlns:a16="http://schemas.microsoft.com/office/drawing/2014/main" id="{A0230D7D-CD52-A307-51C1-1EA9AC16E3BE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2" name="모서리가 둥근 직사각형 987">
              <a:extLst>
                <a:ext uri="{FF2B5EF4-FFF2-40B4-BE49-F238E27FC236}">
                  <a16:creationId xmlns:a16="http://schemas.microsoft.com/office/drawing/2014/main" id="{FB4BDB53-4128-FF77-1C56-8C9432593380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982">
              <a:extLst>
                <a:ext uri="{FF2B5EF4-FFF2-40B4-BE49-F238E27FC236}">
                  <a16:creationId xmlns:a16="http://schemas.microsoft.com/office/drawing/2014/main" id="{C6571046-5EE6-81F7-FD66-C686E32025D3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983">
              <a:extLst>
                <a:ext uri="{FF2B5EF4-FFF2-40B4-BE49-F238E27FC236}">
                  <a16:creationId xmlns:a16="http://schemas.microsoft.com/office/drawing/2014/main" id="{85B298D8-4444-26E1-C132-66550F17B569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984">
              <a:extLst>
                <a:ext uri="{FF2B5EF4-FFF2-40B4-BE49-F238E27FC236}">
                  <a16:creationId xmlns:a16="http://schemas.microsoft.com/office/drawing/2014/main" id="{F04223C1-21A6-C198-2786-AB2CA7B4CABF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979">
              <a:extLst>
                <a:ext uri="{FF2B5EF4-FFF2-40B4-BE49-F238E27FC236}">
                  <a16:creationId xmlns:a16="http://schemas.microsoft.com/office/drawing/2014/main" id="{6B35F96D-96D8-5704-DC6A-2FA22C35655E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7" name="모서리가 둥근 직사각형 980">
              <a:extLst>
                <a:ext uri="{FF2B5EF4-FFF2-40B4-BE49-F238E27FC236}">
                  <a16:creationId xmlns:a16="http://schemas.microsoft.com/office/drawing/2014/main" id="{FD84A4B0-B603-7BE1-B503-CAD8F19366CD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8" name="모서리가 둥근 직사각형 981">
              <a:extLst>
                <a:ext uri="{FF2B5EF4-FFF2-40B4-BE49-F238E27FC236}">
                  <a16:creationId xmlns:a16="http://schemas.microsoft.com/office/drawing/2014/main" id="{7E11DCCC-579E-401E-5530-45CB06F8B60F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976">
              <a:extLst>
                <a:ext uri="{FF2B5EF4-FFF2-40B4-BE49-F238E27FC236}">
                  <a16:creationId xmlns:a16="http://schemas.microsoft.com/office/drawing/2014/main" id="{4B1965A6-6339-6EDA-690D-3B3ED73097D8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977">
              <a:extLst>
                <a:ext uri="{FF2B5EF4-FFF2-40B4-BE49-F238E27FC236}">
                  <a16:creationId xmlns:a16="http://schemas.microsoft.com/office/drawing/2014/main" id="{213B89E6-0C81-284A-A0D9-B567F685AE3F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978">
              <a:extLst>
                <a:ext uri="{FF2B5EF4-FFF2-40B4-BE49-F238E27FC236}">
                  <a16:creationId xmlns:a16="http://schemas.microsoft.com/office/drawing/2014/main" id="{082F1FE5-4611-053C-A00E-121BBD315992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973">
              <a:extLst>
                <a:ext uri="{FF2B5EF4-FFF2-40B4-BE49-F238E27FC236}">
                  <a16:creationId xmlns:a16="http://schemas.microsoft.com/office/drawing/2014/main" id="{CAD48CF8-9443-7217-E586-4CC975912DDC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3" name="모서리가 둥근 직사각형 974">
              <a:extLst>
                <a:ext uri="{FF2B5EF4-FFF2-40B4-BE49-F238E27FC236}">
                  <a16:creationId xmlns:a16="http://schemas.microsoft.com/office/drawing/2014/main" id="{B5F9C0A0-CCE4-3807-6B5C-CF6DD2DC87F7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975">
              <a:extLst>
                <a:ext uri="{FF2B5EF4-FFF2-40B4-BE49-F238E27FC236}">
                  <a16:creationId xmlns:a16="http://schemas.microsoft.com/office/drawing/2014/main" id="{65D1C71C-E228-6487-3DD6-03C41938B46D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913">
              <a:extLst>
                <a:ext uri="{FF2B5EF4-FFF2-40B4-BE49-F238E27FC236}">
                  <a16:creationId xmlns:a16="http://schemas.microsoft.com/office/drawing/2014/main" id="{15971BAD-6DBB-DA8F-8218-E4125DEF479A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사각형: 둥근 위쪽 모서리 1075">
              <a:extLst>
                <a:ext uri="{FF2B5EF4-FFF2-40B4-BE49-F238E27FC236}">
                  <a16:creationId xmlns:a16="http://schemas.microsoft.com/office/drawing/2014/main" id="{B85277E0-0704-7C90-D7AE-9F11ABD9C527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77" name="직선 연결선 1076">
              <a:extLst>
                <a:ext uri="{FF2B5EF4-FFF2-40B4-BE49-F238E27FC236}">
                  <a16:creationId xmlns:a16="http://schemas.microsoft.com/office/drawing/2014/main" id="{13A33B4B-120C-A300-7E14-5189FB676C78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8" name="사각형: 둥근 모서리 1077">
              <a:extLst>
                <a:ext uri="{FF2B5EF4-FFF2-40B4-BE49-F238E27FC236}">
                  <a16:creationId xmlns:a16="http://schemas.microsoft.com/office/drawing/2014/main" id="{76C6674A-635B-FC1D-650B-53F021C417F5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직사각형 1078">
              <a:extLst>
                <a:ext uri="{FF2B5EF4-FFF2-40B4-BE49-F238E27FC236}">
                  <a16:creationId xmlns:a16="http://schemas.microsoft.com/office/drawing/2014/main" id="{5BBF8770-D498-1F83-E29A-93A55A083DD2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080" name="그룹 1079">
              <a:extLst>
                <a:ext uri="{FF2B5EF4-FFF2-40B4-BE49-F238E27FC236}">
                  <a16:creationId xmlns:a16="http://schemas.microsoft.com/office/drawing/2014/main" id="{6EFC3B6D-C8E1-150A-A850-665961BA8E73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085" name="직사각형 1084">
                <a:extLst>
                  <a:ext uri="{FF2B5EF4-FFF2-40B4-BE49-F238E27FC236}">
                    <a16:creationId xmlns:a16="http://schemas.microsoft.com/office/drawing/2014/main" id="{32E6F226-701F-C098-DADE-D523516D8DA2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86" name="직사각형 1085">
                <a:extLst>
                  <a:ext uri="{FF2B5EF4-FFF2-40B4-BE49-F238E27FC236}">
                    <a16:creationId xmlns:a16="http://schemas.microsoft.com/office/drawing/2014/main" id="{BFD6F6EA-98E2-4B28-D2F0-EA0039B049CB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87" name="직사각형 1086">
                <a:extLst>
                  <a:ext uri="{FF2B5EF4-FFF2-40B4-BE49-F238E27FC236}">
                    <a16:creationId xmlns:a16="http://schemas.microsoft.com/office/drawing/2014/main" id="{FBE5A928-6765-5128-F47C-8F97FBB62909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081" name="직선 연결선 1080">
              <a:extLst>
                <a:ext uri="{FF2B5EF4-FFF2-40B4-BE49-F238E27FC236}">
                  <a16:creationId xmlns:a16="http://schemas.microsoft.com/office/drawing/2014/main" id="{6FD43097-4D62-B096-8C46-EFC703150D6F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82" name="그룹 1081">
              <a:extLst>
                <a:ext uri="{FF2B5EF4-FFF2-40B4-BE49-F238E27FC236}">
                  <a16:creationId xmlns:a16="http://schemas.microsoft.com/office/drawing/2014/main" id="{6E0E6DC5-D12F-10BC-E74B-F242A0EC7ADA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083" name="직선 연결선 1082">
                <a:extLst>
                  <a:ext uri="{FF2B5EF4-FFF2-40B4-BE49-F238E27FC236}">
                    <a16:creationId xmlns:a16="http://schemas.microsoft.com/office/drawing/2014/main" id="{47E6AFCF-BD75-9D9B-A830-32F81C5FAAE9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직선 연결선 1083">
                <a:extLst>
                  <a:ext uri="{FF2B5EF4-FFF2-40B4-BE49-F238E27FC236}">
                    <a16:creationId xmlns:a16="http://schemas.microsoft.com/office/drawing/2014/main" id="{C41EA8AA-B780-852E-C32E-7942909CB87F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88" name="그룹 1087">
            <a:extLst>
              <a:ext uri="{FF2B5EF4-FFF2-40B4-BE49-F238E27FC236}">
                <a16:creationId xmlns:a16="http://schemas.microsoft.com/office/drawing/2014/main" id="{7F2E0472-EA15-446A-B78F-38279DC80738}"/>
              </a:ext>
            </a:extLst>
          </p:cNvPr>
          <p:cNvGrpSpPr/>
          <p:nvPr/>
        </p:nvGrpSpPr>
        <p:grpSpPr>
          <a:xfrm>
            <a:off x="4556670" y="3706117"/>
            <a:ext cx="582225" cy="2963757"/>
            <a:chOff x="7453856" y="559559"/>
            <a:chExt cx="593242" cy="3074229"/>
          </a:xfrm>
        </p:grpSpPr>
        <p:sp>
          <p:nvSpPr>
            <p:cNvPr id="1089" name="모서리가 둥근 직사각형 1001">
              <a:extLst>
                <a:ext uri="{FF2B5EF4-FFF2-40B4-BE49-F238E27FC236}">
                  <a16:creationId xmlns:a16="http://schemas.microsoft.com/office/drawing/2014/main" id="{BEF63372-4D10-E962-B5A4-6BC44DCE9536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02">
              <a:extLst>
                <a:ext uri="{FF2B5EF4-FFF2-40B4-BE49-F238E27FC236}">
                  <a16:creationId xmlns:a16="http://schemas.microsoft.com/office/drawing/2014/main" id="{E10CA2A6-3D28-28F3-2E24-D3E10F50271E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997">
              <a:extLst>
                <a:ext uri="{FF2B5EF4-FFF2-40B4-BE49-F238E27FC236}">
                  <a16:creationId xmlns:a16="http://schemas.microsoft.com/office/drawing/2014/main" id="{4A1CF266-2336-7C37-B8AF-97657A8F1935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998">
              <a:extLst>
                <a:ext uri="{FF2B5EF4-FFF2-40B4-BE49-F238E27FC236}">
                  <a16:creationId xmlns:a16="http://schemas.microsoft.com/office/drawing/2014/main" id="{820184BB-FF5C-A06F-E326-6A9C2C379731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999">
              <a:extLst>
                <a:ext uri="{FF2B5EF4-FFF2-40B4-BE49-F238E27FC236}">
                  <a16:creationId xmlns:a16="http://schemas.microsoft.com/office/drawing/2014/main" id="{193FA2F6-B2F2-EC04-499E-CF338EDB5D50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994">
              <a:extLst>
                <a:ext uri="{FF2B5EF4-FFF2-40B4-BE49-F238E27FC236}">
                  <a16:creationId xmlns:a16="http://schemas.microsoft.com/office/drawing/2014/main" id="{DAC3C3D6-68B4-6AA4-1963-2F27DF7E9668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995">
              <a:extLst>
                <a:ext uri="{FF2B5EF4-FFF2-40B4-BE49-F238E27FC236}">
                  <a16:creationId xmlns:a16="http://schemas.microsoft.com/office/drawing/2014/main" id="{85637B02-29A8-A391-FF33-C1F5A9A75A05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996">
              <a:extLst>
                <a:ext uri="{FF2B5EF4-FFF2-40B4-BE49-F238E27FC236}">
                  <a16:creationId xmlns:a16="http://schemas.microsoft.com/office/drawing/2014/main" id="{E7F8868D-E918-84CE-7652-52170619A8D9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991">
              <a:extLst>
                <a:ext uri="{FF2B5EF4-FFF2-40B4-BE49-F238E27FC236}">
                  <a16:creationId xmlns:a16="http://schemas.microsoft.com/office/drawing/2014/main" id="{58213754-478C-8C8A-7B23-6FF1DE6409AA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8" name="모서리가 둥근 직사각형 992">
              <a:extLst>
                <a:ext uri="{FF2B5EF4-FFF2-40B4-BE49-F238E27FC236}">
                  <a16:creationId xmlns:a16="http://schemas.microsoft.com/office/drawing/2014/main" id="{C8A57B85-A8FD-6481-0CE5-B289AC504AF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993">
              <a:extLst>
                <a:ext uri="{FF2B5EF4-FFF2-40B4-BE49-F238E27FC236}">
                  <a16:creationId xmlns:a16="http://schemas.microsoft.com/office/drawing/2014/main" id="{8D1B35BB-3DD6-152F-5FB0-8C46B99DEEFA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988">
              <a:extLst>
                <a:ext uri="{FF2B5EF4-FFF2-40B4-BE49-F238E27FC236}">
                  <a16:creationId xmlns:a16="http://schemas.microsoft.com/office/drawing/2014/main" id="{2E002535-E3EC-03C5-4C12-6F9D5A5DE24F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989">
              <a:extLst>
                <a:ext uri="{FF2B5EF4-FFF2-40B4-BE49-F238E27FC236}">
                  <a16:creationId xmlns:a16="http://schemas.microsoft.com/office/drawing/2014/main" id="{1B421D4E-2F22-93E5-6383-08E1C2309BEE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990">
              <a:extLst>
                <a:ext uri="{FF2B5EF4-FFF2-40B4-BE49-F238E27FC236}">
                  <a16:creationId xmlns:a16="http://schemas.microsoft.com/office/drawing/2014/main" id="{7AD9B138-6378-D826-4636-7E0C97A88527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3" name="모서리가 둥근 직사각형 985">
              <a:extLst>
                <a:ext uri="{FF2B5EF4-FFF2-40B4-BE49-F238E27FC236}">
                  <a16:creationId xmlns:a16="http://schemas.microsoft.com/office/drawing/2014/main" id="{5ECFA572-5602-266A-019A-0DC4A6C83D8E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986">
              <a:extLst>
                <a:ext uri="{FF2B5EF4-FFF2-40B4-BE49-F238E27FC236}">
                  <a16:creationId xmlns:a16="http://schemas.microsoft.com/office/drawing/2014/main" id="{9BDEC75A-4043-73C9-2772-0210096E2FA6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987">
              <a:extLst>
                <a:ext uri="{FF2B5EF4-FFF2-40B4-BE49-F238E27FC236}">
                  <a16:creationId xmlns:a16="http://schemas.microsoft.com/office/drawing/2014/main" id="{DE64EE9C-783E-0D7F-84F7-343291AFDFB3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982">
              <a:extLst>
                <a:ext uri="{FF2B5EF4-FFF2-40B4-BE49-F238E27FC236}">
                  <a16:creationId xmlns:a16="http://schemas.microsoft.com/office/drawing/2014/main" id="{96B6FC6D-CAEC-D485-922B-A1F23ED087FE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983">
              <a:extLst>
                <a:ext uri="{FF2B5EF4-FFF2-40B4-BE49-F238E27FC236}">
                  <a16:creationId xmlns:a16="http://schemas.microsoft.com/office/drawing/2014/main" id="{46FFDB51-64D8-060C-9FAB-BB807CCE7951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8" name="모서리가 둥근 직사각형 984">
              <a:extLst>
                <a:ext uri="{FF2B5EF4-FFF2-40B4-BE49-F238E27FC236}">
                  <a16:creationId xmlns:a16="http://schemas.microsoft.com/office/drawing/2014/main" id="{504CE236-EBF2-1EEB-F056-F5B9C9CF6D01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979">
              <a:extLst>
                <a:ext uri="{FF2B5EF4-FFF2-40B4-BE49-F238E27FC236}">
                  <a16:creationId xmlns:a16="http://schemas.microsoft.com/office/drawing/2014/main" id="{B66F258A-CCB7-1485-5A4E-58EAFF81DD04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980">
              <a:extLst>
                <a:ext uri="{FF2B5EF4-FFF2-40B4-BE49-F238E27FC236}">
                  <a16:creationId xmlns:a16="http://schemas.microsoft.com/office/drawing/2014/main" id="{9A569267-6683-ED79-83BB-06D09ACDFA1D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981">
              <a:extLst>
                <a:ext uri="{FF2B5EF4-FFF2-40B4-BE49-F238E27FC236}">
                  <a16:creationId xmlns:a16="http://schemas.microsoft.com/office/drawing/2014/main" id="{9EEA39AE-9F3A-57BC-FCF5-3380C4A0ED30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976">
              <a:extLst>
                <a:ext uri="{FF2B5EF4-FFF2-40B4-BE49-F238E27FC236}">
                  <a16:creationId xmlns:a16="http://schemas.microsoft.com/office/drawing/2014/main" id="{EBC7F7D7-9B39-B411-AC24-B8D4218FCD57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977">
              <a:extLst>
                <a:ext uri="{FF2B5EF4-FFF2-40B4-BE49-F238E27FC236}">
                  <a16:creationId xmlns:a16="http://schemas.microsoft.com/office/drawing/2014/main" id="{BB6B1EBC-8E3D-B6E3-A42E-E8D4BC30C092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978">
              <a:extLst>
                <a:ext uri="{FF2B5EF4-FFF2-40B4-BE49-F238E27FC236}">
                  <a16:creationId xmlns:a16="http://schemas.microsoft.com/office/drawing/2014/main" id="{7CBFEAE9-CB6C-22BF-84AC-5E43691BB80F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973">
              <a:extLst>
                <a:ext uri="{FF2B5EF4-FFF2-40B4-BE49-F238E27FC236}">
                  <a16:creationId xmlns:a16="http://schemas.microsoft.com/office/drawing/2014/main" id="{62372ED6-B81E-601D-77A5-90EB5136B6DF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974">
              <a:extLst>
                <a:ext uri="{FF2B5EF4-FFF2-40B4-BE49-F238E27FC236}">
                  <a16:creationId xmlns:a16="http://schemas.microsoft.com/office/drawing/2014/main" id="{3C81257F-9320-CA80-E93A-B6CCB2FD538A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975">
              <a:extLst>
                <a:ext uri="{FF2B5EF4-FFF2-40B4-BE49-F238E27FC236}">
                  <a16:creationId xmlns:a16="http://schemas.microsoft.com/office/drawing/2014/main" id="{0BE4B715-AF20-51DE-01BE-953F2F4409E2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8" name="모서리가 둥근 직사각형 913">
              <a:extLst>
                <a:ext uri="{FF2B5EF4-FFF2-40B4-BE49-F238E27FC236}">
                  <a16:creationId xmlns:a16="http://schemas.microsoft.com/office/drawing/2014/main" id="{CA3C3D02-913B-BE9A-4C52-EB95206B82A5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9" name="사각형: 둥근 위쪽 모서리 1118">
              <a:extLst>
                <a:ext uri="{FF2B5EF4-FFF2-40B4-BE49-F238E27FC236}">
                  <a16:creationId xmlns:a16="http://schemas.microsoft.com/office/drawing/2014/main" id="{CE7CE7A6-7EF8-69C5-890A-DA27B86976B1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20" name="직선 연결선 1119">
              <a:extLst>
                <a:ext uri="{FF2B5EF4-FFF2-40B4-BE49-F238E27FC236}">
                  <a16:creationId xmlns:a16="http://schemas.microsoft.com/office/drawing/2014/main" id="{8D7993AB-696F-75D5-B6D9-FDFC33CF81C9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1" name="사각형: 둥근 모서리 1120">
              <a:extLst>
                <a:ext uri="{FF2B5EF4-FFF2-40B4-BE49-F238E27FC236}">
                  <a16:creationId xmlns:a16="http://schemas.microsoft.com/office/drawing/2014/main" id="{6A5411B2-1289-0397-1430-AE101826E011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2" name="직사각형 1121">
              <a:extLst>
                <a:ext uri="{FF2B5EF4-FFF2-40B4-BE49-F238E27FC236}">
                  <a16:creationId xmlns:a16="http://schemas.microsoft.com/office/drawing/2014/main" id="{8322ECD8-0425-7EBE-DBEC-A06FE82D0B74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3DEF94A1-7A7A-AE6D-D0C0-C5838BD4DE43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128" name="직사각형 1127">
                <a:extLst>
                  <a:ext uri="{FF2B5EF4-FFF2-40B4-BE49-F238E27FC236}">
                    <a16:creationId xmlns:a16="http://schemas.microsoft.com/office/drawing/2014/main" id="{5BE5DEEF-E401-F212-AC9E-E0AB896018BF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129" name="직사각형 1128">
                <a:extLst>
                  <a:ext uri="{FF2B5EF4-FFF2-40B4-BE49-F238E27FC236}">
                    <a16:creationId xmlns:a16="http://schemas.microsoft.com/office/drawing/2014/main" id="{BEFD5B17-2ED3-B4F0-42CE-BEF5DFFCC3BC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130" name="직사각형 1129">
                <a:extLst>
                  <a:ext uri="{FF2B5EF4-FFF2-40B4-BE49-F238E27FC236}">
                    <a16:creationId xmlns:a16="http://schemas.microsoft.com/office/drawing/2014/main" id="{2DDE9E57-5972-C175-7E5C-5C078FDBD0D9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124" name="직선 연결선 1123">
              <a:extLst>
                <a:ext uri="{FF2B5EF4-FFF2-40B4-BE49-F238E27FC236}">
                  <a16:creationId xmlns:a16="http://schemas.microsoft.com/office/drawing/2014/main" id="{70643586-DB0C-EA8F-7C26-7B0EAD94CCE5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855AFE25-EF0F-371D-3AFC-55632BDC7978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126" name="직선 연결선 1125">
                <a:extLst>
                  <a:ext uri="{FF2B5EF4-FFF2-40B4-BE49-F238E27FC236}">
                    <a16:creationId xmlns:a16="http://schemas.microsoft.com/office/drawing/2014/main" id="{FFD83F7C-F872-4DDD-1EF1-ABFBD1BF4015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직선 연결선 1126">
                <a:extLst>
                  <a:ext uri="{FF2B5EF4-FFF2-40B4-BE49-F238E27FC236}">
                    <a16:creationId xmlns:a16="http://schemas.microsoft.com/office/drawing/2014/main" id="{3DB42812-6B24-317D-A985-28424E2F8014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05" name="그룹 1304">
            <a:extLst>
              <a:ext uri="{FF2B5EF4-FFF2-40B4-BE49-F238E27FC236}">
                <a16:creationId xmlns:a16="http://schemas.microsoft.com/office/drawing/2014/main" id="{ABBD09B4-97A3-7BC8-F053-DABFDA5B337E}"/>
              </a:ext>
            </a:extLst>
          </p:cNvPr>
          <p:cNvGrpSpPr/>
          <p:nvPr/>
        </p:nvGrpSpPr>
        <p:grpSpPr>
          <a:xfrm>
            <a:off x="5191950" y="3705557"/>
            <a:ext cx="582225" cy="2963757"/>
            <a:chOff x="7453856" y="559559"/>
            <a:chExt cx="593242" cy="3074229"/>
          </a:xfrm>
        </p:grpSpPr>
        <p:sp>
          <p:nvSpPr>
            <p:cNvPr id="1306" name="모서리가 둥근 직사각형 1001">
              <a:extLst>
                <a:ext uri="{FF2B5EF4-FFF2-40B4-BE49-F238E27FC236}">
                  <a16:creationId xmlns:a16="http://schemas.microsoft.com/office/drawing/2014/main" id="{92527864-3C1A-F4F8-28CF-7D127B968FAD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7" name="모서리가 둥근 직사각형 1002">
              <a:extLst>
                <a:ext uri="{FF2B5EF4-FFF2-40B4-BE49-F238E27FC236}">
                  <a16:creationId xmlns:a16="http://schemas.microsoft.com/office/drawing/2014/main" id="{74846ECE-FF08-246B-D0CF-7921A7B293BE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8" name="모서리가 둥근 직사각형 997">
              <a:extLst>
                <a:ext uri="{FF2B5EF4-FFF2-40B4-BE49-F238E27FC236}">
                  <a16:creationId xmlns:a16="http://schemas.microsoft.com/office/drawing/2014/main" id="{763A0D01-676C-D67A-B45D-98242155F2D0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9" name="모서리가 둥근 직사각형 998">
              <a:extLst>
                <a:ext uri="{FF2B5EF4-FFF2-40B4-BE49-F238E27FC236}">
                  <a16:creationId xmlns:a16="http://schemas.microsoft.com/office/drawing/2014/main" id="{FA89603B-2889-3775-422A-A22CC8F32BE9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0" name="모서리가 둥근 직사각형 999">
              <a:extLst>
                <a:ext uri="{FF2B5EF4-FFF2-40B4-BE49-F238E27FC236}">
                  <a16:creationId xmlns:a16="http://schemas.microsoft.com/office/drawing/2014/main" id="{97860F03-49BB-B040-C31B-05F327B300D7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1" name="모서리가 둥근 직사각형 994">
              <a:extLst>
                <a:ext uri="{FF2B5EF4-FFF2-40B4-BE49-F238E27FC236}">
                  <a16:creationId xmlns:a16="http://schemas.microsoft.com/office/drawing/2014/main" id="{C21128CB-2D29-454C-4375-7166F628FBD4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2" name="모서리가 둥근 직사각형 995">
              <a:extLst>
                <a:ext uri="{FF2B5EF4-FFF2-40B4-BE49-F238E27FC236}">
                  <a16:creationId xmlns:a16="http://schemas.microsoft.com/office/drawing/2014/main" id="{F7AA057F-7A17-FFE6-9E87-E100ACAE17C8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3" name="모서리가 둥근 직사각형 996">
              <a:extLst>
                <a:ext uri="{FF2B5EF4-FFF2-40B4-BE49-F238E27FC236}">
                  <a16:creationId xmlns:a16="http://schemas.microsoft.com/office/drawing/2014/main" id="{EB93AEC0-6A9A-83B9-7AA2-4429C10CE0BE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4" name="모서리가 둥근 직사각형 991">
              <a:extLst>
                <a:ext uri="{FF2B5EF4-FFF2-40B4-BE49-F238E27FC236}">
                  <a16:creationId xmlns:a16="http://schemas.microsoft.com/office/drawing/2014/main" id="{AE10BED0-B723-7FFB-7E03-B2C76F343DEC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5" name="모서리가 둥근 직사각형 992">
              <a:extLst>
                <a:ext uri="{FF2B5EF4-FFF2-40B4-BE49-F238E27FC236}">
                  <a16:creationId xmlns:a16="http://schemas.microsoft.com/office/drawing/2014/main" id="{553FBE92-D275-60CD-DB53-7AC67BB298DC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모서리가 둥근 직사각형 993">
              <a:extLst>
                <a:ext uri="{FF2B5EF4-FFF2-40B4-BE49-F238E27FC236}">
                  <a16:creationId xmlns:a16="http://schemas.microsoft.com/office/drawing/2014/main" id="{0AF821D8-5D48-519D-5E8E-00CEB0F83BC3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7" name="모서리가 둥근 직사각형 988">
              <a:extLst>
                <a:ext uri="{FF2B5EF4-FFF2-40B4-BE49-F238E27FC236}">
                  <a16:creationId xmlns:a16="http://schemas.microsoft.com/office/drawing/2014/main" id="{5A9F89F0-C3FF-881E-1F32-7776DD3863B6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8" name="모서리가 둥근 직사각형 989">
              <a:extLst>
                <a:ext uri="{FF2B5EF4-FFF2-40B4-BE49-F238E27FC236}">
                  <a16:creationId xmlns:a16="http://schemas.microsoft.com/office/drawing/2014/main" id="{D723A30E-10EC-C0B3-CB87-800D790F9FDA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9" name="모서리가 둥근 직사각형 990">
              <a:extLst>
                <a:ext uri="{FF2B5EF4-FFF2-40B4-BE49-F238E27FC236}">
                  <a16:creationId xmlns:a16="http://schemas.microsoft.com/office/drawing/2014/main" id="{1D9CF422-550C-D33D-7354-28DB302FA865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0" name="모서리가 둥근 직사각형 985">
              <a:extLst>
                <a:ext uri="{FF2B5EF4-FFF2-40B4-BE49-F238E27FC236}">
                  <a16:creationId xmlns:a16="http://schemas.microsoft.com/office/drawing/2014/main" id="{FDD530BC-A594-4702-D994-9F07EAAEF92F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1" name="모서리가 둥근 직사각형 986">
              <a:extLst>
                <a:ext uri="{FF2B5EF4-FFF2-40B4-BE49-F238E27FC236}">
                  <a16:creationId xmlns:a16="http://schemas.microsoft.com/office/drawing/2014/main" id="{171D1EB1-BE85-D0E2-2FC3-19C610EEFB1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2" name="모서리가 둥근 직사각형 987">
              <a:extLst>
                <a:ext uri="{FF2B5EF4-FFF2-40B4-BE49-F238E27FC236}">
                  <a16:creationId xmlns:a16="http://schemas.microsoft.com/office/drawing/2014/main" id="{097D0141-ABBE-940E-C43A-FCC4906D9876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3" name="모서리가 둥근 직사각형 982">
              <a:extLst>
                <a:ext uri="{FF2B5EF4-FFF2-40B4-BE49-F238E27FC236}">
                  <a16:creationId xmlns:a16="http://schemas.microsoft.com/office/drawing/2014/main" id="{457268E2-FDB6-A6EE-63A0-41726580D7F1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4" name="모서리가 둥근 직사각형 983">
              <a:extLst>
                <a:ext uri="{FF2B5EF4-FFF2-40B4-BE49-F238E27FC236}">
                  <a16:creationId xmlns:a16="http://schemas.microsoft.com/office/drawing/2014/main" id="{5D25A248-B10A-8570-1C22-30098623D250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5" name="모서리가 둥근 직사각형 984">
              <a:extLst>
                <a:ext uri="{FF2B5EF4-FFF2-40B4-BE49-F238E27FC236}">
                  <a16:creationId xmlns:a16="http://schemas.microsoft.com/office/drawing/2014/main" id="{81CF4178-0BE5-E5E7-D847-AE7F69E8B7BE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6" name="모서리가 둥근 직사각형 979">
              <a:extLst>
                <a:ext uri="{FF2B5EF4-FFF2-40B4-BE49-F238E27FC236}">
                  <a16:creationId xmlns:a16="http://schemas.microsoft.com/office/drawing/2014/main" id="{139B7C56-CA41-E14F-6E34-D378DC606BD4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7" name="모서리가 둥근 직사각형 980">
              <a:extLst>
                <a:ext uri="{FF2B5EF4-FFF2-40B4-BE49-F238E27FC236}">
                  <a16:creationId xmlns:a16="http://schemas.microsoft.com/office/drawing/2014/main" id="{ACE39D5F-5C41-C177-9CE5-410EFB903EB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8" name="모서리가 둥근 직사각형 981">
              <a:extLst>
                <a:ext uri="{FF2B5EF4-FFF2-40B4-BE49-F238E27FC236}">
                  <a16:creationId xmlns:a16="http://schemas.microsoft.com/office/drawing/2014/main" id="{FDA3422C-D2B4-9EA9-B126-93F04B0E5656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9" name="모서리가 둥근 직사각형 976">
              <a:extLst>
                <a:ext uri="{FF2B5EF4-FFF2-40B4-BE49-F238E27FC236}">
                  <a16:creationId xmlns:a16="http://schemas.microsoft.com/office/drawing/2014/main" id="{83D45E7C-A2E0-B413-6DD1-680D80EAF760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0" name="모서리가 둥근 직사각형 977">
              <a:extLst>
                <a:ext uri="{FF2B5EF4-FFF2-40B4-BE49-F238E27FC236}">
                  <a16:creationId xmlns:a16="http://schemas.microsoft.com/office/drawing/2014/main" id="{64A1D1B3-0E6A-2360-0F09-29CC9EC250F4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1" name="모서리가 둥근 직사각형 978">
              <a:extLst>
                <a:ext uri="{FF2B5EF4-FFF2-40B4-BE49-F238E27FC236}">
                  <a16:creationId xmlns:a16="http://schemas.microsoft.com/office/drawing/2014/main" id="{6817E88F-D50B-4B32-7C8A-EBF781BC9734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2" name="모서리가 둥근 직사각형 973">
              <a:extLst>
                <a:ext uri="{FF2B5EF4-FFF2-40B4-BE49-F238E27FC236}">
                  <a16:creationId xmlns:a16="http://schemas.microsoft.com/office/drawing/2014/main" id="{759A7D66-721D-6CBE-D20F-EC732DB30876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3" name="모서리가 둥근 직사각형 974">
              <a:extLst>
                <a:ext uri="{FF2B5EF4-FFF2-40B4-BE49-F238E27FC236}">
                  <a16:creationId xmlns:a16="http://schemas.microsoft.com/office/drawing/2014/main" id="{BBC44085-48E6-7EA5-890D-1BAE508C41B6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4" name="모서리가 둥근 직사각형 975">
              <a:extLst>
                <a:ext uri="{FF2B5EF4-FFF2-40B4-BE49-F238E27FC236}">
                  <a16:creationId xmlns:a16="http://schemas.microsoft.com/office/drawing/2014/main" id="{0F74D96E-8B95-8281-A461-B23EDB486BC0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5" name="모서리가 둥근 직사각형 913">
              <a:extLst>
                <a:ext uri="{FF2B5EF4-FFF2-40B4-BE49-F238E27FC236}">
                  <a16:creationId xmlns:a16="http://schemas.microsoft.com/office/drawing/2014/main" id="{97371C00-4AE5-F68F-B0A0-A75763418CBC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6" name="사각형: 둥근 위쪽 모서리 1335">
              <a:extLst>
                <a:ext uri="{FF2B5EF4-FFF2-40B4-BE49-F238E27FC236}">
                  <a16:creationId xmlns:a16="http://schemas.microsoft.com/office/drawing/2014/main" id="{0CB29D02-EE9D-AA60-3109-C49F53A6257C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37" name="직선 연결선 1336">
              <a:extLst>
                <a:ext uri="{FF2B5EF4-FFF2-40B4-BE49-F238E27FC236}">
                  <a16:creationId xmlns:a16="http://schemas.microsoft.com/office/drawing/2014/main" id="{80D51EE4-279F-049D-BF04-0934FFFE9921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8" name="사각형: 둥근 모서리 1337">
              <a:extLst>
                <a:ext uri="{FF2B5EF4-FFF2-40B4-BE49-F238E27FC236}">
                  <a16:creationId xmlns:a16="http://schemas.microsoft.com/office/drawing/2014/main" id="{E13F8973-E25D-2326-06B1-A695E7C1CBE5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9" name="직사각형 1338">
              <a:extLst>
                <a:ext uri="{FF2B5EF4-FFF2-40B4-BE49-F238E27FC236}">
                  <a16:creationId xmlns:a16="http://schemas.microsoft.com/office/drawing/2014/main" id="{6C6E03BD-0474-D26C-5CB5-648BFF787455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340" name="그룹 1339">
              <a:extLst>
                <a:ext uri="{FF2B5EF4-FFF2-40B4-BE49-F238E27FC236}">
                  <a16:creationId xmlns:a16="http://schemas.microsoft.com/office/drawing/2014/main" id="{369BB2E2-EDCF-CFF9-52B1-D35426BB0769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345" name="직사각형 1344">
                <a:extLst>
                  <a:ext uri="{FF2B5EF4-FFF2-40B4-BE49-F238E27FC236}">
                    <a16:creationId xmlns:a16="http://schemas.microsoft.com/office/drawing/2014/main" id="{648F2098-D7A7-267D-F138-EB18F602FF6F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346" name="직사각형 1345">
                <a:extLst>
                  <a:ext uri="{FF2B5EF4-FFF2-40B4-BE49-F238E27FC236}">
                    <a16:creationId xmlns:a16="http://schemas.microsoft.com/office/drawing/2014/main" id="{2E210976-5F61-D1B6-12F1-25677D5EDA58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347" name="직사각형 1346">
                <a:extLst>
                  <a:ext uri="{FF2B5EF4-FFF2-40B4-BE49-F238E27FC236}">
                    <a16:creationId xmlns:a16="http://schemas.microsoft.com/office/drawing/2014/main" id="{00323A64-0991-E268-DB23-E4236033AC07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341" name="직선 연결선 1340">
              <a:extLst>
                <a:ext uri="{FF2B5EF4-FFF2-40B4-BE49-F238E27FC236}">
                  <a16:creationId xmlns:a16="http://schemas.microsoft.com/office/drawing/2014/main" id="{246A519A-BBDD-9261-5E0F-23DE7721C89A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2" name="그룹 1341">
              <a:extLst>
                <a:ext uri="{FF2B5EF4-FFF2-40B4-BE49-F238E27FC236}">
                  <a16:creationId xmlns:a16="http://schemas.microsoft.com/office/drawing/2014/main" id="{BEFB2C4D-8C5E-815E-99A6-AC00EFECCC21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343" name="직선 연결선 1342">
                <a:extLst>
                  <a:ext uri="{FF2B5EF4-FFF2-40B4-BE49-F238E27FC236}">
                    <a16:creationId xmlns:a16="http://schemas.microsoft.com/office/drawing/2014/main" id="{358D4B4E-3A35-3441-786A-E2B69495D6D7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4" name="직선 연결선 1343">
                <a:extLst>
                  <a:ext uri="{FF2B5EF4-FFF2-40B4-BE49-F238E27FC236}">
                    <a16:creationId xmlns:a16="http://schemas.microsoft.com/office/drawing/2014/main" id="{F1189D0B-EED2-E845-60DB-ED08911F5E6E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49" name="모서리가 둥근 직사각형 1001">
            <a:extLst>
              <a:ext uri="{FF2B5EF4-FFF2-40B4-BE49-F238E27FC236}">
                <a16:creationId xmlns:a16="http://schemas.microsoft.com/office/drawing/2014/main" id="{F7808742-1947-768E-7269-0742A0B63F9D}"/>
              </a:ext>
            </a:extLst>
          </p:cNvPr>
          <p:cNvSpPr/>
          <p:nvPr/>
        </p:nvSpPr>
        <p:spPr>
          <a:xfrm>
            <a:off x="6094429" y="406906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0" name="모서리가 둥근 직사각형 1002">
            <a:extLst>
              <a:ext uri="{FF2B5EF4-FFF2-40B4-BE49-F238E27FC236}">
                <a16:creationId xmlns:a16="http://schemas.microsoft.com/office/drawing/2014/main" id="{8D30963F-95D8-489E-DE35-B6ED630F8E70}"/>
              </a:ext>
            </a:extLst>
          </p:cNvPr>
          <p:cNvSpPr/>
          <p:nvPr/>
        </p:nvSpPr>
        <p:spPr>
          <a:xfrm>
            <a:off x="6258020" y="4067746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1" name="모서리가 둥근 직사각형 997">
            <a:extLst>
              <a:ext uri="{FF2B5EF4-FFF2-40B4-BE49-F238E27FC236}">
                <a16:creationId xmlns:a16="http://schemas.microsoft.com/office/drawing/2014/main" id="{E26690C5-56B8-093C-8EF0-FB7384DE1FC8}"/>
              </a:ext>
            </a:extLst>
          </p:cNvPr>
          <p:cNvSpPr/>
          <p:nvPr/>
        </p:nvSpPr>
        <p:spPr>
          <a:xfrm>
            <a:off x="5930111" y="433946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2" name="모서리가 둥근 직사각형 998">
            <a:extLst>
              <a:ext uri="{FF2B5EF4-FFF2-40B4-BE49-F238E27FC236}">
                <a16:creationId xmlns:a16="http://schemas.microsoft.com/office/drawing/2014/main" id="{5172937D-FA5E-3F8C-B784-B2BBEBA417AD}"/>
              </a:ext>
            </a:extLst>
          </p:cNvPr>
          <p:cNvSpPr/>
          <p:nvPr/>
        </p:nvSpPr>
        <p:spPr>
          <a:xfrm>
            <a:off x="6093705" y="433848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3" name="모서리가 둥근 직사각형 999">
            <a:extLst>
              <a:ext uri="{FF2B5EF4-FFF2-40B4-BE49-F238E27FC236}">
                <a16:creationId xmlns:a16="http://schemas.microsoft.com/office/drawing/2014/main" id="{7529FF39-BAD4-268F-565D-A3EF4500F58D}"/>
              </a:ext>
            </a:extLst>
          </p:cNvPr>
          <p:cNvSpPr/>
          <p:nvPr/>
        </p:nvSpPr>
        <p:spPr>
          <a:xfrm>
            <a:off x="6257296" y="433716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4" name="모서리가 둥근 직사각형 994">
            <a:extLst>
              <a:ext uri="{FF2B5EF4-FFF2-40B4-BE49-F238E27FC236}">
                <a16:creationId xmlns:a16="http://schemas.microsoft.com/office/drawing/2014/main" id="{6AE49058-7D01-CE7A-7DE1-0FB27D1FE8C8}"/>
              </a:ext>
            </a:extLst>
          </p:cNvPr>
          <p:cNvSpPr/>
          <p:nvPr/>
        </p:nvSpPr>
        <p:spPr>
          <a:xfrm>
            <a:off x="5930836" y="461102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5" name="모서리가 둥근 직사각형 995">
            <a:extLst>
              <a:ext uri="{FF2B5EF4-FFF2-40B4-BE49-F238E27FC236}">
                <a16:creationId xmlns:a16="http://schemas.microsoft.com/office/drawing/2014/main" id="{45D164E8-C667-BE4A-2DE6-5F489121264F}"/>
              </a:ext>
            </a:extLst>
          </p:cNvPr>
          <p:cNvSpPr/>
          <p:nvPr/>
        </p:nvSpPr>
        <p:spPr>
          <a:xfrm>
            <a:off x="6094429" y="461004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6" name="모서리가 둥근 직사각형 996">
            <a:extLst>
              <a:ext uri="{FF2B5EF4-FFF2-40B4-BE49-F238E27FC236}">
                <a16:creationId xmlns:a16="http://schemas.microsoft.com/office/drawing/2014/main" id="{036513AA-41FF-B2B9-6205-583E3B64CD8B}"/>
              </a:ext>
            </a:extLst>
          </p:cNvPr>
          <p:cNvSpPr/>
          <p:nvPr/>
        </p:nvSpPr>
        <p:spPr>
          <a:xfrm>
            <a:off x="6258020" y="460872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7" name="모서리가 둥근 직사각형 991">
            <a:extLst>
              <a:ext uri="{FF2B5EF4-FFF2-40B4-BE49-F238E27FC236}">
                <a16:creationId xmlns:a16="http://schemas.microsoft.com/office/drawing/2014/main" id="{D30A2D82-566F-EA70-9307-2B80566D81F9}"/>
              </a:ext>
            </a:extLst>
          </p:cNvPr>
          <p:cNvSpPr/>
          <p:nvPr/>
        </p:nvSpPr>
        <p:spPr>
          <a:xfrm>
            <a:off x="5931882" y="488537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8" name="모서리가 둥근 직사각형 992">
            <a:extLst>
              <a:ext uri="{FF2B5EF4-FFF2-40B4-BE49-F238E27FC236}">
                <a16:creationId xmlns:a16="http://schemas.microsoft.com/office/drawing/2014/main" id="{92154919-7E10-E82E-FC6A-D39DBEA1C52E}"/>
              </a:ext>
            </a:extLst>
          </p:cNvPr>
          <p:cNvSpPr/>
          <p:nvPr/>
        </p:nvSpPr>
        <p:spPr>
          <a:xfrm>
            <a:off x="6095475" y="488439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9" name="모서리가 둥근 직사각형 993">
            <a:extLst>
              <a:ext uri="{FF2B5EF4-FFF2-40B4-BE49-F238E27FC236}">
                <a16:creationId xmlns:a16="http://schemas.microsoft.com/office/drawing/2014/main" id="{55C2A916-576B-5468-B07C-25812BC0DE8A}"/>
              </a:ext>
            </a:extLst>
          </p:cNvPr>
          <p:cNvSpPr/>
          <p:nvPr/>
        </p:nvSpPr>
        <p:spPr>
          <a:xfrm>
            <a:off x="6259066" y="488307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0" name="모서리가 둥근 직사각형 988">
            <a:extLst>
              <a:ext uri="{FF2B5EF4-FFF2-40B4-BE49-F238E27FC236}">
                <a16:creationId xmlns:a16="http://schemas.microsoft.com/office/drawing/2014/main" id="{073E7C8E-DC04-CD64-90BE-B032D86A2985}"/>
              </a:ext>
            </a:extLst>
          </p:cNvPr>
          <p:cNvSpPr/>
          <p:nvPr/>
        </p:nvSpPr>
        <p:spPr>
          <a:xfrm>
            <a:off x="5933227" y="515337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1" name="모서리가 둥근 직사각형 989">
            <a:extLst>
              <a:ext uri="{FF2B5EF4-FFF2-40B4-BE49-F238E27FC236}">
                <a16:creationId xmlns:a16="http://schemas.microsoft.com/office/drawing/2014/main" id="{3A82AE68-B6FB-40FA-3E5C-F29EED3FD3CC}"/>
              </a:ext>
            </a:extLst>
          </p:cNvPr>
          <p:cNvSpPr/>
          <p:nvPr/>
        </p:nvSpPr>
        <p:spPr>
          <a:xfrm>
            <a:off x="6096821" y="515239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2" name="모서리가 둥근 직사각형 990">
            <a:extLst>
              <a:ext uri="{FF2B5EF4-FFF2-40B4-BE49-F238E27FC236}">
                <a16:creationId xmlns:a16="http://schemas.microsoft.com/office/drawing/2014/main" id="{07D62773-6E24-607F-96A3-14A5147C8813}"/>
              </a:ext>
            </a:extLst>
          </p:cNvPr>
          <p:cNvSpPr/>
          <p:nvPr/>
        </p:nvSpPr>
        <p:spPr>
          <a:xfrm>
            <a:off x="6260412" y="5153376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3" name="모서리가 둥근 직사각형 985">
            <a:extLst>
              <a:ext uri="{FF2B5EF4-FFF2-40B4-BE49-F238E27FC236}">
                <a16:creationId xmlns:a16="http://schemas.microsoft.com/office/drawing/2014/main" id="{50210752-0741-37B1-1B62-13A47BB32C92}"/>
              </a:ext>
            </a:extLst>
          </p:cNvPr>
          <p:cNvSpPr/>
          <p:nvPr/>
        </p:nvSpPr>
        <p:spPr>
          <a:xfrm>
            <a:off x="5931882" y="5425866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4" name="모서리가 둥근 직사각형 986">
            <a:extLst>
              <a:ext uri="{FF2B5EF4-FFF2-40B4-BE49-F238E27FC236}">
                <a16:creationId xmlns:a16="http://schemas.microsoft.com/office/drawing/2014/main" id="{29B924C4-9E0D-391B-F49B-617DB5EBA003}"/>
              </a:ext>
            </a:extLst>
          </p:cNvPr>
          <p:cNvSpPr/>
          <p:nvPr/>
        </p:nvSpPr>
        <p:spPr>
          <a:xfrm>
            <a:off x="6095475" y="542488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5" name="모서리가 둥근 직사각형 987">
            <a:extLst>
              <a:ext uri="{FF2B5EF4-FFF2-40B4-BE49-F238E27FC236}">
                <a16:creationId xmlns:a16="http://schemas.microsoft.com/office/drawing/2014/main" id="{D9166E67-872E-13FF-95FC-1EF799C83FC0}"/>
              </a:ext>
            </a:extLst>
          </p:cNvPr>
          <p:cNvSpPr/>
          <p:nvPr/>
        </p:nvSpPr>
        <p:spPr>
          <a:xfrm>
            <a:off x="6259066" y="542356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6" name="모서리가 둥근 직사각형 982">
            <a:extLst>
              <a:ext uri="{FF2B5EF4-FFF2-40B4-BE49-F238E27FC236}">
                <a16:creationId xmlns:a16="http://schemas.microsoft.com/office/drawing/2014/main" id="{25E812DE-93C8-45C2-09A8-B09EC7500831}"/>
              </a:ext>
            </a:extLst>
          </p:cNvPr>
          <p:cNvSpPr/>
          <p:nvPr/>
        </p:nvSpPr>
        <p:spPr>
          <a:xfrm>
            <a:off x="5928766" y="5697261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모서리가 둥근 직사각형 983">
            <a:extLst>
              <a:ext uri="{FF2B5EF4-FFF2-40B4-BE49-F238E27FC236}">
                <a16:creationId xmlns:a16="http://schemas.microsoft.com/office/drawing/2014/main" id="{1162DCB1-53B2-C842-E300-B5F7DBE6D855}"/>
              </a:ext>
            </a:extLst>
          </p:cNvPr>
          <p:cNvSpPr/>
          <p:nvPr/>
        </p:nvSpPr>
        <p:spPr>
          <a:xfrm>
            <a:off x="6092359" y="569627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8" name="모서리가 둥근 직사각형 984">
            <a:extLst>
              <a:ext uri="{FF2B5EF4-FFF2-40B4-BE49-F238E27FC236}">
                <a16:creationId xmlns:a16="http://schemas.microsoft.com/office/drawing/2014/main" id="{49555B23-45F3-E00F-7587-C83CCD43C865}"/>
              </a:ext>
            </a:extLst>
          </p:cNvPr>
          <p:cNvSpPr/>
          <p:nvPr/>
        </p:nvSpPr>
        <p:spPr>
          <a:xfrm>
            <a:off x="6255950" y="569496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9" name="모서리가 둥근 직사각형 979">
            <a:extLst>
              <a:ext uri="{FF2B5EF4-FFF2-40B4-BE49-F238E27FC236}">
                <a16:creationId xmlns:a16="http://schemas.microsoft.com/office/drawing/2014/main" id="{13E2A66B-D249-C0ED-CF6E-CEB29BFB85D1}"/>
              </a:ext>
            </a:extLst>
          </p:cNvPr>
          <p:cNvSpPr/>
          <p:nvPr/>
        </p:nvSpPr>
        <p:spPr>
          <a:xfrm>
            <a:off x="5930111" y="5972100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0" name="모서리가 둥근 직사각형 980">
            <a:extLst>
              <a:ext uri="{FF2B5EF4-FFF2-40B4-BE49-F238E27FC236}">
                <a16:creationId xmlns:a16="http://schemas.microsoft.com/office/drawing/2014/main" id="{34197DF0-C3B6-5802-C186-428BC2CE8C5A}"/>
              </a:ext>
            </a:extLst>
          </p:cNvPr>
          <p:cNvSpPr/>
          <p:nvPr/>
        </p:nvSpPr>
        <p:spPr>
          <a:xfrm>
            <a:off x="6093705" y="597111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1" name="모서리가 둥근 직사각형 981">
            <a:extLst>
              <a:ext uri="{FF2B5EF4-FFF2-40B4-BE49-F238E27FC236}">
                <a16:creationId xmlns:a16="http://schemas.microsoft.com/office/drawing/2014/main" id="{F87CB7A1-BEBD-E80E-1BA4-21A1C3F63D3F}"/>
              </a:ext>
            </a:extLst>
          </p:cNvPr>
          <p:cNvSpPr/>
          <p:nvPr/>
        </p:nvSpPr>
        <p:spPr>
          <a:xfrm>
            <a:off x="6260630" y="597286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2" name="모서리가 둥근 직사각형 976">
            <a:extLst>
              <a:ext uri="{FF2B5EF4-FFF2-40B4-BE49-F238E27FC236}">
                <a16:creationId xmlns:a16="http://schemas.microsoft.com/office/drawing/2014/main" id="{EBEC26CA-B96E-B0DA-E9DE-CD3557919C28}"/>
              </a:ext>
            </a:extLst>
          </p:cNvPr>
          <p:cNvSpPr/>
          <p:nvPr/>
        </p:nvSpPr>
        <p:spPr>
          <a:xfrm>
            <a:off x="5929764" y="624305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3" name="모서리가 둥근 직사각형 977">
            <a:extLst>
              <a:ext uri="{FF2B5EF4-FFF2-40B4-BE49-F238E27FC236}">
                <a16:creationId xmlns:a16="http://schemas.microsoft.com/office/drawing/2014/main" id="{436A0C07-F6EC-8AAB-E2AE-247F53976D1B}"/>
              </a:ext>
            </a:extLst>
          </p:cNvPr>
          <p:cNvSpPr/>
          <p:nvPr/>
        </p:nvSpPr>
        <p:spPr>
          <a:xfrm>
            <a:off x="6093358" y="624207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4" name="모서리가 둥근 직사각형 978">
            <a:extLst>
              <a:ext uri="{FF2B5EF4-FFF2-40B4-BE49-F238E27FC236}">
                <a16:creationId xmlns:a16="http://schemas.microsoft.com/office/drawing/2014/main" id="{D1A5B9C3-E91D-45F2-CF66-1AD62B98D5CC}"/>
              </a:ext>
            </a:extLst>
          </p:cNvPr>
          <p:cNvSpPr/>
          <p:nvPr/>
        </p:nvSpPr>
        <p:spPr>
          <a:xfrm>
            <a:off x="6256948" y="624075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5" name="모서리가 둥근 직사각형 973">
            <a:extLst>
              <a:ext uri="{FF2B5EF4-FFF2-40B4-BE49-F238E27FC236}">
                <a16:creationId xmlns:a16="http://schemas.microsoft.com/office/drawing/2014/main" id="{877ED0C1-AD70-5192-A5D9-41EF5E068359}"/>
              </a:ext>
            </a:extLst>
          </p:cNvPr>
          <p:cNvSpPr/>
          <p:nvPr/>
        </p:nvSpPr>
        <p:spPr>
          <a:xfrm>
            <a:off x="5930426" y="651368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6" name="모서리가 둥근 직사각형 974">
            <a:extLst>
              <a:ext uri="{FF2B5EF4-FFF2-40B4-BE49-F238E27FC236}">
                <a16:creationId xmlns:a16="http://schemas.microsoft.com/office/drawing/2014/main" id="{445056F5-E786-CE13-452D-9CA8EC4E20FB}"/>
              </a:ext>
            </a:extLst>
          </p:cNvPr>
          <p:cNvSpPr/>
          <p:nvPr/>
        </p:nvSpPr>
        <p:spPr>
          <a:xfrm>
            <a:off x="6094020" y="651270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7" name="모서리가 둥근 직사각형 975">
            <a:extLst>
              <a:ext uri="{FF2B5EF4-FFF2-40B4-BE49-F238E27FC236}">
                <a16:creationId xmlns:a16="http://schemas.microsoft.com/office/drawing/2014/main" id="{860067C9-E577-6B62-E1A2-35DFB6170C33}"/>
              </a:ext>
            </a:extLst>
          </p:cNvPr>
          <p:cNvSpPr/>
          <p:nvPr/>
        </p:nvSpPr>
        <p:spPr>
          <a:xfrm>
            <a:off x="6257611" y="651138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8" name="모서리가 둥근 직사각형 913">
            <a:extLst>
              <a:ext uri="{FF2B5EF4-FFF2-40B4-BE49-F238E27FC236}">
                <a16:creationId xmlns:a16="http://schemas.microsoft.com/office/drawing/2014/main" id="{CFBBA017-8D36-7AE6-54DF-FFFEF9412B8E}"/>
              </a:ext>
            </a:extLst>
          </p:cNvPr>
          <p:cNvSpPr/>
          <p:nvPr/>
        </p:nvSpPr>
        <p:spPr>
          <a:xfrm>
            <a:off x="5932555" y="406829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9" name="사각형: 둥근 위쪽 모서리 1378">
            <a:extLst>
              <a:ext uri="{FF2B5EF4-FFF2-40B4-BE49-F238E27FC236}">
                <a16:creationId xmlns:a16="http://schemas.microsoft.com/office/drawing/2014/main" id="{38916FC2-0432-3D90-68ED-36BDFFAFBA46}"/>
              </a:ext>
            </a:extLst>
          </p:cNvPr>
          <p:cNvSpPr/>
          <p:nvPr/>
        </p:nvSpPr>
        <p:spPr>
          <a:xfrm>
            <a:off x="5869963" y="3734366"/>
            <a:ext cx="510363" cy="272008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80" name="직선 연결선 1379">
            <a:extLst>
              <a:ext uri="{FF2B5EF4-FFF2-40B4-BE49-F238E27FC236}">
                <a16:creationId xmlns:a16="http://schemas.microsoft.com/office/drawing/2014/main" id="{A6DA6C6E-3213-4187-5792-D8CD466E494B}"/>
              </a:ext>
            </a:extLst>
          </p:cNvPr>
          <p:cNvCxnSpPr>
            <a:cxnSpLocks/>
          </p:cNvCxnSpPr>
          <p:nvPr/>
        </p:nvCxnSpPr>
        <p:spPr>
          <a:xfrm>
            <a:off x="5869963" y="4013080"/>
            <a:ext cx="51036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1" name="사각형: 둥근 모서리 1380">
            <a:extLst>
              <a:ext uri="{FF2B5EF4-FFF2-40B4-BE49-F238E27FC236}">
                <a16:creationId xmlns:a16="http://schemas.microsoft.com/office/drawing/2014/main" id="{A49C5C19-5C52-44C2-4A7E-A8952D7939DB}"/>
              </a:ext>
            </a:extLst>
          </p:cNvPr>
          <p:cNvSpPr/>
          <p:nvPr/>
        </p:nvSpPr>
        <p:spPr>
          <a:xfrm>
            <a:off x="5869964" y="3734989"/>
            <a:ext cx="510363" cy="2934374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2" name="직사각형 1381">
            <a:extLst>
              <a:ext uri="{FF2B5EF4-FFF2-40B4-BE49-F238E27FC236}">
                <a16:creationId xmlns:a16="http://schemas.microsoft.com/office/drawing/2014/main" id="{D200672F-7792-DE51-6A9F-FDCA587D3C4E}"/>
              </a:ext>
            </a:extLst>
          </p:cNvPr>
          <p:cNvSpPr/>
          <p:nvPr/>
        </p:nvSpPr>
        <p:spPr>
          <a:xfrm>
            <a:off x="5921796" y="370560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383" name="그룹 1382">
            <a:extLst>
              <a:ext uri="{FF2B5EF4-FFF2-40B4-BE49-F238E27FC236}">
                <a16:creationId xmlns:a16="http://schemas.microsoft.com/office/drawing/2014/main" id="{31FFB117-9F44-0BB7-B2A9-16ED342D1F6E}"/>
              </a:ext>
            </a:extLst>
          </p:cNvPr>
          <p:cNvGrpSpPr/>
          <p:nvPr/>
        </p:nvGrpSpPr>
        <p:grpSpPr>
          <a:xfrm>
            <a:off x="5846521" y="3840325"/>
            <a:ext cx="582225" cy="221359"/>
            <a:chOff x="7893402" y="849412"/>
            <a:chExt cx="593242" cy="229609"/>
          </a:xfrm>
        </p:grpSpPr>
        <p:sp>
          <p:nvSpPr>
            <p:cNvPr id="1388" name="직사각형 1387">
              <a:extLst>
                <a:ext uri="{FF2B5EF4-FFF2-40B4-BE49-F238E27FC236}">
                  <a16:creationId xmlns:a16="http://schemas.microsoft.com/office/drawing/2014/main" id="{DD0DC64A-1006-9524-FB08-8DC2052BE6B9}"/>
                </a:ext>
              </a:extLst>
            </p:cNvPr>
            <p:cNvSpPr/>
            <p:nvPr/>
          </p:nvSpPr>
          <p:spPr>
            <a:xfrm>
              <a:off x="7893402" y="849412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389" name="직사각형 1388">
              <a:extLst>
                <a:ext uri="{FF2B5EF4-FFF2-40B4-BE49-F238E27FC236}">
                  <a16:creationId xmlns:a16="http://schemas.microsoft.com/office/drawing/2014/main" id="{EEFB4AB5-07C1-86BE-0266-9D24E4C54021}"/>
                </a:ext>
              </a:extLst>
            </p:cNvPr>
            <p:cNvSpPr/>
            <p:nvPr/>
          </p:nvSpPr>
          <p:spPr>
            <a:xfrm>
              <a:off x="8043768" y="855547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390" name="직사각형 1389">
              <a:extLst>
                <a:ext uri="{FF2B5EF4-FFF2-40B4-BE49-F238E27FC236}">
                  <a16:creationId xmlns:a16="http://schemas.microsoft.com/office/drawing/2014/main" id="{F744155E-427E-2B34-3849-221EF5A9C640}"/>
                </a:ext>
              </a:extLst>
            </p:cNvPr>
            <p:cNvSpPr/>
            <p:nvPr/>
          </p:nvSpPr>
          <p:spPr>
            <a:xfrm>
              <a:off x="8200484" y="854754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384" name="직선 연결선 1383">
            <a:extLst>
              <a:ext uri="{FF2B5EF4-FFF2-40B4-BE49-F238E27FC236}">
                <a16:creationId xmlns:a16="http://schemas.microsoft.com/office/drawing/2014/main" id="{3F42297F-A4DE-4E19-1A4F-D4E6C1B75F88}"/>
              </a:ext>
            </a:extLst>
          </p:cNvPr>
          <p:cNvCxnSpPr>
            <a:cxnSpLocks/>
          </p:cNvCxnSpPr>
          <p:nvPr/>
        </p:nvCxnSpPr>
        <p:spPr>
          <a:xfrm>
            <a:off x="5873268" y="3886976"/>
            <a:ext cx="51036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5" name="그룹 1384">
            <a:extLst>
              <a:ext uri="{FF2B5EF4-FFF2-40B4-BE49-F238E27FC236}">
                <a16:creationId xmlns:a16="http://schemas.microsoft.com/office/drawing/2014/main" id="{2E0406BE-EC62-E46F-B41D-88FF829491D3}"/>
              </a:ext>
            </a:extLst>
          </p:cNvPr>
          <p:cNvGrpSpPr/>
          <p:nvPr/>
        </p:nvGrpSpPr>
        <p:grpSpPr>
          <a:xfrm>
            <a:off x="6040090" y="3886999"/>
            <a:ext cx="163593" cy="2770649"/>
            <a:chOff x="7498683" y="728474"/>
            <a:chExt cx="166688" cy="2740762"/>
          </a:xfrm>
        </p:grpSpPr>
        <p:cxnSp>
          <p:nvCxnSpPr>
            <p:cNvPr id="1386" name="직선 연결선 1385">
              <a:extLst>
                <a:ext uri="{FF2B5EF4-FFF2-40B4-BE49-F238E27FC236}">
                  <a16:creationId xmlns:a16="http://schemas.microsoft.com/office/drawing/2014/main" id="{23A2AE63-3F9E-75E9-4FCB-8C60E4765463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7" name="직선 연결선 1386">
              <a:extLst>
                <a:ext uri="{FF2B5EF4-FFF2-40B4-BE49-F238E27FC236}">
                  <a16:creationId xmlns:a16="http://schemas.microsoft.com/office/drawing/2014/main" id="{DDA31211-21DC-F9BD-D5E5-190BE80C3CF1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1" name="TextBox 1560">
            <a:extLst>
              <a:ext uri="{FF2B5EF4-FFF2-40B4-BE49-F238E27FC236}">
                <a16:creationId xmlns:a16="http://schemas.microsoft.com/office/drawing/2014/main" id="{01F07FD8-45C1-6978-8D20-69E29623D2B8}"/>
              </a:ext>
            </a:extLst>
          </p:cNvPr>
          <p:cNvSpPr txBox="1"/>
          <p:nvPr/>
        </p:nvSpPr>
        <p:spPr>
          <a:xfrm>
            <a:off x="891100" y="471191"/>
            <a:ext cx="992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②</a:t>
            </a:r>
            <a:r>
              <a:rPr lang="ko-KR" altLang="en-US" sz="105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dirty="0">
              <a:solidFill>
                <a:srgbClr val="CA408A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562" name="TextBox 1561">
            <a:extLst>
              <a:ext uri="{FF2B5EF4-FFF2-40B4-BE49-F238E27FC236}">
                <a16:creationId xmlns:a16="http://schemas.microsoft.com/office/drawing/2014/main" id="{A0F6F05F-E8DB-E11C-6205-876805E13130}"/>
              </a:ext>
            </a:extLst>
          </p:cNvPr>
          <p:cNvSpPr txBox="1"/>
          <p:nvPr/>
        </p:nvSpPr>
        <p:spPr>
          <a:xfrm>
            <a:off x="1628306" y="521038"/>
            <a:ext cx="15752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수학 영역</a:t>
            </a:r>
          </a:p>
        </p:txBody>
      </p:sp>
      <p:sp>
        <p:nvSpPr>
          <p:cNvPr id="1570" name="TextBox 1569">
            <a:extLst>
              <a:ext uri="{FF2B5EF4-FFF2-40B4-BE49-F238E27FC236}">
                <a16:creationId xmlns:a16="http://schemas.microsoft.com/office/drawing/2014/main" id="{8931EB9F-3746-4B05-7FCA-D0B4B1572A2A}"/>
              </a:ext>
            </a:extLst>
          </p:cNvPr>
          <p:cNvSpPr txBox="1"/>
          <p:nvPr/>
        </p:nvSpPr>
        <p:spPr>
          <a:xfrm>
            <a:off x="911259" y="1540365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필적 확인 문구가 있는 경우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8" name="TextBox 1567">
            <a:extLst>
              <a:ext uri="{FF2B5EF4-FFF2-40B4-BE49-F238E27FC236}">
                <a16:creationId xmlns:a16="http://schemas.microsoft.com/office/drawing/2014/main" id="{61818881-43C1-7005-21BD-0CFA9D86F775}"/>
              </a:ext>
            </a:extLst>
          </p:cNvPr>
          <p:cNvSpPr txBox="1"/>
          <p:nvPr/>
        </p:nvSpPr>
        <p:spPr>
          <a:xfrm>
            <a:off x="996435" y="1234903"/>
            <a:ext cx="164031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569" name="모서리가 둥근 직사각형 1458">
            <a:extLst>
              <a:ext uri="{FF2B5EF4-FFF2-40B4-BE49-F238E27FC236}">
                <a16:creationId xmlns:a16="http://schemas.microsoft.com/office/drawing/2014/main" id="{C4DF69BD-2EBE-A2AA-F862-314D74DE6E27}"/>
              </a:ext>
            </a:extLst>
          </p:cNvPr>
          <p:cNvSpPr/>
          <p:nvPr/>
        </p:nvSpPr>
        <p:spPr>
          <a:xfrm>
            <a:off x="2833094" y="1373304"/>
            <a:ext cx="57570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사각형: 둥근 위쪽 모서리 1591">
            <a:extLst>
              <a:ext uri="{FF2B5EF4-FFF2-40B4-BE49-F238E27FC236}">
                <a16:creationId xmlns:a16="http://schemas.microsoft.com/office/drawing/2014/main" id="{AA9A616C-00A4-E809-5664-814A6895A1A7}"/>
              </a:ext>
            </a:extLst>
          </p:cNvPr>
          <p:cNvSpPr/>
          <p:nvPr/>
        </p:nvSpPr>
        <p:spPr>
          <a:xfrm>
            <a:off x="981250" y="1067988"/>
            <a:ext cx="2139321" cy="190721"/>
          </a:xfrm>
          <a:prstGeom prst="round2SameRect">
            <a:avLst>
              <a:gd name="adj1" fmla="val 26165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사각형: 둥근 모서리 1593">
            <a:extLst>
              <a:ext uri="{FF2B5EF4-FFF2-40B4-BE49-F238E27FC236}">
                <a16:creationId xmlns:a16="http://schemas.microsoft.com/office/drawing/2014/main" id="{6AB542EB-CEA8-469F-C9C9-BF2032A7CE08}"/>
              </a:ext>
            </a:extLst>
          </p:cNvPr>
          <p:cNvSpPr/>
          <p:nvPr/>
        </p:nvSpPr>
        <p:spPr>
          <a:xfrm>
            <a:off x="979714" y="1067195"/>
            <a:ext cx="2138920" cy="524356"/>
          </a:xfrm>
          <a:prstGeom prst="roundRect">
            <a:avLst>
              <a:gd name="adj" fmla="val 9155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5" name="TextBox 1564">
            <a:extLst>
              <a:ext uri="{FF2B5EF4-FFF2-40B4-BE49-F238E27FC236}">
                <a16:creationId xmlns:a16="http://schemas.microsoft.com/office/drawing/2014/main" id="{D10D5E38-DA0E-490A-94CE-0386B67383A0}"/>
              </a:ext>
            </a:extLst>
          </p:cNvPr>
          <p:cNvSpPr txBox="1"/>
          <p:nvPr/>
        </p:nvSpPr>
        <p:spPr>
          <a:xfrm>
            <a:off x="1083917" y="1033565"/>
            <a:ext cx="9294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566" name="TextBox 1565">
            <a:extLst>
              <a:ext uri="{FF2B5EF4-FFF2-40B4-BE49-F238E27FC236}">
                <a16:creationId xmlns:a16="http://schemas.microsoft.com/office/drawing/2014/main" id="{1D2C2228-D7AF-C751-3DE4-5FC9427A9D73}"/>
              </a:ext>
            </a:extLst>
          </p:cNvPr>
          <p:cNvSpPr txBox="1"/>
          <p:nvPr/>
        </p:nvSpPr>
        <p:spPr>
          <a:xfrm>
            <a:off x="1953697" y="1074462"/>
            <a:ext cx="1052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1646" name="사각형: 둥근 위쪽 모서리 1645">
            <a:extLst>
              <a:ext uri="{FF2B5EF4-FFF2-40B4-BE49-F238E27FC236}">
                <a16:creationId xmlns:a16="http://schemas.microsoft.com/office/drawing/2014/main" id="{0B51AFD3-4364-67A8-594A-C541CFE772C8}"/>
              </a:ext>
            </a:extLst>
          </p:cNvPr>
          <p:cNvSpPr/>
          <p:nvPr/>
        </p:nvSpPr>
        <p:spPr>
          <a:xfrm rot="16200000">
            <a:off x="957390" y="1871618"/>
            <a:ext cx="467481" cy="41088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45" name="사각형: 둥근 모서리 1644">
            <a:extLst>
              <a:ext uri="{FF2B5EF4-FFF2-40B4-BE49-F238E27FC236}">
                <a16:creationId xmlns:a16="http://schemas.microsoft.com/office/drawing/2014/main" id="{C7423985-8578-7CA8-A6DB-F23F2375E5EF}"/>
              </a:ext>
            </a:extLst>
          </p:cNvPr>
          <p:cNvSpPr/>
          <p:nvPr/>
        </p:nvSpPr>
        <p:spPr>
          <a:xfrm>
            <a:off x="978446" y="1828800"/>
            <a:ext cx="2142125" cy="469303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0E6D559F-E8F6-1B85-69CD-C622A8A13D6B}"/>
              </a:ext>
            </a:extLst>
          </p:cNvPr>
          <p:cNvSpPr txBox="1"/>
          <p:nvPr/>
        </p:nvSpPr>
        <p:spPr>
          <a:xfrm>
            <a:off x="930025" y="1862496"/>
            <a:ext cx="62253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676" name="직선 연결선 1675">
            <a:extLst>
              <a:ext uri="{FF2B5EF4-FFF2-40B4-BE49-F238E27FC236}">
                <a16:creationId xmlns:a16="http://schemas.microsoft.com/office/drawing/2014/main" id="{17931C00-7B9D-9599-5FA1-27A08AC8DDFF}"/>
              </a:ext>
            </a:extLst>
          </p:cNvPr>
          <p:cNvCxnSpPr>
            <a:cxnSpLocks/>
          </p:cNvCxnSpPr>
          <p:nvPr/>
        </p:nvCxnSpPr>
        <p:spPr>
          <a:xfrm>
            <a:off x="1413405" y="2061078"/>
            <a:ext cx="1706804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3" name="사각형: 둥근 위쪽 모서리 1982">
            <a:extLst>
              <a:ext uri="{FF2B5EF4-FFF2-40B4-BE49-F238E27FC236}">
                <a16:creationId xmlns:a16="http://schemas.microsoft.com/office/drawing/2014/main" id="{185B0CA2-75EE-90D3-0047-56D320DC1447}"/>
              </a:ext>
            </a:extLst>
          </p:cNvPr>
          <p:cNvSpPr/>
          <p:nvPr/>
        </p:nvSpPr>
        <p:spPr>
          <a:xfrm>
            <a:off x="2580664" y="2743743"/>
            <a:ext cx="520020" cy="282147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84" name="직선 연결선 1983">
            <a:extLst>
              <a:ext uri="{FF2B5EF4-FFF2-40B4-BE49-F238E27FC236}">
                <a16:creationId xmlns:a16="http://schemas.microsoft.com/office/drawing/2014/main" id="{DC6D5C20-FD09-43A7-C02B-7516F9910EA1}"/>
              </a:ext>
            </a:extLst>
          </p:cNvPr>
          <p:cNvCxnSpPr>
            <a:cxnSpLocks/>
          </p:cNvCxnSpPr>
          <p:nvPr/>
        </p:nvCxnSpPr>
        <p:spPr>
          <a:xfrm>
            <a:off x="2580664" y="3032846"/>
            <a:ext cx="52002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5" name="사각형: 둥근 모서리 1984">
            <a:extLst>
              <a:ext uri="{FF2B5EF4-FFF2-40B4-BE49-F238E27FC236}">
                <a16:creationId xmlns:a16="http://schemas.microsoft.com/office/drawing/2014/main" id="{A469C2CD-F65E-7345-1B59-11EE42E44319}"/>
              </a:ext>
            </a:extLst>
          </p:cNvPr>
          <p:cNvSpPr/>
          <p:nvPr/>
        </p:nvSpPr>
        <p:spPr>
          <a:xfrm>
            <a:off x="2580665" y="2744389"/>
            <a:ext cx="520020" cy="1230907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5" name="TextBox 1994">
            <a:extLst>
              <a:ext uri="{FF2B5EF4-FFF2-40B4-BE49-F238E27FC236}">
                <a16:creationId xmlns:a16="http://schemas.microsoft.com/office/drawing/2014/main" id="{153B0A82-7EA5-4436-EFD5-686B6CADC35C}"/>
              </a:ext>
            </a:extLst>
          </p:cNvPr>
          <p:cNvSpPr txBox="1"/>
          <p:nvPr/>
        </p:nvSpPr>
        <p:spPr>
          <a:xfrm>
            <a:off x="2543089" y="3199418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6" name="TextBox 1995">
            <a:extLst>
              <a:ext uri="{FF2B5EF4-FFF2-40B4-BE49-F238E27FC236}">
                <a16:creationId xmlns:a16="http://schemas.microsoft.com/office/drawing/2014/main" id="{133A2EE5-4AF9-ACD7-0945-21D5D06E0DF4}"/>
              </a:ext>
            </a:extLst>
          </p:cNvPr>
          <p:cNvSpPr txBox="1"/>
          <p:nvPr/>
        </p:nvSpPr>
        <p:spPr>
          <a:xfrm>
            <a:off x="2538670" y="3632269"/>
            <a:ext cx="498365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7" name="모서리가 둥근 직사각형 1479">
            <a:extLst>
              <a:ext uri="{FF2B5EF4-FFF2-40B4-BE49-F238E27FC236}">
                <a16:creationId xmlns:a16="http://schemas.microsoft.com/office/drawing/2014/main" id="{A81378DC-9D4E-DB88-B4E6-5081CDC469EF}"/>
              </a:ext>
            </a:extLst>
          </p:cNvPr>
          <p:cNvSpPr/>
          <p:nvPr/>
        </p:nvSpPr>
        <p:spPr>
          <a:xfrm>
            <a:off x="2976441" y="325212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8" name="모서리가 둥근 직사각형 1480">
            <a:extLst>
              <a:ext uri="{FF2B5EF4-FFF2-40B4-BE49-F238E27FC236}">
                <a16:creationId xmlns:a16="http://schemas.microsoft.com/office/drawing/2014/main" id="{229972D8-54C0-08EF-954F-7870B002BDAC}"/>
              </a:ext>
            </a:extLst>
          </p:cNvPr>
          <p:cNvSpPr/>
          <p:nvPr/>
        </p:nvSpPr>
        <p:spPr>
          <a:xfrm>
            <a:off x="2980019" y="368234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사각형: 둥근 모서리 839">
            <a:extLst>
              <a:ext uri="{FF2B5EF4-FFF2-40B4-BE49-F238E27FC236}">
                <a16:creationId xmlns:a16="http://schemas.microsoft.com/office/drawing/2014/main" id="{87AE5068-1887-CBE3-C7EC-1187B2FD2E42}"/>
              </a:ext>
            </a:extLst>
          </p:cNvPr>
          <p:cNvSpPr/>
          <p:nvPr/>
        </p:nvSpPr>
        <p:spPr>
          <a:xfrm>
            <a:off x="2576234" y="4165796"/>
            <a:ext cx="525620" cy="704089"/>
          </a:xfrm>
          <a:prstGeom prst="roundRect">
            <a:avLst>
              <a:gd name="adj" fmla="val 8814"/>
            </a:avLst>
          </a:prstGeom>
          <a:solidFill>
            <a:srgbClr val="F8E7ED"/>
          </a:solidFill>
          <a:ln w="635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0" name="TextBox 1999">
            <a:extLst>
              <a:ext uri="{FF2B5EF4-FFF2-40B4-BE49-F238E27FC236}">
                <a16:creationId xmlns:a16="http://schemas.microsoft.com/office/drawing/2014/main" id="{00B3A48E-7342-749E-E5CA-AB4761FE9188}"/>
              </a:ext>
            </a:extLst>
          </p:cNvPr>
          <p:cNvSpPr txBox="1"/>
          <p:nvPr/>
        </p:nvSpPr>
        <p:spPr>
          <a:xfrm>
            <a:off x="2417862" y="4250876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2003" name="TextBox 2002">
            <a:extLst>
              <a:ext uri="{FF2B5EF4-FFF2-40B4-BE49-F238E27FC236}">
                <a16:creationId xmlns:a16="http://schemas.microsoft.com/office/drawing/2014/main" id="{33FF0F78-5F02-B4C4-BA7A-E3456A03EBA2}"/>
              </a:ext>
            </a:extLst>
          </p:cNvPr>
          <p:cNvSpPr txBox="1"/>
          <p:nvPr/>
        </p:nvSpPr>
        <p:spPr>
          <a:xfrm>
            <a:off x="2586271" y="2748310"/>
            <a:ext cx="49836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  <a:endParaRPr lang="ko-KR" altLang="en-US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4171DA52-755E-B385-8BBC-065BE2FEAE15}"/>
              </a:ext>
            </a:extLst>
          </p:cNvPr>
          <p:cNvGrpSpPr/>
          <p:nvPr/>
        </p:nvGrpSpPr>
        <p:grpSpPr>
          <a:xfrm>
            <a:off x="933450" y="5830417"/>
            <a:ext cx="2164788" cy="679048"/>
            <a:chOff x="821473" y="5830417"/>
            <a:chExt cx="2276765" cy="679048"/>
          </a:xfrm>
        </p:grpSpPr>
        <p:sp>
          <p:nvSpPr>
            <p:cNvPr id="1588" name="양쪽 대괄호 1587">
              <a:extLst>
                <a:ext uri="{FF2B5EF4-FFF2-40B4-BE49-F238E27FC236}">
                  <a16:creationId xmlns:a16="http://schemas.microsoft.com/office/drawing/2014/main" id="{DA751944-0038-37AA-4CA1-868966F1EE8E}"/>
                </a:ext>
              </a:extLst>
            </p:cNvPr>
            <p:cNvSpPr/>
            <p:nvPr/>
          </p:nvSpPr>
          <p:spPr>
            <a:xfrm>
              <a:off x="1352695" y="6009779"/>
              <a:ext cx="395443" cy="323938"/>
            </a:xfrm>
            <a:prstGeom prst="bracketPair">
              <a:avLst/>
            </a:prstGeom>
            <a:ln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  <p:sp>
          <p:nvSpPr>
            <p:cNvPr id="1694" name="사각형: 둥근 위쪽 모서리 1693">
              <a:extLst>
                <a:ext uri="{FF2B5EF4-FFF2-40B4-BE49-F238E27FC236}">
                  <a16:creationId xmlns:a16="http://schemas.microsoft.com/office/drawing/2014/main" id="{D94D955B-6366-98BE-460D-1585C379F8DF}"/>
                </a:ext>
              </a:extLst>
            </p:cNvPr>
            <p:cNvSpPr/>
            <p:nvPr/>
          </p:nvSpPr>
          <p:spPr>
            <a:xfrm rot="16200000">
              <a:off x="772221" y="5963734"/>
              <a:ext cx="667225" cy="424237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8E7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695" name="사각형: 둥근 모서리 1694">
              <a:extLst>
                <a:ext uri="{FF2B5EF4-FFF2-40B4-BE49-F238E27FC236}">
                  <a16:creationId xmlns:a16="http://schemas.microsoft.com/office/drawing/2014/main" id="{C330CC9A-ED7A-1344-8B4B-C03531D13F4A}"/>
                </a:ext>
              </a:extLst>
            </p:cNvPr>
            <p:cNvSpPr/>
            <p:nvPr/>
          </p:nvSpPr>
          <p:spPr>
            <a:xfrm>
              <a:off x="886472" y="5836717"/>
              <a:ext cx="2211766" cy="655534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56021E92-326B-46E4-7B29-F5766033A082}"/>
                </a:ext>
              </a:extLst>
            </p:cNvPr>
            <p:cNvSpPr txBox="1"/>
            <p:nvPr/>
          </p:nvSpPr>
          <p:spPr>
            <a:xfrm>
              <a:off x="834344" y="589656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BB5287D0-10B5-3F9F-7D74-388FAC9B4B69}"/>
                </a:ext>
              </a:extLst>
            </p:cNvPr>
            <p:cNvSpPr txBox="1"/>
            <p:nvPr/>
          </p:nvSpPr>
          <p:spPr>
            <a:xfrm>
              <a:off x="821473" y="6258479"/>
              <a:ext cx="97272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</a:p>
          </p:txBody>
        </p:sp>
        <p:cxnSp>
          <p:nvCxnSpPr>
            <p:cNvPr id="2012" name="직선 연결선 2011">
              <a:extLst>
                <a:ext uri="{FF2B5EF4-FFF2-40B4-BE49-F238E27FC236}">
                  <a16:creationId xmlns:a16="http://schemas.microsoft.com/office/drawing/2014/main" id="{AC1EA85D-3EFF-386D-AC52-7742C5D755BB}"/>
                </a:ext>
              </a:extLst>
            </p:cNvPr>
            <p:cNvCxnSpPr>
              <a:cxnSpLocks/>
            </p:cNvCxnSpPr>
            <p:nvPr/>
          </p:nvCxnSpPr>
          <p:spPr>
            <a:xfrm>
              <a:off x="1320479" y="5839941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3" name="직선 연결선 2012">
              <a:extLst>
                <a:ext uri="{FF2B5EF4-FFF2-40B4-BE49-F238E27FC236}">
                  <a16:creationId xmlns:a16="http://schemas.microsoft.com/office/drawing/2014/main" id="{F4D82CCE-48E5-2EDA-B836-42D8216CDEEB}"/>
                </a:ext>
              </a:extLst>
            </p:cNvPr>
            <p:cNvCxnSpPr>
              <a:cxnSpLocks/>
            </p:cNvCxnSpPr>
            <p:nvPr/>
          </p:nvCxnSpPr>
          <p:spPr>
            <a:xfrm>
              <a:off x="1818160" y="5830417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9" name="사각형: 둥근 한쪽 모서리 1648">
            <a:extLst>
              <a:ext uri="{FF2B5EF4-FFF2-40B4-BE49-F238E27FC236}">
                <a16:creationId xmlns:a16="http://schemas.microsoft.com/office/drawing/2014/main" id="{6A461536-8EB2-F7C9-720B-327527D6BD36}"/>
              </a:ext>
            </a:extLst>
          </p:cNvPr>
          <p:cNvSpPr/>
          <p:nvPr/>
        </p:nvSpPr>
        <p:spPr>
          <a:xfrm flipH="1">
            <a:off x="986557" y="2346440"/>
            <a:ext cx="406516" cy="269348"/>
          </a:xfrm>
          <a:prstGeom prst="round1Rect">
            <a:avLst>
              <a:gd name="adj" fmla="val 9633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52" name="직사각형 1651">
            <a:extLst>
              <a:ext uri="{FF2B5EF4-FFF2-40B4-BE49-F238E27FC236}">
                <a16:creationId xmlns:a16="http://schemas.microsoft.com/office/drawing/2014/main" id="{8C538A6A-FF3D-7A33-193E-EB9927BA105F}"/>
              </a:ext>
            </a:extLst>
          </p:cNvPr>
          <p:cNvSpPr/>
          <p:nvPr/>
        </p:nvSpPr>
        <p:spPr>
          <a:xfrm>
            <a:off x="986556" y="2617240"/>
            <a:ext cx="1461871" cy="164918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</a:endParaRPr>
          </a:p>
        </p:txBody>
      </p:sp>
      <p:sp>
        <p:nvSpPr>
          <p:cNvPr id="1647" name="사각형: 둥근 모서리 1646">
            <a:extLst>
              <a:ext uri="{FF2B5EF4-FFF2-40B4-BE49-F238E27FC236}">
                <a16:creationId xmlns:a16="http://schemas.microsoft.com/office/drawing/2014/main" id="{43FEEBDE-0B36-C744-7FAC-B5030CB4097A}"/>
              </a:ext>
            </a:extLst>
          </p:cNvPr>
          <p:cNvSpPr/>
          <p:nvPr/>
        </p:nvSpPr>
        <p:spPr>
          <a:xfrm>
            <a:off x="983914" y="2343827"/>
            <a:ext cx="1467158" cy="3391167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56" name="직선 연결선 1655">
            <a:extLst>
              <a:ext uri="{FF2B5EF4-FFF2-40B4-BE49-F238E27FC236}">
                <a16:creationId xmlns:a16="http://schemas.microsoft.com/office/drawing/2014/main" id="{1098081C-EE06-F44E-C7D1-69807ACCB73D}"/>
              </a:ext>
            </a:extLst>
          </p:cNvPr>
          <p:cNvCxnSpPr>
            <a:cxnSpLocks/>
          </p:cNvCxnSpPr>
          <p:nvPr/>
        </p:nvCxnSpPr>
        <p:spPr>
          <a:xfrm>
            <a:off x="982587" y="2821737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9" name="직선 연결선 1658">
            <a:extLst>
              <a:ext uri="{FF2B5EF4-FFF2-40B4-BE49-F238E27FC236}">
                <a16:creationId xmlns:a16="http://schemas.microsoft.com/office/drawing/2014/main" id="{943EACD0-435E-6432-D720-A3406544F36B}"/>
              </a:ext>
            </a:extLst>
          </p:cNvPr>
          <p:cNvCxnSpPr>
            <a:cxnSpLocks/>
          </p:cNvCxnSpPr>
          <p:nvPr/>
        </p:nvCxnSpPr>
        <p:spPr>
          <a:xfrm>
            <a:off x="982587" y="3054195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0" name="직선 연결선 1659">
            <a:extLst>
              <a:ext uri="{FF2B5EF4-FFF2-40B4-BE49-F238E27FC236}">
                <a16:creationId xmlns:a16="http://schemas.microsoft.com/office/drawing/2014/main" id="{872EE03E-7880-311F-A2C5-CF165579C925}"/>
              </a:ext>
            </a:extLst>
          </p:cNvPr>
          <p:cNvCxnSpPr>
            <a:cxnSpLocks/>
          </p:cNvCxnSpPr>
          <p:nvPr/>
        </p:nvCxnSpPr>
        <p:spPr>
          <a:xfrm>
            <a:off x="984870" y="3088381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1" name="직선 연결선 1660">
            <a:extLst>
              <a:ext uri="{FF2B5EF4-FFF2-40B4-BE49-F238E27FC236}">
                <a16:creationId xmlns:a16="http://schemas.microsoft.com/office/drawing/2014/main" id="{A9641D5E-9FA5-999C-FF9D-93BBCB3AF5A6}"/>
              </a:ext>
            </a:extLst>
          </p:cNvPr>
          <p:cNvCxnSpPr>
            <a:cxnSpLocks/>
          </p:cNvCxnSpPr>
          <p:nvPr/>
        </p:nvCxnSpPr>
        <p:spPr>
          <a:xfrm>
            <a:off x="1309169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4" name="직선 연결선 1663">
            <a:extLst>
              <a:ext uri="{FF2B5EF4-FFF2-40B4-BE49-F238E27FC236}">
                <a16:creationId xmlns:a16="http://schemas.microsoft.com/office/drawing/2014/main" id="{807A4695-4722-E698-483B-7E1A4246CF91}"/>
              </a:ext>
            </a:extLst>
          </p:cNvPr>
          <p:cNvCxnSpPr>
            <a:cxnSpLocks/>
          </p:cNvCxnSpPr>
          <p:nvPr/>
        </p:nvCxnSpPr>
        <p:spPr>
          <a:xfrm>
            <a:off x="1633468" y="3094458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5" name="직선 연결선 1664">
            <a:extLst>
              <a:ext uri="{FF2B5EF4-FFF2-40B4-BE49-F238E27FC236}">
                <a16:creationId xmlns:a16="http://schemas.microsoft.com/office/drawing/2014/main" id="{60D44F7F-CD43-BCF0-E8EC-DDB36C6F8B1E}"/>
              </a:ext>
            </a:extLst>
          </p:cNvPr>
          <p:cNvCxnSpPr>
            <a:cxnSpLocks/>
          </p:cNvCxnSpPr>
          <p:nvPr/>
        </p:nvCxnSpPr>
        <p:spPr>
          <a:xfrm>
            <a:off x="1806567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6" name="직선 연결선 1665">
            <a:extLst>
              <a:ext uri="{FF2B5EF4-FFF2-40B4-BE49-F238E27FC236}">
                <a16:creationId xmlns:a16="http://schemas.microsoft.com/office/drawing/2014/main" id="{CAA2C5F4-BFA4-786B-D990-30F280A0A25C}"/>
              </a:ext>
            </a:extLst>
          </p:cNvPr>
          <p:cNvCxnSpPr>
            <a:cxnSpLocks/>
          </p:cNvCxnSpPr>
          <p:nvPr/>
        </p:nvCxnSpPr>
        <p:spPr>
          <a:xfrm>
            <a:off x="2130866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7" name="직선 연결선 1666">
            <a:extLst>
              <a:ext uri="{FF2B5EF4-FFF2-40B4-BE49-F238E27FC236}">
                <a16:creationId xmlns:a16="http://schemas.microsoft.com/office/drawing/2014/main" id="{8DDFAAFE-B3D5-945B-C2C6-5C90F30951C6}"/>
              </a:ext>
            </a:extLst>
          </p:cNvPr>
          <p:cNvCxnSpPr>
            <a:cxnSpLocks/>
          </p:cNvCxnSpPr>
          <p:nvPr/>
        </p:nvCxnSpPr>
        <p:spPr>
          <a:xfrm>
            <a:off x="1470558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9" name="직선 연결선 1668">
            <a:extLst>
              <a:ext uri="{FF2B5EF4-FFF2-40B4-BE49-F238E27FC236}">
                <a16:creationId xmlns:a16="http://schemas.microsoft.com/office/drawing/2014/main" id="{EAFBC0BD-B8E8-8CB1-8715-84D9615AE29C}"/>
              </a:ext>
            </a:extLst>
          </p:cNvPr>
          <p:cNvCxnSpPr>
            <a:cxnSpLocks/>
          </p:cNvCxnSpPr>
          <p:nvPr/>
        </p:nvCxnSpPr>
        <p:spPr>
          <a:xfrm>
            <a:off x="1967955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0" name="직선 연결선 1669">
            <a:extLst>
              <a:ext uri="{FF2B5EF4-FFF2-40B4-BE49-F238E27FC236}">
                <a16:creationId xmlns:a16="http://schemas.microsoft.com/office/drawing/2014/main" id="{55CC9885-0B14-6A24-4382-F43326E5AD6D}"/>
              </a:ext>
            </a:extLst>
          </p:cNvPr>
          <p:cNvCxnSpPr>
            <a:cxnSpLocks/>
          </p:cNvCxnSpPr>
          <p:nvPr/>
        </p:nvCxnSpPr>
        <p:spPr>
          <a:xfrm>
            <a:off x="2292254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1" name="직선 연결선 1670">
            <a:extLst>
              <a:ext uri="{FF2B5EF4-FFF2-40B4-BE49-F238E27FC236}">
                <a16:creationId xmlns:a16="http://schemas.microsoft.com/office/drawing/2014/main" id="{FE5FE441-1B63-EC22-6DE9-ADA81A5DF3EC}"/>
              </a:ext>
            </a:extLst>
          </p:cNvPr>
          <p:cNvCxnSpPr>
            <a:cxnSpLocks/>
          </p:cNvCxnSpPr>
          <p:nvPr/>
        </p:nvCxnSpPr>
        <p:spPr>
          <a:xfrm>
            <a:off x="1150826" y="310053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2" name="직선 연결선 1671">
            <a:extLst>
              <a:ext uri="{FF2B5EF4-FFF2-40B4-BE49-F238E27FC236}">
                <a16:creationId xmlns:a16="http://schemas.microsoft.com/office/drawing/2014/main" id="{168319B8-40AF-C62C-99E2-61D0FE2D6816}"/>
              </a:ext>
            </a:extLst>
          </p:cNvPr>
          <p:cNvCxnSpPr>
            <a:cxnSpLocks/>
          </p:cNvCxnSpPr>
          <p:nvPr/>
        </p:nvCxnSpPr>
        <p:spPr>
          <a:xfrm>
            <a:off x="982587" y="2785273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3" name="직선 연결선 1672">
            <a:extLst>
              <a:ext uri="{FF2B5EF4-FFF2-40B4-BE49-F238E27FC236}">
                <a16:creationId xmlns:a16="http://schemas.microsoft.com/office/drawing/2014/main" id="{AD7A53B0-FDB5-EE0F-09A7-E073632CD8C5}"/>
              </a:ext>
            </a:extLst>
          </p:cNvPr>
          <p:cNvCxnSpPr>
            <a:cxnSpLocks/>
          </p:cNvCxnSpPr>
          <p:nvPr/>
        </p:nvCxnSpPr>
        <p:spPr>
          <a:xfrm>
            <a:off x="978018" y="2616626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4" name="TextBox 1673">
            <a:extLst>
              <a:ext uri="{FF2B5EF4-FFF2-40B4-BE49-F238E27FC236}">
                <a16:creationId xmlns:a16="http://schemas.microsoft.com/office/drawing/2014/main" id="{FD7BC67A-80A0-9BBA-619D-34B726EA96CC}"/>
              </a:ext>
            </a:extLst>
          </p:cNvPr>
          <p:cNvSpPr txBox="1"/>
          <p:nvPr/>
        </p:nvSpPr>
        <p:spPr>
          <a:xfrm>
            <a:off x="962773" y="2341787"/>
            <a:ext cx="5425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1675" name="TextBox 1674">
            <a:extLst>
              <a:ext uri="{FF2B5EF4-FFF2-40B4-BE49-F238E27FC236}">
                <a16:creationId xmlns:a16="http://schemas.microsoft.com/office/drawing/2014/main" id="{651763A3-DCA7-AFA1-6B52-A5F0C6E3701E}"/>
              </a:ext>
            </a:extLst>
          </p:cNvPr>
          <p:cNvSpPr txBox="1"/>
          <p:nvPr/>
        </p:nvSpPr>
        <p:spPr>
          <a:xfrm>
            <a:off x="1060320" y="2580285"/>
            <a:ext cx="14492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 번 호 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77" name="직선 연결선 1676">
            <a:extLst>
              <a:ext uri="{FF2B5EF4-FFF2-40B4-BE49-F238E27FC236}">
                <a16:creationId xmlns:a16="http://schemas.microsoft.com/office/drawing/2014/main" id="{82348AED-3F09-4F62-3C5B-84543CB3FD51}"/>
              </a:ext>
            </a:extLst>
          </p:cNvPr>
          <p:cNvCxnSpPr>
            <a:cxnSpLocks/>
          </p:cNvCxnSpPr>
          <p:nvPr/>
        </p:nvCxnSpPr>
        <p:spPr>
          <a:xfrm>
            <a:off x="1309075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8" name="직선 연결선 1677">
            <a:extLst>
              <a:ext uri="{FF2B5EF4-FFF2-40B4-BE49-F238E27FC236}">
                <a16:creationId xmlns:a16="http://schemas.microsoft.com/office/drawing/2014/main" id="{764A7478-42B2-B9DB-946D-9AE65440CF77}"/>
              </a:ext>
            </a:extLst>
          </p:cNvPr>
          <p:cNvCxnSpPr>
            <a:cxnSpLocks/>
          </p:cNvCxnSpPr>
          <p:nvPr/>
        </p:nvCxnSpPr>
        <p:spPr>
          <a:xfrm>
            <a:off x="1633207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9" name="직선 연결선 1678">
            <a:extLst>
              <a:ext uri="{FF2B5EF4-FFF2-40B4-BE49-F238E27FC236}">
                <a16:creationId xmlns:a16="http://schemas.microsoft.com/office/drawing/2014/main" id="{7ED37C8C-06EC-7F09-2200-9D807C414EB7}"/>
              </a:ext>
            </a:extLst>
          </p:cNvPr>
          <p:cNvCxnSpPr>
            <a:cxnSpLocks/>
          </p:cNvCxnSpPr>
          <p:nvPr/>
        </p:nvCxnSpPr>
        <p:spPr>
          <a:xfrm>
            <a:off x="1796033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0" name="직선 연결선 1679">
            <a:extLst>
              <a:ext uri="{FF2B5EF4-FFF2-40B4-BE49-F238E27FC236}">
                <a16:creationId xmlns:a16="http://schemas.microsoft.com/office/drawing/2014/main" id="{EE50C60C-8662-07B6-B176-C7BAA6F2A60F}"/>
              </a:ext>
            </a:extLst>
          </p:cNvPr>
          <p:cNvCxnSpPr>
            <a:cxnSpLocks/>
          </p:cNvCxnSpPr>
          <p:nvPr/>
        </p:nvCxnSpPr>
        <p:spPr>
          <a:xfrm>
            <a:off x="2120165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1" name="직선 연결선 1680">
            <a:extLst>
              <a:ext uri="{FF2B5EF4-FFF2-40B4-BE49-F238E27FC236}">
                <a16:creationId xmlns:a16="http://schemas.microsoft.com/office/drawing/2014/main" id="{726163B2-B8DF-5E5D-6C85-A7027E212375}"/>
              </a:ext>
            </a:extLst>
          </p:cNvPr>
          <p:cNvCxnSpPr>
            <a:cxnSpLocks/>
          </p:cNvCxnSpPr>
          <p:nvPr/>
        </p:nvCxnSpPr>
        <p:spPr>
          <a:xfrm>
            <a:off x="1470381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2" name="직선 연결선 1681">
            <a:extLst>
              <a:ext uri="{FF2B5EF4-FFF2-40B4-BE49-F238E27FC236}">
                <a16:creationId xmlns:a16="http://schemas.microsoft.com/office/drawing/2014/main" id="{8F6E80C7-9BD6-E317-5E2A-0F6996708082}"/>
              </a:ext>
            </a:extLst>
          </p:cNvPr>
          <p:cNvCxnSpPr>
            <a:cxnSpLocks/>
          </p:cNvCxnSpPr>
          <p:nvPr/>
        </p:nvCxnSpPr>
        <p:spPr>
          <a:xfrm>
            <a:off x="1957339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3" name="직선 연결선 1682">
            <a:extLst>
              <a:ext uri="{FF2B5EF4-FFF2-40B4-BE49-F238E27FC236}">
                <a16:creationId xmlns:a16="http://schemas.microsoft.com/office/drawing/2014/main" id="{5A3AFCA4-A86E-DFB5-3D64-CB73E803A40B}"/>
              </a:ext>
            </a:extLst>
          </p:cNvPr>
          <p:cNvCxnSpPr>
            <a:cxnSpLocks/>
          </p:cNvCxnSpPr>
          <p:nvPr/>
        </p:nvCxnSpPr>
        <p:spPr>
          <a:xfrm>
            <a:off x="2281470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4" name="직선 연결선 1683">
            <a:extLst>
              <a:ext uri="{FF2B5EF4-FFF2-40B4-BE49-F238E27FC236}">
                <a16:creationId xmlns:a16="http://schemas.microsoft.com/office/drawing/2014/main" id="{B9A23EF7-7BFB-50EB-E4DD-51E9420F472B}"/>
              </a:ext>
            </a:extLst>
          </p:cNvPr>
          <p:cNvCxnSpPr>
            <a:cxnSpLocks/>
          </p:cNvCxnSpPr>
          <p:nvPr/>
        </p:nvCxnSpPr>
        <p:spPr>
          <a:xfrm>
            <a:off x="1147769" y="2829271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3" name="모서리가 둥근 직사각형 1002">
            <a:extLst>
              <a:ext uri="{FF2B5EF4-FFF2-40B4-BE49-F238E27FC236}">
                <a16:creationId xmlns:a16="http://schemas.microsoft.com/office/drawing/2014/main" id="{0377E3FB-4F60-2EB4-5A26-4F6208AE0943}"/>
              </a:ext>
            </a:extLst>
          </p:cNvPr>
          <p:cNvSpPr/>
          <p:nvPr/>
        </p:nvSpPr>
        <p:spPr>
          <a:xfrm>
            <a:off x="1209675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6" name="모서리가 둥근 직사각형 999">
            <a:extLst>
              <a:ext uri="{FF2B5EF4-FFF2-40B4-BE49-F238E27FC236}">
                <a16:creationId xmlns:a16="http://schemas.microsoft.com/office/drawing/2014/main" id="{0FCF2FEE-871D-1A36-C6C8-4163E2135733}"/>
              </a:ext>
            </a:extLst>
          </p:cNvPr>
          <p:cNvSpPr/>
          <p:nvPr/>
        </p:nvSpPr>
        <p:spPr>
          <a:xfrm>
            <a:off x="1206586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9" name="모서리가 둥근 직사각형 996">
            <a:extLst>
              <a:ext uri="{FF2B5EF4-FFF2-40B4-BE49-F238E27FC236}">
                <a16:creationId xmlns:a16="http://schemas.microsoft.com/office/drawing/2014/main" id="{23355FB0-9AA4-1DC5-341B-D10573647BCD}"/>
              </a:ext>
            </a:extLst>
          </p:cNvPr>
          <p:cNvSpPr/>
          <p:nvPr/>
        </p:nvSpPr>
        <p:spPr>
          <a:xfrm>
            <a:off x="1207294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2" name="모서리가 둥근 직사각형 993">
            <a:extLst>
              <a:ext uri="{FF2B5EF4-FFF2-40B4-BE49-F238E27FC236}">
                <a16:creationId xmlns:a16="http://schemas.microsoft.com/office/drawing/2014/main" id="{0D7E0F5C-C12B-7B40-754D-6F3AF46426E0}"/>
              </a:ext>
            </a:extLst>
          </p:cNvPr>
          <p:cNvSpPr/>
          <p:nvPr/>
        </p:nvSpPr>
        <p:spPr>
          <a:xfrm>
            <a:off x="1208316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990">
            <a:extLst>
              <a:ext uri="{FF2B5EF4-FFF2-40B4-BE49-F238E27FC236}">
                <a16:creationId xmlns:a16="http://schemas.microsoft.com/office/drawing/2014/main" id="{3BE7869E-6F67-6693-09E8-E20C092A17FC}"/>
              </a:ext>
            </a:extLst>
          </p:cNvPr>
          <p:cNvSpPr/>
          <p:nvPr/>
        </p:nvSpPr>
        <p:spPr>
          <a:xfrm>
            <a:off x="1209631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987">
            <a:extLst>
              <a:ext uri="{FF2B5EF4-FFF2-40B4-BE49-F238E27FC236}">
                <a16:creationId xmlns:a16="http://schemas.microsoft.com/office/drawing/2014/main" id="{3897C02A-4EFA-B8B0-D85C-E1532B68BA3D}"/>
              </a:ext>
            </a:extLst>
          </p:cNvPr>
          <p:cNvSpPr/>
          <p:nvPr/>
        </p:nvSpPr>
        <p:spPr>
          <a:xfrm>
            <a:off x="1208316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984">
            <a:extLst>
              <a:ext uri="{FF2B5EF4-FFF2-40B4-BE49-F238E27FC236}">
                <a16:creationId xmlns:a16="http://schemas.microsoft.com/office/drawing/2014/main" id="{2896B807-6C6B-6334-B287-7783B7CB1A92}"/>
              </a:ext>
            </a:extLst>
          </p:cNvPr>
          <p:cNvSpPr/>
          <p:nvPr/>
        </p:nvSpPr>
        <p:spPr>
          <a:xfrm>
            <a:off x="1205271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981">
            <a:extLst>
              <a:ext uri="{FF2B5EF4-FFF2-40B4-BE49-F238E27FC236}">
                <a16:creationId xmlns:a16="http://schemas.microsoft.com/office/drawing/2014/main" id="{1F1FBCF0-02DF-2928-301A-E9EF99BC8A81}"/>
              </a:ext>
            </a:extLst>
          </p:cNvPr>
          <p:cNvSpPr/>
          <p:nvPr/>
        </p:nvSpPr>
        <p:spPr>
          <a:xfrm>
            <a:off x="1209845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978">
            <a:extLst>
              <a:ext uri="{FF2B5EF4-FFF2-40B4-BE49-F238E27FC236}">
                <a16:creationId xmlns:a16="http://schemas.microsoft.com/office/drawing/2014/main" id="{812599DC-1BF4-E654-D6DF-AAA6DAC7C752}"/>
              </a:ext>
            </a:extLst>
          </p:cNvPr>
          <p:cNvSpPr/>
          <p:nvPr/>
        </p:nvSpPr>
        <p:spPr>
          <a:xfrm>
            <a:off x="1206246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975">
            <a:extLst>
              <a:ext uri="{FF2B5EF4-FFF2-40B4-BE49-F238E27FC236}">
                <a16:creationId xmlns:a16="http://schemas.microsoft.com/office/drawing/2014/main" id="{BB01CF6C-0458-2D9B-03F4-6AA356591294}"/>
              </a:ext>
            </a:extLst>
          </p:cNvPr>
          <p:cNvSpPr/>
          <p:nvPr/>
        </p:nvSpPr>
        <p:spPr>
          <a:xfrm>
            <a:off x="1206894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6" name="모서리가 둥근 직사각형 1002">
            <a:extLst>
              <a:ext uri="{FF2B5EF4-FFF2-40B4-BE49-F238E27FC236}">
                <a16:creationId xmlns:a16="http://schemas.microsoft.com/office/drawing/2014/main" id="{13D8DA01-8661-6ABB-DE86-2C81408F192E}"/>
              </a:ext>
            </a:extLst>
          </p:cNvPr>
          <p:cNvSpPr/>
          <p:nvPr/>
        </p:nvSpPr>
        <p:spPr>
          <a:xfrm>
            <a:off x="1374108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7" name="모서리가 둥근 직사각형 999">
            <a:extLst>
              <a:ext uri="{FF2B5EF4-FFF2-40B4-BE49-F238E27FC236}">
                <a16:creationId xmlns:a16="http://schemas.microsoft.com/office/drawing/2014/main" id="{251F8793-021E-4CD3-0EA1-BCB757EC4E8A}"/>
              </a:ext>
            </a:extLst>
          </p:cNvPr>
          <p:cNvSpPr/>
          <p:nvPr/>
        </p:nvSpPr>
        <p:spPr>
          <a:xfrm>
            <a:off x="1371019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8" name="모서리가 둥근 직사각형 996">
            <a:extLst>
              <a:ext uri="{FF2B5EF4-FFF2-40B4-BE49-F238E27FC236}">
                <a16:creationId xmlns:a16="http://schemas.microsoft.com/office/drawing/2014/main" id="{A0985394-5E84-4DAE-1B5F-1278B69BA114}"/>
              </a:ext>
            </a:extLst>
          </p:cNvPr>
          <p:cNvSpPr/>
          <p:nvPr/>
        </p:nvSpPr>
        <p:spPr>
          <a:xfrm>
            <a:off x="1371727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9" name="모서리가 둥근 직사각형 993">
            <a:extLst>
              <a:ext uri="{FF2B5EF4-FFF2-40B4-BE49-F238E27FC236}">
                <a16:creationId xmlns:a16="http://schemas.microsoft.com/office/drawing/2014/main" id="{1575409A-57C8-1E83-5382-36A23132C807}"/>
              </a:ext>
            </a:extLst>
          </p:cNvPr>
          <p:cNvSpPr/>
          <p:nvPr/>
        </p:nvSpPr>
        <p:spPr>
          <a:xfrm>
            <a:off x="1372749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0" name="모서리가 둥근 직사각형 990">
            <a:extLst>
              <a:ext uri="{FF2B5EF4-FFF2-40B4-BE49-F238E27FC236}">
                <a16:creationId xmlns:a16="http://schemas.microsoft.com/office/drawing/2014/main" id="{2677A91E-C07A-AEA5-5A06-BA2184D05F76}"/>
              </a:ext>
            </a:extLst>
          </p:cNvPr>
          <p:cNvSpPr/>
          <p:nvPr/>
        </p:nvSpPr>
        <p:spPr>
          <a:xfrm>
            <a:off x="1374064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1" name="모서리가 둥근 직사각형 987">
            <a:extLst>
              <a:ext uri="{FF2B5EF4-FFF2-40B4-BE49-F238E27FC236}">
                <a16:creationId xmlns:a16="http://schemas.microsoft.com/office/drawing/2014/main" id="{AEA64482-408E-BDCD-C962-A6E9B001D02B}"/>
              </a:ext>
            </a:extLst>
          </p:cNvPr>
          <p:cNvSpPr/>
          <p:nvPr/>
        </p:nvSpPr>
        <p:spPr>
          <a:xfrm>
            <a:off x="1372749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2" name="모서리가 둥근 직사각형 984">
            <a:extLst>
              <a:ext uri="{FF2B5EF4-FFF2-40B4-BE49-F238E27FC236}">
                <a16:creationId xmlns:a16="http://schemas.microsoft.com/office/drawing/2014/main" id="{45B1A631-99F7-B04A-1D70-19AC39D44EEB}"/>
              </a:ext>
            </a:extLst>
          </p:cNvPr>
          <p:cNvSpPr/>
          <p:nvPr/>
        </p:nvSpPr>
        <p:spPr>
          <a:xfrm>
            <a:off x="1369704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3" name="모서리가 둥근 직사각형 981">
            <a:extLst>
              <a:ext uri="{FF2B5EF4-FFF2-40B4-BE49-F238E27FC236}">
                <a16:creationId xmlns:a16="http://schemas.microsoft.com/office/drawing/2014/main" id="{77F6CBB0-C07C-CC5E-922A-330377936DBD}"/>
              </a:ext>
            </a:extLst>
          </p:cNvPr>
          <p:cNvSpPr/>
          <p:nvPr/>
        </p:nvSpPr>
        <p:spPr>
          <a:xfrm>
            <a:off x="1374278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4" name="모서리가 둥근 직사각형 978">
            <a:extLst>
              <a:ext uri="{FF2B5EF4-FFF2-40B4-BE49-F238E27FC236}">
                <a16:creationId xmlns:a16="http://schemas.microsoft.com/office/drawing/2014/main" id="{DBBFC092-0336-489D-5AC7-632BF55E1B01}"/>
              </a:ext>
            </a:extLst>
          </p:cNvPr>
          <p:cNvSpPr/>
          <p:nvPr/>
        </p:nvSpPr>
        <p:spPr>
          <a:xfrm>
            <a:off x="1370679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975">
            <a:extLst>
              <a:ext uri="{FF2B5EF4-FFF2-40B4-BE49-F238E27FC236}">
                <a16:creationId xmlns:a16="http://schemas.microsoft.com/office/drawing/2014/main" id="{DD6B463F-1331-67D6-2CC5-460F5A2B315F}"/>
              </a:ext>
            </a:extLst>
          </p:cNvPr>
          <p:cNvSpPr/>
          <p:nvPr/>
        </p:nvSpPr>
        <p:spPr>
          <a:xfrm>
            <a:off x="1371327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002">
            <a:extLst>
              <a:ext uri="{FF2B5EF4-FFF2-40B4-BE49-F238E27FC236}">
                <a16:creationId xmlns:a16="http://schemas.microsoft.com/office/drawing/2014/main" id="{7B074C74-F0E3-C3C5-5CCB-986CC8A3FC89}"/>
              </a:ext>
            </a:extLst>
          </p:cNvPr>
          <p:cNvSpPr/>
          <p:nvPr/>
        </p:nvSpPr>
        <p:spPr>
          <a:xfrm>
            <a:off x="1533973" y="314293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999">
            <a:extLst>
              <a:ext uri="{FF2B5EF4-FFF2-40B4-BE49-F238E27FC236}">
                <a16:creationId xmlns:a16="http://schemas.microsoft.com/office/drawing/2014/main" id="{A6768668-49B3-EF86-882E-E131B7ABA75E}"/>
              </a:ext>
            </a:extLst>
          </p:cNvPr>
          <p:cNvSpPr/>
          <p:nvPr/>
        </p:nvSpPr>
        <p:spPr>
          <a:xfrm>
            <a:off x="1530884" y="340802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996">
            <a:extLst>
              <a:ext uri="{FF2B5EF4-FFF2-40B4-BE49-F238E27FC236}">
                <a16:creationId xmlns:a16="http://schemas.microsoft.com/office/drawing/2014/main" id="{1D5AD0F5-D0C4-367D-12CA-521393C43F51}"/>
              </a:ext>
            </a:extLst>
          </p:cNvPr>
          <p:cNvSpPr/>
          <p:nvPr/>
        </p:nvSpPr>
        <p:spPr>
          <a:xfrm>
            <a:off x="1531592" y="367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993">
            <a:extLst>
              <a:ext uri="{FF2B5EF4-FFF2-40B4-BE49-F238E27FC236}">
                <a16:creationId xmlns:a16="http://schemas.microsoft.com/office/drawing/2014/main" id="{3A8BF28A-54A6-9576-33EC-86752DA1FB86}"/>
              </a:ext>
            </a:extLst>
          </p:cNvPr>
          <p:cNvSpPr/>
          <p:nvPr/>
        </p:nvSpPr>
        <p:spPr>
          <a:xfrm>
            <a:off x="1532614" y="393806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990">
            <a:extLst>
              <a:ext uri="{FF2B5EF4-FFF2-40B4-BE49-F238E27FC236}">
                <a16:creationId xmlns:a16="http://schemas.microsoft.com/office/drawing/2014/main" id="{B5A4A948-590C-C836-8887-ADB92F2EA0E9}"/>
              </a:ext>
            </a:extLst>
          </p:cNvPr>
          <p:cNvSpPr/>
          <p:nvPr/>
        </p:nvSpPr>
        <p:spPr>
          <a:xfrm>
            <a:off x="1533929" y="420639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987">
            <a:extLst>
              <a:ext uri="{FF2B5EF4-FFF2-40B4-BE49-F238E27FC236}">
                <a16:creationId xmlns:a16="http://schemas.microsoft.com/office/drawing/2014/main" id="{EC9E9244-F98D-AABA-EF0E-E7ECFD3D5DBC}"/>
              </a:ext>
            </a:extLst>
          </p:cNvPr>
          <p:cNvSpPr/>
          <p:nvPr/>
        </p:nvSpPr>
        <p:spPr>
          <a:xfrm>
            <a:off x="1532614" y="44746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984">
            <a:extLst>
              <a:ext uri="{FF2B5EF4-FFF2-40B4-BE49-F238E27FC236}">
                <a16:creationId xmlns:a16="http://schemas.microsoft.com/office/drawing/2014/main" id="{AB7ADAE8-897A-BF6F-0151-F98259ECA956}"/>
              </a:ext>
            </a:extLst>
          </p:cNvPr>
          <p:cNvSpPr/>
          <p:nvPr/>
        </p:nvSpPr>
        <p:spPr>
          <a:xfrm>
            <a:off x="1529569" y="47440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981">
            <a:extLst>
              <a:ext uri="{FF2B5EF4-FFF2-40B4-BE49-F238E27FC236}">
                <a16:creationId xmlns:a16="http://schemas.microsoft.com/office/drawing/2014/main" id="{2DD5A564-0B41-964C-F27C-0639E8451362}"/>
              </a:ext>
            </a:extLst>
          </p:cNvPr>
          <p:cNvSpPr/>
          <p:nvPr/>
        </p:nvSpPr>
        <p:spPr>
          <a:xfrm>
            <a:off x="1534143" y="50199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978">
            <a:extLst>
              <a:ext uri="{FF2B5EF4-FFF2-40B4-BE49-F238E27FC236}">
                <a16:creationId xmlns:a16="http://schemas.microsoft.com/office/drawing/2014/main" id="{DA381137-84DB-CBBB-B1EB-DC1EAD59948D}"/>
              </a:ext>
            </a:extLst>
          </p:cNvPr>
          <p:cNvSpPr/>
          <p:nvPr/>
        </p:nvSpPr>
        <p:spPr>
          <a:xfrm>
            <a:off x="1530544" y="528191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975">
            <a:extLst>
              <a:ext uri="{FF2B5EF4-FFF2-40B4-BE49-F238E27FC236}">
                <a16:creationId xmlns:a16="http://schemas.microsoft.com/office/drawing/2014/main" id="{E8A6D9DE-BD0E-E1AE-8055-637807389B74}"/>
              </a:ext>
            </a:extLst>
          </p:cNvPr>
          <p:cNvSpPr/>
          <p:nvPr/>
        </p:nvSpPr>
        <p:spPr>
          <a:xfrm>
            <a:off x="1531192" y="555534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002">
            <a:extLst>
              <a:ext uri="{FF2B5EF4-FFF2-40B4-BE49-F238E27FC236}">
                <a16:creationId xmlns:a16="http://schemas.microsoft.com/office/drawing/2014/main" id="{B4435D3B-95FE-D8D6-805E-AD5D9652109B}"/>
              </a:ext>
            </a:extLst>
          </p:cNvPr>
          <p:cNvSpPr/>
          <p:nvPr/>
        </p:nvSpPr>
        <p:spPr>
          <a:xfrm>
            <a:off x="1054768" y="31459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999">
            <a:extLst>
              <a:ext uri="{FF2B5EF4-FFF2-40B4-BE49-F238E27FC236}">
                <a16:creationId xmlns:a16="http://schemas.microsoft.com/office/drawing/2014/main" id="{8D694C7C-A83F-A37A-47D9-07235E5C9F93}"/>
              </a:ext>
            </a:extLst>
          </p:cNvPr>
          <p:cNvSpPr/>
          <p:nvPr/>
        </p:nvSpPr>
        <p:spPr>
          <a:xfrm>
            <a:off x="1046916" y="34110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996">
            <a:extLst>
              <a:ext uri="{FF2B5EF4-FFF2-40B4-BE49-F238E27FC236}">
                <a16:creationId xmlns:a16="http://schemas.microsoft.com/office/drawing/2014/main" id="{B940FF7C-38D2-B4FB-8DBD-6B474C3B1084}"/>
              </a:ext>
            </a:extLst>
          </p:cNvPr>
          <p:cNvSpPr/>
          <p:nvPr/>
        </p:nvSpPr>
        <p:spPr>
          <a:xfrm>
            <a:off x="1047624" y="368064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993">
            <a:extLst>
              <a:ext uri="{FF2B5EF4-FFF2-40B4-BE49-F238E27FC236}">
                <a16:creationId xmlns:a16="http://schemas.microsoft.com/office/drawing/2014/main" id="{AE37456D-B4D0-8CD9-E670-778527470FBE}"/>
              </a:ext>
            </a:extLst>
          </p:cNvPr>
          <p:cNvSpPr/>
          <p:nvPr/>
        </p:nvSpPr>
        <p:spPr>
          <a:xfrm>
            <a:off x="1048646" y="39411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990">
            <a:extLst>
              <a:ext uri="{FF2B5EF4-FFF2-40B4-BE49-F238E27FC236}">
                <a16:creationId xmlns:a16="http://schemas.microsoft.com/office/drawing/2014/main" id="{97FF4337-A784-ADE4-AAFA-755B42B8A735}"/>
              </a:ext>
            </a:extLst>
          </p:cNvPr>
          <p:cNvSpPr/>
          <p:nvPr/>
        </p:nvSpPr>
        <p:spPr>
          <a:xfrm>
            <a:off x="1049961" y="420943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987">
            <a:extLst>
              <a:ext uri="{FF2B5EF4-FFF2-40B4-BE49-F238E27FC236}">
                <a16:creationId xmlns:a16="http://schemas.microsoft.com/office/drawing/2014/main" id="{85A0CEE0-E81B-C21B-CC08-24519C70B1D2}"/>
              </a:ext>
            </a:extLst>
          </p:cNvPr>
          <p:cNvSpPr/>
          <p:nvPr/>
        </p:nvSpPr>
        <p:spPr>
          <a:xfrm>
            <a:off x="1048646" y="447766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984">
            <a:extLst>
              <a:ext uri="{FF2B5EF4-FFF2-40B4-BE49-F238E27FC236}">
                <a16:creationId xmlns:a16="http://schemas.microsoft.com/office/drawing/2014/main" id="{CA98266E-14F7-76AD-79CD-5F40E151257C}"/>
              </a:ext>
            </a:extLst>
          </p:cNvPr>
          <p:cNvSpPr/>
          <p:nvPr/>
        </p:nvSpPr>
        <p:spPr>
          <a:xfrm>
            <a:off x="1045601" y="474709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981">
            <a:extLst>
              <a:ext uri="{FF2B5EF4-FFF2-40B4-BE49-F238E27FC236}">
                <a16:creationId xmlns:a16="http://schemas.microsoft.com/office/drawing/2014/main" id="{23619CF9-6303-414A-B752-D66F64A4E110}"/>
              </a:ext>
            </a:extLst>
          </p:cNvPr>
          <p:cNvSpPr/>
          <p:nvPr/>
        </p:nvSpPr>
        <p:spPr>
          <a:xfrm>
            <a:off x="1050175" y="502297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978">
            <a:extLst>
              <a:ext uri="{FF2B5EF4-FFF2-40B4-BE49-F238E27FC236}">
                <a16:creationId xmlns:a16="http://schemas.microsoft.com/office/drawing/2014/main" id="{61ADA471-A65D-5CEB-0930-BDB033AE73BC}"/>
              </a:ext>
            </a:extLst>
          </p:cNvPr>
          <p:cNvSpPr/>
          <p:nvPr/>
        </p:nvSpPr>
        <p:spPr>
          <a:xfrm>
            <a:off x="1046576" y="528495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975">
            <a:extLst>
              <a:ext uri="{FF2B5EF4-FFF2-40B4-BE49-F238E27FC236}">
                <a16:creationId xmlns:a16="http://schemas.microsoft.com/office/drawing/2014/main" id="{99271868-E039-D57B-879A-06B0E91BED07}"/>
              </a:ext>
            </a:extLst>
          </p:cNvPr>
          <p:cNvSpPr/>
          <p:nvPr/>
        </p:nvSpPr>
        <p:spPr>
          <a:xfrm>
            <a:off x="1047224" y="555076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7" name="모서리가 둥근 직사각형 1002">
            <a:extLst>
              <a:ext uri="{FF2B5EF4-FFF2-40B4-BE49-F238E27FC236}">
                <a16:creationId xmlns:a16="http://schemas.microsoft.com/office/drawing/2014/main" id="{8FFB7E88-2F05-BC2A-08CD-0D28E778CBBB}"/>
              </a:ext>
            </a:extLst>
          </p:cNvPr>
          <p:cNvSpPr/>
          <p:nvPr/>
        </p:nvSpPr>
        <p:spPr>
          <a:xfrm>
            <a:off x="2017280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8" name="모서리가 둥근 직사각형 999">
            <a:extLst>
              <a:ext uri="{FF2B5EF4-FFF2-40B4-BE49-F238E27FC236}">
                <a16:creationId xmlns:a16="http://schemas.microsoft.com/office/drawing/2014/main" id="{6DFD8604-CA22-7B76-E168-CAB8578A430E}"/>
              </a:ext>
            </a:extLst>
          </p:cNvPr>
          <p:cNvSpPr/>
          <p:nvPr/>
        </p:nvSpPr>
        <p:spPr>
          <a:xfrm>
            <a:off x="2016572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9" name="모서리가 둥근 직사각형 996">
            <a:extLst>
              <a:ext uri="{FF2B5EF4-FFF2-40B4-BE49-F238E27FC236}">
                <a16:creationId xmlns:a16="http://schemas.microsoft.com/office/drawing/2014/main" id="{1CD962D4-F9E0-B166-4EAA-5A138A5BB3A2}"/>
              </a:ext>
            </a:extLst>
          </p:cNvPr>
          <p:cNvSpPr/>
          <p:nvPr/>
        </p:nvSpPr>
        <p:spPr>
          <a:xfrm>
            <a:off x="2017280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0" name="모서리가 둥근 직사각형 993">
            <a:extLst>
              <a:ext uri="{FF2B5EF4-FFF2-40B4-BE49-F238E27FC236}">
                <a16:creationId xmlns:a16="http://schemas.microsoft.com/office/drawing/2014/main" id="{2B0D6AC4-D3D4-732D-0BA9-1A55669B24DC}"/>
              </a:ext>
            </a:extLst>
          </p:cNvPr>
          <p:cNvSpPr/>
          <p:nvPr/>
        </p:nvSpPr>
        <p:spPr>
          <a:xfrm>
            <a:off x="2018302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1" name="모서리가 둥근 직사각형 990">
            <a:extLst>
              <a:ext uri="{FF2B5EF4-FFF2-40B4-BE49-F238E27FC236}">
                <a16:creationId xmlns:a16="http://schemas.microsoft.com/office/drawing/2014/main" id="{DFFD03CA-A2A1-A799-D6D0-FA24492AE942}"/>
              </a:ext>
            </a:extLst>
          </p:cNvPr>
          <p:cNvSpPr/>
          <p:nvPr/>
        </p:nvSpPr>
        <p:spPr>
          <a:xfrm>
            <a:off x="2019617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2" name="모서리가 둥근 직사각형 987">
            <a:extLst>
              <a:ext uri="{FF2B5EF4-FFF2-40B4-BE49-F238E27FC236}">
                <a16:creationId xmlns:a16="http://schemas.microsoft.com/office/drawing/2014/main" id="{FEA446F5-C852-C26C-B07F-1C3D2D99E430}"/>
              </a:ext>
            </a:extLst>
          </p:cNvPr>
          <p:cNvSpPr/>
          <p:nvPr/>
        </p:nvSpPr>
        <p:spPr>
          <a:xfrm>
            <a:off x="2018302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3" name="모서리가 둥근 직사각형 984">
            <a:extLst>
              <a:ext uri="{FF2B5EF4-FFF2-40B4-BE49-F238E27FC236}">
                <a16:creationId xmlns:a16="http://schemas.microsoft.com/office/drawing/2014/main" id="{1230B215-D04A-B230-4411-9B41B01B3D63}"/>
              </a:ext>
            </a:extLst>
          </p:cNvPr>
          <p:cNvSpPr/>
          <p:nvPr/>
        </p:nvSpPr>
        <p:spPr>
          <a:xfrm>
            <a:off x="2015257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4" name="모서리가 둥근 직사각형 981">
            <a:extLst>
              <a:ext uri="{FF2B5EF4-FFF2-40B4-BE49-F238E27FC236}">
                <a16:creationId xmlns:a16="http://schemas.microsoft.com/office/drawing/2014/main" id="{91E40281-E705-FDEE-7F47-6AD5516767C1}"/>
              </a:ext>
            </a:extLst>
          </p:cNvPr>
          <p:cNvSpPr/>
          <p:nvPr/>
        </p:nvSpPr>
        <p:spPr>
          <a:xfrm>
            <a:off x="2019831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5" name="모서리가 둥근 직사각형 978">
            <a:extLst>
              <a:ext uri="{FF2B5EF4-FFF2-40B4-BE49-F238E27FC236}">
                <a16:creationId xmlns:a16="http://schemas.microsoft.com/office/drawing/2014/main" id="{DB32361C-F15E-FC52-2689-52BB70C1A52B}"/>
              </a:ext>
            </a:extLst>
          </p:cNvPr>
          <p:cNvSpPr/>
          <p:nvPr/>
        </p:nvSpPr>
        <p:spPr>
          <a:xfrm>
            <a:off x="2016232" y="527998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6" name="모서리가 둥근 직사각형 975">
            <a:extLst>
              <a:ext uri="{FF2B5EF4-FFF2-40B4-BE49-F238E27FC236}">
                <a16:creationId xmlns:a16="http://schemas.microsoft.com/office/drawing/2014/main" id="{A473AED6-F487-F98E-897D-4A1357643296}"/>
              </a:ext>
            </a:extLst>
          </p:cNvPr>
          <p:cNvSpPr/>
          <p:nvPr/>
        </p:nvSpPr>
        <p:spPr>
          <a:xfrm>
            <a:off x="2016880" y="55486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8" name="모서리가 둥근 직사각형 1002">
            <a:extLst>
              <a:ext uri="{FF2B5EF4-FFF2-40B4-BE49-F238E27FC236}">
                <a16:creationId xmlns:a16="http://schemas.microsoft.com/office/drawing/2014/main" id="{93DB5D08-69E0-4236-792B-4349963919EE}"/>
              </a:ext>
            </a:extLst>
          </p:cNvPr>
          <p:cNvSpPr/>
          <p:nvPr/>
        </p:nvSpPr>
        <p:spPr>
          <a:xfrm>
            <a:off x="2181713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9" name="모서리가 둥근 직사각형 999">
            <a:extLst>
              <a:ext uri="{FF2B5EF4-FFF2-40B4-BE49-F238E27FC236}">
                <a16:creationId xmlns:a16="http://schemas.microsoft.com/office/drawing/2014/main" id="{00FBA589-DF8E-50C8-4236-29AEF78DBCEE}"/>
              </a:ext>
            </a:extLst>
          </p:cNvPr>
          <p:cNvSpPr/>
          <p:nvPr/>
        </p:nvSpPr>
        <p:spPr>
          <a:xfrm>
            <a:off x="2181005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0" name="모서리가 둥근 직사각형 996">
            <a:extLst>
              <a:ext uri="{FF2B5EF4-FFF2-40B4-BE49-F238E27FC236}">
                <a16:creationId xmlns:a16="http://schemas.microsoft.com/office/drawing/2014/main" id="{67419580-8EC9-1F24-7A7A-3C2F28E57508}"/>
              </a:ext>
            </a:extLst>
          </p:cNvPr>
          <p:cNvSpPr/>
          <p:nvPr/>
        </p:nvSpPr>
        <p:spPr>
          <a:xfrm>
            <a:off x="2181713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1" name="모서리가 둥근 직사각형 993">
            <a:extLst>
              <a:ext uri="{FF2B5EF4-FFF2-40B4-BE49-F238E27FC236}">
                <a16:creationId xmlns:a16="http://schemas.microsoft.com/office/drawing/2014/main" id="{429D1AA3-22E8-259B-28F9-A8EA8941EB77}"/>
              </a:ext>
            </a:extLst>
          </p:cNvPr>
          <p:cNvSpPr/>
          <p:nvPr/>
        </p:nvSpPr>
        <p:spPr>
          <a:xfrm>
            <a:off x="2182735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2" name="모서리가 둥근 직사각형 990">
            <a:extLst>
              <a:ext uri="{FF2B5EF4-FFF2-40B4-BE49-F238E27FC236}">
                <a16:creationId xmlns:a16="http://schemas.microsoft.com/office/drawing/2014/main" id="{F0BBE8A2-C27F-5A60-52F0-324AD3211106}"/>
              </a:ext>
            </a:extLst>
          </p:cNvPr>
          <p:cNvSpPr/>
          <p:nvPr/>
        </p:nvSpPr>
        <p:spPr>
          <a:xfrm>
            <a:off x="2184050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3" name="모서리가 둥근 직사각형 987">
            <a:extLst>
              <a:ext uri="{FF2B5EF4-FFF2-40B4-BE49-F238E27FC236}">
                <a16:creationId xmlns:a16="http://schemas.microsoft.com/office/drawing/2014/main" id="{8286B89E-119D-1D5B-AE11-C5FFC2E644A2}"/>
              </a:ext>
            </a:extLst>
          </p:cNvPr>
          <p:cNvSpPr/>
          <p:nvPr/>
        </p:nvSpPr>
        <p:spPr>
          <a:xfrm>
            <a:off x="2182735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4" name="모서리가 둥근 직사각형 984">
            <a:extLst>
              <a:ext uri="{FF2B5EF4-FFF2-40B4-BE49-F238E27FC236}">
                <a16:creationId xmlns:a16="http://schemas.microsoft.com/office/drawing/2014/main" id="{2EC3115E-BEAA-28E6-79AB-14451CC5C3E5}"/>
              </a:ext>
            </a:extLst>
          </p:cNvPr>
          <p:cNvSpPr/>
          <p:nvPr/>
        </p:nvSpPr>
        <p:spPr>
          <a:xfrm>
            <a:off x="2179690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5" name="모서리가 둥근 직사각형 981">
            <a:extLst>
              <a:ext uri="{FF2B5EF4-FFF2-40B4-BE49-F238E27FC236}">
                <a16:creationId xmlns:a16="http://schemas.microsoft.com/office/drawing/2014/main" id="{713D92DC-6631-960D-14B9-0C6F0A514B66}"/>
              </a:ext>
            </a:extLst>
          </p:cNvPr>
          <p:cNvSpPr/>
          <p:nvPr/>
        </p:nvSpPr>
        <p:spPr>
          <a:xfrm>
            <a:off x="2184264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6" name="모서리가 둥근 직사각형 978">
            <a:extLst>
              <a:ext uri="{FF2B5EF4-FFF2-40B4-BE49-F238E27FC236}">
                <a16:creationId xmlns:a16="http://schemas.microsoft.com/office/drawing/2014/main" id="{23B3A210-BD5E-1C92-7BCE-7536DEF52658}"/>
              </a:ext>
            </a:extLst>
          </p:cNvPr>
          <p:cNvSpPr/>
          <p:nvPr/>
        </p:nvSpPr>
        <p:spPr>
          <a:xfrm>
            <a:off x="2180665" y="528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7" name="모서리가 둥근 직사각형 975">
            <a:extLst>
              <a:ext uri="{FF2B5EF4-FFF2-40B4-BE49-F238E27FC236}">
                <a16:creationId xmlns:a16="http://schemas.microsoft.com/office/drawing/2014/main" id="{7E062362-D244-3E13-C001-66AF85523E57}"/>
              </a:ext>
            </a:extLst>
          </p:cNvPr>
          <p:cNvSpPr/>
          <p:nvPr/>
        </p:nvSpPr>
        <p:spPr>
          <a:xfrm>
            <a:off x="2181313" y="555627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9" name="모서리가 둥근 직사각형 1002">
            <a:extLst>
              <a:ext uri="{FF2B5EF4-FFF2-40B4-BE49-F238E27FC236}">
                <a16:creationId xmlns:a16="http://schemas.microsoft.com/office/drawing/2014/main" id="{BDE7DBA8-ED87-C437-4880-2016DEAB9AB5}"/>
              </a:ext>
            </a:extLst>
          </p:cNvPr>
          <p:cNvSpPr/>
          <p:nvPr/>
        </p:nvSpPr>
        <p:spPr>
          <a:xfrm>
            <a:off x="2341579" y="31334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0" name="모서리가 둥근 직사각형 999">
            <a:extLst>
              <a:ext uri="{FF2B5EF4-FFF2-40B4-BE49-F238E27FC236}">
                <a16:creationId xmlns:a16="http://schemas.microsoft.com/office/drawing/2014/main" id="{B755FD9A-CB89-AC56-5692-C75502820CC9}"/>
              </a:ext>
            </a:extLst>
          </p:cNvPr>
          <p:cNvSpPr/>
          <p:nvPr/>
        </p:nvSpPr>
        <p:spPr>
          <a:xfrm>
            <a:off x="2340871" y="3400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1" name="모서리가 둥근 직사각형 996">
            <a:extLst>
              <a:ext uri="{FF2B5EF4-FFF2-40B4-BE49-F238E27FC236}">
                <a16:creationId xmlns:a16="http://schemas.microsoft.com/office/drawing/2014/main" id="{B5BB84A5-5281-24F7-1799-148F40610EEE}"/>
              </a:ext>
            </a:extLst>
          </p:cNvPr>
          <p:cNvSpPr/>
          <p:nvPr/>
        </p:nvSpPr>
        <p:spPr>
          <a:xfrm>
            <a:off x="2341579" y="36704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2" name="모서리가 둥근 직사각형 993">
            <a:extLst>
              <a:ext uri="{FF2B5EF4-FFF2-40B4-BE49-F238E27FC236}">
                <a16:creationId xmlns:a16="http://schemas.microsoft.com/office/drawing/2014/main" id="{07756A9F-F688-A674-224B-2DDD11B8A4B0}"/>
              </a:ext>
            </a:extLst>
          </p:cNvPr>
          <p:cNvSpPr/>
          <p:nvPr/>
        </p:nvSpPr>
        <p:spPr>
          <a:xfrm>
            <a:off x="2342601" y="39428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3" name="모서리가 둥근 직사각형 990">
            <a:extLst>
              <a:ext uri="{FF2B5EF4-FFF2-40B4-BE49-F238E27FC236}">
                <a16:creationId xmlns:a16="http://schemas.microsoft.com/office/drawing/2014/main" id="{71F71C5C-9013-9FB7-EC20-0ABD9799D55C}"/>
              </a:ext>
            </a:extLst>
          </p:cNvPr>
          <p:cNvSpPr/>
          <p:nvPr/>
        </p:nvSpPr>
        <p:spPr>
          <a:xfrm>
            <a:off x="2343916" y="42111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4" name="모서리가 둥근 직사각형 987">
            <a:extLst>
              <a:ext uri="{FF2B5EF4-FFF2-40B4-BE49-F238E27FC236}">
                <a16:creationId xmlns:a16="http://schemas.microsoft.com/office/drawing/2014/main" id="{DBAE1DF0-16A7-910C-BF3F-892B893002A2}"/>
              </a:ext>
            </a:extLst>
          </p:cNvPr>
          <p:cNvSpPr/>
          <p:nvPr/>
        </p:nvSpPr>
        <p:spPr>
          <a:xfrm>
            <a:off x="2342601" y="44793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5" name="모서리가 둥근 직사각형 984">
            <a:extLst>
              <a:ext uri="{FF2B5EF4-FFF2-40B4-BE49-F238E27FC236}">
                <a16:creationId xmlns:a16="http://schemas.microsoft.com/office/drawing/2014/main" id="{896F89C6-D043-786D-753D-4CBD8785F144}"/>
              </a:ext>
            </a:extLst>
          </p:cNvPr>
          <p:cNvSpPr/>
          <p:nvPr/>
        </p:nvSpPr>
        <p:spPr>
          <a:xfrm>
            <a:off x="2339556" y="47488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6" name="모서리가 둥근 직사각형 981">
            <a:extLst>
              <a:ext uri="{FF2B5EF4-FFF2-40B4-BE49-F238E27FC236}">
                <a16:creationId xmlns:a16="http://schemas.microsoft.com/office/drawing/2014/main" id="{67EB9B0E-8991-79A9-4277-31282075E487}"/>
              </a:ext>
            </a:extLst>
          </p:cNvPr>
          <p:cNvSpPr/>
          <p:nvPr/>
        </p:nvSpPr>
        <p:spPr>
          <a:xfrm>
            <a:off x="2344130" y="50246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7" name="모서리가 둥근 직사각형 978">
            <a:extLst>
              <a:ext uri="{FF2B5EF4-FFF2-40B4-BE49-F238E27FC236}">
                <a16:creationId xmlns:a16="http://schemas.microsoft.com/office/drawing/2014/main" id="{DB867EB4-1290-6375-0304-D5DF28F7F977}"/>
              </a:ext>
            </a:extLst>
          </p:cNvPr>
          <p:cNvSpPr/>
          <p:nvPr/>
        </p:nvSpPr>
        <p:spPr>
          <a:xfrm>
            <a:off x="2340531" y="529064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8" name="모서리가 둥근 직사각형 975">
            <a:extLst>
              <a:ext uri="{FF2B5EF4-FFF2-40B4-BE49-F238E27FC236}">
                <a16:creationId xmlns:a16="http://schemas.microsoft.com/office/drawing/2014/main" id="{C0A8B4D9-805E-EE3E-63C3-E7D6D828F929}"/>
              </a:ext>
            </a:extLst>
          </p:cNvPr>
          <p:cNvSpPr/>
          <p:nvPr/>
        </p:nvSpPr>
        <p:spPr>
          <a:xfrm>
            <a:off x="2341179" y="555169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0" name="모서리가 둥근 직사각형 1002">
            <a:extLst>
              <a:ext uri="{FF2B5EF4-FFF2-40B4-BE49-F238E27FC236}">
                <a16:creationId xmlns:a16="http://schemas.microsoft.com/office/drawing/2014/main" id="{0DF4A5CF-9D26-4E73-92E9-C75A8BBE7F17}"/>
              </a:ext>
            </a:extLst>
          </p:cNvPr>
          <p:cNvSpPr/>
          <p:nvPr/>
        </p:nvSpPr>
        <p:spPr>
          <a:xfrm>
            <a:off x="1852847" y="31364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1" name="모서리가 둥근 직사각형 999">
            <a:extLst>
              <a:ext uri="{FF2B5EF4-FFF2-40B4-BE49-F238E27FC236}">
                <a16:creationId xmlns:a16="http://schemas.microsoft.com/office/drawing/2014/main" id="{3FB02C61-CA96-46A2-B6E4-FCDAD5E8FD79}"/>
              </a:ext>
            </a:extLst>
          </p:cNvPr>
          <p:cNvSpPr/>
          <p:nvPr/>
        </p:nvSpPr>
        <p:spPr>
          <a:xfrm>
            <a:off x="1852139" y="340391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2" name="모서리가 둥근 직사각형 996">
            <a:extLst>
              <a:ext uri="{FF2B5EF4-FFF2-40B4-BE49-F238E27FC236}">
                <a16:creationId xmlns:a16="http://schemas.microsoft.com/office/drawing/2014/main" id="{5614A0C9-2572-0B47-916C-5D72CE7DBA13}"/>
              </a:ext>
            </a:extLst>
          </p:cNvPr>
          <p:cNvSpPr/>
          <p:nvPr/>
        </p:nvSpPr>
        <p:spPr>
          <a:xfrm>
            <a:off x="1852847" y="367350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3" name="모서리가 둥근 직사각형 993">
            <a:extLst>
              <a:ext uri="{FF2B5EF4-FFF2-40B4-BE49-F238E27FC236}">
                <a16:creationId xmlns:a16="http://schemas.microsoft.com/office/drawing/2014/main" id="{6F8BD117-ADF1-7AD1-C8CC-EB8F873D4FFB}"/>
              </a:ext>
            </a:extLst>
          </p:cNvPr>
          <p:cNvSpPr/>
          <p:nvPr/>
        </p:nvSpPr>
        <p:spPr>
          <a:xfrm>
            <a:off x="1853869" y="394586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4" name="모서리가 둥근 직사각형 990">
            <a:extLst>
              <a:ext uri="{FF2B5EF4-FFF2-40B4-BE49-F238E27FC236}">
                <a16:creationId xmlns:a16="http://schemas.microsoft.com/office/drawing/2014/main" id="{938D2DDF-05B3-750E-42C1-FA3BCDAD5B35}"/>
              </a:ext>
            </a:extLst>
          </p:cNvPr>
          <p:cNvSpPr/>
          <p:nvPr/>
        </p:nvSpPr>
        <p:spPr>
          <a:xfrm>
            <a:off x="1855184" y="42142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5" name="모서리가 둥근 직사각형 987">
            <a:extLst>
              <a:ext uri="{FF2B5EF4-FFF2-40B4-BE49-F238E27FC236}">
                <a16:creationId xmlns:a16="http://schemas.microsoft.com/office/drawing/2014/main" id="{05E6A8E2-B7C0-C31A-88B8-A916DD514F3D}"/>
              </a:ext>
            </a:extLst>
          </p:cNvPr>
          <p:cNvSpPr/>
          <p:nvPr/>
        </p:nvSpPr>
        <p:spPr>
          <a:xfrm>
            <a:off x="1853869" y="448242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6" name="모서리가 둥근 직사각형 984">
            <a:extLst>
              <a:ext uri="{FF2B5EF4-FFF2-40B4-BE49-F238E27FC236}">
                <a16:creationId xmlns:a16="http://schemas.microsoft.com/office/drawing/2014/main" id="{26B6503D-B83F-46D4-A90A-E9DA627AE07B}"/>
              </a:ext>
            </a:extLst>
          </p:cNvPr>
          <p:cNvSpPr/>
          <p:nvPr/>
        </p:nvSpPr>
        <p:spPr>
          <a:xfrm>
            <a:off x="1850824" y="47518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7" name="모서리가 둥근 직사각형 981">
            <a:extLst>
              <a:ext uri="{FF2B5EF4-FFF2-40B4-BE49-F238E27FC236}">
                <a16:creationId xmlns:a16="http://schemas.microsoft.com/office/drawing/2014/main" id="{405EA09E-B8C8-AFB6-F688-E8A957F45E65}"/>
              </a:ext>
            </a:extLst>
          </p:cNvPr>
          <p:cNvSpPr/>
          <p:nvPr/>
        </p:nvSpPr>
        <p:spPr>
          <a:xfrm>
            <a:off x="1855398" y="50277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8" name="모서리가 둥근 직사각형 978">
            <a:extLst>
              <a:ext uri="{FF2B5EF4-FFF2-40B4-BE49-F238E27FC236}">
                <a16:creationId xmlns:a16="http://schemas.microsoft.com/office/drawing/2014/main" id="{98DFFDDA-60AB-B52A-D92C-A8D9453C13AF}"/>
              </a:ext>
            </a:extLst>
          </p:cNvPr>
          <p:cNvSpPr/>
          <p:nvPr/>
        </p:nvSpPr>
        <p:spPr>
          <a:xfrm>
            <a:off x="1851799" y="52860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9" name="모서리가 둥근 직사각형 975">
            <a:extLst>
              <a:ext uri="{FF2B5EF4-FFF2-40B4-BE49-F238E27FC236}">
                <a16:creationId xmlns:a16="http://schemas.microsoft.com/office/drawing/2014/main" id="{3E511F5F-E27E-37C2-B294-3294E6ACF03A}"/>
              </a:ext>
            </a:extLst>
          </p:cNvPr>
          <p:cNvSpPr/>
          <p:nvPr/>
        </p:nvSpPr>
        <p:spPr>
          <a:xfrm>
            <a:off x="1852447" y="555473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5" name="TextBox 2014">
            <a:extLst>
              <a:ext uri="{FF2B5EF4-FFF2-40B4-BE49-F238E27FC236}">
                <a16:creationId xmlns:a16="http://schemas.microsoft.com/office/drawing/2014/main" id="{C0B7504F-2372-2B94-6BF4-D3DB83D1CDE2}"/>
              </a:ext>
            </a:extLst>
          </p:cNvPr>
          <p:cNvSpPr txBox="1"/>
          <p:nvPr/>
        </p:nvSpPr>
        <p:spPr>
          <a:xfrm>
            <a:off x="1591405" y="276028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2016" name="TextBox 2015">
            <a:extLst>
              <a:ext uri="{FF2B5EF4-FFF2-40B4-BE49-F238E27FC236}">
                <a16:creationId xmlns:a16="http://schemas.microsoft.com/office/drawing/2014/main" id="{B27C28C9-176E-CD17-B9D3-EB1CCDB98750}"/>
              </a:ext>
            </a:extLst>
          </p:cNvPr>
          <p:cNvSpPr txBox="1"/>
          <p:nvPr/>
        </p:nvSpPr>
        <p:spPr>
          <a:xfrm>
            <a:off x="1598713" y="422614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718" name="모서리가 둥근 직사각형 1001">
            <a:extLst>
              <a:ext uri="{FF2B5EF4-FFF2-40B4-BE49-F238E27FC236}">
                <a16:creationId xmlns:a16="http://schemas.microsoft.com/office/drawing/2014/main" id="{EBDBCF92-7C0D-A130-E564-89656B2088B7}"/>
              </a:ext>
            </a:extLst>
          </p:cNvPr>
          <p:cNvSpPr/>
          <p:nvPr/>
        </p:nvSpPr>
        <p:spPr>
          <a:xfrm>
            <a:off x="7897103" y="406637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9" name="모서리가 둥근 직사각형 1002">
            <a:extLst>
              <a:ext uri="{FF2B5EF4-FFF2-40B4-BE49-F238E27FC236}">
                <a16:creationId xmlns:a16="http://schemas.microsoft.com/office/drawing/2014/main" id="{5113B3A9-59FE-74DA-1557-6AC6182EA5E2}"/>
              </a:ext>
            </a:extLst>
          </p:cNvPr>
          <p:cNvSpPr/>
          <p:nvPr/>
        </p:nvSpPr>
        <p:spPr>
          <a:xfrm>
            <a:off x="8059879" y="406505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0" name="모서리가 둥근 직사각형 997">
            <a:extLst>
              <a:ext uri="{FF2B5EF4-FFF2-40B4-BE49-F238E27FC236}">
                <a16:creationId xmlns:a16="http://schemas.microsoft.com/office/drawing/2014/main" id="{CF4FDBF7-36C9-4B14-A2EB-D169BB230DC3}"/>
              </a:ext>
            </a:extLst>
          </p:cNvPr>
          <p:cNvSpPr/>
          <p:nvPr/>
        </p:nvSpPr>
        <p:spPr>
          <a:xfrm>
            <a:off x="7733602" y="433798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1" name="모서리가 둥근 직사각형 998">
            <a:extLst>
              <a:ext uri="{FF2B5EF4-FFF2-40B4-BE49-F238E27FC236}">
                <a16:creationId xmlns:a16="http://schemas.microsoft.com/office/drawing/2014/main" id="{BE25A764-191A-180E-234D-C46C23DD8738}"/>
              </a:ext>
            </a:extLst>
          </p:cNvPr>
          <p:cNvSpPr/>
          <p:nvPr/>
        </p:nvSpPr>
        <p:spPr>
          <a:xfrm>
            <a:off x="7896382" y="433700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2" name="모서리가 둥근 직사각형 999">
            <a:extLst>
              <a:ext uri="{FF2B5EF4-FFF2-40B4-BE49-F238E27FC236}">
                <a16:creationId xmlns:a16="http://schemas.microsoft.com/office/drawing/2014/main" id="{409DB1CF-9654-D3C9-F4F6-472E8F055D6E}"/>
              </a:ext>
            </a:extLst>
          </p:cNvPr>
          <p:cNvSpPr/>
          <p:nvPr/>
        </p:nvSpPr>
        <p:spPr>
          <a:xfrm>
            <a:off x="8059158" y="433567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3" name="모서리가 둥근 직사각형 994">
            <a:extLst>
              <a:ext uri="{FF2B5EF4-FFF2-40B4-BE49-F238E27FC236}">
                <a16:creationId xmlns:a16="http://schemas.microsoft.com/office/drawing/2014/main" id="{6F38D1D9-3E6F-D1E2-8E08-D9796A229516}"/>
              </a:ext>
            </a:extLst>
          </p:cNvPr>
          <p:cNvSpPr/>
          <p:nvPr/>
        </p:nvSpPr>
        <p:spPr>
          <a:xfrm>
            <a:off x="7734323" y="461075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4" name="모서리가 둥근 직사각형 995">
            <a:extLst>
              <a:ext uri="{FF2B5EF4-FFF2-40B4-BE49-F238E27FC236}">
                <a16:creationId xmlns:a16="http://schemas.microsoft.com/office/drawing/2014/main" id="{BCE4D962-4795-B426-171E-355F9460D733}"/>
              </a:ext>
            </a:extLst>
          </p:cNvPr>
          <p:cNvSpPr/>
          <p:nvPr/>
        </p:nvSpPr>
        <p:spPr>
          <a:xfrm>
            <a:off x="7897103" y="460977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5" name="모서리가 둥근 직사각형 996">
            <a:extLst>
              <a:ext uri="{FF2B5EF4-FFF2-40B4-BE49-F238E27FC236}">
                <a16:creationId xmlns:a16="http://schemas.microsoft.com/office/drawing/2014/main" id="{FB813F93-6A6F-8EA1-D130-3BAB6425F59F}"/>
              </a:ext>
            </a:extLst>
          </p:cNvPr>
          <p:cNvSpPr/>
          <p:nvPr/>
        </p:nvSpPr>
        <p:spPr>
          <a:xfrm>
            <a:off x="8059879" y="460845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모서리가 둥근 직사각형 991">
            <a:extLst>
              <a:ext uri="{FF2B5EF4-FFF2-40B4-BE49-F238E27FC236}">
                <a16:creationId xmlns:a16="http://schemas.microsoft.com/office/drawing/2014/main" id="{1F4DCC77-B2F5-1F9D-5236-8177163A5F45}"/>
              </a:ext>
            </a:extLst>
          </p:cNvPr>
          <p:cNvSpPr/>
          <p:nvPr/>
        </p:nvSpPr>
        <p:spPr>
          <a:xfrm>
            <a:off x="7735364" y="488633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모서리가 둥근 직사각형 992">
            <a:extLst>
              <a:ext uri="{FF2B5EF4-FFF2-40B4-BE49-F238E27FC236}">
                <a16:creationId xmlns:a16="http://schemas.microsoft.com/office/drawing/2014/main" id="{93679069-7A8F-5C23-F17C-7E7046744A63}"/>
              </a:ext>
            </a:extLst>
          </p:cNvPr>
          <p:cNvSpPr/>
          <p:nvPr/>
        </p:nvSpPr>
        <p:spPr>
          <a:xfrm>
            <a:off x="7898144" y="488534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모서리가 둥근 직사각형 993">
            <a:extLst>
              <a:ext uri="{FF2B5EF4-FFF2-40B4-BE49-F238E27FC236}">
                <a16:creationId xmlns:a16="http://schemas.microsoft.com/office/drawing/2014/main" id="{814DC9B9-04F8-0DB1-A3FB-A8869FC01E32}"/>
              </a:ext>
            </a:extLst>
          </p:cNvPr>
          <p:cNvSpPr/>
          <p:nvPr/>
        </p:nvSpPr>
        <p:spPr>
          <a:xfrm>
            <a:off x="8060920" y="488402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모서리가 둥근 직사각형 988">
            <a:extLst>
              <a:ext uri="{FF2B5EF4-FFF2-40B4-BE49-F238E27FC236}">
                <a16:creationId xmlns:a16="http://schemas.microsoft.com/office/drawing/2014/main" id="{B4B04220-F5DE-BFD0-6C9A-F1BF1E2C1FA4}"/>
              </a:ext>
            </a:extLst>
          </p:cNvPr>
          <p:cNvSpPr/>
          <p:nvPr/>
        </p:nvSpPr>
        <p:spPr>
          <a:xfrm>
            <a:off x="7736703" y="515553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0" name="모서리가 둥근 직사각형 989">
            <a:extLst>
              <a:ext uri="{FF2B5EF4-FFF2-40B4-BE49-F238E27FC236}">
                <a16:creationId xmlns:a16="http://schemas.microsoft.com/office/drawing/2014/main" id="{8CC4F629-6E8C-2E3B-230A-D0AD2BBCEAC1}"/>
              </a:ext>
            </a:extLst>
          </p:cNvPr>
          <p:cNvSpPr/>
          <p:nvPr/>
        </p:nvSpPr>
        <p:spPr>
          <a:xfrm>
            <a:off x="7899482" y="515454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모서리가 둥근 직사각형 990">
            <a:extLst>
              <a:ext uri="{FF2B5EF4-FFF2-40B4-BE49-F238E27FC236}">
                <a16:creationId xmlns:a16="http://schemas.microsoft.com/office/drawing/2014/main" id="{FFA2D749-DB19-589C-6FDD-533906369CC0}"/>
              </a:ext>
            </a:extLst>
          </p:cNvPr>
          <p:cNvSpPr/>
          <p:nvPr/>
        </p:nvSpPr>
        <p:spPr>
          <a:xfrm>
            <a:off x="8062259" y="515552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2" name="모서리가 둥근 직사각형 985">
            <a:extLst>
              <a:ext uri="{FF2B5EF4-FFF2-40B4-BE49-F238E27FC236}">
                <a16:creationId xmlns:a16="http://schemas.microsoft.com/office/drawing/2014/main" id="{6F106D0D-F1D9-C805-6FCD-607307C6D2D3}"/>
              </a:ext>
            </a:extLst>
          </p:cNvPr>
          <p:cNvSpPr/>
          <p:nvPr/>
        </p:nvSpPr>
        <p:spPr>
          <a:xfrm>
            <a:off x="7735364" y="542923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3" name="모서리가 둥근 직사각형 986">
            <a:extLst>
              <a:ext uri="{FF2B5EF4-FFF2-40B4-BE49-F238E27FC236}">
                <a16:creationId xmlns:a16="http://schemas.microsoft.com/office/drawing/2014/main" id="{A56B45D2-38AF-18C6-E8BB-813BB0FF609B}"/>
              </a:ext>
            </a:extLst>
          </p:cNvPr>
          <p:cNvSpPr/>
          <p:nvPr/>
        </p:nvSpPr>
        <p:spPr>
          <a:xfrm>
            <a:off x="7898144" y="542824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모서리가 둥근 직사각형 987">
            <a:extLst>
              <a:ext uri="{FF2B5EF4-FFF2-40B4-BE49-F238E27FC236}">
                <a16:creationId xmlns:a16="http://schemas.microsoft.com/office/drawing/2014/main" id="{CB57999B-0B55-3DEB-7114-2E7C8373B6E5}"/>
              </a:ext>
            </a:extLst>
          </p:cNvPr>
          <p:cNvSpPr/>
          <p:nvPr/>
        </p:nvSpPr>
        <p:spPr>
          <a:xfrm>
            <a:off x="8060920" y="542692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5" name="모서리가 둥근 직사각형 982">
            <a:extLst>
              <a:ext uri="{FF2B5EF4-FFF2-40B4-BE49-F238E27FC236}">
                <a16:creationId xmlns:a16="http://schemas.microsoft.com/office/drawing/2014/main" id="{A392102E-DCF1-9F8E-1B95-899CDC6A4BC3}"/>
              </a:ext>
            </a:extLst>
          </p:cNvPr>
          <p:cNvSpPr/>
          <p:nvPr/>
        </p:nvSpPr>
        <p:spPr>
          <a:xfrm>
            <a:off x="7732264" y="570184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6" name="모서리가 둥근 직사각형 983">
            <a:extLst>
              <a:ext uri="{FF2B5EF4-FFF2-40B4-BE49-F238E27FC236}">
                <a16:creationId xmlns:a16="http://schemas.microsoft.com/office/drawing/2014/main" id="{6A6F174E-1EA5-89A2-A971-F87287CDB612}"/>
              </a:ext>
            </a:extLst>
          </p:cNvPr>
          <p:cNvSpPr/>
          <p:nvPr/>
        </p:nvSpPr>
        <p:spPr>
          <a:xfrm>
            <a:off x="7895043" y="5700854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7" name="모서리가 둥근 직사각형 984">
            <a:extLst>
              <a:ext uri="{FF2B5EF4-FFF2-40B4-BE49-F238E27FC236}">
                <a16:creationId xmlns:a16="http://schemas.microsoft.com/office/drawing/2014/main" id="{173B0D55-573F-F744-2B4A-9628FD842076}"/>
              </a:ext>
            </a:extLst>
          </p:cNvPr>
          <p:cNvSpPr/>
          <p:nvPr/>
        </p:nvSpPr>
        <p:spPr>
          <a:xfrm>
            <a:off x="8057819" y="569953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8" name="모서리가 둥근 직사각형 979">
            <a:extLst>
              <a:ext uri="{FF2B5EF4-FFF2-40B4-BE49-F238E27FC236}">
                <a16:creationId xmlns:a16="http://schemas.microsoft.com/office/drawing/2014/main" id="{C1F4CD5A-0453-F160-C2BD-A005AF53C220}"/>
              </a:ext>
            </a:extLst>
          </p:cNvPr>
          <p:cNvSpPr/>
          <p:nvPr/>
        </p:nvSpPr>
        <p:spPr>
          <a:xfrm>
            <a:off x="7733602" y="597790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9" name="모서리가 둥근 직사각형 980">
            <a:extLst>
              <a:ext uri="{FF2B5EF4-FFF2-40B4-BE49-F238E27FC236}">
                <a16:creationId xmlns:a16="http://schemas.microsoft.com/office/drawing/2014/main" id="{E458DDCB-43B4-0362-8D87-7B14BAD7333B}"/>
              </a:ext>
            </a:extLst>
          </p:cNvPr>
          <p:cNvSpPr/>
          <p:nvPr/>
        </p:nvSpPr>
        <p:spPr>
          <a:xfrm>
            <a:off x="7896382" y="597691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0" name="모서리가 둥근 직사각형 981">
            <a:extLst>
              <a:ext uri="{FF2B5EF4-FFF2-40B4-BE49-F238E27FC236}">
                <a16:creationId xmlns:a16="http://schemas.microsoft.com/office/drawing/2014/main" id="{03A6172D-B1AE-5D86-409D-33FFAB0B444D}"/>
              </a:ext>
            </a:extLst>
          </p:cNvPr>
          <p:cNvSpPr/>
          <p:nvPr/>
        </p:nvSpPr>
        <p:spPr>
          <a:xfrm>
            <a:off x="8062477" y="597867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1" name="모서리가 둥근 직사각형 976">
            <a:extLst>
              <a:ext uri="{FF2B5EF4-FFF2-40B4-BE49-F238E27FC236}">
                <a16:creationId xmlns:a16="http://schemas.microsoft.com/office/drawing/2014/main" id="{7F977CBE-488F-4C05-E202-0F07C523C6C7}"/>
              </a:ext>
            </a:extLst>
          </p:cNvPr>
          <p:cNvSpPr/>
          <p:nvPr/>
        </p:nvSpPr>
        <p:spPr>
          <a:xfrm>
            <a:off x="7733257" y="625007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2" name="모서리가 둥근 직사각형 977">
            <a:extLst>
              <a:ext uri="{FF2B5EF4-FFF2-40B4-BE49-F238E27FC236}">
                <a16:creationId xmlns:a16="http://schemas.microsoft.com/office/drawing/2014/main" id="{3903F378-5A4E-8842-ADF9-CBE961CDE714}"/>
              </a:ext>
            </a:extLst>
          </p:cNvPr>
          <p:cNvSpPr/>
          <p:nvPr/>
        </p:nvSpPr>
        <p:spPr>
          <a:xfrm>
            <a:off x="7896036" y="624908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3" name="모서리가 둥근 직사각형 978">
            <a:extLst>
              <a:ext uri="{FF2B5EF4-FFF2-40B4-BE49-F238E27FC236}">
                <a16:creationId xmlns:a16="http://schemas.microsoft.com/office/drawing/2014/main" id="{B8328E4E-9550-02C6-A3A8-CF211C703130}"/>
              </a:ext>
            </a:extLst>
          </p:cNvPr>
          <p:cNvSpPr/>
          <p:nvPr/>
        </p:nvSpPr>
        <p:spPr>
          <a:xfrm>
            <a:off x="8058813" y="624776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4" name="모서리가 둥근 직사각형 973">
            <a:extLst>
              <a:ext uri="{FF2B5EF4-FFF2-40B4-BE49-F238E27FC236}">
                <a16:creationId xmlns:a16="http://schemas.microsoft.com/office/drawing/2014/main" id="{25618E9E-6468-8A28-DC62-5A0717DCC1B9}"/>
              </a:ext>
            </a:extLst>
          </p:cNvPr>
          <p:cNvSpPr/>
          <p:nvPr/>
        </p:nvSpPr>
        <p:spPr>
          <a:xfrm>
            <a:off x="7733916" y="652190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5" name="모서리가 둥근 직사각형 974">
            <a:extLst>
              <a:ext uri="{FF2B5EF4-FFF2-40B4-BE49-F238E27FC236}">
                <a16:creationId xmlns:a16="http://schemas.microsoft.com/office/drawing/2014/main" id="{6C87B233-3FC8-BCB2-1C72-9228C75FEC6B}"/>
              </a:ext>
            </a:extLst>
          </p:cNvPr>
          <p:cNvSpPr/>
          <p:nvPr/>
        </p:nvSpPr>
        <p:spPr>
          <a:xfrm>
            <a:off x="7896695" y="652092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6" name="모서리가 둥근 직사각형 975">
            <a:extLst>
              <a:ext uri="{FF2B5EF4-FFF2-40B4-BE49-F238E27FC236}">
                <a16:creationId xmlns:a16="http://schemas.microsoft.com/office/drawing/2014/main" id="{6E94409F-C1A1-1F6C-FD7E-72F66EE774C5}"/>
              </a:ext>
            </a:extLst>
          </p:cNvPr>
          <p:cNvSpPr/>
          <p:nvPr/>
        </p:nvSpPr>
        <p:spPr>
          <a:xfrm>
            <a:off x="8059472" y="651960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7" name="모서리가 둥근 직사각형 913">
            <a:extLst>
              <a:ext uri="{FF2B5EF4-FFF2-40B4-BE49-F238E27FC236}">
                <a16:creationId xmlns:a16="http://schemas.microsoft.com/office/drawing/2014/main" id="{3A7EE10C-7794-AA39-76C7-A5F69975BCE4}"/>
              </a:ext>
            </a:extLst>
          </p:cNvPr>
          <p:cNvSpPr/>
          <p:nvPr/>
        </p:nvSpPr>
        <p:spPr>
          <a:xfrm>
            <a:off x="7736034" y="406560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8" name="사각형: 둥근 위쪽 모서리 747">
            <a:extLst>
              <a:ext uri="{FF2B5EF4-FFF2-40B4-BE49-F238E27FC236}">
                <a16:creationId xmlns:a16="http://schemas.microsoft.com/office/drawing/2014/main" id="{6BA72C70-3E87-B22C-377C-05A72F2F16E2}"/>
              </a:ext>
            </a:extLst>
          </p:cNvPr>
          <p:cNvSpPr/>
          <p:nvPr/>
        </p:nvSpPr>
        <p:spPr>
          <a:xfrm>
            <a:off x="7673753" y="3730188"/>
            <a:ext cx="507823" cy="273222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50" name="직선 연결선 749">
            <a:extLst>
              <a:ext uri="{FF2B5EF4-FFF2-40B4-BE49-F238E27FC236}">
                <a16:creationId xmlns:a16="http://schemas.microsoft.com/office/drawing/2014/main" id="{5B859430-29E3-2A07-6575-274B46501DB1}"/>
              </a:ext>
            </a:extLst>
          </p:cNvPr>
          <p:cNvCxnSpPr>
            <a:cxnSpLocks/>
          </p:cNvCxnSpPr>
          <p:nvPr/>
        </p:nvCxnSpPr>
        <p:spPr>
          <a:xfrm>
            <a:off x="7673753" y="4010146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1" name="사각형: 둥근 모서리 750">
            <a:extLst>
              <a:ext uri="{FF2B5EF4-FFF2-40B4-BE49-F238E27FC236}">
                <a16:creationId xmlns:a16="http://schemas.microsoft.com/office/drawing/2014/main" id="{85FD8261-C5A3-FC5E-E80B-7B02EFD4CF2D}"/>
              </a:ext>
            </a:extLst>
          </p:cNvPr>
          <p:cNvSpPr/>
          <p:nvPr/>
        </p:nvSpPr>
        <p:spPr>
          <a:xfrm>
            <a:off x="7673754" y="3730814"/>
            <a:ext cx="507823" cy="2947465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3D3B4C73-6876-1ED0-5622-22FE01CB2741}"/>
              </a:ext>
            </a:extLst>
          </p:cNvPr>
          <p:cNvSpPr/>
          <p:nvPr/>
        </p:nvSpPr>
        <p:spPr>
          <a:xfrm>
            <a:off x="7725328" y="37013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753" name="그룹 752">
            <a:extLst>
              <a:ext uri="{FF2B5EF4-FFF2-40B4-BE49-F238E27FC236}">
                <a16:creationId xmlns:a16="http://schemas.microsoft.com/office/drawing/2014/main" id="{714621A1-410E-7ADB-4F92-5E72F757D751}"/>
              </a:ext>
            </a:extLst>
          </p:cNvPr>
          <p:cNvGrpSpPr/>
          <p:nvPr/>
        </p:nvGrpSpPr>
        <p:grpSpPr>
          <a:xfrm>
            <a:off x="7650430" y="3836617"/>
            <a:ext cx="580725" cy="221385"/>
            <a:chOff x="7893402" y="849412"/>
            <a:chExt cx="594673" cy="228617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91A4F0B3-20C2-B4DC-9661-74A2D3842D15}"/>
                </a:ext>
              </a:extLst>
            </p:cNvPr>
            <p:cNvSpPr/>
            <p:nvPr/>
          </p:nvSpPr>
          <p:spPr>
            <a:xfrm>
              <a:off x="7893402" y="849412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48E84E36-6E55-2C38-F36A-A73C045FEDC2}"/>
                </a:ext>
              </a:extLst>
            </p:cNvPr>
            <p:cNvSpPr/>
            <p:nvPr/>
          </p:nvSpPr>
          <p:spPr>
            <a:xfrm>
              <a:off x="8043768" y="855547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BAA448A0-87B9-53F1-F518-1ADDD9E52E0D}"/>
                </a:ext>
              </a:extLst>
            </p:cNvPr>
            <p:cNvSpPr/>
            <p:nvPr/>
          </p:nvSpPr>
          <p:spPr>
            <a:xfrm>
              <a:off x="8200484" y="854754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754" name="직선 연결선 753">
            <a:extLst>
              <a:ext uri="{FF2B5EF4-FFF2-40B4-BE49-F238E27FC236}">
                <a16:creationId xmlns:a16="http://schemas.microsoft.com/office/drawing/2014/main" id="{15B529C2-924A-45A5-981E-81FB23EEF8BC}"/>
              </a:ext>
            </a:extLst>
          </p:cNvPr>
          <p:cNvCxnSpPr>
            <a:cxnSpLocks/>
          </p:cNvCxnSpPr>
          <p:nvPr/>
        </p:nvCxnSpPr>
        <p:spPr>
          <a:xfrm>
            <a:off x="7677042" y="3883479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5" name="그룹 754">
            <a:extLst>
              <a:ext uri="{FF2B5EF4-FFF2-40B4-BE49-F238E27FC236}">
                <a16:creationId xmlns:a16="http://schemas.microsoft.com/office/drawing/2014/main" id="{219A763F-6B3D-9527-80F8-257ABF5AD1D5}"/>
              </a:ext>
            </a:extLst>
          </p:cNvPr>
          <p:cNvGrpSpPr/>
          <p:nvPr/>
        </p:nvGrpSpPr>
        <p:grpSpPr>
          <a:xfrm>
            <a:off x="7843034" y="3883502"/>
            <a:ext cx="162778" cy="2783009"/>
            <a:chOff x="7498683" y="728474"/>
            <a:chExt cx="166688" cy="2740762"/>
          </a:xfrm>
        </p:grpSpPr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34978438-CA84-90C1-9AB1-777B6E0C0C8F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6786BD74-7E18-8B7A-78CB-BA206372CC56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사각형: 둥근 한쪽 모서리 8">
            <a:extLst>
              <a:ext uri="{FF2B5EF4-FFF2-40B4-BE49-F238E27FC236}">
                <a16:creationId xmlns:a16="http://schemas.microsoft.com/office/drawing/2014/main" id="{4922AA01-F5B0-C28D-EE9D-CCEC8A54184A}"/>
              </a:ext>
            </a:extLst>
          </p:cNvPr>
          <p:cNvSpPr/>
          <p:nvPr/>
        </p:nvSpPr>
        <p:spPr>
          <a:xfrm rot="10800000">
            <a:off x="3295646" y="914398"/>
            <a:ext cx="285753" cy="2685341"/>
          </a:xfrm>
          <a:prstGeom prst="round1Rect">
            <a:avLst>
              <a:gd name="adj" fmla="val 22807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8D0AD1C-23AB-6F55-4935-7445247A1805}"/>
              </a:ext>
            </a:extLst>
          </p:cNvPr>
          <p:cNvCxnSpPr>
            <a:cxnSpLocks/>
          </p:cNvCxnSpPr>
          <p:nvPr/>
        </p:nvCxnSpPr>
        <p:spPr>
          <a:xfrm flipV="1">
            <a:off x="3584848" y="784623"/>
            <a:ext cx="0" cy="2786359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4" name="직선 연결선 573">
            <a:extLst>
              <a:ext uri="{FF2B5EF4-FFF2-40B4-BE49-F238E27FC236}">
                <a16:creationId xmlns:a16="http://schemas.microsoft.com/office/drawing/2014/main" id="{8CF864BD-6F81-6E18-EB1D-1CDDD434207E}"/>
              </a:ext>
            </a:extLst>
          </p:cNvPr>
          <p:cNvCxnSpPr>
            <a:cxnSpLocks/>
          </p:cNvCxnSpPr>
          <p:nvPr/>
        </p:nvCxnSpPr>
        <p:spPr>
          <a:xfrm>
            <a:off x="3284260" y="908720"/>
            <a:ext cx="230400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4" name="TextBox 563">
            <a:extLst>
              <a:ext uri="{FF2B5EF4-FFF2-40B4-BE49-F238E27FC236}">
                <a16:creationId xmlns:a16="http://schemas.microsoft.com/office/drawing/2014/main" id="{04E8A884-630C-65F7-0DD4-203EA33972EF}"/>
              </a:ext>
            </a:extLst>
          </p:cNvPr>
          <p:cNvSpPr txBox="1"/>
          <p:nvPr/>
        </p:nvSpPr>
        <p:spPr>
          <a:xfrm>
            <a:off x="3245817" y="735675"/>
            <a:ext cx="45739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ACFD6CC-B8BE-5A32-43C1-4FF6321BF924}"/>
              </a:ext>
            </a:extLst>
          </p:cNvPr>
          <p:cNvSpPr txBox="1"/>
          <p:nvPr/>
        </p:nvSpPr>
        <p:spPr>
          <a:xfrm flipH="1">
            <a:off x="3324771" y="934564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모서리가 둥근 직사각형 12">
            <a:extLst>
              <a:ext uri="{FF2B5EF4-FFF2-40B4-BE49-F238E27FC236}">
                <a16:creationId xmlns:a16="http://schemas.microsoft.com/office/drawing/2014/main" id="{F8682DD5-5A38-D204-5013-ED43B268672E}"/>
              </a:ext>
            </a:extLst>
          </p:cNvPr>
          <p:cNvSpPr/>
          <p:nvPr/>
        </p:nvSpPr>
        <p:spPr>
          <a:xfrm>
            <a:off x="3667456" y="9837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모서리가 둥근 직사각형 15">
            <a:extLst>
              <a:ext uri="{FF2B5EF4-FFF2-40B4-BE49-F238E27FC236}">
                <a16:creationId xmlns:a16="http://schemas.microsoft.com/office/drawing/2014/main" id="{020A92FC-7486-79CF-6DAD-C2DBEFD59B96}"/>
              </a:ext>
            </a:extLst>
          </p:cNvPr>
          <p:cNvSpPr/>
          <p:nvPr/>
        </p:nvSpPr>
        <p:spPr>
          <a:xfrm>
            <a:off x="3831437" y="98278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모서리가 둥근 직사각형 16">
            <a:extLst>
              <a:ext uri="{FF2B5EF4-FFF2-40B4-BE49-F238E27FC236}">
                <a16:creationId xmlns:a16="http://schemas.microsoft.com/office/drawing/2014/main" id="{9DA15E23-CC49-489C-27F0-26A097F1D5D3}"/>
              </a:ext>
            </a:extLst>
          </p:cNvPr>
          <p:cNvSpPr/>
          <p:nvPr/>
        </p:nvSpPr>
        <p:spPr>
          <a:xfrm>
            <a:off x="3994765" y="98146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모서리가 둥근 직사각형 17">
            <a:extLst>
              <a:ext uri="{FF2B5EF4-FFF2-40B4-BE49-F238E27FC236}">
                <a16:creationId xmlns:a16="http://schemas.microsoft.com/office/drawing/2014/main" id="{11B104CF-E873-BC68-72BB-4E9AC87A9315}"/>
              </a:ext>
            </a:extLst>
          </p:cNvPr>
          <p:cNvSpPr/>
          <p:nvPr/>
        </p:nvSpPr>
        <p:spPr>
          <a:xfrm>
            <a:off x="4160428" y="9804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모서리가 둥근 직사각형 18">
            <a:extLst>
              <a:ext uri="{FF2B5EF4-FFF2-40B4-BE49-F238E27FC236}">
                <a16:creationId xmlns:a16="http://schemas.microsoft.com/office/drawing/2014/main" id="{4B496B81-1426-6989-D28F-423F09FE6C98}"/>
              </a:ext>
            </a:extLst>
          </p:cNvPr>
          <p:cNvSpPr/>
          <p:nvPr/>
        </p:nvSpPr>
        <p:spPr>
          <a:xfrm>
            <a:off x="4317979" y="98328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21">
            <a:extLst>
              <a:ext uri="{FF2B5EF4-FFF2-40B4-BE49-F238E27FC236}">
                <a16:creationId xmlns:a16="http://schemas.microsoft.com/office/drawing/2014/main" id="{A212EA11-958E-4B18-4980-9145EEA4EB1E}"/>
              </a:ext>
            </a:extLst>
          </p:cNvPr>
          <p:cNvSpPr/>
          <p:nvPr/>
        </p:nvSpPr>
        <p:spPr>
          <a:xfrm>
            <a:off x="3667164" y="124943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22">
            <a:extLst>
              <a:ext uri="{FF2B5EF4-FFF2-40B4-BE49-F238E27FC236}">
                <a16:creationId xmlns:a16="http://schemas.microsoft.com/office/drawing/2014/main" id="{D071D8A1-9300-C28B-AD07-16E1FDFE56AC}"/>
              </a:ext>
            </a:extLst>
          </p:cNvPr>
          <p:cNvSpPr/>
          <p:nvPr/>
        </p:nvSpPr>
        <p:spPr>
          <a:xfrm>
            <a:off x="3831145" y="124844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모서리가 둥근 직사각형 23">
            <a:extLst>
              <a:ext uri="{FF2B5EF4-FFF2-40B4-BE49-F238E27FC236}">
                <a16:creationId xmlns:a16="http://schemas.microsoft.com/office/drawing/2014/main" id="{0B73D46B-2ED4-2E19-CA89-721BBDAE8E61}"/>
              </a:ext>
            </a:extLst>
          </p:cNvPr>
          <p:cNvSpPr/>
          <p:nvPr/>
        </p:nvSpPr>
        <p:spPr>
          <a:xfrm>
            <a:off x="3994473" y="124712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모서리가 둥근 직사각형 24">
            <a:extLst>
              <a:ext uri="{FF2B5EF4-FFF2-40B4-BE49-F238E27FC236}">
                <a16:creationId xmlns:a16="http://schemas.microsoft.com/office/drawing/2014/main" id="{74367AFE-3F6E-024F-6DAF-8E222F934572}"/>
              </a:ext>
            </a:extLst>
          </p:cNvPr>
          <p:cNvSpPr/>
          <p:nvPr/>
        </p:nvSpPr>
        <p:spPr>
          <a:xfrm>
            <a:off x="4160136" y="124921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모서리가 둥근 직사각형 25">
            <a:extLst>
              <a:ext uri="{FF2B5EF4-FFF2-40B4-BE49-F238E27FC236}">
                <a16:creationId xmlns:a16="http://schemas.microsoft.com/office/drawing/2014/main" id="{EE579185-E7C7-77E5-D7CD-66F45429ED5C}"/>
              </a:ext>
            </a:extLst>
          </p:cNvPr>
          <p:cNvSpPr/>
          <p:nvPr/>
        </p:nvSpPr>
        <p:spPr>
          <a:xfrm>
            <a:off x="4314576" y="125201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모서리가 둥근 직사각형 27">
            <a:extLst>
              <a:ext uri="{FF2B5EF4-FFF2-40B4-BE49-F238E27FC236}">
                <a16:creationId xmlns:a16="http://schemas.microsoft.com/office/drawing/2014/main" id="{A8B27E17-D2BB-CCB4-F947-C174A75CE989}"/>
              </a:ext>
            </a:extLst>
          </p:cNvPr>
          <p:cNvSpPr/>
          <p:nvPr/>
        </p:nvSpPr>
        <p:spPr>
          <a:xfrm>
            <a:off x="3665901" y="15210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모서리가 둥근 직사각형 28">
            <a:extLst>
              <a:ext uri="{FF2B5EF4-FFF2-40B4-BE49-F238E27FC236}">
                <a16:creationId xmlns:a16="http://schemas.microsoft.com/office/drawing/2014/main" id="{36A7CC62-84F2-D8C1-E232-9D4B51CEA3B9}"/>
              </a:ext>
            </a:extLst>
          </p:cNvPr>
          <p:cNvSpPr/>
          <p:nvPr/>
        </p:nvSpPr>
        <p:spPr>
          <a:xfrm>
            <a:off x="3829882" y="152008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모서리가 둥근 직사각형 29">
            <a:extLst>
              <a:ext uri="{FF2B5EF4-FFF2-40B4-BE49-F238E27FC236}">
                <a16:creationId xmlns:a16="http://schemas.microsoft.com/office/drawing/2014/main" id="{C0F9CA90-F22D-E0E4-074A-F10015504317}"/>
              </a:ext>
            </a:extLst>
          </p:cNvPr>
          <p:cNvSpPr/>
          <p:nvPr/>
        </p:nvSpPr>
        <p:spPr>
          <a:xfrm>
            <a:off x="3995543" y="151876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모서리가 둥근 직사각형 30">
            <a:extLst>
              <a:ext uri="{FF2B5EF4-FFF2-40B4-BE49-F238E27FC236}">
                <a16:creationId xmlns:a16="http://schemas.microsoft.com/office/drawing/2014/main" id="{B77DA941-72D5-B82A-4679-E541347BF83A}"/>
              </a:ext>
            </a:extLst>
          </p:cNvPr>
          <p:cNvSpPr/>
          <p:nvPr/>
        </p:nvSpPr>
        <p:spPr>
          <a:xfrm>
            <a:off x="4161206" y="15177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모서리가 둥근 직사각형 31">
            <a:extLst>
              <a:ext uri="{FF2B5EF4-FFF2-40B4-BE49-F238E27FC236}">
                <a16:creationId xmlns:a16="http://schemas.microsoft.com/office/drawing/2014/main" id="{29031BE3-C586-41B5-DB86-35AB0A38939C}"/>
              </a:ext>
            </a:extLst>
          </p:cNvPr>
          <p:cNvSpPr/>
          <p:nvPr/>
        </p:nvSpPr>
        <p:spPr>
          <a:xfrm>
            <a:off x="4316424" y="1520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모서리가 둥근 직사각형 33">
            <a:extLst>
              <a:ext uri="{FF2B5EF4-FFF2-40B4-BE49-F238E27FC236}">
                <a16:creationId xmlns:a16="http://schemas.microsoft.com/office/drawing/2014/main" id="{6863A799-820A-89C6-C902-E291F6DC878C}"/>
              </a:ext>
            </a:extLst>
          </p:cNvPr>
          <p:cNvSpPr/>
          <p:nvPr/>
        </p:nvSpPr>
        <p:spPr>
          <a:xfrm>
            <a:off x="3668718" y="179750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모서리가 둥근 직사각형 34">
            <a:extLst>
              <a:ext uri="{FF2B5EF4-FFF2-40B4-BE49-F238E27FC236}">
                <a16:creationId xmlns:a16="http://schemas.microsoft.com/office/drawing/2014/main" id="{48348482-8AD0-AFA1-B542-744DFAF544E3}"/>
              </a:ext>
            </a:extLst>
          </p:cNvPr>
          <p:cNvSpPr/>
          <p:nvPr/>
        </p:nvSpPr>
        <p:spPr>
          <a:xfrm>
            <a:off x="3826476" y="179652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모서리가 둥근 직사각형 35">
            <a:extLst>
              <a:ext uri="{FF2B5EF4-FFF2-40B4-BE49-F238E27FC236}">
                <a16:creationId xmlns:a16="http://schemas.microsoft.com/office/drawing/2014/main" id="{B7AED8F8-4045-6249-1060-F52C0E22D045}"/>
              </a:ext>
            </a:extLst>
          </p:cNvPr>
          <p:cNvSpPr/>
          <p:nvPr/>
        </p:nvSpPr>
        <p:spPr>
          <a:xfrm>
            <a:off x="3992137" y="179520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모서리가 둥근 직사각형 36">
            <a:extLst>
              <a:ext uri="{FF2B5EF4-FFF2-40B4-BE49-F238E27FC236}">
                <a16:creationId xmlns:a16="http://schemas.microsoft.com/office/drawing/2014/main" id="{A6A5906B-D0FA-12F8-9A8D-8265F9D43DB7}"/>
              </a:ext>
            </a:extLst>
          </p:cNvPr>
          <p:cNvSpPr/>
          <p:nvPr/>
        </p:nvSpPr>
        <p:spPr>
          <a:xfrm>
            <a:off x="4160133" y="179422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모서리가 둥근 직사각형 37">
            <a:extLst>
              <a:ext uri="{FF2B5EF4-FFF2-40B4-BE49-F238E27FC236}">
                <a16:creationId xmlns:a16="http://schemas.microsoft.com/office/drawing/2014/main" id="{9E1A5516-5F63-DEB4-6974-62D5F17EC517}"/>
              </a:ext>
            </a:extLst>
          </p:cNvPr>
          <p:cNvSpPr/>
          <p:nvPr/>
        </p:nvSpPr>
        <p:spPr>
          <a:xfrm>
            <a:off x="4315351" y="179702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모서리가 둥근 직사각형 39">
            <a:extLst>
              <a:ext uri="{FF2B5EF4-FFF2-40B4-BE49-F238E27FC236}">
                <a16:creationId xmlns:a16="http://schemas.microsoft.com/office/drawing/2014/main" id="{EB69A6C5-4E4D-6B90-7286-32B4CF8743F8}"/>
              </a:ext>
            </a:extLst>
          </p:cNvPr>
          <p:cNvSpPr/>
          <p:nvPr/>
        </p:nvSpPr>
        <p:spPr>
          <a:xfrm>
            <a:off x="3667164" y="206845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모서리가 둥근 직사각형 40">
            <a:extLst>
              <a:ext uri="{FF2B5EF4-FFF2-40B4-BE49-F238E27FC236}">
                <a16:creationId xmlns:a16="http://schemas.microsoft.com/office/drawing/2014/main" id="{5C368854-3F66-CBE3-25BE-8F20A02B1972}"/>
              </a:ext>
            </a:extLst>
          </p:cNvPr>
          <p:cNvSpPr/>
          <p:nvPr/>
        </p:nvSpPr>
        <p:spPr>
          <a:xfrm>
            <a:off x="3828034" y="20674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모서리가 둥근 직사각형 41">
            <a:extLst>
              <a:ext uri="{FF2B5EF4-FFF2-40B4-BE49-F238E27FC236}">
                <a16:creationId xmlns:a16="http://schemas.microsoft.com/office/drawing/2014/main" id="{4ACE9D6F-0CFB-1D94-97A3-9C3E0E6702DF}"/>
              </a:ext>
            </a:extLst>
          </p:cNvPr>
          <p:cNvSpPr/>
          <p:nvPr/>
        </p:nvSpPr>
        <p:spPr>
          <a:xfrm>
            <a:off x="3993695" y="206614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모서리가 둥근 직사각형 42">
            <a:extLst>
              <a:ext uri="{FF2B5EF4-FFF2-40B4-BE49-F238E27FC236}">
                <a16:creationId xmlns:a16="http://schemas.microsoft.com/office/drawing/2014/main" id="{65A1B7CB-F593-519E-8A69-08F933FBACFA}"/>
              </a:ext>
            </a:extLst>
          </p:cNvPr>
          <p:cNvSpPr/>
          <p:nvPr/>
        </p:nvSpPr>
        <p:spPr>
          <a:xfrm>
            <a:off x="4159358" y="206517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모서리가 둥근 직사각형 43">
            <a:extLst>
              <a:ext uri="{FF2B5EF4-FFF2-40B4-BE49-F238E27FC236}">
                <a16:creationId xmlns:a16="http://schemas.microsoft.com/office/drawing/2014/main" id="{B8B654A8-FB33-0563-51D4-BD87F446D51C}"/>
              </a:ext>
            </a:extLst>
          </p:cNvPr>
          <p:cNvSpPr/>
          <p:nvPr/>
        </p:nvSpPr>
        <p:spPr>
          <a:xfrm>
            <a:off x="4314576" y="206797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모서리가 둥근 직사각형 45">
            <a:extLst>
              <a:ext uri="{FF2B5EF4-FFF2-40B4-BE49-F238E27FC236}">
                <a16:creationId xmlns:a16="http://schemas.microsoft.com/office/drawing/2014/main" id="{4234BDD2-5D99-3757-0D67-A17925D04767}"/>
              </a:ext>
            </a:extLst>
          </p:cNvPr>
          <p:cNvSpPr/>
          <p:nvPr/>
        </p:nvSpPr>
        <p:spPr>
          <a:xfrm>
            <a:off x="3671708" y="232881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모서리가 둥근 직사각형 46">
            <a:extLst>
              <a:ext uri="{FF2B5EF4-FFF2-40B4-BE49-F238E27FC236}">
                <a16:creationId xmlns:a16="http://schemas.microsoft.com/office/drawing/2014/main" id="{C63AE81C-4706-1B0D-57EE-2123E5CBC50C}"/>
              </a:ext>
            </a:extLst>
          </p:cNvPr>
          <p:cNvSpPr/>
          <p:nvPr/>
        </p:nvSpPr>
        <p:spPr>
          <a:xfrm>
            <a:off x="3830196" y="2332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모서리가 둥근 직사각형 47">
            <a:extLst>
              <a:ext uri="{FF2B5EF4-FFF2-40B4-BE49-F238E27FC236}">
                <a16:creationId xmlns:a16="http://schemas.microsoft.com/office/drawing/2014/main" id="{10FC3E57-B7AD-7ACD-0DC1-D57A455610FF}"/>
              </a:ext>
            </a:extLst>
          </p:cNvPr>
          <p:cNvSpPr/>
          <p:nvPr/>
        </p:nvSpPr>
        <p:spPr>
          <a:xfrm>
            <a:off x="3998191" y="233127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모서리가 둥근 직사각형 48">
            <a:extLst>
              <a:ext uri="{FF2B5EF4-FFF2-40B4-BE49-F238E27FC236}">
                <a16:creationId xmlns:a16="http://schemas.microsoft.com/office/drawing/2014/main" id="{2C4064D6-7ECF-9A4F-65BE-1482EC8A5FAF}"/>
              </a:ext>
            </a:extLst>
          </p:cNvPr>
          <p:cNvSpPr/>
          <p:nvPr/>
        </p:nvSpPr>
        <p:spPr>
          <a:xfrm>
            <a:off x="4154426" y="233029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모서리가 둥근 직사각형 49">
            <a:extLst>
              <a:ext uri="{FF2B5EF4-FFF2-40B4-BE49-F238E27FC236}">
                <a16:creationId xmlns:a16="http://schemas.microsoft.com/office/drawing/2014/main" id="{32881FC6-F4EA-2D8F-0E47-7969EA197DF2}"/>
              </a:ext>
            </a:extLst>
          </p:cNvPr>
          <p:cNvSpPr/>
          <p:nvPr/>
        </p:nvSpPr>
        <p:spPr>
          <a:xfrm>
            <a:off x="4314357" y="233309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" name="모서리가 둥근 직사각형 51">
            <a:extLst>
              <a:ext uri="{FF2B5EF4-FFF2-40B4-BE49-F238E27FC236}">
                <a16:creationId xmlns:a16="http://schemas.microsoft.com/office/drawing/2014/main" id="{9F5A4639-11BE-6CA4-BC67-486DB60E4122}"/>
              </a:ext>
            </a:extLst>
          </p:cNvPr>
          <p:cNvSpPr/>
          <p:nvPr/>
        </p:nvSpPr>
        <p:spPr>
          <a:xfrm>
            <a:off x="3671708" y="260043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모서리가 둥근 직사각형 52">
            <a:extLst>
              <a:ext uri="{FF2B5EF4-FFF2-40B4-BE49-F238E27FC236}">
                <a16:creationId xmlns:a16="http://schemas.microsoft.com/office/drawing/2014/main" id="{82A2F60E-37FB-112B-1699-D294FDA20B4B}"/>
              </a:ext>
            </a:extLst>
          </p:cNvPr>
          <p:cNvSpPr/>
          <p:nvPr/>
        </p:nvSpPr>
        <p:spPr>
          <a:xfrm>
            <a:off x="3830196" y="260421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모서리가 둥근 직사각형 53">
            <a:extLst>
              <a:ext uri="{FF2B5EF4-FFF2-40B4-BE49-F238E27FC236}">
                <a16:creationId xmlns:a16="http://schemas.microsoft.com/office/drawing/2014/main" id="{9EB56A9F-A923-9290-EE47-430E8B2C45C7}"/>
              </a:ext>
            </a:extLst>
          </p:cNvPr>
          <p:cNvSpPr/>
          <p:nvPr/>
        </p:nvSpPr>
        <p:spPr>
          <a:xfrm>
            <a:off x="3998191" y="260289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모서리가 둥근 직사각형 54">
            <a:extLst>
              <a:ext uri="{FF2B5EF4-FFF2-40B4-BE49-F238E27FC236}">
                <a16:creationId xmlns:a16="http://schemas.microsoft.com/office/drawing/2014/main" id="{0FABE4FA-71CE-48C6-0926-421E375F5C9E}"/>
              </a:ext>
            </a:extLst>
          </p:cNvPr>
          <p:cNvSpPr/>
          <p:nvPr/>
        </p:nvSpPr>
        <p:spPr>
          <a:xfrm>
            <a:off x="4154426" y="260191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모서리가 둥근 직사각형 55">
            <a:extLst>
              <a:ext uri="{FF2B5EF4-FFF2-40B4-BE49-F238E27FC236}">
                <a16:creationId xmlns:a16="http://schemas.microsoft.com/office/drawing/2014/main" id="{75D81C2D-24AA-823C-08D3-4D126D85C3F6}"/>
              </a:ext>
            </a:extLst>
          </p:cNvPr>
          <p:cNvSpPr/>
          <p:nvPr/>
        </p:nvSpPr>
        <p:spPr>
          <a:xfrm>
            <a:off x="4314357" y="260471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모서리가 둥근 직사각형 57">
            <a:extLst>
              <a:ext uri="{FF2B5EF4-FFF2-40B4-BE49-F238E27FC236}">
                <a16:creationId xmlns:a16="http://schemas.microsoft.com/office/drawing/2014/main" id="{53EF5FDA-B36C-F7A3-4E5B-B4F3A73C01D4}"/>
              </a:ext>
            </a:extLst>
          </p:cNvPr>
          <p:cNvSpPr/>
          <p:nvPr/>
        </p:nvSpPr>
        <p:spPr>
          <a:xfrm>
            <a:off x="3671148" y="286738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모서리가 둥근 직사각형 58">
            <a:extLst>
              <a:ext uri="{FF2B5EF4-FFF2-40B4-BE49-F238E27FC236}">
                <a16:creationId xmlns:a16="http://schemas.microsoft.com/office/drawing/2014/main" id="{5CFE0E74-8547-32DE-7240-08B9E0365923}"/>
              </a:ext>
            </a:extLst>
          </p:cNvPr>
          <p:cNvSpPr/>
          <p:nvPr/>
        </p:nvSpPr>
        <p:spPr>
          <a:xfrm>
            <a:off x="3832748" y="28711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모서리가 둥근 직사각형 59">
            <a:extLst>
              <a:ext uri="{FF2B5EF4-FFF2-40B4-BE49-F238E27FC236}">
                <a16:creationId xmlns:a16="http://schemas.microsoft.com/office/drawing/2014/main" id="{75A831F4-C6D2-59BE-E140-83088A97DAD1}"/>
              </a:ext>
            </a:extLst>
          </p:cNvPr>
          <p:cNvSpPr/>
          <p:nvPr/>
        </p:nvSpPr>
        <p:spPr>
          <a:xfrm>
            <a:off x="3996076" y="286984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모서리가 둥근 직사각형 60">
            <a:extLst>
              <a:ext uri="{FF2B5EF4-FFF2-40B4-BE49-F238E27FC236}">
                <a16:creationId xmlns:a16="http://schemas.microsoft.com/office/drawing/2014/main" id="{CD636B28-574A-00AD-E0E4-8A881857DCD9}"/>
              </a:ext>
            </a:extLst>
          </p:cNvPr>
          <p:cNvSpPr/>
          <p:nvPr/>
        </p:nvSpPr>
        <p:spPr>
          <a:xfrm>
            <a:off x="4156977" y="28688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모서리가 둥근 직사각형 61">
            <a:extLst>
              <a:ext uri="{FF2B5EF4-FFF2-40B4-BE49-F238E27FC236}">
                <a16:creationId xmlns:a16="http://schemas.microsoft.com/office/drawing/2014/main" id="{20405CAD-67B7-DFE2-E3F9-684B16A1CE7E}"/>
              </a:ext>
            </a:extLst>
          </p:cNvPr>
          <p:cNvSpPr/>
          <p:nvPr/>
        </p:nvSpPr>
        <p:spPr>
          <a:xfrm>
            <a:off x="4316909" y="28716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" name="모서리가 둥근 직사각형 63">
            <a:extLst>
              <a:ext uri="{FF2B5EF4-FFF2-40B4-BE49-F238E27FC236}">
                <a16:creationId xmlns:a16="http://schemas.microsoft.com/office/drawing/2014/main" id="{8294272B-A487-F352-5423-6CCF191A8775}"/>
              </a:ext>
            </a:extLst>
          </p:cNvPr>
          <p:cNvSpPr/>
          <p:nvPr/>
        </p:nvSpPr>
        <p:spPr>
          <a:xfrm>
            <a:off x="3671926" y="3138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모서리가 둥근 직사각형 64">
            <a:extLst>
              <a:ext uri="{FF2B5EF4-FFF2-40B4-BE49-F238E27FC236}">
                <a16:creationId xmlns:a16="http://schemas.microsoft.com/office/drawing/2014/main" id="{00932B3D-AD67-1185-19A7-E1FC8E2E871D}"/>
              </a:ext>
            </a:extLst>
          </p:cNvPr>
          <p:cNvSpPr/>
          <p:nvPr/>
        </p:nvSpPr>
        <p:spPr>
          <a:xfrm>
            <a:off x="3832797" y="313760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모서리가 둥근 직사각형 65">
            <a:extLst>
              <a:ext uri="{FF2B5EF4-FFF2-40B4-BE49-F238E27FC236}">
                <a16:creationId xmlns:a16="http://schemas.microsoft.com/office/drawing/2014/main" id="{C6327022-D84D-0845-C0F1-BC5A2C05E742}"/>
              </a:ext>
            </a:extLst>
          </p:cNvPr>
          <p:cNvSpPr/>
          <p:nvPr/>
        </p:nvSpPr>
        <p:spPr>
          <a:xfrm>
            <a:off x="3992092" y="31386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모서리가 둥근 직사각형 66">
            <a:extLst>
              <a:ext uri="{FF2B5EF4-FFF2-40B4-BE49-F238E27FC236}">
                <a16:creationId xmlns:a16="http://schemas.microsoft.com/office/drawing/2014/main" id="{C74489BD-3720-E0C3-8ABC-A4A5DB267857}"/>
              </a:ext>
            </a:extLst>
          </p:cNvPr>
          <p:cNvSpPr/>
          <p:nvPr/>
        </p:nvSpPr>
        <p:spPr>
          <a:xfrm>
            <a:off x="4157755" y="313768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모서리가 둥근 직사각형 67">
            <a:extLst>
              <a:ext uri="{FF2B5EF4-FFF2-40B4-BE49-F238E27FC236}">
                <a16:creationId xmlns:a16="http://schemas.microsoft.com/office/drawing/2014/main" id="{0B243A56-64B1-504E-A425-8D506F051965}"/>
              </a:ext>
            </a:extLst>
          </p:cNvPr>
          <p:cNvSpPr/>
          <p:nvPr/>
        </p:nvSpPr>
        <p:spPr>
          <a:xfrm>
            <a:off x="4319339" y="313810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004" name="직선 연결선 2003">
            <a:extLst>
              <a:ext uri="{FF2B5EF4-FFF2-40B4-BE49-F238E27FC236}">
                <a16:creationId xmlns:a16="http://schemas.microsoft.com/office/drawing/2014/main" id="{14C10577-5BA3-EBE2-B437-B410E6645AFF}"/>
              </a:ext>
            </a:extLst>
          </p:cNvPr>
          <p:cNvCxnSpPr>
            <a:cxnSpLocks/>
          </p:cNvCxnSpPr>
          <p:nvPr/>
        </p:nvCxnSpPr>
        <p:spPr>
          <a:xfrm>
            <a:off x="3269972" y="2243462"/>
            <a:ext cx="1199351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0" name="모서리가 둥근 직사각형 63">
            <a:extLst>
              <a:ext uri="{FF2B5EF4-FFF2-40B4-BE49-F238E27FC236}">
                <a16:creationId xmlns:a16="http://schemas.microsoft.com/office/drawing/2014/main" id="{82E5C2CE-B863-A94F-23F8-CE7B26314747}"/>
              </a:ext>
            </a:extLst>
          </p:cNvPr>
          <p:cNvSpPr/>
          <p:nvPr/>
        </p:nvSpPr>
        <p:spPr>
          <a:xfrm>
            <a:off x="3671926" y="34052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64">
            <a:extLst>
              <a:ext uri="{FF2B5EF4-FFF2-40B4-BE49-F238E27FC236}">
                <a16:creationId xmlns:a16="http://schemas.microsoft.com/office/drawing/2014/main" id="{13B3C739-FC30-9C0C-49B3-CFC749F9CE40}"/>
              </a:ext>
            </a:extLst>
          </p:cNvPr>
          <p:cNvSpPr/>
          <p:nvPr/>
        </p:nvSpPr>
        <p:spPr>
          <a:xfrm>
            <a:off x="3832797" y="340430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65">
            <a:extLst>
              <a:ext uri="{FF2B5EF4-FFF2-40B4-BE49-F238E27FC236}">
                <a16:creationId xmlns:a16="http://schemas.microsoft.com/office/drawing/2014/main" id="{DA1923C9-4B37-6935-1C59-C50D97ED22D7}"/>
              </a:ext>
            </a:extLst>
          </p:cNvPr>
          <p:cNvSpPr/>
          <p:nvPr/>
        </p:nvSpPr>
        <p:spPr>
          <a:xfrm>
            <a:off x="3992092" y="34053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66">
            <a:extLst>
              <a:ext uri="{FF2B5EF4-FFF2-40B4-BE49-F238E27FC236}">
                <a16:creationId xmlns:a16="http://schemas.microsoft.com/office/drawing/2014/main" id="{C5465DDC-52EA-DB9B-603F-40D605EE5C3B}"/>
              </a:ext>
            </a:extLst>
          </p:cNvPr>
          <p:cNvSpPr/>
          <p:nvPr/>
        </p:nvSpPr>
        <p:spPr>
          <a:xfrm>
            <a:off x="4157755" y="340438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67">
            <a:extLst>
              <a:ext uri="{FF2B5EF4-FFF2-40B4-BE49-F238E27FC236}">
                <a16:creationId xmlns:a16="http://schemas.microsoft.com/office/drawing/2014/main" id="{4A38C31A-03B3-D338-AE3F-DB587F9C434C}"/>
              </a:ext>
            </a:extLst>
          </p:cNvPr>
          <p:cNvSpPr/>
          <p:nvPr/>
        </p:nvSpPr>
        <p:spPr>
          <a:xfrm>
            <a:off x="4319339" y="340480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12">
            <a:extLst>
              <a:ext uri="{FF2B5EF4-FFF2-40B4-BE49-F238E27FC236}">
                <a16:creationId xmlns:a16="http://schemas.microsoft.com/office/drawing/2014/main" id="{45B85304-64B2-6970-821C-22F337DD0582}"/>
              </a:ext>
            </a:extLst>
          </p:cNvPr>
          <p:cNvSpPr/>
          <p:nvPr/>
        </p:nvSpPr>
        <p:spPr>
          <a:xfrm>
            <a:off x="4800931" y="98694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15">
            <a:extLst>
              <a:ext uri="{FF2B5EF4-FFF2-40B4-BE49-F238E27FC236}">
                <a16:creationId xmlns:a16="http://schemas.microsoft.com/office/drawing/2014/main" id="{29B086E8-28BB-FF0C-085C-307A89C80B09}"/>
              </a:ext>
            </a:extLst>
          </p:cNvPr>
          <p:cNvSpPr/>
          <p:nvPr/>
        </p:nvSpPr>
        <p:spPr>
          <a:xfrm>
            <a:off x="4961737" y="98595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16">
            <a:extLst>
              <a:ext uri="{FF2B5EF4-FFF2-40B4-BE49-F238E27FC236}">
                <a16:creationId xmlns:a16="http://schemas.microsoft.com/office/drawing/2014/main" id="{1012EC90-B704-708A-5926-E8EA9E2AE5F6}"/>
              </a:ext>
            </a:extLst>
          </p:cNvPr>
          <p:cNvSpPr/>
          <p:nvPr/>
        </p:nvSpPr>
        <p:spPr>
          <a:xfrm>
            <a:off x="5121890" y="98464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모서리가 둥근 직사각형 17">
            <a:extLst>
              <a:ext uri="{FF2B5EF4-FFF2-40B4-BE49-F238E27FC236}">
                <a16:creationId xmlns:a16="http://schemas.microsoft.com/office/drawing/2014/main" id="{88F6A305-21B7-7FCA-E428-6693D2E23E86}"/>
              </a:ext>
            </a:extLst>
          </p:cNvPr>
          <p:cNvSpPr/>
          <p:nvPr/>
        </p:nvSpPr>
        <p:spPr>
          <a:xfrm>
            <a:off x="5284378" y="9836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모서리가 둥근 직사각형 18">
            <a:extLst>
              <a:ext uri="{FF2B5EF4-FFF2-40B4-BE49-F238E27FC236}">
                <a16:creationId xmlns:a16="http://schemas.microsoft.com/office/drawing/2014/main" id="{521820F2-F976-6B8C-91E4-60F811E673B9}"/>
              </a:ext>
            </a:extLst>
          </p:cNvPr>
          <p:cNvSpPr/>
          <p:nvPr/>
        </p:nvSpPr>
        <p:spPr>
          <a:xfrm>
            <a:off x="5441929" y="98646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모서리가 둥근 직사각형 21">
            <a:extLst>
              <a:ext uri="{FF2B5EF4-FFF2-40B4-BE49-F238E27FC236}">
                <a16:creationId xmlns:a16="http://schemas.microsoft.com/office/drawing/2014/main" id="{2ADB3D11-AA03-476A-0C4B-F480F82DFE70}"/>
              </a:ext>
            </a:extLst>
          </p:cNvPr>
          <p:cNvSpPr/>
          <p:nvPr/>
        </p:nvSpPr>
        <p:spPr>
          <a:xfrm>
            <a:off x="4800639" y="125260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모서리가 둥근 직사각형 22">
            <a:extLst>
              <a:ext uri="{FF2B5EF4-FFF2-40B4-BE49-F238E27FC236}">
                <a16:creationId xmlns:a16="http://schemas.microsoft.com/office/drawing/2014/main" id="{EFBA2F9A-917E-34D9-9B3A-E5E59ECB3C11}"/>
              </a:ext>
            </a:extLst>
          </p:cNvPr>
          <p:cNvSpPr/>
          <p:nvPr/>
        </p:nvSpPr>
        <p:spPr>
          <a:xfrm>
            <a:off x="4961445" y="125162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모서리가 둥근 직사각형 23">
            <a:extLst>
              <a:ext uri="{FF2B5EF4-FFF2-40B4-BE49-F238E27FC236}">
                <a16:creationId xmlns:a16="http://schemas.microsoft.com/office/drawing/2014/main" id="{74FCF475-E780-7DC9-0A0C-6D4E756D71EB}"/>
              </a:ext>
            </a:extLst>
          </p:cNvPr>
          <p:cNvSpPr/>
          <p:nvPr/>
        </p:nvSpPr>
        <p:spPr>
          <a:xfrm>
            <a:off x="5121598" y="125030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2" name="모서리가 둥근 직사각형 24">
            <a:extLst>
              <a:ext uri="{FF2B5EF4-FFF2-40B4-BE49-F238E27FC236}">
                <a16:creationId xmlns:a16="http://schemas.microsoft.com/office/drawing/2014/main" id="{DBD521A8-9658-21DD-C2C6-2D03E51FF6ED}"/>
              </a:ext>
            </a:extLst>
          </p:cNvPr>
          <p:cNvSpPr/>
          <p:nvPr/>
        </p:nvSpPr>
        <p:spPr>
          <a:xfrm>
            <a:off x="5284086" y="125239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3" name="모서리가 둥근 직사각형 25">
            <a:extLst>
              <a:ext uri="{FF2B5EF4-FFF2-40B4-BE49-F238E27FC236}">
                <a16:creationId xmlns:a16="http://schemas.microsoft.com/office/drawing/2014/main" id="{3B634748-5D7E-001B-4DE9-BF7919FF45F8}"/>
              </a:ext>
            </a:extLst>
          </p:cNvPr>
          <p:cNvSpPr/>
          <p:nvPr/>
        </p:nvSpPr>
        <p:spPr>
          <a:xfrm>
            <a:off x="5441701" y="125519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4" name="모서리가 둥근 직사각형 27">
            <a:extLst>
              <a:ext uri="{FF2B5EF4-FFF2-40B4-BE49-F238E27FC236}">
                <a16:creationId xmlns:a16="http://schemas.microsoft.com/office/drawing/2014/main" id="{756DD514-080F-CA6D-C6F3-F4652837E4DD}"/>
              </a:ext>
            </a:extLst>
          </p:cNvPr>
          <p:cNvSpPr/>
          <p:nvPr/>
        </p:nvSpPr>
        <p:spPr>
          <a:xfrm>
            <a:off x="4799376" y="152424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5" name="모서리가 둥근 직사각형 28">
            <a:extLst>
              <a:ext uri="{FF2B5EF4-FFF2-40B4-BE49-F238E27FC236}">
                <a16:creationId xmlns:a16="http://schemas.microsoft.com/office/drawing/2014/main" id="{6CFD81CF-0494-B8BA-2643-B1EDD6315EC7}"/>
              </a:ext>
            </a:extLst>
          </p:cNvPr>
          <p:cNvSpPr/>
          <p:nvPr/>
        </p:nvSpPr>
        <p:spPr>
          <a:xfrm>
            <a:off x="4960182" y="152325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29">
            <a:extLst>
              <a:ext uri="{FF2B5EF4-FFF2-40B4-BE49-F238E27FC236}">
                <a16:creationId xmlns:a16="http://schemas.microsoft.com/office/drawing/2014/main" id="{787061B8-89E9-938E-E5AD-B2B16E8AC3A8}"/>
              </a:ext>
            </a:extLst>
          </p:cNvPr>
          <p:cNvSpPr/>
          <p:nvPr/>
        </p:nvSpPr>
        <p:spPr>
          <a:xfrm>
            <a:off x="5125843" y="152193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30">
            <a:extLst>
              <a:ext uri="{FF2B5EF4-FFF2-40B4-BE49-F238E27FC236}">
                <a16:creationId xmlns:a16="http://schemas.microsoft.com/office/drawing/2014/main" id="{43915F18-F780-AC24-AE4F-4A7E5C3E5A9B}"/>
              </a:ext>
            </a:extLst>
          </p:cNvPr>
          <p:cNvSpPr/>
          <p:nvPr/>
        </p:nvSpPr>
        <p:spPr>
          <a:xfrm>
            <a:off x="5285156" y="15209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8" name="모서리가 둥근 직사각형 31">
            <a:extLst>
              <a:ext uri="{FF2B5EF4-FFF2-40B4-BE49-F238E27FC236}">
                <a16:creationId xmlns:a16="http://schemas.microsoft.com/office/drawing/2014/main" id="{4249FAC0-4A1C-3D32-29CB-2594349DBC1B}"/>
              </a:ext>
            </a:extLst>
          </p:cNvPr>
          <p:cNvSpPr/>
          <p:nvPr/>
        </p:nvSpPr>
        <p:spPr>
          <a:xfrm>
            <a:off x="5440374" y="152376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9" name="모서리가 둥근 직사각형 33">
            <a:extLst>
              <a:ext uri="{FF2B5EF4-FFF2-40B4-BE49-F238E27FC236}">
                <a16:creationId xmlns:a16="http://schemas.microsoft.com/office/drawing/2014/main" id="{AEF6B727-86DA-B3EB-2DF2-B9A5997E5A68}"/>
              </a:ext>
            </a:extLst>
          </p:cNvPr>
          <p:cNvSpPr/>
          <p:nvPr/>
        </p:nvSpPr>
        <p:spPr>
          <a:xfrm>
            <a:off x="4802193" y="179750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0" name="모서리가 둥근 직사각형 34">
            <a:extLst>
              <a:ext uri="{FF2B5EF4-FFF2-40B4-BE49-F238E27FC236}">
                <a16:creationId xmlns:a16="http://schemas.microsoft.com/office/drawing/2014/main" id="{8B31AA83-D30C-CB0D-C90F-CD5F2DAB25AE}"/>
              </a:ext>
            </a:extLst>
          </p:cNvPr>
          <p:cNvSpPr/>
          <p:nvPr/>
        </p:nvSpPr>
        <p:spPr>
          <a:xfrm>
            <a:off x="4956776" y="179652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1" name="모서리가 둥근 직사각형 35">
            <a:extLst>
              <a:ext uri="{FF2B5EF4-FFF2-40B4-BE49-F238E27FC236}">
                <a16:creationId xmlns:a16="http://schemas.microsoft.com/office/drawing/2014/main" id="{893C622F-BE51-F205-7281-EA40B4101E7F}"/>
              </a:ext>
            </a:extLst>
          </p:cNvPr>
          <p:cNvSpPr/>
          <p:nvPr/>
        </p:nvSpPr>
        <p:spPr>
          <a:xfrm>
            <a:off x="5122437" y="179520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2" name="모서리가 둥근 직사각형 36">
            <a:extLst>
              <a:ext uri="{FF2B5EF4-FFF2-40B4-BE49-F238E27FC236}">
                <a16:creationId xmlns:a16="http://schemas.microsoft.com/office/drawing/2014/main" id="{6E6764A7-FED6-8073-CB55-F72730DC8569}"/>
              </a:ext>
            </a:extLst>
          </p:cNvPr>
          <p:cNvSpPr/>
          <p:nvPr/>
        </p:nvSpPr>
        <p:spPr>
          <a:xfrm>
            <a:off x="5284083" y="179422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3" name="모서리가 둥근 직사각형 37">
            <a:extLst>
              <a:ext uri="{FF2B5EF4-FFF2-40B4-BE49-F238E27FC236}">
                <a16:creationId xmlns:a16="http://schemas.microsoft.com/office/drawing/2014/main" id="{955B3C56-D8AA-4868-0F7F-9F70D7F6091D}"/>
              </a:ext>
            </a:extLst>
          </p:cNvPr>
          <p:cNvSpPr/>
          <p:nvPr/>
        </p:nvSpPr>
        <p:spPr>
          <a:xfrm>
            <a:off x="5439301" y="179702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39">
            <a:extLst>
              <a:ext uri="{FF2B5EF4-FFF2-40B4-BE49-F238E27FC236}">
                <a16:creationId xmlns:a16="http://schemas.microsoft.com/office/drawing/2014/main" id="{6602C220-EF79-720F-19CD-823FCA81F49C}"/>
              </a:ext>
            </a:extLst>
          </p:cNvPr>
          <p:cNvSpPr/>
          <p:nvPr/>
        </p:nvSpPr>
        <p:spPr>
          <a:xfrm>
            <a:off x="4800639" y="206607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40">
            <a:extLst>
              <a:ext uri="{FF2B5EF4-FFF2-40B4-BE49-F238E27FC236}">
                <a16:creationId xmlns:a16="http://schemas.microsoft.com/office/drawing/2014/main" id="{81C4C869-E769-B096-A8D6-A0EB008D0CD9}"/>
              </a:ext>
            </a:extLst>
          </p:cNvPr>
          <p:cNvSpPr/>
          <p:nvPr/>
        </p:nvSpPr>
        <p:spPr>
          <a:xfrm>
            <a:off x="4958334" y="20650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6" name="모서리가 둥근 직사각형 41">
            <a:extLst>
              <a:ext uri="{FF2B5EF4-FFF2-40B4-BE49-F238E27FC236}">
                <a16:creationId xmlns:a16="http://schemas.microsoft.com/office/drawing/2014/main" id="{4680140A-52C5-2BF7-104B-B906E2680342}"/>
              </a:ext>
            </a:extLst>
          </p:cNvPr>
          <p:cNvSpPr/>
          <p:nvPr/>
        </p:nvSpPr>
        <p:spPr>
          <a:xfrm>
            <a:off x="5123995" y="20637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7" name="모서리가 둥근 직사각형 42">
            <a:extLst>
              <a:ext uri="{FF2B5EF4-FFF2-40B4-BE49-F238E27FC236}">
                <a16:creationId xmlns:a16="http://schemas.microsoft.com/office/drawing/2014/main" id="{3B67F3B2-5CD7-6105-EE11-27F3EE7BCC92}"/>
              </a:ext>
            </a:extLst>
          </p:cNvPr>
          <p:cNvSpPr/>
          <p:nvPr/>
        </p:nvSpPr>
        <p:spPr>
          <a:xfrm>
            <a:off x="5283308" y="206279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모서리가 둥근 직사각형 43">
            <a:extLst>
              <a:ext uri="{FF2B5EF4-FFF2-40B4-BE49-F238E27FC236}">
                <a16:creationId xmlns:a16="http://schemas.microsoft.com/office/drawing/2014/main" id="{228856E1-42AF-D9BE-DB5B-4AB9ABD6C9DB}"/>
              </a:ext>
            </a:extLst>
          </p:cNvPr>
          <p:cNvSpPr/>
          <p:nvPr/>
        </p:nvSpPr>
        <p:spPr>
          <a:xfrm>
            <a:off x="5441701" y="206559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7" name="TextBox 1146">
            <a:extLst>
              <a:ext uri="{FF2B5EF4-FFF2-40B4-BE49-F238E27FC236}">
                <a16:creationId xmlns:a16="http://schemas.microsoft.com/office/drawing/2014/main" id="{CDD7F5D0-EA23-EF01-C0D1-D6D5FD33A8B6}"/>
              </a:ext>
            </a:extLst>
          </p:cNvPr>
          <p:cNvSpPr txBox="1"/>
          <p:nvPr/>
        </p:nvSpPr>
        <p:spPr>
          <a:xfrm>
            <a:off x="6861066" y="3832160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sp>
        <p:nvSpPr>
          <p:cNvPr id="1148" name="TextBox 1147">
            <a:extLst>
              <a:ext uri="{FF2B5EF4-FFF2-40B4-BE49-F238E27FC236}">
                <a16:creationId xmlns:a16="http://schemas.microsoft.com/office/drawing/2014/main" id="{4C1AD311-99DC-3F38-C25B-D4117E50EC02}"/>
              </a:ext>
            </a:extLst>
          </p:cNvPr>
          <p:cNvSpPr txBox="1"/>
          <p:nvPr/>
        </p:nvSpPr>
        <p:spPr>
          <a:xfrm>
            <a:off x="6615686" y="3675629"/>
            <a:ext cx="9993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과 목 </a:t>
            </a:r>
          </a:p>
        </p:txBody>
      </p:sp>
      <p:cxnSp>
        <p:nvCxnSpPr>
          <p:cNvPr id="1149" name="직선 연결선 1148">
            <a:extLst>
              <a:ext uri="{FF2B5EF4-FFF2-40B4-BE49-F238E27FC236}">
                <a16:creationId xmlns:a16="http://schemas.microsoft.com/office/drawing/2014/main" id="{AF1B8EE2-56B3-220F-7B35-97D1ADF5C86D}"/>
              </a:ext>
            </a:extLst>
          </p:cNvPr>
          <p:cNvCxnSpPr>
            <a:cxnSpLocks/>
          </p:cNvCxnSpPr>
          <p:nvPr/>
        </p:nvCxnSpPr>
        <p:spPr>
          <a:xfrm>
            <a:off x="6430718" y="3876258"/>
            <a:ext cx="1181792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0" name="TextBox 1149">
            <a:extLst>
              <a:ext uri="{FF2B5EF4-FFF2-40B4-BE49-F238E27FC236}">
                <a16:creationId xmlns:a16="http://schemas.microsoft.com/office/drawing/2014/main" id="{630FBD22-ADC8-F2CB-54F7-F54C1ADA392B}"/>
              </a:ext>
            </a:extLst>
          </p:cNvPr>
          <p:cNvSpPr txBox="1"/>
          <p:nvPr/>
        </p:nvSpPr>
        <p:spPr>
          <a:xfrm>
            <a:off x="4384650" y="736503"/>
            <a:ext cx="4454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번</a:t>
            </a:r>
          </a:p>
        </p:txBody>
      </p:sp>
      <p:sp>
        <p:nvSpPr>
          <p:cNvPr id="1151" name="TextBox 1150">
            <a:extLst>
              <a:ext uri="{FF2B5EF4-FFF2-40B4-BE49-F238E27FC236}">
                <a16:creationId xmlns:a16="http://schemas.microsoft.com/office/drawing/2014/main" id="{FADBC7EC-D9D6-792A-AD49-09DFA4522ACB}"/>
              </a:ext>
            </a:extLst>
          </p:cNvPr>
          <p:cNvSpPr txBox="1"/>
          <p:nvPr/>
        </p:nvSpPr>
        <p:spPr>
          <a:xfrm>
            <a:off x="4839160" y="735915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sp>
        <p:nvSpPr>
          <p:cNvPr id="1152" name="TextBox 1151">
            <a:extLst>
              <a:ext uri="{FF2B5EF4-FFF2-40B4-BE49-F238E27FC236}">
                <a16:creationId xmlns:a16="http://schemas.microsoft.com/office/drawing/2014/main" id="{981B1D7A-3941-E2F3-8C70-CD4EE8120B8C}"/>
              </a:ext>
            </a:extLst>
          </p:cNvPr>
          <p:cNvSpPr txBox="1"/>
          <p:nvPr/>
        </p:nvSpPr>
        <p:spPr>
          <a:xfrm>
            <a:off x="3812778" y="563277"/>
            <a:ext cx="16163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      통       과      목 </a:t>
            </a:r>
          </a:p>
        </p:txBody>
      </p:sp>
      <p:sp>
        <p:nvSpPr>
          <p:cNvPr id="1154" name="TextBox 1153">
            <a:extLst>
              <a:ext uri="{FF2B5EF4-FFF2-40B4-BE49-F238E27FC236}">
                <a16:creationId xmlns:a16="http://schemas.microsoft.com/office/drawing/2014/main" id="{28B67611-C141-6B1E-DE30-6C79831B7E19}"/>
              </a:ext>
            </a:extLst>
          </p:cNvPr>
          <p:cNvSpPr txBox="1"/>
          <p:nvPr/>
        </p:nvSpPr>
        <p:spPr>
          <a:xfrm>
            <a:off x="3719179" y="729565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cxnSp>
        <p:nvCxnSpPr>
          <p:cNvPr id="1155" name="직선 연결선 1154">
            <a:extLst>
              <a:ext uri="{FF2B5EF4-FFF2-40B4-BE49-F238E27FC236}">
                <a16:creationId xmlns:a16="http://schemas.microsoft.com/office/drawing/2014/main" id="{344D0EBC-1D38-B967-4AFF-1BB8FD240DBF}"/>
              </a:ext>
            </a:extLst>
          </p:cNvPr>
          <p:cNvCxnSpPr>
            <a:cxnSpLocks/>
          </p:cNvCxnSpPr>
          <p:nvPr/>
        </p:nvCxnSpPr>
        <p:spPr>
          <a:xfrm>
            <a:off x="3292797" y="784623"/>
            <a:ext cx="228600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7" name="직선 연결선 1156">
            <a:extLst>
              <a:ext uri="{FF2B5EF4-FFF2-40B4-BE49-F238E27FC236}">
                <a16:creationId xmlns:a16="http://schemas.microsoft.com/office/drawing/2014/main" id="{AE4B6958-BA42-50EF-BC83-A5365416F93C}"/>
              </a:ext>
            </a:extLst>
          </p:cNvPr>
          <p:cNvCxnSpPr>
            <a:cxnSpLocks/>
          </p:cNvCxnSpPr>
          <p:nvPr/>
        </p:nvCxnSpPr>
        <p:spPr>
          <a:xfrm flipV="1">
            <a:off x="4467498" y="797323"/>
            <a:ext cx="0" cy="144000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8" name="직선 연결선 1157">
            <a:extLst>
              <a:ext uri="{FF2B5EF4-FFF2-40B4-BE49-F238E27FC236}">
                <a16:creationId xmlns:a16="http://schemas.microsoft.com/office/drawing/2014/main" id="{E884FB7E-821B-1DF7-0D3E-5EDA108AD28E}"/>
              </a:ext>
            </a:extLst>
          </p:cNvPr>
          <p:cNvCxnSpPr>
            <a:cxnSpLocks/>
          </p:cNvCxnSpPr>
          <p:nvPr/>
        </p:nvCxnSpPr>
        <p:spPr>
          <a:xfrm flipV="1">
            <a:off x="4715148" y="797323"/>
            <a:ext cx="0" cy="144000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9" name="사각형: 둥근 한쪽 모서리 1158">
            <a:extLst>
              <a:ext uri="{FF2B5EF4-FFF2-40B4-BE49-F238E27FC236}">
                <a16:creationId xmlns:a16="http://schemas.microsoft.com/office/drawing/2014/main" id="{3C54ABB4-0D45-94FD-1419-998FB2284D0E}"/>
              </a:ext>
            </a:extLst>
          </p:cNvPr>
          <p:cNvSpPr/>
          <p:nvPr/>
        </p:nvSpPr>
        <p:spPr>
          <a:xfrm rot="10800000">
            <a:off x="4476744" y="923921"/>
            <a:ext cx="238129" cy="1314453"/>
          </a:xfrm>
          <a:prstGeom prst="round1Rect">
            <a:avLst>
              <a:gd name="adj" fmla="val 22807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사각형: 둥근 위쪽 모서리 93">
            <a:extLst>
              <a:ext uri="{FF2B5EF4-FFF2-40B4-BE49-F238E27FC236}">
                <a16:creationId xmlns:a16="http://schemas.microsoft.com/office/drawing/2014/main" id="{ED5EB93E-E244-6A9C-57CB-17AACC5C7FF2}"/>
              </a:ext>
            </a:extLst>
          </p:cNvPr>
          <p:cNvSpPr/>
          <p:nvPr/>
        </p:nvSpPr>
        <p:spPr>
          <a:xfrm rot="10800000">
            <a:off x="3288327" y="915229"/>
            <a:ext cx="1178898" cy="2670933"/>
          </a:xfrm>
          <a:prstGeom prst="round2SameRect">
            <a:avLst>
              <a:gd name="adj1" fmla="val 4548"/>
              <a:gd name="adj2" fmla="val 0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사각형: 위쪽 모서리의 한쪽은 둥글고 다른 한쪽은 잘림 94">
            <a:extLst>
              <a:ext uri="{FF2B5EF4-FFF2-40B4-BE49-F238E27FC236}">
                <a16:creationId xmlns:a16="http://schemas.microsoft.com/office/drawing/2014/main" id="{5D96A3D2-4BF7-2472-BCDD-6CD5F3D8A92D}"/>
              </a:ext>
            </a:extLst>
          </p:cNvPr>
          <p:cNvSpPr/>
          <p:nvPr/>
        </p:nvSpPr>
        <p:spPr>
          <a:xfrm rot="10800000">
            <a:off x="4469736" y="914625"/>
            <a:ext cx="1124614" cy="1330894"/>
          </a:xfrm>
          <a:prstGeom prst="snipRoundRect">
            <a:avLst>
              <a:gd name="adj1" fmla="val 3867"/>
              <a:gd name="adj2" fmla="val 0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0" name="TextBox 1159">
            <a:extLst>
              <a:ext uri="{FF2B5EF4-FFF2-40B4-BE49-F238E27FC236}">
                <a16:creationId xmlns:a16="http://schemas.microsoft.com/office/drawing/2014/main" id="{C3115170-6EC0-8E97-2257-D2EDD0A2E361}"/>
              </a:ext>
            </a:extLst>
          </p:cNvPr>
          <p:cNvSpPr txBox="1"/>
          <p:nvPr/>
        </p:nvSpPr>
        <p:spPr>
          <a:xfrm flipH="1">
            <a:off x="3317514" y="1747363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1" name="TextBox 1160">
            <a:extLst>
              <a:ext uri="{FF2B5EF4-FFF2-40B4-BE49-F238E27FC236}">
                <a16:creationId xmlns:a16="http://schemas.microsoft.com/office/drawing/2014/main" id="{E597AA50-A914-47BF-675A-6720D2B88C9E}"/>
              </a:ext>
            </a:extLst>
          </p:cNvPr>
          <p:cNvSpPr txBox="1"/>
          <p:nvPr/>
        </p:nvSpPr>
        <p:spPr>
          <a:xfrm flipH="1">
            <a:off x="3317514" y="2545649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2" name="TextBox 1161">
            <a:extLst>
              <a:ext uri="{FF2B5EF4-FFF2-40B4-BE49-F238E27FC236}">
                <a16:creationId xmlns:a16="http://schemas.microsoft.com/office/drawing/2014/main" id="{31FA7F23-5570-713C-4328-D4D172BF55AE}"/>
              </a:ext>
            </a:extLst>
          </p:cNvPr>
          <p:cNvSpPr txBox="1"/>
          <p:nvPr/>
        </p:nvSpPr>
        <p:spPr>
          <a:xfrm flipH="1">
            <a:off x="3281227" y="3343935"/>
            <a:ext cx="468696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163" name="TextBox 1162">
            <a:extLst>
              <a:ext uri="{FF2B5EF4-FFF2-40B4-BE49-F238E27FC236}">
                <a16:creationId xmlns:a16="http://schemas.microsoft.com/office/drawing/2014/main" id="{B00CCBCA-73E8-C503-1772-F1A9451636B2}"/>
              </a:ext>
            </a:extLst>
          </p:cNvPr>
          <p:cNvSpPr txBox="1"/>
          <p:nvPr/>
        </p:nvSpPr>
        <p:spPr>
          <a:xfrm flipH="1">
            <a:off x="4435113" y="941821"/>
            <a:ext cx="42655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4" name="TextBox 1163">
            <a:extLst>
              <a:ext uri="{FF2B5EF4-FFF2-40B4-BE49-F238E27FC236}">
                <a16:creationId xmlns:a16="http://schemas.microsoft.com/office/drawing/2014/main" id="{688A0324-E44D-750A-4938-FA24A3F4EF9A}"/>
              </a:ext>
            </a:extLst>
          </p:cNvPr>
          <p:cNvSpPr txBox="1"/>
          <p:nvPr/>
        </p:nvSpPr>
        <p:spPr>
          <a:xfrm flipH="1">
            <a:off x="4427857" y="1747363"/>
            <a:ext cx="456899" cy="7463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TextBox 1165">
            <a:extLst>
              <a:ext uri="{FF2B5EF4-FFF2-40B4-BE49-F238E27FC236}">
                <a16:creationId xmlns:a16="http://schemas.microsoft.com/office/drawing/2014/main" id="{2C10C531-803E-DDE5-5E8E-0DBCAD2DF63E}"/>
              </a:ext>
            </a:extLst>
          </p:cNvPr>
          <p:cNvSpPr txBox="1"/>
          <p:nvPr/>
        </p:nvSpPr>
        <p:spPr>
          <a:xfrm flipH="1">
            <a:off x="6417770" y="4013044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7" name="TextBox 1166">
            <a:extLst>
              <a:ext uri="{FF2B5EF4-FFF2-40B4-BE49-F238E27FC236}">
                <a16:creationId xmlns:a16="http://schemas.microsoft.com/office/drawing/2014/main" id="{FE8B0621-E604-127E-6A5F-4DA500236E33}"/>
              </a:ext>
            </a:extLst>
          </p:cNvPr>
          <p:cNvSpPr txBox="1"/>
          <p:nvPr/>
        </p:nvSpPr>
        <p:spPr>
          <a:xfrm flipH="1">
            <a:off x="6417770" y="4828384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8" name="사각형: 둥근 위쪽 모서리 1167">
            <a:extLst>
              <a:ext uri="{FF2B5EF4-FFF2-40B4-BE49-F238E27FC236}">
                <a16:creationId xmlns:a16="http://schemas.microsoft.com/office/drawing/2014/main" id="{356CC823-571F-87AC-7865-66C7AC01E2E3}"/>
              </a:ext>
            </a:extLst>
          </p:cNvPr>
          <p:cNvSpPr/>
          <p:nvPr/>
        </p:nvSpPr>
        <p:spPr>
          <a:xfrm>
            <a:off x="5887334" y="579807"/>
            <a:ext cx="1611085" cy="282147"/>
          </a:xfrm>
          <a:prstGeom prst="round2SameRect">
            <a:avLst>
              <a:gd name="adj1" fmla="val 10333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9" name="사각형: 둥근 모서리 1168">
            <a:extLst>
              <a:ext uri="{FF2B5EF4-FFF2-40B4-BE49-F238E27FC236}">
                <a16:creationId xmlns:a16="http://schemas.microsoft.com/office/drawing/2014/main" id="{A0E170E9-CFB5-6712-CA3F-7A16BE35EAEB}"/>
              </a:ext>
            </a:extLst>
          </p:cNvPr>
          <p:cNvSpPr/>
          <p:nvPr/>
        </p:nvSpPr>
        <p:spPr>
          <a:xfrm>
            <a:off x="5892800" y="580025"/>
            <a:ext cx="1611085" cy="3001376"/>
          </a:xfrm>
          <a:prstGeom prst="roundRect">
            <a:avLst>
              <a:gd name="adj" fmla="val 226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70" name="직선 연결선 1169">
            <a:extLst>
              <a:ext uri="{FF2B5EF4-FFF2-40B4-BE49-F238E27FC236}">
                <a16:creationId xmlns:a16="http://schemas.microsoft.com/office/drawing/2014/main" id="{9097CDC5-47F0-5278-7387-59D59DAF23A4}"/>
              </a:ext>
            </a:extLst>
          </p:cNvPr>
          <p:cNvCxnSpPr>
            <a:cxnSpLocks/>
          </p:cNvCxnSpPr>
          <p:nvPr/>
        </p:nvCxnSpPr>
        <p:spPr>
          <a:xfrm flipV="1">
            <a:off x="5893520" y="871416"/>
            <a:ext cx="1621705" cy="2728"/>
          </a:xfrm>
          <a:prstGeom prst="line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1" name="TextBox 1588">
            <a:extLst>
              <a:ext uri="{FF2B5EF4-FFF2-40B4-BE49-F238E27FC236}">
                <a16:creationId xmlns:a16="http://schemas.microsoft.com/office/drawing/2014/main" id="{6DC3A4B4-7D75-0248-6FB2-4332D8A9E0C4}"/>
              </a:ext>
            </a:extLst>
          </p:cNvPr>
          <p:cNvSpPr txBox="1"/>
          <p:nvPr/>
        </p:nvSpPr>
        <p:spPr>
          <a:xfrm>
            <a:off x="5940244" y="607484"/>
            <a:ext cx="16623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단답형 답란 표기방법</a:t>
            </a:r>
          </a:p>
        </p:txBody>
      </p:sp>
      <p:sp>
        <p:nvSpPr>
          <p:cNvPr id="1172" name="TextBox 1589">
            <a:extLst>
              <a:ext uri="{FF2B5EF4-FFF2-40B4-BE49-F238E27FC236}">
                <a16:creationId xmlns:a16="http://schemas.microsoft.com/office/drawing/2014/main" id="{ED75FB1F-1749-DA3A-4ABC-A4E6A7AB0CA9}"/>
              </a:ext>
            </a:extLst>
          </p:cNvPr>
          <p:cNvSpPr txBox="1"/>
          <p:nvPr/>
        </p:nvSpPr>
        <p:spPr>
          <a:xfrm>
            <a:off x="5818461" y="963404"/>
            <a:ext cx="17882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십진법에 의하되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반드시 자리에 맞추어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정답이 한 자리인 경우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자리에만 표기하거나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    에 표기하고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 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예시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 백의 자리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    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일의 자리    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3" name="모서리가 둥근 직사각형 1590">
            <a:extLst>
              <a:ext uri="{FF2B5EF4-FFF2-40B4-BE49-F238E27FC236}">
                <a16:creationId xmlns:a16="http://schemas.microsoft.com/office/drawing/2014/main" id="{A94A3504-2E98-1279-B7D4-42294CDDB004}"/>
              </a:ext>
            </a:extLst>
          </p:cNvPr>
          <p:cNvSpPr/>
          <p:nvPr/>
        </p:nvSpPr>
        <p:spPr>
          <a:xfrm>
            <a:off x="6532978" y="18466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4" name="TextBox 1591">
            <a:extLst>
              <a:ext uri="{FF2B5EF4-FFF2-40B4-BE49-F238E27FC236}">
                <a16:creationId xmlns:a16="http://schemas.microsoft.com/office/drawing/2014/main" id="{232B36DA-010C-9001-074D-874BB856B329}"/>
              </a:ext>
            </a:extLst>
          </p:cNvPr>
          <p:cNvSpPr txBox="1"/>
          <p:nvPr/>
        </p:nvSpPr>
        <p:spPr>
          <a:xfrm>
            <a:off x="6026148" y="2395082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5" name="TextBox 1593">
            <a:extLst>
              <a:ext uri="{FF2B5EF4-FFF2-40B4-BE49-F238E27FC236}">
                <a16:creationId xmlns:a16="http://schemas.microsoft.com/office/drawing/2014/main" id="{FFA185A3-DA6A-A4AD-65F4-85CBCF18F96D}"/>
              </a:ext>
            </a:extLst>
          </p:cNvPr>
          <p:cNvSpPr txBox="1"/>
          <p:nvPr/>
        </p:nvSpPr>
        <p:spPr>
          <a:xfrm>
            <a:off x="6026148" y="2669887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6" name="TextBox 1594">
            <a:extLst>
              <a:ext uri="{FF2B5EF4-FFF2-40B4-BE49-F238E27FC236}">
                <a16:creationId xmlns:a16="http://schemas.microsoft.com/office/drawing/2014/main" id="{36533D02-F389-57BC-CCBA-1707BCDC9492}"/>
              </a:ext>
            </a:extLst>
          </p:cNvPr>
          <p:cNvSpPr txBox="1"/>
          <p:nvPr/>
        </p:nvSpPr>
        <p:spPr>
          <a:xfrm>
            <a:off x="6026148" y="2948454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7" name="모서리가 둥근 직사각형 1595">
            <a:extLst>
              <a:ext uri="{FF2B5EF4-FFF2-40B4-BE49-F238E27FC236}">
                <a16:creationId xmlns:a16="http://schemas.microsoft.com/office/drawing/2014/main" id="{9FE70952-850B-BA15-56D9-86E112687B00}"/>
              </a:ext>
            </a:extLst>
          </p:cNvPr>
          <p:cNvSpPr/>
          <p:nvPr/>
        </p:nvSpPr>
        <p:spPr>
          <a:xfrm>
            <a:off x="7205658" y="24035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8" name="모서리가 둥근 직사각형 1596">
            <a:extLst>
              <a:ext uri="{FF2B5EF4-FFF2-40B4-BE49-F238E27FC236}">
                <a16:creationId xmlns:a16="http://schemas.microsoft.com/office/drawing/2014/main" id="{34C51F2F-4A87-7F59-6685-34517C896381}"/>
              </a:ext>
            </a:extLst>
          </p:cNvPr>
          <p:cNvSpPr/>
          <p:nvPr/>
        </p:nvSpPr>
        <p:spPr>
          <a:xfrm>
            <a:off x="6538635" y="2533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9" name="모서리가 둥근 직사각형 1597">
            <a:extLst>
              <a:ext uri="{FF2B5EF4-FFF2-40B4-BE49-F238E27FC236}">
                <a16:creationId xmlns:a16="http://schemas.microsoft.com/office/drawing/2014/main" id="{73D77430-D358-775B-6D87-D8AB81B29A8F}"/>
              </a:ext>
            </a:extLst>
          </p:cNvPr>
          <p:cNvSpPr/>
          <p:nvPr/>
        </p:nvSpPr>
        <p:spPr>
          <a:xfrm>
            <a:off x="7205658" y="2543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0" name="모서리가 둥근 직사각형 1599">
            <a:extLst>
              <a:ext uri="{FF2B5EF4-FFF2-40B4-BE49-F238E27FC236}">
                <a16:creationId xmlns:a16="http://schemas.microsoft.com/office/drawing/2014/main" id="{C4F8FCC4-8BCA-B8E8-2AA3-44CC2C486819}"/>
              </a:ext>
            </a:extLst>
          </p:cNvPr>
          <p:cNvSpPr/>
          <p:nvPr/>
        </p:nvSpPr>
        <p:spPr>
          <a:xfrm>
            <a:off x="7198621" y="2673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1" name="모서리가 둥근 직사각형 1600">
            <a:extLst>
              <a:ext uri="{FF2B5EF4-FFF2-40B4-BE49-F238E27FC236}">
                <a16:creationId xmlns:a16="http://schemas.microsoft.com/office/drawing/2014/main" id="{DA9827B8-56B9-EF11-C413-4467B7743EAF}"/>
              </a:ext>
            </a:extLst>
          </p:cNvPr>
          <p:cNvSpPr/>
          <p:nvPr/>
        </p:nvSpPr>
        <p:spPr>
          <a:xfrm>
            <a:off x="6530858" y="28119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2" name="모서리가 둥근 직사각형 1601">
            <a:extLst>
              <a:ext uri="{FF2B5EF4-FFF2-40B4-BE49-F238E27FC236}">
                <a16:creationId xmlns:a16="http://schemas.microsoft.com/office/drawing/2014/main" id="{539A47CF-09F6-A3C0-9DCB-8C59EEAC2A9D}"/>
              </a:ext>
            </a:extLst>
          </p:cNvPr>
          <p:cNvSpPr/>
          <p:nvPr/>
        </p:nvSpPr>
        <p:spPr>
          <a:xfrm>
            <a:off x="7420240" y="30813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3" name="모서리가 둥근 직사각형 1602">
            <a:extLst>
              <a:ext uri="{FF2B5EF4-FFF2-40B4-BE49-F238E27FC236}">
                <a16:creationId xmlns:a16="http://schemas.microsoft.com/office/drawing/2014/main" id="{69498983-EB6D-C47B-F127-D2E0A299F5B1}"/>
              </a:ext>
            </a:extLst>
          </p:cNvPr>
          <p:cNvSpPr/>
          <p:nvPr/>
        </p:nvSpPr>
        <p:spPr>
          <a:xfrm>
            <a:off x="6777548" y="30871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4" name="TextBox 1183">
            <a:extLst>
              <a:ext uri="{FF2B5EF4-FFF2-40B4-BE49-F238E27FC236}">
                <a16:creationId xmlns:a16="http://schemas.microsoft.com/office/drawing/2014/main" id="{39638DE4-DA99-5367-7F23-D6744BF72BBF}"/>
              </a:ext>
            </a:extLst>
          </p:cNvPr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9CB827C4-C511-7D33-ED56-17CE98A49C9D}"/>
              </a:ext>
            </a:extLst>
          </p:cNvPr>
          <p:cNvSpPr txBox="1"/>
          <p:nvPr/>
        </p:nvSpPr>
        <p:spPr>
          <a:xfrm>
            <a:off x="3278095" y="240503"/>
            <a:ext cx="62834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7976A6FD-5B51-86CF-814D-C635285B419E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직사각형 693">
            <a:extLst>
              <a:ext uri="{FF2B5EF4-FFF2-40B4-BE49-F238E27FC236}">
                <a16:creationId xmlns:a16="http://schemas.microsoft.com/office/drawing/2014/main" id="{D360FAF1-6824-A646-36DC-B01788E5A2F9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직사각형 695">
            <a:extLst>
              <a:ext uri="{FF2B5EF4-FFF2-40B4-BE49-F238E27FC236}">
                <a16:creationId xmlns:a16="http://schemas.microsoft.com/office/drawing/2014/main" id="{D9BFA3CE-7D1B-19FB-25DE-D4A7E8CCF4FD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6DB53B43-0F99-326C-FAFF-53306C492CE8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9" name="직사각형 698">
            <a:extLst>
              <a:ext uri="{FF2B5EF4-FFF2-40B4-BE49-F238E27FC236}">
                <a16:creationId xmlns:a16="http://schemas.microsoft.com/office/drawing/2014/main" id="{083BB1C1-593C-B3FC-1585-A567B9119BEE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1" name="직사각형 700">
            <a:extLst>
              <a:ext uri="{FF2B5EF4-FFF2-40B4-BE49-F238E27FC236}">
                <a16:creationId xmlns:a16="http://schemas.microsoft.com/office/drawing/2014/main" id="{91E0EB96-300D-6530-7AFF-BAE7472340F5}"/>
              </a:ext>
            </a:extLst>
          </p:cNvPr>
          <p:cNvSpPr/>
          <p:nvPr/>
        </p:nvSpPr>
        <p:spPr>
          <a:xfrm>
            <a:off x="3661" y="2937953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702" name="Picture 2">
            <a:extLst>
              <a:ext uri="{FF2B5EF4-FFF2-40B4-BE49-F238E27FC236}">
                <a16:creationId xmlns:a16="http://schemas.microsoft.com/office/drawing/2014/main" id="{0DC7696F-86D1-F4CF-8298-F520A3B3F3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5978" y="6163186"/>
            <a:ext cx="1215045" cy="354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1295220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CB54B4F1-9A73-2828-DB28-52A02BAA2FA1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8" name="직사각형 397">
            <a:extLst>
              <a:ext uri="{FF2B5EF4-FFF2-40B4-BE49-F238E27FC236}">
                <a16:creationId xmlns:a16="http://schemas.microsoft.com/office/drawing/2014/main" id="{95CB088D-BD03-5E4F-C3E8-18D68218EE33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8BEA159C-33F2-ED65-3508-A6321CF9E030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5D86ED79-EFEF-DC48-3ACD-7B2E4ECE8D9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1" name="직사각형 400">
            <a:extLst>
              <a:ext uri="{FF2B5EF4-FFF2-40B4-BE49-F238E27FC236}">
                <a16:creationId xmlns:a16="http://schemas.microsoft.com/office/drawing/2014/main" id="{4F3B080E-CCFB-75C8-8599-0105BDC7906B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2" name="직사각형 401">
            <a:extLst>
              <a:ext uri="{FF2B5EF4-FFF2-40B4-BE49-F238E27FC236}">
                <a16:creationId xmlns:a16="http://schemas.microsoft.com/office/drawing/2014/main" id="{21E1FA83-32DB-81D3-5645-073CBA47135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8EA16159-9648-C9D6-FDB1-FB999EC74C28}"/>
              </a:ext>
            </a:extLst>
          </p:cNvPr>
          <p:cNvSpPr/>
          <p:nvPr/>
        </p:nvSpPr>
        <p:spPr>
          <a:xfrm>
            <a:off x="5850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4" name="직사각형 403">
            <a:extLst>
              <a:ext uri="{FF2B5EF4-FFF2-40B4-BE49-F238E27FC236}">
                <a16:creationId xmlns:a16="http://schemas.microsoft.com/office/drawing/2014/main" id="{A5E18B82-C278-6AE0-FB2B-CCE3B47D4F5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8747A881-7B80-3B11-E8F5-F2BDB810279A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749" name="표 748">
            <a:extLst>
              <a:ext uri="{FF2B5EF4-FFF2-40B4-BE49-F238E27FC236}">
                <a16:creationId xmlns:a16="http://schemas.microsoft.com/office/drawing/2014/main" id="{9E8B2B3B-5248-02E7-D42C-C2BCAD64F569}"/>
              </a:ext>
            </a:extLst>
          </p:cNvPr>
          <p:cNvGraphicFramePr>
            <a:graphicFrameLocks noGrp="1"/>
          </p:cNvGraphicFramePr>
          <p:nvPr/>
        </p:nvGraphicFramePr>
        <p:xfrm>
          <a:off x="3385540" y="487247"/>
          <a:ext cx="1935072" cy="6000076"/>
        </p:xfrm>
        <a:graphic>
          <a:graphicData uri="http://schemas.openxmlformats.org/drawingml/2006/table">
            <a:tbl>
              <a:tblPr/>
              <a:tblGrid>
                <a:gridCol w="505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97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8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750" name="TextBox 749">
            <a:extLst>
              <a:ext uri="{FF2B5EF4-FFF2-40B4-BE49-F238E27FC236}">
                <a16:creationId xmlns:a16="http://schemas.microsoft.com/office/drawing/2014/main" id="{7A496666-BFCE-B0A5-2E35-817AEFFBBAF6}"/>
              </a:ext>
            </a:extLst>
          </p:cNvPr>
          <p:cNvSpPr txBox="1"/>
          <p:nvPr/>
        </p:nvSpPr>
        <p:spPr>
          <a:xfrm>
            <a:off x="908356" y="407534"/>
            <a:ext cx="18643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24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OOO</a:t>
            </a:r>
            <a:r>
              <a:rPr lang="ko-KR" altLang="en-US" sz="24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개론</a:t>
            </a:r>
          </a:p>
        </p:txBody>
      </p:sp>
      <p:sp>
        <p:nvSpPr>
          <p:cNvPr id="751" name="사각형: 둥근 위쪽 모서리 750">
            <a:extLst>
              <a:ext uri="{FF2B5EF4-FFF2-40B4-BE49-F238E27FC236}">
                <a16:creationId xmlns:a16="http://schemas.microsoft.com/office/drawing/2014/main" id="{C83ED860-F4CB-A7C9-82CD-11A1FD1F7AC3}"/>
              </a:ext>
            </a:extLst>
          </p:cNvPr>
          <p:cNvSpPr/>
          <p:nvPr/>
        </p:nvSpPr>
        <p:spPr>
          <a:xfrm rot="16200000">
            <a:off x="658245" y="5749575"/>
            <a:ext cx="667225" cy="628732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752" name="사각형: 둥근 모서리 751">
            <a:extLst>
              <a:ext uri="{FF2B5EF4-FFF2-40B4-BE49-F238E27FC236}">
                <a16:creationId xmlns:a16="http://schemas.microsoft.com/office/drawing/2014/main" id="{67A49DE6-FB53-DDE3-625B-D356A1C60DEF}"/>
              </a:ext>
            </a:extLst>
          </p:cNvPr>
          <p:cNvSpPr/>
          <p:nvPr/>
        </p:nvSpPr>
        <p:spPr>
          <a:xfrm>
            <a:off x="677490" y="5724805"/>
            <a:ext cx="2343793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3" name="TextBox 752">
            <a:extLst>
              <a:ext uri="{FF2B5EF4-FFF2-40B4-BE49-F238E27FC236}">
                <a16:creationId xmlns:a16="http://schemas.microsoft.com/office/drawing/2014/main" id="{DA2DDD30-E0FB-3571-1180-EF86D8CABD16}"/>
              </a:ext>
            </a:extLst>
          </p:cNvPr>
          <p:cNvSpPr txBox="1"/>
          <p:nvPr/>
        </p:nvSpPr>
        <p:spPr>
          <a:xfrm>
            <a:off x="723277" y="5852152"/>
            <a:ext cx="65702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754" name="TextBox 753">
            <a:extLst>
              <a:ext uri="{FF2B5EF4-FFF2-40B4-BE49-F238E27FC236}">
                <a16:creationId xmlns:a16="http://schemas.microsoft.com/office/drawing/2014/main" id="{88F0BA74-FAF3-130A-13A1-81F228A73127}"/>
              </a:ext>
            </a:extLst>
          </p:cNvPr>
          <p:cNvSpPr txBox="1"/>
          <p:nvPr/>
        </p:nvSpPr>
        <p:spPr>
          <a:xfrm>
            <a:off x="1511232" y="6185001"/>
            <a:ext cx="1219793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cxnSp>
        <p:nvCxnSpPr>
          <p:cNvPr id="755" name="직선 연결선 754">
            <a:extLst>
              <a:ext uri="{FF2B5EF4-FFF2-40B4-BE49-F238E27FC236}">
                <a16:creationId xmlns:a16="http://schemas.microsoft.com/office/drawing/2014/main" id="{4A5BE5A0-237A-1C42-BD3E-F98F20574D69}"/>
              </a:ext>
            </a:extLst>
          </p:cNvPr>
          <p:cNvCxnSpPr>
            <a:cxnSpLocks/>
          </p:cNvCxnSpPr>
          <p:nvPr/>
        </p:nvCxnSpPr>
        <p:spPr>
          <a:xfrm>
            <a:off x="1308626" y="5728029"/>
            <a:ext cx="0" cy="648000"/>
          </a:xfrm>
          <a:prstGeom prst="line">
            <a:avLst/>
          </a:prstGeom>
          <a:ln w="6350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6" name="사각형: 둥근 모서리 755">
            <a:extLst>
              <a:ext uri="{FF2B5EF4-FFF2-40B4-BE49-F238E27FC236}">
                <a16:creationId xmlns:a16="http://schemas.microsoft.com/office/drawing/2014/main" id="{01811982-0555-9C60-AAF2-667B142A290F}"/>
              </a:ext>
            </a:extLst>
          </p:cNvPr>
          <p:cNvSpPr/>
          <p:nvPr/>
        </p:nvSpPr>
        <p:spPr>
          <a:xfrm>
            <a:off x="696301" y="1673032"/>
            <a:ext cx="2331995" cy="3765723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7" name="직사각형 756">
            <a:extLst>
              <a:ext uri="{FF2B5EF4-FFF2-40B4-BE49-F238E27FC236}">
                <a16:creationId xmlns:a16="http://schemas.microsoft.com/office/drawing/2014/main" id="{C70DC00C-CAB9-3239-0337-1E9FBD734E33}"/>
              </a:ext>
            </a:extLst>
          </p:cNvPr>
          <p:cNvSpPr/>
          <p:nvPr/>
        </p:nvSpPr>
        <p:spPr>
          <a:xfrm>
            <a:off x="774926" y="1736084"/>
            <a:ext cx="2171043" cy="194750"/>
          </a:xfrm>
          <a:prstGeom prst="rect">
            <a:avLst/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009BDD"/>
              </a:solidFill>
            </a:endParaRPr>
          </a:p>
        </p:txBody>
      </p:sp>
      <p:cxnSp>
        <p:nvCxnSpPr>
          <p:cNvPr id="758" name="직선 연결선 757">
            <a:extLst>
              <a:ext uri="{FF2B5EF4-FFF2-40B4-BE49-F238E27FC236}">
                <a16:creationId xmlns:a16="http://schemas.microsoft.com/office/drawing/2014/main" id="{E8DA5F24-374D-A947-66A8-8B36C373D345}"/>
              </a:ext>
            </a:extLst>
          </p:cNvPr>
          <p:cNvCxnSpPr>
            <a:cxnSpLocks/>
          </p:cNvCxnSpPr>
          <p:nvPr/>
        </p:nvCxnSpPr>
        <p:spPr>
          <a:xfrm>
            <a:off x="769553" y="1977573"/>
            <a:ext cx="2176942" cy="8206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9" name="직선 연결선 758">
            <a:extLst>
              <a:ext uri="{FF2B5EF4-FFF2-40B4-BE49-F238E27FC236}">
                <a16:creationId xmlns:a16="http://schemas.microsoft.com/office/drawing/2014/main" id="{182E52EF-EFDE-05A1-EE1B-6955408DC212}"/>
              </a:ext>
            </a:extLst>
          </p:cNvPr>
          <p:cNvCxnSpPr>
            <a:cxnSpLocks/>
          </p:cNvCxnSpPr>
          <p:nvPr/>
        </p:nvCxnSpPr>
        <p:spPr>
          <a:xfrm flipV="1">
            <a:off x="769553" y="2250242"/>
            <a:ext cx="2176942" cy="4986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0" name="직선 연결선 759">
            <a:extLst>
              <a:ext uri="{FF2B5EF4-FFF2-40B4-BE49-F238E27FC236}">
                <a16:creationId xmlns:a16="http://schemas.microsoft.com/office/drawing/2014/main" id="{2FB3CD33-F9D4-CC38-8C99-39D85FE803B8}"/>
              </a:ext>
            </a:extLst>
          </p:cNvPr>
          <p:cNvCxnSpPr>
            <a:cxnSpLocks/>
          </p:cNvCxnSpPr>
          <p:nvPr/>
        </p:nvCxnSpPr>
        <p:spPr>
          <a:xfrm>
            <a:off x="772643" y="2292450"/>
            <a:ext cx="2173852" cy="13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1" name="직선 연결선 760">
            <a:extLst>
              <a:ext uri="{FF2B5EF4-FFF2-40B4-BE49-F238E27FC236}">
                <a16:creationId xmlns:a16="http://schemas.microsoft.com/office/drawing/2014/main" id="{430DEBD8-4F73-25FB-E0C4-2A40A4EF3087}"/>
              </a:ext>
            </a:extLst>
          </p:cNvPr>
          <p:cNvCxnSpPr>
            <a:cxnSpLocks/>
          </p:cNvCxnSpPr>
          <p:nvPr/>
        </p:nvCxnSpPr>
        <p:spPr>
          <a:xfrm>
            <a:off x="1211593" y="2300834"/>
            <a:ext cx="0" cy="31379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2" name="직선 연결선 761">
            <a:extLst>
              <a:ext uri="{FF2B5EF4-FFF2-40B4-BE49-F238E27FC236}">
                <a16:creationId xmlns:a16="http://schemas.microsoft.com/office/drawing/2014/main" id="{B33B66BC-8279-943C-A647-CF399B6051BA}"/>
              </a:ext>
            </a:extLst>
          </p:cNvPr>
          <p:cNvCxnSpPr>
            <a:cxnSpLocks/>
          </p:cNvCxnSpPr>
          <p:nvPr/>
        </p:nvCxnSpPr>
        <p:spPr>
          <a:xfrm>
            <a:off x="1650542" y="2299628"/>
            <a:ext cx="0" cy="3139127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3" name="직선 연결선 762">
            <a:extLst>
              <a:ext uri="{FF2B5EF4-FFF2-40B4-BE49-F238E27FC236}">
                <a16:creationId xmlns:a16="http://schemas.microsoft.com/office/drawing/2014/main" id="{708DD3FE-4DBC-21DC-CA87-CE38B5B3A6A1}"/>
              </a:ext>
            </a:extLst>
          </p:cNvPr>
          <p:cNvCxnSpPr>
            <a:cxnSpLocks/>
          </p:cNvCxnSpPr>
          <p:nvPr/>
        </p:nvCxnSpPr>
        <p:spPr>
          <a:xfrm>
            <a:off x="2100163" y="2301040"/>
            <a:ext cx="0" cy="31145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4" name="직선 연결선 763">
            <a:extLst>
              <a:ext uri="{FF2B5EF4-FFF2-40B4-BE49-F238E27FC236}">
                <a16:creationId xmlns:a16="http://schemas.microsoft.com/office/drawing/2014/main" id="{28156660-2235-1FAE-849D-106706F59422}"/>
              </a:ext>
            </a:extLst>
          </p:cNvPr>
          <p:cNvCxnSpPr>
            <a:cxnSpLocks/>
          </p:cNvCxnSpPr>
          <p:nvPr/>
        </p:nvCxnSpPr>
        <p:spPr>
          <a:xfrm>
            <a:off x="2538970" y="2297166"/>
            <a:ext cx="0" cy="3133555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5" name="직선 연결선 764">
            <a:extLst>
              <a:ext uri="{FF2B5EF4-FFF2-40B4-BE49-F238E27FC236}">
                <a16:creationId xmlns:a16="http://schemas.microsoft.com/office/drawing/2014/main" id="{299D2809-EBB5-5818-0485-31D9AF798B3D}"/>
              </a:ext>
            </a:extLst>
          </p:cNvPr>
          <p:cNvCxnSpPr>
            <a:cxnSpLocks/>
          </p:cNvCxnSpPr>
          <p:nvPr/>
        </p:nvCxnSpPr>
        <p:spPr>
          <a:xfrm>
            <a:off x="1430038" y="2303216"/>
            <a:ext cx="0" cy="3135539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6" name="직선 연결선 765">
            <a:extLst>
              <a:ext uri="{FF2B5EF4-FFF2-40B4-BE49-F238E27FC236}">
                <a16:creationId xmlns:a16="http://schemas.microsoft.com/office/drawing/2014/main" id="{0E1D702E-4D3B-A15B-89C2-426C1615B0EF}"/>
              </a:ext>
            </a:extLst>
          </p:cNvPr>
          <p:cNvCxnSpPr>
            <a:cxnSpLocks/>
          </p:cNvCxnSpPr>
          <p:nvPr/>
        </p:nvCxnSpPr>
        <p:spPr>
          <a:xfrm>
            <a:off x="2311683" y="2297165"/>
            <a:ext cx="0" cy="313364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7" name="직선 연결선 766">
            <a:extLst>
              <a:ext uri="{FF2B5EF4-FFF2-40B4-BE49-F238E27FC236}">
                <a16:creationId xmlns:a16="http://schemas.microsoft.com/office/drawing/2014/main" id="{F53E088F-8800-0EA4-ED64-0610E2BCE039}"/>
              </a:ext>
            </a:extLst>
          </p:cNvPr>
          <p:cNvCxnSpPr>
            <a:cxnSpLocks/>
          </p:cNvCxnSpPr>
          <p:nvPr/>
        </p:nvCxnSpPr>
        <p:spPr>
          <a:xfrm>
            <a:off x="2747431" y="2310146"/>
            <a:ext cx="0" cy="31145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8" name="직선 연결선 767">
            <a:extLst>
              <a:ext uri="{FF2B5EF4-FFF2-40B4-BE49-F238E27FC236}">
                <a16:creationId xmlns:a16="http://schemas.microsoft.com/office/drawing/2014/main" id="{961AE2E5-2D02-E887-978B-332EBB609A27}"/>
              </a:ext>
            </a:extLst>
          </p:cNvPr>
          <p:cNvCxnSpPr>
            <a:cxnSpLocks/>
          </p:cNvCxnSpPr>
          <p:nvPr/>
        </p:nvCxnSpPr>
        <p:spPr>
          <a:xfrm>
            <a:off x="997270" y="2306803"/>
            <a:ext cx="0" cy="31145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직선 연결선 768">
            <a:extLst>
              <a:ext uri="{FF2B5EF4-FFF2-40B4-BE49-F238E27FC236}">
                <a16:creationId xmlns:a16="http://schemas.microsoft.com/office/drawing/2014/main" id="{EDC85E67-D38A-87C3-1EC3-1DF62474F0AA}"/>
              </a:ext>
            </a:extLst>
          </p:cNvPr>
          <p:cNvCxnSpPr>
            <a:cxnSpLocks/>
          </p:cNvCxnSpPr>
          <p:nvPr/>
        </p:nvCxnSpPr>
        <p:spPr>
          <a:xfrm>
            <a:off x="769554" y="1934513"/>
            <a:ext cx="2176415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0" name="직선 연결선 769">
            <a:extLst>
              <a:ext uri="{FF2B5EF4-FFF2-40B4-BE49-F238E27FC236}">
                <a16:creationId xmlns:a16="http://schemas.microsoft.com/office/drawing/2014/main" id="{077254AC-4BCC-2357-051B-526820CD2856}"/>
              </a:ext>
            </a:extLst>
          </p:cNvPr>
          <p:cNvCxnSpPr>
            <a:cxnSpLocks/>
          </p:cNvCxnSpPr>
          <p:nvPr/>
        </p:nvCxnSpPr>
        <p:spPr>
          <a:xfrm>
            <a:off x="763370" y="1735359"/>
            <a:ext cx="2182599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1" name="직선 연결선 770">
            <a:extLst>
              <a:ext uri="{FF2B5EF4-FFF2-40B4-BE49-F238E27FC236}">
                <a16:creationId xmlns:a16="http://schemas.microsoft.com/office/drawing/2014/main" id="{90A79532-0E14-CC78-A0BA-4DBC34D82DB3}"/>
              </a:ext>
            </a:extLst>
          </p:cNvPr>
          <p:cNvCxnSpPr>
            <a:cxnSpLocks/>
          </p:cNvCxnSpPr>
          <p:nvPr/>
        </p:nvCxnSpPr>
        <p:spPr>
          <a:xfrm>
            <a:off x="1211465" y="1986165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직선 연결선 771">
            <a:extLst>
              <a:ext uri="{FF2B5EF4-FFF2-40B4-BE49-F238E27FC236}">
                <a16:creationId xmlns:a16="http://schemas.microsoft.com/office/drawing/2014/main" id="{82FAC6CB-E2D9-291B-F3E0-E1F773B640BA}"/>
              </a:ext>
            </a:extLst>
          </p:cNvPr>
          <p:cNvCxnSpPr>
            <a:cxnSpLocks/>
          </p:cNvCxnSpPr>
          <p:nvPr/>
        </p:nvCxnSpPr>
        <p:spPr>
          <a:xfrm>
            <a:off x="1650188" y="1985860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직선 연결선 772">
            <a:extLst>
              <a:ext uri="{FF2B5EF4-FFF2-40B4-BE49-F238E27FC236}">
                <a16:creationId xmlns:a16="http://schemas.microsoft.com/office/drawing/2014/main" id="{0507473C-D5A2-59FA-D271-EF14AA3F3F0A}"/>
              </a:ext>
            </a:extLst>
          </p:cNvPr>
          <p:cNvCxnSpPr>
            <a:cxnSpLocks/>
          </p:cNvCxnSpPr>
          <p:nvPr/>
        </p:nvCxnSpPr>
        <p:spPr>
          <a:xfrm>
            <a:off x="2096963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직선 연결선 773">
            <a:extLst>
              <a:ext uri="{FF2B5EF4-FFF2-40B4-BE49-F238E27FC236}">
                <a16:creationId xmlns:a16="http://schemas.microsoft.com/office/drawing/2014/main" id="{591F082C-8947-5C1C-68BC-0556081AD67E}"/>
              </a:ext>
            </a:extLst>
          </p:cNvPr>
          <p:cNvCxnSpPr>
            <a:cxnSpLocks/>
          </p:cNvCxnSpPr>
          <p:nvPr/>
        </p:nvCxnSpPr>
        <p:spPr>
          <a:xfrm>
            <a:off x="2538970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5" name="직선 연결선 774">
            <a:extLst>
              <a:ext uri="{FF2B5EF4-FFF2-40B4-BE49-F238E27FC236}">
                <a16:creationId xmlns:a16="http://schemas.microsoft.com/office/drawing/2014/main" id="{3118BE6B-F341-25DB-A33B-9A1E450F8117}"/>
              </a:ext>
            </a:extLst>
          </p:cNvPr>
          <p:cNvCxnSpPr>
            <a:cxnSpLocks/>
          </p:cNvCxnSpPr>
          <p:nvPr/>
        </p:nvCxnSpPr>
        <p:spPr>
          <a:xfrm>
            <a:off x="1429798" y="1986165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직선 연결선 775">
            <a:extLst>
              <a:ext uri="{FF2B5EF4-FFF2-40B4-BE49-F238E27FC236}">
                <a16:creationId xmlns:a16="http://schemas.microsoft.com/office/drawing/2014/main" id="{F7E617E6-73E1-3983-A261-0696759CC5FF}"/>
              </a:ext>
            </a:extLst>
          </p:cNvPr>
          <p:cNvCxnSpPr>
            <a:cxnSpLocks/>
          </p:cNvCxnSpPr>
          <p:nvPr/>
        </p:nvCxnSpPr>
        <p:spPr>
          <a:xfrm>
            <a:off x="1881748" y="1989858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직선 연결선 776">
            <a:extLst>
              <a:ext uri="{FF2B5EF4-FFF2-40B4-BE49-F238E27FC236}">
                <a16:creationId xmlns:a16="http://schemas.microsoft.com/office/drawing/2014/main" id="{1109D406-8ADF-38C7-5683-5CD3D8B96BDB}"/>
              </a:ext>
            </a:extLst>
          </p:cNvPr>
          <p:cNvCxnSpPr>
            <a:cxnSpLocks/>
          </p:cNvCxnSpPr>
          <p:nvPr/>
        </p:nvCxnSpPr>
        <p:spPr>
          <a:xfrm>
            <a:off x="2314998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8" name="직선 연결선 777">
            <a:extLst>
              <a:ext uri="{FF2B5EF4-FFF2-40B4-BE49-F238E27FC236}">
                <a16:creationId xmlns:a16="http://schemas.microsoft.com/office/drawing/2014/main" id="{56FD9F0C-E2F4-0DB8-DC4D-A3FC9DDC1913}"/>
              </a:ext>
            </a:extLst>
          </p:cNvPr>
          <p:cNvCxnSpPr>
            <a:cxnSpLocks/>
          </p:cNvCxnSpPr>
          <p:nvPr/>
        </p:nvCxnSpPr>
        <p:spPr>
          <a:xfrm>
            <a:off x="993132" y="1986470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9" name="모서리가 둥근 직사각형 1002">
            <a:extLst>
              <a:ext uri="{FF2B5EF4-FFF2-40B4-BE49-F238E27FC236}">
                <a16:creationId xmlns:a16="http://schemas.microsoft.com/office/drawing/2014/main" id="{7275B793-4887-70E4-B9EB-9EE72CD8C79F}"/>
              </a:ext>
            </a:extLst>
          </p:cNvPr>
          <p:cNvSpPr/>
          <p:nvPr/>
        </p:nvSpPr>
        <p:spPr>
          <a:xfrm>
            <a:off x="1076925" y="23532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0" name="모서리가 둥근 직사각형 999">
            <a:extLst>
              <a:ext uri="{FF2B5EF4-FFF2-40B4-BE49-F238E27FC236}">
                <a16:creationId xmlns:a16="http://schemas.microsoft.com/office/drawing/2014/main" id="{0ED978E5-C65F-58F6-1849-3F6E04887207}"/>
              </a:ext>
            </a:extLst>
          </p:cNvPr>
          <p:cNvSpPr/>
          <p:nvPr/>
        </p:nvSpPr>
        <p:spPr>
          <a:xfrm>
            <a:off x="1072744" y="26663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1" name="모서리가 둥근 직사각형 996">
            <a:extLst>
              <a:ext uri="{FF2B5EF4-FFF2-40B4-BE49-F238E27FC236}">
                <a16:creationId xmlns:a16="http://schemas.microsoft.com/office/drawing/2014/main" id="{5E32DDFF-710D-8E12-058C-3D3C71EA2E96}"/>
              </a:ext>
            </a:extLst>
          </p:cNvPr>
          <p:cNvSpPr/>
          <p:nvPr/>
        </p:nvSpPr>
        <p:spPr>
          <a:xfrm>
            <a:off x="1073702" y="2984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2" name="모서리가 둥근 직사각형 993">
            <a:extLst>
              <a:ext uri="{FF2B5EF4-FFF2-40B4-BE49-F238E27FC236}">
                <a16:creationId xmlns:a16="http://schemas.microsoft.com/office/drawing/2014/main" id="{9CE95D5E-29AF-FD94-53A1-866492F933AA}"/>
              </a:ext>
            </a:extLst>
          </p:cNvPr>
          <p:cNvSpPr/>
          <p:nvPr/>
        </p:nvSpPr>
        <p:spPr>
          <a:xfrm>
            <a:off x="1075086" y="32922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3" name="모서리가 둥근 직사각형 990">
            <a:extLst>
              <a:ext uri="{FF2B5EF4-FFF2-40B4-BE49-F238E27FC236}">
                <a16:creationId xmlns:a16="http://schemas.microsoft.com/office/drawing/2014/main" id="{78E2C969-7D94-CADB-C853-CA673F1C5842}"/>
              </a:ext>
            </a:extLst>
          </p:cNvPr>
          <p:cNvSpPr/>
          <p:nvPr/>
        </p:nvSpPr>
        <p:spPr>
          <a:xfrm>
            <a:off x="1076866" y="36091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4" name="모서리가 둥근 직사각형 987">
            <a:extLst>
              <a:ext uri="{FF2B5EF4-FFF2-40B4-BE49-F238E27FC236}">
                <a16:creationId xmlns:a16="http://schemas.microsoft.com/office/drawing/2014/main" id="{7D7ACEFB-A146-03F4-9773-74CA93AD9738}"/>
              </a:ext>
            </a:extLst>
          </p:cNvPr>
          <p:cNvSpPr/>
          <p:nvPr/>
        </p:nvSpPr>
        <p:spPr>
          <a:xfrm>
            <a:off x="1075086" y="392587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5" name="모서리가 둥근 직사각형 984">
            <a:extLst>
              <a:ext uri="{FF2B5EF4-FFF2-40B4-BE49-F238E27FC236}">
                <a16:creationId xmlns:a16="http://schemas.microsoft.com/office/drawing/2014/main" id="{F72C717F-5D3F-12FD-9A6E-6076B1299194}"/>
              </a:ext>
            </a:extLst>
          </p:cNvPr>
          <p:cNvSpPr/>
          <p:nvPr/>
        </p:nvSpPr>
        <p:spPr>
          <a:xfrm>
            <a:off x="1070964" y="42440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6" name="모서리가 둥근 직사각형 981">
            <a:extLst>
              <a:ext uri="{FF2B5EF4-FFF2-40B4-BE49-F238E27FC236}">
                <a16:creationId xmlns:a16="http://schemas.microsoft.com/office/drawing/2014/main" id="{33C7BCAD-74CA-0CD2-C9AE-9CF7A00F04F7}"/>
              </a:ext>
            </a:extLst>
          </p:cNvPr>
          <p:cNvSpPr/>
          <p:nvPr/>
        </p:nvSpPr>
        <p:spPr>
          <a:xfrm>
            <a:off x="1077155" y="45698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7" name="모서리가 둥근 직사각형 978">
            <a:extLst>
              <a:ext uri="{FF2B5EF4-FFF2-40B4-BE49-F238E27FC236}">
                <a16:creationId xmlns:a16="http://schemas.microsoft.com/office/drawing/2014/main" id="{146495C2-1F1F-2C00-0068-11D80066BEB5}"/>
              </a:ext>
            </a:extLst>
          </p:cNvPr>
          <p:cNvSpPr/>
          <p:nvPr/>
        </p:nvSpPr>
        <p:spPr>
          <a:xfrm>
            <a:off x="1072284" y="48791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8" name="모서리가 둥근 직사각형 975">
            <a:extLst>
              <a:ext uri="{FF2B5EF4-FFF2-40B4-BE49-F238E27FC236}">
                <a16:creationId xmlns:a16="http://schemas.microsoft.com/office/drawing/2014/main" id="{991C7AD7-5515-B0E6-D4F9-DE6BD5B96810}"/>
              </a:ext>
            </a:extLst>
          </p:cNvPr>
          <p:cNvSpPr/>
          <p:nvPr/>
        </p:nvSpPr>
        <p:spPr>
          <a:xfrm>
            <a:off x="1073161" y="52020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9" name="모서리가 둥근 직사각형 1002">
            <a:extLst>
              <a:ext uri="{FF2B5EF4-FFF2-40B4-BE49-F238E27FC236}">
                <a16:creationId xmlns:a16="http://schemas.microsoft.com/office/drawing/2014/main" id="{3A2EFFF6-DC98-7A49-E735-3C40955B10FC}"/>
              </a:ext>
            </a:extLst>
          </p:cNvPr>
          <p:cNvSpPr/>
          <p:nvPr/>
        </p:nvSpPr>
        <p:spPr>
          <a:xfrm>
            <a:off x="1299491" y="23532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0" name="모서리가 둥근 직사각형 999">
            <a:extLst>
              <a:ext uri="{FF2B5EF4-FFF2-40B4-BE49-F238E27FC236}">
                <a16:creationId xmlns:a16="http://schemas.microsoft.com/office/drawing/2014/main" id="{138B0D25-4B33-79C1-6D99-79B9CEE208E9}"/>
              </a:ext>
            </a:extLst>
          </p:cNvPr>
          <p:cNvSpPr/>
          <p:nvPr/>
        </p:nvSpPr>
        <p:spPr>
          <a:xfrm>
            <a:off x="1295309" y="26663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1" name="모서리가 둥근 직사각형 996">
            <a:extLst>
              <a:ext uri="{FF2B5EF4-FFF2-40B4-BE49-F238E27FC236}">
                <a16:creationId xmlns:a16="http://schemas.microsoft.com/office/drawing/2014/main" id="{B0AD774A-CAAC-ACAB-97D0-A3B3679C1604}"/>
              </a:ext>
            </a:extLst>
          </p:cNvPr>
          <p:cNvSpPr/>
          <p:nvPr/>
        </p:nvSpPr>
        <p:spPr>
          <a:xfrm>
            <a:off x="1296268" y="2984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2" name="모서리가 둥근 직사각형 993">
            <a:extLst>
              <a:ext uri="{FF2B5EF4-FFF2-40B4-BE49-F238E27FC236}">
                <a16:creationId xmlns:a16="http://schemas.microsoft.com/office/drawing/2014/main" id="{2B882B9F-A019-CCCE-C3D3-00B92E69F142}"/>
              </a:ext>
            </a:extLst>
          </p:cNvPr>
          <p:cNvSpPr/>
          <p:nvPr/>
        </p:nvSpPr>
        <p:spPr>
          <a:xfrm>
            <a:off x="1297651" y="32922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3" name="모서리가 둥근 직사각형 990">
            <a:extLst>
              <a:ext uri="{FF2B5EF4-FFF2-40B4-BE49-F238E27FC236}">
                <a16:creationId xmlns:a16="http://schemas.microsoft.com/office/drawing/2014/main" id="{4DE8214A-0B5F-B23B-205B-D6BB451EA62D}"/>
              </a:ext>
            </a:extLst>
          </p:cNvPr>
          <p:cNvSpPr/>
          <p:nvPr/>
        </p:nvSpPr>
        <p:spPr>
          <a:xfrm>
            <a:off x="1299431" y="36091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4" name="모서리가 둥근 직사각형 987">
            <a:extLst>
              <a:ext uri="{FF2B5EF4-FFF2-40B4-BE49-F238E27FC236}">
                <a16:creationId xmlns:a16="http://schemas.microsoft.com/office/drawing/2014/main" id="{A1244C78-EDDA-11C0-2C31-A9985A6ABCEA}"/>
              </a:ext>
            </a:extLst>
          </p:cNvPr>
          <p:cNvSpPr/>
          <p:nvPr/>
        </p:nvSpPr>
        <p:spPr>
          <a:xfrm>
            <a:off x="1297651" y="392587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5" name="모서리가 둥근 직사각형 984">
            <a:extLst>
              <a:ext uri="{FF2B5EF4-FFF2-40B4-BE49-F238E27FC236}">
                <a16:creationId xmlns:a16="http://schemas.microsoft.com/office/drawing/2014/main" id="{4962514E-8D36-D01B-6F96-38F2DF469D49}"/>
              </a:ext>
            </a:extLst>
          </p:cNvPr>
          <p:cNvSpPr/>
          <p:nvPr/>
        </p:nvSpPr>
        <p:spPr>
          <a:xfrm>
            <a:off x="1293530" y="42440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6" name="모서리가 둥근 직사각형 981">
            <a:extLst>
              <a:ext uri="{FF2B5EF4-FFF2-40B4-BE49-F238E27FC236}">
                <a16:creationId xmlns:a16="http://schemas.microsoft.com/office/drawing/2014/main" id="{62389AB6-B63D-EFE5-157F-52D5E6ECC0C4}"/>
              </a:ext>
            </a:extLst>
          </p:cNvPr>
          <p:cNvSpPr/>
          <p:nvPr/>
        </p:nvSpPr>
        <p:spPr>
          <a:xfrm>
            <a:off x="1299721" y="45698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7" name="모서리가 둥근 직사각형 978">
            <a:extLst>
              <a:ext uri="{FF2B5EF4-FFF2-40B4-BE49-F238E27FC236}">
                <a16:creationId xmlns:a16="http://schemas.microsoft.com/office/drawing/2014/main" id="{C21421DE-03A5-AC09-D5A4-A67288EFB9D0}"/>
              </a:ext>
            </a:extLst>
          </p:cNvPr>
          <p:cNvSpPr/>
          <p:nvPr/>
        </p:nvSpPr>
        <p:spPr>
          <a:xfrm>
            <a:off x="1294849" y="48791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8" name="모서리가 둥근 직사각형 975">
            <a:extLst>
              <a:ext uri="{FF2B5EF4-FFF2-40B4-BE49-F238E27FC236}">
                <a16:creationId xmlns:a16="http://schemas.microsoft.com/office/drawing/2014/main" id="{EF64F2C7-D849-8517-6272-FAF48C045442}"/>
              </a:ext>
            </a:extLst>
          </p:cNvPr>
          <p:cNvSpPr/>
          <p:nvPr/>
        </p:nvSpPr>
        <p:spPr>
          <a:xfrm>
            <a:off x="1295726" y="52020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9" name="모서리가 둥근 직사각형 1002">
            <a:extLst>
              <a:ext uri="{FF2B5EF4-FFF2-40B4-BE49-F238E27FC236}">
                <a16:creationId xmlns:a16="http://schemas.microsoft.com/office/drawing/2014/main" id="{34E394B6-54F9-9F98-03B5-7BCA8D1DF148}"/>
              </a:ext>
            </a:extLst>
          </p:cNvPr>
          <p:cNvSpPr/>
          <p:nvPr/>
        </p:nvSpPr>
        <p:spPr>
          <a:xfrm>
            <a:off x="1515873" y="235687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0" name="모서리가 둥근 직사각형 999">
            <a:extLst>
              <a:ext uri="{FF2B5EF4-FFF2-40B4-BE49-F238E27FC236}">
                <a16:creationId xmlns:a16="http://schemas.microsoft.com/office/drawing/2014/main" id="{32ACD76B-188D-8A68-DCA4-0CCE89C2903C}"/>
              </a:ext>
            </a:extLst>
          </p:cNvPr>
          <p:cNvSpPr/>
          <p:nvPr/>
        </p:nvSpPr>
        <p:spPr>
          <a:xfrm>
            <a:off x="1511692" y="266991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996">
            <a:extLst>
              <a:ext uri="{FF2B5EF4-FFF2-40B4-BE49-F238E27FC236}">
                <a16:creationId xmlns:a16="http://schemas.microsoft.com/office/drawing/2014/main" id="{46AE28B8-EABE-6D5D-A767-032A7B477A13}"/>
              </a:ext>
            </a:extLst>
          </p:cNvPr>
          <p:cNvSpPr/>
          <p:nvPr/>
        </p:nvSpPr>
        <p:spPr>
          <a:xfrm>
            <a:off x="1512650" y="29882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993">
            <a:extLst>
              <a:ext uri="{FF2B5EF4-FFF2-40B4-BE49-F238E27FC236}">
                <a16:creationId xmlns:a16="http://schemas.microsoft.com/office/drawing/2014/main" id="{66E43000-4D89-EF42-B557-6506288B28A8}"/>
              </a:ext>
            </a:extLst>
          </p:cNvPr>
          <p:cNvSpPr/>
          <p:nvPr/>
        </p:nvSpPr>
        <p:spPr>
          <a:xfrm>
            <a:off x="1514034" y="32958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3" name="모서리가 둥근 직사각형 990">
            <a:extLst>
              <a:ext uri="{FF2B5EF4-FFF2-40B4-BE49-F238E27FC236}">
                <a16:creationId xmlns:a16="http://schemas.microsoft.com/office/drawing/2014/main" id="{4D76B401-5997-EE00-A165-38A5EA5F442D}"/>
              </a:ext>
            </a:extLst>
          </p:cNvPr>
          <p:cNvSpPr/>
          <p:nvPr/>
        </p:nvSpPr>
        <p:spPr>
          <a:xfrm>
            <a:off x="1515813" y="361270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987">
            <a:extLst>
              <a:ext uri="{FF2B5EF4-FFF2-40B4-BE49-F238E27FC236}">
                <a16:creationId xmlns:a16="http://schemas.microsoft.com/office/drawing/2014/main" id="{9E65889B-494C-EC66-6CD9-E79B63820BED}"/>
              </a:ext>
            </a:extLst>
          </p:cNvPr>
          <p:cNvSpPr/>
          <p:nvPr/>
        </p:nvSpPr>
        <p:spPr>
          <a:xfrm>
            <a:off x="1514034" y="3929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984">
            <a:extLst>
              <a:ext uri="{FF2B5EF4-FFF2-40B4-BE49-F238E27FC236}">
                <a16:creationId xmlns:a16="http://schemas.microsoft.com/office/drawing/2014/main" id="{FA593BF9-2C0E-6375-1682-B6690A203C9D}"/>
              </a:ext>
            </a:extLst>
          </p:cNvPr>
          <p:cNvSpPr/>
          <p:nvPr/>
        </p:nvSpPr>
        <p:spPr>
          <a:xfrm>
            <a:off x="1509912" y="42476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981">
            <a:extLst>
              <a:ext uri="{FF2B5EF4-FFF2-40B4-BE49-F238E27FC236}">
                <a16:creationId xmlns:a16="http://schemas.microsoft.com/office/drawing/2014/main" id="{B93A2142-43C1-BE6E-D58C-D6DD5C05027A}"/>
              </a:ext>
            </a:extLst>
          </p:cNvPr>
          <p:cNvSpPr/>
          <p:nvPr/>
        </p:nvSpPr>
        <p:spPr>
          <a:xfrm>
            <a:off x="1516103" y="457340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7" name="모서리가 둥근 직사각형 978">
            <a:extLst>
              <a:ext uri="{FF2B5EF4-FFF2-40B4-BE49-F238E27FC236}">
                <a16:creationId xmlns:a16="http://schemas.microsoft.com/office/drawing/2014/main" id="{6C1F3759-9692-A6A7-D6DE-1D3542B7B311}"/>
              </a:ext>
            </a:extLst>
          </p:cNvPr>
          <p:cNvSpPr/>
          <p:nvPr/>
        </p:nvSpPr>
        <p:spPr>
          <a:xfrm>
            <a:off x="1511232" y="488277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975">
            <a:extLst>
              <a:ext uri="{FF2B5EF4-FFF2-40B4-BE49-F238E27FC236}">
                <a16:creationId xmlns:a16="http://schemas.microsoft.com/office/drawing/2014/main" id="{FFC8BD47-09E0-C1A5-B3A8-DD1A86F7914E}"/>
              </a:ext>
            </a:extLst>
          </p:cNvPr>
          <p:cNvSpPr/>
          <p:nvPr/>
        </p:nvSpPr>
        <p:spPr>
          <a:xfrm>
            <a:off x="1512109" y="52056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1002">
            <a:extLst>
              <a:ext uri="{FF2B5EF4-FFF2-40B4-BE49-F238E27FC236}">
                <a16:creationId xmlns:a16="http://schemas.microsoft.com/office/drawing/2014/main" id="{D33FC692-7EA8-E530-87F6-4F288C933F69}"/>
              </a:ext>
            </a:extLst>
          </p:cNvPr>
          <p:cNvSpPr/>
          <p:nvPr/>
        </p:nvSpPr>
        <p:spPr>
          <a:xfrm>
            <a:off x="867254" y="236046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999">
            <a:extLst>
              <a:ext uri="{FF2B5EF4-FFF2-40B4-BE49-F238E27FC236}">
                <a16:creationId xmlns:a16="http://schemas.microsoft.com/office/drawing/2014/main" id="{6953D0F4-E420-4CCB-BACD-81F8F1FA0557}"/>
              </a:ext>
            </a:extLst>
          </p:cNvPr>
          <p:cNvSpPr/>
          <p:nvPr/>
        </p:nvSpPr>
        <p:spPr>
          <a:xfrm>
            <a:off x="856626" y="267350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1" name="모서리가 둥근 직사각형 996">
            <a:extLst>
              <a:ext uri="{FF2B5EF4-FFF2-40B4-BE49-F238E27FC236}">
                <a16:creationId xmlns:a16="http://schemas.microsoft.com/office/drawing/2014/main" id="{27807CC7-B674-2861-C740-3163C73086D5}"/>
              </a:ext>
            </a:extLst>
          </p:cNvPr>
          <p:cNvSpPr/>
          <p:nvPr/>
        </p:nvSpPr>
        <p:spPr>
          <a:xfrm>
            <a:off x="857584" y="299185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2" name="모서리가 둥근 직사각형 993">
            <a:extLst>
              <a:ext uri="{FF2B5EF4-FFF2-40B4-BE49-F238E27FC236}">
                <a16:creationId xmlns:a16="http://schemas.microsoft.com/office/drawing/2014/main" id="{65CB9C83-12D0-871D-8607-A2A0AD190B39}"/>
              </a:ext>
            </a:extLst>
          </p:cNvPr>
          <p:cNvSpPr/>
          <p:nvPr/>
        </p:nvSpPr>
        <p:spPr>
          <a:xfrm>
            <a:off x="858967" y="32994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990">
            <a:extLst>
              <a:ext uri="{FF2B5EF4-FFF2-40B4-BE49-F238E27FC236}">
                <a16:creationId xmlns:a16="http://schemas.microsoft.com/office/drawing/2014/main" id="{990F8758-5E0D-B018-4D0E-D914FECD60AE}"/>
              </a:ext>
            </a:extLst>
          </p:cNvPr>
          <p:cNvSpPr/>
          <p:nvPr/>
        </p:nvSpPr>
        <p:spPr>
          <a:xfrm>
            <a:off x="860747" y="361629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4" name="모서리가 둥근 직사각형 987">
            <a:extLst>
              <a:ext uri="{FF2B5EF4-FFF2-40B4-BE49-F238E27FC236}">
                <a16:creationId xmlns:a16="http://schemas.microsoft.com/office/drawing/2014/main" id="{7D161F65-0F14-3962-87BE-68A86DFA237C}"/>
              </a:ext>
            </a:extLst>
          </p:cNvPr>
          <p:cNvSpPr/>
          <p:nvPr/>
        </p:nvSpPr>
        <p:spPr>
          <a:xfrm>
            <a:off x="858967" y="393304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5" name="모서리가 둥근 직사각형 984">
            <a:extLst>
              <a:ext uri="{FF2B5EF4-FFF2-40B4-BE49-F238E27FC236}">
                <a16:creationId xmlns:a16="http://schemas.microsoft.com/office/drawing/2014/main" id="{A7F10EC2-4214-4102-1E4F-06658E70CC82}"/>
              </a:ext>
            </a:extLst>
          </p:cNvPr>
          <p:cNvSpPr/>
          <p:nvPr/>
        </p:nvSpPr>
        <p:spPr>
          <a:xfrm>
            <a:off x="854846" y="425120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6" name="모서리가 둥근 직사각형 981">
            <a:extLst>
              <a:ext uri="{FF2B5EF4-FFF2-40B4-BE49-F238E27FC236}">
                <a16:creationId xmlns:a16="http://schemas.microsoft.com/office/drawing/2014/main" id="{1AFB4475-B873-390B-C839-3D6DD2BBD217}"/>
              </a:ext>
            </a:extLst>
          </p:cNvPr>
          <p:cNvSpPr/>
          <p:nvPr/>
        </p:nvSpPr>
        <p:spPr>
          <a:xfrm>
            <a:off x="861037" y="457699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7" name="모서리가 둥근 직사각형 978">
            <a:extLst>
              <a:ext uri="{FF2B5EF4-FFF2-40B4-BE49-F238E27FC236}">
                <a16:creationId xmlns:a16="http://schemas.microsoft.com/office/drawing/2014/main" id="{E63F668B-54C2-D7C5-66F4-4C67A6A6AF07}"/>
              </a:ext>
            </a:extLst>
          </p:cNvPr>
          <p:cNvSpPr/>
          <p:nvPr/>
        </p:nvSpPr>
        <p:spPr>
          <a:xfrm>
            <a:off x="856165" y="488636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8" name="모서리가 둥근 직사각형 975">
            <a:extLst>
              <a:ext uri="{FF2B5EF4-FFF2-40B4-BE49-F238E27FC236}">
                <a16:creationId xmlns:a16="http://schemas.microsoft.com/office/drawing/2014/main" id="{08FDBA48-E362-5A63-0416-3B0C93E3C99C}"/>
              </a:ext>
            </a:extLst>
          </p:cNvPr>
          <p:cNvSpPr/>
          <p:nvPr/>
        </p:nvSpPr>
        <p:spPr>
          <a:xfrm>
            <a:off x="857043" y="520025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9" name="모서리가 둥근 직사각형 1002">
            <a:extLst>
              <a:ext uri="{FF2B5EF4-FFF2-40B4-BE49-F238E27FC236}">
                <a16:creationId xmlns:a16="http://schemas.microsoft.com/office/drawing/2014/main" id="{454B3C85-411E-CF01-4B35-44395B74A97A}"/>
              </a:ext>
            </a:extLst>
          </p:cNvPr>
          <p:cNvSpPr/>
          <p:nvPr/>
        </p:nvSpPr>
        <p:spPr>
          <a:xfrm>
            <a:off x="2170045" y="23420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0" name="모서리가 둥근 직사각형 999">
            <a:extLst>
              <a:ext uri="{FF2B5EF4-FFF2-40B4-BE49-F238E27FC236}">
                <a16:creationId xmlns:a16="http://schemas.microsoft.com/office/drawing/2014/main" id="{E43350F1-DE44-232E-980C-2DBF7E84CDE5}"/>
              </a:ext>
            </a:extLst>
          </p:cNvPr>
          <p:cNvSpPr/>
          <p:nvPr/>
        </p:nvSpPr>
        <p:spPr>
          <a:xfrm>
            <a:off x="2169086" y="265788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1" name="모서리가 둥근 직사각형 996">
            <a:extLst>
              <a:ext uri="{FF2B5EF4-FFF2-40B4-BE49-F238E27FC236}">
                <a16:creationId xmlns:a16="http://schemas.microsoft.com/office/drawing/2014/main" id="{F5D3E9C5-6919-3B0A-3E19-25E3499FD0F5}"/>
              </a:ext>
            </a:extLst>
          </p:cNvPr>
          <p:cNvSpPr/>
          <p:nvPr/>
        </p:nvSpPr>
        <p:spPr>
          <a:xfrm>
            <a:off x="2170045" y="29762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2" name="모서리가 둥근 직사각형 993">
            <a:extLst>
              <a:ext uri="{FF2B5EF4-FFF2-40B4-BE49-F238E27FC236}">
                <a16:creationId xmlns:a16="http://schemas.microsoft.com/office/drawing/2014/main" id="{DA10D9E8-8C0B-19D9-6ADC-2706033E58FB}"/>
              </a:ext>
            </a:extLst>
          </p:cNvPr>
          <p:cNvSpPr/>
          <p:nvPr/>
        </p:nvSpPr>
        <p:spPr>
          <a:xfrm>
            <a:off x="2171428" y="32978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3" name="모서리가 둥근 직사각형 990">
            <a:extLst>
              <a:ext uri="{FF2B5EF4-FFF2-40B4-BE49-F238E27FC236}">
                <a16:creationId xmlns:a16="http://schemas.microsoft.com/office/drawing/2014/main" id="{4B784B87-05C5-1021-B2D3-7B663F5FB7BB}"/>
              </a:ext>
            </a:extLst>
          </p:cNvPr>
          <p:cNvSpPr/>
          <p:nvPr/>
        </p:nvSpPr>
        <p:spPr>
          <a:xfrm>
            <a:off x="2173208" y="361474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모서리가 둥근 직사각형 987">
            <a:extLst>
              <a:ext uri="{FF2B5EF4-FFF2-40B4-BE49-F238E27FC236}">
                <a16:creationId xmlns:a16="http://schemas.microsoft.com/office/drawing/2014/main" id="{01EA8869-1F82-D2FB-8912-78D2555AC67D}"/>
              </a:ext>
            </a:extLst>
          </p:cNvPr>
          <p:cNvSpPr/>
          <p:nvPr/>
        </p:nvSpPr>
        <p:spPr>
          <a:xfrm>
            <a:off x="2171428" y="39314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모서리가 둥근 직사각형 984">
            <a:extLst>
              <a:ext uri="{FF2B5EF4-FFF2-40B4-BE49-F238E27FC236}">
                <a16:creationId xmlns:a16="http://schemas.microsoft.com/office/drawing/2014/main" id="{005BC5B3-891A-4D71-D2B5-37BDAB04FBBC}"/>
              </a:ext>
            </a:extLst>
          </p:cNvPr>
          <p:cNvSpPr/>
          <p:nvPr/>
        </p:nvSpPr>
        <p:spPr>
          <a:xfrm>
            <a:off x="2167306" y="424965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6" name="모서리가 둥근 직사각형 981">
            <a:extLst>
              <a:ext uri="{FF2B5EF4-FFF2-40B4-BE49-F238E27FC236}">
                <a16:creationId xmlns:a16="http://schemas.microsoft.com/office/drawing/2014/main" id="{F99821C1-7167-5C32-21C9-756B2C7701FC}"/>
              </a:ext>
            </a:extLst>
          </p:cNvPr>
          <p:cNvSpPr/>
          <p:nvPr/>
        </p:nvSpPr>
        <p:spPr>
          <a:xfrm>
            <a:off x="2173497" y="45754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모서리가 둥근 직사각형 978">
            <a:extLst>
              <a:ext uri="{FF2B5EF4-FFF2-40B4-BE49-F238E27FC236}">
                <a16:creationId xmlns:a16="http://schemas.microsoft.com/office/drawing/2014/main" id="{4D56B9E5-52A7-5BAF-771B-6B8729B61388}"/>
              </a:ext>
            </a:extLst>
          </p:cNvPr>
          <p:cNvSpPr/>
          <p:nvPr/>
        </p:nvSpPr>
        <p:spPr>
          <a:xfrm>
            <a:off x="2168626" y="488050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모서리가 둥근 직사각형 975">
            <a:extLst>
              <a:ext uri="{FF2B5EF4-FFF2-40B4-BE49-F238E27FC236}">
                <a16:creationId xmlns:a16="http://schemas.microsoft.com/office/drawing/2014/main" id="{7E09B4B1-129E-5571-C505-C43166B7E7CA}"/>
              </a:ext>
            </a:extLst>
          </p:cNvPr>
          <p:cNvSpPr/>
          <p:nvPr/>
        </p:nvSpPr>
        <p:spPr>
          <a:xfrm>
            <a:off x="2169503" y="51977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모서리가 둥근 직사각형 1002">
            <a:extLst>
              <a:ext uri="{FF2B5EF4-FFF2-40B4-BE49-F238E27FC236}">
                <a16:creationId xmlns:a16="http://schemas.microsoft.com/office/drawing/2014/main" id="{8E786A1F-2849-E227-F704-4189F444E842}"/>
              </a:ext>
            </a:extLst>
          </p:cNvPr>
          <p:cNvSpPr/>
          <p:nvPr/>
        </p:nvSpPr>
        <p:spPr>
          <a:xfrm>
            <a:off x="2392610" y="23420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0" name="모서리가 둥근 직사각형 999">
            <a:extLst>
              <a:ext uri="{FF2B5EF4-FFF2-40B4-BE49-F238E27FC236}">
                <a16:creationId xmlns:a16="http://schemas.microsoft.com/office/drawing/2014/main" id="{0A51E3C9-2927-01FA-E0B0-5939F3DCCCE0}"/>
              </a:ext>
            </a:extLst>
          </p:cNvPr>
          <p:cNvSpPr/>
          <p:nvPr/>
        </p:nvSpPr>
        <p:spPr>
          <a:xfrm>
            <a:off x="2391652" y="265788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모서리가 둥근 직사각형 996">
            <a:extLst>
              <a:ext uri="{FF2B5EF4-FFF2-40B4-BE49-F238E27FC236}">
                <a16:creationId xmlns:a16="http://schemas.microsoft.com/office/drawing/2014/main" id="{009CB80E-333C-D5DE-13DE-762CF76CE770}"/>
              </a:ext>
            </a:extLst>
          </p:cNvPr>
          <p:cNvSpPr/>
          <p:nvPr/>
        </p:nvSpPr>
        <p:spPr>
          <a:xfrm>
            <a:off x="2392610" y="29762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모서리가 둥근 직사각형 993">
            <a:extLst>
              <a:ext uri="{FF2B5EF4-FFF2-40B4-BE49-F238E27FC236}">
                <a16:creationId xmlns:a16="http://schemas.microsoft.com/office/drawing/2014/main" id="{9DBA9682-EB42-FC99-77A7-D270DA881C52}"/>
              </a:ext>
            </a:extLst>
          </p:cNvPr>
          <p:cNvSpPr/>
          <p:nvPr/>
        </p:nvSpPr>
        <p:spPr>
          <a:xfrm>
            <a:off x="2393993" y="32978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3" name="모서리가 둥근 직사각형 990">
            <a:extLst>
              <a:ext uri="{FF2B5EF4-FFF2-40B4-BE49-F238E27FC236}">
                <a16:creationId xmlns:a16="http://schemas.microsoft.com/office/drawing/2014/main" id="{1E3983A8-8D7B-603B-145D-C3A25E46620E}"/>
              </a:ext>
            </a:extLst>
          </p:cNvPr>
          <p:cNvSpPr/>
          <p:nvPr/>
        </p:nvSpPr>
        <p:spPr>
          <a:xfrm>
            <a:off x="2395773" y="361474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987">
            <a:extLst>
              <a:ext uri="{FF2B5EF4-FFF2-40B4-BE49-F238E27FC236}">
                <a16:creationId xmlns:a16="http://schemas.microsoft.com/office/drawing/2014/main" id="{AD2704C3-5DA5-BA09-D553-D8C40789C052}"/>
              </a:ext>
            </a:extLst>
          </p:cNvPr>
          <p:cNvSpPr/>
          <p:nvPr/>
        </p:nvSpPr>
        <p:spPr>
          <a:xfrm>
            <a:off x="2393993" y="39314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984">
            <a:extLst>
              <a:ext uri="{FF2B5EF4-FFF2-40B4-BE49-F238E27FC236}">
                <a16:creationId xmlns:a16="http://schemas.microsoft.com/office/drawing/2014/main" id="{0284C2A7-2D6F-54E4-6937-FB31ECC62294}"/>
              </a:ext>
            </a:extLst>
          </p:cNvPr>
          <p:cNvSpPr/>
          <p:nvPr/>
        </p:nvSpPr>
        <p:spPr>
          <a:xfrm>
            <a:off x="2389872" y="424965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981">
            <a:extLst>
              <a:ext uri="{FF2B5EF4-FFF2-40B4-BE49-F238E27FC236}">
                <a16:creationId xmlns:a16="http://schemas.microsoft.com/office/drawing/2014/main" id="{D7A1F93F-BFCB-6403-987C-0C6A2DC09137}"/>
              </a:ext>
            </a:extLst>
          </p:cNvPr>
          <p:cNvSpPr/>
          <p:nvPr/>
        </p:nvSpPr>
        <p:spPr>
          <a:xfrm>
            <a:off x="2396063" y="45754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978">
            <a:extLst>
              <a:ext uri="{FF2B5EF4-FFF2-40B4-BE49-F238E27FC236}">
                <a16:creationId xmlns:a16="http://schemas.microsoft.com/office/drawing/2014/main" id="{CC11EB6B-DC77-DAB1-5E92-94D10F53814E}"/>
              </a:ext>
            </a:extLst>
          </p:cNvPr>
          <p:cNvSpPr/>
          <p:nvPr/>
        </p:nvSpPr>
        <p:spPr>
          <a:xfrm>
            <a:off x="2391191" y="488949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975">
            <a:extLst>
              <a:ext uri="{FF2B5EF4-FFF2-40B4-BE49-F238E27FC236}">
                <a16:creationId xmlns:a16="http://schemas.microsoft.com/office/drawing/2014/main" id="{95224442-C6E8-18B1-6EDE-99BF452ED50C}"/>
              </a:ext>
            </a:extLst>
          </p:cNvPr>
          <p:cNvSpPr/>
          <p:nvPr/>
        </p:nvSpPr>
        <p:spPr>
          <a:xfrm>
            <a:off x="2392068" y="520676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1002">
            <a:extLst>
              <a:ext uri="{FF2B5EF4-FFF2-40B4-BE49-F238E27FC236}">
                <a16:creationId xmlns:a16="http://schemas.microsoft.com/office/drawing/2014/main" id="{EC25518A-1107-D9CC-C1AD-B47CDA073AB1}"/>
              </a:ext>
            </a:extLst>
          </p:cNvPr>
          <p:cNvSpPr/>
          <p:nvPr/>
        </p:nvSpPr>
        <p:spPr>
          <a:xfrm>
            <a:off x="2608994" y="234562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모서리가 둥근 직사각형 999">
            <a:extLst>
              <a:ext uri="{FF2B5EF4-FFF2-40B4-BE49-F238E27FC236}">
                <a16:creationId xmlns:a16="http://schemas.microsoft.com/office/drawing/2014/main" id="{CE6ADD0D-3526-D018-BEA6-19CC50809D61}"/>
              </a:ext>
            </a:extLst>
          </p:cNvPr>
          <p:cNvSpPr/>
          <p:nvPr/>
        </p:nvSpPr>
        <p:spPr>
          <a:xfrm>
            <a:off x="2608035" y="26614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996">
            <a:extLst>
              <a:ext uri="{FF2B5EF4-FFF2-40B4-BE49-F238E27FC236}">
                <a16:creationId xmlns:a16="http://schemas.microsoft.com/office/drawing/2014/main" id="{58E8A67F-2ACA-B49F-CC64-0A619C350A67}"/>
              </a:ext>
            </a:extLst>
          </p:cNvPr>
          <p:cNvSpPr/>
          <p:nvPr/>
        </p:nvSpPr>
        <p:spPr>
          <a:xfrm>
            <a:off x="2608994" y="297982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993">
            <a:extLst>
              <a:ext uri="{FF2B5EF4-FFF2-40B4-BE49-F238E27FC236}">
                <a16:creationId xmlns:a16="http://schemas.microsoft.com/office/drawing/2014/main" id="{0A3558EF-2343-B0BF-06B3-16133370F5BA}"/>
              </a:ext>
            </a:extLst>
          </p:cNvPr>
          <p:cNvSpPr/>
          <p:nvPr/>
        </p:nvSpPr>
        <p:spPr>
          <a:xfrm>
            <a:off x="2610377" y="3301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990">
            <a:extLst>
              <a:ext uri="{FF2B5EF4-FFF2-40B4-BE49-F238E27FC236}">
                <a16:creationId xmlns:a16="http://schemas.microsoft.com/office/drawing/2014/main" id="{8A8971B8-8304-F1F3-9EF7-278BE7A364D0}"/>
              </a:ext>
            </a:extLst>
          </p:cNvPr>
          <p:cNvSpPr/>
          <p:nvPr/>
        </p:nvSpPr>
        <p:spPr>
          <a:xfrm>
            <a:off x="2612157" y="361833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4" name="모서리가 둥근 직사각형 987">
            <a:extLst>
              <a:ext uri="{FF2B5EF4-FFF2-40B4-BE49-F238E27FC236}">
                <a16:creationId xmlns:a16="http://schemas.microsoft.com/office/drawing/2014/main" id="{FE734C4B-9DD1-41BC-9C62-A5E9AF3CFA6C}"/>
              </a:ext>
            </a:extLst>
          </p:cNvPr>
          <p:cNvSpPr/>
          <p:nvPr/>
        </p:nvSpPr>
        <p:spPr>
          <a:xfrm>
            <a:off x="2610377" y="393508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984">
            <a:extLst>
              <a:ext uri="{FF2B5EF4-FFF2-40B4-BE49-F238E27FC236}">
                <a16:creationId xmlns:a16="http://schemas.microsoft.com/office/drawing/2014/main" id="{142CB07E-8575-866C-D21E-8684799B2DD6}"/>
              </a:ext>
            </a:extLst>
          </p:cNvPr>
          <p:cNvSpPr/>
          <p:nvPr/>
        </p:nvSpPr>
        <p:spPr>
          <a:xfrm>
            <a:off x="2606255" y="425324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981">
            <a:extLst>
              <a:ext uri="{FF2B5EF4-FFF2-40B4-BE49-F238E27FC236}">
                <a16:creationId xmlns:a16="http://schemas.microsoft.com/office/drawing/2014/main" id="{4076C9F3-7BCC-F1B3-CD50-5EFDE86FF913}"/>
              </a:ext>
            </a:extLst>
          </p:cNvPr>
          <p:cNvSpPr/>
          <p:nvPr/>
        </p:nvSpPr>
        <p:spPr>
          <a:xfrm>
            <a:off x="2612447" y="457902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978">
            <a:extLst>
              <a:ext uri="{FF2B5EF4-FFF2-40B4-BE49-F238E27FC236}">
                <a16:creationId xmlns:a16="http://schemas.microsoft.com/office/drawing/2014/main" id="{4E942E06-DA71-3BCC-FC54-B37D26E515F4}"/>
              </a:ext>
            </a:extLst>
          </p:cNvPr>
          <p:cNvSpPr/>
          <p:nvPr/>
        </p:nvSpPr>
        <p:spPr>
          <a:xfrm>
            <a:off x="2607575" y="489308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8" name="모서리가 둥근 직사각형 975">
            <a:extLst>
              <a:ext uri="{FF2B5EF4-FFF2-40B4-BE49-F238E27FC236}">
                <a16:creationId xmlns:a16="http://schemas.microsoft.com/office/drawing/2014/main" id="{6003F541-15B0-2718-7399-B14C1DAE1B32}"/>
              </a:ext>
            </a:extLst>
          </p:cNvPr>
          <p:cNvSpPr/>
          <p:nvPr/>
        </p:nvSpPr>
        <p:spPr>
          <a:xfrm>
            <a:off x="2608452" y="520135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모서리가 둥근 직사각형 1002">
            <a:extLst>
              <a:ext uri="{FF2B5EF4-FFF2-40B4-BE49-F238E27FC236}">
                <a16:creationId xmlns:a16="http://schemas.microsoft.com/office/drawing/2014/main" id="{03249F11-A2D9-1DA9-147F-4A09EE59683B}"/>
              </a:ext>
            </a:extLst>
          </p:cNvPr>
          <p:cNvSpPr/>
          <p:nvPr/>
        </p:nvSpPr>
        <p:spPr>
          <a:xfrm>
            <a:off x="1947479" y="23492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모서리가 둥근 직사각형 999">
            <a:extLst>
              <a:ext uri="{FF2B5EF4-FFF2-40B4-BE49-F238E27FC236}">
                <a16:creationId xmlns:a16="http://schemas.microsoft.com/office/drawing/2014/main" id="{A597543E-36CD-B983-3DFD-B6941FBA6AD4}"/>
              </a:ext>
            </a:extLst>
          </p:cNvPr>
          <p:cNvSpPr/>
          <p:nvPr/>
        </p:nvSpPr>
        <p:spPr>
          <a:xfrm>
            <a:off x="1946521" y="26650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1" name="모서리가 둥근 직사각형 996">
            <a:extLst>
              <a:ext uri="{FF2B5EF4-FFF2-40B4-BE49-F238E27FC236}">
                <a16:creationId xmlns:a16="http://schemas.microsoft.com/office/drawing/2014/main" id="{0C633AEA-BA2D-70D5-24EB-C6113D0966C5}"/>
              </a:ext>
            </a:extLst>
          </p:cNvPr>
          <p:cNvSpPr/>
          <p:nvPr/>
        </p:nvSpPr>
        <p:spPr>
          <a:xfrm>
            <a:off x="1947479" y="29834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모서리가 둥근 직사각형 993">
            <a:extLst>
              <a:ext uri="{FF2B5EF4-FFF2-40B4-BE49-F238E27FC236}">
                <a16:creationId xmlns:a16="http://schemas.microsoft.com/office/drawing/2014/main" id="{06E71F7E-80F8-0D77-706D-2AC5C29F1EB0}"/>
              </a:ext>
            </a:extLst>
          </p:cNvPr>
          <p:cNvSpPr/>
          <p:nvPr/>
        </p:nvSpPr>
        <p:spPr>
          <a:xfrm>
            <a:off x="1948863" y="33050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3" name="모서리가 둥근 직사각형 990">
            <a:extLst>
              <a:ext uri="{FF2B5EF4-FFF2-40B4-BE49-F238E27FC236}">
                <a16:creationId xmlns:a16="http://schemas.microsoft.com/office/drawing/2014/main" id="{7B8C2E75-C46D-A361-4A3A-7814A3838BFB}"/>
              </a:ext>
            </a:extLst>
          </p:cNvPr>
          <p:cNvSpPr/>
          <p:nvPr/>
        </p:nvSpPr>
        <p:spPr>
          <a:xfrm>
            <a:off x="1950642" y="36219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4" name="모서리가 둥근 직사각형 987">
            <a:extLst>
              <a:ext uri="{FF2B5EF4-FFF2-40B4-BE49-F238E27FC236}">
                <a16:creationId xmlns:a16="http://schemas.microsoft.com/office/drawing/2014/main" id="{6371CD3D-6DC7-F28E-8E40-CDCD6730C2A6}"/>
              </a:ext>
            </a:extLst>
          </p:cNvPr>
          <p:cNvSpPr/>
          <p:nvPr/>
        </p:nvSpPr>
        <p:spPr>
          <a:xfrm>
            <a:off x="1948863" y="39386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5" name="모서리가 둥근 직사각형 984">
            <a:extLst>
              <a:ext uri="{FF2B5EF4-FFF2-40B4-BE49-F238E27FC236}">
                <a16:creationId xmlns:a16="http://schemas.microsoft.com/office/drawing/2014/main" id="{4507C5D8-0B80-6538-EA64-90AD7D0719F5}"/>
              </a:ext>
            </a:extLst>
          </p:cNvPr>
          <p:cNvSpPr/>
          <p:nvPr/>
        </p:nvSpPr>
        <p:spPr>
          <a:xfrm>
            <a:off x="1944741" y="42568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6" name="모서리가 둥근 직사각형 981">
            <a:extLst>
              <a:ext uri="{FF2B5EF4-FFF2-40B4-BE49-F238E27FC236}">
                <a16:creationId xmlns:a16="http://schemas.microsoft.com/office/drawing/2014/main" id="{AB4F0247-FEDC-B1EC-5EC0-92B603B7C737}"/>
              </a:ext>
            </a:extLst>
          </p:cNvPr>
          <p:cNvSpPr/>
          <p:nvPr/>
        </p:nvSpPr>
        <p:spPr>
          <a:xfrm>
            <a:off x="1950932" y="458261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모서리가 둥근 직사각형 978">
            <a:extLst>
              <a:ext uri="{FF2B5EF4-FFF2-40B4-BE49-F238E27FC236}">
                <a16:creationId xmlns:a16="http://schemas.microsoft.com/office/drawing/2014/main" id="{E0092FB5-45F6-EE8E-3970-0BD6B2E5C4A1}"/>
              </a:ext>
            </a:extLst>
          </p:cNvPr>
          <p:cNvSpPr/>
          <p:nvPr/>
        </p:nvSpPr>
        <p:spPr>
          <a:xfrm>
            <a:off x="1946061" y="4887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모서리가 둥근 직사각형 975">
            <a:extLst>
              <a:ext uri="{FF2B5EF4-FFF2-40B4-BE49-F238E27FC236}">
                <a16:creationId xmlns:a16="http://schemas.microsoft.com/office/drawing/2014/main" id="{357A76D8-C9FA-055A-3D67-5CF85CF8B0D9}"/>
              </a:ext>
            </a:extLst>
          </p:cNvPr>
          <p:cNvSpPr/>
          <p:nvPr/>
        </p:nvSpPr>
        <p:spPr>
          <a:xfrm>
            <a:off x="1946938" y="52049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TextBox 858">
            <a:extLst>
              <a:ext uri="{FF2B5EF4-FFF2-40B4-BE49-F238E27FC236}">
                <a16:creationId xmlns:a16="http://schemas.microsoft.com/office/drawing/2014/main" id="{6EE8B8C4-2AE9-4928-2A16-1D6C160FE95B}"/>
              </a:ext>
            </a:extLst>
          </p:cNvPr>
          <p:cNvSpPr txBox="1"/>
          <p:nvPr/>
        </p:nvSpPr>
        <p:spPr>
          <a:xfrm>
            <a:off x="776536" y="167853"/>
            <a:ext cx="22188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필기고사 답안지</a:t>
            </a:r>
          </a:p>
        </p:txBody>
      </p:sp>
      <p:sp>
        <p:nvSpPr>
          <p:cNvPr id="860" name="사각형: 둥근 모서리 859">
            <a:extLst>
              <a:ext uri="{FF2B5EF4-FFF2-40B4-BE49-F238E27FC236}">
                <a16:creationId xmlns:a16="http://schemas.microsoft.com/office/drawing/2014/main" id="{983B2D83-2FF5-2E8F-95CC-8DCE23F2E789}"/>
              </a:ext>
            </a:extLst>
          </p:cNvPr>
          <p:cNvSpPr/>
          <p:nvPr/>
        </p:nvSpPr>
        <p:spPr>
          <a:xfrm>
            <a:off x="7782049" y="487247"/>
            <a:ext cx="1693624" cy="5877526"/>
          </a:xfrm>
          <a:prstGeom prst="roundRect">
            <a:avLst>
              <a:gd name="adj" fmla="val 3699"/>
            </a:avLst>
          </a:prstGeom>
          <a:solidFill>
            <a:srgbClr val="F6F1F7"/>
          </a:solidFill>
          <a:ln w="12700">
            <a:solidFill>
              <a:srgbClr val="B888B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TextBox 860">
            <a:extLst>
              <a:ext uri="{FF2B5EF4-FFF2-40B4-BE49-F238E27FC236}">
                <a16:creationId xmlns:a16="http://schemas.microsoft.com/office/drawing/2014/main" id="{2D7D1EE8-8350-AD37-9C56-2B75677CF65F}"/>
              </a:ext>
            </a:extLst>
          </p:cNvPr>
          <p:cNvSpPr txBox="1"/>
          <p:nvPr/>
        </p:nvSpPr>
        <p:spPr>
          <a:xfrm>
            <a:off x="7764827" y="562564"/>
            <a:ext cx="1752042" cy="52937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■ 작성 유의사항</a:t>
            </a:r>
            <a:endParaRPr lang="en-US" altLang="ko-KR" sz="12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fontAlgn="base"/>
            <a:endParaRPr lang="en-US" altLang="ko-KR" sz="1200" dirty="0">
              <a:ea typeface="나눔고딕" panose="020D0604000000000000" pitchFamily="50" charset="-127"/>
            </a:endParaRPr>
          </a:p>
          <a:p>
            <a:pPr fontAlgn="base"/>
            <a:r>
              <a:rPr lang="en-US" altLang="ko-KR" sz="1100" dirty="0"/>
              <a:t>1. </a:t>
            </a:r>
            <a:r>
              <a:rPr lang="ko-KR" altLang="en-US" sz="1100" dirty="0"/>
              <a:t>답안지 기재</a:t>
            </a:r>
            <a:r>
              <a:rPr lang="en-US" altLang="ko-KR" sz="1100" dirty="0"/>
              <a:t>· </a:t>
            </a:r>
            <a:r>
              <a:rPr lang="ko-KR" altLang="en-US" sz="1100" dirty="0" err="1"/>
              <a:t>마킹시에는</a:t>
            </a:r>
            <a:r>
              <a:rPr lang="ko-KR" altLang="en-US" sz="1100" dirty="0"/>
              <a:t> 반드시 컴퓨터용 사인펜을 사용해야 합니다</a:t>
            </a:r>
            <a:r>
              <a:rPr lang="en-US" altLang="ko-KR" sz="1100" dirty="0"/>
              <a:t>.</a:t>
            </a:r>
          </a:p>
          <a:p>
            <a:pPr fontAlgn="base"/>
            <a:endParaRPr lang="ko-KR" altLang="en-US" sz="1100" dirty="0"/>
          </a:p>
          <a:p>
            <a:pPr fontAlgn="base"/>
            <a:r>
              <a:rPr lang="en-US" altLang="ko-KR" sz="1100" dirty="0"/>
              <a:t>2. </a:t>
            </a:r>
            <a:r>
              <a:rPr lang="ko-KR" altLang="en-US" sz="1100" dirty="0"/>
              <a:t>응시과목란의 </a:t>
            </a:r>
            <a:r>
              <a:rPr lang="ko-KR" altLang="en-US" sz="1100" dirty="0" err="1"/>
              <a:t>종목명을</a:t>
            </a:r>
            <a:r>
              <a:rPr lang="ko-KR" altLang="en-US" sz="1100" dirty="0"/>
              <a:t> 반드시 확인 바랍니다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3. </a:t>
            </a:r>
            <a:r>
              <a:rPr lang="ko-KR" altLang="en-US" sz="1100" dirty="0"/>
              <a:t>수험번호란은 </a:t>
            </a:r>
            <a:r>
              <a:rPr lang="ko-KR" altLang="en-US" sz="1100" dirty="0" err="1"/>
              <a:t>수험자</a:t>
            </a:r>
            <a:r>
              <a:rPr lang="ko-KR" altLang="en-US" sz="1100" dirty="0"/>
              <a:t> 본인의 수험번호를 숫자로 기재합니다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4. </a:t>
            </a:r>
            <a:r>
              <a:rPr lang="ko-KR" altLang="en-US" sz="1100" dirty="0"/>
              <a:t>성명란은 </a:t>
            </a:r>
            <a:r>
              <a:rPr lang="ko-KR" altLang="en-US" sz="1100" dirty="0" err="1"/>
              <a:t>수험자</a:t>
            </a:r>
            <a:r>
              <a:rPr lang="ko-KR" altLang="en-US" sz="1100" dirty="0"/>
              <a:t> 본인의 성명을 </a:t>
            </a:r>
            <a:r>
              <a:rPr lang="ko-KR" altLang="en-US" sz="1100" dirty="0" err="1"/>
              <a:t>정자체로</a:t>
            </a:r>
            <a:r>
              <a:rPr lang="ko-KR" altLang="en-US" sz="1100" dirty="0"/>
              <a:t> 기재합니다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5. </a:t>
            </a:r>
            <a:r>
              <a:rPr lang="ko-KR" altLang="en-US" sz="1100" dirty="0"/>
              <a:t>응시과목 미확인</a:t>
            </a:r>
            <a:r>
              <a:rPr lang="en-US" altLang="ko-KR" sz="1100" dirty="0"/>
              <a:t>, </a:t>
            </a:r>
            <a:r>
              <a:rPr lang="ko-KR" altLang="en-US" sz="1100" dirty="0"/>
              <a:t>수험번호 및 성명 </a:t>
            </a:r>
            <a:r>
              <a:rPr lang="ko-KR" altLang="en-US" sz="1100" dirty="0" err="1"/>
              <a:t>미기재</a:t>
            </a:r>
            <a:r>
              <a:rPr lang="en-US" altLang="ko-KR" sz="1100" dirty="0"/>
              <a:t>, </a:t>
            </a:r>
          </a:p>
          <a:p>
            <a:pPr fontAlgn="base"/>
            <a:r>
              <a:rPr lang="ko-KR" altLang="en-US" sz="1100" dirty="0"/>
              <a:t>답안표기란의 </a:t>
            </a:r>
            <a:r>
              <a:rPr lang="ko-KR" altLang="en-US" sz="1100" dirty="0" err="1"/>
              <a:t>마킹누락</a:t>
            </a:r>
            <a:r>
              <a:rPr lang="en-US" altLang="ko-KR" sz="1100" dirty="0"/>
              <a:t>, </a:t>
            </a:r>
            <a:r>
              <a:rPr lang="ko-KR" altLang="en-US" sz="1100" dirty="0" err="1"/>
              <a:t>마킹착오</a:t>
            </a:r>
            <a:r>
              <a:rPr lang="en-US" altLang="ko-KR" sz="1100" dirty="0"/>
              <a:t>, </a:t>
            </a:r>
            <a:r>
              <a:rPr lang="ko-KR" altLang="en-US" sz="1100" dirty="0"/>
              <a:t>불완전 </a:t>
            </a:r>
            <a:r>
              <a:rPr lang="ko-KR" altLang="en-US" sz="1100" dirty="0" err="1"/>
              <a:t>마킹</a:t>
            </a:r>
            <a:r>
              <a:rPr lang="ko-KR" altLang="en-US" sz="1100" dirty="0"/>
              <a:t> 등 답안지 작성 시 발생한 실수는 수험생의 귀책사유에 해당하므로 답안지 작성에 유의 바랍니다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 latinLnBrk="0"/>
            <a:endParaRPr lang="en-US" altLang="ko-KR" sz="1100" dirty="0"/>
          </a:p>
          <a:p>
            <a:pPr fontAlgn="base" latinLnBrk="0"/>
            <a:r>
              <a:rPr lang="en-US" altLang="ko-KR" sz="1100" dirty="0"/>
              <a:t>※</a:t>
            </a:r>
            <a:r>
              <a:rPr lang="ko-KR" altLang="en-US" sz="1100" dirty="0"/>
              <a:t>답안 표기 예시 </a:t>
            </a:r>
            <a:r>
              <a:rPr lang="en-US" altLang="ko-KR" sz="1100" dirty="0"/>
              <a:t>:    </a:t>
            </a:r>
            <a:r>
              <a:rPr lang="ko-KR" altLang="en-US" sz="1100" dirty="0"/>
              <a:t>올바른 표기</a:t>
            </a:r>
            <a:r>
              <a:rPr lang="en-US" altLang="ko-KR" sz="1100" dirty="0"/>
              <a:t>: </a:t>
            </a:r>
            <a:r>
              <a:rPr lang="ko-KR" altLang="en-US" sz="1100" dirty="0"/>
              <a:t>●</a:t>
            </a:r>
          </a:p>
          <a:p>
            <a:pPr fontAlgn="base" latinLnBrk="0"/>
            <a:r>
              <a:rPr lang="ko-KR" altLang="en-US" sz="1000" u="sng" dirty="0"/>
              <a:t>“잘못된 표기</a:t>
            </a:r>
            <a:r>
              <a:rPr lang="en-US" altLang="ko-KR" sz="1000" u="sng" dirty="0"/>
              <a:t>: </a:t>
            </a:r>
            <a:r>
              <a:rPr lang="ko-KR" altLang="en-US" sz="1000" u="sng" dirty="0"/>
              <a:t>◯ ◐ ◑ ◉ </a:t>
            </a:r>
            <a:r>
              <a:rPr lang="en-US" altLang="ko-KR" sz="1000" u="sng" dirty="0"/>
              <a:t>Ø”</a:t>
            </a:r>
            <a:endParaRPr lang="ko-KR" altLang="en-US" sz="1000" dirty="0"/>
          </a:p>
        </p:txBody>
      </p:sp>
      <p:grpSp>
        <p:nvGrpSpPr>
          <p:cNvPr id="862" name="그룹 861">
            <a:extLst>
              <a:ext uri="{FF2B5EF4-FFF2-40B4-BE49-F238E27FC236}">
                <a16:creationId xmlns:a16="http://schemas.microsoft.com/office/drawing/2014/main" id="{011702B9-F4FC-B829-6584-B444301175B0}"/>
              </a:ext>
            </a:extLst>
          </p:cNvPr>
          <p:cNvGrpSpPr/>
          <p:nvPr/>
        </p:nvGrpSpPr>
        <p:grpSpPr>
          <a:xfrm>
            <a:off x="4041469" y="838121"/>
            <a:ext cx="1124253" cy="103492"/>
            <a:chOff x="4088904" y="952852"/>
            <a:chExt cx="1124253" cy="103492"/>
          </a:xfrm>
        </p:grpSpPr>
        <p:sp>
          <p:nvSpPr>
            <p:cNvPr id="863" name="모서리가 둥근 직사각형 1251">
              <a:extLst>
                <a:ext uri="{FF2B5EF4-FFF2-40B4-BE49-F238E27FC236}">
                  <a16:creationId xmlns:a16="http://schemas.microsoft.com/office/drawing/2014/main" id="{00DB74AF-ADC6-0632-8829-8CCE1CD99711}"/>
                </a:ext>
              </a:extLst>
            </p:cNvPr>
            <p:cNvSpPr/>
            <p:nvPr/>
          </p:nvSpPr>
          <p:spPr>
            <a:xfrm>
              <a:off x="4088904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4" name="모서리가 둥근 직사각형 1252">
              <a:extLst>
                <a:ext uri="{FF2B5EF4-FFF2-40B4-BE49-F238E27FC236}">
                  <a16:creationId xmlns:a16="http://schemas.microsoft.com/office/drawing/2014/main" id="{0032DCAB-3E6B-AEE6-2FA1-18B24C102A51}"/>
                </a:ext>
              </a:extLst>
            </p:cNvPr>
            <p:cNvSpPr/>
            <p:nvPr/>
          </p:nvSpPr>
          <p:spPr>
            <a:xfrm>
              <a:off x="4350178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5" name="모서리가 둥근 직사각형 1253">
              <a:extLst>
                <a:ext uri="{FF2B5EF4-FFF2-40B4-BE49-F238E27FC236}">
                  <a16:creationId xmlns:a16="http://schemas.microsoft.com/office/drawing/2014/main" id="{7726653D-6154-5D97-DF75-C5A07D5070C0}"/>
                </a:ext>
              </a:extLst>
            </p:cNvPr>
            <p:cNvSpPr/>
            <p:nvPr/>
          </p:nvSpPr>
          <p:spPr>
            <a:xfrm>
              <a:off x="4603761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1254">
              <a:extLst>
                <a:ext uri="{FF2B5EF4-FFF2-40B4-BE49-F238E27FC236}">
                  <a16:creationId xmlns:a16="http://schemas.microsoft.com/office/drawing/2014/main" id="{8C3729FB-35D9-03B3-6903-5A6836441B11}"/>
                </a:ext>
              </a:extLst>
            </p:cNvPr>
            <p:cNvSpPr/>
            <p:nvPr/>
          </p:nvSpPr>
          <p:spPr>
            <a:xfrm>
              <a:off x="4861190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1255">
              <a:extLst>
                <a:ext uri="{FF2B5EF4-FFF2-40B4-BE49-F238E27FC236}">
                  <a16:creationId xmlns:a16="http://schemas.microsoft.com/office/drawing/2014/main" id="{01DF8EDC-1062-D4BC-EE28-BEBBAAB63F97}"/>
                </a:ext>
              </a:extLst>
            </p:cNvPr>
            <p:cNvSpPr/>
            <p:nvPr/>
          </p:nvSpPr>
          <p:spPr>
            <a:xfrm>
              <a:off x="5117102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8" name="그룹 867">
            <a:extLst>
              <a:ext uri="{FF2B5EF4-FFF2-40B4-BE49-F238E27FC236}">
                <a16:creationId xmlns:a16="http://schemas.microsoft.com/office/drawing/2014/main" id="{A3131741-32A8-E084-F2D0-41A09FAF7F9A}"/>
              </a:ext>
            </a:extLst>
          </p:cNvPr>
          <p:cNvGrpSpPr/>
          <p:nvPr/>
        </p:nvGrpSpPr>
        <p:grpSpPr>
          <a:xfrm>
            <a:off x="4041469" y="1124315"/>
            <a:ext cx="1124253" cy="103492"/>
            <a:chOff x="4088904" y="1239046"/>
            <a:chExt cx="1124253" cy="103492"/>
          </a:xfrm>
        </p:grpSpPr>
        <p:sp>
          <p:nvSpPr>
            <p:cNvPr id="869" name="모서리가 둥근 직사각형 1262">
              <a:extLst>
                <a:ext uri="{FF2B5EF4-FFF2-40B4-BE49-F238E27FC236}">
                  <a16:creationId xmlns:a16="http://schemas.microsoft.com/office/drawing/2014/main" id="{71947D02-E9DD-8BA5-D8F6-4593D6F3AA09}"/>
                </a:ext>
              </a:extLst>
            </p:cNvPr>
            <p:cNvSpPr/>
            <p:nvPr/>
          </p:nvSpPr>
          <p:spPr>
            <a:xfrm>
              <a:off x="4088904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0" name="모서리가 둥근 직사각형 1263">
              <a:extLst>
                <a:ext uri="{FF2B5EF4-FFF2-40B4-BE49-F238E27FC236}">
                  <a16:creationId xmlns:a16="http://schemas.microsoft.com/office/drawing/2014/main" id="{D7307C12-DBD1-2AFC-836B-0C47B2E57CF8}"/>
                </a:ext>
              </a:extLst>
            </p:cNvPr>
            <p:cNvSpPr/>
            <p:nvPr/>
          </p:nvSpPr>
          <p:spPr>
            <a:xfrm>
              <a:off x="4350178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1264">
              <a:extLst>
                <a:ext uri="{FF2B5EF4-FFF2-40B4-BE49-F238E27FC236}">
                  <a16:creationId xmlns:a16="http://schemas.microsoft.com/office/drawing/2014/main" id="{D56A56CF-1B03-86D1-862A-7CD5A4404EA1}"/>
                </a:ext>
              </a:extLst>
            </p:cNvPr>
            <p:cNvSpPr/>
            <p:nvPr/>
          </p:nvSpPr>
          <p:spPr>
            <a:xfrm>
              <a:off x="4603761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1265">
              <a:extLst>
                <a:ext uri="{FF2B5EF4-FFF2-40B4-BE49-F238E27FC236}">
                  <a16:creationId xmlns:a16="http://schemas.microsoft.com/office/drawing/2014/main" id="{B29E5DD7-6EB2-3DAB-496C-2A14013CF4E5}"/>
                </a:ext>
              </a:extLst>
            </p:cNvPr>
            <p:cNvSpPr/>
            <p:nvPr/>
          </p:nvSpPr>
          <p:spPr>
            <a:xfrm>
              <a:off x="4861190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3" name="모서리가 둥근 직사각형 1266">
              <a:extLst>
                <a:ext uri="{FF2B5EF4-FFF2-40B4-BE49-F238E27FC236}">
                  <a16:creationId xmlns:a16="http://schemas.microsoft.com/office/drawing/2014/main" id="{62568CD1-41EA-8AB1-A837-009CF42796AD}"/>
                </a:ext>
              </a:extLst>
            </p:cNvPr>
            <p:cNvSpPr/>
            <p:nvPr/>
          </p:nvSpPr>
          <p:spPr>
            <a:xfrm>
              <a:off x="5117102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4" name="그룹 873">
            <a:extLst>
              <a:ext uri="{FF2B5EF4-FFF2-40B4-BE49-F238E27FC236}">
                <a16:creationId xmlns:a16="http://schemas.microsoft.com/office/drawing/2014/main" id="{9CA72FD6-EFDB-EC1A-6027-6DC7129F7581}"/>
              </a:ext>
            </a:extLst>
          </p:cNvPr>
          <p:cNvGrpSpPr/>
          <p:nvPr/>
        </p:nvGrpSpPr>
        <p:grpSpPr>
          <a:xfrm>
            <a:off x="4041469" y="1410509"/>
            <a:ext cx="1124253" cy="103492"/>
            <a:chOff x="4088904" y="1525240"/>
            <a:chExt cx="1124253" cy="103492"/>
          </a:xfrm>
        </p:grpSpPr>
        <p:sp>
          <p:nvSpPr>
            <p:cNvPr id="875" name="모서리가 둥근 직사각형 1268">
              <a:extLst>
                <a:ext uri="{FF2B5EF4-FFF2-40B4-BE49-F238E27FC236}">
                  <a16:creationId xmlns:a16="http://schemas.microsoft.com/office/drawing/2014/main" id="{FB9D60DF-DEE4-24B1-86E6-312F5D580CC2}"/>
                </a:ext>
              </a:extLst>
            </p:cNvPr>
            <p:cNvSpPr/>
            <p:nvPr/>
          </p:nvSpPr>
          <p:spPr>
            <a:xfrm>
              <a:off x="4088904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6" name="모서리가 둥근 직사각형 1269">
              <a:extLst>
                <a:ext uri="{FF2B5EF4-FFF2-40B4-BE49-F238E27FC236}">
                  <a16:creationId xmlns:a16="http://schemas.microsoft.com/office/drawing/2014/main" id="{B5480DC6-F896-4178-2370-22C077783852}"/>
                </a:ext>
              </a:extLst>
            </p:cNvPr>
            <p:cNvSpPr/>
            <p:nvPr/>
          </p:nvSpPr>
          <p:spPr>
            <a:xfrm>
              <a:off x="4350178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7" name="모서리가 둥근 직사각형 1270">
              <a:extLst>
                <a:ext uri="{FF2B5EF4-FFF2-40B4-BE49-F238E27FC236}">
                  <a16:creationId xmlns:a16="http://schemas.microsoft.com/office/drawing/2014/main" id="{5CFFE369-89FD-9599-2327-72E2B53B7D18}"/>
                </a:ext>
              </a:extLst>
            </p:cNvPr>
            <p:cNvSpPr/>
            <p:nvPr/>
          </p:nvSpPr>
          <p:spPr>
            <a:xfrm>
              <a:off x="4603761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1271">
              <a:extLst>
                <a:ext uri="{FF2B5EF4-FFF2-40B4-BE49-F238E27FC236}">
                  <a16:creationId xmlns:a16="http://schemas.microsoft.com/office/drawing/2014/main" id="{7C21967C-B68A-6A49-C9F4-CA41CF23AD17}"/>
                </a:ext>
              </a:extLst>
            </p:cNvPr>
            <p:cNvSpPr/>
            <p:nvPr/>
          </p:nvSpPr>
          <p:spPr>
            <a:xfrm>
              <a:off x="4861190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1272">
              <a:extLst>
                <a:ext uri="{FF2B5EF4-FFF2-40B4-BE49-F238E27FC236}">
                  <a16:creationId xmlns:a16="http://schemas.microsoft.com/office/drawing/2014/main" id="{EA776EC7-F05A-EA86-2C5E-773056A20135}"/>
                </a:ext>
              </a:extLst>
            </p:cNvPr>
            <p:cNvSpPr/>
            <p:nvPr/>
          </p:nvSpPr>
          <p:spPr>
            <a:xfrm>
              <a:off x="5117102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>
            <a:extLst>
              <a:ext uri="{FF2B5EF4-FFF2-40B4-BE49-F238E27FC236}">
                <a16:creationId xmlns:a16="http://schemas.microsoft.com/office/drawing/2014/main" id="{16BE0069-ED8F-7FBE-F032-43B040F864EA}"/>
              </a:ext>
            </a:extLst>
          </p:cNvPr>
          <p:cNvGrpSpPr/>
          <p:nvPr/>
        </p:nvGrpSpPr>
        <p:grpSpPr>
          <a:xfrm>
            <a:off x="4041469" y="1696703"/>
            <a:ext cx="1124253" cy="103492"/>
            <a:chOff x="4088904" y="1811434"/>
            <a:chExt cx="1124253" cy="103492"/>
          </a:xfrm>
        </p:grpSpPr>
        <p:sp>
          <p:nvSpPr>
            <p:cNvPr id="881" name="모서리가 둥근 직사각형 1274">
              <a:extLst>
                <a:ext uri="{FF2B5EF4-FFF2-40B4-BE49-F238E27FC236}">
                  <a16:creationId xmlns:a16="http://schemas.microsoft.com/office/drawing/2014/main" id="{5B7666B2-2797-1016-5B49-81EC8C8CBD4B}"/>
                </a:ext>
              </a:extLst>
            </p:cNvPr>
            <p:cNvSpPr/>
            <p:nvPr/>
          </p:nvSpPr>
          <p:spPr>
            <a:xfrm>
              <a:off x="4088904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1275">
              <a:extLst>
                <a:ext uri="{FF2B5EF4-FFF2-40B4-BE49-F238E27FC236}">
                  <a16:creationId xmlns:a16="http://schemas.microsoft.com/office/drawing/2014/main" id="{419120ED-8373-C495-981F-0F12107E8422}"/>
                </a:ext>
              </a:extLst>
            </p:cNvPr>
            <p:cNvSpPr/>
            <p:nvPr/>
          </p:nvSpPr>
          <p:spPr>
            <a:xfrm>
              <a:off x="4350178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1276">
              <a:extLst>
                <a:ext uri="{FF2B5EF4-FFF2-40B4-BE49-F238E27FC236}">
                  <a16:creationId xmlns:a16="http://schemas.microsoft.com/office/drawing/2014/main" id="{A7A562E5-E553-CC31-8384-9419C151B6FE}"/>
                </a:ext>
              </a:extLst>
            </p:cNvPr>
            <p:cNvSpPr/>
            <p:nvPr/>
          </p:nvSpPr>
          <p:spPr>
            <a:xfrm>
              <a:off x="4603761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4" name="모서리가 둥근 직사각형 1277">
              <a:extLst>
                <a:ext uri="{FF2B5EF4-FFF2-40B4-BE49-F238E27FC236}">
                  <a16:creationId xmlns:a16="http://schemas.microsoft.com/office/drawing/2014/main" id="{B8B8617F-AF93-F58A-0BFE-EFF7A965DE38}"/>
                </a:ext>
              </a:extLst>
            </p:cNvPr>
            <p:cNvSpPr/>
            <p:nvPr/>
          </p:nvSpPr>
          <p:spPr>
            <a:xfrm>
              <a:off x="4861190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5" name="모서리가 둥근 직사각형 1278">
              <a:extLst>
                <a:ext uri="{FF2B5EF4-FFF2-40B4-BE49-F238E27FC236}">
                  <a16:creationId xmlns:a16="http://schemas.microsoft.com/office/drawing/2014/main" id="{2ECA6C2E-A69D-436F-233D-8FA09F3C593F}"/>
                </a:ext>
              </a:extLst>
            </p:cNvPr>
            <p:cNvSpPr/>
            <p:nvPr/>
          </p:nvSpPr>
          <p:spPr>
            <a:xfrm>
              <a:off x="5117102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24301354-3993-0C56-6117-A51802E64C0E}"/>
              </a:ext>
            </a:extLst>
          </p:cNvPr>
          <p:cNvGrpSpPr/>
          <p:nvPr/>
        </p:nvGrpSpPr>
        <p:grpSpPr>
          <a:xfrm>
            <a:off x="4041469" y="1982897"/>
            <a:ext cx="1124253" cy="103492"/>
            <a:chOff x="4088904" y="2097628"/>
            <a:chExt cx="1124253" cy="103492"/>
          </a:xfrm>
        </p:grpSpPr>
        <p:sp>
          <p:nvSpPr>
            <p:cNvPr id="887" name="모서리가 둥근 직사각형 1280">
              <a:extLst>
                <a:ext uri="{FF2B5EF4-FFF2-40B4-BE49-F238E27FC236}">
                  <a16:creationId xmlns:a16="http://schemas.microsoft.com/office/drawing/2014/main" id="{05C06DCC-708E-5932-D617-8903856D3F14}"/>
                </a:ext>
              </a:extLst>
            </p:cNvPr>
            <p:cNvSpPr/>
            <p:nvPr/>
          </p:nvSpPr>
          <p:spPr>
            <a:xfrm>
              <a:off x="4088904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8" name="모서리가 둥근 직사각형 1281">
              <a:extLst>
                <a:ext uri="{FF2B5EF4-FFF2-40B4-BE49-F238E27FC236}">
                  <a16:creationId xmlns:a16="http://schemas.microsoft.com/office/drawing/2014/main" id="{6D1411A0-D638-008B-C497-12D0CD7A656F}"/>
                </a:ext>
              </a:extLst>
            </p:cNvPr>
            <p:cNvSpPr/>
            <p:nvPr/>
          </p:nvSpPr>
          <p:spPr>
            <a:xfrm>
              <a:off x="4350178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9" name="모서리가 둥근 직사각형 1282">
              <a:extLst>
                <a:ext uri="{FF2B5EF4-FFF2-40B4-BE49-F238E27FC236}">
                  <a16:creationId xmlns:a16="http://schemas.microsoft.com/office/drawing/2014/main" id="{F9A21F1D-CDC0-113C-C4FD-008ACE171F20}"/>
                </a:ext>
              </a:extLst>
            </p:cNvPr>
            <p:cNvSpPr/>
            <p:nvPr/>
          </p:nvSpPr>
          <p:spPr>
            <a:xfrm>
              <a:off x="4603761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1283">
              <a:extLst>
                <a:ext uri="{FF2B5EF4-FFF2-40B4-BE49-F238E27FC236}">
                  <a16:creationId xmlns:a16="http://schemas.microsoft.com/office/drawing/2014/main" id="{7074A47A-1354-4A7F-9719-7DE44990D4A2}"/>
                </a:ext>
              </a:extLst>
            </p:cNvPr>
            <p:cNvSpPr/>
            <p:nvPr/>
          </p:nvSpPr>
          <p:spPr>
            <a:xfrm>
              <a:off x="4861190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1284">
              <a:extLst>
                <a:ext uri="{FF2B5EF4-FFF2-40B4-BE49-F238E27FC236}">
                  <a16:creationId xmlns:a16="http://schemas.microsoft.com/office/drawing/2014/main" id="{9FA73587-EAC1-046E-354B-1C47114D1EF2}"/>
                </a:ext>
              </a:extLst>
            </p:cNvPr>
            <p:cNvSpPr/>
            <p:nvPr/>
          </p:nvSpPr>
          <p:spPr>
            <a:xfrm>
              <a:off x="5117102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>
            <a:extLst>
              <a:ext uri="{FF2B5EF4-FFF2-40B4-BE49-F238E27FC236}">
                <a16:creationId xmlns:a16="http://schemas.microsoft.com/office/drawing/2014/main" id="{C7CF84B3-B856-4D1D-D3CD-70ECC52EBFF3}"/>
              </a:ext>
            </a:extLst>
          </p:cNvPr>
          <p:cNvGrpSpPr/>
          <p:nvPr/>
        </p:nvGrpSpPr>
        <p:grpSpPr>
          <a:xfrm>
            <a:off x="4041469" y="2269091"/>
            <a:ext cx="1124253" cy="103492"/>
            <a:chOff x="4088904" y="2383822"/>
            <a:chExt cx="1124253" cy="103492"/>
          </a:xfrm>
        </p:grpSpPr>
        <p:sp>
          <p:nvSpPr>
            <p:cNvPr id="893" name="모서리가 둥근 직사각형 1286">
              <a:extLst>
                <a:ext uri="{FF2B5EF4-FFF2-40B4-BE49-F238E27FC236}">
                  <a16:creationId xmlns:a16="http://schemas.microsoft.com/office/drawing/2014/main" id="{09E34FC8-8272-5F98-81AC-95E84F8B15A1}"/>
                </a:ext>
              </a:extLst>
            </p:cNvPr>
            <p:cNvSpPr/>
            <p:nvPr/>
          </p:nvSpPr>
          <p:spPr>
            <a:xfrm>
              <a:off x="4088904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1287">
              <a:extLst>
                <a:ext uri="{FF2B5EF4-FFF2-40B4-BE49-F238E27FC236}">
                  <a16:creationId xmlns:a16="http://schemas.microsoft.com/office/drawing/2014/main" id="{98C1AE11-5608-4EAB-51E6-8FAEAA1BCB4F}"/>
                </a:ext>
              </a:extLst>
            </p:cNvPr>
            <p:cNvSpPr/>
            <p:nvPr/>
          </p:nvSpPr>
          <p:spPr>
            <a:xfrm>
              <a:off x="4350178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1288">
              <a:extLst>
                <a:ext uri="{FF2B5EF4-FFF2-40B4-BE49-F238E27FC236}">
                  <a16:creationId xmlns:a16="http://schemas.microsoft.com/office/drawing/2014/main" id="{0CE3FC6D-8659-956F-CD1B-0169B1EF65C4}"/>
                </a:ext>
              </a:extLst>
            </p:cNvPr>
            <p:cNvSpPr/>
            <p:nvPr/>
          </p:nvSpPr>
          <p:spPr>
            <a:xfrm>
              <a:off x="4603761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6" name="모서리가 둥근 직사각형 1289">
              <a:extLst>
                <a:ext uri="{FF2B5EF4-FFF2-40B4-BE49-F238E27FC236}">
                  <a16:creationId xmlns:a16="http://schemas.microsoft.com/office/drawing/2014/main" id="{6D095953-B2AD-91E9-8CAD-6ED8AA5648D5}"/>
                </a:ext>
              </a:extLst>
            </p:cNvPr>
            <p:cNvSpPr/>
            <p:nvPr/>
          </p:nvSpPr>
          <p:spPr>
            <a:xfrm>
              <a:off x="4861190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7" name="모서리가 둥근 직사각형 1290">
              <a:extLst>
                <a:ext uri="{FF2B5EF4-FFF2-40B4-BE49-F238E27FC236}">
                  <a16:creationId xmlns:a16="http://schemas.microsoft.com/office/drawing/2014/main" id="{77E8E1BE-CAE0-B7BC-64AB-B4CE45F09478}"/>
                </a:ext>
              </a:extLst>
            </p:cNvPr>
            <p:cNvSpPr/>
            <p:nvPr/>
          </p:nvSpPr>
          <p:spPr>
            <a:xfrm>
              <a:off x="5117102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8" name="그룹 897">
            <a:extLst>
              <a:ext uri="{FF2B5EF4-FFF2-40B4-BE49-F238E27FC236}">
                <a16:creationId xmlns:a16="http://schemas.microsoft.com/office/drawing/2014/main" id="{557350C2-B71C-C3FA-F788-914154169237}"/>
              </a:ext>
            </a:extLst>
          </p:cNvPr>
          <p:cNvGrpSpPr/>
          <p:nvPr/>
        </p:nvGrpSpPr>
        <p:grpSpPr>
          <a:xfrm>
            <a:off x="4041469" y="2555285"/>
            <a:ext cx="1124253" cy="103492"/>
            <a:chOff x="4088904" y="2670016"/>
            <a:chExt cx="1124253" cy="103492"/>
          </a:xfrm>
        </p:grpSpPr>
        <p:sp>
          <p:nvSpPr>
            <p:cNvPr id="899" name="모서리가 둥근 직사각형 1292">
              <a:extLst>
                <a:ext uri="{FF2B5EF4-FFF2-40B4-BE49-F238E27FC236}">
                  <a16:creationId xmlns:a16="http://schemas.microsoft.com/office/drawing/2014/main" id="{9732C9DD-6CEE-04CC-D0B0-E85CD0BC3EF8}"/>
                </a:ext>
              </a:extLst>
            </p:cNvPr>
            <p:cNvSpPr/>
            <p:nvPr/>
          </p:nvSpPr>
          <p:spPr>
            <a:xfrm>
              <a:off x="4088904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0" name="모서리가 둥근 직사각형 1293">
              <a:extLst>
                <a:ext uri="{FF2B5EF4-FFF2-40B4-BE49-F238E27FC236}">
                  <a16:creationId xmlns:a16="http://schemas.microsoft.com/office/drawing/2014/main" id="{7087B912-6F52-03C9-7A8D-2F623FAB75A8}"/>
                </a:ext>
              </a:extLst>
            </p:cNvPr>
            <p:cNvSpPr/>
            <p:nvPr/>
          </p:nvSpPr>
          <p:spPr>
            <a:xfrm>
              <a:off x="4350178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1" name="모서리가 둥근 직사각형 1294">
              <a:extLst>
                <a:ext uri="{FF2B5EF4-FFF2-40B4-BE49-F238E27FC236}">
                  <a16:creationId xmlns:a16="http://schemas.microsoft.com/office/drawing/2014/main" id="{69894782-D047-838A-64F5-48C6ACEAFAFB}"/>
                </a:ext>
              </a:extLst>
            </p:cNvPr>
            <p:cNvSpPr/>
            <p:nvPr/>
          </p:nvSpPr>
          <p:spPr>
            <a:xfrm>
              <a:off x="4603761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1295">
              <a:extLst>
                <a:ext uri="{FF2B5EF4-FFF2-40B4-BE49-F238E27FC236}">
                  <a16:creationId xmlns:a16="http://schemas.microsoft.com/office/drawing/2014/main" id="{7ECC9266-63FB-C866-3E08-035837E4E365}"/>
                </a:ext>
              </a:extLst>
            </p:cNvPr>
            <p:cNvSpPr/>
            <p:nvPr/>
          </p:nvSpPr>
          <p:spPr>
            <a:xfrm>
              <a:off x="4861190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1296">
              <a:extLst>
                <a:ext uri="{FF2B5EF4-FFF2-40B4-BE49-F238E27FC236}">
                  <a16:creationId xmlns:a16="http://schemas.microsoft.com/office/drawing/2014/main" id="{FBFD6628-07A8-91AA-7957-0429B5073F3B}"/>
                </a:ext>
              </a:extLst>
            </p:cNvPr>
            <p:cNvSpPr/>
            <p:nvPr/>
          </p:nvSpPr>
          <p:spPr>
            <a:xfrm>
              <a:off x="5117102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>
            <a:extLst>
              <a:ext uri="{FF2B5EF4-FFF2-40B4-BE49-F238E27FC236}">
                <a16:creationId xmlns:a16="http://schemas.microsoft.com/office/drawing/2014/main" id="{671C40A9-F724-9923-0CF4-D33A13DC12EB}"/>
              </a:ext>
            </a:extLst>
          </p:cNvPr>
          <p:cNvGrpSpPr/>
          <p:nvPr/>
        </p:nvGrpSpPr>
        <p:grpSpPr>
          <a:xfrm>
            <a:off x="4041469" y="2841479"/>
            <a:ext cx="1124253" cy="103492"/>
            <a:chOff x="4088904" y="2956210"/>
            <a:chExt cx="1124253" cy="103492"/>
          </a:xfrm>
        </p:grpSpPr>
        <p:sp>
          <p:nvSpPr>
            <p:cNvPr id="905" name="모서리가 둥근 직사각형 1298">
              <a:extLst>
                <a:ext uri="{FF2B5EF4-FFF2-40B4-BE49-F238E27FC236}">
                  <a16:creationId xmlns:a16="http://schemas.microsoft.com/office/drawing/2014/main" id="{BD73935C-3078-C336-C28F-52F680604FA5}"/>
                </a:ext>
              </a:extLst>
            </p:cNvPr>
            <p:cNvSpPr/>
            <p:nvPr/>
          </p:nvSpPr>
          <p:spPr>
            <a:xfrm>
              <a:off x="4088904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1299">
              <a:extLst>
                <a:ext uri="{FF2B5EF4-FFF2-40B4-BE49-F238E27FC236}">
                  <a16:creationId xmlns:a16="http://schemas.microsoft.com/office/drawing/2014/main" id="{989D9523-6B1A-4341-3972-999D8A4806FD}"/>
                </a:ext>
              </a:extLst>
            </p:cNvPr>
            <p:cNvSpPr/>
            <p:nvPr/>
          </p:nvSpPr>
          <p:spPr>
            <a:xfrm>
              <a:off x="4350178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1300">
              <a:extLst>
                <a:ext uri="{FF2B5EF4-FFF2-40B4-BE49-F238E27FC236}">
                  <a16:creationId xmlns:a16="http://schemas.microsoft.com/office/drawing/2014/main" id="{ABDA98B2-D602-E84A-6A34-FB6F0607F8E3}"/>
                </a:ext>
              </a:extLst>
            </p:cNvPr>
            <p:cNvSpPr/>
            <p:nvPr/>
          </p:nvSpPr>
          <p:spPr>
            <a:xfrm>
              <a:off x="4603761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8" name="모서리가 둥근 직사각형 1301">
              <a:extLst>
                <a:ext uri="{FF2B5EF4-FFF2-40B4-BE49-F238E27FC236}">
                  <a16:creationId xmlns:a16="http://schemas.microsoft.com/office/drawing/2014/main" id="{C618D873-7E6B-3FD4-EAB9-48AC5A5C3AA0}"/>
                </a:ext>
              </a:extLst>
            </p:cNvPr>
            <p:cNvSpPr/>
            <p:nvPr/>
          </p:nvSpPr>
          <p:spPr>
            <a:xfrm>
              <a:off x="4861190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9" name="모서리가 둥근 직사각형 1303">
              <a:extLst>
                <a:ext uri="{FF2B5EF4-FFF2-40B4-BE49-F238E27FC236}">
                  <a16:creationId xmlns:a16="http://schemas.microsoft.com/office/drawing/2014/main" id="{C64A4860-F88C-1956-7027-B759FA26F424}"/>
                </a:ext>
              </a:extLst>
            </p:cNvPr>
            <p:cNvSpPr/>
            <p:nvPr/>
          </p:nvSpPr>
          <p:spPr>
            <a:xfrm>
              <a:off x="5117102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74CF34E0-ADFE-013C-8C8E-FC853C6C56BB}"/>
              </a:ext>
            </a:extLst>
          </p:cNvPr>
          <p:cNvGrpSpPr/>
          <p:nvPr/>
        </p:nvGrpSpPr>
        <p:grpSpPr>
          <a:xfrm>
            <a:off x="4041469" y="3127673"/>
            <a:ext cx="1124253" cy="103492"/>
            <a:chOff x="4088904" y="3242404"/>
            <a:chExt cx="1124253" cy="103492"/>
          </a:xfrm>
        </p:grpSpPr>
        <p:sp>
          <p:nvSpPr>
            <p:cNvPr id="911" name="모서리가 둥근 직사각형 1305">
              <a:extLst>
                <a:ext uri="{FF2B5EF4-FFF2-40B4-BE49-F238E27FC236}">
                  <a16:creationId xmlns:a16="http://schemas.microsoft.com/office/drawing/2014/main" id="{80BD86A0-90E9-A173-CC46-FC74EC12A527}"/>
                </a:ext>
              </a:extLst>
            </p:cNvPr>
            <p:cNvSpPr/>
            <p:nvPr/>
          </p:nvSpPr>
          <p:spPr>
            <a:xfrm>
              <a:off x="4088904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2" name="모서리가 둥근 직사각형 1307">
              <a:extLst>
                <a:ext uri="{FF2B5EF4-FFF2-40B4-BE49-F238E27FC236}">
                  <a16:creationId xmlns:a16="http://schemas.microsoft.com/office/drawing/2014/main" id="{0134493F-40EE-E925-2917-72713347F7BE}"/>
                </a:ext>
              </a:extLst>
            </p:cNvPr>
            <p:cNvSpPr/>
            <p:nvPr/>
          </p:nvSpPr>
          <p:spPr>
            <a:xfrm>
              <a:off x="4350178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3" name="모서리가 둥근 직사각형 1308">
              <a:extLst>
                <a:ext uri="{FF2B5EF4-FFF2-40B4-BE49-F238E27FC236}">
                  <a16:creationId xmlns:a16="http://schemas.microsoft.com/office/drawing/2014/main" id="{A7FEFE13-85EA-4741-803A-46AF8699B611}"/>
                </a:ext>
              </a:extLst>
            </p:cNvPr>
            <p:cNvSpPr/>
            <p:nvPr/>
          </p:nvSpPr>
          <p:spPr>
            <a:xfrm>
              <a:off x="4603761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4" name="모서리가 둥근 직사각형 1309">
              <a:extLst>
                <a:ext uri="{FF2B5EF4-FFF2-40B4-BE49-F238E27FC236}">
                  <a16:creationId xmlns:a16="http://schemas.microsoft.com/office/drawing/2014/main" id="{CC4F7E2D-AF39-4AEA-27B8-7E0526CE8053}"/>
                </a:ext>
              </a:extLst>
            </p:cNvPr>
            <p:cNvSpPr/>
            <p:nvPr/>
          </p:nvSpPr>
          <p:spPr>
            <a:xfrm>
              <a:off x="4861190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5" name="모서리가 둥근 직사각형 1310">
              <a:extLst>
                <a:ext uri="{FF2B5EF4-FFF2-40B4-BE49-F238E27FC236}">
                  <a16:creationId xmlns:a16="http://schemas.microsoft.com/office/drawing/2014/main" id="{0769B892-C462-2D9D-0E8C-74A7C82DBDBD}"/>
                </a:ext>
              </a:extLst>
            </p:cNvPr>
            <p:cNvSpPr/>
            <p:nvPr/>
          </p:nvSpPr>
          <p:spPr>
            <a:xfrm>
              <a:off x="5117102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16" name="그룹 915">
            <a:extLst>
              <a:ext uri="{FF2B5EF4-FFF2-40B4-BE49-F238E27FC236}">
                <a16:creationId xmlns:a16="http://schemas.microsoft.com/office/drawing/2014/main" id="{BD404CDD-4B21-254F-9159-80FB2BE2E267}"/>
              </a:ext>
            </a:extLst>
          </p:cNvPr>
          <p:cNvGrpSpPr/>
          <p:nvPr/>
        </p:nvGrpSpPr>
        <p:grpSpPr>
          <a:xfrm>
            <a:off x="4041469" y="3413867"/>
            <a:ext cx="1124253" cy="103492"/>
            <a:chOff x="4088904" y="3528598"/>
            <a:chExt cx="1124253" cy="103492"/>
          </a:xfrm>
        </p:grpSpPr>
        <p:sp>
          <p:nvSpPr>
            <p:cNvPr id="917" name="모서리가 둥근 직사각형 1312">
              <a:extLst>
                <a:ext uri="{FF2B5EF4-FFF2-40B4-BE49-F238E27FC236}">
                  <a16:creationId xmlns:a16="http://schemas.microsoft.com/office/drawing/2014/main" id="{0FCD95ED-646A-8DDC-5C87-97DF86FBE22A}"/>
                </a:ext>
              </a:extLst>
            </p:cNvPr>
            <p:cNvSpPr/>
            <p:nvPr/>
          </p:nvSpPr>
          <p:spPr>
            <a:xfrm>
              <a:off x="4088904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1313">
              <a:extLst>
                <a:ext uri="{FF2B5EF4-FFF2-40B4-BE49-F238E27FC236}">
                  <a16:creationId xmlns:a16="http://schemas.microsoft.com/office/drawing/2014/main" id="{28314C1F-C780-D164-80A3-24CE682F1656}"/>
                </a:ext>
              </a:extLst>
            </p:cNvPr>
            <p:cNvSpPr/>
            <p:nvPr/>
          </p:nvSpPr>
          <p:spPr>
            <a:xfrm>
              <a:off x="4350178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1314">
              <a:extLst>
                <a:ext uri="{FF2B5EF4-FFF2-40B4-BE49-F238E27FC236}">
                  <a16:creationId xmlns:a16="http://schemas.microsoft.com/office/drawing/2014/main" id="{52BB268E-2ADD-1FC6-8E9C-FFE37012AE66}"/>
                </a:ext>
              </a:extLst>
            </p:cNvPr>
            <p:cNvSpPr/>
            <p:nvPr/>
          </p:nvSpPr>
          <p:spPr>
            <a:xfrm>
              <a:off x="4603761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0" name="모서리가 둥근 직사각형 1315">
              <a:extLst>
                <a:ext uri="{FF2B5EF4-FFF2-40B4-BE49-F238E27FC236}">
                  <a16:creationId xmlns:a16="http://schemas.microsoft.com/office/drawing/2014/main" id="{7DE0FE87-5258-EF14-D699-1A9DB83C9602}"/>
                </a:ext>
              </a:extLst>
            </p:cNvPr>
            <p:cNvSpPr/>
            <p:nvPr/>
          </p:nvSpPr>
          <p:spPr>
            <a:xfrm>
              <a:off x="4861190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1" name="모서리가 둥근 직사각형 1316">
              <a:extLst>
                <a:ext uri="{FF2B5EF4-FFF2-40B4-BE49-F238E27FC236}">
                  <a16:creationId xmlns:a16="http://schemas.microsoft.com/office/drawing/2014/main" id="{8A268F2F-A617-A48F-7100-561AB015915C}"/>
                </a:ext>
              </a:extLst>
            </p:cNvPr>
            <p:cNvSpPr/>
            <p:nvPr/>
          </p:nvSpPr>
          <p:spPr>
            <a:xfrm>
              <a:off x="5117102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78DC671D-D536-B490-4D1F-217C5B40FF68}"/>
              </a:ext>
            </a:extLst>
          </p:cNvPr>
          <p:cNvGrpSpPr/>
          <p:nvPr/>
        </p:nvGrpSpPr>
        <p:grpSpPr>
          <a:xfrm>
            <a:off x="4041469" y="3700061"/>
            <a:ext cx="1124253" cy="103492"/>
            <a:chOff x="4088904" y="3814792"/>
            <a:chExt cx="1124253" cy="103492"/>
          </a:xfrm>
        </p:grpSpPr>
        <p:sp>
          <p:nvSpPr>
            <p:cNvPr id="923" name="모서리가 둥근 직사각형 1318">
              <a:extLst>
                <a:ext uri="{FF2B5EF4-FFF2-40B4-BE49-F238E27FC236}">
                  <a16:creationId xmlns:a16="http://schemas.microsoft.com/office/drawing/2014/main" id="{4DE3A647-A8D3-283C-454A-A5E37E51F106}"/>
                </a:ext>
              </a:extLst>
            </p:cNvPr>
            <p:cNvSpPr/>
            <p:nvPr/>
          </p:nvSpPr>
          <p:spPr>
            <a:xfrm>
              <a:off x="4088904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4" name="모서리가 둥근 직사각형 1319">
              <a:extLst>
                <a:ext uri="{FF2B5EF4-FFF2-40B4-BE49-F238E27FC236}">
                  <a16:creationId xmlns:a16="http://schemas.microsoft.com/office/drawing/2014/main" id="{5C9289F7-3A81-DF7F-7E41-DA0FEAD37157}"/>
                </a:ext>
              </a:extLst>
            </p:cNvPr>
            <p:cNvSpPr/>
            <p:nvPr/>
          </p:nvSpPr>
          <p:spPr>
            <a:xfrm>
              <a:off x="4350178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5" name="모서리가 둥근 직사각형 1320">
              <a:extLst>
                <a:ext uri="{FF2B5EF4-FFF2-40B4-BE49-F238E27FC236}">
                  <a16:creationId xmlns:a16="http://schemas.microsoft.com/office/drawing/2014/main" id="{C731F1D4-F9CA-B720-7292-D13B943BB17F}"/>
                </a:ext>
              </a:extLst>
            </p:cNvPr>
            <p:cNvSpPr/>
            <p:nvPr/>
          </p:nvSpPr>
          <p:spPr>
            <a:xfrm>
              <a:off x="4603761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6" name="모서리가 둥근 직사각형 1321">
              <a:extLst>
                <a:ext uri="{FF2B5EF4-FFF2-40B4-BE49-F238E27FC236}">
                  <a16:creationId xmlns:a16="http://schemas.microsoft.com/office/drawing/2014/main" id="{A6B2631B-8243-420D-EFF9-4963E80213DE}"/>
                </a:ext>
              </a:extLst>
            </p:cNvPr>
            <p:cNvSpPr/>
            <p:nvPr/>
          </p:nvSpPr>
          <p:spPr>
            <a:xfrm>
              <a:off x="4861190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1322">
              <a:extLst>
                <a:ext uri="{FF2B5EF4-FFF2-40B4-BE49-F238E27FC236}">
                  <a16:creationId xmlns:a16="http://schemas.microsoft.com/office/drawing/2014/main" id="{9ED2156B-7924-8625-0776-3C76147E0177}"/>
                </a:ext>
              </a:extLst>
            </p:cNvPr>
            <p:cNvSpPr/>
            <p:nvPr/>
          </p:nvSpPr>
          <p:spPr>
            <a:xfrm>
              <a:off x="5117102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85FE3B30-D26C-FC60-66C9-0E9D0881C479}"/>
              </a:ext>
            </a:extLst>
          </p:cNvPr>
          <p:cNvGrpSpPr/>
          <p:nvPr/>
        </p:nvGrpSpPr>
        <p:grpSpPr>
          <a:xfrm>
            <a:off x="4041469" y="3986255"/>
            <a:ext cx="1124253" cy="103492"/>
            <a:chOff x="4088904" y="4100986"/>
            <a:chExt cx="1124253" cy="103492"/>
          </a:xfrm>
        </p:grpSpPr>
        <p:sp>
          <p:nvSpPr>
            <p:cNvPr id="929" name="모서리가 둥근 직사각형 1324">
              <a:extLst>
                <a:ext uri="{FF2B5EF4-FFF2-40B4-BE49-F238E27FC236}">
                  <a16:creationId xmlns:a16="http://schemas.microsoft.com/office/drawing/2014/main" id="{4630F9C0-3FF5-C717-8079-B82177EDDC97}"/>
                </a:ext>
              </a:extLst>
            </p:cNvPr>
            <p:cNvSpPr/>
            <p:nvPr/>
          </p:nvSpPr>
          <p:spPr>
            <a:xfrm>
              <a:off x="4088904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모서리가 둥근 직사각형 1325">
              <a:extLst>
                <a:ext uri="{FF2B5EF4-FFF2-40B4-BE49-F238E27FC236}">
                  <a16:creationId xmlns:a16="http://schemas.microsoft.com/office/drawing/2014/main" id="{87DEA4F8-848D-C42A-1E07-E163C23799D8}"/>
                </a:ext>
              </a:extLst>
            </p:cNvPr>
            <p:cNvSpPr/>
            <p:nvPr/>
          </p:nvSpPr>
          <p:spPr>
            <a:xfrm>
              <a:off x="4350178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1326">
              <a:extLst>
                <a:ext uri="{FF2B5EF4-FFF2-40B4-BE49-F238E27FC236}">
                  <a16:creationId xmlns:a16="http://schemas.microsoft.com/office/drawing/2014/main" id="{C1C373C8-20C9-2DF5-CDE5-82BE7BF3E823}"/>
                </a:ext>
              </a:extLst>
            </p:cNvPr>
            <p:cNvSpPr/>
            <p:nvPr/>
          </p:nvSpPr>
          <p:spPr>
            <a:xfrm>
              <a:off x="4603761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2" name="모서리가 둥근 직사각형 1327">
              <a:extLst>
                <a:ext uri="{FF2B5EF4-FFF2-40B4-BE49-F238E27FC236}">
                  <a16:creationId xmlns:a16="http://schemas.microsoft.com/office/drawing/2014/main" id="{0DBABCB7-4BB8-33A6-8ACD-890D74ECCC15}"/>
                </a:ext>
              </a:extLst>
            </p:cNvPr>
            <p:cNvSpPr/>
            <p:nvPr/>
          </p:nvSpPr>
          <p:spPr>
            <a:xfrm>
              <a:off x="4861190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3" name="모서리가 둥근 직사각형 1328">
              <a:extLst>
                <a:ext uri="{FF2B5EF4-FFF2-40B4-BE49-F238E27FC236}">
                  <a16:creationId xmlns:a16="http://schemas.microsoft.com/office/drawing/2014/main" id="{D15ECD27-25B8-2F2C-9038-654505AC72B4}"/>
                </a:ext>
              </a:extLst>
            </p:cNvPr>
            <p:cNvSpPr/>
            <p:nvPr/>
          </p:nvSpPr>
          <p:spPr>
            <a:xfrm>
              <a:off x="5117102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4" name="그룹 933">
            <a:extLst>
              <a:ext uri="{FF2B5EF4-FFF2-40B4-BE49-F238E27FC236}">
                <a16:creationId xmlns:a16="http://schemas.microsoft.com/office/drawing/2014/main" id="{17D63091-5710-FD01-2927-99D90E46C93A}"/>
              </a:ext>
            </a:extLst>
          </p:cNvPr>
          <p:cNvGrpSpPr/>
          <p:nvPr/>
        </p:nvGrpSpPr>
        <p:grpSpPr>
          <a:xfrm>
            <a:off x="4041469" y="4272449"/>
            <a:ext cx="1124253" cy="103492"/>
            <a:chOff x="4088904" y="4387180"/>
            <a:chExt cx="1124253" cy="103492"/>
          </a:xfrm>
        </p:grpSpPr>
        <p:sp>
          <p:nvSpPr>
            <p:cNvPr id="935" name="모서리가 둥근 직사각형 1330">
              <a:extLst>
                <a:ext uri="{FF2B5EF4-FFF2-40B4-BE49-F238E27FC236}">
                  <a16:creationId xmlns:a16="http://schemas.microsoft.com/office/drawing/2014/main" id="{316DF1C6-02D4-41C5-D25D-C0AB711272C0}"/>
                </a:ext>
              </a:extLst>
            </p:cNvPr>
            <p:cNvSpPr/>
            <p:nvPr/>
          </p:nvSpPr>
          <p:spPr>
            <a:xfrm>
              <a:off x="4088904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6" name="모서리가 둥근 직사각형 1331">
              <a:extLst>
                <a:ext uri="{FF2B5EF4-FFF2-40B4-BE49-F238E27FC236}">
                  <a16:creationId xmlns:a16="http://schemas.microsoft.com/office/drawing/2014/main" id="{8F21CB75-F52B-C87E-267E-301FFC4F6061}"/>
                </a:ext>
              </a:extLst>
            </p:cNvPr>
            <p:cNvSpPr/>
            <p:nvPr/>
          </p:nvSpPr>
          <p:spPr>
            <a:xfrm>
              <a:off x="4350178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7" name="모서리가 둥근 직사각형 1332">
              <a:extLst>
                <a:ext uri="{FF2B5EF4-FFF2-40B4-BE49-F238E27FC236}">
                  <a16:creationId xmlns:a16="http://schemas.microsoft.com/office/drawing/2014/main" id="{EC943ED7-505A-B163-6117-C95371F0FA78}"/>
                </a:ext>
              </a:extLst>
            </p:cNvPr>
            <p:cNvSpPr/>
            <p:nvPr/>
          </p:nvSpPr>
          <p:spPr>
            <a:xfrm>
              <a:off x="4603761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1333">
              <a:extLst>
                <a:ext uri="{FF2B5EF4-FFF2-40B4-BE49-F238E27FC236}">
                  <a16:creationId xmlns:a16="http://schemas.microsoft.com/office/drawing/2014/main" id="{7FD19A10-2253-074C-1003-38C2F883BDA0}"/>
                </a:ext>
              </a:extLst>
            </p:cNvPr>
            <p:cNvSpPr/>
            <p:nvPr/>
          </p:nvSpPr>
          <p:spPr>
            <a:xfrm>
              <a:off x="4861190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1334">
              <a:extLst>
                <a:ext uri="{FF2B5EF4-FFF2-40B4-BE49-F238E27FC236}">
                  <a16:creationId xmlns:a16="http://schemas.microsoft.com/office/drawing/2014/main" id="{AF549424-9655-8BE2-EA26-261D208705BA}"/>
                </a:ext>
              </a:extLst>
            </p:cNvPr>
            <p:cNvSpPr/>
            <p:nvPr/>
          </p:nvSpPr>
          <p:spPr>
            <a:xfrm>
              <a:off x="5117102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>
            <a:extLst>
              <a:ext uri="{FF2B5EF4-FFF2-40B4-BE49-F238E27FC236}">
                <a16:creationId xmlns:a16="http://schemas.microsoft.com/office/drawing/2014/main" id="{EFC0F453-F789-9E87-5FD6-060B942D7E62}"/>
              </a:ext>
            </a:extLst>
          </p:cNvPr>
          <p:cNvGrpSpPr/>
          <p:nvPr/>
        </p:nvGrpSpPr>
        <p:grpSpPr>
          <a:xfrm>
            <a:off x="4041469" y="4558643"/>
            <a:ext cx="1124253" cy="103492"/>
            <a:chOff x="4088904" y="4673374"/>
            <a:chExt cx="1124253" cy="103492"/>
          </a:xfrm>
        </p:grpSpPr>
        <p:sp>
          <p:nvSpPr>
            <p:cNvPr id="941" name="모서리가 둥근 직사각형 1336">
              <a:extLst>
                <a:ext uri="{FF2B5EF4-FFF2-40B4-BE49-F238E27FC236}">
                  <a16:creationId xmlns:a16="http://schemas.microsoft.com/office/drawing/2014/main" id="{24358AE3-B4CE-0FEB-D5D2-E8A9281BA268}"/>
                </a:ext>
              </a:extLst>
            </p:cNvPr>
            <p:cNvSpPr/>
            <p:nvPr/>
          </p:nvSpPr>
          <p:spPr>
            <a:xfrm>
              <a:off x="4088904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1337">
              <a:extLst>
                <a:ext uri="{FF2B5EF4-FFF2-40B4-BE49-F238E27FC236}">
                  <a16:creationId xmlns:a16="http://schemas.microsoft.com/office/drawing/2014/main" id="{83D99A5E-B7E1-141D-B3EA-466D3EBDBB3E}"/>
                </a:ext>
              </a:extLst>
            </p:cNvPr>
            <p:cNvSpPr/>
            <p:nvPr/>
          </p:nvSpPr>
          <p:spPr>
            <a:xfrm>
              <a:off x="4350178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1338">
              <a:extLst>
                <a:ext uri="{FF2B5EF4-FFF2-40B4-BE49-F238E27FC236}">
                  <a16:creationId xmlns:a16="http://schemas.microsoft.com/office/drawing/2014/main" id="{BBBE829A-CB4E-C690-A309-4D4079E17A25}"/>
                </a:ext>
              </a:extLst>
            </p:cNvPr>
            <p:cNvSpPr/>
            <p:nvPr/>
          </p:nvSpPr>
          <p:spPr>
            <a:xfrm>
              <a:off x="4603761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4" name="모서리가 둥근 직사각형 1339">
              <a:extLst>
                <a:ext uri="{FF2B5EF4-FFF2-40B4-BE49-F238E27FC236}">
                  <a16:creationId xmlns:a16="http://schemas.microsoft.com/office/drawing/2014/main" id="{CB31D1F1-FD57-9564-8241-2E2627E22C9C}"/>
                </a:ext>
              </a:extLst>
            </p:cNvPr>
            <p:cNvSpPr/>
            <p:nvPr/>
          </p:nvSpPr>
          <p:spPr>
            <a:xfrm>
              <a:off x="4861190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5" name="모서리가 둥근 직사각형 1340">
              <a:extLst>
                <a:ext uri="{FF2B5EF4-FFF2-40B4-BE49-F238E27FC236}">
                  <a16:creationId xmlns:a16="http://schemas.microsoft.com/office/drawing/2014/main" id="{CE8D34AA-7A37-3651-6070-B85B4363B038}"/>
                </a:ext>
              </a:extLst>
            </p:cNvPr>
            <p:cNvSpPr/>
            <p:nvPr/>
          </p:nvSpPr>
          <p:spPr>
            <a:xfrm>
              <a:off x="5117102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6" name="그룹 945">
            <a:extLst>
              <a:ext uri="{FF2B5EF4-FFF2-40B4-BE49-F238E27FC236}">
                <a16:creationId xmlns:a16="http://schemas.microsoft.com/office/drawing/2014/main" id="{C6753139-CCF7-C604-1D5E-D538415C4ABA}"/>
              </a:ext>
            </a:extLst>
          </p:cNvPr>
          <p:cNvGrpSpPr/>
          <p:nvPr/>
        </p:nvGrpSpPr>
        <p:grpSpPr>
          <a:xfrm>
            <a:off x="4041469" y="4844837"/>
            <a:ext cx="1124253" cy="103492"/>
            <a:chOff x="4088904" y="4959568"/>
            <a:chExt cx="1124253" cy="103492"/>
          </a:xfrm>
        </p:grpSpPr>
        <p:sp>
          <p:nvSpPr>
            <p:cNvPr id="947" name="모서리가 둥근 직사각형 1342">
              <a:extLst>
                <a:ext uri="{FF2B5EF4-FFF2-40B4-BE49-F238E27FC236}">
                  <a16:creationId xmlns:a16="http://schemas.microsoft.com/office/drawing/2014/main" id="{1A5CA962-88E4-1079-DB1B-9369085744BF}"/>
                </a:ext>
              </a:extLst>
            </p:cNvPr>
            <p:cNvSpPr/>
            <p:nvPr/>
          </p:nvSpPr>
          <p:spPr>
            <a:xfrm>
              <a:off x="4088904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8" name="모서리가 둥근 직사각형 1343">
              <a:extLst>
                <a:ext uri="{FF2B5EF4-FFF2-40B4-BE49-F238E27FC236}">
                  <a16:creationId xmlns:a16="http://schemas.microsoft.com/office/drawing/2014/main" id="{E840C53C-84DB-E10E-2D05-1DB60D6F3EC7}"/>
                </a:ext>
              </a:extLst>
            </p:cNvPr>
            <p:cNvSpPr/>
            <p:nvPr/>
          </p:nvSpPr>
          <p:spPr>
            <a:xfrm>
              <a:off x="4350178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9" name="모서리가 둥근 직사각형 1344">
              <a:extLst>
                <a:ext uri="{FF2B5EF4-FFF2-40B4-BE49-F238E27FC236}">
                  <a16:creationId xmlns:a16="http://schemas.microsoft.com/office/drawing/2014/main" id="{DFE2448F-86E6-4FEC-DF7B-9C27EA42013A}"/>
                </a:ext>
              </a:extLst>
            </p:cNvPr>
            <p:cNvSpPr/>
            <p:nvPr/>
          </p:nvSpPr>
          <p:spPr>
            <a:xfrm>
              <a:off x="4603761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모서리가 둥근 직사각형 1345">
              <a:extLst>
                <a:ext uri="{FF2B5EF4-FFF2-40B4-BE49-F238E27FC236}">
                  <a16:creationId xmlns:a16="http://schemas.microsoft.com/office/drawing/2014/main" id="{45004DBD-4FDD-9B8F-EB7A-801D631FD2D9}"/>
                </a:ext>
              </a:extLst>
            </p:cNvPr>
            <p:cNvSpPr/>
            <p:nvPr/>
          </p:nvSpPr>
          <p:spPr>
            <a:xfrm>
              <a:off x="4861190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1346">
              <a:extLst>
                <a:ext uri="{FF2B5EF4-FFF2-40B4-BE49-F238E27FC236}">
                  <a16:creationId xmlns:a16="http://schemas.microsoft.com/office/drawing/2014/main" id="{1FB8D88A-C6EB-8DEF-36A0-AD0A3AF75B5B}"/>
                </a:ext>
              </a:extLst>
            </p:cNvPr>
            <p:cNvSpPr/>
            <p:nvPr/>
          </p:nvSpPr>
          <p:spPr>
            <a:xfrm>
              <a:off x="5117102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2" name="그룹 951">
            <a:extLst>
              <a:ext uri="{FF2B5EF4-FFF2-40B4-BE49-F238E27FC236}">
                <a16:creationId xmlns:a16="http://schemas.microsoft.com/office/drawing/2014/main" id="{B8FD5A19-BD40-2721-52B9-A31710EE6BED}"/>
              </a:ext>
            </a:extLst>
          </p:cNvPr>
          <p:cNvGrpSpPr/>
          <p:nvPr/>
        </p:nvGrpSpPr>
        <p:grpSpPr>
          <a:xfrm>
            <a:off x="4041469" y="5131031"/>
            <a:ext cx="1124253" cy="103492"/>
            <a:chOff x="4088904" y="5245762"/>
            <a:chExt cx="1124253" cy="103492"/>
          </a:xfrm>
        </p:grpSpPr>
        <p:sp>
          <p:nvSpPr>
            <p:cNvPr id="953" name="모서리가 둥근 직사각형 1348">
              <a:extLst>
                <a:ext uri="{FF2B5EF4-FFF2-40B4-BE49-F238E27FC236}">
                  <a16:creationId xmlns:a16="http://schemas.microsoft.com/office/drawing/2014/main" id="{F40DB3CF-83BF-F6BE-74AC-410E7835C229}"/>
                </a:ext>
              </a:extLst>
            </p:cNvPr>
            <p:cNvSpPr/>
            <p:nvPr/>
          </p:nvSpPr>
          <p:spPr>
            <a:xfrm>
              <a:off x="4088904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1349">
              <a:extLst>
                <a:ext uri="{FF2B5EF4-FFF2-40B4-BE49-F238E27FC236}">
                  <a16:creationId xmlns:a16="http://schemas.microsoft.com/office/drawing/2014/main" id="{B3EE78B6-585E-57B6-3FA7-CF9031621173}"/>
                </a:ext>
              </a:extLst>
            </p:cNvPr>
            <p:cNvSpPr/>
            <p:nvPr/>
          </p:nvSpPr>
          <p:spPr>
            <a:xfrm>
              <a:off x="4350178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5" name="모서리가 둥근 직사각형 1350">
              <a:extLst>
                <a:ext uri="{FF2B5EF4-FFF2-40B4-BE49-F238E27FC236}">
                  <a16:creationId xmlns:a16="http://schemas.microsoft.com/office/drawing/2014/main" id="{7232EC63-DDBF-EABD-B228-884F309E3076}"/>
                </a:ext>
              </a:extLst>
            </p:cNvPr>
            <p:cNvSpPr/>
            <p:nvPr/>
          </p:nvSpPr>
          <p:spPr>
            <a:xfrm>
              <a:off x="4603761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6" name="모서리가 둥근 직사각형 1351">
              <a:extLst>
                <a:ext uri="{FF2B5EF4-FFF2-40B4-BE49-F238E27FC236}">
                  <a16:creationId xmlns:a16="http://schemas.microsoft.com/office/drawing/2014/main" id="{D75AE7B0-4A9E-BD63-ABBB-3C07FD60A646}"/>
                </a:ext>
              </a:extLst>
            </p:cNvPr>
            <p:cNvSpPr/>
            <p:nvPr/>
          </p:nvSpPr>
          <p:spPr>
            <a:xfrm>
              <a:off x="4861190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모서리가 둥근 직사각형 1352">
              <a:extLst>
                <a:ext uri="{FF2B5EF4-FFF2-40B4-BE49-F238E27FC236}">
                  <a16:creationId xmlns:a16="http://schemas.microsoft.com/office/drawing/2014/main" id="{8C438B96-C9B2-B452-6D77-39FD5F328DF6}"/>
                </a:ext>
              </a:extLst>
            </p:cNvPr>
            <p:cNvSpPr/>
            <p:nvPr/>
          </p:nvSpPr>
          <p:spPr>
            <a:xfrm>
              <a:off x="5117102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8" name="그룹 957">
            <a:extLst>
              <a:ext uri="{FF2B5EF4-FFF2-40B4-BE49-F238E27FC236}">
                <a16:creationId xmlns:a16="http://schemas.microsoft.com/office/drawing/2014/main" id="{09B8C217-072C-34F9-5A83-07A1F8E1B82E}"/>
              </a:ext>
            </a:extLst>
          </p:cNvPr>
          <p:cNvGrpSpPr/>
          <p:nvPr/>
        </p:nvGrpSpPr>
        <p:grpSpPr>
          <a:xfrm>
            <a:off x="4041469" y="5417225"/>
            <a:ext cx="1124253" cy="103492"/>
            <a:chOff x="4088904" y="5531956"/>
            <a:chExt cx="1124253" cy="103492"/>
          </a:xfrm>
        </p:grpSpPr>
        <p:sp>
          <p:nvSpPr>
            <p:cNvPr id="959" name="모서리가 둥근 직사각형 1354">
              <a:extLst>
                <a:ext uri="{FF2B5EF4-FFF2-40B4-BE49-F238E27FC236}">
                  <a16:creationId xmlns:a16="http://schemas.microsoft.com/office/drawing/2014/main" id="{D8A4E2D7-05A8-B9DA-CF94-2781D483AA71}"/>
                </a:ext>
              </a:extLst>
            </p:cNvPr>
            <p:cNvSpPr/>
            <p:nvPr/>
          </p:nvSpPr>
          <p:spPr>
            <a:xfrm>
              <a:off x="4088904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0" name="모서리가 둥근 직사각형 1355">
              <a:extLst>
                <a:ext uri="{FF2B5EF4-FFF2-40B4-BE49-F238E27FC236}">
                  <a16:creationId xmlns:a16="http://schemas.microsoft.com/office/drawing/2014/main" id="{C48A278F-E9BA-1957-1850-0B3DD113D446}"/>
                </a:ext>
              </a:extLst>
            </p:cNvPr>
            <p:cNvSpPr/>
            <p:nvPr/>
          </p:nvSpPr>
          <p:spPr>
            <a:xfrm>
              <a:off x="4350178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1356">
              <a:extLst>
                <a:ext uri="{FF2B5EF4-FFF2-40B4-BE49-F238E27FC236}">
                  <a16:creationId xmlns:a16="http://schemas.microsoft.com/office/drawing/2014/main" id="{4F9CE7E1-8977-082E-9A3C-FC6DA8489103}"/>
                </a:ext>
              </a:extLst>
            </p:cNvPr>
            <p:cNvSpPr/>
            <p:nvPr/>
          </p:nvSpPr>
          <p:spPr>
            <a:xfrm>
              <a:off x="4603761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1357">
              <a:extLst>
                <a:ext uri="{FF2B5EF4-FFF2-40B4-BE49-F238E27FC236}">
                  <a16:creationId xmlns:a16="http://schemas.microsoft.com/office/drawing/2014/main" id="{6AA28DA0-6F36-23D1-7C3B-6CF1C81C5285}"/>
                </a:ext>
              </a:extLst>
            </p:cNvPr>
            <p:cNvSpPr/>
            <p:nvPr/>
          </p:nvSpPr>
          <p:spPr>
            <a:xfrm>
              <a:off x="4861190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1358">
              <a:extLst>
                <a:ext uri="{FF2B5EF4-FFF2-40B4-BE49-F238E27FC236}">
                  <a16:creationId xmlns:a16="http://schemas.microsoft.com/office/drawing/2014/main" id="{E0F24A79-D06E-FEA3-5759-BC3CDAD53675}"/>
                </a:ext>
              </a:extLst>
            </p:cNvPr>
            <p:cNvSpPr/>
            <p:nvPr/>
          </p:nvSpPr>
          <p:spPr>
            <a:xfrm>
              <a:off x="5117102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4" name="그룹 963">
            <a:extLst>
              <a:ext uri="{FF2B5EF4-FFF2-40B4-BE49-F238E27FC236}">
                <a16:creationId xmlns:a16="http://schemas.microsoft.com/office/drawing/2014/main" id="{41565E7F-E7F7-1CD6-A82F-D9ACA5787B70}"/>
              </a:ext>
            </a:extLst>
          </p:cNvPr>
          <p:cNvGrpSpPr/>
          <p:nvPr/>
        </p:nvGrpSpPr>
        <p:grpSpPr>
          <a:xfrm>
            <a:off x="4041469" y="5703419"/>
            <a:ext cx="1124253" cy="103492"/>
            <a:chOff x="4088904" y="5818150"/>
            <a:chExt cx="1124253" cy="103492"/>
          </a:xfrm>
        </p:grpSpPr>
        <p:sp>
          <p:nvSpPr>
            <p:cNvPr id="965" name="모서리가 둥근 직사각형 1360">
              <a:extLst>
                <a:ext uri="{FF2B5EF4-FFF2-40B4-BE49-F238E27FC236}">
                  <a16:creationId xmlns:a16="http://schemas.microsoft.com/office/drawing/2014/main" id="{AF2DFFB3-6F2C-8FBF-C957-BD34255ABFF0}"/>
                </a:ext>
              </a:extLst>
            </p:cNvPr>
            <p:cNvSpPr/>
            <p:nvPr/>
          </p:nvSpPr>
          <p:spPr>
            <a:xfrm>
              <a:off x="4088904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1361">
              <a:extLst>
                <a:ext uri="{FF2B5EF4-FFF2-40B4-BE49-F238E27FC236}">
                  <a16:creationId xmlns:a16="http://schemas.microsoft.com/office/drawing/2014/main" id="{49FE5F16-102A-C62E-E222-5242CC6D1F18}"/>
                </a:ext>
              </a:extLst>
            </p:cNvPr>
            <p:cNvSpPr/>
            <p:nvPr/>
          </p:nvSpPr>
          <p:spPr>
            <a:xfrm>
              <a:off x="4350178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1362">
              <a:extLst>
                <a:ext uri="{FF2B5EF4-FFF2-40B4-BE49-F238E27FC236}">
                  <a16:creationId xmlns:a16="http://schemas.microsoft.com/office/drawing/2014/main" id="{B0A5BDB8-554F-B6BC-187B-91C1CCCAB686}"/>
                </a:ext>
              </a:extLst>
            </p:cNvPr>
            <p:cNvSpPr/>
            <p:nvPr/>
          </p:nvSpPr>
          <p:spPr>
            <a:xfrm>
              <a:off x="4603761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1363">
              <a:extLst>
                <a:ext uri="{FF2B5EF4-FFF2-40B4-BE49-F238E27FC236}">
                  <a16:creationId xmlns:a16="http://schemas.microsoft.com/office/drawing/2014/main" id="{86854356-25FA-32A7-7C3C-329B7CBC1A3E}"/>
                </a:ext>
              </a:extLst>
            </p:cNvPr>
            <p:cNvSpPr/>
            <p:nvPr/>
          </p:nvSpPr>
          <p:spPr>
            <a:xfrm>
              <a:off x="4861190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1364">
              <a:extLst>
                <a:ext uri="{FF2B5EF4-FFF2-40B4-BE49-F238E27FC236}">
                  <a16:creationId xmlns:a16="http://schemas.microsoft.com/office/drawing/2014/main" id="{D471E128-EAA9-BBD0-459A-058B612F0266}"/>
                </a:ext>
              </a:extLst>
            </p:cNvPr>
            <p:cNvSpPr/>
            <p:nvPr/>
          </p:nvSpPr>
          <p:spPr>
            <a:xfrm>
              <a:off x="5117102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0" name="그룹 969">
            <a:extLst>
              <a:ext uri="{FF2B5EF4-FFF2-40B4-BE49-F238E27FC236}">
                <a16:creationId xmlns:a16="http://schemas.microsoft.com/office/drawing/2014/main" id="{28EC1CD8-43AD-3FE5-4401-E7694F298A35}"/>
              </a:ext>
            </a:extLst>
          </p:cNvPr>
          <p:cNvGrpSpPr/>
          <p:nvPr/>
        </p:nvGrpSpPr>
        <p:grpSpPr>
          <a:xfrm>
            <a:off x="4041469" y="5989613"/>
            <a:ext cx="1124253" cy="103492"/>
            <a:chOff x="4088904" y="6104344"/>
            <a:chExt cx="1124253" cy="103492"/>
          </a:xfrm>
        </p:grpSpPr>
        <p:sp>
          <p:nvSpPr>
            <p:cNvPr id="971" name="모서리가 둥근 직사각형 1366">
              <a:extLst>
                <a:ext uri="{FF2B5EF4-FFF2-40B4-BE49-F238E27FC236}">
                  <a16:creationId xmlns:a16="http://schemas.microsoft.com/office/drawing/2014/main" id="{30BAC121-BCA3-997F-C5BC-FFF39E169696}"/>
                </a:ext>
              </a:extLst>
            </p:cNvPr>
            <p:cNvSpPr/>
            <p:nvPr/>
          </p:nvSpPr>
          <p:spPr>
            <a:xfrm>
              <a:off x="4088904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1367">
              <a:extLst>
                <a:ext uri="{FF2B5EF4-FFF2-40B4-BE49-F238E27FC236}">
                  <a16:creationId xmlns:a16="http://schemas.microsoft.com/office/drawing/2014/main" id="{B6DA1FBC-FD75-239C-AB37-39E0686EB29F}"/>
                </a:ext>
              </a:extLst>
            </p:cNvPr>
            <p:cNvSpPr/>
            <p:nvPr/>
          </p:nvSpPr>
          <p:spPr>
            <a:xfrm>
              <a:off x="4350178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1368">
              <a:extLst>
                <a:ext uri="{FF2B5EF4-FFF2-40B4-BE49-F238E27FC236}">
                  <a16:creationId xmlns:a16="http://schemas.microsoft.com/office/drawing/2014/main" id="{D690EDF0-B8AC-9203-82ED-FA30BAB78A55}"/>
                </a:ext>
              </a:extLst>
            </p:cNvPr>
            <p:cNvSpPr/>
            <p:nvPr/>
          </p:nvSpPr>
          <p:spPr>
            <a:xfrm>
              <a:off x="4603761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1369">
              <a:extLst>
                <a:ext uri="{FF2B5EF4-FFF2-40B4-BE49-F238E27FC236}">
                  <a16:creationId xmlns:a16="http://schemas.microsoft.com/office/drawing/2014/main" id="{26E708A9-9F7A-64DD-02AC-D5D35488C869}"/>
                </a:ext>
              </a:extLst>
            </p:cNvPr>
            <p:cNvSpPr/>
            <p:nvPr/>
          </p:nvSpPr>
          <p:spPr>
            <a:xfrm>
              <a:off x="4861190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1370">
              <a:extLst>
                <a:ext uri="{FF2B5EF4-FFF2-40B4-BE49-F238E27FC236}">
                  <a16:creationId xmlns:a16="http://schemas.microsoft.com/office/drawing/2014/main" id="{B44AD4AB-2028-0147-8494-B4424D1D640A}"/>
                </a:ext>
              </a:extLst>
            </p:cNvPr>
            <p:cNvSpPr/>
            <p:nvPr/>
          </p:nvSpPr>
          <p:spPr>
            <a:xfrm>
              <a:off x="5117102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6" name="그룹 975">
            <a:extLst>
              <a:ext uri="{FF2B5EF4-FFF2-40B4-BE49-F238E27FC236}">
                <a16:creationId xmlns:a16="http://schemas.microsoft.com/office/drawing/2014/main" id="{300232AD-2EF0-0E26-920F-3EE3828A5F01}"/>
              </a:ext>
            </a:extLst>
          </p:cNvPr>
          <p:cNvGrpSpPr/>
          <p:nvPr/>
        </p:nvGrpSpPr>
        <p:grpSpPr>
          <a:xfrm>
            <a:off x="4041469" y="6275802"/>
            <a:ext cx="1124253" cy="103492"/>
            <a:chOff x="4088904" y="6390533"/>
            <a:chExt cx="1124253" cy="103492"/>
          </a:xfrm>
        </p:grpSpPr>
        <p:sp>
          <p:nvSpPr>
            <p:cNvPr id="977" name="모서리가 둥근 직사각형 1372">
              <a:extLst>
                <a:ext uri="{FF2B5EF4-FFF2-40B4-BE49-F238E27FC236}">
                  <a16:creationId xmlns:a16="http://schemas.microsoft.com/office/drawing/2014/main" id="{78DEC0B1-1E20-4250-DED5-EED47E5DFA1A}"/>
                </a:ext>
              </a:extLst>
            </p:cNvPr>
            <p:cNvSpPr/>
            <p:nvPr/>
          </p:nvSpPr>
          <p:spPr>
            <a:xfrm>
              <a:off x="4088904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1373">
              <a:extLst>
                <a:ext uri="{FF2B5EF4-FFF2-40B4-BE49-F238E27FC236}">
                  <a16:creationId xmlns:a16="http://schemas.microsoft.com/office/drawing/2014/main" id="{3C5A92A4-56C1-B8DD-6CB6-EC744E0BB4A2}"/>
                </a:ext>
              </a:extLst>
            </p:cNvPr>
            <p:cNvSpPr/>
            <p:nvPr/>
          </p:nvSpPr>
          <p:spPr>
            <a:xfrm>
              <a:off x="4350178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1374">
              <a:extLst>
                <a:ext uri="{FF2B5EF4-FFF2-40B4-BE49-F238E27FC236}">
                  <a16:creationId xmlns:a16="http://schemas.microsoft.com/office/drawing/2014/main" id="{22D328D9-BD23-9D58-61A4-1E88A12196B8}"/>
                </a:ext>
              </a:extLst>
            </p:cNvPr>
            <p:cNvSpPr/>
            <p:nvPr/>
          </p:nvSpPr>
          <p:spPr>
            <a:xfrm>
              <a:off x="4603761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0" name="모서리가 둥근 직사각형 1375">
              <a:extLst>
                <a:ext uri="{FF2B5EF4-FFF2-40B4-BE49-F238E27FC236}">
                  <a16:creationId xmlns:a16="http://schemas.microsoft.com/office/drawing/2014/main" id="{BB179EAB-481A-F59B-97E0-C97F830BC3E4}"/>
                </a:ext>
              </a:extLst>
            </p:cNvPr>
            <p:cNvSpPr/>
            <p:nvPr/>
          </p:nvSpPr>
          <p:spPr>
            <a:xfrm>
              <a:off x="4861190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1376">
              <a:extLst>
                <a:ext uri="{FF2B5EF4-FFF2-40B4-BE49-F238E27FC236}">
                  <a16:creationId xmlns:a16="http://schemas.microsoft.com/office/drawing/2014/main" id="{2D8E638A-D4DD-F462-3AAC-114F3901E8E6}"/>
                </a:ext>
              </a:extLst>
            </p:cNvPr>
            <p:cNvSpPr/>
            <p:nvPr/>
          </p:nvSpPr>
          <p:spPr>
            <a:xfrm>
              <a:off x="5117102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aphicFrame>
        <p:nvGraphicFramePr>
          <p:cNvPr id="982" name="표 981">
            <a:extLst>
              <a:ext uri="{FF2B5EF4-FFF2-40B4-BE49-F238E27FC236}">
                <a16:creationId xmlns:a16="http://schemas.microsoft.com/office/drawing/2014/main" id="{DBD6C122-AC27-2391-2F13-70A34AD1F190}"/>
              </a:ext>
            </a:extLst>
          </p:cNvPr>
          <p:cNvGraphicFramePr>
            <a:graphicFrameLocks noGrp="1"/>
          </p:cNvGraphicFramePr>
          <p:nvPr/>
        </p:nvGraphicFramePr>
        <p:xfrm>
          <a:off x="5481628" y="505957"/>
          <a:ext cx="1935072" cy="6000076"/>
        </p:xfrm>
        <a:graphic>
          <a:graphicData uri="http://schemas.openxmlformats.org/drawingml/2006/table">
            <a:tbl>
              <a:tblPr/>
              <a:tblGrid>
                <a:gridCol w="505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97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8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DBBF2DE7-490F-B9EA-0E64-09912C892EAE}"/>
              </a:ext>
            </a:extLst>
          </p:cNvPr>
          <p:cNvGrpSpPr/>
          <p:nvPr/>
        </p:nvGrpSpPr>
        <p:grpSpPr>
          <a:xfrm>
            <a:off x="6137557" y="856831"/>
            <a:ext cx="1124253" cy="103492"/>
            <a:chOff x="4088904" y="952852"/>
            <a:chExt cx="1124253" cy="103492"/>
          </a:xfrm>
        </p:grpSpPr>
        <p:sp>
          <p:nvSpPr>
            <p:cNvPr id="984" name="모서리가 둥근 직사각형 1251">
              <a:extLst>
                <a:ext uri="{FF2B5EF4-FFF2-40B4-BE49-F238E27FC236}">
                  <a16:creationId xmlns:a16="http://schemas.microsoft.com/office/drawing/2014/main" id="{03407B2A-90AB-28E4-360C-6779FF9EE5E3}"/>
                </a:ext>
              </a:extLst>
            </p:cNvPr>
            <p:cNvSpPr/>
            <p:nvPr/>
          </p:nvSpPr>
          <p:spPr>
            <a:xfrm>
              <a:off x="4088904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5" name="모서리가 둥근 직사각형 1252">
              <a:extLst>
                <a:ext uri="{FF2B5EF4-FFF2-40B4-BE49-F238E27FC236}">
                  <a16:creationId xmlns:a16="http://schemas.microsoft.com/office/drawing/2014/main" id="{A282ECD2-1C91-5DE7-DF9C-53B83751D2F2}"/>
                </a:ext>
              </a:extLst>
            </p:cNvPr>
            <p:cNvSpPr/>
            <p:nvPr/>
          </p:nvSpPr>
          <p:spPr>
            <a:xfrm>
              <a:off x="4350178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6" name="모서리가 둥근 직사각형 1253">
              <a:extLst>
                <a:ext uri="{FF2B5EF4-FFF2-40B4-BE49-F238E27FC236}">
                  <a16:creationId xmlns:a16="http://schemas.microsoft.com/office/drawing/2014/main" id="{5C7D97AF-24ED-192B-2CF6-909165928A2E}"/>
                </a:ext>
              </a:extLst>
            </p:cNvPr>
            <p:cNvSpPr/>
            <p:nvPr/>
          </p:nvSpPr>
          <p:spPr>
            <a:xfrm>
              <a:off x="4603761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1254">
              <a:extLst>
                <a:ext uri="{FF2B5EF4-FFF2-40B4-BE49-F238E27FC236}">
                  <a16:creationId xmlns:a16="http://schemas.microsoft.com/office/drawing/2014/main" id="{6911A03F-8086-2091-C187-7C06F3C10B1B}"/>
                </a:ext>
              </a:extLst>
            </p:cNvPr>
            <p:cNvSpPr/>
            <p:nvPr/>
          </p:nvSpPr>
          <p:spPr>
            <a:xfrm>
              <a:off x="4861190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1255">
              <a:extLst>
                <a:ext uri="{FF2B5EF4-FFF2-40B4-BE49-F238E27FC236}">
                  <a16:creationId xmlns:a16="http://schemas.microsoft.com/office/drawing/2014/main" id="{9943D222-717A-FE6F-4037-1A1705106529}"/>
                </a:ext>
              </a:extLst>
            </p:cNvPr>
            <p:cNvSpPr/>
            <p:nvPr/>
          </p:nvSpPr>
          <p:spPr>
            <a:xfrm>
              <a:off x="5117102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9" name="그룹 988">
            <a:extLst>
              <a:ext uri="{FF2B5EF4-FFF2-40B4-BE49-F238E27FC236}">
                <a16:creationId xmlns:a16="http://schemas.microsoft.com/office/drawing/2014/main" id="{1D05E70B-0F94-D8FE-0C5A-C59E57EDD5D1}"/>
              </a:ext>
            </a:extLst>
          </p:cNvPr>
          <p:cNvGrpSpPr/>
          <p:nvPr/>
        </p:nvGrpSpPr>
        <p:grpSpPr>
          <a:xfrm>
            <a:off x="6137557" y="1143025"/>
            <a:ext cx="1124253" cy="103492"/>
            <a:chOff x="4088904" y="1239046"/>
            <a:chExt cx="1124253" cy="103492"/>
          </a:xfrm>
        </p:grpSpPr>
        <p:sp>
          <p:nvSpPr>
            <p:cNvPr id="990" name="모서리가 둥근 직사각형 1262">
              <a:extLst>
                <a:ext uri="{FF2B5EF4-FFF2-40B4-BE49-F238E27FC236}">
                  <a16:creationId xmlns:a16="http://schemas.microsoft.com/office/drawing/2014/main" id="{3559C78E-5817-9D90-5488-7FE75C613967}"/>
                </a:ext>
              </a:extLst>
            </p:cNvPr>
            <p:cNvSpPr/>
            <p:nvPr/>
          </p:nvSpPr>
          <p:spPr>
            <a:xfrm>
              <a:off x="4088904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1" name="모서리가 둥근 직사각형 1263">
              <a:extLst>
                <a:ext uri="{FF2B5EF4-FFF2-40B4-BE49-F238E27FC236}">
                  <a16:creationId xmlns:a16="http://schemas.microsoft.com/office/drawing/2014/main" id="{B6896B27-40D2-DBA5-A8AE-A493CF2E782F}"/>
                </a:ext>
              </a:extLst>
            </p:cNvPr>
            <p:cNvSpPr/>
            <p:nvPr/>
          </p:nvSpPr>
          <p:spPr>
            <a:xfrm>
              <a:off x="4350178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2" name="모서리가 둥근 직사각형 1264">
              <a:extLst>
                <a:ext uri="{FF2B5EF4-FFF2-40B4-BE49-F238E27FC236}">
                  <a16:creationId xmlns:a16="http://schemas.microsoft.com/office/drawing/2014/main" id="{9730C88F-A4D7-74D3-0500-62A106B63464}"/>
                </a:ext>
              </a:extLst>
            </p:cNvPr>
            <p:cNvSpPr/>
            <p:nvPr/>
          </p:nvSpPr>
          <p:spPr>
            <a:xfrm>
              <a:off x="4603761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1265">
              <a:extLst>
                <a:ext uri="{FF2B5EF4-FFF2-40B4-BE49-F238E27FC236}">
                  <a16:creationId xmlns:a16="http://schemas.microsoft.com/office/drawing/2014/main" id="{68262235-C81E-FE49-F104-92787AC49836}"/>
                </a:ext>
              </a:extLst>
            </p:cNvPr>
            <p:cNvSpPr/>
            <p:nvPr/>
          </p:nvSpPr>
          <p:spPr>
            <a:xfrm>
              <a:off x="4861190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1266">
              <a:extLst>
                <a:ext uri="{FF2B5EF4-FFF2-40B4-BE49-F238E27FC236}">
                  <a16:creationId xmlns:a16="http://schemas.microsoft.com/office/drawing/2014/main" id="{926C088F-DF87-1915-4AE1-99FB688A09A1}"/>
                </a:ext>
              </a:extLst>
            </p:cNvPr>
            <p:cNvSpPr/>
            <p:nvPr/>
          </p:nvSpPr>
          <p:spPr>
            <a:xfrm>
              <a:off x="5117102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5" name="그룹 994">
            <a:extLst>
              <a:ext uri="{FF2B5EF4-FFF2-40B4-BE49-F238E27FC236}">
                <a16:creationId xmlns:a16="http://schemas.microsoft.com/office/drawing/2014/main" id="{EEE17883-4CE4-A6FF-0227-92A767F64141}"/>
              </a:ext>
            </a:extLst>
          </p:cNvPr>
          <p:cNvGrpSpPr/>
          <p:nvPr/>
        </p:nvGrpSpPr>
        <p:grpSpPr>
          <a:xfrm>
            <a:off x="6137557" y="1429219"/>
            <a:ext cx="1124253" cy="103492"/>
            <a:chOff x="4088904" y="1525240"/>
            <a:chExt cx="1124253" cy="103492"/>
          </a:xfrm>
        </p:grpSpPr>
        <p:sp>
          <p:nvSpPr>
            <p:cNvPr id="996" name="모서리가 둥근 직사각형 1268">
              <a:extLst>
                <a:ext uri="{FF2B5EF4-FFF2-40B4-BE49-F238E27FC236}">
                  <a16:creationId xmlns:a16="http://schemas.microsoft.com/office/drawing/2014/main" id="{0FA1E800-86BE-F6CD-183B-1ACDA7208FD6}"/>
                </a:ext>
              </a:extLst>
            </p:cNvPr>
            <p:cNvSpPr/>
            <p:nvPr/>
          </p:nvSpPr>
          <p:spPr>
            <a:xfrm>
              <a:off x="4088904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7" name="모서리가 둥근 직사각형 1269">
              <a:extLst>
                <a:ext uri="{FF2B5EF4-FFF2-40B4-BE49-F238E27FC236}">
                  <a16:creationId xmlns:a16="http://schemas.microsoft.com/office/drawing/2014/main" id="{EB200A9B-09F7-4AC2-0585-680D76A615C2}"/>
                </a:ext>
              </a:extLst>
            </p:cNvPr>
            <p:cNvSpPr/>
            <p:nvPr/>
          </p:nvSpPr>
          <p:spPr>
            <a:xfrm>
              <a:off x="4350178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8" name="모서리가 둥근 직사각형 1270">
              <a:extLst>
                <a:ext uri="{FF2B5EF4-FFF2-40B4-BE49-F238E27FC236}">
                  <a16:creationId xmlns:a16="http://schemas.microsoft.com/office/drawing/2014/main" id="{14D2BD71-69A3-05F9-FD3F-A4E56ADFA85F}"/>
                </a:ext>
              </a:extLst>
            </p:cNvPr>
            <p:cNvSpPr/>
            <p:nvPr/>
          </p:nvSpPr>
          <p:spPr>
            <a:xfrm>
              <a:off x="4603761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1271">
              <a:extLst>
                <a:ext uri="{FF2B5EF4-FFF2-40B4-BE49-F238E27FC236}">
                  <a16:creationId xmlns:a16="http://schemas.microsoft.com/office/drawing/2014/main" id="{6B4696F0-E3D0-A496-6284-82924498E712}"/>
                </a:ext>
              </a:extLst>
            </p:cNvPr>
            <p:cNvSpPr/>
            <p:nvPr/>
          </p:nvSpPr>
          <p:spPr>
            <a:xfrm>
              <a:off x="4861190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1272">
              <a:extLst>
                <a:ext uri="{FF2B5EF4-FFF2-40B4-BE49-F238E27FC236}">
                  <a16:creationId xmlns:a16="http://schemas.microsoft.com/office/drawing/2014/main" id="{D838530B-94BC-161E-5271-A9576746D503}"/>
                </a:ext>
              </a:extLst>
            </p:cNvPr>
            <p:cNvSpPr/>
            <p:nvPr/>
          </p:nvSpPr>
          <p:spPr>
            <a:xfrm>
              <a:off x="5117102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52F200D3-448A-DC31-65B5-B731F4D5F803}"/>
              </a:ext>
            </a:extLst>
          </p:cNvPr>
          <p:cNvGrpSpPr/>
          <p:nvPr/>
        </p:nvGrpSpPr>
        <p:grpSpPr>
          <a:xfrm>
            <a:off x="6137557" y="1715413"/>
            <a:ext cx="1124253" cy="103492"/>
            <a:chOff x="4088904" y="1811434"/>
            <a:chExt cx="1124253" cy="103492"/>
          </a:xfrm>
        </p:grpSpPr>
        <p:sp>
          <p:nvSpPr>
            <p:cNvPr id="1002" name="모서리가 둥근 직사각형 1274">
              <a:extLst>
                <a:ext uri="{FF2B5EF4-FFF2-40B4-BE49-F238E27FC236}">
                  <a16:creationId xmlns:a16="http://schemas.microsoft.com/office/drawing/2014/main" id="{BB15E0DD-02FF-59BF-6497-0F25519802B5}"/>
                </a:ext>
              </a:extLst>
            </p:cNvPr>
            <p:cNvSpPr/>
            <p:nvPr/>
          </p:nvSpPr>
          <p:spPr>
            <a:xfrm>
              <a:off x="4088904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3" name="모서리가 둥근 직사각형 1275">
              <a:extLst>
                <a:ext uri="{FF2B5EF4-FFF2-40B4-BE49-F238E27FC236}">
                  <a16:creationId xmlns:a16="http://schemas.microsoft.com/office/drawing/2014/main" id="{DDF6167C-641B-D2CF-5490-EBB84B476FCA}"/>
                </a:ext>
              </a:extLst>
            </p:cNvPr>
            <p:cNvSpPr/>
            <p:nvPr/>
          </p:nvSpPr>
          <p:spPr>
            <a:xfrm>
              <a:off x="4350178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276">
              <a:extLst>
                <a:ext uri="{FF2B5EF4-FFF2-40B4-BE49-F238E27FC236}">
                  <a16:creationId xmlns:a16="http://schemas.microsoft.com/office/drawing/2014/main" id="{57B055DB-B520-F6F1-F551-DF1331F8E966}"/>
                </a:ext>
              </a:extLst>
            </p:cNvPr>
            <p:cNvSpPr/>
            <p:nvPr/>
          </p:nvSpPr>
          <p:spPr>
            <a:xfrm>
              <a:off x="4603761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1277">
              <a:extLst>
                <a:ext uri="{FF2B5EF4-FFF2-40B4-BE49-F238E27FC236}">
                  <a16:creationId xmlns:a16="http://schemas.microsoft.com/office/drawing/2014/main" id="{E1A821F6-7380-E72C-A601-59ADCA6C74BE}"/>
                </a:ext>
              </a:extLst>
            </p:cNvPr>
            <p:cNvSpPr/>
            <p:nvPr/>
          </p:nvSpPr>
          <p:spPr>
            <a:xfrm>
              <a:off x="4861190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6" name="모서리가 둥근 직사각형 1278">
              <a:extLst>
                <a:ext uri="{FF2B5EF4-FFF2-40B4-BE49-F238E27FC236}">
                  <a16:creationId xmlns:a16="http://schemas.microsoft.com/office/drawing/2014/main" id="{A0032F73-A6A2-EC1F-6CF7-0075F997CB0A}"/>
                </a:ext>
              </a:extLst>
            </p:cNvPr>
            <p:cNvSpPr/>
            <p:nvPr/>
          </p:nvSpPr>
          <p:spPr>
            <a:xfrm>
              <a:off x="5117102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F4A5026A-FE20-8719-B342-96A1F0DB54DF}"/>
              </a:ext>
            </a:extLst>
          </p:cNvPr>
          <p:cNvGrpSpPr/>
          <p:nvPr/>
        </p:nvGrpSpPr>
        <p:grpSpPr>
          <a:xfrm>
            <a:off x="6137557" y="2001607"/>
            <a:ext cx="1124253" cy="103492"/>
            <a:chOff x="4088904" y="2097628"/>
            <a:chExt cx="1124253" cy="103492"/>
          </a:xfrm>
        </p:grpSpPr>
        <p:sp>
          <p:nvSpPr>
            <p:cNvPr id="1008" name="모서리가 둥근 직사각형 1280">
              <a:extLst>
                <a:ext uri="{FF2B5EF4-FFF2-40B4-BE49-F238E27FC236}">
                  <a16:creationId xmlns:a16="http://schemas.microsoft.com/office/drawing/2014/main" id="{C001E9B9-2DBC-BA46-13A9-F09164BD6FD5}"/>
                </a:ext>
              </a:extLst>
            </p:cNvPr>
            <p:cNvSpPr/>
            <p:nvPr/>
          </p:nvSpPr>
          <p:spPr>
            <a:xfrm>
              <a:off x="4088904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1281">
              <a:extLst>
                <a:ext uri="{FF2B5EF4-FFF2-40B4-BE49-F238E27FC236}">
                  <a16:creationId xmlns:a16="http://schemas.microsoft.com/office/drawing/2014/main" id="{C47955D2-8330-3527-A060-E500D16381CC}"/>
                </a:ext>
              </a:extLst>
            </p:cNvPr>
            <p:cNvSpPr/>
            <p:nvPr/>
          </p:nvSpPr>
          <p:spPr>
            <a:xfrm>
              <a:off x="4350178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1282">
              <a:extLst>
                <a:ext uri="{FF2B5EF4-FFF2-40B4-BE49-F238E27FC236}">
                  <a16:creationId xmlns:a16="http://schemas.microsoft.com/office/drawing/2014/main" id="{AF90B1E1-FB68-B15A-7906-97F5CFAF9A70}"/>
                </a:ext>
              </a:extLst>
            </p:cNvPr>
            <p:cNvSpPr/>
            <p:nvPr/>
          </p:nvSpPr>
          <p:spPr>
            <a:xfrm>
              <a:off x="4603761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1" name="모서리가 둥근 직사각형 1283">
              <a:extLst>
                <a:ext uri="{FF2B5EF4-FFF2-40B4-BE49-F238E27FC236}">
                  <a16:creationId xmlns:a16="http://schemas.microsoft.com/office/drawing/2014/main" id="{5FF1C636-8F8C-2F30-CDDE-41FB863A1D49}"/>
                </a:ext>
              </a:extLst>
            </p:cNvPr>
            <p:cNvSpPr/>
            <p:nvPr/>
          </p:nvSpPr>
          <p:spPr>
            <a:xfrm>
              <a:off x="4861190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2" name="모서리가 둥근 직사각형 1284">
              <a:extLst>
                <a:ext uri="{FF2B5EF4-FFF2-40B4-BE49-F238E27FC236}">
                  <a16:creationId xmlns:a16="http://schemas.microsoft.com/office/drawing/2014/main" id="{7C94D058-6D52-DE13-5EA4-EC4F1404D6A0}"/>
                </a:ext>
              </a:extLst>
            </p:cNvPr>
            <p:cNvSpPr/>
            <p:nvPr/>
          </p:nvSpPr>
          <p:spPr>
            <a:xfrm>
              <a:off x="5117102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3" name="그룹 1012">
            <a:extLst>
              <a:ext uri="{FF2B5EF4-FFF2-40B4-BE49-F238E27FC236}">
                <a16:creationId xmlns:a16="http://schemas.microsoft.com/office/drawing/2014/main" id="{88512EA4-0BFE-D0B1-4563-B67A74A26EA1}"/>
              </a:ext>
            </a:extLst>
          </p:cNvPr>
          <p:cNvGrpSpPr/>
          <p:nvPr/>
        </p:nvGrpSpPr>
        <p:grpSpPr>
          <a:xfrm>
            <a:off x="6137557" y="2287801"/>
            <a:ext cx="1124253" cy="103492"/>
            <a:chOff x="4088904" y="2383822"/>
            <a:chExt cx="1124253" cy="103492"/>
          </a:xfrm>
        </p:grpSpPr>
        <p:sp>
          <p:nvSpPr>
            <p:cNvPr id="1014" name="모서리가 둥근 직사각형 1286">
              <a:extLst>
                <a:ext uri="{FF2B5EF4-FFF2-40B4-BE49-F238E27FC236}">
                  <a16:creationId xmlns:a16="http://schemas.microsoft.com/office/drawing/2014/main" id="{C27497AA-8710-6E20-8EFE-155D0751EF45}"/>
                </a:ext>
              </a:extLst>
            </p:cNvPr>
            <p:cNvSpPr/>
            <p:nvPr/>
          </p:nvSpPr>
          <p:spPr>
            <a:xfrm>
              <a:off x="4088904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1287">
              <a:extLst>
                <a:ext uri="{FF2B5EF4-FFF2-40B4-BE49-F238E27FC236}">
                  <a16:creationId xmlns:a16="http://schemas.microsoft.com/office/drawing/2014/main" id="{9EB2358F-E2A3-6EB2-0FFD-CE1DC69BAA01}"/>
                </a:ext>
              </a:extLst>
            </p:cNvPr>
            <p:cNvSpPr/>
            <p:nvPr/>
          </p:nvSpPr>
          <p:spPr>
            <a:xfrm>
              <a:off x="4350178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6" name="모서리가 둥근 직사각형 1288">
              <a:extLst>
                <a:ext uri="{FF2B5EF4-FFF2-40B4-BE49-F238E27FC236}">
                  <a16:creationId xmlns:a16="http://schemas.microsoft.com/office/drawing/2014/main" id="{BCD35A77-1006-F07C-3DA8-7CEF774FCDCB}"/>
                </a:ext>
              </a:extLst>
            </p:cNvPr>
            <p:cNvSpPr/>
            <p:nvPr/>
          </p:nvSpPr>
          <p:spPr>
            <a:xfrm>
              <a:off x="4603761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7" name="모서리가 둥근 직사각형 1289">
              <a:extLst>
                <a:ext uri="{FF2B5EF4-FFF2-40B4-BE49-F238E27FC236}">
                  <a16:creationId xmlns:a16="http://schemas.microsoft.com/office/drawing/2014/main" id="{B5A92AF1-6AFE-B050-DA78-F6889A2A08AC}"/>
                </a:ext>
              </a:extLst>
            </p:cNvPr>
            <p:cNvSpPr/>
            <p:nvPr/>
          </p:nvSpPr>
          <p:spPr>
            <a:xfrm>
              <a:off x="4861190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290">
              <a:extLst>
                <a:ext uri="{FF2B5EF4-FFF2-40B4-BE49-F238E27FC236}">
                  <a16:creationId xmlns:a16="http://schemas.microsoft.com/office/drawing/2014/main" id="{D6F3F288-CADC-C040-0296-498E2C7B3BC7}"/>
                </a:ext>
              </a:extLst>
            </p:cNvPr>
            <p:cNvSpPr/>
            <p:nvPr/>
          </p:nvSpPr>
          <p:spPr>
            <a:xfrm>
              <a:off x="5117102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9" name="그룹 1018">
            <a:extLst>
              <a:ext uri="{FF2B5EF4-FFF2-40B4-BE49-F238E27FC236}">
                <a16:creationId xmlns:a16="http://schemas.microsoft.com/office/drawing/2014/main" id="{6C1E5311-7DD0-55DA-FE06-75A6C545D368}"/>
              </a:ext>
            </a:extLst>
          </p:cNvPr>
          <p:cNvGrpSpPr/>
          <p:nvPr/>
        </p:nvGrpSpPr>
        <p:grpSpPr>
          <a:xfrm>
            <a:off x="6137557" y="2573995"/>
            <a:ext cx="1124253" cy="103492"/>
            <a:chOff x="4088904" y="2670016"/>
            <a:chExt cx="1124253" cy="103492"/>
          </a:xfrm>
        </p:grpSpPr>
        <p:sp>
          <p:nvSpPr>
            <p:cNvPr id="1020" name="모서리가 둥근 직사각형 1292">
              <a:extLst>
                <a:ext uri="{FF2B5EF4-FFF2-40B4-BE49-F238E27FC236}">
                  <a16:creationId xmlns:a16="http://schemas.microsoft.com/office/drawing/2014/main" id="{ECD44FF5-760F-2784-2F64-2378E68B13BD}"/>
                </a:ext>
              </a:extLst>
            </p:cNvPr>
            <p:cNvSpPr/>
            <p:nvPr/>
          </p:nvSpPr>
          <p:spPr>
            <a:xfrm>
              <a:off x="4088904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1293">
              <a:extLst>
                <a:ext uri="{FF2B5EF4-FFF2-40B4-BE49-F238E27FC236}">
                  <a16:creationId xmlns:a16="http://schemas.microsoft.com/office/drawing/2014/main" id="{203C9D5F-AC45-A9DE-E5CA-A67D1ED582D0}"/>
                </a:ext>
              </a:extLst>
            </p:cNvPr>
            <p:cNvSpPr/>
            <p:nvPr/>
          </p:nvSpPr>
          <p:spPr>
            <a:xfrm>
              <a:off x="4350178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1294">
              <a:extLst>
                <a:ext uri="{FF2B5EF4-FFF2-40B4-BE49-F238E27FC236}">
                  <a16:creationId xmlns:a16="http://schemas.microsoft.com/office/drawing/2014/main" id="{EEDE195E-9574-B938-FE1C-6EE63AAC5B7D}"/>
                </a:ext>
              </a:extLst>
            </p:cNvPr>
            <p:cNvSpPr/>
            <p:nvPr/>
          </p:nvSpPr>
          <p:spPr>
            <a:xfrm>
              <a:off x="4603761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295">
              <a:extLst>
                <a:ext uri="{FF2B5EF4-FFF2-40B4-BE49-F238E27FC236}">
                  <a16:creationId xmlns:a16="http://schemas.microsoft.com/office/drawing/2014/main" id="{D3A2179E-4EF1-65D7-F622-549CF9EA92D3}"/>
                </a:ext>
              </a:extLst>
            </p:cNvPr>
            <p:cNvSpPr/>
            <p:nvPr/>
          </p:nvSpPr>
          <p:spPr>
            <a:xfrm>
              <a:off x="4861190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296">
              <a:extLst>
                <a:ext uri="{FF2B5EF4-FFF2-40B4-BE49-F238E27FC236}">
                  <a16:creationId xmlns:a16="http://schemas.microsoft.com/office/drawing/2014/main" id="{D4223059-694A-9C50-BAEE-DADA330E13E0}"/>
                </a:ext>
              </a:extLst>
            </p:cNvPr>
            <p:cNvSpPr/>
            <p:nvPr/>
          </p:nvSpPr>
          <p:spPr>
            <a:xfrm>
              <a:off x="5117102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5" name="그룹 1024">
            <a:extLst>
              <a:ext uri="{FF2B5EF4-FFF2-40B4-BE49-F238E27FC236}">
                <a16:creationId xmlns:a16="http://schemas.microsoft.com/office/drawing/2014/main" id="{85B3291F-498B-98A4-6D0D-758E27FB96F4}"/>
              </a:ext>
            </a:extLst>
          </p:cNvPr>
          <p:cNvGrpSpPr/>
          <p:nvPr/>
        </p:nvGrpSpPr>
        <p:grpSpPr>
          <a:xfrm>
            <a:off x="6137557" y="2860189"/>
            <a:ext cx="1124253" cy="103492"/>
            <a:chOff x="4088904" y="2956210"/>
            <a:chExt cx="1124253" cy="103492"/>
          </a:xfrm>
        </p:grpSpPr>
        <p:sp>
          <p:nvSpPr>
            <p:cNvPr id="1026" name="모서리가 둥근 직사각형 1298">
              <a:extLst>
                <a:ext uri="{FF2B5EF4-FFF2-40B4-BE49-F238E27FC236}">
                  <a16:creationId xmlns:a16="http://schemas.microsoft.com/office/drawing/2014/main" id="{B2B8BB53-DC42-2FC8-C470-6C342EAA14E1}"/>
                </a:ext>
              </a:extLst>
            </p:cNvPr>
            <p:cNvSpPr/>
            <p:nvPr/>
          </p:nvSpPr>
          <p:spPr>
            <a:xfrm>
              <a:off x="4088904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1299">
              <a:extLst>
                <a:ext uri="{FF2B5EF4-FFF2-40B4-BE49-F238E27FC236}">
                  <a16:creationId xmlns:a16="http://schemas.microsoft.com/office/drawing/2014/main" id="{9B0B4CFA-1449-8629-774E-E7B9C500D26A}"/>
                </a:ext>
              </a:extLst>
            </p:cNvPr>
            <p:cNvSpPr/>
            <p:nvPr/>
          </p:nvSpPr>
          <p:spPr>
            <a:xfrm>
              <a:off x="4350178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300">
              <a:extLst>
                <a:ext uri="{FF2B5EF4-FFF2-40B4-BE49-F238E27FC236}">
                  <a16:creationId xmlns:a16="http://schemas.microsoft.com/office/drawing/2014/main" id="{21CA03A6-5020-A4D1-1D80-4A377997CE68}"/>
                </a:ext>
              </a:extLst>
            </p:cNvPr>
            <p:cNvSpPr/>
            <p:nvPr/>
          </p:nvSpPr>
          <p:spPr>
            <a:xfrm>
              <a:off x="4603761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301">
              <a:extLst>
                <a:ext uri="{FF2B5EF4-FFF2-40B4-BE49-F238E27FC236}">
                  <a16:creationId xmlns:a16="http://schemas.microsoft.com/office/drawing/2014/main" id="{56D8CA51-235D-3CE1-720C-BDE6ED4E7F64}"/>
                </a:ext>
              </a:extLst>
            </p:cNvPr>
            <p:cNvSpPr/>
            <p:nvPr/>
          </p:nvSpPr>
          <p:spPr>
            <a:xfrm>
              <a:off x="4861190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303">
              <a:extLst>
                <a:ext uri="{FF2B5EF4-FFF2-40B4-BE49-F238E27FC236}">
                  <a16:creationId xmlns:a16="http://schemas.microsoft.com/office/drawing/2014/main" id="{F2FC164A-845C-FD8D-88EA-A35C0524C856}"/>
                </a:ext>
              </a:extLst>
            </p:cNvPr>
            <p:cNvSpPr/>
            <p:nvPr/>
          </p:nvSpPr>
          <p:spPr>
            <a:xfrm>
              <a:off x="5117102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1" name="그룹 1030">
            <a:extLst>
              <a:ext uri="{FF2B5EF4-FFF2-40B4-BE49-F238E27FC236}">
                <a16:creationId xmlns:a16="http://schemas.microsoft.com/office/drawing/2014/main" id="{A26FDB0A-9195-DC47-31B7-7EA200CEC6FA}"/>
              </a:ext>
            </a:extLst>
          </p:cNvPr>
          <p:cNvGrpSpPr/>
          <p:nvPr/>
        </p:nvGrpSpPr>
        <p:grpSpPr>
          <a:xfrm>
            <a:off x="6137557" y="3146383"/>
            <a:ext cx="1124253" cy="103492"/>
            <a:chOff x="4088904" y="3242404"/>
            <a:chExt cx="1124253" cy="103492"/>
          </a:xfrm>
        </p:grpSpPr>
        <p:sp>
          <p:nvSpPr>
            <p:cNvPr id="1032" name="모서리가 둥근 직사각형 1305">
              <a:extLst>
                <a:ext uri="{FF2B5EF4-FFF2-40B4-BE49-F238E27FC236}">
                  <a16:creationId xmlns:a16="http://schemas.microsoft.com/office/drawing/2014/main" id="{482D5526-7D12-C9DA-7C7A-16CB15D54BDD}"/>
                </a:ext>
              </a:extLst>
            </p:cNvPr>
            <p:cNvSpPr/>
            <p:nvPr/>
          </p:nvSpPr>
          <p:spPr>
            <a:xfrm>
              <a:off x="4088904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307">
              <a:extLst>
                <a:ext uri="{FF2B5EF4-FFF2-40B4-BE49-F238E27FC236}">
                  <a16:creationId xmlns:a16="http://schemas.microsoft.com/office/drawing/2014/main" id="{C20079E8-629D-34AB-2C7C-43707A4BF9C9}"/>
                </a:ext>
              </a:extLst>
            </p:cNvPr>
            <p:cNvSpPr/>
            <p:nvPr/>
          </p:nvSpPr>
          <p:spPr>
            <a:xfrm>
              <a:off x="4350178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308">
              <a:extLst>
                <a:ext uri="{FF2B5EF4-FFF2-40B4-BE49-F238E27FC236}">
                  <a16:creationId xmlns:a16="http://schemas.microsoft.com/office/drawing/2014/main" id="{F1C7C852-92BA-B4F0-E442-5C73DA3E2956}"/>
                </a:ext>
              </a:extLst>
            </p:cNvPr>
            <p:cNvSpPr/>
            <p:nvPr/>
          </p:nvSpPr>
          <p:spPr>
            <a:xfrm>
              <a:off x="4603761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309">
              <a:extLst>
                <a:ext uri="{FF2B5EF4-FFF2-40B4-BE49-F238E27FC236}">
                  <a16:creationId xmlns:a16="http://schemas.microsoft.com/office/drawing/2014/main" id="{195CF648-A849-A8C7-DDB4-CB4C17A6203B}"/>
                </a:ext>
              </a:extLst>
            </p:cNvPr>
            <p:cNvSpPr/>
            <p:nvPr/>
          </p:nvSpPr>
          <p:spPr>
            <a:xfrm>
              <a:off x="4861190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1310">
              <a:extLst>
                <a:ext uri="{FF2B5EF4-FFF2-40B4-BE49-F238E27FC236}">
                  <a16:creationId xmlns:a16="http://schemas.microsoft.com/office/drawing/2014/main" id="{027E0542-EE8C-AA76-341C-E9B7AC63AECA}"/>
                </a:ext>
              </a:extLst>
            </p:cNvPr>
            <p:cNvSpPr/>
            <p:nvPr/>
          </p:nvSpPr>
          <p:spPr>
            <a:xfrm>
              <a:off x="5117102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7" name="그룹 1036">
            <a:extLst>
              <a:ext uri="{FF2B5EF4-FFF2-40B4-BE49-F238E27FC236}">
                <a16:creationId xmlns:a16="http://schemas.microsoft.com/office/drawing/2014/main" id="{6851EB5D-8153-E013-8611-19311E7CE377}"/>
              </a:ext>
            </a:extLst>
          </p:cNvPr>
          <p:cNvGrpSpPr/>
          <p:nvPr/>
        </p:nvGrpSpPr>
        <p:grpSpPr>
          <a:xfrm>
            <a:off x="6137557" y="3432577"/>
            <a:ext cx="1124253" cy="103492"/>
            <a:chOff x="4088904" y="3528598"/>
            <a:chExt cx="1124253" cy="103492"/>
          </a:xfrm>
        </p:grpSpPr>
        <p:sp>
          <p:nvSpPr>
            <p:cNvPr id="1038" name="모서리가 둥근 직사각형 1312">
              <a:extLst>
                <a:ext uri="{FF2B5EF4-FFF2-40B4-BE49-F238E27FC236}">
                  <a16:creationId xmlns:a16="http://schemas.microsoft.com/office/drawing/2014/main" id="{086C2C23-B765-D832-3271-B083FEF0DC13}"/>
                </a:ext>
              </a:extLst>
            </p:cNvPr>
            <p:cNvSpPr/>
            <p:nvPr/>
          </p:nvSpPr>
          <p:spPr>
            <a:xfrm>
              <a:off x="4088904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9" name="모서리가 둥근 직사각형 1313">
              <a:extLst>
                <a:ext uri="{FF2B5EF4-FFF2-40B4-BE49-F238E27FC236}">
                  <a16:creationId xmlns:a16="http://schemas.microsoft.com/office/drawing/2014/main" id="{65D95C21-CCE1-F6A6-3918-D6659268A7D8}"/>
                </a:ext>
              </a:extLst>
            </p:cNvPr>
            <p:cNvSpPr/>
            <p:nvPr/>
          </p:nvSpPr>
          <p:spPr>
            <a:xfrm>
              <a:off x="4350178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314">
              <a:extLst>
                <a:ext uri="{FF2B5EF4-FFF2-40B4-BE49-F238E27FC236}">
                  <a16:creationId xmlns:a16="http://schemas.microsoft.com/office/drawing/2014/main" id="{FE8AF559-0962-0277-11B4-4B0AED402B58}"/>
                </a:ext>
              </a:extLst>
            </p:cNvPr>
            <p:cNvSpPr/>
            <p:nvPr/>
          </p:nvSpPr>
          <p:spPr>
            <a:xfrm>
              <a:off x="4603761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1" name="모서리가 둥근 직사각형 1315">
              <a:extLst>
                <a:ext uri="{FF2B5EF4-FFF2-40B4-BE49-F238E27FC236}">
                  <a16:creationId xmlns:a16="http://schemas.microsoft.com/office/drawing/2014/main" id="{B59005AE-78E8-7E79-C490-70100C691EFC}"/>
                </a:ext>
              </a:extLst>
            </p:cNvPr>
            <p:cNvSpPr/>
            <p:nvPr/>
          </p:nvSpPr>
          <p:spPr>
            <a:xfrm>
              <a:off x="4861190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316">
              <a:extLst>
                <a:ext uri="{FF2B5EF4-FFF2-40B4-BE49-F238E27FC236}">
                  <a16:creationId xmlns:a16="http://schemas.microsoft.com/office/drawing/2014/main" id="{C8BE080E-5443-EEA1-6554-F8BB1ACBA8FB}"/>
                </a:ext>
              </a:extLst>
            </p:cNvPr>
            <p:cNvSpPr/>
            <p:nvPr/>
          </p:nvSpPr>
          <p:spPr>
            <a:xfrm>
              <a:off x="5117102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3" name="그룹 1042">
            <a:extLst>
              <a:ext uri="{FF2B5EF4-FFF2-40B4-BE49-F238E27FC236}">
                <a16:creationId xmlns:a16="http://schemas.microsoft.com/office/drawing/2014/main" id="{898880B5-E43B-50F8-25DF-44418F32FADB}"/>
              </a:ext>
            </a:extLst>
          </p:cNvPr>
          <p:cNvGrpSpPr/>
          <p:nvPr/>
        </p:nvGrpSpPr>
        <p:grpSpPr>
          <a:xfrm>
            <a:off x="6137557" y="3718771"/>
            <a:ext cx="1124253" cy="103492"/>
            <a:chOff x="4088904" y="3814792"/>
            <a:chExt cx="1124253" cy="103492"/>
          </a:xfrm>
        </p:grpSpPr>
        <p:sp>
          <p:nvSpPr>
            <p:cNvPr id="1044" name="모서리가 둥근 직사각형 1318">
              <a:extLst>
                <a:ext uri="{FF2B5EF4-FFF2-40B4-BE49-F238E27FC236}">
                  <a16:creationId xmlns:a16="http://schemas.microsoft.com/office/drawing/2014/main" id="{661C9FCA-BDFA-0BBD-650C-FE6AA7F58EB4}"/>
                </a:ext>
              </a:extLst>
            </p:cNvPr>
            <p:cNvSpPr/>
            <p:nvPr/>
          </p:nvSpPr>
          <p:spPr>
            <a:xfrm>
              <a:off x="4088904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5" name="모서리가 둥근 직사각형 1319">
              <a:extLst>
                <a:ext uri="{FF2B5EF4-FFF2-40B4-BE49-F238E27FC236}">
                  <a16:creationId xmlns:a16="http://schemas.microsoft.com/office/drawing/2014/main" id="{C3287C13-BFCB-B2A9-1B3E-EDC5B0D436F8}"/>
                </a:ext>
              </a:extLst>
            </p:cNvPr>
            <p:cNvSpPr/>
            <p:nvPr/>
          </p:nvSpPr>
          <p:spPr>
            <a:xfrm>
              <a:off x="4350178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6" name="모서리가 둥근 직사각형 1320">
              <a:extLst>
                <a:ext uri="{FF2B5EF4-FFF2-40B4-BE49-F238E27FC236}">
                  <a16:creationId xmlns:a16="http://schemas.microsoft.com/office/drawing/2014/main" id="{A27E22BF-F8EB-0504-22C4-4D3175D92452}"/>
                </a:ext>
              </a:extLst>
            </p:cNvPr>
            <p:cNvSpPr/>
            <p:nvPr/>
          </p:nvSpPr>
          <p:spPr>
            <a:xfrm>
              <a:off x="4603761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321">
              <a:extLst>
                <a:ext uri="{FF2B5EF4-FFF2-40B4-BE49-F238E27FC236}">
                  <a16:creationId xmlns:a16="http://schemas.microsoft.com/office/drawing/2014/main" id="{35E2F569-4EA9-AAD0-62FC-E7EC2A84B0CA}"/>
                </a:ext>
              </a:extLst>
            </p:cNvPr>
            <p:cNvSpPr/>
            <p:nvPr/>
          </p:nvSpPr>
          <p:spPr>
            <a:xfrm>
              <a:off x="4861190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1322">
              <a:extLst>
                <a:ext uri="{FF2B5EF4-FFF2-40B4-BE49-F238E27FC236}">
                  <a16:creationId xmlns:a16="http://schemas.microsoft.com/office/drawing/2014/main" id="{9350B6B7-8C58-B8E4-0D21-B4F62C7E51ED}"/>
                </a:ext>
              </a:extLst>
            </p:cNvPr>
            <p:cNvSpPr/>
            <p:nvPr/>
          </p:nvSpPr>
          <p:spPr>
            <a:xfrm>
              <a:off x="5117102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9" name="그룹 1048">
            <a:extLst>
              <a:ext uri="{FF2B5EF4-FFF2-40B4-BE49-F238E27FC236}">
                <a16:creationId xmlns:a16="http://schemas.microsoft.com/office/drawing/2014/main" id="{3AD6243E-CC39-22A6-5C96-14EE399A1D83}"/>
              </a:ext>
            </a:extLst>
          </p:cNvPr>
          <p:cNvGrpSpPr/>
          <p:nvPr/>
        </p:nvGrpSpPr>
        <p:grpSpPr>
          <a:xfrm>
            <a:off x="6137557" y="4004965"/>
            <a:ext cx="1124253" cy="103492"/>
            <a:chOff x="4088904" y="4100986"/>
            <a:chExt cx="1124253" cy="103492"/>
          </a:xfrm>
        </p:grpSpPr>
        <p:sp>
          <p:nvSpPr>
            <p:cNvPr id="1050" name="모서리가 둥근 직사각형 1324">
              <a:extLst>
                <a:ext uri="{FF2B5EF4-FFF2-40B4-BE49-F238E27FC236}">
                  <a16:creationId xmlns:a16="http://schemas.microsoft.com/office/drawing/2014/main" id="{0D0FFE0A-E695-58CA-CF2D-CE59B87AB417}"/>
                </a:ext>
              </a:extLst>
            </p:cNvPr>
            <p:cNvSpPr/>
            <p:nvPr/>
          </p:nvSpPr>
          <p:spPr>
            <a:xfrm>
              <a:off x="4088904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1325">
              <a:extLst>
                <a:ext uri="{FF2B5EF4-FFF2-40B4-BE49-F238E27FC236}">
                  <a16:creationId xmlns:a16="http://schemas.microsoft.com/office/drawing/2014/main" id="{88A31F29-A04C-8DA4-1B83-AEF5E03B891A}"/>
                </a:ext>
              </a:extLst>
            </p:cNvPr>
            <p:cNvSpPr/>
            <p:nvPr/>
          </p:nvSpPr>
          <p:spPr>
            <a:xfrm>
              <a:off x="4350178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1326">
              <a:extLst>
                <a:ext uri="{FF2B5EF4-FFF2-40B4-BE49-F238E27FC236}">
                  <a16:creationId xmlns:a16="http://schemas.microsoft.com/office/drawing/2014/main" id="{3475BAE8-860E-9A63-74B1-F629BEAE86E5}"/>
                </a:ext>
              </a:extLst>
            </p:cNvPr>
            <p:cNvSpPr/>
            <p:nvPr/>
          </p:nvSpPr>
          <p:spPr>
            <a:xfrm>
              <a:off x="4603761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1327">
              <a:extLst>
                <a:ext uri="{FF2B5EF4-FFF2-40B4-BE49-F238E27FC236}">
                  <a16:creationId xmlns:a16="http://schemas.microsoft.com/office/drawing/2014/main" id="{F1A6AF80-E995-B712-7826-898C89B4DB11}"/>
                </a:ext>
              </a:extLst>
            </p:cNvPr>
            <p:cNvSpPr/>
            <p:nvPr/>
          </p:nvSpPr>
          <p:spPr>
            <a:xfrm>
              <a:off x="4861190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1328">
              <a:extLst>
                <a:ext uri="{FF2B5EF4-FFF2-40B4-BE49-F238E27FC236}">
                  <a16:creationId xmlns:a16="http://schemas.microsoft.com/office/drawing/2014/main" id="{44619074-FA96-C824-8C60-318F64808665}"/>
                </a:ext>
              </a:extLst>
            </p:cNvPr>
            <p:cNvSpPr/>
            <p:nvPr/>
          </p:nvSpPr>
          <p:spPr>
            <a:xfrm>
              <a:off x="5117102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5" name="그룹 1054">
            <a:extLst>
              <a:ext uri="{FF2B5EF4-FFF2-40B4-BE49-F238E27FC236}">
                <a16:creationId xmlns:a16="http://schemas.microsoft.com/office/drawing/2014/main" id="{9062136D-C187-C3C9-4CC9-12284A958361}"/>
              </a:ext>
            </a:extLst>
          </p:cNvPr>
          <p:cNvGrpSpPr/>
          <p:nvPr/>
        </p:nvGrpSpPr>
        <p:grpSpPr>
          <a:xfrm>
            <a:off x="6137557" y="4291159"/>
            <a:ext cx="1124253" cy="103492"/>
            <a:chOff x="4088904" y="4387180"/>
            <a:chExt cx="1124253" cy="103492"/>
          </a:xfrm>
        </p:grpSpPr>
        <p:sp>
          <p:nvSpPr>
            <p:cNvPr id="1056" name="모서리가 둥근 직사각형 1330">
              <a:extLst>
                <a:ext uri="{FF2B5EF4-FFF2-40B4-BE49-F238E27FC236}">
                  <a16:creationId xmlns:a16="http://schemas.microsoft.com/office/drawing/2014/main" id="{419F64D3-C968-8052-CCFA-EE0C4E71887C}"/>
                </a:ext>
              </a:extLst>
            </p:cNvPr>
            <p:cNvSpPr/>
            <p:nvPr/>
          </p:nvSpPr>
          <p:spPr>
            <a:xfrm>
              <a:off x="4088904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1331">
              <a:extLst>
                <a:ext uri="{FF2B5EF4-FFF2-40B4-BE49-F238E27FC236}">
                  <a16:creationId xmlns:a16="http://schemas.microsoft.com/office/drawing/2014/main" id="{F719E648-7114-707D-3E15-945510ACC17F}"/>
                </a:ext>
              </a:extLst>
            </p:cNvPr>
            <p:cNvSpPr/>
            <p:nvPr/>
          </p:nvSpPr>
          <p:spPr>
            <a:xfrm>
              <a:off x="4350178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1332">
              <a:extLst>
                <a:ext uri="{FF2B5EF4-FFF2-40B4-BE49-F238E27FC236}">
                  <a16:creationId xmlns:a16="http://schemas.microsoft.com/office/drawing/2014/main" id="{A2D4409B-F2CA-7705-750C-B1CF92F1F672}"/>
                </a:ext>
              </a:extLst>
            </p:cNvPr>
            <p:cNvSpPr/>
            <p:nvPr/>
          </p:nvSpPr>
          <p:spPr>
            <a:xfrm>
              <a:off x="4603761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1333">
              <a:extLst>
                <a:ext uri="{FF2B5EF4-FFF2-40B4-BE49-F238E27FC236}">
                  <a16:creationId xmlns:a16="http://schemas.microsoft.com/office/drawing/2014/main" id="{C91D343E-C111-82FD-16F4-8062853933DD}"/>
                </a:ext>
              </a:extLst>
            </p:cNvPr>
            <p:cNvSpPr/>
            <p:nvPr/>
          </p:nvSpPr>
          <p:spPr>
            <a:xfrm>
              <a:off x="4861190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1334">
              <a:extLst>
                <a:ext uri="{FF2B5EF4-FFF2-40B4-BE49-F238E27FC236}">
                  <a16:creationId xmlns:a16="http://schemas.microsoft.com/office/drawing/2014/main" id="{EF575435-9F25-11BE-727C-4541825FEB1F}"/>
                </a:ext>
              </a:extLst>
            </p:cNvPr>
            <p:cNvSpPr/>
            <p:nvPr/>
          </p:nvSpPr>
          <p:spPr>
            <a:xfrm>
              <a:off x="5117102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>
            <a:extLst>
              <a:ext uri="{FF2B5EF4-FFF2-40B4-BE49-F238E27FC236}">
                <a16:creationId xmlns:a16="http://schemas.microsoft.com/office/drawing/2014/main" id="{77CCBA59-BE3B-DCF4-EE08-8D747AB569A1}"/>
              </a:ext>
            </a:extLst>
          </p:cNvPr>
          <p:cNvGrpSpPr/>
          <p:nvPr/>
        </p:nvGrpSpPr>
        <p:grpSpPr>
          <a:xfrm>
            <a:off x="6137557" y="4577353"/>
            <a:ext cx="1124253" cy="103492"/>
            <a:chOff x="4088904" y="4673374"/>
            <a:chExt cx="1124253" cy="103492"/>
          </a:xfrm>
        </p:grpSpPr>
        <p:sp>
          <p:nvSpPr>
            <p:cNvPr id="1062" name="모서리가 둥근 직사각형 1336">
              <a:extLst>
                <a:ext uri="{FF2B5EF4-FFF2-40B4-BE49-F238E27FC236}">
                  <a16:creationId xmlns:a16="http://schemas.microsoft.com/office/drawing/2014/main" id="{14B38CE5-2FAD-5892-8065-FEE6D75F1ED9}"/>
                </a:ext>
              </a:extLst>
            </p:cNvPr>
            <p:cNvSpPr/>
            <p:nvPr/>
          </p:nvSpPr>
          <p:spPr>
            <a:xfrm>
              <a:off x="4088904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1337">
              <a:extLst>
                <a:ext uri="{FF2B5EF4-FFF2-40B4-BE49-F238E27FC236}">
                  <a16:creationId xmlns:a16="http://schemas.microsoft.com/office/drawing/2014/main" id="{5F0B1C9B-70FF-1077-0C7A-681A5353D8C3}"/>
                </a:ext>
              </a:extLst>
            </p:cNvPr>
            <p:cNvSpPr/>
            <p:nvPr/>
          </p:nvSpPr>
          <p:spPr>
            <a:xfrm>
              <a:off x="4350178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1338">
              <a:extLst>
                <a:ext uri="{FF2B5EF4-FFF2-40B4-BE49-F238E27FC236}">
                  <a16:creationId xmlns:a16="http://schemas.microsoft.com/office/drawing/2014/main" id="{3E2BECB3-F2F9-DE9B-C38F-D2284DB85C66}"/>
                </a:ext>
              </a:extLst>
            </p:cNvPr>
            <p:cNvSpPr/>
            <p:nvPr/>
          </p:nvSpPr>
          <p:spPr>
            <a:xfrm>
              <a:off x="4603761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1339">
              <a:extLst>
                <a:ext uri="{FF2B5EF4-FFF2-40B4-BE49-F238E27FC236}">
                  <a16:creationId xmlns:a16="http://schemas.microsoft.com/office/drawing/2014/main" id="{5F13A172-2611-8C02-70B5-AAF2DBDA26E3}"/>
                </a:ext>
              </a:extLst>
            </p:cNvPr>
            <p:cNvSpPr/>
            <p:nvPr/>
          </p:nvSpPr>
          <p:spPr>
            <a:xfrm>
              <a:off x="4861190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1340">
              <a:extLst>
                <a:ext uri="{FF2B5EF4-FFF2-40B4-BE49-F238E27FC236}">
                  <a16:creationId xmlns:a16="http://schemas.microsoft.com/office/drawing/2014/main" id="{A64A5AFF-EDFE-8C85-080E-B7807921D05E}"/>
                </a:ext>
              </a:extLst>
            </p:cNvPr>
            <p:cNvSpPr/>
            <p:nvPr/>
          </p:nvSpPr>
          <p:spPr>
            <a:xfrm>
              <a:off x="5117102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B9389363-0C93-399C-9FF0-EF53A6556544}"/>
              </a:ext>
            </a:extLst>
          </p:cNvPr>
          <p:cNvGrpSpPr/>
          <p:nvPr/>
        </p:nvGrpSpPr>
        <p:grpSpPr>
          <a:xfrm>
            <a:off x="6137557" y="4863547"/>
            <a:ext cx="1124253" cy="103492"/>
            <a:chOff x="4088904" y="4959568"/>
            <a:chExt cx="1124253" cy="103492"/>
          </a:xfrm>
        </p:grpSpPr>
        <p:sp>
          <p:nvSpPr>
            <p:cNvPr id="1068" name="모서리가 둥근 직사각형 1342">
              <a:extLst>
                <a:ext uri="{FF2B5EF4-FFF2-40B4-BE49-F238E27FC236}">
                  <a16:creationId xmlns:a16="http://schemas.microsoft.com/office/drawing/2014/main" id="{C8325F44-A7FC-4728-FAF0-FD9E934F632D}"/>
                </a:ext>
              </a:extLst>
            </p:cNvPr>
            <p:cNvSpPr/>
            <p:nvPr/>
          </p:nvSpPr>
          <p:spPr>
            <a:xfrm>
              <a:off x="4088904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343">
              <a:extLst>
                <a:ext uri="{FF2B5EF4-FFF2-40B4-BE49-F238E27FC236}">
                  <a16:creationId xmlns:a16="http://schemas.microsoft.com/office/drawing/2014/main" id="{C4E8AE6F-4E22-3659-A2DF-34C4EAC26C09}"/>
                </a:ext>
              </a:extLst>
            </p:cNvPr>
            <p:cNvSpPr/>
            <p:nvPr/>
          </p:nvSpPr>
          <p:spPr>
            <a:xfrm>
              <a:off x="4350178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1344">
              <a:extLst>
                <a:ext uri="{FF2B5EF4-FFF2-40B4-BE49-F238E27FC236}">
                  <a16:creationId xmlns:a16="http://schemas.microsoft.com/office/drawing/2014/main" id="{B1446C01-7B9F-9152-7BA7-1769A07B7A90}"/>
                </a:ext>
              </a:extLst>
            </p:cNvPr>
            <p:cNvSpPr/>
            <p:nvPr/>
          </p:nvSpPr>
          <p:spPr>
            <a:xfrm>
              <a:off x="4603761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1345">
              <a:extLst>
                <a:ext uri="{FF2B5EF4-FFF2-40B4-BE49-F238E27FC236}">
                  <a16:creationId xmlns:a16="http://schemas.microsoft.com/office/drawing/2014/main" id="{4DD2962A-20F5-CD20-DDD7-87687A907E68}"/>
                </a:ext>
              </a:extLst>
            </p:cNvPr>
            <p:cNvSpPr/>
            <p:nvPr/>
          </p:nvSpPr>
          <p:spPr>
            <a:xfrm>
              <a:off x="4861190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346">
              <a:extLst>
                <a:ext uri="{FF2B5EF4-FFF2-40B4-BE49-F238E27FC236}">
                  <a16:creationId xmlns:a16="http://schemas.microsoft.com/office/drawing/2014/main" id="{5D4A8466-13EC-B470-1D55-31B711912FC6}"/>
                </a:ext>
              </a:extLst>
            </p:cNvPr>
            <p:cNvSpPr/>
            <p:nvPr/>
          </p:nvSpPr>
          <p:spPr>
            <a:xfrm>
              <a:off x="5117102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3" name="그룹 1072">
            <a:extLst>
              <a:ext uri="{FF2B5EF4-FFF2-40B4-BE49-F238E27FC236}">
                <a16:creationId xmlns:a16="http://schemas.microsoft.com/office/drawing/2014/main" id="{9202EB1F-85A3-6F64-05F2-E34D6F45BD11}"/>
              </a:ext>
            </a:extLst>
          </p:cNvPr>
          <p:cNvGrpSpPr/>
          <p:nvPr/>
        </p:nvGrpSpPr>
        <p:grpSpPr>
          <a:xfrm>
            <a:off x="6137557" y="5149741"/>
            <a:ext cx="1124253" cy="103492"/>
            <a:chOff x="4088904" y="5245762"/>
            <a:chExt cx="1124253" cy="103492"/>
          </a:xfrm>
        </p:grpSpPr>
        <p:sp>
          <p:nvSpPr>
            <p:cNvPr id="1074" name="모서리가 둥근 직사각형 1348">
              <a:extLst>
                <a:ext uri="{FF2B5EF4-FFF2-40B4-BE49-F238E27FC236}">
                  <a16:creationId xmlns:a16="http://schemas.microsoft.com/office/drawing/2014/main" id="{4CA742BC-2540-3C4B-F4C4-42322A5107F4}"/>
                </a:ext>
              </a:extLst>
            </p:cNvPr>
            <p:cNvSpPr/>
            <p:nvPr/>
          </p:nvSpPr>
          <p:spPr>
            <a:xfrm>
              <a:off x="4088904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1349">
              <a:extLst>
                <a:ext uri="{FF2B5EF4-FFF2-40B4-BE49-F238E27FC236}">
                  <a16:creationId xmlns:a16="http://schemas.microsoft.com/office/drawing/2014/main" id="{7AE60D15-3D74-EE02-5E10-C84C0BE28931}"/>
                </a:ext>
              </a:extLst>
            </p:cNvPr>
            <p:cNvSpPr/>
            <p:nvPr/>
          </p:nvSpPr>
          <p:spPr>
            <a:xfrm>
              <a:off x="4350178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350">
              <a:extLst>
                <a:ext uri="{FF2B5EF4-FFF2-40B4-BE49-F238E27FC236}">
                  <a16:creationId xmlns:a16="http://schemas.microsoft.com/office/drawing/2014/main" id="{A0636B54-2BC1-D7A4-748F-43BBC0A0CEBC}"/>
                </a:ext>
              </a:extLst>
            </p:cNvPr>
            <p:cNvSpPr/>
            <p:nvPr/>
          </p:nvSpPr>
          <p:spPr>
            <a:xfrm>
              <a:off x="4603761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351">
              <a:extLst>
                <a:ext uri="{FF2B5EF4-FFF2-40B4-BE49-F238E27FC236}">
                  <a16:creationId xmlns:a16="http://schemas.microsoft.com/office/drawing/2014/main" id="{3D1D00EE-A1D9-DF0C-E691-2570DB5DDB3D}"/>
                </a:ext>
              </a:extLst>
            </p:cNvPr>
            <p:cNvSpPr/>
            <p:nvPr/>
          </p:nvSpPr>
          <p:spPr>
            <a:xfrm>
              <a:off x="4861190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8" name="모서리가 둥근 직사각형 1352">
              <a:extLst>
                <a:ext uri="{FF2B5EF4-FFF2-40B4-BE49-F238E27FC236}">
                  <a16:creationId xmlns:a16="http://schemas.microsoft.com/office/drawing/2014/main" id="{3B677EC8-0D7F-1B65-FC78-31821003A36C}"/>
                </a:ext>
              </a:extLst>
            </p:cNvPr>
            <p:cNvSpPr/>
            <p:nvPr/>
          </p:nvSpPr>
          <p:spPr>
            <a:xfrm>
              <a:off x="5117102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676C730C-4162-B434-B0EA-9330D868AAB5}"/>
              </a:ext>
            </a:extLst>
          </p:cNvPr>
          <p:cNvGrpSpPr/>
          <p:nvPr/>
        </p:nvGrpSpPr>
        <p:grpSpPr>
          <a:xfrm>
            <a:off x="6137557" y="5435935"/>
            <a:ext cx="1124253" cy="103492"/>
            <a:chOff x="4088904" y="5531956"/>
            <a:chExt cx="1124253" cy="103492"/>
          </a:xfrm>
        </p:grpSpPr>
        <p:sp>
          <p:nvSpPr>
            <p:cNvPr id="1080" name="모서리가 둥근 직사각형 1354">
              <a:extLst>
                <a:ext uri="{FF2B5EF4-FFF2-40B4-BE49-F238E27FC236}">
                  <a16:creationId xmlns:a16="http://schemas.microsoft.com/office/drawing/2014/main" id="{2AF829BD-EA41-F242-9B6A-CB28F4F52CD3}"/>
                </a:ext>
              </a:extLst>
            </p:cNvPr>
            <p:cNvSpPr/>
            <p:nvPr/>
          </p:nvSpPr>
          <p:spPr>
            <a:xfrm>
              <a:off x="4088904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1" name="모서리가 둥근 직사각형 1355">
              <a:extLst>
                <a:ext uri="{FF2B5EF4-FFF2-40B4-BE49-F238E27FC236}">
                  <a16:creationId xmlns:a16="http://schemas.microsoft.com/office/drawing/2014/main" id="{29EFA222-070C-7D34-0A06-64D293E6EB30}"/>
                </a:ext>
              </a:extLst>
            </p:cNvPr>
            <p:cNvSpPr/>
            <p:nvPr/>
          </p:nvSpPr>
          <p:spPr>
            <a:xfrm>
              <a:off x="4350178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356">
              <a:extLst>
                <a:ext uri="{FF2B5EF4-FFF2-40B4-BE49-F238E27FC236}">
                  <a16:creationId xmlns:a16="http://schemas.microsoft.com/office/drawing/2014/main" id="{4DE61933-A6A8-8F46-FACC-F8836350B3D7}"/>
                </a:ext>
              </a:extLst>
            </p:cNvPr>
            <p:cNvSpPr/>
            <p:nvPr/>
          </p:nvSpPr>
          <p:spPr>
            <a:xfrm>
              <a:off x="4603761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3" name="모서리가 둥근 직사각형 1357">
              <a:extLst>
                <a:ext uri="{FF2B5EF4-FFF2-40B4-BE49-F238E27FC236}">
                  <a16:creationId xmlns:a16="http://schemas.microsoft.com/office/drawing/2014/main" id="{1A3FFA40-80AB-4E70-DA6B-D8EBA4173771}"/>
                </a:ext>
              </a:extLst>
            </p:cNvPr>
            <p:cNvSpPr/>
            <p:nvPr/>
          </p:nvSpPr>
          <p:spPr>
            <a:xfrm>
              <a:off x="4861190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358">
              <a:extLst>
                <a:ext uri="{FF2B5EF4-FFF2-40B4-BE49-F238E27FC236}">
                  <a16:creationId xmlns:a16="http://schemas.microsoft.com/office/drawing/2014/main" id="{3098CA7F-4D34-B985-E4C7-4ACE5635A971}"/>
                </a:ext>
              </a:extLst>
            </p:cNvPr>
            <p:cNvSpPr/>
            <p:nvPr/>
          </p:nvSpPr>
          <p:spPr>
            <a:xfrm>
              <a:off x="5117102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5" name="그룹 1084">
            <a:extLst>
              <a:ext uri="{FF2B5EF4-FFF2-40B4-BE49-F238E27FC236}">
                <a16:creationId xmlns:a16="http://schemas.microsoft.com/office/drawing/2014/main" id="{FF4FD214-9E36-C8EE-696B-78B15EEF5118}"/>
              </a:ext>
            </a:extLst>
          </p:cNvPr>
          <p:cNvGrpSpPr/>
          <p:nvPr/>
        </p:nvGrpSpPr>
        <p:grpSpPr>
          <a:xfrm>
            <a:off x="6137557" y="5722129"/>
            <a:ext cx="1124253" cy="103492"/>
            <a:chOff x="4088904" y="5818150"/>
            <a:chExt cx="1124253" cy="103492"/>
          </a:xfrm>
        </p:grpSpPr>
        <p:sp>
          <p:nvSpPr>
            <p:cNvPr id="1086" name="모서리가 둥근 직사각형 1360">
              <a:extLst>
                <a:ext uri="{FF2B5EF4-FFF2-40B4-BE49-F238E27FC236}">
                  <a16:creationId xmlns:a16="http://schemas.microsoft.com/office/drawing/2014/main" id="{936ADEBD-56DB-7A07-AFE1-662A48FDA432}"/>
                </a:ext>
              </a:extLst>
            </p:cNvPr>
            <p:cNvSpPr/>
            <p:nvPr/>
          </p:nvSpPr>
          <p:spPr>
            <a:xfrm>
              <a:off x="4088904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361">
              <a:extLst>
                <a:ext uri="{FF2B5EF4-FFF2-40B4-BE49-F238E27FC236}">
                  <a16:creationId xmlns:a16="http://schemas.microsoft.com/office/drawing/2014/main" id="{36AB572C-AC4E-B4D3-AFE7-629649046C87}"/>
                </a:ext>
              </a:extLst>
            </p:cNvPr>
            <p:cNvSpPr/>
            <p:nvPr/>
          </p:nvSpPr>
          <p:spPr>
            <a:xfrm>
              <a:off x="4350178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8" name="모서리가 둥근 직사각형 1362">
              <a:extLst>
                <a:ext uri="{FF2B5EF4-FFF2-40B4-BE49-F238E27FC236}">
                  <a16:creationId xmlns:a16="http://schemas.microsoft.com/office/drawing/2014/main" id="{E985A0C3-B5A7-8695-1E9F-5D99CF468DDE}"/>
                </a:ext>
              </a:extLst>
            </p:cNvPr>
            <p:cNvSpPr/>
            <p:nvPr/>
          </p:nvSpPr>
          <p:spPr>
            <a:xfrm>
              <a:off x="4603761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363">
              <a:extLst>
                <a:ext uri="{FF2B5EF4-FFF2-40B4-BE49-F238E27FC236}">
                  <a16:creationId xmlns:a16="http://schemas.microsoft.com/office/drawing/2014/main" id="{C2BEAEB9-347F-2223-97F0-F6592D146357}"/>
                </a:ext>
              </a:extLst>
            </p:cNvPr>
            <p:cNvSpPr/>
            <p:nvPr/>
          </p:nvSpPr>
          <p:spPr>
            <a:xfrm>
              <a:off x="4861190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364">
              <a:extLst>
                <a:ext uri="{FF2B5EF4-FFF2-40B4-BE49-F238E27FC236}">
                  <a16:creationId xmlns:a16="http://schemas.microsoft.com/office/drawing/2014/main" id="{F99B0CCA-A472-B15C-1D81-255D5C166760}"/>
                </a:ext>
              </a:extLst>
            </p:cNvPr>
            <p:cNvSpPr/>
            <p:nvPr/>
          </p:nvSpPr>
          <p:spPr>
            <a:xfrm>
              <a:off x="5117102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1" name="그룹 1090">
            <a:extLst>
              <a:ext uri="{FF2B5EF4-FFF2-40B4-BE49-F238E27FC236}">
                <a16:creationId xmlns:a16="http://schemas.microsoft.com/office/drawing/2014/main" id="{76DA2B6E-13BE-54FD-813B-FBF32A1542B7}"/>
              </a:ext>
            </a:extLst>
          </p:cNvPr>
          <p:cNvGrpSpPr/>
          <p:nvPr/>
        </p:nvGrpSpPr>
        <p:grpSpPr>
          <a:xfrm>
            <a:off x="6137557" y="6008323"/>
            <a:ext cx="1124253" cy="103492"/>
            <a:chOff x="4088904" y="6104344"/>
            <a:chExt cx="1124253" cy="103492"/>
          </a:xfrm>
        </p:grpSpPr>
        <p:sp>
          <p:nvSpPr>
            <p:cNvPr id="1092" name="모서리가 둥근 직사각형 1366">
              <a:extLst>
                <a:ext uri="{FF2B5EF4-FFF2-40B4-BE49-F238E27FC236}">
                  <a16:creationId xmlns:a16="http://schemas.microsoft.com/office/drawing/2014/main" id="{E0AF4A9A-BB7E-F3E9-57F7-B3C94A74D80C}"/>
                </a:ext>
              </a:extLst>
            </p:cNvPr>
            <p:cNvSpPr/>
            <p:nvPr/>
          </p:nvSpPr>
          <p:spPr>
            <a:xfrm>
              <a:off x="4088904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1367">
              <a:extLst>
                <a:ext uri="{FF2B5EF4-FFF2-40B4-BE49-F238E27FC236}">
                  <a16:creationId xmlns:a16="http://schemas.microsoft.com/office/drawing/2014/main" id="{5E91DC8F-3971-CF41-1447-1AADC2A38471}"/>
                </a:ext>
              </a:extLst>
            </p:cNvPr>
            <p:cNvSpPr/>
            <p:nvPr/>
          </p:nvSpPr>
          <p:spPr>
            <a:xfrm>
              <a:off x="4350178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368">
              <a:extLst>
                <a:ext uri="{FF2B5EF4-FFF2-40B4-BE49-F238E27FC236}">
                  <a16:creationId xmlns:a16="http://schemas.microsoft.com/office/drawing/2014/main" id="{E3D47C94-AA30-9C00-D54B-FE62C24CD08E}"/>
                </a:ext>
              </a:extLst>
            </p:cNvPr>
            <p:cNvSpPr/>
            <p:nvPr/>
          </p:nvSpPr>
          <p:spPr>
            <a:xfrm>
              <a:off x="4603761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369">
              <a:extLst>
                <a:ext uri="{FF2B5EF4-FFF2-40B4-BE49-F238E27FC236}">
                  <a16:creationId xmlns:a16="http://schemas.microsoft.com/office/drawing/2014/main" id="{F00EED51-AF5A-523A-A43B-ED671E60DE57}"/>
                </a:ext>
              </a:extLst>
            </p:cNvPr>
            <p:cNvSpPr/>
            <p:nvPr/>
          </p:nvSpPr>
          <p:spPr>
            <a:xfrm>
              <a:off x="4861190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370">
              <a:extLst>
                <a:ext uri="{FF2B5EF4-FFF2-40B4-BE49-F238E27FC236}">
                  <a16:creationId xmlns:a16="http://schemas.microsoft.com/office/drawing/2014/main" id="{C9859A40-7F67-E348-E363-B4A74A5E8CE7}"/>
                </a:ext>
              </a:extLst>
            </p:cNvPr>
            <p:cNvSpPr/>
            <p:nvPr/>
          </p:nvSpPr>
          <p:spPr>
            <a:xfrm>
              <a:off x="5117102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7" name="그룹 1096">
            <a:extLst>
              <a:ext uri="{FF2B5EF4-FFF2-40B4-BE49-F238E27FC236}">
                <a16:creationId xmlns:a16="http://schemas.microsoft.com/office/drawing/2014/main" id="{00FA854E-0A09-47A4-6494-3E01D91FDE92}"/>
              </a:ext>
            </a:extLst>
          </p:cNvPr>
          <p:cNvGrpSpPr/>
          <p:nvPr/>
        </p:nvGrpSpPr>
        <p:grpSpPr>
          <a:xfrm>
            <a:off x="6137557" y="6294512"/>
            <a:ext cx="1124253" cy="103492"/>
            <a:chOff x="4088904" y="6390533"/>
            <a:chExt cx="1124253" cy="103492"/>
          </a:xfrm>
        </p:grpSpPr>
        <p:sp>
          <p:nvSpPr>
            <p:cNvPr id="1098" name="모서리가 둥근 직사각형 1372">
              <a:extLst>
                <a:ext uri="{FF2B5EF4-FFF2-40B4-BE49-F238E27FC236}">
                  <a16:creationId xmlns:a16="http://schemas.microsoft.com/office/drawing/2014/main" id="{2B4EA016-CD7C-599D-12DA-84D3AD2FC2DF}"/>
                </a:ext>
              </a:extLst>
            </p:cNvPr>
            <p:cNvSpPr/>
            <p:nvPr/>
          </p:nvSpPr>
          <p:spPr>
            <a:xfrm>
              <a:off x="4088904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373">
              <a:extLst>
                <a:ext uri="{FF2B5EF4-FFF2-40B4-BE49-F238E27FC236}">
                  <a16:creationId xmlns:a16="http://schemas.microsoft.com/office/drawing/2014/main" id="{B2F79371-B39B-2134-605C-8D519FEF6361}"/>
                </a:ext>
              </a:extLst>
            </p:cNvPr>
            <p:cNvSpPr/>
            <p:nvPr/>
          </p:nvSpPr>
          <p:spPr>
            <a:xfrm>
              <a:off x="4350178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374">
              <a:extLst>
                <a:ext uri="{FF2B5EF4-FFF2-40B4-BE49-F238E27FC236}">
                  <a16:creationId xmlns:a16="http://schemas.microsoft.com/office/drawing/2014/main" id="{0710C471-95D2-410A-6849-E096616400D3}"/>
                </a:ext>
              </a:extLst>
            </p:cNvPr>
            <p:cNvSpPr/>
            <p:nvPr/>
          </p:nvSpPr>
          <p:spPr>
            <a:xfrm>
              <a:off x="4603761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375">
              <a:extLst>
                <a:ext uri="{FF2B5EF4-FFF2-40B4-BE49-F238E27FC236}">
                  <a16:creationId xmlns:a16="http://schemas.microsoft.com/office/drawing/2014/main" id="{B3132292-121A-0196-6DCC-3E24B5A49EBF}"/>
                </a:ext>
              </a:extLst>
            </p:cNvPr>
            <p:cNvSpPr/>
            <p:nvPr/>
          </p:nvSpPr>
          <p:spPr>
            <a:xfrm>
              <a:off x="4861190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376">
              <a:extLst>
                <a:ext uri="{FF2B5EF4-FFF2-40B4-BE49-F238E27FC236}">
                  <a16:creationId xmlns:a16="http://schemas.microsoft.com/office/drawing/2014/main" id="{FE12A875-DA20-6ABE-63C2-E3CF6C2159AB}"/>
                </a:ext>
              </a:extLst>
            </p:cNvPr>
            <p:cNvSpPr/>
            <p:nvPr/>
          </p:nvSpPr>
          <p:spPr>
            <a:xfrm>
              <a:off x="5117102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03" name="그룹 1102">
            <a:extLst>
              <a:ext uri="{FF2B5EF4-FFF2-40B4-BE49-F238E27FC236}">
                <a16:creationId xmlns:a16="http://schemas.microsoft.com/office/drawing/2014/main" id="{88D27E01-2E1D-5FA2-BC32-B5A94F9A4793}"/>
              </a:ext>
            </a:extLst>
          </p:cNvPr>
          <p:cNvGrpSpPr/>
          <p:nvPr/>
        </p:nvGrpSpPr>
        <p:grpSpPr>
          <a:xfrm>
            <a:off x="696301" y="896529"/>
            <a:ext cx="2331995" cy="718885"/>
            <a:chOff x="776778" y="1008440"/>
            <a:chExt cx="2343793" cy="718885"/>
          </a:xfrm>
        </p:grpSpPr>
        <p:sp>
          <p:nvSpPr>
            <p:cNvPr id="1104" name="사각형: 둥근 위쪽 모서리 1103">
              <a:extLst>
                <a:ext uri="{FF2B5EF4-FFF2-40B4-BE49-F238E27FC236}">
                  <a16:creationId xmlns:a16="http://schemas.microsoft.com/office/drawing/2014/main" id="{F4BC7DDB-AD1C-F82C-1A4A-B8F7F2BDC7D7}"/>
                </a:ext>
              </a:extLst>
            </p:cNvPr>
            <p:cNvSpPr/>
            <p:nvPr/>
          </p:nvSpPr>
          <p:spPr>
            <a:xfrm rot="16200000">
              <a:off x="793731" y="991487"/>
              <a:ext cx="718885" cy="752791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6F1F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</a:endParaRPr>
            </a:p>
          </p:txBody>
        </p:sp>
        <p:sp>
          <p:nvSpPr>
            <p:cNvPr id="1105" name="사각형: 둥근 모서리 1104">
              <a:extLst>
                <a:ext uri="{FF2B5EF4-FFF2-40B4-BE49-F238E27FC236}">
                  <a16:creationId xmlns:a16="http://schemas.microsoft.com/office/drawing/2014/main" id="{245DDA42-0DC4-A1A5-3B35-6D9E13AA82F6}"/>
                </a:ext>
              </a:extLst>
            </p:cNvPr>
            <p:cNvSpPr/>
            <p:nvPr/>
          </p:nvSpPr>
          <p:spPr>
            <a:xfrm>
              <a:off x="781842" y="1008443"/>
              <a:ext cx="2338729" cy="718881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A45A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TextBox 1105">
              <a:extLst>
                <a:ext uri="{FF2B5EF4-FFF2-40B4-BE49-F238E27FC236}">
                  <a16:creationId xmlns:a16="http://schemas.microsoft.com/office/drawing/2014/main" id="{DFAA3ACF-31B9-3A66-9C7E-70B720C0A520}"/>
                </a:ext>
              </a:extLst>
            </p:cNvPr>
            <p:cNvSpPr txBox="1"/>
            <p:nvPr/>
          </p:nvSpPr>
          <p:spPr>
            <a:xfrm>
              <a:off x="909186" y="1062163"/>
              <a:ext cx="54418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명</a:t>
              </a:r>
            </a:p>
          </p:txBody>
        </p:sp>
        <p:sp>
          <p:nvSpPr>
            <p:cNvPr id="1107" name="TextBox 1106">
              <a:extLst>
                <a:ext uri="{FF2B5EF4-FFF2-40B4-BE49-F238E27FC236}">
                  <a16:creationId xmlns:a16="http://schemas.microsoft.com/office/drawing/2014/main" id="{57413F7C-B77F-56AE-8C26-BC6C98E7454A}"/>
                </a:ext>
              </a:extLst>
            </p:cNvPr>
            <p:cNvSpPr txBox="1"/>
            <p:nvPr/>
          </p:nvSpPr>
          <p:spPr>
            <a:xfrm>
              <a:off x="791144" y="1391568"/>
              <a:ext cx="77328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</a:t>
              </a:r>
            </a:p>
          </p:txBody>
        </p:sp>
        <p:cxnSp>
          <p:nvCxnSpPr>
            <p:cNvPr id="1108" name="직선 연결선 1107">
              <a:extLst>
                <a:ext uri="{FF2B5EF4-FFF2-40B4-BE49-F238E27FC236}">
                  <a16:creationId xmlns:a16="http://schemas.microsoft.com/office/drawing/2014/main" id="{5FDEC2B0-CF0C-ACCD-2D76-BEEF2B668165}"/>
                </a:ext>
              </a:extLst>
            </p:cNvPr>
            <p:cNvCxnSpPr>
              <a:cxnSpLocks/>
            </p:cNvCxnSpPr>
            <p:nvPr/>
          </p:nvCxnSpPr>
          <p:spPr>
            <a:xfrm>
              <a:off x="776778" y="1359820"/>
              <a:ext cx="2343793" cy="0"/>
            </a:xfrm>
            <a:prstGeom prst="line">
              <a:avLst/>
            </a:prstGeom>
            <a:ln w="3175">
              <a:solidFill>
                <a:srgbClr val="A45A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9" name="직선 연결선 1108">
            <a:extLst>
              <a:ext uri="{FF2B5EF4-FFF2-40B4-BE49-F238E27FC236}">
                <a16:creationId xmlns:a16="http://schemas.microsoft.com/office/drawing/2014/main" id="{DD002EAD-3E33-CDAC-BF13-78BAEC1567CD}"/>
              </a:ext>
            </a:extLst>
          </p:cNvPr>
          <p:cNvCxnSpPr>
            <a:cxnSpLocks/>
          </p:cNvCxnSpPr>
          <p:nvPr/>
        </p:nvCxnSpPr>
        <p:spPr>
          <a:xfrm>
            <a:off x="1881748" y="2297165"/>
            <a:ext cx="0" cy="3139686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0" name="직선 연결선 1109">
            <a:extLst>
              <a:ext uri="{FF2B5EF4-FFF2-40B4-BE49-F238E27FC236}">
                <a16:creationId xmlns:a16="http://schemas.microsoft.com/office/drawing/2014/main" id="{8AEADCA5-58DC-FEAE-7BF4-4F4CD09D114A}"/>
              </a:ext>
            </a:extLst>
          </p:cNvPr>
          <p:cNvCxnSpPr>
            <a:cxnSpLocks/>
          </p:cNvCxnSpPr>
          <p:nvPr/>
        </p:nvCxnSpPr>
        <p:spPr>
          <a:xfrm>
            <a:off x="2747431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1" name="모서리가 둥근 직사각형 1002">
            <a:extLst>
              <a:ext uri="{FF2B5EF4-FFF2-40B4-BE49-F238E27FC236}">
                <a16:creationId xmlns:a16="http://schemas.microsoft.com/office/drawing/2014/main" id="{3A7EA1EC-558E-9685-BBE1-1F5FD8E3F50F}"/>
              </a:ext>
            </a:extLst>
          </p:cNvPr>
          <p:cNvSpPr/>
          <p:nvPr/>
        </p:nvSpPr>
        <p:spPr>
          <a:xfrm>
            <a:off x="2817569" y="23427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모서리가 둥근 직사각형 999">
            <a:extLst>
              <a:ext uri="{FF2B5EF4-FFF2-40B4-BE49-F238E27FC236}">
                <a16:creationId xmlns:a16="http://schemas.microsoft.com/office/drawing/2014/main" id="{055A8927-1849-CCED-BAAC-7285D23999A8}"/>
              </a:ext>
            </a:extLst>
          </p:cNvPr>
          <p:cNvSpPr/>
          <p:nvPr/>
        </p:nvSpPr>
        <p:spPr>
          <a:xfrm>
            <a:off x="2816610" y="265858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3" name="모서리가 둥근 직사각형 996">
            <a:extLst>
              <a:ext uri="{FF2B5EF4-FFF2-40B4-BE49-F238E27FC236}">
                <a16:creationId xmlns:a16="http://schemas.microsoft.com/office/drawing/2014/main" id="{E5E34EF8-5DF9-C3EA-3C8C-C87CE7C5E1E3}"/>
              </a:ext>
            </a:extLst>
          </p:cNvPr>
          <p:cNvSpPr/>
          <p:nvPr/>
        </p:nvSpPr>
        <p:spPr>
          <a:xfrm>
            <a:off x="2817569" y="29769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4" name="모서리가 둥근 직사각형 993">
            <a:extLst>
              <a:ext uri="{FF2B5EF4-FFF2-40B4-BE49-F238E27FC236}">
                <a16:creationId xmlns:a16="http://schemas.microsoft.com/office/drawing/2014/main" id="{0FF29FB5-679F-1E61-5DE3-A1C1646C693D}"/>
              </a:ext>
            </a:extLst>
          </p:cNvPr>
          <p:cNvSpPr/>
          <p:nvPr/>
        </p:nvSpPr>
        <p:spPr>
          <a:xfrm>
            <a:off x="2818952" y="32985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5" name="모서리가 둥근 직사각형 990">
            <a:extLst>
              <a:ext uri="{FF2B5EF4-FFF2-40B4-BE49-F238E27FC236}">
                <a16:creationId xmlns:a16="http://schemas.microsoft.com/office/drawing/2014/main" id="{58FF92CB-B179-43E9-8F55-CF4EE221E4A1}"/>
              </a:ext>
            </a:extLst>
          </p:cNvPr>
          <p:cNvSpPr/>
          <p:nvPr/>
        </p:nvSpPr>
        <p:spPr>
          <a:xfrm>
            <a:off x="2820732" y="361543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6" name="모서리가 둥근 직사각형 987">
            <a:extLst>
              <a:ext uri="{FF2B5EF4-FFF2-40B4-BE49-F238E27FC236}">
                <a16:creationId xmlns:a16="http://schemas.microsoft.com/office/drawing/2014/main" id="{662CD95B-9EF3-F3E3-FC88-5E4F3AA3BB8D}"/>
              </a:ext>
            </a:extLst>
          </p:cNvPr>
          <p:cNvSpPr/>
          <p:nvPr/>
        </p:nvSpPr>
        <p:spPr>
          <a:xfrm>
            <a:off x="2818952" y="393218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7" name="모서리가 둥근 직사각형 984">
            <a:extLst>
              <a:ext uri="{FF2B5EF4-FFF2-40B4-BE49-F238E27FC236}">
                <a16:creationId xmlns:a16="http://schemas.microsoft.com/office/drawing/2014/main" id="{D724D06D-9562-B58A-43DE-18E6601DB2E0}"/>
              </a:ext>
            </a:extLst>
          </p:cNvPr>
          <p:cNvSpPr/>
          <p:nvPr/>
        </p:nvSpPr>
        <p:spPr>
          <a:xfrm>
            <a:off x="2814830" y="425034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8" name="모서리가 둥근 직사각형 981">
            <a:extLst>
              <a:ext uri="{FF2B5EF4-FFF2-40B4-BE49-F238E27FC236}">
                <a16:creationId xmlns:a16="http://schemas.microsoft.com/office/drawing/2014/main" id="{48D67670-33CC-3C41-A847-1D52905213B2}"/>
              </a:ext>
            </a:extLst>
          </p:cNvPr>
          <p:cNvSpPr/>
          <p:nvPr/>
        </p:nvSpPr>
        <p:spPr>
          <a:xfrm>
            <a:off x="2821022" y="457613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9" name="모서리가 둥근 직사각형 978">
            <a:extLst>
              <a:ext uri="{FF2B5EF4-FFF2-40B4-BE49-F238E27FC236}">
                <a16:creationId xmlns:a16="http://schemas.microsoft.com/office/drawing/2014/main" id="{4FFCC998-4BA2-7F03-14CE-E87FE9820ACA}"/>
              </a:ext>
            </a:extLst>
          </p:cNvPr>
          <p:cNvSpPr/>
          <p:nvPr/>
        </p:nvSpPr>
        <p:spPr>
          <a:xfrm>
            <a:off x="2816150" y="48901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0" name="모서리가 둥근 직사각형 975">
            <a:extLst>
              <a:ext uri="{FF2B5EF4-FFF2-40B4-BE49-F238E27FC236}">
                <a16:creationId xmlns:a16="http://schemas.microsoft.com/office/drawing/2014/main" id="{96D6DD66-8E6A-8697-F38D-48C11F052399}"/>
              </a:ext>
            </a:extLst>
          </p:cNvPr>
          <p:cNvSpPr/>
          <p:nvPr/>
        </p:nvSpPr>
        <p:spPr>
          <a:xfrm>
            <a:off x="2817027" y="5198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1" name="모서리가 둥근 직사각형 1002">
            <a:extLst>
              <a:ext uri="{FF2B5EF4-FFF2-40B4-BE49-F238E27FC236}">
                <a16:creationId xmlns:a16="http://schemas.microsoft.com/office/drawing/2014/main" id="{DA606B8E-6D64-DA32-CE8A-876E1925454D}"/>
              </a:ext>
            </a:extLst>
          </p:cNvPr>
          <p:cNvSpPr/>
          <p:nvPr/>
        </p:nvSpPr>
        <p:spPr>
          <a:xfrm>
            <a:off x="1730878" y="23508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2" name="모서리가 둥근 직사각형 999">
            <a:extLst>
              <a:ext uri="{FF2B5EF4-FFF2-40B4-BE49-F238E27FC236}">
                <a16:creationId xmlns:a16="http://schemas.microsoft.com/office/drawing/2014/main" id="{530EB188-B509-5AB9-E925-526414BB82DE}"/>
              </a:ext>
            </a:extLst>
          </p:cNvPr>
          <p:cNvSpPr/>
          <p:nvPr/>
        </p:nvSpPr>
        <p:spPr>
          <a:xfrm>
            <a:off x="1729920" y="266667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3" name="모서리가 둥근 직사각형 996">
            <a:extLst>
              <a:ext uri="{FF2B5EF4-FFF2-40B4-BE49-F238E27FC236}">
                <a16:creationId xmlns:a16="http://schemas.microsoft.com/office/drawing/2014/main" id="{6102F3CE-6244-17E5-6261-45254E7D5FD7}"/>
              </a:ext>
            </a:extLst>
          </p:cNvPr>
          <p:cNvSpPr/>
          <p:nvPr/>
        </p:nvSpPr>
        <p:spPr>
          <a:xfrm>
            <a:off x="1730878" y="29850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4" name="모서리가 둥근 직사각형 993">
            <a:extLst>
              <a:ext uri="{FF2B5EF4-FFF2-40B4-BE49-F238E27FC236}">
                <a16:creationId xmlns:a16="http://schemas.microsoft.com/office/drawing/2014/main" id="{FB0F97CA-7022-9F72-8436-CB817B055F56}"/>
              </a:ext>
            </a:extLst>
          </p:cNvPr>
          <p:cNvSpPr/>
          <p:nvPr/>
        </p:nvSpPr>
        <p:spPr>
          <a:xfrm>
            <a:off x="1732262" y="330666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5" name="모서리가 둥근 직사각형 990">
            <a:extLst>
              <a:ext uri="{FF2B5EF4-FFF2-40B4-BE49-F238E27FC236}">
                <a16:creationId xmlns:a16="http://schemas.microsoft.com/office/drawing/2014/main" id="{20064D38-F980-8BC2-ADE2-A9E0D53319AA}"/>
              </a:ext>
            </a:extLst>
          </p:cNvPr>
          <p:cNvSpPr/>
          <p:nvPr/>
        </p:nvSpPr>
        <p:spPr>
          <a:xfrm>
            <a:off x="1734041" y="36235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6" name="모서리가 둥근 직사각형 987">
            <a:extLst>
              <a:ext uri="{FF2B5EF4-FFF2-40B4-BE49-F238E27FC236}">
                <a16:creationId xmlns:a16="http://schemas.microsoft.com/office/drawing/2014/main" id="{CAB084AC-4255-E545-7F9E-4B2244CABF59}"/>
              </a:ext>
            </a:extLst>
          </p:cNvPr>
          <p:cNvSpPr/>
          <p:nvPr/>
        </p:nvSpPr>
        <p:spPr>
          <a:xfrm>
            <a:off x="1732262" y="394028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7" name="모서리가 둥근 직사각형 984">
            <a:extLst>
              <a:ext uri="{FF2B5EF4-FFF2-40B4-BE49-F238E27FC236}">
                <a16:creationId xmlns:a16="http://schemas.microsoft.com/office/drawing/2014/main" id="{E36A1D99-0732-E94E-E8CC-440CDB322A6E}"/>
              </a:ext>
            </a:extLst>
          </p:cNvPr>
          <p:cNvSpPr/>
          <p:nvPr/>
        </p:nvSpPr>
        <p:spPr>
          <a:xfrm>
            <a:off x="1728140" y="425844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8" name="모서리가 둥근 직사각형 981">
            <a:extLst>
              <a:ext uri="{FF2B5EF4-FFF2-40B4-BE49-F238E27FC236}">
                <a16:creationId xmlns:a16="http://schemas.microsoft.com/office/drawing/2014/main" id="{323B8511-B586-D956-9B4B-3D8673E03A81}"/>
              </a:ext>
            </a:extLst>
          </p:cNvPr>
          <p:cNvSpPr/>
          <p:nvPr/>
        </p:nvSpPr>
        <p:spPr>
          <a:xfrm>
            <a:off x="1734331" y="458423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9" name="모서리가 둥근 직사각형 978">
            <a:extLst>
              <a:ext uri="{FF2B5EF4-FFF2-40B4-BE49-F238E27FC236}">
                <a16:creationId xmlns:a16="http://schemas.microsoft.com/office/drawing/2014/main" id="{1AA22FD1-8C80-6B02-E333-91D35DF64B54}"/>
              </a:ext>
            </a:extLst>
          </p:cNvPr>
          <p:cNvSpPr/>
          <p:nvPr/>
        </p:nvSpPr>
        <p:spPr>
          <a:xfrm>
            <a:off x="1729460" y="488929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0" name="모서리가 둥근 직사각형 975">
            <a:extLst>
              <a:ext uri="{FF2B5EF4-FFF2-40B4-BE49-F238E27FC236}">
                <a16:creationId xmlns:a16="http://schemas.microsoft.com/office/drawing/2014/main" id="{775FC845-8463-D464-D747-103476B91E64}"/>
              </a:ext>
            </a:extLst>
          </p:cNvPr>
          <p:cNvSpPr/>
          <p:nvPr/>
        </p:nvSpPr>
        <p:spPr>
          <a:xfrm>
            <a:off x="1730337" y="520655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1" name="TextBox 1130">
            <a:extLst>
              <a:ext uri="{FF2B5EF4-FFF2-40B4-BE49-F238E27FC236}">
                <a16:creationId xmlns:a16="http://schemas.microsoft.com/office/drawing/2014/main" id="{AA636CD4-70E5-5D60-BBAE-322D74724904}"/>
              </a:ext>
            </a:extLst>
          </p:cNvPr>
          <p:cNvSpPr txBox="1"/>
          <p:nvPr/>
        </p:nvSpPr>
        <p:spPr>
          <a:xfrm>
            <a:off x="1479697" y="1734532"/>
            <a:ext cx="85206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 험 번 호</a:t>
            </a:r>
          </a:p>
        </p:txBody>
      </p:sp>
      <p:sp>
        <p:nvSpPr>
          <p:cNvPr id="1132" name="직사각형 1131">
            <a:extLst>
              <a:ext uri="{FF2B5EF4-FFF2-40B4-BE49-F238E27FC236}">
                <a16:creationId xmlns:a16="http://schemas.microsoft.com/office/drawing/2014/main" id="{4FD81A06-D469-0EF3-2381-3A567B4275D1}"/>
              </a:ext>
            </a:extLst>
          </p:cNvPr>
          <p:cNvSpPr/>
          <p:nvPr/>
        </p:nvSpPr>
        <p:spPr>
          <a:xfrm>
            <a:off x="1620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3" name="직사각형 1132">
            <a:extLst>
              <a:ext uri="{FF2B5EF4-FFF2-40B4-BE49-F238E27FC236}">
                <a16:creationId xmlns:a16="http://schemas.microsoft.com/office/drawing/2014/main" id="{02FDF60B-6EBC-3424-6344-1ADE8E3A5D21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4" name="모서리가 둥근 직사각형 999">
            <a:extLst>
              <a:ext uri="{FF2B5EF4-FFF2-40B4-BE49-F238E27FC236}">
                <a16:creationId xmlns:a16="http://schemas.microsoft.com/office/drawing/2014/main" id="{AFF66521-69C8-0821-AF90-492B757017CB}"/>
              </a:ext>
            </a:extLst>
          </p:cNvPr>
          <p:cNvSpPr/>
          <p:nvPr/>
        </p:nvSpPr>
        <p:spPr>
          <a:xfrm>
            <a:off x="4023507" y="577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53B374D-5B38-8ACB-FAB5-1A08DBE20D06}"/>
              </a:ext>
            </a:extLst>
          </p:cNvPr>
          <p:cNvSpPr/>
          <p:nvPr/>
        </p:nvSpPr>
        <p:spPr>
          <a:xfrm rot="5400000">
            <a:off x="3978219" y="34237"/>
            <a:ext cx="16785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" name="직선 화살표 연결선 2">
            <a:extLst>
              <a:ext uri="{FF2B5EF4-FFF2-40B4-BE49-F238E27FC236}">
                <a16:creationId xmlns:a16="http://schemas.microsoft.com/office/drawing/2014/main" id="{BEB6D154-7662-8530-5BA9-ACE97A25FF65}"/>
              </a:ext>
            </a:extLst>
          </p:cNvPr>
          <p:cNvCxnSpPr/>
          <p:nvPr/>
        </p:nvCxnSpPr>
        <p:spPr>
          <a:xfrm flipH="1">
            <a:off x="4514658" y="116632"/>
            <a:ext cx="876683" cy="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A12A9095-2013-5CFE-F201-D14516E44B8E}"/>
              </a:ext>
            </a:extLst>
          </p:cNvPr>
          <p:cNvSpPr txBox="1"/>
          <p:nvPr/>
        </p:nvSpPr>
        <p:spPr>
          <a:xfrm>
            <a:off x="5402667" y="24307"/>
            <a:ext cx="22188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매핑용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 사용시 </a:t>
            </a:r>
          </a:p>
        </p:txBody>
      </p:sp>
    </p:spTree>
    <p:extLst>
      <p:ext uri="{BB962C8B-B14F-4D97-AF65-F5344CB8AC3E}">
        <p14:creationId xmlns:p14="http://schemas.microsoft.com/office/powerpoint/2010/main" val="148749425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CB54B4F1-9A73-2828-DB28-52A02BAA2FA1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8" name="직사각형 397">
            <a:extLst>
              <a:ext uri="{FF2B5EF4-FFF2-40B4-BE49-F238E27FC236}">
                <a16:creationId xmlns:a16="http://schemas.microsoft.com/office/drawing/2014/main" id="{95CB088D-BD03-5E4F-C3E8-18D68218EE33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9" name="직사각형 398">
            <a:extLst>
              <a:ext uri="{FF2B5EF4-FFF2-40B4-BE49-F238E27FC236}">
                <a16:creationId xmlns:a16="http://schemas.microsoft.com/office/drawing/2014/main" id="{8BEA159C-33F2-ED65-3508-A6321CF9E030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5D86ED79-EFEF-DC48-3ACD-7B2E4ECE8D9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1" name="직사각형 400">
            <a:extLst>
              <a:ext uri="{FF2B5EF4-FFF2-40B4-BE49-F238E27FC236}">
                <a16:creationId xmlns:a16="http://schemas.microsoft.com/office/drawing/2014/main" id="{4F3B080E-CCFB-75C8-8599-0105BDC7906B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2" name="직사각형 401">
            <a:extLst>
              <a:ext uri="{FF2B5EF4-FFF2-40B4-BE49-F238E27FC236}">
                <a16:creationId xmlns:a16="http://schemas.microsoft.com/office/drawing/2014/main" id="{21E1FA83-32DB-81D3-5645-073CBA47135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3" name="직사각형 402">
            <a:extLst>
              <a:ext uri="{FF2B5EF4-FFF2-40B4-BE49-F238E27FC236}">
                <a16:creationId xmlns:a16="http://schemas.microsoft.com/office/drawing/2014/main" id="{8EA16159-9648-C9D6-FDB1-FB999EC74C28}"/>
              </a:ext>
            </a:extLst>
          </p:cNvPr>
          <p:cNvSpPr/>
          <p:nvPr/>
        </p:nvSpPr>
        <p:spPr>
          <a:xfrm>
            <a:off x="5850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4" name="직사각형 403">
            <a:extLst>
              <a:ext uri="{FF2B5EF4-FFF2-40B4-BE49-F238E27FC236}">
                <a16:creationId xmlns:a16="http://schemas.microsoft.com/office/drawing/2014/main" id="{A5E18B82-C278-6AE0-FB2B-CCE3B47D4F5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7" name="직사각형 406">
            <a:extLst>
              <a:ext uri="{FF2B5EF4-FFF2-40B4-BE49-F238E27FC236}">
                <a16:creationId xmlns:a16="http://schemas.microsoft.com/office/drawing/2014/main" id="{8747A881-7B80-3B11-E8F5-F2BDB810279A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749" name="표 748">
            <a:extLst>
              <a:ext uri="{FF2B5EF4-FFF2-40B4-BE49-F238E27FC236}">
                <a16:creationId xmlns:a16="http://schemas.microsoft.com/office/drawing/2014/main" id="{9E8B2B3B-5248-02E7-D42C-C2BCAD64F569}"/>
              </a:ext>
            </a:extLst>
          </p:cNvPr>
          <p:cNvGraphicFramePr>
            <a:graphicFrameLocks noGrp="1"/>
          </p:cNvGraphicFramePr>
          <p:nvPr/>
        </p:nvGraphicFramePr>
        <p:xfrm>
          <a:off x="3385540" y="487247"/>
          <a:ext cx="1935072" cy="6000076"/>
        </p:xfrm>
        <a:graphic>
          <a:graphicData uri="http://schemas.openxmlformats.org/drawingml/2006/table">
            <a:tbl>
              <a:tblPr/>
              <a:tblGrid>
                <a:gridCol w="505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97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8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750" name="TextBox 749">
            <a:extLst>
              <a:ext uri="{FF2B5EF4-FFF2-40B4-BE49-F238E27FC236}">
                <a16:creationId xmlns:a16="http://schemas.microsoft.com/office/drawing/2014/main" id="{7A496666-BFCE-B0A5-2E35-817AEFFBBAF6}"/>
              </a:ext>
            </a:extLst>
          </p:cNvPr>
          <p:cNvSpPr txBox="1"/>
          <p:nvPr/>
        </p:nvSpPr>
        <p:spPr>
          <a:xfrm>
            <a:off x="908356" y="407534"/>
            <a:ext cx="186432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24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OOO</a:t>
            </a:r>
            <a:r>
              <a:rPr lang="ko-KR" altLang="en-US" sz="2400" dirty="0">
                <a:solidFill>
                  <a:srgbClr val="A45A9E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개론</a:t>
            </a:r>
          </a:p>
        </p:txBody>
      </p:sp>
      <p:sp>
        <p:nvSpPr>
          <p:cNvPr id="751" name="사각형: 둥근 위쪽 모서리 750">
            <a:extLst>
              <a:ext uri="{FF2B5EF4-FFF2-40B4-BE49-F238E27FC236}">
                <a16:creationId xmlns:a16="http://schemas.microsoft.com/office/drawing/2014/main" id="{C83ED860-F4CB-A7C9-82CD-11A1FD1F7AC3}"/>
              </a:ext>
            </a:extLst>
          </p:cNvPr>
          <p:cNvSpPr/>
          <p:nvPr/>
        </p:nvSpPr>
        <p:spPr>
          <a:xfrm rot="16200000">
            <a:off x="658245" y="5749575"/>
            <a:ext cx="667225" cy="628732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A45A9E"/>
              </a:solidFill>
            </a:endParaRPr>
          </a:p>
        </p:txBody>
      </p:sp>
      <p:sp>
        <p:nvSpPr>
          <p:cNvPr id="752" name="사각형: 둥근 모서리 751">
            <a:extLst>
              <a:ext uri="{FF2B5EF4-FFF2-40B4-BE49-F238E27FC236}">
                <a16:creationId xmlns:a16="http://schemas.microsoft.com/office/drawing/2014/main" id="{67A49DE6-FB53-DDE3-625B-D356A1C60DEF}"/>
              </a:ext>
            </a:extLst>
          </p:cNvPr>
          <p:cNvSpPr/>
          <p:nvPr/>
        </p:nvSpPr>
        <p:spPr>
          <a:xfrm>
            <a:off x="677490" y="5724805"/>
            <a:ext cx="2343793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3" name="TextBox 752">
            <a:extLst>
              <a:ext uri="{FF2B5EF4-FFF2-40B4-BE49-F238E27FC236}">
                <a16:creationId xmlns:a16="http://schemas.microsoft.com/office/drawing/2014/main" id="{DA2DDD30-E0FB-3571-1180-EF86D8CABD16}"/>
              </a:ext>
            </a:extLst>
          </p:cNvPr>
          <p:cNvSpPr txBox="1"/>
          <p:nvPr/>
        </p:nvSpPr>
        <p:spPr>
          <a:xfrm>
            <a:off x="723277" y="5852152"/>
            <a:ext cx="65702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A45A9E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754" name="TextBox 753">
            <a:extLst>
              <a:ext uri="{FF2B5EF4-FFF2-40B4-BE49-F238E27FC236}">
                <a16:creationId xmlns:a16="http://schemas.microsoft.com/office/drawing/2014/main" id="{88F0BA74-FAF3-130A-13A1-81F228A73127}"/>
              </a:ext>
            </a:extLst>
          </p:cNvPr>
          <p:cNvSpPr txBox="1"/>
          <p:nvPr/>
        </p:nvSpPr>
        <p:spPr>
          <a:xfrm>
            <a:off x="1511232" y="6185001"/>
            <a:ext cx="1219793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7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cxnSp>
        <p:nvCxnSpPr>
          <p:cNvPr id="755" name="직선 연결선 754">
            <a:extLst>
              <a:ext uri="{FF2B5EF4-FFF2-40B4-BE49-F238E27FC236}">
                <a16:creationId xmlns:a16="http://schemas.microsoft.com/office/drawing/2014/main" id="{4A5BE5A0-237A-1C42-BD3E-F98F20574D69}"/>
              </a:ext>
            </a:extLst>
          </p:cNvPr>
          <p:cNvCxnSpPr>
            <a:cxnSpLocks/>
          </p:cNvCxnSpPr>
          <p:nvPr/>
        </p:nvCxnSpPr>
        <p:spPr>
          <a:xfrm>
            <a:off x="1308626" y="5728029"/>
            <a:ext cx="0" cy="648000"/>
          </a:xfrm>
          <a:prstGeom prst="line">
            <a:avLst/>
          </a:prstGeom>
          <a:ln w="6350">
            <a:solidFill>
              <a:srgbClr val="A45A9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6" name="사각형: 둥근 모서리 755">
            <a:extLst>
              <a:ext uri="{FF2B5EF4-FFF2-40B4-BE49-F238E27FC236}">
                <a16:creationId xmlns:a16="http://schemas.microsoft.com/office/drawing/2014/main" id="{01811982-0555-9C60-AAF2-667B142A290F}"/>
              </a:ext>
            </a:extLst>
          </p:cNvPr>
          <p:cNvSpPr/>
          <p:nvPr/>
        </p:nvSpPr>
        <p:spPr>
          <a:xfrm>
            <a:off x="696301" y="1673032"/>
            <a:ext cx="2331995" cy="3765723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A45A9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7" name="직사각형 756">
            <a:extLst>
              <a:ext uri="{FF2B5EF4-FFF2-40B4-BE49-F238E27FC236}">
                <a16:creationId xmlns:a16="http://schemas.microsoft.com/office/drawing/2014/main" id="{C70DC00C-CAB9-3239-0337-1E9FBD734E33}"/>
              </a:ext>
            </a:extLst>
          </p:cNvPr>
          <p:cNvSpPr/>
          <p:nvPr/>
        </p:nvSpPr>
        <p:spPr>
          <a:xfrm>
            <a:off x="774926" y="1736084"/>
            <a:ext cx="2171043" cy="194750"/>
          </a:xfrm>
          <a:prstGeom prst="rect">
            <a:avLst/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009BDD"/>
              </a:solidFill>
            </a:endParaRPr>
          </a:p>
        </p:txBody>
      </p:sp>
      <p:cxnSp>
        <p:nvCxnSpPr>
          <p:cNvPr id="758" name="직선 연결선 757">
            <a:extLst>
              <a:ext uri="{FF2B5EF4-FFF2-40B4-BE49-F238E27FC236}">
                <a16:creationId xmlns:a16="http://schemas.microsoft.com/office/drawing/2014/main" id="{E8DA5F24-374D-A947-66A8-8B36C373D345}"/>
              </a:ext>
            </a:extLst>
          </p:cNvPr>
          <p:cNvCxnSpPr>
            <a:cxnSpLocks/>
          </p:cNvCxnSpPr>
          <p:nvPr/>
        </p:nvCxnSpPr>
        <p:spPr>
          <a:xfrm>
            <a:off x="769553" y="1977573"/>
            <a:ext cx="2176942" cy="8206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9" name="직선 연결선 758">
            <a:extLst>
              <a:ext uri="{FF2B5EF4-FFF2-40B4-BE49-F238E27FC236}">
                <a16:creationId xmlns:a16="http://schemas.microsoft.com/office/drawing/2014/main" id="{182E52EF-EFDE-05A1-EE1B-6955408DC212}"/>
              </a:ext>
            </a:extLst>
          </p:cNvPr>
          <p:cNvCxnSpPr>
            <a:cxnSpLocks/>
          </p:cNvCxnSpPr>
          <p:nvPr/>
        </p:nvCxnSpPr>
        <p:spPr>
          <a:xfrm flipV="1">
            <a:off x="769553" y="2250242"/>
            <a:ext cx="2176942" cy="4986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0" name="직선 연결선 759">
            <a:extLst>
              <a:ext uri="{FF2B5EF4-FFF2-40B4-BE49-F238E27FC236}">
                <a16:creationId xmlns:a16="http://schemas.microsoft.com/office/drawing/2014/main" id="{2FB3CD33-F9D4-CC38-8C99-39D85FE803B8}"/>
              </a:ext>
            </a:extLst>
          </p:cNvPr>
          <p:cNvCxnSpPr>
            <a:cxnSpLocks/>
          </p:cNvCxnSpPr>
          <p:nvPr/>
        </p:nvCxnSpPr>
        <p:spPr>
          <a:xfrm>
            <a:off x="772643" y="2292450"/>
            <a:ext cx="2173852" cy="13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1" name="직선 연결선 760">
            <a:extLst>
              <a:ext uri="{FF2B5EF4-FFF2-40B4-BE49-F238E27FC236}">
                <a16:creationId xmlns:a16="http://schemas.microsoft.com/office/drawing/2014/main" id="{430DEBD8-4F73-25FB-E0C4-2A40A4EF3087}"/>
              </a:ext>
            </a:extLst>
          </p:cNvPr>
          <p:cNvCxnSpPr>
            <a:cxnSpLocks/>
          </p:cNvCxnSpPr>
          <p:nvPr/>
        </p:nvCxnSpPr>
        <p:spPr>
          <a:xfrm>
            <a:off x="1211593" y="2300834"/>
            <a:ext cx="0" cy="313792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2" name="직선 연결선 761">
            <a:extLst>
              <a:ext uri="{FF2B5EF4-FFF2-40B4-BE49-F238E27FC236}">
                <a16:creationId xmlns:a16="http://schemas.microsoft.com/office/drawing/2014/main" id="{B33B66BC-8279-943C-A647-CF399B6051BA}"/>
              </a:ext>
            </a:extLst>
          </p:cNvPr>
          <p:cNvCxnSpPr>
            <a:cxnSpLocks/>
          </p:cNvCxnSpPr>
          <p:nvPr/>
        </p:nvCxnSpPr>
        <p:spPr>
          <a:xfrm>
            <a:off x="1650542" y="2299628"/>
            <a:ext cx="0" cy="3139127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3" name="직선 연결선 762">
            <a:extLst>
              <a:ext uri="{FF2B5EF4-FFF2-40B4-BE49-F238E27FC236}">
                <a16:creationId xmlns:a16="http://schemas.microsoft.com/office/drawing/2014/main" id="{708DD3FE-4DBC-21DC-CA87-CE38B5B3A6A1}"/>
              </a:ext>
            </a:extLst>
          </p:cNvPr>
          <p:cNvCxnSpPr>
            <a:cxnSpLocks/>
          </p:cNvCxnSpPr>
          <p:nvPr/>
        </p:nvCxnSpPr>
        <p:spPr>
          <a:xfrm>
            <a:off x="2100163" y="2301040"/>
            <a:ext cx="0" cy="31145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4" name="직선 연결선 763">
            <a:extLst>
              <a:ext uri="{FF2B5EF4-FFF2-40B4-BE49-F238E27FC236}">
                <a16:creationId xmlns:a16="http://schemas.microsoft.com/office/drawing/2014/main" id="{28156660-2235-1FAE-849D-106706F59422}"/>
              </a:ext>
            </a:extLst>
          </p:cNvPr>
          <p:cNvCxnSpPr>
            <a:cxnSpLocks/>
          </p:cNvCxnSpPr>
          <p:nvPr/>
        </p:nvCxnSpPr>
        <p:spPr>
          <a:xfrm>
            <a:off x="2538970" y="2297166"/>
            <a:ext cx="0" cy="3133555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5" name="직선 연결선 764">
            <a:extLst>
              <a:ext uri="{FF2B5EF4-FFF2-40B4-BE49-F238E27FC236}">
                <a16:creationId xmlns:a16="http://schemas.microsoft.com/office/drawing/2014/main" id="{299D2809-EBB5-5818-0485-31D9AF798B3D}"/>
              </a:ext>
            </a:extLst>
          </p:cNvPr>
          <p:cNvCxnSpPr>
            <a:cxnSpLocks/>
          </p:cNvCxnSpPr>
          <p:nvPr/>
        </p:nvCxnSpPr>
        <p:spPr>
          <a:xfrm>
            <a:off x="1430038" y="2303216"/>
            <a:ext cx="0" cy="3135539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6" name="직선 연결선 765">
            <a:extLst>
              <a:ext uri="{FF2B5EF4-FFF2-40B4-BE49-F238E27FC236}">
                <a16:creationId xmlns:a16="http://schemas.microsoft.com/office/drawing/2014/main" id="{0E1D702E-4D3B-A15B-89C2-426C1615B0EF}"/>
              </a:ext>
            </a:extLst>
          </p:cNvPr>
          <p:cNvCxnSpPr>
            <a:cxnSpLocks/>
          </p:cNvCxnSpPr>
          <p:nvPr/>
        </p:nvCxnSpPr>
        <p:spPr>
          <a:xfrm>
            <a:off x="2311683" y="2297165"/>
            <a:ext cx="0" cy="313364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7" name="직선 연결선 766">
            <a:extLst>
              <a:ext uri="{FF2B5EF4-FFF2-40B4-BE49-F238E27FC236}">
                <a16:creationId xmlns:a16="http://schemas.microsoft.com/office/drawing/2014/main" id="{F53E088F-8800-0EA4-ED64-0610E2BCE039}"/>
              </a:ext>
            </a:extLst>
          </p:cNvPr>
          <p:cNvCxnSpPr>
            <a:cxnSpLocks/>
          </p:cNvCxnSpPr>
          <p:nvPr/>
        </p:nvCxnSpPr>
        <p:spPr>
          <a:xfrm>
            <a:off x="2747431" y="2310146"/>
            <a:ext cx="0" cy="31145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8" name="직선 연결선 767">
            <a:extLst>
              <a:ext uri="{FF2B5EF4-FFF2-40B4-BE49-F238E27FC236}">
                <a16:creationId xmlns:a16="http://schemas.microsoft.com/office/drawing/2014/main" id="{961AE2E5-2D02-E887-978B-332EBB609A27}"/>
              </a:ext>
            </a:extLst>
          </p:cNvPr>
          <p:cNvCxnSpPr>
            <a:cxnSpLocks/>
          </p:cNvCxnSpPr>
          <p:nvPr/>
        </p:nvCxnSpPr>
        <p:spPr>
          <a:xfrm>
            <a:off x="997270" y="2306803"/>
            <a:ext cx="0" cy="31145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직선 연결선 768">
            <a:extLst>
              <a:ext uri="{FF2B5EF4-FFF2-40B4-BE49-F238E27FC236}">
                <a16:creationId xmlns:a16="http://schemas.microsoft.com/office/drawing/2014/main" id="{EDC85E67-D38A-87C3-1EC3-1DF62474F0AA}"/>
              </a:ext>
            </a:extLst>
          </p:cNvPr>
          <p:cNvCxnSpPr>
            <a:cxnSpLocks/>
          </p:cNvCxnSpPr>
          <p:nvPr/>
        </p:nvCxnSpPr>
        <p:spPr>
          <a:xfrm>
            <a:off x="769554" y="1934513"/>
            <a:ext cx="2176415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0" name="직선 연결선 769">
            <a:extLst>
              <a:ext uri="{FF2B5EF4-FFF2-40B4-BE49-F238E27FC236}">
                <a16:creationId xmlns:a16="http://schemas.microsoft.com/office/drawing/2014/main" id="{077254AC-4BCC-2357-051B-526820CD2856}"/>
              </a:ext>
            </a:extLst>
          </p:cNvPr>
          <p:cNvCxnSpPr>
            <a:cxnSpLocks/>
          </p:cNvCxnSpPr>
          <p:nvPr/>
        </p:nvCxnSpPr>
        <p:spPr>
          <a:xfrm>
            <a:off x="763370" y="1735359"/>
            <a:ext cx="2182599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1" name="직선 연결선 770">
            <a:extLst>
              <a:ext uri="{FF2B5EF4-FFF2-40B4-BE49-F238E27FC236}">
                <a16:creationId xmlns:a16="http://schemas.microsoft.com/office/drawing/2014/main" id="{90A79532-0E14-CC78-A0BA-4DBC34D82DB3}"/>
              </a:ext>
            </a:extLst>
          </p:cNvPr>
          <p:cNvCxnSpPr>
            <a:cxnSpLocks/>
          </p:cNvCxnSpPr>
          <p:nvPr/>
        </p:nvCxnSpPr>
        <p:spPr>
          <a:xfrm>
            <a:off x="1211465" y="1986165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직선 연결선 771">
            <a:extLst>
              <a:ext uri="{FF2B5EF4-FFF2-40B4-BE49-F238E27FC236}">
                <a16:creationId xmlns:a16="http://schemas.microsoft.com/office/drawing/2014/main" id="{82FAC6CB-E2D9-291B-F3E0-E1F773B640BA}"/>
              </a:ext>
            </a:extLst>
          </p:cNvPr>
          <p:cNvCxnSpPr>
            <a:cxnSpLocks/>
          </p:cNvCxnSpPr>
          <p:nvPr/>
        </p:nvCxnSpPr>
        <p:spPr>
          <a:xfrm>
            <a:off x="1650188" y="1985860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직선 연결선 772">
            <a:extLst>
              <a:ext uri="{FF2B5EF4-FFF2-40B4-BE49-F238E27FC236}">
                <a16:creationId xmlns:a16="http://schemas.microsoft.com/office/drawing/2014/main" id="{0507473C-D5A2-59FA-D271-EF14AA3F3F0A}"/>
              </a:ext>
            </a:extLst>
          </p:cNvPr>
          <p:cNvCxnSpPr>
            <a:cxnSpLocks/>
          </p:cNvCxnSpPr>
          <p:nvPr/>
        </p:nvCxnSpPr>
        <p:spPr>
          <a:xfrm>
            <a:off x="2096963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직선 연결선 773">
            <a:extLst>
              <a:ext uri="{FF2B5EF4-FFF2-40B4-BE49-F238E27FC236}">
                <a16:creationId xmlns:a16="http://schemas.microsoft.com/office/drawing/2014/main" id="{591F082C-8947-5C1C-68BC-0556081AD67E}"/>
              </a:ext>
            </a:extLst>
          </p:cNvPr>
          <p:cNvCxnSpPr>
            <a:cxnSpLocks/>
          </p:cNvCxnSpPr>
          <p:nvPr/>
        </p:nvCxnSpPr>
        <p:spPr>
          <a:xfrm>
            <a:off x="2538970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5" name="직선 연결선 774">
            <a:extLst>
              <a:ext uri="{FF2B5EF4-FFF2-40B4-BE49-F238E27FC236}">
                <a16:creationId xmlns:a16="http://schemas.microsoft.com/office/drawing/2014/main" id="{3118BE6B-F341-25DB-A33B-9A1E450F8117}"/>
              </a:ext>
            </a:extLst>
          </p:cNvPr>
          <p:cNvCxnSpPr>
            <a:cxnSpLocks/>
          </p:cNvCxnSpPr>
          <p:nvPr/>
        </p:nvCxnSpPr>
        <p:spPr>
          <a:xfrm>
            <a:off x="1429798" y="1986165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직선 연결선 775">
            <a:extLst>
              <a:ext uri="{FF2B5EF4-FFF2-40B4-BE49-F238E27FC236}">
                <a16:creationId xmlns:a16="http://schemas.microsoft.com/office/drawing/2014/main" id="{F7E617E6-73E1-3983-A261-0696759CC5FF}"/>
              </a:ext>
            </a:extLst>
          </p:cNvPr>
          <p:cNvCxnSpPr>
            <a:cxnSpLocks/>
          </p:cNvCxnSpPr>
          <p:nvPr/>
        </p:nvCxnSpPr>
        <p:spPr>
          <a:xfrm>
            <a:off x="1881748" y="1989858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직선 연결선 776">
            <a:extLst>
              <a:ext uri="{FF2B5EF4-FFF2-40B4-BE49-F238E27FC236}">
                <a16:creationId xmlns:a16="http://schemas.microsoft.com/office/drawing/2014/main" id="{1109D406-8ADF-38C7-5683-5CD3D8B96BDB}"/>
              </a:ext>
            </a:extLst>
          </p:cNvPr>
          <p:cNvCxnSpPr>
            <a:cxnSpLocks/>
          </p:cNvCxnSpPr>
          <p:nvPr/>
        </p:nvCxnSpPr>
        <p:spPr>
          <a:xfrm>
            <a:off x="2314998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8" name="직선 연결선 777">
            <a:extLst>
              <a:ext uri="{FF2B5EF4-FFF2-40B4-BE49-F238E27FC236}">
                <a16:creationId xmlns:a16="http://schemas.microsoft.com/office/drawing/2014/main" id="{56FD9F0C-E2F4-0DB8-DC4D-A3FC9DDC1913}"/>
              </a:ext>
            </a:extLst>
          </p:cNvPr>
          <p:cNvCxnSpPr>
            <a:cxnSpLocks/>
          </p:cNvCxnSpPr>
          <p:nvPr/>
        </p:nvCxnSpPr>
        <p:spPr>
          <a:xfrm>
            <a:off x="993132" y="1986470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9" name="모서리가 둥근 직사각형 1002">
            <a:extLst>
              <a:ext uri="{FF2B5EF4-FFF2-40B4-BE49-F238E27FC236}">
                <a16:creationId xmlns:a16="http://schemas.microsoft.com/office/drawing/2014/main" id="{7275B793-4887-70E4-B9EB-9EE72CD8C79F}"/>
              </a:ext>
            </a:extLst>
          </p:cNvPr>
          <p:cNvSpPr/>
          <p:nvPr/>
        </p:nvSpPr>
        <p:spPr>
          <a:xfrm>
            <a:off x="1076925" y="23532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0" name="모서리가 둥근 직사각형 999">
            <a:extLst>
              <a:ext uri="{FF2B5EF4-FFF2-40B4-BE49-F238E27FC236}">
                <a16:creationId xmlns:a16="http://schemas.microsoft.com/office/drawing/2014/main" id="{0ED978E5-C65F-58F6-1849-3F6E04887207}"/>
              </a:ext>
            </a:extLst>
          </p:cNvPr>
          <p:cNvSpPr/>
          <p:nvPr/>
        </p:nvSpPr>
        <p:spPr>
          <a:xfrm>
            <a:off x="1072744" y="26663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1" name="모서리가 둥근 직사각형 996">
            <a:extLst>
              <a:ext uri="{FF2B5EF4-FFF2-40B4-BE49-F238E27FC236}">
                <a16:creationId xmlns:a16="http://schemas.microsoft.com/office/drawing/2014/main" id="{5E32DDFF-710D-8E12-058C-3D3C71EA2E96}"/>
              </a:ext>
            </a:extLst>
          </p:cNvPr>
          <p:cNvSpPr/>
          <p:nvPr/>
        </p:nvSpPr>
        <p:spPr>
          <a:xfrm>
            <a:off x="1073702" y="2984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2" name="모서리가 둥근 직사각형 993">
            <a:extLst>
              <a:ext uri="{FF2B5EF4-FFF2-40B4-BE49-F238E27FC236}">
                <a16:creationId xmlns:a16="http://schemas.microsoft.com/office/drawing/2014/main" id="{9CE95D5E-29AF-FD94-53A1-866492F933AA}"/>
              </a:ext>
            </a:extLst>
          </p:cNvPr>
          <p:cNvSpPr/>
          <p:nvPr/>
        </p:nvSpPr>
        <p:spPr>
          <a:xfrm>
            <a:off x="1075086" y="32922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3" name="모서리가 둥근 직사각형 990">
            <a:extLst>
              <a:ext uri="{FF2B5EF4-FFF2-40B4-BE49-F238E27FC236}">
                <a16:creationId xmlns:a16="http://schemas.microsoft.com/office/drawing/2014/main" id="{78E2C969-7D94-CADB-C853-CA673F1C5842}"/>
              </a:ext>
            </a:extLst>
          </p:cNvPr>
          <p:cNvSpPr/>
          <p:nvPr/>
        </p:nvSpPr>
        <p:spPr>
          <a:xfrm>
            <a:off x="1076866" y="36091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4" name="모서리가 둥근 직사각형 987">
            <a:extLst>
              <a:ext uri="{FF2B5EF4-FFF2-40B4-BE49-F238E27FC236}">
                <a16:creationId xmlns:a16="http://schemas.microsoft.com/office/drawing/2014/main" id="{7D7ACEFB-A146-03F4-9773-74CA93AD9738}"/>
              </a:ext>
            </a:extLst>
          </p:cNvPr>
          <p:cNvSpPr/>
          <p:nvPr/>
        </p:nvSpPr>
        <p:spPr>
          <a:xfrm>
            <a:off x="1075086" y="392587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5" name="모서리가 둥근 직사각형 984">
            <a:extLst>
              <a:ext uri="{FF2B5EF4-FFF2-40B4-BE49-F238E27FC236}">
                <a16:creationId xmlns:a16="http://schemas.microsoft.com/office/drawing/2014/main" id="{F72C717F-5D3F-12FD-9A6E-6076B1299194}"/>
              </a:ext>
            </a:extLst>
          </p:cNvPr>
          <p:cNvSpPr/>
          <p:nvPr/>
        </p:nvSpPr>
        <p:spPr>
          <a:xfrm>
            <a:off x="1070964" y="42440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6" name="모서리가 둥근 직사각형 981">
            <a:extLst>
              <a:ext uri="{FF2B5EF4-FFF2-40B4-BE49-F238E27FC236}">
                <a16:creationId xmlns:a16="http://schemas.microsoft.com/office/drawing/2014/main" id="{33C7BCAD-74CA-0CD2-C9AE-9CF7A00F04F7}"/>
              </a:ext>
            </a:extLst>
          </p:cNvPr>
          <p:cNvSpPr/>
          <p:nvPr/>
        </p:nvSpPr>
        <p:spPr>
          <a:xfrm>
            <a:off x="1077155" y="45698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7" name="모서리가 둥근 직사각형 978">
            <a:extLst>
              <a:ext uri="{FF2B5EF4-FFF2-40B4-BE49-F238E27FC236}">
                <a16:creationId xmlns:a16="http://schemas.microsoft.com/office/drawing/2014/main" id="{146495C2-1F1F-2C00-0068-11D80066BEB5}"/>
              </a:ext>
            </a:extLst>
          </p:cNvPr>
          <p:cNvSpPr/>
          <p:nvPr/>
        </p:nvSpPr>
        <p:spPr>
          <a:xfrm>
            <a:off x="1072284" y="48791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8" name="모서리가 둥근 직사각형 975">
            <a:extLst>
              <a:ext uri="{FF2B5EF4-FFF2-40B4-BE49-F238E27FC236}">
                <a16:creationId xmlns:a16="http://schemas.microsoft.com/office/drawing/2014/main" id="{991C7AD7-5515-B0E6-D4F9-DE6BD5B96810}"/>
              </a:ext>
            </a:extLst>
          </p:cNvPr>
          <p:cNvSpPr/>
          <p:nvPr/>
        </p:nvSpPr>
        <p:spPr>
          <a:xfrm>
            <a:off x="1073161" y="52020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9" name="모서리가 둥근 직사각형 1002">
            <a:extLst>
              <a:ext uri="{FF2B5EF4-FFF2-40B4-BE49-F238E27FC236}">
                <a16:creationId xmlns:a16="http://schemas.microsoft.com/office/drawing/2014/main" id="{3A2EFFF6-DC98-7A49-E735-3C40955B10FC}"/>
              </a:ext>
            </a:extLst>
          </p:cNvPr>
          <p:cNvSpPr/>
          <p:nvPr/>
        </p:nvSpPr>
        <p:spPr>
          <a:xfrm>
            <a:off x="1299491" y="23532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0" name="모서리가 둥근 직사각형 999">
            <a:extLst>
              <a:ext uri="{FF2B5EF4-FFF2-40B4-BE49-F238E27FC236}">
                <a16:creationId xmlns:a16="http://schemas.microsoft.com/office/drawing/2014/main" id="{138B0D25-4B33-79C1-6D99-79B9CEE208E9}"/>
              </a:ext>
            </a:extLst>
          </p:cNvPr>
          <p:cNvSpPr/>
          <p:nvPr/>
        </p:nvSpPr>
        <p:spPr>
          <a:xfrm>
            <a:off x="1295309" y="26663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1" name="모서리가 둥근 직사각형 996">
            <a:extLst>
              <a:ext uri="{FF2B5EF4-FFF2-40B4-BE49-F238E27FC236}">
                <a16:creationId xmlns:a16="http://schemas.microsoft.com/office/drawing/2014/main" id="{B0AD774A-CAAC-ACAB-97D0-A3B3679C1604}"/>
              </a:ext>
            </a:extLst>
          </p:cNvPr>
          <p:cNvSpPr/>
          <p:nvPr/>
        </p:nvSpPr>
        <p:spPr>
          <a:xfrm>
            <a:off x="1296268" y="2984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2" name="모서리가 둥근 직사각형 993">
            <a:extLst>
              <a:ext uri="{FF2B5EF4-FFF2-40B4-BE49-F238E27FC236}">
                <a16:creationId xmlns:a16="http://schemas.microsoft.com/office/drawing/2014/main" id="{2B882B9F-A019-CCCE-C3D3-00B92E69F142}"/>
              </a:ext>
            </a:extLst>
          </p:cNvPr>
          <p:cNvSpPr/>
          <p:nvPr/>
        </p:nvSpPr>
        <p:spPr>
          <a:xfrm>
            <a:off x="1297651" y="32922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3" name="모서리가 둥근 직사각형 990">
            <a:extLst>
              <a:ext uri="{FF2B5EF4-FFF2-40B4-BE49-F238E27FC236}">
                <a16:creationId xmlns:a16="http://schemas.microsoft.com/office/drawing/2014/main" id="{4DE8214A-0B5F-B23B-205B-D6BB451EA62D}"/>
              </a:ext>
            </a:extLst>
          </p:cNvPr>
          <p:cNvSpPr/>
          <p:nvPr/>
        </p:nvSpPr>
        <p:spPr>
          <a:xfrm>
            <a:off x="1299431" y="36091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4" name="모서리가 둥근 직사각형 987">
            <a:extLst>
              <a:ext uri="{FF2B5EF4-FFF2-40B4-BE49-F238E27FC236}">
                <a16:creationId xmlns:a16="http://schemas.microsoft.com/office/drawing/2014/main" id="{A1244C78-EDDA-11C0-2C31-A9985A6ABCEA}"/>
              </a:ext>
            </a:extLst>
          </p:cNvPr>
          <p:cNvSpPr/>
          <p:nvPr/>
        </p:nvSpPr>
        <p:spPr>
          <a:xfrm>
            <a:off x="1297651" y="392587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5" name="모서리가 둥근 직사각형 984">
            <a:extLst>
              <a:ext uri="{FF2B5EF4-FFF2-40B4-BE49-F238E27FC236}">
                <a16:creationId xmlns:a16="http://schemas.microsoft.com/office/drawing/2014/main" id="{4962514E-8D36-D01B-6F96-38F2DF469D49}"/>
              </a:ext>
            </a:extLst>
          </p:cNvPr>
          <p:cNvSpPr/>
          <p:nvPr/>
        </p:nvSpPr>
        <p:spPr>
          <a:xfrm>
            <a:off x="1293530" y="42440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6" name="모서리가 둥근 직사각형 981">
            <a:extLst>
              <a:ext uri="{FF2B5EF4-FFF2-40B4-BE49-F238E27FC236}">
                <a16:creationId xmlns:a16="http://schemas.microsoft.com/office/drawing/2014/main" id="{62389AB6-B63D-EFE5-157F-52D5E6ECC0C4}"/>
              </a:ext>
            </a:extLst>
          </p:cNvPr>
          <p:cNvSpPr/>
          <p:nvPr/>
        </p:nvSpPr>
        <p:spPr>
          <a:xfrm>
            <a:off x="1299721" y="45698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7" name="모서리가 둥근 직사각형 978">
            <a:extLst>
              <a:ext uri="{FF2B5EF4-FFF2-40B4-BE49-F238E27FC236}">
                <a16:creationId xmlns:a16="http://schemas.microsoft.com/office/drawing/2014/main" id="{C21421DE-03A5-AC09-D5A4-A67288EFB9D0}"/>
              </a:ext>
            </a:extLst>
          </p:cNvPr>
          <p:cNvSpPr/>
          <p:nvPr/>
        </p:nvSpPr>
        <p:spPr>
          <a:xfrm>
            <a:off x="1294849" y="487918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8" name="모서리가 둥근 직사각형 975">
            <a:extLst>
              <a:ext uri="{FF2B5EF4-FFF2-40B4-BE49-F238E27FC236}">
                <a16:creationId xmlns:a16="http://schemas.microsoft.com/office/drawing/2014/main" id="{EF64F2C7-D849-8517-6272-FAF48C045442}"/>
              </a:ext>
            </a:extLst>
          </p:cNvPr>
          <p:cNvSpPr/>
          <p:nvPr/>
        </p:nvSpPr>
        <p:spPr>
          <a:xfrm>
            <a:off x="1295726" y="52020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9" name="모서리가 둥근 직사각형 1002">
            <a:extLst>
              <a:ext uri="{FF2B5EF4-FFF2-40B4-BE49-F238E27FC236}">
                <a16:creationId xmlns:a16="http://schemas.microsoft.com/office/drawing/2014/main" id="{34E394B6-54F9-9F98-03B5-7BCA8D1DF148}"/>
              </a:ext>
            </a:extLst>
          </p:cNvPr>
          <p:cNvSpPr/>
          <p:nvPr/>
        </p:nvSpPr>
        <p:spPr>
          <a:xfrm>
            <a:off x="1515873" y="235687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0" name="모서리가 둥근 직사각형 999">
            <a:extLst>
              <a:ext uri="{FF2B5EF4-FFF2-40B4-BE49-F238E27FC236}">
                <a16:creationId xmlns:a16="http://schemas.microsoft.com/office/drawing/2014/main" id="{32ACD76B-188D-8A68-DCA4-0CCE89C2903C}"/>
              </a:ext>
            </a:extLst>
          </p:cNvPr>
          <p:cNvSpPr/>
          <p:nvPr/>
        </p:nvSpPr>
        <p:spPr>
          <a:xfrm>
            <a:off x="1511692" y="266991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1" name="모서리가 둥근 직사각형 996">
            <a:extLst>
              <a:ext uri="{FF2B5EF4-FFF2-40B4-BE49-F238E27FC236}">
                <a16:creationId xmlns:a16="http://schemas.microsoft.com/office/drawing/2014/main" id="{46AE28B8-EABE-6D5D-A767-032A7B477A13}"/>
              </a:ext>
            </a:extLst>
          </p:cNvPr>
          <p:cNvSpPr/>
          <p:nvPr/>
        </p:nvSpPr>
        <p:spPr>
          <a:xfrm>
            <a:off x="1512650" y="29882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2" name="모서리가 둥근 직사각형 993">
            <a:extLst>
              <a:ext uri="{FF2B5EF4-FFF2-40B4-BE49-F238E27FC236}">
                <a16:creationId xmlns:a16="http://schemas.microsoft.com/office/drawing/2014/main" id="{66E43000-4D89-EF42-B557-6506288B28A8}"/>
              </a:ext>
            </a:extLst>
          </p:cNvPr>
          <p:cNvSpPr/>
          <p:nvPr/>
        </p:nvSpPr>
        <p:spPr>
          <a:xfrm>
            <a:off x="1514034" y="32958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3" name="모서리가 둥근 직사각형 990">
            <a:extLst>
              <a:ext uri="{FF2B5EF4-FFF2-40B4-BE49-F238E27FC236}">
                <a16:creationId xmlns:a16="http://schemas.microsoft.com/office/drawing/2014/main" id="{4D76B401-5997-EE00-A165-38A5EA5F442D}"/>
              </a:ext>
            </a:extLst>
          </p:cNvPr>
          <p:cNvSpPr/>
          <p:nvPr/>
        </p:nvSpPr>
        <p:spPr>
          <a:xfrm>
            <a:off x="1515813" y="361270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4" name="모서리가 둥근 직사각형 987">
            <a:extLst>
              <a:ext uri="{FF2B5EF4-FFF2-40B4-BE49-F238E27FC236}">
                <a16:creationId xmlns:a16="http://schemas.microsoft.com/office/drawing/2014/main" id="{9E65889B-494C-EC66-6CD9-E79B63820BED}"/>
              </a:ext>
            </a:extLst>
          </p:cNvPr>
          <p:cNvSpPr/>
          <p:nvPr/>
        </p:nvSpPr>
        <p:spPr>
          <a:xfrm>
            <a:off x="1514034" y="3929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5" name="모서리가 둥근 직사각형 984">
            <a:extLst>
              <a:ext uri="{FF2B5EF4-FFF2-40B4-BE49-F238E27FC236}">
                <a16:creationId xmlns:a16="http://schemas.microsoft.com/office/drawing/2014/main" id="{FA593BF9-2C0E-6375-1682-B6690A203C9D}"/>
              </a:ext>
            </a:extLst>
          </p:cNvPr>
          <p:cNvSpPr/>
          <p:nvPr/>
        </p:nvSpPr>
        <p:spPr>
          <a:xfrm>
            <a:off x="1509912" y="42476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6" name="모서리가 둥근 직사각형 981">
            <a:extLst>
              <a:ext uri="{FF2B5EF4-FFF2-40B4-BE49-F238E27FC236}">
                <a16:creationId xmlns:a16="http://schemas.microsoft.com/office/drawing/2014/main" id="{B93A2142-43C1-BE6E-D58C-D6DD5C05027A}"/>
              </a:ext>
            </a:extLst>
          </p:cNvPr>
          <p:cNvSpPr/>
          <p:nvPr/>
        </p:nvSpPr>
        <p:spPr>
          <a:xfrm>
            <a:off x="1516103" y="457340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7" name="모서리가 둥근 직사각형 978">
            <a:extLst>
              <a:ext uri="{FF2B5EF4-FFF2-40B4-BE49-F238E27FC236}">
                <a16:creationId xmlns:a16="http://schemas.microsoft.com/office/drawing/2014/main" id="{6C1F3759-9692-A6A7-D6DE-1D3542B7B311}"/>
              </a:ext>
            </a:extLst>
          </p:cNvPr>
          <p:cNvSpPr/>
          <p:nvPr/>
        </p:nvSpPr>
        <p:spPr>
          <a:xfrm>
            <a:off x="1511232" y="488277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8" name="모서리가 둥근 직사각형 975">
            <a:extLst>
              <a:ext uri="{FF2B5EF4-FFF2-40B4-BE49-F238E27FC236}">
                <a16:creationId xmlns:a16="http://schemas.microsoft.com/office/drawing/2014/main" id="{FFC8BD47-09E0-C1A5-B3A8-DD1A86F7914E}"/>
              </a:ext>
            </a:extLst>
          </p:cNvPr>
          <p:cNvSpPr/>
          <p:nvPr/>
        </p:nvSpPr>
        <p:spPr>
          <a:xfrm>
            <a:off x="1512109" y="52056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09" name="모서리가 둥근 직사각형 1002">
            <a:extLst>
              <a:ext uri="{FF2B5EF4-FFF2-40B4-BE49-F238E27FC236}">
                <a16:creationId xmlns:a16="http://schemas.microsoft.com/office/drawing/2014/main" id="{D33FC692-7EA8-E530-87F6-4F288C933F69}"/>
              </a:ext>
            </a:extLst>
          </p:cNvPr>
          <p:cNvSpPr/>
          <p:nvPr/>
        </p:nvSpPr>
        <p:spPr>
          <a:xfrm>
            <a:off x="867254" y="236046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0" name="모서리가 둥근 직사각형 999">
            <a:extLst>
              <a:ext uri="{FF2B5EF4-FFF2-40B4-BE49-F238E27FC236}">
                <a16:creationId xmlns:a16="http://schemas.microsoft.com/office/drawing/2014/main" id="{6953D0F4-E420-4CCB-BACD-81F8F1FA0557}"/>
              </a:ext>
            </a:extLst>
          </p:cNvPr>
          <p:cNvSpPr/>
          <p:nvPr/>
        </p:nvSpPr>
        <p:spPr>
          <a:xfrm>
            <a:off x="856626" y="267350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1" name="모서리가 둥근 직사각형 996">
            <a:extLst>
              <a:ext uri="{FF2B5EF4-FFF2-40B4-BE49-F238E27FC236}">
                <a16:creationId xmlns:a16="http://schemas.microsoft.com/office/drawing/2014/main" id="{27807CC7-B674-2861-C740-3163C73086D5}"/>
              </a:ext>
            </a:extLst>
          </p:cNvPr>
          <p:cNvSpPr/>
          <p:nvPr/>
        </p:nvSpPr>
        <p:spPr>
          <a:xfrm>
            <a:off x="857584" y="299185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2" name="모서리가 둥근 직사각형 993">
            <a:extLst>
              <a:ext uri="{FF2B5EF4-FFF2-40B4-BE49-F238E27FC236}">
                <a16:creationId xmlns:a16="http://schemas.microsoft.com/office/drawing/2014/main" id="{65CB9C83-12D0-871D-8607-A2A0AD190B39}"/>
              </a:ext>
            </a:extLst>
          </p:cNvPr>
          <p:cNvSpPr/>
          <p:nvPr/>
        </p:nvSpPr>
        <p:spPr>
          <a:xfrm>
            <a:off x="858967" y="329942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3" name="모서리가 둥근 직사각형 990">
            <a:extLst>
              <a:ext uri="{FF2B5EF4-FFF2-40B4-BE49-F238E27FC236}">
                <a16:creationId xmlns:a16="http://schemas.microsoft.com/office/drawing/2014/main" id="{990F8758-5E0D-B018-4D0E-D914FECD60AE}"/>
              </a:ext>
            </a:extLst>
          </p:cNvPr>
          <p:cNvSpPr/>
          <p:nvPr/>
        </p:nvSpPr>
        <p:spPr>
          <a:xfrm>
            <a:off x="860747" y="361629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4" name="모서리가 둥근 직사각형 987">
            <a:extLst>
              <a:ext uri="{FF2B5EF4-FFF2-40B4-BE49-F238E27FC236}">
                <a16:creationId xmlns:a16="http://schemas.microsoft.com/office/drawing/2014/main" id="{7D161F65-0F14-3962-87BE-68A86DFA237C}"/>
              </a:ext>
            </a:extLst>
          </p:cNvPr>
          <p:cNvSpPr/>
          <p:nvPr/>
        </p:nvSpPr>
        <p:spPr>
          <a:xfrm>
            <a:off x="858967" y="393304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5" name="모서리가 둥근 직사각형 984">
            <a:extLst>
              <a:ext uri="{FF2B5EF4-FFF2-40B4-BE49-F238E27FC236}">
                <a16:creationId xmlns:a16="http://schemas.microsoft.com/office/drawing/2014/main" id="{A7F10EC2-4214-4102-1E4F-06658E70CC82}"/>
              </a:ext>
            </a:extLst>
          </p:cNvPr>
          <p:cNvSpPr/>
          <p:nvPr/>
        </p:nvSpPr>
        <p:spPr>
          <a:xfrm>
            <a:off x="854846" y="425120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6" name="모서리가 둥근 직사각형 981">
            <a:extLst>
              <a:ext uri="{FF2B5EF4-FFF2-40B4-BE49-F238E27FC236}">
                <a16:creationId xmlns:a16="http://schemas.microsoft.com/office/drawing/2014/main" id="{1AFB4475-B873-390B-C839-3D6DD2BBD217}"/>
              </a:ext>
            </a:extLst>
          </p:cNvPr>
          <p:cNvSpPr/>
          <p:nvPr/>
        </p:nvSpPr>
        <p:spPr>
          <a:xfrm>
            <a:off x="861037" y="457699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7" name="모서리가 둥근 직사각형 978">
            <a:extLst>
              <a:ext uri="{FF2B5EF4-FFF2-40B4-BE49-F238E27FC236}">
                <a16:creationId xmlns:a16="http://schemas.microsoft.com/office/drawing/2014/main" id="{E63F668B-54C2-D7C5-66F4-4C67A6A6AF07}"/>
              </a:ext>
            </a:extLst>
          </p:cNvPr>
          <p:cNvSpPr/>
          <p:nvPr/>
        </p:nvSpPr>
        <p:spPr>
          <a:xfrm>
            <a:off x="856165" y="488636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8" name="모서리가 둥근 직사각형 975">
            <a:extLst>
              <a:ext uri="{FF2B5EF4-FFF2-40B4-BE49-F238E27FC236}">
                <a16:creationId xmlns:a16="http://schemas.microsoft.com/office/drawing/2014/main" id="{08FDBA48-E362-5A63-0416-3B0C93E3C99C}"/>
              </a:ext>
            </a:extLst>
          </p:cNvPr>
          <p:cNvSpPr/>
          <p:nvPr/>
        </p:nvSpPr>
        <p:spPr>
          <a:xfrm>
            <a:off x="857043" y="520025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19" name="모서리가 둥근 직사각형 1002">
            <a:extLst>
              <a:ext uri="{FF2B5EF4-FFF2-40B4-BE49-F238E27FC236}">
                <a16:creationId xmlns:a16="http://schemas.microsoft.com/office/drawing/2014/main" id="{454B3C85-411E-CF01-4B35-44395B74A97A}"/>
              </a:ext>
            </a:extLst>
          </p:cNvPr>
          <p:cNvSpPr/>
          <p:nvPr/>
        </p:nvSpPr>
        <p:spPr>
          <a:xfrm>
            <a:off x="2170045" y="23420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0" name="모서리가 둥근 직사각형 999">
            <a:extLst>
              <a:ext uri="{FF2B5EF4-FFF2-40B4-BE49-F238E27FC236}">
                <a16:creationId xmlns:a16="http://schemas.microsoft.com/office/drawing/2014/main" id="{E43350F1-DE44-232E-980C-2DBF7E84CDE5}"/>
              </a:ext>
            </a:extLst>
          </p:cNvPr>
          <p:cNvSpPr/>
          <p:nvPr/>
        </p:nvSpPr>
        <p:spPr>
          <a:xfrm>
            <a:off x="2169086" y="265788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1" name="모서리가 둥근 직사각형 996">
            <a:extLst>
              <a:ext uri="{FF2B5EF4-FFF2-40B4-BE49-F238E27FC236}">
                <a16:creationId xmlns:a16="http://schemas.microsoft.com/office/drawing/2014/main" id="{F5D3E9C5-6919-3B0A-3E19-25E3499FD0F5}"/>
              </a:ext>
            </a:extLst>
          </p:cNvPr>
          <p:cNvSpPr/>
          <p:nvPr/>
        </p:nvSpPr>
        <p:spPr>
          <a:xfrm>
            <a:off x="2170045" y="29762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2" name="모서리가 둥근 직사각형 993">
            <a:extLst>
              <a:ext uri="{FF2B5EF4-FFF2-40B4-BE49-F238E27FC236}">
                <a16:creationId xmlns:a16="http://schemas.microsoft.com/office/drawing/2014/main" id="{DA10D9E8-8C0B-19D9-6ADC-2706033E58FB}"/>
              </a:ext>
            </a:extLst>
          </p:cNvPr>
          <p:cNvSpPr/>
          <p:nvPr/>
        </p:nvSpPr>
        <p:spPr>
          <a:xfrm>
            <a:off x="2171428" y="32978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3" name="모서리가 둥근 직사각형 990">
            <a:extLst>
              <a:ext uri="{FF2B5EF4-FFF2-40B4-BE49-F238E27FC236}">
                <a16:creationId xmlns:a16="http://schemas.microsoft.com/office/drawing/2014/main" id="{4B784B87-05C5-1021-B2D3-7B663F5FB7BB}"/>
              </a:ext>
            </a:extLst>
          </p:cNvPr>
          <p:cNvSpPr/>
          <p:nvPr/>
        </p:nvSpPr>
        <p:spPr>
          <a:xfrm>
            <a:off x="2173208" y="361474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4" name="모서리가 둥근 직사각형 987">
            <a:extLst>
              <a:ext uri="{FF2B5EF4-FFF2-40B4-BE49-F238E27FC236}">
                <a16:creationId xmlns:a16="http://schemas.microsoft.com/office/drawing/2014/main" id="{01EA8869-1F82-D2FB-8912-78D2555AC67D}"/>
              </a:ext>
            </a:extLst>
          </p:cNvPr>
          <p:cNvSpPr/>
          <p:nvPr/>
        </p:nvSpPr>
        <p:spPr>
          <a:xfrm>
            <a:off x="2171428" y="39314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5" name="모서리가 둥근 직사각형 984">
            <a:extLst>
              <a:ext uri="{FF2B5EF4-FFF2-40B4-BE49-F238E27FC236}">
                <a16:creationId xmlns:a16="http://schemas.microsoft.com/office/drawing/2014/main" id="{005BC5B3-891A-4D71-D2B5-37BDAB04FBBC}"/>
              </a:ext>
            </a:extLst>
          </p:cNvPr>
          <p:cNvSpPr/>
          <p:nvPr/>
        </p:nvSpPr>
        <p:spPr>
          <a:xfrm>
            <a:off x="2167306" y="424965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6" name="모서리가 둥근 직사각형 981">
            <a:extLst>
              <a:ext uri="{FF2B5EF4-FFF2-40B4-BE49-F238E27FC236}">
                <a16:creationId xmlns:a16="http://schemas.microsoft.com/office/drawing/2014/main" id="{F99821C1-7167-5C32-21C9-756B2C7701FC}"/>
              </a:ext>
            </a:extLst>
          </p:cNvPr>
          <p:cNvSpPr/>
          <p:nvPr/>
        </p:nvSpPr>
        <p:spPr>
          <a:xfrm>
            <a:off x="2173497" y="45754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7" name="모서리가 둥근 직사각형 978">
            <a:extLst>
              <a:ext uri="{FF2B5EF4-FFF2-40B4-BE49-F238E27FC236}">
                <a16:creationId xmlns:a16="http://schemas.microsoft.com/office/drawing/2014/main" id="{4D56B9E5-52A7-5BAF-771B-6B8729B61388}"/>
              </a:ext>
            </a:extLst>
          </p:cNvPr>
          <p:cNvSpPr/>
          <p:nvPr/>
        </p:nvSpPr>
        <p:spPr>
          <a:xfrm>
            <a:off x="2168626" y="488050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8" name="모서리가 둥근 직사각형 975">
            <a:extLst>
              <a:ext uri="{FF2B5EF4-FFF2-40B4-BE49-F238E27FC236}">
                <a16:creationId xmlns:a16="http://schemas.microsoft.com/office/drawing/2014/main" id="{7E09B4B1-129E-5571-C505-C43166B7E7CA}"/>
              </a:ext>
            </a:extLst>
          </p:cNvPr>
          <p:cNvSpPr/>
          <p:nvPr/>
        </p:nvSpPr>
        <p:spPr>
          <a:xfrm>
            <a:off x="2169503" y="51977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29" name="모서리가 둥근 직사각형 1002">
            <a:extLst>
              <a:ext uri="{FF2B5EF4-FFF2-40B4-BE49-F238E27FC236}">
                <a16:creationId xmlns:a16="http://schemas.microsoft.com/office/drawing/2014/main" id="{8E786A1F-2849-E227-F704-4189F444E842}"/>
              </a:ext>
            </a:extLst>
          </p:cNvPr>
          <p:cNvSpPr/>
          <p:nvPr/>
        </p:nvSpPr>
        <p:spPr>
          <a:xfrm>
            <a:off x="2392610" y="23420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0" name="모서리가 둥근 직사각형 999">
            <a:extLst>
              <a:ext uri="{FF2B5EF4-FFF2-40B4-BE49-F238E27FC236}">
                <a16:creationId xmlns:a16="http://schemas.microsoft.com/office/drawing/2014/main" id="{0A51E3C9-2927-01FA-E0B0-5939F3DCCCE0}"/>
              </a:ext>
            </a:extLst>
          </p:cNvPr>
          <p:cNvSpPr/>
          <p:nvPr/>
        </p:nvSpPr>
        <p:spPr>
          <a:xfrm>
            <a:off x="2391652" y="265788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1" name="모서리가 둥근 직사각형 996">
            <a:extLst>
              <a:ext uri="{FF2B5EF4-FFF2-40B4-BE49-F238E27FC236}">
                <a16:creationId xmlns:a16="http://schemas.microsoft.com/office/drawing/2014/main" id="{009CB80E-333C-D5DE-13DE-762CF76CE770}"/>
              </a:ext>
            </a:extLst>
          </p:cNvPr>
          <p:cNvSpPr/>
          <p:nvPr/>
        </p:nvSpPr>
        <p:spPr>
          <a:xfrm>
            <a:off x="2392610" y="297624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2" name="모서리가 둥근 직사각형 993">
            <a:extLst>
              <a:ext uri="{FF2B5EF4-FFF2-40B4-BE49-F238E27FC236}">
                <a16:creationId xmlns:a16="http://schemas.microsoft.com/office/drawing/2014/main" id="{9DBA9682-EB42-FC99-77A7-D270DA881C52}"/>
              </a:ext>
            </a:extLst>
          </p:cNvPr>
          <p:cNvSpPr/>
          <p:nvPr/>
        </p:nvSpPr>
        <p:spPr>
          <a:xfrm>
            <a:off x="2393993" y="32978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3" name="모서리가 둥근 직사각형 990">
            <a:extLst>
              <a:ext uri="{FF2B5EF4-FFF2-40B4-BE49-F238E27FC236}">
                <a16:creationId xmlns:a16="http://schemas.microsoft.com/office/drawing/2014/main" id="{1E3983A8-8D7B-603B-145D-C3A25E46620E}"/>
              </a:ext>
            </a:extLst>
          </p:cNvPr>
          <p:cNvSpPr/>
          <p:nvPr/>
        </p:nvSpPr>
        <p:spPr>
          <a:xfrm>
            <a:off x="2395773" y="361474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987">
            <a:extLst>
              <a:ext uri="{FF2B5EF4-FFF2-40B4-BE49-F238E27FC236}">
                <a16:creationId xmlns:a16="http://schemas.microsoft.com/office/drawing/2014/main" id="{AD2704C3-5DA5-BA09-D553-D8C40789C052}"/>
              </a:ext>
            </a:extLst>
          </p:cNvPr>
          <p:cNvSpPr/>
          <p:nvPr/>
        </p:nvSpPr>
        <p:spPr>
          <a:xfrm>
            <a:off x="2393993" y="39314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984">
            <a:extLst>
              <a:ext uri="{FF2B5EF4-FFF2-40B4-BE49-F238E27FC236}">
                <a16:creationId xmlns:a16="http://schemas.microsoft.com/office/drawing/2014/main" id="{0284C2A7-2D6F-54E4-6937-FB31ECC62294}"/>
              </a:ext>
            </a:extLst>
          </p:cNvPr>
          <p:cNvSpPr/>
          <p:nvPr/>
        </p:nvSpPr>
        <p:spPr>
          <a:xfrm>
            <a:off x="2389872" y="424965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6" name="모서리가 둥근 직사각형 981">
            <a:extLst>
              <a:ext uri="{FF2B5EF4-FFF2-40B4-BE49-F238E27FC236}">
                <a16:creationId xmlns:a16="http://schemas.microsoft.com/office/drawing/2014/main" id="{D7A1F93F-BFCB-6403-987C-0C6A2DC09137}"/>
              </a:ext>
            </a:extLst>
          </p:cNvPr>
          <p:cNvSpPr/>
          <p:nvPr/>
        </p:nvSpPr>
        <p:spPr>
          <a:xfrm>
            <a:off x="2396063" y="45754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978">
            <a:extLst>
              <a:ext uri="{FF2B5EF4-FFF2-40B4-BE49-F238E27FC236}">
                <a16:creationId xmlns:a16="http://schemas.microsoft.com/office/drawing/2014/main" id="{CC11EB6B-DC77-DAB1-5E92-94D10F53814E}"/>
              </a:ext>
            </a:extLst>
          </p:cNvPr>
          <p:cNvSpPr/>
          <p:nvPr/>
        </p:nvSpPr>
        <p:spPr>
          <a:xfrm>
            <a:off x="2391191" y="488949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975">
            <a:extLst>
              <a:ext uri="{FF2B5EF4-FFF2-40B4-BE49-F238E27FC236}">
                <a16:creationId xmlns:a16="http://schemas.microsoft.com/office/drawing/2014/main" id="{95224442-C6E8-18B1-6EDE-99BF452ED50C}"/>
              </a:ext>
            </a:extLst>
          </p:cNvPr>
          <p:cNvSpPr/>
          <p:nvPr/>
        </p:nvSpPr>
        <p:spPr>
          <a:xfrm>
            <a:off x="2392068" y="520676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1002">
            <a:extLst>
              <a:ext uri="{FF2B5EF4-FFF2-40B4-BE49-F238E27FC236}">
                <a16:creationId xmlns:a16="http://schemas.microsoft.com/office/drawing/2014/main" id="{EC25518A-1107-D9CC-C1AD-B47CDA073AB1}"/>
              </a:ext>
            </a:extLst>
          </p:cNvPr>
          <p:cNvSpPr/>
          <p:nvPr/>
        </p:nvSpPr>
        <p:spPr>
          <a:xfrm>
            <a:off x="2608994" y="234562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모서리가 둥근 직사각형 999">
            <a:extLst>
              <a:ext uri="{FF2B5EF4-FFF2-40B4-BE49-F238E27FC236}">
                <a16:creationId xmlns:a16="http://schemas.microsoft.com/office/drawing/2014/main" id="{CE6ADD0D-3526-D018-BEA6-19CC50809D61}"/>
              </a:ext>
            </a:extLst>
          </p:cNvPr>
          <p:cNvSpPr/>
          <p:nvPr/>
        </p:nvSpPr>
        <p:spPr>
          <a:xfrm>
            <a:off x="2608035" y="266147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996">
            <a:extLst>
              <a:ext uri="{FF2B5EF4-FFF2-40B4-BE49-F238E27FC236}">
                <a16:creationId xmlns:a16="http://schemas.microsoft.com/office/drawing/2014/main" id="{58E8A67F-2ACA-B49F-CC64-0A619C350A67}"/>
              </a:ext>
            </a:extLst>
          </p:cNvPr>
          <p:cNvSpPr/>
          <p:nvPr/>
        </p:nvSpPr>
        <p:spPr>
          <a:xfrm>
            <a:off x="2608994" y="297982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993">
            <a:extLst>
              <a:ext uri="{FF2B5EF4-FFF2-40B4-BE49-F238E27FC236}">
                <a16:creationId xmlns:a16="http://schemas.microsoft.com/office/drawing/2014/main" id="{0A3558EF-2343-B0BF-06B3-16133370F5BA}"/>
              </a:ext>
            </a:extLst>
          </p:cNvPr>
          <p:cNvSpPr/>
          <p:nvPr/>
        </p:nvSpPr>
        <p:spPr>
          <a:xfrm>
            <a:off x="2610377" y="3301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990">
            <a:extLst>
              <a:ext uri="{FF2B5EF4-FFF2-40B4-BE49-F238E27FC236}">
                <a16:creationId xmlns:a16="http://schemas.microsoft.com/office/drawing/2014/main" id="{8A8971B8-8304-F1F3-9EF7-278BE7A364D0}"/>
              </a:ext>
            </a:extLst>
          </p:cNvPr>
          <p:cNvSpPr/>
          <p:nvPr/>
        </p:nvSpPr>
        <p:spPr>
          <a:xfrm>
            <a:off x="2612157" y="361833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4" name="모서리가 둥근 직사각형 987">
            <a:extLst>
              <a:ext uri="{FF2B5EF4-FFF2-40B4-BE49-F238E27FC236}">
                <a16:creationId xmlns:a16="http://schemas.microsoft.com/office/drawing/2014/main" id="{FE734C4B-9DD1-41BC-9C62-A5E9AF3CFA6C}"/>
              </a:ext>
            </a:extLst>
          </p:cNvPr>
          <p:cNvSpPr/>
          <p:nvPr/>
        </p:nvSpPr>
        <p:spPr>
          <a:xfrm>
            <a:off x="2610377" y="393508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984">
            <a:extLst>
              <a:ext uri="{FF2B5EF4-FFF2-40B4-BE49-F238E27FC236}">
                <a16:creationId xmlns:a16="http://schemas.microsoft.com/office/drawing/2014/main" id="{142CB07E-8575-866C-D21E-8684799B2DD6}"/>
              </a:ext>
            </a:extLst>
          </p:cNvPr>
          <p:cNvSpPr/>
          <p:nvPr/>
        </p:nvSpPr>
        <p:spPr>
          <a:xfrm>
            <a:off x="2606255" y="425324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981">
            <a:extLst>
              <a:ext uri="{FF2B5EF4-FFF2-40B4-BE49-F238E27FC236}">
                <a16:creationId xmlns:a16="http://schemas.microsoft.com/office/drawing/2014/main" id="{4076C9F3-7BCC-F1B3-CD50-5EFDE86FF913}"/>
              </a:ext>
            </a:extLst>
          </p:cNvPr>
          <p:cNvSpPr/>
          <p:nvPr/>
        </p:nvSpPr>
        <p:spPr>
          <a:xfrm>
            <a:off x="2612447" y="457902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978">
            <a:extLst>
              <a:ext uri="{FF2B5EF4-FFF2-40B4-BE49-F238E27FC236}">
                <a16:creationId xmlns:a16="http://schemas.microsoft.com/office/drawing/2014/main" id="{4E942E06-DA71-3BCC-FC54-B37D26E515F4}"/>
              </a:ext>
            </a:extLst>
          </p:cNvPr>
          <p:cNvSpPr/>
          <p:nvPr/>
        </p:nvSpPr>
        <p:spPr>
          <a:xfrm>
            <a:off x="2607575" y="489308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8" name="모서리가 둥근 직사각형 975">
            <a:extLst>
              <a:ext uri="{FF2B5EF4-FFF2-40B4-BE49-F238E27FC236}">
                <a16:creationId xmlns:a16="http://schemas.microsoft.com/office/drawing/2014/main" id="{6003F541-15B0-2718-7399-B14C1DAE1B32}"/>
              </a:ext>
            </a:extLst>
          </p:cNvPr>
          <p:cNvSpPr/>
          <p:nvPr/>
        </p:nvSpPr>
        <p:spPr>
          <a:xfrm>
            <a:off x="2608452" y="520135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모서리가 둥근 직사각형 1002">
            <a:extLst>
              <a:ext uri="{FF2B5EF4-FFF2-40B4-BE49-F238E27FC236}">
                <a16:creationId xmlns:a16="http://schemas.microsoft.com/office/drawing/2014/main" id="{03249F11-A2D9-1DA9-147F-4A09EE59683B}"/>
              </a:ext>
            </a:extLst>
          </p:cNvPr>
          <p:cNvSpPr/>
          <p:nvPr/>
        </p:nvSpPr>
        <p:spPr>
          <a:xfrm>
            <a:off x="1947479" y="23492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모서리가 둥근 직사각형 999">
            <a:extLst>
              <a:ext uri="{FF2B5EF4-FFF2-40B4-BE49-F238E27FC236}">
                <a16:creationId xmlns:a16="http://schemas.microsoft.com/office/drawing/2014/main" id="{A597543E-36CD-B983-3DFD-B6941FBA6AD4}"/>
              </a:ext>
            </a:extLst>
          </p:cNvPr>
          <p:cNvSpPr/>
          <p:nvPr/>
        </p:nvSpPr>
        <p:spPr>
          <a:xfrm>
            <a:off x="1946521" y="266506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1" name="모서리가 둥근 직사각형 996">
            <a:extLst>
              <a:ext uri="{FF2B5EF4-FFF2-40B4-BE49-F238E27FC236}">
                <a16:creationId xmlns:a16="http://schemas.microsoft.com/office/drawing/2014/main" id="{0C633AEA-BA2D-70D5-24EB-C6113D0966C5}"/>
              </a:ext>
            </a:extLst>
          </p:cNvPr>
          <p:cNvSpPr/>
          <p:nvPr/>
        </p:nvSpPr>
        <p:spPr>
          <a:xfrm>
            <a:off x="1947479" y="2983418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모서리가 둥근 직사각형 993">
            <a:extLst>
              <a:ext uri="{FF2B5EF4-FFF2-40B4-BE49-F238E27FC236}">
                <a16:creationId xmlns:a16="http://schemas.microsoft.com/office/drawing/2014/main" id="{06E71F7E-80F8-0D77-706D-2AC5C29F1EB0}"/>
              </a:ext>
            </a:extLst>
          </p:cNvPr>
          <p:cNvSpPr/>
          <p:nvPr/>
        </p:nvSpPr>
        <p:spPr>
          <a:xfrm>
            <a:off x="1948863" y="330504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3" name="모서리가 둥근 직사각형 990">
            <a:extLst>
              <a:ext uri="{FF2B5EF4-FFF2-40B4-BE49-F238E27FC236}">
                <a16:creationId xmlns:a16="http://schemas.microsoft.com/office/drawing/2014/main" id="{7B8C2E75-C46D-A361-4A3A-7814A3838BFB}"/>
              </a:ext>
            </a:extLst>
          </p:cNvPr>
          <p:cNvSpPr/>
          <p:nvPr/>
        </p:nvSpPr>
        <p:spPr>
          <a:xfrm>
            <a:off x="1950642" y="362192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4" name="모서리가 둥근 직사각형 987">
            <a:extLst>
              <a:ext uri="{FF2B5EF4-FFF2-40B4-BE49-F238E27FC236}">
                <a16:creationId xmlns:a16="http://schemas.microsoft.com/office/drawing/2014/main" id="{6371CD3D-6DC7-F28E-8E40-CDCD6730C2A6}"/>
              </a:ext>
            </a:extLst>
          </p:cNvPr>
          <p:cNvSpPr/>
          <p:nvPr/>
        </p:nvSpPr>
        <p:spPr>
          <a:xfrm>
            <a:off x="1948863" y="393866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5" name="모서리가 둥근 직사각형 984">
            <a:extLst>
              <a:ext uri="{FF2B5EF4-FFF2-40B4-BE49-F238E27FC236}">
                <a16:creationId xmlns:a16="http://schemas.microsoft.com/office/drawing/2014/main" id="{4507C5D8-0B80-6538-EA64-90AD7D0719F5}"/>
              </a:ext>
            </a:extLst>
          </p:cNvPr>
          <p:cNvSpPr/>
          <p:nvPr/>
        </p:nvSpPr>
        <p:spPr>
          <a:xfrm>
            <a:off x="1944741" y="425683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6" name="모서리가 둥근 직사각형 981">
            <a:extLst>
              <a:ext uri="{FF2B5EF4-FFF2-40B4-BE49-F238E27FC236}">
                <a16:creationId xmlns:a16="http://schemas.microsoft.com/office/drawing/2014/main" id="{AB4F0247-FEDC-B1EC-5EC0-92B603B7C737}"/>
              </a:ext>
            </a:extLst>
          </p:cNvPr>
          <p:cNvSpPr/>
          <p:nvPr/>
        </p:nvSpPr>
        <p:spPr>
          <a:xfrm>
            <a:off x="1950932" y="4582616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모서리가 둥근 직사각형 978">
            <a:extLst>
              <a:ext uri="{FF2B5EF4-FFF2-40B4-BE49-F238E27FC236}">
                <a16:creationId xmlns:a16="http://schemas.microsoft.com/office/drawing/2014/main" id="{E0092FB5-45F6-EE8E-3970-0BD6B2E5C4A1}"/>
              </a:ext>
            </a:extLst>
          </p:cNvPr>
          <p:cNvSpPr/>
          <p:nvPr/>
        </p:nvSpPr>
        <p:spPr>
          <a:xfrm>
            <a:off x="1946061" y="488767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모서리가 둥근 직사각형 975">
            <a:extLst>
              <a:ext uri="{FF2B5EF4-FFF2-40B4-BE49-F238E27FC236}">
                <a16:creationId xmlns:a16="http://schemas.microsoft.com/office/drawing/2014/main" id="{357A76D8-C9FA-055A-3D67-5CF85CF8B0D9}"/>
              </a:ext>
            </a:extLst>
          </p:cNvPr>
          <p:cNvSpPr/>
          <p:nvPr/>
        </p:nvSpPr>
        <p:spPr>
          <a:xfrm>
            <a:off x="1946938" y="5204940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TextBox 858">
            <a:extLst>
              <a:ext uri="{FF2B5EF4-FFF2-40B4-BE49-F238E27FC236}">
                <a16:creationId xmlns:a16="http://schemas.microsoft.com/office/drawing/2014/main" id="{6EE8B8C4-2AE9-4928-2A16-1D6C160FE95B}"/>
              </a:ext>
            </a:extLst>
          </p:cNvPr>
          <p:cNvSpPr txBox="1"/>
          <p:nvPr/>
        </p:nvSpPr>
        <p:spPr>
          <a:xfrm>
            <a:off x="776536" y="167853"/>
            <a:ext cx="22188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필기고사 답안지</a:t>
            </a:r>
          </a:p>
        </p:txBody>
      </p:sp>
      <p:sp>
        <p:nvSpPr>
          <p:cNvPr id="860" name="사각형: 둥근 모서리 859">
            <a:extLst>
              <a:ext uri="{FF2B5EF4-FFF2-40B4-BE49-F238E27FC236}">
                <a16:creationId xmlns:a16="http://schemas.microsoft.com/office/drawing/2014/main" id="{983B2D83-2FF5-2E8F-95CC-8DCE23F2E789}"/>
              </a:ext>
            </a:extLst>
          </p:cNvPr>
          <p:cNvSpPr/>
          <p:nvPr/>
        </p:nvSpPr>
        <p:spPr>
          <a:xfrm>
            <a:off x="7782049" y="487247"/>
            <a:ext cx="1693624" cy="5877526"/>
          </a:xfrm>
          <a:prstGeom prst="roundRect">
            <a:avLst>
              <a:gd name="adj" fmla="val 3699"/>
            </a:avLst>
          </a:prstGeom>
          <a:solidFill>
            <a:srgbClr val="F6F1F7"/>
          </a:solidFill>
          <a:ln w="12700">
            <a:solidFill>
              <a:srgbClr val="B888B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600" dirty="0">
              <a:solidFill>
                <a:schemeClr val="tx1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TextBox 860">
            <a:extLst>
              <a:ext uri="{FF2B5EF4-FFF2-40B4-BE49-F238E27FC236}">
                <a16:creationId xmlns:a16="http://schemas.microsoft.com/office/drawing/2014/main" id="{2D7D1EE8-8350-AD37-9C56-2B75677CF65F}"/>
              </a:ext>
            </a:extLst>
          </p:cNvPr>
          <p:cNvSpPr txBox="1"/>
          <p:nvPr/>
        </p:nvSpPr>
        <p:spPr>
          <a:xfrm>
            <a:off x="7764827" y="562564"/>
            <a:ext cx="1752042" cy="52937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2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■ 작성 유의사항</a:t>
            </a:r>
            <a:endParaRPr lang="en-US" altLang="ko-KR" sz="12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fontAlgn="base"/>
            <a:endParaRPr lang="en-US" altLang="ko-KR" sz="1200" dirty="0">
              <a:ea typeface="나눔고딕" panose="020D0604000000000000" pitchFamily="50" charset="-127"/>
            </a:endParaRPr>
          </a:p>
          <a:p>
            <a:pPr fontAlgn="base"/>
            <a:r>
              <a:rPr lang="en-US" altLang="ko-KR" sz="1100" dirty="0"/>
              <a:t>1. </a:t>
            </a:r>
            <a:r>
              <a:rPr lang="ko-KR" altLang="en-US" sz="1100" dirty="0"/>
              <a:t>답안지 기재</a:t>
            </a:r>
            <a:r>
              <a:rPr lang="en-US" altLang="ko-KR" sz="1100" dirty="0"/>
              <a:t>· </a:t>
            </a:r>
            <a:r>
              <a:rPr lang="ko-KR" altLang="en-US" sz="1100" dirty="0" err="1"/>
              <a:t>마킹시에는</a:t>
            </a:r>
            <a:r>
              <a:rPr lang="ko-KR" altLang="en-US" sz="1100" dirty="0"/>
              <a:t> 반드시 컴퓨터용 사인펜을 사용해야 합니다</a:t>
            </a:r>
            <a:r>
              <a:rPr lang="en-US" altLang="ko-KR" sz="1100" dirty="0"/>
              <a:t>.</a:t>
            </a:r>
          </a:p>
          <a:p>
            <a:pPr fontAlgn="base"/>
            <a:endParaRPr lang="ko-KR" altLang="en-US" sz="1100" dirty="0"/>
          </a:p>
          <a:p>
            <a:pPr fontAlgn="base"/>
            <a:r>
              <a:rPr lang="en-US" altLang="ko-KR" sz="1100" dirty="0"/>
              <a:t>2. </a:t>
            </a:r>
            <a:r>
              <a:rPr lang="ko-KR" altLang="en-US" sz="1100" dirty="0"/>
              <a:t>응시과목란의 </a:t>
            </a:r>
            <a:r>
              <a:rPr lang="ko-KR" altLang="en-US" sz="1100" dirty="0" err="1"/>
              <a:t>종목명을</a:t>
            </a:r>
            <a:r>
              <a:rPr lang="ko-KR" altLang="en-US" sz="1100" dirty="0"/>
              <a:t> 반드시 확인 바랍니다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3. </a:t>
            </a:r>
            <a:r>
              <a:rPr lang="ko-KR" altLang="en-US" sz="1100" dirty="0"/>
              <a:t>수험번호란은 </a:t>
            </a:r>
            <a:r>
              <a:rPr lang="ko-KR" altLang="en-US" sz="1100" dirty="0" err="1"/>
              <a:t>수험자</a:t>
            </a:r>
            <a:r>
              <a:rPr lang="ko-KR" altLang="en-US" sz="1100" dirty="0"/>
              <a:t> 본인의 수험번호를 숫자로 기재합니다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4. </a:t>
            </a:r>
            <a:r>
              <a:rPr lang="ko-KR" altLang="en-US" sz="1100" dirty="0"/>
              <a:t>성명란은 </a:t>
            </a:r>
            <a:r>
              <a:rPr lang="ko-KR" altLang="en-US" sz="1100" dirty="0" err="1"/>
              <a:t>수험자</a:t>
            </a:r>
            <a:r>
              <a:rPr lang="ko-KR" altLang="en-US" sz="1100" dirty="0"/>
              <a:t> 본인의 성명을 </a:t>
            </a:r>
            <a:r>
              <a:rPr lang="ko-KR" altLang="en-US" sz="1100" dirty="0" err="1"/>
              <a:t>정자체로</a:t>
            </a:r>
            <a:r>
              <a:rPr lang="ko-KR" altLang="en-US" sz="1100" dirty="0"/>
              <a:t> 기재합니다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/>
            <a:endParaRPr lang="en-US" altLang="ko-KR" sz="1100" dirty="0"/>
          </a:p>
          <a:p>
            <a:pPr fontAlgn="base"/>
            <a:r>
              <a:rPr lang="en-US" altLang="ko-KR" sz="1100" dirty="0"/>
              <a:t>5. </a:t>
            </a:r>
            <a:r>
              <a:rPr lang="ko-KR" altLang="en-US" sz="1100" dirty="0"/>
              <a:t>응시과목 미확인</a:t>
            </a:r>
            <a:r>
              <a:rPr lang="en-US" altLang="ko-KR" sz="1100" dirty="0"/>
              <a:t>, </a:t>
            </a:r>
            <a:r>
              <a:rPr lang="ko-KR" altLang="en-US" sz="1100" dirty="0"/>
              <a:t>수험번호 및 성명 </a:t>
            </a:r>
            <a:r>
              <a:rPr lang="ko-KR" altLang="en-US" sz="1100" dirty="0" err="1"/>
              <a:t>미기재</a:t>
            </a:r>
            <a:r>
              <a:rPr lang="en-US" altLang="ko-KR" sz="1100" dirty="0"/>
              <a:t>, </a:t>
            </a:r>
          </a:p>
          <a:p>
            <a:pPr fontAlgn="base"/>
            <a:r>
              <a:rPr lang="ko-KR" altLang="en-US" sz="1100" dirty="0"/>
              <a:t>답안표기란의 </a:t>
            </a:r>
            <a:r>
              <a:rPr lang="ko-KR" altLang="en-US" sz="1100" dirty="0" err="1"/>
              <a:t>마킹누락</a:t>
            </a:r>
            <a:r>
              <a:rPr lang="en-US" altLang="ko-KR" sz="1100" dirty="0"/>
              <a:t>, </a:t>
            </a:r>
            <a:r>
              <a:rPr lang="ko-KR" altLang="en-US" sz="1100" dirty="0" err="1"/>
              <a:t>마킹착오</a:t>
            </a:r>
            <a:r>
              <a:rPr lang="en-US" altLang="ko-KR" sz="1100" dirty="0"/>
              <a:t>, </a:t>
            </a:r>
            <a:r>
              <a:rPr lang="ko-KR" altLang="en-US" sz="1100" dirty="0"/>
              <a:t>불완전 </a:t>
            </a:r>
            <a:r>
              <a:rPr lang="ko-KR" altLang="en-US" sz="1100" dirty="0" err="1"/>
              <a:t>마킹</a:t>
            </a:r>
            <a:r>
              <a:rPr lang="ko-KR" altLang="en-US" sz="1100" dirty="0"/>
              <a:t> 등 답안지 작성 시 발생한 실수는 수험생의 귀책사유에 해당하므로 답안지 작성에 유의 바랍니다</a:t>
            </a:r>
            <a:r>
              <a:rPr lang="en-US" altLang="ko-KR" sz="1100" dirty="0"/>
              <a:t>.</a:t>
            </a:r>
            <a:endParaRPr lang="ko-KR" altLang="en-US" sz="1100" dirty="0"/>
          </a:p>
          <a:p>
            <a:pPr fontAlgn="base" latinLnBrk="0"/>
            <a:endParaRPr lang="en-US" altLang="ko-KR" sz="1100" dirty="0"/>
          </a:p>
          <a:p>
            <a:pPr fontAlgn="base" latinLnBrk="0"/>
            <a:r>
              <a:rPr lang="en-US" altLang="ko-KR" sz="1100" dirty="0"/>
              <a:t>※</a:t>
            </a:r>
            <a:r>
              <a:rPr lang="ko-KR" altLang="en-US" sz="1100" dirty="0"/>
              <a:t>답안 표기 예시 </a:t>
            </a:r>
            <a:r>
              <a:rPr lang="en-US" altLang="ko-KR" sz="1100" dirty="0"/>
              <a:t>:    </a:t>
            </a:r>
            <a:r>
              <a:rPr lang="ko-KR" altLang="en-US" sz="1100" dirty="0"/>
              <a:t>올바른 표기</a:t>
            </a:r>
            <a:r>
              <a:rPr lang="en-US" altLang="ko-KR" sz="1100" dirty="0"/>
              <a:t>: </a:t>
            </a:r>
            <a:r>
              <a:rPr lang="ko-KR" altLang="en-US" sz="1100" dirty="0"/>
              <a:t>●</a:t>
            </a:r>
          </a:p>
          <a:p>
            <a:pPr fontAlgn="base" latinLnBrk="0"/>
            <a:r>
              <a:rPr lang="ko-KR" altLang="en-US" sz="1000" u="sng" dirty="0"/>
              <a:t>“잘못된 표기</a:t>
            </a:r>
            <a:r>
              <a:rPr lang="en-US" altLang="ko-KR" sz="1000" u="sng" dirty="0"/>
              <a:t>: </a:t>
            </a:r>
            <a:r>
              <a:rPr lang="ko-KR" altLang="en-US" sz="1000" u="sng" dirty="0"/>
              <a:t>◯ ◐ ◑ ◉ </a:t>
            </a:r>
            <a:r>
              <a:rPr lang="en-US" altLang="ko-KR" sz="1000" u="sng" dirty="0"/>
              <a:t>Ø”</a:t>
            </a:r>
            <a:endParaRPr lang="ko-KR" altLang="en-US" sz="1000" dirty="0"/>
          </a:p>
        </p:txBody>
      </p:sp>
      <p:grpSp>
        <p:nvGrpSpPr>
          <p:cNvPr id="862" name="그룹 861">
            <a:extLst>
              <a:ext uri="{FF2B5EF4-FFF2-40B4-BE49-F238E27FC236}">
                <a16:creationId xmlns:a16="http://schemas.microsoft.com/office/drawing/2014/main" id="{011702B9-F4FC-B829-6584-B444301175B0}"/>
              </a:ext>
            </a:extLst>
          </p:cNvPr>
          <p:cNvGrpSpPr/>
          <p:nvPr/>
        </p:nvGrpSpPr>
        <p:grpSpPr>
          <a:xfrm>
            <a:off x="4041469" y="838121"/>
            <a:ext cx="1124253" cy="103492"/>
            <a:chOff x="4088904" y="952852"/>
            <a:chExt cx="1124253" cy="103492"/>
          </a:xfrm>
        </p:grpSpPr>
        <p:sp>
          <p:nvSpPr>
            <p:cNvPr id="863" name="모서리가 둥근 직사각형 1251">
              <a:extLst>
                <a:ext uri="{FF2B5EF4-FFF2-40B4-BE49-F238E27FC236}">
                  <a16:creationId xmlns:a16="http://schemas.microsoft.com/office/drawing/2014/main" id="{00DB74AF-ADC6-0632-8829-8CCE1CD99711}"/>
                </a:ext>
              </a:extLst>
            </p:cNvPr>
            <p:cNvSpPr/>
            <p:nvPr/>
          </p:nvSpPr>
          <p:spPr>
            <a:xfrm>
              <a:off x="4088904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4" name="모서리가 둥근 직사각형 1252">
              <a:extLst>
                <a:ext uri="{FF2B5EF4-FFF2-40B4-BE49-F238E27FC236}">
                  <a16:creationId xmlns:a16="http://schemas.microsoft.com/office/drawing/2014/main" id="{0032DCAB-3E6B-AEE6-2FA1-18B24C102A51}"/>
                </a:ext>
              </a:extLst>
            </p:cNvPr>
            <p:cNvSpPr/>
            <p:nvPr/>
          </p:nvSpPr>
          <p:spPr>
            <a:xfrm>
              <a:off x="4350178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5" name="모서리가 둥근 직사각형 1253">
              <a:extLst>
                <a:ext uri="{FF2B5EF4-FFF2-40B4-BE49-F238E27FC236}">
                  <a16:creationId xmlns:a16="http://schemas.microsoft.com/office/drawing/2014/main" id="{7726653D-6154-5D97-DF75-C5A07D5070C0}"/>
                </a:ext>
              </a:extLst>
            </p:cNvPr>
            <p:cNvSpPr/>
            <p:nvPr/>
          </p:nvSpPr>
          <p:spPr>
            <a:xfrm>
              <a:off x="4603761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1254">
              <a:extLst>
                <a:ext uri="{FF2B5EF4-FFF2-40B4-BE49-F238E27FC236}">
                  <a16:creationId xmlns:a16="http://schemas.microsoft.com/office/drawing/2014/main" id="{8C3729FB-35D9-03B3-6903-5A6836441B11}"/>
                </a:ext>
              </a:extLst>
            </p:cNvPr>
            <p:cNvSpPr/>
            <p:nvPr/>
          </p:nvSpPr>
          <p:spPr>
            <a:xfrm>
              <a:off x="4861190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1255">
              <a:extLst>
                <a:ext uri="{FF2B5EF4-FFF2-40B4-BE49-F238E27FC236}">
                  <a16:creationId xmlns:a16="http://schemas.microsoft.com/office/drawing/2014/main" id="{01DF8EDC-1062-D4BC-EE28-BEBBAAB63F97}"/>
                </a:ext>
              </a:extLst>
            </p:cNvPr>
            <p:cNvSpPr/>
            <p:nvPr/>
          </p:nvSpPr>
          <p:spPr>
            <a:xfrm>
              <a:off x="5117102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8" name="그룹 867">
            <a:extLst>
              <a:ext uri="{FF2B5EF4-FFF2-40B4-BE49-F238E27FC236}">
                <a16:creationId xmlns:a16="http://schemas.microsoft.com/office/drawing/2014/main" id="{A3131741-32A8-E084-F2D0-41A09FAF7F9A}"/>
              </a:ext>
            </a:extLst>
          </p:cNvPr>
          <p:cNvGrpSpPr/>
          <p:nvPr/>
        </p:nvGrpSpPr>
        <p:grpSpPr>
          <a:xfrm>
            <a:off x="4041469" y="1124315"/>
            <a:ext cx="1124253" cy="103492"/>
            <a:chOff x="4088904" y="1239046"/>
            <a:chExt cx="1124253" cy="103492"/>
          </a:xfrm>
        </p:grpSpPr>
        <p:sp>
          <p:nvSpPr>
            <p:cNvPr id="869" name="모서리가 둥근 직사각형 1262">
              <a:extLst>
                <a:ext uri="{FF2B5EF4-FFF2-40B4-BE49-F238E27FC236}">
                  <a16:creationId xmlns:a16="http://schemas.microsoft.com/office/drawing/2014/main" id="{71947D02-E9DD-8BA5-D8F6-4593D6F3AA09}"/>
                </a:ext>
              </a:extLst>
            </p:cNvPr>
            <p:cNvSpPr/>
            <p:nvPr/>
          </p:nvSpPr>
          <p:spPr>
            <a:xfrm>
              <a:off x="4088904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0" name="모서리가 둥근 직사각형 1263">
              <a:extLst>
                <a:ext uri="{FF2B5EF4-FFF2-40B4-BE49-F238E27FC236}">
                  <a16:creationId xmlns:a16="http://schemas.microsoft.com/office/drawing/2014/main" id="{D7307C12-DBD1-2AFC-836B-0C47B2E57CF8}"/>
                </a:ext>
              </a:extLst>
            </p:cNvPr>
            <p:cNvSpPr/>
            <p:nvPr/>
          </p:nvSpPr>
          <p:spPr>
            <a:xfrm>
              <a:off x="4350178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1264">
              <a:extLst>
                <a:ext uri="{FF2B5EF4-FFF2-40B4-BE49-F238E27FC236}">
                  <a16:creationId xmlns:a16="http://schemas.microsoft.com/office/drawing/2014/main" id="{D56A56CF-1B03-86D1-862A-7CD5A4404EA1}"/>
                </a:ext>
              </a:extLst>
            </p:cNvPr>
            <p:cNvSpPr/>
            <p:nvPr/>
          </p:nvSpPr>
          <p:spPr>
            <a:xfrm>
              <a:off x="4603761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1265">
              <a:extLst>
                <a:ext uri="{FF2B5EF4-FFF2-40B4-BE49-F238E27FC236}">
                  <a16:creationId xmlns:a16="http://schemas.microsoft.com/office/drawing/2014/main" id="{B29E5DD7-6EB2-3DAB-496C-2A14013CF4E5}"/>
                </a:ext>
              </a:extLst>
            </p:cNvPr>
            <p:cNvSpPr/>
            <p:nvPr/>
          </p:nvSpPr>
          <p:spPr>
            <a:xfrm>
              <a:off x="4861190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3" name="모서리가 둥근 직사각형 1266">
              <a:extLst>
                <a:ext uri="{FF2B5EF4-FFF2-40B4-BE49-F238E27FC236}">
                  <a16:creationId xmlns:a16="http://schemas.microsoft.com/office/drawing/2014/main" id="{62568CD1-41EA-8AB1-A837-009CF42796AD}"/>
                </a:ext>
              </a:extLst>
            </p:cNvPr>
            <p:cNvSpPr/>
            <p:nvPr/>
          </p:nvSpPr>
          <p:spPr>
            <a:xfrm>
              <a:off x="5117102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4" name="그룹 873">
            <a:extLst>
              <a:ext uri="{FF2B5EF4-FFF2-40B4-BE49-F238E27FC236}">
                <a16:creationId xmlns:a16="http://schemas.microsoft.com/office/drawing/2014/main" id="{9CA72FD6-EFDB-EC1A-6027-6DC7129F7581}"/>
              </a:ext>
            </a:extLst>
          </p:cNvPr>
          <p:cNvGrpSpPr/>
          <p:nvPr/>
        </p:nvGrpSpPr>
        <p:grpSpPr>
          <a:xfrm>
            <a:off x="4041469" y="1410509"/>
            <a:ext cx="1124253" cy="103492"/>
            <a:chOff x="4088904" y="1525240"/>
            <a:chExt cx="1124253" cy="103492"/>
          </a:xfrm>
        </p:grpSpPr>
        <p:sp>
          <p:nvSpPr>
            <p:cNvPr id="875" name="모서리가 둥근 직사각형 1268">
              <a:extLst>
                <a:ext uri="{FF2B5EF4-FFF2-40B4-BE49-F238E27FC236}">
                  <a16:creationId xmlns:a16="http://schemas.microsoft.com/office/drawing/2014/main" id="{FB9D60DF-DEE4-24B1-86E6-312F5D580CC2}"/>
                </a:ext>
              </a:extLst>
            </p:cNvPr>
            <p:cNvSpPr/>
            <p:nvPr/>
          </p:nvSpPr>
          <p:spPr>
            <a:xfrm>
              <a:off x="4088904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6" name="모서리가 둥근 직사각형 1269">
              <a:extLst>
                <a:ext uri="{FF2B5EF4-FFF2-40B4-BE49-F238E27FC236}">
                  <a16:creationId xmlns:a16="http://schemas.microsoft.com/office/drawing/2014/main" id="{B5480DC6-F896-4178-2370-22C077783852}"/>
                </a:ext>
              </a:extLst>
            </p:cNvPr>
            <p:cNvSpPr/>
            <p:nvPr/>
          </p:nvSpPr>
          <p:spPr>
            <a:xfrm>
              <a:off x="4350178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7" name="모서리가 둥근 직사각형 1270">
              <a:extLst>
                <a:ext uri="{FF2B5EF4-FFF2-40B4-BE49-F238E27FC236}">
                  <a16:creationId xmlns:a16="http://schemas.microsoft.com/office/drawing/2014/main" id="{5CFFE369-89FD-9599-2327-72E2B53B7D18}"/>
                </a:ext>
              </a:extLst>
            </p:cNvPr>
            <p:cNvSpPr/>
            <p:nvPr/>
          </p:nvSpPr>
          <p:spPr>
            <a:xfrm>
              <a:off x="4603761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1271">
              <a:extLst>
                <a:ext uri="{FF2B5EF4-FFF2-40B4-BE49-F238E27FC236}">
                  <a16:creationId xmlns:a16="http://schemas.microsoft.com/office/drawing/2014/main" id="{7C21967C-B68A-6A49-C9F4-CA41CF23AD17}"/>
                </a:ext>
              </a:extLst>
            </p:cNvPr>
            <p:cNvSpPr/>
            <p:nvPr/>
          </p:nvSpPr>
          <p:spPr>
            <a:xfrm>
              <a:off x="4861190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1272">
              <a:extLst>
                <a:ext uri="{FF2B5EF4-FFF2-40B4-BE49-F238E27FC236}">
                  <a16:creationId xmlns:a16="http://schemas.microsoft.com/office/drawing/2014/main" id="{EA776EC7-F05A-EA86-2C5E-773056A20135}"/>
                </a:ext>
              </a:extLst>
            </p:cNvPr>
            <p:cNvSpPr/>
            <p:nvPr/>
          </p:nvSpPr>
          <p:spPr>
            <a:xfrm>
              <a:off x="5117102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>
            <a:extLst>
              <a:ext uri="{FF2B5EF4-FFF2-40B4-BE49-F238E27FC236}">
                <a16:creationId xmlns:a16="http://schemas.microsoft.com/office/drawing/2014/main" id="{16BE0069-ED8F-7FBE-F032-43B040F864EA}"/>
              </a:ext>
            </a:extLst>
          </p:cNvPr>
          <p:cNvGrpSpPr/>
          <p:nvPr/>
        </p:nvGrpSpPr>
        <p:grpSpPr>
          <a:xfrm>
            <a:off x="4041469" y="1696703"/>
            <a:ext cx="1124253" cy="103492"/>
            <a:chOff x="4088904" y="1811434"/>
            <a:chExt cx="1124253" cy="103492"/>
          </a:xfrm>
        </p:grpSpPr>
        <p:sp>
          <p:nvSpPr>
            <p:cNvPr id="881" name="모서리가 둥근 직사각형 1274">
              <a:extLst>
                <a:ext uri="{FF2B5EF4-FFF2-40B4-BE49-F238E27FC236}">
                  <a16:creationId xmlns:a16="http://schemas.microsoft.com/office/drawing/2014/main" id="{5B7666B2-2797-1016-5B49-81EC8C8CBD4B}"/>
                </a:ext>
              </a:extLst>
            </p:cNvPr>
            <p:cNvSpPr/>
            <p:nvPr/>
          </p:nvSpPr>
          <p:spPr>
            <a:xfrm>
              <a:off x="4088904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1275">
              <a:extLst>
                <a:ext uri="{FF2B5EF4-FFF2-40B4-BE49-F238E27FC236}">
                  <a16:creationId xmlns:a16="http://schemas.microsoft.com/office/drawing/2014/main" id="{419120ED-8373-C495-981F-0F12107E8422}"/>
                </a:ext>
              </a:extLst>
            </p:cNvPr>
            <p:cNvSpPr/>
            <p:nvPr/>
          </p:nvSpPr>
          <p:spPr>
            <a:xfrm>
              <a:off x="4350178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1276">
              <a:extLst>
                <a:ext uri="{FF2B5EF4-FFF2-40B4-BE49-F238E27FC236}">
                  <a16:creationId xmlns:a16="http://schemas.microsoft.com/office/drawing/2014/main" id="{A7A562E5-E553-CC31-8384-9419C151B6FE}"/>
                </a:ext>
              </a:extLst>
            </p:cNvPr>
            <p:cNvSpPr/>
            <p:nvPr/>
          </p:nvSpPr>
          <p:spPr>
            <a:xfrm>
              <a:off x="4603761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4" name="모서리가 둥근 직사각형 1277">
              <a:extLst>
                <a:ext uri="{FF2B5EF4-FFF2-40B4-BE49-F238E27FC236}">
                  <a16:creationId xmlns:a16="http://schemas.microsoft.com/office/drawing/2014/main" id="{B8B8617F-AF93-F58A-0BFE-EFF7A965DE38}"/>
                </a:ext>
              </a:extLst>
            </p:cNvPr>
            <p:cNvSpPr/>
            <p:nvPr/>
          </p:nvSpPr>
          <p:spPr>
            <a:xfrm>
              <a:off x="4861190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5" name="모서리가 둥근 직사각형 1278">
              <a:extLst>
                <a:ext uri="{FF2B5EF4-FFF2-40B4-BE49-F238E27FC236}">
                  <a16:creationId xmlns:a16="http://schemas.microsoft.com/office/drawing/2014/main" id="{2ECA6C2E-A69D-436F-233D-8FA09F3C593F}"/>
                </a:ext>
              </a:extLst>
            </p:cNvPr>
            <p:cNvSpPr/>
            <p:nvPr/>
          </p:nvSpPr>
          <p:spPr>
            <a:xfrm>
              <a:off x="5117102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6" name="그룹 885">
            <a:extLst>
              <a:ext uri="{FF2B5EF4-FFF2-40B4-BE49-F238E27FC236}">
                <a16:creationId xmlns:a16="http://schemas.microsoft.com/office/drawing/2014/main" id="{24301354-3993-0C56-6117-A51802E64C0E}"/>
              </a:ext>
            </a:extLst>
          </p:cNvPr>
          <p:cNvGrpSpPr/>
          <p:nvPr/>
        </p:nvGrpSpPr>
        <p:grpSpPr>
          <a:xfrm>
            <a:off x="4041469" y="1982897"/>
            <a:ext cx="1124253" cy="103492"/>
            <a:chOff x="4088904" y="2097628"/>
            <a:chExt cx="1124253" cy="103492"/>
          </a:xfrm>
        </p:grpSpPr>
        <p:sp>
          <p:nvSpPr>
            <p:cNvPr id="887" name="모서리가 둥근 직사각형 1280">
              <a:extLst>
                <a:ext uri="{FF2B5EF4-FFF2-40B4-BE49-F238E27FC236}">
                  <a16:creationId xmlns:a16="http://schemas.microsoft.com/office/drawing/2014/main" id="{05C06DCC-708E-5932-D617-8903856D3F14}"/>
                </a:ext>
              </a:extLst>
            </p:cNvPr>
            <p:cNvSpPr/>
            <p:nvPr/>
          </p:nvSpPr>
          <p:spPr>
            <a:xfrm>
              <a:off x="4088904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8" name="모서리가 둥근 직사각형 1281">
              <a:extLst>
                <a:ext uri="{FF2B5EF4-FFF2-40B4-BE49-F238E27FC236}">
                  <a16:creationId xmlns:a16="http://schemas.microsoft.com/office/drawing/2014/main" id="{6D1411A0-D638-008B-C497-12D0CD7A656F}"/>
                </a:ext>
              </a:extLst>
            </p:cNvPr>
            <p:cNvSpPr/>
            <p:nvPr/>
          </p:nvSpPr>
          <p:spPr>
            <a:xfrm>
              <a:off x="4350178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9" name="모서리가 둥근 직사각형 1282">
              <a:extLst>
                <a:ext uri="{FF2B5EF4-FFF2-40B4-BE49-F238E27FC236}">
                  <a16:creationId xmlns:a16="http://schemas.microsoft.com/office/drawing/2014/main" id="{F9A21F1D-CDC0-113C-C4FD-008ACE171F20}"/>
                </a:ext>
              </a:extLst>
            </p:cNvPr>
            <p:cNvSpPr/>
            <p:nvPr/>
          </p:nvSpPr>
          <p:spPr>
            <a:xfrm>
              <a:off x="4603761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1283">
              <a:extLst>
                <a:ext uri="{FF2B5EF4-FFF2-40B4-BE49-F238E27FC236}">
                  <a16:creationId xmlns:a16="http://schemas.microsoft.com/office/drawing/2014/main" id="{7074A47A-1354-4A7F-9719-7DE44990D4A2}"/>
                </a:ext>
              </a:extLst>
            </p:cNvPr>
            <p:cNvSpPr/>
            <p:nvPr/>
          </p:nvSpPr>
          <p:spPr>
            <a:xfrm>
              <a:off x="4861190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1284">
              <a:extLst>
                <a:ext uri="{FF2B5EF4-FFF2-40B4-BE49-F238E27FC236}">
                  <a16:creationId xmlns:a16="http://schemas.microsoft.com/office/drawing/2014/main" id="{9FA73587-EAC1-046E-354B-1C47114D1EF2}"/>
                </a:ext>
              </a:extLst>
            </p:cNvPr>
            <p:cNvSpPr/>
            <p:nvPr/>
          </p:nvSpPr>
          <p:spPr>
            <a:xfrm>
              <a:off x="5117102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>
            <a:extLst>
              <a:ext uri="{FF2B5EF4-FFF2-40B4-BE49-F238E27FC236}">
                <a16:creationId xmlns:a16="http://schemas.microsoft.com/office/drawing/2014/main" id="{C7CF84B3-B856-4D1D-D3CD-70ECC52EBFF3}"/>
              </a:ext>
            </a:extLst>
          </p:cNvPr>
          <p:cNvGrpSpPr/>
          <p:nvPr/>
        </p:nvGrpSpPr>
        <p:grpSpPr>
          <a:xfrm>
            <a:off x="4041469" y="2269091"/>
            <a:ext cx="1124253" cy="103492"/>
            <a:chOff x="4088904" y="2383822"/>
            <a:chExt cx="1124253" cy="103492"/>
          </a:xfrm>
        </p:grpSpPr>
        <p:sp>
          <p:nvSpPr>
            <p:cNvPr id="893" name="모서리가 둥근 직사각형 1286">
              <a:extLst>
                <a:ext uri="{FF2B5EF4-FFF2-40B4-BE49-F238E27FC236}">
                  <a16:creationId xmlns:a16="http://schemas.microsoft.com/office/drawing/2014/main" id="{09E34FC8-8272-5F98-81AC-95E84F8B15A1}"/>
                </a:ext>
              </a:extLst>
            </p:cNvPr>
            <p:cNvSpPr/>
            <p:nvPr/>
          </p:nvSpPr>
          <p:spPr>
            <a:xfrm>
              <a:off x="4088904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1287">
              <a:extLst>
                <a:ext uri="{FF2B5EF4-FFF2-40B4-BE49-F238E27FC236}">
                  <a16:creationId xmlns:a16="http://schemas.microsoft.com/office/drawing/2014/main" id="{98C1AE11-5608-4EAB-51E6-8FAEAA1BCB4F}"/>
                </a:ext>
              </a:extLst>
            </p:cNvPr>
            <p:cNvSpPr/>
            <p:nvPr/>
          </p:nvSpPr>
          <p:spPr>
            <a:xfrm>
              <a:off x="4350178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1288">
              <a:extLst>
                <a:ext uri="{FF2B5EF4-FFF2-40B4-BE49-F238E27FC236}">
                  <a16:creationId xmlns:a16="http://schemas.microsoft.com/office/drawing/2014/main" id="{0CE3FC6D-8659-956F-CD1B-0169B1EF65C4}"/>
                </a:ext>
              </a:extLst>
            </p:cNvPr>
            <p:cNvSpPr/>
            <p:nvPr/>
          </p:nvSpPr>
          <p:spPr>
            <a:xfrm>
              <a:off x="4603761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6" name="모서리가 둥근 직사각형 1289">
              <a:extLst>
                <a:ext uri="{FF2B5EF4-FFF2-40B4-BE49-F238E27FC236}">
                  <a16:creationId xmlns:a16="http://schemas.microsoft.com/office/drawing/2014/main" id="{6D095953-B2AD-91E9-8CAD-6ED8AA5648D5}"/>
                </a:ext>
              </a:extLst>
            </p:cNvPr>
            <p:cNvSpPr/>
            <p:nvPr/>
          </p:nvSpPr>
          <p:spPr>
            <a:xfrm>
              <a:off x="4861190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7" name="모서리가 둥근 직사각형 1290">
              <a:extLst>
                <a:ext uri="{FF2B5EF4-FFF2-40B4-BE49-F238E27FC236}">
                  <a16:creationId xmlns:a16="http://schemas.microsoft.com/office/drawing/2014/main" id="{77E8E1BE-CAE0-B7BC-64AB-B4CE45F09478}"/>
                </a:ext>
              </a:extLst>
            </p:cNvPr>
            <p:cNvSpPr/>
            <p:nvPr/>
          </p:nvSpPr>
          <p:spPr>
            <a:xfrm>
              <a:off x="5117102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8" name="그룹 897">
            <a:extLst>
              <a:ext uri="{FF2B5EF4-FFF2-40B4-BE49-F238E27FC236}">
                <a16:creationId xmlns:a16="http://schemas.microsoft.com/office/drawing/2014/main" id="{557350C2-B71C-C3FA-F788-914154169237}"/>
              </a:ext>
            </a:extLst>
          </p:cNvPr>
          <p:cNvGrpSpPr/>
          <p:nvPr/>
        </p:nvGrpSpPr>
        <p:grpSpPr>
          <a:xfrm>
            <a:off x="4041469" y="2555285"/>
            <a:ext cx="1124253" cy="103492"/>
            <a:chOff x="4088904" y="2670016"/>
            <a:chExt cx="1124253" cy="103492"/>
          </a:xfrm>
        </p:grpSpPr>
        <p:sp>
          <p:nvSpPr>
            <p:cNvPr id="899" name="모서리가 둥근 직사각형 1292">
              <a:extLst>
                <a:ext uri="{FF2B5EF4-FFF2-40B4-BE49-F238E27FC236}">
                  <a16:creationId xmlns:a16="http://schemas.microsoft.com/office/drawing/2014/main" id="{9732C9DD-6CEE-04CC-D0B0-E85CD0BC3EF8}"/>
                </a:ext>
              </a:extLst>
            </p:cNvPr>
            <p:cNvSpPr/>
            <p:nvPr/>
          </p:nvSpPr>
          <p:spPr>
            <a:xfrm>
              <a:off x="4088904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0" name="모서리가 둥근 직사각형 1293">
              <a:extLst>
                <a:ext uri="{FF2B5EF4-FFF2-40B4-BE49-F238E27FC236}">
                  <a16:creationId xmlns:a16="http://schemas.microsoft.com/office/drawing/2014/main" id="{7087B912-6F52-03C9-7A8D-2F623FAB75A8}"/>
                </a:ext>
              </a:extLst>
            </p:cNvPr>
            <p:cNvSpPr/>
            <p:nvPr/>
          </p:nvSpPr>
          <p:spPr>
            <a:xfrm>
              <a:off x="4350178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1" name="모서리가 둥근 직사각형 1294">
              <a:extLst>
                <a:ext uri="{FF2B5EF4-FFF2-40B4-BE49-F238E27FC236}">
                  <a16:creationId xmlns:a16="http://schemas.microsoft.com/office/drawing/2014/main" id="{69894782-D047-838A-64F5-48C6ACEAFAFB}"/>
                </a:ext>
              </a:extLst>
            </p:cNvPr>
            <p:cNvSpPr/>
            <p:nvPr/>
          </p:nvSpPr>
          <p:spPr>
            <a:xfrm>
              <a:off x="4603761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1295">
              <a:extLst>
                <a:ext uri="{FF2B5EF4-FFF2-40B4-BE49-F238E27FC236}">
                  <a16:creationId xmlns:a16="http://schemas.microsoft.com/office/drawing/2014/main" id="{7ECC9266-63FB-C866-3E08-035837E4E365}"/>
                </a:ext>
              </a:extLst>
            </p:cNvPr>
            <p:cNvSpPr/>
            <p:nvPr/>
          </p:nvSpPr>
          <p:spPr>
            <a:xfrm>
              <a:off x="4861190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1296">
              <a:extLst>
                <a:ext uri="{FF2B5EF4-FFF2-40B4-BE49-F238E27FC236}">
                  <a16:creationId xmlns:a16="http://schemas.microsoft.com/office/drawing/2014/main" id="{FBFD6628-07A8-91AA-7957-0429B5073F3B}"/>
                </a:ext>
              </a:extLst>
            </p:cNvPr>
            <p:cNvSpPr/>
            <p:nvPr/>
          </p:nvSpPr>
          <p:spPr>
            <a:xfrm>
              <a:off x="5117102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>
            <a:extLst>
              <a:ext uri="{FF2B5EF4-FFF2-40B4-BE49-F238E27FC236}">
                <a16:creationId xmlns:a16="http://schemas.microsoft.com/office/drawing/2014/main" id="{671C40A9-F724-9923-0CF4-D33A13DC12EB}"/>
              </a:ext>
            </a:extLst>
          </p:cNvPr>
          <p:cNvGrpSpPr/>
          <p:nvPr/>
        </p:nvGrpSpPr>
        <p:grpSpPr>
          <a:xfrm>
            <a:off x="4041469" y="2841479"/>
            <a:ext cx="1124253" cy="103492"/>
            <a:chOff x="4088904" y="2956210"/>
            <a:chExt cx="1124253" cy="103492"/>
          </a:xfrm>
        </p:grpSpPr>
        <p:sp>
          <p:nvSpPr>
            <p:cNvPr id="905" name="모서리가 둥근 직사각형 1298">
              <a:extLst>
                <a:ext uri="{FF2B5EF4-FFF2-40B4-BE49-F238E27FC236}">
                  <a16:creationId xmlns:a16="http://schemas.microsoft.com/office/drawing/2014/main" id="{BD73935C-3078-C336-C28F-52F680604FA5}"/>
                </a:ext>
              </a:extLst>
            </p:cNvPr>
            <p:cNvSpPr/>
            <p:nvPr/>
          </p:nvSpPr>
          <p:spPr>
            <a:xfrm>
              <a:off x="4088904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1299">
              <a:extLst>
                <a:ext uri="{FF2B5EF4-FFF2-40B4-BE49-F238E27FC236}">
                  <a16:creationId xmlns:a16="http://schemas.microsoft.com/office/drawing/2014/main" id="{989D9523-6B1A-4341-3972-999D8A4806FD}"/>
                </a:ext>
              </a:extLst>
            </p:cNvPr>
            <p:cNvSpPr/>
            <p:nvPr/>
          </p:nvSpPr>
          <p:spPr>
            <a:xfrm>
              <a:off x="4350178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1300">
              <a:extLst>
                <a:ext uri="{FF2B5EF4-FFF2-40B4-BE49-F238E27FC236}">
                  <a16:creationId xmlns:a16="http://schemas.microsoft.com/office/drawing/2014/main" id="{ABDA98B2-D602-E84A-6A34-FB6F0607F8E3}"/>
                </a:ext>
              </a:extLst>
            </p:cNvPr>
            <p:cNvSpPr/>
            <p:nvPr/>
          </p:nvSpPr>
          <p:spPr>
            <a:xfrm>
              <a:off x="4603761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8" name="모서리가 둥근 직사각형 1301">
              <a:extLst>
                <a:ext uri="{FF2B5EF4-FFF2-40B4-BE49-F238E27FC236}">
                  <a16:creationId xmlns:a16="http://schemas.microsoft.com/office/drawing/2014/main" id="{C618D873-7E6B-3FD4-EAB9-48AC5A5C3AA0}"/>
                </a:ext>
              </a:extLst>
            </p:cNvPr>
            <p:cNvSpPr/>
            <p:nvPr/>
          </p:nvSpPr>
          <p:spPr>
            <a:xfrm>
              <a:off x="4861190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9" name="모서리가 둥근 직사각형 1303">
              <a:extLst>
                <a:ext uri="{FF2B5EF4-FFF2-40B4-BE49-F238E27FC236}">
                  <a16:creationId xmlns:a16="http://schemas.microsoft.com/office/drawing/2014/main" id="{C64A4860-F88C-1956-7027-B759FA26F424}"/>
                </a:ext>
              </a:extLst>
            </p:cNvPr>
            <p:cNvSpPr/>
            <p:nvPr/>
          </p:nvSpPr>
          <p:spPr>
            <a:xfrm>
              <a:off x="5117102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74CF34E0-ADFE-013C-8C8E-FC853C6C56BB}"/>
              </a:ext>
            </a:extLst>
          </p:cNvPr>
          <p:cNvGrpSpPr/>
          <p:nvPr/>
        </p:nvGrpSpPr>
        <p:grpSpPr>
          <a:xfrm>
            <a:off x="4041469" y="3127673"/>
            <a:ext cx="1124253" cy="103492"/>
            <a:chOff x="4088904" y="3242404"/>
            <a:chExt cx="1124253" cy="103492"/>
          </a:xfrm>
        </p:grpSpPr>
        <p:sp>
          <p:nvSpPr>
            <p:cNvPr id="911" name="모서리가 둥근 직사각형 1305">
              <a:extLst>
                <a:ext uri="{FF2B5EF4-FFF2-40B4-BE49-F238E27FC236}">
                  <a16:creationId xmlns:a16="http://schemas.microsoft.com/office/drawing/2014/main" id="{80BD86A0-90E9-A173-CC46-FC74EC12A527}"/>
                </a:ext>
              </a:extLst>
            </p:cNvPr>
            <p:cNvSpPr/>
            <p:nvPr/>
          </p:nvSpPr>
          <p:spPr>
            <a:xfrm>
              <a:off x="4088904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2" name="모서리가 둥근 직사각형 1307">
              <a:extLst>
                <a:ext uri="{FF2B5EF4-FFF2-40B4-BE49-F238E27FC236}">
                  <a16:creationId xmlns:a16="http://schemas.microsoft.com/office/drawing/2014/main" id="{0134493F-40EE-E925-2917-72713347F7BE}"/>
                </a:ext>
              </a:extLst>
            </p:cNvPr>
            <p:cNvSpPr/>
            <p:nvPr/>
          </p:nvSpPr>
          <p:spPr>
            <a:xfrm>
              <a:off x="4350178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3" name="모서리가 둥근 직사각형 1308">
              <a:extLst>
                <a:ext uri="{FF2B5EF4-FFF2-40B4-BE49-F238E27FC236}">
                  <a16:creationId xmlns:a16="http://schemas.microsoft.com/office/drawing/2014/main" id="{A7FEFE13-85EA-4741-803A-46AF8699B611}"/>
                </a:ext>
              </a:extLst>
            </p:cNvPr>
            <p:cNvSpPr/>
            <p:nvPr/>
          </p:nvSpPr>
          <p:spPr>
            <a:xfrm>
              <a:off x="4603761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4" name="모서리가 둥근 직사각형 1309">
              <a:extLst>
                <a:ext uri="{FF2B5EF4-FFF2-40B4-BE49-F238E27FC236}">
                  <a16:creationId xmlns:a16="http://schemas.microsoft.com/office/drawing/2014/main" id="{CC4F7E2D-AF39-4AEA-27B8-7E0526CE8053}"/>
                </a:ext>
              </a:extLst>
            </p:cNvPr>
            <p:cNvSpPr/>
            <p:nvPr/>
          </p:nvSpPr>
          <p:spPr>
            <a:xfrm>
              <a:off x="4861190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5" name="모서리가 둥근 직사각형 1310">
              <a:extLst>
                <a:ext uri="{FF2B5EF4-FFF2-40B4-BE49-F238E27FC236}">
                  <a16:creationId xmlns:a16="http://schemas.microsoft.com/office/drawing/2014/main" id="{0769B892-C462-2D9D-0E8C-74A7C82DBDBD}"/>
                </a:ext>
              </a:extLst>
            </p:cNvPr>
            <p:cNvSpPr/>
            <p:nvPr/>
          </p:nvSpPr>
          <p:spPr>
            <a:xfrm>
              <a:off x="5117102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16" name="그룹 915">
            <a:extLst>
              <a:ext uri="{FF2B5EF4-FFF2-40B4-BE49-F238E27FC236}">
                <a16:creationId xmlns:a16="http://schemas.microsoft.com/office/drawing/2014/main" id="{BD404CDD-4B21-254F-9159-80FB2BE2E267}"/>
              </a:ext>
            </a:extLst>
          </p:cNvPr>
          <p:cNvGrpSpPr/>
          <p:nvPr/>
        </p:nvGrpSpPr>
        <p:grpSpPr>
          <a:xfrm>
            <a:off x="4041469" y="3413867"/>
            <a:ext cx="1124253" cy="103492"/>
            <a:chOff x="4088904" y="3528598"/>
            <a:chExt cx="1124253" cy="103492"/>
          </a:xfrm>
        </p:grpSpPr>
        <p:sp>
          <p:nvSpPr>
            <p:cNvPr id="917" name="모서리가 둥근 직사각형 1312">
              <a:extLst>
                <a:ext uri="{FF2B5EF4-FFF2-40B4-BE49-F238E27FC236}">
                  <a16:creationId xmlns:a16="http://schemas.microsoft.com/office/drawing/2014/main" id="{0FCD95ED-646A-8DDC-5C87-97DF86FBE22A}"/>
                </a:ext>
              </a:extLst>
            </p:cNvPr>
            <p:cNvSpPr/>
            <p:nvPr/>
          </p:nvSpPr>
          <p:spPr>
            <a:xfrm>
              <a:off x="4088904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1313">
              <a:extLst>
                <a:ext uri="{FF2B5EF4-FFF2-40B4-BE49-F238E27FC236}">
                  <a16:creationId xmlns:a16="http://schemas.microsoft.com/office/drawing/2014/main" id="{28314C1F-C780-D164-80A3-24CE682F1656}"/>
                </a:ext>
              </a:extLst>
            </p:cNvPr>
            <p:cNvSpPr/>
            <p:nvPr/>
          </p:nvSpPr>
          <p:spPr>
            <a:xfrm>
              <a:off x="4350178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1314">
              <a:extLst>
                <a:ext uri="{FF2B5EF4-FFF2-40B4-BE49-F238E27FC236}">
                  <a16:creationId xmlns:a16="http://schemas.microsoft.com/office/drawing/2014/main" id="{52BB268E-2ADD-1FC6-8E9C-FFE37012AE66}"/>
                </a:ext>
              </a:extLst>
            </p:cNvPr>
            <p:cNvSpPr/>
            <p:nvPr/>
          </p:nvSpPr>
          <p:spPr>
            <a:xfrm>
              <a:off x="4603761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0" name="모서리가 둥근 직사각형 1315">
              <a:extLst>
                <a:ext uri="{FF2B5EF4-FFF2-40B4-BE49-F238E27FC236}">
                  <a16:creationId xmlns:a16="http://schemas.microsoft.com/office/drawing/2014/main" id="{7DE0FE87-5258-EF14-D699-1A9DB83C9602}"/>
                </a:ext>
              </a:extLst>
            </p:cNvPr>
            <p:cNvSpPr/>
            <p:nvPr/>
          </p:nvSpPr>
          <p:spPr>
            <a:xfrm>
              <a:off x="4861190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1" name="모서리가 둥근 직사각형 1316">
              <a:extLst>
                <a:ext uri="{FF2B5EF4-FFF2-40B4-BE49-F238E27FC236}">
                  <a16:creationId xmlns:a16="http://schemas.microsoft.com/office/drawing/2014/main" id="{8A268F2F-A617-A48F-7100-561AB015915C}"/>
                </a:ext>
              </a:extLst>
            </p:cNvPr>
            <p:cNvSpPr/>
            <p:nvPr/>
          </p:nvSpPr>
          <p:spPr>
            <a:xfrm>
              <a:off x="5117102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78DC671D-D536-B490-4D1F-217C5B40FF68}"/>
              </a:ext>
            </a:extLst>
          </p:cNvPr>
          <p:cNvGrpSpPr/>
          <p:nvPr/>
        </p:nvGrpSpPr>
        <p:grpSpPr>
          <a:xfrm>
            <a:off x="4041469" y="3700061"/>
            <a:ext cx="1124253" cy="103492"/>
            <a:chOff x="4088904" y="3814792"/>
            <a:chExt cx="1124253" cy="103492"/>
          </a:xfrm>
        </p:grpSpPr>
        <p:sp>
          <p:nvSpPr>
            <p:cNvPr id="923" name="모서리가 둥근 직사각형 1318">
              <a:extLst>
                <a:ext uri="{FF2B5EF4-FFF2-40B4-BE49-F238E27FC236}">
                  <a16:creationId xmlns:a16="http://schemas.microsoft.com/office/drawing/2014/main" id="{4DE3A647-A8D3-283C-454A-A5E37E51F106}"/>
                </a:ext>
              </a:extLst>
            </p:cNvPr>
            <p:cNvSpPr/>
            <p:nvPr/>
          </p:nvSpPr>
          <p:spPr>
            <a:xfrm>
              <a:off x="4088904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4" name="모서리가 둥근 직사각형 1319">
              <a:extLst>
                <a:ext uri="{FF2B5EF4-FFF2-40B4-BE49-F238E27FC236}">
                  <a16:creationId xmlns:a16="http://schemas.microsoft.com/office/drawing/2014/main" id="{5C9289F7-3A81-DF7F-7E41-DA0FEAD37157}"/>
                </a:ext>
              </a:extLst>
            </p:cNvPr>
            <p:cNvSpPr/>
            <p:nvPr/>
          </p:nvSpPr>
          <p:spPr>
            <a:xfrm>
              <a:off x="4350178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5" name="모서리가 둥근 직사각형 1320">
              <a:extLst>
                <a:ext uri="{FF2B5EF4-FFF2-40B4-BE49-F238E27FC236}">
                  <a16:creationId xmlns:a16="http://schemas.microsoft.com/office/drawing/2014/main" id="{C731F1D4-F9CA-B720-7292-D13B943BB17F}"/>
                </a:ext>
              </a:extLst>
            </p:cNvPr>
            <p:cNvSpPr/>
            <p:nvPr/>
          </p:nvSpPr>
          <p:spPr>
            <a:xfrm>
              <a:off x="4603761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6" name="모서리가 둥근 직사각형 1321">
              <a:extLst>
                <a:ext uri="{FF2B5EF4-FFF2-40B4-BE49-F238E27FC236}">
                  <a16:creationId xmlns:a16="http://schemas.microsoft.com/office/drawing/2014/main" id="{A6B2631B-8243-420D-EFF9-4963E80213DE}"/>
                </a:ext>
              </a:extLst>
            </p:cNvPr>
            <p:cNvSpPr/>
            <p:nvPr/>
          </p:nvSpPr>
          <p:spPr>
            <a:xfrm>
              <a:off x="4861190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1322">
              <a:extLst>
                <a:ext uri="{FF2B5EF4-FFF2-40B4-BE49-F238E27FC236}">
                  <a16:creationId xmlns:a16="http://schemas.microsoft.com/office/drawing/2014/main" id="{9ED2156B-7924-8625-0776-3C76147E0177}"/>
                </a:ext>
              </a:extLst>
            </p:cNvPr>
            <p:cNvSpPr/>
            <p:nvPr/>
          </p:nvSpPr>
          <p:spPr>
            <a:xfrm>
              <a:off x="5117102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>
            <a:extLst>
              <a:ext uri="{FF2B5EF4-FFF2-40B4-BE49-F238E27FC236}">
                <a16:creationId xmlns:a16="http://schemas.microsoft.com/office/drawing/2014/main" id="{85FE3B30-D26C-FC60-66C9-0E9D0881C479}"/>
              </a:ext>
            </a:extLst>
          </p:cNvPr>
          <p:cNvGrpSpPr/>
          <p:nvPr/>
        </p:nvGrpSpPr>
        <p:grpSpPr>
          <a:xfrm>
            <a:off x="4041469" y="3986255"/>
            <a:ext cx="1124253" cy="103492"/>
            <a:chOff x="4088904" y="4100986"/>
            <a:chExt cx="1124253" cy="103492"/>
          </a:xfrm>
        </p:grpSpPr>
        <p:sp>
          <p:nvSpPr>
            <p:cNvPr id="929" name="모서리가 둥근 직사각형 1324">
              <a:extLst>
                <a:ext uri="{FF2B5EF4-FFF2-40B4-BE49-F238E27FC236}">
                  <a16:creationId xmlns:a16="http://schemas.microsoft.com/office/drawing/2014/main" id="{4630F9C0-3FF5-C717-8079-B82177EDDC97}"/>
                </a:ext>
              </a:extLst>
            </p:cNvPr>
            <p:cNvSpPr/>
            <p:nvPr/>
          </p:nvSpPr>
          <p:spPr>
            <a:xfrm>
              <a:off x="4088904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모서리가 둥근 직사각형 1325">
              <a:extLst>
                <a:ext uri="{FF2B5EF4-FFF2-40B4-BE49-F238E27FC236}">
                  <a16:creationId xmlns:a16="http://schemas.microsoft.com/office/drawing/2014/main" id="{87DEA4F8-848D-C42A-1E07-E163C23799D8}"/>
                </a:ext>
              </a:extLst>
            </p:cNvPr>
            <p:cNvSpPr/>
            <p:nvPr/>
          </p:nvSpPr>
          <p:spPr>
            <a:xfrm>
              <a:off x="4350178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1326">
              <a:extLst>
                <a:ext uri="{FF2B5EF4-FFF2-40B4-BE49-F238E27FC236}">
                  <a16:creationId xmlns:a16="http://schemas.microsoft.com/office/drawing/2014/main" id="{C1C373C8-20C9-2DF5-CDE5-82BE7BF3E823}"/>
                </a:ext>
              </a:extLst>
            </p:cNvPr>
            <p:cNvSpPr/>
            <p:nvPr/>
          </p:nvSpPr>
          <p:spPr>
            <a:xfrm>
              <a:off x="4603761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2" name="모서리가 둥근 직사각형 1327">
              <a:extLst>
                <a:ext uri="{FF2B5EF4-FFF2-40B4-BE49-F238E27FC236}">
                  <a16:creationId xmlns:a16="http://schemas.microsoft.com/office/drawing/2014/main" id="{0DBABCB7-4BB8-33A6-8ACD-890D74ECCC15}"/>
                </a:ext>
              </a:extLst>
            </p:cNvPr>
            <p:cNvSpPr/>
            <p:nvPr/>
          </p:nvSpPr>
          <p:spPr>
            <a:xfrm>
              <a:off x="4861190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3" name="모서리가 둥근 직사각형 1328">
              <a:extLst>
                <a:ext uri="{FF2B5EF4-FFF2-40B4-BE49-F238E27FC236}">
                  <a16:creationId xmlns:a16="http://schemas.microsoft.com/office/drawing/2014/main" id="{D15ECD27-25B8-2F2C-9038-654505AC72B4}"/>
                </a:ext>
              </a:extLst>
            </p:cNvPr>
            <p:cNvSpPr/>
            <p:nvPr/>
          </p:nvSpPr>
          <p:spPr>
            <a:xfrm>
              <a:off x="5117102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4" name="그룹 933">
            <a:extLst>
              <a:ext uri="{FF2B5EF4-FFF2-40B4-BE49-F238E27FC236}">
                <a16:creationId xmlns:a16="http://schemas.microsoft.com/office/drawing/2014/main" id="{17D63091-5710-FD01-2927-99D90E46C93A}"/>
              </a:ext>
            </a:extLst>
          </p:cNvPr>
          <p:cNvGrpSpPr/>
          <p:nvPr/>
        </p:nvGrpSpPr>
        <p:grpSpPr>
          <a:xfrm>
            <a:off x="4041469" y="4272449"/>
            <a:ext cx="1124253" cy="103492"/>
            <a:chOff x="4088904" y="4387180"/>
            <a:chExt cx="1124253" cy="103492"/>
          </a:xfrm>
        </p:grpSpPr>
        <p:sp>
          <p:nvSpPr>
            <p:cNvPr id="935" name="모서리가 둥근 직사각형 1330">
              <a:extLst>
                <a:ext uri="{FF2B5EF4-FFF2-40B4-BE49-F238E27FC236}">
                  <a16:creationId xmlns:a16="http://schemas.microsoft.com/office/drawing/2014/main" id="{316DF1C6-02D4-41C5-D25D-C0AB711272C0}"/>
                </a:ext>
              </a:extLst>
            </p:cNvPr>
            <p:cNvSpPr/>
            <p:nvPr/>
          </p:nvSpPr>
          <p:spPr>
            <a:xfrm>
              <a:off x="4088904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6" name="모서리가 둥근 직사각형 1331">
              <a:extLst>
                <a:ext uri="{FF2B5EF4-FFF2-40B4-BE49-F238E27FC236}">
                  <a16:creationId xmlns:a16="http://schemas.microsoft.com/office/drawing/2014/main" id="{8F21CB75-F52B-C87E-267E-301FFC4F6061}"/>
                </a:ext>
              </a:extLst>
            </p:cNvPr>
            <p:cNvSpPr/>
            <p:nvPr/>
          </p:nvSpPr>
          <p:spPr>
            <a:xfrm>
              <a:off x="4350178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7" name="모서리가 둥근 직사각형 1332">
              <a:extLst>
                <a:ext uri="{FF2B5EF4-FFF2-40B4-BE49-F238E27FC236}">
                  <a16:creationId xmlns:a16="http://schemas.microsoft.com/office/drawing/2014/main" id="{EC943ED7-505A-B163-6117-C95371F0FA78}"/>
                </a:ext>
              </a:extLst>
            </p:cNvPr>
            <p:cNvSpPr/>
            <p:nvPr/>
          </p:nvSpPr>
          <p:spPr>
            <a:xfrm>
              <a:off x="4603761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1333">
              <a:extLst>
                <a:ext uri="{FF2B5EF4-FFF2-40B4-BE49-F238E27FC236}">
                  <a16:creationId xmlns:a16="http://schemas.microsoft.com/office/drawing/2014/main" id="{7FD19A10-2253-074C-1003-38C2F883BDA0}"/>
                </a:ext>
              </a:extLst>
            </p:cNvPr>
            <p:cNvSpPr/>
            <p:nvPr/>
          </p:nvSpPr>
          <p:spPr>
            <a:xfrm>
              <a:off x="4861190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1334">
              <a:extLst>
                <a:ext uri="{FF2B5EF4-FFF2-40B4-BE49-F238E27FC236}">
                  <a16:creationId xmlns:a16="http://schemas.microsoft.com/office/drawing/2014/main" id="{AF549424-9655-8BE2-EA26-261D208705BA}"/>
                </a:ext>
              </a:extLst>
            </p:cNvPr>
            <p:cNvSpPr/>
            <p:nvPr/>
          </p:nvSpPr>
          <p:spPr>
            <a:xfrm>
              <a:off x="5117102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>
            <a:extLst>
              <a:ext uri="{FF2B5EF4-FFF2-40B4-BE49-F238E27FC236}">
                <a16:creationId xmlns:a16="http://schemas.microsoft.com/office/drawing/2014/main" id="{EFC0F453-F789-9E87-5FD6-060B942D7E62}"/>
              </a:ext>
            </a:extLst>
          </p:cNvPr>
          <p:cNvGrpSpPr/>
          <p:nvPr/>
        </p:nvGrpSpPr>
        <p:grpSpPr>
          <a:xfrm>
            <a:off x="4041469" y="4558643"/>
            <a:ext cx="1124253" cy="103492"/>
            <a:chOff x="4088904" y="4673374"/>
            <a:chExt cx="1124253" cy="103492"/>
          </a:xfrm>
        </p:grpSpPr>
        <p:sp>
          <p:nvSpPr>
            <p:cNvPr id="941" name="모서리가 둥근 직사각형 1336">
              <a:extLst>
                <a:ext uri="{FF2B5EF4-FFF2-40B4-BE49-F238E27FC236}">
                  <a16:creationId xmlns:a16="http://schemas.microsoft.com/office/drawing/2014/main" id="{24358AE3-B4CE-0FEB-D5D2-E8A9281BA268}"/>
                </a:ext>
              </a:extLst>
            </p:cNvPr>
            <p:cNvSpPr/>
            <p:nvPr/>
          </p:nvSpPr>
          <p:spPr>
            <a:xfrm>
              <a:off x="4088904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1337">
              <a:extLst>
                <a:ext uri="{FF2B5EF4-FFF2-40B4-BE49-F238E27FC236}">
                  <a16:creationId xmlns:a16="http://schemas.microsoft.com/office/drawing/2014/main" id="{83D99A5E-B7E1-141D-B3EA-466D3EBDBB3E}"/>
                </a:ext>
              </a:extLst>
            </p:cNvPr>
            <p:cNvSpPr/>
            <p:nvPr/>
          </p:nvSpPr>
          <p:spPr>
            <a:xfrm>
              <a:off x="4350178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1338">
              <a:extLst>
                <a:ext uri="{FF2B5EF4-FFF2-40B4-BE49-F238E27FC236}">
                  <a16:creationId xmlns:a16="http://schemas.microsoft.com/office/drawing/2014/main" id="{BBBE829A-CB4E-C690-A309-4D4079E17A25}"/>
                </a:ext>
              </a:extLst>
            </p:cNvPr>
            <p:cNvSpPr/>
            <p:nvPr/>
          </p:nvSpPr>
          <p:spPr>
            <a:xfrm>
              <a:off x="4603761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4" name="모서리가 둥근 직사각형 1339">
              <a:extLst>
                <a:ext uri="{FF2B5EF4-FFF2-40B4-BE49-F238E27FC236}">
                  <a16:creationId xmlns:a16="http://schemas.microsoft.com/office/drawing/2014/main" id="{CB31D1F1-FD57-9564-8241-2E2627E22C9C}"/>
                </a:ext>
              </a:extLst>
            </p:cNvPr>
            <p:cNvSpPr/>
            <p:nvPr/>
          </p:nvSpPr>
          <p:spPr>
            <a:xfrm>
              <a:off x="4861190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5" name="모서리가 둥근 직사각형 1340">
              <a:extLst>
                <a:ext uri="{FF2B5EF4-FFF2-40B4-BE49-F238E27FC236}">
                  <a16:creationId xmlns:a16="http://schemas.microsoft.com/office/drawing/2014/main" id="{CE8D34AA-7A37-3651-6070-B85B4363B038}"/>
                </a:ext>
              </a:extLst>
            </p:cNvPr>
            <p:cNvSpPr/>
            <p:nvPr/>
          </p:nvSpPr>
          <p:spPr>
            <a:xfrm>
              <a:off x="5117102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6" name="그룹 945">
            <a:extLst>
              <a:ext uri="{FF2B5EF4-FFF2-40B4-BE49-F238E27FC236}">
                <a16:creationId xmlns:a16="http://schemas.microsoft.com/office/drawing/2014/main" id="{C6753139-CCF7-C604-1D5E-D538415C4ABA}"/>
              </a:ext>
            </a:extLst>
          </p:cNvPr>
          <p:cNvGrpSpPr/>
          <p:nvPr/>
        </p:nvGrpSpPr>
        <p:grpSpPr>
          <a:xfrm>
            <a:off x="4041469" y="4844837"/>
            <a:ext cx="1124253" cy="103492"/>
            <a:chOff x="4088904" y="4959568"/>
            <a:chExt cx="1124253" cy="103492"/>
          </a:xfrm>
        </p:grpSpPr>
        <p:sp>
          <p:nvSpPr>
            <p:cNvPr id="947" name="모서리가 둥근 직사각형 1342">
              <a:extLst>
                <a:ext uri="{FF2B5EF4-FFF2-40B4-BE49-F238E27FC236}">
                  <a16:creationId xmlns:a16="http://schemas.microsoft.com/office/drawing/2014/main" id="{1A5CA962-88E4-1079-DB1B-9369085744BF}"/>
                </a:ext>
              </a:extLst>
            </p:cNvPr>
            <p:cNvSpPr/>
            <p:nvPr/>
          </p:nvSpPr>
          <p:spPr>
            <a:xfrm>
              <a:off x="4088904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8" name="모서리가 둥근 직사각형 1343">
              <a:extLst>
                <a:ext uri="{FF2B5EF4-FFF2-40B4-BE49-F238E27FC236}">
                  <a16:creationId xmlns:a16="http://schemas.microsoft.com/office/drawing/2014/main" id="{E840C53C-84DB-E10E-2D05-1DB60D6F3EC7}"/>
                </a:ext>
              </a:extLst>
            </p:cNvPr>
            <p:cNvSpPr/>
            <p:nvPr/>
          </p:nvSpPr>
          <p:spPr>
            <a:xfrm>
              <a:off x="4350178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9" name="모서리가 둥근 직사각형 1344">
              <a:extLst>
                <a:ext uri="{FF2B5EF4-FFF2-40B4-BE49-F238E27FC236}">
                  <a16:creationId xmlns:a16="http://schemas.microsoft.com/office/drawing/2014/main" id="{DFE2448F-86E6-4FEC-DF7B-9C27EA42013A}"/>
                </a:ext>
              </a:extLst>
            </p:cNvPr>
            <p:cNvSpPr/>
            <p:nvPr/>
          </p:nvSpPr>
          <p:spPr>
            <a:xfrm>
              <a:off x="4603761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모서리가 둥근 직사각형 1345">
              <a:extLst>
                <a:ext uri="{FF2B5EF4-FFF2-40B4-BE49-F238E27FC236}">
                  <a16:creationId xmlns:a16="http://schemas.microsoft.com/office/drawing/2014/main" id="{45004DBD-4FDD-9B8F-EB7A-801D631FD2D9}"/>
                </a:ext>
              </a:extLst>
            </p:cNvPr>
            <p:cNvSpPr/>
            <p:nvPr/>
          </p:nvSpPr>
          <p:spPr>
            <a:xfrm>
              <a:off x="4861190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1346">
              <a:extLst>
                <a:ext uri="{FF2B5EF4-FFF2-40B4-BE49-F238E27FC236}">
                  <a16:creationId xmlns:a16="http://schemas.microsoft.com/office/drawing/2014/main" id="{1FB8D88A-C6EB-8DEF-36A0-AD0A3AF75B5B}"/>
                </a:ext>
              </a:extLst>
            </p:cNvPr>
            <p:cNvSpPr/>
            <p:nvPr/>
          </p:nvSpPr>
          <p:spPr>
            <a:xfrm>
              <a:off x="5117102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2" name="그룹 951">
            <a:extLst>
              <a:ext uri="{FF2B5EF4-FFF2-40B4-BE49-F238E27FC236}">
                <a16:creationId xmlns:a16="http://schemas.microsoft.com/office/drawing/2014/main" id="{B8FD5A19-BD40-2721-52B9-A31710EE6BED}"/>
              </a:ext>
            </a:extLst>
          </p:cNvPr>
          <p:cNvGrpSpPr/>
          <p:nvPr/>
        </p:nvGrpSpPr>
        <p:grpSpPr>
          <a:xfrm>
            <a:off x="4041469" y="5131031"/>
            <a:ext cx="1124253" cy="103492"/>
            <a:chOff x="4088904" y="5245762"/>
            <a:chExt cx="1124253" cy="103492"/>
          </a:xfrm>
        </p:grpSpPr>
        <p:sp>
          <p:nvSpPr>
            <p:cNvPr id="953" name="모서리가 둥근 직사각형 1348">
              <a:extLst>
                <a:ext uri="{FF2B5EF4-FFF2-40B4-BE49-F238E27FC236}">
                  <a16:creationId xmlns:a16="http://schemas.microsoft.com/office/drawing/2014/main" id="{F40DB3CF-83BF-F6BE-74AC-410E7835C229}"/>
                </a:ext>
              </a:extLst>
            </p:cNvPr>
            <p:cNvSpPr/>
            <p:nvPr/>
          </p:nvSpPr>
          <p:spPr>
            <a:xfrm>
              <a:off x="4088904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1349">
              <a:extLst>
                <a:ext uri="{FF2B5EF4-FFF2-40B4-BE49-F238E27FC236}">
                  <a16:creationId xmlns:a16="http://schemas.microsoft.com/office/drawing/2014/main" id="{B3EE78B6-585E-57B6-3FA7-CF9031621173}"/>
                </a:ext>
              </a:extLst>
            </p:cNvPr>
            <p:cNvSpPr/>
            <p:nvPr/>
          </p:nvSpPr>
          <p:spPr>
            <a:xfrm>
              <a:off x="4350178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5" name="모서리가 둥근 직사각형 1350">
              <a:extLst>
                <a:ext uri="{FF2B5EF4-FFF2-40B4-BE49-F238E27FC236}">
                  <a16:creationId xmlns:a16="http://schemas.microsoft.com/office/drawing/2014/main" id="{7232EC63-DDBF-EABD-B228-884F309E3076}"/>
                </a:ext>
              </a:extLst>
            </p:cNvPr>
            <p:cNvSpPr/>
            <p:nvPr/>
          </p:nvSpPr>
          <p:spPr>
            <a:xfrm>
              <a:off x="4603761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6" name="모서리가 둥근 직사각형 1351">
              <a:extLst>
                <a:ext uri="{FF2B5EF4-FFF2-40B4-BE49-F238E27FC236}">
                  <a16:creationId xmlns:a16="http://schemas.microsoft.com/office/drawing/2014/main" id="{D75AE7B0-4A9E-BD63-ABBB-3C07FD60A646}"/>
                </a:ext>
              </a:extLst>
            </p:cNvPr>
            <p:cNvSpPr/>
            <p:nvPr/>
          </p:nvSpPr>
          <p:spPr>
            <a:xfrm>
              <a:off x="4861190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모서리가 둥근 직사각형 1352">
              <a:extLst>
                <a:ext uri="{FF2B5EF4-FFF2-40B4-BE49-F238E27FC236}">
                  <a16:creationId xmlns:a16="http://schemas.microsoft.com/office/drawing/2014/main" id="{8C438B96-C9B2-B452-6D77-39FD5F328DF6}"/>
                </a:ext>
              </a:extLst>
            </p:cNvPr>
            <p:cNvSpPr/>
            <p:nvPr/>
          </p:nvSpPr>
          <p:spPr>
            <a:xfrm>
              <a:off x="5117102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8" name="그룹 957">
            <a:extLst>
              <a:ext uri="{FF2B5EF4-FFF2-40B4-BE49-F238E27FC236}">
                <a16:creationId xmlns:a16="http://schemas.microsoft.com/office/drawing/2014/main" id="{09B8C217-072C-34F9-5A83-07A1F8E1B82E}"/>
              </a:ext>
            </a:extLst>
          </p:cNvPr>
          <p:cNvGrpSpPr/>
          <p:nvPr/>
        </p:nvGrpSpPr>
        <p:grpSpPr>
          <a:xfrm>
            <a:off x="4041469" y="5417225"/>
            <a:ext cx="1124253" cy="103492"/>
            <a:chOff x="4088904" y="5531956"/>
            <a:chExt cx="1124253" cy="103492"/>
          </a:xfrm>
        </p:grpSpPr>
        <p:sp>
          <p:nvSpPr>
            <p:cNvPr id="959" name="모서리가 둥근 직사각형 1354">
              <a:extLst>
                <a:ext uri="{FF2B5EF4-FFF2-40B4-BE49-F238E27FC236}">
                  <a16:creationId xmlns:a16="http://schemas.microsoft.com/office/drawing/2014/main" id="{D8A4E2D7-05A8-B9DA-CF94-2781D483AA71}"/>
                </a:ext>
              </a:extLst>
            </p:cNvPr>
            <p:cNvSpPr/>
            <p:nvPr/>
          </p:nvSpPr>
          <p:spPr>
            <a:xfrm>
              <a:off x="4088904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0" name="모서리가 둥근 직사각형 1355">
              <a:extLst>
                <a:ext uri="{FF2B5EF4-FFF2-40B4-BE49-F238E27FC236}">
                  <a16:creationId xmlns:a16="http://schemas.microsoft.com/office/drawing/2014/main" id="{C48A278F-E9BA-1957-1850-0B3DD113D446}"/>
                </a:ext>
              </a:extLst>
            </p:cNvPr>
            <p:cNvSpPr/>
            <p:nvPr/>
          </p:nvSpPr>
          <p:spPr>
            <a:xfrm>
              <a:off x="4350178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1356">
              <a:extLst>
                <a:ext uri="{FF2B5EF4-FFF2-40B4-BE49-F238E27FC236}">
                  <a16:creationId xmlns:a16="http://schemas.microsoft.com/office/drawing/2014/main" id="{4F9CE7E1-8977-082E-9A3C-FC6DA8489103}"/>
                </a:ext>
              </a:extLst>
            </p:cNvPr>
            <p:cNvSpPr/>
            <p:nvPr/>
          </p:nvSpPr>
          <p:spPr>
            <a:xfrm>
              <a:off x="4603761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1357">
              <a:extLst>
                <a:ext uri="{FF2B5EF4-FFF2-40B4-BE49-F238E27FC236}">
                  <a16:creationId xmlns:a16="http://schemas.microsoft.com/office/drawing/2014/main" id="{6AA28DA0-6F36-23D1-7C3B-6CF1C81C5285}"/>
                </a:ext>
              </a:extLst>
            </p:cNvPr>
            <p:cNvSpPr/>
            <p:nvPr/>
          </p:nvSpPr>
          <p:spPr>
            <a:xfrm>
              <a:off x="4861190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1358">
              <a:extLst>
                <a:ext uri="{FF2B5EF4-FFF2-40B4-BE49-F238E27FC236}">
                  <a16:creationId xmlns:a16="http://schemas.microsoft.com/office/drawing/2014/main" id="{E0F24A79-D06E-FEA3-5759-BC3CDAD53675}"/>
                </a:ext>
              </a:extLst>
            </p:cNvPr>
            <p:cNvSpPr/>
            <p:nvPr/>
          </p:nvSpPr>
          <p:spPr>
            <a:xfrm>
              <a:off x="5117102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4" name="그룹 963">
            <a:extLst>
              <a:ext uri="{FF2B5EF4-FFF2-40B4-BE49-F238E27FC236}">
                <a16:creationId xmlns:a16="http://schemas.microsoft.com/office/drawing/2014/main" id="{41565E7F-E7F7-1CD6-A82F-D9ACA5787B70}"/>
              </a:ext>
            </a:extLst>
          </p:cNvPr>
          <p:cNvGrpSpPr/>
          <p:nvPr/>
        </p:nvGrpSpPr>
        <p:grpSpPr>
          <a:xfrm>
            <a:off x="4041469" y="5703419"/>
            <a:ext cx="1124253" cy="103492"/>
            <a:chOff x="4088904" y="5818150"/>
            <a:chExt cx="1124253" cy="103492"/>
          </a:xfrm>
        </p:grpSpPr>
        <p:sp>
          <p:nvSpPr>
            <p:cNvPr id="965" name="모서리가 둥근 직사각형 1360">
              <a:extLst>
                <a:ext uri="{FF2B5EF4-FFF2-40B4-BE49-F238E27FC236}">
                  <a16:creationId xmlns:a16="http://schemas.microsoft.com/office/drawing/2014/main" id="{AF2DFFB3-6F2C-8FBF-C957-BD34255ABFF0}"/>
                </a:ext>
              </a:extLst>
            </p:cNvPr>
            <p:cNvSpPr/>
            <p:nvPr/>
          </p:nvSpPr>
          <p:spPr>
            <a:xfrm>
              <a:off x="4088904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1361">
              <a:extLst>
                <a:ext uri="{FF2B5EF4-FFF2-40B4-BE49-F238E27FC236}">
                  <a16:creationId xmlns:a16="http://schemas.microsoft.com/office/drawing/2014/main" id="{49FE5F16-102A-C62E-E222-5242CC6D1F18}"/>
                </a:ext>
              </a:extLst>
            </p:cNvPr>
            <p:cNvSpPr/>
            <p:nvPr/>
          </p:nvSpPr>
          <p:spPr>
            <a:xfrm>
              <a:off x="4350178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1362">
              <a:extLst>
                <a:ext uri="{FF2B5EF4-FFF2-40B4-BE49-F238E27FC236}">
                  <a16:creationId xmlns:a16="http://schemas.microsoft.com/office/drawing/2014/main" id="{B0A5BDB8-554F-B6BC-187B-91C1CCCAB686}"/>
                </a:ext>
              </a:extLst>
            </p:cNvPr>
            <p:cNvSpPr/>
            <p:nvPr/>
          </p:nvSpPr>
          <p:spPr>
            <a:xfrm>
              <a:off x="4603761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1363">
              <a:extLst>
                <a:ext uri="{FF2B5EF4-FFF2-40B4-BE49-F238E27FC236}">
                  <a16:creationId xmlns:a16="http://schemas.microsoft.com/office/drawing/2014/main" id="{86854356-25FA-32A7-7C3C-329B7CBC1A3E}"/>
                </a:ext>
              </a:extLst>
            </p:cNvPr>
            <p:cNvSpPr/>
            <p:nvPr/>
          </p:nvSpPr>
          <p:spPr>
            <a:xfrm>
              <a:off x="4861190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1364">
              <a:extLst>
                <a:ext uri="{FF2B5EF4-FFF2-40B4-BE49-F238E27FC236}">
                  <a16:creationId xmlns:a16="http://schemas.microsoft.com/office/drawing/2014/main" id="{D471E128-EAA9-BBD0-459A-058B612F0266}"/>
                </a:ext>
              </a:extLst>
            </p:cNvPr>
            <p:cNvSpPr/>
            <p:nvPr/>
          </p:nvSpPr>
          <p:spPr>
            <a:xfrm>
              <a:off x="5117102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0" name="그룹 969">
            <a:extLst>
              <a:ext uri="{FF2B5EF4-FFF2-40B4-BE49-F238E27FC236}">
                <a16:creationId xmlns:a16="http://schemas.microsoft.com/office/drawing/2014/main" id="{28EC1CD8-43AD-3FE5-4401-E7694F298A35}"/>
              </a:ext>
            </a:extLst>
          </p:cNvPr>
          <p:cNvGrpSpPr/>
          <p:nvPr/>
        </p:nvGrpSpPr>
        <p:grpSpPr>
          <a:xfrm>
            <a:off x="4041469" y="5989613"/>
            <a:ext cx="1124253" cy="103492"/>
            <a:chOff x="4088904" y="6104344"/>
            <a:chExt cx="1124253" cy="103492"/>
          </a:xfrm>
        </p:grpSpPr>
        <p:sp>
          <p:nvSpPr>
            <p:cNvPr id="971" name="모서리가 둥근 직사각형 1366">
              <a:extLst>
                <a:ext uri="{FF2B5EF4-FFF2-40B4-BE49-F238E27FC236}">
                  <a16:creationId xmlns:a16="http://schemas.microsoft.com/office/drawing/2014/main" id="{30BAC121-BCA3-997F-C5BC-FFF39E169696}"/>
                </a:ext>
              </a:extLst>
            </p:cNvPr>
            <p:cNvSpPr/>
            <p:nvPr/>
          </p:nvSpPr>
          <p:spPr>
            <a:xfrm>
              <a:off x="4088904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1367">
              <a:extLst>
                <a:ext uri="{FF2B5EF4-FFF2-40B4-BE49-F238E27FC236}">
                  <a16:creationId xmlns:a16="http://schemas.microsoft.com/office/drawing/2014/main" id="{B6DA1FBC-FD75-239C-AB37-39E0686EB29F}"/>
                </a:ext>
              </a:extLst>
            </p:cNvPr>
            <p:cNvSpPr/>
            <p:nvPr/>
          </p:nvSpPr>
          <p:spPr>
            <a:xfrm>
              <a:off x="4350178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1368">
              <a:extLst>
                <a:ext uri="{FF2B5EF4-FFF2-40B4-BE49-F238E27FC236}">
                  <a16:creationId xmlns:a16="http://schemas.microsoft.com/office/drawing/2014/main" id="{D690EDF0-B8AC-9203-82ED-FA30BAB78A55}"/>
                </a:ext>
              </a:extLst>
            </p:cNvPr>
            <p:cNvSpPr/>
            <p:nvPr/>
          </p:nvSpPr>
          <p:spPr>
            <a:xfrm>
              <a:off x="4603761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1369">
              <a:extLst>
                <a:ext uri="{FF2B5EF4-FFF2-40B4-BE49-F238E27FC236}">
                  <a16:creationId xmlns:a16="http://schemas.microsoft.com/office/drawing/2014/main" id="{26E708A9-9F7A-64DD-02AC-D5D35488C869}"/>
                </a:ext>
              </a:extLst>
            </p:cNvPr>
            <p:cNvSpPr/>
            <p:nvPr/>
          </p:nvSpPr>
          <p:spPr>
            <a:xfrm>
              <a:off x="4861190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1370">
              <a:extLst>
                <a:ext uri="{FF2B5EF4-FFF2-40B4-BE49-F238E27FC236}">
                  <a16:creationId xmlns:a16="http://schemas.microsoft.com/office/drawing/2014/main" id="{B44AD4AB-2028-0147-8494-B4424D1D640A}"/>
                </a:ext>
              </a:extLst>
            </p:cNvPr>
            <p:cNvSpPr/>
            <p:nvPr/>
          </p:nvSpPr>
          <p:spPr>
            <a:xfrm>
              <a:off x="5117102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6" name="그룹 975">
            <a:extLst>
              <a:ext uri="{FF2B5EF4-FFF2-40B4-BE49-F238E27FC236}">
                <a16:creationId xmlns:a16="http://schemas.microsoft.com/office/drawing/2014/main" id="{300232AD-2EF0-0E26-920F-3EE3828A5F01}"/>
              </a:ext>
            </a:extLst>
          </p:cNvPr>
          <p:cNvGrpSpPr/>
          <p:nvPr/>
        </p:nvGrpSpPr>
        <p:grpSpPr>
          <a:xfrm>
            <a:off x="4041469" y="6275802"/>
            <a:ext cx="1124253" cy="103492"/>
            <a:chOff x="4088904" y="6390533"/>
            <a:chExt cx="1124253" cy="103492"/>
          </a:xfrm>
        </p:grpSpPr>
        <p:sp>
          <p:nvSpPr>
            <p:cNvPr id="977" name="모서리가 둥근 직사각형 1372">
              <a:extLst>
                <a:ext uri="{FF2B5EF4-FFF2-40B4-BE49-F238E27FC236}">
                  <a16:creationId xmlns:a16="http://schemas.microsoft.com/office/drawing/2014/main" id="{78DEC0B1-1E20-4250-DED5-EED47E5DFA1A}"/>
                </a:ext>
              </a:extLst>
            </p:cNvPr>
            <p:cNvSpPr/>
            <p:nvPr/>
          </p:nvSpPr>
          <p:spPr>
            <a:xfrm>
              <a:off x="4088904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1373">
              <a:extLst>
                <a:ext uri="{FF2B5EF4-FFF2-40B4-BE49-F238E27FC236}">
                  <a16:creationId xmlns:a16="http://schemas.microsoft.com/office/drawing/2014/main" id="{3C5A92A4-56C1-B8DD-6CB6-EC744E0BB4A2}"/>
                </a:ext>
              </a:extLst>
            </p:cNvPr>
            <p:cNvSpPr/>
            <p:nvPr/>
          </p:nvSpPr>
          <p:spPr>
            <a:xfrm>
              <a:off x="4350178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1374">
              <a:extLst>
                <a:ext uri="{FF2B5EF4-FFF2-40B4-BE49-F238E27FC236}">
                  <a16:creationId xmlns:a16="http://schemas.microsoft.com/office/drawing/2014/main" id="{22D328D9-BD23-9D58-61A4-1E88A12196B8}"/>
                </a:ext>
              </a:extLst>
            </p:cNvPr>
            <p:cNvSpPr/>
            <p:nvPr/>
          </p:nvSpPr>
          <p:spPr>
            <a:xfrm>
              <a:off x="4603761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0" name="모서리가 둥근 직사각형 1375">
              <a:extLst>
                <a:ext uri="{FF2B5EF4-FFF2-40B4-BE49-F238E27FC236}">
                  <a16:creationId xmlns:a16="http://schemas.microsoft.com/office/drawing/2014/main" id="{BB179EAB-481A-F59B-97E0-C97F830BC3E4}"/>
                </a:ext>
              </a:extLst>
            </p:cNvPr>
            <p:cNvSpPr/>
            <p:nvPr/>
          </p:nvSpPr>
          <p:spPr>
            <a:xfrm>
              <a:off x="4861190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1376">
              <a:extLst>
                <a:ext uri="{FF2B5EF4-FFF2-40B4-BE49-F238E27FC236}">
                  <a16:creationId xmlns:a16="http://schemas.microsoft.com/office/drawing/2014/main" id="{2D8E638A-D4DD-F462-3AAC-114F3901E8E6}"/>
                </a:ext>
              </a:extLst>
            </p:cNvPr>
            <p:cNvSpPr/>
            <p:nvPr/>
          </p:nvSpPr>
          <p:spPr>
            <a:xfrm>
              <a:off x="5117102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aphicFrame>
        <p:nvGraphicFramePr>
          <p:cNvPr id="982" name="표 981">
            <a:extLst>
              <a:ext uri="{FF2B5EF4-FFF2-40B4-BE49-F238E27FC236}">
                <a16:creationId xmlns:a16="http://schemas.microsoft.com/office/drawing/2014/main" id="{DBD6C122-AC27-2391-2F13-70A34AD1F190}"/>
              </a:ext>
            </a:extLst>
          </p:cNvPr>
          <p:cNvGraphicFramePr>
            <a:graphicFrameLocks noGrp="1"/>
          </p:cNvGraphicFramePr>
          <p:nvPr/>
        </p:nvGraphicFramePr>
        <p:xfrm>
          <a:off x="5481628" y="505957"/>
          <a:ext cx="1935072" cy="6000076"/>
        </p:xfrm>
        <a:graphic>
          <a:graphicData uri="http://schemas.openxmlformats.org/drawingml/2006/table">
            <a:tbl>
              <a:tblPr/>
              <a:tblGrid>
                <a:gridCol w="5053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97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8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8611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AEAF6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DBBF2DE7-490F-B9EA-0E64-09912C892EAE}"/>
              </a:ext>
            </a:extLst>
          </p:cNvPr>
          <p:cNvGrpSpPr/>
          <p:nvPr/>
        </p:nvGrpSpPr>
        <p:grpSpPr>
          <a:xfrm>
            <a:off x="6137557" y="856831"/>
            <a:ext cx="1124253" cy="103492"/>
            <a:chOff x="4088904" y="952852"/>
            <a:chExt cx="1124253" cy="103492"/>
          </a:xfrm>
        </p:grpSpPr>
        <p:sp>
          <p:nvSpPr>
            <p:cNvPr id="984" name="모서리가 둥근 직사각형 1251">
              <a:extLst>
                <a:ext uri="{FF2B5EF4-FFF2-40B4-BE49-F238E27FC236}">
                  <a16:creationId xmlns:a16="http://schemas.microsoft.com/office/drawing/2014/main" id="{03407B2A-90AB-28E4-360C-6779FF9EE5E3}"/>
                </a:ext>
              </a:extLst>
            </p:cNvPr>
            <p:cNvSpPr/>
            <p:nvPr/>
          </p:nvSpPr>
          <p:spPr>
            <a:xfrm>
              <a:off x="4088904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5" name="모서리가 둥근 직사각형 1252">
              <a:extLst>
                <a:ext uri="{FF2B5EF4-FFF2-40B4-BE49-F238E27FC236}">
                  <a16:creationId xmlns:a16="http://schemas.microsoft.com/office/drawing/2014/main" id="{A282ECD2-1C91-5DE7-DF9C-53B83751D2F2}"/>
                </a:ext>
              </a:extLst>
            </p:cNvPr>
            <p:cNvSpPr/>
            <p:nvPr/>
          </p:nvSpPr>
          <p:spPr>
            <a:xfrm>
              <a:off x="4350178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6" name="모서리가 둥근 직사각형 1253">
              <a:extLst>
                <a:ext uri="{FF2B5EF4-FFF2-40B4-BE49-F238E27FC236}">
                  <a16:creationId xmlns:a16="http://schemas.microsoft.com/office/drawing/2014/main" id="{5C7D97AF-24ED-192B-2CF6-909165928A2E}"/>
                </a:ext>
              </a:extLst>
            </p:cNvPr>
            <p:cNvSpPr/>
            <p:nvPr/>
          </p:nvSpPr>
          <p:spPr>
            <a:xfrm>
              <a:off x="4603761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1254">
              <a:extLst>
                <a:ext uri="{FF2B5EF4-FFF2-40B4-BE49-F238E27FC236}">
                  <a16:creationId xmlns:a16="http://schemas.microsoft.com/office/drawing/2014/main" id="{6911A03F-8086-2091-C187-7C06F3C10B1B}"/>
                </a:ext>
              </a:extLst>
            </p:cNvPr>
            <p:cNvSpPr/>
            <p:nvPr/>
          </p:nvSpPr>
          <p:spPr>
            <a:xfrm>
              <a:off x="4861190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1255">
              <a:extLst>
                <a:ext uri="{FF2B5EF4-FFF2-40B4-BE49-F238E27FC236}">
                  <a16:creationId xmlns:a16="http://schemas.microsoft.com/office/drawing/2014/main" id="{9943D222-717A-FE6F-4037-1A1705106529}"/>
                </a:ext>
              </a:extLst>
            </p:cNvPr>
            <p:cNvSpPr/>
            <p:nvPr/>
          </p:nvSpPr>
          <p:spPr>
            <a:xfrm>
              <a:off x="5117102" y="95285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9" name="그룹 988">
            <a:extLst>
              <a:ext uri="{FF2B5EF4-FFF2-40B4-BE49-F238E27FC236}">
                <a16:creationId xmlns:a16="http://schemas.microsoft.com/office/drawing/2014/main" id="{1D05E70B-0F94-D8FE-0C5A-C59E57EDD5D1}"/>
              </a:ext>
            </a:extLst>
          </p:cNvPr>
          <p:cNvGrpSpPr/>
          <p:nvPr/>
        </p:nvGrpSpPr>
        <p:grpSpPr>
          <a:xfrm>
            <a:off x="6137557" y="1143025"/>
            <a:ext cx="1124253" cy="103492"/>
            <a:chOff x="4088904" y="1239046"/>
            <a:chExt cx="1124253" cy="103492"/>
          </a:xfrm>
        </p:grpSpPr>
        <p:sp>
          <p:nvSpPr>
            <p:cNvPr id="990" name="모서리가 둥근 직사각형 1262">
              <a:extLst>
                <a:ext uri="{FF2B5EF4-FFF2-40B4-BE49-F238E27FC236}">
                  <a16:creationId xmlns:a16="http://schemas.microsoft.com/office/drawing/2014/main" id="{3559C78E-5817-9D90-5488-7FE75C613967}"/>
                </a:ext>
              </a:extLst>
            </p:cNvPr>
            <p:cNvSpPr/>
            <p:nvPr/>
          </p:nvSpPr>
          <p:spPr>
            <a:xfrm>
              <a:off x="4088904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1" name="모서리가 둥근 직사각형 1263">
              <a:extLst>
                <a:ext uri="{FF2B5EF4-FFF2-40B4-BE49-F238E27FC236}">
                  <a16:creationId xmlns:a16="http://schemas.microsoft.com/office/drawing/2014/main" id="{B6896B27-40D2-DBA5-A8AE-A493CF2E782F}"/>
                </a:ext>
              </a:extLst>
            </p:cNvPr>
            <p:cNvSpPr/>
            <p:nvPr/>
          </p:nvSpPr>
          <p:spPr>
            <a:xfrm>
              <a:off x="4350178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2" name="모서리가 둥근 직사각형 1264">
              <a:extLst>
                <a:ext uri="{FF2B5EF4-FFF2-40B4-BE49-F238E27FC236}">
                  <a16:creationId xmlns:a16="http://schemas.microsoft.com/office/drawing/2014/main" id="{9730C88F-A4D7-74D3-0500-62A106B63464}"/>
                </a:ext>
              </a:extLst>
            </p:cNvPr>
            <p:cNvSpPr/>
            <p:nvPr/>
          </p:nvSpPr>
          <p:spPr>
            <a:xfrm>
              <a:off x="4603761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1265">
              <a:extLst>
                <a:ext uri="{FF2B5EF4-FFF2-40B4-BE49-F238E27FC236}">
                  <a16:creationId xmlns:a16="http://schemas.microsoft.com/office/drawing/2014/main" id="{68262235-C81E-FE49-F104-92787AC49836}"/>
                </a:ext>
              </a:extLst>
            </p:cNvPr>
            <p:cNvSpPr/>
            <p:nvPr/>
          </p:nvSpPr>
          <p:spPr>
            <a:xfrm>
              <a:off x="4861190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1266">
              <a:extLst>
                <a:ext uri="{FF2B5EF4-FFF2-40B4-BE49-F238E27FC236}">
                  <a16:creationId xmlns:a16="http://schemas.microsoft.com/office/drawing/2014/main" id="{926C088F-DF87-1915-4AE1-99FB688A09A1}"/>
                </a:ext>
              </a:extLst>
            </p:cNvPr>
            <p:cNvSpPr/>
            <p:nvPr/>
          </p:nvSpPr>
          <p:spPr>
            <a:xfrm>
              <a:off x="5117102" y="123904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5" name="그룹 994">
            <a:extLst>
              <a:ext uri="{FF2B5EF4-FFF2-40B4-BE49-F238E27FC236}">
                <a16:creationId xmlns:a16="http://schemas.microsoft.com/office/drawing/2014/main" id="{EEE17883-4CE4-A6FF-0227-92A767F64141}"/>
              </a:ext>
            </a:extLst>
          </p:cNvPr>
          <p:cNvGrpSpPr/>
          <p:nvPr/>
        </p:nvGrpSpPr>
        <p:grpSpPr>
          <a:xfrm>
            <a:off x="6137557" y="1429219"/>
            <a:ext cx="1124253" cy="103492"/>
            <a:chOff x="4088904" y="1525240"/>
            <a:chExt cx="1124253" cy="103492"/>
          </a:xfrm>
        </p:grpSpPr>
        <p:sp>
          <p:nvSpPr>
            <p:cNvPr id="996" name="모서리가 둥근 직사각형 1268">
              <a:extLst>
                <a:ext uri="{FF2B5EF4-FFF2-40B4-BE49-F238E27FC236}">
                  <a16:creationId xmlns:a16="http://schemas.microsoft.com/office/drawing/2014/main" id="{0FA1E800-86BE-F6CD-183B-1ACDA7208FD6}"/>
                </a:ext>
              </a:extLst>
            </p:cNvPr>
            <p:cNvSpPr/>
            <p:nvPr/>
          </p:nvSpPr>
          <p:spPr>
            <a:xfrm>
              <a:off x="4088904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7" name="모서리가 둥근 직사각형 1269">
              <a:extLst>
                <a:ext uri="{FF2B5EF4-FFF2-40B4-BE49-F238E27FC236}">
                  <a16:creationId xmlns:a16="http://schemas.microsoft.com/office/drawing/2014/main" id="{EB200A9B-09F7-4AC2-0585-680D76A615C2}"/>
                </a:ext>
              </a:extLst>
            </p:cNvPr>
            <p:cNvSpPr/>
            <p:nvPr/>
          </p:nvSpPr>
          <p:spPr>
            <a:xfrm>
              <a:off x="4350178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8" name="모서리가 둥근 직사각형 1270">
              <a:extLst>
                <a:ext uri="{FF2B5EF4-FFF2-40B4-BE49-F238E27FC236}">
                  <a16:creationId xmlns:a16="http://schemas.microsoft.com/office/drawing/2014/main" id="{14D2BD71-69A3-05F9-FD3F-A4E56ADFA85F}"/>
                </a:ext>
              </a:extLst>
            </p:cNvPr>
            <p:cNvSpPr/>
            <p:nvPr/>
          </p:nvSpPr>
          <p:spPr>
            <a:xfrm>
              <a:off x="4603761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1271">
              <a:extLst>
                <a:ext uri="{FF2B5EF4-FFF2-40B4-BE49-F238E27FC236}">
                  <a16:creationId xmlns:a16="http://schemas.microsoft.com/office/drawing/2014/main" id="{6B4696F0-E3D0-A496-6284-82924498E712}"/>
                </a:ext>
              </a:extLst>
            </p:cNvPr>
            <p:cNvSpPr/>
            <p:nvPr/>
          </p:nvSpPr>
          <p:spPr>
            <a:xfrm>
              <a:off x="4861190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1272">
              <a:extLst>
                <a:ext uri="{FF2B5EF4-FFF2-40B4-BE49-F238E27FC236}">
                  <a16:creationId xmlns:a16="http://schemas.microsoft.com/office/drawing/2014/main" id="{D838530B-94BC-161E-5271-A9576746D503}"/>
                </a:ext>
              </a:extLst>
            </p:cNvPr>
            <p:cNvSpPr/>
            <p:nvPr/>
          </p:nvSpPr>
          <p:spPr>
            <a:xfrm>
              <a:off x="5117102" y="152524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1" name="그룹 1000">
            <a:extLst>
              <a:ext uri="{FF2B5EF4-FFF2-40B4-BE49-F238E27FC236}">
                <a16:creationId xmlns:a16="http://schemas.microsoft.com/office/drawing/2014/main" id="{52F200D3-448A-DC31-65B5-B731F4D5F803}"/>
              </a:ext>
            </a:extLst>
          </p:cNvPr>
          <p:cNvGrpSpPr/>
          <p:nvPr/>
        </p:nvGrpSpPr>
        <p:grpSpPr>
          <a:xfrm>
            <a:off x="6137557" y="1715413"/>
            <a:ext cx="1124253" cy="103492"/>
            <a:chOff x="4088904" y="1811434"/>
            <a:chExt cx="1124253" cy="103492"/>
          </a:xfrm>
        </p:grpSpPr>
        <p:sp>
          <p:nvSpPr>
            <p:cNvPr id="1002" name="모서리가 둥근 직사각형 1274">
              <a:extLst>
                <a:ext uri="{FF2B5EF4-FFF2-40B4-BE49-F238E27FC236}">
                  <a16:creationId xmlns:a16="http://schemas.microsoft.com/office/drawing/2014/main" id="{BB15E0DD-02FF-59BF-6497-0F25519802B5}"/>
                </a:ext>
              </a:extLst>
            </p:cNvPr>
            <p:cNvSpPr/>
            <p:nvPr/>
          </p:nvSpPr>
          <p:spPr>
            <a:xfrm>
              <a:off x="4088904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3" name="모서리가 둥근 직사각형 1275">
              <a:extLst>
                <a:ext uri="{FF2B5EF4-FFF2-40B4-BE49-F238E27FC236}">
                  <a16:creationId xmlns:a16="http://schemas.microsoft.com/office/drawing/2014/main" id="{DDF6167C-641B-D2CF-5490-EBB84B476FCA}"/>
                </a:ext>
              </a:extLst>
            </p:cNvPr>
            <p:cNvSpPr/>
            <p:nvPr/>
          </p:nvSpPr>
          <p:spPr>
            <a:xfrm>
              <a:off x="4350178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276">
              <a:extLst>
                <a:ext uri="{FF2B5EF4-FFF2-40B4-BE49-F238E27FC236}">
                  <a16:creationId xmlns:a16="http://schemas.microsoft.com/office/drawing/2014/main" id="{57B055DB-B520-F6F1-F551-DF1331F8E966}"/>
                </a:ext>
              </a:extLst>
            </p:cNvPr>
            <p:cNvSpPr/>
            <p:nvPr/>
          </p:nvSpPr>
          <p:spPr>
            <a:xfrm>
              <a:off x="4603761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1277">
              <a:extLst>
                <a:ext uri="{FF2B5EF4-FFF2-40B4-BE49-F238E27FC236}">
                  <a16:creationId xmlns:a16="http://schemas.microsoft.com/office/drawing/2014/main" id="{E1A821F6-7380-E72C-A601-59ADCA6C74BE}"/>
                </a:ext>
              </a:extLst>
            </p:cNvPr>
            <p:cNvSpPr/>
            <p:nvPr/>
          </p:nvSpPr>
          <p:spPr>
            <a:xfrm>
              <a:off x="4861190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6" name="모서리가 둥근 직사각형 1278">
              <a:extLst>
                <a:ext uri="{FF2B5EF4-FFF2-40B4-BE49-F238E27FC236}">
                  <a16:creationId xmlns:a16="http://schemas.microsoft.com/office/drawing/2014/main" id="{A0032F73-A6A2-EC1F-6CF7-0075F997CB0A}"/>
                </a:ext>
              </a:extLst>
            </p:cNvPr>
            <p:cNvSpPr/>
            <p:nvPr/>
          </p:nvSpPr>
          <p:spPr>
            <a:xfrm>
              <a:off x="5117102" y="181143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7" name="그룹 1006">
            <a:extLst>
              <a:ext uri="{FF2B5EF4-FFF2-40B4-BE49-F238E27FC236}">
                <a16:creationId xmlns:a16="http://schemas.microsoft.com/office/drawing/2014/main" id="{F4A5026A-FE20-8719-B342-96A1F0DB54DF}"/>
              </a:ext>
            </a:extLst>
          </p:cNvPr>
          <p:cNvGrpSpPr/>
          <p:nvPr/>
        </p:nvGrpSpPr>
        <p:grpSpPr>
          <a:xfrm>
            <a:off x="6137557" y="2001607"/>
            <a:ext cx="1124253" cy="103492"/>
            <a:chOff x="4088904" y="2097628"/>
            <a:chExt cx="1124253" cy="103492"/>
          </a:xfrm>
        </p:grpSpPr>
        <p:sp>
          <p:nvSpPr>
            <p:cNvPr id="1008" name="모서리가 둥근 직사각형 1280">
              <a:extLst>
                <a:ext uri="{FF2B5EF4-FFF2-40B4-BE49-F238E27FC236}">
                  <a16:creationId xmlns:a16="http://schemas.microsoft.com/office/drawing/2014/main" id="{C001E9B9-2DBC-BA46-13A9-F09164BD6FD5}"/>
                </a:ext>
              </a:extLst>
            </p:cNvPr>
            <p:cNvSpPr/>
            <p:nvPr/>
          </p:nvSpPr>
          <p:spPr>
            <a:xfrm>
              <a:off x="4088904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1281">
              <a:extLst>
                <a:ext uri="{FF2B5EF4-FFF2-40B4-BE49-F238E27FC236}">
                  <a16:creationId xmlns:a16="http://schemas.microsoft.com/office/drawing/2014/main" id="{C47955D2-8330-3527-A060-E500D16381CC}"/>
                </a:ext>
              </a:extLst>
            </p:cNvPr>
            <p:cNvSpPr/>
            <p:nvPr/>
          </p:nvSpPr>
          <p:spPr>
            <a:xfrm>
              <a:off x="4350178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1282">
              <a:extLst>
                <a:ext uri="{FF2B5EF4-FFF2-40B4-BE49-F238E27FC236}">
                  <a16:creationId xmlns:a16="http://schemas.microsoft.com/office/drawing/2014/main" id="{AF90B1E1-FB68-B15A-7906-97F5CFAF9A70}"/>
                </a:ext>
              </a:extLst>
            </p:cNvPr>
            <p:cNvSpPr/>
            <p:nvPr/>
          </p:nvSpPr>
          <p:spPr>
            <a:xfrm>
              <a:off x="4603761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1" name="모서리가 둥근 직사각형 1283">
              <a:extLst>
                <a:ext uri="{FF2B5EF4-FFF2-40B4-BE49-F238E27FC236}">
                  <a16:creationId xmlns:a16="http://schemas.microsoft.com/office/drawing/2014/main" id="{5FF1C636-8F8C-2F30-CDDE-41FB863A1D49}"/>
                </a:ext>
              </a:extLst>
            </p:cNvPr>
            <p:cNvSpPr/>
            <p:nvPr/>
          </p:nvSpPr>
          <p:spPr>
            <a:xfrm>
              <a:off x="4861190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2" name="모서리가 둥근 직사각형 1284">
              <a:extLst>
                <a:ext uri="{FF2B5EF4-FFF2-40B4-BE49-F238E27FC236}">
                  <a16:creationId xmlns:a16="http://schemas.microsoft.com/office/drawing/2014/main" id="{7C94D058-6D52-DE13-5EA4-EC4F1404D6A0}"/>
                </a:ext>
              </a:extLst>
            </p:cNvPr>
            <p:cNvSpPr/>
            <p:nvPr/>
          </p:nvSpPr>
          <p:spPr>
            <a:xfrm>
              <a:off x="5117102" y="209762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3" name="그룹 1012">
            <a:extLst>
              <a:ext uri="{FF2B5EF4-FFF2-40B4-BE49-F238E27FC236}">
                <a16:creationId xmlns:a16="http://schemas.microsoft.com/office/drawing/2014/main" id="{88512EA4-0BFE-D0B1-4563-B67A74A26EA1}"/>
              </a:ext>
            </a:extLst>
          </p:cNvPr>
          <p:cNvGrpSpPr/>
          <p:nvPr/>
        </p:nvGrpSpPr>
        <p:grpSpPr>
          <a:xfrm>
            <a:off x="6137557" y="2287801"/>
            <a:ext cx="1124253" cy="103492"/>
            <a:chOff x="4088904" y="2383822"/>
            <a:chExt cx="1124253" cy="103492"/>
          </a:xfrm>
        </p:grpSpPr>
        <p:sp>
          <p:nvSpPr>
            <p:cNvPr id="1014" name="모서리가 둥근 직사각형 1286">
              <a:extLst>
                <a:ext uri="{FF2B5EF4-FFF2-40B4-BE49-F238E27FC236}">
                  <a16:creationId xmlns:a16="http://schemas.microsoft.com/office/drawing/2014/main" id="{C27497AA-8710-6E20-8EFE-155D0751EF45}"/>
                </a:ext>
              </a:extLst>
            </p:cNvPr>
            <p:cNvSpPr/>
            <p:nvPr/>
          </p:nvSpPr>
          <p:spPr>
            <a:xfrm>
              <a:off x="4088904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1287">
              <a:extLst>
                <a:ext uri="{FF2B5EF4-FFF2-40B4-BE49-F238E27FC236}">
                  <a16:creationId xmlns:a16="http://schemas.microsoft.com/office/drawing/2014/main" id="{9EB2358F-E2A3-6EB2-0FFD-CE1DC69BAA01}"/>
                </a:ext>
              </a:extLst>
            </p:cNvPr>
            <p:cNvSpPr/>
            <p:nvPr/>
          </p:nvSpPr>
          <p:spPr>
            <a:xfrm>
              <a:off x="4350178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6" name="모서리가 둥근 직사각형 1288">
              <a:extLst>
                <a:ext uri="{FF2B5EF4-FFF2-40B4-BE49-F238E27FC236}">
                  <a16:creationId xmlns:a16="http://schemas.microsoft.com/office/drawing/2014/main" id="{BCD35A77-1006-F07C-3DA8-7CEF774FCDCB}"/>
                </a:ext>
              </a:extLst>
            </p:cNvPr>
            <p:cNvSpPr/>
            <p:nvPr/>
          </p:nvSpPr>
          <p:spPr>
            <a:xfrm>
              <a:off x="4603761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7" name="모서리가 둥근 직사각형 1289">
              <a:extLst>
                <a:ext uri="{FF2B5EF4-FFF2-40B4-BE49-F238E27FC236}">
                  <a16:creationId xmlns:a16="http://schemas.microsoft.com/office/drawing/2014/main" id="{B5A92AF1-6AFE-B050-DA78-F6889A2A08AC}"/>
                </a:ext>
              </a:extLst>
            </p:cNvPr>
            <p:cNvSpPr/>
            <p:nvPr/>
          </p:nvSpPr>
          <p:spPr>
            <a:xfrm>
              <a:off x="4861190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290">
              <a:extLst>
                <a:ext uri="{FF2B5EF4-FFF2-40B4-BE49-F238E27FC236}">
                  <a16:creationId xmlns:a16="http://schemas.microsoft.com/office/drawing/2014/main" id="{D6F3F288-CADC-C040-0296-498E2C7B3BC7}"/>
                </a:ext>
              </a:extLst>
            </p:cNvPr>
            <p:cNvSpPr/>
            <p:nvPr/>
          </p:nvSpPr>
          <p:spPr>
            <a:xfrm>
              <a:off x="5117102" y="238382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9" name="그룹 1018">
            <a:extLst>
              <a:ext uri="{FF2B5EF4-FFF2-40B4-BE49-F238E27FC236}">
                <a16:creationId xmlns:a16="http://schemas.microsoft.com/office/drawing/2014/main" id="{6C1E5311-7DD0-55DA-FE06-75A6C545D368}"/>
              </a:ext>
            </a:extLst>
          </p:cNvPr>
          <p:cNvGrpSpPr/>
          <p:nvPr/>
        </p:nvGrpSpPr>
        <p:grpSpPr>
          <a:xfrm>
            <a:off x="6137557" y="2573995"/>
            <a:ext cx="1124253" cy="103492"/>
            <a:chOff x="4088904" y="2670016"/>
            <a:chExt cx="1124253" cy="103492"/>
          </a:xfrm>
        </p:grpSpPr>
        <p:sp>
          <p:nvSpPr>
            <p:cNvPr id="1020" name="모서리가 둥근 직사각형 1292">
              <a:extLst>
                <a:ext uri="{FF2B5EF4-FFF2-40B4-BE49-F238E27FC236}">
                  <a16:creationId xmlns:a16="http://schemas.microsoft.com/office/drawing/2014/main" id="{ECD44FF5-760F-2784-2F64-2378E68B13BD}"/>
                </a:ext>
              </a:extLst>
            </p:cNvPr>
            <p:cNvSpPr/>
            <p:nvPr/>
          </p:nvSpPr>
          <p:spPr>
            <a:xfrm>
              <a:off x="4088904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1293">
              <a:extLst>
                <a:ext uri="{FF2B5EF4-FFF2-40B4-BE49-F238E27FC236}">
                  <a16:creationId xmlns:a16="http://schemas.microsoft.com/office/drawing/2014/main" id="{203C9D5F-AC45-A9DE-E5CA-A67D1ED582D0}"/>
                </a:ext>
              </a:extLst>
            </p:cNvPr>
            <p:cNvSpPr/>
            <p:nvPr/>
          </p:nvSpPr>
          <p:spPr>
            <a:xfrm>
              <a:off x="4350178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1294">
              <a:extLst>
                <a:ext uri="{FF2B5EF4-FFF2-40B4-BE49-F238E27FC236}">
                  <a16:creationId xmlns:a16="http://schemas.microsoft.com/office/drawing/2014/main" id="{EEDE195E-9574-B938-FE1C-6EE63AAC5B7D}"/>
                </a:ext>
              </a:extLst>
            </p:cNvPr>
            <p:cNvSpPr/>
            <p:nvPr/>
          </p:nvSpPr>
          <p:spPr>
            <a:xfrm>
              <a:off x="4603761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295">
              <a:extLst>
                <a:ext uri="{FF2B5EF4-FFF2-40B4-BE49-F238E27FC236}">
                  <a16:creationId xmlns:a16="http://schemas.microsoft.com/office/drawing/2014/main" id="{D3A2179E-4EF1-65D7-F622-549CF9EA92D3}"/>
                </a:ext>
              </a:extLst>
            </p:cNvPr>
            <p:cNvSpPr/>
            <p:nvPr/>
          </p:nvSpPr>
          <p:spPr>
            <a:xfrm>
              <a:off x="4861190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296">
              <a:extLst>
                <a:ext uri="{FF2B5EF4-FFF2-40B4-BE49-F238E27FC236}">
                  <a16:creationId xmlns:a16="http://schemas.microsoft.com/office/drawing/2014/main" id="{D4223059-694A-9C50-BAEE-DADA330E13E0}"/>
                </a:ext>
              </a:extLst>
            </p:cNvPr>
            <p:cNvSpPr/>
            <p:nvPr/>
          </p:nvSpPr>
          <p:spPr>
            <a:xfrm>
              <a:off x="5117102" y="267001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5" name="그룹 1024">
            <a:extLst>
              <a:ext uri="{FF2B5EF4-FFF2-40B4-BE49-F238E27FC236}">
                <a16:creationId xmlns:a16="http://schemas.microsoft.com/office/drawing/2014/main" id="{85B3291F-498B-98A4-6D0D-758E27FB96F4}"/>
              </a:ext>
            </a:extLst>
          </p:cNvPr>
          <p:cNvGrpSpPr/>
          <p:nvPr/>
        </p:nvGrpSpPr>
        <p:grpSpPr>
          <a:xfrm>
            <a:off x="6137557" y="2860189"/>
            <a:ext cx="1124253" cy="103492"/>
            <a:chOff x="4088904" y="2956210"/>
            <a:chExt cx="1124253" cy="103492"/>
          </a:xfrm>
        </p:grpSpPr>
        <p:sp>
          <p:nvSpPr>
            <p:cNvPr id="1026" name="모서리가 둥근 직사각형 1298">
              <a:extLst>
                <a:ext uri="{FF2B5EF4-FFF2-40B4-BE49-F238E27FC236}">
                  <a16:creationId xmlns:a16="http://schemas.microsoft.com/office/drawing/2014/main" id="{B2B8BB53-DC42-2FC8-C470-6C342EAA14E1}"/>
                </a:ext>
              </a:extLst>
            </p:cNvPr>
            <p:cNvSpPr/>
            <p:nvPr/>
          </p:nvSpPr>
          <p:spPr>
            <a:xfrm>
              <a:off x="4088904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1299">
              <a:extLst>
                <a:ext uri="{FF2B5EF4-FFF2-40B4-BE49-F238E27FC236}">
                  <a16:creationId xmlns:a16="http://schemas.microsoft.com/office/drawing/2014/main" id="{9B0B4CFA-1449-8629-774E-E7B9C500D26A}"/>
                </a:ext>
              </a:extLst>
            </p:cNvPr>
            <p:cNvSpPr/>
            <p:nvPr/>
          </p:nvSpPr>
          <p:spPr>
            <a:xfrm>
              <a:off x="4350178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300">
              <a:extLst>
                <a:ext uri="{FF2B5EF4-FFF2-40B4-BE49-F238E27FC236}">
                  <a16:creationId xmlns:a16="http://schemas.microsoft.com/office/drawing/2014/main" id="{21CA03A6-5020-A4D1-1D80-4A377997CE68}"/>
                </a:ext>
              </a:extLst>
            </p:cNvPr>
            <p:cNvSpPr/>
            <p:nvPr/>
          </p:nvSpPr>
          <p:spPr>
            <a:xfrm>
              <a:off x="4603761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301">
              <a:extLst>
                <a:ext uri="{FF2B5EF4-FFF2-40B4-BE49-F238E27FC236}">
                  <a16:creationId xmlns:a16="http://schemas.microsoft.com/office/drawing/2014/main" id="{56D8CA51-235D-3CE1-720C-BDE6ED4E7F64}"/>
                </a:ext>
              </a:extLst>
            </p:cNvPr>
            <p:cNvSpPr/>
            <p:nvPr/>
          </p:nvSpPr>
          <p:spPr>
            <a:xfrm>
              <a:off x="4861190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303">
              <a:extLst>
                <a:ext uri="{FF2B5EF4-FFF2-40B4-BE49-F238E27FC236}">
                  <a16:creationId xmlns:a16="http://schemas.microsoft.com/office/drawing/2014/main" id="{F2FC164A-845C-FD8D-88EA-A35C0524C856}"/>
                </a:ext>
              </a:extLst>
            </p:cNvPr>
            <p:cNvSpPr/>
            <p:nvPr/>
          </p:nvSpPr>
          <p:spPr>
            <a:xfrm>
              <a:off x="5117102" y="295621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1" name="그룹 1030">
            <a:extLst>
              <a:ext uri="{FF2B5EF4-FFF2-40B4-BE49-F238E27FC236}">
                <a16:creationId xmlns:a16="http://schemas.microsoft.com/office/drawing/2014/main" id="{A26FDB0A-9195-DC47-31B7-7EA200CEC6FA}"/>
              </a:ext>
            </a:extLst>
          </p:cNvPr>
          <p:cNvGrpSpPr/>
          <p:nvPr/>
        </p:nvGrpSpPr>
        <p:grpSpPr>
          <a:xfrm>
            <a:off x="6137557" y="3146383"/>
            <a:ext cx="1124253" cy="103492"/>
            <a:chOff x="4088904" y="3242404"/>
            <a:chExt cx="1124253" cy="103492"/>
          </a:xfrm>
        </p:grpSpPr>
        <p:sp>
          <p:nvSpPr>
            <p:cNvPr id="1032" name="모서리가 둥근 직사각형 1305">
              <a:extLst>
                <a:ext uri="{FF2B5EF4-FFF2-40B4-BE49-F238E27FC236}">
                  <a16:creationId xmlns:a16="http://schemas.microsoft.com/office/drawing/2014/main" id="{482D5526-7D12-C9DA-7C7A-16CB15D54BDD}"/>
                </a:ext>
              </a:extLst>
            </p:cNvPr>
            <p:cNvSpPr/>
            <p:nvPr/>
          </p:nvSpPr>
          <p:spPr>
            <a:xfrm>
              <a:off x="4088904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307">
              <a:extLst>
                <a:ext uri="{FF2B5EF4-FFF2-40B4-BE49-F238E27FC236}">
                  <a16:creationId xmlns:a16="http://schemas.microsoft.com/office/drawing/2014/main" id="{C20079E8-629D-34AB-2C7C-43707A4BF9C9}"/>
                </a:ext>
              </a:extLst>
            </p:cNvPr>
            <p:cNvSpPr/>
            <p:nvPr/>
          </p:nvSpPr>
          <p:spPr>
            <a:xfrm>
              <a:off x="4350178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308">
              <a:extLst>
                <a:ext uri="{FF2B5EF4-FFF2-40B4-BE49-F238E27FC236}">
                  <a16:creationId xmlns:a16="http://schemas.microsoft.com/office/drawing/2014/main" id="{F1C7C852-92BA-B4F0-E442-5C73DA3E2956}"/>
                </a:ext>
              </a:extLst>
            </p:cNvPr>
            <p:cNvSpPr/>
            <p:nvPr/>
          </p:nvSpPr>
          <p:spPr>
            <a:xfrm>
              <a:off x="4603761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309">
              <a:extLst>
                <a:ext uri="{FF2B5EF4-FFF2-40B4-BE49-F238E27FC236}">
                  <a16:creationId xmlns:a16="http://schemas.microsoft.com/office/drawing/2014/main" id="{195CF648-A849-A8C7-DDB4-CB4C17A6203B}"/>
                </a:ext>
              </a:extLst>
            </p:cNvPr>
            <p:cNvSpPr/>
            <p:nvPr/>
          </p:nvSpPr>
          <p:spPr>
            <a:xfrm>
              <a:off x="4861190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1310">
              <a:extLst>
                <a:ext uri="{FF2B5EF4-FFF2-40B4-BE49-F238E27FC236}">
                  <a16:creationId xmlns:a16="http://schemas.microsoft.com/office/drawing/2014/main" id="{027E0542-EE8C-AA76-341C-E9B7AC63AECA}"/>
                </a:ext>
              </a:extLst>
            </p:cNvPr>
            <p:cNvSpPr/>
            <p:nvPr/>
          </p:nvSpPr>
          <p:spPr>
            <a:xfrm>
              <a:off x="5117102" y="324240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7" name="그룹 1036">
            <a:extLst>
              <a:ext uri="{FF2B5EF4-FFF2-40B4-BE49-F238E27FC236}">
                <a16:creationId xmlns:a16="http://schemas.microsoft.com/office/drawing/2014/main" id="{6851EB5D-8153-E013-8611-19311E7CE377}"/>
              </a:ext>
            </a:extLst>
          </p:cNvPr>
          <p:cNvGrpSpPr/>
          <p:nvPr/>
        </p:nvGrpSpPr>
        <p:grpSpPr>
          <a:xfrm>
            <a:off x="6137557" y="3432577"/>
            <a:ext cx="1124253" cy="103492"/>
            <a:chOff x="4088904" y="3528598"/>
            <a:chExt cx="1124253" cy="103492"/>
          </a:xfrm>
        </p:grpSpPr>
        <p:sp>
          <p:nvSpPr>
            <p:cNvPr id="1038" name="모서리가 둥근 직사각형 1312">
              <a:extLst>
                <a:ext uri="{FF2B5EF4-FFF2-40B4-BE49-F238E27FC236}">
                  <a16:creationId xmlns:a16="http://schemas.microsoft.com/office/drawing/2014/main" id="{086C2C23-B765-D832-3271-B083FEF0DC13}"/>
                </a:ext>
              </a:extLst>
            </p:cNvPr>
            <p:cNvSpPr/>
            <p:nvPr/>
          </p:nvSpPr>
          <p:spPr>
            <a:xfrm>
              <a:off x="4088904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9" name="모서리가 둥근 직사각형 1313">
              <a:extLst>
                <a:ext uri="{FF2B5EF4-FFF2-40B4-BE49-F238E27FC236}">
                  <a16:creationId xmlns:a16="http://schemas.microsoft.com/office/drawing/2014/main" id="{65D95C21-CCE1-F6A6-3918-D6659268A7D8}"/>
                </a:ext>
              </a:extLst>
            </p:cNvPr>
            <p:cNvSpPr/>
            <p:nvPr/>
          </p:nvSpPr>
          <p:spPr>
            <a:xfrm>
              <a:off x="4350178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314">
              <a:extLst>
                <a:ext uri="{FF2B5EF4-FFF2-40B4-BE49-F238E27FC236}">
                  <a16:creationId xmlns:a16="http://schemas.microsoft.com/office/drawing/2014/main" id="{FE8AF559-0962-0277-11B4-4B0AED402B58}"/>
                </a:ext>
              </a:extLst>
            </p:cNvPr>
            <p:cNvSpPr/>
            <p:nvPr/>
          </p:nvSpPr>
          <p:spPr>
            <a:xfrm>
              <a:off x="4603761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1" name="모서리가 둥근 직사각형 1315">
              <a:extLst>
                <a:ext uri="{FF2B5EF4-FFF2-40B4-BE49-F238E27FC236}">
                  <a16:creationId xmlns:a16="http://schemas.microsoft.com/office/drawing/2014/main" id="{B59005AE-78E8-7E79-C490-70100C691EFC}"/>
                </a:ext>
              </a:extLst>
            </p:cNvPr>
            <p:cNvSpPr/>
            <p:nvPr/>
          </p:nvSpPr>
          <p:spPr>
            <a:xfrm>
              <a:off x="4861190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316">
              <a:extLst>
                <a:ext uri="{FF2B5EF4-FFF2-40B4-BE49-F238E27FC236}">
                  <a16:creationId xmlns:a16="http://schemas.microsoft.com/office/drawing/2014/main" id="{C8BE080E-5443-EEA1-6554-F8BB1ACBA8FB}"/>
                </a:ext>
              </a:extLst>
            </p:cNvPr>
            <p:cNvSpPr/>
            <p:nvPr/>
          </p:nvSpPr>
          <p:spPr>
            <a:xfrm>
              <a:off x="5117102" y="352859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3" name="그룹 1042">
            <a:extLst>
              <a:ext uri="{FF2B5EF4-FFF2-40B4-BE49-F238E27FC236}">
                <a16:creationId xmlns:a16="http://schemas.microsoft.com/office/drawing/2014/main" id="{898880B5-E43B-50F8-25DF-44418F32FADB}"/>
              </a:ext>
            </a:extLst>
          </p:cNvPr>
          <p:cNvGrpSpPr/>
          <p:nvPr/>
        </p:nvGrpSpPr>
        <p:grpSpPr>
          <a:xfrm>
            <a:off x="6137557" y="3718771"/>
            <a:ext cx="1124253" cy="103492"/>
            <a:chOff x="4088904" y="3814792"/>
            <a:chExt cx="1124253" cy="103492"/>
          </a:xfrm>
        </p:grpSpPr>
        <p:sp>
          <p:nvSpPr>
            <p:cNvPr id="1044" name="모서리가 둥근 직사각형 1318">
              <a:extLst>
                <a:ext uri="{FF2B5EF4-FFF2-40B4-BE49-F238E27FC236}">
                  <a16:creationId xmlns:a16="http://schemas.microsoft.com/office/drawing/2014/main" id="{661C9FCA-BDFA-0BBD-650C-FE6AA7F58EB4}"/>
                </a:ext>
              </a:extLst>
            </p:cNvPr>
            <p:cNvSpPr/>
            <p:nvPr/>
          </p:nvSpPr>
          <p:spPr>
            <a:xfrm>
              <a:off x="4088904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5" name="모서리가 둥근 직사각형 1319">
              <a:extLst>
                <a:ext uri="{FF2B5EF4-FFF2-40B4-BE49-F238E27FC236}">
                  <a16:creationId xmlns:a16="http://schemas.microsoft.com/office/drawing/2014/main" id="{C3287C13-BFCB-B2A9-1B3E-EDC5B0D436F8}"/>
                </a:ext>
              </a:extLst>
            </p:cNvPr>
            <p:cNvSpPr/>
            <p:nvPr/>
          </p:nvSpPr>
          <p:spPr>
            <a:xfrm>
              <a:off x="4350178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6" name="모서리가 둥근 직사각형 1320">
              <a:extLst>
                <a:ext uri="{FF2B5EF4-FFF2-40B4-BE49-F238E27FC236}">
                  <a16:creationId xmlns:a16="http://schemas.microsoft.com/office/drawing/2014/main" id="{A27E22BF-F8EB-0504-22C4-4D3175D92452}"/>
                </a:ext>
              </a:extLst>
            </p:cNvPr>
            <p:cNvSpPr/>
            <p:nvPr/>
          </p:nvSpPr>
          <p:spPr>
            <a:xfrm>
              <a:off x="4603761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321">
              <a:extLst>
                <a:ext uri="{FF2B5EF4-FFF2-40B4-BE49-F238E27FC236}">
                  <a16:creationId xmlns:a16="http://schemas.microsoft.com/office/drawing/2014/main" id="{35E2F569-4EA9-AAD0-62FC-E7EC2A84B0CA}"/>
                </a:ext>
              </a:extLst>
            </p:cNvPr>
            <p:cNvSpPr/>
            <p:nvPr/>
          </p:nvSpPr>
          <p:spPr>
            <a:xfrm>
              <a:off x="4861190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1322">
              <a:extLst>
                <a:ext uri="{FF2B5EF4-FFF2-40B4-BE49-F238E27FC236}">
                  <a16:creationId xmlns:a16="http://schemas.microsoft.com/office/drawing/2014/main" id="{9350B6B7-8C58-B8E4-0D21-B4F62C7E51ED}"/>
                </a:ext>
              </a:extLst>
            </p:cNvPr>
            <p:cNvSpPr/>
            <p:nvPr/>
          </p:nvSpPr>
          <p:spPr>
            <a:xfrm>
              <a:off x="5117102" y="381479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9" name="그룹 1048">
            <a:extLst>
              <a:ext uri="{FF2B5EF4-FFF2-40B4-BE49-F238E27FC236}">
                <a16:creationId xmlns:a16="http://schemas.microsoft.com/office/drawing/2014/main" id="{3AD6243E-CC39-22A6-5C96-14EE399A1D83}"/>
              </a:ext>
            </a:extLst>
          </p:cNvPr>
          <p:cNvGrpSpPr/>
          <p:nvPr/>
        </p:nvGrpSpPr>
        <p:grpSpPr>
          <a:xfrm>
            <a:off x="6137557" y="4004965"/>
            <a:ext cx="1124253" cy="103492"/>
            <a:chOff x="4088904" y="4100986"/>
            <a:chExt cx="1124253" cy="103492"/>
          </a:xfrm>
        </p:grpSpPr>
        <p:sp>
          <p:nvSpPr>
            <p:cNvPr id="1050" name="모서리가 둥근 직사각형 1324">
              <a:extLst>
                <a:ext uri="{FF2B5EF4-FFF2-40B4-BE49-F238E27FC236}">
                  <a16:creationId xmlns:a16="http://schemas.microsoft.com/office/drawing/2014/main" id="{0D0FFE0A-E695-58CA-CF2D-CE59B87AB417}"/>
                </a:ext>
              </a:extLst>
            </p:cNvPr>
            <p:cNvSpPr/>
            <p:nvPr/>
          </p:nvSpPr>
          <p:spPr>
            <a:xfrm>
              <a:off x="4088904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1325">
              <a:extLst>
                <a:ext uri="{FF2B5EF4-FFF2-40B4-BE49-F238E27FC236}">
                  <a16:creationId xmlns:a16="http://schemas.microsoft.com/office/drawing/2014/main" id="{88A31F29-A04C-8DA4-1B83-AEF5E03B891A}"/>
                </a:ext>
              </a:extLst>
            </p:cNvPr>
            <p:cNvSpPr/>
            <p:nvPr/>
          </p:nvSpPr>
          <p:spPr>
            <a:xfrm>
              <a:off x="4350178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1326">
              <a:extLst>
                <a:ext uri="{FF2B5EF4-FFF2-40B4-BE49-F238E27FC236}">
                  <a16:creationId xmlns:a16="http://schemas.microsoft.com/office/drawing/2014/main" id="{3475BAE8-860E-9A63-74B1-F629BEAE86E5}"/>
                </a:ext>
              </a:extLst>
            </p:cNvPr>
            <p:cNvSpPr/>
            <p:nvPr/>
          </p:nvSpPr>
          <p:spPr>
            <a:xfrm>
              <a:off x="4603761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1327">
              <a:extLst>
                <a:ext uri="{FF2B5EF4-FFF2-40B4-BE49-F238E27FC236}">
                  <a16:creationId xmlns:a16="http://schemas.microsoft.com/office/drawing/2014/main" id="{F1A6AF80-E995-B712-7826-898C89B4DB11}"/>
                </a:ext>
              </a:extLst>
            </p:cNvPr>
            <p:cNvSpPr/>
            <p:nvPr/>
          </p:nvSpPr>
          <p:spPr>
            <a:xfrm>
              <a:off x="4861190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1328">
              <a:extLst>
                <a:ext uri="{FF2B5EF4-FFF2-40B4-BE49-F238E27FC236}">
                  <a16:creationId xmlns:a16="http://schemas.microsoft.com/office/drawing/2014/main" id="{44619074-FA96-C824-8C60-318F64808665}"/>
                </a:ext>
              </a:extLst>
            </p:cNvPr>
            <p:cNvSpPr/>
            <p:nvPr/>
          </p:nvSpPr>
          <p:spPr>
            <a:xfrm>
              <a:off x="5117102" y="410098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5" name="그룹 1054">
            <a:extLst>
              <a:ext uri="{FF2B5EF4-FFF2-40B4-BE49-F238E27FC236}">
                <a16:creationId xmlns:a16="http://schemas.microsoft.com/office/drawing/2014/main" id="{9062136D-C187-C3C9-4CC9-12284A958361}"/>
              </a:ext>
            </a:extLst>
          </p:cNvPr>
          <p:cNvGrpSpPr/>
          <p:nvPr/>
        </p:nvGrpSpPr>
        <p:grpSpPr>
          <a:xfrm>
            <a:off x="6137557" y="4291159"/>
            <a:ext cx="1124253" cy="103492"/>
            <a:chOff x="4088904" y="4387180"/>
            <a:chExt cx="1124253" cy="103492"/>
          </a:xfrm>
        </p:grpSpPr>
        <p:sp>
          <p:nvSpPr>
            <p:cNvPr id="1056" name="모서리가 둥근 직사각형 1330">
              <a:extLst>
                <a:ext uri="{FF2B5EF4-FFF2-40B4-BE49-F238E27FC236}">
                  <a16:creationId xmlns:a16="http://schemas.microsoft.com/office/drawing/2014/main" id="{419F64D3-C968-8052-CCFA-EE0C4E71887C}"/>
                </a:ext>
              </a:extLst>
            </p:cNvPr>
            <p:cNvSpPr/>
            <p:nvPr/>
          </p:nvSpPr>
          <p:spPr>
            <a:xfrm>
              <a:off x="4088904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1331">
              <a:extLst>
                <a:ext uri="{FF2B5EF4-FFF2-40B4-BE49-F238E27FC236}">
                  <a16:creationId xmlns:a16="http://schemas.microsoft.com/office/drawing/2014/main" id="{F719E648-7114-707D-3E15-945510ACC17F}"/>
                </a:ext>
              </a:extLst>
            </p:cNvPr>
            <p:cNvSpPr/>
            <p:nvPr/>
          </p:nvSpPr>
          <p:spPr>
            <a:xfrm>
              <a:off x="4350178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1332">
              <a:extLst>
                <a:ext uri="{FF2B5EF4-FFF2-40B4-BE49-F238E27FC236}">
                  <a16:creationId xmlns:a16="http://schemas.microsoft.com/office/drawing/2014/main" id="{A2D4409B-F2CA-7705-750C-B1CF92F1F672}"/>
                </a:ext>
              </a:extLst>
            </p:cNvPr>
            <p:cNvSpPr/>
            <p:nvPr/>
          </p:nvSpPr>
          <p:spPr>
            <a:xfrm>
              <a:off x="4603761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1333">
              <a:extLst>
                <a:ext uri="{FF2B5EF4-FFF2-40B4-BE49-F238E27FC236}">
                  <a16:creationId xmlns:a16="http://schemas.microsoft.com/office/drawing/2014/main" id="{C91D343E-C111-82FD-16F4-8062853933DD}"/>
                </a:ext>
              </a:extLst>
            </p:cNvPr>
            <p:cNvSpPr/>
            <p:nvPr/>
          </p:nvSpPr>
          <p:spPr>
            <a:xfrm>
              <a:off x="4861190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1334">
              <a:extLst>
                <a:ext uri="{FF2B5EF4-FFF2-40B4-BE49-F238E27FC236}">
                  <a16:creationId xmlns:a16="http://schemas.microsoft.com/office/drawing/2014/main" id="{EF575435-9F25-11BE-727C-4541825FEB1F}"/>
                </a:ext>
              </a:extLst>
            </p:cNvPr>
            <p:cNvSpPr/>
            <p:nvPr/>
          </p:nvSpPr>
          <p:spPr>
            <a:xfrm>
              <a:off x="5117102" y="438718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>
            <a:extLst>
              <a:ext uri="{FF2B5EF4-FFF2-40B4-BE49-F238E27FC236}">
                <a16:creationId xmlns:a16="http://schemas.microsoft.com/office/drawing/2014/main" id="{77CCBA59-BE3B-DCF4-EE08-8D747AB569A1}"/>
              </a:ext>
            </a:extLst>
          </p:cNvPr>
          <p:cNvGrpSpPr/>
          <p:nvPr/>
        </p:nvGrpSpPr>
        <p:grpSpPr>
          <a:xfrm>
            <a:off x="6137557" y="4577353"/>
            <a:ext cx="1124253" cy="103492"/>
            <a:chOff x="4088904" y="4673374"/>
            <a:chExt cx="1124253" cy="103492"/>
          </a:xfrm>
        </p:grpSpPr>
        <p:sp>
          <p:nvSpPr>
            <p:cNvPr id="1062" name="모서리가 둥근 직사각형 1336">
              <a:extLst>
                <a:ext uri="{FF2B5EF4-FFF2-40B4-BE49-F238E27FC236}">
                  <a16:creationId xmlns:a16="http://schemas.microsoft.com/office/drawing/2014/main" id="{14B38CE5-2FAD-5892-8065-FEE6D75F1ED9}"/>
                </a:ext>
              </a:extLst>
            </p:cNvPr>
            <p:cNvSpPr/>
            <p:nvPr/>
          </p:nvSpPr>
          <p:spPr>
            <a:xfrm>
              <a:off x="4088904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1337">
              <a:extLst>
                <a:ext uri="{FF2B5EF4-FFF2-40B4-BE49-F238E27FC236}">
                  <a16:creationId xmlns:a16="http://schemas.microsoft.com/office/drawing/2014/main" id="{5F0B1C9B-70FF-1077-0C7A-681A5353D8C3}"/>
                </a:ext>
              </a:extLst>
            </p:cNvPr>
            <p:cNvSpPr/>
            <p:nvPr/>
          </p:nvSpPr>
          <p:spPr>
            <a:xfrm>
              <a:off x="4350178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1338">
              <a:extLst>
                <a:ext uri="{FF2B5EF4-FFF2-40B4-BE49-F238E27FC236}">
                  <a16:creationId xmlns:a16="http://schemas.microsoft.com/office/drawing/2014/main" id="{3E2BECB3-F2F9-DE9B-C38F-D2284DB85C66}"/>
                </a:ext>
              </a:extLst>
            </p:cNvPr>
            <p:cNvSpPr/>
            <p:nvPr/>
          </p:nvSpPr>
          <p:spPr>
            <a:xfrm>
              <a:off x="4603761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1339">
              <a:extLst>
                <a:ext uri="{FF2B5EF4-FFF2-40B4-BE49-F238E27FC236}">
                  <a16:creationId xmlns:a16="http://schemas.microsoft.com/office/drawing/2014/main" id="{5F13A172-2611-8C02-70B5-AAF2DBDA26E3}"/>
                </a:ext>
              </a:extLst>
            </p:cNvPr>
            <p:cNvSpPr/>
            <p:nvPr/>
          </p:nvSpPr>
          <p:spPr>
            <a:xfrm>
              <a:off x="4861190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1340">
              <a:extLst>
                <a:ext uri="{FF2B5EF4-FFF2-40B4-BE49-F238E27FC236}">
                  <a16:creationId xmlns:a16="http://schemas.microsoft.com/office/drawing/2014/main" id="{A64A5AFF-EDFE-8C85-080E-B7807921D05E}"/>
                </a:ext>
              </a:extLst>
            </p:cNvPr>
            <p:cNvSpPr/>
            <p:nvPr/>
          </p:nvSpPr>
          <p:spPr>
            <a:xfrm>
              <a:off x="5117102" y="467337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B9389363-0C93-399C-9FF0-EF53A6556544}"/>
              </a:ext>
            </a:extLst>
          </p:cNvPr>
          <p:cNvGrpSpPr/>
          <p:nvPr/>
        </p:nvGrpSpPr>
        <p:grpSpPr>
          <a:xfrm>
            <a:off x="6137557" y="4863547"/>
            <a:ext cx="1124253" cy="103492"/>
            <a:chOff x="4088904" y="4959568"/>
            <a:chExt cx="1124253" cy="103492"/>
          </a:xfrm>
        </p:grpSpPr>
        <p:sp>
          <p:nvSpPr>
            <p:cNvPr id="1068" name="모서리가 둥근 직사각형 1342">
              <a:extLst>
                <a:ext uri="{FF2B5EF4-FFF2-40B4-BE49-F238E27FC236}">
                  <a16:creationId xmlns:a16="http://schemas.microsoft.com/office/drawing/2014/main" id="{C8325F44-A7FC-4728-FAF0-FD9E934F632D}"/>
                </a:ext>
              </a:extLst>
            </p:cNvPr>
            <p:cNvSpPr/>
            <p:nvPr/>
          </p:nvSpPr>
          <p:spPr>
            <a:xfrm>
              <a:off x="4088904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343">
              <a:extLst>
                <a:ext uri="{FF2B5EF4-FFF2-40B4-BE49-F238E27FC236}">
                  <a16:creationId xmlns:a16="http://schemas.microsoft.com/office/drawing/2014/main" id="{C4E8AE6F-4E22-3659-A2DF-34C4EAC26C09}"/>
                </a:ext>
              </a:extLst>
            </p:cNvPr>
            <p:cNvSpPr/>
            <p:nvPr/>
          </p:nvSpPr>
          <p:spPr>
            <a:xfrm>
              <a:off x="4350178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1344">
              <a:extLst>
                <a:ext uri="{FF2B5EF4-FFF2-40B4-BE49-F238E27FC236}">
                  <a16:creationId xmlns:a16="http://schemas.microsoft.com/office/drawing/2014/main" id="{B1446C01-7B9F-9152-7BA7-1769A07B7A90}"/>
                </a:ext>
              </a:extLst>
            </p:cNvPr>
            <p:cNvSpPr/>
            <p:nvPr/>
          </p:nvSpPr>
          <p:spPr>
            <a:xfrm>
              <a:off x="4603761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1345">
              <a:extLst>
                <a:ext uri="{FF2B5EF4-FFF2-40B4-BE49-F238E27FC236}">
                  <a16:creationId xmlns:a16="http://schemas.microsoft.com/office/drawing/2014/main" id="{4DD2962A-20F5-CD20-DDD7-87687A907E68}"/>
                </a:ext>
              </a:extLst>
            </p:cNvPr>
            <p:cNvSpPr/>
            <p:nvPr/>
          </p:nvSpPr>
          <p:spPr>
            <a:xfrm>
              <a:off x="4861190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346">
              <a:extLst>
                <a:ext uri="{FF2B5EF4-FFF2-40B4-BE49-F238E27FC236}">
                  <a16:creationId xmlns:a16="http://schemas.microsoft.com/office/drawing/2014/main" id="{5D4A8466-13EC-B470-1D55-31B711912FC6}"/>
                </a:ext>
              </a:extLst>
            </p:cNvPr>
            <p:cNvSpPr/>
            <p:nvPr/>
          </p:nvSpPr>
          <p:spPr>
            <a:xfrm>
              <a:off x="5117102" y="4959568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3" name="그룹 1072">
            <a:extLst>
              <a:ext uri="{FF2B5EF4-FFF2-40B4-BE49-F238E27FC236}">
                <a16:creationId xmlns:a16="http://schemas.microsoft.com/office/drawing/2014/main" id="{9202EB1F-85A3-6F64-05F2-E34D6F45BD11}"/>
              </a:ext>
            </a:extLst>
          </p:cNvPr>
          <p:cNvGrpSpPr/>
          <p:nvPr/>
        </p:nvGrpSpPr>
        <p:grpSpPr>
          <a:xfrm>
            <a:off x="6137557" y="5149741"/>
            <a:ext cx="1124253" cy="103492"/>
            <a:chOff x="4088904" y="5245762"/>
            <a:chExt cx="1124253" cy="103492"/>
          </a:xfrm>
        </p:grpSpPr>
        <p:sp>
          <p:nvSpPr>
            <p:cNvPr id="1074" name="모서리가 둥근 직사각형 1348">
              <a:extLst>
                <a:ext uri="{FF2B5EF4-FFF2-40B4-BE49-F238E27FC236}">
                  <a16:creationId xmlns:a16="http://schemas.microsoft.com/office/drawing/2014/main" id="{4CA742BC-2540-3C4B-F4C4-42322A5107F4}"/>
                </a:ext>
              </a:extLst>
            </p:cNvPr>
            <p:cNvSpPr/>
            <p:nvPr/>
          </p:nvSpPr>
          <p:spPr>
            <a:xfrm>
              <a:off x="4088904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1349">
              <a:extLst>
                <a:ext uri="{FF2B5EF4-FFF2-40B4-BE49-F238E27FC236}">
                  <a16:creationId xmlns:a16="http://schemas.microsoft.com/office/drawing/2014/main" id="{7AE60D15-3D74-EE02-5E10-C84C0BE28931}"/>
                </a:ext>
              </a:extLst>
            </p:cNvPr>
            <p:cNvSpPr/>
            <p:nvPr/>
          </p:nvSpPr>
          <p:spPr>
            <a:xfrm>
              <a:off x="4350178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모서리가 둥근 직사각형 1350">
              <a:extLst>
                <a:ext uri="{FF2B5EF4-FFF2-40B4-BE49-F238E27FC236}">
                  <a16:creationId xmlns:a16="http://schemas.microsoft.com/office/drawing/2014/main" id="{A0636B54-2BC1-D7A4-748F-43BBC0A0CEBC}"/>
                </a:ext>
              </a:extLst>
            </p:cNvPr>
            <p:cNvSpPr/>
            <p:nvPr/>
          </p:nvSpPr>
          <p:spPr>
            <a:xfrm>
              <a:off x="4603761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351">
              <a:extLst>
                <a:ext uri="{FF2B5EF4-FFF2-40B4-BE49-F238E27FC236}">
                  <a16:creationId xmlns:a16="http://schemas.microsoft.com/office/drawing/2014/main" id="{3D1D00EE-A1D9-DF0C-E691-2570DB5DDB3D}"/>
                </a:ext>
              </a:extLst>
            </p:cNvPr>
            <p:cNvSpPr/>
            <p:nvPr/>
          </p:nvSpPr>
          <p:spPr>
            <a:xfrm>
              <a:off x="4861190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8" name="모서리가 둥근 직사각형 1352">
              <a:extLst>
                <a:ext uri="{FF2B5EF4-FFF2-40B4-BE49-F238E27FC236}">
                  <a16:creationId xmlns:a16="http://schemas.microsoft.com/office/drawing/2014/main" id="{3B677EC8-0D7F-1B65-FC78-31821003A36C}"/>
                </a:ext>
              </a:extLst>
            </p:cNvPr>
            <p:cNvSpPr/>
            <p:nvPr/>
          </p:nvSpPr>
          <p:spPr>
            <a:xfrm>
              <a:off x="5117102" y="5245762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9" name="그룹 1078">
            <a:extLst>
              <a:ext uri="{FF2B5EF4-FFF2-40B4-BE49-F238E27FC236}">
                <a16:creationId xmlns:a16="http://schemas.microsoft.com/office/drawing/2014/main" id="{676C730C-4162-B434-B0EA-9330D868AAB5}"/>
              </a:ext>
            </a:extLst>
          </p:cNvPr>
          <p:cNvGrpSpPr/>
          <p:nvPr/>
        </p:nvGrpSpPr>
        <p:grpSpPr>
          <a:xfrm>
            <a:off x="6137557" y="5435935"/>
            <a:ext cx="1124253" cy="103492"/>
            <a:chOff x="4088904" y="5531956"/>
            <a:chExt cx="1124253" cy="103492"/>
          </a:xfrm>
        </p:grpSpPr>
        <p:sp>
          <p:nvSpPr>
            <p:cNvPr id="1080" name="모서리가 둥근 직사각형 1354">
              <a:extLst>
                <a:ext uri="{FF2B5EF4-FFF2-40B4-BE49-F238E27FC236}">
                  <a16:creationId xmlns:a16="http://schemas.microsoft.com/office/drawing/2014/main" id="{2AF829BD-EA41-F242-9B6A-CB28F4F52CD3}"/>
                </a:ext>
              </a:extLst>
            </p:cNvPr>
            <p:cNvSpPr/>
            <p:nvPr/>
          </p:nvSpPr>
          <p:spPr>
            <a:xfrm>
              <a:off x="4088904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1" name="모서리가 둥근 직사각형 1355">
              <a:extLst>
                <a:ext uri="{FF2B5EF4-FFF2-40B4-BE49-F238E27FC236}">
                  <a16:creationId xmlns:a16="http://schemas.microsoft.com/office/drawing/2014/main" id="{29EFA222-070C-7D34-0A06-64D293E6EB30}"/>
                </a:ext>
              </a:extLst>
            </p:cNvPr>
            <p:cNvSpPr/>
            <p:nvPr/>
          </p:nvSpPr>
          <p:spPr>
            <a:xfrm>
              <a:off x="4350178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356">
              <a:extLst>
                <a:ext uri="{FF2B5EF4-FFF2-40B4-BE49-F238E27FC236}">
                  <a16:creationId xmlns:a16="http://schemas.microsoft.com/office/drawing/2014/main" id="{4DE61933-A6A8-8F46-FACC-F8836350B3D7}"/>
                </a:ext>
              </a:extLst>
            </p:cNvPr>
            <p:cNvSpPr/>
            <p:nvPr/>
          </p:nvSpPr>
          <p:spPr>
            <a:xfrm>
              <a:off x="4603761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3" name="모서리가 둥근 직사각형 1357">
              <a:extLst>
                <a:ext uri="{FF2B5EF4-FFF2-40B4-BE49-F238E27FC236}">
                  <a16:creationId xmlns:a16="http://schemas.microsoft.com/office/drawing/2014/main" id="{1A3FFA40-80AB-4E70-DA6B-D8EBA4173771}"/>
                </a:ext>
              </a:extLst>
            </p:cNvPr>
            <p:cNvSpPr/>
            <p:nvPr/>
          </p:nvSpPr>
          <p:spPr>
            <a:xfrm>
              <a:off x="4861190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358">
              <a:extLst>
                <a:ext uri="{FF2B5EF4-FFF2-40B4-BE49-F238E27FC236}">
                  <a16:creationId xmlns:a16="http://schemas.microsoft.com/office/drawing/2014/main" id="{3098CA7F-4D34-B985-E4C7-4ACE5635A971}"/>
                </a:ext>
              </a:extLst>
            </p:cNvPr>
            <p:cNvSpPr/>
            <p:nvPr/>
          </p:nvSpPr>
          <p:spPr>
            <a:xfrm>
              <a:off x="5117102" y="5531956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5" name="그룹 1084">
            <a:extLst>
              <a:ext uri="{FF2B5EF4-FFF2-40B4-BE49-F238E27FC236}">
                <a16:creationId xmlns:a16="http://schemas.microsoft.com/office/drawing/2014/main" id="{FF4FD214-9E36-C8EE-696B-78B15EEF5118}"/>
              </a:ext>
            </a:extLst>
          </p:cNvPr>
          <p:cNvGrpSpPr/>
          <p:nvPr/>
        </p:nvGrpSpPr>
        <p:grpSpPr>
          <a:xfrm>
            <a:off x="6137557" y="5722129"/>
            <a:ext cx="1124253" cy="103492"/>
            <a:chOff x="4088904" y="5818150"/>
            <a:chExt cx="1124253" cy="103492"/>
          </a:xfrm>
        </p:grpSpPr>
        <p:sp>
          <p:nvSpPr>
            <p:cNvPr id="1086" name="모서리가 둥근 직사각형 1360">
              <a:extLst>
                <a:ext uri="{FF2B5EF4-FFF2-40B4-BE49-F238E27FC236}">
                  <a16:creationId xmlns:a16="http://schemas.microsoft.com/office/drawing/2014/main" id="{936ADEBD-56DB-7A07-AFE1-662A48FDA432}"/>
                </a:ext>
              </a:extLst>
            </p:cNvPr>
            <p:cNvSpPr/>
            <p:nvPr/>
          </p:nvSpPr>
          <p:spPr>
            <a:xfrm>
              <a:off x="4088904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361">
              <a:extLst>
                <a:ext uri="{FF2B5EF4-FFF2-40B4-BE49-F238E27FC236}">
                  <a16:creationId xmlns:a16="http://schemas.microsoft.com/office/drawing/2014/main" id="{36AB572C-AC4E-B4D3-AFE7-629649046C87}"/>
                </a:ext>
              </a:extLst>
            </p:cNvPr>
            <p:cNvSpPr/>
            <p:nvPr/>
          </p:nvSpPr>
          <p:spPr>
            <a:xfrm>
              <a:off x="4350178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8" name="모서리가 둥근 직사각형 1362">
              <a:extLst>
                <a:ext uri="{FF2B5EF4-FFF2-40B4-BE49-F238E27FC236}">
                  <a16:creationId xmlns:a16="http://schemas.microsoft.com/office/drawing/2014/main" id="{E985A0C3-B5A7-8695-1E9F-5D99CF468DDE}"/>
                </a:ext>
              </a:extLst>
            </p:cNvPr>
            <p:cNvSpPr/>
            <p:nvPr/>
          </p:nvSpPr>
          <p:spPr>
            <a:xfrm>
              <a:off x="4603761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363">
              <a:extLst>
                <a:ext uri="{FF2B5EF4-FFF2-40B4-BE49-F238E27FC236}">
                  <a16:creationId xmlns:a16="http://schemas.microsoft.com/office/drawing/2014/main" id="{C2BEAEB9-347F-2223-97F0-F6592D146357}"/>
                </a:ext>
              </a:extLst>
            </p:cNvPr>
            <p:cNvSpPr/>
            <p:nvPr/>
          </p:nvSpPr>
          <p:spPr>
            <a:xfrm>
              <a:off x="4861190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364">
              <a:extLst>
                <a:ext uri="{FF2B5EF4-FFF2-40B4-BE49-F238E27FC236}">
                  <a16:creationId xmlns:a16="http://schemas.microsoft.com/office/drawing/2014/main" id="{F99B0CCA-A472-B15C-1D81-255D5C166760}"/>
                </a:ext>
              </a:extLst>
            </p:cNvPr>
            <p:cNvSpPr/>
            <p:nvPr/>
          </p:nvSpPr>
          <p:spPr>
            <a:xfrm>
              <a:off x="5117102" y="5818150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1" name="그룹 1090">
            <a:extLst>
              <a:ext uri="{FF2B5EF4-FFF2-40B4-BE49-F238E27FC236}">
                <a16:creationId xmlns:a16="http://schemas.microsoft.com/office/drawing/2014/main" id="{76DA2B6E-13BE-54FD-813B-FBF32A1542B7}"/>
              </a:ext>
            </a:extLst>
          </p:cNvPr>
          <p:cNvGrpSpPr/>
          <p:nvPr/>
        </p:nvGrpSpPr>
        <p:grpSpPr>
          <a:xfrm>
            <a:off x="6137557" y="6008323"/>
            <a:ext cx="1124253" cy="103492"/>
            <a:chOff x="4088904" y="6104344"/>
            <a:chExt cx="1124253" cy="103492"/>
          </a:xfrm>
        </p:grpSpPr>
        <p:sp>
          <p:nvSpPr>
            <p:cNvPr id="1092" name="모서리가 둥근 직사각형 1366">
              <a:extLst>
                <a:ext uri="{FF2B5EF4-FFF2-40B4-BE49-F238E27FC236}">
                  <a16:creationId xmlns:a16="http://schemas.microsoft.com/office/drawing/2014/main" id="{E0AF4A9A-BB7E-F3E9-57F7-B3C94A74D80C}"/>
                </a:ext>
              </a:extLst>
            </p:cNvPr>
            <p:cNvSpPr/>
            <p:nvPr/>
          </p:nvSpPr>
          <p:spPr>
            <a:xfrm>
              <a:off x="4088904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1367">
              <a:extLst>
                <a:ext uri="{FF2B5EF4-FFF2-40B4-BE49-F238E27FC236}">
                  <a16:creationId xmlns:a16="http://schemas.microsoft.com/office/drawing/2014/main" id="{5E91DC8F-3971-CF41-1447-1AADC2A38471}"/>
                </a:ext>
              </a:extLst>
            </p:cNvPr>
            <p:cNvSpPr/>
            <p:nvPr/>
          </p:nvSpPr>
          <p:spPr>
            <a:xfrm>
              <a:off x="4350178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368">
              <a:extLst>
                <a:ext uri="{FF2B5EF4-FFF2-40B4-BE49-F238E27FC236}">
                  <a16:creationId xmlns:a16="http://schemas.microsoft.com/office/drawing/2014/main" id="{E3D47C94-AA30-9C00-D54B-FE62C24CD08E}"/>
                </a:ext>
              </a:extLst>
            </p:cNvPr>
            <p:cNvSpPr/>
            <p:nvPr/>
          </p:nvSpPr>
          <p:spPr>
            <a:xfrm>
              <a:off x="4603761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369">
              <a:extLst>
                <a:ext uri="{FF2B5EF4-FFF2-40B4-BE49-F238E27FC236}">
                  <a16:creationId xmlns:a16="http://schemas.microsoft.com/office/drawing/2014/main" id="{F00EED51-AF5A-523A-A43B-ED671E60DE57}"/>
                </a:ext>
              </a:extLst>
            </p:cNvPr>
            <p:cNvSpPr/>
            <p:nvPr/>
          </p:nvSpPr>
          <p:spPr>
            <a:xfrm>
              <a:off x="4861190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370">
              <a:extLst>
                <a:ext uri="{FF2B5EF4-FFF2-40B4-BE49-F238E27FC236}">
                  <a16:creationId xmlns:a16="http://schemas.microsoft.com/office/drawing/2014/main" id="{C9859A40-7F67-E348-E363-B4A74A5E8CE7}"/>
                </a:ext>
              </a:extLst>
            </p:cNvPr>
            <p:cNvSpPr/>
            <p:nvPr/>
          </p:nvSpPr>
          <p:spPr>
            <a:xfrm>
              <a:off x="5117102" y="6104344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7" name="그룹 1096">
            <a:extLst>
              <a:ext uri="{FF2B5EF4-FFF2-40B4-BE49-F238E27FC236}">
                <a16:creationId xmlns:a16="http://schemas.microsoft.com/office/drawing/2014/main" id="{00FA854E-0A09-47A4-6494-3E01D91FDE92}"/>
              </a:ext>
            </a:extLst>
          </p:cNvPr>
          <p:cNvGrpSpPr/>
          <p:nvPr/>
        </p:nvGrpSpPr>
        <p:grpSpPr>
          <a:xfrm>
            <a:off x="6137557" y="6294512"/>
            <a:ext cx="1124253" cy="103492"/>
            <a:chOff x="4088904" y="6390533"/>
            <a:chExt cx="1124253" cy="103492"/>
          </a:xfrm>
        </p:grpSpPr>
        <p:sp>
          <p:nvSpPr>
            <p:cNvPr id="1098" name="모서리가 둥근 직사각형 1372">
              <a:extLst>
                <a:ext uri="{FF2B5EF4-FFF2-40B4-BE49-F238E27FC236}">
                  <a16:creationId xmlns:a16="http://schemas.microsoft.com/office/drawing/2014/main" id="{2B4EA016-CD7C-599D-12DA-84D3AD2FC2DF}"/>
                </a:ext>
              </a:extLst>
            </p:cNvPr>
            <p:cNvSpPr/>
            <p:nvPr/>
          </p:nvSpPr>
          <p:spPr>
            <a:xfrm>
              <a:off x="4088904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373">
              <a:extLst>
                <a:ext uri="{FF2B5EF4-FFF2-40B4-BE49-F238E27FC236}">
                  <a16:creationId xmlns:a16="http://schemas.microsoft.com/office/drawing/2014/main" id="{B2F79371-B39B-2134-605C-8D519FEF6361}"/>
                </a:ext>
              </a:extLst>
            </p:cNvPr>
            <p:cNvSpPr/>
            <p:nvPr/>
          </p:nvSpPr>
          <p:spPr>
            <a:xfrm>
              <a:off x="4350178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374">
              <a:extLst>
                <a:ext uri="{FF2B5EF4-FFF2-40B4-BE49-F238E27FC236}">
                  <a16:creationId xmlns:a16="http://schemas.microsoft.com/office/drawing/2014/main" id="{0710C471-95D2-410A-6849-E096616400D3}"/>
                </a:ext>
              </a:extLst>
            </p:cNvPr>
            <p:cNvSpPr/>
            <p:nvPr/>
          </p:nvSpPr>
          <p:spPr>
            <a:xfrm>
              <a:off x="4603761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375">
              <a:extLst>
                <a:ext uri="{FF2B5EF4-FFF2-40B4-BE49-F238E27FC236}">
                  <a16:creationId xmlns:a16="http://schemas.microsoft.com/office/drawing/2014/main" id="{B3132292-121A-0196-6DCC-3E24B5A49EBF}"/>
                </a:ext>
              </a:extLst>
            </p:cNvPr>
            <p:cNvSpPr/>
            <p:nvPr/>
          </p:nvSpPr>
          <p:spPr>
            <a:xfrm>
              <a:off x="4861190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376">
              <a:extLst>
                <a:ext uri="{FF2B5EF4-FFF2-40B4-BE49-F238E27FC236}">
                  <a16:creationId xmlns:a16="http://schemas.microsoft.com/office/drawing/2014/main" id="{FE12A875-DA20-6ABE-63C2-E3CF6C2159AB}"/>
                </a:ext>
              </a:extLst>
            </p:cNvPr>
            <p:cNvSpPr/>
            <p:nvPr/>
          </p:nvSpPr>
          <p:spPr>
            <a:xfrm>
              <a:off x="5117102" y="6390533"/>
              <a:ext cx="96055" cy="103492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03" name="그룹 1102">
            <a:extLst>
              <a:ext uri="{FF2B5EF4-FFF2-40B4-BE49-F238E27FC236}">
                <a16:creationId xmlns:a16="http://schemas.microsoft.com/office/drawing/2014/main" id="{88D27E01-2E1D-5FA2-BC32-B5A94F9A4793}"/>
              </a:ext>
            </a:extLst>
          </p:cNvPr>
          <p:cNvGrpSpPr/>
          <p:nvPr/>
        </p:nvGrpSpPr>
        <p:grpSpPr>
          <a:xfrm>
            <a:off x="696301" y="896529"/>
            <a:ext cx="2331995" cy="718885"/>
            <a:chOff x="776778" y="1008440"/>
            <a:chExt cx="2343793" cy="718885"/>
          </a:xfrm>
        </p:grpSpPr>
        <p:sp>
          <p:nvSpPr>
            <p:cNvPr id="1104" name="사각형: 둥근 위쪽 모서리 1103">
              <a:extLst>
                <a:ext uri="{FF2B5EF4-FFF2-40B4-BE49-F238E27FC236}">
                  <a16:creationId xmlns:a16="http://schemas.microsoft.com/office/drawing/2014/main" id="{F4BC7DDB-AD1C-F82C-1A4A-B8F7F2BDC7D7}"/>
                </a:ext>
              </a:extLst>
            </p:cNvPr>
            <p:cNvSpPr/>
            <p:nvPr/>
          </p:nvSpPr>
          <p:spPr>
            <a:xfrm rot="16200000">
              <a:off x="793731" y="991487"/>
              <a:ext cx="718885" cy="752791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6F1F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</a:endParaRPr>
            </a:p>
          </p:txBody>
        </p:sp>
        <p:sp>
          <p:nvSpPr>
            <p:cNvPr id="1105" name="사각형: 둥근 모서리 1104">
              <a:extLst>
                <a:ext uri="{FF2B5EF4-FFF2-40B4-BE49-F238E27FC236}">
                  <a16:creationId xmlns:a16="http://schemas.microsoft.com/office/drawing/2014/main" id="{245DDA42-0DC4-A1A5-3B35-6D9E13AA82F6}"/>
                </a:ext>
              </a:extLst>
            </p:cNvPr>
            <p:cNvSpPr/>
            <p:nvPr/>
          </p:nvSpPr>
          <p:spPr>
            <a:xfrm>
              <a:off x="781842" y="1008443"/>
              <a:ext cx="2338729" cy="718881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A45A9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TextBox 1105">
              <a:extLst>
                <a:ext uri="{FF2B5EF4-FFF2-40B4-BE49-F238E27FC236}">
                  <a16:creationId xmlns:a16="http://schemas.microsoft.com/office/drawing/2014/main" id="{DFAA3ACF-31B9-3A66-9C7E-70B720C0A520}"/>
                </a:ext>
              </a:extLst>
            </p:cNvPr>
            <p:cNvSpPr txBox="1"/>
            <p:nvPr/>
          </p:nvSpPr>
          <p:spPr>
            <a:xfrm>
              <a:off x="909186" y="1062163"/>
              <a:ext cx="544183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성 명</a:t>
              </a:r>
            </a:p>
          </p:txBody>
        </p:sp>
        <p:sp>
          <p:nvSpPr>
            <p:cNvPr id="1107" name="TextBox 1106">
              <a:extLst>
                <a:ext uri="{FF2B5EF4-FFF2-40B4-BE49-F238E27FC236}">
                  <a16:creationId xmlns:a16="http://schemas.microsoft.com/office/drawing/2014/main" id="{57413F7C-B77F-56AE-8C26-BC6C98E7454A}"/>
                </a:ext>
              </a:extLst>
            </p:cNvPr>
            <p:cNvSpPr txBox="1"/>
            <p:nvPr/>
          </p:nvSpPr>
          <p:spPr>
            <a:xfrm>
              <a:off x="791144" y="1391568"/>
              <a:ext cx="773288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dirty="0">
                  <a:solidFill>
                    <a:srgbClr val="A45A9E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수험번호</a:t>
              </a:r>
            </a:p>
          </p:txBody>
        </p:sp>
        <p:cxnSp>
          <p:nvCxnSpPr>
            <p:cNvPr id="1108" name="직선 연결선 1107">
              <a:extLst>
                <a:ext uri="{FF2B5EF4-FFF2-40B4-BE49-F238E27FC236}">
                  <a16:creationId xmlns:a16="http://schemas.microsoft.com/office/drawing/2014/main" id="{5FDEC2B0-CF0C-ACCD-2D76-BEEF2B668165}"/>
                </a:ext>
              </a:extLst>
            </p:cNvPr>
            <p:cNvCxnSpPr>
              <a:cxnSpLocks/>
            </p:cNvCxnSpPr>
            <p:nvPr/>
          </p:nvCxnSpPr>
          <p:spPr>
            <a:xfrm>
              <a:off x="776778" y="1359820"/>
              <a:ext cx="2343793" cy="0"/>
            </a:xfrm>
            <a:prstGeom prst="line">
              <a:avLst/>
            </a:prstGeom>
            <a:ln w="3175">
              <a:solidFill>
                <a:srgbClr val="A45A9E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9" name="직선 연결선 1108">
            <a:extLst>
              <a:ext uri="{FF2B5EF4-FFF2-40B4-BE49-F238E27FC236}">
                <a16:creationId xmlns:a16="http://schemas.microsoft.com/office/drawing/2014/main" id="{DD002EAD-3E33-CDAC-BF13-78BAEC1567CD}"/>
              </a:ext>
            </a:extLst>
          </p:cNvPr>
          <p:cNvCxnSpPr>
            <a:cxnSpLocks/>
          </p:cNvCxnSpPr>
          <p:nvPr/>
        </p:nvCxnSpPr>
        <p:spPr>
          <a:xfrm>
            <a:off x="1881748" y="2297165"/>
            <a:ext cx="0" cy="3139686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0" name="직선 연결선 1109">
            <a:extLst>
              <a:ext uri="{FF2B5EF4-FFF2-40B4-BE49-F238E27FC236}">
                <a16:creationId xmlns:a16="http://schemas.microsoft.com/office/drawing/2014/main" id="{8AEADCA5-58DC-FEAE-7BF4-4F4CD09D114A}"/>
              </a:ext>
            </a:extLst>
          </p:cNvPr>
          <p:cNvCxnSpPr>
            <a:cxnSpLocks/>
          </p:cNvCxnSpPr>
          <p:nvPr/>
        </p:nvCxnSpPr>
        <p:spPr>
          <a:xfrm>
            <a:off x="2747431" y="1985554"/>
            <a:ext cx="0" cy="264624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1" name="모서리가 둥근 직사각형 1002">
            <a:extLst>
              <a:ext uri="{FF2B5EF4-FFF2-40B4-BE49-F238E27FC236}">
                <a16:creationId xmlns:a16="http://schemas.microsoft.com/office/drawing/2014/main" id="{3A7EA1EC-558E-9685-BBE1-1F5FD8E3F50F}"/>
              </a:ext>
            </a:extLst>
          </p:cNvPr>
          <p:cNvSpPr/>
          <p:nvPr/>
        </p:nvSpPr>
        <p:spPr>
          <a:xfrm>
            <a:off x="2817569" y="23427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2" name="모서리가 둥근 직사각형 999">
            <a:extLst>
              <a:ext uri="{FF2B5EF4-FFF2-40B4-BE49-F238E27FC236}">
                <a16:creationId xmlns:a16="http://schemas.microsoft.com/office/drawing/2014/main" id="{055A8927-1849-CCED-BAAC-7285D23999A8}"/>
              </a:ext>
            </a:extLst>
          </p:cNvPr>
          <p:cNvSpPr/>
          <p:nvPr/>
        </p:nvSpPr>
        <p:spPr>
          <a:xfrm>
            <a:off x="2816610" y="265858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3" name="모서리가 둥근 직사각형 996">
            <a:extLst>
              <a:ext uri="{FF2B5EF4-FFF2-40B4-BE49-F238E27FC236}">
                <a16:creationId xmlns:a16="http://schemas.microsoft.com/office/drawing/2014/main" id="{E5E34EF8-5DF9-C3EA-3C8C-C87CE7C5E1E3}"/>
              </a:ext>
            </a:extLst>
          </p:cNvPr>
          <p:cNvSpPr/>
          <p:nvPr/>
        </p:nvSpPr>
        <p:spPr>
          <a:xfrm>
            <a:off x="2817569" y="29769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4" name="모서리가 둥근 직사각형 993">
            <a:extLst>
              <a:ext uri="{FF2B5EF4-FFF2-40B4-BE49-F238E27FC236}">
                <a16:creationId xmlns:a16="http://schemas.microsoft.com/office/drawing/2014/main" id="{0FF29FB5-679F-1E61-5DE3-A1C1646C693D}"/>
              </a:ext>
            </a:extLst>
          </p:cNvPr>
          <p:cNvSpPr/>
          <p:nvPr/>
        </p:nvSpPr>
        <p:spPr>
          <a:xfrm>
            <a:off x="2818952" y="32985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5" name="모서리가 둥근 직사각형 990">
            <a:extLst>
              <a:ext uri="{FF2B5EF4-FFF2-40B4-BE49-F238E27FC236}">
                <a16:creationId xmlns:a16="http://schemas.microsoft.com/office/drawing/2014/main" id="{58FF92CB-B179-43E9-8F55-CF4EE221E4A1}"/>
              </a:ext>
            </a:extLst>
          </p:cNvPr>
          <p:cNvSpPr/>
          <p:nvPr/>
        </p:nvSpPr>
        <p:spPr>
          <a:xfrm>
            <a:off x="2820732" y="361543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6" name="모서리가 둥근 직사각형 987">
            <a:extLst>
              <a:ext uri="{FF2B5EF4-FFF2-40B4-BE49-F238E27FC236}">
                <a16:creationId xmlns:a16="http://schemas.microsoft.com/office/drawing/2014/main" id="{662CD95B-9EF3-F3E3-FC88-5E4F3AA3BB8D}"/>
              </a:ext>
            </a:extLst>
          </p:cNvPr>
          <p:cNvSpPr/>
          <p:nvPr/>
        </p:nvSpPr>
        <p:spPr>
          <a:xfrm>
            <a:off x="2818952" y="393218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7" name="모서리가 둥근 직사각형 984">
            <a:extLst>
              <a:ext uri="{FF2B5EF4-FFF2-40B4-BE49-F238E27FC236}">
                <a16:creationId xmlns:a16="http://schemas.microsoft.com/office/drawing/2014/main" id="{D724D06D-9562-B58A-43DE-18E6601DB2E0}"/>
              </a:ext>
            </a:extLst>
          </p:cNvPr>
          <p:cNvSpPr/>
          <p:nvPr/>
        </p:nvSpPr>
        <p:spPr>
          <a:xfrm>
            <a:off x="2814830" y="425034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8" name="모서리가 둥근 직사각형 981">
            <a:extLst>
              <a:ext uri="{FF2B5EF4-FFF2-40B4-BE49-F238E27FC236}">
                <a16:creationId xmlns:a16="http://schemas.microsoft.com/office/drawing/2014/main" id="{48D67670-33CC-3C41-A847-1D52905213B2}"/>
              </a:ext>
            </a:extLst>
          </p:cNvPr>
          <p:cNvSpPr/>
          <p:nvPr/>
        </p:nvSpPr>
        <p:spPr>
          <a:xfrm>
            <a:off x="2821022" y="457613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9" name="모서리가 둥근 직사각형 978">
            <a:extLst>
              <a:ext uri="{FF2B5EF4-FFF2-40B4-BE49-F238E27FC236}">
                <a16:creationId xmlns:a16="http://schemas.microsoft.com/office/drawing/2014/main" id="{4FFCC998-4BA2-7F03-14CE-E87FE9820ACA}"/>
              </a:ext>
            </a:extLst>
          </p:cNvPr>
          <p:cNvSpPr/>
          <p:nvPr/>
        </p:nvSpPr>
        <p:spPr>
          <a:xfrm>
            <a:off x="2816150" y="489019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0" name="모서리가 둥근 직사각형 975">
            <a:extLst>
              <a:ext uri="{FF2B5EF4-FFF2-40B4-BE49-F238E27FC236}">
                <a16:creationId xmlns:a16="http://schemas.microsoft.com/office/drawing/2014/main" id="{96D6DD66-8E6A-8697-F38D-48C11F052399}"/>
              </a:ext>
            </a:extLst>
          </p:cNvPr>
          <p:cNvSpPr/>
          <p:nvPr/>
        </p:nvSpPr>
        <p:spPr>
          <a:xfrm>
            <a:off x="2817027" y="5198457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1" name="모서리가 둥근 직사각형 1002">
            <a:extLst>
              <a:ext uri="{FF2B5EF4-FFF2-40B4-BE49-F238E27FC236}">
                <a16:creationId xmlns:a16="http://schemas.microsoft.com/office/drawing/2014/main" id="{DA606B8E-6D64-DA32-CE8A-876E1925454D}"/>
              </a:ext>
            </a:extLst>
          </p:cNvPr>
          <p:cNvSpPr/>
          <p:nvPr/>
        </p:nvSpPr>
        <p:spPr>
          <a:xfrm>
            <a:off x="1730878" y="23508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2" name="모서리가 둥근 직사각형 999">
            <a:extLst>
              <a:ext uri="{FF2B5EF4-FFF2-40B4-BE49-F238E27FC236}">
                <a16:creationId xmlns:a16="http://schemas.microsoft.com/office/drawing/2014/main" id="{530EB188-B509-5AB9-E925-526414BB82DE}"/>
              </a:ext>
            </a:extLst>
          </p:cNvPr>
          <p:cNvSpPr/>
          <p:nvPr/>
        </p:nvSpPr>
        <p:spPr>
          <a:xfrm>
            <a:off x="1729920" y="2666679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3" name="모서리가 둥근 직사각형 996">
            <a:extLst>
              <a:ext uri="{FF2B5EF4-FFF2-40B4-BE49-F238E27FC236}">
                <a16:creationId xmlns:a16="http://schemas.microsoft.com/office/drawing/2014/main" id="{6102F3CE-6244-17E5-6261-45254E7D5FD7}"/>
              </a:ext>
            </a:extLst>
          </p:cNvPr>
          <p:cNvSpPr/>
          <p:nvPr/>
        </p:nvSpPr>
        <p:spPr>
          <a:xfrm>
            <a:off x="1730878" y="298503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4" name="모서리가 둥근 직사각형 993">
            <a:extLst>
              <a:ext uri="{FF2B5EF4-FFF2-40B4-BE49-F238E27FC236}">
                <a16:creationId xmlns:a16="http://schemas.microsoft.com/office/drawing/2014/main" id="{FB0F97CA-7022-9F72-8436-CB817B055F56}"/>
              </a:ext>
            </a:extLst>
          </p:cNvPr>
          <p:cNvSpPr/>
          <p:nvPr/>
        </p:nvSpPr>
        <p:spPr>
          <a:xfrm>
            <a:off x="1732262" y="330666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5" name="모서리가 둥근 직사각형 990">
            <a:extLst>
              <a:ext uri="{FF2B5EF4-FFF2-40B4-BE49-F238E27FC236}">
                <a16:creationId xmlns:a16="http://schemas.microsoft.com/office/drawing/2014/main" id="{20064D38-F980-8BC2-ADE2-A9E0D53319AA}"/>
              </a:ext>
            </a:extLst>
          </p:cNvPr>
          <p:cNvSpPr/>
          <p:nvPr/>
        </p:nvSpPr>
        <p:spPr>
          <a:xfrm>
            <a:off x="1734041" y="362353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6" name="모서리가 둥근 직사각형 987">
            <a:extLst>
              <a:ext uri="{FF2B5EF4-FFF2-40B4-BE49-F238E27FC236}">
                <a16:creationId xmlns:a16="http://schemas.microsoft.com/office/drawing/2014/main" id="{CAB084AC-4255-E545-7F9E-4B2244CABF59}"/>
              </a:ext>
            </a:extLst>
          </p:cNvPr>
          <p:cNvSpPr/>
          <p:nvPr/>
        </p:nvSpPr>
        <p:spPr>
          <a:xfrm>
            <a:off x="1732262" y="3940284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7" name="모서리가 둥근 직사각형 984">
            <a:extLst>
              <a:ext uri="{FF2B5EF4-FFF2-40B4-BE49-F238E27FC236}">
                <a16:creationId xmlns:a16="http://schemas.microsoft.com/office/drawing/2014/main" id="{E36A1D99-0732-E94E-E8CC-440CDB322A6E}"/>
              </a:ext>
            </a:extLst>
          </p:cNvPr>
          <p:cNvSpPr/>
          <p:nvPr/>
        </p:nvSpPr>
        <p:spPr>
          <a:xfrm>
            <a:off x="1728140" y="425844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8" name="모서리가 둥근 직사각형 981">
            <a:extLst>
              <a:ext uri="{FF2B5EF4-FFF2-40B4-BE49-F238E27FC236}">
                <a16:creationId xmlns:a16="http://schemas.microsoft.com/office/drawing/2014/main" id="{323B8511-B586-D956-9B4B-3D8673E03A81}"/>
              </a:ext>
            </a:extLst>
          </p:cNvPr>
          <p:cNvSpPr/>
          <p:nvPr/>
        </p:nvSpPr>
        <p:spPr>
          <a:xfrm>
            <a:off x="1734331" y="4584231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9" name="모서리가 둥근 직사각형 978">
            <a:extLst>
              <a:ext uri="{FF2B5EF4-FFF2-40B4-BE49-F238E27FC236}">
                <a16:creationId xmlns:a16="http://schemas.microsoft.com/office/drawing/2014/main" id="{1AA22FD1-8C80-6B02-E333-91D35DF64B54}"/>
              </a:ext>
            </a:extLst>
          </p:cNvPr>
          <p:cNvSpPr/>
          <p:nvPr/>
        </p:nvSpPr>
        <p:spPr>
          <a:xfrm>
            <a:off x="1729460" y="4889292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0" name="모서리가 둥근 직사각형 975">
            <a:extLst>
              <a:ext uri="{FF2B5EF4-FFF2-40B4-BE49-F238E27FC236}">
                <a16:creationId xmlns:a16="http://schemas.microsoft.com/office/drawing/2014/main" id="{775FC845-8463-D464-D747-103476B91E64}"/>
              </a:ext>
            </a:extLst>
          </p:cNvPr>
          <p:cNvSpPr/>
          <p:nvPr/>
        </p:nvSpPr>
        <p:spPr>
          <a:xfrm>
            <a:off x="1730337" y="5206555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1" name="TextBox 1130">
            <a:extLst>
              <a:ext uri="{FF2B5EF4-FFF2-40B4-BE49-F238E27FC236}">
                <a16:creationId xmlns:a16="http://schemas.microsoft.com/office/drawing/2014/main" id="{AA636CD4-70E5-5D60-BBAE-322D74724904}"/>
              </a:ext>
            </a:extLst>
          </p:cNvPr>
          <p:cNvSpPr txBox="1"/>
          <p:nvPr/>
        </p:nvSpPr>
        <p:spPr>
          <a:xfrm>
            <a:off x="1479697" y="1734532"/>
            <a:ext cx="85206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A45A9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 험 번 호</a:t>
            </a:r>
          </a:p>
        </p:txBody>
      </p:sp>
      <p:sp>
        <p:nvSpPr>
          <p:cNvPr id="1132" name="직사각형 1131">
            <a:extLst>
              <a:ext uri="{FF2B5EF4-FFF2-40B4-BE49-F238E27FC236}">
                <a16:creationId xmlns:a16="http://schemas.microsoft.com/office/drawing/2014/main" id="{4FD81A06-D469-0EF3-2381-3A567B4275D1}"/>
              </a:ext>
            </a:extLst>
          </p:cNvPr>
          <p:cNvSpPr/>
          <p:nvPr/>
        </p:nvSpPr>
        <p:spPr>
          <a:xfrm>
            <a:off x="1620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3" name="직사각형 1132">
            <a:extLst>
              <a:ext uri="{FF2B5EF4-FFF2-40B4-BE49-F238E27FC236}">
                <a16:creationId xmlns:a16="http://schemas.microsoft.com/office/drawing/2014/main" id="{02FDF60B-6EBC-3424-6344-1ADE8E3A5D21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5" name="모서리가 둥근 직사각형 996">
            <a:extLst>
              <a:ext uri="{FF2B5EF4-FFF2-40B4-BE49-F238E27FC236}">
                <a16:creationId xmlns:a16="http://schemas.microsoft.com/office/drawing/2014/main" id="{6FDA4048-10D9-41F0-1503-1317E191F73F}"/>
              </a:ext>
            </a:extLst>
          </p:cNvPr>
          <p:cNvSpPr/>
          <p:nvPr/>
        </p:nvSpPr>
        <p:spPr>
          <a:xfrm>
            <a:off x="4304928" y="57763"/>
            <a:ext cx="77279" cy="110090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37" name="직선 화살표 연결선 1136">
            <a:extLst>
              <a:ext uri="{FF2B5EF4-FFF2-40B4-BE49-F238E27FC236}">
                <a16:creationId xmlns:a16="http://schemas.microsoft.com/office/drawing/2014/main" id="{286FF11A-0DE8-A1C9-9C8C-861AFCD7E76F}"/>
              </a:ext>
            </a:extLst>
          </p:cNvPr>
          <p:cNvCxnSpPr/>
          <p:nvPr/>
        </p:nvCxnSpPr>
        <p:spPr>
          <a:xfrm flipH="1">
            <a:off x="4514658" y="116632"/>
            <a:ext cx="876683" cy="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8" name="TextBox 1137">
            <a:extLst>
              <a:ext uri="{FF2B5EF4-FFF2-40B4-BE49-F238E27FC236}">
                <a16:creationId xmlns:a16="http://schemas.microsoft.com/office/drawing/2014/main" id="{87EEADC6-4463-B439-16DF-59E86572E4E0}"/>
              </a:ext>
            </a:extLst>
          </p:cNvPr>
          <p:cNvSpPr txBox="1"/>
          <p:nvPr/>
        </p:nvSpPr>
        <p:spPr>
          <a:xfrm>
            <a:off x="5402667" y="24307"/>
            <a:ext cx="22188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매핑용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 사용시 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2126671-5C87-B955-717B-9CABF338F586}"/>
              </a:ext>
            </a:extLst>
          </p:cNvPr>
          <p:cNvSpPr/>
          <p:nvPr/>
        </p:nvSpPr>
        <p:spPr>
          <a:xfrm rot="5400000">
            <a:off x="4263072" y="34237"/>
            <a:ext cx="16785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7439545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554529" y="1666900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99842" y="166690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453532" y="1666900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187236" y="1907189"/>
            <a:ext cx="255198" cy="25299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536157" y="1986461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535859" y="2249314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537745" y="2516708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534269" y="2777532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535859" y="3042196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535636" y="3308797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535636" y="3579939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538240" y="3842221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535859" y="4103266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175025" y="1666900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747813" y="1671663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293126" y="1671663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646816" y="1671663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380520" y="1911952"/>
            <a:ext cx="31931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727853" y="1987255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727555" y="2250108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727060" y="2513174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730506" y="2777530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0" name="모서리가 둥근 직사각형 169"/>
          <p:cNvSpPr/>
          <p:nvPr/>
        </p:nvSpPr>
        <p:spPr>
          <a:xfrm>
            <a:off x="4727555" y="30455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4889481" y="30445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5049816" y="30432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206184" y="3042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5364787" y="30426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4727332" y="3312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4889258" y="33111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5049593" y="33098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5209136" y="3308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5364564" y="33092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4727332" y="3579939"/>
            <a:ext cx="696763" cy="100804"/>
            <a:chOff x="3538538" y="1077915"/>
            <a:chExt cx="696763" cy="100804"/>
          </a:xfrm>
        </p:grpSpPr>
        <p:sp>
          <p:nvSpPr>
            <p:cNvPr id="160" name="모서리가 둥근 직사각형 15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" name="모서리가 둥근 직사각형 16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99" name="그룹 1398"/>
          <p:cNvGrpSpPr/>
          <p:nvPr/>
        </p:nvGrpSpPr>
        <p:grpSpPr>
          <a:xfrm>
            <a:off x="4727555" y="3841780"/>
            <a:ext cx="696763" cy="99785"/>
            <a:chOff x="4731524" y="2941965"/>
            <a:chExt cx="696763" cy="99785"/>
          </a:xfrm>
        </p:grpSpPr>
        <p:sp>
          <p:nvSpPr>
            <p:cNvPr id="155" name="모서리가 둥근 직사각형 154"/>
            <p:cNvSpPr/>
            <p:nvPr/>
          </p:nvSpPr>
          <p:spPr>
            <a:xfrm>
              <a:off x="4731524" y="294298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모서리가 둥근 직사각형 155"/>
            <p:cNvSpPr/>
            <p:nvPr/>
          </p:nvSpPr>
          <p:spPr>
            <a:xfrm>
              <a:off x="4893450" y="29443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" name="모서리가 둥근 직사각형 156"/>
            <p:cNvSpPr/>
            <p:nvPr/>
          </p:nvSpPr>
          <p:spPr>
            <a:xfrm>
              <a:off x="5050610" y="29429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" name="모서리가 둥근 직사각형 157"/>
            <p:cNvSpPr/>
            <p:nvPr/>
          </p:nvSpPr>
          <p:spPr>
            <a:xfrm>
              <a:off x="5210153" y="29419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" name="모서리가 둥근 직사각형 158"/>
            <p:cNvSpPr/>
            <p:nvPr/>
          </p:nvSpPr>
          <p:spPr>
            <a:xfrm>
              <a:off x="5368756" y="29423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0" name="그룹 1399"/>
          <p:cNvGrpSpPr/>
          <p:nvPr/>
        </p:nvGrpSpPr>
        <p:grpSpPr>
          <a:xfrm>
            <a:off x="4729936" y="4105647"/>
            <a:ext cx="696763" cy="99785"/>
            <a:chOff x="4736286" y="3203451"/>
            <a:chExt cx="696763" cy="99785"/>
          </a:xfrm>
        </p:grpSpPr>
        <p:sp>
          <p:nvSpPr>
            <p:cNvPr id="150" name="모서리가 둥근 직사각형 149"/>
            <p:cNvSpPr/>
            <p:nvPr/>
          </p:nvSpPr>
          <p:spPr>
            <a:xfrm>
              <a:off x="4736286" y="32044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" name="모서리가 둥근 직사각형 150"/>
            <p:cNvSpPr/>
            <p:nvPr/>
          </p:nvSpPr>
          <p:spPr>
            <a:xfrm>
              <a:off x="4898212" y="32058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" name="모서리가 둥근 직사각형 151"/>
            <p:cNvSpPr/>
            <p:nvPr/>
          </p:nvSpPr>
          <p:spPr>
            <a:xfrm>
              <a:off x="5055372" y="32044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" name="모서리가 둥근 직사각형 152"/>
            <p:cNvSpPr/>
            <p:nvPr/>
          </p:nvSpPr>
          <p:spPr>
            <a:xfrm>
              <a:off x="5214915" y="32034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" name="모서리가 둥근 직사각형 153"/>
            <p:cNvSpPr/>
            <p:nvPr/>
          </p:nvSpPr>
          <p:spPr>
            <a:xfrm>
              <a:off x="5373518" y="320388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97" name="TextBox 196"/>
          <p:cNvSpPr txBox="1"/>
          <p:nvPr/>
        </p:nvSpPr>
        <p:spPr>
          <a:xfrm>
            <a:off x="5937143" y="1666900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5482456" y="166690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99" name="직선 연결선 198"/>
          <p:cNvCxnSpPr/>
          <p:nvPr/>
        </p:nvCxnSpPr>
        <p:spPr>
          <a:xfrm>
            <a:off x="5836146" y="1666900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" name="TextBox 200"/>
          <p:cNvSpPr txBox="1"/>
          <p:nvPr/>
        </p:nvSpPr>
        <p:spPr>
          <a:xfrm>
            <a:off x="5569850" y="1907189"/>
            <a:ext cx="319318" cy="211211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02" name="그룹 201"/>
          <p:cNvGrpSpPr/>
          <p:nvPr/>
        </p:nvGrpSpPr>
        <p:grpSpPr>
          <a:xfrm>
            <a:off x="5914802" y="1986239"/>
            <a:ext cx="696763" cy="100804"/>
            <a:chOff x="3538538" y="1077915"/>
            <a:chExt cx="696763" cy="100804"/>
          </a:xfrm>
        </p:grpSpPr>
        <p:sp>
          <p:nvSpPr>
            <p:cNvPr id="252" name="모서리가 둥근 직사각형 2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3" name="모서리가 둥근 직사각형 2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4" name="모서리가 둥근 직사각형 2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" name="모서리가 둥근 직사각형 2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" name="모서리가 둥근 직사각형 2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3" name="그룹 202"/>
          <p:cNvGrpSpPr/>
          <p:nvPr/>
        </p:nvGrpSpPr>
        <p:grpSpPr>
          <a:xfrm>
            <a:off x="5916885" y="2247726"/>
            <a:ext cx="696763" cy="100804"/>
            <a:chOff x="3538538" y="1077915"/>
            <a:chExt cx="696763" cy="100804"/>
          </a:xfrm>
        </p:grpSpPr>
        <p:sp>
          <p:nvSpPr>
            <p:cNvPr id="247" name="모서리가 둥근 직사각형 24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8" name="모서리가 둥근 직사각형 24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9" name="모서리가 둥근 직사각형 24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0" name="모서리가 둥근 직사각형 24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1" name="모서리가 둥근 직사각형 25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30891" y="3010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3094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5020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2180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1022796" y="1350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1184722" y="1349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341882" y="1348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1024682" y="1613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1186608" y="1612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343768" y="1615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1023366" y="1878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1185292" y="18771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342452" y="1875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1022796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4954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4954" y="2682115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2796" y="2941223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2796" y="3203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4722" y="3202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1882" y="3201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3513" y="3477370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6127" y="10882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38053" y="10872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594" y="108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210" y="1343941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975334" y="16137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2137260" y="1612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296801" y="16113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976399" y="1878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2138325" y="1877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297866" y="1876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975829" y="2139999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77987" y="24050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77987" y="2677740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5829" y="2939229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210" y="320186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7333" y="347775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82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502823" y="13487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819528" y="1346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502328" y="1611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819033" y="1613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503393" y="18761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820098" y="18785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500442" y="2140786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0219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0219" y="2680116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41605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201856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501159" y="348013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직사각형 1506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938" name="TextBox 937"/>
          <p:cNvSpPr txBox="1"/>
          <p:nvPr/>
        </p:nvSpPr>
        <p:spPr>
          <a:xfrm>
            <a:off x="6790632" y="4923165"/>
            <a:ext cx="311536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있습니다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만약 시험고유번호가 없는 경우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주관식 정답은 마킹을 반드시 꽊 채워서 해주세요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364236" y="1666900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69" name="그룹 1968"/>
          <p:cNvGrpSpPr/>
          <p:nvPr/>
        </p:nvGrpSpPr>
        <p:grpSpPr>
          <a:xfrm>
            <a:off x="5551170" y="1666900"/>
            <a:ext cx="1160755" cy="2592288"/>
            <a:chOff x="3175025" y="764704"/>
            <a:chExt cx="1160755" cy="2592288"/>
          </a:xfrm>
        </p:grpSpPr>
        <p:cxnSp>
          <p:nvCxnSpPr>
            <p:cNvPr id="1970" name="직선 연결선 1969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1" name="그룹 1970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72" name="모서리가 둥근 직사각형 1971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73" name="직선 연결선 1972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3754445" y="274045"/>
            <a:ext cx="251779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8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문법 테스트</a:t>
            </a:r>
          </a:p>
        </p:txBody>
      </p:sp>
      <p:sp>
        <p:nvSpPr>
          <p:cNvPr id="366" name="직사각형 365">
            <a:extLst>
              <a:ext uri="{FF2B5EF4-FFF2-40B4-BE49-F238E27FC236}">
                <a16:creationId xmlns:a16="http://schemas.microsoft.com/office/drawing/2014/main" id="{6F378374-411A-4B00-9077-AEDF10483E53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8" name="직사각형 367">
            <a:extLst>
              <a:ext uri="{FF2B5EF4-FFF2-40B4-BE49-F238E27FC236}">
                <a16:creationId xmlns:a16="http://schemas.microsoft.com/office/drawing/2014/main" id="{289EA3AF-8C3B-4933-B8CE-9B7941B6665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4429885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1217834" y="1100202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1140136" y="1073666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1217834" y="133527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625142" y="1100202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1212144" y="1525900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442757" y="1297176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1212144" y="178637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1214302" y="182447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370234" y="153212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521384" y="153021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687982" y="1528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845358" y="1528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2007764" y="1530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2166638" y="1525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323354" y="1532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486420" y="153440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883101" y="1654041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884031" y="310690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259917" y="18780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421843" y="18769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579003" y="18756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259619" y="2138474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263886" y="2401106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255427" y="2665896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259619" y="2930562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261777" y="3208172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261777" y="3465130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259619" y="3729000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259619" y="39940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421545" y="40016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578705" y="40002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260337" y="4260385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2212950" y="18736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374876" y="18726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532036" y="18712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2212652" y="2134099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/>
          <p:cNvGrpSpPr/>
          <p:nvPr/>
        </p:nvGrpSpPr>
        <p:grpSpPr>
          <a:xfrm>
            <a:off x="2216919" y="2405359"/>
            <a:ext cx="378617" cy="99792"/>
            <a:chOff x="3538538" y="1078927"/>
            <a:chExt cx="378617" cy="99792"/>
          </a:xfrm>
        </p:grpSpPr>
        <p:sp>
          <p:nvSpPr>
            <p:cNvPr id="881" name="모서리가 둥근 직사각형 8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8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8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4" name="그룹 883"/>
          <p:cNvGrpSpPr/>
          <p:nvPr/>
        </p:nvGrpSpPr>
        <p:grpSpPr>
          <a:xfrm>
            <a:off x="2208460" y="2667992"/>
            <a:ext cx="378617" cy="99792"/>
            <a:chOff x="3538538" y="1078927"/>
            <a:chExt cx="378617" cy="99792"/>
          </a:xfrm>
        </p:grpSpPr>
        <p:sp>
          <p:nvSpPr>
            <p:cNvPr id="885" name="모서리가 둥근 직사각형 8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6" name="모서리가 둥근 직사각형 8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7" name="모서리가 둥근 직사각형 8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8" name="그룹 887"/>
          <p:cNvGrpSpPr/>
          <p:nvPr/>
        </p:nvGrpSpPr>
        <p:grpSpPr>
          <a:xfrm>
            <a:off x="2212652" y="2926187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2214810" y="3208111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2214810" y="3460755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2212652" y="3724625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2212652" y="3995885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2213370" y="4256010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735182" y="18760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2054268" y="18736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734884" y="2136475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739151" y="2399107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730692" y="2670368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734884" y="2928563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33" name="모서리가 둥근 직사각형 932"/>
          <p:cNvSpPr/>
          <p:nvPr/>
        </p:nvSpPr>
        <p:spPr>
          <a:xfrm>
            <a:off x="1737042" y="32128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" name="모서리가 둥근 직사각형 934"/>
          <p:cNvSpPr/>
          <p:nvPr/>
        </p:nvSpPr>
        <p:spPr>
          <a:xfrm>
            <a:off x="2056128" y="32104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36" name="그룹 935"/>
          <p:cNvGrpSpPr/>
          <p:nvPr/>
        </p:nvGrpSpPr>
        <p:grpSpPr>
          <a:xfrm>
            <a:off x="1737042" y="3463131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734884" y="3727001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45" name="모서리가 둥근 직사각형 944"/>
          <p:cNvSpPr/>
          <p:nvPr/>
        </p:nvSpPr>
        <p:spPr>
          <a:xfrm>
            <a:off x="1734884" y="40006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모서리가 둥근 직사각형 946"/>
          <p:cNvSpPr/>
          <p:nvPr/>
        </p:nvSpPr>
        <p:spPr>
          <a:xfrm>
            <a:off x="2053970" y="39982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48" name="그룹 947"/>
          <p:cNvGrpSpPr/>
          <p:nvPr/>
        </p:nvGrpSpPr>
        <p:grpSpPr>
          <a:xfrm>
            <a:off x="1735602" y="4258386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7" name="TextBox 2196"/>
          <p:cNvSpPr txBox="1"/>
          <p:nvPr/>
        </p:nvSpPr>
        <p:spPr>
          <a:xfrm>
            <a:off x="5512917" y="1491543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8" name="TextBox 2197"/>
          <p:cNvSpPr txBox="1"/>
          <p:nvPr/>
        </p:nvSpPr>
        <p:spPr>
          <a:xfrm>
            <a:off x="5142921" y="1491543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200" name="직선 연결선 2199"/>
          <p:cNvCxnSpPr/>
          <p:nvPr/>
        </p:nvCxnSpPr>
        <p:spPr>
          <a:xfrm>
            <a:off x="5220019" y="269100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1" name="TextBox 2200"/>
          <p:cNvSpPr txBox="1"/>
          <p:nvPr/>
        </p:nvSpPr>
        <p:spPr>
          <a:xfrm>
            <a:off x="5230315" y="1700737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202" name="직선 연결선 2201"/>
          <p:cNvCxnSpPr/>
          <p:nvPr/>
        </p:nvCxnSpPr>
        <p:spPr>
          <a:xfrm>
            <a:off x="5218104" y="175519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13" name="그룹 2212"/>
          <p:cNvGrpSpPr/>
          <p:nvPr/>
        </p:nvGrpSpPr>
        <p:grpSpPr>
          <a:xfrm>
            <a:off x="5661269" y="1802503"/>
            <a:ext cx="538160" cy="100804"/>
            <a:chOff x="3538538" y="1077915"/>
            <a:chExt cx="538160" cy="100804"/>
          </a:xfrm>
        </p:grpSpPr>
        <p:sp>
          <p:nvSpPr>
            <p:cNvPr id="3014" name="모서리가 둥근 직사각형 30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5" name="모서리가 둥근 직사각형 30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6" name="모서리가 둥근 직사각형 30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7" name="모서리가 둥근 직사각형 30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07" name="TextBox 2206"/>
          <p:cNvSpPr txBox="1"/>
          <p:nvPr/>
        </p:nvSpPr>
        <p:spPr>
          <a:xfrm>
            <a:off x="5230169" y="2643057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0" name="TextBox 3019"/>
          <p:cNvSpPr txBox="1"/>
          <p:nvPr/>
        </p:nvSpPr>
        <p:spPr>
          <a:xfrm>
            <a:off x="6513572" y="1491543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3022" name="직선 연결선 3021"/>
          <p:cNvCxnSpPr/>
          <p:nvPr/>
        </p:nvCxnSpPr>
        <p:spPr>
          <a:xfrm>
            <a:off x="6590670" y="270050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23" name="직선 연결선 3022"/>
          <p:cNvCxnSpPr/>
          <p:nvPr/>
        </p:nvCxnSpPr>
        <p:spPr>
          <a:xfrm>
            <a:off x="6588755" y="175519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11" name="TextBox 3210"/>
          <p:cNvSpPr txBox="1"/>
          <p:nvPr/>
        </p:nvSpPr>
        <p:spPr>
          <a:xfrm>
            <a:off x="7893526" y="1491543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grpSp>
        <p:nvGrpSpPr>
          <p:cNvPr id="12" name="그룹 11"/>
          <p:cNvGrpSpPr/>
          <p:nvPr/>
        </p:nvGrpSpPr>
        <p:grpSpPr>
          <a:xfrm>
            <a:off x="5518201" y="1424293"/>
            <a:ext cx="2736304" cy="2271841"/>
            <a:chOff x="3300254" y="323564"/>
            <a:chExt cx="2736304" cy="5985756"/>
          </a:xfrm>
        </p:grpSpPr>
        <p:cxnSp>
          <p:nvCxnSpPr>
            <p:cNvPr id="2199" name="직선 연결선 2198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1" name="직선 연결선 3020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2" name="직선 연결선 3211"/>
            <p:cNvCxnSpPr/>
            <p:nvPr/>
          </p:nvCxnSpPr>
          <p:spPr>
            <a:xfrm>
              <a:off x="6036558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213" name="직선 연결선 3212"/>
          <p:cNvCxnSpPr/>
          <p:nvPr/>
        </p:nvCxnSpPr>
        <p:spPr>
          <a:xfrm>
            <a:off x="7970624" y="270050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4" name="직선 연결선 3213"/>
          <p:cNvCxnSpPr/>
          <p:nvPr/>
        </p:nvCxnSpPr>
        <p:spPr>
          <a:xfrm>
            <a:off x="7968709" y="175519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9"/>
          <p:cNvGrpSpPr/>
          <p:nvPr/>
        </p:nvGrpSpPr>
        <p:grpSpPr>
          <a:xfrm>
            <a:off x="5220619" y="1419535"/>
            <a:ext cx="3894544" cy="2276600"/>
            <a:chOff x="3002672" y="318805"/>
            <a:chExt cx="3894544" cy="5990515"/>
          </a:xfrm>
        </p:grpSpPr>
        <p:sp>
          <p:nvSpPr>
            <p:cNvPr id="2203" name="모서리가 둥근 직사각형 2202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4" name="모서리가 둥근 직사각형 3023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5" name="모서리가 둥근 직사각형 3214"/>
            <p:cNvSpPr/>
            <p:nvPr/>
          </p:nvSpPr>
          <p:spPr>
            <a:xfrm>
              <a:off x="5738976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400" name="TextBox 3399"/>
          <p:cNvSpPr txBox="1"/>
          <p:nvPr/>
        </p:nvSpPr>
        <p:spPr>
          <a:xfrm>
            <a:off x="6575088" y="1713676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1" name="TextBox 3400"/>
          <p:cNvSpPr txBox="1"/>
          <p:nvPr/>
        </p:nvSpPr>
        <p:spPr>
          <a:xfrm>
            <a:off x="6574942" y="2643057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5" name="TextBox 3404"/>
          <p:cNvSpPr txBox="1"/>
          <p:nvPr/>
        </p:nvSpPr>
        <p:spPr>
          <a:xfrm>
            <a:off x="7963668" y="170936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6" name="TextBox 3405"/>
          <p:cNvSpPr txBox="1"/>
          <p:nvPr/>
        </p:nvSpPr>
        <p:spPr>
          <a:xfrm>
            <a:off x="7963522" y="265168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2362731" y="246382"/>
            <a:ext cx="515601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36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고등 문법 시험</a:t>
            </a:r>
          </a:p>
        </p:txBody>
      </p:sp>
      <p:sp>
        <p:nvSpPr>
          <p:cNvPr id="624" name="직사각형 623">
            <a:extLst>
              <a:ext uri="{FF2B5EF4-FFF2-40B4-BE49-F238E27FC236}">
                <a16:creationId xmlns:a16="http://schemas.microsoft.com/office/drawing/2014/main" id="{CC44C644-663A-4333-A20E-C98618991AF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5" name="직사각형 624">
            <a:extLst>
              <a:ext uri="{FF2B5EF4-FFF2-40B4-BE49-F238E27FC236}">
                <a16:creationId xmlns:a16="http://schemas.microsoft.com/office/drawing/2014/main" id="{44121FFC-82A2-439A-866E-678087822A2C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2" name="직사각형 631">
            <a:extLst>
              <a:ext uri="{FF2B5EF4-FFF2-40B4-BE49-F238E27FC236}">
                <a16:creationId xmlns:a16="http://schemas.microsoft.com/office/drawing/2014/main" id="{B708AE33-2F25-41B4-A13B-8F32CF414B67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8" name="직사각형 667">
            <a:extLst>
              <a:ext uri="{FF2B5EF4-FFF2-40B4-BE49-F238E27FC236}">
                <a16:creationId xmlns:a16="http://schemas.microsoft.com/office/drawing/2014/main" id="{B42441AB-5441-4D4A-BFC2-97A8732C414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3" name="모서리가 둥근 직사각형 622"/>
          <p:cNvSpPr/>
          <p:nvPr/>
        </p:nvSpPr>
        <p:spPr>
          <a:xfrm>
            <a:off x="3198889" y="24389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모서리가 둥근 직사각형 625"/>
          <p:cNvSpPr/>
          <p:nvPr/>
        </p:nvSpPr>
        <p:spPr>
          <a:xfrm>
            <a:off x="3365130" y="24379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7" name="모서리가 둥근 직사각형 626"/>
          <p:cNvSpPr/>
          <p:nvPr/>
        </p:nvSpPr>
        <p:spPr>
          <a:xfrm>
            <a:off x="3518671" y="24366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8" name="모서리가 둥근 직사각형 627"/>
          <p:cNvSpPr/>
          <p:nvPr/>
        </p:nvSpPr>
        <p:spPr>
          <a:xfrm>
            <a:off x="3678562" y="2435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9" name="모서리가 둥근 직사각형 628"/>
          <p:cNvSpPr/>
          <p:nvPr/>
        </p:nvSpPr>
        <p:spPr>
          <a:xfrm>
            <a:off x="3837657" y="24360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0" name="모서리가 둥근 직사각형 629"/>
          <p:cNvSpPr/>
          <p:nvPr/>
        </p:nvSpPr>
        <p:spPr>
          <a:xfrm>
            <a:off x="3198889" y="2626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3" name="모서리가 둥근 직사각형 632"/>
          <p:cNvSpPr/>
          <p:nvPr/>
        </p:nvSpPr>
        <p:spPr>
          <a:xfrm>
            <a:off x="3365130" y="26251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4" name="모서리가 둥근 직사각형 633"/>
          <p:cNvSpPr/>
          <p:nvPr/>
        </p:nvSpPr>
        <p:spPr>
          <a:xfrm>
            <a:off x="3518671" y="26238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5" name="모서리가 둥근 직사각형 634"/>
          <p:cNvSpPr/>
          <p:nvPr/>
        </p:nvSpPr>
        <p:spPr>
          <a:xfrm>
            <a:off x="3678562" y="262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6" name="모서리가 둥근 직사각형 635"/>
          <p:cNvSpPr/>
          <p:nvPr/>
        </p:nvSpPr>
        <p:spPr>
          <a:xfrm>
            <a:off x="3837657" y="26232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7" name="모서리가 둥근 직사각형 636"/>
          <p:cNvSpPr/>
          <p:nvPr/>
        </p:nvSpPr>
        <p:spPr>
          <a:xfrm>
            <a:off x="3198889" y="2811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8" name="모서리가 둥근 직사각형 637"/>
          <p:cNvSpPr/>
          <p:nvPr/>
        </p:nvSpPr>
        <p:spPr>
          <a:xfrm>
            <a:off x="3365130" y="2810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9" name="모서리가 둥근 직사각형 638"/>
          <p:cNvSpPr/>
          <p:nvPr/>
        </p:nvSpPr>
        <p:spPr>
          <a:xfrm>
            <a:off x="3518671" y="2809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0" name="모서리가 둥근 직사각형 639"/>
          <p:cNvSpPr/>
          <p:nvPr/>
        </p:nvSpPr>
        <p:spPr>
          <a:xfrm>
            <a:off x="3678562" y="28081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640"/>
          <p:cNvSpPr/>
          <p:nvPr/>
        </p:nvSpPr>
        <p:spPr>
          <a:xfrm>
            <a:off x="3837657" y="28085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모서리가 둥근 직사각형 641"/>
          <p:cNvSpPr/>
          <p:nvPr/>
        </p:nvSpPr>
        <p:spPr>
          <a:xfrm>
            <a:off x="3198889" y="29991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3" name="모서리가 둥근 직사각형 642"/>
          <p:cNvSpPr/>
          <p:nvPr/>
        </p:nvSpPr>
        <p:spPr>
          <a:xfrm>
            <a:off x="3365130" y="2998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모서리가 둥근 직사각형 643"/>
          <p:cNvSpPr/>
          <p:nvPr/>
        </p:nvSpPr>
        <p:spPr>
          <a:xfrm>
            <a:off x="3518671" y="29967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모서리가 둥근 직사각형 644"/>
          <p:cNvSpPr/>
          <p:nvPr/>
        </p:nvSpPr>
        <p:spPr>
          <a:xfrm>
            <a:off x="3678562" y="29957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6" name="모서리가 둥근 직사각형 645"/>
          <p:cNvSpPr/>
          <p:nvPr/>
        </p:nvSpPr>
        <p:spPr>
          <a:xfrm>
            <a:off x="3837657" y="2996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모서리가 둥근 직사각형 646"/>
          <p:cNvSpPr/>
          <p:nvPr/>
        </p:nvSpPr>
        <p:spPr>
          <a:xfrm>
            <a:off x="3198391" y="3189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8" name="모서리가 둥근 직사각형 647"/>
          <p:cNvSpPr/>
          <p:nvPr/>
        </p:nvSpPr>
        <p:spPr>
          <a:xfrm>
            <a:off x="3364632" y="3188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9" name="모서리가 둥근 직사각형 648"/>
          <p:cNvSpPr/>
          <p:nvPr/>
        </p:nvSpPr>
        <p:spPr>
          <a:xfrm>
            <a:off x="3518173" y="31874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0" name="모서리가 둥근 직사각형 649"/>
          <p:cNvSpPr/>
          <p:nvPr/>
        </p:nvSpPr>
        <p:spPr>
          <a:xfrm>
            <a:off x="3678064" y="3186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1" name="모서리가 둥근 직사각형 650"/>
          <p:cNvSpPr/>
          <p:nvPr/>
        </p:nvSpPr>
        <p:spPr>
          <a:xfrm>
            <a:off x="3837159" y="31868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2" name="모서리가 둥근 직사각형 651"/>
          <p:cNvSpPr/>
          <p:nvPr/>
        </p:nvSpPr>
        <p:spPr>
          <a:xfrm>
            <a:off x="3198391" y="33750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652"/>
          <p:cNvSpPr/>
          <p:nvPr/>
        </p:nvSpPr>
        <p:spPr>
          <a:xfrm>
            <a:off x="3364632" y="33740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4" name="모서리가 둥근 직사각형 653"/>
          <p:cNvSpPr/>
          <p:nvPr/>
        </p:nvSpPr>
        <p:spPr>
          <a:xfrm>
            <a:off x="3518173" y="3372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654"/>
          <p:cNvSpPr/>
          <p:nvPr/>
        </p:nvSpPr>
        <p:spPr>
          <a:xfrm>
            <a:off x="3678064" y="33716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6" name="모서리가 둥근 직사각형 655"/>
          <p:cNvSpPr/>
          <p:nvPr/>
        </p:nvSpPr>
        <p:spPr>
          <a:xfrm>
            <a:off x="3837159" y="33721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7" name="모서리가 둥근 직사각형 656"/>
          <p:cNvSpPr/>
          <p:nvPr/>
        </p:nvSpPr>
        <p:spPr>
          <a:xfrm>
            <a:off x="3198391" y="3562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8" name="모서리가 둥근 직사각형 657"/>
          <p:cNvSpPr/>
          <p:nvPr/>
        </p:nvSpPr>
        <p:spPr>
          <a:xfrm>
            <a:off x="3364632" y="35612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9" name="모서리가 둥근 직사각형 658"/>
          <p:cNvSpPr/>
          <p:nvPr/>
        </p:nvSpPr>
        <p:spPr>
          <a:xfrm>
            <a:off x="3518173" y="35599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0" name="모서리가 둥근 직사각형 659"/>
          <p:cNvSpPr/>
          <p:nvPr/>
        </p:nvSpPr>
        <p:spPr>
          <a:xfrm>
            <a:off x="3678064" y="35589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1" name="모서리가 둥근 직사각형 660"/>
          <p:cNvSpPr/>
          <p:nvPr/>
        </p:nvSpPr>
        <p:spPr>
          <a:xfrm>
            <a:off x="3837159" y="35593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2" name="모서리가 둥근 직사각형 661"/>
          <p:cNvSpPr/>
          <p:nvPr/>
        </p:nvSpPr>
        <p:spPr>
          <a:xfrm>
            <a:off x="3198391" y="37497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662"/>
          <p:cNvSpPr/>
          <p:nvPr/>
        </p:nvSpPr>
        <p:spPr>
          <a:xfrm>
            <a:off x="3364632" y="37487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4" name="모서리가 둥근 직사각형 663"/>
          <p:cNvSpPr/>
          <p:nvPr/>
        </p:nvSpPr>
        <p:spPr>
          <a:xfrm>
            <a:off x="3518173" y="37473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5" name="모서리가 둥근 직사각형 664"/>
          <p:cNvSpPr/>
          <p:nvPr/>
        </p:nvSpPr>
        <p:spPr>
          <a:xfrm>
            <a:off x="3678064" y="37463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6" name="모서리가 둥근 직사각형 665"/>
          <p:cNvSpPr/>
          <p:nvPr/>
        </p:nvSpPr>
        <p:spPr>
          <a:xfrm>
            <a:off x="3198889" y="39368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7" name="모서리가 둥근 직사각형 666"/>
          <p:cNvSpPr/>
          <p:nvPr/>
        </p:nvSpPr>
        <p:spPr>
          <a:xfrm>
            <a:off x="3365130" y="3935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0" name="모서리가 둥근 직사각형 669"/>
          <p:cNvSpPr/>
          <p:nvPr/>
        </p:nvSpPr>
        <p:spPr>
          <a:xfrm>
            <a:off x="3518671" y="3934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1" name="모서리가 둥근 직사각형 670"/>
          <p:cNvSpPr/>
          <p:nvPr/>
        </p:nvSpPr>
        <p:spPr>
          <a:xfrm>
            <a:off x="3678562" y="3933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2" name="모서리가 둥근 직사각형 671"/>
          <p:cNvSpPr/>
          <p:nvPr/>
        </p:nvSpPr>
        <p:spPr>
          <a:xfrm>
            <a:off x="3837657" y="39339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672"/>
          <p:cNvSpPr/>
          <p:nvPr/>
        </p:nvSpPr>
        <p:spPr>
          <a:xfrm>
            <a:off x="3198889" y="4122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4" name="모서리가 둥근 직사각형 673"/>
          <p:cNvSpPr/>
          <p:nvPr/>
        </p:nvSpPr>
        <p:spPr>
          <a:xfrm>
            <a:off x="3365130" y="41211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5" name="모서리가 둥근 직사각형 674"/>
          <p:cNvSpPr/>
          <p:nvPr/>
        </p:nvSpPr>
        <p:spPr>
          <a:xfrm>
            <a:off x="3518671" y="41197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6" name="모서리가 둥근 직사각형 675"/>
          <p:cNvSpPr/>
          <p:nvPr/>
        </p:nvSpPr>
        <p:spPr>
          <a:xfrm>
            <a:off x="3678562" y="41187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7" name="모서리가 둥근 직사각형 676"/>
          <p:cNvSpPr/>
          <p:nvPr/>
        </p:nvSpPr>
        <p:spPr>
          <a:xfrm>
            <a:off x="3837657" y="41191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8" name="모서리가 둥근 직사각형 677"/>
          <p:cNvSpPr/>
          <p:nvPr/>
        </p:nvSpPr>
        <p:spPr>
          <a:xfrm>
            <a:off x="3998992" y="24336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678"/>
          <p:cNvSpPr/>
          <p:nvPr/>
        </p:nvSpPr>
        <p:spPr>
          <a:xfrm>
            <a:off x="4157216" y="24340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0" name="모서리가 둥근 직사각형 679"/>
          <p:cNvSpPr/>
          <p:nvPr/>
        </p:nvSpPr>
        <p:spPr>
          <a:xfrm>
            <a:off x="3998992" y="26208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680"/>
          <p:cNvSpPr/>
          <p:nvPr/>
        </p:nvSpPr>
        <p:spPr>
          <a:xfrm>
            <a:off x="4157216" y="26213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681"/>
          <p:cNvSpPr/>
          <p:nvPr/>
        </p:nvSpPr>
        <p:spPr>
          <a:xfrm>
            <a:off x="3998992" y="28061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3" name="모서리가 둥근 직사각형 682"/>
          <p:cNvSpPr/>
          <p:nvPr/>
        </p:nvSpPr>
        <p:spPr>
          <a:xfrm>
            <a:off x="4157216" y="28066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683"/>
          <p:cNvSpPr/>
          <p:nvPr/>
        </p:nvSpPr>
        <p:spPr>
          <a:xfrm>
            <a:off x="3998992" y="2993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684"/>
          <p:cNvSpPr/>
          <p:nvPr/>
        </p:nvSpPr>
        <p:spPr>
          <a:xfrm>
            <a:off x="4157216" y="29942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모서리가 둥근 직사각형 685"/>
          <p:cNvSpPr/>
          <p:nvPr/>
        </p:nvSpPr>
        <p:spPr>
          <a:xfrm>
            <a:off x="3998494" y="3184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686"/>
          <p:cNvSpPr/>
          <p:nvPr/>
        </p:nvSpPr>
        <p:spPr>
          <a:xfrm>
            <a:off x="4156718" y="31848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687"/>
          <p:cNvSpPr/>
          <p:nvPr/>
        </p:nvSpPr>
        <p:spPr>
          <a:xfrm>
            <a:off x="3998494" y="33697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모서리가 둥근 직사각형 688"/>
          <p:cNvSpPr/>
          <p:nvPr/>
        </p:nvSpPr>
        <p:spPr>
          <a:xfrm>
            <a:off x="4156718" y="33701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689"/>
          <p:cNvSpPr/>
          <p:nvPr/>
        </p:nvSpPr>
        <p:spPr>
          <a:xfrm>
            <a:off x="3998494" y="35569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690"/>
          <p:cNvSpPr/>
          <p:nvPr/>
        </p:nvSpPr>
        <p:spPr>
          <a:xfrm>
            <a:off x="4156718" y="3557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모서리가 둥근 직사각형 691"/>
          <p:cNvSpPr/>
          <p:nvPr/>
        </p:nvSpPr>
        <p:spPr>
          <a:xfrm>
            <a:off x="3839376" y="37454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692"/>
          <p:cNvSpPr/>
          <p:nvPr/>
        </p:nvSpPr>
        <p:spPr>
          <a:xfrm>
            <a:off x="3998494" y="37444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693"/>
          <p:cNvSpPr/>
          <p:nvPr/>
        </p:nvSpPr>
        <p:spPr>
          <a:xfrm>
            <a:off x="4156718" y="37448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모서리가 둥근 직사각형 694"/>
          <p:cNvSpPr/>
          <p:nvPr/>
        </p:nvSpPr>
        <p:spPr>
          <a:xfrm>
            <a:off x="3998992" y="3931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695"/>
          <p:cNvSpPr/>
          <p:nvPr/>
        </p:nvSpPr>
        <p:spPr>
          <a:xfrm>
            <a:off x="4157216" y="3931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696"/>
          <p:cNvSpPr/>
          <p:nvPr/>
        </p:nvSpPr>
        <p:spPr>
          <a:xfrm>
            <a:off x="3998992" y="41168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8" name="모서리가 둥근 직사각형 697"/>
          <p:cNvSpPr/>
          <p:nvPr/>
        </p:nvSpPr>
        <p:spPr>
          <a:xfrm>
            <a:off x="4157216" y="41172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99" name="그룹 698"/>
          <p:cNvGrpSpPr/>
          <p:nvPr/>
        </p:nvGrpSpPr>
        <p:grpSpPr>
          <a:xfrm>
            <a:off x="3302021" y="2069037"/>
            <a:ext cx="811138" cy="2254195"/>
            <a:chOff x="1126923" y="3996969"/>
            <a:chExt cx="811138" cy="2310636"/>
          </a:xfrm>
        </p:grpSpPr>
        <p:cxnSp>
          <p:nvCxnSpPr>
            <p:cNvPr id="700" name="직선 연결선 699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직선 연결선 700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직선 연결선 701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직선 연결선 702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직선 연결선 703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직선 연결선 704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6" name="그룹 705"/>
          <p:cNvGrpSpPr/>
          <p:nvPr/>
        </p:nvGrpSpPr>
        <p:grpSpPr>
          <a:xfrm>
            <a:off x="3152800" y="2069037"/>
            <a:ext cx="1120378" cy="298574"/>
            <a:chOff x="973510" y="3996969"/>
            <a:chExt cx="1119450" cy="298574"/>
          </a:xfrm>
        </p:grpSpPr>
        <p:cxnSp>
          <p:nvCxnSpPr>
            <p:cNvPr id="707" name="직선 연결선 706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0" name="모서리가 둥근 직사각형 709"/>
          <p:cNvSpPr/>
          <p:nvPr/>
        </p:nvSpPr>
        <p:spPr>
          <a:xfrm>
            <a:off x="3154958" y="1811862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1" name="TextBox 710"/>
          <p:cNvSpPr txBox="1"/>
          <p:nvPr/>
        </p:nvSpPr>
        <p:spPr>
          <a:xfrm>
            <a:off x="4050804" y="193311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712" name="TextBox 711"/>
          <p:cNvSpPr txBox="1"/>
          <p:nvPr/>
        </p:nvSpPr>
        <p:spPr>
          <a:xfrm>
            <a:off x="3904759" y="193629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713" name="TextBox 712"/>
          <p:cNvSpPr txBox="1"/>
          <p:nvPr/>
        </p:nvSpPr>
        <p:spPr>
          <a:xfrm>
            <a:off x="3736360" y="193643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714" name="TextBox 713"/>
          <p:cNvSpPr txBox="1"/>
          <p:nvPr/>
        </p:nvSpPr>
        <p:spPr>
          <a:xfrm>
            <a:off x="3583831" y="193629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717" name="TextBox 716"/>
          <p:cNvSpPr txBox="1"/>
          <p:nvPr/>
        </p:nvSpPr>
        <p:spPr>
          <a:xfrm>
            <a:off x="3422928" y="193629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718" name="TextBox 717"/>
          <p:cNvSpPr txBox="1"/>
          <p:nvPr/>
        </p:nvSpPr>
        <p:spPr>
          <a:xfrm>
            <a:off x="3199214" y="1779575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820" name="그룹 819"/>
          <p:cNvGrpSpPr/>
          <p:nvPr/>
        </p:nvGrpSpPr>
        <p:grpSpPr>
          <a:xfrm>
            <a:off x="5664553" y="1982043"/>
            <a:ext cx="538160" cy="100804"/>
            <a:chOff x="3538538" y="1077915"/>
            <a:chExt cx="538160" cy="100804"/>
          </a:xfrm>
        </p:grpSpPr>
        <p:sp>
          <p:nvSpPr>
            <p:cNvPr id="821" name="모서리가 둥근 직사각형 8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82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8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82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5" name="그룹 824"/>
          <p:cNvGrpSpPr/>
          <p:nvPr/>
        </p:nvGrpSpPr>
        <p:grpSpPr>
          <a:xfrm>
            <a:off x="5661746" y="2171847"/>
            <a:ext cx="538160" cy="100804"/>
            <a:chOff x="3538538" y="1077915"/>
            <a:chExt cx="538160" cy="100804"/>
          </a:xfrm>
        </p:grpSpPr>
        <p:sp>
          <p:nvSpPr>
            <p:cNvPr id="826" name="모서리가 둥근 직사각형 82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7" name="모서리가 둥근 직사각형 82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8" name="모서리가 둥근 직사각형 82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82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6" name="그룹 945"/>
          <p:cNvGrpSpPr/>
          <p:nvPr/>
        </p:nvGrpSpPr>
        <p:grpSpPr>
          <a:xfrm>
            <a:off x="5663932" y="2353063"/>
            <a:ext cx="538160" cy="100804"/>
            <a:chOff x="3538538" y="1077915"/>
            <a:chExt cx="538160" cy="100804"/>
          </a:xfrm>
        </p:grpSpPr>
        <p:sp>
          <p:nvSpPr>
            <p:cNvPr id="950" name="모서리가 둥근 직사각형 94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2" name="모서리가 둥근 직사각형 95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모서리가 둥근 직사각형 95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95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5" name="그룹 954"/>
          <p:cNvGrpSpPr/>
          <p:nvPr/>
        </p:nvGrpSpPr>
        <p:grpSpPr>
          <a:xfrm>
            <a:off x="5668745" y="2542867"/>
            <a:ext cx="538160" cy="100804"/>
            <a:chOff x="3538538" y="1077915"/>
            <a:chExt cx="538160" cy="100804"/>
          </a:xfrm>
        </p:grpSpPr>
        <p:sp>
          <p:nvSpPr>
            <p:cNvPr id="956" name="모서리가 둥근 직사각형 95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모서리가 둥근 직사각형 95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8" name="모서리가 둥근 직사각형 95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9" name="모서리가 둥근 직사각형 95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0" name="그룹 959"/>
          <p:cNvGrpSpPr/>
          <p:nvPr/>
        </p:nvGrpSpPr>
        <p:grpSpPr>
          <a:xfrm>
            <a:off x="5661073" y="2738607"/>
            <a:ext cx="538160" cy="100804"/>
            <a:chOff x="3538538" y="1077915"/>
            <a:chExt cx="538160" cy="100804"/>
          </a:xfrm>
        </p:grpSpPr>
        <p:sp>
          <p:nvSpPr>
            <p:cNvPr id="961" name="모서리가 둥근 직사각형 9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6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5" name="그룹 964"/>
          <p:cNvGrpSpPr/>
          <p:nvPr/>
        </p:nvGrpSpPr>
        <p:grpSpPr>
          <a:xfrm>
            <a:off x="5664357" y="2918147"/>
            <a:ext cx="538160" cy="100804"/>
            <a:chOff x="3538538" y="1077915"/>
            <a:chExt cx="538160" cy="100804"/>
          </a:xfrm>
        </p:grpSpPr>
        <p:sp>
          <p:nvSpPr>
            <p:cNvPr id="966" name="모서리가 둥근 직사각형 96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9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96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96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0" name="그룹 969"/>
          <p:cNvGrpSpPr/>
          <p:nvPr/>
        </p:nvGrpSpPr>
        <p:grpSpPr>
          <a:xfrm>
            <a:off x="5661550" y="3107951"/>
            <a:ext cx="538160" cy="100804"/>
            <a:chOff x="3538538" y="1077915"/>
            <a:chExt cx="538160" cy="100804"/>
          </a:xfrm>
        </p:grpSpPr>
        <p:sp>
          <p:nvSpPr>
            <p:cNvPr id="971" name="모서리가 둥근 직사각형 97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97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97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97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5" name="그룹 974"/>
          <p:cNvGrpSpPr/>
          <p:nvPr/>
        </p:nvGrpSpPr>
        <p:grpSpPr>
          <a:xfrm>
            <a:off x="5663736" y="3289167"/>
            <a:ext cx="538160" cy="100804"/>
            <a:chOff x="3538538" y="1077915"/>
            <a:chExt cx="538160" cy="100804"/>
          </a:xfrm>
        </p:grpSpPr>
        <p:sp>
          <p:nvSpPr>
            <p:cNvPr id="976" name="모서리가 둥근 직사각형 97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7" name="모서리가 둥근 직사각형 97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7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7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0" name="그룹 979"/>
          <p:cNvGrpSpPr/>
          <p:nvPr/>
        </p:nvGrpSpPr>
        <p:grpSpPr>
          <a:xfrm>
            <a:off x="5668549" y="3478971"/>
            <a:ext cx="538160" cy="100804"/>
            <a:chOff x="3538538" y="1077915"/>
            <a:chExt cx="538160" cy="100804"/>
          </a:xfrm>
        </p:grpSpPr>
        <p:sp>
          <p:nvSpPr>
            <p:cNvPr id="981" name="모서리가 둥근 직사각형 9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3" name="모서리가 둥근 직사각형 9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4" name="모서리가 둥근 직사각형 98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85" name="TextBox 984"/>
          <p:cNvSpPr txBox="1"/>
          <p:nvPr/>
        </p:nvSpPr>
        <p:spPr>
          <a:xfrm>
            <a:off x="6881069" y="1491543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86" name="그룹 985"/>
          <p:cNvGrpSpPr/>
          <p:nvPr/>
        </p:nvGrpSpPr>
        <p:grpSpPr>
          <a:xfrm>
            <a:off x="7029421" y="1802503"/>
            <a:ext cx="538160" cy="100804"/>
            <a:chOff x="3538538" y="1077915"/>
            <a:chExt cx="538160" cy="100804"/>
          </a:xfrm>
        </p:grpSpPr>
        <p:sp>
          <p:nvSpPr>
            <p:cNvPr id="987" name="모서리가 둥근 직사각형 98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8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9" name="모서리가 둥근 직사각형 98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0" name="모서리가 둥근 직사각형 98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1" name="그룹 990"/>
          <p:cNvGrpSpPr/>
          <p:nvPr/>
        </p:nvGrpSpPr>
        <p:grpSpPr>
          <a:xfrm>
            <a:off x="7032705" y="1982043"/>
            <a:ext cx="538160" cy="100804"/>
            <a:chOff x="3538538" y="1077915"/>
            <a:chExt cx="538160" cy="100804"/>
          </a:xfrm>
        </p:grpSpPr>
        <p:sp>
          <p:nvSpPr>
            <p:cNvPr id="992" name="모서리가 둥근 직사각형 99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99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99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5" name="모서리가 둥근 직사각형 99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6" name="그룹 995"/>
          <p:cNvGrpSpPr/>
          <p:nvPr/>
        </p:nvGrpSpPr>
        <p:grpSpPr>
          <a:xfrm>
            <a:off x="7029898" y="2171847"/>
            <a:ext cx="538160" cy="100804"/>
            <a:chOff x="3538538" y="1077915"/>
            <a:chExt cx="538160" cy="100804"/>
          </a:xfrm>
        </p:grpSpPr>
        <p:sp>
          <p:nvSpPr>
            <p:cNvPr id="997" name="모서리가 둥근 직사각형 9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8" name="모서리가 둥근 직사각형 9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9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99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1" name="그룹 1000"/>
          <p:cNvGrpSpPr/>
          <p:nvPr/>
        </p:nvGrpSpPr>
        <p:grpSpPr>
          <a:xfrm>
            <a:off x="7032084" y="2353063"/>
            <a:ext cx="538160" cy="100804"/>
            <a:chOff x="3538538" y="1077915"/>
            <a:chExt cx="538160" cy="100804"/>
          </a:xfrm>
        </p:grpSpPr>
        <p:sp>
          <p:nvSpPr>
            <p:cNvPr id="1002" name="모서리가 둥근 직사각형 100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3" name="모서리가 둥근 직사각형 100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100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6" name="그룹 1005"/>
          <p:cNvGrpSpPr/>
          <p:nvPr/>
        </p:nvGrpSpPr>
        <p:grpSpPr>
          <a:xfrm>
            <a:off x="7036897" y="2542867"/>
            <a:ext cx="538160" cy="100804"/>
            <a:chOff x="3538538" y="1077915"/>
            <a:chExt cx="538160" cy="100804"/>
          </a:xfrm>
        </p:grpSpPr>
        <p:sp>
          <p:nvSpPr>
            <p:cNvPr id="1007" name="모서리가 둥근 직사각형 100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모서리가 둥근 직사각형 100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100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100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1" name="그룹 1010"/>
          <p:cNvGrpSpPr/>
          <p:nvPr/>
        </p:nvGrpSpPr>
        <p:grpSpPr>
          <a:xfrm>
            <a:off x="7029225" y="2738607"/>
            <a:ext cx="538160" cy="100804"/>
            <a:chOff x="3538538" y="1077915"/>
            <a:chExt cx="538160" cy="100804"/>
          </a:xfrm>
        </p:grpSpPr>
        <p:sp>
          <p:nvSpPr>
            <p:cNvPr id="1012" name="모서리가 둥근 직사각형 101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3" name="모서리가 둥근 직사각형 101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4" name="모서리가 둥근 직사각형 101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101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6" name="그룹 1015"/>
          <p:cNvGrpSpPr/>
          <p:nvPr/>
        </p:nvGrpSpPr>
        <p:grpSpPr>
          <a:xfrm>
            <a:off x="7032509" y="2918147"/>
            <a:ext cx="538160" cy="100804"/>
            <a:chOff x="3538538" y="1077915"/>
            <a:chExt cx="538160" cy="100804"/>
          </a:xfrm>
        </p:grpSpPr>
        <p:sp>
          <p:nvSpPr>
            <p:cNvPr id="1017" name="모서리가 둥근 직사각형 10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01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10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101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1" name="그룹 1020"/>
          <p:cNvGrpSpPr/>
          <p:nvPr/>
        </p:nvGrpSpPr>
        <p:grpSpPr>
          <a:xfrm>
            <a:off x="7029702" y="3107951"/>
            <a:ext cx="538160" cy="100804"/>
            <a:chOff x="3538538" y="1077915"/>
            <a:chExt cx="538160" cy="100804"/>
          </a:xfrm>
        </p:grpSpPr>
        <p:sp>
          <p:nvSpPr>
            <p:cNvPr id="1022" name="모서리가 둥근 직사각형 10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0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0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10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6" name="그룹 1025"/>
          <p:cNvGrpSpPr/>
          <p:nvPr/>
        </p:nvGrpSpPr>
        <p:grpSpPr>
          <a:xfrm>
            <a:off x="7031888" y="3289167"/>
            <a:ext cx="538160" cy="100804"/>
            <a:chOff x="3538538" y="1077915"/>
            <a:chExt cx="538160" cy="100804"/>
          </a:xfrm>
        </p:grpSpPr>
        <p:sp>
          <p:nvSpPr>
            <p:cNvPr id="1027" name="모서리가 둥근 직사각형 102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02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02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02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1" name="그룹 1030"/>
          <p:cNvGrpSpPr/>
          <p:nvPr/>
        </p:nvGrpSpPr>
        <p:grpSpPr>
          <a:xfrm>
            <a:off x="7036701" y="3478971"/>
            <a:ext cx="538160" cy="100804"/>
            <a:chOff x="3538538" y="1077915"/>
            <a:chExt cx="538160" cy="100804"/>
          </a:xfrm>
        </p:grpSpPr>
        <p:sp>
          <p:nvSpPr>
            <p:cNvPr id="1032" name="모서리가 둥근 직사각형 103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03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03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03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36" name="TextBox 1035"/>
          <p:cNvSpPr txBox="1"/>
          <p:nvPr/>
        </p:nvSpPr>
        <p:spPr>
          <a:xfrm>
            <a:off x="8249221" y="1491543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37" name="그룹 1036"/>
          <p:cNvGrpSpPr/>
          <p:nvPr/>
        </p:nvGrpSpPr>
        <p:grpSpPr>
          <a:xfrm>
            <a:off x="8397573" y="1802503"/>
            <a:ext cx="538160" cy="100804"/>
            <a:chOff x="3538538" y="1077915"/>
            <a:chExt cx="538160" cy="100804"/>
          </a:xfrm>
        </p:grpSpPr>
        <p:sp>
          <p:nvSpPr>
            <p:cNvPr id="1038" name="모서리가 둥근 직사각형 10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03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0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3" name="모서리가 둥근 직사각형 10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5" name="그룹 1044"/>
          <p:cNvGrpSpPr/>
          <p:nvPr/>
        </p:nvGrpSpPr>
        <p:grpSpPr>
          <a:xfrm>
            <a:off x="8400857" y="1982043"/>
            <a:ext cx="538160" cy="100804"/>
            <a:chOff x="3538538" y="1077915"/>
            <a:chExt cx="538160" cy="100804"/>
          </a:xfrm>
        </p:grpSpPr>
        <p:sp>
          <p:nvSpPr>
            <p:cNvPr id="1046" name="모서리가 둥근 직사각형 10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0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10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10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0" name="그룹 1049"/>
          <p:cNvGrpSpPr/>
          <p:nvPr/>
        </p:nvGrpSpPr>
        <p:grpSpPr>
          <a:xfrm>
            <a:off x="8398050" y="2171847"/>
            <a:ext cx="538160" cy="100804"/>
            <a:chOff x="3538538" y="1077915"/>
            <a:chExt cx="538160" cy="100804"/>
          </a:xfrm>
        </p:grpSpPr>
        <p:sp>
          <p:nvSpPr>
            <p:cNvPr id="1051" name="모서리가 둥근 직사각형 105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105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105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105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5" name="그룹 1054"/>
          <p:cNvGrpSpPr/>
          <p:nvPr/>
        </p:nvGrpSpPr>
        <p:grpSpPr>
          <a:xfrm>
            <a:off x="8400236" y="2353063"/>
            <a:ext cx="538160" cy="100804"/>
            <a:chOff x="3538538" y="1077915"/>
            <a:chExt cx="538160" cy="100804"/>
          </a:xfrm>
        </p:grpSpPr>
        <p:sp>
          <p:nvSpPr>
            <p:cNvPr id="1056" name="모서리가 둥근 직사각형 105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105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105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105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8405049" y="2542867"/>
            <a:ext cx="538160" cy="100804"/>
            <a:chOff x="3538538" y="1077915"/>
            <a:chExt cx="538160" cy="100804"/>
          </a:xfrm>
        </p:grpSpPr>
        <p:sp>
          <p:nvSpPr>
            <p:cNvPr id="1061" name="모서리가 둥근 직사각형 10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2" name="모서리가 둥근 직사각형 10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10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106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5" name="그룹 1064"/>
          <p:cNvGrpSpPr/>
          <p:nvPr/>
        </p:nvGrpSpPr>
        <p:grpSpPr>
          <a:xfrm>
            <a:off x="8397377" y="2738607"/>
            <a:ext cx="538160" cy="100804"/>
            <a:chOff x="3538538" y="1077915"/>
            <a:chExt cx="538160" cy="100804"/>
          </a:xfrm>
        </p:grpSpPr>
        <p:sp>
          <p:nvSpPr>
            <p:cNvPr id="1066" name="모서리가 둥근 직사각형 106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7" name="모서리가 둥근 직사각형 10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8" name="모서리가 둥근 직사각형 106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06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20" name="TextBox 719"/>
          <p:cNvSpPr txBox="1"/>
          <p:nvPr/>
        </p:nvSpPr>
        <p:spPr>
          <a:xfrm>
            <a:off x="986702" y="4581128"/>
            <a:ext cx="7309975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16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</a:t>
            </a:r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나와 </a:t>
            </a:r>
            <a:r>
              <a:rPr lang="ko-KR" altLang="en-US" sz="16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있는대로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일의 자리부터 쓰고 </a:t>
            </a:r>
            <a:r>
              <a:rPr lang="ko-KR" altLang="en-US" sz="16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해주세요</a:t>
            </a:r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6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진하게 꽉 채워서 해주세요</a:t>
            </a:r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16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6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16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16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0" name="직사각형 379">
            <a:extLst>
              <a:ext uri="{FF2B5EF4-FFF2-40B4-BE49-F238E27FC236}">
                <a16:creationId xmlns:a16="http://schemas.microsoft.com/office/drawing/2014/main" id="{0EF9A611-D24D-44B9-8E59-90D690027AE9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7" name="직사각형 396">
            <a:extLst>
              <a:ext uri="{FF2B5EF4-FFF2-40B4-BE49-F238E27FC236}">
                <a16:creationId xmlns:a16="http://schemas.microsoft.com/office/drawing/2014/main" id="{55A33208-E36A-48A3-A462-C0F0DC64F3B1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0" name="직사각형 399">
            <a:extLst>
              <a:ext uri="{FF2B5EF4-FFF2-40B4-BE49-F238E27FC236}">
                <a16:creationId xmlns:a16="http://schemas.microsoft.com/office/drawing/2014/main" id="{89E550D7-E9FF-411B-9132-A0B323B06FB2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6345082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모서리가 둥근 직사각형 5"/>
          <p:cNvSpPr/>
          <p:nvPr/>
        </p:nvSpPr>
        <p:spPr>
          <a:xfrm>
            <a:off x="5223793" y="755391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5" name="모서리가 둥근 직사각형 714"/>
          <p:cNvSpPr/>
          <p:nvPr/>
        </p:nvSpPr>
        <p:spPr>
          <a:xfrm>
            <a:off x="869986" y="2448441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39" name="직선 연결선 1038"/>
          <p:cNvCxnSpPr/>
          <p:nvPr/>
        </p:nvCxnSpPr>
        <p:spPr>
          <a:xfrm>
            <a:off x="869986" y="2683515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40134" y="2448441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864296" y="287413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/>
          <p:cNvCxnSpPr/>
          <p:nvPr/>
        </p:nvCxnSpPr>
        <p:spPr>
          <a:xfrm>
            <a:off x="864296" y="31346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866454" y="317271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022386" y="288036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173536" y="287845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340134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497510" y="287629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659916" y="287833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818790" y="287413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975506" y="288048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138572" y="288264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535253" y="300228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536183" y="445513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912069" y="32262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073995" y="32252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231155" y="3223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911771" y="3486713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916038" y="3749345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907579" y="4014135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911771" y="4278801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913929" y="4547783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913929" y="4813369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911771" y="5077239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911771" y="5339871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907726" y="5608624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860612" y="3219485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387334" y="3224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706420" y="32218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387036" y="3484714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391303" y="3747346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382844" y="4012136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387036" y="4276802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389194" y="4545784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389194" y="4811370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387036" y="5075240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387036" y="5337872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382991" y="5606625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45" name="TextBox 1444"/>
          <p:cNvSpPr txBox="1"/>
          <p:nvPr/>
        </p:nvSpPr>
        <p:spPr>
          <a:xfrm>
            <a:off x="879948" y="267676"/>
            <a:ext cx="36335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모의고사 </a:t>
            </a:r>
          </a:p>
        </p:txBody>
      </p:sp>
      <p:sp>
        <p:nvSpPr>
          <p:cNvPr id="1465" name="TextBox 1464"/>
          <p:cNvSpPr txBox="1"/>
          <p:nvPr/>
        </p:nvSpPr>
        <p:spPr>
          <a:xfrm>
            <a:off x="852641" y="244844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2457125" y="4300989"/>
            <a:ext cx="506776" cy="476677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TextBox 1482"/>
          <p:cNvSpPr txBox="1"/>
          <p:nvPr/>
        </p:nvSpPr>
        <p:spPr>
          <a:xfrm>
            <a:off x="2316081" y="4283949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graphicFrame>
        <p:nvGraphicFramePr>
          <p:cNvPr id="1246" name="표 1245"/>
          <p:cNvGraphicFramePr>
            <a:graphicFrameLocks noGrp="1"/>
          </p:cNvGraphicFramePr>
          <p:nvPr/>
        </p:nvGraphicFramePr>
        <p:xfrm>
          <a:off x="5222302" y="754086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4" name="그룹 3"/>
          <p:cNvGrpSpPr/>
          <p:nvPr/>
        </p:nvGrpSpPr>
        <p:grpSpPr>
          <a:xfrm>
            <a:off x="5612606" y="1098431"/>
            <a:ext cx="715883" cy="5191275"/>
            <a:chOff x="3728864" y="1154139"/>
            <a:chExt cx="715883" cy="5191275"/>
          </a:xfrm>
        </p:grpSpPr>
        <p:grpSp>
          <p:nvGrpSpPr>
            <p:cNvPr id="3" name="그룹 2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1252" name="모서리가 둥근 직사각형 125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3" name="모서리가 둥근 직사각형 125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4" name="모서리가 둥근 직사각형 125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5" name="모서리가 둥근 직사각형 125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6" name="모서리가 둥근 직사각형 125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2" name="그룹 1261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1263" name="모서리가 둥근 직사각형 126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5" name="모서리가 둥근 직사각형 126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68" name="그룹 126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1269" name="모서리가 둥근 직사각형 12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1" name="모서리가 둥근 직사각형 12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74" name="그룹 1273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1275" name="모서리가 둥근 직사각형 127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7" name="모서리가 둥근 직사각형 127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0" name="그룹 12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1281" name="모서리가 둥근 직사각형 128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3" name="모서리가 둥근 직사각형 128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4" name="모서리가 둥근 직사각형 128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5" name="모서리가 둥근 직사각형 128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1287" name="모서리가 둥근 직사각형 128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8" name="모서리가 둥근 직사각형 128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9" name="모서리가 둥근 직사각형 128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0" name="모서리가 둥근 직사각형 128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1" name="모서리가 둥근 직사각형 129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1293" name="모서리가 둥근 직사각형 129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4" name="모서리가 둥근 직사각형 129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5" name="모서리가 둥근 직사각형 129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6" name="모서리가 둥근 직사각형 129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97" name="모서리가 둥근 직사각형 129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8" name="그룹 1297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1299" name="모서리가 둥근 직사각형 129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0" name="모서리가 둥근 직사각형 129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1" name="모서리가 둥근 직사각형 130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2" name="모서리가 둥근 직사각형 130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4" name="모서리가 둥근 직사각형 1303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05" name="그룹 1304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1306" name="모서리가 둥근 직사각형 13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0" name="모서리가 둥근 직사각형 13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2" name="그룹 1311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6" name="모서리가 둥근 직사각형 131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18" name="그룹 1317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2" name="모서리가 둥근 직사각형 13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24" name="그룹 1323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8" name="모서리가 둥근 직사각형 132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0" name="그룹 1329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4" name="모서리가 둥근 직사각형 133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5" name="모서리가 둥근 직사각형 133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6" name="그룹 1335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1337" name="모서리가 둥근 직사각형 133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8" name="모서리가 둥근 직사각형 133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9" name="모서리가 둥근 직사각형 133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0" name="모서리가 둥근 직사각형 133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1" name="모서리가 둥근 직사각형 134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1343" name="모서리가 둥근 직사각형 134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4" name="모서리가 둥근 직사각형 134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5" name="모서리가 둥근 직사각형 134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6" name="모서리가 둥근 직사각형 134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47" name="모서리가 둥근 직사각형 134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8" name="그룹 1347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1349" name="모서리가 둥근 직사각형 13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0" name="모서리가 둥근 직사각형 13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1" name="모서리가 둥근 직사각형 13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2" name="모서리가 둥근 직사각형 13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3" name="모서리가 둥근 직사각형 13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4" name="그룹 1353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1355" name="모서리가 둥근 직사각형 1354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6" name="모서리가 둥근 직사각형 1355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7" name="모서리가 둥근 직사각형 1356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8" name="모서리가 둥근 직사각형 1357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0" name="그룹 1359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4" name="모서리가 둥근 직사각형 136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6" name="그룹 1365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0" name="모서리가 둥근 직사각형 136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2" name="그룹 1371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6" name="모서리가 둥근 직사각형 1375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673" name="모서리가 둥근 직사각형 672"/>
          <p:cNvSpPr/>
          <p:nvPr/>
        </p:nvSpPr>
        <p:spPr>
          <a:xfrm>
            <a:off x="6682683" y="766009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674" name="표 673"/>
          <p:cNvGraphicFramePr>
            <a:graphicFrameLocks noGrp="1"/>
          </p:cNvGraphicFramePr>
          <p:nvPr/>
        </p:nvGraphicFramePr>
        <p:xfrm>
          <a:off x="6681192" y="764704"/>
          <a:ext cx="1199274" cy="564738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26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27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28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29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31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32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33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34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36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37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38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39</a:t>
                      </a:r>
                      <a:endParaRPr lang="ko-KR" altLang="en-US" sz="900" b="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40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</a:tbl>
          </a:graphicData>
        </a:graphic>
      </p:graphicFrame>
      <p:grpSp>
        <p:nvGrpSpPr>
          <p:cNvPr id="675" name="그룹 674"/>
          <p:cNvGrpSpPr/>
          <p:nvPr/>
        </p:nvGrpSpPr>
        <p:grpSpPr>
          <a:xfrm>
            <a:off x="7071496" y="1109049"/>
            <a:ext cx="715883" cy="5191275"/>
            <a:chOff x="3728864" y="1154139"/>
            <a:chExt cx="715883" cy="5191275"/>
          </a:xfrm>
        </p:grpSpPr>
        <p:grpSp>
          <p:nvGrpSpPr>
            <p:cNvPr id="676" name="그룹 675"/>
            <p:cNvGrpSpPr/>
            <p:nvPr/>
          </p:nvGrpSpPr>
          <p:grpSpPr>
            <a:xfrm>
              <a:off x="3746935" y="1154139"/>
              <a:ext cx="696763" cy="97408"/>
              <a:chOff x="4158717" y="2946023"/>
              <a:chExt cx="696763" cy="97408"/>
            </a:xfrm>
          </p:grpSpPr>
          <p:sp>
            <p:nvSpPr>
              <p:cNvPr id="807" name="모서리가 둥근 직사각형 80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8" name="모서리가 둥근 직사각형 80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80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0" name="모서리가 둥근 직사각형 80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1" name="모서리가 둥근 직사각형 81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7" name="그룹 676"/>
            <p:cNvGrpSpPr/>
            <p:nvPr/>
          </p:nvGrpSpPr>
          <p:grpSpPr>
            <a:xfrm>
              <a:off x="3745293" y="1422237"/>
              <a:ext cx="696763" cy="97408"/>
              <a:chOff x="4158717" y="2946023"/>
              <a:chExt cx="696763" cy="97408"/>
            </a:xfrm>
          </p:grpSpPr>
          <p:sp>
            <p:nvSpPr>
              <p:cNvPr id="802" name="모서리가 둥근 직사각형 801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3" name="모서리가 둥근 직사각형 802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803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5" name="모서리가 둥근 직사각형 804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80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8" name="그룹 677"/>
            <p:cNvGrpSpPr/>
            <p:nvPr/>
          </p:nvGrpSpPr>
          <p:grpSpPr>
            <a:xfrm>
              <a:off x="3745762" y="1690335"/>
              <a:ext cx="696763" cy="97408"/>
              <a:chOff x="4158717" y="2946023"/>
              <a:chExt cx="696763" cy="97408"/>
            </a:xfrm>
          </p:grpSpPr>
          <p:sp>
            <p:nvSpPr>
              <p:cNvPr id="797" name="모서리가 둥근 직사각형 796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8" name="모서리가 둥근 직사각형 797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798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0" name="모서리가 둥근 직사각형 799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1" name="모서리가 둥근 직사각형 800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9" name="그룹 678"/>
            <p:cNvGrpSpPr/>
            <p:nvPr/>
          </p:nvGrpSpPr>
          <p:grpSpPr>
            <a:xfrm>
              <a:off x="3745762" y="1958433"/>
              <a:ext cx="696763" cy="97408"/>
              <a:chOff x="4158717" y="2946023"/>
              <a:chExt cx="696763" cy="97408"/>
            </a:xfrm>
          </p:grpSpPr>
          <p:sp>
            <p:nvSpPr>
              <p:cNvPr id="779" name="모서리가 둥근 직사각형 77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78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3" name="모서리가 둥근 직사각형 79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4" name="모서리가 둥근 직사각형 79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6" name="모서리가 둥근 직사각형 795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0" name="그룹 679"/>
            <p:cNvGrpSpPr/>
            <p:nvPr/>
          </p:nvGrpSpPr>
          <p:grpSpPr>
            <a:xfrm>
              <a:off x="3745293" y="2226531"/>
              <a:ext cx="696763" cy="97408"/>
              <a:chOff x="4158717" y="2946023"/>
              <a:chExt cx="696763" cy="97408"/>
            </a:xfrm>
          </p:grpSpPr>
          <p:sp>
            <p:nvSpPr>
              <p:cNvPr id="774" name="모서리가 둥근 직사각형 77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77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6" name="모서리가 둥근 직사각형 77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7" name="모서리가 둥근 직사각형 77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8" name="모서리가 둥근 직사각형 77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1" name="그룹 680"/>
            <p:cNvGrpSpPr/>
            <p:nvPr/>
          </p:nvGrpSpPr>
          <p:grpSpPr>
            <a:xfrm>
              <a:off x="3745762" y="2494629"/>
              <a:ext cx="696763" cy="97408"/>
              <a:chOff x="4158717" y="2946023"/>
              <a:chExt cx="696763" cy="97408"/>
            </a:xfrm>
          </p:grpSpPr>
          <p:sp>
            <p:nvSpPr>
              <p:cNvPr id="769" name="모서리가 둥근 직사각형 76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0" name="모서리가 둥근 직사각형 76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1" name="모서리가 둥근 직사각형 77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2" name="모서리가 둥근 직사각형 77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3" name="모서리가 둥근 직사각형 77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2" name="그룹 681"/>
            <p:cNvGrpSpPr/>
            <p:nvPr/>
          </p:nvGrpSpPr>
          <p:grpSpPr>
            <a:xfrm>
              <a:off x="3747984" y="2762727"/>
              <a:ext cx="696763" cy="97408"/>
              <a:chOff x="4158717" y="2946023"/>
              <a:chExt cx="696763" cy="97408"/>
            </a:xfrm>
          </p:grpSpPr>
          <p:sp>
            <p:nvSpPr>
              <p:cNvPr id="764" name="모서리가 둥근 직사각형 76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5" name="모서리가 둥근 직사각형 76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6" name="모서리가 둥근 직사각형 76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7" name="모서리가 둥근 직사각형 76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8" name="모서리가 둥근 직사각형 76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3" name="그룹 682"/>
            <p:cNvGrpSpPr/>
            <p:nvPr/>
          </p:nvGrpSpPr>
          <p:grpSpPr>
            <a:xfrm>
              <a:off x="3745762" y="3030825"/>
              <a:ext cx="696763" cy="97408"/>
              <a:chOff x="4158717" y="2946023"/>
              <a:chExt cx="696763" cy="97408"/>
            </a:xfrm>
          </p:grpSpPr>
          <p:sp>
            <p:nvSpPr>
              <p:cNvPr id="759" name="모서리가 둥근 직사각형 75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75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1" name="모서리가 둥근 직사각형 76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2" name="모서리가 둥근 직사각형 76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3" name="모서리가 둥근 직사각형 76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4" name="그룹 683"/>
            <p:cNvGrpSpPr/>
            <p:nvPr/>
          </p:nvGrpSpPr>
          <p:grpSpPr>
            <a:xfrm>
              <a:off x="3745762" y="3298923"/>
              <a:ext cx="696763" cy="97408"/>
              <a:chOff x="4158717" y="2946023"/>
              <a:chExt cx="696763" cy="97408"/>
            </a:xfrm>
          </p:grpSpPr>
          <p:sp>
            <p:nvSpPr>
              <p:cNvPr id="754" name="모서리가 둥근 직사각형 75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5" name="모서리가 둥근 직사각형 75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6" name="모서리가 둥근 직사각형 75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7" name="모서리가 둥근 직사각형 75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8" name="모서리가 둥근 직사각형 75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5" name="그룹 684"/>
            <p:cNvGrpSpPr/>
            <p:nvPr/>
          </p:nvGrpSpPr>
          <p:grpSpPr>
            <a:xfrm>
              <a:off x="3740645" y="3567021"/>
              <a:ext cx="696763" cy="97408"/>
              <a:chOff x="4158717" y="2946023"/>
              <a:chExt cx="696763" cy="97408"/>
            </a:xfrm>
          </p:grpSpPr>
          <p:sp>
            <p:nvSpPr>
              <p:cNvPr id="749" name="모서리가 둥근 직사각형 74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74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1" name="모서리가 둥근 직사각형 75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2" name="모서리가 둥근 직사각형 75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3" name="모서리가 둥근 직사각형 75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6" name="그룹 685"/>
            <p:cNvGrpSpPr/>
            <p:nvPr/>
          </p:nvGrpSpPr>
          <p:grpSpPr>
            <a:xfrm>
              <a:off x="3739193" y="3835119"/>
              <a:ext cx="696763" cy="97408"/>
              <a:chOff x="4158717" y="2946023"/>
              <a:chExt cx="696763" cy="97408"/>
            </a:xfrm>
          </p:grpSpPr>
          <p:sp>
            <p:nvSpPr>
              <p:cNvPr id="744" name="모서리가 둥근 직사각형 74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74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6" name="모서리가 둥근 직사각형 74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7" name="모서리가 둥근 직사각형 74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8" name="모서리가 둥근 직사각형 74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7" name="그룹 686"/>
            <p:cNvGrpSpPr/>
            <p:nvPr/>
          </p:nvGrpSpPr>
          <p:grpSpPr>
            <a:xfrm>
              <a:off x="3728864" y="4103217"/>
              <a:ext cx="696763" cy="97408"/>
              <a:chOff x="4158717" y="2946023"/>
              <a:chExt cx="696763" cy="97408"/>
            </a:xfrm>
          </p:grpSpPr>
          <p:sp>
            <p:nvSpPr>
              <p:cNvPr id="739" name="모서리가 둥근 직사각형 73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0" name="모서리가 둥근 직사각형 73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1" name="모서리가 둥근 직사각형 74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2" name="모서리가 둥근 직사각형 74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3" name="모서리가 둥근 직사각형 74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8" name="그룹 687"/>
            <p:cNvGrpSpPr/>
            <p:nvPr/>
          </p:nvGrpSpPr>
          <p:grpSpPr>
            <a:xfrm>
              <a:off x="3729333" y="4371315"/>
              <a:ext cx="696763" cy="97408"/>
              <a:chOff x="4158717" y="2946023"/>
              <a:chExt cx="696763" cy="97408"/>
            </a:xfrm>
          </p:grpSpPr>
          <p:sp>
            <p:nvSpPr>
              <p:cNvPr id="734" name="모서리가 둥근 직사각형 73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5" name="모서리가 둥근 직사각형 73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6" name="모서리가 둥근 직사각형 73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7" name="모서리가 둥근 직사각형 73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8" name="모서리가 둥근 직사각형 73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9" name="그룹 688"/>
            <p:cNvGrpSpPr/>
            <p:nvPr/>
          </p:nvGrpSpPr>
          <p:grpSpPr>
            <a:xfrm>
              <a:off x="3729333" y="4639413"/>
              <a:ext cx="696763" cy="97408"/>
              <a:chOff x="4158717" y="2946023"/>
              <a:chExt cx="696763" cy="97408"/>
            </a:xfrm>
          </p:grpSpPr>
          <p:sp>
            <p:nvSpPr>
              <p:cNvPr id="729" name="모서리가 둥근 직사각형 72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0" name="모서리가 둥근 직사각형 72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1" name="모서리가 둥근 직사각형 73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2" name="모서리가 둥근 직사각형 73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3" name="모서리가 둥근 직사각형 73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0" name="그룹 689"/>
            <p:cNvGrpSpPr/>
            <p:nvPr/>
          </p:nvGrpSpPr>
          <p:grpSpPr>
            <a:xfrm>
              <a:off x="3730787" y="4907511"/>
              <a:ext cx="696763" cy="97408"/>
              <a:chOff x="4158717" y="2946023"/>
              <a:chExt cx="696763" cy="97408"/>
            </a:xfrm>
          </p:grpSpPr>
          <p:sp>
            <p:nvSpPr>
              <p:cNvPr id="724" name="모서리가 둥근 직사각형 723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5" name="모서리가 둥근 직사각형 724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6" name="모서리가 둥근 직사각형 725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726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72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1" name="그룹 690"/>
            <p:cNvGrpSpPr/>
            <p:nvPr/>
          </p:nvGrpSpPr>
          <p:grpSpPr>
            <a:xfrm>
              <a:off x="3739193" y="5175609"/>
              <a:ext cx="696763" cy="97408"/>
              <a:chOff x="4158717" y="2946023"/>
              <a:chExt cx="696763" cy="97408"/>
            </a:xfrm>
          </p:grpSpPr>
          <p:sp>
            <p:nvSpPr>
              <p:cNvPr id="719" name="모서리가 둥근 직사각형 718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0" name="모서리가 둥근 직사각형 719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1" name="모서리가 둥근 직사각형 720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2" name="모서리가 둥근 직사각형 721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3" name="모서리가 둥근 직사각형 722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2" name="그룹 691"/>
            <p:cNvGrpSpPr/>
            <p:nvPr/>
          </p:nvGrpSpPr>
          <p:grpSpPr>
            <a:xfrm>
              <a:off x="3739193" y="5443707"/>
              <a:ext cx="696763" cy="97408"/>
              <a:chOff x="4158717" y="2946023"/>
              <a:chExt cx="696763" cy="97408"/>
            </a:xfrm>
          </p:grpSpPr>
          <p:sp>
            <p:nvSpPr>
              <p:cNvPr id="711" name="모서리가 둥근 직사각형 71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2" name="모서리가 둥근 직사각형 71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3" name="모서리가 둥근 직사각형 71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4" name="모서리가 둥근 직사각형 71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8" name="모서리가 둥근 직사각형 717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3" name="그룹 692"/>
            <p:cNvGrpSpPr/>
            <p:nvPr/>
          </p:nvGrpSpPr>
          <p:grpSpPr>
            <a:xfrm>
              <a:off x="3730787" y="5711805"/>
              <a:ext cx="696763" cy="97408"/>
              <a:chOff x="4158717" y="2946023"/>
              <a:chExt cx="696763" cy="97408"/>
            </a:xfrm>
          </p:grpSpPr>
          <p:sp>
            <p:nvSpPr>
              <p:cNvPr id="706" name="모서리가 둥근 직사각형 70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7" name="모서리가 둥근 직사각형 70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8" name="모서리가 둥근 직사각형 70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9" name="모서리가 둥근 직사각형 70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0" name="모서리가 둥근 직사각형 70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4" name="그룹 693"/>
            <p:cNvGrpSpPr/>
            <p:nvPr/>
          </p:nvGrpSpPr>
          <p:grpSpPr>
            <a:xfrm>
              <a:off x="3730966" y="5979903"/>
              <a:ext cx="696763" cy="97408"/>
              <a:chOff x="4158717" y="2946023"/>
              <a:chExt cx="696763" cy="97408"/>
            </a:xfrm>
          </p:grpSpPr>
          <p:sp>
            <p:nvSpPr>
              <p:cNvPr id="701" name="모서리가 둥근 직사각형 700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2" name="모서리가 둥근 직사각형 701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3" name="모서리가 둥근 직사각형 702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4" name="모서리가 둥근 직사각형 703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5" name="모서리가 둥근 직사각형 704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5" name="그룹 694"/>
            <p:cNvGrpSpPr/>
            <p:nvPr/>
          </p:nvGrpSpPr>
          <p:grpSpPr>
            <a:xfrm>
              <a:off x="3729333" y="6248006"/>
              <a:ext cx="696763" cy="97408"/>
              <a:chOff x="4158717" y="2946023"/>
              <a:chExt cx="696763" cy="97408"/>
            </a:xfrm>
          </p:grpSpPr>
          <p:sp>
            <p:nvSpPr>
              <p:cNvPr id="696" name="모서리가 둥근 직사각형 695"/>
              <p:cNvSpPr/>
              <p:nvPr/>
            </p:nvSpPr>
            <p:spPr>
              <a:xfrm>
                <a:off x="4158717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7" name="모서리가 둥근 직사각형 696"/>
              <p:cNvSpPr/>
              <p:nvPr/>
            </p:nvSpPr>
            <p:spPr>
              <a:xfrm>
                <a:off x="432064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8" name="모서리가 둥근 직사각형 697"/>
              <p:cNvSpPr/>
              <p:nvPr/>
            </p:nvSpPr>
            <p:spPr>
              <a:xfrm>
                <a:off x="4477803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9" name="모서리가 둥근 직사각형 698"/>
              <p:cNvSpPr/>
              <p:nvPr/>
            </p:nvSpPr>
            <p:spPr>
              <a:xfrm>
                <a:off x="4637346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0" name="모서리가 둥근 직사각형 699"/>
              <p:cNvSpPr/>
              <p:nvPr/>
            </p:nvSpPr>
            <p:spPr>
              <a:xfrm>
                <a:off x="4795949" y="2946023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812" name="모서리가 둥근 직사각형 811"/>
          <p:cNvSpPr/>
          <p:nvPr/>
        </p:nvSpPr>
        <p:spPr>
          <a:xfrm>
            <a:off x="8147705" y="766009"/>
            <a:ext cx="1192772" cy="5633211"/>
          </a:xfrm>
          <a:prstGeom prst="roundRect">
            <a:avLst>
              <a:gd name="adj" fmla="val 2590"/>
            </a:avLst>
          </a:prstGeom>
          <a:ln w="127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13" name="표 812"/>
          <p:cNvGraphicFramePr>
            <a:graphicFrameLocks noGrp="1"/>
          </p:cNvGraphicFramePr>
          <p:nvPr/>
        </p:nvGraphicFramePr>
        <p:xfrm>
          <a:off x="8146214" y="764704"/>
          <a:ext cx="1199274" cy="1607975"/>
        </p:xfrm>
        <a:graphic>
          <a:graphicData uri="http://schemas.openxmlformats.org/drawingml/2006/table">
            <a:tbl>
              <a:tblPr/>
              <a:tblGrid>
                <a:gridCol w="3131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6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150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6350" cmpd="sng">
                      <a:noFill/>
                      <a:prstDash val="soli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mpd="sng">
                      <a:noFill/>
                      <a:prstDash val="soli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41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42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43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44</a:t>
                      </a:r>
                      <a:endParaRPr lang="ko-KR" altLang="en-US" sz="900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929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815" name="그룹 814"/>
          <p:cNvGrpSpPr/>
          <p:nvPr/>
        </p:nvGrpSpPr>
        <p:grpSpPr>
          <a:xfrm>
            <a:off x="8554589" y="1109049"/>
            <a:ext cx="696763" cy="97408"/>
            <a:chOff x="4158717" y="2946023"/>
            <a:chExt cx="696763" cy="97408"/>
          </a:xfrm>
        </p:grpSpPr>
        <p:sp>
          <p:nvSpPr>
            <p:cNvPr id="1037" name="모서리가 둥근 직사각형 103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8" name="모서리가 둥근 직사각형 103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039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041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3" name="모서리가 둥근 직사각형 1042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6" name="그룹 815"/>
          <p:cNvGrpSpPr/>
          <p:nvPr/>
        </p:nvGrpSpPr>
        <p:grpSpPr>
          <a:xfrm>
            <a:off x="8552947" y="1377147"/>
            <a:ext cx="696763" cy="97408"/>
            <a:chOff x="4158717" y="2946023"/>
            <a:chExt cx="696763" cy="97408"/>
          </a:xfrm>
        </p:grpSpPr>
        <p:sp>
          <p:nvSpPr>
            <p:cNvPr id="1032" name="모서리가 둥근 직사각형 1031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032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033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034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모서리가 둥근 직사각형 1035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7" name="그룹 816"/>
          <p:cNvGrpSpPr/>
          <p:nvPr/>
        </p:nvGrpSpPr>
        <p:grpSpPr>
          <a:xfrm>
            <a:off x="8553416" y="1645245"/>
            <a:ext cx="696763" cy="97408"/>
            <a:chOff x="4158717" y="2946023"/>
            <a:chExt cx="696763" cy="97408"/>
          </a:xfrm>
        </p:grpSpPr>
        <p:sp>
          <p:nvSpPr>
            <p:cNvPr id="1027" name="모서리가 둥근 직사각형 102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02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02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02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103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8" name="그룹 817"/>
          <p:cNvGrpSpPr/>
          <p:nvPr/>
        </p:nvGrpSpPr>
        <p:grpSpPr>
          <a:xfrm>
            <a:off x="8553416" y="1913343"/>
            <a:ext cx="696763" cy="97408"/>
            <a:chOff x="4158717" y="2946023"/>
            <a:chExt cx="696763" cy="97408"/>
          </a:xfrm>
        </p:grpSpPr>
        <p:sp>
          <p:nvSpPr>
            <p:cNvPr id="1022" name="모서리가 둥근 직사각형 1021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022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023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1024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1025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19" name="그룹 818"/>
          <p:cNvGrpSpPr/>
          <p:nvPr/>
        </p:nvGrpSpPr>
        <p:grpSpPr>
          <a:xfrm>
            <a:off x="8552947" y="2181441"/>
            <a:ext cx="696763" cy="97408"/>
            <a:chOff x="4158717" y="2946023"/>
            <a:chExt cx="696763" cy="97408"/>
          </a:xfrm>
        </p:grpSpPr>
        <p:sp>
          <p:nvSpPr>
            <p:cNvPr id="1017" name="모서리가 둥근 직사각형 1016"/>
            <p:cNvSpPr/>
            <p:nvPr/>
          </p:nvSpPr>
          <p:spPr>
            <a:xfrm>
              <a:off x="4158717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017"/>
            <p:cNvSpPr/>
            <p:nvPr/>
          </p:nvSpPr>
          <p:spPr>
            <a:xfrm>
              <a:off x="432064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1018"/>
            <p:cNvSpPr/>
            <p:nvPr/>
          </p:nvSpPr>
          <p:spPr>
            <a:xfrm>
              <a:off x="4477803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1019"/>
            <p:cNvSpPr/>
            <p:nvPr/>
          </p:nvSpPr>
          <p:spPr>
            <a:xfrm>
              <a:off x="4637346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1020"/>
            <p:cNvSpPr/>
            <p:nvPr/>
          </p:nvSpPr>
          <p:spPr>
            <a:xfrm>
              <a:off x="4795949" y="29460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39" name="TextBox 538">
            <a:extLst>
              <a:ext uri="{FF2B5EF4-FFF2-40B4-BE49-F238E27FC236}">
                <a16:creationId xmlns:a16="http://schemas.microsoft.com/office/drawing/2014/main" id="{E41AA699-A812-438B-88B3-3E8A99BFEFEA}"/>
              </a:ext>
            </a:extLst>
          </p:cNvPr>
          <p:cNvSpPr txBox="1"/>
          <p:nvPr/>
        </p:nvSpPr>
        <p:spPr>
          <a:xfrm>
            <a:off x="848544" y="2654095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4D2D3941-ED59-448E-B780-3E849352287E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7E2C8670-03C7-4A8C-B9EE-AE5E764AA851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6" name="직사각형 465">
            <a:extLst>
              <a:ext uri="{FF2B5EF4-FFF2-40B4-BE49-F238E27FC236}">
                <a16:creationId xmlns:a16="http://schemas.microsoft.com/office/drawing/2014/main" id="{095BA93C-205C-4C7B-A6B8-D15ED5F6E795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0" name="모서리가 둥근 직사각형 449"/>
          <p:cNvSpPr/>
          <p:nvPr/>
        </p:nvSpPr>
        <p:spPr>
          <a:xfrm>
            <a:off x="3412755" y="20585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1" name="모서리가 둥근 직사각형 450"/>
          <p:cNvSpPr/>
          <p:nvPr/>
        </p:nvSpPr>
        <p:spPr>
          <a:xfrm>
            <a:off x="3578996" y="20575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" name="모서리가 둥근 직사각형 451"/>
          <p:cNvSpPr/>
          <p:nvPr/>
        </p:nvSpPr>
        <p:spPr>
          <a:xfrm>
            <a:off x="3732537" y="20561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" name="모서리가 둥근 직사각형 455"/>
          <p:cNvSpPr/>
          <p:nvPr/>
        </p:nvSpPr>
        <p:spPr>
          <a:xfrm>
            <a:off x="3892428" y="2055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" name="모서리가 둥근 직사각형 456"/>
          <p:cNvSpPr/>
          <p:nvPr/>
        </p:nvSpPr>
        <p:spPr>
          <a:xfrm>
            <a:off x="4051523" y="2055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" name="모서리가 둥근 직사각형 458"/>
          <p:cNvSpPr/>
          <p:nvPr/>
        </p:nvSpPr>
        <p:spPr>
          <a:xfrm>
            <a:off x="3412755" y="2245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4" name="모서리가 둥근 직사각형 463"/>
          <p:cNvSpPr/>
          <p:nvPr/>
        </p:nvSpPr>
        <p:spPr>
          <a:xfrm>
            <a:off x="3578996" y="22447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2" name="모서리가 둥근 직사각형 471"/>
          <p:cNvSpPr/>
          <p:nvPr/>
        </p:nvSpPr>
        <p:spPr>
          <a:xfrm>
            <a:off x="3732537" y="22434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" name="모서리가 둥근 직사각형 473"/>
          <p:cNvSpPr/>
          <p:nvPr/>
        </p:nvSpPr>
        <p:spPr>
          <a:xfrm>
            <a:off x="3892428" y="22423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5" name="모서리가 둥근 직사각형 474"/>
          <p:cNvSpPr/>
          <p:nvPr/>
        </p:nvSpPr>
        <p:spPr>
          <a:xfrm>
            <a:off x="4051523" y="2242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6" name="모서리가 둥근 직사각형 475"/>
          <p:cNvSpPr/>
          <p:nvPr/>
        </p:nvSpPr>
        <p:spPr>
          <a:xfrm>
            <a:off x="3412755" y="2431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7" name="모서리가 둥근 직사각형 476"/>
          <p:cNvSpPr/>
          <p:nvPr/>
        </p:nvSpPr>
        <p:spPr>
          <a:xfrm>
            <a:off x="3578996" y="2430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8" name="모서리가 둥근 직사각형 477"/>
          <p:cNvSpPr/>
          <p:nvPr/>
        </p:nvSpPr>
        <p:spPr>
          <a:xfrm>
            <a:off x="3732537" y="24286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9" name="모서리가 둥근 직사각형 478"/>
          <p:cNvSpPr/>
          <p:nvPr/>
        </p:nvSpPr>
        <p:spPr>
          <a:xfrm>
            <a:off x="3892428" y="24276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0" name="모서리가 둥근 직사각형 479"/>
          <p:cNvSpPr/>
          <p:nvPr/>
        </p:nvSpPr>
        <p:spPr>
          <a:xfrm>
            <a:off x="4051523" y="24281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1" name="모서리가 둥근 직사각형 480"/>
          <p:cNvSpPr/>
          <p:nvPr/>
        </p:nvSpPr>
        <p:spPr>
          <a:xfrm>
            <a:off x="3412755" y="26187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2" name="모서리가 둥근 직사각형 481"/>
          <p:cNvSpPr/>
          <p:nvPr/>
        </p:nvSpPr>
        <p:spPr>
          <a:xfrm>
            <a:off x="3578996" y="26177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3" name="모서리가 둥근 직사각형 482"/>
          <p:cNvSpPr/>
          <p:nvPr/>
        </p:nvSpPr>
        <p:spPr>
          <a:xfrm>
            <a:off x="3732537" y="26163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4" name="모서리가 둥근 직사각형 483"/>
          <p:cNvSpPr/>
          <p:nvPr/>
        </p:nvSpPr>
        <p:spPr>
          <a:xfrm>
            <a:off x="3892428" y="261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" name="모서리가 둥근 직사각형 484"/>
          <p:cNvSpPr/>
          <p:nvPr/>
        </p:nvSpPr>
        <p:spPr>
          <a:xfrm>
            <a:off x="4051523" y="26157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6" name="모서리가 둥근 직사각형 485"/>
          <p:cNvSpPr/>
          <p:nvPr/>
        </p:nvSpPr>
        <p:spPr>
          <a:xfrm>
            <a:off x="3412257" y="28093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7" name="모서리가 둥근 직사각형 486"/>
          <p:cNvSpPr/>
          <p:nvPr/>
        </p:nvSpPr>
        <p:spPr>
          <a:xfrm>
            <a:off x="3578498" y="28083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8" name="모서리가 둥근 직사각형 487"/>
          <p:cNvSpPr/>
          <p:nvPr/>
        </p:nvSpPr>
        <p:spPr>
          <a:xfrm>
            <a:off x="3732039" y="28069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9" name="모서리가 둥근 직사각형 488"/>
          <p:cNvSpPr/>
          <p:nvPr/>
        </p:nvSpPr>
        <p:spPr>
          <a:xfrm>
            <a:off x="3891930" y="28059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0" name="모서리가 둥근 직사각형 489"/>
          <p:cNvSpPr/>
          <p:nvPr/>
        </p:nvSpPr>
        <p:spPr>
          <a:xfrm>
            <a:off x="4051025" y="2806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1" name="모서리가 둥근 직사각형 490"/>
          <p:cNvSpPr/>
          <p:nvPr/>
        </p:nvSpPr>
        <p:spPr>
          <a:xfrm>
            <a:off x="3412257" y="29946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2" name="모서리가 둥근 직사각형 491"/>
          <p:cNvSpPr/>
          <p:nvPr/>
        </p:nvSpPr>
        <p:spPr>
          <a:xfrm>
            <a:off x="3578498" y="29936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3" name="모서리가 둥근 직사각형 492"/>
          <p:cNvSpPr/>
          <p:nvPr/>
        </p:nvSpPr>
        <p:spPr>
          <a:xfrm>
            <a:off x="3732039" y="29922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4" name="모서리가 둥근 직사각형 493"/>
          <p:cNvSpPr/>
          <p:nvPr/>
        </p:nvSpPr>
        <p:spPr>
          <a:xfrm>
            <a:off x="3891930" y="29912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" name="모서리가 둥근 직사각형 494"/>
          <p:cNvSpPr/>
          <p:nvPr/>
        </p:nvSpPr>
        <p:spPr>
          <a:xfrm>
            <a:off x="4051025" y="29916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" name="모서리가 둥근 직사각형 495"/>
          <p:cNvSpPr/>
          <p:nvPr/>
        </p:nvSpPr>
        <p:spPr>
          <a:xfrm>
            <a:off x="3412257" y="3181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" name="모서리가 둥근 직사각형 496"/>
          <p:cNvSpPr/>
          <p:nvPr/>
        </p:nvSpPr>
        <p:spPr>
          <a:xfrm>
            <a:off x="3578498" y="31808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8" name="모서리가 둥근 직사각형 497"/>
          <p:cNvSpPr/>
          <p:nvPr/>
        </p:nvSpPr>
        <p:spPr>
          <a:xfrm>
            <a:off x="3732039" y="31794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9" name="모서리가 둥근 직사각형 498"/>
          <p:cNvSpPr/>
          <p:nvPr/>
        </p:nvSpPr>
        <p:spPr>
          <a:xfrm>
            <a:off x="3891930" y="31784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" name="모서리가 둥근 직사각형 499"/>
          <p:cNvSpPr/>
          <p:nvPr/>
        </p:nvSpPr>
        <p:spPr>
          <a:xfrm>
            <a:off x="4051025" y="31789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1" name="모서리가 둥근 직사각형 500"/>
          <p:cNvSpPr/>
          <p:nvPr/>
        </p:nvSpPr>
        <p:spPr>
          <a:xfrm>
            <a:off x="3412257" y="33693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" name="모서리가 둥근 직사각형 501"/>
          <p:cNvSpPr/>
          <p:nvPr/>
        </p:nvSpPr>
        <p:spPr>
          <a:xfrm>
            <a:off x="3578498" y="33683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3" name="모서리가 둥근 직사각형 502"/>
          <p:cNvSpPr/>
          <p:nvPr/>
        </p:nvSpPr>
        <p:spPr>
          <a:xfrm>
            <a:off x="3732039" y="33669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4" name="모서리가 둥근 직사각형 503"/>
          <p:cNvSpPr/>
          <p:nvPr/>
        </p:nvSpPr>
        <p:spPr>
          <a:xfrm>
            <a:off x="3891930" y="33659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" name="모서리가 둥근 직사각형 504"/>
          <p:cNvSpPr/>
          <p:nvPr/>
        </p:nvSpPr>
        <p:spPr>
          <a:xfrm>
            <a:off x="3412755" y="3556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6" name="모서리가 둥근 직사각형 505"/>
          <p:cNvSpPr/>
          <p:nvPr/>
        </p:nvSpPr>
        <p:spPr>
          <a:xfrm>
            <a:off x="3578996" y="3555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" name="모서리가 둥근 직사각형 506"/>
          <p:cNvSpPr/>
          <p:nvPr/>
        </p:nvSpPr>
        <p:spPr>
          <a:xfrm>
            <a:off x="3732537" y="35540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8" name="모서리가 둥근 직사각형 507"/>
          <p:cNvSpPr/>
          <p:nvPr/>
        </p:nvSpPr>
        <p:spPr>
          <a:xfrm>
            <a:off x="3892428" y="35530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9" name="모서리가 둥근 직사각형 508"/>
          <p:cNvSpPr/>
          <p:nvPr/>
        </p:nvSpPr>
        <p:spPr>
          <a:xfrm>
            <a:off x="4051523" y="3553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0" name="모서리가 둥근 직사각형 509"/>
          <p:cNvSpPr/>
          <p:nvPr/>
        </p:nvSpPr>
        <p:spPr>
          <a:xfrm>
            <a:off x="3412755" y="37417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1" name="모서리가 둥근 직사각형 510"/>
          <p:cNvSpPr/>
          <p:nvPr/>
        </p:nvSpPr>
        <p:spPr>
          <a:xfrm>
            <a:off x="3578996" y="37407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2" name="모서리가 둥근 직사각형 511"/>
          <p:cNvSpPr/>
          <p:nvPr/>
        </p:nvSpPr>
        <p:spPr>
          <a:xfrm>
            <a:off x="3732537" y="37393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3" name="모서리가 둥근 직사각형 512"/>
          <p:cNvSpPr/>
          <p:nvPr/>
        </p:nvSpPr>
        <p:spPr>
          <a:xfrm>
            <a:off x="3892428" y="37383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4" name="모서리가 둥근 직사각형 513"/>
          <p:cNvSpPr/>
          <p:nvPr/>
        </p:nvSpPr>
        <p:spPr>
          <a:xfrm>
            <a:off x="4051523" y="37387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5" name="모서리가 둥근 직사각형 514"/>
          <p:cNvSpPr/>
          <p:nvPr/>
        </p:nvSpPr>
        <p:spPr>
          <a:xfrm>
            <a:off x="4212858" y="20532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6" name="모서리가 둥근 직사각형 515"/>
          <p:cNvSpPr/>
          <p:nvPr/>
        </p:nvSpPr>
        <p:spPr>
          <a:xfrm>
            <a:off x="4371082" y="20536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7" name="모서리가 둥근 직사각형 516"/>
          <p:cNvSpPr/>
          <p:nvPr/>
        </p:nvSpPr>
        <p:spPr>
          <a:xfrm>
            <a:off x="4212858" y="2240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8" name="모서리가 둥근 직사각형 517"/>
          <p:cNvSpPr/>
          <p:nvPr/>
        </p:nvSpPr>
        <p:spPr>
          <a:xfrm>
            <a:off x="4371082" y="22408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9" name="모서리가 둥근 직사각형 518"/>
          <p:cNvSpPr/>
          <p:nvPr/>
        </p:nvSpPr>
        <p:spPr>
          <a:xfrm>
            <a:off x="4212858" y="24257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0" name="모서리가 둥근 직사각형 519"/>
          <p:cNvSpPr/>
          <p:nvPr/>
        </p:nvSpPr>
        <p:spPr>
          <a:xfrm>
            <a:off x="4371082" y="24261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1" name="모서리가 둥근 직사각형 520"/>
          <p:cNvSpPr/>
          <p:nvPr/>
        </p:nvSpPr>
        <p:spPr>
          <a:xfrm>
            <a:off x="4212858" y="26134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2" name="모서리가 둥근 직사각형 521"/>
          <p:cNvSpPr/>
          <p:nvPr/>
        </p:nvSpPr>
        <p:spPr>
          <a:xfrm>
            <a:off x="4371082" y="26138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3" name="모서리가 둥근 직사각형 522"/>
          <p:cNvSpPr/>
          <p:nvPr/>
        </p:nvSpPr>
        <p:spPr>
          <a:xfrm>
            <a:off x="4212360" y="28040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4" name="모서리가 둥근 직사각형 523"/>
          <p:cNvSpPr/>
          <p:nvPr/>
        </p:nvSpPr>
        <p:spPr>
          <a:xfrm>
            <a:off x="4370584" y="2804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5" name="모서리가 둥근 직사각형 524"/>
          <p:cNvSpPr/>
          <p:nvPr/>
        </p:nvSpPr>
        <p:spPr>
          <a:xfrm>
            <a:off x="4212360" y="29893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6" name="모서리가 둥근 직사각형 525"/>
          <p:cNvSpPr/>
          <p:nvPr/>
        </p:nvSpPr>
        <p:spPr>
          <a:xfrm>
            <a:off x="4370584" y="29897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7" name="모서리가 둥근 직사각형 526"/>
          <p:cNvSpPr/>
          <p:nvPr/>
        </p:nvSpPr>
        <p:spPr>
          <a:xfrm>
            <a:off x="4212360" y="31765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8" name="모서리가 둥근 직사각형 527"/>
          <p:cNvSpPr/>
          <p:nvPr/>
        </p:nvSpPr>
        <p:spPr>
          <a:xfrm>
            <a:off x="4370584" y="31769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9" name="모서리가 둥근 직사각형 528"/>
          <p:cNvSpPr/>
          <p:nvPr/>
        </p:nvSpPr>
        <p:spPr>
          <a:xfrm>
            <a:off x="4053242" y="33650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0" name="모서리가 둥근 직사각형 529"/>
          <p:cNvSpPr/>
          <p:nvPr/>
        </p:nvSpPr>
        <p:spPr>
          <a:xfrm>
            <a:off x="4212360" y="3363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1" name="모서리가 둥근 직사각형 530"/>
          <p:cNvSpPr/>
          <p:nvPr/>
        </p:nvSpPr>
        <p:spPr>
          <a:xfrm>
            <a:off x="4370584" y="33644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2" name="모서리가 둥근 직사각형 531"/>
          <p:cNvSpPr/>
          <p:nvPr/>
        </p:nvSpPr>
        <p:spPr>
          <a:xfrm>
            <a:off x="4212858" y="35511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3" name="모서리가 둥근 직사각형 532"/>
          <p:cNvSpPr/>
          <p:nvPr/>
        </p:nvSpPr>
        <p:spPr>
          <a:xfrm>
            <a:off x="4371082" y="3551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4" name="모서리가 둥근 직사각형 533"/>
          <p:cNvSpPr/>
          <p:nvPr/>
        </p:nvSpPr>
        <p:spPr>
          <a:xfrm>
            <a:off x="4212858" y="37363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5" name="모서리가 둥근 직사각형 534"/>
          <p:cNvSpPr/>
          <p:nvPr/>
        </p:nvSpPr>
        <p:spPr>
          <a:xfrm>
            <a:off x="4371082" y="37368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36" name="그룹 535"/>
          <p:cNvGrpSpPr/>
          <p:nvPr/>
        </p:nvGrpSpPr>
        <p:grpSpPr>
          <a:xfrm>
            <a:off x="3515887" y="1688603"/>
            <a:ext cx="811138" cy="2254195"/>
            <a:chOff x="1126923" y="3996969"/>
            <a:chExt cx="811138" cy="2310636"/>
          </a:xfrm>
        </p:grpSpPr>
        <p:cxnSp>
          <p:nvCxnSpPr>
            <p:cNvPr id="537" name="직선 연결선 536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직선 연결선 537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직선 연결선 5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직선 연결선 5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2" name="직선 연결선 5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3" name="직선 연결선 5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그룹 543"/>
          <p:cNvGrpSpPr/>
          <p:nvPr/>
        </p:nvGrpSpPr>
        <p:grpSpPr>
          <a:xfrm>
            <a:off x="3366666" y="1688603"/>
            <a:ext cx="1120378" cy="298574"/>
            <a:chOff x="973510" y="3996969"/>
            <a:chExt cx="1119450" cy="298574"/>
          </a:xfrm>
        </p:grpSpPr>
        <p:cxnSp>
          <p:nvCxnSpPr>
            <p:cNvPr id="545" name="직선 연결선 5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6" name="직선 연결선 5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7" name="직선 연결선 5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48" name="모서리가 둥근 직사각형 547"/>
          <p:cNvSpPr/>
          <p:nvPr/>
        </p:nvSpPr>
        <p:spPr>
          <a:xfrm>
            <a:off x="3368824" y="1431428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9" name="TextBox 548"/>
          <p:cNvSpPr txBox="1"/>
          <p:nvPr/>
        </p:nvSpPr>
        <p:spPr>
          <a:xfrm>
            <a:off x="4264670" y="155268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550" name="TextBox 549"/>
          <p:cNvSpPr txBox="1"/>
          <p:nvPr/>
        </p:nvSpPr>
        <p:spPr>
          <a:xfrm>
            <a:off x="4118625" y="155585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551" name="TextBox 550"/>
          <p:cNvSpPr txBox="1"/>
          <p:nvPr/>
        </p:nvSpPr>
        <p:spPr>
          <a:xfrm>
            <a:off x="3950226" y="155599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552" name="TextBox 551"/>
          <p:cNvSpPr txBox="1"/>
          <p:nvPr/>
        </p:nvSpPr>
        <p:spPr>
          <a:xfrm>
            <a:off x="3797697" y="155585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553" name="TextBox 552"/>
          <p:cNvSpPr txBox="1"/>
          <p:nvPr/>
        </p:nvSpPr>
        <p:spPr>
          <a:xfrm>
            <a:off x="3636794" y="155585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554" name="TextBox 553"/>
          <p:cNvSpPr txBox="1"/>
          <p:nvPr/>
        </p:nvSpPr>
        <p:spPr>
          <a:xfrm>
            <a:off x="3413080" y="1399141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555" name="TextBox 554"/>
          <p:cNvSpPr txBox="1"/>
          <p:nvPr/>
        </p:nvSpPr>
        <p:spPr>
          <a:xfrm>
            <a:off x="560512" y="1044851"/>
            <a:ext cx="254015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나와 </a:t>
            </a:r>
            <a:r>
              <a:rPr lang="ko-KR" altLang="en-US" sz="8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있는대로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일의 자리부터 쓰고 </a:t>
            </a:r>
            <a:r>
              <a:rPr lang="ko-KR" altLang="en-US" sz="8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진하게 꽉 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7" name="직사각형 556">
            <a:extLst>
              <a:ext uri="{FF2B5EF4-FFF2-40B4-BE49-F238E27FC236}">
                <a16:creationId xmlns:a16="http://schemas.microsoft.com/office/drawing/2014/main" id="{D45884D0-AC88-417F-B712-7CFCEF857657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8" name="직사각형 557">
            <a:extLst>
              <a:ext uri="{FF2B5EF4-FFF2-40B4-BE49-F238E27FC236}">
                <a16:creationId xmlns:a16="http://schemas.microsoft.com/office/drawing/2014/main" id="{B3CDE0CF-23D3-48D3-BBFC-E1B4CCCB1BBC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9" name="직사각형 558">
            <a:extLst>
              <a:ext uri="{FF2B5EF4-FFF2-40B4-BE49-F238E27FC236}">
                <a16:creationId xmlns:a16="http://schemas.microsoft.com/office/drawing/2014/main" id="{9C0F394F-9CE2-40F4-801C-1F38F0EC2A20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0" name="직사각형 559">
            <a:extLst>
              <a:ext uri="{FF2B5EF4-FFF2-40B4-BE49-F238E27FC236}">
                <a16:creationId xmlns:a16="http://schemas.microsoft.com/office/drawing/2014/main" id="{27D92107-C89D-4C93-9136-BE9EB0EBA1BF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1" name="직사각형 560">
            <a:extLst>
              <a:ext uri="{FF2B5EF4-FFF2-40B4-BE49-F238E27FC236}">
                <a16:creationId xmlns:a16="http://schemas.microsoft.com/office/drawing/2014/main" id="{DE8D32BE-ADF0-4712-AD50-8B2739BED615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직사각형 561">
            <a:extLst>
              <a:ext uri="{FF2B5EF4-FFF2-40B4-BE49-F238E27FC236}">
                <a16:creationId xmlns:a16="http://schemas.microsoft.com/office/drawing/2014/main" id="{1032A20B-D59F-4218-B57E-DD9027D86061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3" name="직사각형 562">
            <a:extLst>
              <a:ext uri="{FF2B5EF4-FFF2-40B4-BE49-F238E27FC236}">
                <a16:creationId xmlns:a16="http://schemas.microsoft.com/office/drawing/2014/main" id="{09123C6D-20EB-41C7-B30C-2151A5F82873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6" name="직사각형 565">
            <a:extLst>
              <a:ext uri="{FF2B5EF4-FFF2-40B4-BE49-F238E27FC236}">
                <a16:creationId xmlns:a16="http://schemas.microsoft.com/office/drawing/2014/main" id="{17DD15B6-B8CA-4EEF-9AC0-FFD1FD007FA9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17831281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1217834" y="877419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1140136" y="850883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1217834" y="111249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625142" y="877419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1212144" y="130311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442757" y="1074393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1212144" y="156359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1214302" y="160169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370234" y="130934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521384" y="130743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687982" y="130527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845358" y="130527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2007764" y="130730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2166638" y="130311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323354" y="130946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486420" y="131162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883101" y="143125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884031" y="2884117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259917" y="16552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421843" y="1654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579003" y="1652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259619" y="1915691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263886" y="2178323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255427" y="2443113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259619" y="2707779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261777" y="2985389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261777" y="3242347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259619" y="3506217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259619" y="37712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421545" y="37788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578705" y="37774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260337" y="4037602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2212950" y="1650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374876" y="1649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532036" y="1648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2212652" y="1911316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/>
          <p:cNvGrpSpPr/>
          <p:nvPr/>
        </p:nvGrpSpPr>
        <p:grpSpPr>
          <a:xfrm>
            <a:off x="2216919" y="2182576"/>
            <a:ext cx="378617" cy="99792"/>
            <a:chOff x="3538538" y="1078927"/>
            <a:chExt cx="378617" cy="99792"/>
          </a:xfrm>
        </p:grpSpPr>
        <p:sp>
          <p:nvSpPr>
            <p:cNvPr id="881" name="모서리가 둥근 직사각형 8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8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8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4" name="그룹 883"/>
          <p:cNvGrpSpPr/>
          <p:nvPr/>
        </p:nvGrpSpPr>
        <p:grpSpPr>
          <a:xfrm>
            <a:off x="2208460" y="2445209"/>
            <a:ext cx="378617" cy="99792"/>
            <a:chOff x="3538538" y="1078927"/>
            <a:chExt cx="378617" cy="99792"/>
          </a:xfrm>
        </p:grpSpPr>
        <p:sp>
          <p:nvSpPr>
            <p:cNvPr id="885" name="모서리가 둥근 직사각형 8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6" name="모서리가 둥근 직사각형 8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7" name="모서리가 둥근 직사각형 8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8" name="그룹 887"/>
          <p:cNvGrpSpPr/>
          <p:nvPr/>
        </p:nvGrpSpPr>
        <p:grpSpPr>
          <a:xfrm>
            <a:off x="2212652" y="2703404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2214810" y="2985328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2214810" y="3237972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2212652" y="3501842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2212652" y="3773102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2213370" y="403322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735182" y="16532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2054268" y="1650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734884" y="1913692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739151" y="2176324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730692" y="2447585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734884" y="2705780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33" name="모서리가 둥근 직사각형 932"/>
          <p:cNvSpPr/>
          <p:nvPr/>
        </p:nvSpPr>
        <p:spPr>
          <a:xfrm>
            <a:off x="1737042" y="29900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" name="모서리가 둥근 직사각형 934"/>
          <p:cNvSpPr/>
          <p:nvPr/>
        </p:nvSpPr>
        <p:spPr>
          <a:xfrm>
            <a:off x="2056128" y="2987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36" name="그룹 935"/>
          <p:cNvGrpSpPr/>
          <p:nvPr/>
        </p:nvGrpSpPr>
        <p:grpSpPr>
          <a:xfrm>
            <a:off x="1737042" y="3240348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734884" y="3504218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45" name="모서리가 둥근 직사각형 944"/>
          <p:cNvSpPr/>
          <p:nvPr/>
        </p:nvSpPr>
        <p:spPr>
          <a:xfrm>
            <a:off x="1734884" y="3777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모서리가 둥근 직사각형 946"/>
          <p:cNvSpPr/>
          <p:nvPr/>
        </p:nvSpPr>
        <p:spPr>
          <a:xfrm>
            <a:off x="2053970" y="37754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48" name="그룹 947"/>
          <p:cNvGrpSpPr/>
          <p:nvPr/>
        </p:nvGrpSpPr>
        <p:grpSpPr>
          <a:xfrm>
            <a:off x="1735602" y="403560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7" name="TextBox 2196"/>
          <p:cNvSpPr txBox="1"/>
          <p:nvPr/>
        </p:nvSpPr>
        <p:spPr>
          <a:xfrm>
            <a:off x="6016973" y="1268760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8" name="TextBox 2197"/>
          <p:cNvSpPr txBox="1"/>
          <p:nvPr/>
        </p:nvSpPr>
        <p:spPr>
          <a:xfrm>
            <a:off x="5663982" y="126876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200" name="직선 연결선 2199"/>
          <p:cNvCxnSpPr/>
          <p:nvPr/>
        </p:nvCxnSpPr>
        <p:spPr>
          <a:xfrm>
            <a:off x="5747003" y="246822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1" name="TextBox 2200"/>
          <p:cNvSpPr txBox="1"/>
          <p:nvPr/>
        </p:nvSpPr>
        <p:spPr>
          <a:xfrm>
            <a:off x="5734371" y="1477954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202" name="직선 연결선 2201"/>
          <p:cNvCxnSpPr/>
          <p:nvPr/>
        </p:nvCxnSpPr>
        <p:spPr>
          <a:xfrm>
            <a:off x="5745088" y="153240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13" name="그룹 2212"/>
          <p:cNvGrpSpPr/>
          <p:nvPr/>
        </p:nvGrpSpPr>
        <p:grpSpPr>
          <a:xfrm>
            <a:off x="6165325" y="1579720"/>
            <a:ext cx="538160" cy="100804"/>
            <a:chOff x="3538538" y="1077915"/>
            <a:chExt cx="538160" cy="100804"/>
          </a:xfrm>
        </p:grpSpPr>
        <p:sp>
          <p:nvSpPr>
            <p:cNvPr id="3014" name="모서리가 둥근 직사각형 30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5" name="모서리가 둥근 직사각형 30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6" name="모서리가 둥근 직사각형 30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7" name="모서리가 둥근 직사각형 30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07" name="TextBox 2206"/>
          <p:cNvSpPr txBox="1"/>
          <p:nvPr/>
        </p:nvSpPr>
        <p:spPr>
          <a:xfrm>
            <a:off x="5734225" y="242027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0" name="TextBox 3019"/>
          <p:cNvSpPr txBox="1"/>
          <p:nvPr/>
        </p:nvSpPr>
        <p:spPr>
          <a:xfrm>
            <a:off x="7017628" y="126876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3022" name="직선 연결선 3021"/>
          <p:cNvCxnSpPr/>
          <p:nvPr/>
        </p:nvCxnSpPr>
        <p:spPr>
          <a:xfrm>
            <a:off x="7094726" y="247772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23" name="직선 연결선 3022"/>
          <p:cNvCxnSpPr/>
          <p:nvPr/>
        </p:nvCxnSpPr>
        <p:spPr>
          <a:xfrm>
            <a:off x="7092811" y="153240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그룹 11"/>
          <p:cNvGrpSpPr/>
          <p:nvPr/>
        </p:nvGrpSpPr>
        <p:grpSpPr>
          <a:xfrm>
            <a:off x="6022257" y="1201510"/>
            <a:ext cx="1356350" cy="2271841"/>
            <a:chOff x="3300254" y="323564"/>
            <a:chExt cx="1356350" cy="5985756"/>
          </a:xfrm>
        </p:grpSpPr>
        <p:cxnSp>
          <p:nvCxnSpPr>
            <p:cNvPr id="2199" name="직선 연결선 2198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1" name="직선 연결선 3020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" name="그룹 9"/>
          <p:cNvGrpSpPr/>
          <p:nvPr/>
        </p:nvGrpSpPr>
        <p:grpSpPr>
          <a:xfrm>
            <a:off x="5750778" y="1196752"/>
            <a:ext cx="2514590" cy="2276600"/>
            <a:chOff x="3002672" y="318805"/>
            <a:chExt cx="2514590" cy="5990515"/>
          </a:xfrm>
        </p:grpSpPr>
        <p:sp>
          <p:nvSpPr>
            <p:cNvPr id="2203" name="모서리가 둥근 직사각형 2202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4" name="모서리가 둥근 직사각형 3023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400" name="TextBox 3399"/>
          <p:cNvSpPr txBox="1"/>
          <p:nvPr/>
        </p:nvSpPr>
        <p:spPr>
          <a:xfrm>
            <a:off x="7079144" y="149089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1" name="TextBox 3400"/>
          <p:cNvSpPr txBox="1"/>
          <p:nvPr/>
        </p:nvSpPr>
        <p:spPr>
          <a:xfrm>
            <a:off x="7078998" y="242027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1264193" y="87015"/>
            <a:ext cx="67131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초등 </a:t>
            </a:r>
            <a:r>
              <a:rPr lang="en-US" altLang="ko-KR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TOSEL</a:t>
            </a:r>
            <a:endParaRPr lang="ko-KR" altLang="en-US" sz="2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621" name="TextBox 620"/>
          <p:cNvSpPr txBox="1"/>
          <p:nvPr/>
        </p:nvSpPr>
        <p:spPr>
          <a:xfrm>
            <a:off x="3731333" y="692696"/>
            <a:ext cx="2503014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Listening &amp; Speaking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669" name="TextBox 668">
            <a:extLst>
              <a:ext uri="{FF2B5EF4-FFF2-40B4-BE49-F238E27FC236}">
                <a16:creationId xmlns:a16="http://schemas.microsoft.com/office/drawing/2014/main" id="{7D3248DD-FC0A-4DD9-B13F-66C072D1BCD7}"/>
              </a:ext>
            </a:extLst>
          </p:cNvPr>
          <p:cNvSpPr txBox="1"/>
          <p:nvPr/>
        </p:nvSpPr>
        <p:spPr>
          <a:xfrm>
            <a:off x="3728864" y="3573016"/>
            <a:ext cx="2445952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Reading &amp; Writing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623" name="모서리가 둥근 직사각형 622"/>
          <p:cNvSpPr/>
          <p:nvPr/>
        </p:nvSpPr>
        <p:spPr>
          <a:xfrm>
            <a:off x="3198889" y="15981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모서리가 둥근 직사각형 625"/>
          <p:cNvSpPr/>
          <p:nvPr/>
        </p:nvSpPr>
        <p:spPr>
          <a:xfrm>
            <a:off x="3365130" y="15971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7" name="모서리가 둥근 직사각형 626"/>
          <p:cNvSpPr/>
          <p:nvPr/>
        </p:nvSpPr>
        <p:spPr>
          <a:xfrm>
            <a:off x="3518671" y="1595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8" name="모서리가 둥근 직사각형 627"/>
          <p:cNvSpPr/>
          <p:nvPr/>
        </p:nvSpPr>
        <p:spPr>
          <a:xfrm>
            <a:off x="3678562" y="1594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9" name="모서리가 둥근 직사각형 628"/>
          <p:cNvSpPr/>
          <p:nvPr/>
        </p:nvSpPr>
        <p:spPr>
          <a:xfrm>
            <a:off x="3837657" y="1595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0" name="모서리가 둥근 직사각형 629"/>
          <p:cNvSpPr/>
          <p:nvPr/>
        </p:nvSpPr>
        <p:spPr>
          <a:xfrm>
            <a:off x="3198889" y="1785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3" name="모서리가 둥근 직사각형 632"/>
          <p:cNvSpPr/>
          <p:nvPr/>
        </p:nvSpPr>
        <p:spPr>
          <a:xfrm>
            <a:off x="3365130" y="17843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4" name="모서리가 둥근 직사각형 633"/>
          <p:cNvSpPr/>
          <p:nvPr/>
        </p:nvSpPr>
        <p:spPr>
          <a:xfrm>
            <a:off x="3518671" y="1783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5" name="모서리가 둥근 직사각형 634"/>
          <p:cNvSpPr/>
          <p:nvPr/>
        </p:nvSpPr>
        <p:spPr>
          <a:xfrm>
            <a:off x="3678562" y="1782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6" name="모서리가 둥근 직사각형 635"/>
          <p:cNvSpPr/>
          <p:nvPr/>
        </p:nvSpPr>
        <p:spPr>
          <a:xfrm>
            <a:off x="3837657" y="17824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7" name="모서리가 둥근 직사각형 636"/>
          <p:cNvSpPr/>
          <p:nvPr/>
        </p:nvSpPr>
        <p:spPr>
          <a:xfrm>
            <a:off x="3198889" y="1970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8" name="모서리가 둥근 직사각형 637"/>
          <p:cNvSpPr/>
          <p:nvPr/>
        </p:nvSpPr>
        <p:spPr>
          <a:xfrm>
            <a:off x="3365130" y="1969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9" name="모서리가 둥근 직사각형 638"/>
          <p:cNvSpPr/>
          <p:nvPr/>
        </p:nvSpPr>
        <p:spPr>
          <a:xfrm>
            <a:off x="3518671" y="1968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0" name="모서리가 둥근 직사각형 639"/>
          <p:cNvSpPr/>
          <p:nvPr/>
        </p:nvSpPr>
        <p:spPr>
          <a:xfrm>
            <a:off x="3678562" y="19673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640"/>
          <p:cNvSpPr/>
          <p:nvPr/>
        </p:nvSpPr>
        <p:spPr>
          <a:xfrm>
            <a:off x="3837657" y="19677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모서리가 둥근 직사각형 641"/>
          <p:cNvSpPr/>
          <p:nvPr/>
        </p:nvSpPr>
        <p:spPr>
          <a:xfrm>
            <a:off x="3198889" y="21583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3" name="모서리가 둥근 직사각형 642"/>
          <p:cNvSpPr/>
          <p:nvPr/>
        </p:nvSpPr>
        <p:spPr>
          <a:xfrm>
            <a:off x="3365130" y="21573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모서리가 둥근 직사각형 643"/>
          <p:cNvSpPr/>
          <p:nvPr/>
        </p:nvSpPr>
        <p:spPr>
          <a:xfrm>
            <a:off x="3518671" y="21559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모서리가 둥근 직사각형 644"/>
          <p:cNvSpPr/>
          <p:nvPr/>
        </p:nvSpPr>
        <p:spPr>
          <a:xfrm>
            <a:off x="3678562" y="2154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6" name="모서리가 둥근 직사각형 645"/>
          <p:cNvSpPr/>
          <p:nvPr/>
        </p:nvSpPr>
        <p:spPr>
          <a:xfrm>
            <a:off x="3837657" y="21554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모서리가 둥근 직사각형 646"/>
          <p:cNvSpPr/>
          <p:nvPr/>
        </p:nvSpPr>
        <p:spPr>
          <a:xfrm>
            <a:off x="3198391" y="23489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8" name="모서리가 둥근 직사각형 647"/>
          <p:cNvSpPr/>
          <p:nvPr/>
        </p:nvSpPr>
        <p:spPr>
          <a:xfrm>
            <a:off x="3364632" y="2347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9" name="모서리가 둥근 직사각형 648"/>
          <p:cNvSpPr/>
          <p:nvPr/>
        </p:nvSpPr>
        <p:spPr>
          <a:xfrm>
            <a:off x="3518173" y="2346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0" name="모서리가 둥근 직사각형 649"/>
          <p:cNvSpPr/>
          <p:nvPr/>
        </p:nvSpPr>
        <p:spPr>
          <a:xfrm>
            <a:off x="3678064" y="2345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1" name="모서리가 둥근 직사각형 650"/>
          <p:cNvSpPr/>
          <p:nvPr/>
        </p:nvSpPr>
        <p:spPr>
          <a:xfrm>
            <a:off x="3837159" y="23460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2" name="모서리가 둥근 직사각형 651"/>
          <p:cNvSpPr/>
          <p:nvPr/>
        </p:nvSpPr>
        <p:spPr>
          <a:xfrm>
            <a:off x="3198391" y="25342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652"/>
          <p:cNvSpPr/>
          <p:nvPr/>
        </p:nvSpPr>
        <p:spPr>
          <a:xfrm>
            <a:off x="3364632" y="2533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4" name="모서리가 둥근 직사각형 653"/>
          <p:cNvSpPr/>
          <p:nvPr/>
        </p:nvSpPr>
        <p:spPr>
          <a:xfrm>
            <a:off x="3518173" y="25318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654"/>
          <p:cNvSpPr/>
          <p:nvPr/>
        </p:nvSpPr>
        <p:spPr>
          <a:xfrm>
            <a:off x="3678064" y="2530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6" name="모서리가 둥근 직사각형 655"/>
          <p:cNvSpPr/>
          <p:nvPr/>
        </p:nvSpPr>
        <p:spPr>
          <a:xfrm>
            <a:off x="3837159" y="2531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7" name="모서리가 둥근 직사각형 656"/>
          <p:cNvSpPr/>
          <p:nvPr/>
        </p:nvSpPr>
        <p:spPr>
          <a:xfrm>
            <a:off x="3198391" y="27215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8" name="모서리가 둥근 직사각형 657"/>
          <p:cNvSpPr/>
          <p:nvPr/>
        </p:nvSpPr>
        <p:spPr>
          <a:xfrm>
            <a:off x="3364632" y="27204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9" name="모서리가 둥근 직사각형 658"/>
          <p:cNvSpPr/>
          <p:nvPr/>
        </p:nvSpPr>
        <p:spPr>
          <a:xfrm>
            <a:off x="3518173" y="27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0" name="모서리가 둥근 직사각형 659"/>
          <p:cNvSpPr/>
          <p:nvPr/>
        </p:nvSpPr>
        <p:spPr>
          <a:xfrm>
            <a:off x="3678064" y="27181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1" name="모서리가 둥근 직사각형 660"/>
          <p:cNvSpPr/>
          <p:nvPr/>
        </p:nvSpPr>
        <p:spPr>
          <a:xfrm>
            <a:off x="3837159" y="27185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2" name="모서리가 둥근 직사각형 661"/>
          <p:cNvSpPr/>
          <p:nvPr/>
        </p:nvSpPr>
        <p:spPr>
          <a:xfrm>
            <a:off x="3198391" y="29089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662"/>
          <p:cNvSpPr/>
          <p:nvPr/>
        </p:nvSpPr>
        <p:spPr>
          <a:xfrm>
            <a:off x="3364632" y="29079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4" name="모서리가 둥근 직사각형 663"/>
          <p:cNvSpPr/>
          <p:nvPr/>
        </p:nvSpPr>
        <p:spPr>
          <a:xfrm>
            <a:off x="3518173" y="29065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5" name="모서리가 둥근 직사각형 664"/>
          <p:cNvSpPr/>
          <p:nvPr/>
        </p:nvSpPr>
        <p:spPr>
          <a:xfrm>
            <a:off x="3678064" y="29055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6" name="모서리가 둥근 직사각형 665"/>
          <p:cNvSpPr/>
          <p:nvPr/>
        </p:nvSpPr>
        <p:spPr>
          <a:xfrm>
            <a:off x="3198889" y="30960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7" name="모서리가 둥근 직사각형 666"/>
          <p:cNvSpPr/>
          <p:nvPr/>
        </p:nvSpPr>
        <p:spPr>
          <a:xfrm>
            <a:off x="3365130" y="3095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0" name="모서리가 둥근 직사각형 669"/>
          <p:cNvSpPr/>
          <p:nvPr/>
        </p:nvSpPr>
        <p:spPr>
          <a:xfrm>
            <a:off x="3518671" y="30936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1" name="모서리가 둥근 직사각형 670"/>
          <p:cNvSpPr/>
          <p:nvPr/>
        </p:nvSpPr>
        <p:spPr>
          <a:xfrm>
            <a:off x="3678562" y="30926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2" name="모서리가 둥근 직사각형 671"/>
          <p:cNvSpPr/>
          <p:nvPr/>
        </p:nvSpPr>
        <p:spPr>
          <a:xfrm>
            <a:off x="3837657" y="30930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672"/>
          <p:cNvSpPr/>
          <p:nvPr/>
        </p:nvSpPr>
        <p:spPr>
          <a:xfrm>
            <a:off x="3198889" y="32813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4" name="모서리가 둥근 직사각형 673"/>
          <p:cNvSpPr/>
          <p:nvPr/>
        </p:nvSpPr>
        <p:spPr>
          <a:xfrm>
            <a:off x="3365130" y="32803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5" name="모서리가 둥근 직사각형 674"/>
          <p:cNvSpPr/>
          <p:nvPr/>
        </p:nvSpPr>
        <p:spPr>
          <a:xfrm>
            <a:off x="3518671" y="327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6" name="모서리가 둥근 직사각형 675"/>
          <p:cNvSpPr/>
          <p:nvPr/>
        </p:nvSpPr>
        <p:spPr>
          <a:xfrm>
            <a:off x="3678562" y="3277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7" name="모서리가 둥근 직사각형 676"/>
          <p:cNvSpPr/>
          <p:nvPr/>
        </p:nvSpPr>
        <p:spPr>
          <a:xfrm>
            <a:off x="3837657" y="32783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8" name="모서리가 둥근 직사각형 677"/>
          <p:cNvSpPr/>
          <p:nvPr/>
        </p:nvSpPr>
        <p:spPr>
          <a:xfrm>
            <a:off x="3998992" y="1592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678"/>
          <p:cNvSpPr/>
          <p:nvPr/>
        </p:nvSpPr>
        <p:spPr>
          <a:xfrm>
            <a:off x="4157216" y="15932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0" name="모서리가 둥근 직사각형 679"/>
          <p:cNvSpPr/>
          <p:nvPr/>
        </p:nvSpPr>
        <p:spPr>
          <a:xfrm>
            <a:off x="3998992" y="1780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680"/>
          <p:cNvSpPr/>
          <p:nvPr/>
        </p:nvSpPr>
        <p:spPr>
          <a:xfrm>
            <a:off x="4157216" y="1780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681"/>
          <p:cNvSpPr/>
          <p:nvPr/>
        </p:nvSpPr>
        <p:spPr>
          <a:xfrm>
            <a:off x="3998992" y="19653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3" name="모서리가 둥근 직사각형 682"/>
          <p:cNvSpPr/>
          <p:nvPr/>
        </p:nvSpPr>
        <p:spPr>
          <a:xfrm>
            <a:off x="4157216" y="19658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683"/>
          <p:cNvSpPr/>
          <p:nvPr/>
        </p:nvSpPr>
        <p:spPr>
          <a:xfrm>
            <a:off x="3998992" y="21530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684"/>
          <p:cNvSpPr/>
          <p:nvPr/>
        </p:nvSpPr>
        <p:spPr>
          <a:xfrm>
            <a:off x="4157216" y="21534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모서리가 둥근 직사각형 685"/>
          <p:cNvSpPr/>
          <p:nvPr/>
        </p:nvSpPr>
        <p:spPr>
          <a:xfrm>
            <a:off x="3998494" y="23436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686"/>
          <p:cNvSpPr/>
          <p:nvPr/>
        </p:nvSpPr>
        <p:spPr>
          <a:xfrm>
            <a:off x="4156718" y="23440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687"/>
          <p:cNvSpPr/>
          <p:nvPr/>
        </p:nvSpPr>
        <p:spPr>
          <a:xfrm>
            <a:off x="3998494" y="25289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모서리가 둥근 직사각형 688"/>
          <p:cNvSpPr/>
          <p:nvPr/>
        </p:nvSpPr>
        <p:spPr>
          <a:xfrm>
            <a:off x="4156718" y="25293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689"/>
          <p:cNvSpPr/>
          <p:nvPr/>
        </p:nvSpPr>
        <p:spPr>
          <a:xfrm>
            <a:off x="3998494" y="27161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690"/>
          <p:cNvSpPr/>
          <p:nvPr/>
        </p:nvSpPr>
        <p:spPr>
          <a:xfrm>
            <a:off x="4156718" y="2716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모서리가 둥근 직사각형 691"/>
          <p:cNvSpPr/>
          <p:nvPr/>
        </p:nvSpPr>
        <p:spPr>
          <a:xfrm>
            <a:off x="3839376" y="2904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692"/>
          <p:cNvSpPr/>
          <p:nvPr/>
        </p:nvSpPr>
        <p:spPr>
          <a:xfrm>
            <a:off x="3998494" y="29036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693"/>
          <p:cNvSpPr/>
          <p:nvPr/>
        </p:nvSpPr>
        <p:spPr>
          <a:xfrm>
            <a:off x="4156718" y="2904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모서리가 둥근 직사각형 694"/>
          <p:cNvSpPr/>
          <p:nvPr/>
        </p:nvSpPr>
        <p:spPr>
          <a:xfrm>
            <a:off x="3998992" y="30907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695"/>
          <p:cNvSpPr/>
          <p:nvPr/>
        </p:nvSpPr>
        <p:spPr>
          <a:xfrm>
            <a:off x="4157216" y="3091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696"/>
          <p:cNvSpPr/>
          <p:nvPr/>
        </p:nvSpPr>
        <p:spPr>
          <a:xfrm>
            <a:off x="3998992" y="32760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8" name="모서리가 둥근 직사각형 697"/>
          <p:cNvSpPr/>
          <p:nvPr/>
        </p:nvSpPr>
        <p:spPr>
          <a:xfrm>
            <a:off x="4157216" y="3276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99" name="그룹 698"/>
          <p:cNvGrpSpPr/>
          <p:nvPr/>
        </p:nvGrpSpPr>
        <p:grpSpPr>
          <a:xfrm>
            <a:off x="3302021" y="1228227"/>
            <a:ext cx="811138" cy="2254195"/>
            <a:chOff x="1126923" y="3996969"/>
            <a:chExt cx="811138" cy="2310636"/>
          </a:xfrm>
        </p:grpSpPr>
        <p:cxnSp>
          <p:nvCxnSpPr>
            <p:cNvPr id="700" name="직선 연결선 699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직선 연결선 700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직선 연결선 701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직선 연결선 702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직선 연결선 703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직선 연결선 704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6" name="그룹 705"/>
          <p:cNvGrpSpPr/>
          <p:nvPr/>
        </p:nvGrpSpPr>
        <p:grpSpPr>
          <a:xfrm>
            <a:off x="3152800" y="1228227"/>
            <a:ext cx="1120378" cy="298574"/>
            <a:chOff x="973510" y="3996969"/>
            <a:chExt cx="1119450" cy="298574"/>
          </a:xfrm>
        </p:grpSpPr>
        <p:cxnSp>
          <p:nvCxnSpPr>
            <p:cNvPr id="707" name="직선 연결선 706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0" name="모서리가 둥근 직사각형 709"/>
          <p:cNvSpPr/>
          <p:nvPr/>
        </p:nvSpPr>
        <p:spPr>
          <a:xfrm>
            <a:off x="3154958" y="971052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1" name="TextBox 710"/>
          <p:cNvSpPr txBox="1"/>
          <p:nvPr/>
        </p:nvSpPr>
        <p:spPr>
          <a:xfrm>
            <a:off x="4050804" y="10923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712" name="TextBox 711"/>
          <p:cNvSpPr txBox="1"/>
          <p:nvPr/>
        </p:nvSpPr>
        <p:spPr>
          <a:xfrm>
            <a:off x="3904759" y="109548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713" name="TextBox 712"/>
          <p:cNvSpPr txBox="1"/>
          <p:nvPr/>
        </p:nvSpPr>
        <p:spPr>
          <a:xfrm>
            <a:off x="3736360" y="109562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714" name="TextBox 713"/>
          <p:cNvSpPr txBox="1"/>
          <p:nvPr/>
        </p:nvSpPr>
        <p:spPr>
          <a:xfrm>
            <a:off x="3583831" y="109548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717" name="TextBox 716"/>
          <p:cNvSpPr txBox="1"/>
          <p:nvPr/>
        </p:nvSpPr>
        <p:spPr>
          <a:xfrm>
            <a:off x="3422928" y="109548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718" name="TextBox 717"/>
          <p:cNvSpPr txBox="1"/>
          <p:nvPr/>
        </p:nvSpPr>
        <p:spPr>
          <a:xfrm>
            <a:off x="3199214" y="938765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820" name="그룹 819"/>
          <p:cNvGrpSpPr/>
          <p:nvPr/>
        </p:nvGrpSpPr>
        <p:grpSpPr>
          <a:xfrm>
            <a:off x="6168609" y="1759260"/>
            <a:ext cx="538160" cy="100804"/>
            <a:chOff x="3538538" y="1077915"/>
            <a:chExt cx="538160" cy="100804"/>
          </a:xfrm>
        </p:grpSpPr>
        <p:sp>
          <p:nvSpPr>
            <p:cNvPr id="821" name="모서리가 둥근 직사각형 8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82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8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82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5" name="그룹 824"/>
          <p:cNvGrpSpPr/>
          <p:nvPr/>
        </p:nvGrpSpPr>
        <p:grpSpPr>
          <a:xfrm>
            <a:off x="6165802" y="1949064"/>
            <a:ext cx="538160" cy="100804"/>
            <a:chOff x="3538538" y="1077915"/>
            <a:chExt cx="538160" cy="100804"/>
          </a:xfrm>
        </p:grpSpPr>
        <p:sp>
          <p:nvSpPr>
            <p:cNvPr id="826" name="모서리가 둥근 직사각형 82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7" name="모서리가 둥근 직사각형 82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8" name="모서리가 둥근 직사각형 82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82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6" name="그룹 945"/>
          <p:cNvGrpSpPr/>
          <p:nvPr/>
        </p:nvGrpSpPr>
        <p:grpSpPr>
          <a:xfrm>
            <a:off x="6167988" y="2130280"/>
            <a:ext cx="538160" cy="100804"/>
            <a:chOff x="3538538" y="1077915"/>
            <a:chExt cx="538160" cy="100804"/>
          </a:xfrm>
        </p:grpSpPr>
        <p:sp>
          <p:nvSpPr>
            <p:cNvPr id="950" name="모서리가 둥근 직사각형 94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2" name="모서리가 둥근 직사각형 95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모서리가 둥근 직사각형 95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95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5" name="그룹 954"/>
          <p:cNvGrpSpPr/>
          <p:nvPr/>
        </p:nvGrpSpPr>
        <p:grpSpPr>
          <a:xfrm>
            <a:off x="6172801" y="2320084"/>
            <a:ext cx="538160" cy="100804"/>
            <a:chOff x="3538538" y="1077915"/>
            <a:chExt cx="538160" cy="100804"/>
          </a:xfrm>
        </p:grpSpPr>
        <p:sp>
          <p:nvSpPr>
            <p:cNvPr id="956" name="모서리가 둥근 직사각형 95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모서리가 둥근 직사각형 95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8" name="모서리가 둥근 직사각형 95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9" name="모서리가 둥근 직사각형 95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0" name="그룹 959"/>
          <p:cNvGrpSpPr/>
          <p:nvPr/>
        </p:nvGrpSpPr>
        <p:grpSpPr>
          <a:xfrm>
            <a:off x="6165129" y="2515824"/>
            <a:ext cx="538160" cy="100804"/>
            <a:chOff x="3538538" y="1077915"/>
            <a:chExt cx="538160" cy="100804"/>
          </a:xfrm>
        </p:grpSpPr>
        <p:sp>
          <p:nvSpPr>
            <p:cNvPr id="961" name="모서리가 둥근 직사각형 9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6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5" name="그룹 964"/>
          <p:cNvGrpSpPr/>
          <p:nvPr/>
        </p:nvGrpSpPr>
        <p:grpSpPr>
          <a:xfrm>
            <a:off x="6168413" y="2695364"/>
            <a:ext cx="538160" cy="100804"/>
            <a:chOff x="3538538" y="1077915"/>
            <a:chExt cx="538160" cy="100804"/>
          </a:xfrm>
        </p:grpSpPr>
        <p:sp>
          <p:nvSpPr>
            <p:cNvPr id="966" name="모서리가 둥근 직사각형 96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9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96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96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0" name="그룹 969"/>
          <p:cNvGrpSpPr/>
          <p:nvPr/>
        </p:nvGrpSpPr>
        <p:grpSpPr>
          <a:xfrm>
            <a:off x="6165606" y="2885168"/>
            <a:ext cx="538160" cy="100804"/>
            <a:chOff x="3538538" y="1077915"/>
            <a:chExt cx="538160" cy="100804"/>
          </a:xfrm>
        </p:grpSpPr>
        <p:sp>
          <p:nvSpPr>
            <p:cNvPr id="971" name="모서리가 둥근 직사각형 97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97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97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97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5" name="그룹 974"/>
          <p:cNvGrpSpPr/>
          <p:nvPr/>
        </p:nvGrpSpPr>
        <p:grpSpPr>
          <a:xfrm>
            <a:off x="6167792" y="3066384"/>
            <a:ext cx="538160" cy="100804"/>
            <a:chOff x="3538538" y="1077915"/>
            <a:chExt cx="538160" cy="100804"/>
          </a:xfrm>
        </p:grpSpPr>
        <p:sp>
          <p:nvSpPr>
            <p:cNvPr id="976" name="모서리가 둥근 직사각형 97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7" name="모서리가 둥근 직사각형 97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7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7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0" name="그룹 979"/>
          <p:cNvGrpSpPr/>
          <p:nvPr/>
        </p:nvGrpSpPr>
        <p:grpSpPr>
          <a:xfrm>
            <a:off x="6172605" y="3256188"/>
            <a:ext cx="538160" cy="100804"/>
            <a:chOff x="3538538" y="1077915"/>
            <a:chExt cx="538160" cy="100804"/>
          </a:xfrm>
        </p:grpSpPr>
        <p:sp>
          <p:nvSpPr>
            <p:cNvPr id="981" name="모서리가 둥근 직사각형 9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3" name="모서리가 둥근 직사각형 9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4" name="모서리가 둥근 직사각형 98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85" name="TextBox 984"/>
          <p:cNvSpPr txBox="1"/>
          <p:nvPr/>
        </p:nvSpPr>
        <p:spPr>
          <a:xfrm>
            <a:off x="7385125" y="1268760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86" name="그룹 985"/>
          <p:cNvGrpSpPr/>
          <p:nvPr/>
        </p:nvGrpSpPr>
        <p:grpSpPr>
          <a:xfrm>
            <a:off x="7533477" y="1579720"/>
            <a:ext cx="538160" cy="100804"/>
            <a:chOff x="3538538" y="1077915"/>
            <a:chExt cx="538160" cy="100804"/>
          </a:xfrm>
        </p:grpSpPr>
        <p:sp>
          <p:nvSpPr>
            <p:cNvPr id="987" name="모서리가 둥근 직사각형 98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8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9" name="모서리가 둥근 직사각형 98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0" name="모서리가 둥근 직사각형 98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1" name="그룹 990"/>
          <p:cNvGrpSpPr/>
          <p:nvPr/>
        </p:nvGrpSpPr>
        <p:grpSpPr>
          <a:xfrm>
            <a:off x="7536761" y="1759260"/>
            <a:ext cx="538160" cy="100804"/>
            <a:chOff x="3538538" y="1077915"/>
            <a:chExt cx="538160" cy="100804"/>
          </a:xfrm>
        </p:grpSpPr>
        <p:sp>
          <p:nvSpPr>
            <p:cNvPr id="992" name="모서리가 둥근 직사각형 99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99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99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5" name="모서리가 둥근 직사각형 99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6" name="그룹 995"/>
          <p:cNvGrpSpPr/>
          <p:nvPr/>
        </p:nvGrpSpPr>
        <p:grpSpPr>
          <a:xfrm>
            <a:off x="7533954" y="1949064"/>
            <a:ext cx="538160" cy="100804"/>
            <a:chOff x="3538538" y="1077915"/>
            <a:chExt cx="538160" cy="100804"/>
          </a:xfrm>
        </p:grpSpPr>
        <p:sp>
          <p:nvSpPr>
            <p:cNvPr id="997" name="모서리가 둥근 직사각형 9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8" name="모서리가 둥근 직사각형 9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9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99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1" name="그룹 1000"/>
          <p:cNvGrpSpPr/>
          <p:nvPr/>
        </p:nvGrpSpPr>
        <p:grpSpPr>
          <a:xfrm>
            <a:off x="7536140" y="2130280"/>
            <a:ext cx="538160" cy="100804"/>
            <a:chOff x="3538538" y="1077915"/>
            <a:chExt cx="538160" cy="100804"/>
          </a:xfrm>
        </p:grpSpPr>
        <p:sp>
          <p:nvSpPr>
            <p:cNvPr id="1002" name="모서리가 둥근 직사각형 100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3" name="모서리가 둥근 직사각형 100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100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6" name="그룹 1005"/>
          <p:cNvGrpSpPr/>
          <p:nvPr/>
        </p:nvGrpSpPr>
        <p:grpSpPr>
          <a:xfrm>
            <a:off x="7540953" y="2320084"/>
            <a:ext cx="538160" cy="100804"/>
            <a:chOff x="3538538" y="1077915"/>
            <a:chExt cx="538160" cy="100804"/>
          </a:xfrm>
        </p:grpSpPr>
        <p:sp>
          <p:nvSpPr>
            <p:cNvPr id="1007" name="모서리가 둥근 직사각형 100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모서리가 둥근 직사각형 100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100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100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1" name="그룹 1010"/>
          <p:cNvGrpSpPr/>
          <p:nvPr/>
        </p:nvGrpSpPr>
        <p:grpSpPr>
          <a:xfrm>
            <a:off x="7533281" y="2515824"/>
            <a:ext cx="538160" cy="100804"/>
            <a:chOff x="3538538" y="1077915"/>
            <a:chExt cx="538160" cy="100804"/>
          </a:xfrm>
        </p:grpSpPr>
        <p:sp>
          <p:nvSpPr>
            <p:cNvPr id="1012" name="모서리가 둥근 직사각형 101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3" name="모서리가 둥근 직사각형 101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4" name="모서리가 둥근 직사각형 101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101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6" name="그룹 1015"/>
          <p:cNvGrpSpPr/>
          <p:nvPr/>
        </p:nvGrpSpPr>
        <p:grpSpPr>
          <a:xfrm>
            <a:off x="7536565" y="2695364"/>
            <a:ext cx="538160" cy="100804"/>
            <a:chOff x="3538538" y="1077915"/>
            <a:chExt cx="538160" cy="100804"/>
          </a:xfrm>
        </p:grpSpPr>
        <p:sp>
          <p:nvSpPr>
            <p:cNvPr id="1017" name="모서리가 둥근 직사각형 10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01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10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101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1" name="그룹 1020"/>
          <p:cNvGrpSpPr/>
          <p:nvPr/>
        </p:nvGrpSpPr>
        <p:grpSpPr>
          <a:xfrm>
            <a:off x="7533758" y="2885168"/>
            <a:ext cx="538160" cy="100804"/>
            <a:chOff x="3538538" y="1077915"/>
            <a:chExt cx="538160" cy="100804"/>
          </a:xfrm>
        </p:grpSpPr>
        <p:sp>
          <p:nvSpPr>
            <p:cNvPr id="1022" name="모서리가 둥근 직사각형 10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0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0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10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6" name="그룹 1025"/>
          <p:cNvGrpSpPr/>
          <p:nvPr/>
        </p:nvGrpSpPr>
        <p:grpSpPr>
          <a:xfrm>
            <a:off x="7535944" y="3066384"/>
            <a:ext cx="538160" cy="100804"/>
            <a:chOff x="3538538" y="1077915"/>
            <a:chExt cx="538160" cy="100804"/>
          </a:xfrm>
        </p:grpSpPr>
        <p:sp>
          <p:nvSpPr>
            <p:cNvPr id="1027" name="모서리가 둥근 직사각형 102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02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02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02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1" name="그룹 1030"/>
          <p:cNvGrpSpPr/>
          <p:nvPr/>
        </p:nvGrpSpPr>
        <p:grpSpPr>
          <a:xfrm>
            <a:off x="7540757" y="3256188"/>
            <a:ext cx="538160" cy="100804"/>
            <a:chOff x="3538538" y="1077915"/>
            <a:chExt cx="538160" cy="100804"/>
          </a:xfrm>
        </p:grpSpPr>
        <p:sp>
          <p:nvSpPr>
            <p:cNvPr id="1032" name="모서리가 둥근 직사각형 103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03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03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03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90" name="TextBox 1089"/>
          <p:cNvSpPr txBox="1"/>
          <p:nvPr/>
        </p:nvSpPr>
        <p:spPr>
          <a:xfrm>
            <a:off x="6016973" y="4202385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1" name="TextBox 1090"/>
          <p:cNvSpPr txBox="1"/>
          <p:nvPr/>
        </p:nvSpPr>
        <p:spPr>
          <a:xfrm>
            <a:off x="5646977" y="4202385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092" name="직선 연결선 1091"/>
          <p:cNvCxnSpPr/>
          <p:nvPr/>
        </p:nvCxnSpPr>
        <p:spPr>
          <a:xfrm>
            <a:off x="5724075" y="54018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3" name="TextBox 1092"/>
          <p:cNvSpPr txBox="1"/>
          <p:nvPr/>
        </p:nvSpPr>
        <p:spPr>
          <a:xfrm>
            <a:off x="5734371" y="4411579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94" name="직선 연결선 1093"/>
          <p:cNvCxnSpPr/>
          <p:nvPr/>
        </p:nvCxnSpPr>
        <p:spPr>
          <a:xfrm>
            <a:off x="5722160" y="446603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5" name="그룹 1094"/>
          <p:cNvGrpSpPr/>
          <p:nvPr/>
        </p:nvGrpSpPr>
        <p:grpSpPr>
          <a:xfrm>
            <a:off x="6165325" y="4513345"/>
            <a:ext cx="538160" cy="100804"/>
            <a:chOff x="3538538" y="1077915"/>
            <a:chExt cx="538160" cy="100804"/>
          </a:xfrm>
        </p:grpSpPr>
        <p:sp>
          <p:nvSpPr>
            <p:cNvPr id="1096" name="모서리가 둥근 직사각형 109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8" name="모서리가 둥근 직사각형 109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00" name="TextBox 1099"/>
          <p:cNvSpPr txBox="1"/>
          <p:nvPr/>
        </p:nvSpPr>
        <p:spPr>
          <a:xfrm>
            <a:off x="5734225" y="5353899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1" name="TextBox 1100"/>
          <p:cNvSpPr txBox="1"/>
          <p:nvPr/>
        </p:nvSpPr>
        <p:spPr>
          <a:xfrm>
            <a:off x="7017628" y="4202385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102" name="직선 연결선 1101"/>
          <p:cNvCxnSpPr/>
          <p:nvPr/>
        </p:nvCxnSpPr>
        <p:spPr>
          <a:xfrm>
            <a:off x="7094726" y="541134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3" name="직선 연결선 1102"/>
          <p:cNvCxnSpPr/>
          <p:nvPr/>
        </p:nvCxnSpPr>
        <p:spPr>
          <a:xfrm>
            <a:off x="7092811" y="446603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05" name="그룹 1104"/>
          <p:cNvGrpSpPr/>
          <p:nvPr/>
        </p:nvGrpSpPr>
        <p:grpSpPr>
          <a:xfrm>
            <a:off x="6022257" y="4135135"/>
            <a:ext cx="1356350" cy="2271841"/>
            <a:chOff x="3300254" y="323564"/>
            <a:chExt cx="1356350" cy="5985756"/>
          </a:xfrm>
        </p:grpSpPr>
        <p:cxnSp>
          <p:nvCxnSpPr>
            <p:cNvPr id="1106" name="직선 연결선 1105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7" name="직선 연결선 1106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1" name="그룹 1110"/>
          <p:cNvGrpSpPr/>
          <p:nvPr/>
        </p:nvGrpSpPr>
        <p:grpSpPr>
          <a:xfrm>
            <a:off x="5724675" y="4130377"/>
            <a:ext cx="2514590" cy="2276600"/>
            <a:chOff x="3002672" y="318805"/>
            <a:chExt cx="2514590" cy="5990515"/>
          </a:xfrm>
        </p:grpSpPr>
        <p:sp>
          <p:nvSpPr>
            <p:cNvPr id="1112" name="모서리가 둥근 직사각형 1111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1112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15" name="TextBox 1114"/>
          <p:cNvSpPr txBox="1"/>
          <p:nvPr/>
        </p:nvSpPr>
        <p:spPr>
          <a:xfrm>
            <a:off x="7079144" y="4424518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6" name="TextBox 1115"/>
          <p:cNvSpPr txBox="1"/>
          <p:nvPr/>
        </p:nvSpPr>
        <p:spPr>
          <a:xfrm>
            <a:off x="7078998" y="5353899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9" name="모서리가 둥근 직사각형 1118"/>
          <p:cNvSpPr/>
          <p:nvPr/>
        </p:nvSpPr>
        <p:spPr>
          <a:xfrm>
            <a:off x="3198889" y="45318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0" name="모서리가 둥근 직사각형 1119"/>
          <p:cNvSpPr/>
          <p:nvPr/>
        </p:nvSpPr>
        <p:spPr>
          <a:xfrm>
            <a:off x="3365130" y="45307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1" name="모서리가 둥근 직사각형 1120"/>
          <p:cNvSpPr/>
          <p:nvPr/>
        </p:nvSpPr>
        <p:spPr>
          <a:xfrm>
            <a:off x="3518671" y="452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2" name="모서리가 둥근 직사각형 1121"/>
          <p:cNvSpPr/>
          <p:nvPr/>
        </p:nvSpPr>
        <p:spPr>
          <a:xfrm>
            <a:off x="3678562" y="45284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3" name="모서리가 둥근 직사각형 1122"/>
          <p:cNvSpPr/>
          <p:nvPr/>
        </p:nvSpPr>
        <p:spPr>
          <a:xfrm>
            <a:off x="3837657" y="45288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4" name="모서리가 둥근 직사각형 1123"/>
          <p:cNvSpPr/>
          <p:nvPr/>
        </p:nvSpPr>
        <p:spPr>
          <a:xfrm>
            <a:off x="3198889" y="47190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5" name="모서리가 둥근 직사각형 1124"/>
          <p:cNvSpPr/>
          <p:nvPr/>
        </p:nvSpPr>
        <p:spPr>
          <a:xfrm>
            <a:off x="3365130" y="47180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6" name="모서리가 둥근 직사각형 1125"/>
          <p:cNvSpPr/>
          <p:nvPr/>
        </p:nvSpPr>
        <p:spPr>
          <a:xfrm>
            <a:off x="3518671" y="47166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7" name="모서리가 둥근 직사각형 1126"/>
          <p:cNvSpPr/>
          <p:nvPr/>
        </p:nvSpPr>
        <p:spPr>
          <a:xfrm>
            <a:off x="3678562" y="47156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8" name="모서리가 둥근 직사각형 1127"/>
          <p:cNvSpPr/>
          <p:nvPr/>
        </p:nvSpPr>
        <p:spPr>
          <a:xfrm>
            <a:off x="3837657" y="47160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9" name="모서리가 둥근 직사각형 1128"/>
          <p:cNvSpPr/>
          <p:nvPr/>
        </p:nvSpPr>
        <p:spPr>
          <a:xfrm>
            <a:off x="3198889" y="4904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0" name="모서리가 둥근 직사각형 1129"/>
          <p:cNvSpPr/>
          <p:nvPr/>
        </p:nvSpPr>
        <p:spPr>
          <a:xfrm>
            <a:off x="3365130" y="4903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1" name="모서리가 둥근 직사각형 1130"/>
          <p:cNvSpPr/>
          <p:nvPr/>
        </p:nvSpPr>
        <p:spPr>
          <a:xfrm>
            <a:off x="3518671" y="4901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2" name="모서리가 둥근 직사각형 1131"/>
          <p:cNvSpPr/>
          <p:nvPr/>
        </p:nvSpPr>
        <p:spPr>
          <a:xfrm>
            <a:off x="3678562" y="49009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3" name="모서리가 둥근 직사각형 1132"/>
          <p:cNvSpPr/>
          <p:nvPr/>
        </p:nvSpPr>
        <p:spPr>
          <a:xfrm>
            <a:off x="3837657" y="4901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4" name="모서리가 둥근 직사각형 1133"/>
          <p:cNvSpPr/>
          <p:nvPr/>
        </p:nvSpPr>
        <p:spPr>
          <a:xfrm>
            <a:off x="3198889" y="50919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5" name="모서리가 둥근 직사각형 1134"/>
          <p:cNvSpPr/>
          <p:nvPr/>
        </p:nvSpPr>
        <p:spPr>
          <a:xfrm>
            <a:off x="3365130" y="50909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6" name="모서리가 둥근 직사각형 1135"/>
          <p:cNvSpPr/>
          <p:nvPr/>
        </p:nvSpPr>
        <p:spPr>
          <a:xfrm>
            <a:off x="3518671" y="50896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7" name="모서리가 둥근 직사각형 1136"/>
          <p:cNvSpPr/>
          <p:nvPr/>
        </p:nvSpPr>
        <p:spPr>
          <a:xfrm>
            <a:off x="3678562" y="50885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8" name="모서리가 둥근 직사각형 1137"/>
          <p:cNvSpPr/>
          <p:nvPr/>
        </p:nvSpPr>
        <p:spPr>
          <a:xfrm>
            <a:off x="3837657" y="50890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9" name="모서리가 둥근 직사각형 1138"/>
          <p:cNvSpPr/>
          <p:nvPr/>
        </p:nvSpPr>
        <p:spPr>
          <a:xfrm>
            <a:off x="3198391" y="52826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0" name="모서리가 둥근 직사각형 1139"/>
          <p:cNvSpPr/>
          <p:nvPr/>
        </p:nvSpPr>
        <p:spPr>
          <a:xfrm>
            <a:off x="3364632" y="52815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1" name="모서리가 둥근 직사각형 1140"/>
          <p:cNvSpPr/>
          <p:nvPr/>
        </p:nvSpPr>
        <p:spPr>
          <a:xfrm>
            <a:off x="3518173" y="52802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모서리가 둥근 직사각형 1141"/>
          <p:cNvSpPr/>
          <p:nvPr/>
        </p:nvSpPr>
        <p:spPr>
          <a:xfrm>
            <a:off x="3678064" y="52792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3" name="모서리가 둥근 직사각형 1142"/>
          <p:cNvSpPr/>
          <p:nvPr/>
        </p:nvSpPr>
        <p:spPr>
          <a:xfrm>
            <a:off x="3837159" y="52796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4" name="모서리가 둥근 직사각형 1143"/>
          <p:cNvSpPr/>
          <p:nvPr/>
        </p:nvSpPr>
        <p:spPr>
          <a:xfrm>
            <a:off x="3198391" y="5467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5" name="모서리가 둥근 직사각형 1144"/>
          <p:cNvSpPr/>
          <p:nvPr/>
        </p:nvSpPr>
        <p:spPr>
          <a:xfrm>
            <a:off x="3364632" y="54668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6" name="모서리가 둥근 직사각형 1145"/>
          <p:cNvSpPr/>
          <p:nvPr/>
        </p:nvSpPr>
        <p:spPr>
          <a:xfrm>
            <a:off x="3518173" y="54655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7" name="모서리가 둥근 직사각형 1146"/>
          <p:cNvSpPr/>
          <p:nvPr/>
        </p:nvSpPr>
        <p:spPr>
          <a:xfrm>
            <a:off x="3678064" y="5464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8" name="모서리가 둥근 직사각형 1147"/>
          <p:cNvSpPr/>
          <p:nvPr/>
        </p:nvSpPr>
        <p:spPr>
          <a:xfrm>
            <a:off x="3837159" y="54649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9" name="모서리가 둥근 직사각형 1148"/>
          <p:cNvSpPr/>
          <p:nvPr/>
        </p:nvSpPr>
        <p:spPr>
          <a:xfrm>
            <a:off x="3198391" y="5655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0" name="모서리가 둥근 직사각형 1149"/>
          <p:cNvSpPr/>
          <p:nvPr/>
        </p:nvSpPr>
        <p:spPr>
          <a:xfrm>
            <a:off x="3364632" y="56541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1" name="모서리가 둥근 직사각형 1150"/>
          <p:cNvSpPr/>
          <p:nvPr/>
        </p:nvSpPr>
        <p:spPr>
          <a:xfrm>
            <a:off x="3518173" y="56527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2" name="모서리가 둥근 직사각형 1151"/>
          <p:cNvSpPr/>
          <p:nvPr/>
        </p:nvSpPr>
        <p:spPr>
          <a:xfrm>
            <a:off x="3678064" y="5651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3" name="모서리가 둥근 직사각형 1152"/>
          <p:cNvSpPr/>
          <p:nvPr/>
        </p:nvSpPr>
        <p:spPr>
          <a:xfrm>
            <a:off x="3837159" y="56521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4" name="모서리가 둥근 직사각형 1153"/>
          <p:cNvSpPr/>
          <p:nvPr/>
        </p:nvSpPr>
        <p:spPr>
          <a:xfrm>
            <a:off x="3198391" y="58425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5" name="모서리가 둥근 직사각형 1154"/>
          <p:cNvSpPr/>
          <p:nvPr/>
        </p:nvSpPr>
        <p:spPr>
          <a:xfrm>
            <a:off x="3364632" y="58415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6" name="모서리가 둥근 직사각형 1155"/>
          <p:cNvSpPr/>
          <p:nvPr/>
        </p:nvSpPr>
        <p:spPr>
          <a:xfrm>
            <a:off x="3518173" y="5840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7" name="모서리가 둥근 직사각형 1156"/>
          <p:cNvSpPr/>
          <p:nvPr/>
        </p:nvSpPr>
        <p:spPr>
          <a:xfrm>
            <a:off x="3678064" y="58391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8" name="모서리가 둥근 직사각형 1157"/>
          <p:cNvSpPr/>
          <p:nvPr/>
        </p:nvSpPr>
        <p:spPr>
          <a:xfrm>
            <a:off x="3198889" y="6029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9" name="모서리가 둥근 직사각형 1158"/>
          <p:cNvSpPr/>
          <p:nvPr/>
        </p:nvSpPr>
        <p:spPr>
          <a:xfrm>
            <a:off x="3365130" y="60286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0" name="모서리가 둥근 직사각형 1159"/>
          <p:cNvSpPr/>
          <p:nvPr/>
        </p:nvSpPr>
        <p:spPr>
          <a:xfrm>
            <a:off x="3518671" y="60273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1" name="모서리가 둥근 직사각형 1160"/>
          <p:cNvSpPr/>
          <p:nvPr/>
        </p:nvSpPr>
        <p:spPr>
          <a:xfrm>
            <a:off x="3678562" y="60262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2" name="모서리가 둥근 직사각형 1161"/>
          <p:cNvSpPr/>
          <p:nvPr/>
        </p:nvSpPr>
        <p:spPr>
          <a:xfrm>
            <a:off x="3837657" y="60267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3" name="모서리가 둥근 직사각형 1162"/>
          <p:cNvSpPr/>
          <p:nvPr/>
        </p:nvSpPr>
        <p:spPr>
          <a:xfrm>
            <a:off x="3198889" y="62149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4" name="모서리가 둥근 직사각형 1163"/>
          <p:cNvSpPr/>
          <p:nvPr/>
        </p:nvSpPr>
        <p:spPr>
          <a:xfrm>
            <a:off x="3365130" y="62139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5" name="모서리가 둥근 직사각형 1164"/>
          <p:cNvSpPr/>
          <p:nvPr/>
        </p:nvSpPr>
        <p:spPr>
          <a:xfrm>
            <a:off x="3518671" y="6212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모서리가 둥근 직사각형 1165"/>
          <p:cNvSpPr/>
          <p:nvPr/>
        </p:nvSpPr>
        <p:spPr>
          <a:xfrm>
            <a:off x="3678562" y="62115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7" name="모서리가 둥근 직사각형 1166"/>
          <p:cNvSpPr/>
          <p:nvPr/>
        </p:nvSpPr>
        <p:spPr>
          <a:xfrm>
            <a:off x="3837657" y="62120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8" name="모서리가 둥근 직사각형 1167"/>
          <p:cNvSpPr/>
          <p:nvPr/>
        </p:nvSpPr>
        <p:spPr>
          <a:xfrm>
            <a:off x="3998992" y="45264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9" name="모서리가 둥근 직사각형 1168"/>
          <p:cNvSpPr/>
          <p:nvPr/>
        </p:nvSpPr>
        <p:spPr>
          <a:xfrm>
            <a:off x="4157216" y="45269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0" name="모서리가 둥근 직사각형 1169"/>
          <p:cNvSpPr/>
          <p:nvPr/>
        </p:nvSpPr>
        <p:spPr>
          <a:xfrm>
            <a:off x="3998992" y="4713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1" name="모서리가 둥근 직사각형 1170"/>
          <p:cNvSpPr/>
          <p:nvPr/>
        </p:nvSpPr>
        <p:spPr>
          <a:xfrm>
            <a:off x="4157216" y="47141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2" name="모서리가 둥근 직사각형 1171"/>
          <p:cNvSpPr/>
          <p:nvPr/>
        </p:nvSpPr>
        <p:spPr>
          <a:xfrm>
            <a:off x="3998992" y="48989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3" name="모서리가 둥근 직사각형 1172"/>
          <p:cNvSpPr/>
          <p:nvPr/>
        </p:nvSpPr>
        <p:spPr>
          <a:xfrm>
            <a:off x="4157216" y="48994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4" name="모서리가 둥근 직사각형 1173"/>
          <p:cNvSpPr/>
          <p:nvPr/>
        </p:nvSpPr>
        <p:spPr>
          <a:xfrm>
            <a:off x="3998992" y="50866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5" name="모서리가 둥근 직사각형 1174"/>
          <p:cNvSpPr/>
          <p:nvPr/>
        </p:nvSpPr>
        <p:spPr>
          <a:xfrm>
            <a:off x="4157216" y="50870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6" name="모서리가 둥근 직사각형 1175"/>
          <p:cNvSpPr/>
          <p:nvPr/>
        </p:nvSpPr>
        <p:spPr>
          <a:xfrm>
            <a:off x="3998494" y="52772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7" name="모서리가 둥근 직사각형 1176"/>
          <p:cNvSpPr/>
          <p:nvPr/>
        </p:nvSpPr>
        <p:spPr>
          <a:xfrm>
            <a:off x="4156718" y="52777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8" name="모서리가 둥근 직사각형 1177"/>
          <p:cNvSpPr/>
          <p:nvPr/>
        </p:nvSpPr>
        <p:spPr>
          <a:xfrm>
            <a:off x="3998494" y="54625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9" name="모서리가 둥근 직사각형 1178"/>
          <p:cNvSpPr/>
          <p:nvPr/>
        </p:nvSpPr>
        <p:spPr>
          <a:xfrm>
            <a:off x="4156718" y="54630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0" name="모서리가 둥근 직사각형 1179"/>
          <p:cNvSpPr/>
          <p:nvPr/>
        </p:nvSpPr>
        <p:spPr>
          <a:xfrm>
            <a:off x="3998494" y="5649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1" name="모서리가 둥근 직사각형 1180"/>
          <p:cNvSpPr/>
          <p:nvPr/>
        </p:nvSpPr>
        <p:spPr>
          <a:xfrm>
            <a:off x="4156718" y="56502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2" name="모서리가 둥근 직사각형 1181"/>
          <p:cNvSpPr/>
          <p:nvPr/>
        </p:nvSpPr>
        <p:spPr>
          <a:xfrm>
            <a:off x="3839376" y="5838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3" name="모서리가 둥근 직사각형 1182"/>
          <p:cNvSpPr/>
          <p:nvPr/>
        </p:nvSpPr>
        <p:spPr>
          <a:xfrm>
            <a:off x="3998494" y="58372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4" name="모서리가 둥근 직사각형 1183"/>
          <p:cNvSpPr/>
          <p:nvPr/>
        </p:nvSpPr>
        <p:spPr>
          <a:xfrm>
            <a:off x="4156718" y="5837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5" name="모서리가 둥근 직사각형 1184"/>
          <p:cNvSpPr/>
          <p:nvPr/>
        </p:nvSpPr>
        <p:spPr>
          <a:xfrm>
            <a:off x="3998992" y="6024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6" name="모서리가 둥근 직사각형 1185"/>
          <p:cNvSpPr/>
          <p:nvPr/>
        </p:nvSpPr>
        <p:spPr>
          <a:xfrm>
            <a:off x="4157216" y="6024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7" name="모서리가 둥근 직사각형 1186"/>
          <p:cNvSpPr/>
          <p:nvPr/>
        </p:nvSpPr>
        <p:spPr>
          <a:xfrm>
            <a:off x="3998992" y="62096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8" name="모서리가 둥근 직사각형 1187"/>
          <p:cNvSpPr/>
          <p:nvPr/>
        </p:nvSpPr>
        <p:spPr>
          <a:xfrm>
            <a:off x="4157216" y="62100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189" name="그룹 1188"/>
          <p:cNvGrpSpPr/>
          <p:nvPr/>
        </p:nvGrpSpPr>
        <p:grpSpPr>
          <a:xfrm>
            <a:off x="3302021" y="4161852"/>
            <a:ext cx="811138" cy="2254195"/>
            <a:chOff x="1126923" y="3996969"/>
            <a:chExt cx="811138" cy="2310636"/>
          </a:xfrm>
        </p:grpSpPr>
        <p:cxnSp>
          <p:nvCxnSpPr>
            <p:cNvPr id="1190" name="직선 연결선 1189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1" name="직선 연결선 1190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2" name="직선 연결선 1191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3" name="직선 연결선 1192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4" name="직선 연결선 1193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5" name="직선 연결선 1194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6" name="그룹 1195"/>
          <p:cNvGrpSpPr/>
          <p:nvPr/>
        </p:nvGrpSpPr>
        <p:grpSpPr>
          <a:xfrm>
            <a:off x="3152800" y="4161852"/>
            <a:ext cx="1120378" cy="298574"/>
            <a:chOff x="973510" y="3996969"/>
            <a:chExt cx="1119450" cy="298574"/>
          </a:xfrm>
        </p:grpSpPr>
        <p:cxnSp>
          <p:nvCxnSpPr>
            <p:cNvPr id="1197" name="직선 연결선 1196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8" name="직선 연결선 1197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9" name="직선 연결선 1198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0" name="모서리가 둥근 직사각형 1199"/>
          <p:cNvSpPr/>
          <p:nvPr/>
        </p:nvSpPr>
        <p:spPr>
          <a:xfrm>
            <a:off x="3154958" y="3904677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1" name="TextBox 1200"/>
          <p:cNvSpPr txBox="1"/>
          <p:nvPr/>
        </p:nvSpPr>
        <p:spPr>
          <a:xfrm>
            <a:off x="4050804" y="402593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202" name="TextBox 1201"/>
          <p:cNvSpPr txBox="1"/>
          <p:nvPr/>
        </p:nvSpPr>
        <p:spPr>
          <a:xfrm>
            <a:off x="3904759" y="40291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203" name="TextBox 1202"/>
          <p:cNvSpPr txBox="1"/>
          <p:nvPr/>
        </p:nvSpPr>
        <p:spPr>
          <a:xfrm>
            <a:off x="3736360" y="402924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204" name="TextBox 1203"/>
          <p:cNvSpPr txBox="1"/>
          <p:nvPr/>
        </p:nvSpPr>
        <p:spPr>
          <a:xfrm>
            <a:off x="3583831" y="40291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205" name="TextBox 1204"/>
          <p:cNvSpPr txBox="1"/>
          <p:nvPr/>
        </p:nvSpPr>
        <p:spPr>
          <a:xfrm>
            <a:off x="3422928" y="40291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grpSp>
        <p:nvGrpSpPr>
          <p:cNvPr id="1206" name="그룹 1205"/>
          <p:cNvGrpSpPr/>
          <p:nvPr/>
        </p:nvGrpSpPr>
        <p:grpSpPr>
          <a:xfrm>
            <a:off x="6168609" y="4692885"/>
            <a:ext cx="538160" cy="100804"/>
            <a:chOff x="3538538" y="1077915"/>
            <a:chExt cx="538160" cy="100804"/>
          </a:xfrm>
        </p:grpSpPr>
        <p:sp>
          <p:nvSpPr>
            <p:cNvPr id="1207" name="모서리가 둥근 직사각형 120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8" name="모서리가 둥근 직사각형 120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9" name="모서리가 둥근 직사각형 120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0" name="모서리가 둥근 직사각형 120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1" name="그룹 1210"/>
          <p:cNvGrpSpPr/>
          <p:nvPr/>
        </p:nvGrpSpPr>
        <p:grpSpPr>
          <a:xfrm>
            <a:off x="6165802" y="4882689"/>
            <a:ext cx="538160" cy="100804"/>
            <a:chOff x="3538538" y="1077915"/>
            <a:chExt cx="538160" cy="100804"/>
          </a:xfrm>
        </p:grpSpPr>
        <p:sp>
          <p:nvSpPr>
            <p:cNvPr id="1213" name="모서리가 둥근 직사각형 12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4" name="모서리가 둥근 직사각형 12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5" name="모서리가 둥근 직사각형 12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6" name="모서리가 둥근 직사각형 12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7" name="그룹 1216"/>
          <p:cNvGrpSpPr/>
          <p:nvPr/>
        </p:nvGrpSpPr>
        <p:grpSpPr>
          <a:xfrm>
            <a:off x="6167988" y="5063905"/>
            <a:ext cx="538160" cy="100804"/>
            <a:chOff x="3538538" y="1077915"/>
            <a:chExt cx="538160" cy="100804"/>
          </a:xfrm>
        </p:grpSpPr>
        <p:sp>
          <p:nvSpPr>
            <p:cNvPr id="1218" name="모서리가 둥근 직사각형 121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9" name="모서리가 둥근 직사각형 121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0" name="모서리가 둥근 직사각형 121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1" name="모서리가 둥근 직사각형 122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22" name="그룹 1221"/>
          <p:cNvGrpSpPr/>
          <p:nvPr/>
        </p:nvGrpSpPr>
        <p:grpSpPr>
          <a:xfrm>
            <a:off x="6172801" y="5253709"/>
            <a:ext cx="538160" cy="100804"/>
            <a:chOff x="3538538" y="1077915"/>
            <a:chExt cx="538160" cy="100804"/>
          </a:xfrm>
        </p:grpSpPr>
        <p:sp>
          <p:nvSpPr>
            <p:cNvPr id="1223" name="모서리가 둥근 직사각형 122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4" name="모서리가 둥근 직사각형 122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5" name="모서리가 둥근 직사각형 122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6" name="모서리가 둥근 직사각형 122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27" name="그룹 1226"/>
          <p:cNvGrpSpPr/>
          <p:nvPr/>
        </p:nvGrpSpPr>
        <p:grpSpPr>
          <a:xfrm>
            <a:off x="6165129" y="5449449"/>
            <a:ext cx="538160" cy="100804"/>
            <a:chOff x="3538538" y="1077915"/>
            <a:chExt cx="538160" cy="100804"/>
          </a:xfrm>
        </p:grpSpPr>
        <p:sp>
          <p:nvSpPr>
            <p:cNvPr id="1228" name="모서리가 둥근 직사각형 12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9" name="모서리가 둥근 직사각형 12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0" name="모서리가 둥근 직사각형 12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1" name="모서리가 둥근 직사각형 12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32" name="그룹 1231"/>
          <p:cNvGrpSpPr/>
          <p:nvPr/>
        </p:nvGrpSpPr>
        <p:grpSpPr>
          <a:xfrm>
            <a:off x="6168413" y="5628989"/>
            <a:ext cx="538160" cy="100804"/>
            <a:chOff x="3538538" y="1077915"/>
            <a:chExt cx="538160" cy="100804"/>
          </a:xfrm>
        </p:grpSpPr>
        <p:sp>
          <p:nvSpPr>
            <p:cNvPr id="1233" name="모서리가 둥근 직사각형 12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4" name="모서리가 둥근 직사각형 123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5" name="모서리가 둥근 직사각형 12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6" name="모서리가 둥근 직사각형 123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37" name="그룹 1236"/>
          <p:cNvGrpSpPr/>
          <p:nvPr/>
        </p:nvGrpSpPr>
        <p:grpSpPr>
          <a:xfrm>
            <a:off x="6165606" y="5818793"/>
            <a:ext cx="538160" cy="100804"/>
            <a:chOff x="3538538" y="1077915"/>
            <a:chExt cx="538160" cy="100804"/>
          </a:xfrm>
        </p:grpSpPr>
        <p:sp>
          <p:nvSpPr>
            <p:cNvPr id="1238" name="모서리가 둥근 직사각형 12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9" name="모서리가 둥근 직사각형 123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0" name="모서리가 둥근 직사각형 123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1" name="모서리가 둥근 직사각형 124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2" name="그룹 1241"/>
          <p:cNvGrpSpPr/>
          <p:nvPr/>
        </p:nvGrpSpPr>
        <p:grpSpPr>
          <a:xfrm>
            <a:off x="6167792" y="6000009"/>
            <a:ext cx="538160" cy="100804"/>
            <a:chOff x="3538538" y="1077915"/>
            <a:chExt cx="538160" cy="100804"/>
          </a:xfrm>
        </p:grpSpPr>
        <p:sp>
          <p:nvSpPr>
            <p:cNvPr id="1243" name="모서리가 둥근 직사각형 124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4" name="모서리가 둥근 직사각형 124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5" name="모서리가 둥근 직사각형 124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6" name="모서리가 둥근 직사각형 124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7" name="그룹 1246"/>
          <p:cNvGrpSpPr/>
          <p:nvPr/>
        </p:nvGrpSpPr>
        <p:grpSpPr>
          <a:xfrm>
            <a:off x="6172605" y="6189813"/>
            <a:ext cx="538160" cy="100804"/>
            <a:chOff x="3538538" y="1077915"/>
            <a:chExt cx="538160" cy="100804"/>
          </a:xfrm>
        </p:grpSpPr>
        <p:sp>
          <p:nvSpPr>
            <p:cNvPr id="1248" name="모서리가 둥근 직사각형 124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9" name="모서리가 둥근 직사각형 124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0" name="모서리가 둥근 직사각형 124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1" name="모서리가 둥근 직사각형 125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252" name="TextBox 1251"/>
          <p:cNvSpPr txBox="1"/>
          <p:nvPr/>
        </p:nvSpPr>
        <p:spPr>
          <a:xfrm>
            <a:off x="7385125" y="4202385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253" name="그룹 1252"/>
          <p:cNvGrpSpPr/>
          <p:nvPr/>
        </p:nvGrpSpPr>
        <p:grpSpPr>
          <a:xfrm>
            <a:off x="7533477" y="4513345"/>
            <a:ext cx="538160" cy="100804"/>
            <a:chOff x="3538538" y="1077915"/>
            <a:chExt cx="538160" cy="100804"/>
          </a:xfrm>
        </p:grpSpPr>
        <p:sp>
          <p:nvSpPr>
            <p:cNvPr id="1254" name="모서리가 둥근 직사각형 125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5" name="모서리가 둥근 직사각형 125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6" name="모서리가 둥근 직사각형 125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7" name="모서리가 둥근 직사각형 125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58" name="그룹 1257"/>
          <p:cNvGrpSpPr/>
          <p:nvPr/>
        </p:nvGrpSpPr>
        <p:grpSpPr>
          <a:xfrm>
            <a:off x="7536761" y="4692885"/>
            <a:ext cx="538160" cy="100804"/>
            <a:chOff x="3538538" y="1077915"/>
            <a:chExt cx="538160" cy="100804"/>
          </a:xfrm>
        </p:grpSpPr>
        <p:sp>
          <p:nvSpPr>
            <p:cNvPr id="1259" name="모서리가 둥근 직사각형 125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0" name="모서리가 둥근 직사각형 125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1" name="모서리가 둥근 직사각형 126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2" name="모서리가 둥근 직사각형 126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63" name="그룹 1262"/>
          <p:cNvGrpSpPr/>
          <p:nvPr/>
        </p:nvGrpSpPr>
        <p:grpSpPr>
          <a:xfrm>
            <a:off x="7533954" y="4882689"/>
            <a:ext cx="538160" cy="100804"/>
            <a:chOff x="3538538" y="1077915"/>
            <a:chExt cx="538160" cy="100804"/>
          </a:xfrm>
        </p:grpSpPr>
        <p:sp>
          <p:nvSpPr>
            <p:cNvPr id="1264" name="모서리가 둥근 직사각형 12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5" name="모서리가 둥근 직사각형 12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6" name="모서리가 둥근 직사각형 12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7" name="모서리가 둥근 직사각형 12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68" name="그룹 1267"/>
          <p:cNvGrpSpPr/>
          <p:nvPr/>
        </p:nvGrpSpPr>
        <p:grpSpPr>
          <a:xfrm>
            <a:off x="7536140" y="5063905"/>
            <a:ext cx="538160" cy="100804"/>
            <a:chOff x="3538538" y="1077915"/>
            <a:chExt cx="538160" cy="100804"/>
          </a:xfrm>
        </p:grpSpPr>
        <p:sp>
          <p:nvSpPr>
            <p:cNvPr id="1269" name="모서리가 둥근 직사각형 12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0" name="모서리가 둥근 직사각형 12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1" name="모서리가 둥근 직사각형 12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2" name="모서리가 둥근 직사각형 127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3" name="그룹 1272"/>
          <p:cNvGrpSpPr/>
          <p:nvPr/>
        </p:nvGrpSpPr>
        <p:grpSpPr>
          <a:xfrm>
            <a:off x="7540953" y="5253709"/>
            <a:ext cx="538160" cy="100804"/>
            <a:chOff x="3538538" y="1077915"/>
            <a:chExt cx="538160" cy="100804"/>
          </a:xfrm>
        </p:grpSpPr>
        <p:sp>
          <p:nvSpPr>
            <p:cNvPr id="1274" name="모서리가 둥근 직사각형 127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5" name="모서리가 둥근 직사각형 127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6" name="모서리가 둥근 직사각형 127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7" name="모서리가 둥근 직사각형 127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8" name="그룹 1277"/>
          <p:cNvGrpSpPr/>
          <p:nvPr/>
        </p:nvGrpSpPr>
        <p:grpSpPr>
          <a:xfrm>
            <a:off x="7533281" y="5449449"/>
            <a:ext cx="538160" cy="100804"/>
            <a:chOff x="3538538" y="1077915"/>
            <a:chExt cx="538160" cy="100804"/>
          </a:xfrm>
        </p:grpSpPr>
        <p:sp>
          <p:nvSpPr>
            <p:cNvPr id="1279" name="모서리가 둥근 직사각형 127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0" name="모서리가 둥근 직사각형 127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1" name="모서리가 둥근 직사각형 128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2" name="모서리가 둥근 직사각형 128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83" name="그룹 1282"/>
          <p:cNvGrpSpPr/>
          <p:nvPr/>
        </p:nvGrpSpPr>
        <p:grpSpPr>
          <a:xfrm>
            <a:off x="7536565" y="5628989"/>
            <a:ext cx="538160" cy="100804"/>
            <a:chOff x="3538538" y="1077915"/>
            <a:chExt cx="538160" cy="100804"/>
          </a:xfrm>
        </p:grpSpPr>
        <p:sp>
          <p:nvSpPr>
            <p:cNvPr id="1284" name="모서리가 둥근 직사각형 12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5" name="모서리가 둥근 직사각형 12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6" name="모서리가 둥근 직사각형 12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7" name="모서리가 둥근 직사각형 128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88" name="그룹 1287"/>
          <p:cNvGrpSpPr/>
          <p:nvPr/>
        </p:nvGrpSpPr>
        <p:grpSpPr>
          <a:xfrm>
            <a:off x="7533758" y="5818793"/>
            <a:ext cx="538160" cy="100804"/>
            <a:chOff x="3538538" y="1077915"/>
            <a:chExt cx="538160" cy="100804"/>
          </a:xfrm>
        </p:grpSpPr>
        <p:sp>
          <p:nvSpPr>
            <p:cNvPr id="1289" name="모서리가 둥근 직사각형 12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0" name="모서리가 둥근 직사각형 12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1" name="모서리가 둥근 직사각형 12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2" name="모서리가 둥근 직사각형 129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93" name="그룹 1292"/>
          <p:cNvGrpSpPr/>
          <p:nvPr/>
        </p:nvGrpSpPr>
        <p:grpSpPr>
          <a:xfrm>
            <a:off x="7535944" y="6000009"/>
            <a:ext cx="538160" cy="100804"/>
            <a:chOff x="3538538" y="1077915"/>
            <a:chExt cx="538160" cy="100804"/>
          </a:xfrm>
        </p:grpSpPr>
        <p:sp>
          <p:nvSpPr>
            <p:cNvPr id="1294" name="모서리가 둥근 직사각형 129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5" name="모서리가 둥근 직사각형 129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6" name="모서리가 둥근 직사각형 129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7" name="모서리가 둥근 직사각형 129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98" name="그룹 1297"/>
          <p:cNvGrpSpPr/>
          <p:nvPr/>
        </p:nvGrpSpPr>
        <p:grpSpPr>
          <a:xfrm>
            <a:off x="7540757" y="6189813"/>
            <a:ext cx="538160" cy="100804"/>
            <a:chOff x="3538538" y="1077915"/>
            <a:chExt cx="538160" cy="100804"/>
          </a:xfrm>
        </p:grpSpPr>
        <p:sp>
          <p:nvSpPr>
            <p:cNvPr id="1299" name="모서리가 둥근 직사각형 129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0" name="모서리가 둥근 직사각형 129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1" name="모서리가 둥근 직사각형 130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2" name="모서리가 둥근 직사각형 130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57" name="TextBox 1356"/>
          <p:cNvSpPr txBox="1"/>
          <p:nvPr/>
        </p:nvSpPr>
        <p:spPr>
          <a:xfrm>
            <a:off x="3189020" y="3885024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552" name="TextBox 551"/>
          <p:cNvSpPr txBox="1"/>
          <p:nvPr/>
        </p:nvSpPr>
        <p:spPr>
          <a:xfrm>
            <a:off x="155734" y="4370328"/>
            <a:ext cx="298526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나와 있는 대로 일의 자리부터 쓰고 </a:t>
            </a:r>
            <a:r>
              <a:rPr lang="ko-KR" altLang="en-US" sz="12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해주세요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진하게 꽉 채워서 해주세요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3" name="직사각형 552">
            <a:extLst>
              <a:ext uri="{FF2B5EF4-FFF2-40B4-BE49-F238E27FC236}">
                <a16:creationId xmlns:a16="http://schemas.microsoft.com/office/drawing/2014/main" id="{2B7D34E9-B9C7-4546-A238-5B179B60697F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4" name="직사각형 553">
            <a:extLst>
              <a:ext uri="{FF2B5EF4-FFF2-40B4-BE49-F238E27FC236}">
                <a16:creationId xmlns:a16="http://schemas.microsoft.com/office/drawing/2014/main" id="{A874DF1A-00D5-4FD5-ADB1-1A1955B19919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4C6040E6-156A-4F55-A3D5-F4BE09865642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7" name="직사각형 556">
            <a:extLst>
              <a:ext uri="{FF2B5EF4-FFF2-40B4-BE49-F238E27FC236}">
                <a16:creationId xmlns:a16="http://schemas.microsoft.com/office/drawing/2014/main" id="{C02285CD-7A97-4878-81E3-61AB145FB86B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8" name="직사각형 557">
            <a:extLst>
              <a:ext uri="{FF2B5EF4-FFF2-40B4-BE49-F238E27FC236}">
                <a16:creationId xmlns:a16="http://schemas.microsoft.com/office/drawing/2014/main" id="{0C98D58B-39BA-42AD-A3E4-09DF92EF8117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9" name="직사각형 558">
            <a:extLst>
              <a:ext uri="{FF2B5EF4-FFF2-40B4-BE49-F238E27FC236}">
                <a16:creationId xmlns:a16="http://schemas.microsoft.com/office/drawing/2014/main" id="{F369DB1C-C27E-4F76-9A0E-3007D7130238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0" name="직사각형 559">
            <a:extLst>
              <a:ext uri="{FF2B5EF4-FFF2-40B4-BE49-F238E27FC236}">
                <a16:creationId xmlns:a16="http://schemas.microsoft.com/office/drawing/2014/main" id="{15C0C86B-2EE5-43F2-83B1-78AECFF1C25E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2" name="직사각형 561">
            <a:extLst>
              <a:ext uri="{FF2B5EF4-FFF2-40B4-BE49-F238E27FC236}">
                <a16:creationId xmlns:a16="http://schemas.microsoft.com/office/drawing/2014/main" id="{B76367DF-0B4F-445C-ABFA-5F5F7CC97156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4990112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1217834" y="877419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1140136" y="850883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1217834" y="111249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625142" y="877419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1212144" y="130311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442757" y="1074393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1212144" y="156359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1214302" y="160169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370234" y="130934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521384" y="130743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687982" y="130527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845358" y="130527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2007764" y="130730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2166638" y="130311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323354" y="130946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486420" y="131162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883101" y="143125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884031" y="2884117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259917" y="16552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421843" y="1654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579003" y="1652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259619" y="1915691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263886" y="2178323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255427" y="2443113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259619" y="2707779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261777" y="2985389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261777" y="3242347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259619" y="3506217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259619" y="37712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421545" y="37788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578705" y="37774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260337" y="4037602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2212950" y="1650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374876" y="1649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532036" y="1648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2212652" y="1911316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/>
          <p:cNvGrpSpPr/>
          <p:nvPr/>
        </p:nvGrpSpPr>
        <p:grpSpPr>
          <a:xfrm>
            <a:off x="2216919" y="2182576"/>
            <a:ext cx="378617" cy="99792"/>
            <a:chOff x="3538538" y="1078927"/>
            <a:chExt cx="378617" cy="99792"/>
          </a:xfrm>
        </p:grpSpPr>
        <p:sp>
          <p:nvSpPr>
            <p:cNvPr id="881" name="모서리가 둥근 직사각형 8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8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8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4" name="그룹 883"/>
          <p:cNvGrpSpPr/>
          <p:nvPr/>
        </p:nvGrpSpPr>
        <p:grpSpPr>
          <a:xfrm>
            <a:off x="2208460" y="2445209"/>
            <a:ext cx="378617" cy="99792"/>
            <a:chOff x="3538538" y="1078927"/>
            <a:chExt cx="378617" cy="99792"/>
          </a:xfrm>
        </p:grpSpPr>
        <p:sp>
          <p:nvSpPr>
            <p:cNvPr id="885" name="모서리가 둥근 직사각형 8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6" name="모서리가 둥근 직사각형 8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7" name="모서리가 둥근 직사각형 8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8" name="그룹 887"/>
          <p:cNvGrpSpPr/>
          <p:nvPr/>
        </p:nvGrpSpPr>
        <p:grpSpPr>
          <a:xfrm>
            <a:off x="2212652" y="2703404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2214810" y="2985328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2214810" y="3237972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2212652" y="3501842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2212652" y="3773102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2213370" y="403322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735182" y="16532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2054268" y="1650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734884" y="1913692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739151" y="2176324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730692" y="2447585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734884" y="2705780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33" name="모서리가 둥근 직사각형 932"/>
          <p:cNvSpPr/>
          <p:nvPr/>
        </p:nvSpPr>
        <p:spPr>
          <a:xfrm>
            <a:off x="1737042" y="29900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" name="모서리가 둥근 직사각형 934"/>
          <p:cNvSpPr/>
          <p:nvPr/>
        </p:nvSpPr>
        <p:spPr>
          <a:xfrm>
            <a:off x="2056128" y="2987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36" name="그룹 935"/>
          <p:cNvGrpSpPr/>
          <p:nvPr/>
        </p:nvGrpSpPr>
        <p:grpSpPr>
          <a:xfrm>
            <a:off x="1737042" y="3240348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734884" y="3504218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45" name="모서리가 둥근 직사각형 944"/>
          <p:cNvSpPr/>
          <p:nvPr/>
        </p:nvSpPr>
        <p:spPr>
          <a:xfrm>
            <a:off x="1734884" y="3777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모서리가 둥근 직사각형 946"/>
          <p:cNvSpPr/>
          <p:nvPr/>
        </p:nvSpPr>
        <p:spPr>
          <a:xfrm>
            <a:off x="2053970" y="37754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48" name="그룹 947"/>
          <p:cNvGrpSpPr/>
          <p:nvPr/>
        </p:nvGrpSpPr>
        <p:grpSpPr>
          <a:xfrm>
            <a:off x="1735602" y="403560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7" name="TextBox 2196"/>
          <p:cNvSpPr txBox="1"/>
          <p:nvPr/>
        </p:nvSpPr>
        <p:spPr>
          <a:xfrm>
            <a:off x="5971068" y="1268760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8" name="TextBox 2197"/>
          <p:cNvSpPr txBox="1"/>
          <p:nvPr/>
        </p:nvSpPr>
        <p:spPr>
          <a:xfrm>
            <a:off x="5601072" y="126876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200" name="직선 연결선 2199"/>
          <p:cNvCxnSpPr/>
          <p:nvPr/>
        </p:nvCxnSpPr>
        <p:spPr>
          <a:xfrm>
            <a:off x="5678170" y="246822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1" name="TextBox 2200"/>
          <p:cNvSpPr txBox="1"/>
          <p:nvPr/>
        </p:nvSpPr>
        <p:spPr>
          <a:xfrm>
            <a:off x="5688466" y="1477954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202" name="직선 연결선 2201"/>
          <p:cNvCxnSpPr/>
          <p:nvPr/>
        </p:nvCxnSpPr>
        <p:spPr>
          <a:xfrm>
            <a:off x="5676255" y="153240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13" name="그룹 2212"/>
          <p:cNvGrpSpPr/>
          <p:nvPr/>
        </p:nvGrpSpPr>
        <p:grpSpPr>
          <a:xfrm>
            <a:off x="6119420" y="1579720"/>
            <a:ext cx="538160" cy="100804"/>
            <a:chOff x="3538538" y="1077915"/>
            <a:chExt cx="538160" cy="100804"/>
          </a:xfrm>
        </p:grpSpPr>
        <p:sp>
          <p:nvSpPr>
            <p:cNvPr id="3014" name="모서리가 둥근 직사각형 30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5" name="모서리가 둥근 직사각형 30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6" name="모서리가 둥근 직사각형 30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7" name="모서리가 둥근 직사각형 30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07" name="TextBox 2206"/>
          <p:cNvSpPr txBox="1"/>
          <p:nvPr/>
        </p:nvSpPr>
        <p:spPr>
          <a:xfrm>
            <a:off x="5688320" y="242027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20" name="TextBox 3019"/>
          <p:cNvSpPr txBox="1"/>
          <p:nvPr/>
        </p:nvSpPr>
        <p:spPr>
          <a:xfrm>
            <a:off x="6971723" y="126876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3022" name="직선 연결선 3021"/>
          <p:cNvCxnSpPr/>
          <p:nvPr/>
        </p:nvCxnSpPr>
        <p:spPr>
          <a:xfrm>
            <a:off x="7048821" y="247772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23" name="직선 연결선 3022"/>
          <p:cNvCxnSpPr/>
          <p:nvPr/>
        </p:nvCxnSpPr>
        <p:spPr>
          <a:xfrm>
            <a:off x="7046906" y="153240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11" name="TextBox 3210"/>
          <p:cNvSpPr txBox="1"/>
          <p:nvPr/>
        </p:nvSpPr>
        <p:spPr>
          <a:xfrm>
            <a:off x="8351677" y="126876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grpSp>
        <p:nvGrpSpPr>
          <p:cNvPr id="12" name="그룹 11"/>
          <p:cNvGrpSpPr/>
          <p:nvPr/>
        </p:nvGrpSpPr>
        <p:grpSpPr>
          <a:xfrm>
            <a:off x="5976352" y="1201510"/>
            <a:ext cx="2736304" cy="2271841"/>
            <a:chOff x="3300254" y="323564"/>
            <a:chExt cx="2736304" cy="5985756"/>
          </a:xfrm>
        </p:grpSpPr>
        <p:cxnSp>
          <p:nvCxnSpPr>
            <p:cNvPr id="2199" name="직선 연결선 2198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1" name="직선 연결선 3020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2" name="직선 연결선 3211"/>
            <p:cNvCxnSpPr/>
            <p:nvPr/>
          </p:nvCxnSpPr>
          <p:spPr>
            <a:xfrm>
              <a:off x="6036558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213" name="직선 연결선 3212"/>
          <p:cNvCxnSpPr/>
          <p:nvPr/>
        </p:nvCxnSpPr>
        <p:spPr>
          <a:xfrm>
            <a:off x="8428775" y="247772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4" name="직선 연결선 3213"/>
          <p:cNvCxnSpPr/>
          <p:nvPr/>
        </p:nvCxnSpPr>
        <p:spPr>
          <a:xfrm>
            <a:off x="8426860" y="153240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9"/>
          <p:cNvGrpSpPr/>
          <p:nvPr/>
        </p:nvGrpSpPr>
        <p:grpSpPr>
          <a:xfrm>
            <a:off x="5678770" y="1196752"/>
            <a:ext cx="3894544" cy="2276600"/>
            <a:chOff x="3002672" y="318805"/>
            <a:chExt cx="3894544" cy="5990515"/>
          </a:xfrm>
        </p:grpSpPr>
        <p:sp>
          <p:nvSpPr>
            <p:cNvPr id="2203" name="모서리가 둥근 직사각형 2202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4" name="모서리가 둥근 직사각형 3023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5" name="모서리가 둥근 직사각형 3214"/>
            <p:cNvSpPr/>
            <p:nvPr/>
          </p:nvSpPr>
          <p:spPr>
            <a:xfrm>
              <a:off x="5738976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400" name="TextBox 3399"/>
          <p:cNvSpPr txBox="1"/>
          <p:nvPr/>
        </p:nvSpPr>
        <p:spPr>
          <a:xfrm>
            <a:off x="7033239" y="149089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1" name="TextBox 3400"/>
          <p:cNvSpPr txBox="1"/>
          <p:nvPr/>
        </p:nvSpPr>
        <p:spPr>
          <a:xfrm>
            <a:off x="7033093" y="242027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5" name="TextBox 3404"/>
          <p:cNvSpPr txBox="1"/>
          <p:nvPr/>
        </p:nvSpPr>
        <p:spPr>
          <a:xfrm>
            <a:off x="8421819" y="148658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6" name="TextBox 3405"/>
          <p:cNvSpPr txBox="1"/>
          <p:nvPr/>
        </p:nvSpPr>
        <p:spPr>
          <a:xfrm>
            <a:off x="8421673" y="242890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1264193" y="116632"/>
            <a:ext cx="67131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초등 </a:t>
            </a:r>
            <a:r>
              <a:rPr lang="en-US" altLang="ko-KR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TOSEL</a:t>
            </a:r>
            <a:endParaRPr lang="ko-KR" altLang="en-US" sz="2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621" name="TextBox 620"/>
          <p:cNvSpPr txBox="1"/>
          <p:nvPr/>
        </p:nvSpPr>
        <p:spPr>
          <a:xfrm>
            <a:off x="3616210" y="685873"/>
            <a:ext cx="2503014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Listening &amp; Speaking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669" name="TextBox 668">
            <a:extLst>
              <a:ext uri="{FF2B5EF4-FFF2-40B4-BE49-F238E27FC236}">
                <a16:creationId xmlns:a16="http://schemas.microsoft.com/office/drawing/2014/main" id="{7D3248DD-FC0A-4DD9-B13F-66C072D1BCD7}"/>
              </a:ext>
            </a:extLst>
          </p:cNvPr>
          <p:cNvSpPr txBox="1"/>
          <p:nvPr/>
        </p:nvSpPr>
        <p:spPr>
          <a:xfrm>
            <a:off x="3623304" y="3563992"/>
            <a:ext cx="2445952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Reading &amp; Writing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623" name="모서리가 둥근 직사각형 622"/>
          <p:cNvSpPr/>
          <p:nvPr/>
        </p:nvSpPr>
        <p:spPr>
          <a:xfrm>
            <a:off x="3198889" y="15981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6" name="모서리가 둥근 직사각형 625"/>
          <p:cNvSpPr/>
          <p:nvPr/>
        </p:nvSpPr>
        <p:spPr>
          <a:xfrm>
            <a:off x="3365130" y="15971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7" name="모서리가 둥근 직사각형 626"/>
          <p:cNvSpPr/>
          <p:nvPr/>
        </p:nvSpPr>
        <p:spPr>
          <a:xfrm>
            <a:off x="3518671" y="1595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8" name="모서리가 둥근 직사각형 627"/>
          <p:cNvSpPr/>
          <p:nvPr/>
        </p:nvSpPr>
        <p:spPr>
          <a:xfrm>
            <a:off x="3678562" y="1594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9" name="모서리가 둥근 직사각형 628"/>
          <p:cNvSpPr/>
          <p:nvPr/>
        </p:nvSpPr>
        <p:spPr>
          <a:xfrm>
            <a:off x="3837657" y="15952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0" name="모서리가 둥근 직사각형 629"/>
          <p:cNvSpPr/>
          <p:nvPr/>
        </p:nvSpPr>
        <p:spPr>
          <a:xfrm>
            <a:off x="3198889" y="17854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3" name="모서리가 둥근 직사각형 632"/>
          <p:cNvSpPr/>
          <p:nvPr/>
        </p:nvSpPr>
        <p:spPr>
          <a:xfrm>
            <a:off x="3365130" y="17843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4" name="모서리가 둥근 직사각형 633"/>
          <p:cNvSpPr/>
          <p:nvPr/>
        </p:nvSpPr>
        <p:spPr>
          <a:xfrm>
            <a:off x="3518671" y="1783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5" name="모서리가 둥근 직사각형 634"/>
          <p:cNvSpPr/>
          <p:nvPr/>
        </p:nvSpPr>
        <p:spPr>
          <a:xfrm>
            <a:off x="3678562" y="1782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6" name="모서리가 둥근 직사각형 635"/>
          <p:cNvSpPr/>
          <p:nvPr/>
        </p:nvSpPr>
        <p:spPr>
          <a:xfrm>
            <a:off x="3837657" y="17824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7" name="모서리가 둥근 직사각형 636"/>
          <p:cNvSpPr/>
          <p:nvPr/>
        </p:nvSpPr>
        <p:spPr>
          <a:xfrm>
            <a:off x="3198889" y="19706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8" name="모서리가 둥근 직사각형 637"/>
          <p:cNvSpPr/>
          <p:nvPr/>
        </p:nvSpPr>
        <p:spPr>
          <a:xfrm>
            <a:off x="3365130" y="19696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9" name="모서리가 둥근 직사각형 638"/>
          <p:cNvSpPr/>
          <p:nvPr/>
        </p:nvSpPr>
        <p:spPr>
          <a:xfrm>
            <a:off x="3518671" y="19683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0" name="모서리가 둥근 직사각형 639"/>
          <p:cNvSpPr/>
          <p:nvPr/>
        </p:nvSpPr>
        <p:spPr>
          <a:xfrm>
            <a:off x="3678562" y="19673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640"/>
          <p:cNvSpPr/>
          <p:nvPr/>
        </p:nvSpPr>
        <p:spPr>
          <a:xfrm>
            <a:off x="3837657" y="19677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모서리가 둥근 직사각형 641"/>
          <p:cNvSpPr/>
          <p:nvPr/>
        </p:nvSpPr>
        <p:spPr>
          <a:xfrm>
            <a:off x="3198889" y="21583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3" name="모서리가 둥근 직사각형 642"/>
          <p:cNvSpPr/>
          <p:nvPr/>
        </p:nvSpPr>
        <p:spPr>
          <a:xfrm>
            <a:off x="3365130" y="21573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4" name="모서리가 둥근 직사각형 643"/>
          <p:cNvSpPr/>
          <p:nvPr/>
        </p:nvSpPr>
        <p:spPr>
          <a:xfrm>
            <a:off x="3518671" y="21559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5" name="모서리가 둥근 직사각형 644"/>
          <p:cNvSpPr/>
          <p:nvPr/>
        </p:nvSpPr>
        <p:spPr>
          <a:xfrm>
            <a:off x="3678562" y="2154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6" name="모서리가 둥근 직사각형 645"/>
          <p:cNvSpPr/>
          <p:nvPr/>
        </p:nvSpPr>
        <p:spPr>
          <a:xfrm>
            <a:off x="3837657" y="21554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7" name="모서리가 둥근 직사각형 646"/>
          <p:cNvSpPr/>
          <p:nvPr/>
        </p:nvSpPr>
        <p:spPr>
          <a:xfrm>
            <a:off x="3198391" y="23489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8" name="모서리가 둥근 직사각형 647"/>
          <p:cNvSpPr/>
          <p:nvPr/>
        </p:nvSpPr>
        <p:spPr>
          <a:xfrm>
            <a:off x="3364632" y="2347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9" name="모서리가 둥근 직사각형 648"/>
          <p:cNvSpPr/>
          <p:nvPr/>
        </p:nvSpPr>
        <p:spPr>
          <a:xfrm>
            <a:off x="3518173" y="2346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0" name="모서리가 둥근 직사각형 649"/>
          <p:cNvSpPr/>
          <p:nvPr/>
        </p:nvSpPr>
        <p:spPr>
          <a:xfrm>
            <a:off x="3678064" y="2345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1" name="모서리가 둥근 직사각형 650"/>
          <p:cNvSpPr/>
          <p:nvPr/>
        </p:nvSpPr>
        <p:spPr>
          <a:xfrm>
            <a:off x="3837159" y="23460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2" name="모서리가 둥근 직사각형 651"/>
          <p:cNvSpPr/>
          <p:nvPr/>
        </p:nvSpPr>
        <p:spPr>
          <a:xfrm>
            <a:off x="3198391" y="25342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652"/>
          <p:cNvSpPr/>
          <p:nvPr/>
        </p:nvSpPr>
        <p:spPr>
          <a:xfrm>
            <a:off x="3364632" y="2533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4" name="모서리가 둥근 직사각형 653"/>
          <p:cNvSpPr/>
          <p:nvPr/>
        </p:nvSpPr>
        <p:spPr>
          <a:xfrm>
            <a:off x="3518173" y="25318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654"/>
          <p:cNvSpPr/>
          <p:nvPr/>
        </p:nvSpPr>
        <p:spPr>
          <a:xfrm>
            <a:off x="3678064" y="2530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6" name="모서리가 둥근 직사각형 655"/>
          <p:cNvSpPr/>
          <p:nvPr/>
        </p:nvSpPr>
        <p:spPr>
          <a:xfrm>
            <a:off x="3837159" y="2531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7" name="모서리가 둥근 직사각형 656"/>
          <p:cNvSpPr/>
          <p:nvPr/>
        </p:nvSpPr>
        <p:spPr>
          <a:xfrm>
            <a:off x="3198391" y="27215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8" name="모서리가 둥근 직사각형 657"/>
          <p:cNvSpPr/>
          <p:nvPr/>
        </p:nvSpPr>
        <p:spPr>
          <a:xfrm>
            <a:off x="3364632" y="27204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9" name="모서리가 둥근 직사각형 658"/>
          <p:cNvSpPr/>
          <p:nvPr/>
        </p:nvSpPr>
        <p:spPr>
          <a:xfrm>
            <a:off x="3518173" y="27191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0" name="모서리가 둥근 직사각형 659"/>
          <p:cNvSpPr/>
          <p:nvPr/>
        </p:nvSpPr>
        <p:spPr>
          <a:xfrm>
            <a:off x="3678064" y="27181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1" name="모서리가 둥근 직사각형 660"/>
          <p:cNvSpPr/>
          <p:nvPr/>
        </p:nvSpPr>
        <p:spPr>
          <a:xfrm>
            <a:off x="3837159" y="27185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2" name="모서리가 둥근 직사각형 661"/>
          <p:cNvSpPr/>
          <p:nvPr/>
        </p:nvSpPr>
        <p:spPr>
          <a:xfrm>
            <a:off x="3198391" y="29089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662"/>
          <p:cNvSpPr/>
          <p:nvPr/>
        </p:nvSpPr>
        <p:spPr>
          <a:xfrm>
            <a:off x="3364632" y="29079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4" name="모서리가 둥근 직사각형 663"/>
          <p:cNvSpPr/>
          <p:nvPr/>
        </p:nvSpPr>
        <p:spPr>
          <a:xfrm>
            <a:off x="3518173" y="29065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5" name="모서리가 둥근 직사각형 664"/>
          <p:cNvSpPr/>
          <p:nvPr/>
        </p:nvSpPr>
        <p:spPr>
          <a:xfrm>
            <a:off x="3678064" y="29055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6" name="모서리가 둥근 직사각형 665"/>
          <p:cNvSpPr/>
          <p:nvPr/>
        </p:nvSpPr>
        <p:spPr>
          <a:xfrm>
            <a:off x="3198889" y="30960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7" name="모서리가 둥근 직사각형 666"/>
          <p:cNvSpPr/>
          <p:nvPr/>
        </p:nvSpPr>
        <p:spPr>
          <a:xfrm>
            <a:off x="3365130" y="30950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0" name="모서리가 둥근 직사각형 669"/>
          <p:cNvSpPr/>
          <p:nvPr/>
        </p:nvSpPr>
        <p:spPr>
          <a:xfrm>
            <a:off x="3518671" y="30936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1" name="모서리가 둥근 직사각형 670"/>
          <p:cNvSpPr/>
          <p:nvPr/>
        </p:nvSpPr>
        <p:spPr>
          <a:xfrm>
            <a:off x="3678562" y="30926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2" name="모서리가 둥근 직사각형 671"/>
          <p:cNvSpPr/>
          <p:nvPr/>
        </p:nvSpPr>
        <p:spPr>
          <a:xfrm>
            <a:off x="3837657" y="30930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672"/>
          <p:cNvSpPr/>
          <p:nvPr/>
        </p:nvSpPr>
        <p:spPr>
          <a:xfrm>
            <a:off x="3198889" y="32813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4" name="모서리가 둥근 직사각형 673"/>
          <p:cNvSpPr/>
          <p:nvPr/>
        </p:nvSpPr>
        <p:spPr>
          <a:xfrm>
            <a:off x="3365130" y="32803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5" name="모서리가 둥근 직사각형 674"/>
          <p:cNvSpPr/>
          <p:nvPr/>
        </p:nvSpPr>
        <p:spPr>
          <a:xfrm>
            <a:off x="3518671" y="3278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6" name="모서리가 둥근 직사각형 675"/>
          <p:cNvSpPr/>
          <p:nvPr/>
        </p:nvSpPr>
        <p:spPr>
          <a:xfrm>
            <a:off x="3678562" y="3277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7" name="모서리가 둥근 직사각형 676"/>
          <p:cNvSpPr/>
          <p:nvPr/>
        </p:nvSpPr>
        <p:spPr>
          <a:xfrm>
            <a:off x="3837657" y="32783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8" name="모서리가 둥근 직사각형 677"/>
          <p:cNvSpPr/>
          <p:nvPr/>
        </p:nvSpPr>
        <p:spPr>
          <a:xfrm>
            <a:off x="3998992" y="1592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678"/>
          <p:cNvSpPr/>
          <p:nvPr/>
        </p:nvSpPr>
        <p:spPr>
          <a:xfrm>
            <a:off x="4157216" y="15932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0" name="모서리가 둥근 직사각형 679"/>
          <p:cNvSpPr/>
          <p:nvPr/>
        </p:nvSpPr>
        <p:spPr>
          <a:xfrm>
            <a:off x="3998992" y="1780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680"/>
          <p:cNvSpPr/>
          <p:nvPr/>
        </p:nvSpPr>
        <p:spPr>
          <a:xfrm>
            <a:off x="4157216" y="1780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681"/>
          <p:cNvSpPr/>
          <p:nvPr/>
        </p:nvSpPr>
        <p:spPr>
          <a:xfrm>
            <a:off x="3998992" y="19653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3" name="모서리가 둥근 직사각형 682"/>
          <p:cNvSpPr/>
          <p:nvPr/>
        </p:nvSpPr>
        <p:spPr>
          <a:xfrm>
            <a:off x="4157216" y="19658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683"/>
          <p:cNvSpPr/>
          <p:nvPr/>
        </p:nvSpPr>
        <p:spPr>
          <a:xfrm>
            <a:off x="3998992" y="21530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684"/>
          <p:cNvSpPr/>
          <p:nvPr/>
        </p:nvSpPr>
        <p:spPr>
          <a:xfrm>
            <a:off x="4157216" y="21534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모서리가 둥근 직사각형 685"/>
          <p:cNvSpPr/>
          <p:nvPr/>
        </p:nvSpPr>
        <p:spPr>
          <a:xfrm>
            <a:off x="3998494" y="23436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686"/>
          <p:cNvSpPr/>
          <p:nvPr/>
        </p:nvSpPr>
        <p:spPr>
          <a:xfrm>
            <a:off x="4156718" y="23440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687"/>
          <p:cNvSpPr/>
          <p:nvPr/>
        </p:nvSpPr>
        <p:spPr>
          <a:xfrm>
            <a:off x="3998494" y="25289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모서리가 둥근 직사각형 688"/>
          <p:cNvSpPr/>
          <p:nvPr/>
        </p:nvSpPr>
        <p:spPr>
          <a:xfrm>
            <a:off x="4156718" y="25293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689"/>
          <p:cNvSpPr/>
          <p:nvPr/>
        </p:nvSpPr>
        <p:spPr>
          <a:xfrm>
            <a:off x="3998494" y="27161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690"/>
          <p:cNvSpPr/>
          <p:nvPr/>
        </p:nvSpPr>
        <p:spPr>
          <a:xfrm>
            <a:off x="4156718" y="2716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모서리가 둥근 직사각형 691"/>
          <p:cNvSpPr/>
          <p:nvPr/>
        </p:nvSpPr>
        <p:spPr>
          <a:xfrm>
            <a:off x="3839376" y="2904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692"/>
          <p:cNvSpPr/>
          <p:nvPr/>
        </p:nvSpPr>
        <p:spPr>
          <a:xfrm>
            <a:off x="3998494" y="29036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693"/>
          <p:cNvSpPr/>
          <p:nvPr/>
        </p:nvSpPr>
        <p:spPr>
          <a:xfrm>
            <a:off x="4156718" y="29040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모서리가 둥근 직사각형 694"/>
          <p:cNvSpPr/>
          <p:nvPr/>
        </p:nvSpPr>
        <p:spPr>
          <a:xfrm>
            <a:off x="3998992" y="30907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695"/>
          <p:cNvSpPr/>
          <p:nvPr/>
        </p:nvSpPr>
        <p:spPr>
          <a:xfrm>
            <a:off x="4157216" y="3091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696"/>
          <p:cNvSpPr/>
          <p:nvPr/>
        </p:nvSpPr>
        <p:spPr>
          <a:xfrm>
            <a:off x="3998992" y="32760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8" name="모서리가 둥근 직사각형 697"/>
          <p:cNvSpPr/>
          <p:nvPr/>
        </p:nvSpPr>
        <p:spPr>
          <a:xfrm>
            <a:off x="4157216" y="3276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99" name="그룹 698"/>
          <p:cNvGrpSpPr/>
          <p:nvPr/>
        </p:nvGrpSpPr>
        <p:grpSpPr>
          <a:xfrm>
            <a:off x="3302021" y="1228227"/>
            <a:ext cx="811138" cy="2254195"/>
            <a:chOff x="1126923" y="3996969"/>
            <a:chExt cx="811138" cy="2310636"/>
          </a:xfrm>
        </p:grpSpPr>
        <p:cxnSp>
          <p:nvCxnSpPr>
            <p:cNvPr id="700" name="직선 연결선 699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1" name="직선 연결선 700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직선 연결선 701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직선 연결선 702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직선 연결선 703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직선 연결선 704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06" name="그룹 705"/>
          <p:cNvGrpSpPr/>
          <p:nvPr/>
        </p:nvGrpSpPr>
        <p:grpSpPr>
          <a:xfrm>
            <a:off x="3152800" y="1228227"/>
            <a:ext cx="1120378" cy="298574"/>
            <a:chOff x="973510" y="3996969"/>
            <a:chExt cx="1119450" cy="298574"/>
          </a:xfrm>
        </p:grpSpPr>
        <p:cxnSp>
          <p:nvCxnSpPr>
            <p:cNvPr id="707" name="직선 연결선 706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8" name="직선 연결선 707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10" name="모서리가 둥근 직사각형 709"/>
          <p:cNvSpPr/>
          <p:nvPr/>
        </p:nvSpPr>
        <p:spPr>
          <a:xfrm>
            <a:off x="3154958" y="971052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1" name="TextBox 710"/>
          <p:cNvSpPr txBox="1"/>
          <p:nvPr/>
        </p:nvSpPr>
        <p:spPr>
          <a:xfrm>
            <a:off x="4050804" y="10923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712" name="TextBox 711"/>
          <p:cNvSpPr txBox="1"/>
          <p:nvPr/>
        </p:nvSpPr>
        <p:spPr>
          <a:xfrm>
            <a:off x="3904759" y="109548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713" name="TextBox 712"/>
          <p:cNvSpPr txBox="1"/>
          <p:nvPr/>
        </p:nvSpPr>
        <p:spPr>
          <a:xfrm>
            <a:off x="3736360" y="109562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714" name="TextBox 713"/>
          <p:cNvSpPr txBox="1"/>
          <p:nvPr/>
        </p:nvSpPr>
        <p:spPr>
          <a:xfrm>
            <a:off x="3583831" y="109548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717" name="TextBox 716"/>
          <p:cNvSpPr txBox="1"/>
          <p:nvPr/>
        </p:nvSpPr>
        <p:spPr>
          <a:xfrm>
            <a:off x="3422928" y="109548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718" name="TextBox 717"/>
          <p:cNvSpPr txBox="1"/>
          <p:nvPr/>
        </p:nvSpPr>
        <p:spPr>
          <a:xfrm>
            <a:off x="3199214" y="938765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820" name="그룹 819"/>
          <p:cNvGrpSpPr/>
          <p:nvPr/>
        </p:nvGrpSpPr>
        <p:grpSpPr>
          <a:xfrm>
            <a:off x="6122704" y="1759260"/>
            <a:ext cx="538160" cy="100804"/>
            <a:chOff x="3538538" y="1077915"/>
            <a:chExt cx="538160" cy="100804"/>
          </a:xfrm>
        </p:grpSpPr>
        <p:sp>
          <p:nvSpPr>
            <p:cNvPr id="821" name="모서리가 둥근 직사각형 8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2" name="모서리가 둥근 직사각형 82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모서리가 둥근 직사각형 8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4" name="모서리가 둥근 직사각형 82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25" name="그룹 824"/>
          <p:cNvGrpSpPr/>
          <p:nvPr/>
        </p:nvGrpSpPr>
        <p:grpSpPr>
          <a:xfrm>
            <a:off x="6119897" y="1949064"/>
            <a:ext cx="538160" cy="100804"/>
            <a:chOff x="3538538" y="1077915"/>
            <a:chExt cx="538160" cy="100804"/>
          </a:xfrm>
        </p:grpSpPr>
        <p:sp>
          <p:nvSpPr>
            <p:cNvPr id="826" name="모서리가 둥근 직사각형 82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7" name="모서리가 둥근 직사각형 82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8" name="모서리가 둥근 직사각형 82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9" name="모서리가 둥근 직사각형 82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6" name="그룹 945"/>
          <p:cNvGrpSpPr/>
          <p:nvPr/>
        </p:nvGrpSpPr>
        <p:grpSpPr>
          <a:xfrm>
            <a:off x="6122083" y="2130280"/>
            <a:ext cx="538160" cy="100804"/>
            <a:chOff x="3538538" y="1077915"/>
            <a:chExt cx="538160" cy="100804"/>
          </a:xfrm>
        </p:grpSpPr>
        <p:sp>
          <p:nvSpPr>
            <p:cNvPr id="950" name="모서리가 둥근 직사각형 94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2" name="모서리가 둥근 직사각형 95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모서리가 둥근 직사각형 95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모서리가 둥근 직사각형 95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5" name="그룹 954"/>
          <p:cNvGrpSpPr/>
          <p:nvPr/>
        </p:nvGrpSpPr>
        <p:grpSpPr>
          <a:xfrm>
            <a:off x="6126896" y="2320084"/>
            <a:ext cx="538160" cy="100804"/>
            <a:chOff x="3538538" y="1077915"/>
            <a:chExt cx="538160" cy="100804"/>
          </a:xfrm>
        </p:grpSpPr>
        <p:sp>
          <p:nvSpPr>
            <p:cNvPr id="956" name="모서리가 둥근 직사각형 95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모서리가 둥근 직사각형 95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8" name="모서리가 둥근 직사각형 95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9" name="모서리가 둥근 직사각형 95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0" name="그룹 959"/>
          <p:cNvGrpSpPr/>
          <p:nvPr/>
        </p:nvGrpSpPr>
        <p:grpSpPr>
          <a:xfrm>
            <a:off x="6119224" y="2515824"/>
            <a:ext cx="538160" cy="100804"/>
            <a:chOff x="3538538" y="1077915"/>
            <a:chExt cx="538160" cy="100804"/>
          </a:xfrm>
        </p:grpSpPr>
        <p:sp>
          <p:nvSpPr>
            <p:cNvPr id="961" name="모서리가 둥근 직사각형 9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6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65" name="그룹 964"/>
          <p:cNvGrpSpPr/>
          <p:nvPr/>
        </p:nvGrpSpPr>
        <p:grpSpPr>
          <a:xfrm>
            <a:off x="6122508" y="2695364"/>
            <a:ext cx="538160" cy="100804"/>
            <a:chOff x="3538538" y="1077915"/>
            <a:chExt cx="538160" cy="100804"/>
          </a:xfrm>
        </p:grpSpPr>
        <p:sp>
          <p:nvSpPr>
            <p:cNvPr id="966" name="모서리가 둥근 직사각형 96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9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96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96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0" name="그룹 969"/>
          <p:cNvGrpSpPr/>
          <p:nvPr/>
        </p:nvGrpSpPr>
        <p:grpSpPr>
          <a:xfrm>
            <a:off x="6119701" y="2885168"/>
            <a:ext cx="538160" cy="100804"/>
            <a:chOff x="3538538" y="1077915"/>
            <a:chExt cx="538160" cy="100804"/>
          </a:xfrm>
        </p:grpSpPr>
        <p:sp>
          <p:nvSpPr>
            <p:cNvPr id="971" name="모서리가 둥근 직사각형 97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97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97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97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75" name="그룹 974"/>
          <p:cNvGrpSpPr/>
          <p:nvPr/>
        </p:nvGrpSpPr>
        <p:grpSpPr>
          <a:xfrm>
            <a:off x="6121887" y="3066384"/>
            <a:ext cx="538160" cy="100804"/>
            <a:chOff x="3538538" y="1077915"/>
            <a:chExt cx="538160" cy="100804"/>
          </a:xfrm>
        </p:grpSpPr>
        <p:sp>
          <p:nvSpPr>
            <p:cNvPr id="976" name="모서리가 둥근 직사각형 97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7" name="모서리가 둥근 직사각형 97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7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7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0" name="그룹 979"/>
          <p:cNvGrpSpPr/>
          <p:nvPr/>
        </p:nvGrpSpPr>
        <p:grpSpPr>
          <a:xfrm>
            <a:off x="6126700" y="3256188"/>
            <a:ext cx="538160" cy="100804"/>
            <a:chOff x="3538538" y="1077915"/>
            <a:chExt cx="538160" cy="100804"/>
          </a:xfrm>
        </p:grpSpPr>
        <p:sp>
          <p:nvSpPr>
            <p:cNvPr id="981" name="모서리가 둥근 직사각형 9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3" name="모서리가 둥근 직사각형 9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4" name="모서리가 둥근 직사각형 98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85" name="TextBox 984"/>
          <p:cNvSpPr txBox="1"/>
          <p:nvPr/>
        </p:nvSpPr>
        <p:spPr>
          <a:xfrm>
            <a:off x="7339220" y="1268760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86" name="그룹 985"/>
          <p:cNvGrpSpPr/>
          <p:nvPr/>
        </p:nvGrpSpPr>
        <p:grpSpPr>
          <a:xfrm>
            <a:off x="7487572" y="1579720"/>
            <a:ext cx="538160" cy="100804"/>
            <a:chOff x="3538538" y="1077915"/>
            <a:chExt cx="538160" cy="100804"/>
          </a:xfrm>
        </p:grpSpPr>
        <p:sp>
          <p:nvSpPr>
            <p:cNvPr id="987" name="모서리가 둥근 직사각형 98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8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9" name="모서리가 둥근 직사각형 98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0" name="모서리가 둥근 직사각형 98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1" name="그룹 990"/>
          <p:cNvGrpSpPr/>
          <p:nvPr/>
        </p:nvGrpSpPr>
        <p:grpSpPr>
          <a:xfrm>
            <a:off x="7490856" y="1759260"/>
            <a:ext cx="538160" cy="100804"/>
            <a:chOff x="3538538" y="1077915"/>
            <a:chExt cx="538160" cy="100804"/>
          </a:xfrm>
        </p:grpSpPr>
        <p:sp>
          <p:nvSpPr>
            <p:cNvPr id="992" name="모서리가 둥근 직사각형 99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모서리가 둥근 직사각형 99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4" name="모서리가 둥근 직사각형 99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5" name="모서리가 둥근 직사각형 99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96" name="그룹 995"/>
          <p:cNvGrpSpPr/>
          <p:nvPr/>
        </p:nvGrpSpPr>
        <p:grpSpPr>
          <a:xfrm>
            <a:off x="7488049" y="1949064"/>
            <a:ext cx="538160" cy="100804"/>
            <a:chOff x="3538538" y="1077915"/>
            <a:chExt cx="538160" cy="100804"/>
          </a:xfrm>
        </p:grpSpPr>
        <p:sp>
          <p:nvSpPr>
            <p:cNvPr id="997" name="모서리가 둥근 직사각형 9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8" name="모서리가 둥근 직사각형 9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9" name="모서리가 둥근 직사각형 9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0" name="모서리가 둥근 직사각형 99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1" name="그룹 1000"/>
          <p:cNvGrpSpPr/>
          <p:nvPr/>
        </p:nvGrpSpPr>
        <p:grpSpPr>
          <a:xfrm>
            <a:off x="7490235" y="2130280"/>
            <a:ext cx="538160" cy="100804"/>
            <a:chOff x="3538538" y="1077915"/>
            <a:chExt cx="538160" cy="100804"/>
          </a:xfrm>
        </p:grpSpPr>
        <p:sp>
          <p:nvSpPr>
            <p:cNvPr id="1002" name="모서리가 둥근 직사각형 100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3" name="모서리가 둥근 직사각형 100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100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06" name="그룹 1005"/>
          <p:cNvGrpSpPr/>
          <p:nvPr/>
        </p:nvGrpSpPr>
        <p:grpSpPr>
          <a:xfrm>
            <a:off x="7495048" y="2320084"/>
            <a:ext cx="538160" cy="100804"/>
            <a:chOff x="3538538" y="1077915"/>
            <a:chExt cx="538160" cy="100804"/>
          </a:xfrm>
        </p:grpSpPr>
        <p:sp>
          <p:nvSpPr>
            <p:cNvPr id="1007" name="모서리가 둥근 직사각형 100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모서리가 둥근 직사각형 100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100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100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1" name="그룹 1010"/>
          <p:cNvGrpSpPr/>
          <p:nvPr/>
        </p:nvGrpSpPr>
        <p:grpSpPr>
          <a:xfrm>
            <a:off x="7487376" y="2515824"/>
            <a:ext cx="538160" cy="100804"/>
            <a:chOff x="3538538" y="1077915"/>
            <a:chExt cx="538160" cy="100804"/>
          </a:xfrm>
        </p:grpSpPr>
        <p:sp>
          <p:nvSpPr>
            <p:cNvPr id="1012" name="모서리가 둥근 직사각형 101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3" name="모서리가 둥근 직사각형 101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4" name="모서리가 둥근 직사각형 101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101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16" name="그룹 1015"/>
          <p:cNvGrpSpPr/>
          <p:nvPr/>
        </p:nvGrpSpPr>
        <p:grpSpPr>
          <a:xfrm>
            <a:off x="7490660" y="2695364"/>
            <a:ext cx="538160" cy="100804"/>
            <a:chOff x="3538538" y="1077915"/>
            <a:chExt cx="538160" cy="100804"/>
          </a:xfrm>
        </p:grpSpPr>
        <p:sp>
          <p:nvSpPr>
            <p:cNvPr id="1017" name="모서리가 둥근 직사각형 10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101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10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101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1" name="그룹 1020"/>
          <p:cNvGrpSpPr/>
          <p:nvPr/>
        </p:nvGrpSpPr>
        <p:grpSpPr>
          <a:xfrm>
            <a:off x="7487853" y="2885168"/>
            <a:ext cx="538160" cy="100804"/>
            <a:chOff x="3538538" y="1077915"/>
            <a:chExt cx="538160" cy="100804"/>
          </a:xfrm>
        </p:grpSpPr>
        <p:sp>
          <p:nvSpPr>
            <p:cNvPr id="1022" name="모서리가 둥근 직사각형 10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10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10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10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6" name="그룹 1025"/>
          <p:cNvGrpSpPr/>
          <p:nvPr/>
        </p:nvGrpSpPr>
        <p:grpSpPr>
          <a:xfrm>
            <a:off x="7490039" y="3066384"/>
            <a:ext cx="538160" cy="100804"/>
            <a:chOff x="3538538" y="1077915"/>
            <a:chExt cx="538160" cy="100804"/>
          </a:xfrm>
        </p:grpSpPr>
        <p:sp>
          <p:nvSpPr>
            <p:cNvPr id="1027" name="모서리가 둥근 직사각형 102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102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102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102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1" name="그룹 1030"/>
          <p:cNvGrpSpPr/>
          <p:nvPr/>
        </p:nvGrpSpPr>
        <p:grpSpPr>
          <a:xfrm>
            <a:off x="7494852" y="3256188"/>
            <a:ext cx="538160" cy="100804"/>
            <a:chOff x="3538538" y="1077915"/>
            <a:chExt cx="538160" cy="100804"/>
          </a:xfrm>
        </p:grpSpPr>
        <p:sp>
          <p:nvSpPr>
            <p:cNvPr id="1032" name="모서리가 둥근 직사각형 103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모서리가 둥근 직사각형 103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모서리가 둥근 직사각형 103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5" name="모서리가 둥근 직사각형 103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36" name="TextBox 1035"/>
          <p:cNvSpPr txBox="1"/>
          <p:nvPr/>
        </p:nvSpPr>
        <p:spPr>
          <a:xfrm>
            <a:off x="8707372" y="1268760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37" name="그룹 1036"/>
          <p:cNvGrpSpPr/>
          <p:nvPr/>
        </p:nvGrpSpPr>
        <p:grpSpPr>
          <a:xfrm>
            <a:off x="8855724" y="1579720"/>
            <a:ext cx="538160" cy="100804"/>
            <a:chOff x="3538538" y="1077915"/>
            <a:chExt cx="538160" cy="100804"/>
          </a:xfrm>
        </p:grpSpPr>
        <p:sp>
          <p:nvSpPr>
            <p:cNvPr id="1038" name="모서리가 둥근 직사각형 10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0" name="모서리가 둥근 직사각형 103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모서리가 둥근 직사각형 10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3" name="모서리가 둥근 직사각형 10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5" name="그룹 1044"/>
          <p:cNvGrpSpPr/>
          <p:nvPr/>
        </p:nvGrpSpPr>
        <p:grpSpPr>
          <a:xfrm>
            <a:off x="8859008" y="1759260"/>
            <a:ext cx="538160" cy="100804"/>
            <a:chOff x="3538538" y="1077915"/>
            <a:chExt cx="538160" cy="100804"/>
          </a:xfrm>
        </p:grpSpPr>
        <p:sp>
          <p:nvSpPr>
            <p:cNvPr id="1046" name="모서리가 둥근 직사각형 10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0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10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10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0" name="그룹 1049"/>
          <p:cNvGrpSpPr/>
          <p:nvPr/>
        </p:nvGrpSpPr>
        <p:grpSpPr>
          <a:xfrm>
            <a:off x="8856201" y="1949064"/>
            <a:ext cx="538160" cy="100804"/>
            <a:chOff x="3538538" y="1077915"/>
            <a:chExt cx="538160" cy="100804"/>
          </a:xfrm>
        </p:grpSpPr>
        <p:sp>
          <p:nvSpPr>
            <p:cNvPr id="1051" name="모서리가 둥근 직사각형 105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105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105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105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5" name="그룹 1054"/>
          <p:cNvGrpSpPr/>
          <p:nvPr/>
        </p:nvGrpSpPr>
        <p:grpSpPr>
          <a:xfrm>
            <a:off x="8858387" y="2130280"/>
            <a:ext cx="538160" cy="100804"/>
            <a:chOff x="3538538" y="1077915"/>
            <a:chExt cx="538160" cy="100804"/>
          </a:xfrm>
        </p:grpSpPr>
        <p:sp>
          <p:nvSpPr>
            <p:cNvPr id="1056" name="모서리가 둥근 직사각형 105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105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105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105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8863200" y="2320084"/>
            <a:ext cx="538160" cy="100804"/>
            <a:chOff x="3538538" y="1077915"/>
            <a:chExt cx="538160" cy="100804"/>
          </a:xfrm>
        </p:grpSpPr>
        <p:sp>
          <p:nvSpPr>
            <p:cNvPr id="1061" name="모서리가 둥근 직사각형 10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2" name="모서리가 둥근 직사각형 10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10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106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5" name="그룹 1064"/>
          <p:cNvGrpSpPr/>
          <p:nvPr/>
        </p:nvGrpSpPr>
        <p:grpSpPr>
          <a:xfrm>
            <a:off x="8855528" y="2515824"/>
            <a:ext cx="538160" cy="100804"/>
            <a:chOff x="3538538" y="1077915"/>
            <a:chExt cx="538160" cy="100804"/>
          </a:xfrm>
        </p:grpSpPr>
        <p:sp>
          <p:nvSpPr>
            <p:cNvPr id="1066" name="모서리가 둥근 직사각형 106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7" name="모서리가 둥근 직사각형 10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8" name="모서리가 둥근 직사각형 106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106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0" name="그룹 1069"/>
          <p:cNvGrpSpPr/>
          <p:nvPr/>
        </p:nvGrpSpPr>
        <p:grpSpPr>
          <a:xfrm>
            <a:off x="8858812" y="2695364"/>
            <a:ext cx="538160" cy="100804"/>
            <a:chOff x="3538538" y="1077915"/>
            <a:chExt cx="538160" cy="100804"/>
          </a:xfrm>
        </p:grpSpPr>
        <p:sp>
          <p:nvSpPr>
            <p:cNvPr id="1071" name="모서리가 둥근 직사각형 107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107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3" name="모서리가 둥근 직사각형 107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107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75" name="그룹 1074"/>
          <p:cNvGrpSpPr/>
          <p:nvPr/>
        </p:nvGrpSpPr>
        <p:grpSpPr>
          <a:xfrm>
            <a:off x="8856005" y="2885168"/>
            <a:ext cx="538160" cy="100804"/>
            <a:chOff x="3538538" y="1077915"/>
            <a:chExt cx="538160" cy="100804"/>
          </a:xfrm>
        </p:grpSpPr>
        <p:sp>
          <p:nvSpPr>
            <p:cNvPr id="1076" name="모서리가 둥근 직사각형 107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7" name="모서리가 둥근 직사각형 107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8" name="모서리가 둥근 직사각형 107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모서리가 둥근 직사각형 107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0" name="그룹 1079"/>
          <p:cNvGrpSpPr/>
          <p:nvPr/>
        </p:nvGrpSpPr>
        <p:grpSpPr>
          <a:xfrm>
            <a:off x="8858191" y="3066384"/>
            <a:ext cx="538160" cy="100804"/>
            <a:chOff x="3538538" y="1077915"/>
            <a:chExt cx="538160" cy="100804"/>
          </a:xfrm>
        </p:grpSpPr>
        <p:sp>
          <p:nvSpPr>
            <p:cNvPr id="1081" name="모서리가 둥근 직사각형 10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2" name="모서리가 둥근 직사각형 10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3" name="모서리가 둥근 직사각형 10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4" name="모서리가 둥근 직사각형 108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85" name="그룹 1084"/>
          <p:cNvGrpSpPr/>
          <p:nvPr/>
        </p:nvGrpSpPr>
        <p:grpSpPr>
          <a:xfrm>
            <a:off x="8863004" y="3256188"/>
            <a:ext cx="538160" cy="100804"/>
            <a:chOff x="3538538" y="1077915"/>
            <a:chExt cx="538160" cy="100804"/>
          </a:xfrm>
        </p:grpSpPr>
        <p:sp>
          <p:nvSpPr>
            <p:cNvPr id="1086" name="모서리가 둥근 직사각형 108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7" name="모서리가 둥근 직사각형 108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8" name="모서리가 둥근 직사각형 108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08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90" name="TextBox 1089"/>
          <p:cNvSpPr txBox="1"/>
          <p:nvPr/>
        </p:nvSpPr>
        <p:spPr>
          <a:xfrm>
            <a:off x="5971068" y="4202385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91" name="TextBox 1090"/>
          <p:cNvSpPr txBox="1"/>
          <p:nvPr/>
        </p:nvSpPr>
        <p:spPr>
          <a:xfrm>
            <a:off x="5601072" y="4202385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092" name="직선 연결선 1091"/>
          <p:cNvCxnSpPr/>
          <p:nvPr/>
        </p:nvCxnSpPr>
        <p:spPr>
          <a:xfrm>
            <a:off x="5678170" y="54018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3" name="TextBox 1092"/>
          <p:cNvSpPr txBox="1"/>
          <p:nvPr/>
        </p:nvSpPr>
        <p:spPr>
          <a:xfrm>
            <a:off x="5688466" y="4411579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94" name="직선 연결선 1093"/>
          <p:cNvCxnSpPr/>
          <p:nvPr/>
        </p:nvCxnSpPr>
        <p:spPr>
          <a:xfrm>
            <a:off x="5676255" y="446603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5" name="그룹 1094"/>
          <p:cNvGrpSpPr/>
          <p:nvPr/>
        </p:nvGrpSpPr>
        <p:grpSpPr>
          <a:xfrm>
            <a:off x="6119420" y="4513345"/>
            <a:ext cx="538160" cy="100804"/>
            <a:chOff x="3538538" y="1077915"/>
            <a:chExt cx="538160" cy="100804"/>
          </a:xfrm>
        </p:grpSpPr>
        <p:sp>
          <p:nvSpPr>
            <p:cNvPr id="1096" name="모서리가 둥근 직사각형 109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8" name="모서리가 둥근 직사각형 109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00" name="TextBox 1099"/>
          <p:cNvSpPr txBox="1"/>
          <p:nvPr/>
        </p:nvSpPr>
        <p:spPr>
          <a:xfrm>
            <a:off x="5688320" y="5353899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01" name="TextBox 1100"/>
          <p:cNvSpPr txBox="1"/>
          <p:nvPr/>
        </p:nvSpPr>
        <p:spPr>
          <a:xfrm>
            <a:off x="6971723" y="4202385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102" name="직선 연결선 1101"/>
          <p:cNvCxnSpPr/>
          <p:nvPr/>
        </p:nvCxnSpPr>
        <p:spPr>
          <a:xfrm>
            <a:off x="7048821" y="541134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3" name="직선 연결선 1102"/>
          <p:cNvCxnSpPr/>
          <p:nvPr/>
        </p:nvCxnSpPr>
        <p:spPr>
          <a:xfrm>
            <a:off x="7046906" y="446603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4" name="TextBox 1103"/>
          <p:cNvSpPr txBox="1"/>
          <p:nvPr/>
        </p:nvSpPr>
        <p:spPr>
          <a:xfrm>
            <a:off x="8351677" y="4202385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grpSp>
        <p:nvGrpSpPr>
          <p:cNvPr id="1105" name="그룹 1104"/>
          <p:cNvGrpSpPr/>
          <p:nvPr/>
        </p:nvGrpSpPr>
        <p:grpSpPr>
          <a:xfrm>
            <a:off x="5976352" y="4135135"/>
            <a:ext cx="2736304" cy="2271841"/>
            <a:chOff x="3300254" y="323564"/>
            <a:chExt cx="2736304" cy="5985756"/>
          </a:xfrm>
        </p:grpSpPr>
        <p:cxnSp>
          <p:nvCxnSpPr>
            <p:cNvPr id="1106" name="직선 연결선 1105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7" name="직선 연결선 1106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8" name="직선 연결선 1107"/>
            <p:cNvCxnSpPr/>
            <p:nvPr/>
          </p:nvCxnSpPr>
          <p:spPr>
            <a:xfrm>
              <a:off x="6036558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109" name="직선 연결선 1108"/>
          <p:cNvCxnSpPr/>
          <p:nvPr/>
        </p:nvCxnSpPr>
        <p:spPr>
          <a:xfrm>
            <a:off x="8428775" y="541134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0" name="직선 연결선 1109"/>
          <p:cNvCxnSpPr/>
          <p:nvPr/>
        </p:nvCxnSpPr>
        <p:spPr>
          <a:xfrm>
            <a:off x="8426860" y="446603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1" name="그룹 1110"/>
          <p:cNvGrpSpPr/>
          <p:nvPr/>
        </p:nvGrpSpPr>
        <p:grpSpPr>
          <a:xfrm>
            <a:off x="5678770" y="4130377"/>
            <a:ext cx="3894544" cy="2276600"/>
            <a:chOff x="3002672" y="318805"/>
            <a:chExt cx="3894544" cy="5990515"/>
          </a:xfrm>
        </p:grpSpPr>
        <p:sp>
          <p:nvSpPr>
            <p:cNvPr id="1112" name="모서리가 둥근 직사각형 1111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1112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1113"/>
            <p:cNvSpPr/>
            <p:nvPr/>
          </p:nvSpPr>
          <p:spPr>
            <a:xfrm>
              <a:off x="5738976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115" name="TextBox 1114"/>
          <p:cNvSpPr txBox="1"/>
          <p:nvPr/>
        </p:nvSpPr>
        <p:spPr>
          <a:xfrm>
            <a:off x="7033239" y="4424518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6" name="TextBox 1115"/>
          <p:cNvSpPr txBox="1"/>
          <p:nvPr/>
        </p:nvSpPr>
        <p:spPr>
          <a:xfrm>
            <a:off x="7033093" y="5353899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7" name="TextBox 1116"/>
          <p:cNvSpPr txBox="1"/>
          <p:nvPr/>
        </p:nvSpPr>
        <p:spPr>
          <a:xfrm>
            <a:off x="8421819" y="4420205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8" name="TextBox 1117"/>
          <p:cNvSpPr txBox="1"/>
          <p:nvPr/>
        </p:nvSpPr>
        <p:spPr>
          <a:xfrm>
            <a:off x="8421673" y="5362525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19" name="모서리가 둥근 직사각형 1118"/>
          <p:cNvSpPr/>
          <p:nvPr/>
        </p:nvSpPr>
        <p:spPr>
          <a:xfrm>
            <a:off x="3198889" y="45318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0" name="모서리가 둥근 직사각형 1119"/>
          <p:cNvSpPr/>
          <p:nvPr/>
        </p:nvSpPr>
        <p:spPr>
          <a:xfrm>
            <a:off x="3365130" y="45307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1" name="모서리가 둥근 직사각형 1120"/>
          <p:cNvSpPr/>
          <p:nvPr/>
        </p:nvSpPr>
        <p:spPr>
          <a:xfrm>
            <a:off x="3518671" y="45294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2" name="모서리가 둥근 직사각형 1121"/>
          <p:cNvSpPr/>
          <p:nvPr/>
        </p:nvSpPr>
        <p:spPr>
          <a:xfrm>
            <a:off x="3678562" y="45284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3" name="모서리가 둥근 직사각형 1122"/>
          <p:cNvSpPr/>
          <p:nvPr/>
        </p:nvSpPr>
        <p:spPr>
          <a:xfrm>
            <a:off x="3837657" y="45288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4" name="모서리가 둥근 직사각형 1123"/>
          <p:cNvSpPr/>
          <p:nvPr/>
        </p:nvSpPr>
        <p:spPr>
          <a:xfrm>
            <a:off x="3198889" y="47190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5" name="모서리가 둥근 직사각형 1124"/>
          <p:cNvSpPr/>
          <p:nvPr/>
        </p:nvSpPr>
        <p:spPr>
          <a:xfrm>
            <a:off x="3365130" y="47180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6" name="모서리가 둥근 직사각형 1125"/>
          <p:cNvSpPr/>
          <p:nvPr/>
        </p:nvSpPr>
        <p:spPr>
          <a:xfrm>
            <a:off x="3518671" y="47166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7" name="모서리가 둥근 직사각형 1126"/>
          <p:cNvSpPr/>
          <p:nvPr/>
        </p:nvSpPr>
        <p:spPr>
          <a:xfrm>
            <a:off x="3678562" y="47156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8" name="모서리가 둥근 직사각형 1127"/>
          <p:cNvSpPr/>
          <p:nvPr/>
        </p:nvSpPr>
        <p:spPr>
          <a:xfrm>
            <a:off x="3837657" y="47160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29" name="모서리가 둥근 직사각형 1128"/>
          <p:cNvSpPr/>
          <p:nvPr/>
        </p:nvSpPr>
        <p:spPr>
          <a:xfrm>
            <a:off x="3198889" y="4904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0" name="모서리가 둥근 직사각형 1129"/>
          <p:cNvSpPr/>
          <p:nvPr/>
        </p:nvSpPr>
        <p:spPr>
          <a:xfrm>
            <a:off x="3365130" y="4903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1" name="모서리가 둥근 직사각형 1130"/>
          <p:cNvSpPr/>
          <p:nvPr/>
        </p:nvSpPr>
        <p:spPr>
          <a:xfrm>
            <a:off x="3518671" y="4901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2" name="모서리가 둥근 직사각형 1131"/>
          <p:cNvSpPr/>
          <p:nvPr/>
        </p:nvSpPr>
        <p:spPr>
          <a:xfrm>
            <a:off x="3678562" y="49009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3" name="모서리가 둥근 직사각형 1132"/>
          <p:cNvSpPr/>
          <p:nvPr/>
        </p:nvSpPr>
        <p:spPr>
          <a:xfrm>
            <a:off x="3837657" y="4901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4" name="모서리가 둥근 직사각형 1133"/>
          <p:cNvSpPr/>
          <p:nvPr/>
        </p:nvSpPr>
        <p:spPr>
          <a:xfrm>
            <a:off x="3198889" y="50919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5" name="모서리가 둥근 직사각형 1134"/>
          <p:cNvSpPr/>
          <p:nvPr/>
        </p:nvSpPr>
        <p:spPr>
          <a:xfrm>
            <a:off x="3365130" y="50909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6" name="모서리가 둥근 직사각형 1135"/>
          <p:cNvSpPr/>
          <p:nvPr/>
        </p:nvSpPr>
        <p:spPr>
          <a:xfrm>
            <a:off x="3518671" y="50896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7" name="모서리가 둥근 직사각형 1136"/>
          <p:cNvSpPr/>
          <p:nvPr/>
        </p:nvSpPr>
        <p:spPr>
          <a:xfrm>
            <a:off x="3678562" y="50885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8" name="모서리가 둥근 직사각형 1137"/>
          <p:cNvSpPr/>
          <p:nvPr/>
        </p:nvSpPr>
        <p:spPr>
          <a:xfrm>
            <a:off x="3837657" y="50890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39" name="모서리가 둥근 직사각형 1138"/>
          <p:cNvSpPr/>
          <p:nvPr/>
        </p:nvSpPr>
        <p:spPr>
          <a:xfrm>
            <a:off x="3198391" y="52826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0" name="모서리가 둥근 직사각형 1139"/>
          <p:cNvSpPr/>
          <p:nvPr/>
        </p:nvSpPr>
        <p:spPr>
          <a:xfrm>
            <a:off x="3364632" y="52815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1" name="모서리가 둥근 직사각형 1140"/>
          <p:cNvSpPr/>
          <p:nvPr/>
        </p:nvSpPr>
        <p:spPr>
          <a:xfrm>
            <a:off x="3518173" y="52802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2" name="모서리가 둥근 직사각형 1141"/>
          <p:cNvSpPr/>
          <p:nvPr/>
        </p:nvSpPr>
        <p:spPr>
          <a:xfrm>
            <a:off x="3678064" y="52792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3" name="모서리가 둥근 직사각형 1142"/>
          <p:cNvSpPr/>
          <p:nvPr/>
        </p:nvSpPr>
        <p:spPr>
          <a:xfrm>
            <a:off x="3837159" y="52796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4" name="모서리가 둥근 직사각형 1143"/>
          <p:cNvSpPr/>
          <p:nvPr/>
        </p:nvSpPr>
        <p:spPr>
          <a:xfrm>
            <a:off x="3198391" y="5467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5" name="모서리가 둥근 직사각형 1144"/>
          <p:cNvSpPr/>
          <p:nvPr/>
        </p:nvSpPr>
        <p:spPr>
          <a:xfrm>
            <a:off x="3364632" y="54668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6" name="모서리가 둥근 직사각형 1145"/>
          <p:cNvSpPr/>
          <p:nvPr/>
        </p:nvSpPr>
        <p:spPr>
          <a:xfrm>
            <a:off x="3518173" y="54655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7" name="모서리가 둥근 직사각형 1146"/>
          <p:cNvSpPr/>
          <p:nvPr/>
        </p:nvSpPr>
        <p:spPr>
          <a:xfrm>
            <a:off x="3678064" y="5464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8" name="모서리가 둥근 직사각형 1147"/>
          <p:cNvSpPr/>
          <p:nvPr/>
        </p:nvSpPr>
        <p:spPr>
          <a:xfrm>
            <a:off x="3837159" y="54649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9" name="모서리가 둥근 직사각형 1148"/>
          <p:cNvSpPr/>
          <p:nvPr/>
        </p:nvSpPr>
        <p:spPr>
          <a:xfrm>
            <a:off x="3198391" y="5655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0" name="모서리가 둥근 직사각형 1149"/>
          <p:cNvSpPr/>
          <p:nvPr/>
        </p:nvSpPr>
        <p:spPr>
          <a:xfrm>
            <a:off x="3364632" y="56541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1" name="모서리가 둥근 직사각형 1150"/>
          <p:cNvSpPr/>
          <p:nvPr/>
        </p:nvSpPr>
        <p:spPr>
          <a:xfrm>
            <a:off x="3518173" y="56527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2" name="모서리가 둥근 직사각형 1151"/>
          <p:cNvSpPr/>
          <p:nvPr/>
        </p:nvSpPr>
        <p:spPr>
          <a:xfrm>
            <a:off x="3678064" y="56517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3" name="모서리가 둥근 직사각형 1152"/>
          <p:cNvSpPr/>
          <p:nvPr/>
        </p:nvSpPr>
        <p:spPr>
          <a:xfrm>
            <a:off x="3837159" y="56521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4" name="모서리가 둥근 직사각형 1153"/>
          <p:cNvSpPr/>
          <p:nvPr/>
        </p:nvSpPr>
        <p:spPr>
          <a:xfrm>
            <a:off x="3198391" y="58425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5" name="모서리가 둥근 직사각형 1154"/>
          <p:cNvSpPr/>
          <p:nvPr/>
        </p:nvSpPr>
        <p:spPr>
          <a:xfrm>
            <a:off x="3364632" y="58415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6" name="모서리가 둥근 직사각형 1155"/>
          <p:cNvSpPr/>
          <p:nvPr/>
        </p:nvSpPr>
        <p:spPr>
          <a:xfrm>
            <a:off x="3518173" y="58401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7" name="모서리가 둥근 직사각형 1156"/>
          <p:cNvSpPr/>
          <p:nvPr/>
        </p:nvSpPr>
        <p:spPr>
          <a:xfrm>
            <a:off x="3678064" y="58391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8" name="모서리가 둥근 직사각형 1157"/>
          <p:cNvSpPr/>
          <p:nvPr/>
        </p:nvSpPr>
        <p:spPr>
          <a:xfrm>
            <a:off x="3198889" y="60296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59" name="모서리가 둥근 직사각형 1158"/>
          <p:cNvSpPr/>
          <p:nvPr/>
        </p:nvSpPr>
        <p:spPr>
          <a:xfrm>
            <a:off x="3365130" y="60286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0" name="모서리가 둥근 직사각형 1159"/>
          <p:cNvSpPr/>
          <p:nvPr/>
        </p:nvSpPr>
        <p:spPr>
          <a:xfrm>
            <a:off x="3518671" y="60273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1" name="모서리가 둥근 직사각형 1160"/>
          <p:cNvSpPr/>
          <p:nvPr/>
        </p:nvSpPr>
        <p:spPr>
          <a:xfrm>
            <a:off x="3678562" y="60262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2" name="모서리가 둥근 직사각형 1161"/>
          <p:cNvSpPr/>
          <p:nvPr/>
        </p:nvSpPr>
        <p:spPr>
          <a:xfrm>
            <a:off x="3837657" y="60267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3" name="모서리가 둥근 직사각형 1162"/>
          <p:cNvSpPr/>
          <p:nvPr/>
        </p:nvSpPr>
        <p:spPr>
          <a:xfrm>
            <a:off x="3198889" y="62149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4" name="모서리가 둥근 직사각형 1163"/>
          <p:cNvSpPr/>
          <p:nvPr/>
        </p:nvSpPr>
        <p:spPr>
          <a:xfrm>
            <a:off x="3365130" y="62139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5" name="모서리가 둥근 직사각형 1164"/>
          <p:cNvSpPr/>
          <p:nvPr/>
        </p:nvSpPr>
        <p:spPr>
          <a:xfrm>
            <a:off x="3518671" y="6212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모서리가 둥근 직사각형 1165"/>
          <p:cNvSpPr/>
          <p:nvPr/>
        </p:nvSpPr>
        <p:spPr>
          <a:xfrm>
            <a:off x="3678562" y="62115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7" name="모서리가 둥근 직사각형 1166"/>
          <p:cNvSpPr/>
          <p:nvPr/>
        </p:nvSpPr>
        <p:spPr>
          <a:xfrm>
            <a:off x="3837657" y="62120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8" name="모서리가 둥근 직사각형 1167"/>
          <p:cNvSpPr/>
          <p:nvPr/>
        </p:nvSpPr>
        <p:spPr>
          <a:xfrm>
            <a:off x="3998992" y="45264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9" name="모서리가 둥근 직사각형 1168"/>
          <p:cNvSpPr/>
          <p:nvPr/>
        </p:nvSpPr>
        <p:spPr>
          <a:xfrm>
            <a:off x="4157216" y="45269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0" name="모서리가 둥근 직사각형 1169"/>
          <p:cNvSpPr/>
          <p:nvPr/>
        </p:nvSpPr>
        <p:spPr>
          <a:xfrm>
            <a:off x="3998992" y="4713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1" name="모서리가 둥근 직사각형 1170"/>
          <p:cNvSpPr/>
          <p:nvPr/>
        </p:nvSpPr>
        <p:spPr>
          <a:xfrm>
            <a:off x="4157216" y="47141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2" name="모서리가 둥근 직사각형 1171"/>
          <p:cNvSpPr/>
          <p:nvPr/>
        </p:nvSpPr>
        <p:spPr>
          <a:xfrm>
            <a:off x="3998992" y="48989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3" name="모서리가 둥근 직사각형 1172"/>
          <p:cNvSpPr/>
          <p:nvPr/>
        </p:nvSpPr>
        <p:spPr>
          <a:xfrm>
            <a:off x="4157216" y="48994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4" name="모서리가 둥근 직사각형 1173"/>
          <p:cNvSpPr/>
          <p:nvPr/>
        </p:nvSpPr>
        <p:spPr>
          <a:xfrm>
            <a:off x="3998992" y="50866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5" name="모서리가 둥근 직사각형 1174"/>
          <p:cNvSpPr/>
          <p:nvPr/>
        </p:nvSpPr>
        <p:spPr>
          <a:xfrm>
            <a:off x="4157216" y="50870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6" name="모서리가 둥근 직사각형 1175"/>
          <p:cNvSpPr/>
          <p:nvPr/>
        </p:nvSpPr>
        <p:spPr>
          <a:xfrm>
            <a:off x="3998494" y="52772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7" name="모서리가 둥근 직사각형 1176"/>
          <p:cNvSpPr/>
          <p:nvPr/>
        </p:nvSpPr>
        <p:spPr>
          <a:xfrm>
            <a:off x="4156718" y="52777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8" name="모서리가 둥근 직사각형 1177"/>
          <p:cNvSpPr/>
          <p:nvPr/>
        </p:nvSpPr>
        <p:spPr>
          <a:xfrm>
            <a:off x="3998494" y="54625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9" name="모서리가 둥근 직사각형 1178"/>
          <p:cNvSpPr/>
          <p:nvPr/>
        </p:nvSpPr>
        <p:spPr>
          <a:xfrm>
            <a:off x="4156718" y="54630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0" name="모서리가 둥근 직사각형 1179"/>
          <p:cNvSpPr/>
          <p:nvPr/>
        </p:nvSpPr>
        <p:spPr>
          <a:xfrm>
            <a:off x="3998494" y="5649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1" name="모서리가 둥근 직사각형 1180"/>
          <p:cNvSpPr/>
          <p:nvPr/>
        </p:nvSpPr>
        <p:spPr>
          <a:xfrm>
            <a:off x="4156718" y="56502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2" name="모서리가 둥근 직사각형 1181"/>
          <p:cNvSpPr/>
          <p:nvPr/>
        </p:nvSpPr>
        <p:spPr>
          <a:xfrm>
            <a:off x="3839376" y="5838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3" name="모서리가 둥근 직사각형 1182"/>
          <p:cNvSpPr/>
          <p:nvPr/>
        </p:nvSpPr>
        <p:spPr>
          <a:xfrm>
            <a:off x="3998494" y="58372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4" name="모서리가 둥근 직사각형 1183"/>
          <p:cNvSpPr/>
          <p:nvPr/>
        </p:nvSpPr>
        <p:spPr>
          <a:xfrm>
            <a:off x="4156718" y="5837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5" name="모서리가 둥근 직사각형 1184"/>
          <p:cNvSpPr/>
          <p:nvPr/>
        </p:nvSpPr>
        <p:spPr>
          <a:xfrm>
            <a:off x="3998992" y="6024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6" name="모서리가 둥근 직사각형 1185"/>
          <p:cNvSpPr/>
          <p:nvPr/>
        </p:nvSpPr>
        <p:spPr>
          <a:xfrm>
            <a:off x="4157216" y="6024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7" name="모서리가 둥근 직사각형 1186"/>
          <p:cNvSpPr/>
          <p:nvPr/>
        </p:nvSpPr>
        <p:spPr>
          <a:xfrm>
            <a:off x="3998992" y="62096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8" name="모서리가 둥근 직사각형 1187"/>
          <p:cNvSpPr/>
          <p:nvPr/>
        </p:nvSpPr>
        <p:spPr>
          <a:xfrm>
            <a:off x="4157216" y="62100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189" name="그룹 1188"/>
          <p:cNvGrpSpPr/>
          <p:nvPr/>
        </p:nvGrpSpPr>
        <p:grpSpPr>
          <a:xfrm>
            <a:off x="3302021" y="4161852"/>
            <a:ext cx="811138" cy="2254195"/>
            <a:chOff x="1126923" y="3996969"/>
            <a:chExt cx="811138" cy="2310636"/>
          </a:xfrm>
        </p:grpSpPr>
        <p:cxnSp>
          <p:nvCxnSpPr>
            <p:cNvPr id="1190" name="직선 연결선 1189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1" name="직선 연결선 1190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2" name="직선 연결선 1191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3" name="직선 연결선 1192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4" name="직선 연결선 1193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5" name="직선 연결선 1194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6" name="그룹 1195"/>
          <p:cNvGrpSpPr/>
          <p:nvPr/>
        </p:nvGrpSpPr>
        <p:grpSpPr>
          <a:xfrm>
            <a:off x="3152800" y="4161852"/>
            <a:ext cx="1120378" cy="298574"/>
            <a:chOff x="973510" y="3996969"/>
            <a:chExt cx="1119450" cy="298574"/>
          </a:xfrm>
        </p:grpSpPr>
        <p:cxnSp>
          <p:nvCxnSpPr>
            <p:cNvPr id="1197" name="직선 연결선 1196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8" name="직선 연결선 1197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9" name="직선 연결선 1198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00" name="모서리가 둥근 직사각형 1199"/>
          <p:cNvSpPr/>
          <p:nvPr/>
        </p:nvSpPr>
        <p:spPr>
          <a:xfrm>
            <a:off x="3154958" y="3904677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1" name="TextBox 1200"/>
          <p:cNvSpPr txBox="1"/>
          <p:nvPr/>
        </p:nvSpPr>
        <p:spPr>
          <a:xfrm>
            <a:off x="4050804" y="402593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202" name="TextBox 1201"/>
          <p:cNvSpPr txBox="1"/>
          <p:nvPr/>
        </p:nvSpPr>
        <p:spPr>
          <a:xfrm>
            <a:off x="3904759" y="40291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203" name="TextBox 1202"/>
          <p:cNvSpPr txBox="1"/>
          <p:nvPr/>
        </p:nvSpPr>
        <p:spPr>
          <a:xfrm>
            <a:off x="3736360" y="402924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204" name="TextBox 1203"/>
          <p:cNvSpPr txBox="1"/>
          <p:nvPr/>
        </p:nvSpPr>
        <p:spPr>
          <a:xfrm>
            <a:off x="3583831" y="40291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205" name="TextBox 1204"/>
          <p:cNvSpPr txBox="1"/>
          <p:nvPr/>
        </p:nvSpPr>
        <p:spPr>
          <a:xfrm>
            <a:off x="3422928" y="402910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grpSp>
        <p:nvGrpSpPr>
          <p:cNvPr id="1206" name="그룹 1205"/>
          <p:cNvGrpSpPr/>
          <p:nvPr/>
        </p:nvGrpSpPr>
        <p:grpSpPr>
          <a:xfrm>
            <a:off x="6122704" y="4692885"/>
            <a:ext cx="538160" cy="100804"/>
            <a:chOff x="3538538" y="1077915"/>
            <a:chExt cx="538160" cy="100804"/>
          </a:xfrm>
        </p:grpSpPr>
        <p:sp>
          <p:nvSpPr>
            <p:cNvPr id="1207" name="모서리가 둥근 직사각형 120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8" name="모서리가 둥근 직사각형 120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9" name="모서리가 둥근 직사각형 120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0" name="모서리가 둥근 직사각형 120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1" name="그룹 1210"/>
          <p:cNvGrpSpPr/>
          <p:nvPr/>
        </p:nvGrpSpPr>
        <p:grpSpPr>
          <a:xfrm>
            <a:off x="6119897" y="4882689"/>
            <a:ext cx="538160" cy="100804"/>
            <a:chOff x="3538538" y="1077915"/>
            <a:chExt cx="538160" cy="100804"/>
          </a:xfrm>
        </p:grpSpPr>
        <p:sp>
          <p:nvSpPr>
            <p:cNvPr id="1213" name="모서리가 둥근 직사각형 12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4" name="모서리가 둥근 직사각형 12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5" name="모서리가 둥근 직사각형 12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6" name="모서리가 둥근 직사각형 12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7" name="그룹 1216"/>
          <p:cNvGrpSpPr/>
          <p:nvPr/>
        </p:nvGrpSpPr>
        <p:grpSpPr>
          <a:xfrm>
            <a:off x="6122083" y="5063905"/>
            <a:ext cx="538160" cy="100804"/>
            <a:chOff x="3538538" y="1077915"/>
            <a:chExt cx="538160" cy="100804"/>
          </a:xfrm>
        </p:grpSpPr>
        <p:sp>
          <p:nvSpPr>
            <p:cNvPr id="1218" name="모서리가 둥근 직사각형 121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19" name="모서리가 둥근 직사각형 121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0" name="모서리가 둥근 직사각형 121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1" name="모서리가 둥근 직사각형 122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22" name="그룹 1221"/>
          <p:cNvGrpSpPr/>
          <p:nvPr/>
        </p:nvGrpSpPr>
        <p:grpSpPr>
          <a:xfrm>
            <a:off x="6126896" y="5253709"/>
            <a:ext cx="538160" cy="100804"/>
            <a:chOff x="3538538" y="1077915"/>
            <a:chExt cx="538160" cy="100804"/>
          </a:xfrm>
        </p:grpSpPr>
        <p:sp>
          <p:nvSpPr>
            <p:cNvPr id="1223" name="모서리가 둥근 직사각형 122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4" name="모서리가 둥근 직사각형 122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5" name="모서리가 둥근 직사각형 122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6" name="모서리가 둥근 직사각형 122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27" name="그룹 1226"/>
          <p:cNvGrpSpPr/>
          <p:nvPr/>
        </p:nvGrpSpPr>
        <p:grpSpPr>
          <a:xfrm>
            <a:off x="6119224" y="5449449"/>
            <a:ext cx="538160" cy="100804"/>
            <a:chOff x="3538538" y="1077915"/>
            <a:chExt cx="538160" cy="100804"/>
          </a:xfrm>
        </p:grpSpPr>
        <p:sp>
          <p:nvSpPr>
            <p:cNvPr id="1228" name="모서리가 둥근 직사각형 12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29" name="모서리가 둥근 직사각형 12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0" name="모서리가 둥근 직사각형 12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1" name="모서리가 둥근 직사각형 12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32" name="그룹 1231"/>
          <p:cNvGrpSpPr/>
          <p:nvPr/>
        </p:nvGrpSpPr>
        <p:grpSpPr>
          <a:xfrm>
            <a:off x="6122508" y="5628989"/>
            <a:ext cx="538160" cy="100804"/>
            <a:chOff x="3538538" y="1077915"/>
            <a:chExt cx="538160" cy="100804"/>
          </a:xfrm>
        </p:grpSpPr>
        <p:sp>
          <p:nvSpPr>
            <p:cNvPr id="1233" name="모서리가 둥근 직사각형 12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4" name="모서리가 둥근 직사각형 123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5" name="모서리가 둥근 직사각형 12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6" name="모서리가 둥근 직사각형 123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37" name="그룹 1236"/>
          <p:cNvGrpSpPr/>
          <p:nvPr/>
        </p:nvGrpSpPr>
        <p:grpSpPr>
          <a:xfrm>
            <a:off x="6119701" y="5818793"/>
            <a:ext cx="538160" cy="100804"/>
            <a:chOff x="3538538" y="1077915"/>
            <a:chExt cx="538160" cy="100804"/>
          </a:xfrm>
        </p:grpSpPr>
        <p:sp>
          <p:nvSpPr>
            <p:cNvPr id="1238" name="모서리가 둥근 직사각형 12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9" name="모서리가 둥근 직사각형 123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0" name="모서리가 둥근 직사각형 123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1" name="모서리가 둥근 직사각형 124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2" name="그룹 1241"/>
          <p:cNvGrpSpPr/>
          <p:nvPr/>
        </p:nvGrpSpPr>
        <p:grpSpPr>
          <a:xfrm>
            <a:off x="6121887" y="6000009"/>
            <a:ext cx="538160" cy="100804"/>
            <a:chOff x="3538538" y="1077915"/>
            <a:chExt cx="538160" cy="100804"/>
          </a:xfrm>
        </p:grpSpPr>
        <p:sp>
          <p:nvSpPr>
            <p:cNvPr id="1243" name="모서리가 둥근 직사각형 124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4" name="모서리가 둥근 직사각형 124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5" name="모서리가 둥근 직사각형 124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6" name="모서리가 둥근 직사각형 124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7" name="그룹 1246"/>
          <p:cNvGrpSpPr/>
          <p:nvPr/>
        </p:nvGrpSpPr>
        <p:grpSpPr>
          <a:xfrm>
            <a:off x="6126700" y="6189813"/>
            <a:ext cx="538160" cy="100804"/>
            <a:chOff x="3538538" y="1077915"/>
            <a:chExt cx="538160" cy="100804"/>
          </a:xfrm>
        </p:grpSpPr>
        <p:sp>
          <p:nvSpPr>
            <p:cNvPr id="1248" name="모서리가 둥근 직사각형 124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9" name="모서리가 둥근 직사각형 124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0" name="모서리가 둥근 직사각형 124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1" name="모서리가 둥근 직사각형 125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252" name="TextBox 1251"/>
          <p:cNvSpPr txBox="1"/>
          <p:nvPr/>
        </p:nvSpPr>
        <p:spPr>
          <a:xfrm>
            <a:off x="7339220" y="4202385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253" name="그룹 1252"/>
          <p:cNvGrpSpPr/>
          <p:nvPr/>
        </p:nvGrpSpPr>
        <p:grpSpPr>
          <a:xfrm>
            <a:off x="7487572" y="4513345"/>
            <a:ext cx="538160" cy="100804"/>
            <a:chOff x="3538538" y="1077915"/>
            <a:chExt cx="538160" cy="100804"/>
          </a:xfrm>
        </p:grpSpPr>
        <p:sp>
          <p:nvSpPr>
            <p:cNvPr id="1254" name="모서리가 둥근 직사각형 125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5" name="모서리가 둥근 직사각형 125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6" name="모서리가 둥근 직사각형 125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7" name="모서리가 둥근 직사각형 125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58" name="그룹 1257"/>
          <p:cNvGrpSpPr/>
          <p:nvPr/>
        </p:nvGrpSpPr>
        <p:grpSpPr>
          <a:xfrm>
            <a:off x="7490856" y="4692885"/>
            <a:ext cx="538160" cy="100804"/>
            <a:chOff x="3538538" y="1077915"/>
            <a:chExt cx="538160" cy="100804"/>
          </a:xfrm>
        </p:grpSpPr>
        <p:sp>
          <p:nvSpPr>
            <p:cNvPr id="1259" name="모서리가 둥근 직사각형 125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0" name="모서리가 둥근 직사각형 125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1" name="모서리가 둥근 직사각형 126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2" name="모서리가 둥근 직사각형 126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63" name="그룹 1262"/>
          <p:cNvGrpSpPr/>
          <p:nvPr/>
        </p:nvGrpSpPr>
        <p:grpSpPr>
          <a:xfrm>
            <a:off x="7488049" y="4882689"/>
            <a:ext cx="538160" cy="100804"/>
            <a:chOff x="3538538" y="1077915"/>
            <a:chExt cx="538160" cy="100804"/>
          </a:xfrm>
        </p:grpSpPr>
        <p:sp>
          <p:nvSpPr>
            <p:cNvPr id="1264" name="모서리가 둥근 직사각형 12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5" name="모서리가 둥근 직사각형 12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6" name="모서리가 둥근 직사각형 12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7" name="모서리가 둥근 직사각형 12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68" name="그룹 1267"/>
          <p:cNvGrpSpPr/>
          <p:nvPr/>
        </p:nvGrpSpPr>
        <p:grpSpPr>
          <a:xfrm>
            <a:off x="7490235" y="5063905"/>
            <a:ext cx="538160" cy="100804"/>
            <a:chOff x="3538538" y="1077915"/>
            <a:chExt cx="538160" cy="100804"/>
          </a:xfrm>
        </p:grpSpPr>
        <p:sp>
          <p:nvSpPr>
            <p:cNvPr id="1269" name="모서리가 둥근 직사각형 12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0" name="모서리가 둥근 직사각형 12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1" name="모서리가 둥근 직사각형 12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2" name="모서리가 둥근 직사각형 127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3" name="그룹 1272"/>
          <p:cNvGrpSpPr/>
          <p:nvPr/>
        </p:nvGrpSpPr>
        <p:grpSpPr>
          <a:xfrm>
            <a:off x="7495048" y="5253709"/>
            <a:ext cx="538160" cy="100804"/>
            <a:chOff x="3538538" y="1077915"/>
            <a:chExt cx="538160" cy="100804"/>
          </a:xfrm>
        </p:grpSpPr>
        <p:sp>
          <p:nvSpPr>
            <p:cNvPr id="1274" name="모서리가 둥근 직사각형 127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5" name="모서리가 둥근 직사각형 127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6" name="모서리가 둥근 직사각형 127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7" name="모서리가 둥근 직사각형 127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8" name="그룹 1277"/>
          <p:cNvGrpSpPr/>
          <p:nvPr/>
        </p:nvGrpSpPr>
        <p:grpSpPr>
          <a:xfrm>
            <a:off x="7487376" y="5449449"/>
            <a:ext cx="538160" cy="100804"/>
            <a:chOff x="3538538" y="1077915"/>
            <a:chExt cx="538160" cy="100804"/>
          </a:xfrm>
        </p:grpSpPr>
        <p:sp>
          <p:nvSpPr>
            <p:cNvPr id="1279" name="모서리가 둥근 직사각형 127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0" name="모서리가 둥근 직사각형 127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1" name="모서리가 둥근 직사각형 128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2" name="모서리가 둥근 직사각형 128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83" name="그룹 1282"/>
          <p:cNvGrpSpPr/>
          <p:nvPr/>
        </p:nvGrpSpPr>
        <p:grpSpPr>
          <a:xfrm>
            <a:off x="7490660" y="5628989"/>
            <a:ext cx="538160" cy="100804"/>
            <a:chOff x="3538538" y="1077915"/>
            <a:chExt cx="538160" cy="100804"/>
          </a:xfrm>
        </p:grpSpPr>
        <p:sp>
          <p:nvSpPr>
            <p:cNvPr id="1284" name="모서리가 둥근 직사각형 12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5" name="모서리가 둥근 직사각형 12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6" name="모서리가 둥근 직사각형 12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7" name="모서리가 둥근 직사각형 128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88" name="그룹 1287"/>
          <p:cNvGrpSpPr/>
          <p:nvPr/>
        </p:nvGrpSpPr>
        <p:grpSpPr>
          <a:xfrm>
            <a:off x="7487853" y="5818793"/>
            <a:ext cx="538160" cy="100804"/>
            <a:chOff x="3538538" y="1077915"/>
            <a:chExt cx="538160" cy="100804"/>
          </a:xfrm>
        </p:grpSpPr>
        <p:sp>
          <p:nvSpPr>
            <p:cNvPr id="1289" name="모서리가 둥근 직사각형 12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0" name="모서리가 둥근 직사각형 12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1" name="모서리가 둥근 직사각형 12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2" name="모서리가 둥근 직사각형 129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93" name="그룹 1292"/>
          <p:cNvGrpSpPr/>
          <p:nvPr/>
        </p:nvGrpSpPr>
        <p:grpSpPr>
          <a:xfrm>
            <a:off x="7490039" y="6000009"/>
            <a:ext cx="538160" cy="100804"/>
            <a:chOff x="3538538" y="1077915"/>
            <a:chExt cx="538160" cy="100804"/>
          </a:xfrm>
        </p:grpSpPr>
        <p:sp>
          <p:nvSpPr>
            <p:cNvPr id="1294" name="모서리가 둥근 직사각형 129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5" name="모서리가 둥근 직사각형 129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6" name="모서리가 둥근 직사각형 129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7" name="모서리가 둥근 직사각형 129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98" name="그룹 1297"/>
          <p:cNvGrpSpPr/>
          <p:nvPr/>
        </p:nvGrpSpPr>
        <p:grpSpPr>
          <a:xfrm>
            <a:off x="7494852" y="6189813"/>
            <a:ext cx="538160" cy="100804"/>
            <a:chOff x="3538538" y="1077915"/>
            <a:chExt cx="538160" cy="100804"/>
          </a:xfrm>
        </p:grpSpPr>
        <p:sp>
          <p:nvSpPr>
            <p:cNvPr id="1299" name="모서리가 둥근 직사각형 129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0" name="모서리가 둥근 직사각형 129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1" name="모서리가 둥근 직사각형 130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2" name="모서리가 둥근 직사각형 130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03" name="TextBox 1302"/>
          <p:cNvSpPr txBox="1"/>
          <p:nvPr/>
        </p:nvSpPr>
        <p:spPr>
          <a:xfrm>
            <a:off x="8707372" y="4202385"/>
            <a:ext cx="76976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  B  C D</a:t>
            </a:r>
            <a:endParaRPr lang="ko-KR" altLang="en-US" sz="11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305" name="그룹 1304"/>
          <p:cNvGrpSpPr/>
          <p:nvPr/>
        </p:nvGrpSpPr>
        <p:grpSpPr>
          <a:xfrm>
            <a:off x="8855724" y="4513345"/>
            <a:ext cx="538160" cy="100804"/>
            <a:chOff x="3538538" y="1077915"/>
            <a:chExt cx="538160" cy="100804"/>
          </a:xfrm>
        </p:grpSpPr>
        <p:sp>
          <p:nvSpPr>
            <p:cNvPr id="1308" name="모서리가 둥근 직사각형 13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9" name="모서리가 둥근 직사각형 13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0" name="모서리가 둥근 직사각형 13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1" name="모서리가 둥근 직사각형 13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12" name="그룹 1311"/>
          <p:cNvGrpSpPr/>
          <p:nvPr/>
        </p:nvGrpSpPr>
        <p:grpSpPr>
          <a:xfrm>
            <a:off x="8859008" y="4692885"/>
            <a:ext cx="538160" cy="100804"/>
            <a:chOff x="3538538" y="1077915"/>
            <a:chExt cx="538160" cy="100804"/>
          </a:xfrm>
        </p:grpSpPr>
        <p:sp>
          <p:nvSpPr>
            <p:cNvPr id="1313" name="모서리가 둥근 직사각형 13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4" name="모서리가 둥근 직사각형 13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5" name="모서리가 둥근 직사각형 13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모서리가 둥근 직사각형 13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17" name="그룹 1316"/>
          <p:cNvGrpSpPr/>
          <p:nvPr/>
        </p:nvGrpSpPr>
        <p:grpSpPr>
          <a:xfrm>
            <a:off x="8856201" y="4882689"/>
            <a:ext cx="538160" cy="100804"/>
            <a:chOff x="3538538" y="1077915"/>
            <a:chExt cx="538160" cy="100804"/>
          </a:xfrm>
        </p:grpSpPr>
        <p:sp>
          <p:nvSpPr>
            <p:cNvPr id="1318" name="모서리가 둥근 직사각형 131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9" name="모서리가 둥근 직사각형 131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0" name="모서리가 둥근 직사각형 131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1" name="모서리가 둥근 직사각형 132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22" name="그룹 1321"/>
          <p:cNvGrpSpPr/>
          <p:nvPr/>
        </p:nvGrpSpPr>
        <p:grpSpPr>
          <a:xfrm>
            <a:off x="8858387" y="5063905"/>
            <a:ext cx="538160" cy="100804"/>
            <a:chOff x="3538538" y="1077915"/>
            <a:chExt cx="538160" cy="100804"/>
          </a:xfrm>
        </p:grpSpPr>
        <p:sp>
          <p:nvSpPr>
            <p:cNvPr id="1323" name="모서리가 둥근 직사각형 132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4" name="모서리가 둥근 직사각형 132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5" name="모서리가 둥근 직사각형 132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6" name="모서리가 둥근 직사각형 132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27" name="그룹 1326"/>
          <p:cNvGrpSpPr/>
          <p:nvPr/>
        </p:nvGrpSpPr>
        <p:grpSpPr>
          <a:xfrm>
            <a:off x="8863200" y="5253709"/>
            <a:ext cx="538160" cy="100804"/>
            <a:chOff x="3538538" y="1077915"/>
            <a:chExt cx="538160" cy="100804"/>
          </a:xfrm>
        </p:grpSpPr>
        <p:sp>
          <p:nvSpPr>
            <p:cNvPr id="1328" name="모서리가 둥근 직사각형 13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9" name="모서리가 둥근 직사각형 13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0" name="모서리가 둥근 직사각형 13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1" name="모서리가 둥근 직사각형 13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32" name="그룹 1331"/>
          <p:cNvGrpSpPr/>
          <p:nvPr/>
        </p:nvGrpSpPr>
        <p:grpSpPr>
          <a:xfrm>
            <a:off x="8855528" y="5449449"/>
            <a:ext cx="538160" cy="100804"/>
            <a:chOff x="3538538" y="1077915"/>
            <a:chExt cx="538160" cy="100804"/>
          </a:xfrm>
        </p:grpSpPr>
        <p:sp>
          <p:nvSpPr>
            <p:cNvPr id="1333" name="모서리가 둥근 직사각형 13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4" name="모서리가 둥근 직사각형 133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5" name="모서리가 둥근 직사각형 13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6" name="모서리가 둥근 직사각형 133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37" name="그룹 1336"/>
          <p:cNvGrpSpPr/>
          <p:nvPr/>
        </p:nvGrpSpPr>
        <p:grpSpPr>
          <a:xfrm>
            <a:off x="8858812" y="5628989"/>
            <a:ext cx="538160" cy="100804"/>
            <a:chOff x="3538538" y="1077915"/>
            <a:chExt cx="538160" cy="100804"/>
          </a:xfrm>
        </p:grpSpPr>
        <p:sp>
          <p:nvSpPr>
            <p:cNvPr id="1338" name="모서리가 둥근 직사각형 13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9" name="모서리가 둥근 직사각형 133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0" name="모서리가 둥근 직사각형 133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1" name="모서리가 둥근 직사각형 134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42" name="그룹 1341"/>
          <p:cNvGrpSpPr/>
          <p:nvPr/>
        </p:nvGrpSpPr>
        <p:grpSpPr>
          <a:xfrm>
            <a:off x="8856005" y="5818793"/>
            <a:ext cx="538160" cy="100804"/>
            <a:chOff x="3538538" y="1077915"/>
            <a:chExt cx="538160" cy="100804"/>
          </a:xfrm>
        </p:grpSpPr>
        <p:sp>
          <p:nvSpPr>
            <p:cNvPr id="1343" name="모서리가 둥근 직사각형 134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4" name="모서리가 둥근 직사각형 134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5" name="모서리가 둥근 직사각형 134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6" name="모서리가 둥근 직사각형 134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47" name="그룹 1346"/>
          <p:cNvGrpSpPr/>
          <p:nvPr/>
        </p:nvGrpSpPr>
        <p:grpSpPr>
          <a:xfrm>
            <a:off x="8858191" y="6000009"/>
            <a:ext cx="538160" cy="100804"/>
            <a:chOff x="3538538" y="1077915"/>
            <a:chExt cx="538160" cy="100804"/>
          </a:xfrm>
        </p:grpSpPr>
        <p:sp>
          <p:nvSpPr>
            <p:cNvPr id="1348" name="모서리가 둥근 직사각형 134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9" name="모서리가 둥근 직사각형 134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0" name="모서리가 둥근 직사각형 134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1" name="모서리가 둥근 직사각형 135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52" name="그룹 1351"/>
          <p:cNvGrpSpPr/>
          <p:nvPr/>
        </p:nvGrpSpPr>
        <p:grpSpPr>
          <a:xfrm>
            <a:off x="8863004" y="6189813"/>
            <a:ext cx="538160" cy="100804"/>
            <a:chOff x="3538538" y="1077915"/>
            <a:chExt cx="538160" cy="100804"/>
          </a:xfrm>
        </p:grpSpPr>
        <p:sp>
          <p:nvSpPr>
            <p:cNvPr id="1353" name="모서리가 둥근 직사각형 13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4" name="모서리가 둥근 직사각형 13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5" name="모서리가 둥근 직사각형 13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56" name="모서리가 둥근 직사각형 135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57" name="TextBox 1356"/>
          <p:cNvSpPr txBox="1"/>
          <p:nvPr/>
        </p:nvSpPr>
        <p:spPr>
          <a:xfrm>
            <a:off x="3189020" y="3885024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721" name="TextBox 720"/>
          <p:cNvSpPr txBox="1"/>
          <p:nvPr/>
        </p:nvSpPr>
        <p:spPr>
          <a:xfrm>
            <a:off x="155734" y="4305550"/>
            <a:ext cx="298526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나와 있는 대로 일의 자리부터 쓰고 </a:t>
            </a:r>
            <a:r>
              <a:rPr lang="ko-KR" altLang="en-US" sz="12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해주세요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진하게 꽉 채워서 해주세요</a:t>
            </a:r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2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12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2" name="직사각형 721">
            <a:extLst>
              <a:ext uri="{FF2B5EF4-FFF2-40B4-BE49-F238E27FC236}">
                <a16:creationId xmlns:a16="http://schemas.microsoft.com/office/drawing/2014/main" id="{6FF3BD5B-1AC4-4E57-AC96-7C6C9C424CDA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3" name="직사각형 722">
            <a:extLst>
              <a:ext uri="{FF2B5EF4-FFF2-40B4-BE49-F238E27FC236}">
                <a16:creationId xmlns:a16="http://schemas.microsoft.com/office/drawing/2014/main" id="{12313F57-0812-48DB-B6A6-7C0352C982B5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4" name="직사각형 723">
            <a:extLst>
              <a:ext uri="{FF2B5EF4-FFF2-40B4-BE49-F238E27FC236}">
                <a16:creationId xmlns:a16="http://schemas.microsoft.com/office/drawing/2014/main" id="{26398510-0D6E-4D7F-99BC-879F7A69E4FC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5" name="직사각형 724">
            <a:extLst>
              <a:ext uri="{FF2B5EF4-FFF2-40B4-BE49-F238E27FC236}">
                <a16:creationId xmlns:a16="http://schemas.microsoft.com/office/drawing/2014/main" id="{2DF6D2AB-B003-45E5-A778-A704F62C8D34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직사각형 725">
            <a:extLst>
              <a:ext uri="{FF2B5EF4-FFF2-40B4-BE49-F238E27FC236}">
                <a16:creationId xmlns:a16="http://schemas.microsoft.com/office/drawing/2014/main" id="{5B2B2B7E-9D3C-4AB9-9FCE-6C24A8EB7157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직사각형 726">
            <a:extLst>
              <a:ext uri="{FF2B5EF4-FFF2-40B4-BE49-F238E27FC236}">
                <a16:creationId xmlns:a16="http://schemas.microsoft.com/office/drawing/2014/main" id="{0E5B8A52-E024-4243-8513-EF19F16741AF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직사각형 727">
            <a:extLst>
              <a:ext uri="{FF2B5EF4-FFF2-40B4-BE49-F238E27FC236}">
                <a16:creationId xmlns:a16="http://schemas.microsoft.com/office/drawing/2014/main" id="{3CB6A4DF-B767-450C-AE7C-41314D4E7841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직사각형 728">
            <a:extLst>
              <a:ext uri="{FF2B5EF4-FFF2-40B4-BE49-F238E27FC236}">
                <a16:creationId xmlns:a16="http://schemas.microsoft.com/office/drawing/2014/main" id="{F60E487E-E158-4FA7-ACD0-FD50DD17F9D1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9432470D-0DB5-4C85-B983-644AC6A9980C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3152701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385">
            <a:extLst>
              <a:ext uri="{FF2B5EF4-FFF2-40B4-BE49-F238E27FC236}">
                <a16:creationId xmlns:a16="http://schemas.microsoft.com/office/drawing/2014/main" id="{34689A22-83A9-4886-82FF-0CF8CBC8505C}"/>
              </a:ext>
            </a:extLst>
          </p:cNvPr>
          <p:cNvSpPr/>
          <p:nvPr/>
        </p:nvSpPr>
        <p:spPr>
          <a:xfrm>
            <a:off x="566202" y="483995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1CBE661-E785-48CA-A4DA-32636EBDC3AA}"/>
              </a:ext>
            </a:extLst>
          </p:cNvPr>
          <p:cNvCxnSpPr/>
          <p:nvPr/>
        </p:nvCxnSpPr>
        <p:spPr>
          <a:xfrm>
            <a:off x="566202" y="71906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94B82378-90AD-4624-801A-519FEE77A535}"/>
              </a:ext>
            </a:extLst>
          </p:cNvPr>
          <p:cNvCxnSpPr/>
          <p:nvPr/>
        </p:nvCxnSpPr>
        <p:spPr>
          <a:xfrm>
            <a:off x="1036350" y="483995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79783A2-EB61-4A02-A929-5D5FC65641D1}"/>
              </a:ext>
            </a:extLst>
          </p:cNvPr>
          <p:cNvCxnSpPr/>
          <p:nvPr/>
        </p:nvCxnSpPr>
        <p:spPr>
          <a:xfrm>
            <a:off x="560512" y="90969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1DD27D7D-5EEA-4506-98DC-C7BA8AC66383}"/>
              </a:ext>
            </a:extLst>
          </p:cNvPr>
          <p:cNvCxnSpPr/>
          <p:nvPr/>
        </p:nvCxnSpPr>
        <p:spPr>
          <a:xfrm>
            <a:off x="560512" y="117016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A38B1776-D944-4535-B12D-2BE283DC6AEA}"/>
              </a:ext>
            </a:extLst>
          </p:cNvPr>
          <p:cNvCxnSpPr/>
          <p:nvPr/>
        </p:nvCxnSpPr>
        <p:spPr>
          <a:xfrm>
            <a:off x="562670" y="120826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86977463-AECB-472B-AF70-ABDC4F673CEC}"/>
              </a:ext>
            </a:extLst>
          </p:cNvPr>
          <p:cNvCxnSpPr/>
          <p:nvPr/>
        </p:nvCxnSpPr>
        <p:spPr>
          <a:xfrm>
            <a:off x="718602" y="91591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4BF0CB92-0B97-453D-AB1F-247DEA8E52CD}"/>
              </a:ext>
            </a:extLst>
          </p:cNvPr>
          <p:cNvCxnSpPr/>
          <p:nvPr/>
        </p:nvCxnSpPr>
        <p:spPr>
          <a:xfrm>
            <a:off x="876977" y="91400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B3D1AAC7-68C6-465F-8D35-714D75588F84}"/>
              </a:ext>
            </a:extLst>
          </p:cNvPr>
          <p:cNvCxnSpPr/>
          <p:nvPr/>
        </p:nvCxnSpPr>
        <p:spPr>
          <a:xfrm>
            <a:off x="1035352" y="91185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BEAF9763-4FD0-4F10-82B4-01D8433C3627}"/>
              </a:ext>
            </a:extLst>
          </p:cNvPr>
          <p:cNvCxnSpPr/>
          <p:nvPr/>
        </p:nvCxnSpPr>
        <p:spPr>
          <a:xfrm>
            <a:off x="1193726" y="91185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A8FBDF0F-22A2-4116-BB3C-BE6255300EBF}"/>
              </a:ext>
            </a:extLst>
          </p:cNvPr>
          <p:cNvCxnSpPr/>
          <p:nvPr/>
        </p:nvCxnSpPr>
        <p:spPr>
          <a:xfrm>
            <a:off x="1356132" y="91388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9D7FBFAA-A5B0-484E-9B93-377895DCFD03}"/>
              </a:ext>
            </a:extLst>
          </p:cNvPr>
          <p:cNvCxnSpPr/>
          <p:nvPr/>
        </p:nvCxnSpPr>
        <p:spPr>
          <a:xfrm>
            <a:off x="1515684" y="90969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120C8D98-DA9A-4181-872E-9DCAD73E1C6F}"/>
              </a:ext>
            </a:extLst>
          </p:cNvPr>
          <p:cNvCxnSpPr/>
          <p:nvPr/>
        </p:nvCxnSpPr>
        <p:spPr>
          <a:xfrm>
            <a:off x="1675236" y="91604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81349C4B-5A42-4F16-817A-4248FE10FBD2}"/>
              </a:ext>
            </a:extLst>
          </p:cNvPr>
          <p:cNvCxnSpPr/>
          <p:nvPr/>
        </p:nvCxnSpPr>
        <p:spPr>
          <a:xfrm>
            <a:off x="1834788" y="91820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D22D318C-D01A-40CD-B76F-7D1A71063758}"/>
              </a:ext>
            </a:extLst>
          </p:cNvPr>
          <p:cNvCxnSpPr/>
          <p:nvPr/>
        </p:nvCxnSpPr>
        <p:spPr>
          <a:xfrm>
            <a:off x="1231469" y="1037834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B2963E58-0ED4-4890-AD5F-0AC2782B0DC9}"/>
              </a:ext>
            </a:extLst>
          </p:cNvPr>
          <p:cNvCxnSpPr/>
          <p:nvPr/>
        </p:nvCxnSpPr>
        <p:spPr>
          <a:xfrm>
            <a:off x="1232399" y="249069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C6229BCC-06EF-4C62-B4B9-25B95A6CC0C8}"/>
              </a:ext>
            </a:extLst>
          </p:cNvPr>
          <p:cNvSpPr txBox="1"/>
          <p:nvPr/>
        </p:nvSpPr>
        <p:spPr>
          <a:xfrm>
            <a:off x="548857" y="483995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A07DD8BE-1A0E-4D39-8F3C-B50A754EB9B4}"/>
              </a:ext>
            </a:extLst>
          </p:cNvPr>
          <p:cNvGrpSpPr/>
          <p:nvPr/>
        </p:nvGrpSpPr>
        <p:grpSpPr>
          <a:xfrm>
            <a:off x="1886965" y="1260718"/>
            <a:ext cx="59531" cy="2482172"/>
            <a:chOff x="3046626" y="1827124"/>
            <a:chExt cx="59531" cy="2482172"/>
          </a:xfrm>
        </p:grpSpPr>
        <p:sp>
          <p:nvSpPr>
            <p:cNvPr id="22" name="모서리가 둥근 직사각형 530">
              <a:extLst>
                <a:ext uri="{FF2B5EF4-FFF2-40B4-BE49-F238E27FC236}">
                  <a16:creationId xmlns:a16="http://schemas.microsoft.com/office/drawing/2014/main" id="{D34EF37B-54D2-4447-B72B-2A63E3BEC37A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531">
              <a:extLst>
                <a:ext uri="{FF2B5EF4-FFF2-40B4-BE49-F238E27FC236}">
                  <a16:creationId xmlns:a16="http://schemas.microsoft.com/office/drawing/2014/main" id="{F277FA88-C92A-4125-8B09-C222E577BBBD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532">
              <a:extLst>
                <a:ext uri="{FF2B5EF4-FFF2-40B4-BE49-F238E27FC236}">
                  <a16:creationId xmlns:a16="http://schemas.microsoft.com/office/drawing/2014/main" id="{38BB0922-276A-4466-BA32-EFC9CCDCB654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533">
              <a:extLst>
                <a:ext uri="{FF2B5EF4-FFF2-40B4-BE49-F238E27FC236}">
                  <a16:creationId xmlns:a16="http://schemas.microsoft.com/office/drawing/2014/main" id="{605BE939-BCAF-444D-8C71-94718EDB93EB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534">
              <a:extLst>
                <a:ext uri="{FF2B5EF4-FFF2-40B4-BE49-F238E27FC236}">
                  <a16:creationId xmlns:a16="http://schemas.microsoft.com/office/drawing/2014/main" id="{289A12D4-8548-4E68-8484-BE158724A0C2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535">
              <a:extLst>
                <a:ext uri="{FF2B5EF4-FFF2-40B4-BE49-F238E27FC236}">
                  <a16:creationId xmlns:a16="http://schemas.microsoft.com/office/drawing/2014/main" id="{91633199-4BC6-4E96-A647-D1702143B975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536">
              <a:extLst>
                <a:ext uri="{FF2B5EF4-FFF2-40B4-BE49-F238E27FC236}">
                  <a16:creationId xmlns:a16="http://schemas.microsoft.com/office/drawing/2014/main" id="{E6B9B57C-5FA4-4B9B-85C6-CD212D0A7F27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537">
              <a:extLst>
                <a:ext uri="{FF2B5EF4-FFF2-40B4-BE49-F238E27FC236}">
                  <a16:creationId xmlns:a16="http://schemas.microsoft.com/office/drawing/2014/main" id="{92BB7F95-E164-4044-B62E-266646596B09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538">
              <a:extLst>
                <a:ext uri="{FF2B5EF4-FFF2-40B4-BE49-F238E27FC236}">
                  <a16:creationId xmlns:a16="http://schemas.microsoft.com/office/drawing/2014/main" id="{CBB7CD49-41A8-451F-8B97-523C42D22A78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539">
              <a:extLst>
                <a:ext uri="{FF2B5EF4-FFF2-40B4-BE49-F238E27FC236}">
                  <a16:creationId xmlns:a16="http://schemas.microsoft.com/office/drawing/2014/main" id="{E464E604-2522-45D4-86C8-48ABAC45035A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E4D6C0E2-B95A-4254-B6B2-744A3253D6E3}"/>
              </a:ext>
            </a:extLst>
          </p:cNvPr>
          <p:cNvGrpSpPr/>
          <p:nvPr/>
        </p:nvGrpSpPr>
        <p:grpSpPr>
          <a:xfrm>
            <a:off x="1727637" y="1260718"/>
            <a:ext cx="59531" cy="2482172"/>
            <a:chOff x="3046626" y="1827124"/>
            <a:chExt cx="59531" cy="2482172"/>
          </a:xfrm>
        </p:grpSpPr>
        <p:sp>
          <p:nvSpPr>
            <p:cNvPr id="33" name="모서리가 둥근 직사각형 541">
              <a:extLst>
                <a:ext uri="{FF2B5EF4-FFF2-40B4-BE49-F238E27FC236}">
                  <a16:creationId xmlns:a16="http://schemas.microsoft.com/office/drawing/2014/main" id="{975A1D83-8A8B-485D-BD64-7FE680E7D36B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4" name="모서리가 둥근 직사각형 542">
              <a:extLst>
                <a:ext uri="{FF2B5EF4-FFF2-40B4-BE49-F238E27FC236}">
                  <a16:creationId xmlns:a16="http://schemas.microsoft.com/office/drawing/2014/main" id="{D7BB0D7F-1F0C-4ED7-BC7D-AE00BE126235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543">
              <a:extLst>
                <a:ext uri="{FF2B5EF4-FFF2-40B4-BE49-F238E27FC236}">
                  <a16:creationId xmlns:a16="http://schemas.microsoft.com/office/drawing/2014/main" id="{F632B3F1-3FFC-4627-B2AF-BA9EB8AE61C9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544">
              <a:extLst>
                <a:ext uri="{FF2B5EF4-FFF2-40B4-BE49-F238E27FC236}">
                  <a16:creationId xmlns:a16="http://schemas.microsoft.com/office/drawing/2014/main" id="{65EAAB75-CECF-4B7A-AEA8-3A653956697A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545">
              <a:extLst>
                <a:ext uri="{FF2B5EF4-FFF2-40B4-BE49-F238E27FC236}">
                  <a16:creationId xmlns:a16="http://schemas.microsoft.com/office/drawing/2014/main" id="{F773B326-FEF6-4210-92EF-ACB2FAEE7B7C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546">
              <a:extLst>
                <a:ext uri="{FF2B5EF4-FFF2-40B4-BE49-F238E27FC236}">
                  <a16:creationId xmlns:a16="http://schemas.microsoft.com/office/drawing/2014/main" id="{BAE3F118-4BB4-49B3-9FC5-ED9751EC330D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모서리가 둥근 직사각형 547">
              <a:extLst>
                <a:ext uri="{FF2B5EF4-FFF2-40B4-BE49-F238E27FC236}">
                  <a16:creationId xmlns:a16="http://schemas.microsoft.com/office/drawing/2014/main" id="{29265664-00BC-448E-BF67-94F31598FA2F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모서리가 둥근 직사각형 548">
              <a:extLst>
                <a:ext uri="{FF2B5EF4-FFF2-40B4-BE49-F238E27FC236}">
                  <a16:creationId xmlns:a16="http://schemas.microsoft.com/office/drawing/2014/main" id="{2A3DAF4A-73AC-49CC-BEFB-77C8767D2D1A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549">
              <a:extLst>
                <a:ext uri="{FF2B5EF4-FFF2-40B4-BE49-F238E27FC236}">
                  <a16:creationId xmlns:a16="http://schemas.microsoft.com/office/drawing/2014/main" id="{9838FA5C-BB75-4672-AC85-CFC6177BD3FA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550">
              <a:extLst>
                <a:ext uri="{FF2B5EF4-FFF2-40B4-BE49-F238E27FC236}">
                  <a16:creationId xmlns:a16="http://schemas.microsoft.com/office/drawing/2014/main" id="{BA5DD47A-C83A-4F47-8CB3-9903265D80EF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A77F1C41-4EF3-49FC-89E3-6AEEBC9A6671}"/>
              </a:ext>
            </a:extLst>
          </p:cNvPr>
          <p:cNvGrpSpPr/>
          <p:nvPr/>
        </p:nvGrpSpPr>
        <p:grpSpPr>
          <a:xfrm>
            <a:off x="1568308" y="1260718"/>
            <a:ext cx="59531" cy="2482172"/>
            <a:chOff x="3046626" y="1827124"/>
            <a:chExt cx="59531" cy="2482172"/>
          </a:xfrm>
        </p:grpSpPr>
        <p:sp>
          <p:nvSpPr>
            <p:cNvPr id="44" name="모서리가 둥근 직사각형 552">
              <a:extLst>
                <a:ext uri="{FF2B5EF4-FFF2-40B4-BE49-F238E27FC236}">
                  <a16:creationId xmlns:a16="http://schemas.microsoft.com/office/drawing/2014/main" id="{248B090A-4E10-4687-B123-29591635EE81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" name="모서리가 둥근 직사각형 553">
              <a:extLst>
                <a:ext uri="{FF2B5EF4-FFF2-40B4-BE49-F238E27FC236}">
                  <a16:creationId xmlns:a16="http://schemas.microsoft.com/office/drawing/2014/main" id="{77CB7EFE-3D3A-4BB0-A83F-3F4A70F5274F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" name="모서리가 둥근 직사각형 554">
              <a:extLst>
                <a:ext uri="{FF2B5EF4-FFF2-40B4-BE49-F238E27FC236}">
                  <a16:creationId xmlns:a16="http://schemas.microsoft.com/office/drawing/2014/main" id="{23319D8C-BFFD-4428-B423-8379E73F2E40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555">
              <a:extLst>
                <a:ext uri="{FF2B5EF4-FFF2-40B4-BE49-F238E27FC236}">
                  <a16:creationId xmlns:a16="http://schemas.microsoft.com/office/drawing/2014/main" id="{C728399E-8E7A-4055-81A3-9A8691D64660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556">
              <a:extLst>
                <a:ext uri="{FF2B5EF4-FFF2-40B4-BE49-F238E27FC236}">
                  <a16:creationId xmlns:a16="http://schemas.microsoft.com/office/drawing/2014/main" id="{246D3629-D9FD-45D0-A60E-8642E39189EE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557">
              <a:extLst>
                <a:ext uri="{FF2B5EF4-FFF2-40B4-BE49-F238E27FC236}">
                  <a16:creationId xmlns:a16="http://schemas.microsoft.com/office/drawing/2014/main" id="{EDDFF7B2-1D80-4CEB-9F9E-597095474359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558">
              <a:extLst>
                <a:ext uri="{FF2B5EF4-FFF2-40B4-BE49-F238E27FC236}">
                  <a16:creationId xmlns:a16="http://schemas.microsoft.com/office/drawing/2014/main" id="{B486B8D5-AC44-4503-B725-5D4E0AF011B4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모서리가 둥근 직사각형 559">
              <a:extLst>
                <a:ext uri="{FF2B5EF4-FFF2-40B4-BE49-F238E27FC236}">
                  <a16:creationId xmlns:a16="http://schemas.microsoft.com/office/drawing/2014/main" id="{4A724454-640E-44B0-9208-D6C42BCD2138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모서리가 둥근 직사각형 560">
              <a:extLst>
                <a:ext uri="{FF2B5EF4-FFF2-40B4-BE49-F238E27FC236}">
                  <a16:creationId xmlns:a16="http://schemas.microsoft.com/office/drawing/2014/main" id="{92C991F0-5509-48CE-A67B-98043BBFDD7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61">
              <a:extLst>
                <a:ext uri="{FF2B5EF4-FFF2-40B4-BE49-F238E27FC236}">
                  <a16:creationId xmlns:a16="http://schemas.microsoft.com/office/drawing/2014/main" id="{F93CA386-EFDD-4762-88F6-BDBB2FB6A35E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A3EB9DF7-6E0D-4525-8F1A-6A9011EEEC53}"/>
              </a:ext>
            </a:extLst>
          </p:cNvPr>
          <p:cNvGrpSpPr/>
          <p:nvPr/>
        </p:nvGrpSpPr>
        <p:grpSpPr>
          <a:xfrm>
            <a:off x="1408979" y="1260718"/>
            <a:ext cx="59531" cy="2482172"/>
            <a:chOff x="3046626" y="1827124"/>
            <a:chExt cx="59531" cy="2482172"/>
          </a:xfrm>
        </p:grpSpPr>
        <p:sp>
          <p:nvSpPr>
            <p:cNvPr id="55" name="모서리가 둥근 직사각형 563">
              <a:extLst>
                <a:ext uri="{FF2B5EF4-FFF2-40B4-BE49-F238E27FC236}">
                  <a16:creationId xmlns:a16="http://schemas.microsoft.com/office/drawing/2014/main" id="{559025FE-E7EB-49AC-A866-71916E17DCF3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64">
              <a:extLst>
                <a:ext uri="{FF2B5EF4-FFF2-40B4-BE49-F238E27FC236}">
                  <a16:creationId xmlns:a16="http://schemas.microsoft.com/office/drawing/2014/main" id="{C434F30A-FD6D-4F2A-AD91-BB0D23EB693D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" name="모서리가 둥근 직사각형 565">
              <a:extLst>
                <a:ext uri="{FF2B5EF4-FFF2-40B4-BE49-F238E27FC236}">
                  <a16:creationId xmlns:a16="http://schemas.microsoft.com/office/drawing/2014/main" id="{38B7AEF8-F1CA-43EB-967E-69C609844A3B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" name="모서리가 둥근 직사각형 566">
              <a:extLst>
                <a:ext uri="{FF2B5EF4-FFF2-40B4-BE49-F238E27FC236}">
                  <a16:creationId xmlns:a16="http://schemas.microsoft.com/office/drawing/2014/main" id="{8E2BB15A-2AA4-4AAA-B409-1CFFF4C16A7C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67">
              <a:extLst>
                <a:ext uri="{FF2B5EF4-FFF2-40B4-BE49-F238E27FC236}">
                  <a16:creationId xmlns:a16="http://schemas.microsoft.com/office/drawing/2014/main" id="{5A51B632-A2F2-4443-B18B-2DCDAF529C63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68">
              <a:extLst>
                <a:ext uri="{FF2B5EF4-FFF2-40B4-BE49-F238E27FC236}">
                  <a16:creationId xmlns:a16="http://schemas.microsoft.com/office/drawing/2014/main" id="{EEDE7711-B3FA-4909-94AB-572AB1379A34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569">
              <a:extLst>
                <a:ext uri="{FF2B5EF4-FFF2-40B4-BE49-F238E27FC236}">
                  <a16:creationId xmlns:a16="http://schemas.microsoft.com/office/drawing/2014/main" id="{39273A3A-FE9F-4777-8779-D5074344F66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570">
              <a:extLst>
                <a:ext uri="{FF2B5EF4-FFF2-40B4-BE49-F238E27FC236}">
                  <a16:creationId xmlns:a16="http://schemas.microsoft.com/office/drawing/2014/main" id="{21C6A4B4-7826-4811-A577-F7857B40DCF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모서리가 둥근 직사각형 571">
              <a:extLst>
                <a:ext uri="{FF2B5EF4-FFF2-40B4-BE49-F238E27FC236}">
                  <a16:creationId xmlns:a16="http://schemas.microsoft.com/office/drawing/2014/main" id="{223057C1-BB51-4531-9720-39EA8F962DAB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모서리가 둥근 직사각형 572">
              <a:extLst>
                <a:ext uri="{FF2B5EF4-FFF2-40B4-BE49-F238E27FC236}">
                  <a16:creationId xmlns:a16="http://schemas.microsoft.com/office/drawing/2014/main" id="{5A073DC9-24FC-45D7-BFD7-8FF67CD5FEF1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7FD69F39-31E7-442E-8B8B-338B75D38BBB}"/>
              </a:ext>
            </a:extLst>
          </p:cNvPr>
          <p:cNvGrpSpPr/>
          <p:nvPr/>
        </p:nvGrpSpPr>
        <p:grpSpPr>
          <a:xfrm>
            <a:off x="1086921" y="1260718"/>
            <a:ext cx="59531" cy="2482172"/>
            <a:chOff x="3046626" y="1827124"/>
            <a:chExt cx="59531" cy="2482172"/>
          </a:xfrm>
        </p:grpSpPr>
        <p:sp>
          <p:nvSpPr>
            <p:cNvPr id="66" name="모서리가 둥근 직사각형 574">
              <a:extLst>
                <a:ext uri="{FF2B5EF4-FFF2-40B4-BE49-F238E27FC236}">
                  <a16:creationId xmlns:a16="http://schemas.microsoft.com/office/drawing/2014/main" id="{1338420A-6D0D-4516-B6E2-5E224FC873B6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575">
              <a:extLst>
                <a:ext uri="{FF2B5EF4-FFF2-40B4-BE49-F238E27FC236}">
                  <a16:creationId xmlns:a16="http://schemas.microsoft.com/office/drawing/2014/main" id="{1B42F365-89A8-4CCC-983D-E99B897232B1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576">
              <a:extLst>
                <a:ext uri="{FF2B5EF4-FFF2-40B4-BE49-F238E27FC236}">
                  <a16:creationId xmlns:a16="http://schemas.microsoft.com/office/drawing/2014/main" id="{11685E95-ED43-4DC7-BE87-692ECEBD45EC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9" name="모서리가 둥근 직사각형 577">
              <a:extLst>
                <a:ext uri="{FF2B5EF4-FFF2-40B4-BE49-F238E27FC236}">
                  <a16:creationId xmlns:a16="http://schemas.microsoft.com/office/drawing/2014/main" id="{767BDCC0-5F62-44F0-83DD-7031CBA81E6E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" name="모서리가 둥근 직사각형 578">
              <a:extLst>
                <a:ext uri="{FF2B5EF4-FFF2-40B4-BE49-F238E27FC236}">
                  <a16:creationId xmlns:a16="http://schemas.microsoft.com/office/drawing/2014/main" id="{4B39B790-4AC8-4A79-B5EA-63D1F3893F1B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" name="모서리가 둥근 직사각형 579">
              <a:extLst>
                <a:ext uri="{FF2B5EF4-FFF2-40B4-BE49-F238E27FC236}">
                  <a16:creationId xmlns:a16="http://schemas.microsoft.com/office/drawing/2014/main" id="{39FF5E71-A09B-4D95-8459-D4B8A1C05A72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" name="모서리가 둥근 직사각형 580">
              <a:extLst>
                <a:ext uri="{FF2B5EF4-FFF2-40B4-BE49-F238E27FC236}">
                  <a16:creationId xmlns:a16="http://schemas.microsoft.com/office/drawing/2014/main" id="{202F1098-06DB-41CA-8A7F-7B8921276836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" name="모서리가 둥근 직사각형 581">
              <a:extLst>
                <a:ext uri="{FF2B5EF4-FFF2-40B4-BE49-F238E27FC236}">
                  <a16:creationId xmlns:a16="http://schemas.microsoft.com/office/drawing/2014/main" id="{36E101F4-AE72-4064-A9DF-11F7F5F1D16B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" name="모서리가 둥근 직사각형 582">
              <a:extLst>
                <a:ext uri="{FF2B5EF4-FFF2-40B4-BE49-F238E27FC236}">
                  <a16:creationId xmlns:a16="http://schemas.microsoft.com/office/drawing/2014/main" id="{D92F4C1D-4EA7-4F2C-B853-B58188FE60CC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" name="모서리가 둥근 직사각형 583">
              <a:extLst>
                <a:ext uri="{FF2B5EF4-FFF2-40B4-BE49-F238E27FC236}">
                  <a16:creationId xmlns:a16="http://schemas.microsoft.com/office/drawing/2014/main" id="{6C35461E-1796-47F5-9241-EA422065953F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760A6A61-D63D-4E5F-A500-67E8985CDDEE}"/>
              </a:ext>
            </a:extLst>
          </p:cNvPr>
          <p:cNvGrpSpPr/>
          <p:nvPr/>
        </p:nvGrpSpPr>
        <p:grpSpPr>
          <a:xfrm>
            <a:off x="922617" y="1260718"/>
            <a:ext cx="59531" cy="2482172"/>
            <a:chOff x="3046626" y="1827124"/>
            <a:chExt cx="59531" cy="2482172"/>
          </a:xfrm>
        </p:grpSpPr>
        <p:sp>
          <p:nvSpPr>
            <p:cNvPr id="77" name="모서리가 둥근 직사각형 585">
              <a:extLst>
                <a:ext uri="{FF2B5EF4-FFF2-40B4-BE49-F238E27FC236}">
                  <a16:creationId xmlns:a16="http://schemas.microsoft.com/office/drawing/2014/main" id="{7037D75F-EEC1-4098-AFC2-C7696928AE2F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" name="모서리가 둥근 직사각형 586">
              <a:extLst>
                <a:ext uri="{FF2B5EF4-FFF2-40B4-BE49-F238E27FC236}">
                  <a16:creationId xmlns:a16="http://schemas.microsoft.com/office/drawing/2014/main" id="{4280769C-F1F5-404F-AB00-A28CADCD208C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" name="모서리가 둥근 직사각형 587">
              <a:extLst>
                <a:ext uri="{FF2B5EF4-FFF2-40B4-BE49-F238E27FC236}">
                  <a16:creationId xmlns:a16="http://schemas.microsoft.com/office/drawing/2014/main" id="{8FC47BEA-1642-4775-81E3-31229B28D3A1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" name="모서리가 둥근 직사각형 588">
              <a:extLst>
                <a:ext uri="{FF2B5EF4-FFF2-40B4-BE49-F238E27FC236}">
                  <a16:creationId xmlns:a16="http://schemas.microsoft.com/office/drawing/2014/main" id="{26EB95CA-7F9B-41B7-A6C1-E83CDDF3D756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" name="모서리가 둥근 직사각형 589">
              <a:extLst>
                <a:ext uri="{FF2B5EF4-FFF2-40B4-BE49-F238E27FC236}">
                  <a16:creationId xmlns:a16="http://schemas.microsoft.com/office/drawing/2014/main" id="{13AFF8BA-E018-4036-902B-69A20A4249C8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" name="모서리가 둥근 직사각형 590">
              <a:extLst>
                <a:ext uri="{FF2B5EF4-FFF2-40B4-BE49-F238E27FC236}">
                  <a16:creationId xmlns:a16="http://schemas.microsoft.com/office/drawing/2014/main" id="{7418124A-5452-4ADB-8E94-063AB42BC5A6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" name="모서리가 둥근 직사각형 591">
              <a:extLst>
                <a:ext uri="{FF2B5EF4-FFF2-40B4-BE49-F238E27FC236}">
                  <a16:creationId xmlns:a16="http://schemas.microsoft.com/office/drawing/2014/main" id="{E93C7FD1-D97C-494C-B88B-5A5C1B56E849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" name="모서리가 둥근 직사각형 592">
              <a:extLst>
                <a:ext uri="{FF2B5EF4-FFF2-40B4-BE49-F238E27FC236}">
                  <a16:creationId xmlns:a16="http://schemas.microsoft.com/office/drawing/2014/main" id="{05590252-B873-4FB2-ABA1-3A48C24EB0F6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" name="모서리가 둥근 직사각형 593">
              <a:extLst>
                <a:ext uri="{FF2B5EF4-FFF2-40B4-BE49-F238E27FC236}">
                  <a16:creationId xmlns:a16="http://schemas.microsoft.com/office/drawing/2014/main" id="{34643077-5A7E-418C-B3B5-709C4B37E37C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" name="모서리가 둥근 직사각형 594">
              <a:extLst>
                <a:ext uri="{FF2B5EF4-FFF2-40B4-BE49-F238E27FC236}">
                  <a16:creationId xmlns:a16="http://schemas.microsoft.com/office/drawing/2014/main" id="{3941A2A8-F53C-469C-B09F-8EBD7E2173C9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BF188531-9A12-4E85-9329-5ADD1888D3A6}"/>
              </a:ext>
            </a:extLst>
          </p:cNvPr>
          <p:cNvGrpSpPr/>
          <p:nvPr/>
        </p:nvGrpSpPr>
        <p:grpSpPr>
          <a:xfrm>
            <a:off x="765189" y="1260718"/>
            <a:ext cx="59531" cy="2482172"/>
            <a:chOff x="3046626" y="1827124"/>
            <a:chExt cx="59531" cy="2482172"/>
          </a:xfrm>
        </p:grpSpPr>
        <p:sp>
          <p:nvSpPr>
            <p:cNvPr id="88" name="모서리가 둥근 직사각형 596">
              <a:extLst>
                <a:ext uri="{FF2B5EF4-FFF2-40B4-BE49-F238E27FC236}">
                  <a16:creationId xmlns:a16="http://schemas.microsoft.com/office/drawing/2014/main" id="{07D2CC26-2059-42CA-9D2D-8EDEC1255447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" name="모서리가 둥근 직사각형 597">
              <a:extLst>
                <a:ext uri="{FF2B5EF4-FFF2-40B4-BE49-F238E27FC236}">
                  <a16:creationId xmlns:a16="http://schemas.microsoft.com/office/drawing/2014/main" id="{561A92B4-132F-4339-B711-0B10C34F3803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" name="모서리가 둥근 직사각형 598">
              <a:extLst>
                <a:ext uri="{FF2B5EF4-FFF2-40B4-BE49-F238E27FC236}">
                  <a16:creationId xmlns:a16="http://schemas.microsoft.com/office/drawing/2014/main" id="{12B4F47F-9BF6-43C7-B3C4-8E40C5EA60B5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" name="모서리가 둥근 직사각형 599">
              <a:extLst>
                <a:ext uri="{FF2B5EF4-FFF2-40B4-BE49-F238E27FC236}">
                  <a16:creationId xmlns:a16="http://schemas.microsoft.com/office/drawing/2014/main" id="{B2879B8E-81AE-4C47-A275-99AB991345BB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" name="모서리가 둥근 직사각형 600">
              <a:extLst>
                <a:ext uri="{FF2B5EF4-FFF2-40B4-BE49-F238E27FC236}">
                  <a16:creationId xmlns:a16="http://schemas.microsoft.com/office/drawing/2014/main" id="{3943EDDC-74AE-4561-9062-E2BFFCD0CA8D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" name="모서리가 둥근 직사각형 601">
              <a:extLst>
                <a:ext uri="{FF2B5EF4-FFF2-40B4-BE49-F238E27FC236}">
                  <a16:creationId xmlns:a16="http://schemas.microsoft.com/office/drawing/2014/main" id="{24521FF9-3044-49E9-988D-F02B8DDEF60E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" name="모서리가 둥근 직사각형 602">
              <a:extLst>
                <a:ext uri="{FF2B5EF4-FFF2-40B4-BE49-F238E27FC236}">
                  <a16:creationId xmlns:a16="http://schemas.microsoft.com/office/drawing/2014/main" id="{0E9F283A-905A-486B-A605-EE9211F256E9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" name="모서리가 둥근 직사각형 603">
              <a:extLst>
                <a:ext uri="{FF2B5EF4-FFF2-40B4-BE49-F238E27FC236}">
                  <a16:creationId xmlns:a16="http://schemas.microsoft.com/office/drawing/2014/main" id="{EB3806C6-3F5F-40FC-A65F-A5F61A34BA9E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" name="모서리가 둥근 직사각형 604">
              <a:extLst>
                <a:ext uri="{FF2B5EF4-FFF2-40B4-BE49-F238E27FC236}">
                  <a16:creationId xmlns:a16="http://schemas.microsoft.com/office/drawing/2014/main" id="{9BB49356-DB2E-43D7-94C6-A5C066203983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" name="모서리가 둥근 직사각형 605">
              <a:extLst>
                <a:ext uri="{FF2B5EF4-FFF2-40B4-BE49-F238E27FC236}">
                  <a16:creationId xmlns:a16="http://schemas.microsoft.com/office/drawing/2014/main" id="{1A3D9FA5-FD95-4E74-A59C-56E46097F564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CCEED15F-F9A0-414E-9305-A774144D0595}"/>
              </a:ext>
            </a:extLst>
          </p:cNvPr>
          <p:cNvGrpSpPr/>
          <p:nvPr/>
        </p:nvGrpSpPr>
        <p:grpSpPr>
          <a:xfrm>
            <a:off x="609651" y="1260718"/>
            <a:ext cx="59531" cy="2482172"/>
            <a:chOff x="3046626" y="1827124"/>
            <a:chExt cx="59531" cy="2482172"/>
          </a:xfrm>
        </p:grpSpPr>
        <p:sp>
          <p:nvSpPr>
            <p:cNvPr id="99" name="모서리가 둥근 직사각형 607">
              <a:extLst>
                <a:ext uri="{FF2B5EF4-FFF2-40B4-BE49-F238E27FC236}">
                  <a16:creationId xmlns:a16="http://schemas.microsoft.com/office/drawing/2014/main" id="{9EF44B5C-A10C-4812-8223-6F4CED3B5C13}"/>
                </a:ext>
              </a:extLst>
            </p:cNvPr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" name="모서리가 둥근 직사각형 608">
              <a:extLst>
                <a:ext uri="{FF2B5EF4-FFF2-40B4-BE49-F238E27FC236}">
                  <a16:creationId xmlns:a16="http://schemas.microsoft.com/office/drawing/2014/main" id="{D87C67C8-48C6-48DB-926B-8085F487E457}"/>
                </a:ext>
              </a:extLst>
            </p:cNvPr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" name="모서리가 둥근 직사각형 609">
              <a:extLst>
                <a:ext uri="{FF2B5EF4-FFF2-40B4-BE49-F238E27FC236}">
                  <a16:creationId xmlns:a16="http://schemas.microsoft.com/office/drawing/2014/main" id="{C8C9EB18-D6A4-445C-83BF-584A5A532A4F}"/>
                </a:ext>
              </a:extLst>
            </p:cNvPr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" name="모서리가 둥근 직사각형 610">
              <a:extLst>
                <a:ext uri="{FF2B5EF4-FFF2-40B4-BE49-F238E27FC236}">
                  <a16:creationId xmlns:a16="http://schemas.microsoft.com/office/drawing/2014/main" id="{347DD0E2-2DCD-4B54-B079-2FC68B516377}"/>
                </a:ext>
              </a:extLst>
            </p:cNvPr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" name="모서리가 둥근 직사각형 611">
              <a:extLst>
                <a:ext uri="{FF2B5EF4-FFF2-40B4-BE49-F238E27FC236}">
                  <a16:creationId xmlns:a16="http://schemas.microsoft.com/office/drawing/2014/main" id="{4A14197B-67DD-4564-9FAA-6237CB66D318}"/>
                </a:ext>
              </a:extLst>
            </p:cNvPr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" name="모서리가 둥근 직사각형 612">
              <a:extLst>
                <a:ext uri="{FF2B5EF4-FFF2-40B4-BE49-F238E27FC236}">
                  <a16:creationId xmlns:a16="http://schemas.microsoft.com/office/drawing/2014/main" id="{E7980CE9-4440-4EDB-8E23-08FD392ADB0E}"/>
                </a:ext>
              </a:extLst>
            </p:cNvPr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모서리가 둥근 직사각형 613">
              <a:extLst>
                <a:ext uri="{FF2B5EF4-FFF2-40B4-BE49-F238E27FC236}">
                  <a16:creationId xmlns:a16="http://schemas.microsoft.com/office/drawing/2014/main" id="{4452595B-DCED-453C-94CE-3F8AAA67C054}"/>
                </a:ext>
              </a:extLst>
            </p:cNvPr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" name="모서리가 둥근 직사각형 614">
              <a:extLst>
                <a:ext uri="{FF2B5EF4-FFF2-40B4-BE49-F238E27FC236}">
                  <a16:creationId xmlns:a16="http://schemas.microsoft.com/office/drawing/2014/main" id="{76A2ED8A-21E4-4DE8-8236-5133FA1C7588}"/>
                </a:ext>
              </a:extLst>
            </p:cNvPr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" name="모서리가 둥근 직사각형 615">
              <a:extLst>
                <a:ext uri="{FF2B5EF4-FFF2-40B4-BE49-F238E27FC236}">
                  <a16:creationId xmlns:a16="http://schemas.microsoft.com/office/drawing/2014/main" id="{C3D2B56C-3B42-4701-BD65-C061A7FD859C}"/>
                </a:ext>
              </a:extLst>
            </p:cNvPr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616">
              <a:extLst>
                <a:ext uri="{FF2B5EF4-FFF2-40B4-BE49-F238E27FC236}">
                  <a16:creationId xmlns:a16="http://schemas.microsoft.com/office/drawing/2014/main" id="{ED88921B-5F1F-4751-81E4-51649E65D645}"/>
                </a:ext>
              </a:extLst>
            </p:cNvPr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88392D16-E841-4346-98FB-75B68D135B5D}"/>
              </a:ext>
            </a:extLst>
          </p:cNvPr>
          <p:cNvSpPr txBox="1"/>
          <p:nvPr/>
        </p:nvSpPr>
        <p:spPr>
          <a:xfrm>
            <a:off x="623641" y="695022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B1F2844-87EC-4A0A-BC96-12BC29CF4AC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EC2B427-CDAC-457E-8637-93FC3D1D3276}"/>
              </a:ext>
            </a:extLst>
          </p:cNvPr>
          <p:cNvSpPr txBox="1"/>
          <p:nvPr/>
        </p:nvSpPr>
        <p:spPr>
          <a:xfrm>
            <a:off x="584897" y="25592"/>
            <a:ext cx="312419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초등 </a:t>
            </a:r>
            <a:r>
              <a:rPr lang="en-US" altLang="ko-KR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Toefl-2</a:t>
            </a:r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시험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303421AE-429D-4ADB-AD61-47F219CEA0F3}"/>
              </a:ext>
            </a:extLst>
          </p:cNvPr>
          <p:cNvSpPr txBox="1"/>
          <p:nvPr/>
        </p:nvSpPr>
        <p:spPr>
          <a:xfrm>
            <a:off x="458178" y="3869174"/>
            <a:ext cx="1614502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10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자기 핸드폰이 없으면 어머니 전화번호 입력하세요</a:t>
            </a:r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</a:p>
          <a:p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</a:t>
            </a:r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나와 있는 대로 일의 자리부터 쓰고 </a:t>
            </a:r>
            <a:r>
              <a:rPr lang="ko-KR" altLang="en-US" sz="10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해주세요</a:t>
            </a:r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0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진하게 꽉 채워서 해주세요</a:t>
            </a:r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10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10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10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10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DFC2087-F468-410B-B512-7C1626D7553E}"/>
              </a:ext>
            </a:extLst>
          </p:cNvPr>
          <p:cNvSpPr txBox="1"/>
          <p:nvPr/>
        </p:nvSpPr>
        <p:spPr>
          <a:xfrm>
            <a:off x="2252395" y="513602"/>
            <a:ext cx="1116429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Listening 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BBCF8AF8-112A-42A9-97F9-94994866C116}"/>
              </a:ext>
            </a:extLst>
          </p:cNvPr>
          <p:cNvSpPr txBox="1"/>
          <p:nvPr/>
        </p:nvSpPr>
        <p:spPr>
          <a:xfrm>
            <a:off x="5817096" y="531615"/>
            <a:ext cx="1344451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Reading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3E1220BC-8E89-4197-970A-66D394FE090D}"/>
              </a:ext>
            </a:extLst>
          </p:cNvPr>
          <p:cNvGrpSpPr/>
          <p:nvPr/>
        </p:nvGrpSpPr>
        <p:grpSpPr>
          <a:xfrm>
            <a:off x="3394725" y="485536"/>
            <a:ext cx="2372760" cy="6247288"/>
            <a:chOff x="2121729" y="331012"/>
            <a:chExt cx="2372760" cy="6247288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03CECE5D-97AF-4BC4-9F38-D46DD64D2203}"/>
                </a:ext>
              </a:extLst>
            </p:cNvPr>
            <p:cNvSpPr txBox="1"/>
            <p:nvPr/>
          </p:nvSpPr>
          <p:spPr>
            <a:xfrm>
              <a:off x="3605604" y="349199"/>
              <a:ext cx="75693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8E182365-587F-4DA6-944E-73EBDEA037A3}"/>
                </a:ext>
              </a:extLst>
            </p:cNvPr>
            <p:cNvSpPr txBox="1"/>
            <p:nvPr/>
          </p:nvSpPr>
          <p:spPr>
            <a:xfrm>
              <a:off x="3309516" y="355549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E1FF7188-3266-4153-9050-F7DBD506B5E1}"/>
                </a:ext>
              </a:extLst>
            </p:cNvPr>
            <p:cNvCxnSpPr>
              <a:cxnSpLocks/>
            </p:cNvCxnSpPr>
            <p:nvPr/>
          </p:nvCxnSpPr>
          <p:spPr>
            <a:xfrm>
              <a:off x="3372049" y="604180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" name="모서리가 둥근 직사각형 3">
              <a:extLst>
                <a:ext uri="{FF2B5EF4-FFF2-40B4-BE49-F238E27FC236}">
                  <a16:creationId xmlns:a16="http://schemas.microsoft.com/office/drawing/2014/main" id="{CC7BCF63-304D-480F-912B-36A04F70C983}"/>
                </a:ext>
              </a:extLst>
            </p:cNvPr>
            <p:cNvSpPr/>
            <p:nvPr/>
          </p:nvSpPr>
          <p:spPr>
            <a:xfrm>
              <a:off x="3372049" y="331013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BCF310D2-1C31-4015-B2ED-13E70919A5D1}"/>
                </a:ext>
              </a:extLst>
            </p:cNvPr>
            <p:cNvGrpSpPr/>
            <p:nvPr/>
          </p:nvGrpSpPr>
          <p:grpSpPr>
            <a:xfrm>
              <a:off x="3686257" y="641989"/>
              <a:ext cx="696763" cy="100804"/>
              <a:chOff x="3538538" y="1077915"/>
              <a:chExt cx="696763" cy="100804"/>
            </a:xfrm>
          </p:grpSpPr>
          <p:sp>
            <p:nvSpPr>
              <p:cNvPr id="481" name="모서리가 둥근 직사각형 1855">
                <a:extLst>
                  <a:ext uri="{FF2B5EF4-FFF2-40B4-BE49-F238E27FC236}">
                    <a16:creationId xmlns:a16="http://schemas.microsoft.com/office/drawing/2014/main" id="{64337BDF-2D17-4AF9-AAA3-A1F640BA478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2" name="모서리가 둥근 직사각형 1856">
                <a:extLst>
                  <a:ext uri="{FF2B5EF4-FFF2-40B4-BE49-F238E27FC236}">
                    <a16:creationId xmlns:a16="http://schemas.microsoft.com/office/drawing/2014/main" id="{C33AE61B-55D5-49D9-90CF-07A1876CB3D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3" name="모서리가 둥근 직사각형 1857">
                <a:extLst>
                  <a:ext uri="{FF2B5EF4-FFF2-40B4-BE49-F238E27FC236}">
                    <a16:creationId xmlns:a16="http://schemas.microsoft.com/office/drawing/2014/main" id="{BF55D4FD-0575-4D2A-B2FC-46449CB1123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4" name="모서리가 둥근 직사각형 1858">
                <a:extLst>
                  <a:ext uri="{FF2B5EF4-FFF2-40B4-BE49-F238E27FC236}">
                    <a16:creationId xmlns:a16="http://schemas.microsoft.com/office/drawing/2014/main" id="{581F7278-64D0-4407-8347-0AFF7B30837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5" name="모서리가 둥근 직사각형 1859">
                <a:extLst>
                  <a:ext uri="{FF2B5EF4-FFF2-40B4-BE49-F238E27FC236}">
                    <a16:creationId xmlns:a16="http://schemas.microsoft.com/office/drawing/2014/main" id="{57980C0B-0021-4753-99B4-3F249BE2D13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EA2CBC18-762B-4F1A-BCF2-E039DCCDD46C}"/>
                </a:ext>
              </a:extLst>
            </p:cNvPr>
            <p:cNvGrpSpPr/>
            <p:nvPr/>
          </p:nvGrpSpPr>
          <p:grpSpPr>
            <a:xfrm>
              <a:off x="3686257" y="827535"/>
              <a:ext cx="696763" cy="100804"/>
              <a:chOff x="3538538" y="1077915"/>
              <a:chExt cx="696763" cy="100804"/>
            </a:xfrm>
          </p:grpSpPr>
          <p:sp>
            <p:nvSpPr>
              <p:cNvPr id="476" name="모서리가 둥근 직사각형 1850">
                <a:extLst>
                  <a:ext uri="{FF2B5EF4-FFF2-40B4-BE49-F238E27FC236}">
                    <a16:creationId xmlns:a16="http://schemas.microsoft.com/office/drawing/2014/main" id="{C928240E-B269-4DAD-BFBF-1E243E86D44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7" name="모서리가 둥근 직사각형 1851">
                <a:extLst>
                  <a:ext uri="{FF2B5EF4-FFF2-40B4-BE49-F238E27FC236}">
                    <a16:creationId xmlns:a16="http://schemas.microsoft.com/office/drawing/2014/main" id="{F8A312A2-3B4E-4D6C-B180-23A5B2008F3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8" name="모서리가 둥근 직사각형 1852">
                <a:extLst>
                  <a:ext uri="{FF2B5EF4-FFF2-40B4-BE49-F238E27FC236}">
                    <a16:creationId xmlns:a16="http://schemas.microsoft.com/office/drawing/2014/main" id="{B31620D2-82B4-4BB7-8972-B2EE2BEB2FD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9" name="모서리가 둥근 직사각형 1853">
                <a:extLst>
                  <a:ext uri="{FF2B5EF4-FFF2-40B4-BE49-F238E27FC236}">
                    <a16:creationId xmlns:a16="http://schemas.microsoft.com/office/drawing/2014/main" id="{6D4450CF-06D6-4EFE-8A2A-F9FE0B517AB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80" name="모서리가 둥근 직사각형 1854">
                <a:extLst>
                  <a:ext uri="{FF2B5EF4-FFF2-40B4-BE49-F238E27FC236}">
                    <a16:creationId xmlns:a16="http://schemas.microsoft.com/office/drawing/2014/main" id="{DB750F71-F524-4CA2-88D5-45F9C791524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E2BA33C2-C038-49B8-BA43-71552757D991}"/>
                </a:ext>
              </a:extLst>
            </p:cNvPr>
            <p:cNvGrpSpPr/>
            <p:nvPr/>
          </p:nvGrpSpPr>
          <p:grpSpPr>
            <a:xfrm>
              <a:off x="3686257" y="1013081"/>
              <a:ext cx="696763" cy="100804"/>
              <a:chOff x="3538538" y="1077915"/>
              <a:chExt cx="696763" cy="100804"/>
            </a:xfrm>
          </p:grpSpPr>
          <p:sp>
            <p:nvSpPr>
              <p:cNvPr id="471" name="모서리가 둥근 직사각형 1845">
                <a:extLst>
                  <a:ext uri="{FF2B5EF4-FFF2-40B4-BE49-F238E27FC236}">
                    <a16:creationId xmlns:a16="http://schemas.microsoft.com/office/drawing/2014/main" id="{D81BB995-34D8-4E29-B901-D58A34D6B1C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2" name="모서리가 둥근 직사각형 1846">
                <a:extLst>
                  <a:ext uri="{FF2B5EF4-FFF2-40B4-BE49-F238E27FC236}">
                    <a16:creationId xmlns:a16="http://schemas.microsoft.com/office/drawing/2014/main" id="{65FC8EF7-5D2F-461F-8B72-A6A2C54645A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3" name="모서리가 둥근 직사각형 1847">
                <a:extLst>
                  <a:ext uri="{FF2B5EF4-FFF2-40B4-BE49-F238E27FC236}">
                    <a16:creationId xmlns:a16="http://schemas.microsoft.com/office/drawing/2014/main" id="{08B84926-F3A9-430D-B199-BFE3821C1C9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4" name="모서리가 둥근 직사각형 1848">
                <a:extLst>
                  <a:ext uri="{FF2B5EF4-FFF2-40B4-BE49-F238E27FC236}">
                    <a16:creationId xmlns:a16="http://schemas.microsoft.com/office/drawing/2014/main" id="{A8DAA8B2-FF13-491C-B4D5-3932C8745DD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5" name="모서리가 둥근 직사각형 1849">
                <a:extLst>
                  <a:ext uri="{FF2B5EF4-FFF2-40B4-BE49-F238E27FC236}">
                    <a16:creationId xmlns:a16="http://schemas.microsoft.com/office/drawing/2014/main" id="{5A7CD988-AA06-4482-B23E-A535B123A75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5" name="그룹 134">
              <a:extLst>
                <a:ext uri="{FF2B5EF4-FFF2-40B4-BE49-F238E27FC236}">
                  <a16:creationId xmlns:a16="http://schemas.microsoft.com/office/drawing/2014/main" id="{9F182BD3-61FF-4E1F-AE35-2A36FCFEBD51}"/>
                </a:ext>
              </a:extLst>
            </p:cNvPr>
            <p:cNvGrpSpPr/>
            <p:nvPr/>
          </p:nvGrpSpPr>
          <p:grpSpPr>
            <a:xfrm>
              <a:off x="3686257" y="1198627"/>
              <a:ext cx="696763" cy="100804"/>
              <a:chOff x="3538538" y="1077915"/>
              <a:chExt cx="696763" cy="100804"/>
            </a:xfrm>
          </p:grpSpPr>
          <p:sp>
            <p:nvSpPr>
              <p:cNvPr id="466" name="모서리가 둥근 직사각형 1840">
                <a:extLst>
                  <a:ext uri="{FF2B5EF4-FFF2-40B4-BE49-F238E27FC236}">
                    <a16:creationId xmlns:a16="http://schemas.microsoft.com/office/drawing/2014/main" id="{8DDBC27D-BDE4-4EC9-A087-7297A383276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7" name="모서리가 둥근 직사각형 1841">
                <a:extLst>
                  <a:ext uri="{FF2B5EF4-FFF2-40B4-BE49-F238E27FC236}">
                    <a16:creationId xmlns:a16="http://schemas.microsoft.com/office/drawing/2014/main" id="{E648343D-869A-43E4-A062-0D33DB44F71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8" name="모서리가 둥근 직사각형 1842">
                <a:extLst>
                  <a:ext uri="{FF2B5EF4-FFF2-40B4-BE49-F238E27FC236}">
                    <a16:creationId xmlns:a16="http://schemas.microsoft.com/office/drawing/2014/main" id="{29C971EF-0199-440D-AC8E-C5275064643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9" name="모서리가 둥근 직사각형 1843">
                <a:extLst>
                  <a:ext uri="{FF2B5EF4-FFF2-40B4-BE49-F238E27FC236}">
                    <a16:creationId xmlns:a16="http://schemas.microsoft.com/office/drawing/2014/main" id="{19604EB2-DA7B-490D-A7DF-C52C22E1A7E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70" name="모서리가 둥근 직사각형 1844">
                <a:extLst>
                  <a:ext uri="{FF2B5EF4-FFF2-40B4-BE49-F238E27FC236}">
                    <a16:creationId xmlns:a16="http://schemas.microsoft.com/office/drawing/2014/main" id="{34303F99-5967-4731-9799-B31FD7806EB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6" name="그룹 135">
              <a:extLst>
                <a:ext uri="{FF2B5EF4-FFF2-40B4-BE49-F238E27FC236}">
                  <a16:creationId xmlns:a16="http://schemas.microsoft.com/office/drawing/2014/main" id="{FCF5ACCE-9EC3-4DE0-AC4E-40B698FA75BA}"/>
                </a:ext>
              </a:extLst>
            </p:cNvPr>
            <p:cNvGrpSpPr/>
            <p:nvPr/>
          </p:nvGrpSpPr>
          <p:grpSpPr>
            <a:xfrm>
              <a:off x="3686257" y="1384173"/>
              <a:ext cx="696763" cy="100804"/>
              <a:chOff x="3538538" y="1077915"/>
              <a:chExt cx="696763" cy="100804"/>
            </a:xfrm>
          </p:grpSpPr>
          <p:sp>
            <p:nvSpPr>
              <p:cNvPr id="461" name="모서리가 둥근 직사각형 1835">
                <a:extLst>
                  <a:ext uri="{FF2B5EF4-FFF2-40B4-BE49-F238E27FC236}">
                    <a16:creationId xmlns:a16="http://schemas.microsoft.com/office/drawing/2014/main" id="{4BD44EA3-D128-408C-AB5C-5A4A31C7465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2" name="모서리가 둥근 직사각형 1836">
                <a:extLst>
                  <a:ext uri="{FF2B5EF4-FFF2-40B4-BE49-F238E27FC236}">
                    <a16:creationId xmlns:a16="http://schemas.microsoft.com/office/drawing/2014/main" id="{B94A708F-10E4-4803-A6F5-F1EDE0D4139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3" name="모서리가 둥근 직사각형 1837">
                <a:extLst>
                  <a:ext uri="{FF2B5EF4-FFF2-40B4-BE49-F238E27FC236}">
                    <a16:creationId xmlns:a16="http://schemas.microsoft.com/office/drawing/2014/main" id="{CD788A4C-42E9-48BE-819C-73BF57A5444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4" name="모서리가 둥근 직사각형 1838">
                <a:extLst>
                  <a:ext uri="{FF2B5EF4-FFF2-40B4-BE49-F238E27FC236}">
                    <a16:creationId xmlns:a16="http://schemas.microsoft.com/office/drawing/2014/main" id="{DD1DE259-6FE2-4EE8-97C0-9B5A3A3880F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5" name="모서리가 둥근 직사각형 1839">
                <a:extLst>
                  <a:ext uri="{FF2B5EF4-FFF2-40B4-BE49-F238E27FC236}">
                    <a16:creationId xmlns:a16="http://schemas.microsoft.com/office/drawing/2014/main" id="{EB8A2C60-222F-431C-899A-D50853E6606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7" name="그룹 136">
              <a:extLst>
                <a:ext uri="{FF2B5EF4-FFF2-40B4-BE49-F238E27FC236}">
                  <a16:creationId xmlns:a16="http://schemas.microsoft.com/office/drawing/2014/main" id="{E27F66DE-C20A-4F14-AC60-A56109F307C3}"/>
                </a:ext>
              </a:extLst>
            </p:cNvPr>
            <p:cNvGrpSpPr/>
            <p:nvPr/>
          </p:nvGrpSpPr>
          <p:grpSpPr>
            <a:xfrm>
              <a:off x="3686257" y="1569719"/>
              <a:ext cx="696763" cy="100804"/>
              <a:chOff x="3538538" y="1077915"/>
              <a:chExt cx="696763" cy="100804"/>
            </a:xfrm>
          </p:grpSpPr>
          <p:sp>
            <p:nvSpPr>
              <p:cNvPr id="456" name="모서리가 둥근 직사각형 1830">
                <a:extLst>
                  <a:ext uri="{FF2B5EF4-FFF2-40B4-BE49-F238E27FC236}">
                    <a16:creationId xmlns:a16="http://schemas.microsoft.com/office/drawing/2014/main" id="{6AE32776-2D49-4D3A-9E02-054ABF1147D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7" name="모서리가 둥근 직사각형 1831">
                <a:extLst>
                  <a:ext uri="{FF2B5EF4-FFF2-40B4-BE49-F238E27FC236}">
                    <a16:creationId xmlns:a16="http://schemas.microsoft.com/office/drawing/2014/main" id="{5F1F8375-8F83-4303-8C99-2373DF24A33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8" name="모서리가 둥근 직사각형 1832">
                <a:extLst>
                  <a:ext uri="{FF2B5EF4-FFF2-40B4-BE49-F238E27FC236}">
                    <a16:creationId xmlns:a16="http://schemas.microsoft.com/office/drawing/2014/main" id="{C33B66C2-1834-4ABD-8F7A-7D974B72CEC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9" name="모서리가 둥근 직사각형 1833">
                <a:extLst>
                  <a:ext uri="{FF2B5EF4-FFF2-40B4-BE49-F238E27FC236}">
                    <a16:creationId xmlns:a16="http://schemas.microsoft.com/office/drawing/2014/main" id="{52BF0FF7-0EE4-42BE-A130-E2F457C1EBD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60" name="모서리가 둥근 직사각형 1834">
                <a:extLst>
                  <a:ext uri="{FF2B5EF4-FFF2-40B4-BE49-F238E27FC236}">
                    <a16:creationId xmlns:a16="http://schemas.microsoft.com/office/drawing/2014/main" id="{8B283708-A430-41AC-92BD-04FE4423FC9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450CA0C8-1935-4A03-889B-A6E8ECFEFC8B}"/>
                </a:ext>
              </a:extLst>
            </p:cNvPr>
            <p:cNvGrpSpPr/>
            <p:nvPr/>
          </p:nvGrpSpPr>
          <p:grpSpPr>
            <a:xfrm>
              <a:off x="3686257" y="1755265"/>
              <a:ext cx="696763" cy="100804"/>
              <a:chOff x="3538538" y="1077915"/>
              <a:chExt cx="696763" cy="100804"/>
            </a:xfrm>
          </p:grpSpPr>
          <p:sp>
            <p:nvSpPr>
              <p:cNvPr id="451" name="모서리가 둥근 직사각형 1825">
                <a:extLst>
                  <a:ext uri="{FF2B5EF4-FFF2-40B4-BE49-F238E27FC236}">
                    <a16:creationId xmlns:a16="http://schemas.microsoft.com/office/drawing/2014/main" id="{63B30132-BE58-4FEC-A008-C2E378B1029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2" name="모서리가 둥근 직사각형 1826">
                <a:extLst>
                  <a:ext uri="{FF2B5EF4-FFF2-40B4-BE49-F238E27FC236}">
                    <a16:creationId xmlns:a16="http://schemas.microsoft.com/office/drawing/2014/main" id="{49F555C4-29CA-40F5-8492-E4F662D82F5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3" name="모서리가 둥근 직사각형 1827">
                <a:extLst>
                  <a:ext uri="{FF2B5EF4-FFF2-40B4-BE49-F238E27FC236}">
                    <a16:creationId xmlns:a16="http://schemas.microsoft.com/office/drawing/2014/main" id="{4150C65D-8FC8-4F82-9D90-85F8A6B2CBC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4" name="모서리가 둥근 직사각형 1828">
                <a:extLst>
                  <a:ext uri="{FF2B5EF4-FFF2-40B4-BE49-F238E27FC236}">
                    <a16:creationId xmlns:a16="http://schemas.microsoft.com/office/drawing/2014/main" id="{2AA450FE-AA94-43EE-BA5E-969771FC17D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5" name="모서리가 둥근 직사각형 1829">
                <a:extLst>
                  <a:ext uri="{FF2B5EF4-FFF2-40B4-BE49-F238E27FC236}">
                    <a16:creationId xmlns:a16="http://schemas.microsoft.com/office/drawing/2014/main" id="{0F58EBF0-225D-47B5-ADA4-96F853B1E2C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9" name="그룹 138">
              <a:extLst>
                <a:ext uri="{FF2B5EF4-FFF2-40B4-BE49-F238E27FC236}">
                  <a16:creationId xmlns:a16="http://schemas.microsoft.com/office/drawing/2014/main" id="{68D93162-D002-44AA-B52A-455A0C457ED6}"/>
                </a:ext>
              </a:extLst>
            </p:cNvPr>
            <p:cNvGrpSpPr/>
            <p:nvPr/>
          </p:nvGrpSpPr>
          <p:grpSpPr>
            <a:xfrm>
              <a:off x="3686257" y="1940811"/>
              <a:ext cx="696763" cy="100804"/>
              <a:chOff x="3538538" y="1077915"/>
              <a:chExt cx="696763" cy="100804"/>
            </a:xfrm>
          </p:grpSpPr>
          <p:sp>
            <p:nvSpPr>
              <p:cNvPr id="446" name="모서리가 둥근 직사각형 1820">
                <a:extLst>
                  <a:ext uri="{FF2B5EF4-FFF2-40B4-BE49-F238E27FC236}">
                    <a16:creationId xmlns:a16="http://schemas.microsoft.com/office/drawing/2014/main" id="{975CD0E6-C063-4B13-8F71-D6B5814B6BE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7" name="모서리가 둥근 직사각형 1821">
                <a:extLst>
                  <a:ext uri="{FF2B5EF4-FFF2-40B4-BE49-F238E27FC236}">
                    <a16:creationId xmlns:a16="http://schemas.microsoft.com/office/drawing/2014/main" id="{E72A8A29-51D4-4AE6-8CE7-ED54F83C6FD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8" name="모서리가 둥근 직사각형 1822">
                <a:extLst>
                  <a:ext uri="{FF2B5EF4-FFF2-40B4-BE49-F238E27FC236}">
                    <a16:creationId xmlns:a16="http://schemas.microsoft.com/office/drawing/2014/main" id="{0E69C620-6E2E-40C0-83A8-EDF3B7B9979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9" name="모서리가 둥근 직사각형 1823">
                <a:extLst>
                  <a:ext uri="{FF2B5EF4-FFF2-40B4-BE49-F238E27FC236}">
                    <a16:creationId xmlns:a16="http://schemas.microsoft.com/office/drawing/2014/main" id="{A6199496-F064-4A63-B777-5A126240BA4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50" name="모서리가 둥근 직사각형 1824">
                <a:extLst>
                  <a:ext uri="{FF2B5EF4-FFF2-40B4-BE49-F238E27FC236}">
                    <a16:creationId xmlns:a16="http://schemas.microsoft.com/office/drawing/2014/main" id="{CFCF64DE-600C-4349-A1E5-90FAB732B4E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0" name="그룹 139">
              <a:extLst>
                <a:ext uri="{FF2B5EF4-FFF2-40B4-BE49-F238E27FC236}">
                  <a16:creationId xmlns:a16="http://schemas.microsoft.com/office/drawing/2014/main" id="{A7D0D031-9624-4D90-9488-6D3BE709AEC1}"/>
                </a:ext>
              </a:extLst>
            </p:cNvPr>
            <p:cNvGrpSpPr/>
            <p:nvPr/>
          </p:nvGrpSpPr>
          <p:grpSpPr>
            <a:xfrm>
              <a:off x="3686257" y="2126357"/>
              <a:ext cx="696763" cy="100804"/>
              <a:chOff x="3538538" y="1077915"/>
              <a:chExt cx="696763" cy="100804"/>
            </a:xfrm>
          </p:grpSpPr>
          <p:sp>
            <p:nvSpPr>
              <p:cNvPr id="441" name="모서리가 둥근 직사각형 1815">
                <a:extLst>
                  <a:ext uri="{FF2B5EF4-FFF2-40B4-BE49-F238E27FC236}">
                    <a16:creationId xmlns:a16="http://schemas.microsoft.com/office/drawing/2014/main" id="{B291DB5E-C802-4134-B2E3-8B28B45F7A3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2" name="모서리가 둥근 직사각형 1816">
                <a:extLst>
                  <a:ext uri="{FF2B5EF4-FFF2-40B4-BE49-F238E27FC236}">
                    <a16:creationId xmlns:a16="http://schemas.microsoft.com/office/drawing/2014/main" id="{2F030045-DE4C-4FBC-A206-31732F5D68A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3" name="모서리가 둥근 직사각형 1817">
                <a:extLst>
                  <a:ext uri="{FF2B5EF4-FFF2-40B4-BE49-F238E27FC236}">
                    <a16:creationId xmlns:a16="http://schemas.microsoft.com/office/drawing/2014/main" id="{EC045C9D-407F-4D4F-B2BF-F59FA3D3E2F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4" name="모서리가 둥근 직사각형 1818">
                <a:extLst>
                  <a:ext uri="{FF2B5EF4-FFF2-40B4-BE49-F238E27FC236}">
                    <a16:creationId xmlns:a16="http://schemas.microsoft.com/office/drawing/2014/main" id="{1FFBA036-35C7-4C02-8A2B-0F45A550F40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5" name="모서리가 둥근 직사각형 1819">
                <a:extLst>
                  <a:ext uri="{FF2B5EF4-FFF2-40B4-BE49-F238E27FC236}">
                    <a16:creationId xmlns:a16="http://schemas.microsoft.com/office/drawing/2014/main" id="{374BC626-835E-4C02-87C6-029E4FAF8C1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FB4FBFD5-CD8C-4624-A304-5F5192D002EA}"/>
                </a:ext>
              </a:extLst>
            </p:cNvPr>
            <p:cNvGrpSpPr/>
            <p:nvPr/>
          </p:nvGrpSpPr>
          <p:grpSpPr>
            <a:xfrm>
              <a:off x="3686257" y="2311903"/>
              <a:ext cx="696763" cy="100804"/>
              <a:chOff x="3538538" y="1077915"/>
              <a:chExt cx="696763" cy="100804"/>
            </a:xfrm>
          </p:grpSpPr>
          <p:sp>
            <p:nvSpPr>
              <p:cNvPr id="436" name="모서리가 둥근 직사각형 1810">
                <a:extLst>
                  <a:ext uri="{FF2B5EF4-FFF2-40B4-BE49-F238E27FC236}">
                    <a16:creationId xmlns:a16="http://schemas.microsoft.com/office/drawing/2014/main" id="{12D907FE-A415-4726-936F-4D5F1AA36DC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7" name="모서리가 둥근 직사각형 1811">
                <a:extLst>
                  <a:ext uri="{FF2B5EF4-FFF2-40B4-BE49-F238E27FC236}">
                    <a16:creationId xmlns:a16="http://schemas.microsoft.com/office/drawing/2014/main" id="{535FF6AD-43EF-4B13-94DA-757A0A1CE7A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8" name="모서리가 둥근 직사각형 1812">
                <a:extLst>
                  <a:ext uri="{FF2B5EF4-FFF2-40B4-BE49-F238E27FC236}">
                    <a16:creationId xmlns:a16="http://schemas.microsoft.com/office/drawing/2014/main" id="{40668593-AF32-4E47-99B5-F2BD02B5B4E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9" name="모서리가 둥근 직사각형 1813">
                <a:extLst>
                  <a:ext uri="{FF2B5EF4-FFF2-40B4-BE49-F238E27FC236}">
                    <a16:creationId xmlns:a16="http://schemas.microsoft.com/office/drawing/2014/main" id="{715A381B-5D53-4BCB-8FB2-4013410E9A4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40" name="모서리가 둥근 직사각형 1814">
                <a:extLst>
                  <a:ext uri="{FF2B5EF4-FFF2-40B4-BE49-F238E27FC236}">
                    <a16:creationId xmlns:a16="http://schemas.microsoft.com/office/drawing/2014/main" id="{A1C7BDFA-8009-4F05-AEFC-9859FBD0C7B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2" name="그룹 141">
              <a:extLst>
                <a:ext uri="{FF2B5EF4-FFF2-40B4-BE49-F238E27FC236}">
                  <a16:creationId xmlns:a16="http://schemas.microsoft.com/office/drawing/2014/main" id="{C5EB0C11-AE80-4155-AF5E-CA2240D0F2FA}"/>
                </a:ext>
              </a:extLst>
            </p:cNvPr>
            <p:cNvGrpSpPr/>
            <p:nvPr/>
          </p:nvGrpSpPr>
          <p:grpSpPr>
            <a:xfrm>
              <a:off x="3686257" y="2497449"/>
              <a:ext cx="696763" cy="100804"/>
              <a:chOff x="3538538" y="1077915"/>
              <a:chExt cx="696763" cy="100804"/>
            </a:xfrm>
          </p:grpSpPr>
          <p:sp>
            <p:nvSpPr>
              <p:cNvPr id="431" name="모서리가 둥근 직사각형 1805">
                <a:extLst>
                  <a:ext uri="{FF2B5EF4-FFF2-40B4-BE49-F238E27FC236}">
                    <a16:creationId xmlns:a16="http://schemas.microsoft.com/office/drawing/2014/main" id="{0DD02C76-B1FD-4122-8A53-0BDB698ACF1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2" name="모서리가 둥근 직사각형 1806">
                <a:extLst>
                  <a:ext uri="{FF2B5EF4-FFF2-40B4-BE49-F238E27FC236}">
                    <a16:creationId xmlns:a16="http://schemas.microsoft.com/office/drawing/2014/main" id="{2C11CD31-2A46-4489-AF38-FC4E4A2D4E7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3" name="모서리가 둥근 직사각형 1807">
                <a:extLst>
                  <a:ext uri="{FF2B5EF4-FFF2-40B4-BE49-F238E27FC236}">
                    <a16:creationId xmlns:a16="http://schemas.microsoft.com/office/drawing/2014/main" id="{547328C4-705E-4AB6-8600-D0886E681F9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4" name="모서리가 둥근 직사각형 1808">
                <a:extLst>
                  <a:ext uri="{FF2B5EF4-FFF2-40B4-BE49-F238E27FC236}">
                    <a16:creationId xmlns:a16="http://schemas.microsoft.com/office/drawing/2014/main" id="{9576B5EA-7E63-4D07-A05D-A0F380F5DB5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5" name="모서리가 둥근 직사각형 1809">
                <a:extLst>
                  <a:ext uri="{FF2B5EF4-FFF2-40B4-BE49-F238E27FC236}">
                    <a16:creationId xmlns:a16="http://schemas.microsoft.com/office/drawing/2014/main" id="{0E3AA2A8-6E8E-4C78-B1DE-DE7CDDA599E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3" name="그룹 142">
              <a:extLst>
                <a:ext uri="{FF2B5EF4-FFF2-40B4-BE49-F238E27FC236}">
                  <a16:creationId xmlns:a16="http://schemas.microsoft.com/office/drawing/2014/main" id="{F14BE391-4F35-4AD7-8906-AD8308E0DCE1}"/>
                </a:ext>
              </a:extLst>
            </p:cNvPr>
            <p:cNvGrpSpPr/>
            <p:nvPr/>
          </p:nvGrpSpPr>
          <p:grpSpPr>
            <a:xfrm>
              <a:off x="3686257" y="2682995"/>
              <a:ext cx="696763" cy="100804"/>
              <a:chOff x="3538538" y="1077915"/>
              <a:chExt cx="696763" cy="100804"/>
            </a:xfrm>
          </p:grpSpPr>
          <p:sp>
            <p:nvSpPr>
              <p:cNvPr id="426" name="모서리가 둥근 직사각형 1800">
                <a:extLst>
                  <a:ext uri="{FF2B5EF4-FFF2-40B4-BE49-F238E27FC236}">
                    <a16:creationId xmlns:a16="http://schemas.microsoft.com/office/drawing/2014/main" id="{16150D04-632B-4751-A4EA-D8C20529E82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7" name="모서리가 둥근 직사각형 1801">
                <a:extLst>
                  <a:ext uri="{FF2B5EF4-FFF2-40B4-BE49-F238E27FC236}">
                    <a16:creationId xmlns:a16="http://schemas.microsoft.com/office/drawing/2014/main" id="{AE95E90D-3C73-42C1-B669-AA9B14AB664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8" name="모서리가 둥근 직사각형 1802">
                <a:extLst>
                  <a:ext uri="{FF2B5EF4-FFF2-40B4-BE49-F238E27FC236}">
                    <a16:creationId xmlns:a16="http://schemas.microsoft.com/office/drawing/2014/main" id="{4E0F8F60-7171-4549-B347-FE9FC76B4C0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9" name="모서리가 둥근 직사각형 1803">
                <a:extLst>
                  <a:ext uri="{FF2B5EF4-FFF2-40B4-BE49-F238E27FC236}">
                    <a16:creationId xmlns:a16="http://schemas.microsoft.com/office/drawing/2014/main" id="{2D3EE5DE-A803-47A6-AFDA-EE90D640AB6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30" name="모서리가 둥근 직사각형 1804">
                <a:extLst>
                  <a:ext uri="{FF2B5EF4-FFF2-40B4-BE49-F238E27FC236}">
                    <a16:creationId xmlns:a16="http://schemas.microsoft.com/office/drawing/2014/main" id="{175ADE75-2116-4274-A154-A77414C9B47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4" name="그룹 143">
              <a:extLst>
                <a:ext uri="{FF2B5EF4-FFF2-40B4-BE49-F238E27FC236}">
                  <a16:creationId xmlns:a16="http://schemas.microsoft.com/office/drawing/2014/main" id="{241BB7D0-DF48-453A-8643-6443F9DEA35F}"/>
                </a:ext>
              </a:extLst>
            </p:cNvPr>
            <p:cNvGrpSpPr/>
            <p:nvPr/>
          </p:nvGrpSpPr>
          <p:grpSpPr>
            <a:xfrm>
              <a:off x="3686257" y="2868541"/>
              <a:ext cx="696763" cy="100804"/>
              <a:chOff x="3538538" y="1077915"/>
              <a:chExt cx="696763" cy="100804"/>
            </a:xfrm>
          </p:grpSpPr>
          <p:sp>
            <p:nvSpPr>
              <p:cNvPr id="421" name="모서리가 둥근 직사각형 1795">
                <a:extLst>
                  <a:ext uri="{FF2B5EF4-FFF2-40B4-BE49-F238E27FC236}">
                    <a16:creationId xmlns:a16="http://schemas.microsoft.com/office/drawing/2014/main" id="{1AA1713D-95FB-42B4-8932-7A4B38686E6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2" name="모서리가 둥근 직사각형 1796">
                <a:extLst>
                  <a:ext uri="{FF2B5EF4-FFF2-40B4-BE49-F238E27FC236}">
                    <a16:creationId xmlns:a16="http://schemas.microsoft.com/office/drawing/2014/main" id="{E9D06701-86AC-4300-8765-F2D93285BA6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3" name="모서리가 둥근 직사각형 1797">
                <a:extLst>
                  <a:ext uri="{FF2B5EF4-FFF2-40B4-BE49-F238E27FC236}">
                    <a16:creationId xmlns:a16="http://schemas.microsoft.com/office/drawing/2014/main" id="{5A0320F7-A008-45A8-9C9A-F21EC4FA53C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4" name="모서리가 둥근 직사각형 1798">
                <a:extLst>
                  <a:ext uri="{FF2B5EF4-FFF2-40B4-BE49-F238E27FC236}">
                    <a16:creationId xmlns:a16="http://schemas.microsoft.com/office/drawing/2014/main" id="{497C55C9-45AE-4204-B56A-79C4A7643C7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5" name="모서리가 둥근 직사각형 1799">
                <a:extLst>
                  <a:ext uri="{FF2B5EF4-FFF2-40B4-BE49-F238E27FC236}">
                    <a16:creationId xmlns:a16="http://schemas.microsoft.com/office/drawing/2014/main" id="{7B6070A6-9AFB-464F-84E1-73DDA91D2AD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5" name="그룹 144">
              <a:extLst>
                <a:ext uri="{FF2B5EF4-FFF2-40B4-BE49-F238E27FC236}">
                  <a16:creationId xmlns:a16="http://schemas.microsoft.com/office/drawing/2014/main" id="{8AB79B45-FB05-4C0E-AB53-B2D6ACC626E8}"/>
                </a:ext>
              </a:extLst>
            </p:cNvPr>
            <p:cNvGrpSpPr/>
            <p:nvPr/>
          </p:nvGrpSpPr>
          <p:grpSpPr>
            <a:xfrm>
              <a:off x="3686257" y="3054087"/>
              <a:ext cx="696763" cy="100804"/>
              <a:chOff x="3538538" y="1077915"/>
              <a:chExt cx="696763" cy="100804"/>
            </a:xfrm>
          </p:grpSpPr>
          <p:sp>
            <p:nvSpPr>
              <p:cNvPr id="416" name="모서리가 둥근 직사각형 1790">
                <a:extLst>
                  <a:ext uri="{FF2B5EF4-FFF2-40B4-BE49-F238E27FC236}">
                    <a16:creationId xmlns:a16="http://schemas.microsoft.com/office/drawing/2014/main" id="{9D8BE0C3-0E51-4AC4-B309-40DDD6D2EB3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7" name="모서리가 둥근 직사각형 1791">
                <a:extLst>
                  <a:ext uri="{FF2B5EF4-FFF2-40B4-BE49-F238E27FC236}">
                    <a16:creationId xmlns:a16="http://schemas.microsoft.com/office/drawing/2014/main" id="{9B104CD8-A579-4FFF-A43D-76BB18E429B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8" name="모서리가 둥근 직사각형 1792">
                <a:extLst>
                  <a:ext uri="{FF2B5EF4-FFF2-40B4-BE49-F238E27FC236}">
                    <a16:creationId xmlns:a16="http://schemas.microsoft.com/office/drawing/2014/main" id="{8F327690-4E7C-408F-AFE9-13EAD4DC685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9" name="모서리가 둥근 직사각형 1793">
                <a:extLst>
                  <a:ext uri="{FF2B5EF4-FFF2-40B4-BE49-F238E27FC236}">
                    <a16:creationId xmlns:a16="http://schemas.microsoft.com/office/drawing/2014/main" id="{1CDB14AA-DEFF-4393-8A84-70986790346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20" name="모서리가 둥근 직사각형 1794">
                <a:extLst>
                  <a:ext uri="{FF2B5EF4-FFF2-40B4-BE49-F238E27FC236}">
                    <a16:creationId xmlns:a16="http://schemas.microsoft.com/office/drawing/2014/main" id="{A1B35040-C271-456C-8918-7D47A7B8FC7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6" name="그룹 145">
              <a:extLst>
                <a:ext uri="{FF2B5EF4-FFF2-40B4-BE49-F238E27FC236}">
                  <a16:creationId xmlns:a16="http://schemas.microsoft.com/office/drawing/2014/main" id="{D851F7C7-44EE-4DA4-8A80-25D7B3C725ED}"/>
                </a:ext>
              </a:extLst>
            </p:cNvPr>
            <p:cNvGrpSpPr/>
            <p:nvPr/>
          </p:nvGrpSpPr>
          <p:grpSpPr>
            <a:xfrm>
              <a:off x="3686257" y="3239633"/>
              <a:ext cx="696763" cy="100804"/>
              <a:chOff x="3538538" y="1077915"/>
              <a:chExt cx="696763" cy="100804"/>
            </a:xfrm>
          </p:grpSpPr>
          <p:sp>
            <p:nvSpPr>
              <p:cNvPr id="411" name="모서리가 둥근 직사각형 1785">
                <a:extLst>
                  <a:ext uri="{FF2B5EF4-FFF2-40B4-BE49-F238E27FC236}">
                    <a16:creationId xmlns:a16="http://schemas.microsoft.com/office/drawing/2014/main" id="{CE37DC3F-E7D8-48B5-A0CD-494C2B219FB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2" name="모서리가 둥근 직사각형 1786">
                <a:extLst>
                  <a:ext uri="{FF2B5EF4-FFF2-40B4-BE49-F238E27FC236}">
                    <a16:creationId xmlns:a16="http://schemas.microsoft.com/office/drawing/2014/main" id="{9EE81E86-68DF-4355-970A-69118848A31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3" name="모서리가 둥근 직사각형 1787">
                <a:extLst>
                  <a:ext uri="{FF2B5EF4-FFF2-40B4-BE49-F238E27FC236}">
                    <a16:creationId xmlns:a16="http://schemas.microsoft.com/office/drawing/2014/main" id="{7AC9823C-3494-48CB-80B8-D36035BCD7D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4" name="모서리가 둥근 직사각형 1788">
                <a:extLst>
                  <a:ext uri="{FF2B5EF4-FFF2-40B4-BE49-F238E27FC236}">
                    <a16:creationId xmlns:a16="http://schemas.microsoft.com/office/drawing/2014/main" id="{2C7C5627-C024-44DD-9E4B-520E54F0792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5" name="모서리가 둥근 직사각형 1789">
                <a:extLst>
                  <a:ext uri="{FF2B5EF4-FFF2-40B4-BE49-F238E27FC236}">
                    <a16:creationId xmlns:a16="http://schemas.microsoft.com/office/drawing/2014/main" id="{155B892D-5D16-4BAF-B06F-04677B1CE5A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7" name="그룹 146">
              <a:extLst>
                <a:ext uri="{FF2B5EF4-FFF2-40B4-BE49-F238E27FC236}">
                  <a16:creationId xmlns:a16="http://schemas.microsoft.com/office/drawing/2014/main" id="{0DBC51AB-C806-49C2-97DB-3BCC05F0CA1B}"/>
                </a:ext>
              </a:extLst>
            </p:cNvPr>
            <p:cNvGrpSpPr/>
            <p:nvPr/>
          </p:nvGrpSpPr>
          <p:grpSpPr>
            <a:xfrm>
              <a:off x="3686257" y="3425179"/>
              <a:ext cx="696763" cy="100804"/>
              <a:chOff x="3538538" y="1077915"/>
              <a:chExt cx="696763" cy="100804"/>
            </a:xfrm>
          </p:grpSpPr>
          <p:sp>
            <p:nvSpPr>
              <p:cNvPr id="406" name="모서리가 둥근 직사각형 1780">
                <a:extLst>
                  <a:ext uri="{FF2B5EF4-FFF2-40B4-BE49-F238E27FC236}">
                    <a16:creationId xmlns:a16="http://schemas.microsoft.com/office/drawing/2014/main" id="{59C29EAD-A4F3-41FD-B718-A123E514CD1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7" name="모서리가 둥근 직사각형 1781">
                <a:extLst>
                  <a:ext uri="{FF2B5EF4-FFF2-40B4-BE49-F238E27FC236}">
                    <a16:creationId xmlns:a16="http://schemas.microsoft.com/office/drawing/2014/main" id="{370711E5-69BF-4D0E-B2FF-B7C5B21F5BD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8" name="모서리가 둥근 직사각형 1782">
                <a:extLst>
                  <a:ext uri="{FF2B5EF4-FFF2-40B4-BE49-F238E27FC236}">
                    <a16:creationId xmlns:a16="http://schemas.microsoft.com/office/drawing/2014/main" id="{9A6E5941-A0D7-4F97-8C34-C51EFFF5547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9" name="모서리가 둥근 직사각형 1783">
                <a:extLst>
                  <a:ext uri="{FF2B5EF4-FFF2-40B4-BE49-F238E27FC236}">
                    <a16:creationId xmlns:a16="http://schemas.microsoft.com/office/drawing/2014/main" id="{46DB12C7-B968-43A9-9DB6-B3AE1EC9440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10" name="모서리가 둥근 직사각형 1784">
                <a:extLst>
                  <a:ext uri="{FF2B5EF4-FFF2-40B4-BE49-F238E27FC236}">
                    <a16:creationId xmlns:a16="http://schemas.microsoft.com/office/drawing/2014/main" id="{4ACF34E1-8F23-49F3-9A73-580D8F83C10F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8" name="그룹 147">
              <a:extLst>
                <a:ext uri="{FF2B5EF4-FFF2-40B4-BE49-F238E27FC236}">
                  <a16:creationId xmlns:a16="http://schemas.microsoft.com/office/drawing/2014/main" id="{6C6D4A42-8863-482B-83DB-280245C91E33}"/>
                </a:ext>
              </a:extLst>
            </p:cNvPr>
            <p:cNvGrpSpPr/>
            <p:nvPr/>
          </p:nvGrpSpPr>
          <p:grpSpPr>
            <a:xfrm>
              <a:off x="3686257" y="3610725"/>
              <a:ext cx="696763" cy="100804"/>
              <a:chOff x="3538538" y="1077915"/>
              <a:chExt cx="696763" cy="100804"/>
            </a:xfrm>
          </p:grpSpPr>
          <p:sp>
            <p:nvSpPr>
              <p:cNvPr id="401" name="모서리가 둥근 직사각형 1775">
                <a:extLst>
                  <a:ext uri="{FF2B5EF4-FFF2-40B4-BE49-F238E27FC236}">
                    <a16:creationId xmlns:a16="http://schemas.microsoft.com/office/drawing/2014/main" id="{9A7F01C7-1FDB-4B49-B510-82EB1450B97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2" name="모서리가 둥근 직사각형 1776">
                <a:extLst>
                  <a:ext uri="{FF2B5EF4-FFF2-40B4-BE49-F238E27FC236}">
                    <a16:creationId xmlns:a16="http://schemas.microsoft.com/office/drawing/2014/main" id="{9FA6C3D3-88CB-44AF-98A3-F286B1809DE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3" name="모서리가 둥근 직사각형 1777">
                <a:extLst>
                  <a:ext uri="{FF2B5EF4-FFF2-40B4-BE49-F238E27FC236}">
                    <a16:creationId xmlns:a16="http://schemas.microsoft.com/office/drawing/2014/main" id="{F461BA09-3395-48A3-AEA9-03042B21CED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4" name="모서리가 둥근 직사각형 1778">
                <a:extLst>
                  <a:ext uri="{FF2B5EF4-FFF2-40B4-BE49-F238E27FC236}">
                    <a16:creationId xmlns:a16="http://schemas.microsoft.com/office/drawing/2014/main" id="{147E1783-7879-43EE-9D0D-61C3FFA84BE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5" name="모서리가 둥근 직사각형 1779">
                <a:extLst>
                  <a:ext uri="{FF2B5EF4-FFF2-40B4-BE49-F238E27FC236}">
                    <a16:creationId xmlns:a16="http://schemas.microsoft.com/office/drawing/2014/main" id="{8AC7EFE2-5F23-40F0-A29A-8DFCCA87804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9" name="그룹 148">
              <a:extLst>
                <a:ext uri="{FF2B5EF4-FFF2-40B4-BE49-F238E27FC236}">
                  <a16:creationId xmlns:a16="http://schemas.microsoft.com/office/drawing/2014/main" id="{2D9CBA61-F6DB-40C8-A97C-CB52D9704388}"/>
                </a:ext>
              </a:extLst>
            </p:cNvPr>
            <p:cNvGrpSpPr/>
            <p:nvPr/>
          </p:nvGrpSpPr>
          <p:grpSpPr>
            <a:xfrm>
              <a:off x="3686257" y="3796271"/>
              <a:ext cx="696763" cy="100804"/>
              <a:chOff x="3538538" y="1077915"/>
              <a:chExt cx="696763" cy="100804"/>
            </a:xfrm>
          </p:grpSpPr>
          <p:sp>
            <p:nvSpPr>
              <p:cNvPr id="396" name="모서리가 둥근 직사각형 1770">
                <a:extLst>
                  <a:ext uri="{FF2B5EF4-FFF2-40B4-BE49-F238E27FC236}">
                    <a16:creationId xmlns:a16="http://schemas.microsoft.com/office/drawing/2014/main" id="{5B5AC661-056E-4220-8D7C-C86B1D9713F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7" name="모서리가 둥근 직사각형 1771">
                <a:extLst>
                  <a:ext uri="{FF2B5EF4-FFF2-40B4-BE49-F238E27FC236}">
                    <a16:creationId xmlns:a16="http://schemas.microsoft.com/office/drawing/2014/main" id="{2EE1DAF6-0DEB-4708-91A6-C81DEAD32BE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8" name="모서리가 둥근 직사각형 1772">
                <a:extLst>
                  <a:ext uri="{FF2B5EF4-FFF2-40B4-BE49-F238E27FC236}">
                    <a16:creationId xmlns:a16="http://schemas.microsoft.com/office/drawing/2014/main" id="{24C4CAAF-D044-411C-B0FF-DB1CC90AD75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9" name="모서리가 둥근 직사각형 1773">
                <a:extLst>
                  <a:ext uri="{FF2B5EF4-FFF2-40B4-BE49-F238E27FC236}">
                    <a16:creationId xmlns:a16="http://schemas.microsoft.com/office/drawing/2014/main" id="{B586C578-ACB9-4711-B314-4D9EA181881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400" name="모서리가 둥근 직사각형 1774">
                <a:extLst>
                  <a:ext uri="{FF2B5EF4-FFF2-40B4-BE49-F238E27FC236}">
                    <a16:creationId xmlns:a16="http://schemas.microsoft.com/office/drawing/2014/main" id="{83D95F96-B957-4285-B786-2A92791560E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0" name="그룹 149">
              <a:extLst>
                <a:ext uri="{FF2B5EF4-FFF2-40B4-BE49-F238E27FC236}">
                  <a16:creationId xmlns:a16="http://schemas.microsoft.com/office/drawing/2014/main" id="{96493AF7-9DA8-484B-8FC3-6D182260232C}"/>
                </a:ext>
              </a:extLst>
            </p:cNvPr>
            <p:cNvGrpSpPr/>
            <p:nvPr/>
          </p:nvGrpSpPr>
          <p:grpSpPr>
            <a:xfrm>
              <a:off x="3686257" y="3981817"/>
              <a:ext cx="696763" cy="100804"/>
              <a:chOff x="3538538" y="1077915"/>
              <a:chExt cx="696763" cy="100804"/>
            </a:xfrm>
          </p:grpSpPr>
          <p:sp>
            <p:nvSpPr>
              <p:cNvPr id="391" name="모서리가 둥근 직사각형 1765">
                <a:extLst>
                  <a:ext uri="{FF2B5EF4-FFF2-40B4-BE49-F238E27FC236}">
                    <a16:creationId xmlns:a16="http://schemas.microsoft.com/office/drawing/2014/main" id="{B636CDE7-7DE4-4836-9C79-C8D836DE173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2" name="모서리가 둥근 직사각형 1766">
                <a:extLst>
                  <a:ext uri="{FF2B5EF4-FFF2-40B4-BE49-F238E27FC236}">
                    <a16:creationId xmlns:a16="http://schemas.microsoft.com/office/drawing/2014/main" id="{FF4CD701-092C-4544-B92B-D296392B6DC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3" name="모서리가 둥근 직사각형 1767">
                <a:extLst>
                  <a:ext uri="{FF2B5EF4-FFF2-40B4-BE49-F238E27FC236}">
                    <a16:creationId xmlns:a16="http://schemas.microsoft.com/office/drawing/2014/main" id="{D4E768BD-1376-42A4-84EE-56D82F8F231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4" name="모서리가 둥근 직사각형 1768">
                <a:extLst>
                  <a:ext uri="{FF2B5EF4-FFF2-40B4-BE49-F238E27FC236}">
                    <a16:creationId xmlns:a16="http://schemas.microsoft.com/office/drawing/2014/main" id="{A1BA7717-1F1E-49C4-8A86-DA143C4238A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5" name="모서리가 둥근 직사각형 1769">
                <a:extLst>
                  <a:ext uri="{FF2B5EF4-FFF2-40B4-BE49-F238E27FC236}">
                    <a16:creationId xmlns:a16="http://schemas.microsoft.com/office/drawing/2014/main" id="{EB296C9F-9E5F-43C4-98BD-75FCDFB4A9D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1" name="그룹 150">
              <a:extLst>
                <a:ext uri="{FF2B5EF4-FFF2-40B4-BE49-F238E27FC236}">
                  <a16:creationId xmlns:a16="http://schemas.microsoft.com/office/drawing/2014/main" id="{B15E3760-E2D8-440F-BE6A-13662C72D58A}"/>
                </a:ext>
              </a:extLst>
            </p:cNvPr>
            <p:cNvGrpSpPr/>
            <p:nvPr/>
          </p:nvGrpSpPr>
          <p:grpSpPr>
            <a:xfrm>
              <a:off x="3686257" y="4167363"/>
              <a:ext cx="696763" cy="100804"/>
              <a:chOff x="3538538" y="1077915"/>
              <a:chExt cx="696763" cy="100804"/>
            </a:xfrm>
          </p:grpSpPr>
          <p:sp>
            <p:nvSpPr>
              <p:cNvPr id="386" name="모서리가 둥근 직사각형 1760">
                <a:extLst>
                  <a:ext uri="{FF2B5EF4-FFF2-40B4-BE49-F238E27FC236}">
                    <a16:creationId xmlns:a16="http://schemas.microsoft.com/office/drawing/2014/main" id="{FBBD9C3D-F395-480A-93B4-E7FC0705EAD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7" name="모서리가 둥근 직사각형 1761">
                <a:extLst>
                  <a:ext uri="{FF2B5EF4-FFF2-40B4-BE49-F238E27FC236}">
                    <a16:creationId xmlns:a16="http://schemas.microsoft.com/office/drawing/2014/main" id="{049DC936-762C-47C1-9ABF-B523E8B4DE5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8" name="모서리가 둥근 직사각형 1762">
                <a:extLst>
                  <a:ext uri="{FF2B5EF4-FFF2-40B4-BE49-F238E27FC236}">
                    <a16:creationId xmlns:a16="http://schemas.microsoft.com/office/drawing/2014/main" id="{36D97897-C21D-4152-BF8D-CF899B00EE69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9" name="모서리가 둥근 직사각형 1763">
                <a:extLst>
                  <a:ext uri="{FF2B5EF4-FFF2-40B4-BE49-F238E27FC236}">
                    <a16:creationId xmlns:a16="http://schemas.microsoft.com/office/drawing/2014/main" id="{EC1768A6-8E50-450A-8493-3908C5A0DBD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90" name="모서리가 둥근 직사각형 1764">
                <a:extLst>
                  <a:ext uri="{FF2B5EF4-FFF2-40B4-BE49-F238E27FC236}">
                    <a16:creationId xmlns:a16="http://schemas.microsoft.com/office/drawing/2014/main" id="{4CC989EF-B9AC-4A4C-AAF1-461B90ED22E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930ACFE2-08F3-48C8-9E37-8463261BA383}"/>
                </a:ext>
              </a:extLst>
            </p:cNvPr>
            <p:cNvGrpSpPr/>
            <p:nvPr/>
          </p:nvGrpSpPr>
          <p:grpSpPr>
            <a:xfrm>
              <a:off x="3686257" y="4352909"/>
              <a:ext cx="696763" cy="100804"/>
              <a:chOff x="3538538" y="1077915"/>
              <a:chExt cx="696763" cy="100804"/>
            </a:xfrm>
          </p:grpSpPr>
          <p:sp>
            <p:nvSpPr>
              <p:cNvPr id="381" name="모서리가 둥근 직사각형 1755">
                <a:extLst>
                  <a:ext uri="{FF2B5EF4-FFF2-40B4-BE49-F238E27FC236}">
                    <a16:creationId xmlns:a16="http://schemas.microsoft.com/office/drawing/2014/main" id="{4C175B37-C50E-4344-A765-E8E1CDC3FD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2" name="모서리가 둥근 직사각형 1756">
                <a:extLst>
                  <a:ext uri="{FF2B5EF4-FFF2-40B4-BE49-F238E27FC236}">
                    <a16:creationId xmlns:a16="http://schemas.microsoft.com/office/drawing/2014/main" id="{F39D588D-386A-4293-AD2B-A98BF43E7D3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3" name="모서리가 둥근 직사각형 1757">
                <a:extLst>
                  <a:ext uri="{FF2B5EF4-FFF2-40B4-BE49-F238E27FC236}">
                    <a16:creationId xmlns:a16="http://schemas.microsoft.com/office/drawing/2014/main" id="{9F2318F9-AE2F-4FBB-B8F7-57734349030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4" name="모서리가 둥근 직사각형 1758">
                <a:extLst>
                  <a:ext uri="{FF2B5EF4-FFF2-40B4-BE49-F238E27FC236}">
                    <a16:creationId xmlns:a16="http://schemas.microsoft.com/office/drawing/2014/main" id="{16A458BB-754A-4791-A6CB-4134CBB158C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85" name="모서리가 둥근 직사각형 1759">
                <a:extLst>
                  <a:ext uri="{FF2B5EF4-FFF2-40B4-BE49-F238E27FC236}">
                    <a16:creationId xmlns:a16="http://schemas.microsoft.com/office/drawing/2014/main" id="{9A90008C-37CF-4289-AC8F-A5E9DAB51EF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53" name="그룹 152">
              <a:extLst>
                <a:ext uri="{FF2B5EF4-FFF2-40B4-BE49-F238E27FC236}">
                  <a16:creationId xmlns:a16="http://schemas.microsoft.com/office/drawing/2014/main" id="{572AF171-919A-4DE9-B3AE-FB5B52607DC8}"/>
                </a:ext>
              </a:extLst>
            </p:cNvPr>
            <p:cNvGrpSpPr/>
            <p:nvPr/>
          </p:nvGrpSpPr>
          <p:grpSpPr>
            <a:xfrm>
              <a:off x="3359148" y="1526991"/>
              <a:ext cx="1113430" cy="3715126"/>
              <a:chOff x="3332474" y="1526991"/>
              <a:chExt cx="1163930" cy="3715126"/>
            </a:xfrm>
          </p:grpSpPr>
          <p:cxnSp>
            <p:nvCxnSpPr>
              <p:cNvPr id="376" name="직선 연결선 375">
                <a:extLst>
                  <a:ext uri="{FF2B5EF4-FFF2-40B4-BE49-F238E27FC236}">
                    <a16:creationId xmlns:a16="http://schemas.microsoft.com/office/drawing/2014/main" id="{702B32A3-BC80-4769-9438-27DD3D180FA6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7" name="직선 연결선 376">
                <a:extLst>
                  <a:ext uri="{FF2B5EF4-FFF2-40B4-BE49-F238E27FC236}">
                    <a16:creationId xmlns:a16="http://schemas.microsoft.com/office/drawing/2014/main" id="{7CF77482-075D-400F-83C5-B33ACCDB61E6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8" name="직선 연결선 377">
                <a:extLst>
                  <a:ext uri="{FF2B5EF4-FFF2-40B4-BE49-F238E27FC236}">
                    <a16:creationId xmlns:a16="http://schemas.microsoft.com/office/drawing/2014/main" id="{94D2921D-A17A-4865-866F-AB3392CA07A6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직선 연결선 378">
                <a:extLst>
                  <a:ext uri="{FF2B5EF4-FFF2-40B4-BE49-F238E27FC236}">
                    <a16:creationId xmlns:a16="http://schemas.microsoft.com/office/drawing/2014/main" id="{2ECA90A8-1F3B-4776-916D-76FB9A0A21A5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0" name="직선 연결선 379">
                <a:extLst>
                  <a:ext uri="{FF2B5EF4-FFF2-40B4-BE49-F238E27FC236}">
                    <a16:creationId xmlns:a16="http://schemas.microsoft.com/office/drawing/2014/main" id="{86D21332-732C-4813-AFF8-311E1DF34A88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90014750-1A4B-47C4-85F6-CB7357B95B99}"/>
                </a:ext>
              </a:extLst>
            </p:cNvPr>
            <p:cNvSpPr txBox="1"/>
            <p:nvPr/>
          </p:nvSpPr>
          <p:spPr>
            <a:xfrm>
              <a:off x="2411729" y="343088"/>
              <a:ext cx="75693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2075CEDB-F027-4E41-BDD6-A0B079B406A0}"/>
                </a:ext>
              </a:extLst>
            </p:cNvPr>
            <p:cNvCxnSpPr>
              <a:cxnSpLocks/>
            </p:cNvCxnSpPr>
            <p:nvPr/>
          </p:nvCxnSpPr>
          <p:spPr>
            <a:xfrm>
              <a:off x="3635746" y="332733"/>
              <a:ext cx="2872" cy="590059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직선 연결선 155">
              <a:extLst>
                <a:ext uri="{FF2B5EF4-FFF2-40B4-BE49-F238E27FC236}">
                  <a16:creationId xmlns:a16="http://schemas.microsoft.com/office/drawing/2014/main" id="{C1627334-8D22-4F63-8F57-798C88E04F2B}"/>
                </a:ext>
              </a:extLst>
            </p:cNvPr>
            <p:cNvCxnSpPr>
              <a:cxnSpLocks/>
            </p:cNvCxnSpPr>
            <p:nvPr/>
          </p:nvCxnSpPr>
          <p:spPr>
            <a:xfrm>
              <a:off x="2405951" y="331012"/>
              <a:ext cx="0" cy="398979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6D00FF63-0BEB-475E-9D5C-F4F68C0F98F1}"/>
                </a:ext>
              </a:extLst>
            </p:cNvPr>
            <p:cNvSpPr txBox="1"/>
            <p:nvPr/>
          </p:nvSpPr>
          <p:spPr>
            <a:xfrm>
              <a:off x="2162515" y="552282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" name="모서리가 둥근 직사각형 3">
              <a:extLst>
                <a:ext uri="{FF2B5EF4-FFF2-40B4-BE49-F238E27FC236}">
                  <a16:creationId xmlns:a16="http://schemas.microsoft.com/office/drawing/2014/main" id="{343547D2-319B-4AF0-93E7-7E45C19FF89F}"/>
                </a:ext>
              </a:extLst>
            </p:cNvPr>
            <p:cNvSpPr/>
            <p:nvPr/>
          </p:nvSpPr>
          <p:spPr>
            <a:xfrm>
              <a:off x="2169871" y="331012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59" name="그룹 158">
              <a:extLst>
                <a:ext uri="{FF2B5EF4-FFF2-40B4-BE49-F238E27FC236}">
                  <a16:creationId xmlns:a16="http://schemas.microsoft.com/office/drawing/2014/main" id="{9CE93D85-2205-45E8-9972-C297D93A1305}"/>
                </a:ext>
              </a:extLst>
            </p:cNvPr>
            <p:cNvGrpSpPr/>
            <p:nvPr/>
          </p:nvGrpSpPr>
          <p:grpSpPr>
            <a:xfrm>
              <a:off x="2160103" y="598069"/>
              <a:ext cx="1106505" cy="2792639"/>
              <a:chOff x="2102679" y="598069"/>
              <a:chExt cx="1163930" cy="2792639"/>
            </a:xfrm>
          </p:grpSpPr>
          <p:cxnSp>
            <p:nvCxnSpPr>
              <p:cNvPr id="372" name="직선 연결선 371">
                <a:extLst>
                  <a:ext uri="{FF2B5EF4-FFF2-40B4-BE49-F238E27FC236}">
                    <a16:creationId xmlns:a16="http://schemas.microsoft.com/office/drawing/2014/main" id="{C87B64A5-96A1-45AA-9363-06F53FE9D935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직선 연결선 372">
                <a:extLst>
                  <a:ext uri="{FF2B5EF4-FFF2-40B4-BE49-F238E27FC236}">
                    <a16:creationId xmlns:a16="http://schemas.microsoft.com/office/drawing/2014/main" id="{3CDFE984-58D5-408B-AC21-3BECA6D2804A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직선 연결선 373">
                <a:extLst>
                  <a:ext uri="{FF2B5EF4-FFF2-40B4-BE49-F238E27FC236}">
                    <a16:creationId xmlns:a16="http://schemas.microsoft.com/office/drawing/2014/main" id="{1A33FE8C-9D6C-4F95-A530-BF3F443C7968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5" name="직선 연결선 374">
                <a:extLst>
                  <a:ext uri="{FF2B5EF4-FFF2-40B4-BE49-F238E27FC236}">
                    <a16:creationId xmlns:a16="http://schemas.microsoft.com/office/drawing/2014/main" id="{30CA3B84-A63A-4A51-B344-E3ED595FEB31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0" name="그룹 159">
              <a:extLst>
                <a:ext uri="{FF2B5EF4-FFF2-40B4-BE49-F238E27FC236}">
                  <a16:creationId xmlns:a16="http://schemas.microsoft.com/office/drawing/2014/main" id="{D14F952E-F02A-47C9-88FE-68E076243A46}"/>
                </a:ext>
              </a:extLst>
            </p:cNvPr>
            <p:cNvGrpSpPr/>
            <p:nvPr/>
          </p:nvGrpSpPr>
          <p:grpSpPr>
            <a:xfrm>
              <a:off x="2469048" y="635878"/>
              <a:ext cx="696763" cy="100804"/>
              <a:chOff x="3538538" y="1077915"/>
              <a:chExt cx="696763" cy="100804"/>
            </a:xfrm>
          </p:grpSpPr>
          <p:sp>
            <p:nvSpPr>
              <p:cNvPr id="367" name="모서리가 둥근 직사각형 1855">
                <a:extLst>
                  <a:ext uri="{FF2B5EF4-FFF2-40B4-BE49-F238E27FC236}">
                    <a16:creationId xmlns:a16="http://schemas.microsoft.com/office/drawing/2014/main" id="{AAE4A1EA-C830-4FAF-ABDD-AB39ED8FC1D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8" name="모서리가 둥근 직사각형 1856">
                <a:extLst>
                  <a:ext uri="{FF2B5EF4-FFF2-40B4-BE49-F238E27FC236}">
                    <a16:creationId xmlns:a16="http://schemas.microsoft.com/office/drawing/2014/main" id="{85A39AF7-4992-4F9F-8BC3-82D41DB0E37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9" name="모서리가 둥근 직사각형 1857">
                <a:extLst>
                  <a:ext uri="{FF2B5EF4-FFF2-40B4-BE49-F238E27FC236}">
                    <a16:creationId xmlns:a16="http://schemas.microsoft.com/office/drawing/2014/main" id="{FFD074FE-CB78-4CE1-95CE-FDF1EDA93EC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70" name="모서리가 둥근 직사각형 1858">
                <a:extLst>
                  <a:ext uri="{FF2B5EF4-FFF2-40B4-BE49-F238E27FC236}">
                    <a16:creationId xmlns:a16="http://schemas.microsoft.com/office/drawing/2014/main" id="{0DCE7BFE-B401-4B6E-87AD-FBD07AA5097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71" name="모서리가 둥근 직사각형 1859">
                <a:extLst>
                  <a:ext uri="{FF2B5EF4-FFF2-40B4-BE49-F238E27FC236}">
                    <a16:creationId xmlns:a16="http://schemas.microsoft.com/office/drawing/2014/main" id="{5E6C1047-4F77-44C2-9839-D483975102B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1" name="그룹 160">
              <a:extLst>
                <a:ext uri="{FF2B5EF4-FFF2-40B4-BE49-F238E27FC236}">
                  <a16:creationId xmlns:a16="http://schemas.microsoft.com/office/drawing/2014/main" id="{E62A86CD-0517-4982-8E5F-E833BA1EBA98}"/>
                </a:ext>
              </a:extLst>
            </p:cNvPr>
            <p:cNvGrpSpPr/>
            <p:nvPr/>
          </p:nvGrpSpPr>
          <p:grpSpPr>
            <a:xfrm>
              <a:off x="2469048" y="822224"/>
              <a:ext cx="696763" cy="100804"/>
              <a:chOff x="3538538" y="1077915"/>
              <a:chExt cx="696763" cy="100804"/>
            </a:xfrm>
          </p:grpSpPr>
          <p:sp>
            <p:nvSpPr>
              <p:cNvPr id="362" name="모서리가 둥근 직사각형 1850">
                <a:extLst>
                  <a:ext uri="{FF2B5EF4-FFF2-40B4-BE49-F238E27FC236}">
                    <a16:creationId xmlns:a16="http://schemas.microsoft.com/office/drawing/2014/main" id="{9CBC044C-A684-4653-9758-F07283310C9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3" name="모서리가 둥근 직사각형 1851">
                <a:extLst>
                  <a:ext uri="{FF2B5EF4-FFF2-40B4-BE49-F238E27FC236}">
                    <a16:creationId xmlns:a16="http://schemas.microsoft.com/office/drawing/2014/main" id="{D0C63351-2491-4ADF-A9E3-DBC800F04B6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4" name="모서리가 둥근 직사각형 1852">
                <a:extLst>
                  <a:ext uri="{FF2B5EF4-FFF2-40B4-BE49-F238E27FC236}">
                    <a16:creationId xmlns:a16="http://schemas.microsoft.com/office/drawing/2014/main" id="{40DAC62E-E2AE-43E7-A392-E9DABD69614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5" name="모서리가 둥근 직사각형 1853">
                <a:extLst>
                  <a:ext uri="{FF2B5EF4-FFF2-40B4-BE49-F238E27FC236}">
                    <a16:creationId xmlns:a16="http://schemas.microsoft.com/office/drawing/2014/main" id="{E7E2EFDE-BDF2-44E9-BBEA-A1801A11CEC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6" name="모서리가 둥근 직사각형 1854">
                <a:extLst>
                  <a:ext uri="{FF2B5EF4-FFF2-40B4-BE49-F238E27FC236}">
                    <a16:creationId xmlns:a16="http://schemas.microsoft.com/office/drawing/2014/main" id="{038786A3-CE54-4E4A-80C2-DCEAB9A55DE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2" name="그룹 161">
              <a:extLst>
                <a:ext uri="{FF2B5EF4-FFF2-40B4-BE49-F238E27FC236}">
                  <a16:creationId xmlns:a16="http://schemas.microsoft.com/office/drawing/2014/main" id="{F977EB20-B3AC-489F-A227-D1DE2213855B}"/>
                </a:ext>
              </a:extLst>
            </p:cNvPr>
            <p:cNvGrpSpPr/>
            <p:nvPr/>
          </p:nvGrpSpPr>
          <p:grpSpPr>
            <a:xfrm>
              <a:off x="2469048" y="1008570"/>
              <a:ext cx="696763" cy="100804"/>
              <a:chOff x="3538538" y="1077915"/>
              <a:chExt cx="696763" cy="100804"/>
            </a:xfrm>
          </p:grpSpPr>
          <p:sp>
            <p:nvSpPr>
              <p:cNvPr id="357" name="모서리가 둥근 직사각형 1845">
                <a:extLst>
                  <a:ext uri="{FF2B5EF4-FFF2-40B4-BE49-F238E27FC236}">
                    <a16:creationId xmlns:a16="http://schemas.microsoft.com/office/drawing/2014/main" id="{F2F94CE0-A9EB-4E79-BF59-FAD5B828760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8" name="모서리가 둥근 직사각형 1846">
                <a:extLst>
                  <a:ext uri="{FF2B5EF4-FFF2-40B4-BE49-F238E27FC236}">
                    <a16:creationId xmlns:a16="http://schemas.microsoft.com/office/drawing/2014/main" id="{7922FD44-51D7-490A-A13A-BC7CEA4FF8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9" name="모서리가 둥근 직사각형 1847">
                <a:extLst>
                  <a:ext uri="{FF2B5EF4-FFF2-40B4-BE49-F238E27FC236}">
                    <a16:creationId xmlns:a16="http://schemas.microsoft.com/office/drawing/2014/main" id="{5412A659-60A0-493A-BD75-3C01A12AA9C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0" name="모서리가 둥근 직사각형 1848">
                <a:extLst>
                  <a:ext uri="{FF2B5EF4-FFF2-40B4-BE49-F238E27FC236}">
                    <a16:creationId xmlns:a16="http://schemas.microsoft.com/office/drawing/2014/main" id="{45383733-01BA-4922-B36E-A3863D8806F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61" name="모서리가 둥근 직사각형 1849">
                <a:extLst>
                  <a:ext uri="{FF2B5EF4-FFF2-40B4-BE49-F238E27FC236}">
                    <a16:creationId xmlns:a16="http://schemas.microsoft.com/office/drawing/2014/main" id="{18B7DD72-27A9-4BB4-8F2B-A9D25CD519D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3" name="그룹 162">
              <a:extLst>
                <a:ext uri="{FF2B5EF4-FFF2-40B4-BE49-F238E27FC236}">
                  <a16:creationId xmlns:a16="http://schemas.microsoft.com/office/drawing/2014/main" id="{7848679B-B54A-499C-A93C-E7544B11416D}"/>
                </a:ext>
              </a:extLst>
            </p:cNvPr>
            <p:cNvGrpSpPr/>
            <p:nvPr/>
          </p:nvGrpSpPr>
          <p:grpSpPr>
            <a:xfrm>
              <a:off x="2469048" y="1194916"/>
              <a:ext cx="696763" cy="100804"/>
              <a:chOff x="3538538" y="1077915"/>
              <a:chExt cx="696763" cy="100804"/>
            </a:xfrm>
          </p:grpSpPr>
          <p:sp>
            <p:nvSpPr>
              <p:cNvPr id="352" name="모서리가 둥근 직사각형 1840">
                <a:extLst>
                  <a:ext uri="{FF2B5EF4-FFF2-40B4-BE49-F238E27FC236}">
                    <a16:creationId xmlns:a16="http://schemas.microsoft.com/office/drawing/2014/main" id="{1C9B0D2B-44DF-495F-89B4-BD57C3CF1ABD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3" name="모서리가 둥근 직사각형 1841">
                <a:extLst>
                  <a:ext uri="{FF2B5EF4-FFF2-40B4-BE49-F238E27FC236}">
                    <a16:creationId xmlns:a16="http://schemas.microsoft.com/office/drawing/2014/main" id="{50717744-66B0-4408-8F29-395091C5195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4" name="모서리가 둥근 직사각형 1842">
                <a:extLst>
                  <a:ext uri="{FF2B5EF4-FFF2-40B4-BE49-F238E27FC236}">
                    <a16:creationId xmlns:a16="http://schemas.microsoft.com/office/drawing/2014/main" id="{7AEEC483-3E5D-40BE-842F-438CE231D61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5" name="모서리가 둥근 직사각형 1843">
                <a:extLst>
                  <a:ext uri="{FF2B5EF4-FFF2-40B4-BE49-F238E27FC236}">
                    <a16:creationId xmlns:a16="http://schemas.microsoft.com/office/drawing/2014/main" id="{6DBD1E7A-038A-445D-BA30-670058AAC50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6" name="모서리가 둥근 직사각형 1844">
                <a:extLst>
                  <a:ext uri="{FF2B5EF4-FFF2-40B4-BE49-F238E27FC236}">
                    <a16:creationId xmlns:a16="http://schemas.microsoft.com/office/drawing/2014/main" id="{42D28C68-CCA3-44A8-BA1D-010C746FA92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4" name="그룹 163">
              <a:extLst>
                <a:ext uri="{FF2B5EF4-FFF2-40B4-BE49-F238E27FC236}">
                  <a16:creationId xmlns:a16="http://schemas.microsoft.com/office/drawing/2014/main" id="{4CCFDB68-D726-436A-AB07-936186413F53}"/>
                </a:ext>
              </a:extLst>
            </p:cNvPr>
            <p:cNvGrpSpPr/>
            <p:nvPr/>
          </p:nvGrpSpPr>
          <p:grpSpPr>
            <a:xfrm>
              <a:off x="2469048" y="1381262"/>
              <a:ext cx="696763" cy="100804"/>
              <a:chOff x="3538538" y="1077915"/>
              <a:chExt cx="696763" cy="100804"/>
            </a:xfrm>
          </p:grpSpPr>
          <p:sp>
            <p:nvSpPr>
              <p:cNvPr id="347" name="모서리가 둥근 직사각형 1835">
                <a:extLst>
                  <a:ext uri="{FF2B5EF4-FFF2-40B4-BE49-F238E27FC236}">
                    <a16:creationId xmlns:a16="http://schemas.microsoft.com/office/drawing/2014/main" id="{D5ACBEBF-38A4-48EA-AB42-484D89EC6C3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8" name="모서리가 둥근 직사각형 1836">
                <a:extLst>
                  <a:ext uri="{FF2B5EF4-FFF2-40B4-BE49-F238E27FC236}">
                    <a16:creationId xmlns:a16="http://schemas.microsoft.com/office/drawing/2014/main" id="{D685CB80-ABA0-4D01-BCDE-52A2454BB22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9" name="모서리가 둥근 직사각형 1837">
                <a:extLst>
                  <a:ext uri="{FF2B5EF4-FFF2-40B4-BE49-F238E27FC236}">
                    <a16:creationId xmlns:a16="http://schemas.microsoft.com/office/drawing/2014/main" id="{63FC62A9-8519-44E3-BD98-B04D196D524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0" name="모서리가 둥근 직사각형 1838">
                <a:extLst>
                  <a:ext uri="{FF2B5EF4-FFF2-40B4-BE49-F238E27FC236}">
                    <a16:creationId xmlns:a16="http://schemas.microsoft.com/office/drawing/2014/main" id="{FE54A304-2464-40F0-A722-350A3B8CA85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51" name="모서리가 둥근 직사각형 1839">
                <a:extLst>
                  <a:ext uri="{FF2B5EF4-FFF2-40B4-BE49-F238E27FC236}">
                    <a16:creationId xmlns:a16="http://schemas.microsoft.com/office/drawing/2014/main" id="{A72D0CBC-6CEC-41EF-BBA0-061D2516F8F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5" name="그룹 164">
              <a:extLst>
                <a:ext uri="{FF2B5EF4-FFF2-40B4-BE49-F238E27FC236}">
                  <a16:creationId xmlns:a16="http://schemas.microsoft.com/office/drawing/2014/main" id="{2E89C497-1905-4897-A0BB-EF5528ABB915}"/>
                </a:ext>
              </a:extLst>
            </p:cNvPr>
            <p:cNvGrpSpPr/>
            <p:nvPr/>
          </p:nvGrpSpPr>
          <p:grpSpPr>
            <a:xfrm>
              <a:off x="2469048" y="1567608"/>
              <a:ext cx="696763" cy="100804"/>
              <a:chOff x="3538538" y="1077915"/>
              <a:chExt cx="696763" cy="100804"/>
            </a:xfrm>
          </p:grpSpPr>
          <p:sp>
            <p:nvSpPr>
              <p:cNvPr id="342" name="모서리가 둥근 직사각형 1830">
                <a:extLst>
                  <a:ext uri="{FF2B5EF4-FFF2-40B4-BE49-F238E27FC236}">
                    <a16:creationId xmlns:a16="http://schemas.microsoft.com/office/drawing/2014/main" id="{1FFB811F-DA1A-4D72-AD88-3DBB4BF01C0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3" name="모서리가 둥근 직사각형 1831">
                <a:extLst>
                  <a:ext uri="{FF2B5EF4-FFF2-40B4-BE49-F238E27FC236}">
                    <a16:creationId xmlns:a16="http://schemas.microsoft.com/office/drawing/2014/main" id="{A372BCFA-C687-4377-81EC-D4EB07774EF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4" name="모서리가 둥근 직사각형 1832">
                <a:extLst>
                  <a:ext uri="{FF2B5EF4-FFF2-40B4-BE49-F238E27FC236}">
                    <a16:creationId xmlns:a16="http://schemas.microsoft.com/office/drawing/2014/main" id="{108D2730-ADF1-49A3-B7BB-E0036A803E2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5" name="모서리가 둥근 직사각형 1833">
                <a:extLst>
                  <a:ext uri="{FF2B5EF4-FFF2-40B4-BE49-F238E27FC236}">
                    <a16:creationId xmlns:a16="http://schemas.microsoft.com/office/drawing/2014/main" id="{55C88D70-E1CB-49D8-9432-390C0DBC582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6" name="모서리가 둥근 직사각형 1834">
                <a:extLst>
                  <a:ext uri="{FF2B5EF4-FFF2-40B4-BE49-F238E27FC236}">
                    <a16:creationId xmlns:a16="http://schemas.microsoft.com/office/drawing/2014/main" id="{E149E14F-E18E-4E6B-BC35-9ACEA9A6F8C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6" name="그룹 165">
              <a:extLst>
                <a:ext uri="{FF2B5EF4-FFF2-40B4-BE49-F238E27FC236}">
                  <a16:creationId xmlns:a16="http://schemas.microsoft.com/office/drawing/2014/main" id="{D674B037-BA3F-42C0-BCAA-35DB4EBC07F8}"/>
                </a:ext>
              </a:extLst>
            </p:cNvPr>
            <p:cNvGrpSpPr/>
            <p:nvPr/>
          </p:nvGrpSpPr>
          <p:grpSpPr>
            <a:xfrm>
              <a:off x="2469048" y="1753954"/>
              <a:ext cx="696763" cy="100804"/>
              <a:chOff x="3538538" y="1077915"/>
              <a:chExt cx="696763" cy="100804"/>
            </a:xfrm>
          </p:grpSpPr>
          <p:sp>
            <p:nvSpPr>
              <p:cNvPr id="337" name="모서리가 둥근 직사각형 1825">
                <a:extLst>
                  <a:ext uri="{FF2B5EF4-FFF2-40B4-BE49-F238E27FC236}">
                    <a16:creationId xmlns:a16="http://schemas.microsoft.com/office/drawing/2014/main" id="{1AE2F450-DDB3-4FCF-AD34-8C5F4C67D38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8" name="모서리가 둥근 직사각형 1826">
                <a:extLst>
                  <a:ext uri="{FF2B5EF4-FFF2-40B4-BE49-F238E27FC236}">
                    <a16:creationId xmlns:a16="http://schemas.microsoft.com/office/drawing/2014/main" id="{6BCB74CF-4BF3-434A-BB3D-0D35C8436E9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9" name="모서리가 둥근 직사각형 1827">
                <a:extLst>
                  <a:ext uri="{FF2B5EF4-FFF2-40B4-BE49-F238E27FC236}">
                    <a16:creationId xmlns:a16="http://schemas.microsoft.com/office/drawing/2014/main" id="{D3DF64CE-A8D0-4F4D-AA97-1BC308EB2F5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0" name="모서리가 둥근 직사각형 1828">
                <a:extLst>
                  <a:ext uri="{FF2B5EF4-FFF2-40B4-BE49-F238E27FC236}">
                    <a16:creationId xmlns:a16="http://schemas.microsoft.com/office/drawing/2014/main" id="{78DDE26B-FD16-4E21-8F78-5895388DF7E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41" name="모서리가 둥근 직사각형 1829">
                <a:extLst>
                  <a:ext uri="{FF2B5EF4-FFF2-40B4-BE49-F238E27FC236}">
                    <a16:creationId xmlns:a16="http://schemas.microsoft.com/office/drawing/2014/main" id="{718BE945-E7CE-46A5-B312-73B699BDF15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" name="그룹 166">
              <a:extLst>
                <a:ext uri="{FF2B5EF4-FFF2-40B4-BE49-F238E27FC236}">
                  <a16:creationId xmlns:a16="http://schemas.microsoft.com/office/drawing/2014/main" id="{44BD01F2-7C74-4D24-A785-B5F154229B31}"/>
                </a:ext>
              </a:extLst>
            </p:cNvPr>
            <p:cNvGrpSpPr/>
            <p:nvPr/>
          </p:nvGrpSpPr>
          <p:grpSpPr>
            <a:xfrm>
              <a:off x="2469048" y="1940300"/>
              <a:ext cx="696763" cy="100804"/>
              <a:chOff x="3538538" y="1077915"/>
              <a:chExt cx="696763" cy="100804"/>
            </a:xfrm>
          </p:grpSpPr>
          <p:sp>
            <p:nvSpPr>
              <p:cNvPr id="332" name="모서리가 둥근 직사각형 1820">
                <a:extLst>
                  <a:ext uri="{FF2B5EF4-FFF2-40B4-BE49-F238E27FC236}">
                    <a16:creationId xmlns:a16="http://schemas.microsoft.com/office/drawing/2014/main" id="{80C49565-3BF7-468F-B344-81F92507070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3" name="모서리가 둥근 직사각형 1821">
                <a:extLst>
                  <a:ext uri="{FF2B5EF4-FFF2-40B4-BE49-F238E27FC236}">
                    <a16:creationId xmlns:a16="http://schemas.microsoft.com/office/drawing/2014/main" id="{E55D9D0B-5623-4C0B-99D3-964EA26AB80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4" name="모서리가 둥근 직사각형 1822">
                <a:extLst>
                  <a:ext uri="{FF2B5EF4-FFF2-40B4-BE49-F238E27FC236}">
                    <a16:creationId xmlns:a16="http://schemas.microsoft.com/office/drawing/2014/main" id="{DEBD3BF3-9C98-408E-A77F-18A3B00EBB7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5" name="모서리가 둥근 직사각형 1823">
                <a:extLst>
                  <a:ext uri="{FF2B5EF4-FFF2-40B4-BE49-F238E27FC236}">
                    <a16:creationId xmlns:a16="http://schemas.microsoft.com/office/drawing/2014/main" id="{520F6C8E-2DB7-4899-A0D4-EE30DEB28BE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6" name="모서리가 둥근 직사각형 1824">
                <a:extLst>
                  <a:ext uri="{FF2B5EF4-FFF2-40B4-BE49-F238E27FC236}">
                    <a16:creationId xmlns:a16="http://schemas.microsoft.com/office/drawing/2014/main" id="{9E60AF1E-F3C7-4A61-9A51-7F92EE78ADB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:a16="http://schemas.microsoft.com/office/drawing/2014/main" id="{0CC8A7F2-8607-4162-9C61-E1BAF4B6CB99}"/>
                </a:ext>
              </a:extLst>
            </p:cNvPr>
            <p:cNvGrpSpPr/>
            <p:nvPr/>
          </p:nvGrpSpPr>
          <p:grpSpPr>
            <a:xfrm>
              <a:off x="2469048" y="2126646"/>
              <a:ext cx="696763" cy="100804"/>
              <a:chOff x="3538538" y="1077915"/>
              <a:chExt cx="696763" cy="100804"/>
            </a:xfrm>
          </p:grpSpPr>
          <p:sp>
            <p:nvSpPr>
              <p:cNvPr id="327" name="모서리가 둥근 직사각형 1815">
                <a:extLst>
                  <a:ext uri="{FF2B5EF4-FFF2-40B4-BE49-F238E27FC236}">
                    <a16:creationId xmlns:a16="http://schemas.microsoft.com/office/drawing/2014/main" id="{6CDCF7D6-10D8-46CC-9629-E04046564A0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8" name="모서리가 둥근 직사각형 1816">
                <a:extLst>
                  <a:ext uri="{FF2B5EF4-FFF2-40B4-BE49-F238E27FC236}">
                    <a16:creationId xmlns:a16="http://schemas.microsoft.com/office/drawing/2014/main" id="{D43C5647-6A7B-4BC9-BD58-C8B5D4ACDAA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9" name="모서리가 둥근 직사각형 1817">
                <a:extLst>
                  <a:ext uri="{FF2B5EF4-FFF2-40B4-BE49-F238E27FC236}">
                    <a16:creationId xmlns:a16="http://schemas.microsoft.com/office/drawing/2014/main" id="{436FE9FC-A2A0-4458-8EB6-FA181EF391F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0" name="모서리가 둥근 직사각형 1818">
                <a:extLst>
                  <a:ext uri="{FF2B5EF4-FFF2-40B4-BE49-F238E27FC236}">
                    <a16:creationId xmlns:a16="http://schemas.microsoft.com/office/drawing/2014/main" id="{258BF663-F4D4-440C-9773-010E2E861AD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31" name="모서리가 둥근 직사각형 1819">
                <a:extLst>
                  <a:ext uri="{FF2B5EF4-FFF2-40B4-BE49-F238E27FC236}">
                    <a16:creationId xmlns:a16="http://schemas.microsoft.com/office/drawing/2014/main" id="{4C5B2EDE-CC90-412C-9454-BDF19B3B4B0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9" name="그룹 168">
              <a:extLst>
                <a:ext uri="{FF2B5EF4-FFF2-40B4-BE49-F238E27FC236}">
                  <a16:creationId xmlns:a16="http://schemas.microsoft.com/office/drawing/2014/main" id="{99D0078C-65A9-4F5F-8261-D69210F07B9D}"/>
                </a:ext>
              </a:extLst>
            </p:cNvPr>
            <p:cNvGrpSpPr/>
            <p:nvPr/>
          </p:nvGrpSpPr>
          <p:grpSpPr>
            <a:xfrm>
              <a:off x="2469048" y="2312992"/>
              <a:ext cx="696763" cy="100804"/>
              <a:chOff x="3538538" y="1077915"/>
              <a:chExt cx="696763" cy="100804"/>
            </a:xfrm>
          </p:grpSpPr>
          <p:sp>
            <p:nvSpPr>
              <p:cNvPr id="322" name="모서리가 둥근 직사각형 1810">
                <a:extLst>
                  <a:ext uri="{FF2B5EF4-FFF2-40B4-BE49-F238E27FC236}">
                    <a16:creationId xmlns:a16="http://schemas.microsoft.com/office/drawing/2014/main" id="{FDA51331-A99E-4F8E-8729-6AC88BC8FD7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3" name="모서리가 둥근 직사각형 1811">
                <a:extLst>
                  <a:ext uri="{FF2B5EF4-FFF2-40B4-BE49-F238E27FC236}">
                    <a16:creationId xmlns:a16="http://schemas.microsoft.com/office/drawing/2014/main" id="{A67DDD09-81AC-4F2A-9853-4EF323E25BB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4" name="모서리가 둥근 직사각형 1812">
                <a:extLst>
                  <a:ext uri="{FF2B5EF4-FFF2-40B4-BE49-F238E27FC236}">
                    <a16:creationId xmlns:a16="http://schemas.microsoft.com/office/drawing/2014/main" id="{21711FE3-B4A1-4F89-B0B3-6B5F88200D9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5" name="모서리가 둥근 직사각형 1813">
                <a:extLst>
                  <a:ext uri="{FF2B5EF4-FFF2-40B4-BE49-F238E27FC236}">
                    <a16:creationId xmlns:a16="http://schemas.microsoft.com/office/drawing/2014/main" id="{E9A9F8F9-7F4C-4413-93EB-B57E55E4AAA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6" name="모서리가 둥근 직사각형 1814">
                <a:extLst>
                  <a:ext uri="{FF2B5EF4-FFF2-40B4-BE49-F238E27FC236}">
                    <a16:creationId xmlns:a16="http://schemas.microsoft.com/office/drawing/2014/main" id="{808A4736-768E-4EC4-AEAD-602EAA160BB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0" name="그룹 169">
              <a:extLst>
                <a:ext uri="{FF2B5EF4-FFF2-40B4-BE49-F238E27FC236}">
                  <a16:creationId xmlns:a16="http://schemas.microsoft.com/office/drawing/2014/main" id="{37F8FC1D-D52F-43A7-BCD1-23CFFD0A9692}"/>
                </a:ext>
              </a:extLst>
            </p:cNvPr>
            <p:cNvGrpSpPr/>
            <p:nvPr/>
          </p:nvGrpSpPr>
          <p:grpSpPr>
            <a:xfrm>
              <a:off x="2469048" y="2499338"/>
              <a:ext cx="696763" cy="100804"/>
              <a:chOff x="3538538" y="1077915"/>
              <a:chExt cx="696763" cy="100804"/>
            </a:xfrm>
          </p:grpSpPr>
          <p:sp>
            <p:nvSpPr>
              <p:cNvPr id="317" name="모서리가 둥근 직사각형 1805">
                <a:extLst>
                  <a:ext uri="{FF2B5EF4-FFF2-40B4-BE49-F238E27FC236}">
                    <a16:creationId xmlns:a16="http://schemas.microsoft.com/office/drawing/2014/main" id="{46A73BDD-DAAA-46E9-8960-561EDFD82CE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8" name="모서리가 둥근 직사각형 1806">
                <a:extLst>
                  <a:ext uri="{FF2B5EF4-FFF2-40B4-BE49-F238E27FC236}">
                    <a16:creationId xmlns:a16="http://schemas.microsoft.com/office/drawing/2014/main" id="{55275428-7FEC-428E-9D54-2C99FED7AE5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9" name="모서리가 둥근 직사각형 1807">
                <a:extLst>
                  <a:ext uri="{FF2B5EF4-FFF2-40B4-BE49-F238E27FC236}">
                    <a16:creationId xmlns:a16="http://schemas.microsoft.com/office/drawing/2014/main" id="{D78F458B-4F8C-4E14-9D74-FFCC3267731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0" name="모서리가 둥근 직사각형 1808">
                <a:extLst>
                  <a:ext uri="{FF2B5EF4-FFF2-40B4-BE49-F238E27FC236}">
                    <a16:creationId xmlns:a16="http://schemas.microsoft.com/office/drawing/2014/main" id="{BD59FA9E-89F0-4E2F-B6F3-088313E84E9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21" name="모서리가 둥근 직사각형 1809">
                <a:extLst>
                  <a:ext uri="{FF2B5EF4-FFF2-40B4-BE49-F238E27FC236}">
                    <a16:creationId xmlns:a16="http://schemas.microsoft.com/office/drawing/2014/main" id="{F8AFCF78-8DC4-4CF7-A0C4-10C727835DB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" name="그룹 170">
              <a:extLst>
                <a:ext uri="{FF2B5EF4-FFF2-40B4-BE49-F238E27FC236}">
                  <a16:creationId xmlns:a16="http://schemas.microsoft.com/office/drawing/2014/main" id="{FA4A276A-C621-4BDB-89FE-280CBD7355AE}"/>
                </a:ext>
              </a:extLst>
            </p:cNvPr>
            <p:cNvGrpSpPr/>
            <p:nvPr/>
          </p:nvGrpSpPr>
          <p:grpSpPr>
            <a:xfrm>
              <a:off x="2469048" y="2685684"/>
              <a:ext cx="696763" cy="100804"/>
              <a:chOff x="3538538" y="1077915"/>
              <a:chExt cx="696763" cy="100804"/>
            </a:xfrm>
          </p:grpSpPr>
          <p:sp>
            <p:nvSpPr>
              <p:cNvPr id="312" name="모서리가 둥근 직사각형 1800">
                <a:extLst>
                  <a:ext uri="{FF2B5EF4-FFF2-40B4-BE49-F238E27FC236}">
                    <a16:creationId xmlns:a16="http://schemas.microsoft.com/office/drawing/2014/main" id="{E775FA9D-5470-4234-A073-E37C6A39CAB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3" name="모서리가 둥근 직사각형 1801">
                <a:extLst>
                  <a:ext uri="{FF2B5EF4-FFF2-40B4-BE49-F238E27FC236}">
                    <a16:creationId xmlns:a16="http://schemas.microsoft.com/office/drawing/2014/main" id="{0C5071CB-6788-4D18-AF23-D1BB7A4C381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4" name="모서리가 둥근 직사각형 1802">
                <a:extLst>
                  <a:ext uri="{FF2B5EF4-FFF2-40B4-BE49-F238E27FC236}">
                    <a16:creationId xmlns:a16="http://schemas.microsoft.com/office/drawing/2014/main" id="{593970CE-D56C-4927-A139-E4EAC70173C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5" name="모서리가 둥근 직사각형 1803">
                <a:extLst>
                  <a:ext uri="{FF2B5EF4-FFF2-40B4-BE49-F238E27FC236}">
                    <a16:creationId xmlns:a16="http://schemas.microsoft.com/office/drawing/2014/main" id="{1C606644-20A8-47D2-AF0B-4E00C776CF6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6" name="모서리가 둥근 직사각형 1804">
                <a:extLst>
                  <a:ext uri="{FF2B5EF4-FFF2-40B4-BE49-F238E27FC236}">
                    <a16:creationId xmlns:a16="http://schemas.microsoft.com/office/drawing/2014/main" id="{AD293580-3670-4773-9DCA-400CC8E610D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" name="그룹 171">
              <a:extLst>
                <a:ext uri="{FF2B5EF4-FFF2-40B4-BE49-F238E27FC236}">
                  <a16:creationId xmlns:a16="http://schemas.microsoft.com/office/drawing/2014/main" id="{77599399-DA2C-4224-B901-9C96A772858E}"/>
                </a:ext>
              </a:extLst>
            </p:cNvPr>
            <p:cNvGrpSpPr/>
            <p:nvPr/>
          </p:nvGrpSpPr>
          <p:grpSpPr>
            <a:xfrm>
              <a:off x="2469048" y="2872030"/>
              <a:ext cx="696763" cy="100804"/>
              <a:chOff x="3538538" y="1077915"/>
              <a:chExt cx="696763" cy="100804"/>
            </a:xfrm>
          </p:grpSpPr>
          <p:sp>
            <p:nvSpPr>
              <p:cNvPr id="307" name="모서리가 둥근 직사각형 1795">
                <a:extLst>
                  <a:ext uri="{FF2B5EF4-FFF2-40B4-BE49-F238E27FC236}">
                    <a16:creationId xmlns:a16="http://schemas.microsoft.com/office/drawing/2014/main" id="{EA0E33B3-033B-4648-9E21-FCE0DBF9953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8" name="모서리가 둥근 직사각형 1796">
                <a:extLst>
                  <a:ext uri="{FF2B5EF4-FFF2-40B4-BE49-F238E27FC236}">
                    <a16:creationId xmlns:a16="http://schemas.microsoft.com/office/drawing/2014/main" id="{92E33449-D97A-4296-9ACB-9AFEE0E642A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9" name="모서리가 둥근 직사각형 1797">
                <a:extLst>
                  <a:ext uri="{FF2B5EF4-FFF2-40B4-BE49-F238E27FC236}">
                    <a16:creationId xmlns:a16="http://schemas.microsoft.com/office/drawing/2014/main" id="{B7E23B4B-6899-4454-8E1A-B81B6B25320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0" name="모서리가 둥근 직사각형 1798">
                <a:extLst>
                  <a:ext uri="{FF2B5EF4-FFF2-40B4-BE49-F238E27FC236}">
                    <a16:creationId xmlns:a16="http://schemas.microsoft.com/office/drawing/2014/main" id="{90476138-6F9A-4090-85D4-16B1450D1D6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11" name="모서리가 둥근 직사각형 1799">
                <a:extLst>
                  <a:ext uri="{FF2B5EF4-FFF2-40B4-BE49-F238E27FC236}">
                    <a16:creationId xmlns:a16="http://schemas.microsoft.com/office/drawing/2014/main" id="{C912C653-E69D-47DB-AE3A-107CEF0C3D40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3" name="그룹 172">
              <a:extLst>
                <a:ext uri="{FF2B5EF4-FFF2-40B4-BE49-F238E27FC236}">
                  <a16:creationId xmlns:a16="http://schemas.microsoft.com/office/drawing/2014/main" id="{C1255564-F88B-44EC-AEFE-4E61B1DCCD6E}"/>
                </a:ext>
              </a:extLst>
            </p:cNvPr>
            <p:cNvGrpSpPr/>
            <p:nvPr/>
          </p:nvGrpSpPr>
          <p:grpSpPr>
            <a:xfrm>
              <a:off x="2469048" y="3058376"/>
              <a:ext cx="696763" cy="100804"/>
              <a:chOff x="3538538" y="1077915"/>
              <a:chExt cx="696763" cy="100804"/>
            </a:xfrm>
          </p:grpSpPr>
          <p:sp>
            <p:nvSpPr>
              <p:cNvPr id="302" name="모서리가 둥근 직사각형 1790">
                <a:extLst>
                  <a:ext uri="{FF2B5EF4-FFF2-40B4-BE49-F238E27FC236}">
                    <a16:creationId xmlns:a16="http://schemas.microsoft.com/office/drawing/2014/main" id="{57ED3099-9F2F-4767-9C97-32908C8DE3A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3" name="모서리가 둥근 직사각형 1791">
                <a:extLst>
                  <a:ext uri="{FF2B5EF4-FFF2-40B4-BE49-F238E27FC236}">
                    <a16:creationId xmlns:a16="http://schemas.microsoft.com/office/drawing/2014/main" id="{64C0C8AF-EEDC-421B-B4F0-39F5065DB11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4" name="모서리가 둥근 직사각형 1792">
                <a:extLst>
                  <a:ext uri="{FF2B5EF4-FFF2-40B4-BE49-F238E27FC236}">
                    <a16:creationId xmlns:a16="http://schemas.microsoft.com/office/drawing/2014/main" id="{84AA14E8-DF78-4C5F-BE04-AB412966D44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5" name="모서리가 둥근 직사각형 1793">
                <a:extLst>
                  <a:ext uri="{FF2B5EF4-FFF2-40B4-BE49-F238E27FC236}">
                    <a16:creationId xmlns:a16="http://schemas.microsoft.com/office/drawing/2014/main" id="{655D27CE-A2CC-44E9-96D1-507B6734024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6" name="모서리가 둥근 직사각형 1794">
                <a:extLst>
                  <a:ext uri="{FF2B5EF4-FFF2-40B4-BE49-F238E27FC236}">
                    <a16:creationId xmlns:a16="http://schemas.microsoft.com/office/drawing/2014/main" id="{B3BBF738-E27E-47CF-8A55-616CC738809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4" name="그룹 173">
              <a:extLst>
                <a:ext uri="{FF2B5EF4-FFF2-40B4-BE49-F238E27FC236}">
                  <a16:creationId xmlns:a16="http://schemas.microsoft.com/office/drawing/2014/main" id="{171A273E-94E2-43A1-B7C5-74659E5D67C6}"/>
                </a:ext>
              </a:extLst>
            </p:cNvPr>
            <p:cNvGrpSpPr/>
            <p:nvPr/>
          </p:nvGrpSpPr>
          <p:grpSpPr>
            <a:xfrm>
              <a:off x="2469048" y="3244722"/>
              <a:ext cx="696763" cy="100804"/>
              <a:chOff x="3538538" y="1077915"/>
              <a:chExt cx="696763" cy="100804"/>
            </a:xfrm>
          </p:grpSpPr>
          <p:sp>
            <p:nvSpPr>
              <p:cNvPr id="297" name="모서리가 둥근 직사각형 1785">
                <a:extLst>
                  <a:ext uri="{FF2B5EF4-FFF2-40B4-BE49-F238E27FC236}">
                    <a16:creationId xmlns:a16="http://schemas.microsoft.com/office/drawing/2014/main" id="{4D9D4687-38D2-4D6F-8057-AC172C5AD9A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8" name="모서리가 둥근 직사각형 1786">
                <a:extLst>
                  <a:ext uri="{FF2B5EF4-FFF2-40B4-BE49-F238E27FC236}">
                    <a16:creationId xmlns:a16="http://schemas.microsoft.com/office/drawing/2014/main" id="{63E4F333-5921-4965-9A92-DF1A2355B16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9" name="모서리가 둥근 직사각형 1787">
                <a:extLst>
                  <a:ext uri="{FF2B5EF4-FFF2-40B4-BE49-F238E27FC236}">
                    <a16:creationId xmlns:a16="http://schemas.microsoft.com/office/drawing/2014/main" id="{CC656496-6B7A-4143-9DF3-0F399D75135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0" name="모서리가 둥근 직사각형 1788">
                <a:extLst>
                  <a:ext uri="{FF2B5EF4-FFF2-40B4-BE49-F238E27FC236}">
                    <a16:creationId xmlns:a16="http://schemas.microsoft.com/office/drawing/2014/main" id="{AE036748-0F48-47DC-B248-04178CA2C5C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301" name="모서리가 둥근 직사각형 1789">
                <a:extLst>
                  <a:ext uri="{FF2B5EF4-FFF2-40B4-BE49-F238E27FC236}">
                    <a16:creationId xmlns:a16="http://schemas.microsoft.com/office/drawing/2014/main" id="{B6798E64-8DC5-4FB3-A499-6325BD93296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5" name="그룹 174">
              <a:extLst>
                <a:ext uri="{FF2B5EF4-FFF2-40B4-BE49-F238E27FC236}">
                  <a16:creationId xmlns:a16="http://schemas.microsoft.com/office/drawing/2014/main" id="{63E93EDD-0F15-4A6A-8EFC-27FAA719E122}"/>
                </a:ext>
              </a:extLst>
            </p:cNvPr>
            <p:cNvGrpSpPr/>
            <p:nvPr/>
          </p:nvGrpSpPr>
          <p:grpSpPr>
            <a:xfrm>
              <a:off x="2469048" y="3431068"/>
              <a:ext cx="696763" cy="100804"/>
              <a:chOff x="3538538" y="1077915"/>
              <a:chExt cx="696763" cy="100804"/>
            </a:xfrm>
          </p:grpSpPr>
          <p:sp>
            <p:nvSpPr>
              <p:cNvPr id="292" name="모서리가 둥근 직사각형 1780">
                <a:extLst>
                  <a:ext uri="{FF2B5EF4-FFF2-40B4-BE49-F238E27FC236}">
                    <a16:creationId xmlns:a16="http://schemas.microsoft.com/office/drawing/2014/main" id="{2BD1A6BD-BE7F-418A-AE97-4B6E2D93833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3" name="모서리가 둥근 직사각형 1781">
                <a:extLst>
                  <a:ext uri="{FF2B5EF4-FFF2-40B4-BE49-F238E27FC236}">
                    <a16:creationId xmlns:a16="http://schemas.microsoft.com/office/drawing/2014/main" id="{A0034AEE-3637-44F3-9AB2-99191E4374A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4" name="모서리가 둥근 직사각형 1782">
                <a:extLst>
                  <a:ext uri="{FF2B5EF4-FFF2-40B4-BE49-F238E27FC236}">
                    <a16:creationId xmlns:a16="http://schemas.microsoft.com/office/drawing/2014/main" id="{410DC939-A71B-4A38-A6B8-9B0680115D4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5" name="모서리가 둥근 직사각형 1783">
                <a:extLst>
                  <a:ext uri="{FF2B5EF4-FFF2-40B4-BE49-F238E27FC236}">
                    <a16:creationId xmlns:a16="http://schemas.microsoft.com/office/drawing/2014/main" id="{0C304E18-C08C-4AE0-B7EA-520D3CD770C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6" name="모서리가 둥근 직사각형 1784">
                <a:extLst>
                  <a:ext uri="{FF2B5EF4-FFF2-40B4-BE49-F238E27FC236}">
                    <a16:creationId xmlns:a16="http://schemas.microsoft.com/office/drawing/2014/main" id="{11C27600-A19D-4668-B94C-DB11F3E6E1A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6" name="그룹 175">
              <a:extLst>
                <a:ext uri="{FF2B5EF4-FFF2-40B4-BE49-F238E27FC236}">
                  <a16:creationId xmlns:a16="http://schemas.microsoft.com/office/drawing/2014/main" id="{4DF6E203-23E6-4C92-818A-032CEBE310B1}"/>
                </a:ext>
              </a:extLst>
            </p:cNvPr>
            <p:cNvGrpSpPr/>
            <p:nvPr/>
          </p:nvGrpSpPr>
          <p:grpSpPr>
            <a:xfrm>
              <a:off x="2469048" y="3617414"/>
              <a:ext cx="696763" cy="100804"/>
              <a:chOff x="3538538" y="1077915"/>
              <a:chExt cx="696763" cy="100804"/>
            </a:xfrm>
          </p:grpSpPr>
          <p:sp>
            <p:nvSpPr>
              <p:cNvPr id="287" name="모서리가 둥근 직사각형 1775">
                <a:extLst>
                  <a:ext uri="{FF2B5EF4-FFF2-40B4-BE49-F238E27FC236}">
                    <a16:creationId xmlns:a16="http://schemas.microsoft.com/office/drawing/2014/main" id="{4041A9DD-9F30-4F77-B153-9367315A5EE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8" name="모서리가 둥근 직사각형 1776">
                <a:extLst>
                  <a:ext uri="{FF2B5EF4-FFF2-40B4-BE49-F238E27FC236}">
                    <a16:creationId xmlns:a16="http://schemas.microsoft.com/office/drawing/2014/main" id="{A936AE6C-9AA6-4217-929F-AA42659C5D8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9" name="모서리가 둥근 직사각형 1777">
                <a:extLst>
                  <a:ext uri="{FF2B5EF4-FFF2-40B4-BE49-F238E27FC236}">
                    <a16:creationId xmlns:a16="http://schemas.microsoft.com/office/drawing/2014/main" id="{BD217935-8084-4993-BCDB-C13C183FCB5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0" name="모서리가 둥근 직사각형 1778">
                <a:extLst>
                  <a:ext uri="{FF2B5EF4-FFF2-40B4-BE49-F238E27FC236}">
                    <a16:creationId xmlns:a16="http://schemas.microsoft.com/office/drawing/2014/main" id="{4F2B02AB-3DB9-4F02-BCDA-E1B481C9B20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91" name="모서리가 둥근 직사각형 1779">
                <a:extLst>
                  <a:ext uri="{FF2B5EF4-FFF2-40B4-BE49-F238E27FC236}">
                    <a16:creationId xmlns:a16="http://schemas.microsoft.com/office/drawing/2014/main" id="{CFB5B3DE-295C-42DD-98E0-67031E8B6B9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D2E92AFC-B366-46C7-A192-D5CE4B63477E}"/>
                </a:ext>
              </a:extLst>
            </p:cNvPr>
            <p:cNvSpPr txBox="1"/>
            <p:nvPr/>
          </p:nvSpPr>
          <p:spPr>
            <a:xfrm>
              <a:off x="2162369" y="1481663"/>
              <a:ext cx="251992" cy="975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635A0794-992B-4CE9-9F18-45B69C8F6DDD}"/>
                </a:ext>
              </a:extLst>
            </p:cNvPr>
            <p:cNvSpPr txBox="1"/>
            <p:nvPr/>
          </p:nvSpPr>
          <p:spPr>
            <a:xfrm>
              <a:off x="2125638" y="2223914"/>
              <a:ext cx="319318" cy="11955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A037674F-C81E-486A-A9AD-0925D3A8ED2C}"/>
                </a:ext>
              </a:extLst>
            </p:cNvPr>
            <p:cNvSpPr txBox="1"/>
            <p:nvPr/>
          </p:nvSpPr>
          <p:spPr>
            <a:xfrm>
              <a:off x="2121729" y="3348489"/>
              <a:ext cx="32412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B67BC9FF-16E8-47CF-A3AD-4D87619AE392}"/>
                </a:ext>
              </a:extLst>
            </p:cNvPr>
            <p:cNvSpPr txBox="1"/>
            <p:nvPr/>
          </p:nvSpPr>
          <p:spPr>
            <a:xfrm>
              <a:off x="3341407" y="554555"/>
              <a:ext cx="319318" cy="41901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  <a:p>
              <a:pPr>
                <a:lnSpc>
                  <a:spcPct val="139000"/>
                </a:lnSpc>
              </a:pPr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81" name="그룹 180">
              <a:extLst>
                <a:ext uri="{FF2B5EF4-FFF2-40B4-BE49-F238E27FC236}">
                  <a16:creationId xmlns:a16="http://schemas.microsoft.com/office/drawing/2014/main" id="{D5CB1EBA-1597-4277-A604-8A78C6018D38}"/>
                </a:ext>
              </a:extLst>
            </p:cNvPr>
            <p:cNvGrpSpPr/>
            <p:nvPr/>
          </p:nvGrpSpPr>
          <p:grpSpPr>
            <a:xfrm>
              <a:off x="2469048" y="3803760"/>
              <a:ext cx="696763" cy="100804"/>
              <a:chOff x="3538538" y="1077915"/>
              <a:chExt cx="696763" cy="100804"/>
            </a:xfrm>
          </p:grpSpPr>
          <p:sp>
            <p:nvSpPr>
              <p:cNvPr id="282" name="모서리가 둥근 직사각형 1780">
                <a:extLst>
                  <a:ext uri="{FF2B5EF4-FFF2-40B4-BE49-F238E27FC236}">
                    <a16:creationId xmlns:a16="http://schemas.microsoft.com/office/drawing/2014/main" id="{CB8DD962-233E-4575-918E-0D5BB533193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3" name="모서리가 둥근 직사각형 1781">
                <a:extLst>
                  <a:ext uri="{FF2B5EF4-FFF2-40B4-BE49-F238E27FC236}">
                    <a16:creationId xmlns:a16="http://schemas.microsoft.com/office/drawing/2014/main" id="{E931C720-7AA4-4FC2-BD8B-E3EB5EDD478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4" name="모서리가 둥근 직사각형 1782">
                <a:extLst>
                  <a:ext uri="{FF2B5EF4-FFF2-40B4-BE49-F238E27FC236}">
                    <a16:creationId xmlns:a16="http://schemas.microsoft.com/office/drawing/2014/main" id="{BE7A308B-4A29-4B76-B7F8-4FFFA10FAA5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5" name="모서리가 둥근 직사각형 1783">
                <a:extLst>
                  <a:ext uri="{FF2B5EF4-FFF2-40B4-BE49-F238E27FC236}">
                    <a16:creationId xmlns:a16="http://schemas.microsoft.com/office/drawing/2014/main" id="{30A8C355-FA00-4E27-B412-234DB381DA4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6" name="모서리가 둥근 직사각형 1784">
                <a:extLst>
                  <a:ext uri="{FF2B5EF4-FFF2-40B4-BE49-F238E27FC236}">
                    <a16:creationId xmlns:a16="http://schemas.microsoft.com/office/drawing/2014/main" id="{1B11094F-BD24-4D20-8491-77EBD46F074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23A3098B-971D-45C8-90EC-588E62B2A233}"/>
                </a:ext>
              </a:extLst>
            </p:cNvPr>
            <p:cNvGrpSpPr/>
            <p:nvPr/>
          </p:nvGrpSpPr>
          <p:grpSpPr>
            <a:xfrm>
              <a:off x="2469048" y="3990106"/>
              <a:ext cx="696763" cy="100804"/>
              <a:chOff x="3538538" y="1077915"/>
              <a:chExt cx="696763" cy="100804"/>
            </a:xfrm>
          </p:grpSpPr>
          <p:sp>
            <p:nvSpPr>
              <p:cNvPr id="277" name="모서리가 둥근 직사각형 1780">
                <a:extLst>
                  <a:ext uri="{FF2B5EF4-FFF2-40B4-BE49-F238E27FC236}">
                    <a16:creationId xmlns:a16="http://schemas.microsoft.com/office/drawing/2014/main" id="{E8BF0935-F99D-468F-8D16-7A89F00A0CB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8" name="모서리가 둥근 직사각형 1781">
                <a:extLst>
                  <a:ext uri="{FF2B5EF4-FFF2-40B4-BE49-F238E27FC236}">
                    <a16:creationId xmlns:a16="http://schemas.microsoft.com/office/drawing/2014/main" id="{9F55849C-FA4E-4C00-BC48-CB82FAFC1D2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9" name="모서리가 둥근 직사각형 1782">
                <a:extLst>
                  <a:ext uri="{FF2B5EF4-FFF2-40B4-BE49-F238E27FC236}">
                    <a16:creationId xmlns:a16="http://schemas.microsoft.com/office/drawing/2014/main" id="{F1727A70-4AC1-4F46-8AE1-EF4965EF96D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0" name="모서리가 둥근 직사각형 1783">
                <a:extLst>
                  <a:ext uri="{FF2B5EF4-FFF2-40B4-BE49-F238E27FC236}">
                    <a16:creationId xmlns:a16="http://schemas.microsoft.com/office/drawing/2014/main" id="{47FC6B80-36C1-4148-A410-9FEB1F51313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81" name="모서리가 둥근 직사각형 1784">
                <a:extLst>
                  <a:ext uri="{FF2B5EF4-FFF2-40B4-BE49-F238E27FC236}">
                    <a16:creationId xmlns:a16="http://schemas.microsoft.com/office/drawing/2014/main" id="{B747DB0A-F672-4086-82C2-7D788B25191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3" name="그룹 182">
              <a:extLst>
                <a:ext uri="{FF2B5EF4-FFF2-40B4-BE49-F238E27FC236}">
                  <a16:creationId xmlns:a16="http://schemas.microsoft.com/office/drawing/2014/main" id="{D28E5EB1-1FF6-4AD6-8D25-49C95F9A417B}"/>
                </a:ext>
              </a:extLst>
            </p:cNvPr>
            <p:cNvGrpSpPr/>
            <p:nvPr/>
          </p:nvGrpSpPr>
          <p:grpSpPr>
            <a:xfrm>
              <a:off x="2469048" y="4176444"/>
              <a:ext cx="696763" cy="100804"/>
              <a:chOff x="3538538" y="1077915"/>
              <a:chExt cx="696763" cy="100804"/>
            </a:xfrm>
          </p:grpSpPr>
          <p:sp>
            <p:nvSpPr>
              <p:cNvPr id="272" name="모서리가 둥근 직사각형 1780">
                <a:extLst>
                  <a:ext uri="{FF2B5EF4-FFF2-40B4-BE49-F238E27FC236}">
                    <a16:creationId xmlns:a16="http://schemas.microsoft.com/office/drawing/2014/main" id="{427E04D2-838B-417D-9F3F-3668F60D986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3" name="모서리가 둥근 직사각형 1781">
                <a:extLst>
                  <a:ext uri="{FF2B5EF4-FFF2-40B4-BE49-F238E27FC236}">
                    <a16:creationId xmlns:a16="http://schemas.microsoft.com/office/drawing/2014/main" id="{E58C049C-BB4A-4D8C-B0E8-892DC763722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4" name="모서리가 둥근 직사각형 1782">
                <a:extLst>
                  <a:ext uri="{FF2B5EF4-FFF2-40B4-BE49-F238E27FC236}">
                    <a16:creationId xmlns:a16="http://schemas.microsoft.com/office/drawing/2014/main" id="{F66A1AD9-EDAE-44E6-815D-5C272BAA8C8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5" name="모서리가 둥근 직사각형 1783">
                <a:extLst>
                  <a:ext uri="{FF2B5EF4-FFF2-40B4-BE49-F238E27FC236}">
                    <a16:creationId xmlns:a16="http://schemas.microsoft.com/office/drawing/2014/main" id="{C64DB363-A0D5-41F7-869F-24BAB366AD6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6" name="모서리가 둥근 직사각형 1784">
                <a:extLst>
                  <a:ext uri="{FF2B5EF4-FFF2-40B4-BE49-F238E27FC236}">
                    <a16:creationId xmlns:a16="http://schemas.microsoft.com/office/drawing/2014/main" id="{552248DB-0B62-47A6-A23C-74219112EBE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4" name="그룹 183">
              <a:extLst>
                <a:ext uri="{FF2B5EF4-FFF2-40B4-BE49-F238E27FC236}">
                  <a16:creationId xmlns:a16="http://schemas.microsoft.com/office/drawing/2014/main" id="{94BEC91D-7B30-4302-A58C-2112AFE3428E}"/>
                </a:ext>
              </a:extLst>
            </p:cNvPr>
            <p:cNvGrpSpPr/>
            <p:nvPr/>
          </p:nvGrpSpPr>
          <p:grpSpPr>
            <a:xfrm>
              <a:off x="2135162" y="4386827"/>
              <a:ext cx="1166417" cy="2182507"/>
              <a:chOff x="2203694" y="4386827"/>
              <a:chExt cx="1166417" cy="2182507"/>
            </a:xfrm>
          </p:grpSpPr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62363B58-FD43-4200-9168-3314B669C7B0}"/>
                  </a:ext>
                </a:extLst>
              </p:cNvPr>
              <p:cNvSpPr txBox="1"/>
              <p:nvPr/>
            </p:nvSpPr>
            <p:spPr>
              <a:xfrm>
                <a:off x="2250150" y="4386827"/>
                <a:ext cx="1119961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 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</a:t>
                </a:r>
              </a:p>
            </p:txBody>
          </p:sp>
          <p:grpSp>
            <p:nvGrpSpPr>
              <p:cNvPr id="188" name="그룹 187">
                <a:extLst>
                  <a:ext uri="{FF2B5EF4-FFF2-40B4-BE49-F238E27FC236}">
                    <a16:creationId xmlns:a16="http://schemas.microsoft.com/office/drawing/2014/main" id="{8B2B7B93-6AC9-4B16-8DE6-4BDA0DE65A49}"/>
                  </a:ext>
                </a:extLst>
              </p:cNvPr>
              <p:cNvGrpSpPr/>
              <p:nvPr/>
            </p:nvGrpSpPr>
            <p:grpSpPr>
              <a:xfrm>
                <a:off x="2203694" y="4402803"/>
                <a:ext cx="1093122" cy="2166531"/>
                <a:chOff x="2203694" y="4402803"/>
                <a:chExt cx="1093122" cy="2166531"/>
              </a:xfrm>
            </p:grpSpPr>
            <p:cxnSp>
              <p:nvCxnSpPr>
                <p:cNvPr id="189" name="직선 연결선 188">
                  <a:extLst>
                    <a:ext uri="{FF2B5EF4-FFF2-40B4-BE49-F238E27FC236}">
                      <a16:creationId xmlns:a16="http://schemas.microsoft.com/office/drawing/2014/main" id="{DD915A2C-5224-4829-A144-334BBD1B46FB}"/>
                    </a:ext>
                  </a:extLst>
                </p:cNvPr>
                <p:cNvCxnSpPr/>
                <p:nvPr/>
              </p:nvCxnSpPr>
              <p:spPr>
                <a:xfrm>
                  <a:off x="2588242" y="471979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0" name="직선 연결선 189">
                  <a:extLst>
                    <a:ext uri="{FF2B5EF4-FFF2-40B4-BE49-F238E27FC236}">
                      <a16:creationId xmlns:a16="http://schemas.microsoft.com/office/drawing/2014/main" id="{F558330A-DF4D-460F-8D59-A9BC6A12D5FC}"/>
                    </a:ext>
                  </a:extLst>
                </p:cNvPr>
                <p:cNvCxnSpPr/>
                <p:nvPr/>
              </p:nvCxnSpPr>
              <p:spPr>
                <a:xfrm>
                  <a:off x="2758746" y="4721089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1" name="직선 연결선 190">
                  <a:extLst>
                    <a:ext uri="{FF2B5EF4-FFF2-40B4-BE49-F238E27FC236}">
                      <a16:creationId xmlns:a16="http://schemas.microsoft.com/office/drawing/2014/main" id="{5D63E70B-84F8-4C23-88FB-F99F22DFBE62}"/>
                    </a:ext>
                  </a:extLst>
                </p:cNvPr>
                <p:cNvCxnSpPr/>
                <p:nvPr/>
              </p:nvCxnSpPr>
              <p:spPr>
                <a:xfrm>
                  <a:off x="2929250" y="471842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2" name="직선 연결선 191">
                  <a:extLst>
                    <a:ext uri="{FF2B5EF4-FFF2-40B4-BE49-F238E27FC236}">
                      <a16:creationId xmlns:a16="http://schemas.microsoft.com/office/drawing/2014/main" id="{DBFB7457-3AEF-414C-91DD-0660FBA0BE93}"/>
                    </a:ext>
                  </a:extLst>
                </p:cNvPr>
                <p:cNvCxnSpPr/>
                <p:nvPr/>
              </p:nvCxnSpPr>
              <p:spPr>
                <a:xfrm>
                  <a:off x="3099754" y="472245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3" name="직선 연결선 192">
                  <a:extLst>
                    <a:ext uri="{FF2B5EF4-FFF2-40B4-BE49-F238E27FC236}">
                      <a16:creationId xmlns:a16="http://schemas.microsoft.com/office/drawing/2014/main" id="{93F37221-FF93-432B-AE16-A6D0F06E25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6665" y="4712625"/>
                  <a:ext cx="1011457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4" name="모서리가 둥근 직사각형 414">
                  <a:extLst>
                    <a:ext uri="{FF2B5EF4-FFF2-40B4-BE49-F238E27FC236}">
                      <a16:creationId xmlns:a16="http://schemas.microsoft.com/office/drawing/2014/main" id="{DF83C1F6-B5FA-456C-9E19-09B7334BAF95}"/>
                    </a:ext>
                  </a:extLst>
                </p:cNvPr>
                <p:cNvSpPr/>
                <p:nvPr/>
              </p:nvSpPr>
              <p:spPr>
                <a:xfrm>
                  <a:off x="2246665" y="4402803"/>
                  <a:ext cx="1024070" cy="2166531"/>
                </a:xfrm>
                <a:prstGeom prst="roundRect">
                  <a:avLst>
                    <a:gd name="adj" fmla="val 2613"/>
                  </a:avLst>
                </a:prstGeom>
                <a:noFill/>
                <a:ln w="1270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5" name="TextBox 194">
                  <a:extLst>
                    <a:ext uri="{FF2B5EF4-FFF2-40B4-BE49-F238E27FC236}">
                      <a16:creationId xmlns:a16="http://schemas.microsoft.com/office/drawing/2014/main" id="{A508FC3A-503F-43C6-B597-74BF269F3F16}"/>
                    </a:ext>
                  </a:extLst>
                </p:cNvPr>
                <p:cNvSpPr txBox="1"/>
                <p:nvPr/>
              </p:nvSpPr>
              <p:spPr>
                <a:xfrm>
                  <a:off x="304928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  <p:sp>
              <p:nvSpPr>
                <p:cNvPr id="196" name="TextBox 195">
                  <a:extLst>
                    <a:ext uri="{FF2B5EF4-FFF2-40B4-BE49-F238E27FC236}">
                      <a16:creationId xmlns:a16="http://schemas.microsoft.com/office/drawing/2014/main" id="{F5E9E0AD-1800-4227-867F-03FFE249A584}"/>
                    </a:ext>
                  </a:extLst>
                </p:cNvPr>
                <p:cNvSpPr txBox="1"/>
                <p:nvPr/>
              </p:nvSpPr>
              <p:spPr>
                <a:xfrm>
                  <a:off x="291945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197" name="TextBox 196">
                  <a:extLst>
                    <a:ext uri="{FF2B5EF4-FFF2-40B4-BE49-F238E27FC236}">
                      <a16:creationId xmlns:a16="http://schemas.microsoft.com/office/drawing/2014/main" id="{703B1681-1A62-422F-BF98-6A788066ADFF}"/>
                    </a:ext>
                  </a:extLst>
                </p:cNvPr>
                <p:cNvSpPr txBox="1"/>
                <p:nvPr/>
              </p:nvSpPr>
              <p:spPr>
                <a:xfrm>
                  <a:off x="2751051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198" name="TextBox 197">
                  <a:extLst>
                    <a:ext uri="{FF2B5EF4-FFF2-40B4-BE49-F238E27FC236}">
                      <a16:creationId xmlns:a16="http://schemas.microsoft.com/office/drawing/2014/main" id="{DE1BD575-BECC-482B-80F1-0D4015D9CB11}"/>
                    </a:ext>
                  </a:extLst>
                </p:cNvPr>
                <p:cNvSpPr txBox="1"/>
                <p:nvPr/>
              </p:nvSpPr>
              <p:spPr>
                <a:xfrm>
                  <a:off x="2576852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천</a:t>
                  </a:r>
                </a:p>
              </p:txBody>
            </p:sp>
            <p:sp>
              <p:nvSpPr>
                <p:cNvPr id="199" name="TextBox 198">
                  <a:extLst>
                    <a:ext uri="{FF2B5EF4-FFF2-40B4-BE49-F238E27FC236}">
                      <a16:creationId xmlns:a16="http://schemas.microsoft.com/office/drawing/2014/main" id="{F4C4A60B-7A62-4208-BE21-5E46ABB57DCE}"/>
                    </a:ext>
                  </a:extLst>
                </p:cNvPr>
                <p:cNvSpPr txBox="1"/>
                <p:nvPr/>
              </p:nvSpPr>
              <p:spPr>
                <a:xfrm>
                  <a:off x="2417423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만</a:t>
                  </a:r>
                </a:p>
              </p:txBody>
            </p:sp>
            <p:grpSp>
              <p:nvGrpSpPr>
                <p:cNvPr id="200" name="그룹 199">
                  <a:extLst>
                    <a:ext uri="{FF2B5EF4-FFF2-40B4-BE49-F238E27FC236}">
                      <a16:creationId xmlns:a16="http://schemas.microsoft.com/office/drawing/2014/main" id="{5FF99C86-975C-4226-A733-848FBC37806E}"/>
                    </a:ext>
                  </a:extLst>
                </p:cNvPr>
                <p:cNvGrpSpPr/>
                <p:nvPr/>
              </p:nvGrpSpPr>
              <p:grpSpPr>
                <a:xfrm>
                  <a:off x="2246665" y="4604647"/>
                  <a:ext cx="1006365" cy="331975"/>
                  <a:chOff x="2443401" y="4578942"/>
                  <a:chExt cx="811178" cy="331975"/>
                </a:xfrm>
              </p:grpSpPr>
              <p:cxnSp>
                <p:nvCxnSpPr>
                  <p:cNvPr id="269" name="직선 연결선 268">
                    <a:extLst>
                      <a:ext uri="{FF2B5EF4-FFF2-40B4-BE49-F238E27FC236}">
                        <a16:creationId xmlns:a16="http://schemas.microsoft.com/office/drawing/2014/main" id="{2D557F9C-704B-4E0E-9045-892EF107813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401" y="48728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0" name="직선 연결선 269">
                    <a:extLst>
                      <a:ext uri="{FF2B5EF4-FFF2-40B4-BE49-F238E27FC236}">
                        <a16:creationId xmlns:a16="http://schemas.microsoft.com/office/drawing/2014/main" id="{3C7E4F2B-8A30-4F68-B584-E34281B9EE4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4626" y="49109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71" name="직선 연결선 270">
                    <a:extLst>
                      <a:ext uri="{FF2B5EF4-FFF2-40B4-BE49-F238E27FC236}">
                        <a16:creationId xmlns:a16="http://schemas.microsoft.com/office/drawing/2014/main" id="{CABCEB12-78B7-4F55-BF03-4FD21BA2C56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910" y="4578942"/>
                    <a:ext cx="809952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01" name="직선 연결선 200">
                  <a:extLst>
                    <a:ext uri="{FF2B5EF4-FFF2-40B4-BE49-F238E27FC236}">
                      <a16:creationId xmlns:a16="http://schemas.microsoft.com/office/drawing/2014/main" id="{D37E8A5B-B039-4E26-8F13-8B1A72EB3FA5}"/>
                    </a:ext>
                  </a:extLst>
                </p:cNvPr>
                <p:cNvCxnSpPr/>
                <p:nvPr/>
              </p:nvCxnSpPr>
              <p:spPr>
                <a:xfrm>
                  <a:off x="2417738" y="471842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2" name="TextBox 201">
                  <a:extLst>
                    <a:ext uri="{FF2B5EF4-FFF2-40B4-BE49-F238E27FC236}">
                      <a16:creationId xmlns:a16="http://schemas.microsoft.com/office/drawing/2014/main" id="{6E017F98-EEDF-440E-919C-BE3C2D433FD2}"/>
                    </a:ext>
                  </a:extLst>
                </p:cNvPr>
                <p:cNvSpPr txBox="1"/>
                <p:nvPr/>
              </p:nvSpPr>
              <p:spPr>
                <a:xfrm>
                  <a:off x="2203694" y="4579746"/>
                  <a:ext cx="311353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십만</a:t>
                  </a:r>
                </a:p>
              </p:txBody>
            </p:sp>
            <p:grpSp>
              <p:nvGrpSpPr>
                <p:cNvPr id="203" name="그룹 202">
                  <a:extLst>
                    <a:ext uri="{FF2B5EF4-FFF2-40B4-BE49-F238E27FC236}">
                      <a16:creationId xmlns:a16="http://schemas.microsoft.com/office/drawing/2014/main" id="{7272BC9E-8101-4686-A60D-798C8ED7AD52}"/>
                    </a:ext>
                  </a:extLst>
                </p:cNvPr>
                <p:cNvGrpSpPr/>
                <p:nvPr/>
              </p:nvGrpSpPr>
              <p:grpSpPr>
                <a:xfrm>
                  <a:off x="2304370" y="4998031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259" name="모서리가 둥근 직사각형 496">
                    <a:extLst>
                      <a:ext uri="{FF2B5EF4-FFF2-40B4-BE49-F238E27FC236}">
                        <a16:creationId xmlns:a16="http://schemas.microsoft.com/office/drawing/2014/main" id="{6B76B561-36F8-45B3-8D32-4E6C217E8D1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0" name="모서리가 둥근 직사각형 493">
                    <a:extLst>
                      <a:ext uri="{FF2B5EF4-FFF2-40B4-BE49-F238E27FC236}">
                        <a16:creationId xmlns:a16="http://schemas.microsoft.com/office/drawing/2014/main" id="{52F37980-8E3F-4868-B273-39E73076921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1" name="모서리가 둥근 직사각형 490">
                    <a:extLst>
                      <a:ext uri="{FF2B5EF4-FFF2-40B4-BE49-F238E27FC236}">
                        <a16:creationId xmlns:a16="http://schemas.microsoft.com/office/drawing/2014/main" id="{8AAA0808-582B-4686-A2D1-7893AF6F63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2" name="모서리가 둥근 직사각형 487">
                    <a:extLst>
                      <a:ext uri="{FF2B5EF4-FFF2-40B4-BE49-F238E27FC236}">
                        <a16:creationId xmlns:a16="http://schemas.microsoft.com/office/drawing/2014/main" id="{CDBCF536-3D8D-4F6C-8D38-ADFF222C586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3" name="모서리가 둥근 직사각형 484">
                    <a:extLst>
                      <a:ext uri="{FF2B5EF4-FFF2-40B4-BE49-F238E27FC236}">
                        <a16:creationId xmlns:a16="http://schemas.microsoft.com/office/drawing/2014/main" id="{31EB764C-A5FA-4C1F-A474-4C81C30AE82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4" name="모서리가 둥근 직사각형 481">
                    <a:extLst>
                      <a:ext uri="{FF2B5EF4-FFF2-40B4-BE49-F238E27FC236}">
                        <a16:creationId xmlns:a16="http://schemas.microsoft.com/office/drawing/2014/main" id="{7D9714B1-0B32-46BF-AA69-3223B90CE4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5" name="모서리가 둥근 직사각형 478">
                    <a:extLst>
                      <a:ext uri="{FF2B5EF4-FFF2-40B4-BE49-F238E27FC236}">
                        <a16:creationId xmlns:a16="http://schemas.microsoft.com/office/drawing/2014/main" id="{B2225116-6F6D-4A1D-9423-DF82EE80BDA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6" name="모서리가 둥근 직사각형 475">
                    <a:extLst>
                      <a:ext uri="{FF2B5EF4-FFF2-40B4-BE49-F238E27FC236}">
                        <a16:creationId xmlns:a16="http://schemas.microsoft.com/office/drawing/2014/main" id="{F49CA5B5-241F-4C73-BCB1-4EAADC5A0AB5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7" name="모서리가 둥근 직사각형 472">
                    <a:extLst>
                      <a:ext uri="{FF2B5EF4-FFF2-40B4-BE49-F238E27FC236}">
                        <a16:creationId xmlns:a16="http://schemas.microsoft.com/office/drawing/2014/main" id="{F9F39F34-E0D4-4768-B9A9-4A5E100DF78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68" name="모서리가 둥근 직사각형 460">
                    <a:extLst>
                      <a:ext uri="{FF2B5EF4-FFF2-40B4-BE49-F238E27FC236}">
                        <a16:creationId xmlns:a16="http://schemas.microsoft.com/office/drawing/2014/main" id="{81479F29-185A-46E2-81D4-F9930BB44E32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4" name="그룹 203">
                  <a:extLst>
                    <a:ext uri="{FF2B5EF4-FFF2-40B4-BE49-F238E27FC236}">
                      <a16:creationId xmlns:a16="http://schemas.microsoft.com/office/drawing/2014/main" id="{E1BE427E-A4D7-4BFC-8026-592460202D5E}"/>
                    </a:ext>
                  </a:extLst>
                </p:cNvPr>
                <p:cNvGrpSpPr/>
                <p:nvPr/>
              </p:nvGrpSpPr>
              <p:grpSpPr>
                <a:xfrm>
                  <a:off x="2474630" y="4994120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249" name="모서리가 둥근 직사각형 496">
                    <a:extLst>
                      <a:ext uri="{FF2B5EF4-FFF2-40B4-BE49-F238E27FC236}">
                        <a16:creationId xmlns:a16="http://schemas.microsoft.com/office/drawing/2014/main" id="{6065BC47-A745-469E-B7C3-26A522B3410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0" name="모서리가 둥근 직사각형 493">
                    <a:extLst>
                      <a:ext uri="{FF2B5EF4-FFF2-40B4-BE49-F238E27FC236}">
                        <a16:creationId xmlns:a16="http://schemas.microsoft.com/office/drawing/2014/main" id="{CFAC326C-6A5A-44FC-85F6-7488FC5E488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1" name="모서리가 둥근 직사각형 490">
                    <a:extLst>
                      <a:ext uri="{FF2B5EF4-FFF2-40B4-BE49-F238E27FC236}">
                        <a16:creationId xmlns:a16="http://schemas.microsoft.com/office/drawing/2014/main" id="{9741D410-D665-4A0B-B83E-B8FCB0F3842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2" name="모서리가 둥근 직사각형 487">
                    <a:extLst>
                      <a:ext uri="{FF2B5EF4-FFF2-40B4-BE49-F238E27FC236}">
                        <a16:creationId xmlns:a16="http://schemas.microsoft.com/office/drawing/2014/main" id="{8CEE51A6-491F-464A-82F6-913957DC8A4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3" name="모서리가 둥근 직사각형 484">
                    <a:extLst>
                      <a:ext uri="{FF2B5EF4-FFF2-40B4-BE49-F238E27FC236}">
                        <a16:creationId xmlns:a16="http://schemas.microsoft.com/office/drawing/2014/main" id="{0634BB44-ABD2-46DD-AE13-3CA6D5C1518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4" name="모서리가 둥근 직사각형 481">
                    <a:extLst>
                      <a:ext uri="{FF2B5EF4-FFF2-40B4-BE49-F238E27FC236}">
                        <a16:creationId xmlns:a16="http://schemas.microsoft.com/office/drawing/2014/main" id="{CD47FA18-6843-43CF-B25E-C166E3728C9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5" name="모서리가 둥근 직사각형 478">
                    <a:extLst>
                      <a:ext uri="{FF2B5EF4-FFF2-40B4-BE49-F238E27FC236}">
                        <a16:creationId xmlns:a16="http://schemas.microsoft.com/office/drawing/2014/main" id="{ACF28E3B-4289-4E82-81A3-CE7568BC9B5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6" name="모서리가 둥근 직사각형 475">
                    <a:extLst>
                      <a:ext uri="{FF2B5EF4-FFF2-40B4-BE49-F238E27FC236}">
                        <a16:creationId xmlns:a16="http://schemas.microsoft.com/office/drawing/2014/main" id="{97FC0E7A-86F2-4D33-9AB6-D848E1C0AE5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7" name="모서리가 둥근 직사각형 472">
                    <a:extLst>
                      <a:ext uri="{FF2B5EF4-FFF2-40B4-BE49-F238E27FC236}">
                        <a16:creationId xmlns:a16="http://schemas.microsoft.com/office/drawing/2014/main" id="{61EFFCCB-5DEC-4057-9D0F-0B75F2134CF9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58" name="모서리가 둥근 직사각형 460">
                    <a:extLst>
                      <a:ext uri="{FF2B5EF4-FFF2-40B4-BE49-F238E27FC236}">
                        <a16:creationId xmlns:a16="http://schemas.microsoft.com/office/drawing/2014/main" id="{F0E00175-5306-4A5A-A2AF-9F2C2B687216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5" name="그룹 204">
                  <a:extLst>
                    <a:ext uri="{FF2B5EF4-FFF2-40B4-BE49-F238E27FC236}">
                      <a16:creationId xmlns:a16="http://schemas.microsoft.com/office/drawing/2014/main" id="{CDCCE811-BFB3-41DE-9D37-80E49D5B00DE}"/>
                    </a:ext>
                  </a:extLst>
                </p:cNvPr>
                <p:cNvGrpSpPr/>
                <p:nvPr/>
              </p:nvGrpSpPr>
              <p:grpSpPr>
                <a:xfrm>
                  <a:off x="2644890" y="4994902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239" name="모서리가 둥근 직사각형 496">
                    <a:extLst>
                      <a:ext uri="{FF2B5EF4-FFF2-40B4-BE49-F238E27FC236}">
                        <a16:creationId xmlns:a16="http://schemas.microsoft.com/office/drawing/2014/main" id="{BB846FF6-AC0A-49C8-B69F-6E0311B3C91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0" name="모서리가 둥근 직사각형 493">
                    <a:extLst>
                      <a:ext uri="{FF2B5EF4-FFF2-40B4-BE49-F238E27FC236}">
                        <a16:creationId xmlns:a16="http://schemas.microsoft.com/office/drawing/2014/main" id="{E6CA2381-9B1E-4AD8-AE3D-8EF96B769260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1" name="모서리가 둥근 직사각형 490">
                    <a:extLst>
                      <a:ext uri="{FF2B5EF4-FFF2-40B4-BE49-F238E27FC236}">
                        <a16:creationId xmlns:a16="http://schemas.microsoft.com/office/drawing/2014/main" id="{C395918D-9016-45DC-9B08-4FDF24D3337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2" name="모서리가 둥근 직사각형 487">
                    <a:extLst>
                      <a:ext uri="{FF2B5EF4-FFF2-40B4-BE49-F238E27FC236}">
                        <a16:creationId xmlns:a16="http://schemas.microsoft.com/office/drawing/2014/main" id="{10C2D73D-C48A-4040-B4D9-9BD0051C18B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3" name="모서리가 둥근 직사각형 484">
                    <a:extLst>
                      <a:ext uri="{FF2B5EF4-FFF2-40B4-BE49-F238E27FC236}">
                        <a16:creationId xmlns:a16="http://schemas.microsoft.com/office/drawing/2014/main" id="{F65E38E9-5C9E-48AE-8DAF-C3D696BC5CE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4" name="모서리가 둥근 직사각형 481">
                    <a:extLst>
                      <a:ext uri="{FF2B5EF4-FFF2-40B4-BE49-F238E27FC236}">
                        <a16:creationId xmlns:a16="http://schemas.microsoft.com/office/drawing/2014/main" id="{83C202E7-6DA6-42EF-9311-07E68588D25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5" name="모서리가 둥근 직사각형 478">
                    <a:extLst>
                      <a:ext uri="{FF2B5EF4-FFF2-40B4-BE49-F238E27FC236}">
                        <a16:creationId xmlns:a16="http://schemas.microsoft.com/office/drawing/2014/main" id="{004D2DF2-6771-4C17-B2A5-6103DF4E1C92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6" name="모서리가 둥근 직사각형 475">
                    <a:extLst>
                      <a:ext uri="{FF2B5EF4-FFF2-40B4-BE49-F238E27FC236}">
                        <a16:creationId xmlns:a16="http://schemas.microsoft.com/office/drawing/2014/main" id="{254C8E36-356B-4D65-AA6A-B15B34AC709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7" name="모서리가 둥근 직사각형 472">
                    <a:extLst>
                      <a:ext uri="{FF2B5EF4-FFF2-40B4-BE49-F238E27FC236}">
                        <a16:creationId xmlns:a16="http://schemas.microsoft.com/office/drawing/2014/main" id="{82FBEF37-EFDB-447D-B2D8-CBE53C5354F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48" name="모서리가 둥근 직사각형 460">
                    <a:extLst>
                      <a:ext uri="{FF2B5EF4-FFF2-40B4-BE49-F238E27FC236}">
                        <a16:creationId xmlns:a16="http://schemas.microsoft.com/office/drawing/2014/main" id="{0DE6B414-B632-47C2-8122-69B46C359DAF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6" name="그룹 205">
                  <a:extLst>
                    <a:ext uri="{FF2B5EF4-FFF2-40B4-BE49-F238E27FC236}">
                      <a16:creationId xmlns:a16="http://schemas.microsoft.com/office/drawing/2014/main" id="{153618BC-0774-47E6-B017-8339F7225E07}"/>
                    </a:ext>
                  </a:extLst>
                </p:cNvPr>
                <p:cNvGrpSpPr/>
                <p:nvPr/>
              </p:nvGrpSpPr>
              <p:grpSpPr>
                <a:xfrm>
                  <a:off x="2815150" y="4997248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229" name="모서리가 둥근 직사각형 496">
                    <a:extLst>
                      <a:ext uri="{FF2B5EF4-FFF2-40B4-BE49-F238E27FC236}">
                        <a16:creationId xmlns:a16="http://schemas.microsoft.com/office/drawing/2014/main" id="{4B067A4C-DD48-4392-8705-287E5BD7683A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0" name="모서리가 둥근 직사각형 493">
                    <a:extLst>
                      <a:ext uri="{FF2B5EF4-FFF2-40B4-BE49-F238E27FC236}">
                        <a16:creationId xmlns:a16="http://schemas.microsoft.com/office/drawing/2014/main" id="{1E59D48E-A75B-4F9E-A133-46409F9ECCB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1" name="모서리가 둥근 직사각형 490">
                    <a:extLst>
                      <a:ext uri="{FF2B5EF4-FFF2-40B4-BE49-F238E27FC236}">
                        <a16:creationId xmlns:a16="http://schemas.microsoft.com/office/drawing/2014/main" id="{B6636D89-4C82-4397-B6AF-ADFA0E0C6EF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2" name="모서리가 둥근 직사각형 487">
                    <a:extLst>
                      <a:ext uri="{FF2B5EF4-FFF2-40B4-BE49-F238E27FC236}">
                        <a16:creationId xmlns:a16="http://schemas.microsoft.com/office/drawing/2014/main" id="{455F2C22-0D0A-494D-A176-67EF95CB154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3" name="모서리가 둥근 직사각형 484">
                    <a:extLst>
                      <a:ext uri="{FF2B5EF4-FFF2-40B4-BE49-F238E27FC236}">
                        <a16:creationId xmlns:a16="http://schemas.microsoft.com/office/drawing/2014/main" id="{3F377ADE-2B8D-4CDB-BEF7-50B2709D0CD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4" name="모서리가 둥근 직사각형 481">
                    <a:extLst>
                      <a:ext uri="{FF2B5EF4-FFF2-40B4-BE49-F238E27FC236}">
                        <a16:creationId xmlns:a16="http://schemas.microsoft.com/office/drawing/2014/main" id="{38A6F32B-D5FF-43E4-A52F-DD0F14C40F1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5" name="모서리가 둥근 직사각형 478">
                    <a:extLst>
                      <a:ext uri="{FF2B5EF4-FFF2-40B4-BE49-F238E27FC236}">
                        <a16:creationId xmlns:a16="http://schemas.microsoft.com/office/drawing/2014/main" id="{3CAC9471-AF70-42CA-88D3-B3E3744968F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6" name="모서리가 둥근 직사각형 475">
                    <a:extLst>
                      <a:ext uri="{FF2B5EF4-FFF2-40B4-BE49-F238E27FC236}">
                        <a16:creationId xmlns:a16="http://schemas.microsoft.com/office/drawing/2014/main" id="{126471A0-5BB3-4B76-AE11-A8FAC57E2B7E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7" name="모서리가 둥근 직사각형 472">
                    <a:extLst>
                      <a:ext uri="{FF2B5EF4-FFF2-40B4-BE49-F238E27FC236}">
                        <a16:creationId xmlns:a16="http://schemas.microsoft.com/office/drawing/2014/main" id="{5F4733E4-6521-44FE-A414-3ED6259126AF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38" name="모서리가 둥근 직사각형 460">
                    <a:extLst>
                      <a:ext uri="{FF2B5EF4-FFF2-40B4-BE49-F238E27FC236}">
                        <a16:creationId xmlns:a16="http://schemas.microsoft.com/office/drawing/2014/main" id="{96A4F06C-49D9-4DF3-8CEE-FD6428CDD369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7" name="그룹 206">
                  <a:extLst>
                    <a:ext uri="{FF2B5EF4-FFF2-40B4-BE49-F238E27FC236}">
                      <a16:creationId xmlns:a16="http://schemas.microsoft.com/office/drawing/2014/main" id="{C0FC8309-31B1-4B0E-B1E7-7F3EC1265860}"/>
                    </a:ext>
                  </a:extLst>
                </p:cNvPr>
                <p:cNvGrpSpPr/>
                <p:nvPr/>
              </p:nvGrpSpPr>
              <p:grpSpPr>
                <a:xfrm>
                  <a:off x="2985410" y="4995684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219" name="모서리가 둥근 직사각형 496">
                    <a:extLst>
                      <a:ext uri="{FF2B5EF4-FFF2-40B4-BE49-F238E27FC236}">
                        <a16:creationId xmlns:a16="http://schemas.microsoft.com/office/drawing/2014/main" id="{84313FA4-9F74-4443-8B0D-EE7AB486C05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0" name="모서리가 둥근 직사각형 493">
                    <a:extLst>
                      <a:ext uri="{FF2B5EF4-FFF2-40B4-BE49-F238E27FC236}">
                        <a16:creationId xmlns:a16="http://schemas.microsoft.com/office/drawing/2014/main" id="{AC011BC4-BFBF-458B-A584-4589D2C6804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1" name="모서리가 둥근 직사각형 490">
                    <a:extLst>
                      <a:ext uri="{FF2B5EF4-FFF2-40B4-BE49-F238E27FC236}">
                        <a16:creationId xmlns:a16="http://schemas.microsoft.com/office/drawing/2014/main" id="{259DC83C-2647-4694-A66F-914EE098592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2" name="모서리가 둥근 직사각형 487">
                    <a:extLst>
                      <a:ext uri="{FF2B5EF4-FFF2-40B4-BE49-F238E27FC236}">
                        <a16:creationId xmlns:a16="http://schemas.microsoft.com/office/drawing/2014/main" id="{131BE0C9-779D-4207-8AED-5BD08D4276C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3" name="모서리가 둥근 직사각형 484">
                    <a:extLst>
                      <a:ext uri="{FF2B5EF4-FFF2-40B4-BE49-F238E27FC236}">
                        <a16:creationId xmlns:a16="http://schemas.microsoft.com/office/drawing/2014/main" id="{C6DC2F92-9297-4298-9987-D0A236781510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4" name="모서리가 둥근 직사각형 481">
                    <a:extLst>
                      <a:ext uri="{FF2B5EF4-FFF2-40B4-BE49-F238E27FC236}">
                        <a16:creationId xmlns:a16="http://schemas.microsoft.com/office/drawing/2014/main" id="{45D6559B-A4E8-4FB2-A213-1B5A561C38D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5" name="모서리가 둥근 직사각형 478">
                    <a:extLst>
                      <a:ext uri="{FF2B5EF4-FFF2-40B4-BE49-F238E27FC236}">
                        <a16:creationId xmlns:a16="http://schemas.microsoft.com/office/drawing/2014/main" id="{EB9412A9-48DC-4BA5-A513-0940EC9B0137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6" name="모서리가 둥근 직사각형 475">
                    <a:extLst>
                      <a:ext uri="{FF2B5EF4-FFF2-40B4-BE49-F238E27FC236}">
                        <a16:creationId xmlns:a16="http://schemas.microsoft.com/office/drawing/2014/main" id="{D5925389-C41B-4A0F-9438-B10766263CF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7" name="모서리가 둥근 직사각형 472">
                    <a:extLst>
                      <a:ext uri="{FF2B5EF4-FFF2-40B4-BE49-F238E27FC236}">
                        <a16:creationId xmlns:a16="http://schemas.microsoft.com/office/drawing/2014/main" id="{40D5A6C1-4D9D-444F-B41A-E85AAE814E29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28" name="모서리가 둥근 직사각형 460">
                    <a:extLst>
                      <a:ext uri="{FF2B5EF4-FFF2-40B4-BE49-F238E27FC236}">
                        <a16:creationId xmlns:a16="http://schemas.microsoft.com/office/drawing/2014/main" id="{B4881A7A-44A7-4709-A862-4F75AAA939F3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8" name="그룹 207">
                  <a:extLst>
                    <a:ext uri="{FF2B5EF4-FFF2-40B4-BE49-F238E27FC236}">
                      <a16:creationId xmlns:a16="http://schemas.microsoft.com/office/drawing/2014/main" id="{2F327C1E-16DF-4ADB-82BE-63B5D82D7064}"/>
                    </a:ext>
                  </a:extLst>
                </p:cNvPr>
                <p:cNvGrpSpPr/>
                <p:nvPr/>
              </p:nvGrpSpPr>
              <p:grpSpPr>
                <a:xfrm>
                  <a:off x="3155668" y="4996466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209" name="모서리가 둥근 직사각형 496">
                    <a:extLst>
                      <a:ext uri="{FF2B5EF4-FFF2-40B4-BE49-F238E27FC236}">
                        <a16:creationId xmlns:a16="http://schemas.microsoft.com/office/drawing/2014/main" id="{4E97FAC0-6C72-4A80-AE90-28ED7E323D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0" name="모서리가 둥근 직사각형 493">
                    <a:extLst>
                      <a:ext uri="{FF2B5EF4-FFF2-40B4-BE49-F238E27FC236}">
                        <a16:creationId xmlns:a16="http://schemas.microsoft.com/office/drawing/2014/main" id="{3B25A6C5-B72F-45C4-981D-80D701CBBBE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1" name="모서리가 둥근 직사각형 490">
                    <a:extLst>
                      <a:ext uri="{FF2B5EF4-FFF2-40B4-BE49-F238E27FC236}">
                        <a16:creationId xmlns:a16="http://schemas.microsoft.com/office/drawing/2014/main" id="{78E6FBF7-D007-475A-95F8-9B3C497FCD8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2" name="모서리가 둥근 직사각형 487">
                    <a:extLst>
                      <a:ext uri="{FF2B5EF4-FFF2-40B4-BE49-F238E27FC236}">
                        <a16:creationId xmlns:a16="http://schemas.microsoft.com/office/drawing/2014/main" id="{9567A301-D48C-47C6-A874-283279F52FF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3" name="모서리가 둥근 직사각형 484">
                    <a:extLst>
                      <a:ext uri="{FF2B5EF4-FFF2-40B4-BE49-F238E27FC236}">
                        <a16:creationId xmlns:a16="http://schemas.microsoft.com/office/drawing/2014/main" id="{66605008-F170-430B-BB70-0AA6CD4406F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4" name="모서리가 둥근 직사각형 481">
                    <a:extLst>
                      <a:ext uri="{FF2B5EF4-FFF2-40B4-BE49-F238E27FC236}">
                        <a16:creationId xmlns:a16="http://schemas.microsoft.com/office/drawing/2014/main" id="{3A27ED4E-AF8F-4C67-9B63-14C1971C60E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5" name="모서리가 둥근 직사각형 478">
                    <a:extLst>
                      <a:ext uri="{FF2B5EF4-FFF2-40B4-BE49-F238E27FC236}">
                        <a16:creationId xmlns:a16="http://schemas.microsoft.com/office/drawing/2014/main" id="{CFB50F6B-7115-416C-99B1-59952ECFEEAF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6" name="모서리가 둥근 직사각형 475">
                    <a:extLst>
                      <a:ext uri="{FF2B5EF4-FFF2-40B4-BE49-F238E27FC236}">
                        <a16:creationId xmlns:a16="http://schemas.microsoft.com/office/drawing/2014/main" id="{41DF58DF-040F-460A-8758-C302D13F432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7" name="모서리가 둥근 직사각형 472">
                    <a:extLst>
                      <a:ext uri="{FF2B5EF4-FFF2-40B4-BE49-F238E27FC236}">
                        <a16:creationId xmlns:a16="http://schemas.microsoft.com/office/drawing/2014/main" id="{12278750-060C-46C9-BABD-56EE9CBED52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18" name="모서리가 둥근 직사각형 460">
                    <a:extLst>
                      <a:ext uri="{FF2B5EF4-FFF2-40B4-BE49-F238E27FC236}">
                        <a16:creationId xmlns:a16="http://schemas.microsoft.com/office/drawing/2014/main" id="{46DA1BE3-973E-471B-8BD1-D0AF1CFCE640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</p:grpSp>
        <p:sp>
          <p:nvSpPr>
            <p:cNvPr id="185" name="사각형: 둥근 모서리 4625">
              <a:extLst>
                <a:ext uri="{FF2B5EF4-FFF2-40B4-BE49-F238E27FC236}">
                  <a16:creationId xmlns:a16="http://schemas.microsoft.com/office/drawing/2014/main" id="{0BF30C4C-E058-4AAA-8E7C-3AF0215A1ADF}"/>
                </a:ext>
              </a:extLst>
            </p:cNvPr>
            <p:cNvSpPr/>
            <p:nvPr/>
          </p:nvSpPr>
          <p:spPr>
            <a:xfrm>
              <a:off x="3364311" y="6284071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F1444824-450F-4C71-9834-237042ADAA2F}"/>
                </a:ext>
              </a:extLst>
            </p:cNvPr>
            <p:cNvSpPr txBox="1"/>
            <p:nvPr/>
          </p:nvSpPr>
          <p:spPr>
            <a:xfrm>
              <a:off x="3341407" y="6270523"/>
              <a:ext cx="115308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6" name="그룹 485">
            <a:extLst>
              <a:ext uri="{FF2B5EF4-FFF2-40B4-BE49-F238E27FC236}">
                <a16:creationId xmlns:a16="http://schemas.microsoft.com/office/drawing/2014/main" id="{BDAC0EE7-4663-4CDD-A783-929FCD2749B0}"/>
              </a:ext>
            </a:extLst>
          </p:cNvPr>
          <p:cNvGrpSpPr/>
          <p:nvPr/>
        </p:nvGrpSpPr>
        <p:grpSpPr>
          <a:xfrm>
            <a:off x="7113240" y="500776"/>
            <a:ext cx="2372760" cy="6247288"/>
            <a:chOff x="2121729" y="331012"/>
            <a:chExt cx="2372760" cy="6247288"/>
          </a:xfrm>
        </p:grpSpPr>
        <p:sp>
          <p:nvSpPr>
            <p:cNvPr id="487" name="TextBox 486">
              <a:extLst>
                <a:ext uri="{FF2B5EF4-FFF2-40B4-BE49-F238E27FC236}">
                  <a16:creationId xmlns:a16="http://schemas.microsoft.com/office/drawing/2014/main" id="{4C5EA024-63BE-4333-AE95-EFA1F698030D}"/>
                </a:ext>
              </a:extLst>
            </p:cNvPr>
            <p:cNvSpPr txBox="1"/>
            <p:nvPr/>
          </p:nvSpPr>
          <p:spPr>
            <a:xfrm>
              <a:off x="3605604" y="349199"/>
              <a:ext cx="75693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26A0116D-B7D0-4BD3-B26B-6C1EBE4C44BD}"/>
                </a:ext>
              </a:extLst>
            </p:cNvPr>
            <p:cNvSpPr txBox="1"/>
            <p:nvPr/>
          </p:nvSpPr>
          <p:spPr>
            <a:xfrm>
              <a:off x="3309516" y="355549"/>
              <a:ext cx="389850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489" name="직선 연결선 488">
              <a:extLst>
                <a:ext uri="{FF2B5EF4-FFF2-40B4-BE49-F238E27FC236}">
                  <a16:creationId xmlns:a16="http://schemas.microsoft.com/office/drawing/2014/main" id="{F03CB104-2830-4319-B2A6-86EF10EB1F6B}"/>
                </a:ext>
              </a:extLst>
            </p:cNvPr>
            <p:cNvCxnSpPr>
              <a:cxnSpLocks/>
            </p:cNvCxnSpPr>
            <p:nvPr/>
          </p:nvCxnSpPr>
          <p:spPr>
            <a:xfrm>
              <a:off x="3372049" y="604180"/>
              <a:ext cx="109554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0" name="모서리가 둥근 직사각형 3">
              <a:extLst>
                <a:ext uri="{FF2B5EF4-FFF2-40B4-BE49-F238E27FC236}">
                  <a16:creationId xmlns:a16="http://schemas.microsoft.com/office/drawing/2014/main" id="{40740F62-7772-409C-913A-082E8BD1B92D}"/>
                </a:ext>
              </a:extLst>
            </p:cNvPr>
            <p:cNvSpPr/>
            <p:nvPr/>
          </p:nvSpPr>
          <p:spPr>
            <a:xfrm>
              <a:off x="3372049" y="331013"/>
              <a:ext cx="1089106" cy="5910984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491" name="그룹 490">
              <a:extLst>
                <a:ext uri="{FF2B5EF4-FFF2-40B4-BE49-F238E27FC236}">
                  <a16:creationId xmlns:a16="http://schemas.microsoft.com/office/drawing/2014/main" id="{29A73566-8E50-429A-8FE9-58C37E037727}"/>
                </a:ext>
              </a:extLst>
            </p:cNvPr>
            <p:cNvGrpSpPr/>
            <p:nvPr/>
          </p:nvGrpSpPr>
          <p:grpSpPr>
            <a:xfrm>
              <a:off x="3686257" y="641989"/>
              <a:ext cx="696763" cy="100804"/>
              <a:chOff x="3538538" y="1077915"/>
              <a:chExt cx="696763" cy="100804"/>
            </a:xfrm>
          </p:grpSpPr>
          <p:sp>
            <p:nvSpPr>
              <p:cNvPr id="828" name="모서리가 둥근 직사각형 1855">
                <a:extLst>
                  <a:ext uri="{FF2B5EF4-FFF2-40B4-BE49-F238E27FC236}">
                    <a16:creationId xmlns:a16="http://schemas.microsoft.com/office/drawing/2014/main" id="{D16AC7FA-7F5C-4359-B3C0-4F6A89B584A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9" name="모서리가 둥근 직사각형 1856">
                <a:extLst>
                  <a:ext uri="{FF2B5EF4-FFF2-40B4-BE49-F238E27FC236}">
                    <a16:creationId xmlns:a16="http://schemas.microsoft.com/office/drawing/2014/main" id="{6FBB3439-2B70-4845-B69B-3D94E7EBA9D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0" name="모서리가 둥근 직사각형 1857">
                <a:extLst>
                  <a:ext uri="{FF2B5EF4-FFF2-40B4-BE49-F238E27FC236}">
                    <a16:creationId xmlns:a16="http://schemas.microsoft.com/office/drawing/2014/main" id="{B1008F0B-A20E-4C50-889F-00F0699CA06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1" name="모서리가 둥근 직사각형 1858">
                <a:extLst>
                  <a:ext uri="{FF2B5EF4-FFF2-40B4-BE49-F238E27FC236}">
                    <a16:creationId xmlns:a16="http://schemas.microsoft.com/office/drawing/2014/main" id="{CCE98CAC-7913-4BC6-8D13-D199388E8A2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32" name="모서리가 둥근 직사각형 1859">
                <a:extLst>
                  <a:ext uri="{FF2B5EF4-FFF2-40B4-BE49-F238E27FC236}">
                    <a16:creationId xmlns:a16="http://schemas.microsoft.com/office/drawing/2014/main" id="{E2187FA9-831A-4EB7-8818-FF2DA55C94E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2" name="그룹 491">
              <a:extLst>
                <a:ext uri="{FF2B5EF4-FFF2-40B4-BE49-F238E27FC236}">
                  <a16:creationId xmlns:a16="http://schemas.microsoft.com/office/drawing/2014/main" id="{8A2601F9-97C2-48C0-AE63-850E0B55C085}"/>
                </a:ext>
              </a:extLst>
            </p:cNvPr>
            <p:cNvGrpSpPr/>
            <p:nvPr/>
          </p:nvGrpSpPr>
          <p:grpSpPr>
            <a:xfrm>
              <a:off x="3686257" y="827535"/>
              <a:ext cx="696763" cy="100804"/>
              <a:chOff x="3538538" y="1077915"/>
              <a:chExt cx="696763" cy="100804"/>
            </a:xfrm>
          </p:grpSpPr>
          <p:sp>
            <p:nvSpPr>
              <p:cNvPr id="823" name="모서리가 둥근 직사각형 1850">
                <a:extLst>
                  <a:ext uri="{FF2B5EF4-FFF2-40B4-BE49-F238E27FC236}">
                    <a16:creationId xmlns:a16="http://schemas.microsoft.com/office/drawing/2014/main" id="{84BDB9E2-004E-4800-8E74-27B5191C2C4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4" name="모서리가 둥근 직사각형 1851">
                <a:extLst>
                  <a:ext uri="{FF2B5EF4-FFF2-40B4-BE49-F238E27FC236}">
                    <a16:creationId xmlns:a16="http://schemas.microsoft.com/office/drawing/2014/main" id="{ED51E1D1-29AC-43C0-8251-AC5911B433A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5" name="모서리가 둥근 직사각형 1852">
                <a:extLst>
                  <a:ext uri="{FF2B5EF4-FFF2-40B4-BE49-F238E27FC236}">
                    <a16:creationId xmlns:a16="http://schemas.microsoft.com/office/drawing/2014/main" id="{892A9F7A-63BC-4AC7-B188-8A1DA043420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6" name="모서리가 둥근 직사각형 1853">
                <a:extLst>
                  <a:ext uri="{FF2B5EF4-FFF2-40B4-BE49-F238E27FC236}">
                    <a16:creationId xmlns:a16="http://schemas.microsoft.com/office/drawing/2014/main" id="{CFE4054B-DE64-4016-BFEE-4021749346A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7" name="모서리가 둥근 직사각형 1854">
                <a:extLst>
                  <a:ext uri="{FF2B5EF4-FFF2-40B4-BE49-F238E27FC236}">
                    <a16:creationId xmlns:a16="http://schemas.microsoft.com/office/drawing/2014/main" id="{F89CFD25-4353-47BD-BA9F-96C9737084F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3" name="그룹 492">
              <a:extLst>
                <a:ext uri="{FF2B5EF4-FFF2-40B4-BE49-F238E27FC236}">
                  <a16:creationId xmlns:a16="http://schemas.microsoft.com/office/drawing/2014/main" id="{D28C4ED6-9535-44C2-B427-64810176F1D4}"/>
                </a:ext>
              </a:extLst>
            </p:cNvPr>
            <p:cNvGrpSpPr/>
            <p:nvPr/>
          </p:nvGrpSpPr>
          <p:grpSpPr>
            <a:xfrm>
              <a:off x="3686257" y="1013081"/>
              <a:ext cx="696763" cy="100804"/>
              <a:chOff x="3538538" y="1077915"/>
              <a:chExt cx="696763" cy="100804"/>
            </a:xfrm>
          </p:grpSpPr>
          <p:sp>
            <p:nvSpPr>
              <p:cNvPr id="818" name="모서리가 둥근 직사각형 1845">
                <a:extLst>
                  <a:ext uri="{FF2B5EF4-FFF2-40B4-BE49-F238E27FC236}">
                    <a16:creationId xmlns:a16="http://schemas.microsoft.com/office/drawing/2014/main" id="{50E7D767-A9FB-455A-B409-465033E2808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9" name="모서리가 둥근 직사각형 1846">
                <a:extLst>
                  <a:ext uri="{FF2B5EF4-FFF2-40B4-BE49-F238E27FC236}">
                    <a16:creationId xmlns:a16="http://schemas.microsoft.com/office/drawing/2014/main" id="{9C933A13-13BA-406A-8E04-785D68275AD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0" name="모서리가 둥근 직사각형 1847">
                <a:extLst>
                  <a:ext uri="{FF2B5EF4-FFF2-40B4-BE49-F238E27FC236}">
                    <a16:creationId xmlns:a16="http://schemas.microsoft.com/office/drawing/2014/main" id="{2E9F7E6B-0EC0-45F8-B30D-3C1F665747A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1" name="모서리가 둥근 직사각형 1848">
                <a:extLst>
                  <a:ext uri="{FF2B5EF4-FFF2-40B4-BE49-F238E27FC236}">
                    <a16:creationId xmlns:a16="http://schemas.microsoft.com/office/drawing/2014/main" id="{486B11FC-9B57-44E7-AC5B-A46E37D2CC6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2" name="모서리가 둥근 직사각형 1849">
                <a:extLst>
                  <a:ext uri="{FF2B5EF4-FFF2-40B4-BE49-F238E27FC236}">
                    <a16:creationId xmlns:a16="http://schemas.microsoft.com/office/drawing/2014/main" id="{E73275C3-5B33-40EC-9F33-AA435E8A0D5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4" name="그룹 493">
              <a:extLst>
                <a:ext uri="{FF2B5EF4-FFF2-40B4-BE49-F238E27FC236}">
                  <a16:creationId xmlns:a16="http://schemas.microsoft.com/office/drawing/2014/main" id="{3163FF19-A375-45C2-AC51-82F8149470F2}"/>
                </a:ext>
              </a:extLst>
            </p:cNvPr>
            <p:cNvGrpSpPr/>
            <p:nvPr/>
          </p:nvGrpSpPr>
          <p:grpSpPr>
            <a:xfrm>
              <a:off x="3686257" y="1198627"/>
              <a:ext cx="696763" cy="100804"/>
              <a:chOff x="3538538" y="1077915"/>
              <a:chExt cx="696763" cy="100804"/>
            </a:xfrm>
          </p:grpSpPr>
          <p:sp>
            <p:nvSpPr>
              <p:cNvPr id="813" name="모서리가 둥근 직사각형 1840">
                <a:extLst>
                  <a:ext uri="{FF2B5EF4-FFF2-40B4-BE49-F238E27FC236}">
                    <a16:creationId xmlns:a16="http://schemas.microsoft.com/office/drawing/2014/main" id="{9EB0BDAA-C400-47CA-AF70-3C9A529249E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4" name="모서리가 둥근 직사각형 1841">
                <a:extLst>
                  <a:ext uri="{FF2B5EF4-FFF2-40B4-BE49-F238E27FC236}">
                    <a16:creationId xmlns:a16="http://schemas.microsoft.com/office/drawing/2014/main" id="{A7531022-B7D0-4512-96F5-7AF6D8A6ACB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5" name="모서리가 둥근 직사각형 1842">
                <a:extLst>
                  <a:ext uri="{FF2B5EF4-FFF2-40B4-BE49-F238E27FC236}">
                    <a16:creationId xmlns:a16="http://schemas.microsoft.com/office/drawing/2014/main" id="{DD5A1A8D-CFD9-45E0-9005-CEEEB83DC94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6" name="모서리가 둥근 직사각형 1843">
                <a:extLst>
                  <a:ext uri="{FF2B5EF4-FFF2-40B4-BE49-F238E27FC236}">
                    <a16:creationId xmlns:a16="http://schemas.microsoft.com/office/drawing/2014/main" id="{5C6FF985-3555-4973-90A3-C4DA861004A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7" name="모서리가 둥근 직사각형 1844">
                <a:extLst>
                  <a:ext uri="{FF2B5EF4-FFF2-40B4-BE49-F238E27FC236}">
                    <a16:creationId xmlns:a16="http://schemas.microsoft.com/office/drawing/2014/main" id="{E491053C-8A58-4AB2-A9A4-0FB0D83EAC3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5" name="그룹 494">
              <a:extLst>
                <a:ext uri="{FF2B5EF4-FFF2-40B4-BE49-F238E27FC236}">
                  <a16:creationId xmlns:a16="http://schemas.microsoft.com/office/drawing/2014/main" id="{7DF18936-845B-43C7-9401-362AE44212BC}"/>
                </a:ext>
              </a:extLst>
            </p:cNvPr>
            <p:cNvGrpSpPr/>
            <p:nvPr/>
          </p:nvGrpSpPr>
          <p:grpSpPr>
            <a:xfrm>
              <a:off x="3686257" y="1384173"/>
              <a:ext cx="696763" cy="100804"/>
              <a:chOff x="3538538" y="1077915"/>
              <a:chExt cx="696763" cy="100804"/>
            </a:xfrm>
          </p:grpSpPr>
          <p:sp>
            <p:nvSpPr>
              <p:cNvPr id="808" name="모서리가 둥근 직사각형 1835">
                <a:extLst>
                  <a:ext uri="{FF2B5EF4-FFF2-40B4-BE49-F238E27FC236}">
                    <a16:creationId xmlns:a16="http://schemas.microsoft.com/office/drawing/2014/main" id="{01EF50D7-02C0-4436-B2DE-6A8AD0F728C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9" name="모서리가 둥근 직사각형 1836">
                <a:extLst>
                  <a:ext uri="{FF2B5EF4-FFF2-40B4-BE49-F238E27FC236}">
                    <a16:creationId xmlns:a16="http://schemas.microsoft.com/office/drawing/2014/main" id="{DB44F1CC-CDC5-4B71-8A5E-074F6E3DD20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0" name="모서리가 둥근 직사각형 1837">
                <a:extLst>
                  <a:ext uri="{FF2B5EF4-FFF2-40B4-BE49-F238E27FC236}">
                    <a16:creationId xmlns:a16="http://schemas.microsoft.com/office/drawing/2014/main" id="{C9D7707B-E76E-4F55-8949-F7E61DFFA04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1" name="모서리가 둥근 직사각형 1838">
                <a:extLst>
                  <a:ext uri="{FF2B5EF4-FFF2-40B4-BE49-F238E27FC236}">
                    <a16:creationId xmlns:a16="http://schemas.microsoft.com/office/drawing/2014/main" id="{3CC7E526-CCF8-4B90-821D-4F8CECD5366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2" name="모서리가 둥근 직사각형 1839">
                <a:extLst>
                  <a:ext uri="{FF2B5EF4-FFF2-40B4-BE49-F238E27FC236}">
                    <a16:creationId xmlns:a16="http://schemas.microsoft.com/office/drawing/2014/main" id="{BFF4A3BD-FFC1-4B0D-AB42-9DECFB3AC508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6" name="그룹 495">
              <a:extLst>
                <a:ext uri="{FF2B5EF4-FFF2-40B4-BE49-F238E27FC236}">
                  <a16:creationId xmlns:a16="http://schemas.microsoft.com/office/drawing/2014/main" id="{FC3814E0-0838-4829-BF65-678749356D60}"/>
                </a:ext>
              </a:extLst>
            </p:cNvPr>
            <p:cNvGrpSpPr/>
            <p:nvPr/>
          </p:nvGrpSpPr>
          <p:grpSpPr>
            <a:xfrm>
              <a:off x="3686257" y="1569719"/>
              <a:ext cx="696763" cy="100804"/>
              <a:chOff x="3538538" y="1077915"/>
              <a:chExt cx="696763" cy="100804"/>
            </a:xfrm>
          </p:grpSpPr>
          <p:sp>
            <p:nvSpPr>
              <p:cNvPr id="803" name="모서리가 둥근 직사각형 1830">
                <a:extLst>
                  <a:ext uri="{FF2B5EF4-FFF2-40B4-BE49-F238E27FC236}">
                    <a16:creationId xmlns:a16="http://schemas.microsoft.com/office/drawing/2014/main" id="{BE749833-03C7-4133-91BB-2D046E2777F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4" name="모서리가 둥근 직사각형 1831">
                <a:extLst>
                  <a:ext uri="{FF2B5EF4-FFF2-40B4-BE49-F238E27FC236}">
                    <a16:creationId xmlns:a16="http://schemas.microsoft.com/office/drawing/2014/main" id="{12E356BE-976F-4942-8040-D386EF4AEF1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5" name="모서리가 둥근 직사각형 1832">
                <a:extLst>
                  <a:ext uri="{FF2B5EF4-FFF2-40B4-BE49-F238E27FC236}">
                    <a16:creationId xmlns:a16="http://schemas.microsoft.com/office/drawing/2014/main" id="{0A25B68C-3921-46D3-9851-287ED1A851C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6" name="모서리가 둥근 직사각형 1833">
                <a:extLst>
                  <a:ext uri="{FF2B5EF4-FFF2-40B4-BE49-F238E27FC236}">
                    <a16:creationId xmlns:a16="http://schemas.microsoft.com/office/drawing/2014/main" id="{9298D4C8-BB75-4B6E-A2EB-BFF295EF5EF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7" name="모서리가 둥근 직사각형 1834">
                <a:extLst>
                  <a:ext uri="{FF2B5EF4-FFF2-40B4-BE49-F238E27FC236}">
                    <a16:creationId xmlns:a16="http://schemas.microsoft.com/office/drawing/2014/main" id="{26276F9E-D9DD-4748-9424-6D70083C149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7" name="그룹 496">
              <a:extLst>
                <a:ext uri="{FF2B5EF4-FFF2-40B4-BE49-F238E27FC236}">
                  <a16:creationId xmlns:a16="http://schemas.microsoft.com/office/drawing/2014/main" id="{9F862F55-F8E6-4AA5-90D3-4B5007464F70}"/>
                </a:ext>
              </a:extLst>
            </p:cNvPr>
            <p:cNvGrpSpPr/>
            <p:nvPr/>
          </p:nvGrpSpPr>
          <p:grpSpPr>
            <a:xfrm>
              <a:off x="3686257" y="1755265"/>
              <a:ext cx="696763" cy="100804"/>
              <a:chOff x="3538538" y="1077915"/>
              <a:chExt cx="696763" cy="100804"/>
            </a:xfrm>
          </p:grpSpPr>
          <p:sp>
            <p:nvSpPr>
              <p:cNvPr id="798" name="모서리가 둥근 직사각형 1825">
                <a:extLst>
                  <a:ext uri="{FF2B5EF4-FFF2-40B4-BE49-F238E27FC236}">
                    <a16:creationId xmlns:a16="http://schemas.microsoft.com/office/drawing/2014/main" id="{1410C772-15E7-4E6A-B582-5FFE9E2ECAA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9" name="모서리가 둥근 직사각형 1826">
                <a:extLst>
                  <a:ext uri="{FF2B5EF4-FFF2-40B4-BE49-F238E27FC236}">
                    <a16:creationId xmlns:a16="http://schemas.microsoft.com/office/drawing/2014/main" id="{9F776A8A-02B0-4457-99A9-ECD6A10A837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0" name="모서리가 둥근 직사각형 1827">
                <a:extLst>
                  <a:ext uri="{FF2B5EF4-FFF2-40B4-BE49-F238E27FC236}">
                    <a16:creationId xmlns:a16="http://schemas.microsoft.com/office/drawing/2014/main" id="{28F5A40A-1CE7-4B15-BD45-161D9A4DC1F3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1" name="모서리가 둥근 직사각형 1828">
                <a:extLst>
                  <a:ext uri="{FF2B5EF4-FFF2-40B4-BE49-F238E27FC236}">
                    <a16:creationId xmlns:a16="http://schemas.microsoft.com/office/drawing/2014/main" id="{D05513B1-9C59-4363-B22B-3F1CFFC58AD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02" name="모서리가 둥근 직사각형 1829">
                <a:extLst>
                  <a:ext uri="{FF2B5EF4-FFF2-40B4-BE49-F238E27FC236}">
                    <a16:creationId xmlns:a16="http://schemas.microsoft.com/office/drawing/2014/main" id="{DE871470-48BC-4300-ACCD-9E61ACA519A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8" name="그룹 497">
              <a:extLst>
                <a:ext uri="{FF2B5EF4-FFF2-40B4-BE49-F238E27FC236}">
                  <a16:creationId xmlns:a16="http://schemas.microsoft.com/office/drawing/2014/main" id="{517BBEF0-B307-45D7-9C08-A7BF19878FE6}"/>
                </a:ext>
              </a:extLst>
            </p:cNvPr>
            <p:cNvGrpSpPr/>
            <p:nvPr/>
          </p:nvGrpSpPr>
          <p:grpSpPr>
            <a:xfrm>
              <a:off x="3686257" y="1940811"/>
              <a:ext cx="696763" cy="100804"/>
              <a:chOff x="3538538" y="1077915"/>
              <a:chExt cx="696763" cy="100804"/>
            </a:xfrm>
          </p:grpSpPr>
          <p:sp>
            <p:nvSpPr>
              <p:cNvPr id="793" name="모서리가 둥근 직사각형 1820">
                <a:extLst>
                  <a:ext uri="{FF2B5EF4-FFF2-40B4-BE49-F238E27FC236}">
                    <a16:creationId xmlns:a16="http://schemas.microsoft.com/office/drawing/2014/main" id="{4D5993C8-3560-4C0E-B330-3F18C3C9BFE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4" name="모서리가 둥근 직사각형 1821">
                <a:extLst>
                  <a:ext uri="{FF2B5EF4-FFF2-40B4-BE49-F238E27FC236}">
                    <a16:creationId xmlns:a16="http://schemas.microsoft.com/office/drawing/2014/main" id="{2D54A088-79C6-4738-A74F-3B1C32497B6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5" name="모서리가 둥근 직사각형 1822">
                <a:extLst>
                  <a:ext uri="{FF2B5EF4-FFF2-40B4-BE49-F238E27FC236}">
                    <a16:creationId xmlns:a16="http://schemas.microsoft.com/office/drawing/2014/main" id="{17B79A57-4E5A-4CFB-9B0C-D29B33FD9BA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6" name="모서리가 둥근 직사각형 1823">
                <a:extLst>
                  <a:ext uri="{FF2B5EF4-FFF2-40B4-BE49-F238E27FC236}">
                    <a16:creationId xmlns:a16="http://schemas.microsoft.com/office/drawing/2014/main" id="{DE343E0C-B973-4825-ADB5-106E73BBC5C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7" name="모서리가 둥근 직사각형 1824">
                <a:extLst>
                  <a:ext uri="{FF2B5EF4-FFF2-40B4-BE49-F238E27FC236}">
                    <a16:creationId xmlns:a16="http://schemas.microsoft.com/office/drawing/2014/main" id="{C2D56CFB-F614-4540-8A48-88B8DB46545C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499" name="그룹 498">
              <a:extLst>
                <a:ext uri="{FF2B5EF4-FFF2-40B4-BE49-F238E27FC236}">
                  <a16:creationId xmlns:a16="http://schemas.microsoft.com/office/drawing/2014/main" id="{2F525DF4-3468-42B2-AF3F-05846813031A}"/>
                </a:ext>
              </a:extLst>
            </p:cNvPr>
            <p:cNvGrpSpPr/>
            <p:nvPr/>
          </p:nvGrpSpPr>
          <p:grpSpPr>
            <a:xfrm>
              <a:off x="3686257" y="2126357"/>
              <a:ext cx="696763" cy="100804"/>
              <a:chOff x="3538538" y="1077915"/>
              <a:chExt cx="696763" cy="100804"/>
            </a:xfrm>
          </p:grpSpPr>
          <p:sp>
            <p:nvSpPr>
              <p:cNvPr id="788" name="모서리가 둥근 직사각형 1815">
                <a:extLst>
                  <a:ext uri="{FF2B5EF4-FFF2-40B4-BE49-F238E27FC236}">
                    <a16:creationId xmlns:a16="http://schemas.microsoft.com/office/drawing/2014/main" id="{89F7EBC7-C68E-4F55-997D-DE75AA9B91B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9" name="모서리가 둥근 직사각형 1816">
                <a:extLst>
                  <a:ext uri="{FF2B5EF4-FFF2-40B4-BE49-F238E27FC236}">
                    <a16:creationId xmlns:a16="http://schemas.microsoft.com/office/drawing/2014/main" id="{6F3D2949-0BF9-4D1B-BD2F-30ACE05B89B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0" name="모서리가 둥근 직사각형 1817">
                <a:extLst>
                  <a:ext uri="{FF2B5EF4-FFF2-40B4-BE49-F238E27FC236}">
                    <a16:creationId xmlns:a16="http://schemas.microsoft.com/office/drawing/2014/main" id="{AD5D30FC-9CAF-4CF9-90EB-A9C5242120A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1" name="모서리가 둥근 직사각형 1818">
                <a:extLst>
                  <a:ext uri="{FF2B5EF4-FFF2-40B4-BE49-F238E27FC236}">
                    <a16:creationId xmlns:a16="http://schemas.microsoft.com/office/drawing/2014/main" id="{3A8F3C7B-B5C2-4C0D-9D87-913A8DF4ABAA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2" name="모서리가 둥근 직사각형 1819">
                <a:extLst>
                  <a:ext uri="{FF2B5EF4-FFF2-40B4-BE49-F238E27FC236}">
                    <a16:creationId xmlns:a16="http://schemas.microsoft.com/office/drawing/2014/main" id="{E9813CB8-97D2-41E7-974B-99C9BD273E5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0" name="그룹 499">
              <a:extLst>
                <a:ext uri="{FF2B5EF4-FFF2-40B4-BE49-F238E27FC236}">
                  <a16:creationId xmlns:a16="http://schemas.microsoft.com/office/drawing/2014/main" id="{9E4D9106-9FF8-40EF-A8CB-B5E739F1B7A7}"/>
                </a:ext>
              </a:extLst>
            </p:cNvPr>
            <p:cNvGrpSpPr/>
            <p:nvPr/>
          </p:nvGrpSpPr>
          <p:grpSpPr>
            <a:xfrm>
              <a:off x="3686257" y="2311903"/>
              <a:ext cx="696763" cy="100804"/>
              <a:chOff x="3538538" y="1077915"/>
              <a:chExt cx="696763" cy="100804"/>
            </a:xfrm>
          </p:grpSpPr>
          <p:sp>
            <p:nvSpPr>
              <p:cNvPr id="783" name="모서리가 둥근 직사각형 1810">
                <a:extLst>
                  <a:ext uri="{FF2B5EF4-FFF2-40B4-BE49-F238E27FC236}">
                    <a16:creationId xmlns:a16="http://schemas.microsoft.com/office/drawing/2014/main" id="{853A31AE-D28C-49DE-B057-FC41C059390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4" name="모서리가 둥근 직사각형 1811">
                <a:extLst>
                  <a:ext uri="{FF2B5EF4-FFF2-40B4-BE49-F238E27FC236}">
                    <a16:creationId xmlns:a16="http://schemas.microsoft.com/office/drawing/2014/main" id="{B5166697-AED0-43D4-B5A6-CF259E8F7AE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5" name="모서리가 둥근 직사각형 1812">
                <a:extLst>
                  <a:ext uri="{FF2B5EF4-FFF2-40B4-BE49-F238E27FC236}">
                    <a16:creationId xmlns:a16="http://schemas.microsoft.com/office/drawing/2014/main" id="{A5CBD70C-EADF-4FA1-A1DF-B1DC873C5BF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6" name="모서리가 둥근 직사각형 1813">
                <a:extLst>
                  <a:ext uri="{FF2B5EF4-FFF2-40B4-BE49-F238E27FC236}">
                    <a16:creationId xmlns:a16="http://schemas.microsoft.com/office/drawing/2014/main" id="{66874E54-5849-4641-AA28-B10A9C3186A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7" name="모서리가 둥근 직사각형 1814">
                <a:extLst>
                  <a:ext uri="{FF2B5EF4-FFF2-40B4-BE49-F238E27FC236}">
                    <a16:creationId xmlns:a16="http://schemas.microsoft.com/office/drawing/2014/main" id="{3D31CF99-A33B-49A6-81BD-8FE93139286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1" name="그룹 500">
              <a:extLst>
                <a:ext uri="{FF2B5EF4-FFF2-40B4-BE49-F238E27FC236}">
                  <a16:creationId xmlns:a16="http://schemas.microsoft.com/office/drawing/2014/main" id="{582D25B6-956A-4F1E-A5DA-D9E1AA4FAB57}"/>
                </a:ext>
              </a:extLst>
            </p:cNvPr>
            <p:cNvGrpSpPr/>
            <p:nvPr/>
          </p:nvGrpSpPr>
          <p:grpSpPr>
            <a:xfrm>
              <a:off x="3686257" y="2497449"/>
              <a:ext cx="696763" cy="100804"/>
              <a:chOff x="3538538" y="1077915"/>
              <a:chExt cx="696763" cy="100804"/>
            </a:xfrm>
          </p:grpSpPr>
          <p:sp>
            <p:nvSpPr>
              <p:cNvPr id="778" name="모서리가 둥근 직사각형 1805">
                <a:extLst>
                  <a:ext uri="{FF2B5EF4-FFF2-40B4-BE49-F238E27FC236}">
                    <a16:creationId xmlns:a16="http://schemas.microsoft.com/office/drawing/2014/main" id="{05C2636B-2670-4453-94C7-C03E613F68A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9" name="모서리가 둥근 직사각형 1806">
                <a:extLst>
                  <a:ext uri="{FF2B5EF4-FFF2-40B4-BE49-F238E27FC236}">
                    <a16:creationId xmlns:a16="http://schemas.microsoft.com/office/drawing/2014/main" id="{E9B1B359-0E0B-4EF8-8DBC-EFF244F910C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0" name="모서리가 둥근 직사각형 1807">
                <a:extLst>
                  <a:ext uri="{FF2B5EF4-FFF2-40B4-BE49-F238E27FC236}">
                    <a16:creationId xmlns:a16="http://schemas.microsoft.com/office/drawing/2014/main" id="{EB88C1E0-1E74-4CB0-AB23-682257B2EA2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1" name="모서리가 둥근 직사각형 1808">
                <a:extLst>
                  <a:ext uri="{FF2B5EF4-FFF2-40B4-BE49-F238E27FC236}">
                    <a16:creationId xmlns:a16="http://schemas.microsoft.com/office/drawing/2014/main" id="{DB36A363-C2B3-4B41-8C25-B430BB3BEDC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2" name="모서리가 둥근 직사각형 1809">
                <a:extLst>
                  <a:ext uri="{FF2B5EF4-FFF2-40B4-BE49-F238E27FC236}">
                    <a16:creationId xmlns:a16="http://schemas.microsoft.com/office/drawing/2014/main" id="{C4550BC0-44C6-4BB8-B30F-3556F951A95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2" name="그룹 501">
              <a:extLst>
                <a:ext uri="{FF2B5EF4-FFF2-40B4-BE49-F238E27FC236}">
                  <a16:creationId xmlns:a16="http://schemas.microsoft.com/office/drawing/2014/main" id="{C763DA4C-D19E-473A-AACE-6912D97D2EA4}"/>
                </a:ext>
              </a:extLst>
            </p:cNvPr>
            <p:cNvGrpSpPr/>
            <p:nvPr/>
          </p:nvGrpSpPr>
          <p:grpSpPr>
            <a:xfrm>
              <a:off x="3686257" y="2682995"/>
              <a:ext cx="696763" cy="100804"/>
              <a:chOff x="3538538" y="1077915"/>
              <a:chExt cx="696763" cy="100804"/>
            </a:xfrm>
          </p:grpSpPr>
          <p:sp>
            <p:nvSpPr>
              <p:cNvPr id="773" name="모서리가 둥근 직사각형 1800">
                <a:extLst>
                  <a:ext uri="{FF2B5EF4-FFF2-40B4-BE49-F238E27FC236}">
                    <a16:creationId xmlns:a16="http://schemas.microsoft.com/office/drawing/2014/main" id="{AAEFCC12-30A1-411F-8D18-9630434B268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4" name="모서리가 둥근 직사각형 1801">
                <a:extLst>
                  <a:ext uri="{FF2B5EF4-FFF2-40B4-BE49-F238E27FC236}">
                    <a16:creationId xmlns:a16="http://schemas.microsoft.com/office/drawing/2014/main" id="{764DF2E8-9784-409E-B2EA-3CB27C3A84C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5" name="모서리가 둥근 직사각형 1802">
                <a:extLst>
                  <a:ext uri="{FF2B5EF4-FFF2-40B4-BE49-F238E27FC236}">
                    <a16:creationId xmlns:a16="http://schemas.microsoft.com/office/drawing/2014/main" id="{75944476-D2CF-4628-87DC-2DE36AF3907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6" name="모서리가 둥근 직사각형 1803">
                <a:extLst>
                  <a:ext uri="{FF2B5EF4-FFF2-40B4-BE49-F238E27FC236}">
                    <a16:creationId xmlns:a16="http://schemas.microsoft.com/office/drawing/2014/main" id="{CF3F5E7B-0DCD-4B54-9CB7-7B56CCA08D0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7" name="모서리가 둥근 직사각형 1804">
                <a:extLst>
                  <a:ext uri="{FF2B5EF4-FFF2-40B4-BE49-F238E27FC236}">
                    <a16:creationId xmlns:a16="http://schemas.microsoft.com/office/drawing/2014/main" id="{536D57CF-D25B-4194-8C97-C9D7E36A81F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3" name="그룹 502">
              <a:extLst>
                <a:ext uri="{FF2B5EF4-FFF2-40B4-BE49-F238E27FC236}">
                  <a16:creationId xmlns:a16="http://schemas.microsoft.com/office/drawing/2014/main" id="{E8C1D339-D1C6-472F-9918-DBC7B2925159}"/>
                </a:ext>
              </a:extLst>
            </p:cNvPr>
            <p:cNvGrpSpPr/>
            <p:nvPr/>
          </p:nvGrpSpPr>
          <p:grpSpPr>
            <a:xfrm>
              <a:off x="3686257" y="2868541"/>
              <a:ext cx="696763" cy="100804"/>
              <a:chOff x="3538538" y="1077915"/>
              <a:chExt cx="696763" cy="100804"/>
            </a:xfrm>
          </p:grpSpPr>
          <p:sp>
            <p:nvSpPr>
              <p:cNvPr id="768" name="모서리가 둥근 직사각형 1795">
                <a:extLst>
                  <a:ext uri="{FF2B5EF4-FFF2-40B4-BE49-F238E27FC236}">
                    <a16:creationId xmlns:a16="http://schemas.microsoft.com/office/drawing/2014/main" id="{2EECBD9E-4207-4520-A782-F7480AD26CB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9" name="모서리가 둥근 직사각형 1796">
                <a:extLst>
                  <a:ext uri="{FF2B5EF4-FFF2-40B4-BE49-F238E27FC236}">
                    <a16:creationId xmlns:a16="http://schemas.microsoft.com/office/drawing/2014/main" id="{0A48F0AF-429E-467A-83BF-F4D1979DC9C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0" name="모서리가 둥근 직사각형 1797">
                <a:extLst>
                  <a:ext uri="{FF2B5EF4-FFF2-40B4-BE49-F238E27FC236}">
                    <a16:creationId xmlns:a16="http://schemas.microsoft.com/office/drawing/2014/main" id="{CDC7DBB3-00A5-49B3-88BC-893488627BC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1" name="모서리가 둥근 직사각형 1798">
                <a:extLst>
                  <a:ext uri="{FF2B5EF4-FFF2-40B4-BE49-F238E27FC236}">
                    <a16:creationId xmlns:a16="http://schemas.microsoft.com/office/drawing/2014/main" id="{73DDD16D-8466-4BA2-B6F8-B50F0C5AAF7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72" name="모서리가 둥근 직사각형 1799">
                <a:extLst>
                  <a:ext uri="{FF2B5EF4-FFF2-40B4-BE49-F238E27FC236}">
                    <a16:creationId xmlns:a16="http://schemas.microsoft.com/office/drawing/2014/main" id="{69DA59B2-C84C-4D65-8F2E-9E9F323760D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4" name="그룹 503">
              <a:extLst>
                <a:ext uri="{FF2B5EF4-FFF2-40B4-BE49-F238E27FC236}">
                  <a16:creationId xmlns:a16="http://schemas.microsoft.com/office/drawing/2014/main" id="{E4362740-04B5-42F1-8AF8-7A40C8EEAF0C}"/>
                </a:ext>
              </a:extLst>
            </p:cNvPr>
            <p:cNvGrpSpPr/>
            <p:nvPr/>
          </p:nvGrpSpPr>
          <p:grpSpPr>
            <a:xfrm>
              <a:off x="3686257" y="3054087"/>
              <a:ext cx="696763" cy="100804"/>
              <a:chOff x="3538538" y="1077915"/>
              <a:chExt cx="696763" cy="100804"/>
            </a:xfrm>
          </p:grpSpPr>
          <p:sp>
            <p:nvSpPr>
              <p:cNvPr id="763" name="모서리가 둥근 직사각형 1790">
                <a:extLst>
                  <a:ext uri="{FF2B5EF4-FFF2-40B4-BE49-F238E27FC236}">
                    <a16:creationId xmlns:a16="http://schemas.microsoft.com/office/drawing/2014/main" id="{FC421959-441C-4843-B913-EE4414476E30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4" name="모서리가 둥근 직사각형 1791">
                <a:extLst>
                  <a:ext uri="{FF2B5EF4-FFF2-40B4-BE49-F238E27FC236}">
                    <a16:creationId xmlns:a16="http://schemas.microsoft.com/office/drawing/2014/main" id="{207580EE-B5B9-437B-B7C0-B677575E272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5" name="모서리가 둥근 직사각형 1792">
                <a:extLst>
                  <a:ext uri="{FF2B5EF4-FFF2-40B4-BE49-F238E27FC236}">
                    <a16:creationId xmlns:a16="http://schemas.microsoft.com/office/drawing/2014/main" id="{0216D1B3-B1D0-4175-AD15-C006D17B4E1D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6" name="모서리가 둥근 직사각형 1793">
                <a:extLst>
                  <a:ext uri="{FF2B5EF4-FFF2-40B4-BE49-F238E27FC236}">
                    <a16:creationId xmlns:a16="http://schemas.microsoft.com/office/drawing/2014/main" id="{89AFD03E-57EB-43C3-AB43-24CFACCE763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7" name="모서리가 둥근 직사각형 1794">
                <a:extLst>
                  <a:ext uri="{FF2B5EF4-FFF2-40B4-BE49-F238E27FC236}">
                    <a16:creationId xmlns:a16="http://schemas.microsoft.com/office/drawing/2014/main" id="{6567840D-E1F0-40F8-883A-B3F4E02170C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5" name="그룹 504">
              <a:extLst>
                <a:ext uri="{FF2B5EF4-FFF2-40B4-BE49-F238E27FC236}">
                  <a16:creationId xmlns:a16="http://schemas.microsoft.com/office/drawing/2014/main" id="{1AFD4BB7-A4BC-4B07-9700-CC015EB2D33E}"/>
                </a:ext>
              </a:extLst>
            </p:cNvPr>
            <p:cNvGrpSpPr/>
            <p:nvPr/>
          </p:nvGrpSpPr>
          <p:grpSpPr>
            <a:xfrm>
              <a:off x="3686257" y="3239633"/>
              <a:ext cx="696763" cy="100804"/>
              <a:chOff x="3538538" y="1077915"/>
              <a:chExt cx="696763" cy="100804"/>
            </a:xfrm>
          </p:grpSpPr>
          <p:sp>
            <p:nvSpPr>
              <p:cNvPr id="758" name="모서리가 둥근 직사각형 1785">
                <a:extLst>
                  <a:ext uri="{FF2B5EF4-FFF2-40B4-BE49-F238E27FC236}">
                    <a16:creationId xmlns:a16="http://schemas.microsoft.com/office/drawing/2014/main" id="{4D0A4C5B-C881-47D2-BA06-9A5E049D6BD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9" name="모서리가 둥근 직사각형 1786">
                <a:extLst>
                  <a:ext uri="{FF2B5EF4-FFF2-40B4-BE49-F238E27FC236}">
                    <a16:creationId xmlns:a16="http://schemas.microsoft.com/office/drawing/2014/main" id="{5A45B301-CAD8-4080-B054-F5596AE0088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0" name="모서리가 둥근 직사각형 1787">
                <a:extLst>
                  <a:ext uri="{FF2B5EF4-FFF2-40B4-BE49-F238E27FC236}">
                    <a16:creationId xmlns:a16="http://schemas.microsoft.com/office/drawing/2014/main" id="{C089D1BB-5214-4317-83EE-21A0576724E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1" name="모서리가 둥근 직사각형 1788">
                <a:extLst>
                  <a:ext uri="{FF2B5EF4-FFF2-40B4-BE49-F238E27FC236}">
                    <a16:creationId xmlns:a16="http://schemas.microsoft.com/office/drawing/2014/main" id="{41A5B587-A25B-4CED-A19A-E07F37F0A239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2" name="모서리가 둥근 직사각형 1789">
                <a:extLst>
                  <a:ext uri="{FF2B5EF4-FFF2-40B4-BE49-F238E27FC236}">
                    <a16:creationId xmlns:a16="http://schemas.microsoft.com/office/drawing/2014/main" id="{2A7DD5BD-1B33-4BD0-AA85-690A3241E06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6" name="그룹 505">
              <a:extLst>
                <a:ext uri="{FF2B5EF4-FFF2-40B4-BE49-F238E27FC236}">
                  <a16:creationId xmlns:a16="http://schemas.microsoft.com/office/drawing/2014/main" id="{41FAE73B-99CD-44A3-B044-16CF7C74B675}"/>
                </a:ext>
              </a:extLst>
            </p:cNvPr>
            <p:cNvGrpSpPr/>
            <p:nvPr/>
          </p:nvGrpSpPr>
          <p:grpSpPr>
            <a:xfrm>
              <a:off x="3686257" y="3425179"/>
              <a:ext cx="696763" cy="100804"/>
              <a:chOff x="3538538" y="1077915"/>
              <a:chExt cx="696763" cy="100804"/>
            </a:xfrm>
          </p:grpSpPr>
          <p:sp>
            <p:nvSpPr>
              <p:cNvPr id="753" name="모서리가 둥근 직사각형 1780">
                <a:extLst>
                  <a:ext uri="{FF2B5EF4-FFF2-40B4-BE49-F238E27FC236}">
                    <a16:creationId xmlns:a16="http://schemas.microsoft.com/office/drawing/2014/main" id="{A1670646-53EE-47D3-82CB-F6BAF6A3E30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4" name="모서리가 둥근 직사각형 1781">
                <a:extLst>
                  <a:ext uri="{FF2B5EF4-FFF2-40B4-BE49-F238E27FC236}">
                    <a16:creationId xmlns:a16="http://schemas.microsoft.com/office/drawing/2014/main" id="{ED50DD56-403A-4842-A646-449FCB03F6A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5" name="모서리가 둥근 직사각형 1782">
                <a:extLst>
                  <a:ext uri="{FF2B5EF4-FFF2-40B4-BE49-F238E27FC236}">
                    <a16:creationId xmlns:a16="http://schemas.microsoft.com/office/drawing/2014/main" id="{9206DBA3-BFC7-4404-9369-B419E4C982E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6" name="모서리가 둥근 직사각형 1783">
                <a:extLst>
                  <a:ext uri="{FF2B5EF4-FFF2-40B4-BE49-F238E27FC236}">
                    <a16:creationId xmlns:a16="http://schemas.microsoft.com/office/drawing/2014/main" id="{B301163F-DD6B-480F-A7D3-ACA70EF7E20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7" name="모서리가 둥근 직사각형 1784">
                <a:extLst>
                  <a:ext uri="{FF2B5EF4-FFF2-40B4-BE49-F238E27FC236}">
                    <a16:creationId xmlns:a16="http://schemas.microsoft.com/office/drawing/2014/main" id="{A7FDF593-9D1A-41AA-91A5-0E845CA52597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7" name="그룹 506">
              <a:extLst>
                <a:ext uri="{FF2B5EF4-FFF2-40B4-BE49-F238E27FC236}">
                  <a16:creationId xmlns:a16="http://schemas.microsoft.com/office/drawing/2014/main" id="{2715EBE9-D6CB-4811-B606-FC8333F5725A}"/>
                </a:ext>
              </a:extLst>
            </p:cNvPr>
            <p:cNvGrpSpPr/>
            <p:nvPr/>
          </p:nvGrpSpPr>
          <p:grpSpPr>
            <a:xfrm>
              <a:off x="3686257" y="3610725"/>
              <a:ext cx="696763" cy="100804"/>
              <a:chOff x="3538538" y="1077915"/>
              <a:chExt cx="696763" cy="100804"/>
            </a:xfrm>
          </p:grpSpPr>
          <p:sp>
            <p:nvSpPr>
              <p:cNvPr id="748" name="모서리가 둥근 직사각형 1775">
                <a:extLst>
                  <a:ext uri="{FF2B5EF4-FFF2-40B4-BE49-F238E27FC236}">
                    <a16:creationId xmlns:a16="http://schemas.microsoft.com/office/drawing/2014/main" id="{05F0B387-A65D-4E79-BAB3-AED97861D0D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9" name="모서리가 둥근 직사각형 1776">
                <a:extLst>
                  <a:ext uri="{FF2B5EF4-FFF2-40B4-BE49-F238E27FC236}">
                    <a16:creationId xmlns:a16="http://schemas.microsoft.com/office/drawing/2014/main" id="{2A7CE3C7-5F3A-4D26-B333-6696F576C77F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0" name="모서리가 둥근 직사각형 1777">
                <a:extLst>
                  <a:ext uri="{FF2B5EF4-FFF2-40B4-BE49-F238E27FC236}">
                    <a16:creationId xmlns:a16="http://schemas.microsoft.com/office/drawing/2014/main" id="{4B688BFF-E2EB-4A9A-9EFF-52BDDE1007A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1" name="모서리가 둥근 직사각형 1778">
                <a:extLst>
                  <a:ext uri="{FF2B5EF4-FFF2-40B4-BE49-F238E27FC236}">
                    <a16:creationId xmlns:a16="http://schemas.microsoft.com/office/drawing/2014/main" id="{BBB7B9DD-A97C-4FC3-8446-97229C3EC8E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2" name="모서리가 둥근 직사각형 1779">
                <a:extLst>
                  <a:ext uri="{FF2B5EF4-FFF2-40B4-BE49-F238E27FC236}">
                    <a16:creationId xmlns:a16="http://schemas.microsoft.com/office/drawing/2014/main" id="{16803DB3-5167-4189-904D-6B6589B5E85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8" name="그룹 507">
              <a:extLst>
                <a:ext uri="{FF2B5EF4-FFF2-40B4-BE49-F238E27FC236}">
                  <a16:creationId xmlns:a16="http://schemas.microsoft.com/office/drawing/2014/main" id="{BC4D6F96-6FF1-4BE5-9B2D-9FA9B2610D4D}"/>
                </a:ext>
              </a:extLst>
            </p:cNvPr>
            <p:cNvGrpSpPr/>
            <p:nvPr/>
          </p:nvGrpSpPr>
          <p:grpSpPr>
            <a:xfrm>
              <a:off x="3686257" y="3796271"/>
              <a:ext cx="696763" cy="100804"/>
              <a:chOff x="3538538" y="1077915"/>
              <a:chExt cx="696763" cy="100804"/>
            </a:xfrm>
          </p:grpSpPr>
          <p:sp>
            <p:nvSpPr>
              <p:cNvPr id="743" name="모서리가 둥근 직사각형 1770">
                <a:extLst>
                  <a:ext uri="{FF2B5EF4-FFF2-40B4-BE49-F238E27FC236}">
                    <a16:creationId xmlns:a16="http://schemas.microsoft.com/office/drawing/2014/main" id="{549C1B1D-4E5E-4F8B-BE22-AEE4712188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4" name="모서리가 둥근 직사각형 1771">
                <a:extLst>
                  <a:ext uri="{FF2B5EF4-FFF2-40B4-BE49-F238E27FC236}">
                    <a16:creationId xmlns:a16="http://schemas.microsoft.com/office/drawing/2014/main" id="{F76B2843-87DB-4802-8B6F-BE66E2F2CB2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5" name="모서리가 둥근 직사각형 1772">
                <a:extLst>
                  <a:ext uri="{FF2B5EF4-FFF2-40B4-BE49-F238E27FC236}">
                    <a16:creationId xmlns:a16="http://schemas.microsoft.com/office/drawing/2014/main" id="{0C50F418-6380-4A89-838F-E9CFAD0E88B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6" name="모서리가 둥근 직사각형 1773">
                <a:extLst>
                  <a:ext uri="{FF2B5EF4-FFF2-40B4-BE49-F238E27FC236}">
                    <a16:creationId xmlns:a16="http://schemas.microsoft.com/office/drawing/2014/main" id="{148A8476-7C35-4536-B8CD-F52C82378BF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7" name="모서리가 둥근 직사각형 1774">
                <a:extLst>
                  <a:ext uri="{FF2B5EF4-FFF2-40B4-BE49-F238E27FC236}">
                    <a16:creationId xmlns:a16="http://schemas.microsoft.com/office/drawing/2014/main" id="{58FB6893-7C90-4A39-9E38-8492B660A38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09" name="그룹 508">
              <a:extLst>
                <a:ext uri="{FF2B5EF4-FFF2-40B4-BE49-F238E27FC236}">
                  <a16:creationId xmlns:a16="http://schemas.microsoft.com/office/drawing/2014/main" id="{78E3C38F-9910-4EFC-A252-6549C45E5711}"/>
                </a:ext>
              </a:extLst>
            </p:cNvPr>
            <p:cNvGrpSpPr/>
            <p:nvPr/>
          </p:nvGrpSpPr>
          <p:grpSpPr>
            <a:xfrm>
              <a:off x="3686257" y="3981817"/>
              <a:ext cx="696763" cy="100804"/>
              <a:chOff x="3538538" y="1077915"/>
              <a:chExt cx="696763" cy="100804"/>
            </a:xfrm>
          </p:grpSpPr>
          <p:sp>
            <p:nvSpPr>
              <p:cNvPr id="738" name="모서리가 둥근 직사각형 1765">
                <a:extLst>
                  <a:ext uri="{FF2B5EF4-FFF2-40B4-BE49-F238E27FC236}">
                    <a16:creationId xmlns:a16="http://schemas.microsoft.com/office/drawing/2014/main" id="{792B6568-7A91-4AF5-81E3-3DC69B007CD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39" name="모서리가 둥근 직사각형 1766">
                <a:extLst>
                  <a:ext uri="{FF2B5EF4-FFF2-40B4-BE49-F238E27FC236}">
                    <a16:creationId xmlns:a16="http://schemas.microsoft.com/office/drawing/2014/main" id="{7801464D-26B4-417B-9BE8-29B090BFBDB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0" name="모서리가 둥근 직사각형 1767">
                <a:extLst>
                  <a:ext uri="{FF2B5EF4-FFF2-40B4-BE49-F238E27FC236}">
                    <a16:creationId xmlns:a16="http://schemas.microsoft.com/office/drawing/2014/main" id="{70919134-AEB6-4905-9FE5-E36CBF9911D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1" name="모서리가 둥근 직사각형 1768">
                <a:extLst>
                  <a:ext uri="{FF2B5EF4-FFF2-40B4-BE49-F238E27FC236}">
                    <a16:creationId xmlns:a16="http://schemas.microsoft.com/office/drawing/2014/main" id="{B935BF21-B5B7-45EA-B06E-8C3243879542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42" name="모서리가 둥근 직사각형 1769">
                <a:extLst>
                  <a:ext uri="{FF2B5EF4-FFF2-40B4-BE49-F238E27FC236}">
                    <a16:creationId xmlns:a16="http://schemas.microsoft.com/office/drawing/2014/main" id="{95938408-CBB9-4F6F-A8E3-92F8FDA7AFA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10" name="그룹 509">
              <a:extLst>
                <a:ext uri="{FF2B5EF4-FFF2-40B4-BE49-F238E27FC236}">
                  <a16:creationId xmlns:a16="http://schemas.microsoft.com/office/drawing/2014/main" id="{46F6A26A-AFD2-460D-B53B-11837432F67E}"/>
                </a:ext>
              </a:extLst>
            </p:cNvPr>
            <p:cNvGrpSpPr/>
            <p:nvPr/>
          </p:nvGrpSpPr>
          <p:grpSpPr>
            <a:xfrm>
              <a:off x="3359148" y="1526991"/>
              <a:ext cx="1113430" cy="3715126"/>
              <a:chOff x="3332474" y="1526991"/>
              <a:chExt cx="1163930" cy="3715126"/>
            </a:xfrm>
          </p:grpSpPr>
          <p:cxnSp>
            <p:nvCxnSpPr>
              <p:cNvPr id="733" name="직선 연결선 732">
                <a:extLst>
                  <a:ext uri="{FF2B5EF4-FFF2-40B4-BE49-F238E27FC236}">
                    <a16:creationId xmlns:a16="http://schemas.microsoft.com/office/drawing/2014/main" id="{27C0F817-266A-41B4-A129-14C5A53EB6A2}"/>
                  </a:ext>
                </a:extLst>
              </p:cNvPr>
              <p:cNvCxnSpPr/>
              <p:nvPr/>
            </p:nvCxnSpPr>
            <p:spPr>
              <a:xfrm>
                <a:off x="3337564" y="1526991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4" name="직선 연결선 733">
                <a:extLst>
                  <a:ext uri="{FF2B5EF4-FFF2-40B4-BE49-F238E27FC236}">
                    <a16:creationId xmlns:a16="http://schemas.microsoft.com/office/drawing/2014/main" id="{A12D53E1-CB3A-4A46-8488-B23DED39AD16}"/>
                  </a:ext>
                </a:extLst>
              </p:cNvPr>
              <p:cNvCxnSpPr/>
              <p:nvPr/>
            </p:nvCxnSpPr>
            <p:spPr>
              <a:xfrm>
                <a:off x="3334389" y="3392485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5" name="직선 연결선 734">
                <a:extLst>
                  <a:ext uri="{FF2B5EF4-FFF2-40B4-BE49-F238E27FC236}">
                    <a16:creationId xmlns:a16="http://schemas.microsoft.com/office/drawing/2014/main" id="{A80969BB-E0E8-47C1-B0DF-53A803A39841}"/>
                  </a:ext>
                </a:extLst>
              </p:cNvPr>
              <p:cNvCxnSpPr/>
              <p:nvPr/>
            </p:nvCxnSpPr>
            <p:spPr>
              <a:xfrm>
                <a:off x="3332474" y="245337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6" name="직선 연결선 735">
                <a:extLst>
                  <a:ext uri="{FF2B5EF4-FFF2-40B4-BE49-F238E27FC236}">
                    <a16:creationId xmlns:a16="http://schemas.microsoft.com/office/drawing/2014/main" id="{113E31C6-4320-45DB-97B5-DA85680CA89E}"/>
                  </a:ext>
                </a:extLst>
              </p:cNvPr>
              <p:cNvCxnSpPr/>
              <p:nvPr/>
            </p:nvCxnSpPr>
            <p:spPr>
              <a:xfrm>
                <a:off x="3332474" y="431363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7" name="직선 연결선 736">
                <a:extLst>
                  <a:ext uri="{FF2B5EF4-FFF2-40B4-BE49-F238E27FC236}">
                    <a16:creationId xmlns:a16="http://schemas.microsoft.com/office/drawing/2014/main" id="{2E7906A2-7708-4036-AF7E-EBD84E6F50AA}"/>
                  </a:ext>
                </a:extLst>
              </p:cNvPr>
              <p:cNvCxnSpPr/>
              <p:nvPr/>
            </p:nvCxnSpPr>
            <p:spPr>
              <a:xfrm>
                <a:off x="3332474" y="5242117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23432C48-559A-4A90-AEF1-8BEB148FCD9E}"/>
                </a:ext>
              </a:extLst>
            </p:cNvPr>
            <p:cNvSpPr txBox="1"/>
            <p:nvPr/>
          </p:nvSpPr>
          <p:spPr>
            <a:xfrm>
              <a:off x="2411729" y="343088"/>
              <a:ext cx="756938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시험</a:t>
              </a:r>
              <a:r>
                <a:rPr lang="en-US" altLang="ko-KR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답란</a:t>
              </a:r>
            </a:p>
          </p:txBody>
        </p:sp>
        <p:cxnSp>
          <p:nvCxnSpPr>
            <p:cNvPr id="512" name="직선 연결선 511">
              <a:extLst>
                <a:ext uri="{FF2B5EF4-FFF2-40B4-BE49-F238E27FC236}">
                  <a16:creationId xmlns:a16="http://schemas.microsoft.com/office/drawing/2014/main" id="{4AF1CC3B-F111-47C0-80D0-BA743A1BA1AB}"/>
                </a:ext>
              </a:extLst>
            </p:cNvPr>
            <p:cNvCxnSpPr>
              <a:cxnSpLocks/>
            </p:cNvCxnSpPr>
            <p:nvPr/>
          </p:nvCxnSpPr>
          <p:spPr>
            <a:xfrm>
              <a:off x="3635746" y="332733"/>
              <a:ext cx="2872" cy="590059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직선 연결선 512">
              <a:extLst>
                <a:ext uri="{FF2B5EF4-FFF2-40B4-BE49-F238E27FC236}">
                  <a16:creationId xmlns:a16="http://schemas.microsoft.com/office/drawing/2014/main" id="{69742FD1-38A7-45A9-8F1B-6F68BCBEB855}"/>
                </a:ext>
              </a:extLst>
            </p:cNvPr>
            <p:cNvCxnSpPr>
              <a:cxnSpLocks/>
            </p:cNvCxnSpPr>
            <p:nvPr/>
          </p:nvCxnSpPr>
          <p:spPr>
            <a:xfrm>
              <a:off x="2405951" y="331012"/>
              <a:ext cx="0" cy="3989795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4" name="TextBox 513">
              <a:extLst>
                <a:ext uri="{FF2B5EF4-FFF2-40B4-BE49-F238E27FC236}">
                  <a16:creationId xmlns:a16="http://schemas.microsoft.com/office/drawing/2014/main" id="{BF002177-A5FC-4D77-B54E-569A804CF144}"/>
                </a:ext>
              </a:extLst>
            </p:cNvPr>
            <p:cNvSpPr txBox="1"/>
            <p:nvPr/>
          </p:nvSpPr>
          <p:spPr>
            <a:xfrm>
              <a:off x="2162515" y="552282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" name="모서리가 둥근 직사각형 3">
              <a:extLst>
                <a:ext uri="{FF2B5EF4-FFF2-40B4-BE49-F238E27FC236}">
                  <a16:creationId xmlns:a16="http://schemas.microsoft.com/office/drawing/2014/main" id="{2ACADB3C-05F9-4453-84A6-5B603D5BE640}"/>
                </a:ext>
              </a:extLst>
            </p:cNvPr>
            <p:cNvSpPr/>
            <p:nvPr/>
          </p:nvSpPr>
          <p:spPr>
            <a:xfrm>
              <a:off x="2169871" y="331012"/>
              <a:ext cx="1096737" cy="3995618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16" name="그룹 515">
              <a:extLst>
                <a:ext uri="{FF2B5EF4-FFF2-40B4-BE49-F238E27FC236}">
                  <a16:creationId xmlns:a16="http://schemas.microsoft.com/office/drawing/2014/main" id="{4D5A1982-C8DA-49E4-AA41-AF074D9A83F0}"/>
                </a:ext>
              </a:extLst>
            </p:cNvPr>
            <p:cNvGrpSpPr/>
            <p:nvPr/>
          </p:nvGrpSpPr>
          <p:grpSpPr>
            <a:xfrm>
              <a:off x="2160103" y="598069"/>
              <a:ext cx="1106505" cy="2792639"/>
              <a:chOff x="2102679" y="598069"/>
              <a:chExt cx="1163930" cy="2792639"/>
            </a:xfrm>
          </p:grpSpPr>
          <p:cxnSp>
            <p:nvCxnSpPr>
              <p:cNvPr id="729" name="직선 연결선 728">
                <a:extLst>
                  <a:ext uri="{FF2B5EF4-FFF2-40B4-BE49-F238E27FC236}">
                    <a16:creationId xmlns:a16="http://schemas.microsoft.com/office/drawing/2014/main" id="{34FBB170-429A-4039-8E0F-C01D44CDD90B}"/>
                  </a:ext>
                </a:extLst>
              </p:cNvPr>
              <p:cNvCxnSpPr/>
              <p:nvPr/>
            </p:nvCxnSpPr>
            <p:spPr>
              <a:xfrm>
                <a:off x="2107769" y="152088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0" name="직선 연결선 729">
                <a:extLst>
                  <a:ext uri="{FF2B5EF4-FFF2-40B4-BE49-F238E27FC236}">
                    <a16:creationId xmlns:a16="http://schemas.microsoft.com/office/drawing/2014/main" id="{1587170D-5AA8-43B1-9803-BDAB7BE6D634}"/>
                  </a:ext>
                </a:extLst>
              </p:cNvPr>
              <p:cNvCxnSpPr/>
              <p:nvPr/>
            </p:nvCxnSpPr>
            <p:spPr>
              <a:xfrm>
                <a:off x="2105854" y="598069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1" name="직선 연결선 730">
                <a:extLst>
                  <a:ext uri="{FF2B5EF4-FFF2-40B4-BE49-F238E27FC236}">
                    <a16:creationId xmlns:a16="http://schemas.microsoft.com/office/drawing/2014/main" id="{2294928D-A341-4BC0-9012-F10385467E07}"/>
                  </a:ext>
                </a:extLst>
              </p:cNvPr>
              <p:cNvCxnSpPr/>
              <p:nvPr/>
            </p:nvCxnSpPr>
            <p:spPr>
              <a:xfrm>
                <a:off x="2104594" y="3390708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2" name="직선 연결선 731">
                <a:extLst>
                  <a:ext uri="{FF2B5EF4-FFF2-40B4-BE49-F238E27FC236}">
                    <a16:creationId xmlns:a16="http://schemas.microsoft.com/office/drawing/2014/main" id="{24CA9E8F-3A6A-4D16-BAA9-27093E3E0438}"/>
                  </a:ext>
                </a:extLst>
              </p:cNvPr>
              <p:cNvCxnSpPr/>
              <p:nvPr/>
            </p:nvCxnSpPr>
            <p:spPr>
              <a:xfrm>
                <a:off x="2102679" y="2460270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17" name="그룹 516">
              <a:extLst>
                <a:ext uri="{FF2B5EF4-FFF2-40B4-BE49-F238E27FC236}">
                  <a16:creationId xmlns:a16="http://schemas.microsoft.com/office/drawing/2014/main" id="{05663FD2-D409-4566-8E88-248EB8AA7597}"/>
                </a:ext>
              </a:extLst>
            </p:cNvPr>
            <p:cNvGrpSpPr/>
            <p:nvPr/>
          </p:nvGrpSpPr>
          <p:grpSpPr>
            <a:xfrm>
              <a:off x="2469048" y="635878"/>
              <a:ext cx="696763" cy="100804"/>
              <a:chOff x="3538538" y="1077915"/>
              <a:chExt cx="696763" cy="100804"/>
            </a:xfrm>
          </p:grpSpPr>
          <p:sp>
            <p:nvSpPr>
              <p:cNvPr id="724" name="모서리가 둥근 직사각형 1855">
                <a:extLst>
                  <a:ext uri="{FF2B5EF4-FFF2-40B4-BE49-F238E27FC236}">
                    <a16:creationId xmlns:a16="http://schemas.microsoft.com/office/drawing/2014/main" id="{B8144BC7-519C-4D2B-94A3-BFEEE285782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5" name="모서리가 둥근 직사각형 1856">
                <a:extLst>
                  <a:ext uri="{FF2B5EF4-FFF2-40B4-BE49-F238E27FC236}">
                    <a16:creationId xmlns:a16="http://schemas.microsoft.com/office/drawing/2014/main" id="{79375B77-7C07-4972-A261-894F7AB84C1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6" name="모서리가 둥근 직사각형 1857">
                <a:extLst>
                  <a:ext uri="{FF2B5EF4-FFF2-40B4-BE49-F238E27FC236}">
                    <a16:creationId xmlns:a16="http://schemas.microsoft.com/office/drawing/2014/main" id="{16BF8736-65AC-4D2D-A7B9-5AC07D452945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7" name="모서리가 둥근 직사각형 1858">
                <a:extLst>
                  <a:ext uri="{FF2B5EF4-FFF2-40B4-BE49-F238E27FC236}">
                    <a16:creationId xmlns:a16="http://schemas.microsoft.com/office/drawing/2014/main" id="{26316AF5-886A-4DC0-8304-BDA86D39AD93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8" name="모서리가 둥근 직사각형 1859">
                <a:extLst>
                  <a:ext uri="{FF2B5EF4-FFF2-40B4-BE49-F238E27FC236}">
                    <a16:creationId xmlns:a16="http://schemas.microsoft.com/office/drawing/2014/main" id="{226243C3-E270-4DA5-BD45-4951A0306EC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18" name="그룹 517">
              <a:extLst>
                <a:ext uri="{FF2B5EF4-FFF2-40B4-BE49-F238E27FC236}">
                  <a16:creationId xmlns:a16="http://schemas.microsoft.com/office/drawing/2014/main" id="{EA226085-D508-46C5-8934-75DE869CFEF0}"/>
                </a:ext>
              </a:extLst>
            </p:cNvPr>
            <p:cNvGrpSpPr/>
            <p:nvPr/>
          </p:nvGrpSpPr>
          <p:grpSpPr>
            <a:xfrm>
              <a:off x="2469048" y="822224"/>
              <a:ext cx="696763" cy="100804"/>
              <a:chOff x="3538538" y="1077915"/>
              <a:chExt cx="696763" cy="100804"/>
            </a:xfrm>
          </p:grpSpPr>
          <p:sp>
            <p:nvSpPr>
              <p:cNvPr id="719" name="모서리가 둥근 직사각형 1850">
                <a:extLst>
                  <a:ext uri="{FF2B5EF4-FFF2-40B4-BE49-F238E27FC236}">
                    <a16:creationId xmlns:a16="http://schemas.microsoft.com/office/drawing/2014/main" id="{DD11AD4F-3883-4D7E-A468-979DA7E4E45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0" name="모서리가 둥근 직사각형 1851">
                <a:extLst>
                  <a:ext uri="{FF2B5EF4-FFF2-40B4-BE49-F238E27FC236}">
                    <a16:creationId xmlns:a16="http://schemas.microsoft.com/office/drawing/2014/main" id="{C3A806ED-7C6D-419E-8013-87A1256F637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1" name="모서리가 둥근 직사각형 1852">
                <a:extLst>
                  <a:ext uri="{FF2B5EF4-FFF2-40B4-BE49-F238E27FC236}">
                    <a16:creationId xmlns:a16="http://schemas.microsoft.com/office/drawing/2014/main" id="{D5CC9314-5AF2-4A24-B2D1-9B9BE5C57C0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2" name="모서리가 둥근 직사각형 1853">
                <a:extLst>
                  <a:ext uri="{FF2B5EF4-FFF2-40B4-BE49-F238E27FC236}">
                    <a16:creationId xmlns:a16="http://schemas.microsoft.com/office/drawing/2014/main" id="{55D478CC-3FDD-4218-9C11-24EDE4C8E38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23" name="모서리가 둥근 직사각형 1854">
                <a:extLst>
                  <a:ext uri="{FF2B5EF4-FFF2-40B4-BE49-F238E27FC236}">
                    <a16:creationId xmlns:a16="http://schemas.microsoft.com/office/drawing/2014/main" id="{6DEE0234-5A05-4399-9B66-C13519FE3B8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DCEF29F3-E2D0-4586-A54D-0A23FF561B5A}"/>
                </a:ext>
              </a:extLst>
            </p:cNvPr>
            <p:cNvGrpSpPr/>
            <p:nvPr/>
          </p:nvGrpSpPr>
          <p:grpSpPr>
            <a:xfrm>
              <a:off x="2469048" y="1008570"/>
              <a:ext cx="696763" cy="100804"/>
              <a:chOff x="3538538" y="1077915"/>
              <a:chExt cx="696763" cy="100804"/>
            </a:xfrm>
          </p:grpSpPr>
          <p:sp>
            <p:nvSpPr>
              <p:cNvPr id="714" name="모서리가 둥근 직사각형 1845">
                <a:extLst>
                  <a:ext uri="{FF2B5EF4-FFF2-40B4-BE49-F238E27FC236}">
                    <a16:creationId xmlns:a16="http://schemas.microsoft.com/office/drawing/2014/main" id="{00AEFA51-6255-4AB5-9D9B-2AC77ACE2D9A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5" name="모서리가 둥근 직사각형 1846">
                <a:extLst>
                  <a:ext uri="{FF2B5EF4-FFF2-40B4-BE49-F238E27FC236}">
                    <a16:creationId xmlns:a16="http://schemas.microsoft.com/office/drawing/2014/main" id="{B38BE9D9-3C5D-4FC8-AD00-4DAB5366A63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6" name="모서리가 둥근 직사각형 1847">
                <a:extLst>
                  <a:ext uri="{FF2B5EF4-FFF2-40B4-BE49-F238E27FC236}">
                    <a16:creationId xmlns:a16="http://schemas.microsoft.com/office/drawing/2014/main" id="{2C678E85-EBFD-4202-8015-8251D59DE63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7" name="모서리가 둥근 직사각형 1848">
                <a:extLst>
                  <a:ext uri="{FF2B5EF4-FFF2-40B4-BE49-F238E27FC236}">
                    <a16:creationId xmlns:a16="http://schemas.microsoft.com/office/drawing/2014/main" id="{9B6450E9-6B75-46FE-86E9-B0EFCDAFD046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8" name="모서리가 둥근 직사각형 1849">
                <a:extLst>
                  <a:ext uri="{FF2B5EF4-FFF2-40B4-BE49-F238E27FC236}">
                    <a16:creationId xmlns:a16="http://schemas.microsoft.com/office/drawing/2014/main" id="{30942955-20DC-4609-B3C0-7772B3DAC8E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0" name="그룹 519">
              <a:extLst>
                <a:ext uri="{FF2B5EF4-FFF2-40B4-BE49-F238E27FC236}">
                  <a16:creationId xmlns:a16="http://schemas.microsoft.com/office/drawing/2014/main" id="{C9793938-AC85-42F6-9243-4E479A41C645}"/>
                </a:ext>
              </a:extLst>
            </p:cNvPr>
            <p:cNvGrpSpPr/>
            <p:nvPr/>
          </p:nvGrpSpPr>
          <p:grpSpPr>
            <a:xfrm>
              <a:off x="2469048" y="1194916"/>
              <a:ext cx="696763" cy="100804"/>
              <a:chOff x="3538538" y="1077915"/>
              <a:chExt cx="696763" cy="100804"/>
            </a:xfrm>
          </p:grpSpPr>
          <p:sp>
            <p:nvSpPr>
              <p:cNvPr id="709" name="모서리가 둥근 직사각형 1840">
                <a:extLst>
                  <a:ext uri="{FF2B5EF4-FFF2-40B4-BE49-F238E27FC236}">
                    <a16:creationId xmlns:a16="http://schemas.microsoft.com/office/drawing/2014/main" id="{8BF50039-ABC4-4387-8972-DC9F1ADF0E3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0" name="모서리가 둥근 직사각형 1841">
                <a:extLst>
                  <a:ext uri="{FF2B5EF4-FFF2-40B4-BE49-F238E27FC236}">
                    <a16:creationId xmlns:a16="http://schemas.microsoft.com/office/drawing/2014/main" id="{E578EC36-2249-47D4-A3D3-0470F6C83DE5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1" name="모서리가 둥근 직사각형 1842">
                <a:extLst>
                  <a:ext uri="{FF2B5EF4-FFF2-40B4-BE49-F238E27FC236}">
                    <a16:creationId xmlns:a16="http://schemas.microsoft.com/office/drawing/2014/main" id="{D32FCFD0-663D-4F09-B24A-7C87307395B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2" name="모서리가 둥근 직사각형 1843">
                <a:extLst>
                  <a:ext uri="{FF2B5EF4-FFF2-40B4-BE49-F238E27FC236}">
                    <a16:creationId xmlns:a16="http://schemas.microsoft.com/office/drawing/2014/main" id="{7982F3AA-BAA1-4B2F-9591-A9B047B626C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13" name="모서리가 둥근 직사각형 1844">
                <a:extLst>
                  <a:ext uri="{FF2B5EF4-FFF2-40B4-BE49-F238E27FC236}">
                    <a16:creationId xmlns:a16="http://schemas.microsoft.com/office/drawing/2014/main" id="{3F77037B-2A65-43C1-9821-C8ED357CF73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1" name="그룹 520">
              <a:extLst>
                <a:ext uri="{FF2B5EF4-FFF2-40B4-BE49-F238E27FC236}">
                  <a16:creationId xmlns:a16="http://schemas.microsoft.com/office/drawing/2014/main" id="{D6265941-5CC5-4FEF-8037-FE7E3C7B8AB6}"/>
                </a:ext>
              </a:extLst>
            </p:cNvPr>
            <p:cNvGrpSpPr/>
            <p:nvPr/>
          </p:nvGrpSpPr>
          <p:grpSpPr>
            <a:xfrm>
              <a:off x="2469048" y="1381262"/>
              <a:ext cx="696763" cy="100804"/>
              <a:chOff x="3538538" y="1077915"/>
              <a:chExt cx="696763" cy="100804"/>
            </a:xfrm>
          </p:grpSpPr>
          <p:sp>
            <p:nvSpPr>
              <p:cNvPr id="704" name="모서리가 둥근 직사각형 1835">
                <a:extLst>
                  <a:ext uri="{FF2B5EF4-FFF2-40B4-BE49-F238E27FC236}">
                    <a16:creationId xmlns:a16="http://schemas.microsoft.com/office/drawing/2014/main" id="{E29C71BF-F3A4-4B77-950D-5111C32E091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5" name="모서리가 둥근 직사각형 1836">
                <a:extLst>
                  <a:ext uri="{FF2B5EF4-FFF2-40B4-BE49-F238E27FC236}">
                    <a16:creationId xmlns:a16="http://schemas.microsoft.com/office/drawing/2014/main" id="{6966F4F4-10EC-45B7-8DEC-41592C847D30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6" name="모서리가 둥근 직사각형 1837">
                <a:extLst>
                  <a:ext uri="{FF2B5EF4-FFF2-40B4-BE49-F238E27FC236}">
                    <a16:creationId xmlns:a16="http://schemas.microsoft.com/office/drawing/2014/main" id="{A031C959-10A2-4FD2-876F-2481475B85CF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7" name="모서리가 둥근 직사각형 1838">
                <a:extLst>
                  <a:ext uri="{FF2B5EF4-FFF2-40B4-BE49-F238E27FC236}">
                    <a16:creationId xmlns:a16="http://schemas.microsoft.com/office/drawing/2014/main" id="{00B893A5-0F5E-4696-B408-4CCC188AFE97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8" name="모서리가 둥근 직사각형 1839">
                <a:extLst>
                  <a:ext uri="{FF2B5EF4-FFF2-40B4-BE49-F238E27FC236}">
                    <a16:creationId xmlns:a16="http://schemas.microsoft.com/office/drawing/2014/main" id="{93478D26-F3A8-4EC1-9BED-3A9C1DEEF99E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2" name="그룹 521">
              <a:extLst>
                <a:ext uri="{FF2B5EF4-FFF2-40B4-BE49-F238E27FC236}">
                  <a16:creationId xmlns:a16="http://schemas.microsoft.com/office/drawing/2014/main" id="{4D643D35-7BAF-4F8D-B7EA-E90715734543}"/>
                </a:ext>
              </a:extLst>
            </p:cNvPr>
            <p:cNvGrpSpPr/>
            <p:nvPr/>
          </p:nvGrpSpPr>
          <p:grpSpPr>
            <a:xfrm>
              <a:off x="2469048" y="1567608"/>
              <a:ext cx="696763" cy="100804"/>
              <a:chOff x="3538538" y="1077915"/>
              <a:chExt cx="696763" cy="100804"/>
            </a:xfrm>
          </p:grpSpPr>
          <p:sp>
            <p:nvSpPr>
              <p:cNvPr id="699" name="모서리가 둥근 직사각형 1830">
                <a:extLst>
                  <a:ext uri="{FF2B5EF4-FFF2-40B4-BE49-F238E27FC236}">
                    <a16:creationId xmlns:a16="http://schemas.microsoft.com/office/drawing/2014/main" id="{420A3229-115E-43A1-80CD-BA87C93054DF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0" name="모서리가 둥근 직사각형 1831">
                <a:extLst>
                  <a:ext uri="{FF2B5EF4-FFF2-40B4-BE49-F238E27FC236}">
                    <a16:creationId xmlns:a16="http://schemas.microsoft.com/office/drawing/2014/main" id="{5D46A8C7-8A29-4270-8CDE-901AE7E220B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1" name="모서리가 둥근 직사각형 1832">
                <a:extLst>
                  <a:ext uri="{FF2B5EF4-FFF2-40B4-BE49-F238E27FC236}">
                    <a16:creationId xmlns:a16="http://schemas.microsoft.com/office/drawing/2014/main" id="{98F87DB5-CD06-4EF7-AF59-23A741C7819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2" name="모서리가 둥근 직사각형 1833">
                <a:extLst>
                  <a:ext uri="{FF2B5EF4-FFF2-40B4-BE49-F238E27FC236}">
                    <a16:creationId xmlns:a16="http://schemas.microsoft.com/office/drawing/2014/main" id="{BFFDC336-2630-4F26-AFAC-3BCE52B1AD0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03" name="모서리가 둥근 직사각형 1834">
                <a:extLst>
                  <a:ext uri="{FF2B5EF4-FFF2-40B4-BE49-F238E27FC236}">
                    <a16:creationId xmlns:a16="http://schemas.microsoft.com/office/drawing/2014/main" id="{824135DE-AE29-4D3A-8DAF-11889A2ED36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3" name="그룹 522">
              <a:extLst>
                <a:ext uri="{FF2B5EF4-FFF2-40B4-BE49-F238E27FC236}">
                  <a16:creationId xmlns:a16="http://schemas.microsoft.com/office/drawing/2014/main" id="{39F3AF90-94A2-4F8B-80BA-28E7EAAB0238}"/>
                </a:ext>
              </a:extLst>
            </p:cNvPr>
            <p:cNvGrpSpPr/>
            <p:nvPr/>
          </p:nvGrpSpPr>
          <p:grpSpPr>
            <a:xfrm>
              <a:off x="2469048" y="1753954"/>
              <a:ext cx="696763" cy="100804"/>
              <a:chOff x="3538538" y="1077915"/>
              <a:chExt cx="696763" cy="100804"/>
            </a:xfrm>
          </p:grpSpPr>
          <p:sp>
            <p:nvSpPr>
              <p:cNvPr id="694" name="모서리가 둥근 직사각형 1825">
                <a:extLst>
                  <a:ext uri="{FF2B5EF4-FFF2-40B4-BE49-F238E27FC236}">
                    <a16:creationId xmlns:a16="http://schemas.microsoft.com/office/drawing/2014/main" id="{A593C90A-00C3-4FDC-9602-E218675FB7C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5" name="모서리가 둥근 직사각형 1826">
                <a:extLst>
                  <a:ext uri="{FF2B5EF4-FFF2-40B4-BE49-F238E27FC236}">
                    <a16:creationId xmlns:a16="http://schemas.microsoft.com/office/drawing/2014/main" id="{93B517E0-AB94-4B68-97CB-0FD4464AD36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6" name="모서리가 둥근 직사각형 1827">
                <a:extLst>
                  <a:ext uri="{FF2B5EF4-FFF2-40B4-BE49-F238E27FC236}">
                    <a16:creationId xmlns:a16="http://schemas.microsoft.com/office/drawing/2014/main" id="{B52B0717-5F86-48A2-B954-32E45AB41CB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7" name="모서리가 둥근 직사각형 1828">
                <a:extLst>
                  <a:ext uri="{FF2B5EF4-FFF2-40B4-BE49-F238E27FC236}">
                    <a16:creationId xmlns:a16="http://schemas.microsoft.com/office/drawing/2014/main" id="{3283AF47-6E57-4A58-A01B-8C49B4508965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8" name="모서리가 둥근 직사각형 1829">
                <a:extLst>
                  <a:ext uri="{FF2B5EF4-FFF2-40B4-BE49-F238E27FC236}">
                    <a16:creationId xmlns:a16="http://schemas.microsoft.com/office/drawing/2014/main" id="{F1998014-1E22-497D-A004-B08D2209E2B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4" name="그룹 523">
              <a:extLst>
                <a:ext uri="{FF2B5EF4-FFF2-40B4-BE49-F238E27FC236}">
                  <a16:creationId xmlns:a16="http://schemas.microsoft.com/office/drawing/2014/main" id="{FD357924-76CC-4487-8C0F-68F9F9B7B99E}"/>
                </a:ext>
              </a:extLst>
            </p:cNvPr>
            <p:cNvGrpSpPr/>
            <p:nvPr/>
          </p:nvGrpSpPr>
          <p:grpSpPr>
            <a:xfrm>
              <a:off x="2469048" y="1940300"/>
              <a:ext cx="696763" cy="100804"/>
              <a:chOff x="3538538" y="1077915"/>
              <a:chExt cx="696763" cy="100804"/>
            </a:xfrm>
          </p:grpSpPr>
          <p:sp>
            <p:nvSpPr>
              <p:cNvPr id="689" name="모서리가 둥근 직사각형 1820">
                <a:extLst>
                  <a:ext uri="{FF2B5EF4-FFF2-40B4-BE49-F238E27FC236}">
                    <a16:creationId xmlns:a16="http://schemas.microsoft.com/office/drawing/2014/main" id="{C36C0F3A-6F9C-4D67-BC23-F2CEBF232E5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0" name="모서리가 둥근 직사각형 1821">
                <a:extLst>
                  <a:ext uri="{FF2B5EF4-FFF2-40B4-BE49-F238E27FC236}">
                    <a16:creationId xmlns:a16="http://schemas.microsoft.com/office/drawing/2014/main" id="{2FB57FA5-F3E5-412D-92BC-A4A92F7CB0D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1" name="모서리가 둥근 직사각형 1822">
                <a:extLst>
                  <a:ext uri="{FF2B5EF4-FFF2-40B4-BE49-F238E27FC236}">
                    <a16:creationId xmlns:a16="http://schemas.microsoft.com/office/drawing/2014/main" id="{D979C705-D375-4D76-95B9-0EA08677460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2" name="모서리가 둥근 직사각형 1823">
                <a:extLst>
                  <a:ext uri="{FF2B5EF4-FFF2-40B4-BE49-F238E27FC236}">
                    <a16:creationId xmlns:a16="http://schemas.microsoft.com/office/drawing/2014/main" id="{8888DD6F-7B0D-4B96-A59A-FE5F7D983B5D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93" name="모서리가 둥근 직사각형 1824">
                <a:extLst>
                  <a:ext uri="{FF2B5EF4-FFF2-40B4-BE49-F238E27FC236}">
                    <a16:creationId xmlns:a16="http://schemas.microsoft.com/office/drawing/2014/main" id="{6ADCD034-4D21-4102-9CB0-D60D47D99102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5" name="그룹 524">
              <a:extLst>
                <a:ext uri="{FF2B5EF4-FFF2-40B4-BE49-F238E27FC236}">
                  <a16:creationId xmlns:a16="http://schemas.microsoft.com/office/drawing/2014/main" id="{E08362C9-0158-4447-84EF-86A573D1A06A}"/>
                </a:ext>
              </a:extLst>
            </p:cNvPr>
            <p:cNvGrpSpPr/>
            <p:nvPr/>
          </p:nvGrpSpPr>
          <p:grpSpPr>
            <a:xfrm>
              <a:off x="2469048" y="2126646"/>
              <a:ext cx="696763" cy="100804"/>
              <a:chOff x="3538538" y="1077915"/>
              <a:chExt cx="696763" cy="100804"/>
            </a:xfrm>
          </p:grpSpPr>
          <p:sp>
            <p:nvSpPr>
              <p:cNvPr id="684" name="모서리가 둥근 직사각형 1815">
                <a:extLst>
                  <a:ext uri="{FF2B5EF4-FFF2-40B4-BE49-F238E27FC236}">
                    <a16:creationId xmlns:a16="http://schemas.microsoft.com/office/drawing/2014/main" id="{43626514-B96F-46ED-8F8F-502989AFA6D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5" name="모서리가 둥근 직사각형 1816">
                <a:extLst>
                  <a:ext uri="{FF2B5EF4-FFF2-40B4-BE49-F238E27FC236}">
                    <a16:creationId xmlns:a16="http://schemas.microsoft.com/office/drawing/2014/main" id="{2319615F-28EE-499C-B8CD-96EEAD19F8C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6" name="모서리가 둥근 직사각형 1817">
                <a:extLst>
                  <a:ext uri="{FF2B5EF4-FFF2-40B4-BE49-F238E27FC236}">
                    <a16:creationId xmlns:a16="http://schemas.microsoft.com/office/drawing/2014/main" id="{FD7377C1-DC78-47E9-88BA-1BE60BBBEDFB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7" name="모서리가 둥근 직사각형 1818">
                <a:extLst>
                  <a:ext uri="{FF2B5EF4-FFF2-40B4-BE49-F238E27FC236}">
                    <a16:creationId xmlns:a16="http://schemas.microsoft.com/office/drawing/2014/main" id="{BFE9A56D-4674-43DD-B7D9-E3AC26FF4214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8" name="모서리가 둥근 직사각형 1819">
                <a:extLst>
                  <a:ext uri="{FF2B5EF4-FFF2-40B4-BE49-F238E27FC236}">
                    <a16:creationId xmlns:a16="http://schemas.microsoft.com/office/drawing/2014/main" id="{B00CEEF6-B675-413D-A232-BC57365C4DE9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6" name="그룹 525">
              <a:extLst>
                <a:ext uri="{FF2B5EF4-FFF2-40B4-BE49-F238E27FC236}">
                  <a16:creationId xmlns:a16="http://schemas.microsoft.com/office/drawing/2014/main" id="{C65F00BE-1747-4C2C-B323-B9C1D95C96FA}"/>
                </a:ext>
              </a:extLst>
            </p:cNvPr>
            <p:cNvGrpSpPr/>
            <p:nvPr/>
          </p:nvGrpSpPr>
          <p:grpSpPr>
            <a:xfrm>
              <a:off x="2469048" y="2312992"/>
              <a:ext cx="696763" cy="100804"/>
              <a:chOff x="3538538" y="1077915"/>
              <a:chExt cx="696763" cy="100804"/>
            </a:xfrm>
          </p:grpSpPr>
          <p:sp>
            <p:nvSpPr>
              <p:cNvPr id="679" name="모서리가 둥근 직사각형 1810">
                <a:extLst>
                  <a:ext uri="{FF2B5EF4-FFF2-40B4-BE49-F238E27FC236}">
                    <a16:creationId xmlns:a16="http://schemas.microsoft.com/office/drawing/2014/main" id="{19F7A109-ACB1-4DCB-8653-8BD46A190D8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0" name="모서리가 둥근 직사각형 1811">
                <a:extLst>
                  <a:ext uri="{FF2B5EF4-FFF2-40B4-BE49-F238E27FC236}">
                    <a16:creationId xmlns:a16="http://schemas.microsoft.com/office/drawing/2014/main" id="{CAC07E77-FBA2-4479-A707-0D5502166C1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1" name="모서리가 둥근 직사각형 1812">
                <a:extLst>
                  <a:ext uri="{FF2B5EF4-FFF2-40B4-BE49-F238E27FC236}">
                    <a16:creationId xmlns:a16="http://schemas.microsoft.com/office/drawing/2014/main" id="{00EC7380-2897-4BC0-BF89-24B19265210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2" name="모서리가 둥근 직사각형 1813">
                <a:extLst>
                  <a:ext uri="{FF2B5EF4-FFF2-40B4-BE49-F238E27FC236}">
                    <a16:creationId xmlns:a16="http://schemas.microsoft.com/office/drawing/2014/main" id="{085CD824-AC60-46F0-A507-DC7F1558F63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3" name="모서리가 둥근 직사각형 1814">
                <a:extLst>
                  <a:ext uri="{FF2B5EF4-FFF2-40B4-BE49-F238E27FC236}">
                    <a16:creationId xmlns:a16="http://schemas.microsoft.com/office/drawing/2014/main" id="{79433E64-41BB-49DB-B262-5600D4EB7F9D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7" name="그룹 526">
              <a:extLst>
                <a:ext uri="{FF2B5EF4-FFF2-40B4-BE49-F238E27FC236}">
                  <a16:creationId xmlns:a16="http://schemas.microsoft.com/office/drawing/2014/main" id="{24680AD9-5DED-484B-BDA1-62867EF6196B}"/>
                </a:ext>
              </a:extLst>
            </p:cNvPr>
            <p:cNvGrpSpPr/>
            <p:nvPr/>
          </p:nvGrpSpPr>
          <p:grpSpPr>
            <a:xfrm>
              <a:off x="2469048" y="2499338"/>
              <a:ext cx="696763" cy="100804"/>
              <a:chOff x="3538538" y="1077915"/>
              <a:chExt cx="696763" cy="100804"/>
            </a:xfrm>
          </p:grpSpPr>
          <p:sp>
            <p:nvSpPr>
              <p:cNvPr id="674" name="모서리가 둥근 직사각형 1805">
                <a:extLst>
                  <a:ext uri="{FF2B5EF4-FFF2-40B4-BE49-F238E27FC236}">
                    <a16:creationId xmlns:a16="http://schemas.microsoft.com/office/drawing/2014/main" id="{6EB97EEF-73F4-4CEA-8AB0-6260FEEB3657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5" name="모서리가 둥근 직사각형 1806">
                <a:extLst>
                  <a:ext uri="{FF2B5EF4-FFF2-40B4-BE49-F238E27FC236}">
                    <a16:creationId xmlns:a16="http://schemas.microsoft.com/office/drawing/2014/main" id="{8C0E87C9-E2AD-4637-A439-E22966D5A99C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6" name="모서리가 둥근 직사각형 1807">
                <a:extLst>
                  <a:ext uri="{FF2B5EF4-FFF2-40B4-BE49-F238E27FC236}">
                    <a16:creationId xmlns:a16="http://schemas.microsoft.com/office/drawing/2014/main" id="{5690980E-F85E-4A2D-AE70-1342550A794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7" name="모서리가 둥근 직사각형 1808">
                <a:extLst>
                  <a:ext uri="{FF2B5EF4-FFF2-40B4-BE49-F238E27FC236}">
                    <a16:creationId xmlns:a16="http://schemas.microsoft.com/office/drawing/2014/main" id="{1235B839-72C5-4D39-B607-84015285163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8" name="모서리가 둥근 직사각형 1809">
                <a:extLst>
                  <a:ext uri="{FF2B5EF4-FFF2-40B4-BE49-F238E27FC236}">
                    <a16:creationId xmlns:a16="http://schemas.microsoft.com/office/drawing/2014/main" id="{EFDAFAFC-48F9-4536-82EF-AFFE512A1661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BE73E7C6-9FAB-4099-8565-505D54867D21}"/>
                </a:ext>
              </a:extLst>
            </p:cNvPr>
            <p:cNvGrpSpPr/>
            <p:nvPr/>
          </p:nvGrpSpPr>
          <p:grpSpPr>
            <a:xfrm>
              <a:off x="2469048" y="2685684"/>
              <a:ext cx="696763" cy="100804"/>
              <a:chOff x="3538538" y="1077915"/>
              <a:chExt cx="696763" cy="100804"/>
            </a:xfrm>
          </p:grpSpPr>
          <p:sp>
            <p:nvSpPr>
              <p:cNvPr id="669" name="모서리가 둥근 직사각형 1800">
                <a:extLst>
                  <a:ext uri="{FF2B5EF4-FFF2-40B4-BE49-F238E27FC236}">
                    <a16:creationId xmlns:a16="http://schemas.microsoft.com/office/drawing/2014/main" id="{F4D84E5F-36F1-47FA-AC82-87E1DC02AD1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0" name="모서리가 둥근 직사각형 1801">
                <a:extLst>
                  <a:ext uri="{FF2B5EF4-FFF2-40B4-BE49-F238E27FC236}">
                    <a16:creationId xmlns:a16="http://schemas.microsoft.com/office/drawing/2014/main" id="{793FD218-68A1-4CCD-9184-885751B2696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1" name="모서리가 둥근 직사각형 1802">
                <a:extLst>
                  <a:ext uri="{FF2B5EF4-FFF2-40B4-BE49-F238E27FC236}">
                    <a16:creationId xmlns:a16="http://schemas.microsoft.com/office/drawing/2014/main" id="{C40DACC8-ACBD-413B-9C14-5276A90D0F3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2" name="모서리가 둥근 직사각형 1803">
                <a:extLst>
                  <a:ext uri="{FF2B5EF4-FFF2-40B4-BE49-F238E27FC236}">
                    <a16:creationId xmlns:a16="http://schemas.microsoft.com/office/drawing/2014/main" id="{BAF699F4-8C13-44B8-8AAE-C362DCB072E8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3" name="모서리가 둥근 직사각형 1804">
                <a:extLst>
                  <a:ext uri="{FF2B5EF4-FFF2-40B4-BE49-F238E27FC236}">
                    <a16:creationId xmlns:a16="http://schemas.microsoft.com/office/drawing/2014/main" id="{276E6EFC-CFEB-4628-BC72-8AFF9E920D1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29" name="그룹 528">
              <a:extLst>
                <a:ext uri="{FF2B5EF4-FFF2-40B4-BE49-F238E27FC236}">
                  <a16:creationId xmlns:a16="http://schemas.microsoft.com/office/drawing/2014/main" id="{3AB2A84C-156B-44A0-A7BF-3FAB776EE34B}"/>
                </a:ext>
              </a:extLst>
            </p:cNvPr>
            <p:cNvGrpSpPr/>
            <p:nvPr/>
          </p:nvGrpSpPr>
          <p:grpSpPr>
            <a:xfrm>
              <a:off x="2469048" y="2872030"/>
              <a:ext cx="696763" cy="100804"/>
              <a:chOff x="3538538" y="1077915"/>
              <a:chExt cx="696763" cy="100804"/>
            </a:xfrm>
          </p:grpSpPr>
          <p:sp>
            <p:nvSpPr>
              <p:cNvPr id="664" name="모서리가 둥근 직사각형 1795">
                <a:extLst>
                  <a:ext uri="{FF2B5EF4-FFF2-40B4-BE49-F238E27FC236}">
                    <a16:creationId xmlns:a16="http://schemas.microsoft.com/office/drawing/2014/main" id="{970BFC2F-76DF-446E-8481-07509DE1F28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5" name="모서리가 둥근 직사각형 1796">
                <a:extLst>
                  <a:ext uri="{FF2B5EF4-FFF2-40B4-BE49-F238E27FC236}">
                    <a16:creationId xmlns:a16="http://schemas.microsoft.com/office/drawing/2014/main" id="{9A67A62F-4660-4BD5-8435-9E41B72CB517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6" name="모서리가 둥근 직사각형 1797">
                <a:extLst>
                  <a:ext uri="{FF2B5EF4-FFF2-40B4-BE49-F238E27FC236}">
                    <a16:creationId xmlns:a16="http://schemas.microsoft.com/office/drawing/2014/main" id="{E121DF1D-9502-4ADB-9232-835503CAA85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7" name="모서리가 둥근 직사각형 1798">
                <a:extLst>
                  <a:ext uri="{FF2B5EF4-FFF2-40B4-BE49-F238E27FC236}">
                    <a16:creationId xmlns:a16="http://schemas.microsoft.com/office/drawing/2014/main" id="{02443AFD-0F95-40CA-B0F8-42E74BD4939E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8" name="모서리가 둥근 직사각형 1799">
                <a:extLst>
                  <a:ext uri="{FF2B5EF4-FFF2-40B4-BE49-F238E27FC236}">
                    <a16:creationId xmlns:a16="http://schemas.microsoft.com/office/drawing/2014/main" id="{8E83E4DE-F5DD-481F-97F5-4FBE1FE332A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30" name="그룹 529">
              <a:extLst>
                <a:ext uri="{FF2B5EF4-FFF2-40B4-BE49-F238E27FC236}">
                  <a16:creationId xmlns:a16="http://schemas.microsoft.com/office/drawing/2014/main" id="{2F1B7EF4-979D-4C85-9A92-C8766907C6A1}"/>
                </a:ext>
              </a:extLst>
            </p:cNvPr>
            <p:cNvGrpSpPr/>
            <p:nvPr/>
          </p:nvGrpSpPr>
          <p:grpSpPr>
            <a:xfrm>
              <a:off x="2469048" y="3058376"/>
              <a:ext cx="696763" cy="100804"/>
              <a:chOff x="3538538" y="1077915"/>
              <a:chExt cx="696763" cy="100804"/>
            </a:xfrm>
          </p:grpSpPr>
          <p:sp>
            <p:nvSpPr>
              <p:cNvPr id="659" name="모서리가 둥근 직사각형 1790">
                <a:extLst>
                  <a:ext uri="{FF2B5EF4-FFF2-40B4-BE49-F238E27FC236}">
                    <a16:creationId xmlns:a16="http://schemas.microsoft.com/office/drawing/2014/main" id="{07FD1A7A-74D2-4B57-A4B9-7433DCA75EE4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0" name="모서리가 둥근 직사각형 1791">
                <a:extLst>
                  <a:ext uri="{FF2B5EF4-FFF2-40B4-BE49-F238E27FC236}">
                    <a16:creationId xmlns:a16="http://schemas.microsoft.com/office/drawing/2014/main" id="{635F8450-454A-484C-9F8A-B64596B1A7C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1" name="모서리가 둥근 직사각형 1792">
                <a:extLst>
                  <a:ext uri="{FF2B5EF4-FFF2-40B4-BE49-F238E27FC236}">
                    <a16:creationId xmlns:a16="http://schemas.microsoft.com/office/drawing/2014/main" id="{882041B6-AB67-4554-9926-D1371A3974C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2" name="모서리가 둥근 직사각형 1793">
                <a:extLst>
                  <a:ext uri="{FF2B5EF4-FFF2-40B4-BE49-F238E27FC236}">
                    <a16:creationId xmlns:a16="http://schemas.microsoft.com/office/drawing/2014/main" id="{C65D311F-ACF5-4F96-B0C6-5205750D955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3" name="모서리가 둥근 직사각형 1794">
                <a:extLst>
                  <a:ext uri="{FF2B5EF4-FFF2-40B4-BE49-F238E27FC236}">
                    <a16:creationId xmlns:a16="http://schemas.microsoft.com/office/drawing/2014/main" id="{93D322D3-A466-4974-9E4C-784EAC184B6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31" name="그룹 530">
              <a:extLst>
                <a:ext uri="{FF2B5EF4-FFF2-40B4-BE49-F238E27FC236}">
                  <a16:creationId xmlns:a16="http://schemas.microsoft.com/office/drawing/2014/main" id="{A54D6629-EDB8-421A-A348-ED6F7B66407C}"/>
                </a:ext>
              </a:extLst>
            </p:cNvPr>
            <p:cNvGrpSpPr/>
            <p:nvPr/>
          </p:nvGrpSpPr>
          <p:grpSpPr>
            <a:xfrm>
              <a:off x="2469048" y="3244722"/>
              <a:ext cx="696763" cy="100804"/>
              <a:chOff x="3538538" y="1077915"/>
              <a:chExt cx="696763" cy="100804"/>
            </a:xfrm>
          </p:grpSpPr>
          <p:sp>
            <p:nvSpPr>
              <p:cNvPr id="654" name="모서리가 둥근 직사각형 1785">
                <a:extLst>
                  <a:ext uri="{FF2B5EF4-FFF2-40B4-BE49-F238E27FC236}">
                    <a16:creationId xmlns:a16="http://schemas.microsoft.com/office/drawing/2014/main" id="{D215CA7B-6E08-4C57-83B1-1FE1466EED1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5" name="모서리가 둥근 직사각형 1786">
                <a:extLst>
                  <a:ext uri="{FF2B5EF4-FFF2-40B4-BE49-F238E27FC236}">
                    <a16:creationId xmlns:a16="http://schemas.microsoft.com/office/drawing/2014/main" id="{A88A553D-E109-4CDD-ACB3-F743C2F05D61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6" name="모서리가 둥근 직사각형 1787">
                <a:extLst>
                  <a:ext uri="{FF2B5EF4-FFF2-40B4-BE49-F238E27FC236}">
                    <a16:creationId xmlns:a16="http://schemas.microsoft.com/office/drawing/2014/main" id="{D6A45E92-C913-46D0-8670-9562E05C2F5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7" name="모서리가 둥근 직사각형 1788">
                <a:extLst>
                  <a:ext uri="{FF2B5EF4-FFF2-40B4-BE49-F238E27FC236}">
                    <a16:creationId xmlns:a16="http://schemas.microsoft.com/office/drawing/2014/main" id="{AA352FC5-09D0-44C2-BB10-33C19CA3B58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8" name="모서리가 둥근 직사각형 1789">
                <a:extLst>
                  <a:ext uri="{FF2B5EF4-FFF2-40B4-BE49-F238E27FC236}">
                    <a16:creationId xmlns:a16="http://schemas.microsoft.com/office/drawing/2014/main" id="{8A6BD40F-7AB1-42D1-AC75-9F3934AF28AB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32" name="그룹 531">
              <a:extLst>
                <a:ext uri="{FF2B5EF4-FFF2-40B4-BE49-F238E27FC236}">
                  <a16:creationId xmlns:a16="http://schemas.microsoft.com/office/drawing/2014/main" id="{5D5E9967-62BA-4004-8D88-91D9C8E7AD63}"/>
                </a:ext>
              </a:extLst>
            </p:cNvPr>
            <p:cNvGrpSpPr/>
            <p:nvPr/>
          </p:nvGrpSpPr>
          <p:grpSpPr>
            <a:xfrm>
              <a:off x="2469048" y="3431068"/>
              <a:ext cx="696763" cy="100804"/>
              <a:chOff x="3538538" y="1077915"/>
              <a:chExt cx="696763" cy="100804"/>
            </a:xfrm>
          </p:grpSpPr>
          <p:sp>
            <p:nvSpPr>
              <p:cNvPr id="649" name="모서리가 둥근 직사각형 1780">
                <a:extLst>
                  <a:ext uri="{FF2B5EF4-FFF2-40B4-BE49-F238E27FC236}">
                    <a16:creationId xmlns:a16="http://schemas.microsoft.com/office/drawing/2014/main" id="{9A2E5459-96D3-4378-8D56-B35A34093586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0" name="모서리가 둥근 직사각형 1781">
                <a:extLst>
                  <a:ext uri="{FF2B5EF4-FFF2-40B4-BE49-F238E27FC236}">
                    <a16:creationId xmlns:a16="http://schemas.microsoft.com/office/drawing/2014/main" id="{7D6C3B64-4986-42EB-A375-9BA67910C906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1" name="모서리가 둥근 직사각형 1782">
                <a:extLst>
                  <a:ext uri="{FF2B5EF4-FFF2-40B4-BE49-F238E27FC236}">
                    <a16:creationId xmlns:a16="http://schemas.microsoft.com/office/drawing/2014/main" id="{4ACEE74F-AB1B-42D5-857A-A96EF56E9B3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2" name="모서리가 둥근 직사각형 1783">
                <a:extLst>
                  <a:ext uri="{FF2B5EF4-FFF2-40B4-BE49-F238E27FC236}">
                    <a16:creationId xmlns:a16="http://schemas.microsoft.com/office/drawing/2014/main" id="{9DCBA7FA-B6A1-4C23-A218-7B64380C0600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3" name="모서리가 둥근 직사각형 1784">
                <a:extLst>
                  <a:ext uri="{FF2B5EF4-FFF2-40B4-BE49-F238E27FC236}">
                    <a16:creationId xmlns:a16="http://schemas.microsoft.com/office/drawing/2014/main" id="{36D35A8B-31EE-48D6-99AF-AA67A7FE2C13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33" name="그룹 532">
              <a:extLst>
                <a:ext uri="{FF2B5EF4-FFF2-40B4-BE49-F238E27FC236}">
                  <a16:creationId xmlns:a16="http://schemas.microsoft.com/office/drawing/2014/main" id="{5CD262F7-74F3-4C9E-9C39-62C8311F9547}"/>
                </a:ext>
              </a:extLst>
            </p:cNvPr>
            <p:cNvGrpSpPr/>
            <p:nvPr/>
          </p:nvGrpSpPr>
          <p:grpSpPr>
            <a:xfrm>
              <a:off x="2469048" y="3617414"/>
              <a:ext cx="696763" cy="100804"/>
              <a:chOff x="3538538" y="1077915"/>
              <a:chExt cx="696763" cy="100804"/>
            </a:xfrm>
          </p:grpSpPr>
          <p:sp>
            <p:nvSpPr>
              <p:cNvPr id="644" name="모서리가 둥근 직사각형 1775">
                <a:extLst>
                  <a:ext uri="{FF2B5EF4-FFF2-40B4-BE49-F238E27FC236}">
                    <a16:creationId xmlns:a16="http://schemas.microsoft.com/office/drawing/2014/main" id="{D095FD93-0A45-4DA6-BC31-B1F8E2920EA8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5" name="모서리가 둥근 직사각형 1776">
                <a:extLst>
                  <a:ext uri="{FF2B5EF4-FFF2-40B4-BE49-F238E27FC236}">
                    <a16:creationId xmlns:a16="http://schemas.microsoft.com/office/drawing/2014/main" id="{37607C24-4040-4AD0-9033-1BD84E7656D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6" name="모서리가 둥근 직사각형 1777">
                <a:extLst>
                  <a:ext uri="{FF2B5EF4-FFF2-40B4-BE49-F238E27FC236}">
                    <a16:creationId xmlns:a16="http://schemas.microsoft.com/office/drawing/2014/main" id="{9ECB71F7-DCC1-4A17-A4E9-DE6CC856DFD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7" name="모서리가 둥근 직사각형 1778">
                <a:extLst>
                  <a:ext uri="{FF2B5EF4-FFF2-40B4-BE49-F238E27FC236}">
                    <a16:creationId xmlns:a16="http://schemas.microsoft.com/office/drawing/2014/main" id="{55774C46-7FBA-4C6E-92C7-E919815EFA01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8" name="모서리가 둥근 직사각형 1779">
                <a:extLst>
                  <a:ext uri="{FF2B5EF4-FFF2-40B4-BE49-F238E27FC236}">
                    <a16:creationId xmlns:a16="http://schemas.microsoft.com/office/drawing/2014/main" id="{2BE848B4-5ADF-4020-BC14-9D0F12657E0A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sp>
          <p:nvSpPr>
            <p:cNvPr id="534" name="TextBox 533">
              <a:extLst>
                <a:ext uri="{FF2B5EF4-FFF2-40B4-BE49-F238E27FC236}">
                  <a16:creationId xmlns:a16="http://schemas.microsoft.com/office/drawing/2014/main" id="{262A87E7-1F29-44F8-BAF3-A7B17D4C3725}"/>
                </a:ext>
              </a:extLst>
            </p:cNvPr>
            <p:cNvSpPr txBox="1"/>
            <p:nvPr/>
          </p:nvSpPr>
          <p:spPr>
            <a:xfrm>
              <a:off x="2162369" y="1481663"/>
              <a:ext cx="251992" cy="97565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TextBox 534">
              <a:extLst>
                <a:ext uri="{FF2B5EF4-FFF2-40B4-BE49-F238E27FC236}">
                  <a16:creationId xmlns:a16="http://schemas.microsoft.com/office/drawing/2014/main" id="{937B0387-AFBF-466F-A19F-096E7A9CED92}"/>
                </a:ext>
              </a:extLst>
            </p:cNvPr>
            <p:cNvSpPr txBox="1"/>
            <p:nvPr/>
          </p:nvSpPr>
          <p:spPr>
            <a:xfrm>
              <a:off x="2125638" y="2223914"/>
              <a:ext cx="319318" cy="11955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536" name="TextBox 535">
              <a:extLst>
                <a:ext uri="{FF2B5EF4-FFF2-40B4-BE49-F238E27FC236}">
                  <a16:creationId xmlns:a16="http://schemas.microsoft.com/office/drawing/2014/main" id="{27A6B80F-57CA-4B95-AA64-E9EAC7FD7F97}"/>
                </a:ext>
              </a:extLst>
            </p:cNvPr>
            <p:cNvSpPr txBox="1"/>
            <p:nvPr/>
          </p:nvSpPr>
          <p:spPr>
            <a:xfrm>
              <a:off x="2121729" y="3348489"/>
              <a:ext cx="32412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TextBox 536">
              <a:extLst>
                <a:ext uri="{FF2B5EF4-FFF2-40B4-BE49-F238E27FC236}">
                  <a16:creationId xmlns:a16="http://schemas.microsoft.com/office/drawing/2014/main" id="{EB64D4FE-1D78-4479-B2D5-E5DABC1D7668}"/>
                </a:ext>
              </a:extLst>
            </p:cNvPr>
            <p:cNvSpPr txBox="1"/>
            <p:nvPr/>
          </p:nvSpPr>
          <p:spPr>
            <a:xfrm>
              <a:off x="3341407" y="554555"/>
              <a:ext cx="319318" cy="40030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  <a:p>
              <a:pPr>
                <a:lnSpc>
                  <a:spcPct val="139000"/>
                </a:lnSpc>
              </a:pPr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>
                <a:lnSpc>
                  <a:spcPct val="139000"/>
                </a:lnSpc>
              </a:pPr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538" name="그룹 537">
              <a:extLst>
                <a:ext uri="{FF2B5EF4-FFF2-40B4-BE49-F238E27FC236}">
                  <a16:creationId xmlns:a16="http://schemas.microsoft.com/office/drawing/2014/main" id="{A1F6EAB5-7A94-483E-9E5F-096E6453B7BF}"/>
                </a:ext>
              </a:extLst>
            </p:cNvPr>
            <p:cNvGrpSpPr/>
            <p:nvPr/>
          </p:nvGrpSpPr>
          <p:grpSpPr>
            <a:xfrm>
              <a:off x="2469048" y="3803760"/>
              <a:ext cx="696763" cy="100804"/>
              <a:chOff x="3538538" y="1077915"/>
              <a:chExt cx="696763" cy="100804"/>
            </a:xfrm>
          </p:grpSpPr>
          <p:sp>
            <p:nvSpPr>
              <p:cNvPr id="639" name="모서리가 둥근 직사각형 1780">
                <a:extLst>
                  <a:ext uri="{FF2B5EF4-FFF2-40B4-BE49-F238E27FC236}">
                    <a16:creationId xmlns:a16="http://schemas.microsoft.com/office/drawing/2014/main" id="{EFA8F343-C4BA-4DCE-8909-C1FE9CE199C2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0" name="모서리가 둥근 직사각형 1781">
                <a:extLst>
                  <a:ext uri="{FF2B5EF4-FFF2-40B4-BE49-F238E27FC236}">
                    <a16:creationId xmlns:a16="http://schemas.microsoft.com/office/drawing/2014/main" id="{0585338B-CB28-45B3-B8F0-12955E03EC94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1" name="모서리가 둥근 직사각형 1782">
                <a:extLst>
                  <a:ext uri="{FF2B5EF4-FFF2-40B4-BE49-F238E27FC236}">
                    <a16:creationId xmlns:a16="http://schemas.microsoft.com/office/drawing/2014/main" id="{25531568-1A48-4A39-9B1B-57F8ABE939F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2" name="모서리가 둥근 직사각형 1783">
                <a:extLst>
                  <a:ext uri="{FF2B5EF4-FFF2-40B4-BE49-F238E27FC236}">
                    <a16:creationId xmlns:a16="http://schemas.microsoft.com/office/drawing/2014/main" id="{F603F1B9-6EB4-4E14-9763-0E2962F3793B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3" name="모서리가 둥근 직사각형 1784">
                <a:extLst>
                  <a:ext uri="{FF2B5EF4-FFF2-40B4-BE49-F238E27FC236}">
                    <a16:creationId xmlns:a16="http://schemas.microsoft.com/office/drawing/2014/main" id="{49FBE506-DC17-48E4-96E4-F63A7319C595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39" name="그룹 538">
              <a:extLst>
                <a:ext uri="{FF2B5EF4-FFF2-40B4-BE49-F238E27FC236}">
                  <a16:creationId xmlns:a16="http://schemas.microsoft.com/office/drawing/2014/main" id="{981DD3D7-8245-4EC7-AC39-3D98117B0A41}"/>
                </a:ext>
              </a:extLst>
            </p:cNvPr>
            <p:cNvGrpSpPr/>
            <p:nvPr/>
          </p:nvGrpSpPr>
          <p:grpSpPr>
            <a:xfrm>
              <a:off x="2469048" y="3990106"/>
              <a:ext cx="696763" cy="100804"/>
              <a:chOff x="3538538" y="1077915"/>
              <a:chExt cx="696763" cy="100804"/>
            </a:xfrm>
          </p:grpSpPr>
          <p:sp>
            <p:nvSpPr>
              <p:cNvPr id="634" name="모서리가 둥근 직사각형 1780">
                <a:extLst>
                  <a:ext uri="{FF2B5EF4-FFF2-40B4-BE49-F238E27FC236}">
                    <a16:creationId xmlns:a16="http://schemas.microsoft.com/office/drawing/2014/main" id="{A4DF741D-C72E-4D14-A2A8-19635AA34E2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5" name="모서리가 둥근 직사각형 1781">
                <a:extLst>
                  <a:ext uri="{FF2B5EF4-FFF2-40B4-BE49-F238E27FC236}">
                    <a16:creationId xmlns:a16="http://schemas.microsoft.com/office/drawing/2014/main" id="{95961C79-FCE2-4E94-A99F-7B3C55F0907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6" name="모서리가 둥근 직사각형 1782">
                <a:extLst>
                  <a:ext uri="{FF2B5EF4-FFF2-40B4-BE49-F238E27FC236}">
                    <a16:creationId xmlns:a16="http://schemas.microsoft.com/office/drawing/2014/main" id="{1510871E-F530-448B-91D1-9B9D151AA608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7" name="모서리가 둥근 직사각형 1783">
                <a:extLst>
                  <a:ext uri="{FF2B5EF4-FFF2-40B4-BE49-F238E27FC236}">
                    <a16:creationId xmlns:a16="http://schemas.microsoft.com/office/drawing/2014/main" id="{4A09E61F-A8CA-4455-AB09-71E002E53E1F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8" name="모서리가 둥근 직사각형 1784">
                <a:extLst>
                  <a:ext uri="{FF2B5EF4-FFF2-40B4-BE49-F238E27FC236}">
                    <a16:creationId xmlns:a16="http://schemas.microsoft.com/office/drawing/2014/main" id="{49593A77-D672-4036-8602-CEB3B2F40986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0" name="그룹 539">
              <a:extLst>
                <a:ext uri="{FF2B5EF4-FFF2-40B4-BE49-F238E27FC236}">
                  <a16:creationId xmlns:a16="http://schemas.microsoft.com/office/drawing/2014/main" id="{2B25A887-384C-4B08-A745-B11F39235948}"/>
                </a:ext>
              </a:extLst>
            </p:cNvPr>
            <p:cNvGrpSpPr/>
            <p:nvPr/>
          </p:nvGrpSpPr>
          <p:grpSpPr>
            <a:xfrm>
              <a:off x="2469048" y="4176444"/>
              <a:ext cx="696763" cy="100804"/>
              <a:chOff x="3538538" y="1077915"/>
              <a:chExt cx="696763" cy="100804"/>
            </a:xfrm>
          </p:grpSpPr>
          <p:sp>
            <p:nvSpPr>
              <p:cNvPr id="629" name="모서리가 둥근 직사각형 1780">
                <a:extLst>
                  <a:ext uri="{FF2B5EF4-FFF2-40B4-BE49-F238E27FC236}">
                    <a16:creationId xmlns:a16="http://schemas.microsoft.com/office/drawing/2014/main" id="{B3F81F8F-1277-493C-A966-BE49F63D004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0" name="모서리가 둥근 직사각형 1781">
                <a:extLst>
                  <a:ext uri="{FF2B5EF4-FFF2-40B4-BE49-F238E27FC236}">
                    <a16:creationId xmlns:a16="http://schemas.microsoft.com/office/drawing/2014/main" id="{E661454A-E350-4706-B03A-5AB697CF8B7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B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1" name="모서리가 둥근 직사각형 1782">
                <a:extLst>
                  <a:ext uri="{FF2B5EF4-FFF2-40B4-BE49-F238E27FC236}">
                    <a16:creationId xmlns:a16="http://schemas.microsoft.com/office/drawing/2014/main" id="{005B30BC-D09C-4835-8D0D-D9CCECA64D8A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C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2" name="모서리가 둥근 직사각형 1783">
                <a:extLst>
                  <a:ext uri="{FF2B5EF4-FFF2-40B4-BE49-F238E27FC236}">
                    <a16:creationId xmlns:a16="http://schemas.microsoft.com/office/drawing/2014/main" id="{3368361B-8EA7-4667-A042-C2F3ABA8B51C}"/>
                  </a:ext>
                </a:extLst>
              </p:cNvPr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33" name="모서리가 둥근 직사각형 1784">
                <a:extLst>
                  <a:ext uri="{FF2B5EF4-FFF2-40B4-BE49-F238E27FC236}">
                    <a16:creationId xmlns:a16="http://schemas.microsoft.com/office/drawing/2014/main" id="{25A1552F-EC7C-4660-8FB6-77A14E6809C4}"/>
                  </a:ext>
                </a:extLst>
              </p:cNvPr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541" name="그룹 540">
              <a:extLst>
                <a:ext uri="{FF2B5EF4-FFF2-40B4-BE49-F238E27FC236}">
                  <a16:creationId xmlns:a16="http://schemas.microsoft.com/office/drawing/2014/main" id="{C3180000-6B5A-4D4A-89C2-F0F753A678DF}"/>
                </a:ext>
              </a:extLst>
            </p:cNvPr>
            <p:cNvGrpSpPr/>
            <p:nvPr/>
          </p:nvGrpSpPr>
          <p:grpSpPr>
            <a:xfrm>
              <a:off x="2135162" y="4386827"/>
              <a:ext cx="1166417" cy="2182507"/>
              <a:chOff x="2203694" y="4386827"/>
              <a:chExt cx="1166417" cy="2182507"/>
            </a:xfrm>
          </p:grpSpPr>
          <p:sp>
            <p:nvSpPr>
              <p:cNvPr id="544" name="TextBox 543">
                <a:extLst>
                  <a:ext uri="{FF2B5EF4-FFF2-40B4-BE49-F238E27FC236}">
                    <a16:creationId xmlns:a16="http://schemas.microsoft.com/office/drawing/2014/main" id="{3E8B23F3-6DDC-42EB-B75C-C5D3FDB9425F}"/>
                  </a:ext>
                </a:extLst>
              </p:cNvPr>
              <p:cNvSpPr txBox="1"/>
              <p:nvPr/>
            </p:nvSpPr>
            <p:spPr>
              <a:xfrm>
                <a:off x="2250150" y="4386827"/>
                <a:ext cx="1119961" cy="230832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시험</a:t>
                </a:r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A 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고유번호</a:t>
                </a:r>
              </a:p>
            </p:txBody>
          </p:sp>
          <p:grpSp>
            <p:nvGrpSpPr>
              <p:cNvPr id="545" name="그룹 544">
                <a:extLst>
                  <a:ext uri="{FF2B5EF4-FFF2-40B4-BE49-F238E27FC236}">
                    <a16:creationId xmlns:a16="http://schemas.microsoft.com/office/drawing/2014/main" id="{0EB59312-EBBD-4172-AB37-6804CAC43C75}"/>
                  </a:ext>
                </a:extLst>
              </p:cNvPr>
              <p:cNvGrpSpPr/>
              <p:nvPr/>
            </p:nvGrpSpPr>
            <p:grpSpPr>
              <a:xfrm>
                <a:off x="2203694" y="4402803"/>
                <a:ext cx="1093122" cy="2166531"/>
                <a:chOff x="2203694" y="4402803"/>
                <a:chExt cx="1093122" cy="2166531"/>
              </a:xfrm>
            </p:grpSpPr>
            <p:cxnSp>
              <p:nvCxnSpPr>
                <p:cNvPr id="546" name="직선 연결선 545">
                  <a:extLst>
                    <a:ext uri="{FF2B5EF4-FFF2-40B4-BE49-F238E27FC236}">
                      <a16:creationId xmlns:a16="http://schemas.microsoft.com/office/drawing/2014/main" id="{7383A302-7657-447A-906C-5E1483D6F2A0}"/>
                    </a:ext>
                  </a:extLst>
                </p:cNvPr>
                <p:cNvCxnSpPr/>
                <p:nvPr/>
              </p:nvCxnSpPr>
              <p:spPr>
                <a:xfrm>
                  <a:off x="2588242" y="471979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7" name="직선 연결선 546">
                  <a:extLst>
                    <a:ext uri="{FF2B5EF4-FFF2-40B4-BE49-F238E27FC236}">
                      <a16:creationId xmlns:a16="http://schemas.microsoft.com/office/drawing/2014/main" id="{F1831861-3AF9-4A5A-BCF0-6374317E02C9}"/>
                    </a:ext>
                  </a:extLst>
                </p:cNvPr>
                <p:cNvCxnSpPr/>
                <p:nvPr/>
              </p:nvCxnSpPr>
              <p:spPr>
                <a:xfrm>
                  <a:off x="2758746" y="4721089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8" name="직선 연결선 547">
                  <a:extLst>
                    <a:ext uri="{FF2B5EF4-FFF2-40B4-BE49-F238E27FC236}">
                      <a16:creationId xmlns:a16="http://schemas.microsoft.com/office/drawing/2014/main" id="{1E0C1B8F-2452-4C96-9763-897F95FDDD4A}"/>
                    </a:ext>
                  </a:extLst>
                </p:cNvPr>
                <p:cNvCxnSpPr/>
                <p:nvPr/>
              </p:nvCxnSpPr>
              <p:spPr>
                <a:xfrm>
                  <a:off x="2929250" y="471842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9" name="직선 연결선 548">
                  <a:extLst>
                    <a:ext uri="{FF2B5EF4-FFF2-40B4-BE49-F238E27FC236}">
                      <a16:creationId xmlns:a16="http://schemas.microsoft.com/office/drawing/2014/main" id="{0A19ACCD-F37F-4E5A-A0E4-440BC9846D71}"/>
                    </a:ext>
                  </a:extLst>
                </p:cNvPr>
                <p:cNvCxnSpPr/>
                <p:nvPr/>
              </p:nvCxnSpPr>
              <p:spPr>
                <a:xfrm>
                  <a:off x="3099754" y="4722458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0" name="직선 연결선 549">
                  <a:extLst>
                    <a:ext uri="{FF2B5EF4-FFF2-40B4-BE49-F238E27FC236}">
                      <a16:creationId xmlns:a16="http://schemas.microsoft.com/office/drawing/2014/main" id="{1FA16850-52C8-491A-BFCB-80CACEB1F8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246665" y="4712625"/>
                  <a:ext cx="1011457" cy="0"/>
                </a:xfrm>
                <a:prstGeom prst="line">
                  <a:avLst/>
                </a:prstGeom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51" name="모서리가 둥근 직사각형 414">
                  <a:extLst>
                    <a:ext uri="{FF2B5EF4-FFF2-40B4-BE49-F238E27FC236}">
                      <a16:creationId xmlns:a16="http://schemas.microsoft.com/office/drawing/2014/main" id="{98C01108-CE3C-46A1-B944-2E7A9DB0B8C7}"/>
                    </a:ext>
                  </a:extLst>
                </p:cNvPr>
                <p:cNvSpPr/>
                <p:nvPr/>
              </p:nvSpPr>
              <p:spPr>
                <a:xfrm>
                  <a:off x="2246665" y="4402803"/>
                  <a:ext cx="1024070" cy="2166531"/>
                </a:xfrm>
                <a:prstGeom prst="roundRect">
                  <a:avLst>
                    <a:gd name="adj" fmla="val 2613"/>
                  </a:avLst>
                </a:prstGeom>
                <a:noFill/>
                <a:ln w="1270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502230C1-DE04-4AD3-9A38-4A06C15ED43C}"/>
                    </a:ext>
                  </a:extLst>
                </p:cNvPr>
                <p:cNvSpPr txBox="1"/>
                <p:nvPr/>
              </p:nvSpPr>
              <p:spPr>
                <a:xfrm>
                  <a:off x="304928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일</a:t>
                  </a:r>
                </a:p>
              </p:txBody>
            </p:sp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5291D45A-5291-48B8-8503-D1B9AFD5218B}"/>
                    </a:ext>
                  </a:extLst>
                </p:cNvPr>
                <p:cNvSpPr txBox="1"/>
                <p:nvPr/>
              </p:nvSpPr>
              <p:spPr>
                <a:xfrm>
                  <a:off x="2919450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</a:t>
                  </a:r>
                </a:p>
              </p:txBody>
            </p:sp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1A3B9E25-F240-4CA3-A5CB-FF80250BF86D}"/>
                    </a:ext>
                  </a:extLst>
                </p:cNvPr>
                <p:cNvSpPr txBox="1"/>
                <p:nvPr/>
              </p:nvSpPr>
              <p:spPr>
                <a:xfrm>
                  <a:off x="2751051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백</a:t>
                  </a:r>
                </a:p>
              </p:txBody>
            </p:sp>
            <p:sp>
              <p:nvSpPr>
                <p:cNvPr id="555" name="TextBox 554">
                  <a:extLst>
                    <a:ext uri="{FF2B5EF4-FFF2-40B4-BE49-F238E27FC236}">
                      <a16:creationId xmlns:a16="http://schemas.microsoft.com/office/drawing/2014/main" id="{3A310C1A-7C2A-4883-B909-664AF3E03E39}"/>
                    </a:ext>
                  </a:extLst>
                </p:cNvPr>
                <p:cNvSpPr txBox="1"/>
                <p:nvPr/>
              </p:nvSpPr>
              <p:spPr>
                <a:xfrm>
                  <a:off x="2576852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천</a:t>
                  </a:r>
                </a:p>
              </p:txBody>
            </p:sp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5629C7F-30A0-41F5-BA92-CE83FBE511BB}"/>
                    </a:ext>
                  </a:extLst>
                </p:cNvPr>
                <p:cNvSpPr txBox="1"/>
                <p:nvPr/>
              </p:nvSpPr>
              <p:spPr>
                <a:xfrm>
                  <a:off x="2417423" y="4578450"/>
                  <a:ext cx="247536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만</a:t>
                  </a:r>
                </a:p>
              </p:txBody>
            </p:sp>
            <p:grpSp>
              <p:nvGrpSpPr>
                <p:cNvPr id="557" name="그룹 556">
                  <a:extLst>
                    <a:ext uri="{FF2B5EF4-FFF2-40B4-BE49-F238E27FC236}">
                      <a16:creationId xmlns:a16="http://schemas.microsoft.com/office/drawing/2014/main" id="{05E2F9DC-68C2-433F-B885-2C9715490AAF}"/>
                    </a:ext>
                  </a:extLst>
                </p:cNvPr>
                <p:cNvGrpSpPr/>
                <p:nvPr/>
              </p:nvGrpSpPr>
              <p:grpSpPr>
                <a:xfrm>
                  <a:off x="2246665" y="4604647"/>
                  <a:ext cx="1006365" cy="331975"/>
                  <a:chOff x="2443401" y="4578942"/>
                  <a:chExt cx="811178" cy="331975"/>
                </a:xfrm>
              </p:grpSpPr>
              <p:cxnSp>
                <p:nvCxnSpPr>
                  <p:cNvPr id="626" name="직선 연결선 625">
                    <a:extLst>
                      <a:ext uri="{FF2B5EF4-FFF2-40B4-BE49-F238E27FC236}">
                        <a16:creationId xmlns:a16="http://schemas.microsoft.com/office/drawing/2014/main" id="{A9FD0265-5589-432B-AD71-BDF4431ADE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401" y="48728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7" name="직선 연결선 626">
                    <a:extLst>
                      <a:ext uri="{FF2B5EF4-FFF2-40B4-BE49-F238E27FC236}">
                        <a16:creationId xmlns:a16="http://schemas.microsoft.com/office/drawing/2014/main" id="{CA7E57C8-E7DE-4E79-ACDA-A3EAA415797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4626" y="4910917"/>
                    <a:ext cx="809953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28" name="직선 연결선 627">
                    <a:extLst>
                      <a:ext uri="{FF2B5EF4-FFF2-40B4-BE49-F238E27FC236}">
                        <a16:creationId xmlns:a16="http://schemas.microsoft.com/office/drawing/2014/main" id="{8B9CC3E3-50AB-4945-AEF0-169ACB3050E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443910" y="4578942"/>
                    <a:ext cx="809952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558" name="직선 연결선 557">
                  <a:extLst>
                    <a:ext uri="{FF2B5EF4-FFF2-40B4-BE49-F238E27FC236}">
                      <a16:creationId xmlns:a16="http://schemas.microsoft.com/office/drawing/2014/main" id="{F282E763-BED6-40C2-8A1F-3E5C60A840EC}"/>
                    </a:ext>
                  </a:extLst>
                </p:cNvPr>
                <p:cNvCxnSpPr/>
                <p:nvPr/>
              </p:nvCxnSpPr>
              <p:spPr>
                <a:xfrm>
                  <a:off x="2417738" y="4718427"/>
                  <a:ext cx="9085" cy="1840823"/>
                </a:xfrm>
                <a:prstGeom prst="line">
                  <a:avLst/>
                </a:prstGeom>
                <a:ln w="3175">
                  <a:prstDash val="sysDash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59" name="TextBox 558">
                  <a:extLst>
                    <a:ext uri="{FF2B5EF4-FFF2-40B4-BE49-F238E27FC236}">
                      <a16:creationId xmlns:a16="http://schemas.microsoft.com/office/drawing/2014/main" id="{55874BFC-D8D5-4B06-ACD1-F62E4C0012D8}"/>
                    </a:ext>
                  </a:extLst>
                </p:cNvPr>
                <p:cNvSpPr txBox="1"/>
                <p:nvPr/>
              </p:nvSpPr>
              <p:spPr>
                <a:xfrm>
                  <a:off x="2203694" y="4579746"/>
                  <a:ext cx="311353" cy="1692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ko-KR" altLang="en-US" sz="500" dirty="0"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십만</a:t>
                  </a:r>
                </a:p>
              </p:txBody>
            </p:sp>
            <p:grpSp>
              <p:nvGrpSpPr>
                <p:cNvPr id="560" name="그룹 559">
                  <a:extLst>
                    <a:ext uri="{FF2B5EF4-FFF2-40B4-BE49-F238E27FC236}">
                      <a16:creationId xmlns:a16="http://schemas.microsoft.com/office/drawing/2014/main" id="{E30DF45A-FE7F-4BF5-96CE-3E0CB4C27519}"/>
                    </a:ext>
                  </a:extLst>
                </p:cNvPr>
                <p:cNvGrpSpPr/>
                <p:nvPr/>
              </p:nvGrpSpPr>
              <p:grpSpPr>
                <a:xfrm>
                  <a:off x="2304370" y="4998031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616" name="모서리가 둥근 직사각형 496">
                    <a:extLst>
                      <a:ext uri="{FF2B5EF4-FFF2-40B4-BE49-F238E27FC236}">
                        <a16:creationId xmlns:a16="http://schemas.microsoft.com/office/drawing/2014/main" id="{E2849E92-39FB-46B3-9366-C0B2B48CFFA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7" name="모서리가 둥근 직사각형 493">
                    <a:extLst>
                      <a:ext uri="{FF2B5EF4-FFF2-40B4-BE49-F238E27FC236}">
                        <a16:creationId xmlns:a16="http://schemas.microsoft.com/office/drawing/2014/main" id="{69BB58C1-FAA9-4E23-8542-CCB0672FB74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8" name="모서리가 둥근 직사각형 490">
                    <a:extLst>
                      <a:ext uri="{FF2B5EF4-FFF2-40B4-BE49-F238E27FC236}">
                        <a16:creationId xmlns:a16="http://schemas.microsoft.com/office/drawing/2014/main" id="{2E88A120-2D21-4496-AEE2-55CF8AE16C5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9" name="모서리가 둥근 직사각형 487">
                    <a:extLst>
                      <a:ext uri="{FF2B5EF4-FFF2-40B4-BE49-F238E27FC236}">
                        <a16:creationId xmlns:a16="http://schemas.microsoft.com/office/drawing/2014/main" id="{1F8F5A87-884D-416C-B2F4-49AE8E916F1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20" name="모서리가 둥근 직사각형 484">
                    <a:extLst>
                      <a:ext uri="{FF2B5EF4-FFF2-40B4-BE49-F238E27FC236}">
                        <a16:creationId xmlns:a16="http://schemas.microsoft.com/office/drawing/2014/main" id="{9AB59AA6-DC53-43F6-B0E1-FFCC43271397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21" name="모서리가 둥근 직사각형 481">
                    <a:extLst>
                      <a:ext uri="{FF2B5EF4-FFF2-40B4-BE49-F238E27FC236}">
                        <a16:creationId xmlns:a16="http://schemas.microsoft.com/office/drawing/2014/main" id="{00EE71D5-F8F5-4CAA-BC60-1EABB5E6368F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22" name="모서리가 둥근 직사각형 478">
                    <a:extLst>
                      <a:ext uri="{FF2B5EF4-FFF2-40B4-BE49-F238E27FC236}">
                        <a16:creationId xmlns:a16="http://schemas.microsoft.com/office/drawing/2014/main" id="{F238EC3E-E737-4454-A363-9F863F8911E3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23" name="모서리가 둥근 직사각형 475">
                    <a:extLst>
                      <a:ext uri="{FF2B5EF4-FFF2-40B4-BE49-F238E27FC236}">
                        <a16:creationId xmlns:a16="http://schemas.microsoft.com/office/drawing/2014/main" id="{F6CEF9BD-7C52-4FD8-AE4E-65A9114F330A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24" name="모서리가 둥근 직사각형 472">
                    <a:extLst>
                      <a:ext uri="{FF2B5EF4-FFF2-40B4-BE49-F238E27FC236}">
                        <a16:creationId xmlns:a16="http://schemas.microsoft.com/office/drawing/2014/main" id="{BC43F3D5-31F3-4F55-BD9B-FBEBC784DA2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25" name="모서리가 둥근 직사각형 460">
                    <a:extLst>
                      <a:ext uri="{FF2B5EF4-FFF2-40B4-BE49-F238E27FC236}">
                        <a16:creationId xmlns:a16="http://schemas.microsoft.com/office/drawing/2014/main" id="{07841CB7-867D-4DD0-A434-846B2089A0FF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61" name="그룹 560">
                  <a:extLst>
                    <a:ext uri="{FF2B5EF4-FFF2-40B4-BE49-F238E27FC236}">
                      <a16:creationId xmlns:a16="http://schemas.microsoft.com/office/drawing/2014/main" id="{03D0D5BD-37C0-4F0C-8EB8-BC3CACF8B7CD}"/>
                    </a:ext>
                  </a:extLst>
                </p:cNvPr>
                <p:cNvGrpSpPr/>
                <p:nvPr/>
              </p:nvGrpSpPr>
              <p:grpSpPr>
                <a:xfrm>
                  <a:off x="2474630" y="4994120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606" name="모서리가 둥근 직사각형 496">
                    <a:extLst>
                      <a:ext uri="{FF2B5EF4-FFF2-40B4-BE49-F238E27FC236}">
                        <a16:creationId xmlns:a16="http://schemas.microsoft.com/office/drawing/2014/main" id="{2AF2ED52-8729-44DC-9175-4933FEFEC3D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7" name="모서리가 둥근 직사각형 493">
                    <a:extLst>
                      <a:ext uri="{FF2B5EF4-FFF2-40B4-BE49-F238E27FC236}">
                        <a16:creationId xmlns:a16="http://schemas.microsoft.com/office/drawing/2014/main" id="{2FE0F050-09F5-4F38-8BDE-44A291B52535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8" name="모서리가 둥근 직사각형 490">
                    <a:extLst>
                      <a:ext uri="{FF2B5EF4-FFF2-40B4-BE49-F238E27FC236}">
                        <a16:creationId xmlns:a16="http://schemas.microsoft.com/office/drawing/2014/main" id="{11D7AE61-06DB-4598-BF0D-76CD872FD5FB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9" name="모서리가 둥근 직사각형 487">
                    <a:extLst>
                      <a:ext uri="{FF2B5EF4-FFF2-40B4-BE49-F238E27FC236}">
                        <a16:creationId xmlns:a16="http://schemas.microsoft.com/office/drawing/2014/main" id="{FCAB754D-99B1-482E-8ED0-569E5A5E279E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0" name="모서리가 둥근 직사각형 484">
                    <a:extLst>
                      <a:ext uri="{FF2B5EF4-FFF2-40B4-BE49-F238E27FC236}">
                        <a16:creationId xmlns:a16="http://schemas.microsoft.com/office/drawing/2014/main" id="{BF188BFB-28FA-4180-99EB-59D553AE525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1" name="모서리가 둥근 직사각형 481">
                    <a:extLst>
                      <a:ext uri="{FF2B5EF4-FFF2-40B4-BE49-F238E27FC236}">
                        <a16:creationId xmlns:a16="http://schemas.microsoft.com/office/drawing/2014/main" id="{FEB88B9E-6CEF-4E56-8E37-AB70F0FD049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2" name="모서리가 둥근 직사각형 478">
                    <a:extLst>
                      <a:ext uri="{FF2B5EF4-FFF2-40B4-BE49-F238E27FC236}">
                        <a16:creationId xmlns:a16="http://schemas.microsoft.com/office/drawing/2014/main" id="{ED267E61-A7C9-45FA-AAE9-1AA5009F723E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3" name="모서리가 둥근 직사각형 475">
                    <a:extLst>
                      <a:ext uri="{FF2B5EF4-FFF2-40B4-BE49-F238E27FC236}">
                        <a16:creationId xmlns:a16="http://schemas.microsoft.com/office/drawing/2014/main" id="{AE53D840-422B-4D8B-A2B5-70E4885C67C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4" name="모서리가 둥근 직사각형 472">
                    <a:extLst>
                      <a:ext uri="{FF2B5EF4-FFF2-40B4-BE49-F238E27FC236}">
                        <a16:creationId xmlns:a16="http://schemas.microsoft.com/office/drawing/2014/main" id="{66FF33CB-C1A2-4911-A2F1-95E304AF1B66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15" name="모서리가 둥근 직사각형 460">
                    <a:extLst>
                      <a:ext uri="{FF2B5EF4-FFF2-40B4-BE49-F238E27FC236}">
                        <a16:creationId xmlns:a16="http://schemas.microsoft.com/office/drawing/2014/main" id="{A5D06AEF-0958-42E6-9DA4-CEEA80B3DC12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62" name="그룹 561">
                  <a:extLst>
                    <a:ext uri="{FF2B5EF4-FFF2-40B4-BE49-F238E27FC236}">
                      <a16:creationId xmlns:a16="http://schemas.microsoft.com/office/drawing/2014/main" id="{372BA5F3-D6D8-4E7B-8AEB-2E3D896D79E1}"/>
                    </a:ext>
                  </a:extLst>
                </p:cNvPr>
                <p:cNvGrpSpPr/>
                <p:nvPr/>
              </p:nvGrpSpPr>
              <p:grpSpPr>
                <a:xfrm>
                  <a:off x="2644890" y="4994902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96" name="모서리가 둥근 직사각형 496">
                    <a:extLst>
                      <a:ext uri="{FF2B5EF4-FFF2-40B4-BE49-F238E27FC236}">
                        <a16:creationId xmlns:a16="http://schemas.microsoft.com/office/drawing/2014/main" id="{252793CB-949F-4C94-8539-F189EDBB7B2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7" name="모서리가 둥근 직사각형 493">
                    <a:extLst>
                      <a:ext uri="{FF2B5EF4-FFF2-40B4-BE49-F238E27FC236}">
                        <a16:creationId xmlns:a16="http://schemas.microsoft.com/office/drawing/2014/main" id="{64DDECFF-9651-4EAB-A81B-63D0BD95FEC0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8" name="모서리가 둥근 직사각형 490">
                    <a:extLst>
                      <a:ext uri="{FF2B5EF4-FFF2-40B4-BE49-F238E27FC236}">
                        <a16:creationId xmlns:a16="http://schemas.microsoft.com/office/drawing/2014/main" id="{11B2C5AD-2CF0-4A28-86CE-8300C140E86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9" name="모서리가 둥근 직사각형 487">
                    <a:extLst>
                      <a:ext uri="{FF2B5EF4-FFF2-40B4-BE49-F238E27FC236}">
                        <a16:creationId xmlns:a16="http://schemas.microsoft.com/office/drawing/2014/main" id="{4DE10654-E64C-41A8-AA4E-E8A6A3480A80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0" name="모서리가 둥근 직사각형 484">
                    <a:extLst>
                      <a:ext uri="{FF2B5EF4-FFF2-40B4-BE49-F238E27FC236}">
                        <a16:creationId xmlns:a16="http://schemas.microsoft.com/office/drawing/2014/main" id="{CA7FE1A0-91F4-4CD1-ACFB-C58AC88E7774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1" name="모서리가 둥근 직사각형 481">
                    <a:extLst>
                      <a:ext uri="{FF2B5EF4-FFF2-40B4-BE49-F238E27FC236}">
                        <a16:creationId xmlns:a16="http://schemas.microsoft.com/office/drawing/2014/main" id="{6A2F7D3C-065E-4E09-83E1-441B1A7E432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2" name="모서리가 둥근 직사각형 478">
                    <a:extLst>
                      <a:ext uri="{FF2B5EF4-FFF2-40B4-BE49-F238E27FC236}">
                        <a16:creationId xmlns:a16="http://schemas.microsoft.com/office/drawing/2014/main" id="{7FA84688-C7C9-4BA9-882E-CEB7214A1E72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3" name="모서리가 둥근 직사각형 475">
                    <a:extLst>
                      <a:ext uri="{FF2B5EF4-FFF2-40B4-BE49-F238E27FC236}">
                        <a16:creationId xmlns:a16="http://schemas.microsoft.com/office/drawing/2014/main" id="{09E23CA3-2DE9-4AE6-A2B9-59A34B08546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4" name="모서리가 둥근 직사각형 472">
                    <a:extLst>
                      <a:ext uri="{FF2B5EF4-FFF2-40B4-BE49-F238E27FC236}">
                        <a16:creationId xmlns:a16="http://schemas.microsoft.com/office/drawing/2014/main" id="{0E1B2F27-7905-4BC1-A15D-86770D9EC228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605" name="모서리가 둥근 직사각형 460">
                    <a:extLst>
                      <a:ext uri="{FF2B5EF4-FFF2-40B4-BE49-F238E27FC236}">
                        <a16:creationId xmlns:a16="http://schemas.microsoft.com/office/drawing/2014/main" id="{7FFA519B-D34C-4FAC-BDDB-9FCC1BD87554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63" name="그룹 562">
                  <a:extLst>
                    <a:ext uri="{FF2B5EF4-FFF2-40B4-BE49-F238E27FC236}">
                      <a16:creationId xmlns:a16="http://schemas.microsoft.com/office/drawing/2014/main" id="{D9FF5099-C47F-4AB1-8958-A8D8D40A4B5F}"/>
                    </a:ext>
                  </a:extLst>
                </p:cNvPr>
                <p:cNvGrpSpPr/>
                <p:nvPr/>
              </p:nvGrpSpPr>
              <p:grpSpPr>
                <a:xfrm>
                  <a:off x="2815150" y="4997248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86" name="모서리가 둥근 직사각형 496">
                    <a:extLst>
                      <a:ext uri="{FF2B5EF4-FFF2-40B4-BE49-F238E27FC236}">
                        <a16:creationId xmlns:a16="http://schemas.microsoft.com/office/drawing/2014/main" id="{3D5BE6D1-89E2-4F97-B149-61DCE90FE088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7" name="모서리가 둥근 직사각형 493">
                    <a:extLst>
                      <a:ext uri="{FF2B5EF4-FFF2-40B4-BE49-F238E27FC236}">
                        <a16:creationId xmlns:a16="http://schemas.microsoft.com/office/drawing/2014/main" id="{87AEC56F-5DDC-4246-8584-6647206F6C5D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8" name="모서리가 둥근 직사각형 490">
                    <a:extLst>
                      <a:ext uri="{FF2B5EF4-FFF2-40B4-BE49-F238E27FC236}">
                        <a16:creationId xmlns:a16="http://schemas.microsoft.com/office/drawing/2014/main" id="{3D1BF879-46D6-4B2B-AEE4-611C91397CC3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9" name="모서리가 둥근 직사각형 487">
                    <a:extLst>
                      <a:ext uri="{FF2B5EF4-FFF2-40B4-BE49-F238E27FC236}">
                        <a16:creationId xmlns:a16="http://schemas.microsoft.com/office/drawing/2014/main" id="{4EAFBF08-6CE0-478A-9D63-9CFB62D9658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0" name="모서리가 둥근 직사각형 484">
                    <a:extLst>
                      <a:ext uri="{FF2B5EF4-FFF2-40B4-BE49-F238E27FC236}">
                        <a16:creationId xmlns:a16="http://schemas.microsoft.com/office/drawing/2014/main" id="{29AA76B2-9C43-4493-9767-3C27B582927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1" name="모서리가 둥근 직사각형 481">
                    <a:extLst>
                      <a:ext uri="{FF2B5EF4-FFF2-40B4-BE49-F238E27FC236}">
                        <a16:creationId xmlns:a16="http://schemas.microsoft.com/office/drawing/2014/main" id="{460AB92A-2FB8-4CDA-A030-FFA5726917E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2" name="모서리가 둥근 직사각형 478">
                    <a:extLst>
                      <a:ext uri="{FF2B5EF4-FFF2-40B4-BE49-F238E27FC236}">
                        <a16:creationId xmlns:a16="http://schemas.microsoft.com/office/drawing/2014/main" id="{DB151CE2-2BE2-466A-A959-959F7FA06AE1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3" name="모서리가 둥근 직사각형 475">
                    <a:extLst>
                      <a:ext uri="{FF2B5EF4-FFF2-40B4-BE49-F238E27FC236}">
                        <a16:creationId xmlns:a16="http://schemas.microsoft.com/office/drawing/2014/main" id="{1DEAFD4B-C0D3-4273-B014-1DD1579244B2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4" name="모서리가 둥근 직사각형 472">
                    <a:extLst>
                      <a:ext uri="{FF2B5EF4-FFF2-40B4-BE49-F238E27FC236}">
                        <a16:creationId xmlns:a16="http://schemas.microsoft.com/office/drawing/2014/main" id="{865A60A6-3DFF-4774-A21A-8F1AA39CBFFB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95" name="모서리가 둥근 직사각형 460">
                    <a:extLst>
                      <a:ext uri="{FF2B5EF4-FFF2-40B4-BE49-F238E27FC236}">
                        <a16:creationId xmlns:a16="http://schemas.microsoft.com/office/drawing/2014/main" id="{83911006-54C9-4953-9735-256DA0049078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64" name="그룹 563">
                  <a:extLst>
                    <a:ext uri="{FF2B5EF4-FFF2-40B4-BE49-F238E27FC236}">
                      <a16:creationId xmlns:a16="http://schemas.microsoft.com/office/drawing/2014/main" id="{E892FC2E-CA61-4557-ACDD-30CFD1C307CC}"/>
                    </a:ext>
                  </a:extLst>
                </p:cNvPr>
                <p:cNvGrpSpPr/>
                <p:nvPr/>
              </p:nvGrpSpPr>
              <p:grpSpPr>
                <a:xfrm>
                  <a:off x="2985410" y="4995684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76" name="모서리가 둥근 직사각형 496">
                    <a:extLst>
                      <a:ext uri="{FF2B5EF4-FFF2-40B4-BE49-F238E27FC236}">
                        <a16:creationId xmlns:a16="http://schemas.microsoft.com/office/drawing/2014/main" id="{6045A9F8-92C9-4EC5-961C-BAAE8A918671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7" name="모서리가 둥근 직사각형 493">
                    <a:extLst>
                      <a:ext uri="{FF2B5EF4-FFF2-40B4-BE49-F238E27FC236}">
                        <a16:creationId xmlns:a16="http://schemas.microsoft.com/office/drawing/2014/main" id="{A6FED485-149C-457A-968F-D9FE8E4D1C6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8" name="모서리가 둥근 직사각형 490">
                    <a:extLst>
                      <a:ext uri="{FF2B5EF4-FFF2-40B4-BE49-F238E27FC236}">
                        <a16:creationId xmlns:a16="http://schemas.microsoft.com/office/drawing/2014/main" id="{0819C3D2-FA5C-4B32-846D-AE9AB5C42B9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9" name="모서리가 둥근 직사각형 487">
                    <a:extLst>
                      <a:ext uri="{FF2B5EF4-FFF2-40B4-BE49-F238E27FC236}">
                        <a16:creationId xmlns:a16="http://schemas.microsoft.com/office/drawing/2014/main" id="{3B55ED8E-82E3-484A-AFE2-BFB5EE64AD76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0" name="모서리가 둥근 직사각형 484">
                    <a:extLst>
                      <a:ext uri="{FF2B5EF4-FFF2-40B4-BE49-F238E27FC236}">
                        <a16:creationId xmlns:a16="http://schemas.microsoft.com/office/drawing/2014/main" id="{F603D6A7-B241-4ADE-AFC8-A356AB87AE79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1" name="모서리가 둥근 직사각형 481">
                    <a:extLst>
                      <a:ext uri="{FF2B5EF4-FFF2-40B4-BE49-F238E27FC236}">
                        <a16:creationId xmlns:a16="http://schemas.microsoft.com/office/drawing/2014/main" id="{68739945-42C1-44ED-ACF0-CC5B08C5AB0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2" name="모서리가 둥근 직사각형 478">
                    <a:extLst>
                      <a:ext uri="{FF2B5EF4-FFF2-40B4-BE49-F238E27FC236}">
                        <a16:creationId xmlns:a16="http://schemas.microsoft.com/office/drawing/2014/main" id="{6B7328E4-BB1B-4C2C-840B-3F3CF33265D2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3" name="모서리가 둥근 직사각형 475">
                    <a:extLst>
                      <a:ext uri="{FF2B5EF4-FFF2-40B4-BE49-F238E27FC236}">
                        <a16:creationId xmlns:a16="http://schemas.microsoft.com/office/drawing/2014/main" id="{5A4993F3-1401-4640-B090-E203F260C18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4" name="모서리가 둥근 직사각형 472">
                    <a:extLst>
                      <a:ext uri="{FF2B5EF4-FFF2-40B4-BE49-F238E27FC236}">
                        <a16:creationId xmlns:a16="http://schemas.microsoft.com/office/drawing/2014/main" id="{96F86E74-25EC-42A7-A1E4-834A14834034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85" name="모서리가 둥근 직사각형 460">
                    <a:extLst>
                      <a:ext uri="{FF2B5EF4-FFF2-40B4-BE49-F238E27FC236}">
                        <a16:creationId xmlns:a16="http://schemas.microsoft.com/office/drawing/2014/main" id="{249D96C5-F663-4666-B868-BACAF74C8167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565" name="그룹 564">
                  <a:extLst>
                    <a:ext uri="{FF2B5EF4-FFF2-40B4-BE49-F238E27FC236}">
                      <a16:creationId xmlns:a16="http://schemas.microsoft.com/office/drawing/2014/main" id="{A84DC598-4DEB-4654-A15B-7FD348957633}"/>
                    </a:ext>
                  </a:extLst>
                </p:cNvPr>
                <p:cNvGrpSpPr/>
                <p:nvPr/>
              </p:nvGrpSpPr>
              <p:grpSpPr>
                <a:xfrm>
                  <a:off x="3155668" y="4996466"/>
                  <a:ext cx="59232" cy="1507632"/>
                  <a:chOff x="2504728" y="4996490"/>
                  <a:chExt cx="59232" cy="1507632"/>
                </a:xfrm>
              </p:grpSpPr>
              <p:sp>
                <p:nvSpPr>
                  <p:cNvPr id="566" name="모서리가 둥근 직사각형 496">
                    <a:extLst>
                      <a:ext uri="{FF2B5EF4-FFF2-40B4-BE49-F238E27FC236}">
                        <a16:creationId xmlns:a16="http://schemas.microsoft.com/office/drawing/2014/main" id="{1A33AD98-8C03-4821-8E49-F49CA57D182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153293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7" name="모서리가 둥근 직사각형 493">
                    <a:extLst>
                      <a:ext uri="{FF2B5EF4-FFF2-40B4-BE49-F238E27FC236}">
                        <a16:creationId xmlns:a16="http://schemas.microsoft.com/office/drawing/2014/main" id="{8A1A72DA-1004-4800-8159-A64F4E13BD4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310096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8" name="모서리가 둥근 직사각형 490">
                    <a:extLst>
                      <a:ext uri="{FF2B5EF4-FFF2-40B4-BE49-F238E27FC236}">
                        <a16:creationId xmlns:a16="http://schemas.microsoft.com/office/drawing/2014/main" id="{12910F73-3E37-4A71-9966-BFEF9C6AEFD0}"/>
                      </a:ext>
                    </a:extLst>
                  </p:cNvPr>
                  <p:cNvSpPr/>
                  <p:nvPr/>
                </p:nvSpPr>
                <p:spPr>
                  <a:xfrm>
                    <a:off x="2504728" y="5466899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69" name="모서리가 둥근 직사각형 487">
                    <a:extLst>
                      <a:ext uri="{FF2B5EF4-FFF2-40B4-BE49-F238E27FC236}">
                        <a16:creationId xmlns:a16="http://schemas.microsoft.com/office/drawing/2014/main" id="{1DF694C1-FEAF-4AD1-BCA4-956777A5467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623702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0" name="모서리가 둥근 직사각형 484">
                    <a:extLst>
                      <a:ext uri="{FF2B5EF4-FFF2-40B4-BE49-F238E27FC236}">
                        <a16:creationId xmlns:a16="http://schemas.microsoft.com/office/drawing/2014/main" id="{126C73E4-F6B5-43BD-84A4-F63E3113634C}"/>
                      </a:ext>
                    </a:extLst>
                  </p:cNvPr>
                  <p:cNvSpPr/>
                  <p:nvPr/>
                </p:nvSpPr>
                <p:spPr>
                  <a:xfrm>
                    <a:off x="2504728" y="5780505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1" name="모서리가 둥근 직사각형 481">
                    <a:extLst>
                      <a:ext uri="{FF2B5EF4-FFF2-40B4-BE49-F238E27FC236}">
                        <a16:creationId xmlns:a16="http://schemas.microsoft.com/office/drawing/2014/main" id="{E7EE925E-18D9-46BE-8291-9906413B7EE2}"/>
                      </a:ext>
                    </a:extLst>
                  </p:cNvPr>
                  <p:cNvSpPr/>
                  <p:nvPr/>
                </p:nvSpPr>
                <p:spPr>
                  <a:xfrm>
                    <a:off x="2504728" y="593730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2" name="모서리가 둥근 직사각형 478">
                    <a:extLst>
                      <a:ext uri="{FF2B5EF4-FFF2-40B4-BE49-F238E27FC236}">
                        <a16:creationId xmlns:a16="http://schemas.microsoft.com/office/drawing/2014/main" id="{8AAE62EA-FF1A-420B-9FAC-86EDD7CBBEFD}"/>
                      </a:ext>
                    </a:extLst>
                  </p:cNvPr>
                  <p:cNvSpPr/>
                  <p:nvPr/>
                </p:nvSpPr>
                <p:spPr>
                  <a:xfrm>
                    <a:off x="2504728" y="6094111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3" name="모서리가 둥근 직사각형 475">
                    <a:extLst>
                      <a:ext uri="{FF2B5EF4-FFF2-40B4-BE49-F238E27FC236}">
                        <a16:creationId xmlns:a16="http://schemas.microsoft.com/office/drawing/2014/main" id="{C8D3B9F3-CE17-40B9-8F2E-09007EBB51CC}"/>
                      </a:ext>
                    </a:extLst>
                  </p:cNvPr>
                  <p:cNvSpPr/>
                  <p:nvPr/>
                </p:nvSpPr>
                <p:spPr>
                  <a:xfrm>
                    <a:off x="2504728" y="6250914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4" name="모서리가 둥근 직사각형 472">
                    <a:extLst>
                      <a:ext uri="{FF2B5EF4-FFF2-40B4-BE49-F238E27FC236}">
                        <a16:creationId xmlns:a16="http://schemas.microsoft.com/office/drawing/2014/main" id="{CF681D78-AFF7-4236-B0A4-CC8F3F77E2F9}"/>
                      </a:ext>
                    </a:extLst>
                  </p:cNvPr>
                  <p:cNvSpPr/>
                  <p:nvPr/>
                </p:nvSpPr>
                <p:spPr>
                  <a:xfrm>
                    <a:off x="2504728" y="6407718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75" name="모서리가 둥근 직사각형 460">
                    <a:extLst>
                      <a:ext uri="{FF2B5EF4-FFF2-40B4-BE49-F238E27FC236}">
                        <a16:creationId xmlns:a16="http://schemas.microsoft.com/office/drawing/2014/main" id="{F30778CE-83E5-482F-A60E-7F50D94DFB58}"/>
                      </a:ext>
                    </a:extLst>
                  </p:cNvPr>
                  <p:cNvSpPr/>
                  <p:nvPr/>
                </p:nvSpPr>
                <p:spPr>
                  <a:xfrm>
                    <a:off x="2504728" y="4996490"/>
                    <a:ext cx="59232" cy="96404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0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</p:grpSp>
        <p:sp>
          <p:nvSpPr>
            <p:cNvPr id="542" name="사각형: 둥근 모서리 4625">
              <a:extLst>
                <a:ext uri="{FF2B5EF4-FFF2-40B4-BE49-F238E27FC236}">
                  <a16:creationId xmlns:a16="http://schemas.microsoft.com/office/drawing/2014/main" id="{133630BE-4AFA-47A0-8200-55EEAD8E462A}"/>
                </a:ext>
              </a:extLst>
            </p:cNvPr>
            <p:cNvSpPr/>
            <p:nvPr/>
          </p:nvSpPr>
          <p:spPr>
            <a:xfrm>
              <a:off x="3364311" y="6284071"/>
              <a:ext cx="1097518" cy="288179"/>
            </a:xfrm>
            <a:prstGeom prst="roundRect">
              <a:avLst>
                <a:gd name="adj" fmla="val 7435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TextBox 542">
              <a:extLst>
                <a:ext uri="{FF2B5EF4-FFF2-40B4-BE49-F238E27FC236}">
                  <a16:creationId xmlns:a16="http://schemas.microsoft.com/office/drawing/2014/main" id="{B9E5EF4D-ED95-4BB7-9F32-174E029D97FA}"/>
                </a:ext>
              </a:extLst>
            </p:cNvPr>
            <p:cNvSpPr txBox="1"/>
            <p:nvPr/>
          </p:nvSpPr>
          <p:spPr>
            <a:xfrm>
              <a:off x="3341407" y="6270523"/>
              <a:ext cx="1153082" cy="3077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응시한 시험의</a:t>
              </a:r>
              <a:endParaRPr lang="en-US" altLang="ko-KR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고유번호를 </a:t>
              </a:r>
              <a:r>
                <a:rPr lang="ko-KR" altLang="en-US" sz="700" dirty="0" err="1">
                  <a:latin typeface="나눔고딕" panose="020D0604000000000000" pitchFamily="50" charset="-127"/>
                  <a:ea typeface="나눔고딕" panose="020D0604000000000000" pitchFamily="50" charset="-127"/>
                </a:rPr>
                <a:t>마킹하세요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39" name="직사각형 838">
            <a:extLst>
              <a:ext uri="{FF2B5EF4-FFF2-40B4-BE49-F238E27FC236}">
                <a16:creationId xmlns:a16="http://schemas.microsoft.com/office/drawing/2014/main" id="{36FD1E8F-1E3E-44C5-B179-A5CB1203B245}"/>
              </a:ext>
            </a:extLst>
          </p:cNvPr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직사각형 839">
            <a:extLst>
              <a:ext uri="{FF2B5EF4-FFF2-40B4-BE49-F238E27FC236}">
                <a16:creationId xmlns:a16="http://schemas.microsoft.com/office/drawing/2014/main" id="{12D4FC99-CFDB-4DDB-9804-8DFA296D583A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직사각형 840">
            <a:extLst>
              <a:ext uri="{FF2B5EF4-FFF2-40B4-BE49-F238E27FC236}">
                <a16:creationId xmlns:a16="http://schemas.microsoft.com/office/drawing/2014/main" id="{DE29D65B-0CF0-44E2-87D3-DBB57B63055F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직사각형 841">
            <a:extLst>
              <a:ext uri="{FF2B5EF4-FFF2-40B4-BE49-F238E27FC236}">
                <a16:creationId xmlns:a16="http://schemas.microsoft.com/office/drawing/2014/main" id="{01836892-9CC8-4A12-8080-E43AD7433E16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직사각형 842">
            <a:extLst>
              <a:ext uri="{FF2B5EF4-FFF2-40B4-BE49-F238E27FC236}">
                <a16:creationId xmlns:a16="http://schemas.microsoft.com/office/drawing/2014/main" id="{05C200D4-B136-41C6-BF09-2E489CA6D920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4" name="직사각형 843">
            <a:extLst>
              <a:ext uri="{FF2B5EF4-FFF2-40B4-BE49-F238E27FC236}">
                <a16:creationId xmlns:a16="http://schemas.microsoft.com/office/drawing/2014/main" id="{C5D7C468-4065-4115-B846-6EB1F28CABB5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직사각형 844">
            <a:extLst>
              <a:ext uri="{FF2B5EF4-FFF2-40B4-BE49-F238E27FC236}">
                <a16:creationId xmlns:a16="http://schemas.microsoft.com/office/drawing/2014/main" id="{FE7106A7-54C8-48B3-89C1-493FDF220B2B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직사각형 845">
            <a:extLst>
              <a:ext uri="{FF2B5EF4-FFF2-40B4-BE49-F238E27FC236}">
                <a16:creationId xmlns:a16="http://schemas.microsoft.com/office/drawing/2014/main" id="{9469DF32-0BB5-492E-A78E-7987D3D53ED5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직사각형 846">
            <a:extLst>
              <a:ext uri="{FF2B5EF4-FFF2-40B4-BE49-F238E27FC236}">
                <a16:creationId xmlns:a16="http://schemas.microsoft.com/office/drawing/2014/main" id="{AEFA5CCE-AABF-45AD-A878-6A3E490FFA00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9" name="직사각형 848">
            <a:extLst>
              <a:ext uri="{FF2B5EF4-FFF2-40B4-BE49-F238E27FC236}">
                <a16:creationId xmlns:a16="http://schemas.microsoft.com/office/drawing/2014/main" id="{6AEA32EE-B7F8-4032-B974-E45B0CE5F139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직사각형 849">
            <a:extLst>
              <a:ext uri="{FF2B5EF4-FFF2-40B4-BE49-F238E27FC236}">
                <a16:creationId xmlns:a16="http://schemas.microsoft.com/office/drawing/2014/main" id="{4FAD6BB5-4BE8-4D42-8CC0-FD332751352D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9775599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1" name="그림 720">
            <a:extLst>
              <a:ext uri="{FF2B5EF4-FFF2-40B4-BE49-F238E27FC236}">
                <a16:creationId xmlns:a16="http://schemas.microsoft.com/office/drawing/2014/main" id="{26AD8D0E-52A2-4287-87EC-388803DEDEE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4005" r="10692" b="9530"/>
          <a:stretch/>
        </p:blipFill>
        <p:spPr>
          <a:xfrm>
            <a:off x="4448944" y="1700808"/>
            <a:ext cx="5250132" cy="3408202"/>
          </a:xfrm>
          <a:prstGeom prst="rect">
            <a:avLst/>
          </a:prstGeom>
        </p:spPr>
      </p:pic>
      <p:sp>
        <p:nvSpPr>
          <p:cNvPr id="722" name="TextBox 721">
            <a:extLst>
              <a:ext uri="{FF2B5EF4-FFF2-40B4-BE49-F238E27FC236}">
                <a16:creationId xmlns:a16="http://schemas.microsoft.com/office/drawing/2014/main" id="{6E79D5A3-2DA6-44A8-9444-478F0A605C5B}"/>
              </a:ext>
            </a:extLst>
          </p:cNvPr>
          <p:cNvSpPr txBox="1"/>
          <p:nvPr/>
        </p:nvSpPr>
        <p:spPr>
          <a:xfrm>
            <a:off x="4514499" y="238888"/>
            <a:ext cx="59864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초등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TOSEL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선택과목에 따른 실제 시험 고유번호를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탭에서 설정해야 합니다</a:t>
            </a:r>
          </a:p>
        </p:txBody>
      </p:sp>
      <p:cxnSp>
        <p:nvCxnSpPr>
          <p:cNvPr id="723" name="직선 화살표 연결선 722">
            <a:extLst>
              <a:ext uri="{FF2B5EF4-FFF2-40B4-BE49-F238E27FC236}">
                <a16:creationId xmlns:a16="http://schemas.microsoft.com/office/drawing/2014/main" id="{C9150B15-D067-4B62-A53B-0B2C22E2E81F}"/>
              </a:ext>
            </a:extLst>
          </p:cNvPr>
          <p:cNvCxnSpPr>
            <a:cxnSpLocks/>
          </p:cNvCxnSpPr>
          <p:nvPr/>
        </p:nvCxnSpPr>
        <p:spPr>
          <a:xfrm>
            <a:off x="5169024" y="1556792"/>
            <a:ext cx="374184" cy="117595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4" name="TextBox 723">
            <a:extLst>
              <a:ext uri="{FF2B5EF4-FFF2-40B4-BE49-F238E27FC236}">
                <a16:creationId xmlns:a16="http://schemas.microsoft.com/office/drawing/2014/main" id="{51319F5E-982F-40F5-A968-43ED1DA46B48}"/>
              </a:ext>
            </a:extLst>
          </p:cNvPr>
          <p:cNvSpPr txBox="1"/>
          <p:nvPr/>
        </p:nvSpPr>
        <p:spPr>
          <a:xfrm>
            <a:off x="4520952" y="762108"/>
            <a:ext cx="468052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1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2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한뒤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각각 실제 채점에 사용할 시험고유번호를 작성합니다</a:t>
            </a:r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사각형: 둥근 모서리 725">
            <a:extLst>
              <a:ext uri="{FF2B5EF4-FFF2-40B4-BE49-F238E27FC236}">
                <a16:creationId xmlns:a16="http://schemas.microsoft.com/office/drawing/2014/main" id="{F7C02250-D264-4E8E-9FA5-E2C88155BD2F}"/>
              </a:ext>
            </a:extLst>
          </p:cNvPr>
          <p:cNvSpPr/>
          <p:nvPr/>
        </p:nvSpPr>
        <p:spPr>
          <a:xfrm>
            <a:off x="1640632" y="1962437"/>
            <a:ext cx="2641400" cy="1250539"/>
          </a:xfrm>
          <a:prstGeom prst="roundRect">
            <a:avLst>
              <a:gd name="adj" fmla="val 5526"/>
            </a:avLst>
          </a:prstGeom>
          <a:noFill/>
          <a:ln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27" name="사각형: 둥근 모서리 726">
            <a:extLst>
              <a:ext uri="{FF2B5EF4-FFF2-40B4-BE49-F238E27FC236}">
                <a16:creationId xmlns:a16="http://schemas.microsoft.com/office/drawing/2014/main" id="{D49C17E5-11A7-4041-AED4-BE41836B6A58}"/>
              </a:ext>
            </a:extLst>
          </p:cNvPr>
          <p:cNvSpPr/>
          <p:nvPr/>
        </p:nvSpPr>
        <p:spPr>
          <a:xfrm>
            <a:off x="1640632" y="3319983"/>
            <a:ext cx="2641400" cy="1250539"/>
          </a:xfrm>
          <a:prstGeom prst="roundRect">
            <a:avLst>
              <a:gd name="adj" fmla="val 5526"/>
            </a:avLst>
          </a:prstGeom>
          <a:noFill/>
          <a:ln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728" name="직선 화살표 연결선 727">
            <a:extLst>
              <a:ext uri="{FF2B5EF4-FFF2-40B4-BE49-F238E27FC236}">
                <a16:creationId xmlns:a16="http://schemas.microsoft.com/office/drawing/2014/main" id="{0C841B82-3DE7-49D5-ABBE-0DDB7394AE25}"/>
              </a:ext>
            </a:extLst>
          </p:cNvPr>
          <p:cNvCxnSpPr>
            <a:cxnSpLocks/>
          </p:cNvCxnSpPr>
          <p:nvPr/>
        </p:nvCxnSpPr>
        <p:spPr>
          <a:xfrm>
            <a:off x="4297856" y="2144769"/>
            <a:ext cx="511128" cy="587977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1" name="직선 화살표 연결선 730">
            <a:extLst>
              <a:ext uri="{FF2B5EF4-FFF2-40B4-BE49-F238E27FC236}">
                <a16:creationId xmlns:a16="http://schemas.microsoft.com/office/drawing/2014/main" id="{723437F9-2E9B-499F-ABF3-84DE5F834126}"/>
              </a:ext>
            </a:extLst>
          </p:cNvPr>
          <p:cNvCxnSpPr>
            <a:cxnSpLocks/>
            <a:stCxn id="727" idx="3"/>
          </p:cNvCxnSpPr>
          <p:nvPr/>
        </p:nvCxnSpPr>
        <p:spPr>
          <a:xfrm flipV="1">
            <a:off x="4282032" y="2876762"/>
            <a:ext cx="454944" cy="1068491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54" name="그림 1253">
            <a:extLst>
              <a:ext uri="{FF2B5EF4-FFF2-40B4-BE49-F238E27FC236}">
                <a16:creationId xmlns:a16="http://schemas.microsoft.com/office/drawing/2014/main" id="{11A3BBC3-09E3-4934-8937-C980968BE6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9803" y="1713647"/>
            <a:ext cx="3652509" cy="2828591"/>
          </a:xfrm>
          <a:prstGeom prst="rect">
            <a:avLst/>
          </a:prstGeom>
        </p:spPr>
      </p:pic>
      <p:sp>
        <p:nvSpPr>
          <p:cNvPr id="1255" name="사각형: 둥근 모서리 1254">
            <a:extLst>
              <a:ext uri="{FF2B5EF4-FFF2-40B4-BE49-F238E27FC236}">
                <a16:creationId xmlns:a16="http://schemas.microsoft.com/office/drawing/2014/main" id="{F5031E03-1F91-4493-9DF1-F173FC8A56F8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</p:spTree>
    <p:extLst>
      <p:ext uri="{BB962C8B-B14F-4D97-AF65-F5344CB8AC3E}">
        <p14:creationId xmlns:p14="http://schemas.microsoft.com/office/powerpoint/2010/main" val="318048407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8CADED88-3C98-461F-80AE-64C7664B3302}"/>
              </a:ext>
            </a:extLst>
          </p:cNvPr>
          <p:cNvSpPr/>
          <p:nvPr/>
        </p:nvSpPr>
        <p:spPr>
          <a:xfrm>
            <a:off x="3143465" y="929756"/>
            <a:ext cx="1348915" cy="246221"/>
          </a:xfrm>
          <a:prstGeom prst="roundRect">
            <a:avLst/>
          </a:pr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5" name="모서리가 둥근 직사각형 714"/>
          <p:cNvSpPr/>
          <p:nvPr/>
        </p:nvSpPr>
        <p:spPr>
          <a:xfrm>
            <a:off x="1217834" y="877419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1140136" y="850883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1217834" y="111249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625142" y="877419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1212144" y="130311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442757" y="1074393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1212144" y="156359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1214302" y="1601691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370234" y="130934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521384" y="130743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687982" y="130527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845358" y="130527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2007764" y="130730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2166638" y="130311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323354" y="1309467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486420" y="131162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883101" y="143125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884031" y="2884117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259917" y="16552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421843" y="16542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579003" y="1652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259619" y="1915691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263886" y="2178323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255427" y="2443113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259619" y="2707779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261777" y="2985389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261777" y="3242347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259619" y="3506217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259619" y="37712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421545" y="37788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578705" y="37774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260337" y="4037602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2212950" y="1650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374876" y="1649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532036" y="1648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2212652" y="1911316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/>
          <p:cNvGrpSpPr/>
          <p:nvPr/>
        </p:nvGrpSpPr>
        <p:grpSpPr>
          <a:xfrm>
            <a:off x="2216919" y="2182576"/>
            <a:ext cx="378617" cy="99792"/>
            <a:chOff x="3538538" y="1078927"/>
            <a:chExt cx="378617" cy="99792"/>
          </a:xfrm>
        </p:grpSpPr>
        <p:sp>
          <p:nvSpPr>
            <p:cNvPr id="881" name="모서리가 둥근 직사각형 8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8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8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4" name="그룹 883"/>
          <p:cNvGrpSpPr/>
          <p:nvPr/>
        </p:nvGrpSpPr>
        <p:grpSpPr>
          <a:xfrm>
            <a:off x="2208460" y="2445209"/>
            <a:ext cx="378617" cy="99792"/>
            <a:chOff x="3538538" y="1078927"/>
            <a:chExt cx="378617" cy="99792"/>
          </a:xfrm>
        </p:grpSpPr>
        <p:sp>
          <p:nvSpPr>
            <p:cNvPr id="885" name="모서리가 둥근 직사각형 8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6" name="모서리가 둥근 직사각형 8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7" name="모서리가 둥근 직사각형 8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8" name="그룹 887"/>
          <p:cNvGrpSpPr/>
          <p:nvPr/>
        </p:nvGrpSpPr>
        <p:grpSpPr>
          <a:xfrm>
            <a:off x="2212652" y="2703404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2214810" y="2985328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2214810" y="3237972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2212652" y="3501842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2212652" y="3773102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2213370" y="4033227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735182" y="16532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2054268" y="1650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734884" y="1913692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739151" y="2176324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730692" y="2447585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734884" y="2705780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33" name="모서리가 둥근 직사각형 932"/>
          <p:cNvSpPr/>
          <p:nvPr/>
        </p:nvSpPr>
        <p:spPr>
          <a:xfrm>
            <a:off x="1737042" y="29900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" name="모서리가 둥근 직사각형 934"/>
          <p:cNvSpPr/>
          <p:nvPr/>
        </p:nvSpPr>
        <p:spPr>
          <a:xfrm>
            <a:off x="2056128" y="29877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36" name="그룹 935"/>
          <p:cNvGrpSpPr/>
          <p:nvPr/>
        </p:nvGrpSpPr>
        <p:grpSpPr>
          <a:xfrm>
            <a:off x="1737042" y="3240348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734884" y="3504218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45" name="모서리가 둥근 직사각형 944"/>
          <p:cNvSpPr/>
          <p:nvPr/>
        </p:nvSpPr>
        <p:spPr>
          <a:xfrm>
            <a:off x="1734884" y="3777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모서리가 둥근 직사각형 946"/>
          <p:cNvSpPr/>
          <p:nvPr/>
        </p:nvSpPr>
        <p:spPr>
          <a:xfrm>
            <a:off x="2053970" y="37754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48" name="그룹 947"/>
          <p:cNvGrpSpPr/>
          <p:nvPr/>
        </p:nvGrpSpPr>
        <p:grpSpPr>
          <a:xfrm>
            <a:off x="1735602" y="4035603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4" name="TextBox 1303"/>
          <p:cNvSpPr txBox="1"/>
          <p:nvPr/>
        </p:nvSpPr>
        <p:spPr>
          <a:xfrm>
            <a:off x="815563" y="5412765"/>
            <a:ext cx="339422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있거나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</p:txBody>
      </p:sp>
      <p:sp>
        <p:nvSpPr>
          <p:cNvPr id="1306" name="모서리가 둥근 직사각형 1305"/>
          <p:cNvSpPr/>
          <p:nvPr/>
        </p:nvSpPr>
        <p:spPr>
          <a:xfrm>
            <a:off x="3571237" y="5837193"/>
            <a:ext cx="59531" cy="97408"/>
          </a:xfrm>
          <a:prstGeom prst="roundRect">
            <a:avLst>
              <a:gd name="adj" fmla="val 48667"/>
            </a:avLst>
          </a:prstGeom>
          <a:solidFill>
            <a:schemeClr val="tx1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7" name="TextBox 2196"/>
          <p:cNvSpPr txBox="1"/>
          <p:nvPr/>
        </p:nvSpPr>
        <p:spPr>
          <a:xfrm>
            <a:off x="4949536" y="966783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2198" name="TextBox 2197"/>
          <p:cNvSpPr txBox="1"/>
          <p:nvPr/>
        </p:nvSpPr>
        <p:spPr>
          <a:xfrm>
            <a:off x="4494849" y="966783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200" name="직선 연결선 2199"/>
          <p:cNvCxnSpPr/>
          <p:nvPr/>
        </p:nvCxnSpPr>
        <p:spPr>
          <a:xfrm>
            <a:off x="4571947" y="216624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1" name="TextBox 2200"/>
          <p:cNvSpPr txBox="1"/>
          <p:nvPr/>
        </p:nvSpPr>
        <p:spPr>
          <a:xfrm>
            <a:off x="4582243" y="1175977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202" name="직선 연결선 2201"/>
          <p:cNvCxnSpPr/>
          <p:nvPr/>
        </p:nvCxnSpPr>
        <p:spPr>
          <a:xfrm>
            <a:off x="4570032" y="123043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13" name="그룹 2212"/>
          <p:cNvGrpSpPr/>
          <p:nvPr/>
        </p:nvGrpSpPr>
        <p:grpSpPr>
          <a:xfrm>
            <a:off x="4949716" y="1277743"/>
            <a:ext cx="696763" cy="100804"/>
            <a:chOff x="3538538" y="1077915"/>
            <a:chExt cx="696763" cy="100804"/>
          </a:xfrm>
        </p:grpSpPr>
        <p:sp>
          <p:nvSpPr>
            <p:cNvPr id="3014" name="모서리가 둥근 직사각형 30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5" name="모서리가 둥근 직사각형 30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6" name="모서리가 둥근 직사각형 30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7" name="모서리가 둥근 직사각형 30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8" name="모서리가 둥근 직사각형 301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4" name="그룹 2213"/>
          <p:cNvGrpSpPr/>
          <p:nvPr/>
        </p:nvGrpSpPr>
        <p:grpSpPr>
          <a:xfrm>
            <a:off x="4949716" y="1464971"/>
            <a:ext cx="696763" cy="100804"/>
            <a:chOff x="3538538" y="1077915"/>
            <a:chExt cx="696763" cy="100804"/>
          </a:xfrm>
        </p:grpSpPr>
        <p:sp>
          <p:nvSpPr>
            <p:cNvPr id="3009" name="모서리가 둥근 직사각형 30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0" name="모서리가 둥근 직사각형 30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1" name="모서리가 둥근 직사각형 30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2" name="모서리가 둥근 직사각형 301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3" name="모서리가 둥근 직사각형 301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5" name="그룹 2214"/>
          <p:cNvGrpSpPr/>
          <p:nvPr/>
        </p:nvGrpSpPr>
        <p:grpSpPr>
          <a:xfrm>
            <a:off x="4949716" y="1650483"/>
            <a:ext cx="696763" cy="100804"/>
            <a:chOff x="3538538" y="1077915"/>
            <a:chExt cx="696763" cy="100804"/>
          </a:xfrm>
        </p:grpSpPr>
        <p:sp>
          <p:nvSpPr>
            <p:cNvPr id="3004" name="모서리가 둥근 직사각형 300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5" name="모서리가 둥근 직사각형 300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6" name="모서리가 둥근 직사각형 300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7" name="모서리가 둥근 직사각형 300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8" name="모서리가 둥근 직사각형 300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6" name="그룹 2215"/>
          <p:cNvGrpSpPr/>
          <p:nvPr/>
        </p:nvGrpSpPr>
        <p:grpSpPr>
          <a:xfrm>
            <a:off x="4949716" y="1837711"/>
            <a:ext cx="696763" cy="100804"/>
            <a:chOff x="3538538" y="1077915"/>
            <a:chExt cx="696763" cy="100804"/>
          </a:xfrm>
        </p:grpSpPr>
        <p:sp>
          <p:nvSpPr>
            <p:cNvPr id="2999" name="모서리가 둥근 직사각형 299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0" name="모서리가 둥근 직사각형 299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1" name="모서리가 둥근 직사각형 300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2" name="모서리가 둥근 직사각형 300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3" name="모서리가 둥근 직사각형 300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7" name="그룹 2216"/>
          <p:cNvGrpSpPr/>
          <p:nvPr/>
        </p:nvGrpSpPr>
        <p:grpSpPr>
          <a:xfrm>
            <a:off x="4949716" y="2032751"/>
            <a:ext cx="696763" cy="100804"/>
            <a:chOff x="3538538" y="1077915"/>
            <a:chExt cx="696763" cy="100804"/>
          </a:xfrm>
        </p:grpSpPr>
        <p:sp>
          <p:nvSpPr>
            <p:cNvPr id="2994" name="모서리가 둥근 직사각형 299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5" name="모서리가 둥근 직사각형 299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6" name="모서리가 둥근 직사각형 299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7" name="모서리가 둥근 직사각형 299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8" name="모서리가 둥근 직사각형 299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8" name="그룹 2217"/>
          <p:cNvGrpSpPr/>
          <p:nvPr/>
        </p:nvGrpSpPr>
        <p:grpSpPr>
          <a:xfrm>
            <a:off x="4949716" y="2213629"/>
            <a:ext cx="696763" cy="100804"/>
            <a:chOff x="3538538" y="1077915"/>
            <a:chExt cx="696763" cy="100804"/>
          </a:xfrm>
        </p:grpSpPr>
        <p:sp>
          <p:nvSpPr>
            <p:cNvPr id="2989" name="모서리가 둥근 직사각형 29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0" name="모서리가 둥근 직사각형 29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1" name="모서리가 둥근 직사각형 29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2" name="모서리가 둥근 직사각형 299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3" name="모서리가 둥근 직사각형 299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9" name="그룹 2218"/>
          <p:cNvGrpSpPr/>
          <p:nvPr/>
        </p:nvGrpSpPr>
        <p:grpSpPr>
          <a:xfrm>
            <a:off x="4949716" y="2398920"/>
            <a:ext cx="696763" cy="100804"/>
            <a:chOff x="3538538" y="1077915"/>
            <a:chExt cx="696763" cy="100804"/>
          </a:xfrm>
        </p:grpSpPr>
        <p:sp>
          <p:nvSpPr>
            <p:cNvPr id="2984" name="모서리가 둥근 직사각형 29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5" name="모서리가 둥근 직사각형 29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6" name="모서리가 둥근 직사각형 29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7" name="모서리가 둥근 직사각형 298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8" name="모서리가 둥근 직사각형 298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20" name="그룹 2219"/>
          <p:cNvGrpSpPr/>
          <p:nvPr/>
        </p:nvGrpSpPr>
        <p:grpSpPr>
          <a:xfrm>
            <a:off x="4949716" y="2586590"/>
            <a:ext cx="696763" cy="100804"/>
            <a:chOff x="3538538" y="1077915"/>
            <a:chExt cx="696763" cy="100804"/>
          </a:xfrm>
        </p:grpSpPr>
        <p:sp>
          <p:nvSpPr>
            <p:cNvPr id="2979" name="모서리가 둥근 직사각형 297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0" name="모서리가 둥근 직사각형 297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1" name="모서리가 둥근 직사각형 298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2" name="모서리가 둥근 직사각형 298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3" name="모서리가 둥근 직사각형 298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21" name="그룹 2220"/>
          <p:cNvGrpSpPr/>
          <p:nvPr/>
        </p:nvGrpSpPr>
        <p:grpSpPr>
          <a:xfrm>
            <a:off x="4949218" y="2777208"/>
            <a:ext cx="696763" cy="100804"/>
            <a:chOff x="3538538" y="1077915"/>
            <a:chExt cx="696763" cy="100804"/>
          </a:xfrm>
        </p:grpSpPr>
        <p:sp>
          <p:nvSpPr>
            <p:cNvPr id="2974" name="모서리가 둥근 직사각형 297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5" name="모서리가 둥근 직사각형 297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6" name="모서리가 둥근 직사각형 297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7" name="모서리가 둥근 직사각형 297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8" name="모서리가 둥근 직사각형 297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22" name="그룹 2221"/>
          <p:cNvGrpSpPr/>
          <p:nvPr/>
        </p:nvGrpSpPr>
        <p:grpSpPr>
          <a:xfrm>
            <a:off x="4949218" y="2962499"/>
            <a:ext cx="696763" cy="100804"/>
            <a:chOff x="3538538" y="1077915"/>
            <a:chExt cx="696763" cy="100804"/>
          </a:xfrm>
        </p:grpSpPr>
        <p:sp>
          <p:nvSpPr>
            <p:cNvPr id="2969" name="모서리가 둥근 직사각형 29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0" name="모서리가 둥근 직사각형 29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1" name="모서리가 둥근 직사각형 29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2" name="모서리가 둥근 직사각형 297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3" name="모서리가 둥근 직사각형 297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07" name="TextBox 2206"/>
          <p:cNvSpPr txBox="1"/>
          <p:nvPr/>
        </p:nvSpPr>
        <p:spPr>
          <a:xfrm>
            <a:off x="4582097" y="2118297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19" name="TextBox 3018"/>
          <p:cNvSpPr txBox="1"/>
          <p:nvPr/>
        </p:nvSpPr>
        <p:spPr>
          <a:xfrm>
            <a:off x="6320187" y="966783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3020" name="TextBox 3019"/>
          <p:cNvSpPr txBox="1"/>
          <p:nvPr/>
        </p:nvSpPr>
        <p:spPr>
          <a:xfrm>
            <a:off x="5865500" y="966783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3022" name="직선 연결선 3021"/>
          <p:cNvCxnSpPr/>
          <p:nvPr/>
        </p:nvCxnSpPr>
        <p:spPr>
          <a:xfrm>
            <a:off x="5942598" y="21757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23" name="직선 연결선 3022"/>
          <p:cNvCxnSpPr/>
          <p:nvPr/>
        </p:nvCxnSpPr>
        <p:spPr>
          <a:xfrm>
            <a:off x="5940683" y="123043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28" name="그룹 3027"/>
          <p:cNvGrpSpPr/>
          <p:nvPr/>
        </p:nvGrpSpPr>
        <p:grpSpPr>
          <a:xfrm>
            <a:off x="6320367" y="1277743"/>
            <a:ext cx="696763" cy="100804"/>
            <a:chOff x="3538538" y="1077915"/>
            <a:chExt cx="696763" cy="100804"/>
          </a:xfrm>
        </p:grpSpPr>
        <p:sp>
          <p:nvSpPr>
            <p:cNvPr id="3203" name="모서리가 둥근 직사각형 32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4" name="모서리가 둥근 직사각형 32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5" name="모서리가 둥근 직사각형 32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6" name="모서리가 둥근 직사각형 32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7" name="모서리가 둥근 직사각형 32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29" name="그룹 3028"/>
          <p:cNvGrpSpPr/>
          <p:nvPr/>
        </p:nvGrpSpPr>
        <p:grpSpPr>
          <a:xfrm>
            <a:off x="6320367" y="1464971"/>
            <a:ext cx="696763" cy="100804"/>
            <a:chOff x="3538538" y="1077915"/>
            <a:chExt cx="696763" cy="100804"/>
          </a:xfrm>
        </p:grpSpPr>
        <p:sp>
          <p:nvSpPr>
            <p:cNvPr id="3198" name="모서리가 둥근 직사각형 31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9" name="모서리가 둥근 직사각형 31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0" name="모서리가 둥근 직사각형 31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1" name="모서리가 둥근 직사각형 32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2" name="모서리가 둥근 직사각형 32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0" name="그룹 3029"/>
          <p:cNvGrpSpPr/>
          <p:nvPr/>
        </p:nvGrpSpPr>
        <p:grpSpPr>
          <a:xfrm>
            <a:off x="6320367" y="1650483"/>
            <a:ext cx="696763" cy="100804"/>
            <a:chOff x="3538538" y="1077915"/>
            <a:chExt cx="696763" cy="100804"/>
          </a:xfrm>
        </p:grpSpPr>
        <p:sp>
          <p:nvSpPr>
            <p:cNvPr id="3193" name="모서리가 둥근 직사각형 31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4" name="모서리가 둥근 직사각형 31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5" name="모서리가 둥근 직사각형 31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6" name="모서리가 둥근 직사각형 31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7" name="모서리가 둥근 직사각형 31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1" name="그룹 3030"/>
          <p:cNvGrpSpPr/>
          <p:nvPr/>
        </p:nvGrpSpPr>
        <p:grpSpPr>
          <a:xfrm>
            <a:off x="6320367" y="1837711"/>
            <a:ext cx="696763" cy="100804"/>
            <a:chOff x="3538538" y="1077915"/>
            <a:chExt cx="696763" cy="100804"/>
          </a:xfrm>
        </p:grpSpPr>
        <p:sp>
          <p:nvSpPr>
            <p:cNvPr id="3188" name="모서리가 둥근 직사각형 31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9" name="모서리가 둥근 직사각형 31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0" name="모서리가 둥근 직사각형 31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1" name="모서리가 둥근 직사각형 31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2" name="모서리가 둥근 직사각형 319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2" name="그룹 3031"/>
          <p:cNvGrpSpPr/>
          <p:nvPr/>
        </p:nvGrpSpPr>
        <p:grpSpPr>
          <a:xfrm>
            <a:off x="6320367" y="2026401"/>
            <a:ext cx="696763" cy="100804"/>
            <a:chOff x="3538538" y="1077915"/>
            <a:chExt cx="696763" cy="100804"/>
          </a:xfrm>
        </p:grpSpPr>
        <p:sp>
          <p:nvSpPr>
            <p:cNvPr id="3183" name="모서리가 둥근 직사각형 31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4" name="모서리가 둥근 직사각형 31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5" name="모서리가 둥근 직사각형 31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6" name="모서리가 둥근 직사각형 318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7" name="모서리가 둥근 직사각형 318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3" name="그룹 3032"/>
          <p:cNvGrpSpPr/>
          <p:nvPr/>
        </p:nvGrpSpPr>
        <p:grpSpPr>
          <a:xfrm>
            <a:off x="6320367" y="2213629"/>
            <a:ext cx="696763" cy="100804"/>
            <a:chOff x="3538538" y="1077915"/>
            <a:chExt cx="696763" cy="100804"/>
          </a:xfrm>
        </p:grpSpPr>
        <p:sp>
          <p:nvSpPr>
            <p:cNvPr id="3178" name="모서리가 둥근 직사각형 31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9" name="모서리가 둥근 직사각형 31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0" name="모서리가 둥근 직사각형 31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1" name="모서리가 둥근 직사각형 318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2" name="모서리가 둥근 직사각형 318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4" name="그룹 3033"/>
          <p:cNvGrpSpPr/>
          <p:nvPr/>
        </p:nvGrpSpPr>
        <p:grpSpPr>
          <a:xfrm>
            <a:off x="6320367" y="2398920"/>
            <a:ext cx="696763" cy="100804"/>
            <a:chOff x="3538538" y="1077915"/>
            <a:chExt cx="696763" cy="100804"/>
          </a:xfrm>
        </p:grpSpPr>
        <p:sp>
          <p:nvSpPr>
            <p:cNvPr id="3173" name="모서리가 둥근 직사각형 317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4" name="모서리가 둥근 직사각형 317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5" name="모서리가 둥근 직사각형 317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6" name="모서리가 둥근 직사각형 317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7" name="모서리가 둥근 직사각형 317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5" name="그룹 3034"/>
          <p:cNvGrpSpPr/>
          <p:nvPr/>
        </p:nvGrpSpPr>
        <p:grpSpPr>
          <a:xfrm>
            <a:off x="6320367" y="2586590"/>
            <a:ext cx="696763" cy="100804"/>
            <a:chOff x="3538538" y="1077915"/>
            <a:chExt cx="696763" cy="100804"/>
          </a:xfrm>
        </p:grpSpPr>
        <p:sp>
          <p:nvSpPr>
            <p:cNvPr id="3168" name="모서리가 둥근 직사각형 316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9" name="모서리가 둥근 직사각형 316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0" name="모서리가 둥근 직사각형 316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1" name="모서리가 둥근 직사각형 317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2" name="모서리가 둥근 직사각형 317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6" name="그룹 3035"/>
          <p:cNvGrpSpPr/>
          <p:nvPr/>
        </p:nvGrpSpPr>
        <p:grpSpPr>
          <a:xfrm>
            <a:off x="6319869" y="2777208"/>
            <a:ext cx="696763" cy="100804"/>
            <a:chOff x="3538538" y="1077915"/>
            <a:chExt cx="696763" cy="100804"/>
          </a:xfrm>
        </p:grpSpPr>
        <p:sp>
          <p:nvSpPr>
            <p:cNvPr id="3163" name="모서리가 둥근 직사각형 316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4" name="모서리가 둥근 직사각형 316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5" name="모서리가 둥근 직사각형 316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6" name="모서리가 둥근 직사각형 316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7" name="모서리가 둥근 직사각형 316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7" name="그룹 3036"/>
          <p:cNvGrpSpPr/>
          <p:nvPr/>
        </p:nvGrpSpPr>
        <p:grpSpPr>
          <a:xfrm>
            <a:off x="6319869" y="2962499"/>
            <a:ext cx="696763" cy="100804"/>
            <a:chOff x="3538538" y="1077915"/>
            <a:chExt cx="696763" cy="100804"/>
          </a:xfrm>
        </p:grpSpPr>
        <p:sp>
          <p:nvSpPr>
            <p:cNvPr id="3158" name="모서리가 둥근 직사각형 31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59" name="모서리가 둥근 직사각형 31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0" name="모서리가 둥근 직사각형 31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1" name="모서리가 둥근 직사각형 31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2" name="모서리가 둥근 직사각형 31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210" name="TextBox 3209"/>
          <p:cNvSpPr txBox="1"/>
          <p:nvPr/>
        </p:nvSpPr>
        <p:spPr>
          <a:xfrm>
            <a:off x="7700141" y="966783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3211" name="TextBox 3210"/>
          <p:cNvSpPr txBox="1"/>
          <p:nvPr/>
        </p:nvSpPr>
        <p:spPr>
          <a:xfrm>
            <a:off x="7245454" y="966783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grpSp>
        <p:nvGrpSpPr>
          <p:cNvPr id="12" name="그룹 11"/>
          <p:cNvGrpSpPr/>
          <p:nvPr/>
        </p:nvGrpSpPr>
        <p:grpSpPr>
          <a:xfrm>
            <a:off x="4870129" y="899533"/>
            <a:ext cx="2736304" cy="2271841"/>
            <a:chOff x="3300254" y="323564"/>
            <a:chExt cx="2736304" cy="5985756"/>
          </a:xfrm>
        </p:grpSpPr>
        <p:cxnSp>
          <p:nvCxnSpPr>
            <p:cNvPr id="2199" name="직선 연결선 2198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1" name="직선 연결선 3020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2" name="직선 연결선 3211"/>
            <p:cNvCxnSpPr/>
            <p:nvPr/>
          </p:nvCxnSpPr>
          <p:spPr>
            <a:xfrm>
              <a:off x="6036558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213" name="직선 연결선 3212"/>
          <p:cNvCxnSpPr/>
          <p:nvPr/>
        </p:nvCxnSpPr>
        <p:spPr>
          <a:xfrm>
            <a:off x="7322552" y="21757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4" name="직선 연결선 3213"/>
          <p:cNvCxnSpPr/>
          <p:nvPr/>
        </p:nvCxnSpPr>
        <p:spPr>
          <a:xfrm>
            <a:off x="7320637" y="123043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9"/>
          <p:cNvGrpSpPr/>
          <p:nvPr/>
        </p:nvGrpSpPr>
        <p:grpSpPr>
          <a:xfrm>
            <a:off x="4572547" y="894775"/>
            <a:ext cx="3894544" cy="2276600"/>
            <a:chOff x="3002672" y="318805"/>
            <a:chExt cx="3894544" cy="5990515"/>
          </a:xfrm>
        </p:grpSpPr>
        <p:sp>
          <p:nvSpPr>
            <p:cNvPr id="2203" name="모서리가 둥근 직사각형 2202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4" name="모서리가 둥근 직사각형 3023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5" name="모서리가 둥근 직사각형 3214"/>
            <p:cNvSpPr/>
            <p:nvPr/>
          </p:nvSpPr>
          <p:spPr>
            <a:xfrm>
              <a:off x="5738976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219" name="모서리가 둥근 직사각형 3218"/>
          <p:cNvSpPr/>
          <p:nvPr/>
        </p:nvSpPr>
        <p:spPr>
          <a:xfrm>
            <a:off x="7700321" y="12811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0" name="모서리가 둥근 직사각형 3219"/>
          <p:cNvSpPr/>
          <p:nvPr/>
        </p:nvSpPr>
        <p:spPr>
          <a:xfrm>
            <a:off x="7862247" y="12801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1" name="모서리가 둥근 직사각형 3220"/>
          <p:cNvSpPr/>
          <p:nvPr/>
        </p:nvSpPr>
        <p:spPr>
          <a:xfrm>
            <a:off x="8019407" y="12787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2" name="모서리가 둥근 직사각형 3221"/>
          <p:cNvSpPr/>
          <p:nvPr/>
        </p:nvSpPr>
        <p:spPr>
          <a:xfrm>
            <a:off x="8178950" y="12777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3" name="모서리가 둥근 직사각형 3222"/>
          <p:cNvSpPr/>
          <p:nvPr/>
        </p:nvSpPr>
        <p:spPr>
          <a:xfrm>
            <a:off x="8337553" y="12781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5" name="모서리가 둥근 직사각형 3224"/>
          <p:cNvSpPr/>
          <p:nvPr/>
        </p:nvSpPr>
        <p:spPr>
          <a:xfrm>
            <a:off x="7700321" y="14683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6" name="모서리가 둥근 직사각형 3225"/>
          <p:cNvSpPr/>
          <p:nvPr/>
        </p:nvSpPr>
        <p:spPr>
          <a:xfrm>
            <a:off x="7862247" y="14673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7" name="모서리가 둥근 직사각형 3226"/>
          <p:cNvSpPr/>
          <p:nvPr/>
        </p:nvSpPr>
        <p:spPr>
          <a:xfrm>
            <a:off x="8019407" y="14659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8" name="모서리가 둥근 직사각형 3227"/>
          <p:cNvSpPr/>
          <p:nvPr/>
        </p:nvSpPr>
        <p:spPr>
          <a:xfrm>
            <a:off x="8178950" y="14649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9" name="모서리가 둥근 직사각형 3228"/>
          <p:cNvSpPr/>
          <p:nvPr/>
        </p:nvSpPr>
        <p:spPr>
          <a:xfrm>
            <a:off x="8337553" y="1465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1" name="모서리가 둥근 직사각형 3230"/>
          <p:cNvSpPr/>
          <p:nvPr/>
        </p:nvSpPr>
        <p:spPr>
          <a:xfrm>
            <a:off x="7700321" y="16538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2" name="모서리가 둥근 직사각형 3231"/>
          <p:cNvSpPr/>
          <p:nvPr/>
        </p:nvSpPr>
        <p:spPr>
          <a:xfrm>
            <a:off x="7862247" y="16528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3" name="모서리가 둥근 직사각형 3232"/>
          <p:cNvSpPr/>
          <p:nvPr/>
        </p:nvSpPr>
        <p:spPr>
          <a:xfrm>
            <a:off x="8019407" y="16514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4" name="모서리가 둥근 직사각형 3233"/>
          <p:cNvSpPr/>
          <p:nvPr/>
        </p:nvSpPr>
        <p:spPr>
          <a:xfrm>
            <a:off x="8178950" y="16504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5" name="모서리가 둥근 직사각형 3234"/>
          <p:cNvSpPr/>
          <p:nvPr/>
        </p:nvSpPr>
        <p:spPr>
          <a:xfrm>
            <a:off x="8337553" y="16509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7" name="모서리가 둥근 직사각형 3236"/>
          <p:cNvSpPr/>
          <p:nvPr/>
        </p:nvSpPr>
        <p:spPr>
          <a:xfrm>
            <a:off x="7700321" y="18411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8" name="모서리가 둥근 직사각형 3237"/>
          <p:cNvSpPr/>
          <p:nvPr/>
        </p:nvSpPr>
        <p:spPr>
          <a:xfrm>
            <a:off x="7862247" y="18400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9" name="모서리가 둥근 직사각형 3238"/>
          <p:cNvSpPr/>
          <p:nvPr/>
        </p:nvSpPr>
        <p:spPr>
          <a:xfrm>
            <a:off x="8019407" y="18387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0" name="모서리가 둥근 직사각형 3239"/>
          <p:cNvSpPr/>
          <p:nvPr/>
        </p:nvSpPr>
        <p:spPr>
          <a:xfrm>
            <a:off x="8178950" y="1837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1" name="모서리가 둥근 직사각형 3240"/>
          <p:cNvSpPr/>
          <p:nvPr/>
        </p:nvSpPr>
        <p:spPr>
          <a:xfrm>
            <a:off x="8337553" y="18381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3" name="모서리가 둥근 직사각형 3242"/>
          <p:cNvSpPr/>
          <p:nvPr/>
        </p:nvSpPr>
        <p:spPr>
          <a:xfrm>
            <a:off x="7700321" y="20297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4" name="모서리가 둥근 직사각형 3243"/>
          <p:cNvSpPr/>
          <p:nvPr/>
        </p:nvSpPr>
        <p:spPr>
          <a:xfrm>
            <a:off x="7862247" y="2028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5" name="모서리가 둥근 직사각형 3244"/>
          <p:cNvSpPr/>
          <p:nvPr/>
        </p:nvSpPr>
        <p:spPr>
          <a:xfrm>
            <a:off x="8019407" y="20274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6" name="모서리가 둥근 직사각형 3245"/>
          <p:cNvSpPr/>
          <p:nvPr/>
        </p:nvSpPr>
        <p:spPr>
          <a:xfrm>
            <a:off x="8178950" y="2026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7" name="모서리가 둥근 직사각형 3246"/>
          <p:cNvSpPr/>
          <p:nvPr/>
        </p:nvSpPr>
        <p:spPr>
          <a:xfrm>
            <a:off x="8337553" y="20268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9" name="모서리가 둥근 직사각형 3248"/>
          <p:cNvSpPr/>
          <p:nvPr/>
        </p:nvSpPr>
        <p:spPr>
          <a:xfrm>
            <a:off x="7700321" y="22170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0" name="모서리가 둥근 직사각형 3249"/>
          <p:cNvSpPr/>
          <p:nvPr/>
        </p:nvSpPr>
        <p:spPr>
          <a:xfrm>
            <a:off x="7862247" y="22160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1" name="모서리가 둥근 직사각형 3250"/>
          <p:cNvSpPr/>
          <p:nvPr/>
        </p:nvSpPr>
        <p:spPr>
          <a:xfrm>
            <a:off x="8019407" y="22146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2" name="모서리가 둥근 직사각형 3251"/>
          <p:cNvSpPr/>
          <p:nvPr/>
        </p:nvSpPr>
        <p:spPr>
          <a:xfrm>
            <a:off x="8178950" y="22136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3" name="모서리가 둥근 직사각형 3252"/>
          <p:cNvSpPr/>
          <p:nvPr/>
        </p:nvSpPr>
        <p:spPr>
          <a:xfrm>
            <a:off x="8337553" y="22140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5" name="모서리가 둥근 직사각형 3254"/>
          <p:cNvSpPr/>
          <p:nvPr/>
        </p:nvSpPr>
        <p:spPr>
          <a:xfrm>
            <a:off x="7700321" y="2402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6" name="모서리가 둥근 직사각형 3255"/>
          <p:cNvSpPr/>
          <p:nvPr/>
        </p:nvSpPr>
        <p:spPr>
          <a:xfrm>
            <a:off x="7862247" y="24012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7" name="모서리가 둥근 직사각형 3256"/>
          <p:cNvSpPr/>
          <p:nvPr/>
        </p:nvSpPr>
        <p:spPr>
          <a:xfrm>
            <a:off x="8019407" y="23999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8" name="모서리가 둥근 직사각형 3257"/>
          <p:cNvSpPr/>
          <p:nvPr/>
        </p:nvSpPr>
        <p:spPr>
          <a:xfrm>
            <a:off x="8178950" y="23989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9" name="모서리가 둥근 직사각형 3258"/>
          <p:cNvSpPr/>
          <p:nvPr/>
        </p:nvSpPr>
        <p:spPr>
          <a:xfrm>
            <a:off x="8337553" y="23993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1" name="모서리가 둥근 직사각형 3260"/>
          <p:cNvSpPr/>
          <p:nvPr/>
        </p:nvSpPr>
        <p:spPr>
          <a:xfrm>
            <a:off x="7700321" y="25899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2" name="모서리가 둥근 직사각형 3261"/>
          <p:cNvSpPr/>
          <p:nvPr/>
        </p:nvSpPr>
        <p:spPr>
          <a:xfrm>
            <a:off x="7862247" y="25889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3" name="모서리가 둥근 직사각형 3262"/>
          <p:cNvSpPr/>
          <p:nvPr/>
        </p:nvSpPr>
        <p:spPr>
          <a:xfrm>
            <a:off x="8019407" y="25876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4" name="모서리가 둥근 직사각형 3263"/>
          <p:cNvSpPr/>
          <p:nvPr/>
        </p:nvSpPr>
        <p:spPr>
          <a:xfrm>
            <a:off x="8178950" y="25865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5" name="모서리가 둥근 직사각형 3264"/>
          <p:cNvSpPr/>
          <p:nvPr/>
        </p:nvSpPr>
        <p:spPr>
          <a:xfrm>
            <a:off x="8337553" y="2587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7" name="모서리가 둥근 직사각형 3266"/>
          <p:cNvSpPr/>
          <p:nvPr/>
        </p:nvSpPr>
        <p:spPr>
          <a:xfrm>
            <a:off x="7699823" y="27806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8" name="모서리가 둥근 직사각형 3267"/>
          <p:cNvSpPr/>
          <p:nvPr/>
        </p:nvSpPr>
        <p:spPr>
          <a:xfrm>
            <a:off x="7861749" y="27795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9" name="모서리가 둥근 직사각형 3268"/>
          <p:cNvSpPr/>
          <p:nvPr/>
        </p:nvSpPr>
        <p:spPr>
          <a:xfrm>
            <a:off x="8018909" y="27782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0" name="모서리가 둥근 직사각형 3269"/>
          <p:cNvSpPr/>
          <p:nvPr/>
        </p:nvSpPr>
        <p:spPr>
          <a:xfrm>
            <a:off x="8178452" y="27772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1" name="모서리가 둥근 직사각형 3270"/>
          <p:cNvSpPr/>
          <p:nvPr/>
        </p:nvSpPr>
        <p:spPr>
          <a:xfrm>
            <a:off x="8337055" y="27776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3" name="모서리가 둥근 직사각형 3272"/>
          <p:cNvSpPr/>
          <p:nvPr/>
        </p:nvSpPr>
        <p:spPr>
          <a:xfrm>
            <a:off x="7699823" y="29658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4" name="모서리가 둥근 직사각형 3273"/>
          <p:cNvSpPr/>
          <p:nvPr/>
        </p:nvSpPr>
        <p:spPr>
          <a:xfrm>
            <a:off x="7861749" y="29648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5" name="모서리가 둥근 직사각형 3274"/>
          <p:cNvSpPr/>
          <p:nvPr/>
        </p:nvSpPr>
        <p:spPr>
          <a:xfrm>
            <a:off x="8018909" y="29635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6" name="모서리가 둥근 직사각형 3275"/>
          <p:cNvSpPr/>
          <p:nvPr/>
        </p:nvSpPr>
        <p:spPr>
          <a:xfrm>
            <a:off x="8178452" y="29624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7" name="모서리가 둥근 직사각형 3276"/>
          <p:cNvSpPr/>
          <p:nvPr/>
        </p:nvSpPr>
        <p:spPr>
          <a:xfrm>
            <a:off x="8337055" y="29629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0" name="TextBox 3399"/>
          <p:cNvSpPr txBox="1"/>
          <p:nvPr/>
        </p:nvSpPr>
        <p:spPr>
          <a:xfrm>
            <a:off x="5927016" y="1188916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1" name="TextBox 3400"/>
          <p:cNvSpPr txBox="1"/>
          <p:nvPr/>
        </p:nvSpPr>
        <p:spPr>
          <a:xfrm>
            <a:off x="5926870" y="2118297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5" name="TextBox 3404"/>
          <p:cNvSpPr txBox="1"/>
          <p:nvPr/>
        </p:nvSpPr>
        <p:spPr>
          <a:xfrm>
            <a:off x="7315596" y="118460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6" name="TextBox 3405"/>
          <p:cNvSpPr txBox="1"/>
          <p:nvPr/>
        </p:nvSpPr>
        <p:spPr>
          <a:xfrm>
            <a:off x="7315450" y="212692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3" name="TextBox 422"/>
          <p:cNvSpPr txBox="1"/>
          <p:nvPr/>
        </p:nvSpPr>
        <p:spPr>
          <a:xfrm>
            <a:off x="1264193" y="262558"/>
            <a:ext cx="67131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초등 </a:t>
            </a:r>
            <a:r>
              <a:rPr lang="en-US" altLang="ko-KR" sz="2400" dirty="0" err="1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Tosel</a:t>
            </a:r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시험  </a:t>
            </a:r>
            <a:r>
              <a:rPr lang="en-US" altLang="ko-KR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(</a:t>
            </a:r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초</a:t>
            </a:r>
            <a:r>
              <a:rPr lang="en-US" altLang="ko-KR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3~</a:t>
            </a:r>
            <a:r>
              <a:rPr lang="ko-KR" altLang="en-US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초</a:t>
            </a:r>
            <a:r>
              <a:rPr lang="en-US" altLang="ko-KR" sz="24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5)   </a:t>
            </a:r>
            <a:endParaRPr lang="ko-KR" altLang="en-US" sz="24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424" name="TextBox 423"/>
          <p:cNvSpPr txBox="1"/>
          <p:nvPr/>
        </p:nvSpPr>
        <p:spPr>
          <a:xfrm>
            <a:off x="4949536" y="3836688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425" name="TextBox 424"/>
          <p:cNvSpPr txBox="1"/>
          <p:nvPr/>
        </p:nvSpPr>
        <p:spPr>
          <a:xfrm>
            <a:off x="4494849" y="3836688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426" name="직선 연결선 425"/>
          <p:cNvCxnSpPr/>
          <p:nvPr/>
        </p:nvCxnSpPr>
        <p:spPr>
          <a:xfrm>
            <a:off x="4571947" y="504048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7" name="TextBox 426"/>
          <p:cNvSpPr txBox="1"/>
          <p:nvPr/>
        </p:nvSpPr>
        <p:spPr>
          <a:xfrm>
            <a:off x="4582243" y="4045882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28" name="직선 연결선 427"/>
          <p:cNvCxnSpPr/>
          <p:nvPr/>
        </p:nvCxnSpPr>
        <p:spPr>
          <a:xfrm>
            <a:off x="4570032" y="410033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9" name="그룹 428"/>
          <p:cNvGrpSpPr/>
          <p:nvPr/>
        </p:nvGrpSpPr>
        <p:grpSpPr>
          <a:xfrm>
            <a:off x="4949716" y="4147648"/>
            <a:ext cx="696763" cy="100804"/>
            <a:chOff x="3538538" y="1077915"/>
            <a:chExt cx="696763" cy="100804"/>
          </a:xfrm>
        </p:grpSpPr>
        <p:sp>
          <p:nvSpPr>
            <p:cNvPr id="430" name="모서리가 둥근 직사각형 42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1" name="모서리가 둥근 직사각형 43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2" name="모서리가 둥근 직사각형 43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3" name="모서리가 둥근 직사각형 43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4" name="모서리가 둥근 직사각형 43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35" name="그룹 434"/>
          <p:cNvGrpSpPr/>
          <p:nvPr/>
        </p:nvGrpSpPr>
        <p:grpSpPr>
          <a:xfrm>
            <a:off x="4949716" y="4334876"/>
            <a:ext cx="696763" cy="100804"/>
            <a:chOff x="3538538" y="1077915"/>
            <a:chExt cx="696763" cy="100804"/>
          </a:xfrm>
        </p:grpSpPr>
        <p:sp>
          <p:nvSpPr>
            <p:cNvPr id="436" name="모서리가 둥근 직사각형 43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7" name="모서리가 둥근 직사각형 43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8" name="모서리가 둥근 직사각형 43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9" name="모서리가 둥근 직사각형 43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0" name="모서리가 둥근 직사각형 43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41" name="그룹 440"/>
          <p:cNvGrpSpPr/>
          <p:nvPr/>
        </p:nvGrpSpPr>
        <p:grpSpPr>
          <a:xfrm>
            <a:off x="4949716" y="4520388"/>
            <a:ext cx="696763" cy="100804"/>
            <a:chOff x="3538538" y="1077915"/>
            <a:chExt cx="696763" cy="100804"/>
          </a:xfrm>
        </p:grpSpPr>
        <p:sp>
          <p:nvSpPr>
            <p:cNvPr id="442" name="모서리가 둥근 직사각형 44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3" name="모서리가 둥근 직사각형 44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4" name="모서리가 둥근 직사각형 44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5" name="모서리가 둥근 직사각형 44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6" name="모서리가 둥근 직사각형 44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47" name="그룹 446"/>
          <p:cNvGrpSpPr/>
          <p:nvPr/>
        </p:nvGrpSpPr>
        <p:grpSpPr>
          <a:xfrm>
            <a:off x="4949716" y="4707616"/>
            <a:ext cx="696763" cy="100804"/>
            <a:chOff x="3538538" y="1077915"/>
            <a:chExt cx="696763" cy="100804"/>
          </a:xfrm>
        </p:grpSpPr>
        <p:sp>
          <p:nvSpPr>
            <p:cNvPr id="448" name="모서리가 둥근 직사각형 44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9" name="모서리가 둥근 직사각형 44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0" name="모서리가 둥근 직사각형 44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1" name="모서리가 둥근 직사각형 45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2" name="모서리가 둥근 직사각형 45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3" name="그룹 452"/>
          <p:cNvGrpSpPr/>
          <p:nvPr/>
        </p:nvGrpSpPr>
        <p:grpSpPr>
          <a:xfrm>
            <a:off x="4949716" y="4902656"/>
            <a:ext cx="696763" cy="100804"/>
            <a:chOff x="3538538" y="1077915"/>
            <a:chExt cx="696763" cy="100804"/>
          </a:xfrm>
        </p:grpSpPr>
        <p:sp>
          <p:nvSpPr>
            <p:cNvPr id="454" name="모서리가 둥근 직사각형 45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" name="모서리가 둥근 직사각형 45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" name="모서리가 둥근 직사각형 45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" name="모서리가 둥근 직사각형 45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" name="모서리가 둥근 직사각형 45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9" name="그룹 458"/>
          <p:cNvGrpSpPr/>
          <p:nvPr/>
        </p:nvGrpSpPr>
        <p:grpSpPr>
          <a:xfrm>
            <a:off x="4949716" y="5083534"/>
            <a:ext cx="696763" cy="100804"/>
            <a:chOff x="3538538" y="1077915"/>
            <a:chExt cx="696763" cy="100804"/>
          </a:xfrm>
        </p:grpSpPr>
        <p:sp>
          <p:nvSpPr>
            <p:cNvPr id="460" name="모서리가 둥근 직사각형 45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1" name="모서리가 둥근 직사각형 46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2" name="모서리가 둥근 직사각형 46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" name="모서리가 둥근 직사각형 46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" name="모서리가 둥근 직사각형 46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5" name="그룹 464"/>
          <p:cNvGrpSpPr/>
          <p:nvPr/>
        </p:nvGrpSpPr>
        <p:grpSpPr>
          <a:xfrm>
            <a:off x="4949716" y="5268825"/>
            <a:ext cx="696763" cy="100804"/>
            <a:chOff x="3538538" y="1077915"/>
            <a:chExt cx="696763" cy="100804"/>
          </a:xfrm>
        </p:grpSpPr>
        <p:sp>
          <p:nvSpPr>
            <p:cNvPr id="466" name="모서리가 둥근 직사각형 46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" name="모서리가 둥근 직사각형 46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" name="모서리가 둥근 직사각형 46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" name="모서리가 둥근 직사각형 46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" name="모서리가 둥근 직사각형 46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1" name="그룹 470"/>
          <p:cNvGrpSpPr/>
          <p:nvPr/>
        </p:nvGrpSpPr>
        <p:grpSpPr>
          <a:xfrm>
            <a:off x="4949716" y="5456495"/>
            <a:ext cx="696763" cy="100804"/>
            <a:chOff x="3538538" y="1077915"/>
            <a:chExt cx="696763" cy="100804"/>
          </a:xfrm>
        </p:grpSpPr>
        <p:sp>
          <p:nvSpPr>
            <p:cNvPr id="472" name="모서리가 둥근 직사각형 47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3" name="모서리가 둥근 직사각형 47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" name="모서리가 둥근 직사각형 47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" name="모서리가 둥근 직사각형 47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" name="모서리가 둥근 직사각형 47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7" name="그룹 476"/>
          <p:cNvGrpSpPr/>
          <p:nvPr/>
        </p:nvGrpSpPr>
        <p:grpSpPr>
          <a:xfrm>
            <a:off x="4949218" y="5647113"/>
            <a:ext cx="696763" cy="100804"/>
            <a:chOff x="3538538" y="1077915"/>
            <a:chExt cx="696763" cy="100804"/>
          </a:xfrm>
        </p:grpSpPr>
        <p:sp>
          <p:nvSpPr>
            <p:cNvPr id="478" name="모서리가 둥근 직사각형 4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" name="모서리가 둥근 직사각형 4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" name="모서리가 둥근 직사각형 4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" name="모서리가 둥근 직사각형 48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" name="모서리가 둥근 직사각형 48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" name="그룹 482"/>
          <p:cNvGrpSpPr/>
          <p:nvPr/>
        </p:nvGrpSpPr>
        <p:grpSpPr>
          <a:xfrm>
            <a:off x="4949218" y="5832404"/>
            <a:ext cx="696763" cy="100804"/>
            <a:chOff x="3538538" y="1077915"/>
            <a:chExt cx="696763" cy="100804"/>
          </a:xfrm>
        </p:grpSpPr>
        <p:sp>
          <p:nvSpPr>
            <p:cNvPr id="484" name="모서리가 둥근 직사각형 4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" name="모서리가 둥근 직사각형 4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" name="모서리가 둥근 직사각형 4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" name="모서리가 둥근 직사각형 48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" name="모서리가 둥근 직사각형 48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89" name="TextBox 488"/>
          <p:cNvSpPr txBox="1"/>
          <p:nvPr/>
        </p:nvSpPr>
        <p:spPr>
          <a:xfrm>
            <a:off x="4582097" y="498820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0" name="TextBox 489"/>
          <p:cNvSpPr txBox="1"/>
          <p:nvPr/>
        </p:nvSpPr>
        <p:spPr>
          <a:xfrm>
            <a:off x="6320187" y="3836688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491" name="TextBox 490"/>
          <p:cNvSpPr txBox="1"/>
          <p:nvPr/>
        </p:nvSpPr>
        <p:spPr>
          <a:xfrm>
            <a:off x="5865500" y="3836688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492" name="직선 연결선 491"/>
          <p:cNvCxnSpPr/>
          <p:nvPr/>
        </p:nvCxnSpPr>
        <p:spPr>
          <a:xfrm>
            <a:off x="5942598" y="504565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3" name="직선 연결선 492"/>
          <p:cNvCxnSpPr/>
          <p:nvPr/>
        </p:nvCxnSpPr>
        <p:spPr>
          <a:xfrm>
            <a:off x="5940683" y="410033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4" name="그룹 493"/>
          <p:cNvGrpSpPr/>
          <p:nvPr/>
        </p:nvGrpSpPr>
        <p:grpSpPr>
          <a:xfrm>
            <a:off x="6320367" y="4147648"/>
            <a:ext cx="696763" cy="100804"/>
            <a:chOff x="3538538" y="1077915"/>
            <a:chExt cx="696763" cy="100804"/>
          </a:xfrm>
        </p:grpSpPr>
        <p:sp>
          <p:nvSpPr>
            <p:cNvPr id="495" name="모서리가 둥근 직사각형 49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6" name="모서리가 둥근 직사각형 49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7" name="모서리가 둥근 직사각형 49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8" name="모서리가 둥근 직사각형 49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9" name="모서리가 둥근 직사각형 49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" name="그룹 499"/>
          <p:cNvGrpSpPr/>
          <p:nvPr/>
        </p:nvGrpSpPr>
        <p:grpSpPr>
          <a:xfrm>
            <a:off x="6320367" y="4334876"/>
            <a:ext cx="696763" cy="100804"/>
            <a:chOff x="3538538" y="1077915"/>
            <a:chExt cx="696763" cy="100804"/>
          </a:xfrm>
        </p:grpSpPr>
        <p:sp>
          <p:nvSpPr>
            <p:cNvPr id="501" name="모서리가 둥근 직사각형 5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2" name="모서리가 둥근 직사각형 5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3" name="모서리가 둥근 직사각형 5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4" name="모서리가 둥근 직사각형 503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5" name="모서리가 둥근 직사각형 504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" name="그룹 505"/>
          <p:cNvGrpSpPr/>
          <p:nvPr/>
        </p:nvGrpSpPr>
        <p:grpSpPr>
          <a:xfrm>
            <a:off x="6320367" y="4520388"/>
            <a:ext cx="696763" cy="100804"/>
            <a:chOff x="3538538" y="1077915"/>
            <a:chExt cx="696763" cy="100804"/>
          </a:xfrm>
        </p:grpSpPr>
        <p:sp>
          <p:nvSpPr>
            <p:cNvPr id="507" name="모서리가 둥근 직사각형 50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" name="모서리가 둥근 직사각형 50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" name="모서리가 둥근 직사각형 50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" name="모서리가 둥근 직사각형 509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" name="모서리가 둥근 직사각형 510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2" name="그룹 511"/>
          <p:cNvGrpSpPr/>
          <p:nvPr/>
        </p:nvGrpSpPr>
        <p:grpSpPr>
          <a:xfrm>
            <a:off x="6320367" y="4707616"/>
            <a:ext cx="696763" cy="100804"/>
            <a:chOff x="3538538" y="1077915"/>
            <a:chExt cx="696763" cy="100804"/>
          </a:xfrm>
        </p:grpSpPr>
        <p:sp>
          <p:nvSpPr>
            <p:cNvPr id="513" name="모서리가 둥근 직사각형 5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" name="모서리가 둥근 직사각형 5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" name="모서리가 둥근 직사각형 5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" name="모서리가 둥근 직사각형 5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" name="모서리가 둥근 직사각형 51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8" name="그룹 517"/>
          <p:cNvGrpSpPr/>
          <p:nvPr/>
        </p:nvGrpSpPr>
        <p:grpSpPr>
          <a:xfrm>
            <a:off x="6320367" y="4896306"/>
            <a:ext cx="696763" cy="100804"/>
            <a:chOff x="3538538" y="1077915"/>
            <a:chExt cx="696763" cy="100804"/>
          </a:xfrm>
        </p:grpSpPr>
        <p:sp>
          <p:nvSpPr>
            <p:cNvPr id="519" name="모서리가 둥근 직사각형 51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" name="모서리가 둥근 직사각형 51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" name="모서리가 둥근 직사각형 52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" name="모서리가 둥근 직사각형 52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" name="모서리가 둥근 직사각형 52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25" name="그룹 524"/>
          <p:cNvGrpSpPr/>
          <p:nvPr/>
        </p:nvGrpSpPr>
        <p:grpSpPr>
          <a:xfrm>
            <a:off x="6320367" y="5083534"/>
            <a:ext cx="696763" cy="100804"/>
            <a:chOff x="3538538" y="1077915"/>
            <a:chExt cx="696763" cy="100804"/>
          </a:xfrm>
        </p:grpSpPr>
        <p:sp>
          <p:nvSpPr>
            <p:cNvPr id="526" name="모서리가 둥근 직사각형 52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" name="모서리가 둥근 직사각형 52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" name="모서리가 둥근 직사각형 52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" name="모서리가 둥근 직사각형 52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" name="모서리가 둥근 직사각형 52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31" name="그룹 530"/>
          <p:cNvGrpSpPr/>
          <p:nvPr/>
        </p:nvGrpSpPr>
        <p:grpSpPr>
          <a:xfrm>
            <a:off x="6320367" y="5268825"/>
            <a:ext cx="696763" cy="100804"/>
            <a:chOff x="3538538" y="1077915"/>
            <a:chExt cx="696763" cy="100804"/>
          </a:xfrm>
        </p:grpSpPr>
        <p:sp>
          <p:nvSpPr>
            <p:cNvPr id="532" name="모서리가 둥근 직사각형 53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37" name="그룹 536"/>
          <p:cNvGrpSpPr/>
          <p:nvPr/>
        </p:nvGrpSpPr>
        <p:grpSpPr>
          <a:xfrm>
            <a:off x="6320367" y="5456495"/>
            <a:ext cx="696763" cy="100804"/>
            <a:chOff x="3538538" y="1077915"/>
            <a:chExt cx="696763" cy="100804"/>
          </a:xfrm>
        </p:grpSpPr>
        <p:sp>
          <p:nvSpPr>
            <p:cNvPr id="538" name="모서리가 둥근 직사각형 53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" name="모서리가 둥근 직사각형 54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" name="모서리가 둥근 직사각형 54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" name="그룹 542"/>
          <p:cNvGrpSpPr/>
          <p:nvPr/>
        </p:nvGrpSpPr>
        <p:grpSpPr>
          <a:xfrm>
            <a:off x="6319869" y="5647113"/>
            <a:ext cx="696763" cy="100804"/>
            <a:chOff x="3538538" y="1077915"/>
            <a:chExt cx="696763" cy="100804"/>
          </a:xfrm>
        </p:grpSpPr>
        <p:sp>
          <p:nvSpPr>
            <p:cNvPr id="544" name="모서리가 둥근 직사각형 54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9" name="그룹 548"/>
          <p:cNvGrpSpPr/>
          <p:nvPr/>
        </p:nvGrpSpPr>
        <p:grpSpPr>
          <a:xfrm>
            <a:off x="6319869" y="5832404"/>
            <a:ext cx="696763" cy="100804"/>
            <a:chOff x="3538538" y="1077915"/>
            <a:chExt cx="696763" cy="100804"/>
          </a:xfrm>
        </p:grpSpPr>
        <p:sp>
          <p:nvSpPr>
            <p:cNvPr id="550" name="모서리가 둥근 직사각형 54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" name="모서리가 둥근 직사각형 55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3" name="모서리가 둥근 직사각형 55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55" name="TextBox 554"/>
          <p:cNvSpPr txBox="1"/>
          <p:nvPr/>
        </p:nvSpPr>
        <p:spPr>
          <a:xfrm>
            <a:off x="7700141" y="3836688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556" name="TextBox 555"/>
          <p:cNvSpPr txBox="1"/>
          <p:nvPr/>
        </p:nvSpPr>
        <p:spPr>
          <a:xfrm>
            <a:off x="7245454" y="3836688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grpSp>
        <p:nvGrpSpPr>
          <p:cNvPr id="557" name="그룹 556"/>
          <p:cNvGrpSpPr/>
          <p:nvPr/>
        </p:nvGrpSpPr>
        <p:grpSpPr>
          <a:xfrm>
            <a:off x="4870129" y="3769438"/>
            <a:ext cx="2736304" cy="2271841"/>
            <a:chOff x="3300254" y="323564"/>
            <a:chExt cx="2736304" cy="5985756"/>
          </a:xfrm>
        </p:grpSpPr>
        <p:cxnSp>
          <p:nvCxnSpPr>
            <p:cNvPr id="558" name="직선 연결선 557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직선 연결선 558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직선 연결선 559"/>
            <p:cNvCxnSpPr/>
            <p:nvPr/>
          </p:nvCxnSpPr>
          <p:spPr>
            <a:xfrm>
              <a:off x="6036558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61" name="직선 연결선 560"/>
          <p:cNvCxnSpPr/>
          <p:nvPr/>
        </p:nvCxnSpPr>
        <p:spPr>
          <a:xfrm>
            <a:off x="7322552" y="5045652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직선 연결선 561"/>
          <p:cNvCxnSpPr/>
          <p:nvPr/>
        </p:nvCxnSpPr>
        <p:spPr>
          <a:xfrm>
            <a:off x="7320637" y="410033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63" name="그룹 562"/>
          <p:cNvGrpSpPr/>
          <p:nvPr/>
        </p:nvGrpSpPr>
        <p:grpSpPr>
          <a:xfrm>
            <a:off x="4572547" y="3764680"/>
            <a:ext cx="3894544" cy="2276600"/>
            <a:chOff x="3002672" y="318805"/>
            <a:chExt cx="3894544" cy="5990515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5738976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67" name="모서리가 둥근 직사각형 566"/>
          <p:cNvSpPr/>
          <p:nvPr/>
        </p:nvSpPr>
        <p:spPr>
          <a:xfrm>
            <a:off x="7700321" y="41510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8" name="모서리가 둥근 직사각형 567"/>
          <p:cNvSpPr/>
          <p:nvPr/>
        </p:nvSpPr>
        <p:spPr>
          <a:xfrm>
            <a:off x="7862247" y="41500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9" name="모서리가 둥근 직사각형 568"/>
          <p:cNvSpPr/>
          <p:nvPr/>
        </p:nvSpPr>
        <p:spPr>
          <a:xfrm>
            <a:off x="8019407" y="41486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0" name="모서리가 둥근 직사각형 569"/>
          <p:cNvSpPr/>
          <p:nvPr/>
        </p:nvSpPr>
        <p:spPr>
          <a:xfrm>
            <a:off x="8178950" y="41476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1" name="모서리가 둥근 직사각형 570"/>
          <p:cNvSpPr/>
          <p:nvPr/>
        </p:nvSpPr>
        <p:spPr>
          <a:xfrm>
            <a:off x="8337553" y="41480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2" name="모서리가 둥근 직사각형 571"/>
          <p:cNvSpPr/>
          <p:nvPr/>
        </p:nvSpPr>
        <p:spPr>
          <a:xfrm>
            <a:off x="7700321" y="43382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3" name="모서리가 둥근 직사각형 572"/>
          <p:cNvSpPr/>
          <p:nvPr/>
        </p:nvSpPr>
        <p:spPr>
          <a:xfrm>
            <a:off x="7862247" y="43372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4" name="모서리가 둥근 직사각형 573"/>
          <p:cNvSpPr/>
          <p:nvPr/>
        </p:nvSpPr>
        <p:spPr>
          <a:xfrm>
            <a:off x="8019407" y="43358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5" name="모서리가 둥근 직사각형 574"/>
          <p:cNvSpPr/>
          <p:nvPr/>
        </p:nvSpPr>
        <p:spPr>
          <a:xfrm>
            <a:off x="8178950" y="43348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6" name="모서리가 둥근 직사각형 575"/>
          <p:cNvSpPr/>
          <p:nvPr/>
        </p:nvSpPr>
        <p:spPr>
          <a:xfrm>
            <a:off x="8337553" y="4335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모서리가 둥근 직사각형 576"/>
          <p:cNvSpPr/>
          <p:nvPr/>
        </p:nvSpPr>
        <p:spPr>
          <a:xfrm>
            <a:off x="7700321" y="45237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8" name="모서리가 둥근 직사각형 577"/>
          <p:cNvSpPr/>
          <p:nvPr/>
        </p:nvSpPr>
        <p:spPr>
          <a:xfrm>
            <a:off x="7862247" y="45227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9" name="모서리가 둥근 직사각형 578"/>
          <p:cNvSpPr/>
          <p:nvPr/>
        </p:nvSpPr>
        <p:spPr>
          <a:xfrm>
            <a:off x="8019407" y="45214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0" name="모서리가 둥근 직사각형 579"/>
          <p:cNvSpPr/>
          <p:nvPr/>
        </p:nvSpPr>
        <p:spPr>
          <a:xfrm>
            <a:off x="8178950" y="45203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모서리가 둥근 직사각형 580"/>
          <p:cNvSpPr/>
          <p:nvPr/>
        </p:nvSpPr>
        <p:spPr>
          <a:xfrm>
            <a:off x="8337553" y="45208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2" name="모서리가 둥근 직사각형 581"/>
          <p:cNvSpPr/>
          <p:nvPr/>
        </p:nvSpPr>
        <p:spPr>
          <a:xfrm>
            <a:off x="7700321" y="4711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" name="모서리가 둥근 직사각형 582"/>
          <p:cNvSpPr/>
          <p:nvPr/>
        </p:nvSpPr>
        <p:spPr>
          <a:xfrm>
            <a:off x="7862247" y="47099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4" name="모서리가 둥근 직사각형 583"/>
          <p:cNvSpPr/>
          <p:nvPr/>
        </p:nvSpPr>
        <p:spPr>
          <a:xfrm>
            <a:off x="8019407" y="47086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5" name="모서리가 둥근 직사각형 584"/>
          <p:cNvSpPr/>
          <p:nvPr/>
        </p:nvSpPr>
        <p:spPr>
          <a:xfrm>
            <a:off x="8178950" y="47076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6" name="모서리가 둥근 직사각형 585"/>
          <p:cNvSpPr/>
          <p:nvPr/>
        </p:nvSpPr>
        <p:spPr>
          <a:xfrm>
            <a:off x="8337553" y="47080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7" name="모서리가 둥근 직사각형 586"/>
          <p:cNvSpPr/>
          <p:nvPr/>
        </p:nvSpPr>
        <p:spPr>
          <a:xfrm>
            <a:off x="7700321" y="48997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8" name="모서리가 둥근 직사각형 587"/>
          <p:cNvSpPr/>
          <p:nvPr/>
        </p:nvSpPr>
        <p:spPr>
          <a:xfrm>
            <a:off x="7862247" y="48986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9" name="모서리가 둥근 직사각형 588"/>
          <p:cNvSpPr/>
          <p:nvPr/>
        </p:nvSpPr>
        <p:spPr>
          <a:xfrm>
            <a:off x="8019407" y="48973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0" name="모서리가 둥근 직사각형 589"/>
          <p:cNvSpPr/>
          <p:nvPr/>
        </p:nvSpPr>
        <p:spPr>
          <a:xfrm>
            <a:off x="8178950" y="48963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1" name="모서리가 둥근 직사각형 590"/>
          <p:cNvSpPr/>
          <p:nvPr/>
        </p:nvSpPr>
        <p:spPr>
          <a:xfrm>
            <a:off x="8337553" y="48967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2" name="모서리가 둥근 직사각형 591"/>
          <p:cNvSpPr/>
          <p:nvPr/>
        </p:nvSpPr>
        <p:spPr>
          <a:xfrm>
            <a:off x="7700321" y="50869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3" name="모서리가 둥근 직사각형 592"/>
          <p:cNvSpPr/>
          <p:nvPr/>
        </p:nvSpPr>
        <p:spPr>
          <a:xfrm>
            <a:off x="7862247" y="50859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4" name="모서리가 둥근 직사각형 593"/>
          <p:cNvSpPr/>
          <p:nvPr/>
        </p:nvSpPr>
        <p:spPr>
          <a:xfrm>
            <a:off x="8019407" y="50845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5" name="모서리가 둥근 직사각형 594"/>
          <p:cNvSpPr/>
          <p:nvPr/>
        </p:nvSpPr>
        <p:spPr>
          <a:xfrm>
            <a:off x="8178950" y="50835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6" name="모서리가 둥근 직사각형 595"/>
          <p:cNvSpPr/>
          <p:nvPr/>
        </p:nvSpPr>
        <p:spPr>
          <a:xfrm>
            <a:off x="8337553" y="5083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7" name="모서리가 둥근 직사각형 596"/>
          <p:cNvSpPr/>
          <p:nvPr/>
        </p:nvSpPr>
        <p:spPr>
          <a:xfrm>
            <a:off x="7700321" y="52722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8" name="모서리가 둥근 직사각형 597"/>
          <p:cNvSpPr/>
          <p:nvPr/>
        </p:nvSpPr>
        <p:spPr>
          <a:xfrm>
            <a:off x="7862247" y="52712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9" name="모서리가 둥근 직사각형 598"/>
          <p:cNvSpPr/>
          <p:nvPr/>
        </p:nvSpPr>
        <p:spPr>
          <a:xfrm>
            <a:off x="8019407" y="52698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0" name="모서리가 둥근 직사각형 599"/>
          <p:cNvSpPr/>
          <p:nvPr/>
        </p:nvSpPr>
        <p:spPr>
          <a:xfrm>
            <a:off x="8178950" y="52688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1" name="모서리가 둥근 직사각형 600"/>
          <p:cNvSpPr/>
          <p:nvPr/>
        </p:nvSpPr>
        <p:spPr>
          <a:xfrm>
            <a:off x="8337553" y="5269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2" name="모서리가 둥근 직사각형 601"/>
          <p:cNvSpPr/>
          <p:nvPr/>
        </p:nvSpPr>
        <p:spPr>
          <a:xfrm>
            <a:off x="7700321" y="5459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3" name="모서리가 둥근 직사각형 602"/>
          <p:cNvSpPr/>
          <p:nvPr/>
        </p:nvSpPr>
        <p:spPr>
          <a:xfrm>
            <a:off x="7862247" y="5458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4" name="모서리가 둥근 직사각형 603"/>
          <p:cNvSpPr/>
          <p:nvPr/>
        </p:nvSpPr>
        <p:spPr>
          <a:xfrm>
            <a:off x="8019407" y="5457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5" name="모서리가 둥근 직사각형 604"/>
          <p:cNvSpPr/>
          <p:nvPr/>
        </p:nvSpPr>
        <p:spPr>
          <a:xfrm>
            <a:off x="8178950" y="54564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6" name="모서리가 둥근 직사각형 605"/>
          <p:cNvSpPr/>
          <p:nvPr/>
        </p:nvSpPr>
        <p:spPr>
          <a:xfrm>
            <a:off x="8337553" y="54569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7" name="모서리가 둥근 직사각형 606"/>
          <p:cNvSpPr/>
          <p:nvPr/>
        </p:nvSpPr>
        <p:spPr>
          <a:xfrm>
            <a:off x="7699823" y="56505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8" name="모서리가 둥근 직사각형 607"/>
          <p:cNvSpPr/>
          <p:nvPr/>
        </p:nvSpPr>
        <p:spPr>
          <a:xfrm>
            <a:off x="7861749" y="5649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9" name="모서리가 둥근 직사각형 608"/>
          <p:cNvSpPr/>
          <p:nvPr/>
        </p:nvSpPr>
        <p:spPr>
          <a:xfrm>
            <a:off x="8018909" y="5648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0" name="모서리가 둥근 직사각형 609"/>
          <p:cNvSpPr/>
          <p:nvPr/>
        </p:nvSpPr>
        <p:spPr>
          <a:xfrm>
            <a:off x="8178452" y="56471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1" name="모서리가 둥근 직사각형 610"/>
          <p:cNvSpPr/>
          <p:nvPr/>
        </p:nvSpPr>
        <p:spPr>
          <a:xfrm>
            <a:off x="8337055" y="56475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2" name="모서리가 둥근 직사각형 611"/>
          <p:cNvSpPr/>
          <p:nvPr/>
        </p:nvSpPr>
        <p:spPr>
          <a:xfrm>
            <a:off x="7699823" y="58358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3" name="모서리가 둥근 직사각형 612"/>
          <p:cNvSpPr/>
          <p:nvPr/>
        </p:nvSpPr>
        <p:spPr>
          <a:xfrm>
            <a:off x="7861749" y="58347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4" name="모서리가 둥근 직사각형 613"/>
          <p:cNvSpPr/>
          <p:nvPr/>
        </p:nvSpPr>
        <p:spPr>
          <a:xfrm>
            <a:off x="8018909" y="5833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5" name="모서리가 둥근 직사각형 614"/>
          <p:cNvSpPr/>
          <p:nvPr/>
        </p:nvSpPr>
        <p:spPr>
          <a:xfrm>
            <a:off x="8178452" y="5832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6" name="모서리가 둥근 직사각형 615"/>
          <p:cNvSpPr/>
          <p:nvPr/>
        </p:nvSpPr>
        <p:spPr>
          <a:xfrm>
            <a:off x="8337055" y="58328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7" name="TextBox 616"/>
          <p:cNvSpPr txBox="1"/>
          <p:nvPr/>
        </p:nvSpPr>
        <p:spPr>
          <a:xfrm>
            <a:off x="5927016" y="405882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8" name="TextBox 617"/>
          <p:cNvSpPr txBox="1"/>
          <p:nvPr/>
        </p:nvSpPr>
        <p:spPr>
          <a:xfrm>
            <a:off x="5926870" y="498820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9" name="TextBox 618"/>
          <p:cNvSpPr txBox="1"/>
          <p:nvPr/>
        </p:nvSpPr>
        <p:spPr>
          <a:xfrm>
            <a:off x="7315596" y="4054508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0" name="TextBox 619"/>
          <p:cNvSpPr txBox="1"/>
          <p:nvPr/>
        </p:nvSpPr>
        <p:spPr>
          <a:xfrm>
            <a:off x="7315450" y="4996828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TextBox 620"/>
          <p:cNvSpPr txBox="1"/>
          <p:nvPr/>
        </p:nvSpPr>
        <p:spPr>
          <a:xfrm>
            <a:off x="3143465" y="927306"/>
            <a:ext cx="1351384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Section</a:t>
            </a:r>
            <a:r>
              <a:rPr lang="ko-KR" altLang="en-US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</a:t>
            </a:r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1   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624" name="직사각형 623">
            <a:extLst>
              <a:ext uri="{FF2B5EF4-FFF2-40B4-BE49-F238E27FC236}">
                <a16:creationId xmlns:a16="http://schemas.microsoft.com/office/drawing/2014/main" id="{CC44C644-663A-4333-A20E-C98618991AF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5" name="직사각형 624">
            <a:extLst>
              <a:ext uri="{FF2B5EF4-FFF2-40B4-BE49-F238E27FC236}">
                <a16:creationId xmlns:a16="http://schemas.microsoft.com/office/drawing/2014/main" id="{44121FFC-82A2-439A-866E-678087822A2C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1" name="직사각형 630">
            <a:extLst>
              <a:ext uri="{FF2B5EF4-FFF2-40B4-BE49-F238E27FC236}">
                <a16:creationId xmlns:a16="http://schemas.microsoft.com/office/drawing/2014/main" id="{C7C10510-C5B5-47FB-B335-639C39365D03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2" name="직사각형 631">
            <a:extLst>
              <a:ext uri="{FF2B5EF4-FFF2-40B4-BE49-F238E27FC236}">
                <a16:creationId xmlns:a16="http://schemas.microsoft.com/office/drawing/2014/main" id="{B708AE33-2F25-41B4-A13B-8F32CF414B67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8" name="직사각형 667">
            <a:extLst>
              <a:ext uri="{FF2B5EF4-FFF2-40B4-BE49-F238E27FC236}">
                <a16:creationId xmlns:a16="http://schemas.microsoft.com/office/drawing/2014/main" id="{B42441AB-5441-4D4A-BFC2-97A8732C414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9" name="TextBox 668">
            <a:extLst>
              <a:ext uri="{FF2B5EF4-FFF2-40B4-BE49-F238E27FC236}">
                <a16:creationId xmlns:a16="http://schemas.microsoft.com/office/drawing/2014/main" id="{7D3248DD-FC0A-4DD9-B13F-66C072D1BCD7}"/>
              </a:ext>
            </a:extLst>
          </p:cNvPr>
          <p:cNvSpPr txBox="1"/>
          <p:nvPr/>
        </p:nvSpPr>
        <p:spPr>
          <a:xfrm>
            <a:off x="3140996" y="3736957"/>
            <a:ext cx="1351384" cy="2616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Section</a:t>
            </a:r>
            <a:r>
              <a:rPr lang="ko-KR" altLang="en-US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</a:t>
            </a:r>
            <a:r>
              <a:rPr lang="en-US" altLang="ko-KR" sz="1100" dirty="0"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1   </a:t>
            </a:r>
            <a:endParaRPr lang="ko-KR" altLang="en-US" sz="1100" dirty="0"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534038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5" name="그림 754">
            <a:extLst>
              <a:ext uri="{FF2B5EF4-FFF2-40B4-BE49-F238E27FC236}">
                <a16:creationId xmlns:a16="http://schemas.microsoft.com/office/drawing/2014/main" id="{1AF8C5D5-7C54-03D5-7F12-0BE024320BC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207" t="14832" r="10133" b="4119"/>
          <a:stretch/>
        </p:blipFill>
        <p:spPr>
          <a:xfrm>
            <a:off x="4325619" y="2492896"/>
            <a:ext cx="5548143" cy="3590364"/>
          </a:xfrm>
          <a:prstGeom prst="rect">
            <a:avLst/>
          </a:prstGeom>
        </p:spPr>
      </p:pic>
      <p:pic>
        <p:nvPicPr>
          <p:cNvPr id="750" name="그림 749">
            <a:extLst>
              <a:ext uri="{FF2B5EF4-FFF2-40B4-BE49-F238E27FC236}">
                <a16:creationId xmlns:a16="http://schemas.microsoft.com/office/drawing/2014/main" id="{83AF464B-CA39-D108-DE73-5FCB271FAB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456" y="1766077"/>
            <a:ext cx="4232245" cy="2935005"/>
          </a:xfrm>
          <a:prstGeom prst="rect">
            <a:avLst/>
          </a:prstGeom>
        </p:spPr>
      </p:pic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1F6C51A-2CD5-4D40-B1B6-3946DEDEB0AE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2463B14-F43B-44E2-91C0-67FF2BC2A380}"/>
              </a:ext>
            </a:extLst>
          </p:cNvPr>
          <p:cNvSpPr txBox="1"/>
          <p:nvPr/>
        </p:nvSpPr>
        <p:spPr>
          <a:xfrm>
            <a:off x="3772473" y="362538"/>
            <a:ext cx="598642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dirty="0"/>
              <a:t>수능 수학 영역 선택과목</a:t>
            </a:r>
            <a:r>
              <a:rPr lang="en-US" altLang="ko-KR" sz="1400" dirty="0"/>
              <a:t>(</a:t>
            </a:r>
            <a:r>
              <a:rPr lang="ko-KR" altLang="en-US" sz="1400" dirty="0"/>
              <a:t>확률</a:t>
            </a:r>
            <a:r>
              <a:rPr lang="en-US" altLang="ko-KR" sz="1400" dirty="0"/>
              <a:t>, </a:t>
            </a:r>
            <a:r>
              <a:rPr lang="ko-KR" altLang="en-US" sz="1400" dirty="0"/>
              <a:t>미적분</a:t>
            </a:r>
            <a:r>
              <a:rPr lang="en-US" altLang="ko-KR" sz="1400" dirty="0"/>
              <a:t>, </a:t>
            </a:r>
            <a:r>
              <a:rPr lang="ko-KR" altLang="en-US" sz="1400" dirty="0"/>
              <a:t>기하</a:t>
            </a:r>
            <a:r>
              <a:rPr lang="en-US" altLang="ko-KR" sz="1400" dirty="0"/>
              <a:t>) </a:t>
            </a:r>
            <a:r>
              <a:rPr lang="ko-KR" altLang="en-US" sz="1400" dirty="0"/>
              <a:t>선택 </a:t>
            </a:r>
            <a:r>
              <a:rPr lang="en-US" altLang="ko-KR" sz="1400" dirty="0"/>
              <a:t>OMR </a:t>
            </a:r>
            <a:r>
              <a:rPr lang="ko-KR" altLang="en-US" sz="1400" dirty="0" err="1"/>
              <a:t>채점시</a:t>
            </a:r>
            <a:r>
              <a:rPr lang="en-US" altLang="ko-KR" sz="1400" dirty="0"/>
              <a:t>,</a:t>
            </a: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선택과목에 따른 실제 시험 고유번호를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탭에서 설정해야 합니다</a:t>
            </a:r>
          </a:p>
        </p:txBody>
      </p: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77CFA3AC-3F38-4C32-9605-3E6F332E717D}"/>
              </a:ext>
            </a:extLst>
          </p:cNvPr>
          <p:cNvCxnSpPr>
            <a:cxnSpLocks/>
          </p:cNvCxnSpPr>
          <p:nvPr/>
        </p:nvCxnSpPr>
        <p:spPr>
          <a:xfrm flipH="1">
            <a:off x="5385048" y="2348880"/>
            <a:ext cx="72008" cy="122413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DA1BEF68-28FC-4C08-A468-623ED588DBD8}"/>
              </a:ext>
            </a:extLst>
          </p:cNvPr>
          <p:cNvSpPr txBox="1"/>
          <p:nvPr/>
        </p:nvSpPr>
        <p:spPr>
          <a:xfrm>
            <a:off x="4489699" y="1180595"/>
            <a:ext cx="468052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  <a:endParaRPr lang="en-US" altLang="ko-KR" sz="1200" dirty="0">
              <a:solidFill>
                <a:schemeClr val="tx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200" dirty="0" err="1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확통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미적분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기하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: 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 뒤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각각 실제 채점에 사용할 시험고유번호를 작성합니다</a:t>
            </a:r>
            <a:endParaRPr lang="en-US" altLang="ko-KR" sz="1200" dirty="0">
              <a:solidFill>
                <a:schemeClr val="tx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chemeClr val="tx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DF25E60B-959B-4F8A-97D0-DF6C3B3497CC}"/>
              </a:ext>
            </a:extLst>
          </p:cNvPr>
          <p:cNvCxnSpPr>
            <a:cxnSpLocks/>
          </p:cNvCxnSpPr>
          <p:nvPr/>
        </p:nvCxnSpPr>
        <p:spPr>
          <a:xfrm>
            <a:off x="1371600" y="3168650"/>
            <a:ext cx="3217824" cy="44512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9423A2E8-253D-43FB-BF9D-6C09E2594B4F}"/>
              </a:ext>
            </a:extLst>
          </p:cNvPr>
          <p:cNvCxnSpPr>
            <a:cxnSpLocks/>
          </p:cNvCxnSpPr>
          <p:nvPr/>
        </p:nvCxnSpPr>
        <p:spPr>
          <a:xfrm>
            <a:off x="1371600" y="3233579"/>
            <a:ext cx="3257973" cy="51626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49F130E-2078-4CBD-BEA1-9BFC97FFDE0E}"/>
              </a:ext>
            </a:extLst>
          </p:cNvPr>
          <p:cNvSpPr txBox="1"/>
          <p:nvPr/>
        </p:nvSpPr>
        <p:spPr>
          <a:xfrm>
            <a:off x="163718" y="4788949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cxnSp>
        <p:nvCxnSpPr>
          <p:cNvPr id="753" name="직선 화살표 연결선 752">
            <a:extLst>
              <a:ext uri="{FF2B5EF4-FFF2-40B4-BE49-F238E27FC236}">
                <a16:creationId xmlns:a16="http://schemas.microsoft.com/office/drawing/2014/main" id="{D5E2AA29-556E-8706-B452-EEC0BF76DE96}"/>
              </a:ext>
            </a:extLst>
          </p:cNvPr>
          <p:cNvCxnSpPr>
            <a:cxnSpLocks/>
          </p:cNvCxnSpPr>
          <p:nvPr/>
        </p:nvCxnSpPr>
        <p:spPr>
          <a:xfrm>
            <a:off x="1358900" y="3341529"/>
            <a:ext cx="3257973" cy="51626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17774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776536" y="836712"/>
            <a:ext cx="7149714" cy="25853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주관식 문제의 경우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정답을 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“1”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로 지정해놓고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학생이 해당 문제를 맞은 경우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선생님이 직접 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 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용지의 해당 문제에 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“1”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번에 </a:t>
            </a:r>
            <a:r>
              <a:rPr lang="ko-KR" altLang="en-US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마킹하면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됩니다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  <a:p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학생에게 서술형문제 정답은 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 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서술형 답란에 작성하고</a:t>
            </a:r>
            <a:r>
              <a:rPr lang="en-US" altLang="ko-KR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</a:p>
          <a:p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서술형 문제번호에 해당하는 문제에는 </a:t>
            </a:r>
            <a:r>
              <a:rPr lang="ko-KR" altLang="en-US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마킹을하지</a:t>
            </a:r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않도록 해야 합니다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A5D455DF-F78C-485B-81D8-9EA24D5318A1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</p:spTree>
    <p:extLst>
      <p:ext uri="{BB962C8B-B14F-4D97-AF65-F5344CB8AC3E}">
        <p14:creationId xmlns:p14="http://schemas.microsoft.com/office/powerpoint/2010/main" val="3909346123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983392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05694" y="283508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392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700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702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144960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702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79860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5792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6942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54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0916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322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196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8912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1978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659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589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5475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7401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4561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025177" y="1348316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029444" y="1610948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020985" y="1875738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025177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7335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7335" y="2674972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5177" y="2938842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1025177" y="3201474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1021132" y="3470227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974018" y="1081088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1500740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19826" y="1083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500442" y="1346317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504709" y="1608949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496250" y="1873739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500442" y="2138405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502600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502600" y="2672973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442" y="2936843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500442" y="3199475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496397" y="3468228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직사각형 1507"/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직사각형 1510"/>
          <p:cNvSpPr/>
          <p:nvPr/>
        </p:nvSpPr>
        <p:spPr>
          <a:xfrm>
            <a:off x="1620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직사각형 1511"/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직사각형 1512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직사각형 1513"/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직사각형 1514"/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2576736" y="260648"/>
            <a:ext cx="1235938" cy="5990515"/>
            <a:chOff x="2864768" y="260648"/>
            <a:chExt cx="1235938" cy="5990515"/>
          </a:xfrm>
        </p:grpSpPr>
        <p:sp>
          <p:nvSpPr>
            <p:cNvPr id="6" name="TextBox 5"/>
            <p:cNvSpPr txBox="1"/>
            <p:nvPr/>
          </p:nvSpPr>
          <p:spPr>
            <a:xfrm>
              <a:off x="3319455" y="332657"/>
              <a:ext cx="57099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   란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2864768" y="332657"/>
              <a:ext cx="44114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9" name="직선 연결선 8"/>
            <p:cNvCxnSpPr/>
            <p:nvPr/>
          </p:nvCxnSpPr>
          <p:spPr>
            <a:xfrm>
              <a:off x="3240048" y="265407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/>
            <p:cNvCxnSpPr/>
            <p:nvPr/>
          </p:nvCxnSpPr>
          <p:spPr>
            <a:xfrm>
              <a:off x="2941866" y="152345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TextBox 13"/>
            <p:cNvSpPr txBox="1"/>
            <p:nvPr/>
          </p:nvSpPr>
          <p:spPr>
            <a:xfrm>
              <a:off x="2952162" y="541851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1" name="직선 연결선 130"/>
            <p:cNvCxnSpPr/>
            <p:nvPr/>
          </p:nvCxnSpPr>
          <p:spPr>
            <a:xfrm>
              <a:off x="2939951" y="596306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" name="모서리가 둥근 직사각형 3"/>
            <p:cNvSpPr/>
            <p:nvPr/>
          </p:nvSpPr>
          <p:spPr>
            <a:xfrm>
              <a:off x="2942466" y="260648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8" name="직선 연결선 137"/>
            <p:cNvCxnSpPr/>
            <p:nvPr/>
          </p:nvCxnSpPr>
          <p:spPr>
            <a:xfrm>
              <a:off x="2938691" y="338461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직선 연결선 148"/>
            <p:cNvCxnSpPr/>
            <p:nvPr/>
          </p:nvCxnSpPr>
          <p:spPr>
            <a:xfrm>
              <a:off x="2936776" y="2467175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80" name="그룹 1679"/>
            <p:cNvGrpSpPr/>
            <p:nvPr/>
          </p:nvGrpSpPr>
          <p:grpSpPr>
            <a:xfrm>
              <a:off x="3319137" y="625447"/>
              <a:ext cx="697759" cy="5526804"/>
              <a:chOff x="5672582" y="476672"/>
              <a:chExt cx="697759" cy="5526804"/>
            </a:xfrm>
          </p:grpSpPr>
          <p:grpSp>
            <p:nvGrpSpPr>
              <p:cNvPr id="1681" name="그룹 1680"/>
              <p:cNvGrpSpPr/>
              <p:nvPr/>
            </p:nvGrpSpPr>
            <p:grpSpPr>
              <a:xfrm>
                <a:off x="5673080" y="4766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856" name="모서리가 둥근 직사각형 18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7" name="모서리가 둥근 직사각형 18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8" name="모서리가 둥근 직사각형 18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9" name="모서리가 둥근 직사각형 185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60" name="모서리가 둥근 직사각형 185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2" name="그룹 1681"/>
              <p:cNvGrpSpPr/>
              <p:nvPr/>
            </p:nvGrpSpPr>
            <p:grpSpPr>
              <a:xfrm>
                <a:off x="5673080" y="6639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851" name="모서리가 둥근 직사각형 185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2" name="모서리가 둥근 직사각형 185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3" name="모서리가 둥근 직사각형 185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4" name="모서리가 둥근 직사각형 185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5" name="모서리가 둥근 직사각형 185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3" name="그룹 1682"/>
              <p:cNvGrpSpPr/>
              <p:nvPr/>
            </p:nvGrpSpPr>
            <p:grpSpPr>
              <a:xfrm>
                <a:off x="5673080" y="849412"/>
                <a:ext cx="696763" cy="100804"/>
                <a:chOff x="3538538" y="1077915"/>
                <a:chExt cx="696763" cy="100804"/>
              </a:xfrm>
            </p:grpSpPr>
            <p:sp>
              <p:nvSpPr>
                <p:cNvPr id="1846" name="모서리가 둥근 직사각형 184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7" name="모서리가 둥근 직사각형 184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8" name="모서리가 둥근 직사각형 184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9" name="모서리가 둥근 직사각형 184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50" name="모서리가 둥근 직사각형 184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4" name="그룹 1683"/>
              <p:cNvGrpSpPr/>
              <p:nvPr/>
            </p:nvGrpSpPr>
            <p:grpSpPr>
              <a:xfrm>
                <a:off x="5673080" y="1036640"/>
                <a:ext cx="696763" cy="100804"/>
                <a:chOff x="3538538" y="1077915"/>
                <a:chExt cx="696763" cy="100804"/>
              </a:xfrm>
            </p:grpSpPr>
            <p:sp>
              <p:nvSpPr>
                <p:cNvPr id="1841" name="모서리가 둥근 직사각형 18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2" name="모서리가 둥근 직사각형 18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3" name="모서리가 둥근 직사각형 18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4" name="모서리가 둥근 직사각형 184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5" name="모서리가 둥근 직사각형 184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5" name="그룹 1684"/>
              <p:cNvGrpSpPr/>
              <p:nvPr/>
            </p:nvGrpSpPr>
            <p:grpSpPr>
              <a:xfrm>
                <a:off x="5673080" y="1225330"/>
                <a:ext cx="696763" cy="100804"/>
                <a:chOff x="3538538" y="1077915"/>
                <a:chExt cx="696763" cy="100804"/>
              </a:xfrm>
            </p:grpSpPr>
            <p:sp>
              <p:nvSpPr>
                <p:cNvPr id="1836" name="모서리가 둥근 직사각형 183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7" name="모서리가 둥근 직사각형 183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8" name="모서리가 둥근 직사각형 183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9" name="모서리가 둥근 직사각형 183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40" name="모서리가 둥근 직사각형 183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6" name="그룹 1685"/>
              <p:cNvGrpSpPr/>
              <p:nvPr/>
            </p:nvGrpSpPr>
            <p:grpSpPr>
              <a:xfrm>
                <a:off x="5673080" y="1412558"/>
                <a:ext cx="696763" cy="100804"/>
                <a:chOff x="3538538" y="1077915"/>
                <a:chExt cx="696763" cy="100804"/>
              </a:xfrm>
            </p:grpSpPr>
            <p:sp>
              <p:nvSpPr>
                <p:cNvPr id="1831" name="모서리가 둥근 직사각형 18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2" name="모서리가 둥근 직사각형 18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3" name="모서리가 둥근 직사각형 18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4" name="모서리가 둥근 직사각형 183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5" name="모서리가 둥근 직사각형 183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7" name="그룹 1686"/>
              <p:cNvGrpSpPr/>
              <p:nvPr/>
            </p:nvGrpSpPr>
            <p:grpSpPr>
              <a:xfrm>
                <a:off x="5673080" y="1597849"/>
                <a:ext cx="696763" cy="100804"/>
                <a:chOff x="3538538" y="1077915"/>
                <a:chExt cx="696763" cy="100804"/>
              </a:xfrm>
            </p:grpSpPr>
            <p:sp>
              <p:nvSpPr>
                <p:cNvPr id="1826" name="모서리가 둥근 직사각형 18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7" name="모서리가 둥근 직사각형 18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8" name="모서리가 둥근 직사각형 18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9" name="모서리가 둥근 직사각형 182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30" name="모서리가 둥근 직사각형 182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8" name="그룹 1687"/>
              <p:cNvGrpSpPr/>
              <p:nvPr/>
            </p:nvGrpSpPr>
            <p:grpSpPr>
              <a:xfrm>
                <a:off x="5673080" y="1785519"/>
                <a:ext cx="696763" cy="100804"/>
                <a:chOff x="3538538" y="1077915"/>
                <a:chExt cx="696763" cy="100804"/>
              </a:xfrm>
            </p:grpSpPr>
            <p:sp>
              <p:nvSpPr>
                <p:cNvPr id="1821" name="모서리가 둥근 직사각형 182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2" name="모서리가 둥근 직사각형 182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3" name="모서리가 둥근 직사각형 182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4" name="모서리가 둥근 직사각형 182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5" name="모서리가 둥근 직사각형 182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89" name="그룹 1688"/>
              <p:cNvGrpSpPr/>
              <p:nvPr/>
            </p:nvGrpSpPr>
            <p:grpSpPr>
              <a:xfrm>
                <a:off x="5672582" y="1976137"/>
                <a:ext cx="696763" cy="100804"/>
                <a:chOff x="3538538" y="1077915"/>
                <a:chExt cx="696763" cy="100804"/>
              </a:xfrm>
            </p:grpSpPr>
            <p:sp>
              <p:nvSpPr>
                <p:cNvPr id="1816" name="모서리가 둥근 직사각형 18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7" name="모서리가 둥근 직사각형 18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8" name="모서리가 둥근 직사각형 18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9" name="모서리가 둥근 직사각형 181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20" name="모서리가 둥근 직사각형 181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0" name="그룹 1689"/>
              <p:cNvGrpSpPr/>
              <p:nvPr/>
            </p:nvGrpSpPr>
            <p:grpSpPr>
              <a:xfrm>
                <a:off x="5672582" y="21614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811" name="모서리가 둥근 직사각형 181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2" name="모서리가 둥근 직사각형 181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3" name="모서리가 둥근 직사각형 181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4" name="모서리가 둥근 직사각형 181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5" name="모서리가 둥근 직사각형 181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1" name="그룹 1690"/>
              <p:cNvGrpSpPr/>
              <p:nvPr/>
            </p:nvGrpSpPr>
            <p:grpSpPr>
              <a:xfrm>
                <a:off x="5672582" y="2348656"/>
                <a:ext cx="696763" cy="100804"/>
                <a:chOff x="3538538" y="1077915"/>
                <a:chExt cx="696763" cy="100804"/>
              </a:xfrm>
            </p:grpSpPr>
            <p:sp>
              <p:nvSpPr>
                <p:cNvPr id="1806" name="모서리가 둥근 직사각형 180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7" name="모서리가 둥근 직사각형 180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8" name="모서리가 둥근 직사각형 180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9" name="모서리가 둥근 직사각형 180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10" name="모서리가 둥근 직사각형 180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2" name="그룹 1691"/>
              <p:cNvGrpSpPr/>
              <p:nvPr/>
            </p:nvGrpSpPr>
            <p:grpSpPr>
              <a:xfrm>
                <a:off x="5672582" y="2536105"/>
                <a:ext cx="696763" cy="100804"/>
                <a:chOff x="3538538" y="1077915"/>
                <a:chExt cx="696763" cy="100804"/>
              </a:xfrm>
            </p:grpSpPr>
            <p:sp>
              <p:nvSpPr>
                <p:cNvPr id="1801" name="모서리가 둥근 직사각형 180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2" name="모서리가 둥근 직사각형 180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3" name="모서리가 둥근 직사각형 180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4" name="모서리가 둥근 직사각형 180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5" name="모서리가 둥근 직사각형 180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3" name="그룹 1692"/>
              <p:cNvGrpSpPr/>
              <p:nvPr/>
            </p:nvGrpSpPr>
            <p:grpSpPr>
              <a:xfrm>
                <a:off x="5673080" y="2723209"/>
                <a:ext cx="696763" cy="100804"/>
                <a:chOff x="3538538" y="1077915"/>
                <a:chExt cx="696763" cy="100804"/>
              </a:xfrm>
            </p:grpSpPr>
            <p:sp>
              <p:nvSpPr>
                <p:cNvPr id="1796" name="모서리가 둥근 직사각형 179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7" name="모서리가 둥근 직사각형 179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8" name="모서리가 둥근 직사각형 179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9" name="모서리가 둥근 직사각형 179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00" name="모서리가 둥근 직사각형 179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4" name="그룹 1693"/>
              <p:cNvGrpSpPr/>
              <p:nvPr/>
            </p:nvGrpSpPr>
            <p:grpSpPr>
              <a:xfrm>
                <a:off x="5673080" y="29085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791" name="모서리가 둥근 직사각형 179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2" name="모서리가 둥근 직사각형 179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3" name="모서리가 둥근 직사각형 179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4" name="모서리가 둥근 직사각형 179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5" name="모서리가 둥근 직사각형 179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5" name="그룹 1694"/>
              <p:cNvGrpSpPr/>
              <p:nvPr/>
            </p:nvGrpSpPr>
            <p:grpSpPr>
              <a:xfrm>
                <a:off x="5673080" y="30957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786" name="모서리가 둥근 직사각형 178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7" name="모서리가 둥근 직사각형 178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8" name="모서리가 둥근 직사각형 178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9" name="모서리가 둥근 직사각형 178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0" name="모서리가 둥근 직사각형 178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6" name="그룹 1695"/>
              <p:cNvGrpSpPr/>
              <p:nvPr/>
            </p:nvGrpSpPr>
            <p:grpSpPr>
              <a:xfrm>
                <a:off x="5673080" y="3283177"/>
                <a:ext cx="696763" cy="100804"/>
                <a:chOff x="3538538" y="1077915"/>
                <a:chExt cx="696763" cy="100804"/>
              </a:xfrm>
            </p:grpSpPr>
            <p:sp>
              <p:nvSpPr>
                <p:cNvPr id="1781" name="모서리가 둥근 직사각형 178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2" name="모서리가 둥근 직사각형 178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3" name="모서리가 둥근 직사각형 178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4" name="모서리가 둥근 직사각형 178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5" name="모서리가 둥근 직사각형 178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7" name="그룹 1696"/>
              <p:cNvGrpSpPr/>
              <p:nvPr/>
            </p:nvGrpSpPr>
            <p:grpSpPr>
              <a:xfrm>
                <a:off x="5673080" y="3470626"/>
                <a:ext cx="696763" cy="100804"/>
                <a:chOff x="3538538" y="1077915"/>
                <a:chExt cx="696763" cy="100804"/>
              </a:xfrm>
            </p:grpSpPr>
            <p:sp>
              <p:nvSpPr>
                <p:cNvPr id="1776" name="모서리가 둥근 직사각형 177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7" name="모서리가 둥근 직사각형 177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8" name="모서리가 둥근 직사각형 177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9" name="모서리가 둥근 직사각형 177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0" name="모서리가 둥근 직사각형 177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8" name="그룹 1697"/>
              <p:cNvGrpSpPr/>
              <p:nvPr/>
            </p:nvGrpSpPr>
            <p:grpSpPr>
              <a:xfrm>
                <a:off x="5673578" y="36580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71" name="모서리가 둥근 직사각형 177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2" name="모서리가 둥근 직사각형 177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3" name="모서리가 둥근 직사각형 177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4" name="모서리가 둥근 직사각형 177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5" name="모서리가 둥근 직사각형 177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699" name="그룹 1698"/>
              <p:cNvGrpSpPr/>
              <p:nvPr/>
            </p:nvGrpSpPr>
            <p:grpSpPr>
              <a:xfrm>
                <a:off x="5673578" y="3843584"/>
                <a:ext cx="696763" cy="100804"/>
                <a:chOff x="3538538" y="1077915"/>
                <a:chExt cx="696763" cy="100804"/>
              </a:xfrm>
            </p:grpSpPr>
            <p:sp>
              <p:nvSpPr>
                <p:cNvPr id="1766" name="모서리가 둥근 직사각형 176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7" name="모서리가 둥근 직사각형 176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8" name="모서리가 둥근 직사각형 176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9" name="모서리가 둥근 직사각형 176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70" name="모서리가 둥근 직사각형 176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0" name="그룹 1699"/>
              <p:cNvGrpSpPr/>
              <p:nvPr/>
            </p:nvGrpSpPr>
            <p:grpSpPr>
              <a:xfrm>
                <a:off x="5673578" y="403081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61" name="모서리가 둥근 직사각형 176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2" name="모서리가 둥근 직사각형 176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3" name="모서리가 둥근 직사각형 176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4" name="모서리가 둥근 직사각형 176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5" name="모서리가 둥근 직사각형 176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1" name="그룹 1700"/>
              <p:cNvGrpSpPr/>
              <p:nvPr/>
            </p:nvGrpSpPr>
            <p:grpSpPr>
              <a:xfrm>
                <a:off x="5673578" y="421950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56" name="모서리가 둥근 직사각형 175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7" name="모서리가 둥근 직사각형 175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8" name="모서리가 둥근 직사각형 175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9" name="모서리가 둥근 직사각형 175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60" name="모서리가 둥근 직사각형 175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2" name="그룹 1701"/>
              <p:cNvGrpSpPr/>
              <p:nvPr/>
            </p:nvGrpSpPr>
            <p:grpSpPr>
              <a:xfrm>
                <a:off x="5673578" y="4406730"/>
                <a:ext cx="696763" cy="100804"/>
                <a:chOff x="3538538" y="1077915"/>
                <a:chExt cx="696763" cy="100804"/>
              </a:xfrm>
            </p:grpSpPr>
            <p:sp>
              <p:nvSpPr>
                <p:cNvPr id="1751" name="모서리가 둥근 직사각형 175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2" name="모서리가 둥근 직사각형 175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3" name="모서리가 둥근 직사각형 175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4" name="모서리가 둥근 직사각형 175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5" name="모서리가 둥근 직사각형 175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3" name="그룹 1702"/>
              <p:cNvGrpSpPr/>
              <p:nvPr/>
            </p:nvGrpSpPr>
            <p:grpSpPr>
              <a:xfrm>
                <a:off x="5673578" y="4592021"/>
                <a:ext cx="696763" cy="100804"/>
                <a:chOff x="3538538" y="1077915"/>
                <a:chExt cx="696763" cy="100804"/>
              </a:xfrm>
            </p:grpSpPr>
            <p:sp>
              <p:nvSpPr>
                <p:cNvPr id="1746" name="모서리가 둥근 직사각형 174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7" name="모서리가 둥근 직사각형 174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8" name="모서리가 둥근 직사각형 174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9" name="모서리가 둥근 직사각형 174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50" name="모서리가 둥근 직사각형 174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4" name="그룹 1703"/>
              <p:cNvGrpSpPr/>
              <p:nvPr/>
            </p:nvGrpSpPr>
            <p:grpSpPr>
              <a:xfrm>
                <a:off x="5673578" y="4779691"/>
                <a:ext cx="696763" cy="100804"/>
                <a:chOff x="3538538" y="1077915"/>
                <a:chExt cx="696763" cy="100804"/>
              </a:xfrm>
            </p:grpSpPr>
            <p:sp>
              <p:nvSpPr>
                <p:cNvPr id="1741" name="모서리가 둥근 직사각형 174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2" name="모서리가 둥근 직사각형 17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3" name="모서리가 둥근 직사각형 17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4" name="모서리가 둥근 직사각형 174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5" name="모서리가 둥근 직사각형 174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5" name="그룹 1704"/>
              <p:cNvGrpSpPr/>
              <p:nvPr/>
            </p:nvGrpSpPr>
            <p:grpSpPr>
              <a:xfrm>
                <a:off x="5673080" y="4970309"/>
                <a:ext cx="696763" cy="100804"/>
                <a:chOff x="3538538" y="1077915"/>
                <a:chExt cx="696763" cy="100804"/>
              </a:xfrm>
            </p:grpSpPr>
            <p:sp>
              <p:nvSpPr>
                <p:cNvPr id="1736" name="모서리가 둥근 직사각형 173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7" name="모서리가 둥근 직사각형 173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8" name="모서리가 둥근 직사각형 173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9" name="모서리가 둥근 직사각형 173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40" name="모서리가 둥근 직사각형 173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6" name="그룹 1705"/>
              <p:cNvGrpSpPr/>
              <p:nvPr/>
            </p:nvGrpSpPr>
            <p:grpSpPr>
              <a:xfrm>
                <a:off x="5673080" y="51556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731" name="모서리가 둥근 직사각형 173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2" name="모서리가 둥근 직사각형 173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3" name="모서리가 둥근 직사각형 173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4" name="모서리가 둥근 직사각형 173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5" name="모서리가 둥근 직사각형 173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7" name="그룹 1706"/>
              <p:cNvGrpSpPr/>
              <p:nvPr/>
            </p:nvGrpSpPr>
            <p:grpSpPr>
              <a:xfrm>
                <a:off x="5673080" y="53428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726" name="모서리가 둥근 직사각형 172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7" name="모서리가 둥근 직사각형 172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8" name="모서리가 둥근 직사각형 172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9" name="모서리가 둥근 직사각형 172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0" name="모서리가 둥근 직사각형 172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8" name="그룹 1707"/>
              <p:cNvGrpSpPr/>
              <p:nvPr/>
            </p:nvGrpSpPr>
            <p:grpSpPr>
              <a:xfrm>
                <a:off x="5673080" y="5530277"/>
                <a:ext cx="696763" cy="100804"/>
                <a:chOff x="3538538" y="1077915"/>
                <a:chExt cx="696763" cy="100804"/>
              </a:xfrm>
            </p:grpSpPr>
            <p:sp>
              <p:nvSpPr>
                <p:cNvPr id="1721" name="모서리가 둥근 직사각형 172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2" name="모서리가 둥근 직사각형 172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3" name="모서리가 둥근 직사각형 172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4" name="모서리가 둥근 직사각형 172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5" name="모서리가 둥근 직사각형 172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09" name="그룹 1708"/>
              <p:cNvGrpSpPr/>
              <p:nvPr/>
            </p:nvGrpSpPr>
            <p:grpSpPr>
              <a:xfrm>
                <a:off x="5673578" y="5717381"/>
                <a:ext cx="696763" cy="100804"/>
                <a:chOff x="3538538" y="1077915"/>
                <a:chExt cx="696763" cy="100804"/>
              </a:xfrm>
            </p:grpSpPr>
            <p:sp>
              <p:nvSpPr>
                <p:cNvPr id="1716" name="모서리가 둥근 직사각형 171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7" name="모서리가 둥근 직사각형 171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8" name="모서리가 둥근 직사각형 171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9" name="모서리가 둥근 직사각형 1718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20" name="모서리가 둥근 직사각형 1719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1710" name="그룹 1709"/>
              <p:cNvGrpSpPr/>
              <p:nvPr/>
            </p:nvGrpSpPr>
            <p:grpSpPr>
              <a:xfrm>
                <a:off x="5673578" y="59026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711" name="모서리가 둥근 직사각형 171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2" name="모서리가 둥근 직사각형 171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3" name="모서리가 둥근 직사각형 171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4" name="모서리가 둥근 직사각형 1713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15" name="모서리가 둥근 직사각형 1714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sp>
          <p:nvSpPr>
            <p:cNvPr id="1861" name="TextBox 1860"/>
            <p:cNvSpPr txBox="1"/>
            <p:nvPr/>
          </p:nvSpPr>
          <p:spPr>
            <a:xfrm>
              <a:off x="2952016" y="1471232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2" name="TextBox 1861"/>
            <p:cNvSpPr txBox="1"/>
            <p:nvPr/>
          </p:nvSpPr>
          <p:spPr>
            <a:xfrm>
              <a:off x="2936776" y="2414956"/>
              <a:ext cx="319318" cy="1005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1863" name="TextBox 1862"/>
            <p:cNvSpPr txBox="1"/>
            <p:nvPr/>
          </p:nvSpPr>
          <p:spPr>
            <a:xfrm>
              <a:off x="2936776" y="3351060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864" name="직선 연결선 1863"/>
            <p:cNvCxnSpPr/>
            <p:nvPr/>
          </p:nvCxnSpPr>
          <p:spPr>
            <a:xfrm>
              <a:off x="2936776" y="4331763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5" name="TextBox 1864"/>
            <p:cNvSpPr txBox="1"/>
            <p:nvPr/>
          </p:nvSpPr>
          <p:spPr>
            <a:xfrm>
              <a:off x="2936776" y="4287164"/>
              <a:ext cx="319318" cy="19417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</p:txBody>
        </p:sp>
        <p:cxnSp>
          <p:nvCxnSpPr>
            <p:cNvPr id="1866" name="직선 연결선 1865"/>
            <p:cNvCxnSpPr/>
            <p:nvPr/>
          </p:nvCxnSpPr>
          <p:spPr>
            <a:xfrm>
              <a:off x="2936776" y="5260247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9" name="TextBox 1868"/>
          <p:cNvSpPr txBox="1"/>
          <p:nvPr/>
        </p:nvSpPr>
        <p:spPr>
          <a:xfrm>
            <a:off x="4387773" y="332657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870" name="TextBox 1869"/>
          <p:cNvSpPr txBox="1"/>
          <p:nvPr/>
        </p:nvSpPr>
        <p:spPr>
          <a:xfrm>
            <a:off x="3933086" y="332657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871" name="직선 연결선 1870"/>
          <p:cNvCxnSpPr/>
          <p:nvPr/>
        </p:nvCxnSpPr>
        <p:spPr>
          <a:xfrm>
            <a:off x="4308366" y="265407"/>
            <a:ext cx="0" cy="598575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2" name="직선 연결선 1871"/>
          <p:cNvCxnSpPr/>
          <p:nvPr/>
        </p:nvCxnSpPr>
        <p:spPr>
          <a:xfrm>
            <a:off x="4010184" y="152345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4" name="직선 연결선 1873"/>
          <p:cNvCxnSpPr/>
          <p:nvPr/>
        </p:nvCxnSpPr>
        <p:spPr>
          <a:xfrm>
            <a:off x="4008269" y="596306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75" name="모서리가 둥근 직사각형 1874"/>
          <p:cNvSpPr/>
          <p:nvPr/>
        </p:nvSpPr>
        <p:spPr>
          <a:xfrm>
            <a:off x="4010784" y="260648"/>
            <a:ext cx="1158240" cy="5990515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876" name="직선 연결선 1875"/>
          <p:cNvCxnSpPr/>
          <p:nvPr/>
        </p:nvCxnSpPr>
        <p:spPr>
          <a:xfrm>
            <a:off x="4007009" y="3384611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7" name="직선 연결선 1876"/>
          <p:cNvCxnSpPr/>
          <p:nvPr/>
        </p:nvCxnSpPr>
        <p:spPr>
          <a:xfrm>
            <a:off x="4005094" y="2467175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8" name="그룹 1877"/>
          <p:cNvGrpSpPr/>
          <p:nvPr/>
        </p:nvGrpSpPr>
        <p:grpSpPr>
          <a:xfrm>
            <a:off x="4387455" y="625447"/>
            <a:ext cx="697759" cy="5526804"/>
            <a:chOff x="5672582" y="476672"/>
            <a:chExt cx="697759" cy="5526804"/>
          </a:xfrm>
        </p:grpSpPr>
        <p:grpSp>
          <p:nvGrpSpPr>
            <p:cNvPr id="1885" name="그룹 1884"/>
            <p:cNvGrpSpPr/>
            <p:nvPr/>
          </p:nvGrpSpPr>
          <p:grpSpPr>
            <a:xfrm>
              <a:off x="5673080" y="476672"/>
              <a:ext cx="696763" cy="100804"/>
              <a:chOff x="3538538" y="1077915"/>
              <a:chExt cx="696763" cy="100804"/>
            </a:xfrm>
          </p:grpSpPr>
          <p:sp>
            <p:nvSpPr>
              <p:cNvPr id="2060" name="모서리가 둥근 직사각형 20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1" name="모서리가 둥근 직사각형 20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2" name="모서리가 둥근 직사각형 20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3" name="모서리가 둥근 직사각형 206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4" name="모서리가 둥근 직사각형 206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6" name="그룹 1885"/>
            <p:cNvGrpSpPr/>
            <p:nvPr/>
          </p:nvGrpSpPr>
          <p:grpSpPr>
            <a:xfrm>
              <a:off x="5673080" y="663900"/>
              <a:ext cx="696763" cy="100804"/>
              <a:chOff x="3538538" y="1077915"/>
              <a:chExt cx="696763" cy="100804"/>
            </a:xfrm>
          </p:grpSpPr>
          <p:sp>
            <p:nvSpPr>
              <p:cNvPr id="2055" name="모서리가 둥근 직사각형 20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6" name="모서리가 둥근 직사각형 20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7" name="모서리가 둥근 직사각형 20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8" name="모서리가 둥근 직사각형 205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9" name="모서리가 둥근 직사각형 205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7" name="그룹 1886"/>
            <p:cNvGrpSpPr/>
            <p:nvPr/>
          </p:nvGrpSpPr>
          <p:grpSpPr>
            <a:xfrm>
              <a:off x="5673080" y="849412"/>
              <a:ext cx="696763" cy="100804"/>
              <a:chOff x="3538538" y="1077915"/>
              <a:chExt cx="696763" cy="100804"/>
            </a:xfrm>
          </p:grpSpPr>
          <p:sp>
            <p:nvSpPr>
              <p:cNvPr id="2050" name="모서리가 둥근 직사각형 204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1" name="모서리가 둥근 직사각형 205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2" name="모서리가 둥근 직사각형 205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3" name="모서리가 둥근 직사각형 205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4" name="모서리가 둥근 직사각형 205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8" name="그룹 1887"/>
            <p:cNvGrpSpPr/>
            <p:nvPr/>
          </p:nvGrpSpPr>
          <p:grpSpPr>
            <a:xfrm>
              <a:off x="5673080" y="1036640"/>
              <a:ext cx="696763" cy="100804"/>
              <a:chOff x="3538538" y="1077915"/>
              <a:chExt cx="696763" cy="100804"/>
            </a:xfrm>
          </p:grpSpPr>
          <p:sp>
            <p:nvSpPr>
              <p:cNvPr id="2045" name="모서리가 둥근 직사각형 20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6" name="모서리가 둥근 직사각형 20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7" name="모서리가 둥근 직사각형 20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8" name="모서리가 둥근 직사각형 204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9" name="모서리가 둥근 직사각형 204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9" name="그룹 1888"/>
            <p:cNvGrpSpPr/>
            <p:nvPr/>
          </p:nvGrpSpPr>
          <p:grpSpPr>
            <a:xfrm>
              <a:off x="5673080" y="1225330"/>
              <a:ext cx="696763" cy="100804"/>
              <a:chOff x="3538538" y="1077915"/>
              <a:chExt cx="696763" cy="100804"/>
            </a:xfrm>
          </p:grpSpPr>
          <p:sp>
            <p:nvSpPr>
              <p:cNvPr id="2040" name="모서리가 둥근 직사각형 20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1" name="모서리가 둥근 직사각형 20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2" name="모서리가 둥근 직사각형 20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3" name="모서리가 둥근 직사각형 204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4" name="모서리가 둥근 직사각형 204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0" name="그룹 1889"/>
            <p:cNvGrpSpPr/>
            <p:nvPr/>
          </p:nvGrpSpPr>
          <p:grpSpPr>
            <a:xfrm>
              <a:off x="5673080" y="1412558"/>
              <a:ext cx="696763" cy="100804"/>
              <a:chOff x="3538538" y="1077915"/>
              <a:chExt cx="696763" cy="100804"/>
            </a:xfrm>
          </p:grpSpPr>
          <p:sp>
            <p:nvSpPr>
              <p:cNvPr id="2035" name="모서리가 둥근 직사각형 203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6" name="모서리가 둥근 직사각형 203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7" name="모서리가 둥근 직사각형 203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8" name="모서리가 둥근 직사각형 203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9" name="모서리가 둥근 직사각형 203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1" name="그룹 1890"/>
            <p:cNvGrpSpPr/>
            <p:nvPr/>
          </p:nvGrpSpPr>
          <p:grpSpPr>
            <a:xfrm>
              <a:off x="5673080" y="1597849"/>
              <a:ext cx="696763" cy="100804"/>
              <a:chOff x="3538538" y="1077915"/>
              <a:chExt cx="696763" cy="100804"/>
            </a:xfrm>
          </p:grpSpPr>
          <p:sp>
            <p:nvSpPr>
              <p:cNvPr id="2030" name="모서리가 둥근 직사각형 202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1" name="모서리가 둥근 직사각형 203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2" name="모서리가 둥근 직사각형 203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3" name="모서리가 둥근 직사각형 203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34" name="모서리가 둥근 직사각형 203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2" name="그룹 1891"/>
            <p:cNvGrpSpPr/>
            <p:nvPr/>
          </p:nvGrpSpPr>
          <p:grpSpPr>
            <a:xfrm>
              <a:off x="5673080" y="1785519"/>
              <a:ext cx="696763" cy="100804"/>
              <a:chOff x="3538538" y="1077915"/>
              <a:chExt cx="696763" cy="100804"/>
            </a:xfrm>
          </p:grpSpPr>
          <p:sp>
            <p:nvSpPr>
              <p:cNvPr id="2025" name="모서리가 둥근 직사각형 20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6" name="모서리가 둥근 직사각형 20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7" name="모서리가 둥근 직사각형 20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8" name="모서리가 둥근 직사각형 202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9" name="모서리가 둥근 직사각형 202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3" name="그룹 1892"/>
            <p:cNvGrpSpPr/>
            <p:nvPr/>
          </p:nvGrpSpPr>
          <p:grpSpPr>
            <a:xfrm>
              <a:off x="5672582" y="1976137"/>
              <a:ext cx="696763" cy="100804"/>
              <a:chOff x="3538538" y="1077915"/>
              <a:chExt cx="696763" cy="100804"/>
            </a:xfrm>
          </p:grpSpPr>
          <p:sp>
            <p:nvSpPr>
              <p:cNvPr id="2020" name="모서리가 둥근 직사각형 201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1" name="모서리가 둥근 직사각형 202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2" name="모서리가 둥근 직사각형 202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3" name="모서리가 둥근 직사각형 202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4" name="모서리가 둥근 직사각형 202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4" name="그룹 1893"/>
            <p:cNvGrpSpPr/>
            <p:nvPr/>
          </p:nvGrpSpPr>
          <p:grpSpPr>
            <a:xfrm>
              <a:off x="5672582" y="2161428"/>
              <a:ext cx="696763" cy="100804"/>
              <a:chOff x="3538538" y="1077915"/>
              <a:chExt cx="696763" cy="100804"/>
            </a:xfrm>
          </p:grpSpPr>
          <p:sp>
            <p:nvSpPr>
              <p:cNvPr id="2015" name="모서리가 둥근 직사각형 20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6" name="모서리가 둥근 직사각형 20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7" name="모서리가 둥근 직사각형 20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8" name="모서리가 둥근 직사각형 201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9" name="모서리가 둥근 직사각형 201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5" name="그룹 1894"/>
            <p:cNvGrpSpPr/>
            <p:nvPr/>
          </p:nvGrpSpPr>
          <p:grpSpPr>
            <a:xfrm>
              <a:off x="5672582" y="2348656"/>
              <a:ext cx="696763" cy="100804"/>
              <a:chOff x="3538538" y="1077915"/>
              <a:chExt cx="696763" cy="100804"/>
            </a:xfrm>
          </p:grpSpPr>
          <p:sp>
            <p:nvSpPr>
              <p:cNvPr id="2010" name="모서리가 둥근 직사각형 20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1" name="모서리가 둥근 직사각형 20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2" name="모서리가 둥근 직사각형 20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3" name="모서리가 둥근 직사각형 201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4" name="모서리가 둥근 직사각형 201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6" name="그룹 1895"/>
            <p:cNvGrpSpPr/>
            <p:nvPr/>
          </p:nvGrpSpPr>
          <p:grpSpPr>
            <a:xfrm>
              <a:off x="5672582" y="2536105"/>
              <a:ext cx="696763" cy="100804"/>
              <a:chOff x="3538538" y="1077915"/>
              <a:chExt cx="696763" cy="100804"/>
            </a:xfrm>
          </p:grpSpPr>
          <p:sp>
            <p:nvSpPr>
              <p:cNvPr id="2005" name="모서리가 둥근 직사각형 20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6" name="모서리가 둥근 직사각형 20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7" name="모서리가 둥근 직사각형 20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8" name="모서리가 둥근 직사각형 200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9" name="모서리가 둥근 직사각형 200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7" name="그룹 1896"/>
            <p:cNvGrpSpPr/>
            <p:nvPr/>
          </p:nvGrpSpPr>
          <p:grpSpPr>
            <a:xfrm>
              <a:off x="5673080" y="2723209"/>
              <a:ext cx="696763" cy="100804"/>
              <a:chOff x="3538538" y="1077915"/>
              <a:chExt cx="696763" cy="100804"/>
            </a:xfrm>
          </p:grpSpPr>
          <p:sp>
            <p:nvSpPr>
              <p:cNvPr id="2000" name="모서리가 둥근 직사각형 199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1" name="모서리가 둥근 직사각형 200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2" name="모서리가 둥근 직사각형 200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3" name="모서리가 둥근 직사각형 200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4" name="모서리가 둥근 직사각형 200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8" name="그룹 1897"/>
            <p:cNvGrpSpPr/>
            <p:nvPr/>
          </p:nvGrpSpPr>
          <p:grpSpPr>
            <a:xfrm>
              <a:off x="5673080" y="2908500"/>
              <a:ext cx="696763" cy="100804"/>
              <a:chOff x="3538538" y="1077915"/>
              <a:chExt cx="696763" cy="100804"/>
            </a:xfrm>
          </p:grpSpPr>
          <p:sp>
            <p:nvSpPr>
              <p:cNvPr id="1995" name="모서리가 둥근 직사각형 19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6" name="모서리가 둥근 직사각형 19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7" name="모서리가 둥근 직사각형 19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8" name="모서리가 둥근 직사각형 199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9" name="모서리가 둥근 직사각형 199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99" name="그룹 1898"/>
            <p:cNvGrpSpPr/>
            <p:nvPr/>
          </p:nvGrpSpPr>
          <p:grpSpPr>
            <a:xfrm>
              <a:off x="5673080" y="3095728"/>
              <a:ext cx="696763" cy="100804"/>
              <a:chOff x="3538538" y="1077915"/>
              <a:chExt cx="696763" cy="100804"/>
            </a:xfrm>
          </p:grpSpPr>
          <p:sp>
            <p:nvSpPr>
              <p:cNvPr id="1990" name="모서리가 둥근 직사각형 198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1" name="모서리가 둥근 직사각형 199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2" name="모서리가 둥근 직사각형 199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3" name="모서리가 둥근 직사각형 199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4" name="모서리가 둥근 직사각형 199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0" name="그룹 1899"/>
            <p:cNvGrpSpPr/>
            <p:nvPr/>
          </p:nvGrpSpPr>
          <p:grpSpPr>
            <a:xfrm>
              <a:off x="5673080" y="3283177"/>
              <a:ext cx="696763" cy="100804"/>
              <a:chOff x="3538538" y="1077915"/>
              <a:chExt cx="696763" cy="100804"/>
            </a:xfrm>
          </p:grpSpPr>
          <p:sp>
            <p:nvSpPr>
              <p:cNvPr id="1985" name="모서리가 둥근 직사각형 19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6" name="모서리가 둥근 직사각형 19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7" name="모서리가 둥근 직사각형 19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8" name="모서리가 둥근 직사각형 198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9" name="모서리가 둥근 직사각형 198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1" name="그룹 1900"/>
            <p:cNvGrpSpPr/>
            <p:nvPr/>
          </p:nvGrpSpPr>
          <p:grpSpPr>
            <a:xfrm>
              <a:off x="5673080" y="3470626"/>
              <a:ext cx="696763" cy="100804"/>
              <a:chOff x="3538538" y="1077915"/>
              <a:chExt cx="696763" cy="100804"/>
            </a:xfrm>
          </p:grpSpPr>
          <p:sp>
            <p:nvSpPr>
              <p:cNvPr id="1980" name="모서리가 둥근 직사각형 197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1" name="모서리가 둥근 직사각형 198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2" name="모서리가 둥근 직사각형 198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3" name="모서리가 둥근 직사각형 198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84" name="모서리가 둥근 직사각형 198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2" name="그룹 1901"/>
            <p:cNvGrpSpPr/>
            <p:nvPr/>
          </p:nvGrpSpPr>
          <p:grpSpPr>
            <a:xfrm>
              <a:off x="5673578" y="3658072"/>
              <a:ext cx="696763" cy="100804"/>
              <a:chOff x="3538538" y="1077915"/>
              <a:chExt cx="696763" cy="100804"/>
            </a:xfrm>
          </p:grpSpPr>
          <p:sp>
            <p:nvSpPr>
              <p:cNvPr id="1975" name="모서리가 둥근 직사각형 197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6" name="모서리가 둥근 직사각형 197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7" name="모서리가 둥근 직사각형 197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8" name="모서리가 둥근 직사각형 197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9" name="모서리가 둥근 직사각형 197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3" name="그룹 1902"/>
            <p:cNvGrpSpPr/>
            <p:nvPr/>
          </p:nvGrpSpPr>
          <p:grpSpPr>
            <a:xfrm>
              <a:off x="5673578" y="3843584"/>
              <a:ext cx="696763" cy="100804"/>
              <a:chOff x="3538538" y="1077915"/>
              <a:chExt cx="696763" cy="100804"/>
            </a:xfrm>
          </p:grpSpPr>
          <p:sp>
            <p:nvSpPr>
              <p:cNvPr id="1970" name="모서리가 둥근 직사각형 196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1" name="모서리가 둥근 직사각형 197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2" name="모서리가 둥근 직사각형 197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3" name="모서리가 둥근 직사각형 197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4" name="모서리가 둥근 직사각형 197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4" name="그룹 1903"/>
            <p:cNvGrpSpPr/>
            <p:nvPr/>
          </p:nvGrpSpPr>
          <p:grpSpPr>
            <a:xfrm>
              <a:off x="5673578" y="4030812"/>
              <a:ext cx="696763" cy="100804"/>
              <a:chOff x="3538538" y="1077915"/>
              <a:chExt cx="696763" cy="100804"/>
            </a:xfrm>
          </p:grpSpPr>
          <p:sp>
            <p:nvSpPr>
              <p:cNvPr id="1965" name="모서리가 둥근 직사각형 196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6" name="모서리가 둥근 직사각형 196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7" name="모서리가 둥근 직사각형 196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8" name="모서리가 둥근 직사각형 196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9" name="모서리가 둥근 직사각형 196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5" name="그룹 1904"/>
            <p:cNvGrpSpPr/>
            <p:nvPr/>
          </p:nvGrpSpPr>
          <p:grpSpPr>
            <a:xfrm>
              <a:off x="5673578" y="4219502"/>
              <a:ext cx="696763" cy="100804"/>
              <a:chOff x="3538538" y="1077915"/>
              <a:chExt cx="696763" cy="100804"/>
            </a:xfrm>
          </p:grpSpPr>
          <p:sp>
            <p:nvSpPr>
              <p:cNvPr id="1960" name="모서리가 둥근 직사각형 19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1" name="모서리가 둥근 직사각형 19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2" name="모서리가 둥근 직사각형 19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3" name="모서리가 둥근 직사각형 196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4" name="모서리가 둥근 직사각형 196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6" name="그룹 1905"/>
            <p:cNvGrpSpPr/>
            <p:nvPr/>
          </p:nvGrpSpPr>
          <p:grpSpPr>
            <a:xfrm>
              <a:off x="5673578" y="4406730"/>
              <a:ext cx="696763" cy="100804"/>
              <a:chOff x="3538538" y="1077915"/>
              <a:chExt cx="696763" cy="100804"/>
            </a:xfrm>
          </p:grpSpPr>
          <p:sp>
            <p:nvSpPr>
              <p:cNvPr id="1955" name="모서리가 둥근 직사각형 19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6" name="모서리가 둥근 직사각형 19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7" name="모서리가 둥근 직사각형 19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8" name="모서리가 둥근 직사각형 195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9" name="모서리가 둥근 직사각형 195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7" name="그룹 1906"/>
            <p:cNvGrpSpPr/>
            <p:nvPr/>
          </p:nvGrpSpPr>
          <p:grpSpPr>
            <a:xfrm>
              <a:off x="5673578" y="4592021"/>
              <a:ext cx="696763" cy="100804"/>
              <a:chOff x="3538538" y="1077915"/>
              <a:chExt cx="696763" cy="100804"/>
            </a:xfrm>
          </p:grpSpPr>
          <p:sp>
            <p:nvSpPr>
              <p:cNvPr id="1950" name="모서리가 둥근 직사각형 194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1" name="모서리가 둥근 직사각형 195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2" name="모서리가 둥근 직사각형 195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3" name="모서리가 둥근 직사각형 195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4" name="모서리가 둥근 직사각형 195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8" name="그룹 1907"/>
            <p:cNvGrpSpPr/>
            <p:nvPr/>
          </p:nvGrpSpPr>
          <p:grpSpPr>
            <a:xfrm>
              <a:off x="5673578" y="4779691"/>
              <a:ext cx="696763" cy="100804"/>
              <a:chOff x="3538538" y="1077915"/>
              <a:chExt cx="696763" cy="100804"/>
            </a:xfrm>
          </p:grpSpPr>
          <p:sp>
            <p:nvSpPr>
              <p:cNvPr id="1945" name="모서리가 둥근 직사각형 19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6" name="모서리가 둥근 직사각형 19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7" name="모서리가 둥근 직사각형 19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8" name="모서리가 둥근 직사각형 194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9" name="모서리가 둥근 직사각형 194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09" name="그룹 1908"/>
            <p:cNvGrpSpPr/>
            <p:nvPr/>
          </p:nvGrpSpPr>
          <p:grpSpPr>
            <a:xfrm>
              <a:off x="5673080" y="4970309"/>
              <a:ext cx="696763" cy="100804"/>
              <a:chOff x="3538538" y="1077915"/>
              <a:chExt cx="696763" cy="100804"/>
            </a:xfrm>
          </p:grpSpPr>
          <p:sp>
            <p:nvSpPr>
              <p:cNvPr id="1940" name="모서리가 둥근 직사각형 19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1" name="모서리가 둥근 직사각형 19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2" name="모서리가 둥근 직사각형 19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3" name="모서리가 둥근 직사각형 194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4" name="모서리가 둥근 직사각형 194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0" name="그룹 1909"/>
            <p:cNvGrpSpPr/>
            <p:nvPr/>
          </p:nvGrpSpPr>
          <p:grpSpPr>
            <a:xfrm>
              <a:off x="5673080" y="5155600"/>
              <a:ext cx="696763" cy="100804"/>
              <a:chOff x="3538538" y="1077915"/>
              <a:chExt cx="696763" cy="100804"/>
            </a:xfrm>
          </p:grpSpPr>
          <p:sp>
            <p:nvSpPr>
              <p:cNvPr id="1935" name="모서리가 둥근 직사각형 193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6" name="모서리가 둥근 직사각형 193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7" name="모서리가 둥근 직사각형 193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8" name="모서리가 둥근 직사각형 193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9" name="모서리가 둥근 직사각형 193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1" name="그룹 1910"/>
            <p:cNvGrpSpPr/>
            <p:nvPr/>
          </p:nvGrpSpPr>
          <p:grpSpPr>
            <a:xfrm>
              <a:off x="5673080" y="5342828"/>
              <a:ext cx="696763" cy="100804"/>
              <a:chOff x="3538538" y="1077915"/>
              <a:chExt cx="696763" cy="100804"/>
            </a:xfrm>
          </p:grpSpPr>
          <p:sp>
            <p:nvSpPr>
              <p:cNvPr id="1930" name="모서리가 둥근 직사각형 192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1" name="모서리가 둥근 직사각형 193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2" name="모서리가 둥근 직사각형 193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3" name="모서리가 둥근 직사각형 193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34" name="모서리가 둥근 직사각형 193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2" name="그룹 1911"/>
            <p:cNvGrpSpPr/>
            <p:nvPr/>
          </p:nvGrpSpPr>
          <p:grpSpPr>
            <a:xfrm>
              <a:off x="5673080" y="5530277"/>
              <a:ext cx="696763" cy="100804"/>
              <a:chOff x="3538538" y="1077915"/>
              <a:chExt cx="696763" cy="100804"/>
            </a:xfrm>
          </p:grpSpPr>
          <p:sp>
            <p:nvSpPr>
              <p:cNvPr id="1925" name="모서리가 둥근 직사각형 19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6" name="모서리가 둥근 직사각형 19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7" name="모서리가 둥근 직사각형 19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8" name="모서리가 둥근 직사각형 192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9" name="모서리가 둥근 직사각형 192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3" name="그룹 1912"/>
            <p:cNvGrpSpPr/>
            <p:nvPr/>
          </p:nvGrpSpPr>
          <p:grpSpPr>
            <a:xfrm>
              <a:off x="5673578" y="5717381"/>
              <a:ext cx="696763" cy="100804"/>
              <a:chOff x="3538538" y="1077915"/>
              <a:chExt cx="696763" cy="100804"/>
            </a:xfrm>
          </p:grpSpPr>
          <p:sp>
            <p:nvSpPr>
              <p:cNvPr id="1920" name="모서리가 둥근 직사각형 191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1" name="모서리가 둥근 직사각형 192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2" name="모서리가 둥근 직사각형 192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3" name="모서리가 둥근 직사각형 1922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4" name="모서리가 둥근 직사각형 1923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14" name="그룹 1913"/>
            <p:cNvGrpSpPr/>
            <p:nvPr/>
          </p:nvGrpSpPr>
          <p:grpSpPr>
            <a:xfrm>
              <a:off x="5673578" y="5902672"/>
              <a:ext cx="696763" cy="100804"/>
              <a:chOff x="3538538" y="1077915"/>
              <a:chExt cx="696763" cy="100804"/>
            </a:xfrm>
          </p:grpSpPr>
          <p:sp>
            <p:nvSpPr>
              <p:cNvPr id="1915" name="모서리가 둥근 직사각형 19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6" name="모서리가 둥근 직사각형 19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7" name="모서리가 둥근 직사각형 19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8" name="모서리가 둥근 직사각형 1917"/>
              <p:cNvSpPr/>
              <p:nvPr/>
            </p:nvSpPr>
            <p:spPr>
              <a:xfrm>
                <a:off x="4017167" y="1077915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9" name="모서리가 둥근 직사각형 1918"/>
              <p:cNvSpPr/>
              <p:nvPr/>
            </p:nvSpPr>
            <p:spPr>
              <a:xfrm>
                <a:off x="4175770" y="1078349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1882" name="직선 연결선 1881"/>
          <p:cNvCxnSpPr/>
          <p:nvPr/>
        </p:nvCxnSpPr>
        <p:spPr>
          <a:xfrm>
            <a:off x="4005094" y="4331763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4" name="직선 연결선 1883"/>
          <p:cNvCxnSpPr/>
          <p:nvPr/>
        </p:nvCxnSpPr>
        <p:spPr>
          <a:xfrm>
            <a:off x="4005094" y="5260247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9" name="TextBox 1218"/>
          <p:cNvSpPr txBox="1"/>
          <p:nvPr/>
        </p:nvSpPr>
        <p:spPr>
          <a:xfrm>
            <a:off x="4020480" y="54185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0" name="TextBox 1219"/>
          <p:cNvSpPr txBox="1"/>
          <p:nvPr/>
        </p:nvSpPr>
        <p:spPr>
          <a:xfrm>
            <a:off x="4020334" y="147123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1" name="TextBox 1220"/>
          <p:cNvSpPr txBox="1"/>
          <p:nvPr/>
        </p:nvSpPr>
        <p:spPr>
          <a:xfrm>
            <a:off x="4005094" y="2414956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</p:txBody>
      </p:sp>
      <p:sp>
        <p:nvSpPr>
          <p:cNvPr id="1222" name="TextBox 1221"/>
          <p:cNvSpPr txBox="1"/>
          <p:nvPr/>
        </p:nvSpPr>
        <p:spPr>
          <a:xfrm>
            <a:off x="4005094" y="335106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3" name="TextBox 1222"/>
          <p:cNvSpPr txBox="1"/>
          <p:nvPr/>
        </p:nvSpPr>
        <p:spPr>
          <a:xfrm>
            <a:off x="4005094" y="4287164"/>
            <a:ext cx="319318" cy="19417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60</a:t>
            </a:r>
          </a:p>
        </p:txBody>
      </p:sp>
      <p:sp>
        <p:nvSpPr>
          <p:cNvPr id="1541" name="모서리가 둥근 직사각형 1540"/>
          <p:cNvSpPr/>
          <p:nvPr/>
        </p:nvSpPr>
        <p:spPr>
          <a:xfrm>
            <a:off x="1023791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2" name="모서리가 둥근 직사각형 1541"/>
          <p:cNvSpPr/>
          <p:nvPr/>
        </p:nvSpPr>
        <p:spPr>
          <a:xfrm>
            <a:off x="1190032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모서리가 둥근 직사각형 1542"/>
          <p:cNvSpPr/>
          <p:nvPr/>
        </p:nvSpPr>
        <p:spPr>
          <a:xfrm>
            <a:off x="1343573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4" name="모서리가 둥근 직사각형 1543"/>
          <p:cNvSpPr/>
          <p:nvPr/>
        </p:nvSpPr>
        <p:spPr>
          <a:xfrm>
            <a:off x="1503464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5" name="모서리가 둥근 직사각형 1544"/>
          <p:cNvSpPr/>
          <p:nvPr/>
        </p:nvSpPr>
        <p:spPr>
          <a:xfrm>
            <a:off x="1662559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5" name="모서리가 둥근 직사각형 1554"/>
          <p:cNvSpPr/>
          <p:nvPr/>
        </p:nvSpPr>
        <p:spPr>
          <a:xfrm>
            <a:off x="1023791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6" name="모서리가 둥근 직사각형 1555"/>
          <p:cNvSpPr/>
          <p:nvPr/>
        </p:nvSpPr>
        <p:spPr>
          <a:xfrm>
            <a:off x="1190032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7" name="모서리가 둥근 직사각형 1556"/>
          <p:cNvSpPr/>
          <p:nvPr/>
        </p:nvSpPr>
        <p:spPr>
          <a:xfrm>
            <a:off x="1343573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1503464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1662559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1023791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190032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1343573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1503464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1662559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023791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1190032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1343573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1503464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1662559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1023293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1189534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1343075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1502966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662061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1023293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1189534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1343075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502966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1662061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1023293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1189534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343075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1502966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1662061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1023293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189534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1343075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1502966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1023791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1190032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1343573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1503464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662559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1023791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1190032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1343573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503464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662559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8" name="모서리가 둥근 직사각형 1677"/>
          <p:cNvSpPr/>
          <p:nvPr/>
        </p:nvSpPr>
        <p:spPr>
          <a:xfrm>
            <a:off x="1823894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9" name="모서리가 둥근 직사각형 1678"/>
          <p:cNvSpPr/>
          <p:nvPr/>
        </p:nvSpPr>
        <p:spPr>
          <a:xfrm>
            <a:off x="1982118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8" name="모서리가 둥근 직사각형 1867"/>
          <p:cNvSpPr/>
          <p:nvPr/>
        </p:nvSpPr>
        <p:spPr>
          <a:xfrm>
            <a:off x="1823894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3" name="모서리가 둥근 직사각형 1872"/>
          <p:cNvSpPr/>
          <p:nvPr/>
        </p:nvSpPr>
        <p:spPr>
          <a:xfrm>
            <a:off x="1982118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0" name="모서리가 둥근 직사각형 1879"/>
          <p:cNvSpPr/>
          <p:nvPr/>
        </p:nvSpPr>
        <p:spPr>
          <a:xfrm>
            <a:off x="1823894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1" name="모서리가 둥근 직사각형 1880"/>
          <p:cNvSpPr/>
          <p:nvPr/>
        </p:nvSpPr>
        <p:spPr>
          <a:xfrm>
            <a:off x="1982118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5" name="모서리가 둥근 직사각형 2064"/>
          <p:cNvSpPr/>
          <p:nvPr/>
        </p:nvSpPr>
        <p:spPr>
          <a:xfrm>
            <a:off x="1823894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6" name="모서리가 둥근 직사각형 2065"/>
          <p:cNvSpPr/>
          <p:nvPr/>
        </p:nvSpPr>
        <p:spPr>
          <a:xfrm>
            <a:off x="1982118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8" name="모서리가 둥근 직사각형 2067"/>
          <p:cNvSpPr/>
          <p:nvPr/>
        </p:nvSpPr>
        <p:spPr>
          <a:xfrm>
            <a:off x="1823396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9" name="모서리가 둥근 직사각형 2068"/>
          <p:cNvSpPr/>
          <p:nvPr/>
        </p:nvSpPr>
        <p:spPr>
          <a:xfrm>
            <a:off x="1981620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1" name="모서리가 둥근 직사각형 2070"/>
          <p:cNvSpPr/>
          <p:nvPr/>
        </p:nvSpPr>
        <p:spPr>
          <a:xfrm>
            <a:off x="1823396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2" name="모서리가 둥근 직사각형 2071"/>
          <p:cNvSpPr/>
          <p:nvPr/>
        </p:nvSpPr>
        <p:spPr>
          <a:xfrm>
            <a:off x="1981620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4" name="모서리가 둥근 직사각형 2073"/>
          <p:cNvSpPr/>
          <p:nvPr/>
        </p:nvSpPr>
        <p:spPr>
          <a:xfrm>
            <a:off x="1823396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5" name="모서리가 둥근 직사각형 2074"/>
          <p:cNvSpPr/>
          <p:nvPr/>
        </p:nvSpPr>
        <p:spPr>
          <a:xfrm>
            <a:off x="1981620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6" name="모서리가 둥근 직사각형 2075"/>
          <p:cNvSpPr/>
          <p:nvPr/>
        </p:nvSpPr>
        <p:spPr>
          <a:xfrm>
            <a:off x="1664278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7" name="모서리가 둥근 직사각형 2076"/>
          <p:cNvSpPr/>
          <p:nvPr/>
        </p:nvSpPr>
        <p:spPr>
          <a:xfrm>
            <a:off x="1823396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8" name="모서리가 둥근 직사각형 2077"/>
          <p:cNvSpPr/>
          <p:nvPr/>
        </p:nvSpPr>
        <p:spPr>
          <a:xfrm>
            <a:off x="1981620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0" name="모서리가 둥근 직사각형 2079"/>
          <p:cNvSpPr/>
          <p:nvPr/>
        </p:nvSpPr>
        <p:spPr>
          <a:xfrm>
            <a:off x="1823894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1" name="모서리가 둥근 직사각형 2080"/>
          <p:cNvSpPr/>
          <p:nvPr/>
        </p:nvSpPr>
        <p:spPr>
          <a:xfrm>
            <a:off x="1982118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3" name="모서리가 둥근 직사각형 2082"/>
          <p:cNvSpPr/>
          <p:nvPr/>
        </p:nvSpPr>
        <p:spPr>
          <a:xfrm>
            <a:off x="1823894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4" name="모서리가 둥근 직사각형 2083"/>
          <p:cNvSpPr/>
          <p:nvPr/>
        </p:nvSpPr>
        <p:spPr>
          <a:xfrm>
            <a:off x="1982118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1126923" y="3996969"/>
            <a:ext cx="811138" cy="2254195"/>
            <a:chOff x="1126923" y="3996969"/>
            <a:chExt cx="811138" cy="2310636"/>
          </a:xfrm>
        </p:grpSpPr>
        <p:cxnSp>
          <p:nvCxnSpPr>
            <p:cNvPr id="1356" name="직선 연결선 1355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7" name="직선 연결선 1356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8" name="직선 연결선 1357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9" name="직선 연결선 1358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0" name="직선 연결선 1359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1" name="직선 연결선 1360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그룹 24"/>
          <p:cNvGrpSpPr/>
          <p:nvPr/>
        </p:nvGrpSpPr>
        <p:grpSpPr>
          <a:xfrm>
            <a:off x="977702" y="3996969"/>
            <a:ext cx="1120378" cy="298574"/>
            <a:chOff x="973510" y="3996969"/>
            <a:chExt cx="1119450" cy="298574"/>
          </a:xfrm>
        </p:grpSpPr>
        <p:cxnSp>
          <p:nvCxnSpPr>
            <p:cNvPr id="2085" name="직선 연결선 208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6" name="직선 연결선 208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7" name="직선 연결선 208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89" name="TextBox 2088"/>
          <p:cNvSpPr txBox="1"/>
          <p:nvPr/>
        </p:nvSpPr>
        <p:spPr>
          <a:xfrm>
            <a:off x="1024116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2093" name="모서리가 둥근 직사각형 2092"/>
          <p:cNvSpPr/>
          <p:nvPr/>
        </p:nvSpPr>
        <p:spPr>
          <a:xfrm>
            <a:off x="979860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875706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299" name="TextBox 1298"/>
          <p:cNvSpPr txBox="1"/>
          <p:nvPr/>
        </p:nvSpPr>
        <p:spPr>
          <a:xfrm>
            <a:off x="1729661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300" name="TextBox 1299"/>
          <p:cNvSpPr txBox="1"/>
          <p:nvPr/>
        </p:nvSpPr>
        <p:spPr>
          <a:xfrm>
            <a:off x="1561262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301" name="TextBox 1300"/>
          <p:cNvSpPr txBox="1"/>
          <p:nvPr/>
        </p:nvSpPr>
        <p:spPr>
          <a:xfrm>
            <a:off x="1408733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302" name="TextBox 1301"/>
          <p:cNvSpPr txBox="1"/>
          <p:nvPr/>
        </p:nvSpPr>
        <p:spPr>
          <a:xfrm>
            <a:off x="1247830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pic>
        <p:nvPicPr>
          <p:cNvPr id="1303" name="그림 130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45288" y="6381328"/>
            <a:ext cx="1765991" cy="397746"/>
          </a:xfrm>
          <a:prstGeom prst="rect">
            <a:avLst/>
          </a:prstGeom>
        </p:spPr>
      </p:pic>
      <p:sp>
        <p:nvSpPr>
          <p:cNvPr id="1304" name="TextBox 1303"/>
          <p:cNvSpPr txBox="1"/>
          <p:nvPr/>
        </p:nvSpPr>
        <p:spPr>
          <a:xfrm>
            <a:off x="2494884" y="6244932"/>
            <a:ext cx="339422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있거나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</p:txBody>
      </p:sp>
      <p:sp>
        <p:nvSpPr>
          <p:cNvPr id="1306" name="모서리가 둥근 직사각형 1305"/>
          <p:cNvSpPr/>
          <p:nvPr/>
        </p:nvSpPr>
        <p:spPr>
          <a:xfrm>
            <a:off x="5250558" y="6669360"/>
            <a:ext cx="59531" cy="97408"/>
          </a:xfrm>
          <a:prstGeom prst="roundRect">
            <a:avLst>
              <a:gd name="adj" fmla="val 48667"/>
            </a:avLst>
          </a:prstGeom>
          <a:solidFill>
            <a:schemeClr val="tx1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4" name="TextBox 1313"/>
          <p:cNvSpPr txBox="1"/>
          <p:nvPr/>
        </p:nvSpPr>
        <p:spPr>
          <a:xfrm>
            <a:off x="5438032" y="372574"/>
            <a:ext cx="31153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주관식 문제의 경우 </a:t>
            </a:r>
            <a:r>
              <a:rPr lang="en-US" altLang="ko-KR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 </a:t>
            </a:r>
            <a:r>
              <a:rPr lang="ko-KR" altLang="en-US" sz="900" dirty="0" err="1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</a:t>
            </a:r>
            <a:r>
              <a:rPr lang="ko-KR" altLang="en-US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하지 말고</a:t>
            </a:r>
            <a:r>
              <a:rPr lang="en-US" altLang="ko-KR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아래 주관식 답란에 문항번호</a:t>
            </a:r>
            <a:r>
              <a:rPr lang="en-US" altLang="ko-KR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  <a:r>
              <a:rPr lang="en-US" altLang="ko-KR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9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과 정답을 작성하세요</a:t>
            </a:r>
            <a:endParaRPr lang="en-US" altLang="ko-KR" sz="9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16" name="모서리가 둥근 직사각형 1315"/>
          <p:cNvSpPr/>
          <p:nvPr/>
        </p:nvSpPr>
        <p:spPr>
          <a:xfrm>
            <a:off x="5450914" y="801761"/>
            <a:ext cx="3737514" cy="5443171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1" name="직선 연결선 20"/>
          <p:cNvCxnSpPr/>
          <p:nvPr/>
        </p:nvCxnSpPr>
        <p:spPr>
          <a:xfrm>
            <a:off x="6251925" y="801761"/>
            <a:ext cx="0" cy="5444192"/>
          </a:xfrm>
          <a:prstGeom prst="line">
            <a:avLst/>
          </a:prstGeom>
          <a:ln w="12700">
            <a:solidFill>
              <a:srgbClr val="385D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/>
          <p:cNvCxnSpPr/>
          <p:nvPr/>
        </p:nvCxnSpPr>
        <p:spPr>
          <a:xfrm>
            <a:off x="5450914" y="1374105"/>
            <a:ext cx="3737514" cy="0"/>
          </a:xfrm>
          <a:prstGeom prst="line">
            <a:avLst/>
          </a:prstGeom>
          <a:ln w="12700">
            <a:solidFill>
              <a:srgbClr val="385D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530805" y="908720"/>
            <a:ext cx="6174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1326" name="TextBox 1325"/>
          <p:cNvSpPr txBox="1"/>
          <p:nvPr/>
        </p:nvSpPr>
        <p:spPr>
          <a:xfrm>
            <a:off x="6844786" y="908720"/>
            <a:ext cx="13308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rPr>
              <a:t>주관식 답란</a:t>
            </a:r>
          </a:p>
        </p:txBody>
      </p:sp>
      <p:cxnSp>
        <p:nvCxnSpPr>
          <p:cNvPr id="1327" name="직선 연결선 1326"/>
          <p:cNvCxnSpPr/>
          <p:nvPr/>
        </p:nvCxnSpPr>
        <p:spPr>
          <a:xfrm>
            <a:off x="5456157" y="2027140"/>
            <a:ext cx="3737514" cy="0"/>
          </a:xfrm>
          <a:prstGeom prst="line">
            <a:avLst/>
          </a:prstGeom>
          <a:ln w="12700">
            <a:solidFill>
              <a:srgbClr val="385D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8" name="직선 연결선 1327"/>
          <p:cNvCxnSpPr/>
          <p:nvPr/>
        </p:nvCxnSpPr>
        <p:spPr>
          <a:xfrm>
            <a:off x="5449643" y="2719301"/>
            <a:ext cx="3737514" cy="0"/>
          </a:xfrm>
          <a:prstGeom prst="line">
            <a:avLst/>
          </a:prstGeom>
          <a:ln w="12700">
            <a:solidFill>
              <a:srgbClr val="385D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9" name="직선 연결선 1328"/>
          <p:cNvCxnSpPr/>
          <p:nvPr/>
        </p:nvCxnSpPr>
        <p:spPr>
          <a:xfrm>
            <a:off x="5456157" y="3384611"/>
            <a:ext cx="3737514" cy="0"/>
          </a:xfrm>
          <a:prstGeom prst="line">
            <a:avLst/>
          </a:prstGeom>
          <a:ln w="12700">
            <a:solidFill>
              <a:srgbClr val="385D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0" name="직선 연결선 1329"/>
          <p:cNvCxnSpPr/>
          <p:nvPr/>
        </p:nvCxnSpPr>
        <p:spPr>
          <a:xfrm>
            <a:off x="5449643" y="4076772"/>
            <a:ext cx="3737514" cy="0"/>
          </a:xfrm>
          <a:prstGeom prst="line">
            <a:avLst/>
          </a:prstGeom>
          <a:ln w="12700">
            <a:solidFill>
              <a:srgbClr val="385D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1" name="직선 연결선 1330"/>
          <p:cNvCxnSpPr/>
          <p:nvPr/>
        </p:nvCxnSpPr>
        <p:spPr>
          <a:xfrm>
            <a:off x="5456157" y="4831516"/>
            <a:ext cx="3737514" cy="0"/>
          </a:xfrm>
          <a:prstGeom prst="line">
            <a:avLst/>
          </a:prstGeom>
          <a:ln w="12700">
            <a:solidFill>
              <a:srgbClr val="385D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108868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382826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305128" y="283508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382826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790134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377136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544394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377136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379294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535226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686376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852974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01035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172756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331630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488346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1651412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048093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049023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424909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586835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743995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424611" y="1348316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428878" y="1610948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420419" y="1875738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424611" y="2140404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426769" y="2409386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426769" y="2674972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424611" y="2938842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4" name="그룹 863"/>
          <p:cNvGrpSpPr/>
          <p:nvPr/>
        </p:nvGrpSpPr>
        <p:grpSpPr>
          <a:xfrm>
            <a:off x="424611" y="3201474"/>
            <a:ext cx="378617" cy="99792"/>
            <a:chOff x="3538538" y="1078927"/>
            <a:chExt cx="378617" cy="99792"/>
          </a:xfrm>
        </p:grpSpPr>
        <p:sp>
          <p:nvSpPr>
            <p:cNvPr id="865" name="모서리가 둥근 직사각형 86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6" name="모서리가 둥근 직사각형 86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7" name="모서리가 둥근 직사각형 86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9" name="그룹 868"/>
          <p:cNvGrpSpPr/>
          <p:nvPr/>
        </p:nvGrpSpPr>
        <p:grpSpPr>
          <a:xfrm>
            <a:off x="420566" y="3470227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46" name="그룹 1045"/>
          <p:cNvGrpSpPr/>
          <p:nvPr/>
        </p:nvGrpSpPr>
        <p:grpSpPr>
          <a:xfrm>
            <a:off x="1373452" y="1081088"/>
            <a:ext cx="387076" cy="2484556"/>
            <a:chOff x="900211" y="3492723"/>
            <a:chExt cx="387076" cy="2484556"/>
          </a:xfrm>
        </p:grpSpPr>
        <p:sp>
          <p:nvSpPr>
            <p:cNvPr id="873" name="모서리가 둥근 직사각형 872"/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4" name="모서리가 둥근 직사각형 873"/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5" name="모서리가 둥근 직사각형 874"/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876" name="그룹 875"/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877" name="모서리가 둥근 직사각형 8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8" name="모서리가 둥근 직사각형 8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9" name="모서리가 둥근 직사각형 8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0" name="그룹 879"/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881" name="모서리가 둥근 직사각형 8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모서리가 둥근 직사각형 8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3" name="모서리가 둥근 직사각형 8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885" name="모서리가 둥근 직사각형 88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6" name="모서리가 둥근 직사각형 88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7" name="모서리가 둥근 직사각형 88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88" name="그룹 887"/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89" name="모서리가 둥근 직사각형 8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0" name="모서리가 둥근 직사각형 8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1" name="모서리가 둥근 직사각형 8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93" name="모서리가 둥근 직사각형 8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4" name="모서리가 둥근 직사각형 8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5" name="모서리가 둥근 직사각형 8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896" name="그룹 895"/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97" name="모서리가 둥근 직사각형 8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8" name="모서리가 둥근 직사각형 8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9" name="모서리가 둥근 직사각형 8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0" name="그룹 899"/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901" name="모서리가 둥근 직사각형 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모서리가 둥근 직사각형 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3" name="모서리가 둥근 직사각형 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4" name="그룹 903"/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905" name="모서리가 둥근 직사각형 90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6" name="모서리가 둥근 직사각형 90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7" name="모서리가 둥근 직사각형 90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08" name="그룹 907"/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909" name="모서리가 둥근 직사각형 9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0" name="모서리가 둥근 직사각형 9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1" name="모서리가 둥근 직사각형 9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913" name="모서리가 둥근 직사각형 912"/>
          <p:cNvSpPr/>
          <p:nvPr/>
        </p:nvSpPr>
        <p:spPr>
          <a:xfrm>
            <a:off x="900174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219260" y="1083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899876" y="1346317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904143" y="1608949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895684" y="1873739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899876" y="2138405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902034" y="2407387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902034" y="2672973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899876" y="2936843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899876" y="3199475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895831" y="3468228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423225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589466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743007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902898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1061993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423225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589466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743007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902898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1061993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423225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589466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743007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902898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1061993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423225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589466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743007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902898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1061993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422727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588968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742509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902400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1061495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422727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588968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742509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902400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1061495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422727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588968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742509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902400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1061495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422727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588968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742509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902400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423225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589466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743007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902898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1061993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423225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589466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743007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902898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1061993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1223328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1381552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1223328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1381552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1223328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1381552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1223328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1381552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1222830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1381054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1222830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1381054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1222830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1381054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1063712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1222830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1381054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1223328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1381552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1223328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1381552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526357" y="3996969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377136" y="3996969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379294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1275140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1129095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960696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808167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647264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423550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1047" name="그룹 1046"/>
          <p:cNvGrpSpPr/>
          <p:nvPr/>
        </p:nvGrpSpPr>
        <p:grpSpPr>
          <a:xfrm>
            <a:off x="6008618" y="3396803"/>
            <a:ext cx="528558" cy="2914054"/>
            <a:chOff x="7959184" y="711796"/>
            <a:chExt cx="528558" cy="2914054"/>
          </a:xfrm>
        </p:grpSpPr>
        <p:cxnSp>
          <p:nvCxnSpPr>
            <p:cNvPr id="634" name="직선 연결선 633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6" name="그룹 635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686" name="모서리가 둥근 직사각형 6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7" name="모서리가 둥근 직사각형 6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8" name="모서리가 둥근 직사각형 6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7" name="그룹 636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681" name="모서리가 둥근 직사각형 6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2" name="모서리가 둥근 직사각형 6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83" name="모서리가 둥근 직사각형 6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8" name="그룹 637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676" name="모서리가 둥근 직사각형 6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7" name="모서리가 둥근 직사각형 6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8" name="모서리가 둥근 직사각형 6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39" name="그룹 638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671" name="모서리가 둥근 직사각형 6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2" name="모서리가 둥근 직사각형 6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73" name="모서리가 둥근 직사각형 6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0" name="그룹 639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666" name="모서리가 둥근 직사각형 6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7" name="모서리가 둥근 직사각형 6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8" name="모서리가 둥근 직사각형 6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1" name="그룹 640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661" name="모서리가 둥근 직사각형 6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2" name="모서리가 둥근 직사각형 6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63" name="모서리가 둥근 직사각형 6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2" name="그룹 641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656" name="모서리가 둥근 직사각형 6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7" name="모서리가 둥근 직사각형 6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8" name="모서리가 둥근 직사각형 6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3" name="그룹 642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651" name="모서리가 둥근 직사각형 6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2" name="모서리가 둥근 직사각형 6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53" name="모서리가 둥근 직사각형 6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44" name="그룹 643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646" name="모서리가 둥근 직사각형 6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7" name="모서리가 둥근 직사각형 6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648" name="모서리가 둥근 직사각형 6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645" name="직선 연결선 644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0" name="그룹 1029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630" name="모서리가 둥근 직사각형 62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696" name="그룹 695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697" name="모서리가 둥근 직사각형 69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98" name="모서리가 둥근 직사각형 69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699" name="모서리가 둥근 직사각형 69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701" name="직선 연결선 700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직선 연결선 703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9" name="직선 연결선 708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직사각형 710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712" name="직사각형 711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713" name="직사각형 712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953" name="그룹 952"/>
          <p:cNvGrpSpPr/>
          <p:nvPr/>
        </p:nvGrpSpPr>
        <p:grpSpPr>
          <a:xfrm>
            <a:off x="5000506" y="3396753"/>
            <a:ext cx="528558" cy="2914054"/>
            <a:chOff x="7959184" y="711796"/>
            <a:chExt cx="528558" cy="2914054"/>
          </a:xfrm>
        </p:grpSpPr>
        <p:cxnSp>
          <p:nvCxnSpPr>
            <p:cNvPr id="954" name="직선 연결선 953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5" name="그룹 954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001" name="모서리가 둥근 직사각형 10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2" name="모서리가 둥근 직사각형 10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3" name="모서리가 둥근 직사각형 10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6" name="그룹 955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998" name="모서리가 둥근 직사각형 9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9" name="모서리가 둥근 직사각형 9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0" name="모서리가 둥근 직사각형 9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7" name="그룹 956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995" name="모서리가 둥근 직사각형 9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6" name="모서리가 둥근 직사각형 9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7" name="모서리가 둥근 직사각형 9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8" name="그룹 957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992" name="모서리가 둥근 직사각형 99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3" name="모서리가 둥근 직사각형 99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4" name="모서리가 둥근 직사각형 99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59" name="그룹 958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989" name="모서리가 둥근 직사각형 9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0" name="모서리가 둥근 직사각형 9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1" name="모서리가 둥근 직사각형 9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0" name="그룹 959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986" name="모서리가 둥근 직사각형 98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7" name="모서리가 둥근 직사각형 98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8" name="모서리가 둥근 직사각형 98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1" name="그룹 960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983" name="모서리가 둥근 직사각형 98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4" name="모서리가 둥근 직사각형 98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5" name="모서리가 둥근 직사각형 98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2" name="그룹 961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980" name="모서리가 둥근 직사각형 97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1" name="모서리가 둥근 직사각형 98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2" name="모서리가 둥근 직사각형 98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963" name="그룹 962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977" name="모서리가 둥근 직사각형 9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8" name="모서리가 둥근 직사각형 9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" name="모서리가 둥근 직사각형 9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964" name="직선 연결선 963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65" name="그룹 964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972" name="모서리가 둥근 직사각형 971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973" name="그룹 972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974" name="모서리가 둥근 직사각형 97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5" name="모서리가 둥근 직사각형 97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6" name="모서리가 둥근 직사각형 97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966" name="직선 연결선 965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7" name="직선 연결선 966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8" name="직선 연결선 967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69" name="직사각형 968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970" name="직사각형 969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971" name="직사각형 970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004" name="그룹 1003"/>
          <p:cNvGrpSpPr/>
          <p:nvPr/>
        </p:nvGrpSpPr>
        <p:grpSpPr>
          <a:xfrm>
            <a:off x="5504562" y="3396753"/>
            <a:ext cx="528558" cy="2914054"/>
            <a:chOff x="7959184" y="711796"/>
            <a:chExt cx="528558" cy="2914054"/>
          </a:xfrm>
        </p:grpSpPr>
        <p:cxnSp>
          <p:nvCxnSpPr>
            <p:cNvPr id="1005" name="직선 연결선 1004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06" name="그룹 1005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076" name="모서리가 둥근 직사각형 10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7" name="모서리가 둥근 직사각형 10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8" name="모서리가 둥근 직사각형 10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7" name="그룹 1006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073" name="모서리가 둥근 직사각형 107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4" name="모서리가 둥근 직사각형 107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5" name="모서리가 둥근 직사각형 107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8" name="그룹 1007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070" name="모서리가 둥근 직사각형 106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1" name="모서리가 둥근 직사각형 107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72" name="모서리가 둥근 직사각형 107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09" name="그룹 1008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067" name="모서리가 둥근 직사각형 106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8" name="모서리가 둥근 직사각형 106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9" name="모서리가 둥근 직사각형 106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0" name="그룹 1009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064" name="모서리가 둥근 직사각형 10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5" name="모서리가 둥근 직사각형 10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6" name="모서리가 둥근 직사각형 10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1" name="그룹 1010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061" name="모서리가 둥근 직사각형 10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2" name="모서리가 둥근 직사각형 10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3" name="모서리가 둥근 직사각형 10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2" name="그룹 1011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058" name="모서리가 둥근 직사각형 10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9" name="모서리가 둥근 직사각형 10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60" name="모서리가 둥근 직사각형 10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3" name="그룹 1012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055" name="모서리가 둥근 직사각형 10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6" name="모서리가 둥근 직사각형 10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7" name="모서리가 둥근 직사각형 10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14" name="그룹 1013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052" name="모서리가 둥근 직사각형 105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3" name="모서리가 둥근 직사각형 105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54" name="모서리가 둥근 직사각형 105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015" name="직선 연결선 1014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16" name="그룹 1015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023" name="모서리가 둥근 직사각형 1022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048" name="그룹 1047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049" name="모서리가 둥근 직사각형 104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0" name="모서리가 둥근 직사각형 104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1" name="모서리가 둥근 직사각형 105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017" name="직선 연결선 1016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8" name="직선 연결선 1017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9" name="직선 연결선 1018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20" name="직사각형 1019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21" name="직사각형 1020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022" name="직사각형 1021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079" name="그룹 1078"/>
          <p:cNvGrpSpPr/>
          <p:nvPr/>
        </p:nvGrpSpPr>
        <p:grpSpPr>
          <a:xfrm>
            <a:off x="2984282" y="3408312"/>
            <a:ext cx="528558" cy="2914054"/>
            <a:chOff x="7959184" y="711796"/>
            <a:chExt cx="528558" cy="2914054"/>
          </a:xfrm>
        </p:grpSpPr>
        <p:cxnSp>
          <p:nvCxnSpPr>
            <p:cNvPr id="1080" name="직선 연결선 1079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81" name="그룹 1080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127" name="모서리가 둥근 직사각형 112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8" name="모서리가 둥근 직사각형 112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9" name="모서리가 둥근 직사각형 112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2" name="그룹 1081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124" name="모서리가 둥근 직사각형 112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5" name="모서리가 둥근 직사각형 112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6" name="모서리가 둥근 직사각형 112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3" name="그룹 1082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121" name="모서리가 둥근 직사각형 112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2" name="모서리가 둥근 직사각형 112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3" name="모서리가 둥근 직사각형 112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4" name="그룹 1083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118" name="모서리가 둥근 직사각형 111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9" name="모서리가 둥근 직사각형 111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20" name="모서리가 둥근 직사각형 111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5" name="그룹 1084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115" name="모서리가 둥근 직사각형 11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6" name="모서리가 둥근 직사각형 11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7" name="모서리가 둥근 직사각형 11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6" name="그룹 1085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112" name="모서리가 둥근 직사각형 111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3" name="모서리가 둥근 직사각형 111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4" name="모서리가 둥근 직사각형 111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7" name="그룹 1086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109" name="모서리가 둥근 직사각형 11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0" name="모서리가 둥근 직사각형 11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11" name="모서리가 둥근 직사각형 11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8" name="그룹 1087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106" name="모서리가 둥근 직사각형 11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7" name="모서리가 둥근 직사각형 11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8" name="모서리가 둥근 직사각형 11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089" name="그룹 1088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103" name="모서리가 둥근 직사각형 11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4" name="모서리가 둥근 직사각형 11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05" name="모서리가 둥근 직사각형 11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090" name="직선 연결선 1089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91" name="그룹 1090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098" name="모서리가 둥근 직사각형 1097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099" name="그룹 1098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100" name="모서리가 둥근 직사각형 109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1" name="모서리가 둥근 직사각형 1100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2" name="모서리가 둥근 직사각형 1101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092" name="직선 연결선 1091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3" name="직선 연결선 1092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4" name="직선 연결선 1093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5" name="직사각형 1094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096" name="직사각형 1095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097" name="직사각형 1096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130" name="그룹 1129"/>
          <p:cNvGrpSpPr/>
          <p:nvPr/>
        </p:nvGrpSpPr>
        <p:grpSpPr>
          <a:xfrm>
            <a:off x="2480226" y="3405137"/>
            <a:ext cx="528558" cy="2914054"/>
            <a:chOff x="7959184" y="711796"/>
            <a:chExt cx="528558" cy="2914054"/>
          </a:xfrm>
        </p:grpSpPr>
        <p:cxnSp>
          <p:nvCxnSpPr>
            <p:cNvPr id="1131" name="직선 연결선 1130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32" name="그룹 1131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178" name="모서리가 둥근 직사각형 11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9" name="모서리가 둥근 직사각형 11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0" name="모서리가 둥근 직사각형 11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3" name="그룹 1132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175" name="모서리가 둥근 직사각형 117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6" name="모서리가 둥근 직사각형 117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7" name="모서리가 둥근 직사각형 117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4" name="그룹 1133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172" name="모서리가 둥근 직사각형 117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3" name="모서리가 둥근 직사각형 117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4" name="모서리가 둥근 직사각형 117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5" name="그룹 1134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169" name="모서리가 둥근 직사각형 11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0" name="모서리가 둥근 직사각형 11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71" name="모서리가 둥근 직사각형 11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6" name="그룹 1135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166" name="모서리가 둥근 직사각형 11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7" name="모서리가 둥근 직사각형 11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8" name="모서리가 둥근 직사각형 11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7" name="그룹 1136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163" name="모서리가 둥근 직사각형 11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4" name="모서리가 둥근 직사각형 11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5" name="모서리가 둥근 직사각형 11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8" name="그룹 1137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160" name="모서리가 둥근 직사각형 11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1" name="모서리가 둥근 직사각형 11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62" name="모서리가 둥근 직사각형 11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39" name="그룹 1138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157" name="모서리가 둥근 직사각형 11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8" name="모서리가 둥근 직사각형 11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9" name="모서리가 둥근 직사각형 11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140" name="그룹 1139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154" name="모서리가 둥근 직사각형 11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5" name="모서리가 둥근 직사각형 11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56" name="모서리가 둥근 직사각형 11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141" name="직선 연결선 1140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42" name="그룹 1141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149" name="모서리가 둥근 직사각형 1148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150" name="그룹 1149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151" name="모서리가 둥근 직사각형 115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52" name="모서리가 둥근 직사각형 115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53" name="모서리가 둥근 직사각형 115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143" name="직선 연결선 1142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4" name="직선 연결선 1143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5" name="직선 연결선 1144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46" name="직사각형 1145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147" name="직사각형 1146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148" name="직사각형 1147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cxnSp>
        <p:nvCxnSpPr>
          <p:cNvPr id="1182" name="직선 연결선 1181"/>
          <p:cNvCxnSpPr/>
          <p:nvPr/>
        </p:nvCxnSpPr>
        <p:spPr>
          <a:xfrm>
            <a:off x="1933025" y="5007449"/>
            <a:ext cx="45913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9" name="모서리가 둥근 직사각형 1228"/>
          <p:cNvSpPr/>
          <p:nvPr/>
        </p:nvSpPr>
        <p:spPr>
          <a:xfrm>
            <a:off x="1968367" y="37737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0" name="모서리가 둥근 직사각형 1229"/>
          <p:cNvSpPr/>
          <p:nvPr/>
        </p:nvSpPr>
        <p:spPr>
          <a:xfrm>
            <a:off x="2130293" y="37727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31" name="모서리가 둥근 직사각형 1230"/>
          <p:cNvSpPr/>
          <p:nvPr/>
        </p:nvSpPr>
        <p:spPr>
          <a:xfrm>
            <a:off x="2312853" y="37686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6" name="모서리가 둥근 직사각형 1225"/>
          <p:cNvSpPr/>
          <p:nvPr/>
        </p:nvSpPr>
        <p:spPr>
          <a:xfrm>
            <a:off x="1968069" y="40366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7" name="모서리가 둥근 직사각형 1226"/>
          <p:cNvSpPr/>
          <p:nvPr/>
        </p:nvSpPr>
        <p:spPr>
          <a:xfrm>
            <a:off x="2129995" y="40356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8" name="모서리가 둥근 직사각형 1227"/>
          <p:cNvSpPr/>
          <p:nvPr/>
        </p:nvSpPr>
        <p:spPr>
          <a:xfrm>
            <a:off x="2312555" y="40342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3" name="모서리가 둥근 직사각형 1222"/>
          <p:cNvSpPr/>
          <p:nvPr/>
        </p:nvSpPr>
        <p:spPr>
          <a:xfrm>
            <a:off x="1972336" y="42992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4" name="모서리가 둥근 직사각형 1223"/>
          <p:cNvSpPr/>
          <p:nvPr/>
        </p:nvSpPr>
        <p:spPr>
          <a:xfrm>
            <a:off x="2134262" y="42982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5" name="모서리가 둥근 직사각형 1224"/>
          <p:cNvSpPr/>
          <p:nvPr/>
        </p:nvSpPr>
        <p:spPr>
          <a:xfrm>
            <a:off x="2316822" y="42968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0" name="모서리가 둥근 직사각형 1219"/>
          <p:cNvSpPr/>
          <p:nvPr/>
        </p:nvSpPr>
        <p:spPr>
          <a:xfrm>
            <a:off x="1963877" y="45640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1" name="모서리가 둥근 직사각형 1220"/>
          <p:cNvSpPr/>
          <p:nvPr/>
        </p:nvSpPr>
        <p:spPr>
          <a:xfrm>
            <a:off x="2125803" y="45630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22" name="모서리가 둥근 직사각형 1221"/>
          <p:cNvSpPr/>
          <p:nvPr/>
        </p:nvSpPr>
        <p:spPr>
          <a:xfrm>
            <a:off x="2308363" y="45616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7" name="모서리가 둥근 직사각형 1216"/>
          <p:cNvSpPr/>
          <p:nvPr/>
        </p:nvSpPr>
        <p:spPr>
          <a:xfrm>
            <a:off x="1968069" y="4828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8" name="모서리가 둥근 직사각형 1217"/>
          <p:cNvSpPr/>
          <p:nvPr/>
        </p:nvSpPr>
        <p:spPr>
          <a:xfrm>
            <a:off x="2129995" y="4827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9" name="모서리가 둥근 직사각형 1218"/>
          <p:cNvSpPr/>
          <p:nvPr/>
        </p:nvSpPr>
        <p:spPr>
          <a:xfrm>
            <a:off x="2312555" y="4826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4" name="모서리가 둥근 직사각형 1213"/>
          <p:cNvSpPr/>
          <p:nvPr/>
        </p:nvSpPr>
        <p:spPr>
          <a:xfrm>
            <a:off x="1970227" y="5097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5" name="모서리가 둥근 직사각형 1214"/>
          <p:cNvSpPr/>
          <p:nvPr/>
        </p:nvSpPr>
        <p:spPr>
          <a:xfrm>
            <a:off x="2132153" y="50966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6" name="모서리가 둥근 직사각형 1215"/>
          <p:cNvSpPr/>
          <p:nvPr/>
        </p:nvSpPr>
        <p:spPr>
          <a:xfrm>
            <a:off x="2314713" y="50953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1" name="모서리가 둥근 직사각형 1210"/>
          <p:cNvSpPr/>
          <p:nvPr/>
        </p:nvSpPr>
        <p:spPr>
          <a:xfrm>
            <a:off x="1970227" y="53632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모서리가 둥근 직사각형 1211"/>
          <p:cNvSpPr/>
          <p:nvPr/>
        </p:nvSpPr>
        <p:spPr>
          <a:xfrm>
            <a:off x="2132153" y="53622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3" name="모서리가 둥근 직사각형 1212"/>
          <p:cNvSpPr/>
          <p:nvPr/>
        </p:nvSpPr>
        <p:spPr>
          <a:xfrm>
            <a:off x="2314713" y="53609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8" name="모서리가 둥근 직사각형 1207"/>
          <p:cNvSpPr/>
          <p:nvPr/>
        </p:nvSpPr>
        <p:spPr>
          <a:xfrm>
            <a:off x="1968069" y="56271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9" name="모서리가 둥근 직사각형 1208"/>
          <p:cNvSpPr/>
          <p:nvPr/>
        </p:nvSpPr>
        <p:spPr>
          <a:xfrm>
            <a:off x="2129995" y="56261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0" name="모서리가 둥근 직사각형 1209"/>
          <p:cNvSpPr/>
          <p:nvPr/>
        </p:nvSpPr>
        <p:spPr>
          <a:xfrm>
            <a:off x="2312555" y="56247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5" name="모서리가 둥근 직사각형 1204"/>
          <p:cNvSpPr/>
          <p:nvPr/>
        </p:nvSpPr>
        <p:spPr>
          <a:xfrm>
            <a:off x="1968069" y="58897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6" name="모서리가 둥근 직사각형 1205"/>
          <p:cNvSpPr/>
          <p:nvPr/>
        </p:nvSpPr>
        <p:spPr>
          <a:xfrm>
            <a:off x="2129995" y="58887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7" name="모서리가 둥근 직사각형 1206"/>
          <p:cNvSpPr/>
          <p:nvPr/>
        </p:nvSpPr>
        <p:spPr>
          <a:xfrm>
            <a:off x="2312555" y="58874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92" name="직선 연결선 1191"/>
          <p:cNvCxnSpPr/>
          <p:nvPr/>
        </p:nvCxnSpPr>
        <p:spPr>
          <a:xfrm>
            <a:off x="1933025" y="3720830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0" name="모서리가 둥근 직사각형 1199"/>
          <p:cNvSpPr/>
          <p:nvPr/>
        </p:nvSpPr>
        <p:spPr>
          <a:xfrm>
            <a:off x="1904162" y="3457181"/>
            <a:ext cx="528205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2" name="모서리가 둥근 직사각형 1201"/>
          <p:cNvSpPr/>
          <p:nvPr/>
        </p:nvSpPr>
        <p:spPr>
          <a:xfrm>
            <a:off x="1970227" y="61556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3" name="모서리가 둥근 직사각형 1202"/>
          <p:cNvSpPr/>
          <p:nvPr/>
        </p:nvSpPr>
        <p:spPr>
          <a:xfrm>
            <a:off x="2132153" y="61545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4" name="모서리가 둥근 직사각형 1203"/>
          <p:cNvSpPr/>
          <p:nvPr/>
        </p:nvSpPr>
        <p:spPr>
          <a:xfrm>
            <a:off x="2314713" y="61532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94" name="직선 연결선 1193"/>
          <p:cNvCxnSpPr/>
          <p:nvPr/>
        </p:nvCxnSpPr>
        <p:spPr>
          <a:xfrm>
            <a:off x="1940635" y="3601197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5" name="직선 연결선 1194"/>
          <p:cNvCxnSpPr/>
          <p:nvPr/>
        </p:nvCxnSpPr>
        <p:spPr>
          <a:xfrm>
            <a:off x="2082493" y="360119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2239209" y="359700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7" name="직사각형 1196"/>
          <p:cNvSpPr/>
          <p:nvPr/>
        </p:nvSpPr>
        <p:spPr>
          <a:xfrm>
            <a:off x="2017609" y="3536119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98" name="직사각형 1197"/>
          <p:cNvSpPr/>
          <p:nvPr/>
        </p:nvSpPr>
        <p:spPr>
          <a:xfrm>
            <a:off x="2174325" y="3542469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199" name="직사각형 1198"/>
          <p:cNvSpPr/>
          <p:nvPr/>
        </p:nvSpPr>
        <p:spPr>
          <a:xfrm>
            <a:off x="1944827" y="3404273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232" name="그룹 1231"/>
          <p:cNvGrpSpPr/>
          <p:nvPr/>
        </p:nvGrpSpPr>
        <p:grpSpPr>
          <a:xfrm>
            <a:off x="3488338" y="3402979"/>
            <a:ext cx="528558" cy="2914054"/>
            <a:chOff x="7959184" y="711796"/>
            <a:chExt cx="528558" cy="2914054"/>
          </a:xfrm>
        </p:grpSpPr>
        <p:cxnSp>
          <p:nvCxnSpPr>
            <p:cNvPr id="1233" name="직선 연결선 1232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34" name="그룹 1233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280" name="모서리가 둥근 직사각형 127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1" name="모서리가 둥근 직사각형 128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82" name="모서리가 둥근 직사각형 128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5" name="그룹 1234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277" name="모서리가 둥근 직사각형 127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8" name="모서리가 둥근 직사각형 127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9" name="모서리가 둥근 직사각형 127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6" name="그룹 1235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274" name="모서리가 둥근 직사각형 127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5" name="모서리가 둥근 직사각형 127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6" name="모서리가 둥근 직사각형 127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7" name="그룹 1236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271" name="모서리가 둥근 직사각형 127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2" name="모서리가 둥근 직사각형 127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3" name="모서리가 둥근 직사각형 127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8" name="그룹 1237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268" name="모서리가 둥근 직사각형 126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9" name="모서리가 둥근 직사각형 126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70" name="모서리가 둥근 직사각형 126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39" name="그룹 1238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265" name="모서리가 둥근 직사각형 126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6" name="모서리가 둥근 직사각형 126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7" name="모서리가 둥근 직사각형 126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40" name="그룹 1239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262" name="모서리가 둥근 직사각형 126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3" name="모서리가 둥근 직사각형 126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4" name="모서리가 둥근 직사각형 126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41" name="그룹 1240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259" name="모서리가 둥근 직사각형 125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0" name="모서리가 둥근 직사각형 125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61" name="모서리가 둥근 직사각형 126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42" name="그룹 1241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256" name="모서리가 둥근 직사각형 12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7" name="모서리가 둥근 직사각형 12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58" name="모서리가 둥근 직사각형 12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243" name="직선 연결선 1242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44" name="그룹 1243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251" name="모서리가 둥근 직사각형 1250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252" name="그룹 1251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253" name="모서리가 둥근 직사각형 125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4" name="모서리가 둥근 직사각형 125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255" name="모서리가 둥근 직사각형 125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245" name="직선 연결선 1244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직선 연결선 1245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직선 연결선 1246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8" name="직사각형 1247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249" name="직사각형 1248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250" name="직사각형 1249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283" name="그룹 1282"/>
          <p:cNvGrpSpPr/>
          <p:nvPr/>
        </p:nvGrpSpPr>
        <p:grpSpPr>
          <a:xfrm>
            <a:off x="3992394" y="3406328"/>
            <a:ext cx="528558" cy="2914054"/>
            <a:chOff x="7959184" y="711796"/>
            <a:chExt cx="528558" cy="2914054"/>
          </a:xfrm>
        </p:grpSpPr>
        <p:cxnSp>
          <p:nvCxnSpPr>
            <p:cNvPr id="1284" name="직선 연결선 1283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85" name="그룹 1284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331" name="모서리가 둥근 직사각형 133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2" name="모서리가 둥근 직사각형 133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3" name="모서리가 둥근 직사각형 133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6" name="그룹 1285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328" name="모서리가 둥근 직사각형 132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9" name="모서리가 둥근 직사각형 132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30" name="모서리가 둥근 직사각형 132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7" name="그룹 1286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325" name="모서리가 둥근 직사각형 132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6" name="모서리가 둥근 직사각형 132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7" name="모서리가 둥근 직사각형 132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8" name="그룹 1287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322" name="모서리가 둥근 직사각형 132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3" name="모서리가 둥근 직사각형 132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4" name="모서리가 둥근 직사각형 132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89" name="그룹 1288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319" name="모서리가 둥근 직사각형 13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0" name="모서리가 둥근 직사각형 13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21" name="모서리가 둥근 직사각형 13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0" name="그룹 1289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316" name="모서리가 둥근 직사각형 13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7" name="모서리가 둥근 직사각형 13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8" name="모서리가 둥근 직사각형 13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1" name="그룹 1290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313" name="모서리가 둥근 직사각형 13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4" name="모서리가 둥근 직사각형 13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5" name="모서리가 둥근 직사각형 13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2" name="그룹 1291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310" name="모서리가 둥근 직사각형 13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1" name="모서리가 둥근 직사각형 13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12" name="모서리가 둥근 직사각형 13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293" name="그룹 1292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307" name="모서리가 둥근 직사각형 13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8" name="모서리가 둥근 직사각형 13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09" name="모서리가 둥근 직사각형 13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294" name="직선 연결선 1293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95" name="그룹 1294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302" name="모서리가 둥근 직사각형 1301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303" name="그룹 1302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304" name="모서리가 둥근 직사각형 130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5" name="모서리가 둥근 직사각형 130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06" name="모서리가 둥근 직사각형 130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296" name="직선 연결선 1295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7" name="직선 연결선 1296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8" name="직선 연결선 1297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9" name="직사각형 1298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300" name="직사각형 1299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301" name="직사각형 1300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334" name="그룹 1333"/>
          <p:cNvGrpSpPr/>
          <p:nvPr/>
        </p:nvGrpSpPr>
        <p:grpSpPr>
          <a:xfrm>
            <a:off x="4496450" y="3401962"/>
            <a:ext cx="528558" cy="2914054"/>
            <a:chOff x="7959184" y="711796"/>
            <a:chExt cx="528558" cy="2914054"/>
          </a:xfrm>
        </p:grpSpPr>
        <p:cxnSp>
          <p:nvCxnSpPr>
            <p:cNvPr id="1335" name="직선 연결선 1334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6" name="그룹 1335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382" name="모서리가 둥근 직사각형 138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3" name="모서리가 둥근 직사각형 138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4" name="모서리가 둥근 직사각형 138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7" name="그룹 1336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379" name="모서리가 둥근 직사각형 137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0" name="모서리가 둥근 직사각형 137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81" name="모서리가 둥근 직사각형 138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8" name="그룹 1337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376" name="모서리가 둥근 직사각형 137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7" name="모서리가 둥근 직사각형 137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8" name="모서리가 둥근 직사각형 137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39" name="그룹 1338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373" name="모서리가 둥근 직사각형 137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4" name="모서리가 둥근 직사각형 137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5" name="모서리가 둥근 직사각형 137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0" name="그룹 1339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370" name="모서리가 둥근 직사각형 136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1" name="모서리가 둥근 직사각형 137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72" name="모서리가 둥근 직사각형 137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1" name="그룹 1340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367" name="모서리가 둥근 직사각형 136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8" name="모서리가 둥근 직사각형 136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9" name="모서리가 둥근 직사각형 136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2" name="그룹 1341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364" name="모서리가 둥근 직사각형 13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5" name="모서리가 둥근 직사각형 13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6" name="모서리가 둥근 직사각형 13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3" name="그룹 1342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361" name="모서리가 둥근 직사각형 13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2" name="모서리가 둥근 직사각형 13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3" name="모서리가 둥근 직사각형 13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344" name="그룹 1343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358" name="모서리가 둥근 직사각형 13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59" name="모서리가 둥근 직사각형 13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360" name="모서리가 둥근 직사각형 13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345" name="직선 연결선 1344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6" name="그룹 1345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353" name="모서리가 둥근 직사각형 1352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354" name="그룹 1353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355" name="모서리가 둥근 직사각형 1354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6" name="모서리가 둥근 직사각형 1355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357" name="모서리가 둥근 직사각형 1356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347" name="직선 연결선 1346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8" name="직선 연결선 1347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9" name="직선 연결선 1348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0" name="직사각형 1349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351" name="직사각형 1350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352" name="직사각형 1351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cxnSp>
        <p:nvCxnSpPr>
          <p:cNvPr id="942" name="직선 연결선 941"/>
          <p:cNvCxnSpPr/>
          <p:nvPr/>
        </p:nvCxnSpPr>
        <p:spPr>
          <a:xfrm>
            <a:off x="6512674" y="4999979"/>
            <a:ext cx="45913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6" name="그룹 945"/>
          <p:cNvGrpSpPr/>
          <p:nvPr/>
        </p:nvGrpSpPr>
        <p:grpSpPr>
          <a:xfrm>
            <a:off x="6548016" y="3763934"/>
            <a:ext cx="378617" cy="99792"/>
            <a:chOff x="3538538" y="1078927"/>
            <a:chExt cx="378617" cy="99792"/>
          </a:xfrm>
        </p:grpSpPr>
        <p:sp>
          <p:nvSpPr>
            <p:cNvPr id="1400" name="모서리가 둥근 직사각형 139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1" name="모서리가 둥근 직사각형 140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02" name="모서리가 둥근 직사각형 140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0" name="그룹 949"/>
          <p:cNvGrpSpPr/>
          <p:nvPr/>
        </p:nvGrpSpPr>
        <p:grpSpPr>
          <a:xfrm>
            <a:off x="6547718" y="4026787"/>
            <a:ext cx="378617" cy="99792"/>
            <a:chOff x="3538538" y="1078927"/>
            <a:chExt cx="378617" cy="99792"/>
          </a:xfrm>
        </p:grpSpPr>
        <p:sp>
          <p:nvSpPr>
            <p:cNvPr id="1397" name="모서리가 둥근 직사각형 13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8" name="모서리가 둥근 직사각형 13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9" name="모서리가 둥근 직사각형 13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52" name="그룹 951"/>
          <p:cNvGrpSpPr/>
          <p:nvPr/>
        </p:nvGrpSpPr>
        <p:grpSpPr>
          <a:xfrm>
            <a:off x="6551985" y="4289419"/>
            <a:ext cx="378617" cy="99792"/>
            <a:chOff x="3538538" y="1078927"/>
            <a:chExt cx="378617" cy="99792"/>
          </a:xfrm>
        </p:grpSpPr>
        <p:sp>
          <p:nvSpPr>
            <p:cNvPr id="1394" name="모서리가 둥근 직사각형 139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5" name="모서리가 둥근 직사각형 139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6" name="모서리가 둥근 직사각형 139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4" name="그룹 1023"/>
          <p:cNvGrpSpPr/>
          <p:nvPr/>
        </p:nvGrpSpPr>
        <p:grpSpPr>
          <a:xfrm>
            <a:off x="6543526" y="4554209"/>
            <a:ext cx="378617" cy="99792"/>
            <a:chOff x="3538538" y="1078927"/>
            <a:chExt cx="378617" cy="99792"/>
          </a:xfrm>
        </p:grpSpPr>
        <p:sp>
          <p:nvSpPr>
            <p:cNvPr id="1391" name="모서리가 둥근 직사각형 139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2" name="모서리가 둥근 직사각형 139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3" name="모서리가 둥근 직사각형 139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5" name="그룹 1024"/>
          <p:cNvGrpSpPr/>
          <p:nvPr/>
        </p:nvGrpSpPr>
        <p:grpSpPr>
          <a:xfrm>
            <a:off x="6547718" y="4818875"/>
            <a:ext cx="378617" cy="99792"/>
            <a:chOff x="3538538" y="1078927"/>
            <a:chExt cx="378617" cy="99792"/>
          </a:xfrm>
        </p:grpSpPr>
        <p:sp>
          <p:nvSpPr>
            <p:cNvPr id="1388" name="모서리가 둥근 직사각형 13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9" name="모서리가 둥근 직사각형 13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90" name="모서리가 둥근 직사각형 13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6" name="그룹 1025"/>
          <p:cNvGrpSpPr/>
          <p:nvPr/>
        </p:nvGrpSpPr>
        <p:grpSpPr>
          <a:xfrm>
            <a:off x="6549876" y="5087857"/>
            <a:ext cx="378617" cy="99792"/>
            <a:chOff x="3538538" y="1078927"/>
            <a:chExt cx="378617" cy="99792"/>
          </a:xfrm>
        </p:grpSpPr>
        <p:sp>
          <p:nvSpPr>
            <p:cNvPr id="1385" name="모서리가 둥근 직사각형 13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6" name="모서리가 둥근 직사각형 13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87" name="모서리가 둥근 직사각형 13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7" name="그룹 1026"/>
          <p:cNvGrpSpPr/>
          <p:nvPr/>
        </p:nvGrpSpPr>
        <p:grpSpPr>
          <a:xfrm>
            <a:off x="6549876" y="5353443"/>
            <a:ext cx="378617" cy="99792"/>
            <a:chOff x="3538538" y="1078927"/>
            <a:chExt cx="378617" cy="99792"/>
          </a:xfrm>
        </p:grpSpPr>
        <p:sp>
          <p:nvSpPr>
            <p:cNvPr id="1191" name="모서리가 둥근 직사각형 119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3" name="모서리가 둥근 직사각형 119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1" name="모서리가 둥근 직사각형 120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28" name="그룹 1027"/>
          <p:cNvGrpSpPr/>
          <p:nvPr/>
        </p:nvGrpSpPr>
        <p:grpSpPr>
          <a:xfrm>
            <a:off x="6547718" y="5617313"/>
            <a:ext cx="378617" cy="99792"/>
            <a:chOff x="3538538" y="1078927"/>
            <a:chExt cx="378617" cy="99792"/>
          </a:xfrm>
        </p:grpSpPr>
        <p:sp>
          <p:nvSpPr>
            <p:cNvPr id="1188" name="모서리가 둥근 직사각형 11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9" name="모서리가 둥근 직사각형 11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0" name="모서리가 둥근 직사각형 11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31" name="그룹 1030"/>
          <p:cNvGrpSpPr/>
          <p:nvPr/>
        </p:nvGrpSpPr>
        <p:grpSpPr>
          <a:xfrm>
            <a:off x="6547718" y="5879945"/>
            <a:ext cx="378617" cy="99792"/>
            <a:chOff x="3538538" y="1078927"/>
            <a:chExt cx="378617" cy="99792"/>
          </a:xfrm>
        </p:grpSpPr>
        <p:sp>
          <p:nvSpPr>
            <p:cNvPr id="1185" name="모서리가 둥근 직사각형 1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6" name="모서리가 둥근 직사각형 1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87" name="모서리가 둥근 직사각형 1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1032" name="직선 연결선 1031"/>
          <p:cNvCxnSpPr/>
          <p:nvPr/>
        </p:nvCxnSpPr>
        <p:spPr>
          <a:xfrm>
            <a:off x="6512674" y="3713360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33" name="그룹 1032"/>
          <p:cNvGrpSpPr/>
          <p:nvPr/>
        </p:nvGrpSpPr>
        <p:grpSpPr>
          <a:xfrm>
            <a:off x="6512674" y="3449711"/>
            <a:ext cx="467592" cy="2861146"/>
            <a:chOff x="7959184" y="764704"/>
            <a:chExt cx="467592" cy="2861146"/>
          </a:xfrm>
        </p:grpSpPr>
        <p:sp>
          <p:nvSpPr>
            <p:cNvPr id="1043" name="모서리가 둥근 직사각형 1042"/>
            <p:cNvSpPr/>
            <p:nvPr/>
          </p:nvSpPr>
          <p:spPr>
            <a:xfrm>
              <a:off x="7959184" y="764704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1045" name="그룹 1044"/>
            <p:cNvGrpSpPr/>
            <p:nvPr/>
          </p:nvGrpSpPr>
          <p:grpSpPr>
            <a:xfrm>
              <a:off x="7996386" y="3460750"/>
              <a:ext cx="378617" cy="99792"/>
              <a:chOff x="3538538" y="1078927"/>
              <a:chExt cx="378617" cy="99792"/>
            </a:xfrm>
          </p:grpSpPr>
          <p:sp>
            <p:nvSpPr>
              <p:cNvPr id="1181" name="모서리가 둥근 직사각형 11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3" name="모서리가 둥근 직사각형 118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84" name="모서리가 둥근 직사각형 118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cxnSp>
        <p:nvCxnSpPr>
          <p:cNvPr id="1034" name="직선 연결선 1033"/>
          <p:cNvCxnSpPr/>
          <p:nvPr/>
        </p:nvCxnSpPr>
        <p:spPr>
          <a:xfrm>
            <a:off x="6520284" y="3593727"/>
            <a:ext cx="467592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5" name="직선 연결선 1034"/>
          <p:cNvCxnSpPr/>
          <p:nvPr/>
        </p:nvCxnSpPr>
        <p:spPr>
          <a:xfrm>
            <a:off x="6662142" y="3593727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6" name="직선 연결선 1035"/>
          <p:cNvCxnSpPr/>
          <p:nvPr/>
        </p:nvCxnSpPr>
        <p:spPr>
          <a:xfrm>
            <a:off x="6818858" y="358953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8" name="직사각형 1037"/>
          <p:cNvSpPr/>
          <p:nvPr/>
        </p:nvSpPr>
        <p:spPr>
          <a:xfrm>
            <a:off x="6597258" y="3528649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040" name="직사각형 1039"/>
          <p:cNvSpPr/>
          <p:nvPr/>
        </p:nvSpPr>
        <p:spPr>
          <a:xfrm>
            <a:off x="6753974" y="3534999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042" name="직사각형 1041"/>
          <p:cNvSpPr/>
          <p:nvPr/>
        </p:nvSpPr>
        <p:spPr>
          <a:xfrm>
            <a:off x="6524476" y="3396803"/>
            <a:ext cx="441146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403" name="그룹 1402"/>
          <p:cNvGrpSpPr/>
          <p:nvPr/>
        </p:nvGrpSpPr>
        <p:grpSpPr>
          <a:xfrm>
            <a:off x="7016730" y="3396803"/>
            <a:ext cx="528558" cy="2914054"/>
            <a:chOff x="7959184" y="711796"/>
            <a:chExt cx="528558" cy="2914054"/>
          </a:xfrm>
        </p:grpSpPr>
        <p:cxnSp>
          <p:nvCxnSpPr>
            <p:cNvPr id="1404" name="직선 연결선 1403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05" name="그룹 1404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662" name="모서리가 둥근 직사각형 166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3" name="모서리가 둥근 직사각형 166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4" name="모서리가 둥근 직사각형 166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06" name="그룹 1405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659" name="모서리가 둥근 직사각형 165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0" name="모서리가 둥근 직사각형 165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61" name="모서리가 둥근 직사각형 166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07" name="그룹 1406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656" name="모서리가 둥근 직사각형 165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7" name="모서리가 둥근 직사각형 165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58" name="모서리가 둥근 직사각형 165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08" name="그룹 1407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502" name="모서리가 둥근 직사각형 150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3" name="모서리가 둥근 직사각형 150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4" name="모서리가 둥근 직사각형 150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09" name="그룹 1408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499" name="모서리가 둥근 직사각형 149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0" name="모서리가 둥근 직사각형 149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501" name="모서리가 둥근 직사각형 150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0" name="그룹 1409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496" name="모서리가 둥근 직사각형 14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7" name="모서리가 둥근 직사각형 14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8" name="모서리가 둥근 직사각형 14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1" name="그룹 1410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493" name="모서리가 둥근 직사각형 14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4" name="모서리가 둥근 직사각형 14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5" name="모서리가 둥근 직사각형 14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12" name="그룹 1411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490" name="모서리가 둥근 직사각형 148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1" name="모서리가 둥근 직사각형 149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92" name="모서리가 둥근 직사각형 149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437" name="그룹 1436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487" name="모서리가 둥근 직사각형 148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8" name="모서리가 둥근 직사각형 148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489" name="모서리가 둥근 직사각형 148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445" name="직선 연결선 1444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3" name="그룹 145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482" name="모서리가 둥근 직사각형 1481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483" name="그룹 1482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484" name="모서리가 둥근 직사각형 148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5" name="모서리가 둥근 직사각형 148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486" name="모서리가 둥근 직사각형 148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476" name="직선 연결선 1475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직선 연결선 1476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직선 연결선 1477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9" name="직사각형 1478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480" name="직사각형 1479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481" name="직사각형 1480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665" name="그룹 1664"/>
          <p:cNvGrpSpPr/>
          <p:nvPr/>
        </p:nvGrpSpPr>
        <p:grpSpPr>
          <a:xfrm>
            <a:off x="7520786" y="3396803"/>
            <a:ext cx="528558" cy="2914054"/>
            <a:chOff x="7959184" y="711796"/>
            <a:chExt cx="528558" cy="2914054"/>
          </a:xfrm>
        </p:grpSpPr>
        <p:cxnSp>
          <p:nvCxnSpPr>
            <p:cNvPr id="1666" name="직선 연결선 1665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67" name="그룹 1666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713" name="모서리가 둥근 직사각형 17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4" name="모서리가 둥근 직사각형 17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5" name="모서리가 둥근 직사각형 17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68" name="그룹 1667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710" name="모서리가 둥근 직사각형 17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1" name="모서리가 둥근 직사각형 17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12" name="모서리가 둥근 직사각형 17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69" name="그룹 1668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707" name="모서리가 둥근 직사각형 17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8" name="모서리가 둥근 직사각형 17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9" name="모서리가 둥근 직사각형 17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0" name="그룹 1669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704" name="모서리가 둥근 직사각형 17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5" name="모서리가 둥근 직사각형 17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6" name="모서리가 둥근 직사각형 17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1" name="그룹 1670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701" name="모서리가 둥근 직사각형 17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2" name="모서리가 둥근 직사각형 17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3" name="모서리가 둥근 직사각형 17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2" name="그룹 1671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698" name="모서리가 둥근 직사각형 16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9" name="모서리가 둥근 직사각형 16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00" name="모서리가 둥근 직사각형 16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3" name="그룹 1672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695" name="모서리가 둥근 직사각형 16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6" name="모서리가 둥근 직사각형 16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7" name="모서리가 둥근 직사각형 16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4" name="그룹 1673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692" name="모서리가 둥근 직사각형 169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3" name="모서리가 둥근 직사각형 169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4" name="모서리가 둥근 직사각형 169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675" name="그룹 1674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689" name="모서리가 둥근 직사각형 168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0" name="모서리가 둥근 직사각형 168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691" name="모서리가 둥근 직사각형 169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676" name="직선 연결선 1675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77" name="그룹 1676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684" name="모서리가 둥근 직사각형 1683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685" name="그룹 1684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686" name="모서리가 둥근 직사각형 1685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87" name="모서리가 둥근 직사각형 1686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688" name="모서리가 둥근 직사각형 1687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678" name="직선 연결선 1677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9" name="직선 연결선 1678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0" name="직선 연결선 1679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1" name="직사각형 1680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682" name="직사각형 1681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683" name="직사각형 1682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716" name="그룹 1715"/>
          <p:cNvGrpSpPr/>
          <p:nvPr/>
        </p:nvGrpSpPr>
        <p:grpSpPr>
          <a:xfrm>
            <a:off x="8024842" y="3396803"/>
            <a:ext cx="528558" cy="2914054"/>
            <a:chOff x="7959184" y="711796"/>
            <a:chExt cx="528558" cy="2914054"/>
          </a:xfrm>
        </p:grpSpPr>
        <p:cxnSp>
          <p:nvCxnSpPr>
            <p:cNvPr id="1717" name="직선 연결선 1716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18" name="그룹 1717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764" name="모서리가 둥근 직사각형 176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5" name="모서리가 둥근 직사각형 176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6" name="모서리가 둥근 직사각형 176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19" name="그룹 1718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761" name="모서리가 둥근 직사각형 176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2" name="모서리가 둥근 직사각형 176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3" name="모서리가 둥근 직사각형 176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0" name="그룹 1719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758" name="모서리가 둥근 직사각형 175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9" name="모서리가 둥근 직사각형 175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60" name="모서리가 둥근 직사각형 175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1" name="그룹 1720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755" name="모서리가 둥근 직사각형 175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6" name="모서리가 둥근 직사각형 175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7" name="모서리가 둥근 직사각형 175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2" name="그룹 1721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752" name="모서리가 둥근 직사각형 175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3" name="모서리가 둥근 직사각형 175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4" name="모서리가 둥근 직사각형 175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3" name="그룹 1722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749" name="모서리가 둥근 직사각형 174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0" name="모서리가 둥근 직사각형 174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51" name="모서리가 둥근 직사각형 175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4" name="그룹 1723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746" name="모서리가 둥근 직사각형 174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7" name="모서리가 둥근 직사각형 174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8" name="모서리가 둥근 직사각형 174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5" name="그룹 1724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743" name="모서리가 둥근 직사각형 174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4" name="모서리가 둥근 직사각형 174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5" name="모서리가 둥근 직사각형 174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26" name="그룹 1725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740" name="모서리가 둥근 직사각형 173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1" name="모서리가 둥근 직사각형 174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42" name="모서리가 둥근 직사각형 174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727" name="직선 연결선 1726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28" name="그룹 1727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735" name="모서리가 둥근 직사각형 1734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736" name="그룹 1735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737" name="모서리가 둥근 직사각형 1736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8" name="모서리가 둥근 직사각형 1737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39" name="모서리가 둥근 직사각형 1738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729" name="직선 연결선 1728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직선 연결선 1729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직선 연결선 1730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32" name="직사각형 1731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733" name="직사각형 1732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734" name="직사각형 1733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767" name="그룹 1766"/>
          <p:cNvGrpSpPr/>
          <p:nvPr/>
        </p:nvGrpSpPr>
        <p:grpSpPr>
          <a:xfrm>
            <a:off x="8528898" y="3396803"/>
            <a:ext cx="528558" cy="2914054"/>
            <a:chOff x="7959184" y="711796"/>
            <a:chExt cx="528558" cy="2914054"/>
          </a:xfrm>
        </p:grpSpPr>
        <p:cxnSp>
          <p:nvCxnSpPr>
            <p:cNvPr id="1768" name="직선 연결선 1767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69" name="그룹 1768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815" name="모서리가 둥근 직사각형 181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6" name="모서리가 둥근 직사각형 181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7" name="모서리가 둥근 직사각형 181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0" name="그룹 1769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812" name="모서리가 둥근 직사각형 181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3" name="모서리가 둥근 직사각형 181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4" name="모서리가 둥근 직사각형 181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1" name="그룹 1770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809" name="모서리가 둥근 직사각형 180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0" name="모서리가 둥근 직사각형 180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11" name="모서리가 둥근 직사각형 181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2" name="그룹 1771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806" name="모서리가 둥근 직사각형 180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7" name="모서리가 둥근 직사각형 180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8" name="모서리가 둥근 직사각형 180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3" name="그룹 1772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803" name="모서리가 둥근 직사각형 180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4" name="모서리가 둥근 직사각형 180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5" name="모서리가 둥근 직사각형 180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4" name="그룹 1773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800" name="모서리가 둥근 직사각형 179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1" name="모서리가 둥근 직사각형 180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02" name="모서리가 둥근 직사각형 180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5" name="그룹 1774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797" name="모서리가 둥근 직사각형 179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8" name="모서리가 둥근 직사각형 179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9" name="모서리가 둥근 직사각형 179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6" name="그룹 1775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794" name="모서리가 둥근 직사각형 179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5" name="모서리가 둥근 직사각형 179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6" name="모서리가 둥근 직사각형 179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777" name="그룹 1776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791" name="모서리가 둥근 직사각형 179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2" name="모서리가 둥근 직사각형 179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793" name="모서리가 둥근 직사각형 179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778" name="직선 연결선 1777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79" name="그룹 1778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786" name="모서리가 둥근 직사각형 1785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787" name="그룹 1786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788" name="모서리가 둥근 직사각형 17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89" name="모서리가 둥근 직사각형 17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90" name="모서리가 둥근 직사각형 17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780" name="직선 연결선 1779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1" name="직선 연결선 1780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2" name="직선 연결선 1781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3" name="직사각형 1782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784" name="직사각형 1783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785" name="직사각형 1784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sp>
        <p:nvSpPr>
          <p:cNvPr id="1819" name="직사각형 1818"/>
          <p:cNvSpPr/>
          <p:nvPr/>
        </p:nvSpPr>
        <p:spPr>
          <a:xfrm>
            <a:off x="6673364" y="495722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grpSp>
        <p:nvGrpSpPr>
          <p:cNvPr id="1820" name="그룹 1819"/>
          <p:cNvGrpSpPr/>
          <p:nvPr/>
        </p:nvGrpSpPr>
        <p:grpSpPr>
          <a:xfrm>
            <a:off x="6008618" y="358106"/>
            <a:ext cx="528558" cy="2914054"/>
            <a:chOff x="7959184" y="711796"/>
            <a:chExt cx="528558" cy="2914054"/>
          </a:xfrm>
        </p:grpSpPr>
        <p:cxnSp>
          <p:nvCxnSpPr>
            <p:cNvPr id="2472" name="직선 연결선 247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3" name="그룹 247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519" name="모서리가 둥근 직사각형 25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0" name="모서리가 둥근 직사각형 25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21" name="모서리가 둥근 직사각형 25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4" name="그룹 247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516" name="모서리가 둥근 직사각형 25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7" name="모서리가 둥근 직사각형 25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8" name="모서리가 둥근 직사각형 25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5" name="그룹 247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513" name="모서리가 둥근 직사각형 25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4" name="모서리가 둥근 직사각형 25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5" name="모서리가 둥근 직사각형 25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6" name="그룹 247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510" name="모서리가 둥근 직사각형 25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1" name="모서리가 둥근 직사각형 25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12" name="모서리가 둥근 직사각형 25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7" name="그룹 247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507" name="모서리가 둥근 직사각형 25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8" name="모서리가 둥근 직사각형 25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9" name="모서리가 둥근 직사각형 25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8" name="그룹 247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504" name="모서리가 둥근 직사각형 25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5" name="모서리가 둥근 직사각형 25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6" name="모서리가 둥근 직사각형 25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79" name="그룹 247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501" name="모서리가 둥근 직사각형 25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2" name="모서리가 둥근 직사각형 25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3" name="모서리가 둥근 직사각형 25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0" name="그룹 247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498" name="모서리가 둥근 직사각형 24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99" name="모서리가 둥근 직사각형 24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500" name="모서리가 둥근 직사각형 24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81" name="그룹 248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495" name="모서리가 둥근 직사각형 24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96" name="모서리가 둥근 직사각형 24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97" name="모서리가 둥근 직사각형 24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482" name="직선 연결선 248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83" name="그룹 248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490" name="모서리가 둥근 직사각형 248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491" name="그룹 249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492" name="모서리가 둥근 직사각형 24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93" name="모서리가 둥근 직사각형 24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94" name="모서리가 둥근 직사각형 249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484" name="직선 연결선 248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5" name="직선 연결선 248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6" name="직선 연결선 248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7" name="직사각형 248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488" name="직사각형 248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489" name="직사각형 248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21" name="그룹 1820"/>
          <p:cNvGrpSpPr/>
          <p:nvPr/>
        </p:nvGrpSpPr>
        <p:grpSpPr>
          <a:xfrm>
            <a:off x="5000506" y="358056"/>
            <a:ext cx="528558" cy="2914054"/>
            <a:chOff x="7959184" y="711796"/>
            <a:chExt cx="528558" cy="2914054"/>
          </a:xfrm>
        </p:grpSpPr>
        <p:cxnSp>
          <p:nvCxnSpPr>
            <p:cNvPr id="2422" name="직선 연결선 242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23" name="그룹 242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469" name="모서리가 둥근 직사각형 24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70" name="모서리가 둥근 직사각형 24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71" name="모서리가 둥근 직사각형 24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24" name="그룹 242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466" name="모서리가 둥근 직사각형 24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67" name="모서리가 둥근 직사각형 24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68" name="모서리가 둥근 직사각형 24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25" name="그룹 242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463" name="모서리가 둥근 직사각형 24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64" name="모서리가 둥근 직사각형 24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65" name="모서리가 둥근 직사각형 24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26" name="그룹 242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460" name="모서리가 둥근 직사각형 24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61" name="모서리가 둥근 직사각형 24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62" name="모서리가 둥근 직사각형 24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27" name="그룹 242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457" name="모서리가 둥근 직사각형 24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8" name="모서리가 둥근 직사각형 24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9" name="모서리가 둥근 직사각형 24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28" name="그룹 242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454" name="모서리가 둥근 직사각형 24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5" name="모서리가 둥근 직사각형 24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6" name="모서리가 둥근 직사각형 24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29" name="그룹 242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451" name="모서리가 둥근 직사각형 24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2" name="모서리가 둥근 직사각형 24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3" name="모서리가 둥근 직사각형 24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30" name="그룹 242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448" name="모서리가 둥근 직사각형 24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49" name="모서리가 둥근 직사각형 24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50" name="모서리가 둥근 직사각형 24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431" name="그룹 243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445" name="모서리가 둥근 직사각형 24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46" name="모서리가 둥근 직사각형 24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47" name="모서리가 둥근 직사각형 24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432" name="직선 연결선 243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33" name="그룹 243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440" name="모서리가 둥근 직사각형 243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441" name="그룹 244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442" name="모서리가 둥근 직사각형 244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43" name="모서리가 둥근 직사각형 244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444" name="모서리가 둥근 직사각형 244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434" name="직선 연결선 243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5" name="직선 연결선 243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6" name="직선 연결선 243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7" name="직사각형 243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438" name="직사각형 243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439" name="직사각형 243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22" name="그룹 1821"/>
          <p:cNvGrpSpPr/>
          <p:nvPr/>
        </p:nvGrpSpPr>
        <p:grpSpPr>
          <a:xfrm>
            <a:off x="5504562" y="358056"/>
            <a:ext cx="528558" cy="2914054"/>
            <a:chOff x="7959184" y="711796"/>
            <a:chExt cx="528558" cy="2914054"/>
          </a:xfrm>
        </p:grpSpPr>
        <p:cxnSp>
          <p:nvCxnSpPr>
            <p:cNvPr id="2372" name="직선 연결선 237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73" name="그룹 237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419" name="모서리가 둥근 직사각형 24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20" name="모서리가 둥근 직사각형 24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21" name="모서리가 둥근 직사각형 24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74" name="그룹 237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416" name="모서리가 둥근 직사각형 24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17" name="모서리가 둥근 직사각형 24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18" name="모서리가 둥근 직사각형 24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75" name="그룹 237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413" name="모서리가 둥근 직사각형 24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14" name="모서리가 둥근 직사각형 24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15" name="모서리가 둥근 직사각형 24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76" name="그룹 237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410" name="모서리가 둥근 직사각형 24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11" name="모서리가 둥근 직사각형 24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12" name="모서리가 둥근 직사각형 24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77" name="그룹 237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407" name="모서리가 둥근 직사각형 24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8" name="모서리가 둥근 직사각형 24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9" name="모서리가 둥근 직사각형 24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78" name="그룹 237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404" name="모서리가 둥근 직사각형 24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5" name="모서리가 둥근 직사각형 24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6" name="모서리가 둥근 직사각형 24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79" name="그룹 237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401" name="모서리가 둥근 직사각형 24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2" name="모서리가 둥근 직사각형 24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3" name="모서리가 둥근 직사각형 24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80" name="그룹 237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398" name="모서리가 둥근 직사각형 23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99" name="모서리가 둥근 직사각형 23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400" name="모서리가 둥근 직사각형 23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81" name="그룹 238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395" name="모서리가 둥근 직사각형 23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96" name="모서리가 둥근 직사각형 23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97" name="모서리가 둥근 직사각형 23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382" name="직선 연결선 238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83" name="그룹 238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390" name="모서리가 둥근 직사각형 238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391" name="그룹 239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392" name="모서리가 둥근 직사각형 23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93" name="모서리가 둥근 직사각형 23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94" name="모서리가 둥근 직사각형 239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384" name="직선 연결선 238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5" name="직선 연결선 238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6" name="직선 연결선 238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7" name="직사각형 238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388" name="직사각형 238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389" name="직사각형 238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23" name="그룹 1822"/>
          <p:cNvGrpSpPr/>
          <p:nvPr/>
        </p:nvGrpSpPr>
        <p:grpSpPr>
          <a:xfrm>
            <a:off x="2984282" y="358503"/>
            <a:ext cx="528558" cy="2914054"/>
            <a:chOff x="7959184" y="711796"/>
            <a:chExt cx="528558" cy="2914054"/>
          </a:xfrm>
        </p:grpSpPr>
        <p:cxnSp>
          <p:nvCxnSpPr>
            <p:cNvPr id="2322" name="직선 연결선 232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23" name="그룹 232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369" name="모서리가 둥근 직사각형 23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70" name="모서리가 둥근 직사각형 23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71" name="모서리가 둥근 직사각형 23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24" name="그룹 232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366" name="모서리가 둥근 직사각형 23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67" name="모서리가 둥근 직사각형 23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68" name="모서리가 둥근 직사각형 23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25" name="그룹 232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363" name="모서리가 둥근 직사각형 23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64" name="모서리가 둥근 직사각형 23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65" name="모서리가 둥근 직사각형 23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26" name="그룹 232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360" name="모서리가 둥근 직사각형 23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61" name="모서리가 둥근 직사각형 23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62" name="모서리가 둥근 직사각형 23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27" name="그룹 232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357" name="모서리가 둥근 직사각형 23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8" name="모서리가 둥근 직사각형 23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9" name="모서리가 둥근 직사각형 23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28" name="그룹 232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354" name="모서리가 둥근 직사각형 23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5" name="모서리가 둥근 직사각형 23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6" name="모서리가 둥근 직사각형 23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29" name="그룹 232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351" name="모서리가 둥근 직사각형 23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2" name="모서리가 둥근 직사각형 23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3" name="모서리가 둥근 직사각형 23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30" name="그룹 232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348" name="모서리가 둥근 직사각형 23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49" name="모서리가 둥근 직사각형 23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50" name="모서리가 둥근 직사각형 23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331" name="그룹 233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345" name="모서리가 둥근 직사각형 23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46" name="모서리가 둥근 직사각형 23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47" name="모서리가 둥근 직사각형 23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332" name="직선 연결선 233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33" name="그룹 233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340" name="모서리가 둥근 직사각형 233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341" name="그룹 234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342" name="모서리가 둥근 직사각형 234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43" name="모서리가 둥근 직사각형 234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344" name="모서리가 둥근 직사각형 234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334" name="직선 연결선 233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5" name="직선 연결선 233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36" name="직선 연결선 233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7" name="직사각형 233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338" name="직사각형 233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339" name="직사각형 233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24" name="그룹 1823"/>
          <p:cNvGrpSpPr/>
          <p:nvPr/>
        </p:nvGrpSpPr>
        <p:grpSpPr>
          <a:xfrm>
            <a:off x="2480226" y="358056"/>
            <a:ext cx="528558" cy="2914054"/>
            <a:chOff x="7959184" y="711796"/>
            <a:chExt cx="528558" cy="2914054"/>
          </a:xfrm>
        </p:grpSpPr>
        <p:cxnSp>
          <p:nvCxnSpPr>
            <p:cNvPr id="2272" name="직선 연결선 227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73" name="그룹 227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319" name="모서리가 둥근 직사각형 23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20" name="모서리가 둥근 직사각형 23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21" name="모서리가 둥근 직사각형 23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74" name="그룹 227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316" name="모서리가 둥근 직사각형 23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17" name="모서리가 둥근 직사각형 23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18" name="모서리가 둥근 직사각형 23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75" name="그룹 227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313" name="모서리가 둥근 직사각형 23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14" name="모서리가 둥근 직사각형 23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15" name="모서리가 둥근 직사각형 23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76" name="그룹 227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310" name="모서리가 둥근 직사각형 23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11" name="모서리가 둥근 직사각형 23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12" name="모서리가 둥근 직사각형 23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77" name="그룹 227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307" name="모서리가 둥근 직사각형 23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8" name="모서리가 둥근 직사각형 23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9" name="모서리가 둥근 직사각형 23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78" name="그룹 227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304" name="모서리가 둥근 직사각형 23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5" name="모서리가 둥근 직사각형 23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6" name="모서리가 둥근 직사각형 23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79" name="그룹 227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301" name="모서리가 둥근 직사각형 23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2" name="모서리가 둥근 직사각형 23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3" name="모서리가 둥근 직사각형 23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80" name="그룹 227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298" name="모서리가 둥근 직사각형 22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99" name="모서리가 둥근 직사각형 22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300" name="모서리가 둥근 직사각형 22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81" name="그룹 228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295" name="모서리가 둥근 직사각형 22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96" name="모서리가 둥근 직사각형 22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97" name="모서리가 둥근 직사각형 22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282" name="직선 연결선 228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83" name="그룹 228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290" name="모서리가 둥근 직사각형 228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291" name="그룹 229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292" name="모서리가 둥근 직사각형 22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93" name="모서리가 둥근 직사각형 22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94" name="모서리가 둥근 직사각형 229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284" name="직선 연결선 228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5" name="직선 연결선 228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6" name="직선 연결선 228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87" name="직사각형 228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288" name="직사각형 228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289" name="직사각형 228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sp>
        <p:nvSpPr>
          <p:cNvPr id="1862" name="직사각형 1861"/>
          <p:cNvSpPr/>
          <p:nvPr/>
        </p:nvSpPr>
        <p:spPr>
          <a:xfrm>
            <a:off x="2174325" y="525678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grpSp>
        <p:nvGrpSpPr>
          <p:cNvPr id="11" name="그룹 10"/>
          <p:cNvGrpSpPr/>
          <p:nvPr/>
        </p:nvGrpSpPr>
        <p:grpSpPr>
          <a:xfrm>
            <a:off x="1904162" y="362082"/>
            <a:ext cx="528205" cy="2922902"/>
            <a:chOff x="2504728" y="480698"/>
            <a:chExt cx="528205" cy="2922902"/>
          </a:xfrm>
        </p:grpSpPr>
        <p:cxnSp>
          <p:nvCxnSpPr>
            <p:cNvPr id="1825" name="직선 연결선 1824"/>
            <p:cNvCxnSpPr/>
            <p:nvPr/>
          </p:nvCxnSpPr>
          <p:spPr>
            <a:xfrm>
              <a:off x="2533591" y="2083874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6" name="모서리가 둥근 직사각형 1825"/>
            <p:cNvSpPr/>
            <p:nvPr/>
          </p:nvSpPr>
          <p:spPr>
            <a:xfrm>
              <a:off x="2568933" y="85021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 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7" name="모서리가 둥근 직사각형 1826"/>
            <p:cNvSpPr/>
            <p:nvPr/>
          </p:nvSpPr>
          <p:spPr>
            <a:xfrm>
              <a:off x="2730859" y="8491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8" name="모서리가 둥근 직사각형 1827"/>
            <p:cNvSpPr/>
            <p:nvPr/>
          </p:nvSpPr>
          <p:spPr>
            <a:xfrm>
              <a:off x="2913419" y="84509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9" name="모서리가 둥근 직사각형 1828"/>
            <p:cNvSpPr/>
            <p:nvPr/>
          </p:nvSpPr>
          <p:spPr>
            <a:xfrm>
              <a:off x="2568635" y="11130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0" name="모서리가 둥근 직사각형 1829"/>
            <p:cNvSpPr/>
            <p:nvPr/>
          </p:nvSpPr>
          <p:spPr>
            <a:xfrm>
              <a:off x="2730561" y="111204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1" name="모서리가 둥근 직사각형 1830"/>
            <p:cNvSpPr/>
            <p:nvPr/>
          </p:nvSpPr>
          <p:spPr>
            <a:xfrm>
              <a:off x="2913121" y="111068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2" name="모서리가 둥근 직사각형 1831"/>
            <p:cNvSpPr/>
            <p:nvPr/>
          </p:nvSpPr>
          <p:spPr>
            <a:xfrm>
              <a:off x="2572902" y="13756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3" name="모서리가 둥근 직사각형 1832"/>
            <p:cNvSpPr/>
            <p:nvPr/>
          </p:nvSpPr>
          <p:spPr>
            <a:xfrm>
              <a:off x="2734828" y="137467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4" name="모서리가 둥근 직사각형 1833"/>
            <p:cNvSpPr/>
            <p:nvPr/>
          </p:nvSpPr>
          <p:spPr>
            <a:xfrm>
              <a:off x="2917388" y="137331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5" name="모서리가 둥근 직사각형 1834"/>
            <p:cNvSpPr/>
            <p:nvPr/>
          </p:nvSpPr>
          <p:spPr>
            <a:xfrm>
              <a:off x="2564443" y="16404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6" name="모서리가 둥근 직사각형 1835"/>
            <p:cNvSpPr/>
            <p:nvPr/>
          </p:nvSpPr>
          <p:spPr>
            <a:xfrm>
              <a:off x="2726369" y="16394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7" name="모서리가 둥근 직사각형 1836"/>
            <p:cNvSpPr/>
            <p:nvPr/>
          </p:nvSpPr>
          <p:spPr>
            <a:xfrm>
              <a:off x="2908929" y="163810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8" name="모서리가 둥근 직사각형 1837"/>
            <p:cNvSpPr/>
            <p:nvPr/>
          </p:nvSpPr>
          <p:spPr>
            <a:xfrm>
              <a:off x="2568635" y="190515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9" name="모서리가 둥근 직사각형 1838"/>
            <p:cNvSpPr/>
            <p:nvPr/>
          </p:nvSpPr>
          <p:spPr>
            <a:xfrm>
              <a:off x="2730561" y="19041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0" name="모서리가 둥근 직사각형 1839"/>
            <p:cNvSpPr/>
            <p:nvPr/>
          </p:nvSpPr>
          <p:spPr>
            <a:xfrm>
              <a:off x="2913121" y="190277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1" name="모서리가 둥근 직사각형 1840"/>
            <p:cNvSpPr/>
            <p:nvPr/>
          </p:nvSpPr>
          <p:spPr>
            <a:xfrm>
              <a:off x="2570793" y="21741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2" name="모서리가 둥근 직사각형 1841"/>
            <p:cNvSpPr/>
            <p:nvPr/>
          </p:nvSpPr>
          <p:spPr>
            <a:xfrm>
              <a:off x="2732719" y="21731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3" name="모서리가 둥근 직사각형 1842"/>
            <p:cNvSpPr/>
            <p:nvPr/>
          </p:nvSpPr>
          <p:spPr>
            <a:xfrm>
              <a:off x="2915279" y="21717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4" name="모서리가 둥근 직사각형 1843"/>
            <p:cNvSpPr/>
            <p:nvPr/>
          </p:nvSpPr>
          <p:spPr>
            <a:xfrm>
              <a:off x="2570793" y="24397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5" name="모서리가 둥근 직사각형 1844"/>
            <p:cNvSpPr/>
            <p:nvPr/>
          </p:nvSpPr>
          <p:spPr>
            <a:xfrm>
              <a:off x="2732719" y="243870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6" name="모서리가 둥근 직사각형 1845"/>
            <p:cNvSpPr/>
            <p:nvPr/>
          </p:nvSpPr>
          <p:spPr>
            <a:xfrm>
              <a:off x="2915279" y="243733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7" name="모서리가 둥근 직사각형 1846"/>
            <p:cNvSpPr/>
            <p:nvPr/>
          </p:nvSpPr>
          <p:spPr>
            <a:xfrm>
              <a:off x="2568635" y="2703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8" name="모서리가 둥근 직사각형 1847"/>
            <p:cNvSpPr/>
            <p:nvPr/>
          </p:nvSpPr>
          <p:spPr>
            <a:xfrm>
              <a:off x="2730561" y="2702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9" name="모서리가 둥근 직사각형 1848"/>
            <p:cNvSpPr/>
            <p:nvPr/>
          </p:nvSpPr>
          <p:spPr>
            <a:xfrm>
              <a:off x="2913121" y="2701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50" name="모서리가 둥근 직사각형 1849"/>
            <p:cNvSpPr/>
            <p:nvPr/>
          </p:nvSpPr>
          <p:spPr>
            <a:xfrm>
              <a:off x="2568635" y="29662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51" name="모서리가 둥근 직사각형 1850"/>
            <p:cNvSpPr/>
            <p:nvPr/>
          </p:nvSpPr>
          <p:spPr>
            <a:xfrm>
              <a:off x="2730561" y="296520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52" name="모서리가 둥근 직사각형 1851"/>
            <p:cNvSpPr/>
            <p:nvPr/>
          </p:nvSpPr>
          <p:spPr>
            <a:xfrm>
              <a:off x="2913121" y="29638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853" name="직선 연결선 1852"/>
            <p:cNvCxnSpPr/>
            <p:nvPr/>
          </p:nvCxnSpPr>
          <p:spPr>
            <a:xfrm>
              <a:off x="2533591" y="797255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4" name="모서리가 둥근 직사각형 1853"/>
            <p:cNvSpPr/>
            <p:nvPr/>
          </p:nvSpPr>
          <p:spPr>
            <a:xfrm>
              <a:off x="2504728" y="542454"/>
              <a:ext cx="528205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55" name="모서리가 둥근 직사각형 1854"/>
            <p:cNvSpPr/>
            <p:nvPr/>
          </p:nvSpPr>
          <p:spPr>
            <a:xfrm>
              <a:off x="2570793" y="323203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56" name="모서리가 둥근 직사각형 1855"/>
            <p:cNvSpPr/>
            <p:nvPr/>
          </p:nvSpPr>
          <p:spPr>
            <a:xfrm>
              <a:off x="2732719" y="323101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57" name="모서리가 둥근 직사각형 1856"/>
            <p:cNvSpPr/>
            <p:nvPr/>
          </p:nvSpPr>
          <p:spPr>
            <a:xfrm>
              <a:off x="2915279" y="32296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858" name="직선 연결선 1857"/>
            <p:cNvCxnSpPr/>
            <p:nvPr/>
          </p:nvCxnSpPr>
          <p:spPr>
            <a:xfrm>
              <a:off x="2541201" y="677622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9" name="직선 연결선 1858"/>
            <p:cNvCxnSpPr/>
            <p:nvPr/>
          </p:nvCxnSpPr>
          <p:spPr>
            <a:xfrm>
              <a:off x="2683059" y="677622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0" name="직선 연결선 1859"/>
            <p:cNvCxnSpPr/>
            <p:nvPr/>
          </p:nvCxnSpPr>
          <p:spPr>
            <a:xfrm>
              <a:off x="2839775" y="67343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1" name="직사각형 1860"/>
            <p:cNvSpPr/>
            <p:nvPr/>
          </p:nvSpPr>
          <p:spPr>
            <a:xfrm>
              <a:off x="2618175" y="612544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863" name="직사각형 1862"/>
            <p:cNvSpPr/>
            <p:nvPr/>
          </p:nvSpPr>
          <p:spPr>
            <a:xfrm>
              <a:off x="2545393" y="480698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64" name="그룹 1863"/>
          <p:cNvGrpSpPr/>
          <p:nvPr/>
        </p:nvGrpSpPr>
        <p:grpSpPr>
          <a:xfrm>
            <a:off x="3488338" y="357139"/>
            <a:ext cx="528558" cy="2914054"/>
            <a:chOff x="7959184" y="711796"/>
            <a:chExt cx="528558" cy="2914054"/>
          </a:xfrm>
        </p:grpSpPr>
        <p:cxnSp>
          <p:nvCxnSpPr>
            <p:cNvPr id="2222" name="직선 연결선 222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23" name="그룹 222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269" name="모서리가 둥근 직사각형 22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70" name="모서리가 둥근 직사각형 22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71" name="모서리가 둥근 직사각형 22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24" name="그룹 222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266" name="모서리가 둥근 직사각형 22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67" name="모서리가 둥근 직사각형 22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68" name="모서리가 둥근 직사각형 22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25" name="그룹 222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263" name="모서리가 둥근 직사각형 22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64" name="모서리가 둥근 직사각형 22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65" name="모서리가 둥근 직사각형 22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26" name="그룹 222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260" name="모서리가 둥근 직사각형 22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61" name="모서리가 둥근 직사각형 22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62" name="모서리가 둥근 직사각형 22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27" name="그룹 222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257" name="모서리가 둥근 직사각형 22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8" name="모서리가 둥근 직사각형 22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9" name="모서리가 둥근 직사각형 22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28" name="그룹 222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254" name="모서리가 둥근 직사각형 22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5" name="모서리가 둥근 직사각형 22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6" name="모서리가 둥근 직사각형 22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29" name="그룹 222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251" name="모서리가 둥근 직사각형 22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2" name="모서리가 둥근 직사각형 22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3" name="모서리가 둥근 직사각형 22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30" name="그룹 222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248" name="모서리가 둥근 직사각형 22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49" name="모서리가 둥근 직사각형 22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50" name="모서리가 둥근 직사각형 22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231" name="그룹 223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245" name="모서리가 둥근 직사각형 22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46" name="모서리가 둥근 직사각형 22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47" name="모서리가 둥근 직사각형 22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232" name="직선 연결선 223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33" name="그룹 223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240" name="모서리가 둥근 직사각형 223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241" name="그룹 224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242" name="모서리가 둥근 직사각형 224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43" name="모서리가 둥근 직사각형 224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244" name="모서리가 둥근 직사각형 224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234" name="직선 연결선 223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5" name="직선 연결선 223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6" name="직선 연결선 223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7" name="직사각형 223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238" name="직사각형 223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239" name="직사각형 223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65" name="그룹 1864"/>
          <p:cNvGrpSpPr/>
          <p:nvPr/>
        </p:nvGrpSpPr>
        <p:grpSpPr>
          <a:xfrm>
            <a:off x="3992394" y="356519"/>
            <a:ext cx="528558" cy="2914054"/>
            <a:chOff x="7959184" y="711796"/>
            <a:chExt cx="528558" cy="2914054"/>
          </a:xfrm>
        </p:grpSpPr>
        <p:cxnSp>
          <p:nvCxnSpPr>
            <p:cNvPr id="2172" name="직선 연결선 217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73" name="그룹 217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219" name="모서리가 둥근 직사각형 22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20" name="모서리가 둥근 직사각형 22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21" name="모서리가 둥근 직사각형 22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74" name="그룹 217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216" name="모서리가 둥근 직사각형 22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17" name="모서리가 둥근 직사각형 22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18" name="모서리가 둥근 직사각형 22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75" name="그룹 217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213" name="모서리가 둥근 직사각형 22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14" name="모서리가 둥근 직사각형 22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15" name="모서리가 둥근 직사각형 22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76" name="그룹 217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210" name="모서리가 둥근 직사각형 22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11" name="모서리가 둥근 직사각형 22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12" name="모서리가 둥근 직사각형 22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77" name="그룹 217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207" name="모서리가 둥근 직사각형 22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8" name="모서리가 둥근 직사각형 22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9" name="모서리가 둥근 직사각형 22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78" name="그룹 217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204" name="모서리가 둥근 직사각형 22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5" name="모서리가 둥근 직사각형 22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6" name="모서리가 둥근 직사각형 22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79" name="그룹 217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201" name="모서리가 둥근 직사각형 22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2" name="모서리가 둥근 직사각형 22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3" name="모서리가 둥근 직사각형 22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80" name="그룹 217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198" name="모서리가 둥근 직사각형 21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99" name="모서리가 둥근 직사각형 21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200" name="모서리가 둥근 직사각형 21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81" name="그룹 218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195" name="모서리가 둥근 직사각형 21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96" name="모서리가 둥근 직사각형 21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97" name="모서리가 둥근 직사각형 21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182" name="직선 연결선 218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83" name="그룹 218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190" name="모서리가 둥근 직사각형 218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191" name="그룹 219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192" name="모서리가 둥근 직사각형 21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93" name="모서리가 둥근 직사각형 21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94" name="모서리가 둥근 직사각형 219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184" name="직선 연결선 218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5" name="직선 연결선 218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6" name="직선 연결선 218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87" name="직사각형 218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188" name="직사각형 218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189" name="직사각형 218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66" name="그룹 1865"/>
          <p:cNvGrpSpPr/>
          <p:nvPr/>
        </p:nvGrpSpPr>
        <p:grpSpPr>
          <a:xfrm>
            <a:off x="4496450" y="360884"/>
            <a:ext cx="528558" cy="2914054"/>
            <a:chOff x="7959184" y="711796"/>
            <a:chExt cx="528558" cy="2914054"/>
          </a:xfrm>
        </p:grpSpPr>
        <p:cxnSp>
          <p:nvCxnSpPr>
            <p:cNvPr id="2122" name="직선 연결선 212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23" name="그룹 212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169" name="모서리가 둥근 직사각형 21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70" name="모서리가 둥근 직사각형 21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71" name="모서리가 둥근 직사각형 21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24" name="그룹 212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166" name="모서리가 둥근 직사각형 21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67" name="모서리가 둥근 직사각형 21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68" name="모서리가 둥근 직사각형 21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25" name="그룹 212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163" name="모서리가 둥근 직사각형 21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64" name="모서리가 둥근 직사각형 21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65" name="모서리가 둥근 직사각형 21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26" name="그룹 212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160" name="모서리가 둥근 직사각형 21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61" name="모서리가 둥근 직사각형 21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62" name="모서리가 둥근 직사각형 21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27" name="그룹 212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157" name="모서리가 둥근 직사각형 21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8" name="모서리가 둥근 직사각형 21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9" name="모서리가 둥근 직사각형 21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28" name="그룹 212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154" name="모서리가 둥근 직사각형 21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5" name="모서리가 둥근 직사각형 21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6" name="모서리가 둥근 직사각형 21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29" name="그룹 212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151" name="모서리가 둥근 직사각형 21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2" name="모서리가 둥근 직사각형 21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3" name="모서리가 둥근 직사각형 21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30" name="그룹 212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148" name="모서리가 둥근 직사각형 21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49" name="모서리가 둥근 직사각형 21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50" name="모서리가 둥근 직사각형 21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131" name="그룹 213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145" name="모서리가 둥근 직사각형 21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46" name="모서리가 둥근 직사각형 21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47" name="모서리가 둥근 직사각형 21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132" name="직선 연결선 213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3" name="그룹 213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140" name="모서리가 둥근 직사각형 213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141" name="그룹 214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142" name="모서리가 둥근 직사각형 214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43" name="모서리가 둥근 직사각형 214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144" name="모서리가 둥근 직사각형 214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134" name="직선 연결선 213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5" name="직선 연결선 213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6" name="직선 연결선 213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7" name="직사각형 213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138" name="직사각형 213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139" name="직사각형 2138"/>
            <p:cNvSpPr/>
            <p:nvPr/>
          </p:nvSpPr>
          <p:spPr>
            <a:xfrm>
              <a:off x="7970986" y="711796"/>
              <a:ext cx="370614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67" name="그룹 1866"/>
          <p:cNvGrpSpPr/>
          <p:nvPr/>
        </p:nvGrpSpPr>
        <p:grpSpPr>
          <a:xfrm>
            <a:off x="6512674" y="358106"/>
            <a:ext cx="528558" cy="2914054"/>
            <a:chOff x="7959184" y="711796"/>
            <a:chExt cx="528558" cy="2914054"/>
          </a:xfrm>
        </p:grpSpPr>
        <p:cxnSp>
          <p:nvCxnSpPr>
            <p:cNvPr id="2072" name="직선 연결선 207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73" name="그룹 207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119" name="모서리가 둥근 직사각형 21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20" name="모서리가 둥근 직사각형 21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21" name="모서리가 둥근 직사각형 21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74" name="그룹 207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116" name="모서리가 둥근 직사각형 21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17" name="모서리가 둥근 직사각형 21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18" name="모서리가 둥근 직사각형 21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75" name="그룹 207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113" name="모서리가 둥근 직사각형 21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14" name="모서리가 둥근 직사각형 21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15" name="모서리가 둥근 직사각형 21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76" name="그룹 207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110" name="모서리가 둥근 직사각형 21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11" name="모서리가 둥근 직사각형 21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12" name="모서리가 둥근 직사각형 21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77" name="그룹 207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107" name="모서리가 둥근 직사각형 21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8" name="모서리가 둥근 직사각형 21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9" name="모서리가 둥근 직사각형 21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78" name="그룹 207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104" name="모서리가 둥근 직사각형 21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5" name="모서리가 둥근 직사각형 21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6" name="모서리가 둥근 직사각형 21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79" name="그룹 207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101" name="모서리가 둥근 직사각형 21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2" name="모서리가 둥근 직사각형 21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3" name="모서리가 둥근 직사각형 21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80" name="그룹 207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098" name="모서리가 둥근 직사각형 20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99" name="모서리가 둥근 직사각형 20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100" name="모서리가 둥근 직사각형 20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81" name="그룹 208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095" name="모서리가 둥근 직사각형 20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96" name="모서리가 둥근 직사각형 20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97" name="모서리가 둥근 직사각형 20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082" name="직선 연결선 208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3" name="그룹 208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090" name="모서리가 둥근 직사각형 208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091" name="그룹 209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092" name="모서리가 둥근 직사각형 20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93" name="모서리가 둥근 직사각형 20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94" name="모서리가 둥근 직사각형 209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084" name="직선 연결선 208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5" name="직선 연결선 208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6" name="직선 연결선 208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7" name="직사각형 208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088" name="직사각형 208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089" name="직사각형 2088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68" name="그룹 1867"/>
          <p:cNvGrpSpPr/>
          <p:nvPr/>
        </p:nvGrpSpPr>
        <p:grpSpPr>
          <a:xfrm>
            <a:off x="7016730" y="358106"/>
            <a:ext cx="528558" cy="2914054"/>
            <a:chOff x="7959184" y="711796"/>
            <a:chExt cx="528558" cy="2914054"/>
          </a:xfrm>
        </p:grpSpPr>
        <p:cxnSp>
          <p:nvCxnSpPr>
            <p:cNvPr id="2022" name="직선 연결선 202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23" name="그룹 202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069" name="모서리가 둥근 직사각형 20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70" name="모서리가 둥근 직사각형 20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71" name="모서리가 둥근 직사각형 20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24" name="그룹 202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066" name="모서리가 둥근 직사각형 20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7" name="모서리가 둥근 직사각형 20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8" name="모서리가 둥근 직사각형 20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25" name="그룹 202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063" name="모서리가 둥근 직사각형 20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4" name="모서리가 둥근 직사각형 20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5" name="모서리가 둥근 직사각형 20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26" name="그룹 202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060" name="모서리가 둥근 직사각형 20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1" name="모서리가 둥근 직사각형 20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62" name="모서리가 둥근 직사각형 20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27" name="그룹 202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057" name="모서리가 둥근 직사각형 20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8" name="모서리가 둥근 직사각형 20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9" name="모서리가 둥근 직사각형 20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28" name="그룹 202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054" name="모서리가 둥근 직사각형 20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5" name="모서리가 둥근 직사각형 20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6" name="모서리가 둥근 직사각형 20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29" name="그룹 202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051" name="모서리가 둥근 직사각형 20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2" name="모서리가 둥근 직사각형 20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3" name="모서리가 둥근 직사각형 20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30" name="그룹 202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048" name="모서리가 둥근 직사각형 20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9" name="모서리가 둥근 직사각형 20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50" name="모서리가 둥근 직사각형 20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031" name="그룹 203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045" name="모서리가 둥근 직사각형 20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6" name="모서리가 둥근 직사각형 20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47" name="모서리가 둥근 직사각형 20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032" name="직선 연결선 203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33" name="그룹 203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040" name="모서리가 둥근 직사각형 203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041" name="그룹 204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042" name="모서리가 둥근 직사각형 204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43" name="모서리가 둥근 직사각형 204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044" name="모서리가 둥근 직사각형 204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034" name="직선 연결선 203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5" name="직선 연결선 203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6" name="직선 연결선 203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7" name="직사각형 203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038" name="직사각형 203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039" name="직사각형 2038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69" name="그룹 1868"/>
          <p:cNvGrpSpPr/>
          <p:nvPr/>
        </p:nvGrpSpPr>
        <p:grpSpPr>
          <a:xfrm>
            <a:off x="7520786" y="358106"/>
            <a:ext cx="528558" cy="2914054"/>
            <a:chOff x="7959184" y="711796"/>
            <a:chExt cx="528558" cy="2914054"/>
          </a:xfrm>
        </p:grpSpPr>
        <p:cxnSp>
          <p:nvCxnSpPr>
            <p:cNvPr id="1972" name="직선 연결선 197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3" name="그룹 197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019" name="모서리가 둥근 직사각형 20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0" name="모서리가 둥근 직사각형 20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21" name="모서리가 둥근 직사각형 20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74" name="그룹 197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016" name="모서리가 둥근 직사각형 20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7" name="모서리가 둥근 직사각형 20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8" name="모서리가 둥근 직사각형 20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75" name="그룹 197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013" name="모서리가 둥근 직사각형 20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4" name="모서리가 둥근 직사각형 20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5" name="모서리가 둥근 직사각형 20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76" name="그룹 197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010" name="모서리가 둥근 직사각형 20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1" name="모서리가 둥근 직사각형 20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12" name="모서리가 둥근 직사각형 20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77" name="그룹 197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007" name="모서리가 둥근 직사각형 20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8" name="모서리가 둥근 직사각형 20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9" name="모서리가 둥근 직사각형 20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78" name="그룹 197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004" name="모서리가 둥근 직사각형 20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5" name="모서리가 둥근 직사각형 20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6" name="모서리가 둥근 직사각형 20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79" name="그룹 197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001" name="모서리가 둥근 직사각형 20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2" name="모서리가 둥근 직사각형 20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3" name="모서리가 둥근 직사각형 20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80" name="그룹 197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998" name="모서리가 둥근 직사각형 19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9" name="모서리가 둥근 직사각형 19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000" name="모서리가 둥근 직사각형 19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81" name="그룹 198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995" name="모서리가 둥근 직사각형 19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6" name="모서리가 둥근 직사각형 19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97" name="모서리가 둥근 직사각형 19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982" name="직선 연결선 198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83" name="그룹 198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990" name="모서리가 둥근 직사각형 198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991" name="그룹 199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992" name="모서리가 둥근 직사각형 19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93" name="모서리가 둥근 직사각형 19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94" name="모서리가 둥근 직사각형 199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984" name="직선 연결선 198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5" name="직선 연결선 198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6" name="직선 연결선 198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7" name="직사각형 198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988" name="직사각형 198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989" name="직사각형 1988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70" name="그룹 1869"/>
          <p:cNvGrpSpPr/>
          <p:nvPr/>
        </p:nvGrpSpPr>
        <p:grpSpPr>
          <a:xfrm>
            <a:off x="8024842" y="358106"/>
            <a:ext cx="528558" cy="2914054"/>
            <a:chOff x="7959184" y="711796"/>
            <a:chExt cx="528558" cy="2914054"/>
          </a:xfrm>
        </p:grpSpPr>
        <p:cxnSp>
          <p:nvCxnSpPr>
            <p:cNvPr id="1922" name="직선 연결선 192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23" name="그룹 192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969" name="모서리가 둥근 직사각형 196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0" name="모서리가 둥근 직사각형 196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71" name="모서리가 둥근 직사각형 197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24" name="그룹 192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966" name="모서리가 둥근 직사각형 196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7" name="모서리가 둥근 직사각형 196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8" name="모서리가 둥근 직사각형 196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25" name="그룹 192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963" name="모서리가 둥근 직사각형 196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4" name="모서리가 둥근 직사각형 196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5" name="모서리가 둥근 직사각형 196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26" name="그룹 192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960" name="모서리가 둥근 직사각형 195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1" name="모서리가 둥근 직사각형 196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62" name="모서리가 둥근 직사각형 196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27" name="그룹 192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957" name="모서리가 둥근 직사각형 195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8" name="모서리가 둥근 직사각형 195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9" name="모서리가 둥근 직사각형 195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28" name="그룹 192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954" name="모서리가 둥근 직사각형 195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5" name="모서리가 둥근 직사각형 195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6" name="모서리가 둥근 직사각형 195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29" name="그룹 192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951" name="모서리가 둥근 직사각형 195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2" name="모서리가 둥근 직사각형 195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3" name="모서리가 둥근 직사각형 195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30" name="그룹 192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948" name="모서리가 둥근 직사각형 19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9" name="모서리가 둥근 직사각형 19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50" name="모서리가 둥근 직사각형 19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931" name="그룹 193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945" name="모서리가 둥근 직사각형 19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6" name="모서리가 둥근 직사각형 19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47" name="모서리가 둥근 직사각형 19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932" name="직선 연결선 193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33" name="그룹 193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940" name="모서리가 둥근 직사각형 193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941" name="그룹 194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942" name="모서리가 둥근 직사각형 194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43" name="모서리가 둥근 직사각형 194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944" name="모서리가 둥근 직사각형 194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934" name="직선 연결선 193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5" name="직선 연결선 193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6" name="직선 연결선 193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7" name="직사각형 193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938" name="직사각형 193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939" name="직사각형 1938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1871" name="그룹 1870"/>
          <p:cNvGrpSpPr/>
          <p:nvPr/>
        </p:nvGrpSpPr>
        <p:grpSpPr>
          <a:xfrm>
            <a:off x="8528898" y="358106"/>
            <a:ext cx="528558" cy="2914054"/>
            <a:chOff x="7959184" y="711796"/>
            <a:chExt cx="528558" cy="2914054"/>
          </a:xfrm>
        </p:grpSpPr>
        <p:cxnSp>
          <p:nvCxnSpPr>
            <p:cNvPr id="1872" name="직선 연결선 187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3" name="그룹 187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1919" name="모서리가 둥근 직사각형 191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0" name="모서리가 둥근 직사각형 191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21" name="모서리가 둥근 직사각형 192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4" name="그룹 187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1916" name="모서리가 둥근 직사각형 191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7" name="모서리가 둥근 직사각형 191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8" name="모서리가 둥근 직사각형 191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5" name="그룹 187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1913" name="모서리가 둥근 직사각형 191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4" name="모서리가 둥근 직사각형 191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5" name="모서리가 둥근 직사각형 191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6" name="그룹 187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1910" name="모서리가 둥근 직사각형 190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1" name="모서리가 둥근 직사각형 191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12" name="모서리가 둥근 직사각형 191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7" name="그룹 187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1907" name="모서리가 둥근 직사각형 190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8" name="모서리가 둥근 직사각형 190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9" name="모서리가 둥근 직사각형 190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8" name="그룹 187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1904" name="모서리가 둥근 직사각형 190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5" name="모서리가 둥근 직사각형 190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6" name="모서리가 둥근 직사각형 190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79" name="그룹 187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1901" name="모서리가 둥근 직사각형 190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2" name="모서리가 둥근 직사각형 190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3" name="모서리가 둥근 직사각형 190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0" name="그룹 187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1898" name="모서리가 둥근 직사각형 189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9" name="모서리가 둥근 직사각형 189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900" name="모서리가 둥근 직사각형 189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1881" name="그룹 188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1895" name="모서리가 둥근 직사각형 189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6" name="모서리가 둥근 직사각형 189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897" name="모서리가 둥근 직사각형 189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1882" name="직선 연결선 188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83" name="그룹 188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1890" name="모서리가 둥근 직사각형 188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891" name="그룹 189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1892" name="모서리가 둥근 직사각형 189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3" name="모서리가 둥근 직사각형 189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894" name="모서리가 둥근 직사각형 189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1884" name="직선 연결선 188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5" name="직선 연결선 188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6" name="직선 연결선 188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7" name="직사각형 188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888" name="직사각형 188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1889" name="직사각형 1888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sp>
        <p:nvSpPr>
          <p:cNvPr id="2522" name="직사각형 2521"/>
          <p:cNvSpPr/>
          <p:nvPr/>
        </p:nvSpPr>
        <p:spPr>
          <a:xfrm>
            <a:off x="1857554" y="3561853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23" name="직사각형 2522"/>
          <p:cNvSpPr/>
          <p:nvPr/>
        </p:nvSpPr>
        <p:spPr>
          <a:xfrm>
            <a:off x="2415342" y="3568203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24" name="직사각형 2523"/>
          <p:cNvSpPr/>
          <p:nvPr/>
        </p:nvSpPr>
        <p:spPr>
          <a:xfrm>
            <a:off x="2924974" y="3555503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25" name="직사각형 2524"/>
          <p:cNvSpPr/>
          <p:nvPr/>
        </p:nvSpPr>
        <p:spPr>
          <a:xfrm>
            <a:off x="3423454" y="3549733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26" name="직사각형 2525"/>
          <p:cNvSpPr/>
          <p:nvPr/>
        </p:nvSpPr>
        <p:spPr>
          <a:xfrm>
            <a:off x="3936792" y="3543383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27" name="직사각형 2526"/>
          <p:cNvSpPr/>
          <p:nvPr/>
        </p:nvSpPr>
        <p:spPr>
          <a:xfrm>
            <a:off x="4437142" y="3537033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28" name="직사각형 2527"/>
          <p:cNvSpPr/>
          <p:nvPr/>
        </p:nvSpPr>
        <p:spPr>
          <a:xfrm>
            <a:off x="4941972" y="3536453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29" name="직사각형 2528"/>
          <p:cNvSpPr/>
          <p:nvPr/>
        </p:nvSpPr>
        <p:spPr>
          <a:xfrm>
            <a:off x="5432554" y="352852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30" name="직사각형 2529"/>
          <p:cNvSpPr/>
          <p:nvPr/>
        </p:nvSpPr>
        <p:spPr>
          <a:xfrm>
            <a:off x="5945892" y="352852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31" name="직사각형 2530"/>
          <p:cNvSpPr/>
          <p:nvPr/>
        </p:nvSpPr>
        <p:spPr>
          <a:xfrm>
            <a:off x="6446242" y="352852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32" name="직사각형 2531"/>
          <p:cNvSpPr/>
          <p:nvPr/>
        </p:nvSpPr>
        <p:spPr>
          <a:xfrm>
            <a:off x="6951072" y="352794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33" name="직사각형 2532"/>
          <p:cNvSpPr/>
          <p:nvPr/>
        </p:nvSpPr>
        <p:spPr>
          <a:xfrm>
            <a:off x="7449552" y="352852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34" name="직사각형 2533"/>
          <p:cNvSpPr/>
          <p:nvPr/>
        </p:nvSpPr>
        <p:spPr>
          <a:xfrm>
            <a:off x="7962890" y="352852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535" name="직사각형 2534"/>
          <p:cNvSpPr/>
          <p:nvPr/>
        </p:nvSpPr>
        <p:spPr>
          <a:xfrm>
            <a:off x="8463240" y="352852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grpSp>
        <p:nvGrpSpPr>
          <p:cNvPr id="4" name="그룹 3"/>
          <p:cNvGrpSpPr/>
          <p:nvPr/>
        </p:nvGrpSpPr>
        <p:grpSpPr>
          <a:xfrm>
            <a:off x="1851978" y="486197"/>
            <a:ext cx="6892944" cy="255702"/>
            <a:chOff x="2610520" y="3766111"/>
            <a:chExt cx="6892944" cy="255702"/>
          </a:xfrm>
        </p:grpSpPr>
        <p:sp>
          <p:nvSpPr>
            <p:cNvPr id="2537" name="직사각형 2536"/>
            <p:cNvSpPr/>
            <p:nvPr/>
          </p:nvSpPr>
          <p:spPr>
            <a:xfrm>
              <a:off x="2610520" y="3800019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38" name="직사각형 2537"/>
            <p:cNvSpPr/>
            <p:nvPr/>
          </p:nvSpPr>
          <p:spPr>
            <a:xfrm>
              <a:off x="3168308" y="3806369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39" name="직사각형 2538"/>
            <p:cNvSpPr/>
            <p:nvPr/>
          </p:nvSpPr>
          <p:spPr>
            <a:xfrm>
              <a:off x="3677940" y="3793669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0" name="직사각형 2539"/>
            <p:cNvSpPr/>
            <p:nvPr/>
          </p:nvSpPr>
          <p:spPr>
            <a:xfrm>
              <a:off x="4176420" y="3787899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1" name="직사각형 2540"/>
            <p:cNvSpPr/>
            <p:nvPr/>
          </p:nvSpPr>
          <p:spPr>
            <a:xfrm>
              <a:off x="4689758" y="3781549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2" name="직사각형 2541"/>
            <p:cNvSpPr/>
            <p:nvPr/>
          </p:nvSpPr>
          <p:spPr>
            <a:xfrm>
              <a:off x="5190108" y="3775199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3" name="직사각형 2542"/>
            <p:cNvSpPr/>
            <p:nvPr/>
          </p:nvSpPr>
          <p:spPr>
            <a:xfrm>
              <a:off x="5694938" y="3774619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4" name="직사각형 2543"/>
            <p:cNvSpPr/>
            <p:nvPr/>
          </p:nvSpPr>
          <p:spPr>
            <a:xfrm>
              <a:off x="6185520" y="37666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5" name="직사각형 2544"/>
            <p:cNvSpPr/>
            <p:nvPr/>
          </p:nvSpPr>
          <p:spPr>
            <a:xfrm>
              <a:off x="6698858" y="37666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6" name="직사각형 2545"/>
            <p:cNvSpPr/>
            <p:nvPr/>
          </p:nvSpPr>
          <p:spPr>
            <a:xfrm>
              <a:off x="7199208" y="37666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7" name="직사각형 2546"/>
            <p:cNvSpPr/>
            <p:nvPr/>
          </p:nvSpPr>
          <p:spPr>
            <a:xfrm>
              <a:off x="7704038" y="376611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8" name="직사각형 2547"/>
            <p:cNvSpPr/>
            <p:nvPr/>
          </p:nvSpPr>
          <p:spPr>
            <a:xfrm>
              <a:off x="8202518" y="37666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49" name="직사각형 2548"/>
            <p:cNvSpPr/>
            <p:nvPr/>
          </p:nvSpPr>
          <p:spPr>
            <a:xfrm>
              <a:off x="8715856" y="37666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2550" name="직사각형 2549"/>
            <p:cNvSpPr/>
            <p:nvPr/>
          </p:nvSpPr>
          <p:spPr>
            <a:xfrm>
              <a:off x="9216206" y="3766691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</p:grpSp>
      <p:grpSp>
        <p:nvGrpSpPr>
          <p:cNvPr id="1818" name="그룹 1817"/>
          <p:cNvGrpSpPr/>
          <p:nvPr/>
        </p:nvGrpSpPr>
        <p:grpSpPr>
          <a:xfrm>
            <a:off x="9032954" y="3395266"/>
            <a:ext cx="528558" cy="2914054"/>
            <a:chOff x="7959184" y="711796"/>
            <a:chExt cx="528558" cy="2914054"/>
          </a:xfrm>
        </p:grpSpPr>
        <p:cxnSp>
          <p:nvCxnSpPr>
            <p:cNvPr id="2536" name="직선 연결선 2535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51" name="그룹 2550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648" name="모서리가 둥근 직사각형 264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9" name="모서리가 둥근 직사각형 264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50" name="모서리가 둥근 직사각형 264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55" name="그룹 2554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645" name="모서리가 둥근 직사각형 264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6" name="모서리가 둥근 직사각형 264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7" name="모서리가 둥근 직사각형 264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59" name="그룹 2558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642" name="모서리가 둥근 직사각형 2641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3" name="모서리가 둥근 직사각형 2642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4" name="모서리가 둥근 직사각형 2643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60" name="그룹 2559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639" name="모서리가 둥근 직사각형 263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0" name="모서리가 둥근 직사각형 263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41" name="모서리가 둥근 직사각형 264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61" name="그룹 2560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636" name="모서리가 둥근 직사각형 263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7" name="모서리가 둥근 직사각형 263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8" name="모서리가 둥근 직사각형 263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62" name="그룹 2561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633" name="모서리가 둥근 직사각형 263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4" name="모서리가 둥근 직사각형 263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5" name="모서리가 둥근 직사각형 263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63" name="그룹 2562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630" name="모서리가 둥근 직사각형 262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1" name="모서리가 둥근 직사각형 263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32" name="모서리가 둥근 직사각형 263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70" name="그룹 256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627" name="모서리가 둥근 직사각형 262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8" name="모서리가 둥근 직사각형 262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9" name="모서리가 둥근 직사각형 262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574" name="그룹 2573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624" name="모서리가 둥근 직사각형 262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5" name="모서리가 둥근 직사각형 262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26" name="모서리가 둥근 직사각형 262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587" name="직선 연결선 2586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1" name="그룹 2590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619" name="모서리가 둥근 직사각형 2618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620" name="그룹 2619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621" name="모서리가 둥근 직사각형 2620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22" name="모서리가 둥근 직사각형 262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23" name="모서리가 둥근 직사각형 262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613" name="직선 연결선 2612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4" name="직선 연결선 2613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5" name="직선 연결선 2614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16" name="직사각형 2615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617" name="직사각형 2616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618" name="직사각형 2617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grpSp>
        <p:nvGrpSpPr>
          <p:cNvPr id="2651" name="그룹 2650"/>
          <p:cNvGrpSpPr/>
          <p:nvPr/>
        </p:nvGrpSpPr>
        <p:grpSpPr>
          <a:xfrm>
            <a:off x="9032954" y="356569"/>
            <a:ext cx="528558" cy="2914054"/>
            <a:chOff x="7959184" y="711796"/>
            <a:chExt cx="528558" cy="2914054"/>
          </a:xfrm>
        </p:grpSpPr>
        <p:cxnSp>
          <p:nvCxnSpPr>
            <p:cNvPr id="2652" name="직선 연결선 2651"/>
            <p:cNvCxnSpPr/>
            <p:nvPr/>
          </p:nvCxnSpPr>
          <p:spPr>
            <a:xfrm>
              <a:off x="7959184" y="2314972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53" name="그룹 2652"/>
            <p:cNvGrpSpPr/>
            <p:nvPr/>
          </p:nvGrpSpPr>
          <p:grpSpPr>
            <a:xfrm>
              <a:off x="7994526" y="1078927"/>
              <a:ext cx="378617" cy="99792"/>
              <a:chOff x="3538538" y="1078927"/>
              <a:chExt cx="378617" cy="99792"/>
            </a:xfrm>
          </p:grpSpPr>
          <p:sp>
            <p:nvSpPr>
              <p:cNvPr id="2699" name="모서리가 둥근 직사각형 2698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0" name="모서리가 둥근 직사각형 2699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701" name="모서리가 둥근 직사각형 2700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54" name="그룹 2653"/>
            <p:cNvGrpSpPr/>
            <p:nvPr/>
          </p:nvGrpSpPr>
          <p:grpSpPr>
            <a:xfrm>
              <a:off x="7994228" y="1341780"/>
              <a:ext cx="378617" cy="99792"/>
              <a:chOff x="3538538" y="1078927"/>
              <a:chExt cx="378617" cy="99792"/>
            </a:xfrm>
          </p:grpSpPr>
          <p:sp>
            <p:nvSpPr>
              <p:cNvPr id="2696" name="모서리가 둥근 직사각형 2695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97" name="모서리가 둥근 직사각형 2696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98" name="모서리가 둥근 직사각형 2697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55" name="그룹 2654"/>
            <p:cNvGrpSpPr/>
            <p:nvPr/>
          </p:nvGrpSpPr>
          <p:grpSpPr>
            <a:xfrm>
              <a:off x="7998495" y="1604412"/>
              <a:ext cx="378617" cy="99792"/>
              <a:chOff x="3538538" y="1078927"/>
              <a:chExt cx="378617" cy="99792"/>
            </a:xfrm>
          </p:grpSpPr>
          <p:sp>
            <p:nvSpPr>
              <p:cNvPr id="2693" name="모서리가 둥근 직사각형 2692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94" name="모서리가 둥근 직사각형 2693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95" name="모서리가 둥근 직사각형 2694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56" name="그룹 2655"/>
            <p:cNvGrpSpPr/>
            <p:nvPr/>
          </p:nvGrpSpPr>
          <p:grpSpPr>
            <a:xfrm>
              <a:off x="7990036" y="1869202"/>
              <a:ext cx="378617" cy="99792"/>
              <a:chOff x="3538538" y="1078927"/>
              <a:chExt cx="378617" cy="99792"/>
            </a:xfrm>
          </p:grpSpPr>
          <p:sp>
            <p:nvSpPr>
              <p:cNvPr id="2690" name="모서리가 둥근 직사각형 2689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91" name="모서리가 둥근 직사각형 2690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92" name="모서리가 둥근 직사각형 2691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57" name="그룹 2656"/>
            <p:cNvGrpSpPr/>
            <p:nvPr/>
          </p:nvGrpSpPr>
          <p:grpSpPr>
            <a:xfrm>
              <a:off x="7994228" y="2133868"/>
              <a:ext cx="378617" cy="99792"/>
              <a:chOff x="3538538" y="1078927"/>
              <a:chExt cx="378617" cy="99792"/>
            </a:xfrm>
          </p:grpSpPr>
          <p:sp>
            <p:nvSpPr>
              <p:cNvPr id="2687" name="모서리가 둥근 직사각형 2686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8" name="모서리가 둥근 직사각형 2687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9" name="모서리가 둥근 직사각형 2688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58" name="그룹 2657"/>
            <p:cNvGrpSpPr/>
            <p:nvPr/>
          </p:nvGrpSpPr>
          <p:grpSpPr>
            <a:xfrm>
              <a:off x="7996386" y="2402850"/>
              <a:ext cx="378617" cy="99792"/>
              <a:chOff x="3538538" y="1078927"/>
              <a:chExt cx="378617" cy="99792"/>
            </a:xfrm>
          </p:grpSpPr>
          <p:sp>
            <p:nvSpPr>
              <p:cNvPr id="2684" name="모서리가 둥근 직사각형 2683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5" name="모서리가 둥근 직사각형 2684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6" name="모서리가 둥근 직사각형 2685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59" name="그룹 2658"/>
            <p:cNvGrpSpPr/>
            <p:nvPr/>
          </p:nvGrpSpPr>
          <p:grpSpPr>
            <a:xfrm>
              <a:off x="7996386" y="2668436"/>
              <a:ext cx="378617" cy="99792"/>
              <a:chOff x="3538538" y="1078927"/>
              <a:chExt cx="378617" cy="99792"/>
            </a:xfrm>
          </p:grpSpPr>
          <p:sp>
            <p:nvSpPr>
              <p:cNvPr id="2681" name="모서리가 둥근 직사각형 2680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2" name="모서리가 둥근 직사각형 2681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3" name="모서리가 둥근 직사각형 2682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60" name="그룹 2659"/>
            <p:cNvGrpSpPr/>
            <p:nvPr/>
          </p:nvGrpSpPr>
          <p:grpSpPr>
            <a:xfrm>
              <a:off x="7994228" y="2932306"/>
              <a:ext cx="378617" cy="99792"/>
              <a:chOff x="3538538" y="1078927"/>
              <a:chExt cx="378617" cy="99792"/>
            </a:xfrm>
          </p:grpSpPr>
          <p:sp>
            <p:nvSpPr>
              <p:cNvPr id="2678" name="모서리가 둥근 직사각형 2677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79" name="모서리가 둥근 직사각형 2678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80" name="모서리가 둥근 직사각형 2679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2661" name="그룹 2660"/>
            <p:cNvGrpSpPr/>
            <p:nvPr/>
          </p:nvGrpSpPr>
          <p:grpSpPr>
            <a:xfrm>
              <a:off x="7994228" y="3194938"/>
              <a:ext cx="378617" cy="99792"/>
              <a:chOff x="3538538" y="1078927"/>
              <a:chExt cx="378617" cy="99792"/>
            </a:xfrm>
          </p:grpSpPr>
          <p:sp>
            <p:nvSpPr>
              <p:cNvPr id="2675" name="모서리가 둥근 직사각형 2674"/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76" name="모서리가 둥근 직사각형 2675"/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2677" name="모서리가 둥근 직사각형 2676"/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cxnSp>
          <p:nvCxnSpPr>
            <p:cNvPr id="2662" name="직선 연결선 2661"/>
            <p:cNvCxnSpPr/>
            <p:nvPr/>
          </p:nvCxnSpPr>
          <p:spPr>
            <a:xfrm>
              <a:off x="7959184" y="1028353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3" name="그룹 2662"/>
            <p:cNvGrpSpPr/>
            <p:nvPr/>
          </p:nvGrpSpPr>
          <p:grpSpPr>
            <a:xfrm>
              <a:off x="7959184" y="764704"/>
              <a:ext cx="467592" cy="2861146"/>
              <a:chOff x="7959184" y="764704"/>
              <a:chExt cx="467592" cy="2861146"/>
            </a:xfrm>
          </p:grpSpPr>
          <p:sp>
            <p:nvSpPr>
              <p:cNvPr id="2670" name="모서리가 둥근 직사각형 2669"/>
              <p:cNvSpPr/>
              <p:nvPr/>
            </p:nvSpPr>
            <p:spPr>
              <a:xfrm>
                <a:off x="7959184" y="764704"/>
                <a:ext cx="467592" cy="2861146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2671" name="그룹 2670"/>
              <p:cNvGrpSpPr/>
              <p:nvPr/>
            </p:nvGrpSpPr>
            <p:grpSpPr>
              <a:xfrm>
                <a:off x="7996386" y="3460750"/>
                <a:ext cx="378617" cy="99792"/>
                <a:chOff x="3538538" y="1078927"/>
                <a:chExt cx="378617" cy="99792"/>
              </a:xfrm>
            </p:grpSpPr>
            <p:sp>
              <p:nvSpPr>
                <p:cNvPr id="2672" name="모서리가 둥근 직사각형 2671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73" name="모서리가 둥근 직사각형 2672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2674" name="모서리가 둥근 직사각형 2673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9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cxnSp>
          <p:nvCxnSpPr>
            <p:cNvPr id="2664" name="직선 연결선 2663"/>
            <p:cNvCxnSpPr/>
            <p:nvPr/>
          </p:nvCxnSpPr>
          <p:spPr>
            <a:xfrm>
              <a:off x="7966794" y="90872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5" name="직선 연결선 2664"/>
            <p:cNvCxnSpPr/>
            <p:nvPr/>
          </p:nvCxnSpPr>
          <p:spPr>
            <a:xfrm>
              <a:off x="8108652" y="908720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6" name="직선 연결선 2665"/>
            <p:cNvCxnSpPr/>
            <p:nvPr/>
          </p:nvCxnSpPr>
          <p:spPr>
            <a:xfrm>
              <a:off x="8265368" y="904528"/>
              <a:ext cx="0" cy="2717130"/>
            </a:xfrm>
            <a:prstGeom prst="line">
              <a:avLst/>
            </a:prstGeom>
            <a:ln w="63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7" name="직사각형 2666"/>
            <p:cNvSpPr/>
            <p:nvPr/>
          </p:nvSpPr>
          <p:spPr>
            <a:xfrm>
              <a:off x="8043768" y="84364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2668" name="직사각형 2667"/>
            <p:cNvSpPr/>
            <p:nvPr/>
          </p:nvSpPr>
          <p:spPr>
            <a:xfrm>
              <a:off x="8200484" y="849992"/>
              <a:ext cx="287258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  <p:sp>
          <p:nvSpPr>
            <p:cNvPr id="2669" name="직사각형 2668"/>
            <p:cNvSpPr/>
            <p:nvPr/>
          </p:nvSpPr>
          <p:spPr>
            <a:xfrm>
              <a:off x="7970986" y="711796"/>
              <a:ext cx="441146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  <a:r>
                <a:rPr lang="ko-KR" altLang="en-US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</p:grpSp>
      <p:sp>
        <p:nvSpPr>
          <p:cNvPr id="2705" name="TextBox 2704"/>
          <p:cNvSpPr txBox="1"/>
          <p:nvPr/>
        </p:nvSpPr>
        <p:spPr>
          <a:xfrm>
            <a:off x="1928664" y="6381328"/>
            <a:ext cx="52911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</p:txBody>
      </p:sp>
      <p:sp>
        <p:nvSpPr>
          <p:cNvPr id="3" name="직사각형 2"/>
          <p:cNvSpPr/>
          <p:nvPr/>
        </p:nvSpPr>
        <p:spPr>
          <a:xfrm>
            <a:off x="4520952" y="6381328"/>
            <a:ext cx="4953000" cy="461665"/>
          </a:xfrm>
          <a:prstGeom prst="rect">
            <a:avLst/>
          </a:prstGeom>
        </p:spPr>
        <p:txBody>
          <a:bodyPr>
            <a:spAutoFit/>
          </a:bodyPr>
          <a:lstStyle/>
          <a:p>
            <a:pPr lvl="0"/>
            <a:r>
              <a:rPr lang="en-US" altLang="ko-KR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sz="800" dirty="0">
              <a:solidFill>
                <a:srgbClr val="EEECE1">
                  <a:lumMod val="50000"/>
                </a:srgb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lvl="0"/>
            <a:r>
              <a:rPr lang="en-US" altLang="ko-KR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rgbClr val="EEECE1">
                    <a:lumMod val="50000"/>
                  </a:srgb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정답이 객관식인경우 일의 자리에 체크하세요</a:t>
            </a:r>
            <a:endParaRPr lang="en-US" altLang="ko-KR" sz="800" dirty="0">
              <a:solidFill>
                <a:srgbClr val="EEECE1">
                  <a:lumMod val="50000"/>
                </a:srgb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lvl="0"/>
            <a:endParaRPr lang="en-US" altLang="ko-KR" sz="800" dirty="0">
              <a:solidFill>
                <a:srgbClr val="EEECE1">
                  <a:lumMod val="50000"/>
                </a:srgb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52" name="직사각형 2551"/>
          <p:cNvSpPr/>
          <p:nvPr/>
        </p:nvSpPr>
        <p:spPr>
          <a:xfrm>
            <a:off x="9622731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A70AF76-25D2-4DFB-9ACD-8A2B8C2B9EE6}"/>
              </a:ext>
            </a:extLst>
          </p:cNvPr>
          <p:cNvGrpSpPr/>
          <p:nvPr/>
        </p:nvGrpSpPr>
        <p:grpSpPr>
          <a:xfrm>
            <a:off x="-9403" y="1087847"/>
            <a:ext cx="226179" cy="2765106"/>
            <a:chOff x="-9403" y="1087847"/>
            <a:chExt cx="226179" cy="2765106"/>
          </a:xfrm>
        </p:grpSpPr>
        <p:sp>
          <p:nvSpPr>
            <p:cNvPr id="2553" name="직사각형 2552"/>
            <p:cNvSpPr/>
            <p:nvPr/>
          </p:nvSpPr>
          <p:spPr>
            <a:xfrm>
              <a:off x="-4675" y="1087847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7" name="직사각형 2556"/>
            <p:cNvSpPr/>
            <p:nvPr/>
          </p:nvSpPr>
          <p:spPr>
            <a:xfrm>
              <a:off x="-5503" y="1877555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8" name="직사각형 2557"/>
            <p:cNvSpPr/>
            <p:nvPr/>
          </p:nvSpPr>
          <p:spPr>
            <a:xfrm>
              <a:off x="-7085" y="2142380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4" name="직사각형 2563"/>
            <p:cNvSpPr/>
            <p:nvPr/>
          </p:nvSpPr>
          <p:spPr>
            <a:xfrm>
              <a:off x="5913" y="2408756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5" name="직사각형 2564"/>
            <p:cNvSpPr/>
            <p:nvPr/>
          </p:nvSpPr>
          <p:spPr>
            <a:xfrm>
              <a:off x="814" y="2679779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6" name="직사각형 2565"/>
            <p:cNvSpPr/>
            <p:nvPr/>
          </p:nvSpPr>
          <p:spPr>
            <a:xfrm>
              <a:off x="-5091" y="2941002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7" name="직사각형 2566"/>
            <p:cNvSpPr/>
            <p:nvPr/>
          </p:nvSpPr>
          <p:spPr>
            <a:xfrm>
              <a:off x="-9403" y="3203450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8" name="직사각형 2567"/>
            <p:cNvSpPr/>
            <p:nvPr/>
          </p:nvSpPr>
          <p:spPr>
            <a:xfrm>
              <a:off x="-5093" y="3478399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69" name="직사각형 2568"/>
            <p:cNvSpPr/>
            <p:nvPr/>
          </p:nvSpPr>
          <p:spPr>
            <a:xfrm>
              <a:off x="-5093" y="3753573"/>
              <a:ext cx="210863" cy="99380"/>
            </a:xfrm>
            <a:prstGeom prst="rect">
              <a:avLst/>
            </a:prstGeom>
            <a:solidFill>
              <a:schemeClr val="tx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86646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모서리가 둥근 직사각형 714"/>
          <p:cNvSpPr/>
          <p:nvPr/>
        </p:nvSpPr>
        <p:spPr>
          <a:xfrm>
            <a:off x="983661" y="892548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905963" y="866012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983661" y="112762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390969" y="892548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977971" y="131824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1208584" y="1089522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782" name="직선 연결선 781"/>
          <p:cNvCxnSpPr/>
          <p:nvPr/>
        </p:nvCxnSpPr>
        <p:spPr>
          <a:xfrm>
            <a:off x="977971" y="1578720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980129" y="1616820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1136061" y="132447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287211" y="132256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453809" y="132040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611185" y="132040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773591" y="132243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932465" y="131824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2089181" y="132459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252247" y="132675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648928" y="1446387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649858" y="2899246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1025744" y="16703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1187670" y="1669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344830" y="16679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1025446" y="1930820"/>
            <a:ext cx="378617" cy="99792"/>
            <a:chOff x="3538538" y="1078927"/>
            <a:chExt cx="378617" cy="99792"/>
          </a:xfrm>
        </p:grpSpPr>
        <p:sp>
          <p:nvSpPr>
            <p:cNvPr id="837" name="모서리가 둥근 직사각형 8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8" name="모서리가 둥근 직사각형 83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9" name="모서리가 둥근 직사각형 8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0" name="그룹 839"/>
          <p:cNvGrpSpPr/>
          <p:nvPr/>
        </p:nvGrpSpPr>
        <p:grpSpPr>
          <a:xfrm>
            <a:off x="1029713" y="2193452"/>
            <a:ext cx="378617" cy="99792"/>
            <a:chOff x="3538538" y="1078927"/>
            <a:chExt cx="378617" cy="99792"/>
          </a:xfrm>
        </p:grpSpPr>
        <p:sp>
          <p:nvSpPr>
            <p:cNvPr id="841" name="모서리가 둥근 직사각형 8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2" name="모서리가 둥근 직사각형 84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3" name="모서리가 둥근 직사각형 8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4" name="그룹 843"/>
          <p:cNvGrpSpPr/>
          <p:nvPr/>
        </p:nvGrpSpPr>
        <p:grpSpPr>
          <a:xfrm>
            <a:off x="1021254" y="2458242"/>
            <a:ext cx="378617" cy="99792"/>
            <a:chOff x="3538538" y="1078927"/>
            <a:chExt cx="378617" cy="99792"/>
          </a:xfrm>
        </p:grpSpPr>
        <p:sp>
          <p:nvSpPr>
            <p:cNvPr id="845" name="모서리가 둥근 직사각형 8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6" name="모서리가 둥근 직사각형 84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47" name="모서리가 둥근 직사각형 8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48" name="그룹 847"/>
          <p:cNvGrpSpPr/>
          <p:nvPr/>
        </p:nvGrpSpPr>
        <p:grpSpPr>
          <a:xfrm>
            <a:off x="1025446" y="2722908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1027604" y="3000518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1027604" y="3257476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1025446" y="3521346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1025446" y="3786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1187372" y="37939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344532" y="37926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1026164" y="4052731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978777" y="16659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2140703" y="16649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297863" y="16635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978479" y="1926445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0" name="그룹 879"/>
          <p:cNvGrpSpPr/>
          <p:nvPr/>
        </p:nvGrpSpPr>
        <p:grpSpPr>
          <a:xfrm>
            <a:off x="1982746" y="2197705"/>
            <a:ext cx="378617" cy="99792"/>
            <a:chOff x="3538538" y="1078927"/>
            <a:chExt cx="378617" cy="99792"/>
          </a:xfrm>
        </p:grpSpPr>
        <p:sp>
          <p:nvSpPr>
            <p:cNvPr id="881" name="모서리가 둥근 직사각형 88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2" name="모서리가 둥근 직사각형 88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3" name="모서리가 둥근 직사각형 88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4" name="그룹 883"/>
          <p:cNvGrpSpPr/>
          <p:nvPr/>
        </p:nvGrpSpPr>
        <p:grpSpPr>
          <a:xfrm>
            <a:off x="1974287" y="2460338"/>
            <a:ext cx="378617" cy="99792"/>
            <a:chOff x="3538538" y="1078927"/>
            <a:chExt cx="378617" cy="99792"/>
          </a:xfrm>
        </p:grpSpPr>
        <p:sp>
          <p:nvSpPr>
            <p:cNvPr id="885" name="모서리가 둥근 직사각형 8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6" name="모서리가 둥근 직사각형 8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87" name="모서리가 둥근 직사각형 8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88" name="그룹 887"/>
          <p:cNvGrpSpPr/>
          <p:nvPr/>
        </p:nvGrpSpPr>
        <p:grpSpPr>
          <a:xfrm>
            <a:off x="1978479" y="2718533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980637" y="3000457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980637" y="3253101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978479" y="3516971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978479" y="3788231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979197" y="4048356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501009" y="16683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820095" y="1665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16" name="그룹 915"/>
          <p:cNvGrpSpPr/>
          <p:nvPr/>
        </p:nvGrpSpPr>
        <p:grpSpPr>
          <a:xfrm>
            <a:off x="1500711" y="1928821"/>
            <a:ext cx="378617" cy="99792"/>
            <a:chOff x="3538538" y="1078927"/>
            <a:chExt cx="378617" cy="99792"/>
          </a:xfrm>
        </p:grpSpPr>
        <p:sp>
          <p:nvSpPr>
            <p:cNvPr id="917" name="모서리가 둥근 직사각형 91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1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0" name="그룹 919"/>
          <p:cNvGrpSpPr/>
          <p:nvPr/>
        </p:nvGrpSpPr>
        <p:grpSpPr>
          <a:xfrm>
            <a:off x="1504978" y="2191453"/>
            <a:ext cx="378617" cy="99792"/>
            <a:chOff x="3538538" y="1078927"/>
            <a:chExt cx="378617" cy="99792"/>
          </a:xfrm>
        </p:grpSpPr>
        <p:sp>
          <p:nvSpPr>
            <p:cNvPr id="921" name="모서리가 둥근 직사각형 92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2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4" name="그룹 923"/>
          <p:cNvGrpSpPr/>
          <p:nvPr/>
        </p:nvGrpSpPr>
        <p:grpSpPr>
          <a:xfrm>
            <a:off x="1496519" y="2462714"/>
            <a:ext cx="378617" cy="99792"/>
            <a:chOff x="3538538" y="1078927"/>
            <a:chExt cx="378617" cy="99792"/>
          </a:xfrm>
        </p:grpSpPr>
        <p:sp>
          <p:nvSpPr>
            <p:cNvPr id="925" name="모서리가 둥근 직사각형 92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2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28" name="그룹 927"/>
          <p:cNvGrpSpPr/>
          <p:nvPr/>
        </p:nvGrpSpPr>
        <p:grpSpPr>
          <a:xfrm>
            <a:off x="1500711" y="2720909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33" name="모서리가 둥근 직사각형 932"/>
          <p:cNvSpPr/>
          <p:nvPr/>
        </p:nvSpPr>
        <p:spPr>
          <a:xfrm>
            <a:off x="1502869" y="3005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35" name="모서리가 둥근 직사각형 934"/>
          <p:cNvSpPr/>
          <p:nvPr/>
        </p:nvSpPr>
        <p:spPr>
          <a:xfrm>
            <a:off x="1821955" y="30028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36" name="그룹 935"/>
          <p:cNvGrpSpPr/>
          <p:nvPr/>
        </p:nvGrpSpPr>
        <p:grpSpPr>
          <a:xfrm>
            <a:off x="1502869" y="3255477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500711" y="3519347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45" name="모서리가 둥근 직사각형 944"/>
          <p:cNvSpPr/>
          <p:nvPr/>
        </p:nvSpPr>
        <p:spPr>
          <a:xfrm>
            <a:off x="1500711" y="37929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7" name="모서리가 둥근 직사각형 946"/>
          <p:cNvSpPr/>
          <p:nvPr/>
        </p:nvSpPr>
        <p:spPr>
          <a:xfrm>
            <a:off x="1819797" y="3790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48" name="그룹 947"/>
          <p:cNvGrpSpPr/>
          <p:nvPr/>
        </p:nvGrpSpPr>
        <p:grpSpPr>
          <a:xfrm>
            <a:off x="1501429" y="4050732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직사각형 1507"/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직사각형 1510"/>
          <p:cNvSpPr/>
          <p:nvPr/>
        </p:nvSpPr>
        <p:spPr>
          <a:xfrm>
            <a:off x="5913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직사각형 1511"/>
          <p:cNvSpPr/>
          <p:nvPr/>
        </p:nvSpPr>
        <p:spPr>
          <a:xfrm>
            <a:off x="2090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직사각형 1512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직사각형 1513"/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직사각형 1514"/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303" name="그림 130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45288" y="6381328"/>
            <a:ext cx="1765991" cy="397746"/>
          </a:xfrm>
          <a:prstGeom prst="rect">
            <a:avLst/>
          </a:prstGeom>
        </p:spPr>
      </p:pic>
      <p:sp>
        <p:nvSpPr>
          <p:cNvPr id="1304" name="TextBox 1303"/>
          <p:cNvSpPr txBox="1"/>
          <p:nvPr/>
        </p:nvSpPr>
        <p:spPr>
          <a:xfrm>
            <a:off x="2494884" y="6244932"/>
            <a:ext cx="339422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있거나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</p:txBody>
      </p:sp>
      <p:sp>
        <p:nvSpPr>
          <p:cNvPr id="1306" name="모서리가 둥근 직사각형 1305"/>
          <p:cNvSpPr/>
          <p:nvPr/>
        </p:nvSpPr>
        <p:spPr>
          <a:xfrm>
            <a:off x="5250558" y="6669360"/>
            <a:ext cx="59531" cy="97408"/>
          </a:xfrm>
          <a:prstGeom prst="roundRect">
            <a:avLst>
              <a:gd name="adj" fmla="val 48667"/>
            </a:avLst>
          </a:prstGeom>
          <a:solidFill>
            <a:schemeClr val="tx1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7" name="TextBox 2196"/>
          <p:cNvSpPr txBox="1"/>
          <p:nvPr/>
        </p:nvSpPr>
        <p:spPr>
          <a:xfrm>
            <a:off x="4733512" y="972440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2198" name="TextBox 2197"/>
          <p:cNvSpPr txBox="1"/>
          <p:nvPr/>
        </p:nvSpPr>
        <p:spPr>
          <a:xfrm>
            <a:off x="4278825" y="97244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2200" name="직선 연결선 2199"/>
          <p:cNvCxnSpPr/>
          <p:nvPr/>
        </p:nvCxnSpPr>
        <p:spPr>
          <a:xfrm>
            <a:off x="4355923" y="216323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1" name="TextBox 2200"/>
          <p:cNvSpPr txBox="1"/>
          <p:nvPr/>
        </p:nvSpPr>
        <p:spPr>
          <a:xfrm>
            <a:off x="4366219" y="1181634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202" name="직선 연결선 2201"/>
          <p:cNvCxnSpPr/>
          <p:nvPr/>
        </p:nvCxnSpPr>
        <p:spPr>
          <a:xfrm>
            <a:off x="4354008" y="123608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13" name="그룹 2212"/>
          <p:cNvGrpSpPr/>
          <p:nvPr/>
        </p:nvGrpSpPr>
        <p:grpSpPr>
          <a:xfrm>
            <a:off x="4733692" y="1283400"/>
            <a:ext cx="696763" cy="100804"/>
            <a:chOff x="3538538" y="1077915"/>
            <a:chExt cx="696763" cy="100804"/>
          </a:xfrm>
        </p:grpSpPr>
        <p:sp>
          <p:nvSpPr>
            <p:cNvPr id="3014" name="모서리가 둥근 직사각형 301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5" name="모서리가 둥근 직사각형 301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6" name="모서리가 둥근 직사각형 301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7" name="모서리가 둥근 직사각형 301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8" name="모서리가 둥근 직사각형 301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4" name="그룹 2213"/>
          <p:cNvGrpSpPr/>
          <p:nvPr/>
        </p:nvGrpSpPr>
        <p:grpSpPr>
          <a:xfrm>
            <a:off x="4733692" y="1470628"/>
            <a:ext cx="696763" cy="100804"/>
            <a:chOff x="3538538" y="1077915"/>
            <a:chExt cx="696763" cy="100804"/>
          </a:xfrm>
        </p:grpSpPr>
        <p:sp>
          <p:nvSpPr>
            <p:cNvPr id="3009" name="모서리가 둥근 직사각형 30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0" name="모서리가 둥근 직사각형 30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1" name="모서리가 둥근 직사각형 30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2" name="모서리가 둥근 직사각형 301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13" name="모서리가 둥근 직사각형 301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5" name="그룹 2214"/>
          <p:cNvGrpSpPr/>
          <p:nvPr/>
        </p:nvGrpSpPr>
        <p:grpSpPr>
          <a:xfrm>
            <a:off x="4733692" y="1656140"/>
            <a:ext cx="696763" cy="100804"/>
            <a:chOff x="3538538" y="1077915"/>
            <a:chExt cx="696763" cy="100804"/>
          </a:xfrm>
        </p:grpSpPr>
        <p:sp>
          <p:nvSpPr>
            <p:cNvPr id="3004" name="모서리가 둥근 직사각형 300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5" name="모서리가 둥근 직사각형 300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6" name="모서리가 둥근 직사각형 300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7" name="모서리가 둥근 직사각형 300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8" name="모서리가 둥근 직사각형 300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6" name="그룹 2215"/>
          <p:cNvGrpSpPr/>
          <p:nvPr/>
        </p:nvGrpSpPr>
        <p:grpSpPr>
          <a:xfrm>
            <a:off x="4733692" y="1843368"/>
            <a:ext cx="696763" cy="100804"/>
            <a:chOff x="3538538" y="1077915"/>
            <a:chExt cx="696763" cy="100804"/>
          </a:xfrm>
        </p:grpSpPr>
        <p:sp>
          <p:nvSpPr>
            <p:cNvPr id="2999" name="모서리가 둥근 직사각형 299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0" name="모서리가 둥근 직사각형 299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1" name="모서리가 둥근 직사각형 300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2" name="모서리가 둥근 직사각형 300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03" name="모서리가 둥근 직사각형 300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7" name="그룹 2216"/>
          <p:cNvGrpSpPr/>
          <p:nvPr/>
        </p:nvGrpSpPr>
        <p:grpSpPr>
          <a:xfrm>
            <a:off x="4733692" y="2038408"/>
            <a:ext cx="696763" cy="100804"/>
            <a:chOff x="3538538" y="1077915"/>
            <a:chExt cx="696763" cy="100804"/>
          </a:xfrm>
        </p:grpSpPr>
        <p:sp>
          <p:nvSpPr>
            <p:cNvPr id="2994" name="모서리가 둥근 직사각형 299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5" name="모서리가 둥근 직사각형 299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6" name="모서리가 둥근 직사각형 299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7" name="모서리가 둥근 직사각형 299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8" name="모서리가 둥근 직사각형 299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8" name="그룹 2217"/>
          <p:cNvGrpSpPr/>
          <p:nvPr/>
        </p:nvGrpSpPr>
        <p:grpSpPr>
          <a:xfrm>
            <a:off x="4733692" y="2219286"/>
            <a:ext cx="696763" cy="100804"/>
            <a:chOff x="3538538" y="1077915"/>
            <a:chExt cx="696763" cy="100804"/>
          </a:xfrm>
        </p:grpSpPr>
        <p:sp>
          <p:nvSpPr>
            <p:cNvPr id="2989" name="모서리가 둥근 직사각형 29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0" name="모서리가 둥근 직사각형 29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1" name="모서리가 둥근 직사각형 29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2" name="모서리가 둥근 직사각형 299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3" name="모서리가 둥근 직사각형 299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19" name="그룹 2218"/>
          <p:cNvGrpSpPr/>
          <p:nvPr/>
        </p:nvGrpSpPr>
        <p:grpSpPr>
          <a:xfrm>
            <a:off x="4733692" y="2404577"/>
            <a:ext cx="696763" cy="100804"/>
            <a:chOff x="3538538" y="1077915"/>
            <a:chExt cx="696763" cy="100804"/>
          </a:xfrm>
        </p:grpSpPr>
        <p:sp>
          <p:nvSpPr>
            <p:cNvPr id="2984" name="모서리가 둥근 직사각형 298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5" name="모서리가 둥근 직사각형 298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6" name="모서리가 둥근 직사각형 298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7" name="모서리가 둥근 직사각형 298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8" name="모서리가 둥근 직사각형 298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20" name="그룹 2219"/>
          <p:cNvGrpSpPr/>
          <p:nvPr/>
        </p:nvGrpSpPr>
        <p:grpSpPr>
          <a:xfrm>
            <a:off x="4733692" y="2592247"/>
            <a:ext cx="696763" cy="100804"/>
            <a:chOff x="3538538" y="1077915"/>
            <a:chExt cx="696763" cy="100804"/>
          </a:xfrm>
        </p:grpSpPr>
        <p:sp>
          <p:nvSpPr>
            <p:cNvPr id="2979" name="모서리가 둥근 직사각형 297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0" name="모서리가 둥근 직사각형 297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1" name="모서리가 둥근 직사각형 298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2" name="모서리가 둥근 직사각형 298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83" name="모서리가 둥근 직사각형 298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21" name="그룹 2220"/>
          <p:cNvGrpSpPr/>
          <p:nvPr/>
        </p:nvGrpSpPr>
        <p:grpSpPr>
          <a:xfrm>
            <a:off x="4733194" y="2782865"/>
            <a:ext cx="696763" cy="100804"/>
            <a:chOff x="3538538" y="1077915"/>
            <a:chExt cx="696763" cy="100804"/>
          </a:xfrm>
        </p:grpSpPr>
        <p:sp>
          <p:nvSpPr>
            <p:cNvPr id="2974" name="모서리가 둥근 직사각형 297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5" name="모서리가 둥근 직사각형 297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6" name="모서리가 둥근 직사각형 297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7" name="모서리가 둥근 직사각형 297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8" name="모서리가 둥근 직사각형 297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222" name="그룹 2221"/>
          <p:cNvGrpSpPr/>
          <p:nvPr/>
        </p:nvGrpSpPr>
        <p:grpSpPr>
          <a:xfrm>
            <a:off x="4733194" y="2968156"/>
            <a:ext cx="696763" cy="100804"/>
            <a:chOff x="3538538" y="1077915"/>
            <a:chExt cx="696763" cy="100804"/>
          </a:xfrm>
        </p:grpSpPr>
        <p:sp>
          <p:nvSpPr>
            <p:cNvPr id="2969" name="모서리가 둥근 직사각형 296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0" name="모서리가 둥근 직사각형 296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1" name="모서리가 둥근 직사각형 297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2" name="모서리가 둥근 직사각형 2971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73" name="모서리가 둥근 직사각형 2972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207" name="TextBox 2206"/>
          <p:cNvSpPr txBox="1"/>
          <p:nvPr/>
        </p:nvSpPr>
        <p:spPr>
          <a:xfrm>
            <a:off x="4366073" y="212395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19" name="TextBox 3018"/>
          <p:cNvSpPr txBox="1"/>
          <p:nvPr/>
        </p:nvSpPr>
        <p:spPr>
          <a:xfrm>
            <a:off x="6104163" y="972440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3020" name="TextBox 3019"/>
          <p:cNvSpPr txBox="1"/>
          <p:nvPr/>
        </p:nvSpPr>
        <p:spPr>
          <a:xfrm>
            <a:off x="5649476" y="97244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3022" name="직선 연결선 3021"/>
          <p:cNvCxnSpPr/>
          <p:nvPr/>
        </p:nvCxnSpPr>
        <p:spPr>
          <a:xfrm>
            <a:off x="5726574" y="218140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23" name="직선 연결선 3022"/>
          <p:cNvCxnSpPr/>
          <p:nvPr/>
        </p:nvCxnSpPr>
        <p:spPr>
          <a:xfrm>
            <a:off x="5724659" y="123608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28" name="그룹 3027"/>
          <p:cNvGrpSpPr/>
          <p:nvPr/>
        </p:nvGrpSpPr>
        <p:grpSpPr>
          <a:xfrm>
            <a:off x="6104343" y="1283400"/>
            <a:ext cx="696763" cy="100804"/>
            <a:chOff x="3538538" y="1077915"/>
            <a:chExt cx="696763" cy="100804"/>
          </a:xfrm>
        </p:grpSpPr>
        <p:sp>
          <p:nvSpPr>
            <p:cNvPr id="3203" name="모서리가 둥근 직사각형 32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4" name="모서리가 둥근 직사각형 32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5" name="모서리가 둥근 직사각형 32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6" name="모서리가 둥근 직사각형 32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7" name="모서리가 둥근 직사각형 32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29" name="그룹 3028"/>
          <p:cNvGrpSpPr/>
          <p:nvPr/>
        </p:nvGrpSpPr>
        <p:grpSpPr>
          <a:xfrm>
            <a:off x="6104343" y="1470628"/>
            <a:ext cx="696763" cy="100804"/>
            <a:chOff x="3538538" y="1077915"/>
            <a:chExt cx="696763" cy="100804"/>
          </a:xfrm>
        </p:grpSpPr>
        <p:sp>
          <p:nvSpPr>
            <p:cNvPr id="3198" name="모서리가 둥근 직사각형 31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9" name="모서리가 둥근 직사각형 31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0" name="모서리가 둥근 직사각형 31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1" name="모서리가 둥근 직사각형 32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02" name="모서리가 둥근 직사각형 32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0" name="그룹 3029"/>
          <p:cNvGrpSpPr/>
          <p:nvPr/>
        </p:nvGrpSpPr>
        <p:grpSpPr>
          <a:xfrm>
            <a:off x="6104343" y="1656140"/>
            <a:ext cx="696763" cy="100804"/>
            <a:chOff x="3538538" y="1077915"/>
            <a:chExt cx="696763" cy="100804"/>
          </a:xfrm>
        </p:grpSpPr>
        <p:sp>
          <p:nvSpPr>
            <p:cNvPr id="3193" name="모서리가 둥근 직사각형 31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4" name="모서리가 둥근 직사각형 31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5" name="모서리가 둥근 직사각형 31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6" name="모서리가 둥근 직사각형 31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7" name="모서리가 둥근 직사각형 31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1" name="그룹 3030"/>
          <p:cNvGrpSpPr/>
          <p:nvPr/>
        </p:nvGrpSpPr>
        <p:grpSpPr>
          <a:xfrm>
            <a:off x="6104343" y="1843368"/>
            <a:ext cx="696763" cy="100804"/>
            <a:chOff x="3538538" y="1077915"/>
            <a:chExt cx="696763" cy="100804"/>
          </a:xfrm>
        </p:grpSpPr>
        <p:sp>
          <p:nvSpPr>
            <p:cNvPr id="3188" name="모서리가 둥근 직사각형 31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9" name="모서리가 둥근 직사각형 31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0" name="모서리가 둥근 직사각형 31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1" name="모서리가 둥근 직사각형 31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92" name="모서리가 둥근 직사각형 319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2" name="그룹 3031"/>
          <p:cNvGrpSpPr/>
          <p:nvPr/>
        </p:nvGrpSpPr>
        <p:grpSpPr>
          <a:xfrm>
            <a:off x="6104343" y="2032058"/>
            <a:ext cx="696763" cy="100804"/>
            <a:chOff x="3538538" y="1077915"/>
            <a:chExt cx="696763" cy="100804"/>
          </a:xfrm>
        </p:grpSpPr>
        <p:sp>
          <p:nvSpPr>
            <p:cNvPr id="3183" name="모서리가 둥근 직사각형 318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4" name="모서리가 둥근 직사각형 318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5" name="모서리가 둥근 직사각형 318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6" name="모서리가 둥근 직사각형 318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7" name="모서리가 둥근 직사각형 318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3" name="그룹 3032"/>
          <p:cNvGrpSpPr/>
          <p:nvPr/>
        </p:nvGrpSpPr>
        <p:grpSpPr>
          <a:xfrm>
            <a:off x="6104343" y="2219286"/>
            <a:ext cx="696763" cy="100804"/>
            <a:chOff x="3538538" y="1077915"/>
            <a:chExt cx="696763" cy="100804"/>
          </a:xfrm>
        </p:grpSpPr>
        <p:sp>
          <p:nvSpPr>
            <p:cNvPr id="3178" name="모서리가 둥근 직사각형 317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9" name="모서리가 둥근 직사각형 317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0" name="모서리가 둥근 직사각형 317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1" name="모서리가 둥근 직사각형 318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82" name="모서리가 둥근 직사각형 318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4" name="그룹 3033"/>
          <p:cNvGrpSpPr/>
          <p:nvPr/>
        </p:nvGrpSpPr>
        <p:grpSpPr>
          <a:xfrm>
            <a:off x="6104343" y="2404577"/>
            <a:ext cx="696763" cy="100804"/>
            <a:chOff x="3538538" y="1077915"/>
            <a:chExt cx="696763" cy="100804"/>
          </a:xfrm>
        </p:grpSpPr>
        <p:sp>
          <p:nvSpPr>
            <p:cNvPr id="3173" name="모서리가 둥근 직사각형 317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4" name="모서리가 둥근 직사각형 317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5" name="모서리가 둥근 직사각형 317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6" name="모서리가 둥근 직사각형 317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7" name="모서리가 둥근 직사각형 317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5" name="그룹 3034"/>
          <p:cNvGrpSpPr/>
          <p:nvPr/>
        </p:nvGrpSpPr>
        <p:grpSpPr>
          <a:xfrm>
            <a:off x="6104343" y="2592247"/>
            <a:ext cx="696763" cy="100804"/>
            <a:chOff x="3538538" y="1077915"/>
            <a:chExt cx="696763" cy="100804"/>
          </a:xfrm>
        </p:grpSpPr>
        <p:sp>
          <p:nvSpPr>
            <p:cNvPr id="3168" name="모서리가 둥근 직사각형 316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9" name="모서리가 둥근 직사각형 316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0" name="모서리가 둥근 직사각형 316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1" name="모서리가 둥근 직사각형 317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72" name="모서리가 둥근 직사각형 317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6" name="그룹 3035"/>
          <p:cNvGrpSpPr/>
          <p:nvPr/>
        </p:nvGrpSpPr>
        <p:grpSpPr>
          <a:xfrm>
            <a:off x="6103845" y="2782865"/>
            <a:ext cx="696763" cy="100804"/>
            <a:chOff x="3538538" y="1077915"/>
            <a:chExt cx="696763" cy="100804"/>
          </a:xfrm>
        </p:grpSpPr>
        <p:sp>
          <p:nvSpPr>
            <p:cNvPr id="3163" name="모서리가 둥근 직사각형 316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4" name="모서리가 둥근 직사각형 316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5" name="모서리가 둥근 직사각형 316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6" name="모서리가 둥근 직사각형 316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7" name="모서리가 둥근 직사각형 316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037" name="그룹 3036"/>
          <p:cNvGrpSpPr/>
          <p:nvPr/>
        </p:nvGrpSpPr>
        <p:grpSpPr>
          <a:xfrm>
            <a:off x="6103845" y="2968156"/>
            <a:ext cx="696763" cy="100804"/>
            <a:chOff x="3538538" y="1077915"/>
            <a:chExt cx="696763" cy="100804"/>
          </a:xfrm>
        </p:grpSpPr>
        <p:sp>
          <p:nvSpPr>
            <p:cNvPr id="3158" name="모서리가 둥근 직사각형 31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59" name="모서리가 둥근 직사각형 31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0" name="모서리가 둥근 직사각형 31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1" name="모서리가 둥근 직사각형 31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62" name="모서리가 둥근 직사각형 31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210" name="TextBox 3209"/>
          <p:cNvSpPr txBox="1"/>
          <p:nvPr/>
        </p:nvSpPr>
        <p:spPr>
          <a:xfrm>
            <a:off x="7484117" y="972440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3211" name="TextBox 3210"/>
          <p:cNvSpPr txBox="1"/>
          <p:nvPr/>
        </p:nvSpPr>
        <p:spPr>
          <a:xfrm>
            <a:off x="7029430" y="972440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grpSp>
        <p:nvGrpSpPr>
          <p:cNvPr id="12" name="그룹 11"/>
          <p:cNvGrpSpPr/>
          <p:nvPr/>
        </p:nvGrpSpPr>
        <p:grpSpPr>
          <a:xfrm>
            <a:off x="4654105" y="905190"/>
            <a:ext cx="2736304" cy="2271841"/>
            <a:chOff x="3300254" y="323564"/>
            <a:chExt cx="2736304" cy="5985756"/>
          </a:xfrm>
        </p:grpSpPr>
        <p:cxnSp>
          <p:nvCxnSpPr>
            <p:cNvPr id="2199" name="직선 연결선 2198"/>
            <p:cNvCxnSpPr/>
            <p:nvPr/>
          </p:nvCxnSpPr>
          <p:spPr>
            <a:xfrm>
              <a:off x="330025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1" name="직선 연결선 3020"/>
            <p:cNvCxnSpPr/>
            <p:nvPr/>
          </p:nvCxnSpPr>
          <p:spPr>
            <a:xfrm>
              <a:off x="4656604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12" name="직선 연결선 3211"/>
            <p:cNvCxnSpPr/>
            <p:nvPr/>
          </p:nvCxnSpPr>
          <p:spPr>
            <a:xfrm>
              <a:off x="6036558" y="323564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213" name="직선 연결선 3212"/>
          <p:cNvCxnSpPr/>
          <p:nvPr/>
        </p:nvCxnSpPr>
        <p:spPr>
          <a:xfrm>
            <a:off x="7106528" y="2181404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4" name="직선 연결선 3213"/>
          <p:cNvCxnSpPr/>
          <p:nvPr/>
        </p:nvCxnSpPr>
        <p:spPr>
          <a:xfrm>
            <a:off x="7104613" y="1236089"/>
            <a:ext cx="115884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9"/>
          <p:cNvGrpSpPr/>
          <p:nvPr/>
        </p:nvGrpSpPr>
        <p:grpSpPr>
          <a:xfrm>
            <a:off x="4356523" y="900432"/>
            <a:ext cx="3894544" cy="2276600"/>
            <a:chOff x="3002672" y="318805"/>
            <a:chExt cx="3894544" cy="5990515"/>
          </a:xfrm>
        </p:grpSpPr>
        <p:sp>
          <p:nvSpPr>
            <p:cNvPr id="2203" name="모서리가 둥근 직사각형 2202"/>
            <p:cNvSpPr/>
            <p:nvPr/>
          </p:nvSpPr>
          <p:spPr>
            <a:xfrm>
              <a:off x="300267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24" name="모서리가 둥근 직사각형 3023"/>
            <p:cNvSpPr/>
            <p:nvPr/>
          </p:nvSpPr>
          <p:spPr>
            <a:xfrm>
              <a:off x="4359022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15" name="모서리가 둥근 직사각형 3214"/>
            <p:cNvSpPr/>
            <p:nvPr/>
          </p:nvSpPr>
          <p:spPr>
            <a:xfrm>
              <a:off x="5738976" y="318805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3219" name="모서리가 둥근 직사각형 3218"/>
          <p:cNvSpPr/>
          <p:nvPr/>
        </p:nvSpPr>
        <p:spPr>
          <a:xfrm>
            <a:off x="7484297" y="1286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0" name="모서리가 둥근 직사각형 3219"/>
          <p:cNvSpPr/>
          <p:nvPr/>
        </p:nvSpPr>
        <p:spPr>
          <a:xfrm>
            <a:off x="7646223" y="12857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1" name="모서리가 둥근 직사각형 3220"/>
          <p:cNvSpPr/>
          <p:nvPr/>
        </p:nvSpPr>
        <p:spPr>
          <a:xfrm>
            <a:off x="7803383" y="12844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2" name="모서리가 둥근 직사각형 3221"/>
          <p:cNvSpPr/>
          <p:nvPr/>
        </p:nvSpPr>
        <p:spPr>
          <a:xfrm>
            <a:off x="7962926" y="12834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3" name="모서리가 둥근 직사각형 3222"/>
          <p:cNvSpPr/>
          <p:nvPr/>
        </p:nvSpPr>
        <p:spPr>
          <a:xfrm>
            <a:off x="8121529" y="12838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5" name="모서리가 둥근 직사각형 3224"/>
          <p:cNvSpPr/>
          <p:nvPr/>
        </p:nvSpPr>
        <p:spPr>
          <a:xfrm>
            <a:off x="7484297" y="1474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6" name="모서리가 둥근 직사각형 3225"/>
          <p:cNvSpPr/>
          <p:nvPr/>
        </p:nvSpPr>
        <p:spPr>
          <a:xfrm>
            <a:off x="7646223" y="14730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7" name="모서리가 둥근 직사각형 3226"/>
          <p:cNvSpPr/>
          <p:nvPr/>
        </p:nvSpPr>
        <p:spPr>
          <a:xfrm>
            <a:off x="7803383" y="14716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8" name="모서리가 둥근 직사각형 3227"/>
          <p:cNvSpPr/>
          <p:nvPr/>
        </p:nvSpPr>
        <p:spPr>
          <a:xfrm>
            <a:off x="7962926" y="14706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29" name="모서리가 둥근 직사각형 3228"/>
          <p:cNvSpPr/>
          <p:nvPr/>
        </p:nvSpPr>
        <p:spPr>
          <a:xfrm>
            <a:off x="8121529" y="14710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1" name="모서리가 둥근 직사각형 3230"/>
          <p:cNvSpPr/>
          <p:nvPr/>
        </p:nvSpPr>
        <p:spPr>
          <a:xfrm>
            <a:off x="7484297" y="1659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2" name="모서리가 둥근 직사각형 3231"/>
          <p:cNvSpPr/>
          <p:nvPr/>
        </p:nvSpPr>
        <p:spPr>
          <a:xfrm>
            <a:off x="7646223" y="1658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3" name="모서리가 둥근 직사각형 3232"/>
          <p:cNvSpPr/>
          <p:nvPr/>
        </p:nvSpPr>
        <p:spPr>
          <a:xfrm>
            <a:off x="7803383" y="16571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4" name="모서리가 둥근 직사각형 3233"/>
          <p:cNvSpPr/>
          <p:nvPr/>
        </p:nvSpPr>
        <p:spPr>
          <a:xfrm>
            <a:off x="7962926" y="1656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5" name="모서리가 둥근 직사각형 3234"/>
          <p:cNvSpPr/>
          <p:nvPr/>
        </p:nvSpPr>
        <p:spPr>
          <a:xfrm>
            <a:off x="8121529" y="16565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7" name="모서리가 둥근 직사각형 3236"/>
          <p:cNvSpPr/>
          <p:nvPr/>
        </p:nvSpPr>
        <p:spPr>
          <a:xfrm>
            <a:off x="7484297" y="18467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8" name="모서리가 둥근 직사각형 3237"/>
          <p:cNvSpPr/>
          <p:nvPr/>
        </p:nvSpPr>
        <p:spPr>
          <a:xfrm>
            <a:off x="7646223" y="18457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39" name="모서리가 둥근 직사각형 3238"/>
          <p:cNvSpPr/>
          <p:nvPr/>
        </p:nvSpPr>
        <p:spPr>
          <a:xfrm>
            <a:off x="7803383" y="18443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0" name="모서리가 둥근 직사각형 3239"/>
          <p:cNvSpPr/>
          <p:nvPr/>
        </p:nvSpPr>
        <p:spPr>
          <a:xfrm>
            <a:off x="7962926" y="18433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1" name="모서리가 둥근 직사각형 3240"/>
          <p:cNvSpPr/>
          <p:nvPr/>
        </p:nvSpPr>
        <p:spPr>
          <a:xfrm>
            <a:off x="8121529" y="1843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3" name="모서리가 둥근 직사각형 3242"/>
          <p:cNvSpPr/>
          <p:nvPr/>
        </p:nvSpPr>
        <p:spPr>
          <a:xfrm>
            <a:off x="7484297" y="20354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4" name="모서리가 둥근 직사각형 3243"/>
          <p:cNvSpPr/>
          <p:nvPr/>
        </p:nvSpPr>
        <p:spPr>
          <a:xfrm>
            <a:off x="7646223" y="20344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5" name="모서리가 둥근 직사각형 3244"/>
          <p:cNvSpPr/>
          <p:nvPr/>
        </p:nvSpPr>
        <p:spPr>
          <a:xfrm>
            <a:off x="7803383" y="20330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6" name="모서리가 둥근 직사각형 3245"/>
          <p:cNvSpPr/>
          <p:nvPr/>
        </p:nvSpPr>
        <p:spPr>
          <a:xfrm>
            <a:off x="7962926" y="2032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7" name="모서리가 둥근 직사각형 3246"/>
          <p:cNvSpPr/>
          <p:nvPr/>
        </p:nvSpPr>
        <p:spPr>
          <a:xfrm>
            <a:off x="8121529" y="20324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49" name="모서리가 둥근 직사각형 3248"/>
          <p:cNvSpPr/>
          <p:nvPr/>
        </p:nvSpPr>
        <p:spPr>
          <a:xfrm>
            <a:off x="7484297" y="22226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0" name="모서리가 둥근 직사각형 3249"/>
          <p:cNvSpPr/>
          <p:nvPr/>
        </p:nvSpPr>
        <p:spPr>
          <a:xfrm>
            <a:off x="7646223" y="22216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1" name="모서리가 둥근 직사각형 3250"/>
          <p:cNvSpPr/>
          <p:nvPr/>
        </p:nvSpPr>
        <p:spPr>
          <a:xfrm>
            <a:off x="7803383" y="22202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2" name="모서리가 둥근 직사각형 3251"/>
          <p:cNvSpPr/>
          <p:nvPr/>
        </p:nvSpPr>
        <p:spPr>
          <a:xfrm>
            <a:off x="7962926" y="2219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3" name="모서리가 둥근 직사각형 3252"/>
          <p:cNvSpPr/>
          <p:nvPr/>
        </p:nvSpPr>
        <p:spPr>
          <a:xfrm>
            <a:off x="8121529" y="22197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5" name="모서리가 둥근 직사각형 3254"/>
          <p:cNvSpPr/>
          <p:nvPr/>
        </p:nvSpPr>
        <p:spPr>
          <a:xfrm>
            <a:off x="7484297" y="2407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6" name="모서리가 둥근 직사각형 3255"/>
          <p:cNvSpPr/>
          <p:nvPr/>
        </p:nvSpPr>
        <p:spPr>
          <a:xfrm>
            <a:off x="7646223" y="2406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7" name="모서리가 둥근 직사각형 3256"/>
          <p:cNvSpPr/>
          <p:nvPr/>
        </p:nvSpPr>
        <p:spPr>
          <a:xfrm>
            <a:off x="7803383" y="2405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8" name="모서리가 둥근 직사각형 3257"/>
          <p:cNvSpPr/>
          <p:nvPr/>
        </p:nvSpPr>
        <p:spPr>
          <a:xfrm>
            <a:off x="7962926" y="24045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59" name="모서리가 둥근 직사각형 3258"/>
          <p:cNvSpPr/>
          <p:nvPr/>
        </p:nvSpPr>
        <p:spPr>
          <a:xfrm>
            <a:off x="8121529" y="2405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1" name="모서리가 둥근 직사각형 3260"/>
          <p:cNvSpPr/>
          <p:nvPr/>
        </p:nvSpPr>
        <p:spPr>
          <a:xfrm>
            <a:off x="7484297" y="25956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2" name="모서리가 둥근 직사각형 3261"/>
          <p:cNvSpPr/>
          <p:nvPr/>
        </p:nvSpPr>
        <p:spPr>
          <a:xfrm>
            <a:off x="7646223" y="2594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3" name="모서리가 둥근 직사각형 3262"/>
          <p:cNvSpPr/>
          <p:nvPr/>
        </p:nvSpPr>
        <p:spPr>
          <a:xfrm>
            <a:off x="7803383" y="2593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4" name="모서리가 둥근 직사각형 3263"/>
          <p:cNvSpPr/>
          <p:nvPr/>
        </p:nvSpPr>
        <p:spPr>
          <a:xfrm>
            <a:off x="7962926" y="25922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5" name="모서리가 둥근 직사각형 3264"/>
          <p:cNvSpPr/>
          <p:nvPr/>
        </p:nvSpPr>
        <p:spPr>
          <a:xfrm>
            <a:off x="8121529" y="2592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7" name="모서리가 둥근 직사각형 3266"/>
          <p:cNvSpPr/>
          <p:nvPr/>
        </p:nvSpPr>
        <p:spPr>
          <a:xfrm>
            <a:off x="7483799" y="27862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8" name="모서리가 둥근 직사각형 3267"/>
          <p:cNvSpPr/>
          <p:nvPr/>
        </p:nvSpPr>
        <p:spPr>
          <a:xfrm>
            <a:off x="7645725" y="27852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69" name="모서리가 둥근 직사각형 3268"/>
          <p:cNvSpPr/>
          <p:nvPr/>
        </p:nvSpPr>
        <p:spPr>
          <a:xfrm>
            <a:off x="7802885" y="27838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0" name="모서리가 둥근 직사각형 3269"/>
          <p:cNvSpPr/>
          <p:nvPr/>
        </p:nvSpPr>
        <p:spPr>
          <a:xfrm>
            <a:off x="7962428" y="27828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1" name="모서리가 둥근 직사각형 3270"/>
          <p:cNvSpPr/>
          <p:nvPr/>
        </p:nvSpPr>
        <p:spPr>
          <a:xfrm>
            <a:off x="8121031" y="27832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3" name="모서리가 둥근 직사각형 3272"/>
          <p:cNvSpPr/>
          <p:nvPr/>
        </p:nvSpPr>
        <p:spPr>
          <a:xfrm>
            <a:off x="7483799" y="29715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4" name="모서리가 둥근 직사각형 3273"/>
          <p:cNvSpPr/>
          <p:nvPr/>
        </p:nvSpPr>
        <p:spPr>
          <a:xfrm>
            <a:off x="7645725" y="29705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5" name="모서리가 둥근 직사각형 3274"/>
          <p:cNvSpPr/>
          <p:nvPr/>
        </p:nvSpPr>
        <p:spPr>
          <a:xfrm>
            <a:off x="7802885" y="29691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6" name="모서리가 둥근 직사각형 3275"/>
          <p:cNvSpPr/>
          <p:nvPr/>
        </p:nvSpPr>
        <p:spPr>
          <a:xfrm>
            <a:off x="7962428" y="29681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77" name="모서리가 둥근 직사각형 3276"/>
          <p:cNvSpPr/>
          <p:nvPr/>
        </p:nvSpPr>
        <p:spPr>
          <a:xfrm>
            <a:off x="8121031" y="29685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0" name="TextBox 3399"/>
          <p:cNvSpPr txBox="1"/>
          <p:nvPr/>
        </p:nvSpPr>
        <p:spPr>
          <a:xfrm>
            <a:off x="5710992" y="119457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1" name="TextBox 3400"/>
          <p:cNvSpPr txBox="1"/>
          <p:nvPr/>
        </p:nvSpPr>
        <p:spPr>
          <a:xfrm>
            <a:off x="5710846" y="212395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5" name="TextBox 3404"/>
          <p:cNvSpPr txBox="1"/>
          <p:nvPr/>
        </p:nvSpPr>
        <p:spPr>
          <a:xfrm>
            <a:off x="7099572" y="119026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06" name="TextBox 3405"/>
          <p:cNvSpPr txBox="1"/>
          <p:nvPr/>
        </p:nvSpPr>
        <p:spPr>
          <a:xfrm>
            <a:off x="7099426" y="213258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" name="그룹 15"/>
          <p:cNvGrpSpPr/>
          <p:nvPr/>
        </p:nvGrpSpPr>
        <p:grpSpPr>
          <a:xfrm>
            <a:off x="2720752" y="1146200"/>
            <a:ext cx="1149400" cy="489198"/>
            <a:chOff x="2813398" y="1146200"/>
            <a:chExt cx="1440160" cy="489198"/>
          </a:xfrm>
        </p:grpSpPr>
        <p:cxnSp>
          <p:nvCxnSpPr>
            <p:cNvPr id="3412" name="직선 연결선 3411"/>
            <p:cNvCxnSpPr/>
            <p:nvPr/>
          </p:nvCxnSpPr>
          <p:spPr>
            <a:xfrm>
              <a:off x="2819088" y="1146200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4" name="직선 연결선 3413"/>
            <p:cNvCxnSpPr/>
            <p:nvPr/>
          </p:nvCxnSpPr>
          <p:spPr>
            <a:xfrm>
              <a:off x="2813398" y="1336824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6" name="직선 연결선 3415"/>
            <p:cNvCxnSpPr/>
            <p:nvPr/>
          </p:nvCxnSpPr>
          <p:spPr>
            <a:xfrm>
              <a:off x="2813398" y="1597298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17" name="직선 연결선 3416"/>
            <p:cNvCxnSpPr/>
            <p:nvPr/>
          </p:nvCxnSpPr>
          <p:spPr>
            <a:xfrm>
              <a:off x="2815556" y="1635398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420" name="직선 연결선 3419"/>
          <p:cNvCxnSpPr/>
          <p:nvPr/>
        </p:nvCxnSpPr>
        <p:spPr>
          <a:xfrm>
            <a:off x="2905830" y="133039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1" name="직선 연결선 3420"/>
          <p:cNvCxnSpPr/>
          <p:nvPr/>
        </p:nvCxnSpPr>
        <p:spPr>
          <a:xfrm>
            <a:off x="3063206" y="133039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2" name="직선 연결선 3421"/>
          <p:cNvCxnSpPr/>
          <p:nvPr/>
        </p:nvCxnSpPr>
        <p:spPr>
          <a:xfrm>
            <a:off x="3243186" y="133243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3" name="직선 연결선 3422"/>
          <p:cNvCxnSpPr/>
          <p:nvPr/>
        </p:nvCxnSpPr>
        <p:spPr>
          <a:xfrm>
            <a:off x="3402060" y="132823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4" name="직선 연결선 3423"/>
          <p:cNvCxnSpPr/>
          <p:nvPr/>
        </p:nvCxnSpPr>
        <p:spPr>
          <a:xfrm>
            <a:off x="3558776" y="133458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25" name="직선 연결선 3424"/>
          <p:cNvCxnSpPr/>
          <p:nvPr/>
        </p:nvCxnSpPr>
        <p:spPr>
          <a:xfrm>
            <a:off x="3721842" y="133674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29" name="모서리가 둥근 직사각형 3428"/>
          <p:cNvSpPr/>
          <p:nvPr/>
        </p:nvSpPr>
        <p:spPr>
          <a:xfrm>
            <a:off x="2794552" y="1666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0" name="모서리가 둥근 직사각형 3429"/>
          <p:cNvSpPr/>
          <p:nvPr/>
        </p:nvSpPr>
        <p:spPr>
          <a:xfrm>
            <a:off x="2960298" y="16649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3" name="모서리가 둥근 직사각형 3432"/>
          <p:cNvSpPr/>
          <p:nvPr/>
        </p:nvSpPr>
        <p:spPr>
          <a:xfrm>
            <a:off x="2794254" y="19335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4" name="모서리가 둥근 직사각형 3433"/>
          <p:cNvSpPr/>
          <p:nvPr/>
        </p:nvSpPr>
        <p:spPr>
          <a:xfrm>
            <a:off x="2960000" y="19321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7" name="모서리가 둥근 직사각형 3436"/>
          <p:cNvSpPr/>
          <p:nvPr/>
        </p:nvSpPr>
        <p:spPr>
          <a:xfrm>
            <a:off x="2798521" y="22026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38" name="모서리가 둥근 직사각형 3437"/>
          <p:cNvSpPr/>
          <p:nvPr/>
        </p:nvSpPr>
        <p:spPr>
          <a:xfrm>
            <a:off x="2964267" y="220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41" name="모서리가 둥근 직사각형 3440"/>
          <p:cNvSpPr/>
          <p:nvPr/>
        </p:nvSpPr>
        <p:spPr>
          <a:xfrm>
            <a:off x="2790062" y="24695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42" name="모서리가 둥근 직사각형 3441"/>
          <p:cNvSpPr/>
          <p:nvPr/>
        </p:nvSpPr>
        <p:spPr>
          <a:xfrm>
            <a:off x="2955808" y="2468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45" name="모서리가 둥근 직사각형 3444"/>
          <p:cNvSpPr/>
          <p:nvPr/>
        </p:nvSpPr>
        <p:spPr>
          <a:xfrm>
            <a:off x="2794254" y="27342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46" name="모서리가 둥근 직사각형 3445"/>
          <p:cNvSpPr/>
          <p:nvPr/>
        </p:nvSpPr>
        <p:spPr>
          <a:xfrm>
            <a:off x="2960000" y="27328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49" name="모서리가 둥근 직사각형 3448"/>
          <p:cNvSpPr/>
          <p:nvPr/>
        </p:nvSpPr>
        <p:spPr>
          <a:xfrm>
            <a:off x="2796412" y="30118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50" name="모서리가 둥근 직사각형 3449"/>
          <p:cNvSpPr/>
          <p:nvPr/>
        </p:nvSpPr>
        <p:spPr>
          <a:xfrm>
            <a:off x="2962158" y="3010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53" name="모서리가 둥근 직사각형 3452"/>
          <p:cNvSpPr/>
          <p:nvPr/>
        </p:nvSpPr>
        <p:spPr>
          <a:xfrm>
            <a:off x="2796412" y="3266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54" name="모서리가 둥근 직사각형 3453"/>
          <p:cNvSpPr/>
          <p:nvPr/>
        </p:nvSpPr>
        <p:spPr>
          <a:xfrm>
            <a:off x="2962158" y="32652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57" name="모서리가 둥근 직사각형 3456"/>
          <p:cNvSpPr/>
          <p:nvPr/>
        </p:nvSpPr>
        <p:spPr>
          <a:xfrm>
            <a:off x="2794254" y="35283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58" name="모서리가 둥근 직사각형 3457"/>
          <p:cNvSpPr/>
          <p:nvPr/>
        </p:nvSpPr>
        <p:spPr>
          <a:xfrm>
            <a:off x="2960000" y="35269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1" name="모서리가 둥근 직사각형 3460"/>
          <p:cNvSpPr/>
          <p:nvPr/>
        </p:nvSpPr>
        <p:spPr>
          <a:xfrm>
            <a:off x="2794254" y="38039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2" name="모서리가 둥근 직사각형 3461"/>
          <p:cNvSpPr/>
          <p:nvPr/>
        </p:nvSpPr>
        <p:spPr>
          <a:xfrm>
            <a:off x="2960000" y="38025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5" name="모서리가 둥근 직사각형 3464"/>
          <p:cNvSpPr/>
          <p:nvPr/>
        </p:nvSpPr>
        <p:spPr>
          <a:xfrm>
            <a:off x="2794972" y="40554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6" name="모서리가 둥근 직사각형 3465"/>
          <p:cNvSpPr/>
          <p:nvPr/>
        </p:nvSpPr>
        <p:spPr>
          <a:xfrm>
            <a:off x="2964435" y="40540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8" name="모서리가 둥근 직사각형 3467"/>
          <p:cNvSpPr/>
          <p:nvPr/>
        </p:nvSpPr>
        <p:spPr>
          <a:xfrm>
            <a:off x="3447970" y="1662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69" name="모서리가 둥근 직사각형 3468"/>
          <p:cNvSpPr/>
          <p:nvPr/>
        </p:nvSpPr>
        <p:spPr>
          <a:xfrm>
            <a:off x="3609896" y="1661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70" name="모서리가 둥근 직사각형 3469"/>
          <p:cNvSpPr/>
          <p:nvPr/>
        </p:nvSpPr>
        <p:spPr>
          <a:xfrm>
            <a:off x="3762763" y="16606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4" name="모서리가 둥근 직사각형 3503"/>
          <p:cNvSpPr/>
          <p:nvPr/>
        </p:nvSpPr>
        <p:spPr>
          <a:xfrm>
            <a:off x="3447672" y="19301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5" name="모서리가 둥근 직사각형 3504"/>
          <p:cNvSpPr/>
          <p:nvPr/>
        </p:nvSpPr>
        <p:spPr>
          <a:xfrm>
            <a:off x="3609598" y="19291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6" name="모서리가 둥근 직사각형 3505"/>
          <p:cNvSpPr/>
          <p:nvPr/>
        </p:nvSpPr>
        <p:spPr>
          <a:xfrm>
            <a:off x="3762465" y="19277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1" name="모서리가 둥근 직사각형 3500"/>
          <p:cNvSpPr/>
          <p:nvPr/>
        </p:nvSpPr>
        <p:spPr>
          <a:xfrm>
            <a:off x="3451939" y="21992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2" name="모서리가 둥근 직사각형 3501"/>
          <p:cNvSpPr/>
          <p:nvPr/>
        </p:nvSpPr>
        <p:spPr>
          <a:xfrm>
            <a:off x="3613865" y="2209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3" name="모서리가 둥근 직사각형 3502"/>
          <p:cNvSpPr/>
          <p:nvPr/>
        </p:nvSpPr>
        <p:spPr>
          <a:xfrm>
            <a:off x="3766732" y="22076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8" name="모서리가 둥근 직사각형 3497"/>
          <p:cNvSpPr/>
          <p:nvPr/>
        </p:nvSpPr>
        <p:spPr>
          <a:xfrm>
            <a:off x="3447773" y="24705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9" name="모서리가 둥근 직사각형 3498"/>
          <p:cNvSpPr/>
          <p:nvPr/>
        </p:nvSpPr>
        <p:spPr>
          <a:xfrm>
            <a:off x="3605406" y="24738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0" name="모서리가 둥근 직사각형 3499"/>
          <p:cNvSpPr/>
          <p:nvPr/>
        </p:nvSpPr>
        <p:spPr>
          <a:xfrm>
            <a:off x="3758273" y="24724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5" name="모서리가 둥근 직사각형 3494"/>
          <p:cNvSpPr/>
          <p:nvPr/>
        </p:nvSpPr>
        <p:spPr>
          <a:xfrm>
            <a:off x="3451965" y="27308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6" name="모서리가 둥근 직사각형 3495"/>
          <p:cNvSpPr/>
          <p:nvPr/>
        </p:nvSpPr>
        <p:spPr>
          <a:xfrm>
            <a:off x="3609598" y="27384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7" name="모서리가 둥근 직사각형 3496"/>
          <p:cNvSpPr/>
          <p:nvPr/>
        </p:nvSpPr>
        <p:spPr>
          <a:xfrm>
            <a:off x="3762465" y="273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2" name="모서리가 둥근 직사각형 3491"/>
          <p:cNvSpPr/>
          <p:nvPr/>
        </p:nvSpPr>
        <p:spPr>
          <a:xfrm>
            <a:off x="3449830" y="30084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3" name="모서리가 둥근 직사각형 3492"/>
          <p:cNvSpPr/>
          <p:nvPr/>
        </p:nvSpPr>
        <p:spPr>
          <a:xfrm>
            <a:off x="3608039" y="30074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4" name="모서리가 둥근 직사각형 3493"/>
          <p:cNvSpPr/>
          <p:nvPr/>
        </p:nvSpPr>
        <p:spPr>
          <a:xfrm>
            <a:off x="3764623" y="30060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9" name="모서리가 둥근 직사각형 3488"/>
          <p:cNvSpPr/>
          <p:nvPr/>
        </p:nvSpPr>
        <p:spPr>
          <a:xfrm>
            <a:off x="3449830" y="32632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0" name="모서리가 둥근 직사각형 3489"/>
          <p:cNvSpPr/>
          <p:nvPr/>
        </p:nvSpPr>
        <p:spPr>
          <a:xfrm>
            <a:off x="3608039" y="3262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91" name="모서리가 둥근 직사각형 3490"/>
          <p:cNvSpPr/>
          <p:nvPr/>
        </p:nvSpPr>
        <p:spPr>
          <a:xfrm>
            <a:off x="3764623" y="32608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6" name="모서리가 둥근 직사각형 3485"/>
          <p:cNvSpPr/>
          <p:nvPr/>
        </p:nvSpPr>
        <p:spPr>
          <a:xfrm>
            <a:off x="3447672" y="35249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7" name="모서리가 둥근 직사각형 3486"/>
          <p:cNvSpPr/>
          <p:nvPr/>
        </p:nvSpPr>
        <p:spPr>
          <a:xfrm>
            <a:off x="3609598" y="35239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8" name="모서리가 둥근 직사각형 3487"/>
          <p:cNvSpPr/>
          <p:nvPr/>
        </p:nvSpPr>
        <p:spPr>
          <a:xfrm>
            <a:off x="3762465" y="35226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3" name="모서리가 둥근 직사각형 3482"/>
          <p:cNvSpPr/>
          <p:nvPr/>
        </p:nvSpPr>
        <p:spPr>
          <a:xfrm>
            <a:off x="3447672" y="38005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4" name="모서리가 둥근 직사각형 3483"/>
          <p:cNvSpPr/>
          <p:nvPr/>
        </p:nvSpPr>
        <p:spPr>
          <a:xfrm>
            <a:off x="3609598" y="37995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5" name="모서리가 둥근 직사각형 3484"/>
          <p:cNvSpPr/>
          <p:nvPr/>
        </p:nvSpPr>
        <p:spPr>
          <a:xfrm>
            <a:off x="3762465" y="37981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0" name="모서리가 둥근 직사각형 3479"/>
          <p:cNvSpPr/>
          <p:nvPr/>
        </p:nvSpPr>
        <p:spPr>
          <a:xfrm>
            <a:off x="3446192" y="40520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1" name="모서리가 둥근 직사각형 3480"/>
          <p:cNvSpPr/>
          <p:nvPr/>
        </p:nvSpPr>
        <p:spPr>
          <a:xfrm>
            <a:off x="3605553" y="4051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482" name="모서리가 둥근 직사각형 3481"/>
          <p:cNvSpPr/>
          <p:nvPr/>
        </p:nvSpPr>
        <p:spPr>
          <a:xfrm>
            <a:off x="3762713" y="4049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7" name="모서리가 둥근 직사각형 3506"/>
          <p:cNvSpPr/>
          <p:nvPr/>
        </p:nvSpPr>
        <p:spPr>
          <a:xfrm>
            <a:off x="3116477" y="16653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08" name="모서리가 둥근 직사각형 3507"/>
          <p:cNvSpPr/>
          <p:nvPr/>
        </p:nvSpPr>
        <p:spPr>
          <a:xfrm>
            <a:off x="3292445" y="16629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0" name="모서리가 둥근 직사각형 3509"/>
          <p:cNvSpPr/>
          <p:nvPr/>
        </p:nvSpPr>
        <p:spPr>
          <a:xfrm>
            <a:off x="3116179" y="19325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1" name="모서리가 둥근 직사각형 3510"/>
          <p:cNvSpPr/>
          <p:nvPr/>
        </p:nvSpPr>
        <p:spPr>
          <a:xfrm>
            <a:off x="3292147" y="19301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3" name="모서리가 둥근 직사각형 3512"/>
          <p:cNvSpPr/>
          <p:nvPr/>
        </p:nvSpPr>
        <p:spPr>
          <a:xfrm>
            <a:off x="3116729" y="22016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4" name="모서리가 둥근 직사각형 3513"/>
          <p:cNvSpPr/>
          <p:nvPr/>
        </p:nvSpPr>
        <p:spPr>
          <a:xfrm>
            <a:off x="3296414" y="21992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6" name="모서리가 둥근 직사각형 3515"/>
          <p:cNvSpPr/>
          <p:nvPr/>
        </p:nvSpPr>
        <p:spPr>
          <a:xfrm>
            <a:off x="3119421" y="24728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7" name="모서리가 둥근 직사각형 3516"/>
          <p:cNvSpPr/>
          <p:nvPr/>
        </p:nvSpPr>
        <p:spPr>
          <a:xfrm>
            <a:off x="3292248" y="2466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19" name="모서리가 둥근 직사각형 3518"/>
          <p:cNvSpPr/>
          <p:nvPr/>
        </p:nvSpPr>
        <p:spPr>
          <a:xfrm>
            <a:off x="3119896" y="27332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0" name="모서리가 둥근 직사각형 3519"/>
          <p:cNvSpPr/>
          <p:nvPr/>
        </p:nvSpPr>
        <p:spPr>
          <a:xfrm>
            <a:off x="3292147" y="27308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2" name="모서리가 둥근 직사각형 3521"/>
          <p:cNvSpPr/>
          <p:nvPr/>
        </p:nvSpPr>
        <p:spPr>
          <a:xfrm>
            <a:off x="3118337" y="301085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3" name="모서리가 둥근 직사각형 3522"/>
          <p:cNvSpPr/>
          <p:nvPr/>
        </p:nvSpPr>
        <p:spPr>
          <a:xfrm>
            <a:off x="3294305" y="30084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5" name="모서리가 둥근 직사각형 3524"/>
          <p:cNvSpPr/>
          <p:nvPr/>
        </p:nvSpPr>
        <p:spPr>
          <a:xfrm>
            <a:off x="3118337" y="32656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6" name="모서리가 둥근 직사각형 3525"/>
          <p:cNvSpPr/>
          <p:nvPr/>
        </p:nvSpPr>
        <p:spPr>
          <a:xfrm>
            <a:off x="3294305" y="32632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8" name="모서리가 둥근 직사각형 3527"/>
          <p:cNvSpPr/>
          <p:nvPr/>
        </p:nvSpPr>
        <p:spPr>
          <a:xfrm>
            <a:off x="3116179" y="35273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29" name="모서리가 둥근 직사각형 3528"/>
          <p:cNvSpPr/>
          <p:nvPr/>
        </p:nvSpPr>
        <p:spPr>
          <a:xfrm>
            <a:off x="3292147" y="35249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1" name="모서리가 둥근 직사각형 3530"/>
          <p:cNvSpPr/>
          <p:nvPr/>
        </p:nvSpPr>
        <p:spPr>
          <a:xfrm>
            <a:off x="3116179" y="38029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2" name="모서리가 둥근 직사각형 3531"/>
          <p:cNvSpPr/>
          <p:nvPr/>
        </p:nvSpPr>
        <p:spPr>
          <a:xfrm>
            <a:off x="3292147" y="38005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4" name="모서리가 둥근 직사각형 3533"/>
          <p:cNvSpPr/>
          <p:nvPr/>
        </p:nvSpPr>
        <p:spPr>
          <a:xfrm>
            <a:off x="3124331" y="40544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5" name="모서리가 둥근 직사각형 3534"/>
          <p:cNvSpPr/>
          <p:nvPr/>
        </p:nvSpPr>
        <p:spPr>
          <a:xfrm>
            <a:off x="3292865" y="40520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36" name="TextBox 3535"/>
          <p:cNvSpPr txBox="1"/>
          <p:nvPr/>
        </p:nvSpPr>
        <p:spPr>
          <a:xfrm>
            <a:off x="2755512" y="919795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3537" name="TextBox 3536"/>
          <p:cNvSpPr txBox="1"/>
          <p:nvPr/>
        </p:nvSpPr>
        <p:spPr>
          <a:xfrm>
            <a:off x="3654325" y="1168177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3538" name="TextBox 3537"/>
          <p:cNvSpPr txBox="1"/>
          <p:nvPr/>
        </p:nvSpPr>
        <p:spPr>
          <a:xfrm>
            <a:off x="3508280" y="117135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3539" name="TextBox 3538"/>
          <p:cNvSpPr txBox="1"/>
          <p:nvPr/>
        </p:nvSpPr>
        <p:spPr>
          <a:xfrm>
            <a:off x="3339881" y="117149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3540" name="TextBox 3539"/>
          <p:cNvSpPr txBox="1"/>
          <p:nvPr/>
        </p:nvSpPr>
        <p:spPr>
          <a:xfrm>
            <a:off x="3187352" y="117135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3541" name="TextBox 3540"/>
          <p:cNvSpPr txBox="1"/>
          <p:nvPr/>
        </p:nvSpPr>
        <p:spPr>
          <a:xfrm>
            <a:off x="3026449" y="117135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3542" name="모서리가 둥근 직사각형 3541"/>
          <p:cNvSpPr/>
          <p:nvPr/>
        </p:nvSpPr>
        <p:spPr>
          <a:xfrm>
            <a:off x="2730600" y="888418"/>
            <a:ext cx="114171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3ED78D30-D800-4349-8056-7B8743FBF8B6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0739255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직사각형 1507"/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직사각형 1510"/>
          <p:cNvSpPr/>
          <p:nvPr/>
        </p:nvSpPr>
        <p:spPr>
          <a:xfrm>
            <a:off x="-2673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직사각형 1511"/>
          <p:cNvSpPr/>
          <p:nvPr/>
        </p:nvSpPr>
        <p:spPr>
          <a:xfrm>
            <a:off x="2090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직사각형 1512"/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직사각형 1513"/>
          <p:cNvSpPr/>
          <p:nvPr/>
        </p:nvSpPr>
        <p:spPr>
          <a:xfrm>
            <a:off x="1434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직사각형 1514"/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직사각형 1211"/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3" name="모서리가 둥근 직사각형 1212"/>
          <p:cNvSpPr/>
          <p:nvPr/>
        </p:nvSpPr>
        <p:spPr>
          <a:xfrm>
            <a:off x="1026900" y="64228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4" name="모서리가 둥근 직사각형 1213"/>
          <p:cNvSpPr/>
          <p:nvPr/>
        </p:nvSpPr>
        <p:spPr>
          <a:xfrm>
            <a:off x="1188826" y="64218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5" name="모서리가 둥근 직사각형 1214"/>
          <p:cNvSpPr/>
          <p:nvPr/>
        </p:nvSpPr>
        <p:spPr>
          <a:xfrm>
            <a:off x="1345986" y="6420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6" name="모서리가 둥근 직사각형 1215"/>
          <p:cNvSpPr/>
          <p:nvPr/>
        </p:nvSpPr>
        <p:spPr>
          <a:xfrm>
            <a:off x="1505529" y="64194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7" name="모서리가 둥근 직사각형 1216"/>
          <p:cNvSpPr/>
          <p:nvPr/>
        </p:nvSpPr>
        <p:spPr>
          <a:xfrm>
            <a:off x="1818235" y="6419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8" name="모서리가 둥근 직사각형 1217"/>
          <p:cNvSpPr/>
          <p:nvPr/>
        </p:nvSpPr>
        <p:spPr>
          <a:xfrm>
            <a:off x="959597" y="6381328"/>
            <a:ext cx="1129316" cy="28803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3" name="그룹 22"/>
          <p:cNvGrpSpPr/>
          <p:nvPr/>
        </p:nvGrpSpPr>
        <p:grpSpPr>
          <a:xfrm>
            <a:off x="1033043" y="6702533"/>
            <a:ext cx="1318967" cy="154637"/>
            <a:chOff x="1033043" y="5484915"/>
            <a:chExt cx="1318967" cy="1372255"/>
          </a:xfrm>
        </p:grpSpPr>
        <p:sp>
          <p:nvSpPr>
            <p:cNvPr id="1567" name="직사각형 1566"/>
            <p:cNvSpPr/>
            <p:nvPr/>
          </p:nvSpPr>
          <p:spPr>
            <a:xfrm>
              <a:off x="1510904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2" name="직사각형 1561"/>
            <p:cNvSpPr/>
            <p:nvPr/>
          </p:nvSpPr>
          <p:spPr>
            <a:xfrm>
              <a:off x="2146921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3" name="직사각형 1562"/>
            <p:cNvSpPr/>
            <p:nvPr/>
          </p:nvSpPr>
          <p:spPr>
            <a:xfrm>
              <a:off x="2306291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4" name="직사각형 1563"/>
            <p:cNvSpPr/>
            <p:nvPr/>
          </p:nvSpPr>
          <p:spPr>
            <a:xfrm>
              <a:off x="1828430" y="549462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5" name="직사각형 1564"/>
            <p:cNvSpPr/>
            <p:nvPr/>
          </p:nvSpPr>
          <p:spPr>
            <a:xfrm>
              <a:off x="1985936" y="549462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6" name="직사각형 1565"/>
            <p:cNvSpPr/>
            <p:nvPr/>
          </p:nvSpPr>
          <p:spPr>
            <a:xfrm>
              <a:off x="1351534" y="5484915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8" name="직사각형 1567"/>
            <p:cNvSpPr/>
            <p:nvPr/>
          </p:nvSpPr>
          <p:spPr>
            <a:xfrm>
              <a:off x="1033043" y="5511538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9" name="직사각형 1568"/>
            <p:cNvSpPr/>
            <p:nvPr/>
          </p:nvSpPr>
          <p:spPr>
            <a:xfrm>
              <a:off x="1195311" y="5511538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92" name="직사각형 2091"/>
            <p:cNvSpPr/>
            <p:nvPr/>
          </p:nvSpPr>
          <p:spPr>
            <a:xfrm>
              <a:off x="1670447" y="5517232"/>
              <a:ext cx="45719" cy="1339938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2094" name="TextBox 2093"/>
          <p:cNvSpPr txBox="1"/>
          <p:nvPr/>
        </p:nvSpPr>
        <p:spPr>
          <a:xfrm>
            <a:off x="920552" y="6518602"/>
            <a:ext cx="132389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부분은 더럽히지 마세요</a:t>
            </a:r>
          </a:p>
        </p:txBody>
      </p:sp>
      <p:sp>
        <p:nvSpPr>
          <p:cNvPr id="2095" name="직사각형 2094"/>
          <p:cNvSpPr/>
          <p:nvPr/>
        </p:nvSpPr>
        <p:spPr>
          <a:xfrm>
            <a:off x="-2852" y="642596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1303" name="그림 130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45288" y="6381328"/>
            <a:ext cx="1765991" cy="397746"/>
          </a:xfrm>
          <a:prstGeom prst="rect">
            <a:avLst/>
          </a:prstGeom>
        </p:spPr>
      </p:pic>
      <p:sp>
        <p:nvSpPr>
          <p:cNvPr id="1304" name="TextBox 1303"/>
          <p:cNvSpPr txBox="1"/>
          <p:nvPr/>
        </p:nvSpPr>
        <p:spPr>
          <a:xfrm>
            <a:off x="959597" y="5361931"/>
            <a:ext cx="339422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있거나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</p:txBody>
      </p:sp>
      <p:sp>
        <p:nvSpPr>
          <p:cNvPr id="1306" name="모서리가 둥근 직사각형 1305"/>
          <p:cNvSpPr/>
          <p:nvPr/>
        </p:nvSpPr>
        <p:spPr>
          <a:xfrm>
            <a:off x="3752758" y="5794774"/>
            <a:ext cx="59531" cy="97408"/>
          </a:xfrm>
          <a:prstGeom prst="roundRect">
            <a:avLst>
              <a:gd name="adj" fmla="val 48667"/>
            </a:avLst>
          </a:prstGeom>
          <a:solidFill>
            <a:schemeClr val="tx1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07" name="직사각형 1306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20" name="그룹 819"/>
          <p:cNvGrpSpPr/>
          <p:nvPr/>
        </p:nvGrpSpPr>
        <p:grpSpPr>
          <a:xfrm>
            <a:off x="4310020" y="520060"/>
            <a:ext cx="1235938" cy="5990515"/>
            <a:chOff x="2864768" y="260648"/>
            <a:chExt cx="1235938" cy="5990515"/>
          </a:xfrm>
        </p:grpSpPr>
        <p:sp>
          <p:nvSpPr>
            <p:cNvPr id="821" name="TextBox 820"/>
            <p:cNvSpPr txBox="1"/>
            <p:nvPr/>
          </p:nvSpPr>
          <p:spPr>
            <a:xfrm>
              <a:off x="3319455" y="332657"/>
              <a:ext cx="570990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1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답   란</a:t>
              </a:r>
            </a:p>
          </p:txBody>
        </p:sp>
        <p:sp>
          <p:nvSpPr>
            <p:cNvPr id="822" name="TextBox 821"/>
            <p:cNvSpPr txBox="1"/>
            <p:nvPr/>
          </p:nvSpPr>
          <p:spPr>
            <a:xfrm>
              <a:off x="2864768" y="332657"/>
              <a:ext cx="441146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문번</a:t>
              </a:r>
            </a:p>
          </p:txBody>
        </p:sp>
        <p:cxnSp>
          <p:nvCxnSpPr>
            <p:cNvPr id="823" name="직선 연결선 822"/>
            <p:cNvCxnSpPr/>
            <p:nvPr/>
          </p:nvCxnSpPr>
          <p:spPr>
            <a:xfrm>
              <a:off x="3240048" y="265407"/>
              <a:ext cx="0" cy="5985756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직선 연결선 823"/>
            <p:cNvCxnSpPr/>
            <p:nvPr/>
          </p:nvCxnSpPr>
          <p:spPr>
            <a:xfrm>
              <a:off x="2941866" y="152345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5" name="TextBox 824"/>
            <p:cNvSpPr txBox="1"/>
            <p:nvPr/>
          </p:nvSpPr>
          <p:spPr>
            <a:xfrm>
              <a:off x="2952162" y="541851"/>
              <a:ext cx="251992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26" name="직선 연결선 825"/>
            <p:cNvCxnSpPr/>
            <p:nvPr/>
          </p:nvCxnSpPr>
          <p:spPr>
            <a:xfrm>
              <a:off x="2939951" y="596306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7" name="모서리가 둥근 직사각형 826"/>
            <p:cNvSpPr/>
            <p:nvPr/>
          </p:nvSpPr>
          <p:spPr>
            <a:xfrm>
              <a:off x="2942466" y="260648"/>
              <a:ext cx="1158240" cy="5990515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28" name="직선 연결선 827"/>
            <p:cNvCxnSpPr/>
            <p:nvPr/>
          </p:nvCxnSpPr>
          <p:spPr>
            <a:xfrm>
              <a:off x="2938691" y="3384611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9" name="직선 연결선 828"/>
            <p:cNvCxnSpPr/>
            <p:nvPr/>
          </p:nvCxnSpPr>
          <p:spPr>
            <a:xfrm>
              <a:off x="2936776" y="2467175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30" name="그룹 829"/>
            <p:cNvGrpSpPr/>
            <p:nvPr/>
          </p:nvGrpSpPr>
          <p:grpSpPr>
            <a:xfrm>
              <a:off x="3319137" y="625447"/>
              <a:ext cx="697759" cy="5526804"/>
              <a:chOff x="5672582" y="476672"/>
              <a:chExt cx="697759" cy="5526804"/>
            </a:xfrm>
          </p:grpSpPr>
          <p:grpSp>
            <p:nvGrpSpPr>
              <p:cNvPr id="922" name="그룹 921"/>
              <p:cNvGrpSpPr/>
              <p:nvPr/>
            </p:nvGrpSpPr>
            <p:grpSpPr>
              <a:xfrm>
                <a:off x="5673080" y="4766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123" name="모서리가 둥근 직사각형 112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24" name="모서리가 둥근 직사각형 112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25" name="모서리가 둥근 직사각형 112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26" name="모서리가 둥근 직사각형 112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27" name="모서리가 둥근 직사각형 112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26" name="그룹 925"/>
              <p:cNvGrpSpPr/>
              <p:nvPr/>
            </p:nvGrpSpPr>
            <p:grpSpPr>
              <a:xfrm>
                <a:off x="5673080" y="6639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118" name="모서리가 둥근 직사각형 111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9" name="모서리가 둥근 직사각형 111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20" name="모서리가 둥근 직사각형 111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21" name="모서리가 둥근 직사각형 112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22" name="모서리가 둥근 직사각형 112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30" name="그룹 929"/>
              <p:cNvGrpSpPr/>
              <p:nvPr/>
            </p:nvGrpSpPr>
            <p:grpSpPr>
              <a:xfrm>
                <a:off x="5673080" y="849412"/>
                <a:ext cx="696763" cy="100804"/>
                <a:chOff x="3538538" y="1077915"/>
                <a:chExt cx="696763" cy="100804"/>
              </a:xfrm>
            </p:grpSpPr>
            <p:sp>
              <p:nvSpPr>
                <p:cNvPr id="1113" name="모서리가 둥근 직사각형 111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4" name="모서리가 둥근 직사각형 111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5" name="모서리가 둥근 직사각형 111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6" name="모서리가 둥근 직사각형 111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7" name="모서리가 둥근 직사각형 111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34" name="그룹 933"/>
              <p:cNvGrpSpPr/>
              <p:nvPr/>
            </p:nvGrpSpPr>
            <p:grpSpPr>
              <a:xfrm>
                <a:off x="5673080" y="1036640"/>
                <a:ext cx="696763" cy="100804"/>
                <a:chOff x="3538538" y="1077915"/>
                <a:chExt cx="696763" cy="100804"/>
              </a:xfrm>
            </p:grpSpPr>
            <p:sp>
              <p:nvSpPr>
                <p:cNvPr id="1108" name="모서리가 둥근 직사각형 110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9" name="모서리가 둥근 직사각형 110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0" name="모서리가 둥근 직사각형 110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1" name="모서리가 둥근 직사각형 111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12" name="모서리가 둥근 직사각형 111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38" name="그룹 937"/>
              <p:cNvGrpSpPr/>
              <p:nvPr/>
            </p:nvGrpSpPr>
            <p:grpSpPr>
              <a:xfrm>
                <a:off x="5673080" y="1225330"/>
                <a:ext cx="696763" cy="100804"/>
                <a:chOff x="3538538" y="1077915"/>
                <a:chExt cx="696763" cy="100804"/>
              </a:xfrm>
            </p:grpSpPr>
            <p:sp>
              <p:nvSpPr>
                <p:cNvPr id="1103" name="모서리가 둥근 직사각형 110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4" name="모서리가 둥근 직사각형 110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5" name="모서리가 둥근 직사각형 110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6" name="모서리가 둥근 직사각형 110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7" name="모서리가 둥근 직사각형 110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2" name="그룹 941"/>
              <p:cNvGrpSpPr/>
              <p:nvPr/>
            </p:nvGrpSpPr>
            <p:grpSpPr>
              <a:xfrm>
                <a:off x="5673080" y="1412558"/>
                <a:ext cx="696763" cy="100804"/>
                <a:chOff x="3538538" y="1077915"/>
                <a:chExt cx="696763" cy="100804"/>
              </a:xfrm>
            </p:grpSpPr>
            <p:sp>
              <p:nvSpPr>
                <p:cNvPr id="1098" name="모서리가 둥근 직사각형 109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9" name="모서리가 둥근 직사각형 109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0" name="모서리가 둥근 직사각형 109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1" name="모서리가 둥근 직사각형 110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102" name="모서리가 둥근 직사각형 110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46" name="그룹 945"/>
              <p:cNvGrpSpPr/>
              <p:nvPr/>
            </p:nvGrpSpPr>
            <p:grpSpPr>
              <a:xfrm>
                <a:off x="5673080" y="1597849"/>
                <a:ext cx="696763" cy="100804"/>
                <a:chOff x="3538538" y="1077915"/>
                <a:chExt cx="696763" cy="100804"/>
              </a:xfrm>
            </p:grpSpPr>
            <p:sp>
              <p:nvSpPr>
                <p:cNvPr id="1093" name="모서리가 둥근 직사각형 109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4" name="모서리가 둥근 직사각형 109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5" name="모서리가 둥근 직사각형 109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6" name="모서리가 둥근 직사각형 109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7" name="모서리가 둥근 직사각형 109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0" name="그룹 949"/>
              <p:cNvGrpSpPr/>
              <p:nvPr/>
            </p:nvGrpSpPr>
            <p:grpSpPr>
              <a:xfrm>
                <a:off x="5673080" y="1785519"/>
                <a:ext cx="696763" cy="100804"/>
                <a:chOff x="3538538" y="1077915"/>
                <a:chExt cx="696763" cy="100804"/>
              </a:xfrm>
            </p:grpSpPr>
            <p:sp>
              <p:nvSpPr>
                <p:cNvPr id="1088" name="모서리가 둥근 직사각형 108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9" name="모서리가 둥근 직사각형 108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0" name="모서리가 둥근 직사각형 108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1" name="모서리가 둥근 직사각형 109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92" name="모서리가 둥근 직사각형 109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2" name="그룹 951"/>
              <p:cNvGrpSpPr/>
              <p:nvPr/>
            </p:nvGrpSpPr>
            <p:grpSpPr>
              <a:xfrm>
                <a:off x="5672582" y="1976137"/>
                <a:ext cx="696763" cy="100804"/>
                <a:chOff x="3538538" y="1077915"/>
                <a:chExt cx="696763" cy="100804"/>
              </a:xfrm>
            </p:grpSpPr>
            <p:sp>
              <p:nvSpPr>
                <p:cNvPr id="1083" name="모서리가 둥근 직사각형 108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4" name="모서리가 둥근 직사각형 108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5" name="모서리가 둥근 직사각형 108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6" name="모서리가 둥근 직사각형 108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7" name="모서리가 둥근 직사각형 108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3" name="그룹 952"/>
              <p:cNvGrpSpPr/>
              <p:nvPr/>
            </p:nvGrpSpPr>
            <p:grpSpPr>
              <a:xfrm>
                <a:off x="5672582" y="21614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078" name="모서리가 둥근 직사각형 107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9" name="모서리가 둥근 직사각형 107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0" name="모서리가 둥근 직사각형 107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1" name="모서리가 둥근 직사각형 108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82" name="모서리가 둥근 직사각형 108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4" name="그룹 953"/>
              <p:cNvGrpSpPr/>
              <p:nvPr/>
            </p:nvGrpSpPr>
            <p:grpSpPr>
              <a:xfrm>
                <a:off x="5672582" y="2348656"/>
                <a:ext cx="696763" cy="100804"/>
                <a:chOff x="3538538" y="1077915"/>
                <a:chExt cx="696763" cy="100804"/>
              </a:xfrm>
            </p:grpSpPr>
            <p:sp>
              <p:nvSpPr>
                <p:cNvPr id="1073" name="모서리가 둥근 직사각형 107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4" name="모서리가 둥근 직사각형 107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5" name="모서리가 둥근 직사각형 107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6" name="모서리가 둥근 직사각형 107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7" name="모서리가 둥근 직사각형 107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5" name="그룹 954"/>
              <p:cNvGrpSpPr/>
              <p:nvPr/>
            </p:nvGrpSpPr>
            <p:grpSpPr>
              <a:xfrm>
                <a:off x="5672582" y="2536105"/>
                <a:ext cx="696763" cy="100804"/>
                <a:chOff x="3538538" y="1077915"/>
                <a:chExt cx="696763" cy="100804"/>
              </a:xfrm>
            </p:grpSpPr>
            <p:sp>
              <p:nvSpPr>
                <p:cNvPr id="1068" name="모서리가 둥근 직사각형 106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9" name="모서리가 둥근 직사각형 106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0" name="모서리가 둥근 직사각형 106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1" name="모서리가 둥근 직사각형 107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72" name="모서리가 둥근 직사각형 107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6" name="그룹 955"/>
              <p:cNvGrpSpPr/>
              <p:nvPr/>
            </p:nvGrpSpPr>
            <p:grpSpPr>
              <a:xfrm>
                <a:off x="5673080" y="2723209"/>
                <a:ext cx="696763" cy="100804"/>
                <a:chOff x="3538538" y="1077915"/>
                <a:chExt cx="696763" cy="100804"/>
              </a:xfrm>
            </p:grpSpPr>
            <p:sp>
              <p:nvSpPr>
                <p:cNvPr id="1063" name="모서리가 둥근 직사각형 106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4" name="모서리가 둥근 직사각형 106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5" name="모서리가 둥근 직사각형 106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6" name="모서리가 둥근 직사각형 106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7" name="모서리가 둥근 직사각형 106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7" name="그룹 956"/>
              <p:cNvGrpSpPr/>
              <p:nvPr/>
            </p:nvGrpSpPr>
            <p:grpSpPr>
              <a:xfrm>
                <a:off x="5673080" y="2908500"/>
                <a:ext cx="696763" cy="100804"/>
                <a:chOff x="3538538" y="1077915"/>
                <a:chExt cx="696763" cy="100804"/>
              </a:xfrm>
            </p:grpSpPr>
            <p:sp>
              <p:nvSpPr>
                <p:cNvPr id="1058" name="모서리가 둥근 직사각형 105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9" name="모서리가 둥근 직사각형 105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0" name="모서리가 둥근 직사각형 105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1" name="모서리가 둥근 직사각형 106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62" name="모서리가 둥근 직사각형 106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8" name="그룹 957"/>
              <p:cNvGrpSpPr/>
              <p:nvPr/>
            </p:nvGrpSpPr>
            <p:grpSpPr>
              <a:xfrm>
                <a:off x="5673080" y="3095728"/>
                <a:ext cx="696763" cy="100804"/>
                <a:chOff x="3538538" y="1077915"/>
                <a:chExt cx="696763" cy="100804"/>
              </a:xfrm>
            </p:grpSpPr>
            <p:sp>
              <p:nvSpPr>
                <p:cNvPr id="1053" name="모서리가 둥근 직사각형 1052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4" name="모서리가 둥근 직사각형 1053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5" name="모서리가 둥근 직사각형 1054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6" name="모서리가 둥근 직사각형 1055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7" name="모서리가 둥근 직사각형 105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59" name="그룹 958"/>
              <p:cNvGrpSpPr/>
              <p:nvPr/>
            </p:nvGrpSpPr>
            <p:grpSpPr>
              <a:xfrm>
                <a:off x="5673080" y="3283177"/>
                <a:ext cx="696763" cy="100804"/>
                <a:chOff x="3538538" y="1077915"/>
                <a:chExt cx="696763" cy="100804"/>
              </a:xfrm>
            </p:grpSpPr>
            <p:sp>
              <p:nvSpPr>
                <p:cNvPr id="1048" name="모서리가 둥근 직사각형 1047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49" name="모서리가 둥근 직사각형 1048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0" name="모서리가 둥근 직사각형 1049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1" name="모서리가 둥근 직사각형 1050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52" name="모서리가 둥근 직사각형 1051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0" name="그룹 959"/>
              <p:cNvGrpSpPr/>
              <p:nvPr/>
            </p:nvGrpSpPr>
            <p:grpSpPr>
              <a:xfrm>
                <a:off x="5673080" y="3470626"/>
                <a:ext cx="696763" cy="100804"/>
                <a:chOff x="3538538" y="1077915"/>
                <a:chExt cx="696763" cy="100804"/>
              </a:xfrm>
            </p:grpSpPr>
            <p:sp>
              <p:nvSpPr>
                <p:cNvPr id="1040" name="모서리가 둥근 직사각형 1039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42" name="모서리가 둥근 직사각형 1041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43" name="모서리가 둥근 직사각형 1042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45" name="모서리가 둥근 직사각형 1044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47" name="모서리가 둥근 직사각형 1046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1" name="그룹 960"/>
              <p:cNvGrpSpPr/>
              <p:nvPr/>
            </p:nvGrpSpPr>
            <p:grpSpPr>
              <a:xfrm>
                <a:off x="5673578" y="3658072"/>
                <a:ext cx="696763" cy="100804"/>
                <a:chOff x="3538538" y="1077915"/>
                <a:chExt cx="696763" cy="100804"/>
              </a:xfrm>
            </p:grpSpPr>
            <p:sp>
              <p:nvSpPr>
                <p:cNvPr id="1034" name="모서리가 둥근 직사각형 103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5" name="모서리가 둥근 직사각형 103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6" name="모서리가 둥근 직사각형 103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7" name="모서리가 둥근 직사각형 1036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8" name="모서리가 둥근 직사각형 1037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2" name="그룹 961"/>
              <p:cNvGrpSpPr/>
              <p:nvPr/>
            </p:nvGrpSpPr>
            <p:grpSpPr>
              <a:xfrm>
                <a:off x="5673578" y="3843584"/>
                <a:ext cx="696763" cy="100804"/>
                <a:chOff x="3538538" y="1077915"/>
                <a:chExt cx="696763" cy="100804"/>
              </a:xfrm>
            </p:grpSpPr>
            <p:sp>
              <p:nvSpPr>
                <p:cNvPr id="1029" name="모서리가 둥근 직사각형 102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0" name="모서리가 둥근 직사각형 102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1" name="모서리가 둥근 직사각형 103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2" name="모서리가 둥근 직사각형 1031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33" name="모서리가 둥근 직사각형 1032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3" name="그룹 962"/>
              <p:cNvGrpSpPr/>
              <p:nvPr/>
            </p:nvGrpSpPr>
            <p:grpSpPr>
              <a:xfrm>
                <a:off x="5673578" y="4030812"/>
                <a:ext cx="696763" cy="100804"/>
                <a:chOff x="3538538" y="1077915"/>
                <a:chExt cx="696763" cy="100804"/>
              </a:xfrm>
            </p:grpSpPr>
            <p:sp>
              <p:nvSpPr>
                <p:cNvPr id="1024" name="모서리가 둥근 직사각형 102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5" name="모서리가 둥근 직사각형 102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6" name="모서리가 둥근 직사각형 102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7" name="모서리가 둥근 직사각형 1026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8" name="모서리가 둥근 직사각형 1027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4" name="그룹 963"/>
              <p:cNvGrpSpPr/>
              <p:nvPr/>
            </p:nvGrpSpPr>
            <p:grpSpPr>
              <a:xfrm>
                <a:off x="5673578" y="4219502"/>
                <a:ext cx="696763" cy="100804"/>
                <a:chOff x="3538538" y="1077915"/>
                <a:chExt cx="696763" cy="100804"/>
              </a:xfrm>
            </p:grpSpPr>
            <p:sp>
              <p:nvSpPr>
                <p:cNvPr id="1019" name="모서리가 둥근 직사각형 101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0" name="모서리가 둥근 직사각형 101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1" name="모서리가 둥근 직사각형 102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2" name="모서리가 둥근 직사각형 1021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23" name="모서리가 둥근 직사각형 1022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5" name="그룹 964"/>
              <p:cNvGrpSpPr/>
              <p:nvPr/>
            </p:nvGrpSpPr>
            <p:grpSpPr>
              <a:xfrm>
                <a:off x="5673578" y="4406730"/>
                <a:ext cx="696763" cy="100804"/>
                <a:chOff x="3538538" y="1077915"/>
                <a:chExt cx="696763" cy="100804"/>
              </a:xfrm>
            </p:grpSpPr>
            <p:sp>
              <p:nvSpPr>
                <p:cNvPr id="1014" name="모서리가 둥근 직사각형 101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5" name="모서리가 둥근 직사각형 101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6" name="모서리가 둥근 직사각형 101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7" name="모서리가 둥근 직사각형 1016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8" name="모서리가 둥근 직사각형 1017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6" name="그룹 965"/>
              <p:cNvGrpSpPr/>
              <p:nvPr/>
            </p:nvGrpSpPr>
            <p:grpSpPr>
              <a:xfrm>
                <a:off x="5673578" y="4592021"/>
                <a:ext cx="696763" cy="100804"/>
                <a:chOff x="3538538" y="1077915"/>
                <a:chExt cx="696763" cy="100804"/>
              </a:xfrm>
            </p:grpSpPr>
            <p:sp>
              <p:nvSpPr>
                <p:cNvPr id="1009" name="모서리가 둥근 직사각형 100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0" name="모서리가 둥근 직사각형 100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1" name="모서리가 둥근 직사각형 101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2" name="모서리가 둥근 직사각형 1011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13" name="모서리가 둥근 직사각형 1012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7" name="그룹 966"/>
              <p:cNvGrpSpPr/>
              <p:nvPr/>
            </p:nvGrpSpPr>
            <p:grpSpPr>
              <a:xfrm>
                <a:off x="5673578" y="4779691"/>
                <a:ext cx="696763" cy="100804"/>
                <a:chOff x="3538538" y="1077915"/>
                <a:chExt cx="696763" cy="100804"/>
              </a:xfrm>
            </p:grpSpPr>
            <p:sp>
              <p:nvSpPr>
                <p:cNvPr id="1004" name="모서리가 둥근 직사각형 100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5" name="모서리가 둥근 직사각형 100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6" name="모서리가 둥근 직사각형 100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7" name="모서리가 둥근 직사각형 1006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8" name="모서리가 둥근 직사각형 1007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8" name="그룹 967"/>
              <p:cNvGrpSpPr/>
              <p:nvPr/>
            </p:nvGrpSpPr>
            <p:grpSpPr>
              <a:xfrm>
                <a:off x="5673080" y="4970309"/>
                <a:ext cx="696763" cy="100804"/>
                <a:chOff x="3538538" y="1077915"/>
                <a:chExt cx="696763" cy="100804"/>
              </a:xfrm>
            </p:grpSpPr>
            <p:sp>
              <p:nvSpPr>
                <p:cNvPr id="999" name="모서리가 둥근 직사각형 99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0" name="모서리가 둥근 직사각형 99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1" name="모서리가 둥근 직사각형 100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2" name="모서리가 둥근 직사각형 1001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003" name="모서리가 둥근 직사각형 1002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69" name="그룹 968"/>
              <p:cNvGrpSpPr/>
              <p:nvPr/>
            </p:nvGrpSpPr>
            <p:grpSpPr>
              <a:xfrm>
                <a:off x="5673080" y="5155600"/>
                <a:ext cx="696763" cy="100804"/>
                <a:chOff x="3538538" y="1077915"/>
                <a:chExt cx="696763" cy="100804"/>
              </a:xfrm>
            </p:grpSpPr>
            <p:sp>
              <p:nvSpPr>
                <p:cNvPr id="994" name="모서리가 둥근 직사각형 99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5" name="모서리가 둥근 직사각형 99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6" name="모서리가 둥근 직사각형 99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7" name="모서리가 둥근 직사각형 996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8" name="모서리가 둥근 직사각형 997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70" name="그룹 969"/>
              <p:cNvGrpSpPr/>
              <p:nvPr/>
            </p:nvGrpSpPr>
            <p:grpSpPr>
              <a:xfrm>
                <a:off x="5673080" y="5342828"/>
                <a:ext cx="696763" cy="100804"/>
                <a:chOff x="3538538" y="1077915"/>
                <a:chExt cx="696763" cy="100804"/>
              </a:xfrm>
            </p:grpSpPr>
            <p:sp>
              <p:nvSpPr>
                <p:cNvPr id="989" name="모서리가 둥근 직사각형 98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0" name="모서리가 둥근 직사각형 98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1" name="모서리가 둥근 직사각형 99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2" name="모서리가 둥근 직사각형 991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93" name="모서리가 둥근 직사각형 992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71" name="그룹 970"/>
              <p:cNvGrpSpPr/>
              <p:nvPr/>
            </p:nvGrpSpPr>
            <p:grpSpPr>
              <a:xfrm>
                <a:off x="5673080" y="5530277"/>
                <a:ext cx="696763" cy="100804"/>
                <a:chOff x="3538538" y="1077915"/>
                <a:chExt cx="696763" cy="100804"/>
              </a:xfrm>
            </p:grpSpPr>
            <p:sp>
              <p:nvSpPr>
                <p:cNvPr id="984" name="모서리가 둥근 직사각형 98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5" name="모서리가 둥근 직사각형 98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6" name="모서리가 둥근 직사각형 98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7" name="모서리가 둥근 직사각형 986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8" name="모서리가 둥근 직사각형 987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72" name="그룹 971"/>
              <p:cNvGrpSpPr/>
              <p:nvPr/>
            </p:nvGrpSpPr>
            <p:grpSpPr>
              <a:xfrm>
                <a:off x="5673578" y="5717381"/>
                <a:ext cx="696763" cy="100804"/>
                <a:chOff x="3538538" y="1077915"/>
                <a:chExt cx="696763" cy="100804"/>
              </a:xfrm>
            </p:grpSpPr>
            <p:sp>
              <p:nvSpPr>
                <p:cNvPr id="979" name="모서리가 둥근 직사각형 978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0" name="모서리가 둥근 직사각형 979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1" name="모서리가 둥근 직사각형 980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2" name="모서리가 둥근 직사각형 981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83" name="모서리가 둥근 직사각형 982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  <p:grpSp>
            <p:nvGrpSpPr>
              <p:cNvPr id="973" name="그룹 972"/>
              <p:cNvGrpSpPr/>
              <p:nvPr/>
            </p:nvGrpSpPr>
            <p:grpSpPr>
              <a:xfrm>
                <a:off x="5673578" y="5902672"/>
                <a:ext cx="696763" cy="100804"/>
                <a:chOff x="3538538" y="1077915"/>
                <a:chExt cx="696763" cy="100804"/>
              </a:xfrm>
            </p:grpSpPr>
            <p:sp>
              <p:nvSpPr>
                <p:cNvPr id="974" name="모서리가 둥근 직사각형 973"/>
                <p:cNvSpPr/>
                <p:nvPr/>
              </p:nvSpPr>
              <p:spPr>
                <a:xfrm>
                  <a:off x="3538538" y="1081311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1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5" name="모서리가 둥근 직사각형 974"/>
                <p:cNvSpPr/>
                <p:nvPr/>
              </p:nvSpPr>
              <p:spPr>
                <a:xfrm>
                  <a:off x="3700464" y="1080292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2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6" name="모서리가 둥근 직사각형 975"/>
                <p:cNvSpPr/>
                <p:nvPr/>
              </p:nvSpPr>
              <p:spPr>
                <a:xfrm>
                  <a:off x="3857624" y="1078927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3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7" name="모서리가 둥근 직사각형 976"/>
                <p:cNvSpPr/>
                <p:nvPr/>
              </p:nvSpPr>
              <p:spPr>
                <a:xfrm>
                  <a:off x="4017167" y="1077915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4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978" name="모서리가 둥근 직사각형 977"/>
                <p:cNvSpPr/>
                <p:nvPr/>
              </p:nvSpPr>
              <p:spPr>
                <a:xfrm>
                  <a:off x="4175770" y="1078349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5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</p:grpSp>
        </p:grpSp>
        <p:sp>
          <p:nvSpPr>
            <p:cNvPr id="831" name="TextBox 830"/>
            <p:cNvSpPr txBox="1"/>
            <p:nvPr/>
          </p:nvSpPr>
          <p:spPr>
            <a:xfrm>
              <a:off x="2952016" y="1471232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2" name="TextBox 831"/>
            <p:cNvSpPr txBox="1"/>
            <p:nvPr/>
          </p:nvSpPr>
          <p:spPr>
            <a:xfrm>
              <a:off x="2936776" y="2414956"/>
              <a:ext cx="319318" cy="10059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868" name="TextBox 867"/>
            <p:cNvSpPr txBox="1"/>
            <p:nvPr/>
          </p:nvSpPr>
          <p:spPr>
            <a:xfrm>
              <a:off x="2936776" y="3351060"/>
              <a:ext cx="319318" cy="1162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  <a:p>
              <a:endPara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12" name="직선 연결선 911"/>
            <p:cNvCxnSpPr/>
            <p:nvPr/>
          </p:nvCxnSpPr>
          <p:spPr>
            <a:xfrm>
              <a:off x="2936776" y="4331763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14" name="TextBox 913"/>
            <p:cNvSpPr txBox="1"/>
            <p:nvPr/>
          </p:nvSpPr>
          <p:spPr>
            <a:xfrm>
              <a:off x="2936776" y="4287164"/>
              <a:ext cx="319318" cy="19417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  <a:p>
              <a:pPr>
                <a:lnSpc>
                  <a:spcPct val="139000"/>
                </a:lnSpc>
              </a:pPr>
              <a:r>
                <a:rPr lang="en-US" altLang="ko-KR" sz="875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</p:txBody>
        </p:sp>
        <p:cxnSp>
          <p:nvCxnSpPr>
            <p:cNvPr id="918" name="직선 연결선 917"/>
            <p:cNvCxnSpPr/>
            <p:nvPr/>
          </p:nvCxnSpPr>
          <p:spPr>
            <a:xfrm>
              <a:off x="2936776" y="5260247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1" name="직사각형 520">
            <a:extLst>
              <a:ext uri="{FF2B5EF4-FFF2-40B4-BE49-F238E27FC236}">
                <a16:creationId xmlns:a16="http://schemas.microsoft.com/office/drawing/2014/main" id="{D7E7CF2E-AEBE-4859-9C0D-D1EC2CD65794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5" name="모서리가 둥근 직사각형 714">
            <a:extLst>
              <a:ext uri="{FF2B5EF4-FFF2-40B4-BE49-F238E27FC236}">
                <a16:creationId xmlns:a16="http://schemas.microsoft.com/office/drawing/2014/main" id="{267CB6AB-A311-45B9-8B42-222763815659}"/>
              </a:ext>
            </a:extLst>
          </p:cNvPr>
          <p:cNvSpPr/>
          <p:nvPr/>
        </p:nvSpPr>
        <p:spPr>
          <a:xfrm>
            <a:off x="983661" y="524562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6" name="TextBox 545">
            <a:extLst>
              <a:ext uri="{FF2B5EF4-FFF2-40B4-BE49-F238E27FC236}">
                <a16:creationId xmlns:a16="http://schemas.microsoft.com/office/drawing/2014/main" id="{0977AFF3-9900-4E2C-B28C-11C513C1FA14}"/>
              </a:ext>
            </a:extLst>
          </p:cNvPr>
          <p:cNvSpPr txBox="1"/>
          <p:nvPr/>
        </p:nvSpPr>
        <p:spPr>
          <a:xfrm>
            <a:off x="905963" y="498026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547" name="직선 연결선 546">
            <a:extLst>
              <a:ext uri="{FF2B5EF4-FFF2-40B4-BE49-F238E27FC236}">
                <a16:creationId xmlns:a16="http://schemas.microsoft.com/office/drawing/2014/main" id="{26E400D2-FD34-435B-958A-94FD70883C03}"/>
              </a:ext>
            </a:extLst>
          </p:cNvPr>
          <p:cNvCxnSpPr/>
          <p:nvPr/>
        </p:nvCxnSpPr>
        <p:spPr>
          <a:xfrm>
            <a:off x="983661" y="75963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8" name="직선 연결선 547">
            <a:extLst>
              <a:ext uri="{FF2B5EF4-FFF2-40B4-BE49-F238E27FC236}">
                <a16:creationId xmlns:a16="http://schemas.microsoft.com/office/drawing/2014/main" id="{3DC24C3D-BEB9-4E70-91C6-F9CA45DB79C1}"/>
              </a:ext>
            </a:extLst>
          </p:cNvPr>
          <p:cNvCxnSpPr/>
          <p:nvPr/>
        </p:nvCxnSpPr>
        <p:spPr>
          <a:xfrm>
            <a:off x="1390969" y="524562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9" name="직선 연결선 548">
            <a:extLst>
              <a:ext uri="{FF2B5EF4-FFF2-40B4-BE49-F238E27FC236}">
                <a16:creationId xmlns:a16="http://schemas.microsoft.com/office/drawing/2014/main" id="{BA0B3ACE-D233-4BF2-8712-C68134DC4717}"/>
              </a:ext>
            </a:extLst>
          </p:cNvPr>
          <p:cNvCxnSpPr/>
          <p:nvPr/>
        </p:nvCxnSpPr>
        <p:spPr>
          <a:xfrm>
            <a:off x="977971" y="950260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0" name="TextBox 549">
            <a:extLst>
              <a:ext uri="{FF2B5EF4-FFF2-40B4-BE49-F238E27FC236}">
                <a16:creationId xmlns:a16="http://schemas.microsoft.com/office/drawing/2014/main" id="{77B18757-2BF3-4A27-9DE3-0E40069BC63B}"/>
              </a:ext>
            </a:extLst>
          </p:cNvPr>
          <p:cNvSpPr txBox="1"/>
          <p:nvPr/>
        </p:nvSpPr>
        <p:spPr>
          <a:xfrm>
            <a:off x="1208584" y="721536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551" name="직선 연결선 550">
            <a:extLst>
              <a:ext uri="{FF2B5EF4-FFF2-40B4-BE49-F238E27FC236}">
                <a16:creationId xmlns:a16="http://schemas.microsoft.com/office/drawing/2014/main" id="{613FDFD0-228E-4842-A219-43B174822775}"/>
              </a:ext>
            </a:extLst>
          </p:cNvPr>
          <p:cNvCxnSpPr/>
          <p:nvPr/>
        </p:nvCxnSpPr>
        <p:spPr>
          <a:xfrm>
            <a:off x="977971" y="121073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2" name="직선 연결선 551">
            <a:extLst>
              <a:ext uri="{FF2B5EF4-FFF2-40B4-BE49-F238E27FC236}">
                <a16:creationId xmlns:a16="http://schemas.microsoft.com/office/drawing/2014/main" id="{9833E14A-80EC-4F56-89E3-2BB696CF9466}"/>
              </a:ext>
            </a:extLst>
          </p:cNvPr>
          <p:cNvCxnSpPr/>
          <p:nvPr/>
        </p:nvCxnSpPr>
        <p:spPr>
          <a:xfrm>
            <a:off x="980129" y="124883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" name="직선 연결선 552">
            <a:extLst>
              <a:ext uri="{FF2B5EF4-FFF2-40B4-BE49-F238E27FC236}">
                <a16:creationId xmlns:a16="http://schemas.microsoft.com/office/drawing/2014/main" id="{20B3B139-B5A8-4DC6-979B-77B0C7F54E5A}"/>
              </a:ext>
            </a:extLst>
          </p:cNvPr>
          <p:cNvCxnSpPr/>
          <p:nvPr/>
        </p:nvCxnSpPr>
        <p:spPr>
          <a:xfrm>
            <a:off x="1136061" y="9564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4" name="직선 연결선 553">
            <a:extLst>
              <a:ext uri="{FF2B5EF4-FFF2-40B4-BE49-F238E27FC236}">
                <a16:creationId xmlns:a16="http://schemas.microsoft.com/office/drawing/2014/main" id="{6F7F5EED-309D-4679-BE75-44B2B5CB82D5}"/>
              </a:ext>
            </a:extLst>
          </p:cNvPr>
          <p:cNvCxnSpPr/>
          <p:nvPr/>
        </p:nvCxnSpPr>
        <p:spPr>
          <a:xfrm>
            <a:off x="1287211" y="95457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5" name="직선 연결선 554">
            <a:extLst>
              <a:ext uri="{FF2B5EF4-FFF2-40B4-BE49-F238E27FC236}">
                <a16:creationId xmlns:a16="http://schemas.microsoft.com/office/drawing/2014/main" id="{AD956335-A82B-4607-BE61-D6A24EC37FC0}"/>
              </a:ext>
            </a:extLst>
          </p:cNvPr>
          <p:cNvCxnSpPr/>
          <p:nvPr/>
        </p:nvCxnSpPr>
        <p:spPr>
          <a:xfrm>
            <a:off x="1453809" y="95241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6" name="직선 연결선 555">
            <a:extLst>
              <a:ext uri="{FF2B5EF4-FFF2-40B4-BE49-F238E27FC236}">
                <a16:creationId xmlns:a16="http://schemas.microsoft.com/office/drawing/2014/main" id="{F7115BA6-73F4-498F-8DB6-D64D229EE4EE}"/>
              </a:ext>
            </a:extLst>
          </p:cNvPr>
          <p:cNvCxnSpPr/>
          <p:nvPr/>
        </p:nvCxnSpPr>
        <p:spPr>
          <a:xfrm>
            <a:off x="1611185" y="95241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7" name="직선 연결선 556">
            <a:extLst>
              <a:ext uri="{FF2B5EF4-FFF2-40B4-BE49-F238E27FC236}">
                <a16:creationId xmlns:a16="http://schemas.microsoft.com/office/drawing/2014/main" id="{21E865FF-E1E0-46F5-9012-7E9466F86E64}"/>
              </a:ext>
            </a:extLst>
          </p:cNvPr>
          <p:cNvCxnSpPr/>
          <p:nvPr/>
        </p:nvCxnSpPr>
        <p:spPr>
          <a:xfrm>
            <a:off x="1773591" y="95445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8" name="직선 연결선 557">
            <a:extLst>
              <a:ext uri="{FF2B5EF4-FFF2-40B4-BE49-F238E27FC236}">
                <a16:creationId xmlns:a16="http://schemas.microsoft.com/office/drawing/2014/main" id="{A0DB65E9-A49B-4C5A-BAC9-07E52FDD228D}"/>
              </a:ext>
            </a:extLst>
          </p:cNvPr>
          <p:cNvCxnSpPr/>
          <p:nvPr/>
        </p:nvCxnSpPr>
        <p:spPr>
          <a:xfrm>
            <a:off x="1932465" y="95026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직선 연결선 558">
            <a:extLst>
              <a:ext uri="{FF2B5EF4-FFF2-40B4-BE49-F238E27FC236}">
                <a16:creationId xmlns:a16="http://schemas.microsoft.com/office/drawing/2014/main" id="{E3BA3F6F-FDE2-43E7-88A6-4A69D23F3C90}"/>
              </a:ext>
            </a:extLst>
          </p:cNvPr>
          <p:cNvCxnSpPr/>
          <p:nvPr/>
        </p:nvCxnSpPr>
        <p:spPr>
          <a:xfrm>
            <a:off x="2089181" y="9566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직선 연결선 559">
            <a:extLst>
              <a:ext uri="{FF2B5EF4-FFF2-40B4-BE49-F238E27FC236}">
                <a16:creationId xmlns:a16="http://schemas.microsoft.com/office/drawing/2014/main" id="{DA4592E0-BA80-4209-99CB-78DF1A791361}"/>
              </a:ext>
            </a:extLst>
          </p:cNvPr>
          <p:cNvCxnSpPr/>
          <p:nvPr/>
        </p:nvCxnSpPr>
        <p:spPr>
          <a:xfrm>
            <a:off x="2252247" y="9587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직선 연결선 560">
            <a:extLst>
              <a:ext uri="{FF2B5EF4-FFF2-40B4-BE49-F238E27FC236}">
                <a16:creationId xmlns:a16="http://schemas.microsoft.com/office/drawing/2014/main" id="{DC2CC9F4-FFD9-472C-B538-1856E90C7F3C}"/>
              </a:ext>
            </a:extLst>
          </p:cNvPr>
          <p:cNvCxnSpPr/>
          <p:nvPr/>
        </p:nvCxnSpPr>
        <p:spPr>
          <a:xfrm>
            <a:off x="1648928" y="1078401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직선 연결선 561">
            <a:extLst>
              <a:ext uri="{FF2B5EF4-FFF2-40B4-BE49-F238E27FC236}">
                <a16:creationId xmlns:a16="http://schemas.microsoft.com/office/drawing/2014/main" id="{2DEC7D28-FA2B-4EC3-818E-C5E615C34F11}"/>
              </a:ext>
            </a:extLst>
          </p:cNvPr>
          <p:cNvCxnSpPr/>
          <p:nvPr/>
        </p:nvCxnSpPr>
        <p:spPr>
          <a:xfrm>
            <a:off x="1649858" y="2531260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모서리가 둥근 직사각형 832">
            <a:extLst>
              <a:ext uri="{FF2B5EF4-FFF2-40B4-BE49-F238E27FC236}">
                <a16:creationId xmlns:a16="http://schemas.microsoft.com/office/drawing/2014/main" id="{A8CEB5EA-2C3A-445C-B229-E661DE5240A2}"/>
              </a:ext>
            </a:extLst>
          </p:cNvPr>
          <p:cNvSpPr/>
          <p:nvPr/>
        </p:nvSpPr>
        <p:spPr>
          <a:xfrm>
            <a:off x="1025744" y="13023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4" name="모서리가 둥근 직사각형 833">
            <a:extLst>
              <a:ext uri="{FF2B5EF4-FFF2-40B4-BE49-F238E27FC236}">
                <a16:creationId xmlns:a16="http://schemas.microsoft.com/office/drawing/2014/main" id="{B88BF3EF-255A-420A-9D3E-3D8B0C8E239C}"/>
              </a:ext>
            </a:extLst>
          </p:cNvPr>
          <p:cNvSpPr/>
          <p:nvPr/>
        </p:nvSpPr>
        <p:spPr>
          <a:xfrm>
            <a:off x="1187670" y="13013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5" name="모서리가 둥근 직사각형 834">
            <a:extLst>
              <a:ext uri="{FF2B5EF4-FFF2-40B4-BE49-F238E27FC236}">
                <a16:creationId xmlns:a16="http://schemas.microsoft.com/office/drawing/2014/main" id="{80B8D7D6-721C-4FF2-82E1-B0080EE4DD83}"/>
              </a:ext>
            </a:extLst>
          </p:cNvPr>
          <p:cNvSpPr/>
          <p:nvPr/>
        </p:nvSpPr>
        <p:spPr>
          <a:xfrm>
            <a:off x="1344830" y="12999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66" name="그룹 565">
            <a:extLst>
              <a:ext uri="{FF2B5EF4-FFF2-40B4-BE49-F238E27FC236}">
                <a16:creationId xmlns:a16="http://schemas.microsoft.com/office/drawing/2014/main" id="{AB1C996C-5BB3-4925-B280-238C1882F1D6}"/>
              </a:ext>
            </a:extLst>
          </p:cNvPr>
          <p:cNvGrpSpPr/>
          <p:nvPr/>
        </p:nvGrpSpPr>
        <p:grpSpPr>
          <a:xfrm>
            <a:off x="1025446" y="1562834"/>
            <a:ext cx="378617" cy="99792"/>
            <a:chOff x="3538538" y="1078927"/>
            <a:chExt cx="378617" cy="99792"/>
          </a:xfrm>
        </p:grpSpPr>
        <p:sp>
          <p:nvSpPr>
            <p:cNvPr id="567" name="모서리가 둥근 직사각형 836">
              <a:extLst>
                <a:ext uri="{FF2B5EF4-FFF2-40B4-BE49-F238E27FC236}">
                  <a16:creationId xmlns:a16="http://schemas.microsoft.com/office/drawing/2014/main" id="{D5AA6170-94CF-4D2F-B6BF-31A5F14CC58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837">
              <a:extLst>
                <a:ext uri="{FF2B5EF4-FFF2-40B4-BE49-F238E27FC236}">
                  <a16:creationId xmlns:a16="http://schemas.microsoft.com/office/drawing/2014/main" id="{2E4B84C2-772D-4DEE-B468-61F8EFA31AE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838">
              <a:extLst>
                <a:ext uri="{FF2B5EF4-FFF2-40B4-BE49-F238E27FC236}">
                  <a16:creationId xmlns:a16="http://schemas.microsoft.com/office/drawing/2014/main" id="{AC7D93ED-EA7B-403D-B76E-BDAEED0EE41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0" name="그룹 569">
            <a:extLst>
              <a:ext uri="{FF2B5EF4-FFF2-40B4-BE49-F238E27FC236}">
                <a16:creationId xmlns:a16="http://schemas.microsoft.com/office/drawing/2014/main" id="{9506B2B4-E5AB-482B-9E7D-045A5B631E0C}"/>
              </a:ext>
            </a:extLst>
          </p:cNvPr>
          <p:cNvGrpSpPr/>
          <p:nvPr/>
        </p:nvGrpSpPr>
        <p:grpSpPr>
          <a:xfrm>
            <a:off x="1029713" y="1833855"/>
            <a:ext cx="378617" cy="99792"/>
            <a:chOff x="3538538" y="1087316"/>
            <a:chExt cx="378617" cy="99792"/>
          </a:xfrm>
        </p:grpSpPr>
        <p:sp>
          <p:nvSpPr>
            <p:cNvPr id="571" name="모서리가 둥근 직사각형 840">
              <a:extLst>
                <a:ext uri="{FF2B5EF4-FFF2-40B4-BE49-F238E27FC236}">
                  <a16:creationId xmlns:a16="http://schemas.microsoft.com/office/drawing/2014/main" id="{2019C5C5-B60E-4FBE-91A2-053B0D0BDCBB}"/>
                </a:ext>
              </a:extLst>
            </p:cNvPr>
            <p:cNvSpPr/>
            <p:nvPr/>
          </p:nvSpPr>
          <p:spPr>
            <a:xfrm>
              <a:off x="3538538" y="108970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841">
              <a:extLst>
                <a:ext uri="{FF2B5EF4-FFF2-40B4-BE49-F238E27FC236}">
                  <a16:creationId xmlns:a16="http://schemas.microsoft.com/office/drawing/2014/main" id="{23A61348-3760-4A20-BDB9-D102EB6D8C41}"/>
                </a:ext>
              </a:extLst>
            </p:cNvPr>
            <p:cNvSpPr/>
            <p:nvPr/>
          </p:nvSpPr>
          <p:spPr>
            <a:xfrm>
              <a:off x="3700464" y="108868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842">
              <a:extLst>
                <a:ext uri="{FF2B5EF4-FFF2-40B4-BE49-F238E27FC236}">
                  <a16:creationId xmlns:a16="http://schemas.microsoft.com/office/drawing/2014/main" id="{8CA2BD63-EFD1-4E1C-9947-8E68FB39C5C5}"/>
                </a:ext>
              </a:extLst>
            </p:cNvPr>
            <p:cNvSpPr/>
            <p:nvPr/>
          </p:nvSpPr>
          <p:spPr>
            <a:xfrm>
              <a:off x="3857624" y="10873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>
            <a:extLst>
              <a:ext uri="{FF2B5EF4-FFF2-40B4-BE49-F238E27FC236}">
                <a16:creationId xmlns:a16="http://schemas.microsoft.com/office/drawing/2014/main" id="{D629D704-AEB3-4A41-B97D-4BDBA24DCA32}"/>
              </a:ext>
            </a:extLst>
          </p:cNvPr>
          <p:cNvGrpSpPr/>
          <p:nvPr/>
        </p:nvGrpSpPr>
        <p:grpSpPr>
          <a:xfrm>
            <a:off x="1021254" y="2107034"/>
            <a:ext cx="378617" cy="99792"/>
            <a:chOff x="3538538" y="1078927"/>
            <a:chExt cx="378617" cy="99792"/>
          </a:xfrm>
        </p:grpSpPr>
        <p:sp>
          <p:nvSpPr>
            <p:cNvPr id="575" name="모서리가 둥근 직사각형 844">
              <a:extLst>
                <a:ext uri="{FF2B5EF4-FFF2-40B4-BE49-F238E27FC236}">
                  <a16:creationId xmlns:a16="http://schemas.microsoft.com/office/drawing/2014/main" id="{ADE6A05D-4C44-4CB8-A72C-A11F74061C2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845">
              <a:extLst>
                <a:ext uri="{FF2B5EF4-FFF2-40B4-BE49-F238E27FC236}">
                  <a16:creationId xmlns:a16="http://schemas.microsoft.com/office/drawing/2014/main" id="{91D5444F-670D-4760-A007-10BC11D4CDF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846">
              <a:extLst>
                <a:ext uri="{FF2B5EF4-FFF2-40B4-BE49-F238E27FC236}">
                  <a16:creationId xmlns:a16="http://schemas.microsoft.com/office/drawing/2014/main" id="{CAB4DA87-F393-4BD0-9B7B-A603F4A2485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8" name="그룹 577">
            <a:extLst>
              <a:ext uri="{FF2B5EF4-FFF2-40B4-BE49-F238E27FC236}">
                <a16:creationId xmlns:a16="http://schemas.microsoft.com/office/drawing/2014/main" id="{DA24AA57-09D7-448A-9197-8680B0607EFA}"/>
              </a:ext>
            </a:extLst>
          </p:cNvPr>
          <p:cNvGrpSpPr/>
          <p:nvPr/>
        </p:nvGrpSpPr>
        <p:grpSpPr>
          <a:xfrm>
            <a:off x="1025446" y="2354922"/>
            <a:ext cx="378617" cy="99792"/>
            <a:chOff x="3538538" y="1078927"/>
            <a:chExt cx="378617" cy="99792"/>
          </a:xfrm>
        </p:grpSpPr>
        <p:sp>
          <p:nvSpPr>
            <p:cNvPr id="579" name="모서리가 둥근 직사각형 848">
              <a:extLst>
                <a:ext uri="{FF2B5EF4-FFF2-40B4-BE49-F238E27FC236}">
                  <a16:creationId xmlns:a16="http://schemas.microsoft.com/office/drawing/2014/main" id="{72DEC287-359E-4020-BDD7-10E2A7A4744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849">
              <a:extLst>
                <a:ext uri="{FF2B5EF4-FFF2-40B4-BE49-F238E27FC236}">
                  <a16:creationId xmlns:a16="http://schemas.microsoft.com/office/drawing/2014/main" id="{00589852-ECE7-4564-AEC9-1CA392032B1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850">
              <a:extLst>
                <a:ext uri="{FF2B5EF4-FFF2-40B4-BE49-F238E27FC236}">
                  <a16:creationId xmlns:a16="http://schemas.microsoft.com/office/drawing/2014/main" id="{3EE2DA09-8030-4C75-A76F-6DB1D4F5CB6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2" name="그룹 581">
            <a:extLst>
              <a:ext uri="{FF2B5EF4-FFF2-40B4-BE49-F238E27FC236}">
                <a16:creationId xmlns:a16="http://schemas.microsoft.com/office/drawing/2014/main" id="{12F63B62-B8BB-4447-985E-1A8C7281384D}"/>
              </a:ext>
            </a:extLst>
          </p:cNvPr>
          <p:cNvGrpSpPr/>
          <p:nvPr/>
        </p:nvGrpSpPr>
        <p:grpSpPr>
          <a:xfrm>
            <a:off x="1027604" y="2632532"/>
            <a:ext cx="378617" cy="99792"/>
            <a:chOff x="3538538" y="1078927"/>
            <a:chExt cx="378617" cy="99792"/>
          </a:xfrm>
        </p:grpSpPr>
        <p:sp>
          <p:nvSpPr>
            <p:cNvPr id="583" name="모서리가 둥근 직사각형 852">
              <a:extLst>
                <a:ext uri="{FF2B5EF4-FFF2-40B4-BE49-F238E27FC236}">
                  <a16:creationId xmlns:a16="http://schemas.microsoft.com/office/drawing/2014/main" id="{5206F85A-2447-4C58-83DA-E3AF5238792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853">
              <a:extLst>
                <a:ext uri="{FF2B5EF4-FFF2-40B4-BE49-F238E27FC236}">
                  <a16:creationId xmlns:a16="http://schemas.microsoft.com/office/drawing/2014/main" id="{577DF0C6-27DF-48EC-8060-BA5995B1FFD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5" name="모서리가 둥근 직사각형 854">
              <a:extLst>
                <a:ext uri="{FF2B5EF4-FFF2-40B4-BE49-F238E27FC236}">
                  <a16:creationId xmlns:a16="http://schemas.microsoft.com/office/drawing/2014/main" id="{5E95C172-115B-4730-B123-D4F537F8AB9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6" name="그룹 585">
            <a:extLst>
              <a:ext uri="{FF2B5EF4-FFF2-40B4-BE49-F238E27FC236}">
                <a16:creationId xmlns:a16="http://schemas.microsoft.com/office/drawing/2014/main" id="{6B93E715-E7DD-4185-B942-A547F2E3103C}"/>
              </a:ext>
            </a:extLst>
          </p:cNvPr>
          <p:cNvGrpSpPr/>
          <p:nvPr/>
        </p:nvGrpSpPr>
        <p:grpSpPr>
          <a:xfrm>
            <a:off x="1027604" y="2897879"/>
            <a:ext cx="378617" cy="99792"/>
            <a:chOff x="3538538" y="1078927"/>
            <a:chExt cx="378617" cy="99792"/>
          </a:xfrm>
        </p:grpSpPr>
        <p:sp>
          <p:nvSpPr>
            <p:cNvPr id="587" name="모서리가 둥근 직사각형 856">
              <a:extLst>
                <a:ext uri="{FF2B5EF4-FFF2-40B4-BE49-F238E27FC236}">
                  <a16:creationId xmlns:a16="http://schemas.microsoft.com/office/drawing/2014/main" id="{6C2A899B-C3E7-4965-B51A-95BCCC93CD2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857">
              <a:extLst>
                <a:ext uri="{FF2B5EF4-FFF2-40B4-BE49-F238E27FC236}">
                  <a16:creationId xmlns:a16="http://schemas.microsoft.com/office/drawing/2014/main" id="{E8F856CE-2FD7-4BFC-BCDC-85C6E6398AE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858">
              <a:extLst>
                <a:ext uri="{FF2B5EF4-FFF2-40B4-BE49-F238E27FC236}">
                  <a16:creationId xmlns:a16="http://schemas.microsoft.com/office/drawing/2014/main" id="{2272EE1F-C072-4CC2-AA32-657ACCB1D8F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0" name="그룹 589">
            <a:extLst>
              <a:ext uri="{FF2B5EF4-FFF2-40B4-BE49-F238E27FC236}">
                <a16:creationId xmlns:a16="http://schemas.microsoft.com/office/drawing/2014/main" id="{A1F01DC6-44B5-40C9-B057-CC4BCD14D594}"/>
              </a:ext>
            </a:extLst>
          </p:cNvPr>
          <p:cNvGrpSpPr/>
          <p:nvPr/>
        </p:nvGrpSpPr>
        <p:grpSpPr>
          <a:xfrm>
            <a:off x="1025446" y="3161749"/>
            <a:ext cx="378617" cy="99792"/>
            <a:chOff x="3538538" y="1078927"/>
            <a:chExt cx="378617" cy="99792"/>
          </a:xfrm>
        </p:grpSpPr>
        <p:sp>
          <p:nvSpPr>
            <p:cNvPr id="591" name="모서리가 둥근 직사각형 860">
              <a:extLst>
                <a:ext uri="{FF2B5EF4-FFF2-40B4-BE49-F238E27FC236}">
                  <a16:creationId xmlns:a16="http://schemas.microsoft.com/office/drawing/2014/main" id="{B4458E59-8CD0-4113-82CE-7D426503CB2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861">
              <a:extLst>
                <a:ext uri="{FF2B5EF4-FFF2-40B4-BE49-F238E27FC236}">
                  <a16:creationId xmlns:a16="http://schemas.microsoft.com/office/drawing/2014/main" id="{47BFA2A7-4891-4701-9A36-EA0C3F24E12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862">
              <a:extLst>
                <a:ext uri="{FF2B5EF4-FFF2-40B4-BE49-F238E27FC236}">
                  <a16:creationId xmlns:a16="http://schemas.microsoft.com/office/drawing/2014/main" id="{2BF9FFF8-DE04-418C-9965-C62D377B8A3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94" name="모서리가 둥근 직사각형 864">
            <a:extLst>
              <a:ext uri="{FF2B5EF4-FFF2-40B4-BE49-F238E27FC236}">
                <a16:creationId xmlns:a16="http://schemas.microsoft.com/office/drawing/2014/main" id="{705726CF-FAB6-4EC6-9F82-8C48B55460EE}"/>
              </a:ext>
            </a:extLst>
          </p:cNvPr>
          <p:cNvSpPr/>
          <p:nvPr/>
        </p:nvSpPr>
        <p:spPr>
          <a:xfrm>
            <a:off x="1025446" y="34267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5" name="모서리가 둥근 직사각형 865">
            <a:extLst>
              <a:ext uri="{FF2B5EF4-FFF2-40B4-BE49-F238E27FC236}">
                <a16:creationId xmlns:a16="http://schemas.microsoft.com/office/drawing/2014/main" id="{8337098C-C5F1-4683-920D-617B97CE7ECD}"/>
              </a:ext>
            </a:extLst>
          </p:cNvPr>
          <p:cNvSpPr/>
          <p:nvPr/>
        </p:nvSpPr>
        <p:spPr>
          <a:xfrm>
            <a:off x="1187372" y="34259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6" name="모서리가 둥근 직사각형 866">
            <a:extLst>
              <a:ext uri="{FF2B5EF4-FFF2-40B4-BE49-F238E27FC236}">
                <a16:creationId xmlns:a16="http://schemas.microsoft.com/office/drawing/2014/main" id="{EE34256B-9BC8-463F-A136-A32A193E2329}"/>
              </a:ext>
            </a:extLst>
          </p:cNvPr>
          <p:cNvSpPr/>
          <p:nvPr/>
        </p:nvSpPr>
        <p:spPr>
          <a:xfrm>
            <a:off x="1344532" y="34246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97" name="그룹 596">
            <a:extLst>
              <a:ext uri="{FF2B5EF4-FFF2-40B4-BE49-F238E27FC236}">
                <a16:creationId xmlns:a16="http://schemas.microsoft.com/office/drawing/2014/main" id="{00CB4A03-A18B-4B1D-872D-E8C0C0E8EEA4}"/>
              </a:ext>
            </a:extLst>
          </p:cNvPr>
          <p:cNvGrpSpPr/>
          <p:nvPr/>
        </p:nvGrpSpPr>
        <p:grpSpPr>
          <a:xfrm>
            <a:off x="1021401" y="3684745"/>
            <a:ext cx="378617" cy="99792"/>
            <a:chOff x="3538538" y="1078927"/>
            <a:chExt cx="378617" cy="99792"/>
          </a:xfrm>
        </p:grpSpPr>
        <p:sp>
          <p:nvSpPr>
            <p:cNvPr id="598" name="모서리가 둥근 직사각형 869">
              <a:extLst>
                <a:ext uri="{FF2B5EF4-FFF2-40B4-BE49-F238E27FC236}">
                  <a16:creationId xmlns:a16="http://schemas.microsoft.com/office/drawing/2014/main" id="{6ACA4878-4856-4AEF-8AAF-42F07A0650B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870">
              <a:extLst>
                <a:ext uri="{FF2B5EF4-FFF2-40B4-BE49-F238E27FC236}">
                  <a16:creationId xmlns:a16="http://schemas.microsoft.com/office/drawing/2014/main" id="{6CA12374-7580-411B-9822-348CC492BD2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871">
              <a:extLst>
                <a:ext uri="{FF2B5EF4-FFF2-40B4-BE49-F238E27FC236}">
                  <a16:creationId xmlns:a16="http://schemas.microsoft.com/office/drawing/2014/main" id="{BF4A54DB-C0BD-4AC7-B0DC-1F213271FFCB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01" name="모서리가 둥근 직사각형 872">
            <a:extLst>
              <a:ext uri="{FF2B5EF4-FFF2-40B4-BE49-F238E27FC236}">
                <a16:creationId xmlns:a16="http://schemas.microsoft.com/office/drawing/2014/main" id="{1BD2D4FB-CAAB-4647-8DD9-CBC3BDEEDF74}"/>
              </a:ext>
            </a:extLst>
          </p:cNvPr>
          <p:cNvSpPr/>
          <p:nvPr/>
        </p:nvSpPr>
        <p:spPr>
          <a:xfrm>
            <a:off x="1978777" y="12979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2" name="모서리가 둥근 직사각형 873">
            <a:extLst>
              <a:ext uri="{FF2B5EF4-FFF2-40B4-BE49-F238E27FC236}">
                <a16:creationId xmlns:a16="http://schemas.microsoft.com/office/drawing/2014/main" id="{24A9B7E4-C613-4100-9212-C76AB8794E80}"/>
              </a:ext>
            </a:extLst>
          </p:cNvPr>
          <p:cNvSpPr/>
          <p:nvPr/>
        </p:nvSpPr>
        <p:spPr>
          <a:xfrm>
            <a:off x="2140703" y="12969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3" name="모서리가 둥근 직사각형 874">
            <a:extLst>
              <a:ext uri="{FF2B5EF4-FFF2-40B4-BE49-F238E27FC236}">
                <a16:creationId xmlns:a16="http://schemas.microsoft.com/office/drawing/2014/main" id="{5B966DC9-C234-4A51-8DE9-D9F7B435B365}"/>
              </a:ext>
            </a:extLst>
          </p:cNvPr>
          <p:cNvSpPr/>
          <p:nvPr/>
        </p:nvSpPr>
        <p:spPr>
          <a:xfrm>
            <a:off x="2297863" y="12956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D94D15D4-19F2-479F-A721-73A944CEC00B}"/>
              </a:ext>
            </a:extLst>
          </p:cNvPr>
          <p:cNvGrpSpPr/>
          <p:nvPr/>
        </p:nvGrpSpPr>
        <p:grpSpPr>
          <a:xfrm>
            <a:off x="1978479" y="1558459"/>
            <a:ext cx="378617" cy="99792"/>
            <a:chOff x="3538538" y="1078927"/>
            <a:chExt cx="378617" cy="99792"/>
          </a:xfrm>
        </p:grpSpPr>
        <p:sp>
          <p:nvSpPr>
            <p:cNvPr id="605" name="모서리가 둥근 직사각형 876">
              <a:extLst>
                <a:ext uri="{FF2B5EF4-FFF2-40B4-BE49-F238E27FC236}">
                  <a16:creationId xmlns:a16="http://schemas.microsoft.com/office/drawing/2014/main" id="{F55F4F57-B6C2-4AA4-A6E5-6CD98A7557B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877">
              <a:extLst>
                <a:ext uri="{FF2B5EF4-FFF2-40B4-BE49-F238E27FC236}">
                  <a16:creationId xmlns:a16="http://schemas.microsoft.com/office/drawing/2014/main" id="{7488D274-630B-4CE2-9E48-E9B81C7DAE2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7" name="모서리가 둥근 직사각형 878">
              <a:extLst>
                <a:ext uri="{FF2B5EF4-FFF2-40B4-BE49-F238E27FC236}">
                  <a16:creationId xmlns:a16="http://schemas.microsoft.com/office/drawing/2014/main" id="{C923B24F-53F5-4158-B9CE-38ACB532DF7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8" name="그룹 607">
            <a:extLst>
              <a:ext uri="{FF2B5EF4-FFF2-40B4-BE49-F238E27FC236}">
                <a16:creationId xmlns:a16="http://schemas.microsoft.com/office/drawing/2014/main" id="{5B8FCAD4-D0C7-4D16-9373-3940527FAFCB}"/>
              </a:ext>
            </a:extLst>
          </p:cNvPr>
          <p:cNvGrpSpPr/>
          <p:nvPr/>
        </p:nvGrpSpPr>
        <p:grpSpPr>
          <a:xfrm>
            <a:off x="1982746" y="1838108"/>
            <a:ext cx="378617" cy="99792"/>
            <a:chOff x="3538538" y="1078927"/>
            <a:chExt cx="378617" cy="99792"/>
          </a:xfrm>
        </p:grpSpPr>
        <p:sp>
          <p:nvSpPr>
            <p:cNvPr id="609" name="모서리가 둥근 직사각형 880">
              <a:extLst>
                <a:ext uri="{FF2B5EF4-FFF2-40B4-BE49-F238E27FC236}">
                  <a16:creationId xmlns:a16="http://schemas.microsoft.com/office/drawing/2014/main" id="{3168C8C2-0970-4229-B307-6176779AE9D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881">
              <a:extLst>
                <a:ext uri="{FF2B5EF4-FFF2-40B4-BE49-F238E27FC236}">
                  <a16:creationId xmlns:a16="http://schemas.microsoft.com/office/drawing/2014/main" id="{26A68CB6-5408-478F-BDF0-3DF075F1A12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882">
              <a:extLst>
                <a:ext uri="{FF2B5EF4-FFF2-40B4-BE49-F238E27FC236}">
                  <a16:creationId xmlns:a16="http://schemas.microsoft.com/office/drawing/2014/main" id="{E72AD6F5-703D-4D37-ADD9-D3C27F234F0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2" name="그룹 611">
            <a:extLst>
              <a:ext uri="{FF2B5EF4-FFF2-40B4-BE49-F238E27FC236}">
                <a16:creationId xmlns:a16="http://schemas.microsoft.com/office/drawing/2014/main" id="{F7403BC3-53BF-4A0E-B052-539A2B38DF74}"/>
              </a:ext>
            </a:extLst>
          </p:cNvPr>
          <p:cNvGrpSpPr/>
          <p:nvPr/>
        </p:nvGrpSpPr>
        <p:grpSpPr>
          <a:xfrm>
            <a:off x="1974287" y="2100741"/>
            <a:ext cx="378617" cy="99792"/>
            <a:chOff x="3538538" y="1078927"/>
            <a:chExt cx="378617" cy="99792"/>
          </a:xfrm>
        </p:grpSpPr>
        <p:sp>
          <p:nvSpPr>
            <p:cNvPr id="613" name="모서리가 둥근 직사각형 884">
              <a:extLst>
                <a:ext uri="{FF2B5EF4-FFF2-40B4-BE49-F238E27FC236}">
                  <a16:creationId xmlns:a16="http://schemas.microsoft.com/office/drawing/2014/main" id="{DA0E7BD9-3DED-41FB-9015-100AC6FDD10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885">
              <a:extLst>
                <a:ext uri="{FF2B5EF4-FFF2-40B4-BE49-F238E27FC236}">
                  <a16:creationId xmlns:a16="http://schemas.microsoft.com/office/drawing/2014/main" id="{1B3E1EBA-CA3D-4B9D-A851-FA49FAC8652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886">
              <a:extLst>
                <a:ext uri="{FF2B5EF4-FFF2-40B4-BE49-F238E27FC236}">
                  <a16:creationId xmlns:a16="http://schemas.microsoft.com/office/drawing/2014/main" id="{FBD759EE-F9AE-4877-B840-09A60F7F880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6" name="그룹 615">
            <a:extLst>
              <a:ext uri="{FF2B5EF4-FFF2-40B4-BE49-F238E27FC236}">
                <a16:creationId xmlns:a16="http://schemas.microsoft.com/office/drawing/2014/main" id="{51605786-0864-45E1-9AFC-D2A9A486281D}"/>
              </a:ext>
            </a:extLst>
          </p:cNvPr>
          <p:cNvGrpSpPr/>
          <p:nvPr/>
        </p:nvGrpSpPr>
        <p:grpSpPr>
          <a:xfrm>
            <a:off x="1978479" y="2367325"/>
            <a:ext cx="378617" cy="99792"/>
            <a:chOff x="3538538" y="1078927"/>
            <a:chExt cx="378617" cy="99792"/>
          </a:xfrm>
        </p:grpSpPr>
        <p:sp>
          <p:nvSpPr>
            <p:cNvPr id="617" name="모서리가 둥근 직사각형 888">
              <a:extLst>
                <a:ext uri="{FF2B5EF4-FFF2-40B4-BE49-F238E27FC236}">
                  <a16:creationId xmlns:a16="http://schemas.microsoft.com/office/drawing/2014/main" id="{227EE6E2-AD3D-4E6F-AAE0-328F5577B92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" name="모서리가 둥근 직사각형 889">
              <a:extLst>
                <a:ext uri="{FF2B5EF4-FFF2-40B4-BE49-F238E27FC236}">
                  <a16:creationId xmlns:a16="http://schemas.microsoft.com/office/drawing/2014/main" id="{15AB472B-ACCB-4142-A4F1-1C8F9F343DD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" name="모서리가 둥근 직사각형 890">
              <a:extLst>
                <a:ext uri="{FF2B5EF4-FFF2-40B4-BE49-F238E27FC236}">
                  <a16:creationId xmlns:a16="http://schemas.microsoft.com/office/drawing/2014/main" id="{C0125673-6BE9-426F-A4BE-75B813FB374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20" name="그룹 619">
            <a:extLst>
              <a:ext uri="{FF2B5EF4-FFF2-40B4-BE49-F238E27FC236}">
                <a16:creationId xmlns:a16="http://schemas.microsoft.com/office/drawing/2014/main" id="{8E04AD61-6613-4B2C-88B0-244BA0E188B8}"/>
              </a:ext>
            </a:extLst>
          </p:cNvPr>
          <p:cNvGrpSpPr/>
          <p:nvPr/>
        </p:nvGrpSpPr>
        <p:grpSpPr>
          <a:xfrm>
            <a:off x="1980637" y="2632471"/>
            <a:ext cx="378617" cy="99792"/>
            <a:chOff x="3538538" y="1078927"/>
            <a:chExt cx="378617" cy="99792"/>
          </a:xfrm>
        </p:grpSpPr>
        <p:sp>
          <p:nvSpPr>
            <p:cNvPr id="621" name="모서리가 둥근 직사각형 892">
              <a:extLst>
                <a:ext uri="{FF2B5EF4-FFF2-40B4-BE49-F238E27FC236}">
                  <a16:creationId xmlns:a16="http://schemas.microsoft.com/office/drawing/2014/main" id="{0836FB9D-6CA9-4379-98FD-B429A575282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" name="모서리가 둥근 직사각형 893">
              <a:extLst>
                <a:ext uri="{FF2B5EF4-FFF2-40B4-BE49-F238E27FC236}">
                  <a16:creationId xmlns:a16="http://schemas.microsoft.com/office/drawing/2014/main" id="{29994311-0B1D-43BA-90CB-82911E89152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" name="모서리가 둥근 직사각형 894">
              <a:extLst>
                <a:ext uri="{FF2B5EF4-FFF2-40B4-BE49-F238E27FC236}">
                  <a16:creationId xmlns:a16="http://schemas.microsoft.com/office/drawing/2014/main" id="{1B2B0E21-07E9-491B-BD25-8625D1D842A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24" name="그룹 623">
            <a:extLst>
              <a:ext uri="{FF2B5EF4-FFF2-40B4-BE49-F238E27FC236}">
                <a16:creationId xmlns:a16="http://schemas.microsoft.com/office/drawing/2014/main" id="{C28ECFCA-F7C5-4926-ACA6-CD8F5AF2A28D}"/>
              </a:ext>
            </a:extLst>
          </p:cNvPr>
          <p:cNvGrpSpPr/>
          <p:nvPr/>
        </p:nvGrpSpPr>
        <p:grpSpPr>
          <a:xfrm>
            <a:off x="1980637" y="2893504"/>
            <a:ext cx="378617" cy="99792"/>
            <a:chOff x="3538538" y="1078927"/>
            <a:chExt cx="378617" cy="99792"/>
          </a:xfrm>
        </p:grpSpPr>
        <p:sp>
          <p:nvSpPr>
            <p:cNvPr id="625" name="모서리가 둥근 직사각형 896">
              <a:extLst>
                <a:ext uri="{FF2B5EF4-FFF2-40B4-BE49-F238E27FC236}">
                  <a16:creationId xmlns:a16="http://schemas.microsoft.com/office/drawing/2014/main" id="{E808C575-7E76-4E99-9FE0-D5AB993DA41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" name="모서리가 둥근 직사각형 897">
              <a:extLst>
                <a:ext uri="{FF2B5EF4-FFF2-40B4-BE49-F238E27FC236}">
                  <a16:creationId xmlns:a16="http://schemas.microsoft.com/office/drawing/2014/main" id="{6D9763E2-2FE1-474B-BB08-4F80D3DDC89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" name="모서리가 둥근 직사각형 898">
              <a:extLst>
                <a:ext uri="{FF2B5EF4-FFF2-40B4-BE49-F238E27FC236}">
                  <a16:creationId xmlns:a16="http://schemas.microsoft.com/office/drawing/2014/main" id="{DE6FB5DE-7B4F-4108-A336-B3B2E5770F4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28" name="그룹 627">
            <a:extLst>
              <a:ext uri="{FF2B5EF4-FFF2-40B4-BE49-F238E27FC236}">
                <a16:creationId xmlns:a16="http://schemas.microsoft.com/office/drawing/2014/main" id="{F1276D21-DCEE-4F18-9263-67AF2EF8EE86}"/>
              </a:ext>
            </a:extLst>
          </p:cNvPr>
          <p:cNvGrpSpPr/>
          <p:nvPr/>
        </p:nvGrpSpPr>
        <p:grpSpPr>
          <a:xfrm>
            <a:off x="1978479" y="3157374"/>
            <a:ext cx="378617" cy="99792"/>
            <a:chOff x="3538538" y="1078927"/>
            <a:chExt cx="378617" cy="99792"/>
          </a:xfrm>
        </p:grpSpPr>
        <p:sp>
          <p:nvSpPr>
            <p:cNvPr id="629" name="모서리가 둥근 직사각형 900">
              <a:extLst>
                <a:ext uri="{FF2B5EF4-FFF2-40B4-BE49-F238E27FC236}">
                  <a16:creationId xmlns:a16="http://schemas.microsoft.com/office/drawing/2014/main" id="{4BC44566-D29E-43D0-911C-8322EC5611B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0" name="모서리가 둥근 직사각형 901">
              <a:extLst>
                <a:ext uri="{FF2B5EF4-FFF2-40B4-BE49-F238E27FC236}">
                  <a16:creationId xmlns:a16="http://schemas.microsoft.com/office/drawing/2014/main" id="{9CC1B0D5-6F27-4802-A875-414C1FBCBF4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1" name="모서리가 둥근 직사각형 902">
              <a:extLst>
                <a:ext uri="{FF2B5EF4-FFF2-40B4-BE49-F238E27FC236}">
                  <a16:creationId xmlns:a16="http://schemas.microsoft.com/office/drawing/2014/main" id="{60B1A9D5-79A7-42FB-8AF0-B7CD083F898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0DAA564B-8C15-43B8-A36B-2936FC0C09C6}"/>
              </a:ext>
            </a:extLst>
          </p:cNvPr>
          <p:cNvGrpSpPr/>
          <p:nvPr/>
        </p:nvGrpSpPr>
        <p:grpSpPr>
          <a:xfrm>
            <a:off x="1978479" y="3420245"/>
            <a:ext cx="378617" cy="99792"/>
            <a:chOff x="3538538" y="1078927"/>
            <a:chExt cx="378617" cy="99792"/>
          </a:xfrm>
        </p:grpSpPr>
        <p:sp>
          <p:nvSpPr>
            <p:cNvPr id="633" name="모서리가 둥근 직사각형 904">
              <a:extLst>
                <a:ext uri="{FF2B5EF4-FFF2-40B4-BE49-F238E27FC236}">
                  <a16:creationId xmlns:a16="http://schemas.microsoft.com/office/drawing/2014/main" id="{D083E739-BC0E-411E-B28E-54DBEAFA3B9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4" name="모서리가 둥근 직사각형 905">
              <a:extLst>
                <a:ext uri="{FF2B5EF4-FFF2-40B4-BE49-F238E27FC236}">
                  <a16:creationId xmlns:a16="http://schemas.microsoft.com/office/drawing/2014/main" id="{713BFC07-84DF-4061-975F-20A2B3BD6AD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5" name="모서리가 둥근 직사각형 906">
              <a:extLst>
                <a:ext uri="{FF2B5EF4-FFF2-40B4-BE49-F238E27FC236}">
                  <a16:creationId xmlns:a16="http://schemas.microsoft.com/office/drawing/2014/main" id="{5E87D4DA-3CFD-4807-8174-A83D35EF46A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6" name="그룹 635">
            <a:extLst>
              <a:ext uri="{FF2B5EF4-FFF2-40B4-BE49-F238E27FC236}">
                <a16:creationId xmlns:a16="http://schemas.microsoft.com/office/drawing/2014/main" id="{701EDBE8-5B80-4FE3-9722-01B7FA4D603C}"/>
              </a:ext>
            </a:extLst>
          </p:cNvPr>
          <p:cNvGrpSpPr/>
          <p:nvPr/>
        </p:nvGrpSpPr>
        <p:grpSpPr>
          <a:xfrm>
            <a:off x="1974434" y="3680370"/>
            <a:ext cx="378617" cy="99792"/>
            <a:chOff x="3538538" y="1078927"/>
            <a:chExt cx="378617" cy="99792"/>
          </a:xfrm>
        </p:grpSpPr>
        <p:sp>
          <p:nvSpPr>
            <p:cNvPr id="637" name="모서리가 둥근 직사각형 908">
              <a:extLst>
                <a:ext uri="{FF2B5EF4-FFF2-40B4-BE49-F238E27FC236}">
                  <a16:creationId xmlns:a16="http://schemas.microsoft.com/office/drawing/2014/main" id="{35007ACA-263D-4CE6-ADCF-8684EEB521D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8" name="모서리가 둥근 직사각형 909">
              <a:extLst>
                <a:ext uri="{FF2B5EF4-FFF2-40B4-BE49-F238E27FC236}">
                  <a16:creationId xmlns:a16="http://schemas.microsoft.com/office/drawing/2014/main" id="{A0C099D0-4602-4AC4-ACF6-917E9456AA1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9" name="모서리가 둥근 직사각형 910">
              <a:extLst>
                <a:ext uri="{FF2B5EF4-FFF2-40B4-BE49-F238E27FC236}">
                  <a16:creationId xmlns:a16="http://schemas.microsoft.com/office/drawing/2014/main" id="{89AE2BDE-342A-4CF7-8186-811C1816674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40" name="모서리가 둥근 직사각형 912">
            <a:extLst>
              <a:ext uri="{FF2B5EF4-FFF2-40B4-BE49-F238E27FC236}">
                <a16:creationId xmlns:a16="http://schemas.microsoft.com/office/drawing/2014/main" id="{252655ED-B914-4F8B-A3EF-A4E402342B98}"/>
              </a:ext>
            </a:extLst>
          </p:cNvPr>
          <p:cNvSpPr/>
          <p:nvPr/>
        </p:nvSpPr>
        <p:spPr>
          <a:xfrm>
            <a:off x="1501009" y="13003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모서리가 둥근 직사각형 914">
            <a:extLst>
              <a:ext uri="{FF2B5EF4-FFF2-40B4-BE49-F238E27FC236}">
                <a16:creationId xmlns:a16="http://schemas.microsoft.com/office/drawing/2014/main" id="{BF8CE81A-DE49-43F9-9B2B-6F9D2F20B10E}"/>
              </a:ext>
            </a:extLst>
          </p:cNvPr>
          <p:cNvSpPr/>
          <p:nvPr/>
        </p:nvSpPr>
        <p:spPr>
          <a:xfrm>
            <a:off x="1820095" y="12979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42" name="그룹 641">
            <a:extLst>
              <a:ext uri="{FF2B5EF4-FFF2-40B4-BE49-F238E27FC236}">
                <a16:creationId xmlns:a16="http://schemas.microsoft.com/office/drawing/2014/main" id="{4CAF4F31-4C6C-48ED-9CBB-5CBC0C75A2CC}"/>
              </a:ext>
            </a:extLst>
          </p:cNvPr>
          <p:cNvGrpSpPr/>
          <p:nvPr/>
        </p:nvGrpSpPr>
        <p:grpSpPr>
          <a:xfrm>
            <a:off x="1500711" y="1560835"/>
            <a:ext cx="378617" cy="99792"/>
            <a:chOff x="3538538" y="1078927"/>
            <a:chExt cx="378617" cy="99792"/>
          </a:xfrm>
        </p:grpSpPr>
        <p:sp>
          <p:nvSpPr>
            <p:cNvPr id="643" name="모서리가 둥근 직사각형 916">
              <a:extLst>
                <a:ext uri="{FF2B5EF4-FFF2-40B4-BE49-F238E27FC236}">
                  <a16:creationId xmlns:a16="http://schemas.microsoft.com/office/drawing/2014/main" id="{AE7F368B-CF2C-4B9F-9817-3315155245C2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4" name="모서리가 둥근 직사각형 918">
              <a:extLst>
                <a:ext uri="{FF2B5EF4-FFF2-40B4-BE49-F238E27FC236}">
                  <a16:creationId xmlns:a16="http://schemas.microsoft.com/office/drawing/2014/main" id="{CDA85D74-E2EE-4237-A97A-A8B29091C44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5" name="그룹 644">
            <a:extLst>
              <a:ext uri="{FF2B5EF4-FFF2-40B4-BE49-F238E27FC236}">
                <a16:creationId xmlns:a16="http://schemas.microsoft.com/office/drawing/2014/main" id="{A597D224-366F-4370-B013-852240B1A824}"/>
              </a:ext>
            </a:extLst>
          </p:cNvPr>
          <p:cNvGrpSpPr/>
          <p:nvPr/>
        </p:nvGrpSpPr>
        <p:grpSpPr>
          <a:xfrm>
            <a:off x="1504978" y="1840245"/>
            <a:ext cx="378617" cy="99792"/>
            <a:chOff x="3538538" y="1078927"/>
            <a:chExt cx="378617" cy="99792"/>
          </a:xfrm>
        </p:grpSpPr>
        <p:sp>
          <p:nvSpPr>
            <p:cNvPr id="646" name="모서리가 둥근 직사각형 920">
              <a:extLst>
                <a:ext uri="{FF2B5EF4-FFF2-40B4-BE49-F238E27FC236}">
                  <a16:creationId xmlns:a16="http://schemas.microsoft.com/office/drawing/2014/main" id="{1DCBA659-5B00-4BE7-BBB7-3AE22EA10A26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7" name="모서리가 둥근 직사각형 922">
              <a:extLst>
                <a:ext uri="{FF2B5EF4-FFF2-40B4-BE49-F238E27FC236}">
                  <a16:creationId xmlns:a16="http://schemas.microsoft.com/office/drawing/2014/main" id="{1731DE03-5171-41FC-B24B-C86D56DEDB6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48" name="그룹 647">
            <a:extLst>
              <a:ext uri="{FF2B5EF4-FFF2-40B4-BE49-F238E27FC236}">
                <a16:creationId xmlns:a16="http://schemas.microsoft.com/office/drawing/2014/main" id="{FC0F553B-6BB8-4CB7-9CAC-D9A9BEAB21CB}"/>
              </a:ext>
            </a:extLst>
          </p:cNvPr>
          <p:cNvGrpSpPr/>
          <p:nvPr/>
        </p:nvGrpSpPr>
        <p:grpSpPr>
          <a:xfrm>
            <a:off x="1496519" y="2103117"/>
            <a:ext cx="378617" cy="99792"/>
            <a:chOff x="3538538" y="1078927"/>
            <a:chExt cx="378617" cy="99792"/>
          </a:xfrm>
        </p:grpSpPr>
        <p:sp>
          <p:nvSpPr>
            <p:cNvPr id="649" name="모서리가 둥근 직사각형 924">
              <a:extLst>
                <a:ext uri="{FF2B5EF4-FFF2-40B4-BE49-F238E27FC236}">
                  <a16:creationId xmlns:a16="http://schemas.microsoft.com/office/drawing/2014/main" id="{E47E7032-01A0-480E-A77F-C82A35E9813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0" name="모서리가 둥근 직사각형 926">
              <a:extLst>
                <a:ext uri="{FF2B5EF4-FFF2-40B4-BE49-F238E27FC236}">
                  <a16:creationId xmlns:a16="http://schemas.microsoft.com/office/drawing/2014/main" id="{D5D1A76A-193E-41E8-B367-7ABAF248BA9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51" name="그룹 650">
            <a:extLst>
              <a:ext uri="{FF2B5EF4-FFF2-40B4-BE49-F238E27FC236}">
                <a16:creationId xmlns:a16="http://schemas.microsoft.com/office/drawing/2014/main" id="{CCA7A042-E831-434E-AF84-D34A5744C224}"/>
              </a:ext>
            </a:extLst>
          </p:cNvPr>
          <p:cNvGrpSpPr/>
          <p:nvPr/>
        </p:nvGrpSpPr>
        <p:grpSpPr>
          <a:xfrm>
            <a:off x="1500711" y="2369701"/>
            <a:ext cx="378617" cy="99792"/>
            <a:chOff x="3538538" y="1078927"/>
            <a:chExt cx="378617" cy="99792"/>
          </a:xfrm>
        </p:grpSpPr>
        <p:sp>
          <p:nvSpPr>
            <p:cNvPr id="652" name="모서리가 둥근 직사각형 928">
              <a:extLst>
                <a:ext uri="{FF2B5EF4-FFF2-40B4-BE49-F238E27FC236}">
                  <a16:creationId xmlns:a16="http://schemas.microsoft.com/office/drawing/2014/main" id="{5C208BDF-918F-4448-965D-2C6C648C459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3" name="모서리가 둥근 직사각형 930">
              <a:extLst>
                <a:ext uri="{FF2B5EF4-FFF2-40B4-BE49-F238E27FC236}">
                  <a16:creationId xmlns:a16="http://schemas.microsoft.com/office/drawing/2014/main" id="{708C33AC-3885-4B17-ACB3-2418E2FF0F7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54" name="모서리가 둥근 직사각형 932">
            <a:extLst>
              <a:ext uri="{FF2B5EF4-FFF2-40B4-BE49-F238E27FC236}">
                <a16:creationId xmlns:a16="http://schemas.microsoft.com/office/drawing/2014/main" id="{4EC6C9FF-919D-4321-8378-79FDBD6BF883}"/>
              </a:ext>
            </a:extLst>
          </p:cNvPr>
          <p:cNvSpPr/>
          <p:nvPr/>
        </p:nvSpPr>
        <p:spPr>
          <a:xfrm>
            <a:off x="1502869" y="26372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934">
            <a:extLst>
              <a:ext uri="{FF2B5EF4-FFF2-40B4-BE49-F238E27FC236}">
                <a16:creationId xmlns:a16="http://schemas.microsoft.com/office/drawing/2014/main" id="{4764663B-828D-443E-A293-323527A75789}"/>
              </a:ext>
            </a:extLst>
          </p:cNvPr>
          <p:cNvSpPr/>
          <p:nvPr/>
        </p:nvSpPr>
        <p:spPr>
          <a:xfrm>
            <a:off x="1821955" y="2634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56" name="그룹 655">
            <a:extLst>
              <a:ext uri="{FF2B5EF4-FFF2-40B4-BE49-F238E27FC236}">
                <a16:creationId xmlns:a16="http://schemas.microsoft.com/office/drawing/2014/main" id="{6DF31A5A-6020-4FA7-988A-6082BAC8449D}"/>
              </a:ext>
            </a:extLst>
          </p:cNvPr>
          <p:cNvGrpSpPr/>
          <p:nvPr/>
        </p:nvGrpSpPr>
        <p:grpSpPr>
          <a:xfrm>
            <a:off x="1502869" y="2895880"/>
            <a:ext cx="378617" cy="99792"/>
            <a:chOff x="3538538" y="1078927"/>
            <a:chExt cx="378617" cy="99792"/>
          </a:xfrm>
        </p:grpSpPr>
        <p:sp>
          <p:nvSpPr>
            <p:cNvPr id="657" name="모서리가 둥근 직사각형 936">
              <a:extLst>
                <a:ext uri="{FF2B5EF4-FFF2-40B4-BE49-F238E27FC236}">
                  <a16:creationId xmlns:a16="http://schemas.microsoft.com/office/drawing/2014/main" id="{F49E9884-A7BD-4477-AB8D-F327B9DF114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8" name="모서리가 둥근 직사각형 938">
              <a:extLst>
                <a:ext uri="{FF2B5EF4-FFF2-40B4-BE49-F238E27FC236}">
                  <a16:creationId xmlns:a16="http://schemas.microsoft.com/office/drawing/2014/main" id="{38ABCFAA-E8D9-40E8-9763-719AFB3EDFE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F8C5D070-C56A-41DE-902C-67387DD2C679}"/>
              </a:ext>
            </a:extLst>
          </p:cNvPr>
          <p:cNvGrpSpPr/>
          <p:nvPr/>
        </p:nvGrpSpPr>
        <p:grpSpPr>
          <a:xfrm>
            <a:off x="1500711" y="3159750"/>
            <a:ext cx="378617" cy="99792"/>
            <a:chOff x="3538538" y="1078927"/>
            <a:chExt cx="378617" cy="99792"/>
          </a:xfrm>
        </p:grpSpPr>
        <p:sp>
          <p:nvSpPr>
            <p:cNvPr id="660" name="모서리가 둥근 직사각형 940">
              <a:extLst>
                <a:ext uri="{FF2B5EF4-FFF2-40B4-BE49-F238E27FC236}">
                  <a16:creationId xmlns:a16="http://schemas.microsoft.com/office/drawing/2014/main" id="{7D7F4C71-2451-4F27-B689-279E196FA61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1" name="모서리가 둥근 직사각형 942">
              <a:extLst>
                <a:ext uri="{FF2B5EF4-FFF2-40B4-BE49-F238E27FC236}">
                  <a16:creationId xmlns:a16="http://schemas.microsoft.com/office/drawing/2014/main" id="{40AB8913-B504-499F-873D-511004214BD1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662" name="모서리가 둥근 직사각형 944">
            <a:extLst>
              <a:ext uri="{FF2B5EF4-FFF2-40B4-BE49-F238E27FC236}">
                <a16:creationId xmlns:a16="http://schemas.microsoft.com/office/drawing/2014/main" id="{EEC4420E-5839-43E6-B6EC-B4B05F2FF530}"/>
              </a:ext>
            </a:extLst>
          </p:cNvPr>
          <p:cNvSpPr/>
          <p:nvPr/>
        </p:nvSpPr>
        <p:spPr>
          <a:xfrm>
            <a:off x="1500711" y="34250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946">
            <a:extLst>
              <a:ext uri="{FF2B5EF4-FFF2-40B4-BE49-F238E27FC236}">
                <a16:creationId xmlns:a16="http://schemas.microsoft.com/office/drawing/2014/main" id="{202FA454-ACB3-48EE-BE36-9588BF0DCD70}"/>
              </a:ext>
            </a:extLst>
          </p:cNvPr>
          <p:cNvSpPr/>
          <p:nvPr/>
        </p:nvSpPr>
        <p:spPr>
          <a:xfrm>
            <a:off x="1819797" y="34226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6A4E5D5B-CA2B-4FA3-A5A1-26CD5012C931}"/>
              </a:ext>
            </a:extLst>
          </p:cNvPr>
          <p:cNvGrpSpPr/>
          <p:nvPr/>
        </p:nvGrpSpPr>
        <p:grpSpPr>
          <a:xfrm>
            <a:off x="1496666" y="3682746"/>
            <a:ext cx="378617" cy="99792"/>
            <a:chOff x="3538538" y="1078927"/>
            <a:chExt cx="378617" cy="99792"/>
          </a:xfrm>
        </p:grpSpPr>
        <p:sp>
          <p:nvSpPr>
            <p:cNvPr id="665" name="모서리가 둥근 직사각형 948">
              <a:extLst>
                <a:ext uri="{FF2B5EF4-FFF2-40B4-BE49-F238E27FC236}">
                  <a16:creationId xmlns:a16="http://schemas.microsoft.com/office/drawing/2014/main" id="{F7C6CE0C-05D8-4E65-BBB4-0D60238DB5E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6" name="모서리가 둥근 직사각형 950">
              <a:extLst>
                <a:ext uri="{FF2B5EF4-FFF2-40B4-BE49-F238E27FC236}">
                  <a16:creationId xmlns:a16="http://schemas.microsoft.com/office/drawing/2014/main" id="{7D625324-17B7-457A-9318-507CC00A81D7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67" name="그룹 666">
            <a:extLst>
              <a:ext uri="{FF2B5EF4-FFF2-40B4-BE49-F238E27FC236}">
                <a16:creationId xmlns:a16="http://schemas.microsoft.com/office/drawing/2014/main" id="{393EBC01-B635-4BFC-9104-3B65CE07ECF9}"/>
              </a:ext>
            </a:extLst>
          </p:cNvPr>
          <p:cNvGrpSpPr/>
          <p:nvPr/>
        </p:nvGrpSpPr>
        <p:grpSpPr>
          <a:xfrm>
            <a:off x="2720752" y="778214"/>
            <a:ext cx="1149400" cy="489198"/>
            <a:chOff x="2813398" y="1146200"/>
            <a:chExt cx="1440160" cy="489198"/>
          </a:xfrm>
        </p:grpSpPr>
        <p:cxnSp>
          <p:nvCxnSpPr>
            <p:cNvPr id="668" name="직선 연결선 667">
              <a:extLst>
                <a:ext uri="{FF2B5EF4-FFF2-40B4-BE49-F238E27FC236}">
                  <a16:creationId xmlns:a16="http://schemas.microsoft.com/office/drawing/2014/main" id="{25D5CC34-2AED-4DA8-BA9D-639AD55D515F}"/>
                </a:ext>
              </a:extLst>
            </p:cNvPr>
            <p:cNvCxnSpPr/>
            <p:nvPr/>
          </p:nvCxnSpPr>
          <p:spPr>
            <a:xfrm>
              <a:off x="2819088" y="1146200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직선 연결선 668">
              <a:extLst>
                <a:ext uri="{FF2B5EF4-FFF2-40B4-BE49-F238E27FC236}">
                  <a16:creationId xmlns:a16="http://schemas.microsoft.com/office/drawing/2014/main" id="{C51062D5-6BFB-4828-9FCF-528E86185ABA}"/>
                </a:ext>
              </a:extLst>
            </p:cNvPr>
            <p:cNvCxnSpPr/>
            <p:nvPr/>
          </p:nvCxnSpPr>
          <p:spPr>
            <a:xfrm>
              <a:off x="2813398" y="1336824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직선 연결선 669">
              <a:extLst>
                <a:ext uri="{FF2B5EF4-FFF2-40B4-BE49-F238E27FC236}">
                  <a16:creationId xmlns:a16="http://schemas.microsoft.com/office/drawing/2014/main" id="{F0FC859B-957F-4C4C-BA19-347A8B0D4D16}"/>
                </a:ext>
              </a:extLst>
            </p:cNvPr>
            <p:cNvCxnSpPr/>
            <p:nvPr/>
          </p:nvCxnSpPr>
          <p:spPr>
            <a:xfrm>
              <a:off x="2813398" y="1597298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직선 연결선 670">
              <a:extLst>
                <a:ext uri="{FF2B5EF4-FFF2-40B4-BE49-F238E27FC236}">
                  <a16:creationId xmlns:a16="http://schemas.microsoft.com/office/drawing/2014/main" id="{FB699618-A620-4967-BB18-24D9587ECC26}"/>
                </a:ext>
              </a:extLst>
            </p:cNvPr>
            <p:cNvCxnSpPr/>
            <p:nvPr/>
          </p:nvCxnSpPr>
          <p:spPr>
            <a:xfrm>
              <a:off x="2815556" y="1635398"/>
              <a:ext cx="143447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72" name="직선 연결선 671">
            <a:extLst>
              <a:ext uri="{FF2B5EF4-FFF2-40B4-BE49-F238E27FC236}">
                <a16:creationId xmlns:a16="http://schemas.microsoft.com/office/drawing/2014/main" id="{645ADB41-6106-41ED-9C3B-C78A9BC44E29}"/>
              </a:ext>
            </a:extLst>
          </p:cNvPr>
          <p:cNvCxnSpPr/>
          <p:nvPr/>
        </p:nvCxnSpPr>
        <p:spPr>
          <a:xfrm>
            <a:off x="2905830" y="9624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3" name="직선 연결선 672">
            <a:extLst>
              <a:ext uri="{FF2B5EF4-FFF2-40B4-BE49-F238E27FC236}">
                <a16:creationId xmlns:a16="http://schemas.microsoft.com/office/drawing/2014/main" id="{B87E3FF4-1D88-4385-B644-6510C283FECC}"/>
              </a:ext>
            </a:extLst>
          </p:cNvPr>
          <p:cNvCxnSpPr/>
          <p:nvPr/>
        </p:nvCxnSpPr>
        <p:spPr>
          <a:xfrm>
            <a:off x="3063206" y="96241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4" name="직선 연결선 673">
            <a:extLst>
              <a:ext uri="{FF2B5EF4-FFF2-40B4-BE49-F238E27FC236}">
                <a16:creationId xmlns:a16="http://schemas.microsoft.com/office/drawing/2014/main" id="{EECDE689-3788-4DBA-8514-8345B79C2518}"/>
              </a:ext>
            </a:extLst>
          </p:cNvPr>
          <p:cNvCxnSpPr/>
          <p:nvPr/>
        </p:nvCxnSpPr>
        <p:spPr>
          <a:xfrm>
            <a:off x="3243186" y="9644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5" name="직선 연결선 674">
            <a:extLst>
              <a:ext uri="{FF2B5EF4-FFF2-40B4-BE49-F238E27FC236}">
                <a16:creationId xmlns:a16="http://schemas.microsoft.com/office/drawing/2014/main" id="{A28A5064-411B-45E0-A79F-A9F5AE72415F}"/>
              </a:ext>
            </a:extLst>
          </p:cNvPr>
          <p:cNvCxnSpPr/>
          <p:nvPr/>
        </p:nvCxnSpPr>
        <p:spPr>
          <a:xfrm>
            <a:off x="3402060" y="96025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6" name="직선 연결선 675">
            <a:extLst>
              <a:ext uri="{FF2B5EF4-FFF2-40B4-BE49-F238E27FC236}">
                <a16:creationId xmlns:a16="http://schemas.microsoft.com/office/drawing/2014/main" id="{7E783679-2AA7-4D50-98E9-7CB2C0D0AF69}"/>
              </a:ext>
            </a:extLst>
          </p:cNvPr>
          <p:cNvCxnSpPr/>
          <p:nvPr/>
        </p:nvCxnSpPr>
        <p:spPr>
          <a:xfrm>
            <a:off x="3558776" y="96660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7" name="직선 연결선 676">
            <a:extLst>
              <a:ext uri="{FF2B5EF4-FFF2-40B4-BE49-F238E27FC236}">
                <a16:creationId xmlns:a16="http://schemas.microsoft.com/office/drawing/2014/main" id="{C678D4AB-4DF7-4E07-8B41-EB8534994196}"/>
              </a:ext>
            </a:extLst>
          </p:cNvPr>
          <p:cNvCxnSpPr/>
          <p:nvPr/>
        </p:nvCxnSpPr>
        <p:spPr>
          <a:xfrm>
            <a:off x="3721842" y="96876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8" name="모서리가 둥근 직사각형 3428">
            <a:extLst>
              <a:ext uri="{FF2B5EF4-FFF2-40B4-BE49-F238E27FC236}">
                <a16:creationId xmlns:a16="http://schemas.microsoft.com/office/drawing/2014/main" id="{B1F7E22F-0440-45E1-A648-BAFE6D0828ED}"/>
              </a:ext>
            </a:extLst>
          </p:cNvPr>
          <p:cNvSpPr/>
          <p:nvPr/>
        </p:nvSpPr>
        <p:spPr>
          <a:xfrm>
            <a:off x="2794552" y="12983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9" name="모서리가 둥근 직사각형 3429">
            <a:extLst>
              <a:ext uri="{FF2B5EF4-FFF2-40B4-BE49-F238E27FC236}">
                <a16:creationId xmlns:a16="http://schemas.microsoft.com/office/drawing/2014/main" id="{7C424A13-819E-4239-9BAB-C1F02F496863}"/>
              </a:ext>
            </a:extLst>
          </p:cNvPr>
          <p:cNvSpPr/>
          <p:nvPr/>
        </p:nvSpPr>
        <p:spPr>
          <a:xfrm>
            <a:off x="2960298" y="12969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0" name="모서리가 둥근 직사각형 3432">
            <a:extLst>
              <a:ext uri="{FF2B5EF4-FFF2-40B4-BE49-F238E27FC236}">
                <a16:creationId xmlns:a16="http://schemas.microsoft.com/office/drawing/2014/main" id="{B4857185-1981-48C9-A861-65A933EB1718}"/>
              </a:ext>
            </a:extLst>
          </p:cNvPr>
          <p:cNvSpPr/>
          <p:nvPr/>
        </p:nvSpPr>
        <p:spPr>
          <a:xfrm>
            <a:off x="2794254" y="15655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1" name="모서리가 둥근 직사각형 3433">
            <a:extLst>
              <a:ext uri="{FF2B5EF4-FFF2-40B4-BE49-F238E27FC236}">
                <a16:creationId xmlns:a16="http://schemas.microsoft.com/office/drawing/2014/main" id="{15958ED5-1C42-484A-9CBC-EDFF575770AE}"/>
              </a:ext>
            </a:extLst>
          </p:cNvPr>
          <p:cNvSpPr/>
          <p:nvPr/>
        </p:nvSpPr>
        <p:spPr>
          <a:xfrm>
            <a:off x="2960000" y="1564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2" name="모서리가 둥근 직사각형 3436">
            <a:extLst>
              <a:ext uri="{FF2B5EF4-FFF2-40B4-BE49-F238E27FC236}">
                <a16:creationId xmlns:a16="http://schemas.microsoft.com/office/drawing/2014/main" id="{E955CBD4-604D-4348-B88D-F0EFAD9DB494}"/>
              </a:ext>
            </a:extLst>
          </p:cNvPr>
          <p:cNvSpPr/>
          <p:nvPr/>
        </p:nvSpPr>
        <p:spPr>
          <a:xfrm>
            <a:off x="2798521" y="1834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3" name="모서리가 둥근 직사각형 3437">
            <a:extLst>
              <a:ext uri="{FF2B5EF4-FFF2-40B4-BE49-F238E27FC236}">
                <a16:creationId xmlns:a16="http://schemas.microsoft.com/office/drawing/2014/main" id="{27E078D3-90FF-4D87-B945-491229656A8F}"/>
              </a:ext>
            </a:extLst>
          </p:cNvPr>
          <p:cNvSpPr/>
          <p:nvPr/>
        </p:nvSpPr>
        <p:spPr>
          <a:xfrm>
            <a:off x="2964267" y="18332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4" name="모서리가 둥근 직사각형 3440">
            <a:extLst>
              <a:ext uri="{FF2B5EF4-FFF2-40B4-BE49-F238E27FC236}">
                <a16:creationId xmlns:a16="http://schemas.microsoft.com/office/drawing/2014/main" id="{94603D52-38AB-4232-A9D0-8E0B78AF1D57}"/>
              </a:ext>
            </a:extLst>
          </p:cNvPr>
          <p:cNvSpPr/>
          <p:nvPr/>
        </p:nvSpPr>
        <p:spPr>
          <a:xfrm>
            <a:off x="2790062" y="21015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5" name="모서리가 둥근 직사각형 3441">
            <a:extLst>
              <a:ext uri="{FF2B5EF4-FFF2-40B4-BE49-F238E27FC236}">
                <a16:creationId xmlns:a16="http://schemas.microsoft.com/office/drawing/2014/main" id="{A912B6C7-06DF-4306-888E-904C71D05F4C}"/>
              </a:ext>
            </a:extLst>
          </p:cNvPr>
          <p:cNvSpPr/>
          <p:nvPr/>
        </p:nvSpPr>
        <p:spPr>
          <a:xfrm>
            <a:off x="2955808" y="21002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6" name="모서리가 둥근 직사각형 3444">
            <a:extLst>
              <a:ext uri="{FF2B5EF4-FFF2-40B4-BE49-F238E27FC236}">
                <a16:creationId xmlns:a16="http://schemas.microsoft.com/office/drawing/2014/main" id="{C5E14578-5224-4442-B4A3-2DC121B976A9}"/>
              </a:ext>
            </a:extLst>
          </p:cNvPr>
          <p:cNvSpPr/>
          <p:nvPr/>
        </p:nvSpPr>
        <p:spPr>
          <a:xfrm>
            <a:off x="2794254" y="23662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7" name="모서리가 둥근 직사각형 3445">
            <a:extLst>
              <a:ext uri="{FF2B5EF4-FFF2-40B4-BE49-F238E27FC236}">
                <a16:creationId xmlns:a16="http://schemas.microsoft.com/office/drawing/2014/main" id="{5250901D-14DB-4915-A383-2E3B68048146}"/>
              </a:ext>
            </a:extLst>
          </p:cNvPr>
          <p:cNvSpPr/>
          <p:nvPr/>
        </p:nvSpPr>
        <p:spPr>
          <a:xfrm>
            <a:off x="2960000" y="2364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8" name="모서리가 둥근 직사각형 3448">
            <a:extLst>
              <a:ext uri="{FF2B5EF4-FFF2-40B4-BE49-F238E27FC236}">
                <a16:creationId xmlns:a16="http://schemas.microsoft.com/office/drawing/2014/main" id="{6EC6C6A2-5C64-4AF3-970C-FA30E469D25F}"/>
              </a:ext>
            </a:extLst>
          </p:cNvPr>
          <p:cNvSpPr/>
          <p:nvPr/>
        </p:nvSpPr>
        <p:spPr>
          <a:xfrm>
            <a:off x="2796412" y="2643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9" name="모서리가 둥근 직사각형 3449">
            <a:extLst>
              <a:ext uri="{FF2B5EF4-FFF2-40B4-BE49-F238E27FC236}">
                <a16:creationId xmlns:a16="http://schemas.microsoft.com/office/drawing/2014/main" id="{61D36CFE-59B7-4589-93A1-F434D9ADEF13}"/>
              </a:ext>
            </a:extLst>
          </p:cNvPr>
          <p:cNvSpPr/>
          <p:nvPr/>
        </p:nvSpPr>
        <p:spPr>
          <a:xfrm>
            <a:off x="2962158" y="26424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0" name="모서리가 둥근 직사각형 3452">
            <a:extLst>
              <a:ext uri="{FF2B5EF4-FFF2-40B4-BE49-F238E27FC236}">
                <a16:creationId xmlns:a16="http://schemas.microsoft.com/office/drawing/2014/main" id="{BC4399FD-6D4C-4626-BB94-94F4053DE60A}"/>
              </a:ext>
            </a:extLst>
          </p:cNvPr>
          <p:cNvSpPr/>
          <p:nvPr/>
        </p:nvSpPr>
        <p:spPr>
          <a:xfrm>
            <a:off x="2796412" y="28986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1" name="모서리가 둥근 직사각형 3453">
            <a:extLst>
              <a:ext uri="{FF2B5EF4-FFF2-40B4-BE49-F238E27FC236}">
                <a16:creationId xmlns:a16="http://schemas.microsoft.com/office/drawing/2014/main" id="{2E3D6D59-C5D0-4F4A-A736-FEFDA3446C4B}"/>
              </a:ext>
            </a:extLst>
          </p:cNvPr>
          <p:cNvSpPr/>
          <p:nvPr/>
        </p:nvSpPr>
        <p:spPr>
          <a:xfrm>
            <a:off x="2962158" y="28972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모서리가 둥근 직사각형 3456">
            <a:extLst>
              <a:ext uri="{FF2B5EF4-FFF2-40B4-BE49-F238E27FC236}">
                <a16:creationId xmlns:a16="http://schemas.microsoft.com/office/drawing/2014/main" id="{2C067037-1433-4B81-BB7F-68B3ABB1E749}"/>
              </a:ext>
            </a:extLst>
          </p:cNvPr>
          <p:cNvSpPr/>
          <p:nvPr/>
        </p:nvSpPr>
        <p:spPr>
          <a:xfrm>
            <a:off x="2794254" y="31603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3" name="모서리가 둥근 직사각형 3457">
            <a:extLst>
              <a:ext uri="{FF2B5EF4-FFF2-40B4-BE49-F238E27FC236}">
                <a16:creationId xmlns:a16="http://schemas.microsoft.com/office/drawing/2014/main" id="{C657AB4A-E99F-435C-B27D-6E5668B068DA}"/>
              </a:ext>
            </a:extLst>
          </p:cNvPr>
          <p:cNvSpPr/>
          <p:nvPr/>
        </p:nvSpPr>
        <p:spPr>
          <a:xfrm>
            <a:off x="2960000" y="31589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모서리가 둥근 직사각형 3460">
            <a:extLst>
              <a:ext uri="{FF2B5EF4-FFF2-40B4-BE49-F238E27FC236}">
                <a16:creationId xmlns:a16="http://schemas.microsoft.com/office/drawing/2014/main" id="{4D9DB703-85BD-41BE-9723-C56396E49841}"/>
              </a:ext>
            </a:extLst>
          </p:cNvPr>
          <p:cNvSpPr/>
          <p:nvPr/>
        </p:nvSpPr>
        <p:spPr>
          <a:xfrm>
            <a:off x="2794254" y="34359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5" name="모서리가 둥근 직사각형 3461">
            <a:extLst>
              <a:ext uri="{FF2B5EF4-FFF2-40B4-BE49-F238E27FC236}">
                <a16:creationId xmlns:a16="http://schemas.microsoft.com/office/drawing/2014/main" id="{78790D0C-3BE1-485E-A79C-2E330DADAE68}"/>
              </a:ext>
            </a:extLst>
          </p:cNvPr>
          <p:cNvSpPr/>
          <p:nvPr/>
        </p:nvSpPr>
        <p:spPr>
          <a:xfrm>
            <a:off x="2960000" y="34345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모서리가 둥근 직사각형 3464">
            <a:extLst>
              <a:ext uri="{FF2B5EF4-FFF2-40B4-BE49-F238E27FC236}">
                <a16:creationId xmlns:a16="http://schemas.microsoft.com/office/drawing/2014/main" id="{ECC4500E-1305-4D3D-96D6-3F312FB5ED48}"/>
              </a:ext>
            </a:extLst>
          </p:cNvPr>
          <p:cNvSpPr/>
          <p:nvPr/>
        </p:nvSpPr>
        <p:spPr>
          <a:xfrm>
            <a:off x="2790209" y="36874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모서리가 둥근 직사각형 3465">
            <a:extLst>
              <a:ext uri="{FF2B5EF4-FFF2-40B4-BE49-F238E27FC236}">
                <a16:creationId xmlns:a16="http://schemas.microsoft.com/office/drawing/2014/main" id="{63D47F51-1752-4E10-A65B-9181222E2220}"/>
              </a:ext>
            </a:extLst>
          </p:cNvPr>
          <p:cNvSpPr/>
          <p:nvPr/>
        </p:nvSpPr>
        <p:spPr>
          <a:xfrm>
            <a:off x="2959672" y="36860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8" name="모서리가 둥근 직사각형 3467">
            <a:extLst>
              <a:ext uri="{FF2B5EF4-FFF2-40B4-BE49-F238E27FC236}">
                <a16:creationId xmlns:a16="http://schemas.microsoft.com/office/drawing/2014/main" id="{0C4430E9-0F37-4AE9-A0E5-20A07A4AD27F}"/>
              </a:ext>
            </a:extLst>
          </p:cNvPr>
          <p:cNvSpPr/>
          <p:nvPr/>
        </p:nvSpPr>
        <p:spPr>
          <a:xfrm>
            <a:off x="3447970" y="13033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9" name="모서리가 둥근 직사각형 3468">
            <a:extLst>
              <a:ext uri="{FF2B5EF4-FFF2-40B4-BE49-F238E27FC236}">
                <a16:creationId xmlns:a16="http://schemas.microsoft.com/office/drawing/2014/main" id="{559B5286-2A34-4D9A-B43A-8D8243FF14A3}"/>
              </a:ext>
            </a:extLst>
          </p:cNvPr>
          <p:cNvSpPr/>
          <p:nvPr/>
        </p:nvSpPr>
        <p:spPr>
          <a:xfrm>
            <a:off x="3609896" y="13023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0" name="모서리가 둥근 직사각형 3469">
            <a:extLst>
              <a:ext uri="{FF2B5EF4-FFF2-40B4-BE49-F238E27FC236}">
                <a16:creationId xmlns:a16="http://schemas.microsoft.com/office/drawing/2014/main" id="{0969A0ED-A309-46D6-BC38-15ECB5593CA7}"/>
              </a:ext>
            </a:extLst>
          </p:cNvPr>
          <p:cNvSpPr/>
          <p:nvPr/>
        </p:nvSpPr>
        <p:spPr>
          <a:xfrm>
            <a:off x="3762763" y="13010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1" name="모서리가 둥근 직사각형 3503">
            <a:extLst>
              <a:ext uri="{FF2B5EF4-FFF2-40B4-BE49-F238E27FC236}">
                <a16:creationId xmlns:a16="http://schemas.microsoft.com/office/drawing/2014/main" id="{57AE0C85-9C10-4BE1-833E-C65B337F9CF6}"/>
              </a:ext>
            </a:extLst>
          </p:cNvPr>
          <p:cNvSpPr/>
          <p:nvPr/>
        </p:nvSpPr>
        <p:spPr>
          <a:xfrm>
            <a:off x="3447672" y="15621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2" name="모서리가 둥근 직사각형 3504">
            <a:extLst>
              <a:ext uri="{FF2B5EF4-FFF2-40B4-BE49-F238E27FC236}">
                <a16:creationId xmlns:a16="http://schemas.microsoft.com/office/drawing/2014/main" id="{32501E99-5C45-48BA-95B9-51DF18E9F913}"/>
              </a:ext>
            </a:extLst>
          </p:cNvPr>
          <p:cNvSpPr/>
          <p:nvPr/>
        </p:nvSpPr>
        <p:spPr>
          <a:xfrm>
            <a:off x="3609598" y="1561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3" name="모서리가 둥근 직사각형 3505">
            <a:extLst>
              <a:ext uri="{FF2B5EF4-FFF2-40B4-BE49-F238E27FC236}">
                <a16:creationId xmlns:a16="http://schemas.microsoft.com/office/drawing/2014/main" id="{06E5DD5F-98CB-4BCE-A04F-296BA510359C}"/>
              </a:ext>
            </a:extLst>
          </p:cNvPr>
          <p:cNvSpPr/>
          <p:nvPr/>
        </p:nvSpPr>
        <p:spPr>
          <a:xfrm>
            <a:off x="3762465" y="15597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4" name="모서리가 둥근 직사각형 3500">
            <a:extLst>
              <a:ext uri="{FF2B5EF4-FFF2-40B4-BE49-F238E27FC236}">
                <a16:creationId xmlns:a16="http://schemas.microsoft.com/office/drawing/2014/main" id="{67292A2E-8C3D-48C8-9E4F-F22F097CB1BA}"/>
              </a:ext>
            </a:extLst>
          </p:cNvPr>
          <p:cNvSpPr/>
          <p:nvPr/>
        </p:nvSpPr>
        <p:spPr>
          <a:xfrm>
            <a:off x="3451939" y="18312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5" name="모서리가 둥근 직사각형 3501">
            <a:extLst>
              <a:ext uri="{FF2B5EF4-FFF2-40B4-BE49-F238E27FC236}">
                <a16:creationId xmlns:a16="http://schemas.microsoft.com/office/drawing/2014/main" id="{5F4950DE-DE5D-4E9E-A9EF-5DB494A159C7}"/>
              </a:ext>
            </a:extLst>
          </p:cNvPr>
          <p:cNvSpPr/>
          <p:nvPr/>
        </p:nvSpPr>
        <p:spPr>
          <a:xfrm>
            <a:off x="3613865" y="18410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6" name="모서리가 둥근 직사각형 3502">
            <a:extLst>
              <a:ext uri="{FF2B5EF4-FFF2-40B4-BE49-F238E27FC236}">
                <a16:creationId xmlns:a16="http://schemas.microsoft.com/office/drawing/2014/main" id="{FB6486A1-927C-4288-A6AD-0B75ACF0A35A}"/>
              </a:ext>
            </a:extLst>
          </p:cNvPr>
          <p:cNvSpPr/>
          <p:nvPr/>
        </p:nvSpPr>
        <p:spPr>
          <a:xfrm>
            <a:off x="3766732" y="18396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7" name="모서리가 둥근 직사각형 3497">
            <a:extLst>
              <a:ext uri="{FF2B5EF4-FFF2-40B4-BE49-F238E27FC236}">
                <a16:creationId xmlns:a16="http://schemas.microsoft.com/office/drawing/2014/main" id="{BB8E21E7-177D-46D4-8B0E-9A445FACC1A5}"/>
              </a:ext>
            </a:extLst>
          </p:cNvPr>
          <p:cNvSpPr/>
          <p:nvPr/>
        </p:nvSpPr>
        <p:spPr>
          <a:xfrm>
            <a:off x="3447773" y="21025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8" name="모서리가 둥근 직사각형 3498">
            <a:extLst>
              <a:ext uri="{FF2B5EF4-FFF2-40B4-BE49-F238E27FC236}">
                <a16:creationId xmlns:a16="http://schemas.microsoft.com/office/drawing/2014/main" id="{C4F21D72-1028-4F26-9D98-7C1B5A24050F}"/>
              </a:ext>
            </a:extLst>
          </p:cNvPr>
          <p:cNvSpPr/>
          <p:nvPr/>
        </p:nvSpPr>
        <p:spPr>
          <a:xfrm>
            <a:off x="3605406" y="21058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09" name="모서리가 둥근 직사각형 3499">
            <a:extLst>
              <a:ext uri="{FF2B5EF4-FFF2-40B4-BE49-F238E27FC236}">
                <a16:creationId xmlns:a16="http://schemas.microsoft.com/office/drawing/2014/main" id="{B144CCB9-A825-4303-B996-FCFCB40D548B}"/>
              </a:ext>
            </a:extLst>
          </p:cNvPr>
          <p:cNvSpPr/>
          <p:nvPr/>
        </p:nvSpPr>
        <p:spPr>
          <a:xfrm>
            <a:off x="3758273" y="21044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0" name="모서리가 둥근 직사각형 3494">
            <a:extLst>
              <a:ext uri="{FF2B5EF4-FFF2-40B4-BE49-F238E27FC236}">
                <a16:creationId xmlns:a16="http://schemas.microsoft.com/office/drawing/2014/main" id="{28EA551E-F860-4EEC-B71C-675FF2E61E6F}"/>
              </a:ext>
            </a:extLst>
          </p:cNvPr>
          <p:cNvSpPr/>
          <p:nvPr/>
        </p:nvSpPr>
        <p:spPr>
          <a:xfrm>
            <a:off x="3451965" y="23628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1" name="모서리가 둥근 직사각형 3495">
            <a:extLst>
              <a:ext uri="{FF2B5EF4-FFF2-40B4-BE49-F238E27FC236}">
                <a16:creationId xmlns:a16="http://schemas.microsoft.com/office/drawing/2014/main" id="{5A74D5D9-ADD5-4C8C-9331-6DDFF19C5E7C}"/>
              </a:ext>
            </a:extLst>
          </p:cNvPr>
          <p:cNvSpPr/>
          <p:nvPr/>
        </p:nvSpPr>
        <p:spPr>
          <a:xfrm>
            <a:off x="3609598" y="23704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2" name="모서리가 둥근 직사각형 3496">
            <a:extLst>
              <a:ext uri="{FF2B5EF4-FFF2-40B4-BE49-F238E27FC236}">
                <a16:creationId xmlns:a16="http://schemas.microsoft.com/office/drawing/2014/main" id="{ABD9583C-6B8C-4077-95C0-9A648257D906}"/>
              </a:ext>
            </a:extLst>
          </p:cNvPr>
          <p:cNvSpPr/>
          <p:nvPr/>
        </p:nvSpPr>
        <p:spPr>
          <a:xfrm>
            <a:off x="3762465" y="23691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3" name="모서리가 둥근 직사각형 3491">
            <a:extLst>
              <a:ext uri="{FF2B5EF4-FFF2-40B4-BE49-F238E27FC236}">
                <a16:creationId xmlns:a16="http://schemas.microsoft.com/office/drawing/2014/main" id="{1FDC1983-98BC-4796-AE9C-3BE7AA568B2B}"/>
              </a:ext>
            </a:extLst>
          </p:cNvPr>
          <p:cNvSpPr/>
          <p:nvPr/>
        </p:nvSpPr>
        <p:spPr>
          <a:xfrm>
            <a:off x="3449830" y="26404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4" name="모서리가 둥근 직사각형 3492">
            <a:extLst>
              <a:ext uri="{FF2B5EF4-FFF2-40B4-BE49-F238E27FC236}">
                <a16:creationId xmlns:a16="http://schemas.microsoft.com/office/drawing/2014/main" id="{3AC46FC5-5EB0-46F1-8522-4E9D26F9B581}"/>
              </a:ext>
            </a:extLst>
          </p:cNvPr>
          <p:cNvSpPr/>
          <p:nvPr/>
        </p:nvSpPr>
        <p:spPr>
          <a:xfrm>
            <a:off x="3608039" y="26394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7" name="모서리가 둥근 직사각형 3493">
            <a:extLst>
              <a:ext uri="{FF2B5EF4-FFF2-40B4-BE49-F238E27FC236}">
                <a16:creationId xmlns:a16="http://schemas.microsoft.com/office/drawing/2014/main" id="{C642BE89-4A00-42BC-8399-D34D31440CE1}"/>
              </a:ext>
            </a:extLst>
          </p:cNvPr>
          <p:cNvSpPr/>
          <p:nvPr/>
        </p:nvSpPr>
        <p:spPr>
          <a:xfrm>
            <a:off x="3764623" y="26381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8" name="모서리가 둥근 직사각형 3488">
            <a:extLst>
              <a:ext uri="{FF2B5EF4-FFF2-40B4-BE49-F238E27FC236}">
                <a16:creationId xmlns:a16="http://schemas.microsoft.com/office/drawing/2014/main" id="{6E17188D-8E8A-4092-ADA5-1B7CB9816298}"/>
              </a:ext>
            </a:extLst>
          </p:cNvPr>
          <p:cNvSpPr/>
          <p:nvPr/>
        </p:nvSpPr>
        <p:spPr>
          <a:xfrm>
            <a:off x="3449830" y="28952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9" name="모서리가 둥근 직사각형 3489">
            <a:extLst>
              <a:ext uri="{FF2B5EF4-FFF2-40B4-BE49-F238E27FC236}">
                <a16:creationId xmlns:a16="http://schemas.microsoft.com/office/drawing/2014/main" id="{24E8A612-C8F5-42EF-89CE-98F277532C4F}"/>
              </a:ext>
            </a:extLst>
          </p:cNvPr>
          <p:cNvSpPr/>
          <p:nvPr/>
        </p:nvSpPr>
        <p:spPr>
          <a:xfrm>
            <a:off x="3608039" y="28942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0" name="모서리가 둥근 직사각형 3490">
            <a:extLst>
              <a:ext uri="{FF2B5EF4-FFF2-40B4-BE49-F238E27FC236}">
                <a16:creationId xmlns:a16="http://schemas.microsoft.com/office/drawing/2014/main" id="{5B39F027-22D0-4F60-AEC9-EF9BAD404C1D}"/>
              </a:ext>
            </a:extLst>
          </p:cNvPr>
          <p:cNvSpPr/>
          <p:nvPr/>
        </p:nvSpPr>
        <p:spPr>
          <a:xfrm>
            <a:off x="3764623" y="28929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1" name="모서리가 둥근 직사각형 3485">
            <a:extLst>
              <a:ext uri="{FF2B5EF4-FFF2-40B4-BE49-F238E27FC236}">
                <a16:creationId xmlns:a16="http://schemas.microsoft.com/office/drawing/2014/main" id="{68ECE4F8-2EC3-4211-A600-FDE7EFE3B88F}"/>
              </a:ext>
            </a:extLst>
          </p:cNvPr>
          <p:cNvSpPr/>
          <p:nvPr/>
        </p:nvSpPr>
        <p:spPr>
          <a:xfrm>
            <a:off x="3447672" y="31570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2" name="모서리가 둥근 직사각형 3486">
            <a:extLst>
              <a:ext uri="{FF2B5EF4-FFF2-40B4-BE49-F238E27FC236}">
                <a16:creationId xmlns:a16="http://schemas.microsoft.com/office/drawing/2014/main" id="{ACFD5E69-1165-4B2D-9C74-DA5AD8E04794}"/>
              </a:ext>
            </a:extLst>
          </p:cNvPr>
          <p:cNvSpPr/>
          <p:nvPr/>
        </p:nvSpPr>
        <p:spPr>
          <a:xfrm>
            <a:off x="3609598" y="31559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3" name="모서리가 둥근 직사각형 3487">
            <a:extLst>
              <a:ext uri="{FF2B5EF4-FFF2-40B4-BE49-F238E27FC236}">
                <a16:creationId xmlns:a16="http://schemas.microsoft.com/office/drawing/2014/main" id="{665B667D-CA2C-457F-A677-7FCE18004D63}"/>
              </a:ext>
            </a:extLst>
          </p:cNvPr>
          <p:cNvSpPr/>
          <p:nvPr/>
        </p:nvSpPr>
        <p:spPr>
          <a:xfrm>
            <a:off x="3762465" y="31546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4" name="모서리가 둥근 직사각형 3482">
            <a:extLst>
              <a:ext uri="{FF2B5EF4-FFF2-40B4-BE49-F238E27FC236}">
                <a16:creationId xmlns:a16="http://schemas.microsoft.com/office/drawing/2014/main" id="{93FDF3C8-2E25-480D-9CA0-D170628FF1F0}"/>
              </a:ext>
            </a:extLst>
          </p:cNvPr>
          <p:cNvSpPr/>
          <p:nvPr/>
        </p:nvSpPr>
        <p:spPr>
          <a:xfrm>
            <a:off x="3447672" y="34325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5" name="모서리가 둥근 직사각형 3483">
            <a:extLst>
              <a:ext uri="{FF2B5EF4-FFF2-40B4-BE49-F238E27FC236}">
                <a16:creationId xmlns:a16="http://schemas.microsoft.com/office/drawing/2014/main" id="{F40324D8-13F7-4CC0-9994-983D12F560B4}"/>
              </a:ext>
            </a:extLst>
          </p:cNvPr>
          <p:cNvSpPr/>
          <p:nvPr/>
        </p:nvSpPr>
        <p:spPr>
          <a:xfrm>
            <a:off x="3609598" y="34315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모서리가 둥근 직사각형 3484">
            <a:extLst>
              <a:ext uri="{FF2B5EF4-FFF2-40B4-BE49-F238E27FC236}">
                <a16:creationId xmlns:a16="http://schemas.microsoft.com/office/drawing/2014/main" id="{8C880CB4-E5CF-46B0-AE34-0F60AE716C86}"/>
              </a:ext>
            </a:extLst>
          </p:cNvPr>
          <p:cNvSpPr/>
          <p:nvPr/>
        </p:nvSpPr>
        <p:spPr>
          <a:xfrm>
            <a:off x="3762465" y="3430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모서리가 둥근 직사각형 3479">
            <a:extLst>
              <a:ext uri="{FF2B5EF4-FFF2-40B4-BE49-F238E27FC236}">
                <a16:creationId xmlns:a16="http://schemas.microsoft.com/office/drawing/2014/main" id="{11B003F8-D9EB-4603-9839-2CE743CB67A1}"/>
              </a:ext>
            </a:extLst>
          </p:cNvPr>
          <p:cNvSpPr/>
          <p:nvPr/>
        </p:nvSpPr>
        <p:spPr>
          <a:xfrm>
            <a:off x="3446192" y="36840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모서리가 둥근 직사각형 3480">
            <a:extLst>
              <a:ext uri="{FF2B5EF4-FFF2-40B4-BE49-F238E27FC236}">
                <a16:creationId xmlns:a16="http://schemas.microsoft.com/office/drawing/2014/main" id="{7640F589-CC22-45BB-AF53-2B412674268A}"/>
              </a:ext>
            </a:extLst>
          </p:cNvPr>
          <p:cNvSpPr/>
          <p:nvPr/>
        </p:nvSpPr>
        <p:spPr>
          <a:xfrm>
            <a:off x="3605553" y="3683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모서리가 둥근 직사각형 3481">
            <a:extLst>
              <a:ext uri="{FF2B5EF4-FFF2-40B4-BE49-F238E27FC236}">
                <a16:creationId xmlns:a16="http://schemas.microsoft.com/office/drawing/2014/main" id="{AE9A65B7-E0DB-434D-8F55-E633D4816989}"/>
              </a:ext>
            </a:extLst>
          </p:cNvPr>
          <p:cNvSpPr/>
          <p:nvPr/>
        </p:nvSpPr>
        <p:spPr>
          <a:xfrm>
            <a:off x="3762713" y="36816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0" name="모서리가 둥근 직사각형 3506">
            <a:extLst>
              <a:ext uri="{FF2B5EF4-FFF2-40B4-BE49-F238E27FC236}">
                <a16:creationId xmlns:a16="http://schemas.microsoft.com/office/drawing/2014/main" id="{3DCBA961-E51B-4A65-8ED8-B53CBE2A8674}"/>
              </a:ext>
            </a:extLst>
          </p:cNvPr>
          <p:cNvSpPr/>
          <p:nvPr/>
        </p:nvSpPr>
        <p:spPr>
          <a:xfrm>
            <a:off x="3116477" y="12973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모서리가 둥근 직사각형 3507">
            <a:extLst>
              <a:ext uri="{FF2B5EF4-FFF2-40B4-BE49-F238E27FC236}">
                <a16:creationId xmlns:a16="http://schemas.microsoft.com/office/drawing/2014/main" id="{CC11263B-631E-4EF4-8581-229A5CA0FB84}"/>
              </a:ext>
            </a:extLst>
          </p:cNvPr>
          <p:cNvSpPr/>
          <p:nvPr/>
        </p:nvSpPr>
        <p:spPr>
          <a:xfrm>
            <a:off x="3292445" y="1303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2" name="모서리가 둥근 직사각형 3509">
            <a:extLst>
              <a:ext uri="{FF2B5EF4-FFF2-40B4-BE49-F238E27FC236}">
                <a16:creationId xmlns:a16="http://schemas.microsoft.com/office/drawing/2014/main" id="{BA603BB9-59FF-4013-8C4E-C216AE130978}"/>
              </a:ext>
            </a:extLst>
          </p:cNvPr>
          <p:cNvSpPr/>
          <p:nvPr/>
        </p:nvSpPr>
        <p:spPr>
          <a:xfrm>
            <a:off x="3116179" y="15645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3" name="모서리가 둥근 직사각형 3510">
            <a:extLst>
              <a:ext uri="{FF2B5EF4-FFF2-40B4-BE49-F238E27FC236}">
                <a16:creationId xmlns:a16="http://schemas.microsoft.com/office/drawing/2014/main" id="{DB1E220E-9590-4410-A683-3815A1C57718}"/>
              </a:ext>
            </a:extLst>
          </p:cNvPr>
          <p:cNvSpPr/>
          <p:nvPr/>
        </p:nvSpPr>
        <p:spPr>
          <a:xfrm>
            <a:off x="3292147" y="15621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모서리가 둥근 직사각형 3512">
            <a:extLst>
              <a:ext uri="{FF2B5EF4-FFF2-40B4-BE49-F238E27FC236}">
                <a16:creationId xmlns:a16="http://schemas.microsoft.com/office/drawing/2014/main" id="{C5644D7E-5502-496A-A6F3-768ED61A76C8}"/>
              </a:ext>
            </a:extLst>
          </p:cNvPr>
          <p:cNvSpPr/>
          <p:nvPr/>
        </p:nvSpPr>
        <p:spPr>
          <a:xfrm>
            <a:off x="3116729" y="18336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5" name="모서리가 둥근 직사각형 3513">
            <a:extLst>
              <a:ext uri="{FF2B5EF4-FFF2-40B4-BE49-F238E27FC236}">
                <a16:creationId xmlns:a16="http://schemas.microsoft.com/office/drawing/2014/main" id="{6DC87BAA-4D8A-4441-B020-54B7A9DA6149}"/>
              </a:ext>
            </a:extLst>
          </p:cNvPr>
          <p:cNvSpPr/>
          <p:nvPr/>
        </p:nvSpPr>
        <p:spPr>
          <a:xfrm>
            <a:off x="3296414" y="18312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6" name="모서리가 둥근 직사각형 3515">
            <a:extLst>
              <a:ext uri="{FF2B5EF4-FFF2-40B4-BE49-F238E27FC236}">
                <a16:creationId xmlns:a16="http://schemas.microsoft.com/office/drawing/2014/main" id="{4047CDF4-DE7F-4374-8665-9C2C6840D313}"/>
              </a:ext>
            </a:extLst>
          </p:cNvPr>
          <p:cNvSpPr/>
          <p:nvPr/>
        </p:nvSpPr>
        <p:spPr>
          <a:xfrm>
            <a:off x="3119421" y="21049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7" name="모서리가 둥근 직사각형 3516">
            <a:extLst>
              <a:ext uri="{FF2B5EF4-FFF2-40B4-BE49-F238E27FC236}">
                <a16:creationId xmlns:a16="http://schemas.microsoft.com/office/drawing/2014/main" id="{05FE20D4-7500-4FC5-BD07-CF7BEDC78A69}"/>
              </a:ext>
            </a:extLst>
          </p:cNvPr>
          <p:cNvSpPr/>
          <p:nvPr/>
        </p:nvSpPr>
        <p:spPr>
          <a:xfrm>
            <a:off x="3292248" y="20982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8" name="모서리가 둥근 직사각형 3518">
            <a:extLst>
              <a:ext uri="{FF2B5EF4-FFF2-40B4-BE49-F238E27FC236}">
                <a16:creationId xmlns:a16="http://schemas.microsoft.com/office/drawing/2014/main" id="{EAA6BA54-BFB5-406C-9180-7C5C76B94E93}"/>
              </a:ext>
            </a:extLst>
          </p:cNvPr>
          <p:cNvSpPr/>
          <p:nvPr/>
        </p:nvSpPr>
        <p:spPr>
          <a:xfrm>
            <a:off x="3119896" y="23652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9" name="모서리가 둥근 직사각형 3519">
            <a:extLst>
              <a:ext uri="{FF2B5EF4-FFF2-40B4-BE49-F238E27FC236}">
                <a16:creationId xmlns:a16="http://schemas.microsoft.com/office/drawing/2014/main" id="{7676CF78-FF03-4A32-A78C-D57563F79F35}"/>
              </a:ext>
            </a:extLst>
          </p:cNvPr>
          <p:cNvSpPr/>
          <p:nvPr/>
        </p:nvSpPr>
        <p:spPr>
          <a:xfrm>
            <a:off x="3292147" y="23628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0" name="모서리가 둥근 직사각형 3521">
            <a:extLst>
              <a:ext uri="{FF2B5EF4-FFF2-40B4-BE49-F238E27FC236}">
                <a16:creationId xmlns:a16="http://schemas.microsoft.com/office/drawing/2014/main" id="{7B3A5A2D-1DFA-41C9-94D1-E965EF3B9EA0}"/>
              </a:ext>
            </a:extLst>
          </p:cNvPr>
          <p:cNvSpPr/>
          <p:nvPr/>
        </p:nvSpPr>
        <p:spPr>
          <a:xfrm>
            <a:off x="3118337" y="26428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1" name="모서리가 둥근 직사각형 3522">
            <a:extLst>
              <a:ext uri="{FF2B5EF4-FFF2-40B4-BE49-F238E27FC236}">
                <a16:creationId xmlns:a16="http://schemas.microsoft.com/office/drawing/2014/main" id="{0156A6D6-B424-4F9A-9187-C073C4FF45C2}"/>
              </a:ext>
            </a:extLst>
          </p:cNvPr>
          <p:cNvSpPr/>
          <p:nvPr/>
        </p:nvSpPr>
        <p:spPr>
          <a:xfrm>
            <a:off x="3294305" y="26404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2" name="모서리가 둥근 직사각형 3524">
            <a:extLst>
              <a:ext uri="{FF2B5EF4-FFF2-40B4-BE49-F238E27FC236}">
                <a16:creationId xmlns:a16="http://schemas.microsoft.com/office/drawing/2014/main" id="{13E08DE2-B73D-4E40-81E5-897426478E46}"/>
              </a:ext>
            </a:extLst>
          </p:cNvPr>
          <p:cNvSpPr/>
          <p:nvPr/>
        </p:nvSpPr>
        <p:spPr>
          <a:xfrm>
            <a:off x="3118337" y="28976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3" name="모서리가 둥근 직사각형 3525">
            <a:extLst>
              <a:ext uri="{FF2B5EF4-FFF2-40B4-BE49-F238E27FC236}">
                <a16:creationId xmlns:a16="http://schemas.microsoft.com/office/drawing/2014/main" id="{2A0EDFE1-F154-4503-869B-8F539FBB1048}"/>
              </a:ext>
            </a:extLst>
          </p:cNvPr>
          <p:cNvSpPr/>
          <p:nvPr/>
        </p:nvSpPr>
        <p:spPr>
          <a:xfrm>
            <a:off x="3294305" y="28952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4" name="모서리가 둥근 직사각형 3527">
            <a:extLst>
              <a:ext uri="{FF2B5EF4-FFF2-40B4-BE49-F238E27FC236}">
                <a16:creationId xmlns:a16="http://schemas.microsoft.com/office/drawing/2014/main" id="{53D3DC80-92A4-4A1A-A067-FB118BBA6B89}"/>
              </a:ext>
            </a:extLst>
          </p:cNvPr>
          <p:cNvSpPr/>
          <p:nvPr/>
        </p:nvSpPr>
        <p:spPr>
          <a:xfrm>
            <a:off x="3116179" y="31593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5" name="모서리가 둥근 직사각형 3528">
            <a:extLst>
              <a:ext uri="{FF2B5EF4-FFF2-40B4-BE49-F238E27FC236}">
                <a16:creationId xmlns:a16="http://schemas.microsoft.com/office/drawing/2014/main" id="{63E00A5F-18E7-40D0-A6BE-0A936F0C6113}"/>
              </a:ext>
            </a:extLst>
          </p:cNvPr>
          <p:cNvSpPr/>
          <p:nvPr/>
        </p:nvSpPr>
        <p:spPr>
          <a:xfrm>
            <a:off x="3292147" y="3156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6" name="모서리가 둥근 직사각형 3530">
            <a:extLst>
              <a:ext uri="{FF2B5EF4-FFF2-40B4-BE49-F238E27FC236}">
                <a16:creationId xmlns:a16="http://schemas.microsoft.com/office/drawing/2014/main" id="{36C496AB-D472-4EB3-97AD-897DB4B8C166}"/>
              </a:ext>
            </a:extLst>
          </p:cNvPr>
          <p:cNvSpPr/>
          <p:nvPr/>
        </p:nvSpPr>
        <p:spPr>
          <a:xfrm>
            <a:off x="3116179" y="343495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7" name="모서리가 둥근 직사각형 3531">
            <a:extLst>
              <a:ext uri="{FF2B5EF4-FFF2-40B4-BE49-F238E27FC236}">
                <a16:creationId xmlns:a16="http://schemas.microsoft.com/office/drawing/2014/main" id="{97622254-F997-493A-A777-BFDB977BB79B}"/>
              </a:ext>
            </a:extLst>
          </p:cNvPr>
          <p:cNvSpPr/>
          <p:nvPr/>
        </p:nvSpPr>
        <p:spPr>
          <a:xfrm>
            <a:off x="3292147" y="34325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8" name="모서리가 둥근 직사각형 3533">
            <a:extLst>
              <a:ext uri="{FF2B5EF4-FFF2-40B4-BE49-F238E27FC236}">
                <a16:creationId xmlns:a16="http://schemas.microsoft.com/office/drawing/2014/main" id="{146057A4-F290-449A-8D2D-D1608D7D4E8B}"/>
              </a:ext>
            </a:extLst>
          </p:cNvPr>
          <p:cNvSpPr/>
          <p:nvPr/>
        </p:nvSpPr>
        <p:spPr>
          <a:xfrm>
            <a:off x="3119568" y="36864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9" name="모서리가 둥근 직사각형 3534">
            <a:extLst>
              <a:ext uri="{FF2B5EF4-FFF2-40B4-BE49-F238E27FC236}">
                <a16:creationId xmlns:a16="http://schemas.microsoft.com/office/drawing/2014/main" id="{BA8C2EE3-A966-48C7-AB09-B9FBD28B6FD9}"/>
              </a:ext>
            </a:extLst>
          </p:cNvPr>
          <p:cNvSpPr/>
          <p:nvPr/>
        </p:nvSpPr>
        <p:spPr>
          <a:xfrm>
            <a:off x="3288102" y="36840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0" name="TextBox 749">
            <a:extLst>
              <a:ext uri="{FF2B5EF4-FFF2-40B4-BE49-F238E27FC236}">
                <a16:creationId xmlns:a16="http://schemas.microsoft.com/office/drawing/2014/main" id="{A38D5CFC-0681-46F5-A1CD-EF971ED708CE}"/>
              </a:ext>
            </a:extLst>
          </p:cNvPr>
          <p:cNvSpPr txBox="1"/>
          <p:nvPr/>
        </p:nvSpPr>
        <p:spPr>
          <a:xfrm>
            <a:off x="2755512" y="551809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751" name="TextBox 750">
            <a:extLst>
              <a:ext uri="{FF2B5EF4-FFF2-40B4-BE49-F238E27FC236}">
                <a16:creationId xmlns:a16="http://schemas.microsoft.com/office/drawing/2014/main" id="{D882C066-23B0-426B-B7CB-34E8A8797647}"/>
              </a:ext>
            </a:extLst>
          </p:cNvPr>
          <p:cNvSpPr txBox="1"/>
          <p:nvPr/>
        </p:nvSpPr>
        <p:spPr>
          <a:xfrm>
            <a:off x="3654325" y="800191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752" name="TextBox 751">
            <a:extLst>
              <a:ext uri="{FF2B5EF4-FFF2-40B4-BE49-F238E27FC236}">
                <a16:creationId xmlns:a16="http://schemas.microsoft.com/office/drawing/2014/main" id="{57DF2620-91C4-41BF-9946-D15F8A08F469}"/>
              </a:ext>
            </a:extLst>
          </p:cNvPr>
          <p:cNvSpPr txBox="1"/>
          <p:nvPr/>
        </p:nvSpPr>
        <p:spPr>
          <a:xfrm>
            <a:off x="3508280" y="80336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753" name="TextBox 752">
            <a:extLst>
              <a:ext uri="{FF2B5EF4-FFF2-40B4-BE49-F238E27FC236}">
                <a16:creationId xmlns:a16="http://schemas.microsoft.com/office/drawing/2014/main" id="{93DB35CA-145F-4DC0-926D-1561161DC113}"/>
              </a:ext>
            </a:extLst>
          </p:cNvPr>
          <p:cNvSpPr txBox="1"/>
          <p:nvPr/>
        </p:nvSpPr>
        <p:spPr>
          <a:xfrm>
            <a:off x="3339881" y="80350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754" name="TextBox 753">
            <a:extLst>
              <a:ext uri="{FF2B5EF4-FFF2-40B4-BE49-F238E27FC236}">
                <a16:creationId xmlns:a16="http://schemas.microsoft.com/office/drawing/2014/main" id="{ACBFD3FF-5F00-4A54-995E-306B50C5D49E}"/>
              </a:ext>
            </a:extLst>
          </p:cNvPr>
          <p:cNvSpPr txBox="1"/>
          <p:nvPr/>
        </p:nvSpPr>
        <p:spPr>
          <a:xfrm>
            <a:off x="3187352" y="80336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755" name="TextBox 754">
            <a:extLst>
              <a:ext uri="{FF2B5EF4-FFF2-40B4-BE49-F238E27FC236}">
                <a16:creationId xmlns:a16="http://schemas.microsoft.com/office/drawing/2014/main" id="{EF62A764-DDF2-43A8-BEF9-506E362B0160}"/>
              </a:ext>
            </a:extLst>
          </p:cNvPr>
          <p:cNvSpPr txBox="1"/>
          <p:nvPr/>
        </p:nvSpPr>
        <p:spPr>
          <a:xfrm>
            <a:off x="3026449" y="803366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756" name="모서리가 둥근 직사각형 3541">
            <a:extLst>
              <a:ext uri="{FF2B5EF4-FFF2-40B4-BE49-F238E27FC236}">
                <a16:creationId xmlns:a16="http://schemas.microsoft.com/office/drawing/2014/main" id="{EDE14C1F-4903-40F1-8003-995E6F5F4FC3}"/>
              </a:ext>
            </a:extLst>
          </p:cNvPr>
          <p:cNvSpPr/>
          <p:nvPr/>
        </p:nvSpPr>
        <p:spPr>
          <a:xfrm>
            <a:off x="2730600" y="520432"/>
            <a:ext cx="114171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08316456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모서리가 둥근 직사각형 385"/>
          <p:cNvSpPr/>
          <p:nvPr/>
        </p:nvSpPr>
        <p:spPr>
          <a:xfrm>
            <a:off x="709207" y="452130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709207" y="68720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179355" y="452130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703517" y="87782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703517" y="11383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705675" y="11764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861607" y="88405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019982" y="8821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178357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336731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499137" y="88202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658689" y="87782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818241" y="8841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1977793" y="88633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374474" y="10059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375404" y="245882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691862" y="4521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029970" y="1228853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1870642" y="1228853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711313" y="1228853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551984" y="1228853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229926" y="1228853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065622" y="1228853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908194" y="1228853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752656" y="1228853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77623" y="657784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00FD38A-9093-5791-676F-295E67A48D46}"/>
              </a:ext>
            </a:extLst>
          </p:cNvPr>
          <p:cNvGrpSpPr/>
          <p:nvPr/>
        </p:nvGrpSpPr>
        <p:grpSpPr>
          <a:xfrm>
            <a:off x="3584848" y="432690"/>
            <a:ext cx="565725" cy="3080584"/>
            <a:chOff x="3972443" y="493712"/>
            <a:chExt cx="565725" cy="3080584"/>
          </a:xfrm>
        </p:grpSpPr>
        <p:grpSp>
          <p:nvGrpSpPr>
            <p:cNvPr id="797" name="그룹 796"/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798" name="모서리가 둥근 직사각형 797"/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99" name="직선 연결선 798"/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0" name="TextBox 799"/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01" name="직선 연결선 800"/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02" name="그룹 801"/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05" name="모서리가 둥근 직사각형 804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" name="모서리가 둥근 직사각형 805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07" name="그룹 806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40" name="모서리가 둥근 직사각형 8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1" name="모서리가 둥근 직사각형 8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2" name="모서리가 둥근 직사각형 8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8" name="그룹 807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7" name="모서리가 둥근 직사각형 8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8" name="모서리가 둥근 직사각형 8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9" name="모서리가 둥근 직사각형 8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9" name="그룹 808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4" name="모서리가 둥근 직사각형 8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5" name="모서리가 둥근 직사각형 8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6" name="모서리가 둥근 직사각형 8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0" name="그룹 809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1" name="모서리가 둥근 직사각형 8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2" name="모서리가 둥근 직사각형 8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3" name="모서리가 둥근 직사각형 8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1" name="그룹 810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8" name="모서리가 둥근 직사각형 8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9" name="모서리가 둥근 직사각형 8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0" name="모서리가 둥근 직사각형 8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2" name="그룹 811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5" name="모서리가 둥근 직사각형 82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6" name="모서리가 둥근 직사각형 82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7" name="모서리가 둥근 직사각형 82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3" name="그룹 812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2" name="모서리가 둥근 직사각형 82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3" name="모서리가 둥근 직사각형 82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4" name="모서리가 둥근 직사각형 82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4" name="그룹 813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9" name="모서리가 둥근 직사각형 81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0" name="모서리가 둥근 직사각형 81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1" name="모서리가 둥근 직사각형 82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5" name="그룹 814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6" name="모서리가 둥근 직사각형 81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7" name="모서리가 둥근 직사각형 81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8" name="모서리가 둥근 직사각형 81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03" name="직선 연결선 802"/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직선 연결선 803"/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1" name="그룹 1030">
              <a:extLst>
                <a:ext uri="{FF2B5EF4-FFF2-40B4-BE49-F238E27FC236}">
                  <a16:creationId xmlns:a16="http://schemas.microsoft.com/office/drawing/2014/main" id="{4AEBA6F7-2648-41E1-82E1-781B7684D33B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483D09F3-D01D-44C8-B5E8-13D9CF0060D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0C20C318-0FB4-47D2-906C-EF41E5E1CA9D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4" name="TextBox 1033">
                <a:extLst>
                  <a:ext uri="{FF2B5EF4-FFF2-40B4-BE49-F238E27FC236}">
                    <a16:creationId xmlns:a16="http://schemas.microsoft.com/office/drawing/2014/main" id="{E9E3392C-75FA-4DB6-A596-8981C0170D97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aphicFrame>
        <p:nvGraphicFramePr>
          <p:cNvPr id="1056" name="표 1055"/>
          <p:cNvGraphicFramePr>
            <a:graphicFrameLocks noGrp="1"/>
          </p:cNvGraphicFramePr>
          <p:nvPr/>
        </p:nvGraphicFramePr>
        <p:xfrm>
          <a:off x="2289663" y="456834"/>
          <a:ext cx="1169498" cy="1696752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58" name="그룹 1057"/>
          <p:cNvGrpSpPr/>
          <p:nvPr/>
        </p:nvGrpSpPr>
        <p:grpSpPr>
          <a:xfrm>
            <a:off x="2657622" y="859944"/>
            <a:ext cx="696763" cy="100804"/>
            <a:chOff x="3538538" y="1077915"/>
            <a:chExt cx="696763" cy="100804"/>
          </a:xfrm>
        </p:grpSpPr>
        <p:sp>
          <p:nvSpPr>
            <p:cNvPr id="1113" name="모서리가 둥근 직사각형 11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11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11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11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111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9" name="그룹 1058"/>
          <p:cNvGrpSpPr/>
          <p:nvPr/>
        </p:nvGrpSpPr>
        <p:grpSpPr>
          <a:xfrm>
            <a:off x="2657012" y="1149164"/>
            <a:ext cx="696763" cy="100804"/>
            <a:chOff x="3538538" y="1077915"/>
            <a:chExt cx="696763" cy="100804"/>
          </a:xfrm>
        </p:grpSpPr>
        <p:sp>
          <p:nvSpPr>
            <p:cNvPr id="1108" name="모서리가 둥근 직사각형 11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11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11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11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111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2656516" y="1422862"/>
            <a:ext cx="696763" cy="100804"/>
            <a:chOff x="3538538" y="1077915"/>
            <a:chExt cx="696763" cy="100804"/>
          </a:xfrm>
        </p:grpSpPr>
        <p:sp>
          <p:nvSpPr>
            <p:cNvPr id="1103" name="모서리가 둥근 직사각형 11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11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11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11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11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/>
          <p:cNvGrpSpPr/>
          <p:nvPr/>
        </p:nvGrpSpPr>
        <p:grpSpPr>
          <a:xfrm>
            <a:off x="2654367" y="1702197"/>
            <a:ext cx="696763" cy="100804"/>
            <a:chOff x="3538538" y="1077915"/>
            <a:chExt cx="696763" cy="100804"/>
          </a:xfrm>
        </p:grpSpPr>
        <p:sp>
          <p:nvSpPr>
            <p:cNvPr id="1098" name="모서리가 둥근 직사각형 10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0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1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1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2" name="그룹 1061"/>
          <p:cNvGrpSpPr/>
          <p:nvPr/>
        </p:nvGrpSpPr>
        <p:grpSpPr>
          <a:xfrm>
            <a:off x="2657158" y="1974992"/>
            <a:ext cx="696763" cy="100804"/>
            <a:chOff x="3538538" y="1077915"/>
            <a:chExt cx="696763" cy="100804"/>
          </a:xfrm>
        </p:grpSpPr>
        <p:sp>
          <p:nvSpPr>
            <p:cNvPr id="1093" name="모서리가 둥근 직사각형 10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0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0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0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73" name="모서리가 둥근 직사각형 1472"/>
          <p:cNvSpPr/>
          <p:nvPr/>
        </p:nvSpPr>
        <p:spPr>
          <a:xfrm>
            <a:off x="750617" y="45690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4" name="모서리가 둥근 직사각형 1473"/>
          <p:cNvSpPr/>
          <p:nvPr/>
        </p:nvSpPr>
        <p:spPr>
          <a:xfrm>
            <a:off x="916858" y="4568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5" name="모서리가 둥근 직사각형 1474"/>
          <p:cNvSpPr/>
          <p:nvPr/>
        </p:nvSpPr>
        <p:spPr>
          <a:xfrm>
            <a:off x="1070399" y="456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6" name="모서리가 둥근 직사각형 1475"/>
          <p:cNvSpPr/>
          <p:nvPr/>
        </p:nvSpPr>
        <p:spPr>
          <a:xfrm>
            <a:off x="1230290" y="45656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7" name="모서리가 둥근 직사각형 1476"/>
          <p:cNvSpPr/>
          <p:nvPr/>
        </p:nvSpPr>
        <p:spPr>
          <a:xfrm>
            <a:off x="1389385" y="45661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8" name="모서리가 둥근 직사각형 1477"/>
          <p:cNvSpPr/>
          <p:nvPr/>
        </p:nvSpPr>
        <p:spPr>
          <a:xfrm>
            <a:off x="750617" y="47563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모서리가 둥근 직사각형 1478"/>
          <p:cNvSpPr/>
          <p:nvPr/>
        </p:nvSpPr>
        <p:spPr>
          <a:xfrm>
            <a:off x="916858" y="47553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1070399" y="47539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1230290" y="4752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1389385" y="4753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모서리가 둥근 직사각형 1482"/>
          <p:cNvSpPr/>
          <p:nvPr/>
        </p:nvSpPr>
        <p:spPr>
          <a:xfrm>
            <a:off x="750617" y="4941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4" name="모서리가 둥근 직사각형 1483"/>
          <p:cNvSpPr/>
          <p:nvPr/>
        </p:nvSpPr>
        <p:spPr>
          <a:xfrm>
            <a:off x="916858" y="4940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5" name="모서리가 둥근 직사각형 1484"/>
          <p:cNvSpPr/>
          <p:nvPr/>
        </p:nvSpPr>
        <p:spPr>
          <a:xfrm>
            <a:off x="1070399" y="493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6" name="모서리가 둥근 직사각형 1485"/>
          <p:cNvSpPr/>
          <p:nvPr/>
        </p:nvSpPr>
        <p:spPr>
          <a:xfrm>
            <a:off x="1230290" y="4938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7" name="모서리가 둥근 직사각형 1486"/>
          <p:cNvSpPr/>
          <p:nvPr/>
        </p:nvSpPr>
        <p:spPr>
          <a:xfrm>
            <a:off x="1389385" y="49386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8" name="모서리가 둥근 직사각형 1487"/>
          <p:cNvSpPr/>
          <p:nvPr/>
        </p:nvSpPr>
        <p:spPr>
          <a:xfrm>
            <a:off x="750617" y="51292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9" name="모서리가 둥근 직사각형 1488"/>
          <p:cNvSpPr/>
          <p:nvPr/>
        </p:nvSpPr>
        <p:spPr>
          <a:xfrm>
            <a:off x="916858" y="5128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0" name="모서리가 둥근 직사각형 1489"/>
          <p:cNvSpPr/>
          <p:nvPr/>
        </p:nvSpPr>
        <p:spPr>
          <a:xfrm>
            <a:off x="1070399" y="51268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1" name="모서리가 둥근 직사각형 1490"/>
          <p:cNvSpPr/>
          <p:nvPr/>
        </p:nvSpPr>
        <p:spPr>
          <a:xfrm>
            <a:off x="1230290" y="51258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2" name="모서리가 둥근 직사각형 1491"/>
          <p:cNvSpPr/>
          <p:nvPr/>
        </p:nvSpPr>
        <p:spPr>
          <a:xfrm>
            <a:off x="1389385" y="51263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3" name="모서리가 둥근 직사각형 1492"/>
          <p:cNvSpPr/>
          <p:nvPr/>
        </p:nvSpPr>
        <p:spPr>
          <a:xfrm>
            <a:off x="750119" y="5319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5" name="모서리가 둥근 직사각형 1494"/>
          <p:cNvSpPr/>
          <p:nvPr/>
        </p:nvSpPr>
        <p:spPr>
          <a:xfrm>
            <a:off x="916360" y="5318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6" name="모서리가 둥근 직사각형 1495"/>
          <p:cNvSpPr/>
          <p:nvPr/>
        </p:nvSpPr>
        <p:spPr>
          <a:xfrm>
            <a:off x="1069901" y="5317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7" name="모서리가 둥근 직사각형 1496"/>
          <p:cNvSpPr/>
          <p:nvPr/>
        </p:nvSpPr>
        <p:spPr>
          <a:xfrm>
            <a:off x="1229792" y="53165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8" name="모서리가 둥근 직사각형 1497"/>
          <p:cNvSpPr/>
          <p:nvPr/>
        </p:nvSpPr>
        <p:spPr>
          <a:xfrm>
            <a:off x="1388887" y="53169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9" name="모서리가 둥근 직사각형 1498"/>
          <p:cNvSpPr/>
          <p:nvPr/>
        </p:nvSpPr>
        <p:spPr>
          <a:xfrm>
            <a:off x="750119" y="5505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0" name="모서리가 둥근 직사각형 1499"/>
          <p:cNvSpPr/>
          <p:nvPr/>
        </p:nvSpPr>
        <p:spPr>
          <a:xfrm>
            <a:off x="916360" y="55041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1" name="모서리가 둥근 직사각형 1500"/>
          <p:cNvSpPr/>
          <p:nvPr/>
        </p:nvSpPr>
        <p:spPr>
          <a:xfrm>
            <a:off x="1069901" y="5502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2" name="모서리가 둥근 직사각형 1501"/>
          <p:cNvSpPr/>
          <p:nvPr/>
        </p:nvSpPr>
        <p:spPr>
          <a:xfrm>
            <a:off x="1229792" y="5501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3" name="모서리가 둥근 직사각형 1502"/>
          <p:cNvSpPr/>
          <p:nvPr/>
        </p:nvSpPr>
        <p:spPr>
          <a:xfrm>
            <a:off x="1388887" y="55022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4" name="모서리가 둥근 직사각형 1503"/>
          <p:cNvSpPr/>
          <p:nvPr/>
        </p:nvSpPr>
        <p:spPr>
          <a:xfrm>
            <a:off x="750119" y="56924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5" name="모서리가 둥근 직사각형 1504"/>
          <p:cNvSpPr/>
          <p:nvPr/>
        </p:nvSpPr>
        <p:spPr>
          <a:xfrm>
            <a:off x="916360" y="5691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6" name="모서리가 둥근 직사각형 1505"/>
          <p:cNvSpPr/>
          <p:nvPr/>
        </p:nvSpPr>
        <p:spPr>
          <a:xfrm>
            <a:off x="1069901" y="56900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모서리가 둥근 직사각형 1506"/>
          <p:cNvSpPr/>
          <p:nvPr/>
        </p:nvSpPr>
        <p:spPr>
          <a:xfrm>
            <a:off x="1229792" y="5689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모서리가 둥근 직사각형 1507"/>
          <p:cNvSpPr/>
          <p:nvPr/>
        </p:nvSpPr>
        <p:spPr>
          <a:xfrm>
            <a:off x="1388887" y="56894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9" name="모서리가 둥근 직사각형 1508"/>
          <p:cNvSpPr/>
          <p:nvPr/>
        </p:nvSpPr>
        <p:spPr>
          <a:xfrm>
            <a:off x="750119" y="58798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모서리가 둥근 직사각형 1509"/>
          <p:cNvSpPr/>
          <p:nvPr/>
        </p:nvSpPr>
        <p:spPr>
          <a:xfrm>
            <a:off x="916360" y="5878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모서리가 둥근 직사각형 1510"/>
          <p:cNvSpPr/>
          <p:nvPr/>
        </p:nvSpPr>
        <p:spPr>
          <a:xfrm>
            <a:off x="1069901" y="5877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모서리가 둥근 직사각형 1511"/>
          <p:cNvSpPr/>
          <p:nvPr/>
        </p:nvSpPr>
        <p:spPr>
          <a:xfrm>
            <a:off x="1229792" y="5876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모서리가 둥근 직사각형 1512"/>
          <p:cNvSpPr/>
          <p:nvPr/>
        </p:nvSpPr>
        <p:spPr>
          <a:xfrm>
            <a:off x="750617" y="6066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모서리가 둥근 직사각형 1513"/>
          <p:cNvSpPr/>
          <p:nvPr/>
        </p:nvSpPr>
        <p:spPr>
          <a:xfrm>
            <a:off x="916858" y="6065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모서리가 둥근 직사각형 1514"/>
          <p:cNvSpPr/>
          <p:nvPr/>
        </p:nvSpPr>
        <p:spPr>
          <a:xfrm>
            <a:off x="1070399" y="6064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6" name="모서리가 둥근 직사각형 1515"/>
          <p:cNvSpPr/>
          <p:nvPr/>
        </p:nvSpPr>
        <p:spPr>
          <a:xfrm>
            <a:off x="1230290" y="60635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7" name="모서리가 둥근 직사각형 1516"/>
          <p:cNvSpPr/>
          <p:nvPr/>
        </p:nvSpPr>
        <p:spPr>
          <a:xfrm>
            <a:off x="1389385" y="6064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8" name="모서리가 둥근 직사각형 1517"/>
          <p:cNvSpPr/>
          <p:nvPr/>
        </p:nvSpPr>
        <p:spPr>
          <a:xfrm>
            <a:off x="750617" y="6252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9" name="모서리가 둥근 직사각형 1518"/>
          <p:cNvSpPr/>
          <p:nvPr/>
        </p:nvSpPr>
        <p:spPr>
          <a:xfrm>
            <a:off x="916858" y="625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0" name="모서리가 둥근 직사각형 1519"/>
          <p:cNvSpPr/>
          <p:nvPr/>
        </p:nvSpPr>
        <p:spPr>
          <a:xfrm>
            <a:off x="1070399" y="62498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1" name="모서리가 둥근 직사각형 1520"/>
          <p:cNvSpPr/>
          <p:nvPr/>
        </p:nvSpPr>
        <p:spPr>
          <a:xfrm>
            <a:off x="1230290" y="6248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2" name="모서리가 둥근 직사각형 1521"/>
          <p:cNvSpPr/>
          <p:nvPr/>
        </p:nvSpPr>
        <p:spPr>
          <a:xfrm>
            <a:off x="1389385" y="6249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3" name="모서리가 둥근 직사각형 1522"/>
          <p:cNvSpPr/>
          <p:nvPr/>
        </p:nvSpPr>
        <p:spPr>
          <a:xfrm>
            <a:off x="1550720" y="4563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4" name="모서리가 둥근 직사각형 1523"/>
          <p:cNvSpPr/>
          <p:nvPr/>
        </p:nvSpPr>
        <p:spPr>
          <a:xfrm>
            <a:off x="1708944" y="4564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5" name="모서리가 둥근 직사각형 1524"/>
          <p:cNvSpPr/>
          <p:nvPr/>
        </p:nvSpPr>
        <p:spPr>
          <a:xfrm>
            <a:off x="1550720" y="475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6" name="모서리가 둥근 직사각형 1525"/>
          <p:cNvSpPr/>
          <p:nvPr/>
        </p:nvSpPr>
        <p:spPr>
          <a:xfrm>
            <a:off x="1708944" y="47514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7" name="모서리가 둥근 직사각형 1526"/>
          <p:cNvSpPr/>
          <p:nvPr/>
        </p:nvSpPr>
        <p:spPr>
          <a:xfrm>
            <a:off x="1550720" y="49362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8" name="모서리가 둥근 직사각형 1527"/>
          <p:cNvSpPr/>
          <p:nvPr/>
        </p:nvSpPr>
        <p:spPr>
          <a:xfrm>
            <a:off x="1708944" y="4936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9" name="모서리가 둥근 직사각형 1528"/>
          <p:cNvSpPr/>
          <p:nvPr/>
        </p:nvSpPr>
        <p:spPr>
          <a:xfrm>
            <a:off x="1550720" y="51239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0" name="모서리가 둥근 직사각형 1529"/>
          <p:cNvSpPr/>
          <p:nvPr/>
        </p:nvSpPr>
        <p:spPr>
          <a:xfrm>
            <a:off x="1708944" y="512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1" name="모서리가 둥근 직사각형 1530"/>
          <p:cNvSpPr/>
          <p:nvPr/>
        </p:nvSpPr>
        <p:spPr>
          <a:xfrm>
            <a:off x="1550222" y="5314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2" name="모서리가 둥근 직사각형 1531"/>
          <p:cNvSpPr/>
          <p:nvPr/>
        </p:nvSpPr>
        <p:spPr>
          <a:xfrm>
            <a:off x="1708446" y="5315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3" name="모서리가 둥근 직사각형 1532"/>
          <p:cNvSpPr/>
          <p:nvPr/>
        </p:nvSpPr>
        <p:spPr>
          <a:xfrm>
            <a:off x="1550222" y="54998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4" name="모서리가 둥근 직사각형 1533"/>
          <p:cNvSpPr/>
          <p:nvPr/>
        </p:nvSpPr>
        <p:spPr>
          <a:xfrm>
            <a:off x="1708446" y="55002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5" name="모서리가 둥근 직사각형 1534"/>
          <p:cNvSpPr/>
          <p:nvPr/>
        </p:nvSpPr>
        <p:spPr>
          <a:xfrm>
            <a:off x="1550222" y="56870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6" name="모서리가 둥근 직사각형 1535"/>
          <p:cNvSpPr/>
          <p:nvPr/>
        </p:nvSpPr>
        <p:spPr>
          <a:xfrm>
            <a:off x="1708446" y="5687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7" name="모서리가 둥근 직사각형 1536"/>
          <p:cNvSpPr/>
          <p:nvPr/>
        </p:nvSpPr>
        <p:spPr>
          <a:xfrm>
            <a:off x="1391104" y="58755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8" name="모서리가 둥근 직사각형 1537"/>
          <p:cNvSpPr/>
          <p:nvPr/>
        </p:nvSpPr>
        <p:spPr>
          <a:xfrm>
            <a:off x="1550222" y="5874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9" name="모서리가 둥근 직사각형 1538"/>
          <p:cNvSpPr/>
          <p:nvPr/>
        </p:nvSpPr>
        <p:spPr>
          <a:xfrm>
            <a:off x="1708446" y="5874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0" name="모서리가 둥근 직사각형 1539"/>
          <p:cNvSpPr/>
          <p:nvPr/>
        </p:nvSpPr>
        <p:spPr>
          <a:xfrm>
            <a:off x="1550720" y="60616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1" name="모서리가 둥근 직사각형 1540"/>
          <p:cNvSpPr/>
          <p:nvPr/>
        </p:nvSpPr>
        <p:spPr>
          <a:xfrm>
            <a:off x="1708944" y="6062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2" name="모서리가 둥근 직사각형 1541"/>
          <p:cNvSpPr/>
          <p:nvPr/>
        </p:nvSpPr>
        <p:spPr>
          <a:xfrm>
            <a:off x="1550720" y="6246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모서리가 둥근 직사각형 1542"/>
          <p:cNvSpPr/>
          <p:nvPr/>
        </p:nvSpPr>
        <p:spPr>
          <a:xfrm>
            <a:off x="1708944" y="62473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44" name="그룹 1543"/>
          <p:cNvGrpSpPr/>
          <p:nvPr/>
        </p:nvGrpSpPr>
        <p:grpSpPr>
          <a:xfrm>
            <a:off x="853749" y="4199141"/>
            <a:ext cx="811138" cy="2254195"/>
            <a:chOff x="1126923" y="3996969"/>
            <a:chExt cx="811138" cy="2310636"/>
          </a:xfrm>
        </p:grpSpPr>
        <p:cxnSp>
          <p:nvCxnSpPr>
            <p:cNvPr id="1545" name="직선 연결선 154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6" name="직선 연결선 154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7" name="직선 연결선 154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8" name="직선 연결선 154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9" name="직선 연결선 154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0" name="직선 연결선 154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1" name="그룹 1550"/>
          <p:cNvGrpSpPr/>
          <p:nvPr/>
        </p:nvGrpSpPr>
        <p:grpSpPr>
          <a:xfrm>
            <a:off x="704528" y="4199141"/>
            <a:ext cx="1120378" cy="298574"/>
            <a:chOff x="973510" y="3996969"/>
            <a:chExt cx="1119450" cy="298574"/>
          </a:xfrm>
        </p:grpSpPr>
        <p:cxnSp>
          <p:nvCxnSpPr>
            <p:cNvPr id="1552" name="직선 연결선 155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직선 연결선 155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직선 연결선 155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5" name="모서리가 둥근 직사각형 1554"/>
          <p:cNvSpPr/>
          <p:nvPr/>
        </p:nvSpPr>
        <p:spPr>
          <a:xfrm>
            <a:off x="706686" y="3941966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6" name="TextBox 1555"/>
          <p:cNvSpPr txBox="1"/>
          <p:nvPr/>
        </p:nvSpPr>
        <p:spPr>
          <a:xfrm>
            <a:off x="1602532" y="406322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557" name="TextBox 1556"/>
          <p:cNvSpPr txBox="1"/>
          <p:nvPr/>
        </p:nvSpPr>
        <p:spPr>
          <a:xfrm>
            <a:off x="1456487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558" name="TextBox 1557"/>
          <p:cNvSpPr txBox="1"/>
          <p:nvPr/>
        </p:nvSpPr>
        <p:spPr>
          <a:xfrm>
            <a:off x="1288088" y="406653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559" name="TextBox 1558"/>
          <p:cNvSpPr txBox="1"/>
          <p:nvPr/>
        </p:nvSpPr>
        <p:spPr>
          <a:xfrm>
            <a:off x="1135559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560" name="TextBox 1559"/>
          <p:cNvSpPr txBox="1"/>
          <p:nvPr/>
        </p:nvSpPr>
        <p:spPr>
          <a:xfrm>
            <a:off x="974656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563" name="TextBox 1562"/>
          <p:cNvSpPr txBox="1"/>
          <p:nvPr/>
        </p:nvSpPr>
        <p:spPr>
          <a:xfrm>
            <a:off x="769271" y="3914106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619" name="직사각형 618">
            <a:extLst>
              <a:ext uri="{FF2B5EF4-FFF2-40B4-BE49-F238E27FC236}">
                <a16:creationId xmlns:a16="http://schemas.microsoft.com/office/drawing/2014/main" id="{4668A972-9C4A-4CBF-B63D-6FCADD2AFE3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1" name="직사각형 620">
            <a:extLst>
              <a:ext uri="{FF2B5EF4-FFF2-40B4-BE49-F238E27FC236}">
                <a16:creationId xmlns:a16="http://schemas.microsoft.com/office/drawing/2014/main" id="{F31E54A6-6A30-4857-913F-6CCBD47E92CD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2" name="직사각형 621">
            <a:extLst>
              <a:ext uri="{FF2B5EF4-FFF2-40B4-BE49-F238E27FC236}">
                <a16:creationId xmlns:a16="http://schemas.microsoft.com/office/drawing/2014/main" id="{EFC0AE06-D085-49B0-B365-694DB8AF5262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3" name="직사각형 622">
            <a:extLst>
              <a:ext uri="{FF2B5EF4-FFF2-40B4-BE49-F238E27FC236}">
                <a16:creationId xmlns:a16="http://schemas.microsoft.com/office/drawing/2014/main" id="{648DAD78-A461-4B4B-8A50-3E8AE551EA14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F7ABE4A-5E90-B759-7E29-57CF5900E43E}"/>
              </a:ext>
            </a:extLst>
          </p:cNvPr>
          <p:cNvGrpSpPr/>
          <p:nvPr/>
        </p:nvGrpSpPr>
        <p:grpSpPr>
          <a:xfrm>
            <a:off x="4160017" y="432690"/>
            <a:ext cx="565725" cy="3080584"/>
            <a:chOff x="3972443" y="493712"/>
            <a:chExt cx="565725" cy="3080584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8B5255B2-35CE-906E-D912-2FD3FD997A21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9" name="모서리가 둥근 직사각형 797">
                <a:extLst>
                  <a:ext uri="{FF2B5EF4-FFF2-40B4-BE49-F238E27FC236}">
                    <a16:creationId xmlns:a16="http://schemas.microsoft.com/office/drawing/2014/main" id="{0312951C-7DE2-ED94-F192-1145A6B4AC09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0" name="직선 연결선 9">
                <a:extLst>
                  <a:ext uri="{FF2B5EF4-FFF2-40B4-BE49-F238E27FC236}">
                    <a16:creationId xmlns:a16="http://schemas.microsoft.com/office/drawing/2014/main" id="{7D713D8B-76B7-AB58-3B14-05A53A12DEE7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1530938-5131-DEDE-9270-90B76AB91E5E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12" name="직선 연결선 11">
                <a:extLst>
                  <a:ext uri="{FF2B5EF4-FFF2-40B4-BE49-F238E27FC236}">
                    <a16:creationId xmlns:a16="http://schemas.microsoft.com/office/drawing/2014/main" id="{7D1B5B53-7AF3-2D85-49ED-487A6892A1DA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19A17B52-F73F-6FDC-BA51-78364CEE6D12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16" name="모서리가 둥근 직사각형 804">
                  <a:extLst>
                    <a:ext uri="{FF2B5EF4-FFF2-40B4-BE49-F238E27FC236}">
                      <a16:creationId xmlns:a16="http://schemas.microsoft.com/office/drawing/2014/main" id="{F8B66B48-8310-D0D5-E0A5-E43A5BAC989C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" name="모서리가 둥근 직사각형 805">
                  <a:extLst>
                    <a:ext uri="{FF2B5EF4-FFF2-40B4-BE49-F238E27FC236}">
                      <a16:creationId xmlns:a16="http://schemas.microsoft.com/office/drawing/2014/main" id="{FD562C22-D4E8-B88F-10D5-263B87DC6B08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18" name="그룹 17">
                  <a:extLst>
                    <a:ext uri="{FF2B5EF4-FFF2-40B4-BE49-F238E27FC236}">
                      <a16:creationId xmlns:a16="http://schemas.microsoft.com/office/drawing/2014/main" id="{1601C818-3ADC-4863-F158-9A46C00984C6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51" name="모서리가 둥근 직사각형 839">
                    <a:extLst>
                      <a:ext uri="{FF2B5EF4-FFF2-40B4-BE49-F238E27FC236}">
                        <a16:creationId xmlns:a16="http://schemas.microsoft.com/office/drawing/2014/main" id="{297872DA-310E-BB92-652E-3B4C29E345A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2" name="모서리가 둥근 직사각형 840">
                    <a:extLst>
                      <a:ext uri="{FF2B5EF4-FFF2-40B4-BE49-F238E27FC236}">
                        <a16:creationId xmlns:a16="http://schemas.microsoft.com/office/drawing/2014/main" id="{592BC5A0-343E-676D-B12C-EBF87907E175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3" name="모서리가 둥근 직사각형 841">
                    <a:extLst>
                      <a:ext uri="{FF2B5EF4-FFF2-40B4-BE49-F238E27FC236}">
                        <a16:creationId xmlns:a16="http://schemas.microsoft.com/office/drawing/2014/main" id="{131FF615-FD7A-5B23-8347-B465C2158ED4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9" name="그룹 18">
                  <a:extLst>
                    <a:ext uri="{FF2B5EF4-FFF2-40B4-BE49-F238E27FC236}">
                      <a16:creationId xmlns:a16="http://schemas.microsoft.com/office/drawing/2014/main" id="{0E3A8CE8-501C-1811-858C-9381BC4FD4CC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8" name="모서리가 둥근 직사각형 836">
                    <a:extLst>
                      <a:ext uri="{FF2B5EF4-FFF2-40B4-BE49-F238E27FC236}">
                        <a16:creationId xmlns:a16="http://schemas.microsoft.com/office/drawing/2014/main" id="{C6870C42-DF55-1EE1-2D04-F0553568417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9" name="모서리가 둥근 직사각형 837">
                    <a:extLst>
                      <a:ext uri="{FF2B5EF4-FFF2-40B4-BE49-F238E27FC236}">
                        <a16:creationId xmlns:a16="http://schemas.microsoft.com/office/drawing/2014/main" id="{F719F7AA-8973-3419-2F64-AE42257BEF12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0" name="모서리가 둥근 직사각형 838">
                    <a:extLst>
                      <a:ext uri="{FF2B5EF4-FFF2-40B4-BE49-F238E27FC236}">
                        <a16:creationId xmlns:a16="http://schemas.microsoft.com/office/drawing/2014/main" id="{7535AD33-E746-7CE4-6846-58CB6ADC4CFB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" name="그룹 19">
                  <a:extLst>
                    <a:ext uri="{FF2B5EF4-FFF2-40B4-BE49-F238E27FC236}">
                      <a16:creationId xmlns:a16="http://schemas.microsoft.com/office/drawing/2014/main" id="{AEBF3880-5016-3373-5942-8C2FC8991484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5" name="모서리가 둥근 직사각형 833">
                    <a:extLst>
                      <a:ext uri="{FF2B5EF4-FFF2-40B4-BE49-F238E27FC236}">
                        <a16:creationId xmlns:a16="http://schemas.microsoft.com/office/drawing/2014/main" id="{6F13E3D8-9BBC-9020-35B0-78C10950C58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" name="모서리가 둥근 직사각형 834">
                    <a:extLst>
                      <a:ext uri="{FF2B5EF4-FFF2-40B4-BE49-F238E27FC236}">
                        <a16:creationId xmlns:a16="http://schemas.microsoft.com/office/drawing/2014/main" id="{FB88D9A2-D41E-B881-9FD6-C47F585AE8B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" name="모서리가 둥근 직사각형 835">
                    <a:extLst>
                      <a:ext uri="{FF2B5EF4-FFF2-40B4-BE49-F238E27FC236}">
                        <a16:creationId xmlns:a16="http://schemas.microsoft.com/office/drawing/2014/main" id="{8847880E-6133-D009-C1EB-A12FB155DF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1" name="그룹 20">
                  <a:extLst>
                    <a:ext uri="{FF2B5EF4-FFF2-40B4-BE49-F238E27FC236}">
                      <a16:creationId xmlns:a16="http://schemas.microsoft.com/office/drawing/2014/main" id="{FBE78C2A-1E40-4877-CE29-490F62912AB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" name="모서리가 둥근 직사각형 830">
                    <a:extLst>
                      <a:ext uri="{FF2B5EF4-FFF2-40B4-BE49-F238E27FC236}">
                        <a16:creationId xmlns:a16="http://schemas.microsoft.com/office/drawing/2014/main" id="{5EEA0FBE-C153-6109-5783-C95C013919DA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" name="모서리가 둥근 직사각형 831">
                    <a:extLst>
                      <a:ext uri="{FF2B5EF4-FFF2-40B4-BE49-F238E27FC236}">
                        <a16:creationId xmlns:a16="http://schemas.microsoft.com/office/drawing/2014/main" id="{BAEA8884-9D3A-9079-EC4E-F2EE2ABF8416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4" name="모서리가 둥근 직사각형 832">
                    <a:extLst>
                      <a:ext uri="{FF2B5EF4-FFF2-40B4-BE49-F238E27FC236}">
                        <a16:creationId xmlns:a16="http://schemas.microsoft.com/office/drawing/2014/main" id="{B68EDE0F-C6E0-E2A5-492D-043561B7F6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2" name="그룹 21">
                  <a:extLst>
                    <a:ext uri="{FF2B5EF4-FFF2-40B4-BE49-F238E27FC236}">
                      <a16:creationId xmlns:a16="http://schemas.microsoft.com/office/drawing/2014/main" id="{EDA4D07A-9DCF-DD19-A177-B73D57B231E0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9" name="모서리가 둥근 직사각형 827">
                    <a:extLst>
                      <a:ext uri="{FF2B5EF4-FFF2-40B4-BE49-F238E27FC236}">
                        <a16:creationId xmlns:a16="http://schemas.microsoft.com/office/drawing/2014/main" id="{272632D5-8324-6560-2A21-1DD5F4D6399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" name="모서리가 둥근 직사각형 828">
                    <a:extLst>
                      <a:ext uri="{FF2B5EF4-FFF2-40B4-BE49-F238E27FC236}">
                        <a16:creationId xmlns:a16="http://schemas.microsoft.com/office/drawing/2014/main" id="{463623DE-7FF0-3BCF-74F0-F80D45BCBC9D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" name="모서리가 둥근 직사각형 829">
                    <a:extLst>
                      <a:ext uri="{FF2B5EF4-FFF2-40B4-BE49-F238E27FC236}">
                        <a16:creationId xmlns:a16="http://schemas.microsoft.com/office/drawing/2014/main" id="{F44AEC35-14AC-9CA1-EF84-B88747BB9DB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3" name="그룹 22">
                  <a:extLst>
                    <a:ext uri="{FF2B5EF4-FFF2-40B4-BE49-F238E27FC236}">
                      <a16:creationId xmlns:a16="http://schemas.microsoft.com/office/drawing/2014/main" id="{2CE4D854-60D6-4575-5366-C27F88A57584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6" name="모서리가 둥근 직사각형 824">
                    <a:extLst>
                      <a:ext uri="{FF2B5EF4-FFF2-40B4-BE49-F238E27FC236}">
                        <a16:creationId xmlns:a16="http://schemas.microsoft.com/office/drawing/2014/main" id="{2612AA66-86F3-E5F5-33ED-3112DAE96ADD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7" name="모서리가 둥근 직사각형 825">
                    <a:extLst>
                      <a:ext uri="{FF2B5EF4-FFF2-40B4-BE49-F238E27FC236}">
                        <a16:creationId xmlns:a16="http://schemas.microsoft.com/office/drawing/2014/main" id="{4F7D1F46-0402-4DCE-40C2-10C58F9493F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8" name="모서리가 둥근 직사각형 826">
                    <a:extLst>
                      <a:ext uri="{FF2B5EF4-FFF2-40B4-BE49-F238E27FC236}">
                        <a16:creationId xmlns:a16="http://schemas.microsoft.com/office/drawing/2014/main" id="{A8A88543-FA90-025F-B816-1883126C2FF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4" name="그룹 23">
                  <a:extLst>
                    <a:ext uri="{FF2B5EF4-FFF2-40B4-BE49-F238E27FC236}">
                      <a16:creationId xmlns:a16="http://schemas.microsoft.com/office/drawing/2014/main" id="{D81F09A7-6184-D0AD-01DA-A659F6E01F5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" name="모서리가 둥근 직사각형 821">
                    <a:extLst>
                      <a:ext uri="{FF2B5EF4-FFF2-40B4-BE49-F238E27FC236}">
                        <a16:creationId xmlns:a16="http://schemas.microsoft.com/office/drawing/2014/main" id="{F2E52D32-4429-45D6-4922-57F028F61C53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" name="모서리가 둥근 직사각형 822">
                    <a:extLst>
                      <a:ext uri="{FF2B5EF4-FFF2-40B4-BE49-F238E27FC236}">
                        <a16:creationId xmlns:a16="http://schemas.microsoft.com/office/drawing/2014/main" id="{FB2A6590-F549-F548-B20E-68EB08C0EE7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" name="모서리가 둥근 직사각형 823">
                    <a:extLst>
                      <a:ext uri="{FF2B5EF4-FFF2-40B4-BE49-F238E27FC236}">
                        <a16:creationId xmlns:a16="http://schemas.microsoft.com/office/drawing/2014/main" id="{4D906C71-066A-40A0-97C1-04CA328FC700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5" name="그룹 24">
                  <a:extLst>
                    <a:ext uri="{FF2B5EF4-FFF2-40B4-BE49-F238E27FC236}">
                      <a16:creationId xmlns:a16="http://schemas.microsoft.com/office/drawing/2014/main" id="{8AFDC215-5ACE-17A8-57C1-B345397CE121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0" name="모서리가 둥근 직사각형 818">
                    <a:extLst>
                      <a:ext uri="{FF2B5EF4-FFF2-40B4-BE49-F238E27FC236}">
                        <a16:creationId xmlns:a16="http://schemas.microsoft.com/office/drawing/2014/main" id="{F7311C88-A379-8327-304A-50B78435572C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1" name="모서리가 둥근 직사각형 819">
                    <a:extLst>
                      <a:ext uri="{FF2B5EF4-FFF2-40B4-BE49-F238E27FC236}">
                        <a16:creationId xmlns:a16="http://schemas.microsoft.com/office/drawing/2014/main" id="{F890608D-6A22-9010-1243-567CA66F65A0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2" name="모서리가 둥근 직사각형 820">
                    <a:extLst>
                      <a:ext uri="{FF2B5EF4-FFF2-40B4-BE49-F238E27FC236}">
                        <a16:creationId xmlns:a16="http://schemas.microsoft.com/office/drawing/2014/main" id="{F7B01A86-2587-EB9D-C5C4-6662CED6C3A8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6" name="그룹 25">
                  <a:extLst>
                    <a:ext uri="{FF2B5EF4-FFF2-40B4-BE49-F238E27FC236}">
                      <a16:creationId xmlns:a16="http://schemas.microsoft.com/office/drawing/2014/main" id="{558CBD01-BE70-CB1B-AF35-6EE75E09DA22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27" name="모서리가 둥근 직사각형 815">
                    <a:extLst>
                      <a:ext uri="{FF2B5EF4-FFF2-40B4-BE49-F238E27FC236}">
                        <a16:creationId xmlns:a16="http://schemas.microsoft.com/office/drawing/2014/main" id="{4014CE1D-4923-86FC-34D7-0F272FBD7F71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8" name="모서리가 둥근 직사각형 816">
                    <a:extLst>
                      <a:ext uri="{FF2B5EF4-FFF2-40B4-BE49-F238E27FC236}">
                        <a16:creationId xmlns:a16="http://schemas.microsoft.com/office/drawing/2014/main" id="{9BB3CCF6-51EF-AD8E-2103-CBEDDE8493AA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9" name="모서리가 둥근 직사각형 817">
                    <a:extLst>
                      <a:ext uri="{FF2B5EF4-FFF2-40B4-BE49-F238E27FC236}">
                        <a16:creationId xmlns:a16="http://schemas.microsoft.com/office/drawing/2014/main" id="{8EC5655E-B9DF-E897-C2E9-B69F6F7398D5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14" name="직선 연결선 13">
                <a:extLst>
                  <a:ext uri="{FF2B5EF4-FFF2-40B4-BE49-F238E27FC236}">
                    <a16:creationId xmlns:a16="http://schemas.microsoft.com/office/drawing/2014/main" id="{2314CB3C-187D-98DB-D758-E08D7108F9BF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7A4AE149-7030-80B7-A5EB-FC9C41567E60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4FC9B6E7-F0F4-C705-3806-A020A9699AC5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C739B78F-C5E4-1B65-78BC-F10674482540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85597F4-E90D-25DD-6B11-97EF127BB467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412CBA-22A4-7067-D46F-33B4C17E0734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6ED97EA7-02DD-6DDA-A7CB-18961DA4941D}"/>
              </a:ext>
            </a:extLst>
          </p:cNvPr>
          <p:cNvGrpSpPr/>
          <p:nvPr/>
        </p:nvGrpSpPr>
        <p:grpSpPr>
          <a:xfrm>
            <a:off x="4735186" y="432690"/>
            <a:ext cx="565725" cy="3080584"/>
            <a:chOff x="3972443" y="493712"/>
            <a:chExt cx="565725" cy="3080584"/>
          </a:xfrm>
        </p:grpSpPr>
        <p:grpSp>
          <p:nvGrpSpPr>
            <p:cNvPr id="55" name="그룹 54">
              <a:extLst>
                <a:ext uri="{FF2B5EF4-FFF2-40B4-BE49-F238E27FC236}">
                  <a16:creationId xmlns:a16="http://schemas.microsoft.com/office/drawing/2014/main" id="{70DB1A8A-5176-1160-D435-AB0DB23F1049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60" name="모서리가 둥근 직사각형 797">
                <a:extLst>
                  <a:ext uri="{FF2B5EF4-FFF2-40B4-BE49-F238E27FC236}">
                    <a16:creationId xmlns:a16="http://schemas.microsoft.com/office/drawing/2014/main" id="{C18A7284-1D8F-E14D-CD67-C303DFC10435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088DBA8C-8D13-524A-FB60-A529E9E3D75B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A3FAE89D-8D6C-C25B-B4A5-240E399EA699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C75F6B7F-79EB-58E0-29FD-8261B1B32400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0" name="그룹 319">
                <a:extLst>
                  <a:ext uri="{FF2B5EF4-FFF2-40B4-BE49-F238E27FC236}">
                    <a16:creationId xmlns:a16="http://schemas.microsoft.com/office/drawing/2014/main" id="{F256A0A7-0800-C711-294A-250BA78E2785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323" name="모서리가 둥근 직사각형 804">
                  <a:extLst>
                    <a:ext uri="{FF2B5EF4-FFF2-40B4-BE49-F238E27FC236}">
                      <a16:creationId xmlns:a16="http://schemas.microsoft.com/office/drawing/2014/main" id="{5697C84A-F001-95C3-1EE9-C9DB1B64E172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24" name="모서리가 둥근 직사각형 805">
                  <a:extLst>
                    <a:ext uri="{FF2B5EF4-FFF2-40B4-BE49-F238E27FC236}">
                      <a16:creationId xmlns:a16="http://schemas.microsoft.com/office/drawing/2014/main" id="{73BCCF7F-7AE9-9C80-48AA-715BAD0FB73B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325" name="그룹 324">
                  <a:extLst>
                    <a:ext uri="{FF2B5EF4-FFF2-40B4-BE49-F238E27FC236}">
                      <a16:creationId xmlns:a16="http://schemas.microsoft.com/office/drawing/2014/main" id="{A163D847-A9CC-A44D-853A-8AE7BFDEB4EA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8" name="모서리가 둥근 직사각형 839">
                    <a:extLst>
                      <a:ext uri="{FF2B5EF4-FFF2-40B4-BE49-F238E27FC236}">
                        <a16:creationId xmlns:a16="http://schemas.microsoft.com/office/drawing/2014/main" id="{B2DE9FB4-90E4-BE11-812C-1BB2FD00A42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9" name="모서리가 둥근 직사각형 840">
                    <a:extLst>
                      <a:ext uri="{FF2B5EF4-FFF2-40B4-BE49-F238E27FC236}">
                        <a16:creationId xmlns:a16="http://schemas.microsoft.com/office/drawing/2014/main" id="{1A3DC647-0A6A-689E-3E0B-9FA504D4BF79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60" name="모서리가 둥근 직사각형 841">
                    <a:extLst>
                      <a:ext uri="{FF2B5EF4-FFF2-40B4-BE49-F238E27FC236}">
                        <a16:creationId xmlns:a16="http://schemas.microsoft.com/office/drawing/2014/main" id="{3123BABB-BEC5-2D23-A58A-D1AB9ABCBC50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6" name="그룹 325">
                  <a:extLst>
                    <a:ext uri="{FF2B5EF4-FFF2-40B4-BE49-F238E27FC236}">
                      <a16:creationId xmlns:a16="http://schemas.microsoft.com/office/drawing/2014/main" id="{F73A134B-08A4-0C56-9B20-A381BCE0536D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5" name="모서리가 둥근 직사각형 836">
                    <a:extLst>
                      <a:ext uri="{FF2B5EF4-FFF2-40B4-BE49-F238E27FC236}">
                        <a16:creationId xmlns:a16="http://schemas.microsoft.com/office/drawing/2014/main" id="{24DF39E1-2618-1498-14D6-44D9BCB21C4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6" name="모서리가 둥근 직사각형 837">
                    <a:extLst>
                      <a:ext uri="{FF2B5EF4-FFF2-40B4-BE49-F238E27FC236}">
                        <a16:creationId xmlns:a16="http://schemas.microsoft.com/office/drawing/2014/main" id="{661AA8B1-B2B0-7DA6-818D-D25101058D5F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7" name="모서리가 둥근 직사각형 838">
                    <a:extLst>
                      <a:ext uri="{FF2B5EF4-FFF2-40B4-BE49-F238E27FC236}">
                        <a16:creationId xmlns:a16="http://schemas.microsoft.com/office/drawing/2014/main" id="{8A8CB92D-D4EF-3D3A-6D6F-56AD6E93FEB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7" name="그룹 326">
                  <a:extLst>
                    <a:ext uri="{FF2B5EF4-FFF2-40B4-BE49-F238E27FC236}">
                      <a16:creationId xmlns:a16="http://schemas.microsoft.com/office/drawing/2014/main" id="{49BB275E-96C8-8E54-9319-7BF66CE47338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2" name="모서리가 둥근 직사각형 833">
                    <a:extLst>
                      <a:ext uri="{FF2B5EF4-FFF2-40B4-BE49-F238E27FC236}">
                        <a16:creationId xmlns:a16="http://schemas.microsoft.com/office/drawing/2014/main" id="{3301C2CA-5A61-66F5-0625-941B5A7A9BC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3" name="모서리가 둥근 직사각형 834">
                    <a:extLst>
                      <a:ext uri="{FF2B5EF4-FFF2-40B4-BE49-F238E27FC236}">
                        <a16:creationId xmlns:a16="http://schemas.microsoft.com/office/drawing/2014/main" id="{B5A4A1E8-1C71-5331-D2BD-CF9E4EF13618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4" name="모서리가 둥근 직사각형 835">
                    <a:extLst>
                      <a:ext uri="{FF2B5EF4-FFF2-40B4-BE49-F238E27FC236}">
                        <a16:creationId xmlns:a16="http://schemas.microsoft.com/office/drawing/2014/main" id="{6D2F914A-890D-B970-77CC-281B4DE173E4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87C544B4-DB85-8445-AC54-14FD6E31522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9" name="모서리가 둥근 직사각형 830">
                    <a:extLst>
                      <a:ext uri="{FF2B5EF4-FFF2-40B4-BE49-F238E27FC236}">
                        <a16:creationId xmlns:a16="http://schemas.microsoft.com/office/drawing/2014/main" id="{CE0A5501-5E4A-540A-A0EF-CB56776F365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0" name="모서리가 둥근 직사각형 831">
                    <a:extLst>
                      <a:ext uri="{FF2B5EF4-FFF2-40B4-BE49-F238E27FC236}">
                        <a16:creationId xmlns:a16="http://schemas.microsoft.com/office/drawing/2014/main" id="{3BF191CE-1BA5-521B-418D-C302500005DF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1" name="모서리가 둥근 직사각형 832">
                    <a:extLst>
                      <a:ext uri="{FF2B5EF4-FFF2-40B4-BE49-F238E27FC236}">
                        <a16:creationId xmlns:a16="http://schemas.microsoft.com/office/drawing/2014/main" id="{490B2648-9C46-6BA8-67C0-A5378B469958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9" name="그룹 328">
                  <a:extLst>
                    <a:ext uri="{FF2B5EF4-FFF2-40B4-BE49-F238E27FC236}">
                      <a16:creationId xmlns:a16="http://schemas.microsoft.com/office/drawing/2014/main" id="{9DB0F4B7-DFCA-FC41-4171-06E3F91115A4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6" name="모서리가 둥근 직사각형 827">
                    <a:extLst>
                      <a:ext uri="{FF2B5EF4-FFF2-40B4-BE49-F238E27FC236}">
                        <a16:creationId xmlns:a16="http://schemas.microsoft.com/office/drawing/2014/main" id="{8E6107EC-A8C7-F984-C999-78AC600D6034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7" name="모서리가 둥근 직사각형 828">
                    <a:extLst>
                      <a:ext uri="{FF2B5EF4-FFF2-40B4-BE49-F238E27FC236}">
                        <a16:creationId xmlns:a16="http://schemas.microsoft.com/office/drawing/2014/main" id="{86D99420-CD1D-E28D-5563-E1756A90EF6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8" name="모서리가 둥근 직사각형 829">
                    <a:extLst>
                      <a:ext uri="{FF2B5EF4-FFF2-40B4-BE49-F238E27FC236}">
                        <a16:creationId xmlns:a16="http://schemas.microsoft.com/office/drawing/2014/main" id="{E6CDA1B9-910D-4C7F-DC1C-6DBA30A10292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0" name="그룹 329">
                  <a:extLst>
                    <a:ext uri="{FF2B5EF4-FFF2-40B4-BE49-F238E27FC236}">
                      <a16:creationId xmlns:a16="http://schemas.microsoft.com/office/drawing/2014/main" id="{34DCB84F-DBB7-01B9-2076-94DE0517AC17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3" name="모서리가 둥근 직사각형 824">
                    <a:extLst>
                      <a:ext uri="{FF2B5EF4-FFF2-40B4-BE49-F238E27FC236}">
                        <a16:creationId xmlns:a16="http://schemas.microsoft.com/office/drawing/2014/main" id="{13CB2226-D8CC-2027-F749-EE85BD6AD089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4" name="모서리가 둥근 직사각형 825">
                    <a:extLst>
                      <a:ext uri="{FF2B5EF4-FFF2-40B4-BE49-F238E27FC236}">
                        <a16:creationId xmlns:a16="http://schemas.microsoft.com/office/drawing/2014/main" id="{18424686-13CD-D663-60B0-D816642E6613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5" name="모서리가 둥근 직사각형 826">
                    <a:extLst>
                      <a:ext uri="{FF2B5EF4-FFF2-40B4-BE49-F238E27FC236}">
                        <a16:creationId xmlns:a16="http://schemas.microsoft.com/office/drawing/2014/main" id="{3EDEEC95-CF09-B552-C157-3E5FBF837092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1" name="그룹 330">
                  <a:extLst>
                    <a:ext uri="{FF2B5EF4-FFF2-40B4-BE49-F238E27FC236}">
                      <a16:creationId xmlns:a16="http://schemas.microsoft.com/office/drawing/2014/main" id="{2675144D-2C82-4B1B-BF6B-6628B749091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0" name="모서리가 둥근 직사각형 821">
                    <a:extLst>
                      <a:ext uri="{FF2B5EF4-FFF2-40B4-BE49-F238E27FC236}">
                        <a16:creationId xmlns:a16="http://schemas.microsoft.com/office/drawing/2014/main" id="{7FF2BD73-F9A3-E313-2F66-8C65BC07977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1" name="모서리가 둥근 직사각형 822">
                    <a:extLst>
                      <a:ext uri="{FF2B5EF4-FFF2-40B4-BE49-F238E27FC236}">
                        <a16:creationId xmlns:a16="http://schemas.microsoft.com/office/drawing/2014/main" id="{7A543D73-095D-3817-9DB8-73D1AFBAE48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2" name="모서리가 둥근 직사각형 823">
                    <a:extLst>
                      <a:ext uri="{FF2B5EF4-FFF2-40B4-BE49-F238E27FC236}">
                        <a16:creationId xmlns:a16="http://schemas.microsoft.com/office/drawing/2014/main" id="{382AA393-B331-C25E-FA74-9A3D0F15757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2" name="그룹 331">
                  <a:extLst>
                    <a:ext uri="{FF2B5EF4-FFF2-40B4-BE49-F238E27FC236}">
                      <a16:creationId xmlns:a16="http://schemas.microsoft.com/office/drawing/2014/main" id="{ECF19431-F17B-771B-0C6E-669A9D86EDC7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7" name="모서리가 둥근 직사각형 818">
                    <a:extLst>
                      <a:ext uri="{FF2B5EF4-FFF2-40B4-BE49-F238E27FC236}">
                        <a16:creationId xmlns:a16="http://schemas.microsoft.com/office/drawing/2014/main" id="{6E2B863F-CB52-AA08-74A4-3B66CD8CB53C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8" name="모서리가 둥근 직사각형 819">
                    <a:extLst>
                      <a:ext uri="{FF2B5EF4-FFF2-40B4-BE49-F238E27FC236}">
                        <a16:creationId xmlns:a16="http://schemas.microsoft.com/office/drawing/2014/main" id="{958D4492-1EF1-F9DC-0594-D5DCA56F9D18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9" name="모서리가 둥근 직사각형 820">
                    <a:extLst>
                      <a:ext uri="{FF2B5EF4-FFF2-40B4-BE49-F238E27FC236}">
                        <a16:creationId xmlns:a16="http://schemas.microsoft.com/office/drawing/2014/main" id="{5442355E-9EE1-C111-BCC9-68F7A2B7CE5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3" name="그룹 332">
                  <a:extLst>
                    <a:ext uri="{FF2B5EF4-FFF2-40B4-BE49-F238E27FC236}">
                      <a16:creationId xmlns:a16="http://schemas.microsoft.com/office/drawing/2014/main" id="{F65BC184-B213-5EA3-513C-4A37E0615B33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4" name="모서리가 둥근 직사각형 815">
                    <a:extLst>
                      <a:ext uri="{FF2B5EF4-FFF2-40B4-BE49-F238E27FC236}">
                        <a16:creationId xmlns:a16="http://schemas.microsoft.com/office/drawing/2014/main" id="{B64C6618-0C81-A4B3-40AB-44859FA6B764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5" name="모서리가 둥근 직사각형 816">
                    <a:extLst>
                      <a:ext uri="{FF2B5EF4-FFF2-40B4-BE49-F238E27FC236}">
                        <a16:creationId xmlns:a16="http://schemas.microsoft.com/office/drawing/2014/main" id="{BE100AD5-0370-AE01-61B2-0D2DAB153F2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6" name="모서리가 둥근 직사각형 817">
                    <a:extLst>
                      <a:ext uri="{FF2B5EF4-FFF2-40B4-BE49-F238E27FC236}">
                        <a16:creationId xmlns:a16="http://schemas.microsoft.com/office/drawing/2014/main" id="{3EF91947-9CC0-0A3E-5097-ABA2BBF55AD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321" name="직선 연결선 320">
                <a:extLst>
                  <a:ext uri="{FF2B5EF4-FFF2-40B4-BE49-F238E27FC236}">
                    <a16:creationId xmlns:a16="http://schemas.microsoft.com/office/drawing/2014/main" id="{331C344E-C685-9496-5511-64CFF389752D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>
                <a:extLst>
                  <a:ext uri="{FF2B5EF4-FFF2-40B4-BE49-F238E27FC236}">
                    <a16:creationId xmlns:a16="http://schemas.microsoft.com/office/drawing/2014/main" id="{5808E4E9-7381-4920-BE36-98107833D4E2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453B72D8-7C4D-CE24-C1FB-8914B2C1F46F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7168341-ABEC-BE93-84D3-08DFEAE3BBA9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FF58002-3AC3-B241-5F1C-A83B384D114B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25EBFB20-9A01-0D7F-81FB-D931C24DD946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1BE9210B-1D28-90DD-E2B2-B80B33F18A01}"/>
              </a:ext>
            </a:extLst>
          </p:cNvPr>
          <p:cNvGrpSpPr/>
          <p:nvPr/>
        </p:nvGrpSpPr>
        <p:grpSpPr>
          <a:xfrm>
            <a:off x="5310355" y="432690"/>
            <a:ext cx="565725" cy="3080584"/>
            <a:chOff x="3972443" y="493712"/>
            <a:chExt cx="565725" cy="3080584"/>
          </a:xfrm>
        </p:grpSpPr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84DB5AD1-92AF-8538-57DB-AE062D3507FB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367" name="모서리가 둥근 직사각형 797">
                <a:extLst>
                  <a:ext uri="{FF2B5EF4-FFF2-40B4-BE49-F238E27FC236}">
                    <a16:creationId xmlns:a16="http://schemas.microsoft.com/office/drawing/2014/main" id="{5C140DAE-CDB7-0C34-3579-563129DEF1DF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368" name="직선 연결선 367">
                <a:extLst>
                  <a:ext uri="{FF2B5EF4-FFF2-40B4-BE49-F238E27FC236}">
                    <a16:creationId xmlns:a16="http://schemas.microsoft.com/office/drawing/2014/main" id="{FCBDB172-BADF-9CE5-CACC-7C2F2BEFC990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003512E6-D68F-C3C7-C5CC-BAE1B364FDCE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370" name="직선 연결선 369">
                <a:extLst>
                  <a:ext uri="{FF2B5EF4-FFF2-40B4-BE49-F238E27FC236}">
                    <a16:creationId xmlns:a16="http://schemas.microsoft.com/office/drawing/2014/main" id="{D64C5CD3-406C-852E-6BC2-F40A8C7C7477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22DC238C-592E-A71A-6641-9AFB66BAA7F3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374" name="모서리가 둥근 직사각형 804">
                  <a:extLst>
                    <a:ext uri="{FF2B5EF4-FFF2-40B4-BE49-F238E27FC236}">
                      <a16:creationId xmlns:a16="http://schemas.microsoft.com/office/drawing/2014/main" id="{E62D541C-68FF-3EDB-94E9-5AD0D4192B6E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75" name="모서리가 둥근 직사각형 805">
                  <a:extLst>
                    <a:ext uri="{FF2B5EF4-FFF2-40B4-BE49-F238E27FC236}">
                      <a16:creationId xmlns:a16="http://schemas.microsoft.com/office/drawing/2014/main" id="{4264AD8F-A1BC-FB47-A8D9-FB5446C8056D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376" name="그룹 375">
                  <a:extLst>
                    <a:ext uri="{FF2B5EF4-FFF2-40B4-BE49-F238E27FC236}">
                      <a16:creationId xmlns:a16="http://schemas.microsoft.com/office/drawing/2014/main" id="{60D5D54B-A20B-73FE-7292-80C7973C72BE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9" name="모서리가 둥근 직사각형 839">
                    <a:extLst>
                      <a:ext uri="{FF2B5EF4-FFF2-40B4-BE49-F238E27FC236}">
                        <a16:creationId xmlns:a16="http://schemas.microsoft.com/office/drawing/2014/main" id="{E9F18BE6-14C5-46AD-A8F7-D7493AD7A168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0" name="모서리가 둥근 직사각형 840">
                    <a:extLst>
                      <a:ext uri="{FF2B5EF4-FFF2-40B4-BE49-F238E27FC236}">
                        <a16:creationId xmlns:a16="http://schemas.microsoft.com/office/drawing/2014/main" id="{78555365-87BF-29AF-94BC-EAF79B7BCFC1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1" name="모서리가 둥근 직사각형 841">
                    <a:extLst>
                      <a:ext uri="{FF2B5EF4-FFF2-40B4-BE49-F238E27FC236}">
                        <a16:creationId xmlns:a16="http://schemas.microsoft.com/office/drawing/2014/main" id="{7F236708-4A81-8635-1F4E-73F4D6063571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79" name="그룹 378">
                  <a:extLst>
                    <a:ext uri="{FF2B5EF4-FFF2-40B4-BE49-F238E27FC236}">
                      <a16:creationId xmlns:a16="http://schemas.microsoft.com/office/drawing/2014/main" id="{3BE5F362-44A3-6AC1-C56D-A30B6F5B482C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6" name="모서리가 둥근 직사각형 836">
                    <a:extLst>
                      <a:ext uri="{FF2B5EF4-FFF2-40B4-BE49-F238E27FC236}">
                        <a16:creationId xmlns:a16="http://schemas.microsoft.com/office/drawing/2014/main" id="{7F4F506D-4DF8-69E2-16E3-2F57209A4C0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7" name="모서리가 둥근 직사각형 837">
                    <a:extLst>
                      <a:ext uri="{FF2B5EF4-FFF2-40B4-BE49-F238E27FC236}">
                        <a16:creationId xmlns:a16="http://schemas.microsoft.com/office/drawing/2014/main" id="{5EDF70D7-E298-9A6F-3806-1744C3B335DB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8" name="모서리가 둥근 직사각형 838">
                    <a:extLst>
                      <a:ext uri="{FF2B5EF4-FFF2-40B4-BE49-F238E27FC236}">
                        <a16:creationId xmlns:a16="http://schemas.microsoft.com/office/drawing/2014/main" id="{2BFD74C7-B1C2-A52E-1561-AADCE9A802B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0" name="그룹 379">
                  <a:extLst>
                    <a:ext uri="{FF2B5EF4-FFF2-40B4-BE49-F238E27FC236}">
                      <a16:creationId xmlns:a16="http://schemas.microsoft.com/office/drawing/2014/main" id="{1A1D5B4B-1F77-3D95-5A7D-C153386DD5EA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3" name="모서리가 둥근 직사각형 833">
                    <a:extLst>
                      <a:ext uri="{FF2B5EF4-FFF2-40B4-BE49-F238E27FC236}">
                        <a16:creationId xmlns:a16="http://schemas.microsoft.com/office/drawing/2014/main" id="{3AD55F32-A28E-4485-BCEE-D8D9D9C3BC95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4" name="모서리가 둥근 직사각형 834">
                    <a:extLst>
                      <a:ext uri="{FF2B5EF4-FFF2-40B4-BE49-F238E27FC236}">
                        <a16:creationId xmlns:a16="http://schemas.microsoft.com/office/drawing/2014/main" id="{34152BA6-C1E1-BE65-3039-7DDEDA86D643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5" name="모서리가 둥근 직사각형 835">
                    <a:extLst>
                      <a:ext uri="{FF2B5EF4-FFF2-40B4-BE49-F238E27FC236}">
                        <a16:creationId xmlns:a16="http://schemas.microsoft.com/office/drawing/2014/main" id="{79F71449-3D0C-0F12-5F26-16E718B697C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2" name="그룹 381">
                  <a:extLst>
                    <a:ext uri="{FF2B5EF4-FFF2-40B4-BE49-F238E27FC236}">
                      <a16:creationId xmlns:a16="http://schemas.microsoft.com/office/drawing/2014/main" id="{478649F3-C465-56CB-3D5E-37F6D0CA724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0" name="모서리가 둥근 직사각형 830">
                    <a:extLst>
                      <a:ext uri="{FF2B5EF4-FFF2-40B4-BE49-F238E27FC236}">
                        <a16:creationId xmlns:a16="http://schemas.microsoft.com/office/drawing/2014/main" id="{A8288C7E-B3BE-E104-D63C-BCAE4E127D0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1" name="모서리가 둥근 직사각형 831">
                    <a:extLst>
                      <a:ext uri="{FF2B5EF4-FFF2-40B4-BE49-F238E27FC236}">
                        <a16:creationId xmlns:a16="http://schemas.microsoft.com/office/drawing/2014/main" id="{46511BB0-E5B2-E19D-D6AB-560511A13606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2" name="모서리가 둥근 직사각형 832">
                    <a:extLst>
                      <a:ext uri="{FF2B5EF4-FFF2-40B4-BE49-F238E27FC236}">
                        <a16:creationId xmlns:a16="http://schemas.microsoft.com/office/drawing/2014/main" id="{D204EE99-B632-FF4A-80FA-76AAA0C8716A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3" name="그룹 382">
                  <a:extLst>
                    <a:ext uri="{FF2B5EF4-FFF2-40B4-BE49-F238E27FC236}">
                      <a16:creationId xmlns:a16="http://schemas.microsoft.com/office/drawing/2014/main" id="{20A979B4-2FF5-3ED9-C23E-6288E49EF3F7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17" name="모서리가 둥근 직사각형 827">
                    <a:extLst>
                      <a:ext uri="{FF2B5EF4-FFF2-40B4-BE49-F238E27FC236}">
                        <a16:creationId xmlns:a16="http://schemas.microsoft.com/office/drawing/2014/main" id="{D2CA0494-30FB-3C4B-BA93-A08F4BB023E5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8" name="모서리가 둥근 직사각형 828">
                    <a:extLst>
                      <a:ext uri="{FF2B5EF4-FFF2-40B4-BE49-F238E27FC236}">
                        <a16:creationId xmlns:a16="http://schemas.microsoft.com/office/drawing/2014/main" id="{D4437ED5-A801-9EF1-529D-ACDABF06E132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9" name="모서리가 둥근 직사각형 829">
                    <a:extLst>
                      <a:ext uri="{FF2B5EF4-FFF2-40B4-BE49-F238E27FC236}">
                        <a16:creationId xmlns:a16="http://schemas.microsoft.com/office/drawing/2014/main" id="{A1BF6E87-56CF-B2DC-AFC2-15FB8C04A7B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4" name="그룹 383">
                  <a:extLst>
                    <a:ext uri="{FF2B5EF4-FFF2-40B4-BE49-F238E27FC236}">
                      <a16:creationId xmlns:a16="http://schemas.microsoft.com/office/drawing/2014/main" id="{CA52E013-6AEF-AA54-57FC-7999FE2560F0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14" name="모서리가 둥근 직사각형 824">
                    <a:extLst>
                      <a:ext uri="{FF2B5EF4-FFF2-40B4-BE49-F238E27FC236}">
                        <a16:creationId xmlns:a16="http://schemas.microsoft.com/office/drawing/2014/main" id="{5BFF1B08-A8AE-0638-EB2B-786C3884959F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5" name="모서리가 둥근 직사각형 825">
                    <a:extLst>
                      <a:ext uri="{FF2B5EF4-FFF2-40B4-BE49-F238E27FC236}">
                        <a16:creationId xmlns:a16="http://schemas.microsoft.com/office/drawing/2014/main" id="{2AFB7D20-0B58-773E-4535-88DEDF81C92C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6" name="모서리가 둥근 직사각형 826">
                    <a:extLst>
                      <a:ext uri="{FF2B5EF4-FFF2-40B4-BE49-F238E27FC236}">
                        <a16:creationId xmlns:a16="http://schemas.microsoft.com/office/drawing/2014/main" id="{7A564D63-116A-22CD-5E2A-64B5F1E5055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5" name="그룹 384">
                  <a:extLst>
                    <a:ext uri="{FF2B5EF4-FFF2-40B4-BE49-F238E27FC236}">
                      <a16:creationId xmlns:a16="http://schemas.microsoft.com/office/drawing/2014/main" id="{63CB1F27-C04F-DF09-C820-E76E91B23C6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11" name="모서리가 둥근 직사각형 821">
                    <a:extLst>
                      <a:ext uri="{FF2B5EF4-FFF2-40B4-BE49-F238E27FC236}">
                        <a16:creationId xmlns:a16="http://schemas.microsoft.com/office/drawing/2014/main" id="{82E71B20-AF98-443F-375F-19F6FA3C31C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2" name="모서리가 둥근 직사각형 822">
                    <a:extLst>
                      <a:ext uri="{FF2B5EF4-FFF2-40B4-BE49-F238E27FC236}">
                        <a16:creationId xmlns:a16="http://schemas.microsoft.com/office/drawing/2014/main" id="{4D22CEB5-52F1-B2AC-3585-719A8A0847BB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3" name="모서리가 둥근 직사각형 823">
                    <a:extLst>
                      <a:ext uri="{FF2B5EF4-FFF2-40B4-BE49-F238E27FC236}">
                        <a16:creationId xmlns:a16="http://schemas.microsoft.com/office/drawing/2014/main" id="{E736B913-7DDB-4D8C-1542-EDD61E10E139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90" name="그룹 389">
                  <a:extLst>
                    <a:ext uri="{FF2B5EF4-FFF2-40B4-BE49-F238E27FC236}">
                      <a16:creationId xmlns:a16="http://schemas.microsoft.com/office/drawing/2014/main" id="{952DA112-7CE7-66B8-17C7-DD6436BCB767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08" name="모서리가 둥근 직사각형 818">
                    <a:extLst>
                      <a:ext uri="{FF2B5EF4-FFF2-40B4-BE49-F238E27FC236}">
                        <a16:creationId xmlns:a16="http://schemas.microsoft.com/office/drawing/2014/main" id="{2D80D5DC-1A59-04C7-F467-9FF519DB866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9" name="모서리가 둥근 직사각형 819">
                    <a:extLst>
                      <a:ext uri="{FF2B5EF4-FFF2-40B4-BE49-F238E27FC236}">
                        <a16:creationId xmlns:a16="http://schemas.microsoft.com/office/drawing/2014/main" id="{3A804650-9BEA-2AE8-5630-31247B71885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0" name="모서리가 둥근 직사각형 820">
                    <a:extLst>
                      <a:ext uri="{FF2B5EF4-FFF2-40B4-BE49-F238E27FC236}">
                        <a16:creationId xmlns:a16="http://schemas.microsoft.com/office/drawing/2014/main" id="{18C740B2-0B74-309F-A3D3-FC7443D03B6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3A6D136E-0661-6B56-002F-87EF933C8563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05" name="모서리가 둥근 직사각형 815">
                    <a:extLst>
                      <a:ext uri="{FF2B5EF4-FFF2-40B4-BE49-F238E27FC236}">
                        <a16:creationId xmlns:a16="http://schemas.microsoft.com/office/drawing/2014/main" id="{8B0B7E68-D4A2-20AD-4FEC-1789B877061F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6" name="모서리가 둥근 직사각형 816">
                    <a:extLst>
                      <a:ext uri="{FF2B5EF4-FFF2-40B4-BE49-F238E27FC236}">
                        <a16:creationId xmlns:a16="http://schemas.microsoft.com/office/drawing/2014/main" id="{BFCA3CB5-D00A-3F02-9A6B-B5211558A945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7" name="모서리가 둥근 직사각형 817">
                    <a:extLst>
                      <a:ext uri="{FF2B5EF4-FFF2-40B4-BE49-F238E27FC236}">
                        <a16:creationId xmlns:a16="http://schemas.microsoft.com/office/drawing/2014/main" id="{6519E586-E3CD-5D30-A0B1-59FD5AC9FC83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372" name="직선 연결선 371">
                <a:extLst>
                  <a:ext uri="{FF2B5EF4-FFF2-40B4-BE49-F238E27FC236}">
                    <a16:creationId xmlns:a16="http://schemas.microsoft.com/office/drawing/2014/main" id="{EA4E596F-B0FC-6290-2A81-0B151510B83D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직선 연결선 372">
                <a:extLst>
                  <a:ext uri="{FF2B5EF4-FFF2-40B4-BE49-F238E27FC236}">
                    <a16:creationId xmlns:a16="http://schemas.microsoft.com/office/drawing/2014/main" id="{0DB32782-CFF6-6956-9A6C-6794639B7B66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A61D0E9C-49F2-F456-33E7-5200AF81AC65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D1E1A6E4-9F62-5C81-A41C-CDD55E30C7F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365" name="TextBox 364">
                <a:extLst>
                  <a:ext uri="{FF2B5EF4-FFF2-40B4-BE49-F238E27FC236}">
                    <a16:creationId xmlns:a16="http://schemas.microsoft.com/office/drawing/2014/main" id="{A651D2E3-9963-312D-1C38-535EFE537024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366" name="TextBox 365">
                <a:extLst>
                  <a:ext uri="{FF2B5EF4-FFF2-40B4-BE49-F238E27FC236}">
                    <a16:creationId xmlns:a16="http://schemas.microsoft.com/office/drawing/2014/main" id="{B92EC9A2-D758-B523-B897-05F638D350BB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432" name="그룹 431">
            <a:extLst>
              <a:ext uri="{FF2B5EF4-FFF2-40B4-BE49-F238E27FC236}">
                <a16:creationId xmlns:a16="http://schemas.microsoft.com/office/drawing/2014/main" id="{462F1BEF-D021-A460-14A4-B9F094E743F9}"/>
              </a:ext>
            </a:extLst>
          </p:cNvPr>
          <p:cNvGrpSpPr/>
          <p:nvPr/>
        </p:nvGrpSpPr>
        <p:grpSpPr>
          <a:xfrm>
            <a:off x="5885524" y="432690"/>
            <a:ext cx="565725" cy="3080584"/>
            <a:chOff x="3972443" y="493712"/>
            <a:chExt cx="565725" cy="3080584"/>
          </a:xfrm>
        </p:grpSpPr>
        <p:grpSp>
          <p:nvGrpSpPr>
            <p:cNvPr id="433" name="그룹 432">
              <a:extLst>
                <a:ext uri="{FF2B5EF4-FFF2-40B4-BE49-F238E27FC236}">
                  <a16:creationId xmlns:a16="http://schemas.microsoft.com/office/drawing/2014/main" id="{18B524B3-D785-0BBF-76ED-F47F18191F54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438" name="모서리가 둥근 직사각형 797">
                <a:extLst>
                  <a:ext uri="{FF2B5EF4-FFF2-40B4-BE49-F238E27FC236}">
                    <a16:creationId xmlns:a16="http://schemas.microsoft.com/office/drawing/2014/main" id="{3F39C5AB-3820-E1B0-E5D6-2A4A69AA077B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439" name="직선 연결선 438">
                <a:extLst>
                  <a:ext uri="{FF2B5EF4-FFF2-40B4-BE49-F238E27FC236}">
                    <a16:creationId xmlns:a16="http://schemas.microsoft.com/office/drawing/2014/main" id="{13C68E29-7D4F-442B-3D54-D48178538110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0" name="TextBox 439">
                <a:extLst>
                  <a:ext uri="{FF2B5EF4-FFF2-40B4-BE49-F238E27FC236}">
                    <a16:creationId xmlns:a16="http://schemas.microsoft.com/office/drawing/2014/main" id="{A97C526F-5D38-0339-02C1-15E21F74390D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441" name="직선 연결선 440">
                <a:extLst>
                  <a:ext uri="{FF2B5EF4-FFF2-40B4-BE49-F238E27FC236}">
                    <a16:creationId xmlns:a16="http://schemas.microsoft.com/office/drawing/2014/main" id="{A97ECB94-A0A0-17FF-974F-6847648A89D2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42" name="그룹 441">
                <a:extLst>
                  <a:ext uri="{FF2B5EF4-FFF2-40B4-BE49-F238E27FC236}">
                    <a16:creationId xmlns:a16="http://schemas.microsoft.com/office/drawing/2014/main" id="{BB9489F7-2736-BC8E-0DEE-CE97B3687622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445" name="모서리가 둥근 직사각형 804">
                  <a:extLst>
                    <a:ext uri="{FF2B5EF4-FFF2-40B4-BE49-F238E27FC236}">
                      <a16:creationId xmlns:a16="http://schemas.microsoft.com/office/drawing/2014/main" id="{C69F18A8-132E-A276-361E-713823AAC914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446" name="모서리가 둥근 직사각형 805">
                  <a:extLst>
                    <a:ext uri="{FF2B5EF4-FFF2-40B4-BE49-F238E27FC236}">
                      <a16:creationId xmlns:a16="http://schemas.microsoft.com/office/drawing/2014/main" id="{F6F41420-3430-E1E4-2D3F-2C33D3D6F1E5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447" name="그룹 446">
                  <a:extLst>
                    <a:ext uri="{FF2B5EF4-FFF2-40B4-BE49-F238E27FC236}">
                      <a16:creationId xmlns:a16="http://schemas.microsoft.com/office/drawing/2014/main" id="{0EA58B94-2AF6-005C-1C33-43DC5A07F86B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80" name="모서리가 둥근 직사각형 839">
                    <a:extLst>
                      <a:ext uri="{FF2B5EF4-FFF2-40B4-BE49-F238E27FC236}">
                        <a16:creationId xmlns:a16="http://schemas.microsoft.com/office/drawing/2014/main" id="{B311383D-042E-EBAA-7667-8B64184C254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81" name="모서리가 둥근 직사각형 840">
                    <a:extLst>
                      <a:ext uri="{FF2B5EF4-FFF2-40B4-BE49-F238E27FC236}">
                        <a16:creationId xmlns:a16="http://schemas.microsoft.com/office/drawing/2014/main" id="{A47B0B80-93D7-E8D9-2578-1E726CBB10BD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82" name="모서리가 둥근 직사각형 841">
                    <a:extLst>
                      <a:ext uri="{FF2B5EF4-FFF2-40B4-BE49-F238E27FC236}">
                        <a16:creationId xmlns:a16="http://schemas.microsoft.com/office/drawing/2014/main" id="{65C7F6E1-2CC0-07D7-3BDC-F1A3734470F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48" name="그룹 447">
                  <a:extLst>
                    <a:ext uri="{FF2B5EF4-FFF2-40B4-BE49-F238E27FC236}">
                      <a16:creationId xmlns:a16="http://schemas.microsoft.com/office/drawing/2014/main" id="{82957586-558E-C674-DFD0-E680456DE10C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77" name="모서리가 둥근 직사각형 836">
                    <a:extLst>
                      <a:ext uri="{FF2B5EF4-FFF2-40B4-BE49-F238E27FC236}">
                        <a16:creationId xmlns:a16="http://schemas.microsoft.com/office/drawing/2014/main" id="{371C3DDD-3B73-D432-EFE8-6FA018245DAF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8" name="모서리가 둥근 직사각형 837">
                    <a:extLst>
                      <a:ext uri="{FF2B5EF4-FFF2-40B4-BE49-F238E27FC236}">
                        <a16:creationId xmlns:a16="http://schemas.microsoft.com/office/drawing/2014/main" id="{BB1CE95D-654C-1CAC-EF75-3682E9D602D3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9" name="모서리가 둥근 직사각형 838">
                    <a:extLst>
                      <a:ext uri="{FF2B5EF4-FFF2-40B4-BE49-F238E27FC236}">
                        <a16:creationId xmlns:a16="http://schemas.microsoft.com/office/drawing/2014/main" id="{E38B38DB-4A43-AE89-35B3-C67EC49E8559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49" name="그룹 448">
                  <a:extLst>
                    <a:ext uri="{FF2B5EF4-FFF2-40B4-BE49-F238E27FC236}">
                      <a16:creationId xmlns:a16="http://schemas.microsoft.com/office/drawing/2014/main" id="{B9DA39B3-84F1-72F9-9BA1-F3FD2FFDE9EA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74" name="모서리가 둥근 직사각형 833">
                    <a:extLst>
                      <a:ext uri="{FF2B5EF4-FFF2-40B4-BE49-F238E27FC236}">
                        <a16:creationId xmlns:a16="http://schemas.microsoft.com/office/drawing/2014/main" id="{12CDB4CC-1D5D-0879-BC77-A3555955CE6D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5" name="모서리가 둥근 직사각형 834">
                    <a:extLst>
                      <a:ext uri="{FF2B5EF4-FFF2-40B4-BE49-F238E27FC236}">
                        <a16:creationId xmlns:a16="http://schemas.microsoft.com/office/drawing/2014/main" id="{59B72A83-E4BE-2812-692C-761A11A2F582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6" name="모서리가 둥근 직사각형 835">
                    <a:extLst>
                      <a:ext uri="{FF2B5EF4-FFF2-40B4-BE49-F238E27FC236}">
                        <a16:creationId xmlns:a16="http://schemas.microsoft.com/office/drawing/2014/main" id="{38A14269-02E6-B466-E210-B2947030C8BA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50" name="그룹 449">
                  <a:extLst>
                    <a:ext uri="{FF2B5EF4-FFF2-40B4-BE49-F238E27FC236}">
                      <a16:creationId xmlns:a16="http://schemas.microsoft.com/office/drawing/2014/main" id="{D063E0A3-7625-326F-9E7D-95E6D814B765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71" name="모서리가 둥근 직사각형 830">
                    <a:extLst>
                      <a:ext uri="{FF2B5EF4-FFF2-40B4-BE49-F238E27FC236}">
                        <a16:creationId xmlns:a16="http://schemas.microsoft.com/office/drawing/2014/main" id="{98367F45-6730-041E-9AFC-333205CC76C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2" name="모서리가 둥근 직사각형 831">
                    <a:extLst>
                      <a:ext uri="{FF2B5EF4-FFF2-40B4-BE49-F238E27FC236}">
                        <a16:creationId xmlns:a16="http://schemas.microsoft.com/office/drawing/2014/main" id="{8646EA16-D21E-03B6-90C9-3F8F734C2FE9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3" name="모서리가 둥근 직사각형 832">
                    <a:extLst>
                      <a:ext uri="{FF2B5EF4-FFF2-40B4-BE49-F238E27FC236}">
                        <a16:creationId xmlns:a16="http://schemas.microsoft.com/office/drawing/2014/main" id="{9B85D873-5CE5-8DD4-C44B-AC5B7A73C73A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51" name="그룹 450">
                  <a:extLst>
                    <a:ext uri="{FF2B5EF4-FFF2-40B4-BE49-F238E27FC236}">
                      <a16:creationId xmlns:a16="http://schemas.microsoft.com/office/drawing/2014/main" id="{B40B53F0-5502-A21B-DA47-6F5AF4FCA9B5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68" name="모서리가 둥근 직사각형 827">
                    <a:extLst>
                      <a:ext uri="{FF2B5EF4-FFF2-40B4-BE49-F238E27FC236}">
                        <a16:creationId xmlns:a16="http://schemas.microsoft.com/office/drawing/2014/main" id="{5EBB80B2-D2E7-570C-28C1-B1D71BC8ADD6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9" name="모서리가 둥근 직사각형 828">
                    <a:extLst>
                      <a:ext uri="{FF2B5EF4-FFF2-40B4-BE49-F238E27FC236}">
                        <a16:creationId xmlns:a16="http://schemas.microsoft.com/office/drawing/2014/main" id="{68E26B0C-E653-76C2-F369-E75550330225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0" name="모서리가 둥근 직사각형 829">
                    <a:extLst>
                      <a:ext uri="{FF2B5EF4-FFF2-40B4-BE49-F238E27FC236}">
                        <a16:creationId xmlns:a16="http://schemas.microsoft.com/office/drawing/2014/main" id="{F9FA4B73-FC4A-C853-335B-489D4846B6EA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52" name="그룹 451">
                  <a:extLst>
                    <a:ext uri="{FF2B5EF4-FFF2-40B4-BE49-F238E27FC236}">
                      <a16:creationId xmlns:a16="http://schemas.microsoft.com/office/drawing/2014/main" id="{DDC06A46-481C-C267-E51B-F8BB5B056164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65" name="모서리가 둥근 직사각형 824">
                    <a:extLst>
                      <a:ext uri="{FF2B5EF4-FFF2-40B4-BE49-F238E27FC236}">
                        <a16:creationId xmlns:a16="http://schemas.microsoft.com/office/drawing/2014/main" id="{9D1C85FA-51D7-0041-DE83-24A4300282E4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6" name="모서리가 둥근 직사각형 825">
                    <a:extLst>
                      <a:ext uri="{FF2B5EF4-FFF2-40B4-BE49-F238E27FC236}">
                        <a16:creationId xmlns:a16="http://schemas.microsoft.com/office/drawing/2014/main" id="{930ABDDA-055D-07C9-1025-D9C370ED371B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7" name="모서리가 둥근 직사각형 826">
                    <a:extLst>
                      <a:ext uri="{FF2B5EF4-FFF2-40B4-BE49-F238E27FC236}">
                        <a16:creationId xmlns:a16="http://schemas.microsoft.com/office/drawing/2014/main" id="{9D7399D6-9D95-0E18-3026-9613275E548F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53" name="그룹 452">
                  <a:extLst>
                    <a:ext uri="{FF2B5EF4-FFF2-40B4-BE49-F238E27FC236}">
                      <a16:creationId xmlns:a16="http://schemas.microsoft.com/office/drawing/2014/main" id="{BFB5C40B-E99C-F8F2-F327-6AB52539D5AF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62" name="모서리가 둥근 직사각형 821">
                    <a:extLst>
                      <a:ext uri="{FF2B5EF4-FFF2-40B4-BE49-F238E27FC236}">
                        <a16:creationId xmlns:a16="http://schemas.microsoft.com/office/drawing/2014/main" id="{681776A7-5B96-7468-56BD-E44689DFB406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3" name="모서리가 둥근 직사각형 822">
                    <a:extLst>
                      <a:ext uri="{FF2B5EF4-FFF2-40B4-BE49-F238E27FC236}">
                        <a16:creationId xmlns:a16="http://schemas.microsoft.com/office/drawing/2014/main" id="{EC79D1A7-F58E-8B83-1055-17E0E5EB294F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4" name="모서리가 둥근 직사각형 823">
                    <a:extLst>
                      <a:ext uri="{FF2B5EF4-FFF2-40B4-BE49-F238E27FC236}">
                        <a16:creationId xmlns:a16="http://schemas.microsoft.com/office/drawing/2014/main" id="{01698FFB-CA15-431D-11FE-E374669E0FDB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54" name="그룹 453">
                  <a:extLst>
                    <a:ext uri="{FF2B5EF4-FFF2-40B4-BE49-F238E27FC236}">
                      <a16:creationId xmlns:a16="http://schemas.microsoft.com/office/drawing/2014/main" id="{18D75C0F-5C35-F1DC-7666-CF1B6A10E976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59" name="모서리가 둥근 직사각형 818">
                    <a:extLst>
                      <a:ext uri="{FF2B5EF4-FFF2-40B4-BE49-F238E27FC236}">
                        <a16:creationId xmlns:a16="http://schemas.microsoft.com/office/drawing/2014/main" id="{3BE86F01-C41B-088C-8957-EB04A4AFD879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0" name="모서리가 둥근 직사각형 819">
                    <a:extLst>
                      <a:ext uri="{FF2B5EF4-FFF2-40B4-BE49-F238E27FC236}">
                        <a16:creationId xmlns:a16="http://schemas.microsoft.com/office/drawing/2014/main" id="{775AEA38-A672-EDC5-1D93-01A9D6111A3A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1" name="모서리가 둥근 직사각형 820">
                    <a:extLst>
                      <a:ext uri="{FF2B5EF4-FFF2-40B4-BE49-F238E27FC236}">
                        <a16:creationId xmlns:a16="http://schemas.microsoft.com/office/drawing/2014/main" id="{907F0569-CF87-D5DC-278C-3AF5A4DF223B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55" name="그룹 454">
                  <a:extLst>
                    <a:ext uri="{FF2B5EF4-FFF2-40B4-BE49-F238E27FC236}">
                      <a16:creationId xmlns:a16="http://schemas.microsoft.com/office/drawing/2014/main" id="{145F9D78-7678-643D-5A79-9C3A5E016667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56" name="모서리가 둥근 직사각형 815">
                    <a:extLst>
                      <a:ext uri="{FF2B5EF4-FFF2-40B4-BE49-F238E27FC236}">
                        <a16:creationId xmlns:a16="http://schemas.microsoft.com/office/drawing/2014/main" id="{FC386EBD-281C-2B39-5724-9529F58B80A9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57" name="모서리가 둥근 직사각형 816">
                    <a:extLst>
                      <a:ext uri="{FF2B5EF4-FFF2-40B4-BE49-F238E27FC236}">
                        <a16:creationId xmlns:a16="http://schemas.microsoft.com/office/drawing/2014/main" id="{29B6A91C-3D41-EC67-18D9-DD5DC2DBD949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58" name="모서리가 둥근 직사각형 817">
                    <a:extLst>
                      <a:ext uri="{FF2B5EF4-FFF2-40B4-BE49-F238E27FC236}">
                        <a16:creationId xmlns:a16="http://schemas.microsoft.com/office/drawing/2014/main" id="{64EA4934-2170-DAA1-3001-BB28DED2AC6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443" name="직선 연결선 442">
                <a:extLst>
                  <a:ext uri="{FF2B5EF4-FFF2-40B4-BE49-F238E27FC236}">
                    <a16:creationId xmlns:a16="http://schemas.microsoft.com/office/drawing/2014/main" id="{6E8CC6FA-C245-3C9E-219F-708ECD478510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4" name="직선 연결선 443">
                <a:extLst>
                  <a:ext uri="{FF2B5EF4-FFF2-40B4-BE49-F238E27FC236}">
                    <a16:creationId xmlns:a16="http://schemas.microsoft.com/office/drawing/2014/main" id="{AD7AEDE6-D9EF-13E4-F307-EDFADD318971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4" name="그룹 433">
              <a:extLst>
                <a:ext uri="{FF2B5EF4-FFF2-40B4-BE49-F238E27FC236}">
                  <a16:creationId xmlns:a16="http://schemas.microsoft.com/office/drawing/2014/main" id="{C35C81F8-7EDE-4B66-10E7-C1E336096D88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435" name="TextBox 434">
                <a:extLst>
                  <a:ext uri="{FF2B5EF4-FFF2-40B4-BE49-F238E27FC236}">
                    <a16:creationId xmlns:a16="http://schemas.microsoft.com/office/drawing/2014/main" id="{D5B2F6DE-2D2A-3FF7-5DE5-31106792ADAB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436" name="TextBox 435">
                <a:extLst>
                  <a:ext uri="{FF2B5EF4-FFF2-40B4-BE49-F238E27FC236}">
                    <a16:creationId xmlns:a16="http://schemas.microsoft.com/office/drawing/2014/main" id="{917A854F-5EE1-C690-CAB1-E8E5C2C23CA5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437" name="TextBox 436">
                <a:extLst>
                  <a:ext uri="{FF2B5EF4-FFF2-40B4-BE49-F238E27FC236}">
                    <a16:creationId xmlns:a16="http://schemas.microsoft.com/office/drawing/2014/main" id="{73FA32C0-5AA1-6569-AA02-D5598E546460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1024" name="직사각형 1023">
            <a:extLst>
              <a:ext uri="{FF2B5EF4-FFF2-40B4-BE49-F238E27FC236}">
                <a16:creationId xmlns:a16="http://schemas.microsoft.com/office/drawing/2014/main" id="{0C1E05FA-89C8-11FA-987D-8EA94CEE97E5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5" name="직사각형 1024">
            <a:extLst>
              <a:ext uri="{FF2B5EF4-FFF2-40B4-BE49-F238E27FC236}">
                <a16:creationId xmlns:a16="http://schemas.microsoft.com/office/drawing/2014/main" id="{DC4185C4-D121-615A-4E47-D10C0EDCC99C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7" name="직사각형 1026">
            <a:extLst>
              <a:ext uri="{FF2B5EF4-FFF2-40B4-BE49-F238E27FC236}">
                <a16:creationId xmlns:a16="http://schemas.microsoft.com/office/drawing/2014/main" id="{F738EC08-F76C-56B3-0CD1-3AC704B98561}"/>
              </a:ext>
            </a:extLst>
          </p:cNvPr>
          <p:cNvSpPr/>
          <p:nvPr/>
        </p:nvSpPr>
        <p:spPr>
          <a:xfrm>
            <a:off x="774" y="2408756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6" name="직사각형 1025">
            <a:extLst>
              <a:ext uri="{FF2B5EF4-FFF2-40B4-BE49-F238E27FC236}">
                <a16:creationId xmlns:a16="http://schemas.microsoft.com/office/drawing/2014/main" id="{70D129E8-3AB4-6EFA-F9FE-5FE3C62CB714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101436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모서리가 둥근 직사각형 385"/>
          <p:cNvSpPr/>
          <p:nvPr/>
        </p:nvSpPr>
        <p:spPr>
          <a:xfrm>
            <a:off x="709207" y="452130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709207" y="68720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179355" y="452130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703517" y="87782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703517" y="11383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705675" y="11764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861607" y="88405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019982" y="8821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178357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336731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499137" y="88202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658689" y="87782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818241" y="8841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1977793" y="88633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374474" y="10059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375404" y="245882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691862" y="4521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029970" y="1228853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1870642" y="1228853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711313" y="1228853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551984" y="1228853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229926" y="1228853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065622" y="1228853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908194" y="1228853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752656" y="1228853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77623" y="657784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00FD38A-9093-5791-676F-295E67A48D46}"/>
              </a:ext>
            </a:extLst>
          </p:cNvPr>
          <p:cNvGrpSpPr/>
          <p:nvPr/>
        </p:nvGrpSpPr>
        <p:grpSpPr>
          <a:xfrm>
            <a:off x="3584848" y="434700"/>
            <a:ext cx="565725" cy="3080584"/>
            <a:chOff x="3972443" y="493712"/>
            <a:chExt cx="565725" cy="3080584"/>
          </a:xfrm>
        </p:grpSpPr>
        <p:grpSp>
          <p:nvGrpSpPr>
            <p:cNvPr id="797" name="그룹 796"/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798" name="모서리가 둥근 직사각형 797"/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99" name="직선 연결선 798"/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0" name="TextBox 799"/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01" name="직선 연결선 800"/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02" name="그룹 801"/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05" name="모서리가 둥근 직사각형 804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" name="모서리가 둥근 직사각형 805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07" name="그룹 806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40" name="모서리가 둥근 직사각형 8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1" name="모서리가 둥근 직사각형 8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2" name="모서리가 둥근 직사각형 8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8" name="그룹 807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7" name="모서리가 둥근 직사각형 8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8" name="모서리가 둥근 직사각형 8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9" name="모서리가 둥근 직사각형 8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9" name="그룹 808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4" name="모서리가 둥근 직사각형 8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5" name="모서리가 둥근 직사각형 8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6" name="모서리가 둥근 직사각형 8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0" name="그룹 809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1" name="모서리가 둥근 직사각형 8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2" name="모서리가 둥근 직사각형 8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3" name="모서리가 둥근 직사각형 8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1" name="그룹 810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8" name="모서리가 둥근 직사각형 8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9" name="모서리가 둥근 직사각형 8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0" name="모서리가 둥근 직사각형 8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2" name="그룹 811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5" name="모서리가 둥근 직사각형 82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6" name="모서리가 둥근 직사각형 82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7" name="모서리가 둥근 직사각형 82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3" name="그룹 812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2" name="모서리가 둥근 직사각형 82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3" name="모서리가 둥근 직사각형 82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4" name="모서리가 둥근 직사각형 82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4" name="그룹 813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9" name="모서리가 둥근 직사각형 81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0" name="모서리가 둥근 직사각형 81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1" name="모서리가 둥근 직사각형 82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5" name="그룹 814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6" name="모서리가 둥근 직사각형 81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7" name="모서리가 둥근 직사각형 81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8" name="모서리가 둥근 직사각형 81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03" name="직선 연결선 802"/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직선 연결선 803"/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1" name="그룹 1030">
              <a:extLst>
                <a:ext uri="{FF2B5EF4-FFF2-40B4-BE49-F238E27FC236}">
                  <a16:creationId xmlns:a16="http://schemas.microsoft.com/office/drawing/2014/main" id="{4AEBA6F7-2648-41E1-82E1-781B7684D33B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483D09F3-D01D-44C8-B5E8-13D9CF0060D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0C20C318-0FB4-47D2-906C-EF41E5E1CA9D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4" name="TextBox 1033">
                <a:extLst>
                  <a:ext uri="{FF2B5EF4-FFF2-40B4-BE49-F238E27FC236}">
                    <a16:creationId xmlns:a16="http://schemas.microsoft.com/office/drawing/2014/main" id="{E9E3392C-75FA-4DB6-A596-8981C0170D97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aphicFrame>
        <p:nvGraphicFramePr>
          <p:cNvPr id="1056" name="표 1055"/>
          <p:cNvGraphicFramePr>
            <a:graphicFrameLocks noGrp="1"/>
          </p:cNvGraphicFramePr>
          <p:nvPr/>
        </p:nvGraphicFramePr>
        <p:xfrm>
          <a:off x="2289663" y="456834"/>
          <a:ext cx="1169498" cy="1980914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 anchor="ctr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1058" name="그룹 1057"/>
          <p:cNvGrpSpPr/>
          <p:nvPr/>
        </p:nvGrpSpPr>
        <p:grpSpPr>
          <a:xfrm>
            <a:off x="2657622" y="859944"/>
            <a:ext cx="696763" cy="100804"/>
            <a:chOff x="3538538" y="1077915"/>
            <a:chExt cx="696763" cy="100804"/>
          </a:xfrm>
        </p:grpSpPr>
        <p:sp>
          <p:nvSpPr>
            <p:cNvPr id="1113" name="모서리가 둥근 직사각형 11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111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111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111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111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59" name="그룹 1058"/>
          <p:cNvGrpSpPr/>
          <p:nvPr/>
        </p:nvGrpSpPr>
        <p:grpSpPr>
          <a:xfrm>
            <a:off x="2657012" y="1149164"/>
            <a:ext cx="696763" cy="100804"/>
            <a:chOff x="3538538" y="1077915"/>
            <a:chExt cx="696763" cy="100804"/>
          </a:xfrm>
        </p:grpSpPr>
        <p:sp>
          <p:nvSpPr>
            <p:cNvPr id="1108" name="모서리가 둥근 직사각형 110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110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110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111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111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0" name="그룹 1059"/>
          <p:cNvGrpSpPr/>
          <p:nvPr/>
        </p:nvGrpSpPr>
        <p:grpSpPr>
          <a:xfrm>
            <a:off x="2656516" y="1422862"/>
            <a:ext cx="696763" cy="100804"/>
            <a:chOff x="3538538" y="1077915"/>
            <a:chExt cx="696763" cy="100804"/>
          </a:xfrm>
        </p:grpSpPr>
        <p:sp>
          <p:nvSpPr>
            <p:cNvPr id="1103" name="모서리가 둥근 직사각형 110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110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110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110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110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1" name="그룹 1060"/>
          <p:cNvGrpSpPr/>
          <p:nvPr/>
        </p:nvGrpSpPr>
        <p:grpSpPr>
          <a:xfrm>
            <a:off x="2654367" y="1702197"/>
            <a:ext cx="696763" cy="100804"/>
            <a:chOff x="3538538" y="1077915"/>
            <a:chExt cx="696763" cy="100804"/>
          </a:xfrm>
        </p:grpSpPr>
        <p:sp>
          <p:nvSpPr>
            <p:cNvPr id="1098" name="모서리가 둥근 직사각형 109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109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109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110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110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2" name="그룹 1061"/>
          <p:cNvGrpSpPr/>
          <p:nvPr/>
        </p:nvGrpSpPr>
        <p:grpSpPr>
          <a:xfrm>
            <a:off x="2657158" y="1974992"/>
            <a:ext cx="696763" cy="100804"/>
            <a:chOff x="3538538" y="1077915"/>
            <a:chExt cx="696763" cy="100804"/>
          </a:xfrm>
        </p:grpSpPr>
        <p:sp>
          <p:nvSpPr>
            <p:cNvPr id="1093" name="모서리가 둥근 직사각형 10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10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10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1095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1096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3" name="그룹 1062"/>
          <p:cNvGrpSpPr/>
          <p:nvPr/>
        </p:nvGrpSpPr>
        <p:grpSpPr>
          <a:xfrm>
            <a:off x="2656963" y="2271532"/>
            <a:ext cx="696763" cy="100804"/>
            <a:chOff x="3538538" y="1077915"/>
            <a:chExt cx="696763" cy="100804"/>
          </a:xfrm>
        </p:grpSpPr>
        <p:sp>
          <p:nvSpPr>
            <p:cNvPr id="1088" name="모서리가 둥근 직사각형 108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9" name="모서리가 둥근 직사각형 108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8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109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109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73" name="모서리가 둥근 직사각형 1472"/>
          <p:cNvSpPr/>
          <p:nvPr/>
        </p:nvSpPr>
        <p:spPr>
          <a:xfrm>
            <a:off x="750617" y="45690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4" name="모서리가 둥근 직사각형 1473"/>
          <p:cNvSpPr/>
          <p:nvPr/>
        </p:nvSpPr>
        <p:spPr>
          <a:xfrm>
            <a:off x="916858" y="4568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5" name="모서리가 둥근 직사각형 1474"/>
          <p:cNvSpPr/>
          <p:nvPr/>
        </p:nvSpPr>
        <p:spPr>
          <a:xfrm>
            <a:off x="1070399" y="456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6" name="모서리가 둥근 직사각형 1475"/>
          <p:cNvSpPr/>
          <p:nvPr/>
        </p:nvSpPr>
        <p:spPr>
          <a:xfrm>
            <a:off x="1230290" y="45656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7" name="모서리가 둥근 직사각형 1476"/>
          <p:cNvSpPr/>
          <p:nvPr/>
        </p:nvSpPr>
        <p:spPr>
          <a:xfrm>
            <a:off x="1389385" y="45661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8" name="모서리가 둥근 직사각형 1477"/>
          <p:cNvSpPr/>
          <p:nvPr/>
        </p:nvSpPr>
        <p:spPr>
          <a:xfrm>
            <a:off x="750617" y="47563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모서리가 둥근 직사각형 1478"/>
          <p:cNvSpPr/>
          <p:nvPr/>
        </p:nvSpPr>
        <p:spPr>
          <a:xfrm>
            <a:off x="916858" y="47553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1070399" y="47539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1230290" y="4752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1389385" y="4753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모서리가 둥근 직사각형 1482"/>
          <p:cNvSpPr/>
          <p:nvPr/>
        </p:nvSpPr>
        <p:spPr>
          <a:xfrm>
            <a:off x="750617" y="4941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4" name="모서리가 둥근 직사각형 1483"/>
          <p:cNvSpPr/>
          <p:nvPr/>
        </p:nvSpPr>
        <p:spPr>
          <a:xfrm>
            <a:off x="916858" y="4940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5" name="모서리가 둥근 직사각형 1484"/>
          <p:cNvSpPr/>
          <p:nvPr/>
        </p:nvSpPr>
        <p:spPr>
          <a:xfrm>
            <a:off x="1070399" y="493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6" name="모서리가 둥근 직사각형 1485"/>
          <p:cNvSpPr/>
          <p:nvPr/>
        </p:nvSpPr>
        <p:spPr>
          <a:xfrm>
            <a:off x="1230290" y="4938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7" name="모서리가 둥근 직사각형 1486"/>
          <p:cNvSpPr/>
          <p:nvPr/>
        </p:nvSpPr>
        <p:spPr>
          <a:xfrm>
            <a:off x="1389385" y="49386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8" name="모서리가 둥근 직사각형 1487"/>
          <p:cNvSpPr/>
          <p:nvPr/>
        </p:nvSpPr>
        <p:spPr>
          <a:xfrm>
            <a:off x="750617" y="51292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9" name="모서리가 둥근 직사각형 1488"/>
          <p:cNvSpPr/>
          <p:nvPr/>
        </p:nvSpPr>
        <p:spPr>
          <a:xfrm>
            <a:off x="916858" y="5128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0" name="모서리가 둥근 직사각형 1489"/>
          <p:cNvSpPr/>
          <p:nvPr/>
        </p:nvSpPr>
        <p:spPr>
          <a:xfrm>
            <a:off x="1070399" y="51268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1" name="모서리가 둥근 직사각형 1490"/>
          <p:cNvSpPr/>
          <p:nvPr/>
        </p:nvSpPr>
        <p:spPr>
          <a:xfrm>
            <a:off x="1230290" y="51258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2" name="모서리가 둥근 직사각형 1491"/>
          <p:cNvSpPr/>
          <p:nvPr/>
        </p:nvSpPr>
        <p:spPr>
          <a:xfrm>
            <a:off x="1389385" y="51263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3" name="모서리가 둥근 직사각형 1492"/>
          <p:cNvSpPr/>
          <p:nvPr/>
        </p:nvSpPr>
        <p:spPr>
          <a:xfrm>
            <a:off x="750119" y="5319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5" name="모서리가 둥근 직사각형 1494"/>
          <p:cNvSpPr/>
          <p:nvPr/>
        </p:nvSpPr>
        <p:spPr>
          <a:xfrm>
            <a:off x="916360" y="5318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6" name="모서리가 둥근 직사각형 1495"/>
          <p:cNvSpPr/>
          <p:nvPr/>
        </p:nvSpPr>
        <p:spPr>
          <a:xfrm>
            <a:off x="1069901" y="5317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7" name="모서리가 둥근 직사각형 1496"/>
          <p:cNvSpPr/>
          <p:nvPr/>
        </p:nvSpPr>
        <p:spPr>
          <a:xfrm>
            <a:off x="1229792" y="53165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8" name="모서리가 둥근 직사각형 1497"/>
          <p:cNvSpPr/>
          <p:nvPr/>
        </p:nvSpPr>
        <p:spPr>
          <a:xfrm>
            <a:off x="1388887" y="53169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9" name="모서리가 둥근 직사각형 1498"/>
          <p:cNvSpPr/>
          <p:nvPr/>
        </p:nvSpPr>
        <p:spPr>
          <a:xfrm>
            <a:off x="750119" y="5505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0" name="모서리가 둥근 직사각형 1499"/>
          <p:cNvSpPr/>
          <p:nvPr/>
        </p:nvSpPr>
        <p:spPr>
          <a:xfrm>
            <a:off x="916360" y="55041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1" name="모서리가 둥근 직사각형 1500"/>
          <p:cNvSpPr/>
          <p:nvPr/>
        </p:nvSpPr>
        <p:spPr>
          <a:xfrm>
            <a:off x="1069901" y="5502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2" name="모서리가 둥근 직사각형 1501"/>
          <p:cNvSpPr/>
          <p:nvPr/>
        </p:nvSpPr>
        <p:spPr>
          <a:xfrm>
            <a:off x="1229792" y="5501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3" name="모서리가 둥근 직사각형 1502"/>
          <p:cNvSpPr/>
          <p:nvPr/>
        </p:nvSpPr>
        <p:spPr>
          <a:xfrm>
            <a:off x="1388887" y="55022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4" name="모서리가 둥근 직사각형 1503"/>
          <p:cNvSpPr/>
          <p:nvPr/>
        </p:nvSpPr>
        <p:spPr>
          <a:xfrm>
            <a:off x="750119" y="56924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5" name="모서리가 둥근 직사각형 1504"/>
          <p:cNvSpPr/>
          <p:nvPr/>
        </p:nvSpPr>
        <p:spPr>
          <a:xfrm>
            <a:off x="916360" y="5691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6" name="모서리가 둥근 직사각형 1505"/>
          <p:cNvSpPr/>
          <p:nvPr/>
        </p:nvSpPr>
        <p:spPr>
          <a:xfrm>
            <a:off x="1069901" y="56900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모서리가 둥근 직사각형 1506"/>
          <p:cNvSpPr/>
          <p:nvPr/>
        </p:nvSpPr>
        <p:spPr>
          <a:xfrm>
            <a:off x="1229792" y="5689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모서리가 둥근 직사각형 1507"/>
          <p:cNvSpPr/>
          <p:nvPr/>
        </p:nvSpPr>
        <p:spPr>
          <a:xfrm>
            <a:off x="1388887" y="56894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9" name="모서리가 둥근 직사각형 1508"/>
          <p:cNvSpPr/>
          <p:nvPr/>
        </p:nvSpPr>
        <p:spPr>
          <a:xfrm>
            <a:off x="750119" y="58798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모서리가 둥근 직사각형 1509"/>
          <p:cNvSpPr/>
          <p:nvPr/>
        </p:nvSpPr>
        <p:spPr>
          <a:xfrm>
            <a:off x="916360" y="5878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모서리가 둥근 직사각형 1510"/>
          <p:cNvSpPr/>
          <p:nvPr/>
        </p:nvSpPr>
        <p:spPr>
          <a:xfrm>
            <a:off x="1069901" y="5877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모서리가 둥근 직사각형 1511"/>
          <p:cNvSpPr/>
          <p:nvPr/>
        </p:nvSpPr>
        <p:spPr>
          <a:xfrm>
            <a:off x="1229792" y="5876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모서리가 둥근 직사각형 1512"/>
          <p:cNvSpPr/>
          <p:nvPr/>
        </p:nvSpPr>
        <p:spPr>
          <a:xfrm>
            <a:off x="750617" y="6066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모서리가 둥근 직사각형 1513"/>
          <p:cNvSpPr/>
          <p:nvPr/>
        </p:nvSpPr>
        <p:spPr>
          <a:xfrm>
            <a:off x="916858" y="6065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모서리가 둥근 직사각형 1514"/>
          <p:cNvSpPr/>
          <p:nvPr/>
        </p:nvSpPr>
        <p:spPr>
          <a:xfrm>
            <a:off x="1070399" y="6064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6" name="모서리가 둥근 직사각형 1515"/>
          <p:cNvSpPr/>
          <p:nvPr/>
        </p:nvSpPr>
        <p:spPr>
          <a:xfrm>
            <a:off x="1230290" y="60635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7" name="모서리가 둥근 직사각형 1516"/>
          <p:cNvSpPr/>
          <p:nvPr/>
        </p:nvSpPr>
        <p:spPr>
          <a:xfrm>
            <a:off x="1389385" y="6064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8" name="모서리가 둥근 직사각형 1517"/>
          <p:cNvSpPr/>
          <p:nvPr/>
        </p:nvSpPr>
        <p:spPr>
          <a:xfrm>
            <a:off x="750617" y="6252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9" name="모서리가 둥근 직사각형 1518"/>
          <p:cNvSpPr/>
          <p:nvPr/>
        </p:nvSpPr>
        <p:spPr>
          <a:xfrm>
            <a:off x="916858" y="625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0" name="모서리가 둥근 직사각형 1519"/>
          <p:cNvSpPr/>
          <p:nvPr/>
        </p:nvSpPr>
        <p:spPr>
          <a:xfrm>
            <a:off x="1070399" y="62498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1" name="모서리가 둥근 직사각형 1520"/>
          <p:cNvSpPr/>
          <p:nvPr/>
        </p:nvSpPr>
        <p:spPr>
          <a:xfrm>
            <a:off x="1230290" y="6248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2" name="모서리가 둥근 직사각형 1521"/>
          <p:cNvSpPr/>
          <p:nvPr/>
        </p:nvSpPr>
        <p:spPr>
          <a:xfrm>
            <a:off x="1389385" y="6249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3" name="모서리가 둥근 직사각형 1522"/>
          <p:cNvSpPr/>
          <p:nvPr/>
        </p:nvSpPr>
        <p:spPr>
          <a:xfrm>
            <a:off x="1550720" y="4563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4" name="모서리가 둥근 직사각형 1523"/>
          <p:cNvSpPr/>
          <p:nvPr/>
        </p:nvSpPr>
        <p:spPr>
          <a:xfrm>
            <a:off x="1708944" y="4564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5" name="모서리가 둥근 직사각형 1524"/>
          <p:cNvSpPr/>
          <p:nvPr/>
        </p:nvSpPr>
        <p:spPr>
          <a:xfrm>
            <a:off x="1550720" y="475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6" name="모서리가 둥근 직사각형 1525"/>
          <p:cNvSpPr/>
          <p:nvPr/>
        </p:nvSpPr>
        <p:spPr>
          <a:xfrm>
            <a:off x="1708944" y="47514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7" name="모서리가 둥근 직사각형 1526"/>
          <p:cNvSpPr/>
          <p:nvPr/>
        </p:nvSpPr>
        <p:spPr>
          <a:xfrm>
            <a:off x="1550720" y="49362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8" name="모서리가 둥근 직사각형 1527"/>
          <p:cNvSpPr/>
          <p:nvPr/>
        </p:nvSpPr>
        <p:spPr>
          <a:xfrm>
            <a:off x="1708944" y="4936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9" name="모서리가 둥근 직사각형 1528"/>
          <p:cNvSpPr/>
          <p:nvPr/>
        </p:nvSpPr>
        <p:spPr>
          <a:xfrm>
            <a:off x="1550720" y="51239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0" name="모서리가 둥근 직사각형 1529"/>
          <p:cNvSpPr/>
          <p:nvPr/>
        </p:nvSpPr>
        <p:spPr>
          <a:xfrm>
            <a:off x="1708944" y="512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1" name="모서리가 둥근 직사각형 1530"/>
          <p:cNvSpPr/>
          <p:nvPr/>
        </p:nvSpPr>
        <p:spPr>
          <a:xfrm>
            <a:off x="1550222" y="5314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2" name="모서리가 둥근 직사각형 1531"/>
          <p:cNvSpPr/>
          <p:nvPr/>
        </p:nvSpPr>
        <p:spPr>
          <a:xfrm>
            <a:off x="1708446" y="5315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3" name="모서리가 둥근 직사각형 1532"/>
          <p:cNvSpPr/>
          <p:nvPr/>
        </p:nvSpPr>
        <p:spPr>
          <a:xfrm>
            <a:off x="1550222" y="54998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4" name="모서리가 둥근 직사각형 1533"/>
          <p:cNvSpPr/>
          <p:nvPr/>
        </p:nvSpPr>
        <p:spPr>
          <a:xfrm>
            <a:off x="1708446" y="55002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5" name="모서리가 둥근 직사각형 1534"/>
          <p:cNvSpPr/>
          <p:nvPr/>
        </p:nvSpPr>
        <p:spPr>
          <a:xfrm>
            <a:off x="1550222" y="56870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6" name="모서리가 둥근 직사각형 1535"/>
          <p:cNvSpPr/>
          <p:nvPr/>
        </p:nvSpPr>
        <p:spPr>
          <a:xfrm>
            <a:off x="1708446" y="5687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7" name="모서리가 둥근 직사각형 1536"/>
          <p:cNvSpPr/>
          <p:nvPr/>
        </p:nvSpPr>
        <p:spPr>
          <a:xfrm>
            <a:off x="1391104" y="58755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8" name="모서리가 둥근 직사각형 1537"/>
          <p:cNvSpPr/>
          <p:nvPr/>
        </p:nvSpPr>
        <p:spPr>
          <a:xfrm>
            <a:off x="1550222" y="5874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9" name="모서리가 둥근 직사각형 1538"/>
          <p:cNvSpPr/>
          <p:nvPr/>
        </p:nvSpPr>
        <p:spPr>
          <a:xfrm>
            <a:off x="1708446" y="5874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0" name="모서리가 둥근 직사각형 1539"/>
          <p:cNvSpPr/>
          <p:nvPr/>
        </p:nvSpPr>
        <p:spPr>
          <a:xfrm>
            <a:off x="1550720" y="60616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1" name="모서리가 둥근 직사각형 1540"/>
          <p:cNvSpPr/>
          <p:nvPr/>
        </p:nvSpPr>
        <p:spPr>
          <a:xfrm>
            <a:off x="1708944" y="6062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2" name="모서리가 둥근 직사각형 1541"/>
          <p:cNvSpPr/>
          <p:nvPr/>
        </p:nvSpPr>
        <p:spPr>
          <a:xfrm>
            <a:off x="1550720" y="6246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모서리가 둥근 직사각형 1542"/>
          <p:cNvSpPr/>
          <p:nvPr/>
        </p:nvSpPr>
        <p:spPr>
          <a:xfrm>
            <a:off x="1708944" y="62473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44" name="그룹 1543"/>
          <p:cNvGrpSpPr/>
          <p:nvPr/>
        </p:nvGrpSpPr>
        <p:grpSpPr>
          <a:xfrm>
            <a:off x="853749" y="4199141"/>
            <a:ext cx="811138" cy="2254195"/>
            <a:chOff x="1126923" y="3996969"/>
            <a:chExt cx="811138" cy="2310636"/>
          </a:xfrm>
        </p:grpSpPr>
        <p:cxnSp>
          <p:nvCxnSpPr>
            <p:cNvPr id="1545" name="직선 연결선 154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6" name="직선 연결선 154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7" name="직선 연결선 154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8" name="직선 연결선 154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9" name="직선 연결선 154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0" name="직선 연결선 154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1" name="그룹 1550"/>
          <p:cNvGrpSpPr/>
          <p:nvPr/>
        </p:nvGrpSpPr>
        <p:grpSpPr>
          <a:xfrm>
            <a:off x="704528" y="4199141"/>
            <a:ext cx="1120378" cy="298574"/>
            <a:chOff x="973510" y="3996969"/>
            <a:chExt cx="1119450" cy="298574"/>
          </a:xfrm>
        </p:grpSpPr>
        <p:cxnSp>
          <p:nvCxnSpPr>
            <p:cNvPr id="1552" name="직선 연결선 155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직선 연결선 155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직선 연결선 155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5" name="모서리가 둥근 직사각형 1554"/>
          <p:cNvSpPr/>
          <p:nvPr/>
        </p:nvSpPr>
        <p:spPr>
          <a:xfrm>
            <a:off x="706686" y="3941966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6" name="TextBox 1555"/>
          <p:cNvSpPr txBox="1"/>
          <p:nvPr/>
        </p:nvSpPr>
        <p:spPr>
          <a:xfrm>
            <a:off x="1602532" y="406322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557" name="TextBox 1556"/>
          <p:cNvSpPr txBox="1"/>
          <p:nvPr/>
        </p:nvSpPr>
        <p:spPr>
          <a:xfrm>
            <a:off x="1456487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558" name="TextBox 1557"/>
          <p:cNvSpPr txBox="1"/>
          <p:nvPr/>
        </p:nvSpPr>
        <p:spPr>
          <a:xfrm>
            <a:off x="1288088" y="406653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559" name="TextBox 1558"/>
          <p:cNvSpPr txBox="1"/>
          <p:nvPr/>
        </p:nvSpPr>
        <p:spPr>
          <a:xfrm>
            <a:off x="1135559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560" name="TextBox 1559"/>
          <p:cNvSpPr txBox="1"/>
          <p:nvPr/>
        </p:nvSpPr>
        <p:spPr>
          <a:xfrm>
            <a:off x="974656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563" name="TextBox 1562"/>
          <p:cNvSpPr txBox="1"/>
          <p:nvPr/>
        </p:nvSpPr>
        <p:spPr>
          <a:xfrm>
            <a:off x="769271" y="3914106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F7ABE4A-5E90-B759-7E29-57CF5900E43E}"/>
              </a:ext>
            </a:extLst>
          </p:cNvPr>
          <p:cNvGrpSpPr/>
          <p:nvPr/>
        </p:nvGrpSpPr>
        <p:grpSpPr>
          <a:xfrm>
            <a:off x="4162280" y="434700"/>
            <a:ext cx="565725" cy="3080584"/>
            <a:chOff x="3972443" y="493712"/>
            <a:chExt cx="565725" cy="3080584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8B5255B2-35CE-906E-D912-2FD3FD997A21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9" name="모서리가 둥근 직사각형 797">
                <a:extLst>
                  <a:ext uri="{FF2B5EF4-FFF2-40B4-BE49-F238E27FC236}">
                    <a16:creationId xmlns:a16="http://schemas.microsoft.com/office/drawing/2014/main" id="{0312951C-7DE2-ED94-F192-1145A6B4AC09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0" name="직선 연결선 9">
                <a:extLst>
                  <a:ext uri="{FF2B5EF4-FFF2-40B4-BE49-F238E27FC236}">
                    <a16:creationId xmlns:a16="http://schemas.microsoft.com/office/drawing/2014/main" id="{7D713D8B-76B7-AB58-3B14-05A53A12DEE7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1530938-5131-DEDE-9270-90B76AB91E5E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12" name="직선 연결선 11">
                <a:extLst>
                  <a:ext uri="{FF2B5EF4-FFF2-40B4-BE49-F238E27FC236}">
                    <a16:creationId xmlns:a16="http://schemas.microsoft.com/office/drawing/2014/main" id="{7D1B5B53-7AF3-2D85-49ED-487A6892A1DA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19A17B52-F73F-6FDC-BA51-78364CEE6D12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16" name="모서리가 둥근 직사각형 804">
                  <a:extLst>
                    <a:ext uri="{FF2B5EF4-FFF2-40B4-BE49-F238E27FC236}">
                      <a16:creationId xmlns:a16="http://schemas.microsoft.com/office/drawing/2014/main" id="{F8B66B48-8310-D0D5-E0A5-E43A5BAC989C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" name="모서리가 둥근 직사각형 805">
                  <a:extLst>
                    <a:ext uri="{FF2B5EF4-FFF2-40B4-BE49-F238E27FC236}">
                      <a16:creationId xmlns:a16="http://schemas.microsoft.com/office/drawing/2014/main" id="{FD562C22-D4E8-B88F-10D5-263B87DC6B08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18" name="그룹 17">
                  <a:extLst>
                    <a:ext uri="{FF2B5EF4-FFF2-40B4-BE49-F238E27FC236}">
                      <a16:creationId xmlns:a16="http://schemas.microsoft.com/office/drawing/2014/main" id="{1601C818-3ADC-4863-F158-9A46C00984C6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51" name="모서리가 둥근 직사각형 839">
                    <a:extLst>
                      <a:ext uri="{FF2B5EF4-FFF2-40B4-BE49-F238E27FC236}">
                        <a16:creationId xmlns:a16="http://schemas.microsoft.com/office/drawing/2014/main" id="{297872DA-310E-BB92-652E-3B4C29E345A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2" name="모서리가 둥근 직사각형 840">
                    <a:extLst>
                      <a:ext uri="{FF2B5EF4-FFF2-40B4-BE49-F238E27FC236}">
                        <a16:creationId xmlns:a16="http://schemas.microsoft.com/office/drawing/2014/main" id="{592BC5A0-343E-676D-B12C-EBF87907E175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3" name="모서리가 둥근 직사각형 841">
                    <a:extLst>
                      <a:ext uri="{FF2B5EF4-FFF2-40B4-BE49-F238E27FC236}">
                        <a16:creationId xmlns:a16="http://schemas.microsoft.com/office/drawing/2014/main" id="{131FF615-FD7A-5B23-8347-B465C2158ED4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9" name="그룹 18">
                  <a:extLst>
                    <a:ext uri="{FF2B5EF4-FFF2-40B4-BE49-F238E27FC236}">
                      <a16:creationId xmlns:a16="http://schemas.microsoft.com/office/drawing/2014/main" id="{0E3A8CE8-501C-1811-858C-9381BC4FD4CC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8" name="모서리가 둥근 직사각형 836">
                    <a:extLst>
                      <a:ext uri="{FF2B5EF4-FFF2-40B4-BE49-F238E27FC236}">
                        <a16:creationId xmlns:a16="http://schemas.microsoft.com/office/drawing/2014/main" id="{C6870C42-DF55-1EE1-2D04-F0553568417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9" name="모서리가 둥근 직사각형 837">
                    <a:extLst>
                      <a:ext uri="{FF2B5EF4-FFF2-40B4-BE49-F238E27FC236}">
                        <a16:creationId xmlns:a16="http://schemas.microsoft.com/office/drawing/2014/main" id="{F719F7AA-8973-3419-2F64-AE42257BEF12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0" name="모서리가 둥근 직사각형 838">
                    <a:extLst>
                      <a:ext uri="{FF2B5EF4-FFF2-40B4-BE49-F238E27FC236}">
                        <a16:creationId xmlns:a16="http://schemas.microsoft.com/office/drawing/2014/main" id="{7535AD33-E746-7CE4-6846-58CB6ADC4CFB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" name="그룹 19">
                  <a:extLst>
                    <a:ext uri="{FF2B5EF4-FFF2-40B4-BE49-F238E27FC236}">
                      <a16:creationId xmlns:a16="http://schemas.microsoft.com/office/drawing/2014/main" id="{AEBF3880-5016-3373-5942-8C2FC8991484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5" name="모서리가 둥근 직사각형 833">
                    <a:extLst>
                      <a:ext uri="{FF2B5EF4-FFF2-40B4-BE49-F238E27FC236}">
                        <a16:creationId xmlns:a16="http://schemas.microsoft.com/office/drawing/2014/main" id="{6F13E3D8-9BBC-9020-35B0-78C10950C58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" name="모서리가 둥근 직사각형 834">
                    <a:extLst>
                      <a:ext uri="{FF2B5EF4-FFF2-40B4-BE49-F238E27FC236}">
                        <a16:creationId xmlns:a16="http://schemas.microsoft.com/office/drawing/2014/main" id="{FB88D9A2-D41E-B881-9FD6-C47F585AE8B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" name="모서리가 둥근 직사각형 835">
                    <a:extLst>
                      <a:ext uri="{FF2B5EF4-FFF2-40B4-BE49-F238E27FC236}">
                        <a16:creationId xmlns:a16="http://schemas.microsoft.com/office/drawing/2014/main" id="{8847880E-6133-D009-C1EB-A12FB155DF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1" name="그룹 20">
                  <a:extLst>
                    <a:ext uri="{FF2B5EF4-FFF2-40B4-BE49-F238E27FC236}">
                      <a16:creationId xmlns:a16="http://schemas.microsoft.com/office/drawing/2014/main" id="{FBE78C2A-1E40-4877-CE29-490F62912AB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" name="모서리가 둥근 직사각형 830">
                    <a:extLst>
                      <a:ext uri="{FF2B5EF4-FFF2-40B4-BE49-F238E27FC236}">
                        <a16:creationId xmlns:a16="http://schemas.microsoft.com/office/drawing/2014/main" id="{5EEA0FBE-C153-6109-5783-C95C013919DA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" name="모서리가 둥근 직사각형 831">
                    <a:extLst>
                      <a:ext uri="{FF2B5EF4-FFF2-40B4-BE49-F238E27FC236}">
                        <a16:creationId xmlns:a16="http://schemas.microsoft.com/office/drawing/2014/main" id="{BAEA8884-9D3A-9079-EC4E-F2EE2ABF8416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4" name="모서리가 둥근 직사각형 832">
                    <a:extLst>
                      <a:ext uri="{FF2B5EF4-FFF2-40B4-BE49-F238E27FC236}">
                        <a16:creationId xmlns:a16="http://schemas.microsoft.com/office/drawing/2014/main" id="{B68EDE0F-C6E0-E2A5-492D-043561B7F6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2" name="그룹 21">
                  <a:extLst>
                    <a:ext uri="{FF2B5EF4-FFF2-40B4-BE49-F238E27FC236}">
                      <a16:creationId xmlns:a16="http://schemas.microsoft.com/office/drawing/2014/main" id="{EDA4D07A-9DCF-DD19-A177-B73D57B231E0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9" name="모서리가 둥근 직사각형 827">
                    <a:extLst>
                      <a:ext uri="{FF2B5EF4-FFF2-40B4-BE49-F238E27FC236}">
                        <a16:creationId xmlns:a16="http://schemas.microsoft.com/office/drawing/2014/main" id="{272632D5-8324-6560-2A21-1DD5F4D6399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" name="모서리가 둥근 직사각형 828">
                    <a:extLst>
                      <a:ext uri="{FF2B5EF4-FFF2-40B4-BE49-F238E27FC236}">
                        <a16:creationId xmlns:a16="http://schemas.microsoft.com/office/drawing/2014/main" id="{463623DE-7FF0-3BCF-74F0-F80D45BCBC9D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" name="모서리가 둥근 직사각형 829">
                    <a:extLst>
                      <a:ext uri="{FF2B5EF4-FFF2-40B4-BE49-F238E27FC236}">
                        <a16:creationId xmlns:a16="http://schemas.microsoft.com/office/drawing/2014/main" id="{F44AEC35-14AC-9CA1-EF84-B88747BB9DB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3" name="그룹 22">
                  <a:extLst>
                    <a:ext uri="{FF2B5EF4-FFF2-40B4-BE49-F238E27FC236}">
                      <a16:creationId xmlns:a16="http://schemas.microsoft.com/office/drawing/2014/main" id="{2CE4D854-60D6-4575-5366-C27F88A57584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6" name="모서리가 둥근 직사각형 824">
                    <a:extLst>
                      <a:ext uri="{FF2B5EF4-FFF2-40B4-BE49-F238E27FC236}">
                        <a16:creationId xmlns:a16="http://schemas.microsoft.com/office/drawing/2014/main" id="{2612AA66-86F3-E5F5-33ED-3112DAE96ADD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7" name="모서리가 둥근 직사각형 825">
                    <a:extLst>
                      <a:ext uri="{FF2B5EF4-FFF2-40B4-BE49-F238E27FC236}">
                        <a16:creationId xmlns:a16="http://schemas.microsoft.com/office/drawing/2014/main" id="{4F7D1F46-0402-4DCE-40C2-10C58F9493F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8" name="모서리가 둥근 직사각형 826">
                    <a:extLst>
                      <a:ext uri="{FF2B5EF4-FFF2-40B4-BE49-F238E27FC236}">
                        <a16:creationId xmlns:a16="http://schemas.microsoft.com/office/drawing/2014/main" id="{A8A88543-FA90-025F-B816-1883126C2FF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4" name="그룹 23">
                  <a:extLst>
                    <a:ext uri="{FF2B5EF4-FFF2-40B4-BE49-F238E27FC236}">
                      <a16:creationId xmlns:a16="http://schemas.microsoft.com/office/drawing/2014/main" id="{D81F09A7-6184-D0AD-01DA-A659F6E01F5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" name="모서리가 둥근 직사각형 821">
                    <a:extLst>
                      <a:ext uri="{FF2B5EF4-FFF2-40B4-BE49-F238E27FC236}">
                        <a16:creationId xmlns:a16="http://schemas.microsoft.com/office/drawing/2014/main" id="{F2E52D32-4429-45D6-4922-57F028F61C53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" name="모서리가 둥근 직사각형 822">
                    <a:extLst>
                      <a:ext uri="{FF2B5EF4-FFF2-40B4-BE49-F238E27FC236}">
                        <a16:creationId xmlns:a16="http://schemas.microsoft.com/office/drawing/2014/main" id="{FB2A6590-F549-F548-B20E-68EB08C0EE7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" name="모서리가 둥근 직사각형 823">
                    <a:extLst>
                      <a:ext uri="{FF2B5EF4-FFF2-40B4-BE49-F238E27FC236}">
                        <a16:creationId xmlns:a16="http://schemas.microsoft.com/office/drawing/2014/main" id="{4D906C71-066A-40A0-97C1-04CA328FC700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5" name="그룹 24">
                  <a:extLst>
                    <a:ext uri="{FF2B5EF4-FFF2-40B4-BE49-F238E27FC236}">
                      <a16:creationId xmlns:a16="http://schemas.microsoft.com/office/drawing/2014/main" id="{8AFDC215-5ACE-17A8-57C1-B345397CE121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0" name="모서리가 둥근 직사각형 818">
                    <a:extLst>
                      <a:ext uri="{FF2B5EF4-FFF2-40B4-BE49-F238E27FC236}">
                        <a16:creationId xmlns:a16="http://schemas.microsoft.com/office/drawing/2014/main" id="{F7311C88-A379-8327-304A-50B78435572C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1" name="모서리가 둥근 직사각형 819">
                    <a:extLst>
                      <a:ext uri="{FF2B5EF4-FFF2-40B4-BE49-F238E27FC236}">
                        <a16:creationId xmlns:a16="http://schemas.microsoft.com/office/drawing/2014/main" id="{F890608D-6A22-9010-1243-567CA66F65A0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2" name="모서리가 둥근 직사각형 820">
                    <a:extLst>
                      <a:ext uri="{FF2B5EF4-FFF2-40B4-BE49-F238E27FC236}">
                        <a16:creationId xmlns:a16="http://schemas.microsoft.com/office/drawing/2014/main" id="{F7B01A86-2587-EB9D-C5C4-6662CED6C3A8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6" name="그룹 25">
                  <a:extLst>
                    <a:ext uri="{FF2B5EF4-FFF2-40B4-BE49-F238E27FC236}">
                      <a16:creationId xmlns:a16="http://schemas.microsoft.com/office/drawing/2014/main" id="{558CBD01-BE70-CB1B-AF35-6EE75E09DA22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27" name="모서리가 둥근 직사각형 815">
                    <a:extLst>
                      <a:ext uri="{FF2B5EF4-FFF2-40B4-BE49-F238E27FC236}">
                        <a16:creationId xmlns:a16="http://schemas.microsoft.com/office/drawing/2014/main" id="{4014CE1D-4923-86FC-34D7-0F272FBD7F71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8" name="모서리가 둥근 직사각형 816">
                    <a:extLst>
                      <a:ext uri="{FF2B5EF4-FFF2-40B4-BE49-F238E27FC236}">
                        <a16:creationId xmlns:a16="http://schemas.microsoft.com/office/drawing/2014/main" id="{9BB3CCF6-51EF-AD8E-2103-CBEDDE8493AA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9" name="모서리가 둥근 직사각형 817">
                    <a:extLst>
                      <a:ext uri="{FF2B5EF4-FFF2-40B4-BE49-F238E27FC236}">
                        <a16:creationId xmlns:a16="http://schemas.microsoft.com/office/drawing/2014/main" id="{8EC5655E-B9DF-E897-C2E9-B69F6F7398D5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14" name="직선 연결선 13">
                <a:extLst>
                  <a:ext uri="{FF2B5EF4-FFF2-40B4-BE49-F238E27FC236}">
                    <a16:creationId xmlns:a16="http://schemas.microsoft.com/office/drawing/2014/main" id="{2314CB3C-187D-98DB-D758-E08D7108F9BF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7A4AE149-7030-80B7-A5EB-FC9C41567E60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4FC9B6E7-F0F4-C705-3806-A020A9699AC5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C739B78F-C5E4-1B65-78BC-F10674482540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85597F4-E90D-25DD-6B11-97EF127BB467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412CBA-22A4-7067-D46F-33B4C17E0734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6ED97EA7-02DD-6DDA-A7CB-18961DA4941D}"/>
              </a:ext>
            </a:extLst>
          </p:cNvPr>
          <p:cNvGrpSpPr/>
          <p:nvPr/>
        </p:nvGrpSpPr>
        <p:grpSpPr>
          <a:xfrm>
            <a:off x="4739712" y="434700"/>
            <a:ext cx="565725" cy="3080584"/>
            <a:chOff x="3972443" y="493712"/>
            <a:chExt cx="565725" cy="3080584"/>
          </a:xfrm>
        </p:grpSpPr>
        <p:grpSp>
          <p:nvGrpSpPr>
            <p:cNvPr id="55" name="그룹 54">
              <a:extLst>
                <a:ext uri="{FF2B5EF4-FFF2-40B4-BE49-F238E27FC236}">
                  <a16:creationId xmlns:a16="http://schemas.microsoft.com/office/drawing/2014/main" id="{70DB1A8A-5176-1160-D435-AB0DB23F1049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60" name="모서리가 둥근 직사각형 797">
                <a:extLst>
                  <a:ext uri="{FF2B5EF4-FFF2-40B4-BE49-F238E27FC236}">
                    <a16:creationId xmlns:a16="http://schemas.microsoft.com/office/drawing/2014/main" id="{C18A7284-1D8F-E14D-CD67-C303DFC10435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088DBA8C-8D13-524A-FB60-A529E9E3D75B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A3FAE89D-8D6C-C25B-B4A5-240E399EA699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C75F6B7F-79EB-58E0-29FD-8261B1B32400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0" name="그룹 319">
                <a:extLst>
                  <a:ext uri="{FF2B5EF4-FFF2-40B4-BE49-F238E27FC236}">
                    <a16:creationId xmlns:a16="http://schemas.microsoft.com/office/drawing/2014/main" id="{F256A0A7-0800-C711-294A-250BA78E2785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323" name="모서리가 둥근 직사각형 804">
                  <a:extLst>
                    <a:ext uri="{FF2B5EF4-FFF2-40B4-BE49-F238E27FC236}">
                      <a16:creationId xmlns:a16="http://schemas.microsoft.com/office/drawing/2014/main" id="{5697C84A-F001-95C3-1EE9-C9DB1B64E172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24" name="모서리가 둥근 직사각형 805">
                  <a:extLst>
                    <a:ext uri="{FF2B5EF4-FFF2-40B4-BE49-F238E27FC236}">
                      <a16:creationId xmlns:a16="http://schemas.microsoft.com/office/drawing/2014/main" id="{73BCCF7F-7AE9-9C80-48AA-715BAD0FB73B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325" name="그룹 324">
                  <a:extLst>
                    <a:ext uri="{FF2B5EF4-FFF2-40B4-BE49-F238E27FC236}">
                      <a16:creationId xmlns:a16="http://schemas.microsoft.com/office/drawing/2014/main" id="{A163D847-A9CC-A44D-853A-8AE7BFDEB4EA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8" name="모서리가 둥근 직사각형 839">
                    <a:extLst>
                      <a:ext uri="{FF2B5EF4-FFF2-40B4-BE49-F238E27FC236}">
                        <a16:creationId xmlns:a16="http://schemas.microsoft.com/office/drawing/2014/main" id="{B2DE9FB4-90E4-BE11-812C-1BB2FD00A42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9" name="모서리가 둥근 직사각형 840">
                    <a:extLst>
                      <a:ext uri="{FF2B5EF4-FFF2-40B4-BE49-F238E27FC236}">
                        <a16:creationId xmlns:a16="http://schemas.microsoft.com/office/drawing/2014/main" id="{1A3DC647-0A6A-689E-3E0B-9FA504D4BF79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60" name="모서리가 둥근 직사각형 841">
                    <a:extLst>
                      <a:ext uri="{FF2B5EF4-FFF2-40B4-BE49-F238E27FC236}">
                        <a16:creationId xmlns:a16="http://schemas.microsoft.com/office/drawing/2014/main" id="{3123BABB-BEC5-2D23-A58A-D1AB9ABCBC50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6" name="그룹 325">
                  <a:extLst>
                    <a:ext uri="{FF2B5EF4-FFF2-40B4-BE49-F238E27FC236}">
                      <a16:creationId xmlns:a16="http://schemas.microsoft.com/office/drawing/2014/main" id="{F73A134B-08A4-0C56-9B20-A381BCE0536D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5" name="모서리가 둥근 직사각형 836">
                    <a:extLst>
                      <a:ext uri="{FF2B5EF4-FFF2-40B4-BE49-F238E27FC236}">
                        <a16:creationId xmlns:a16="http://schemas.microsoft.com/office/drawing/2014/main" id="{24DF39E1-2618-1498-14D6-44D9BCB21C4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6" name="모서리가 둥근 직사각형 837">
                    <a:extLst>
                      <a:ext uri="{FF2B5EF4-FFF2-40B4-BE49-F238E27FC236}">
                        <a16:creationId xmlns:a16="http://schemas.microsoft.com/office/drawing/2014/main" id="{661AA8B1-B2B0-7DA6-818D-D25101058D5F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7" name="모서리가 둥근 직사각형 838">
                    <a:extLst>
                      <a:ext uri="{FF2B5EF4-FFF2-40B4-BE49-F238E27FC236}">
                        <a16:creationId xmlns:a16="http://schemas.microsoft.com/office/drawing/2014/main" id="{8A8CB92D-D4EF-3D3A-6D6F-56AD6E93FEB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7" name="그룹 326">
                  <a:extLst>
                    <a:ext uri="{FF2B5EF4-FFF2-40B4-BE49-F238E27FC236}">
                      <a16:creationId xmlns:a16="http://schemas.microsoft.com/office/drawing/2014/main" id="{49BB275E-96C8-8E54-9319-7BF66CE47338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2" name="모서리가 둥근 직사각형 833">
                    <a:extLst>
                      <a:ext uri="{FF2B5EF4-FFF2-40B4-BE49-F238E27FC236}">
                        <a16:creationId xmlns:a16="http://schemas.microsoft.com/office/drawing/2014/main" id="{3301C2CA-5A61-66F5-0625-941B5A7A9BC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3" name="모서리가 둥근 직사각형 834">
                    <a:extLst>
                      <a:ext uri="{FF2B5EF4-FFF2-40B4-BE49-F238E27FC236}">
                        <a16:creationId xmlns:a16="http://schemas.microsoft.com/office/drawing/2014/main" id="{B5A4A1E8-1C71-5331-D2BD-CF9E4EF13618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4" name="모서리가 둥근 직사각형 835">
                    <a:extLst>
                      <a:ext uri="{FF2B5EF4-FFF2-40B4-BE49-F238E27FC236}">
                        <a16:creationId xmlns:a16="http://schemas.microsoft.com/office/drawing/2014/main" id="{6D2F914A-890D-B970-77CC-281B4DE173E4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87C544B4-DB85-8445-AC54-14FD6E31522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9" name="모서리가 둥근 직사각형 830">
                    <a:extLst>
                      <a:ext uri="{FF2B5EF4-FFF2-40B4-BE49-F238E27FC236}">
                        <a16:creationId xmlns:a16="http://schemas.microsoft.com/office/drawing/2014/main" id="{CE0A5501-5E4A-540A-A0EF-CB56776F365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0" name="모서리가 둥근 직사각형 831">
                    <a:extLst>
                      <a:ext uri="{FF2B5EF4-FFF2-40B4-BE49-F238E27FC236}">
                        <a16:creationId xmlns:a16="http://schemas.microsoft.com/office/drawing/2014/main" id="{3BF191CE-1BA5-521B-418D-C302500005DF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1" name="모서리가 둥근 직사각형 832">
                    <a:extLst>
                      <a:ext uri="{FF2B5EF4-FFF2-40B4-BE49-F238E27FC236}">
                        <a16:creationId xmlns:a16="http://schemas.microsoft.com/office/drawing/2014/main" id="{490B2648-9C46-6BA8-67C0-A5378B469958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9" name="그룹 328">
                  <a:extLst>
                    <a:ext uri="{FF2B5EF4-FFF2-40B4-BE49-F238E27FC236}">
                      <a16:creationId xmlns:a16="http://schemas.microsoft.com/office/drawing/2014/main" id="{9DB0F4B7-DFCA-FC41-4171-06E3F91115A4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6" name="모서리가 둥근 직사각형 827">
                    <a:extLst>
                      <a:ext uri="{FF2B5EF4-FFF2-40B4-BE49-F238E27FC236}">
                        <a16:creationId xmlns:a16="http://schemas.microsoft.com/office/drawing/2014/main" id="{8E6107EC-A8C7-F984-C999-78AC600D6034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7" name="모서리가 둥근 직사각형 828">
                    <a:extLst>
                      <a:ext uri="{FF2B5EF4-FFF2-40B4-BE49-F238E27FC236}">
                        <a16:creationId xmlns:a16="http://schemas.microsoft.com/office/drawing/2014/main" id="{86D99420-CD1D-E28D-5563-E1756A90EF6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8" name="모서리가 둥근 직사각형 829">
                    <a:extLst>
                      <a:ext uri="{FF2B5EF4-FFF2-40B4-BE49-F238E27FC236}">
                        <a16:creationId xmlns:a16="http://schemas.microsoft.com/office/drawing/2014/main" id="{E6CDA1B9-910D-4C7F-DC1C-6DBA30A10292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0" name="그룹 329">
                  <a:extLst>
                    <a:ext uri="{FF2B5EF4-FFF2-40B4-BE49-F238E27FC236}">
                      <a16:creationId xmlns:a16="http://schemas.microsoft.com/office/drawing/2014/main" id="{34DCB84F-DBB7-01B9-2076-94DE0517AC17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3" name="모서리가 둥근 직사각형 824">
                    <a:extLst>
                      <a:ext uri="{FF2B5EF4-FFF2-40B4-BE49-F238E27FC236}">
                        <a16:creationId xmlns:a16="http://schemas.microsoft.com/office/drawing/2014/main" id="{13CB2226-D8CC-2027-F749-EE85BD6AD089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4" name="모서리가 둥근 직사각형 825">
                    <a:extLst>
                      <a:ext uri="{FF2B5EF4-FFF2-40B4-BE49-F238E27FC236}">
                        <a16:creationId xmlns:a16="http://schemas.microsoft.com/office/drawing/2014/main" id="{18424686-13CD-D663-60B0-D816642E6613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5" name="모서리가 둥근 직사각형 826">
                    <a:extLst>
                      <a:ext uri="{FF2B5EF4-FFF2-40B4-BE49-F238E27FC236}">
                        <a16:creationId xmlns:a16="http://schemas.microsoft.com/office/drawing/2014/main" id="{3EDEEC95-CF09-B552-C157-3E5FBF837092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1" name="그룹 330">
                  <a:extLst>
                    <a:ext uri="{FF2B5EF4-FFF2-40B4-BE49-F238E27FC236}">
                      <a16:creationId xmlns:a16="http://schemas.microsoft.com/office/drawing/2014/main" id="{2675144D-2C82-4B1B-BF6B-6628B749091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0" name="모서리가 둥근 직사각형 821">
                    <a:extLst>
                      <a:ext uri="{FF2B5EF4-FFF2-40B4-BE49-F238E27FC236}">
                        <a16:creationId xmlns:a16="http://schemas.microsoft.com/office/drawing/2014/main" id="{7FF2BD73-F9A3-E313-2F66-8C65BC07977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1" name="모서리가 둥근 직사각형 822">
                    <a:extLst>
                      <a:ext uri="{FF2B5EF4-FFF2-40B4-BE49-F238E27FC236}">
                        <a16:creationId xmlns:a16="http://schemas.microsoft.com/office/drawing/2014/main" id="{7A543D73-095D-3817-9DB8-73D1AFBAE48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2" name="모서리가 둥근 직사각형 823">
                    <a:extLst>
                      <a:ext uri="{FF2B5EF4-FFF2-40B4-BE49-F238E27FC236}">
                        <a16:creationId xmlns:a16="http://schemas.microsoft.com/office/drawing/2014/main" id="{382AA393-B331-C25E-FA74-9A3D0F15757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2" name="그룹 331">
                  <a:extLst>
                    <a:ext uri="{FF2B5EF4-FFF2-40B4-BE49-F238E27FC236}">
                      <a16:creationId xmlns:a16="http://schemas.microsoft.com/office/drawing/2014/main" id="{ECF19431-F17B-771B-0C6E-669A9D86EDC7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7" name="모서리가 둥근 직사각형 818">
                    <a:extLst>
                      <a:ext uri="{FF2B5EF4-FFF2-40B4-BE49-F238E27FC236}">
                        <a16:creationId xmlns:a16="http://schemas.microsoft.com/office/drawing/2014/main" id="{6E2B863F-CB52-AA08-74A4-3B66CD8CB53C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8" name="모서리가 둥근 직사각형 819">
                    <a:extLst>
                      <a:ext uri="{FF2B5EF4-FFF2-40B4-BE49-F238E27FC236}">
                        <a16:creationId xmlns:a16="http://schemas.microsoft.com/office/drawing/2014/main" id="{958D4492-1EF1-F9DC-0594-D5DCA56F9D18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9" name="모서리가 둥근 직사각형 820">
                    <a:extLst>
                      <a:ext uri="{FF2B5EF4-FFF2-40B4-BE49-F238E27FC236}">
                        <a16:creationId xmlns:a16="http://schemas.microsoft.com/office/drawing/2014/main" id="{5442355E-9EE1-C111-BCC9-68F7A2B7CE5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3" name="그룹 332">
                  <a:extLst>
                    <a:ext uri="{FF2B5EF4-FFF2-40B4-BE49-F238E27FC236}">
                      <a16:creationId xmlns:a16="http://schemas.microsoft.com/office/drawing/2014/main" id="{F65BC184-B213-5EA3-513C-4A37E0615B33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4" name="모서리가 둥근 직사각형 815">
                    <a:extLst>
                      <a:ext uri="{FF2B5EF4-FFF2-40B4-BE49-F238E27FC236}">
                        <a16:creationId xmlns:a16="http://schemas.microsoft.com/office/drawing/2014/main" id="{B64C6618-0C81-A4B3-40AB-44859FA6B764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5" name="모서리가 둥근 직사각형 816">
                    <a:extLst>
                      <a:ext uri="{FF2B5EF4-FFF2-40B4-BE49-F238E27FC236}">
                        <a16:creationId xmlns:a16="http://schemas.microsoft.com/office/drawing/2014/main" id="{BE100AD5-0370-AE01-61B2-0D2DAB153F2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6" name="모서리가 둥근 직사각형 817">
                    <a:extLst>
                      <a:ext uri="{FF2B5EF4-FFF2-40B4-BE49-F238E27FC236}">
                        <a16:creationId xmlns:a16="http://schemas.microsoft.com/office/drawing/2014/main" id="{3EF91947-9CC0-0A3E-5097-ABA2BBF55AD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321" name="직선 연결선 320">
                <a:extLst>
                  <a:ext uri="{FF2B5EF4-FFF2-40B4-BE49-F238E27FC236}">
                    <a16:creationId xmlns:a16="http://schemas.microsoft.com/office/drawing/2014/main" id="{331C344E-C685-9496-5511-64CFF389752D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>
                <a:extLst>
                  <a:ext uri="{FF2B5EF4-FFF2-40B4-BE49-F238E27FC236}">
                    <a16:creationId xmlns:a16="http://schemas.microsoft.com/office/drawing/2014/main" id="{5808E4E9-7381-4920-BE36-98107833D4E2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453B72D8-7C4D-CE24-C1FB-8914B2C1F46F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7168341-ABEC-BE93-84D3-08DFEAE3BBA9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FF58002-3AC3-B241-5F1C-A83B384D114B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25EBFB20-9A01-0D7F-81FB-D931C24DD946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361" name="그룹 360">
            <a:extLst>
              <a:ext uri="{FF2B5EF4-FFF2-40B4-BE49-F238E27FC236}">
                <a16:creationId xmlns:a16="http://schemas.microsoft.com/office/drawing/2014/main" id="{1BE9210B-1D28-90DD-E2B2-B80B33F18A01}"/>
              </a:ext>
            </a:extLst>
          </p:cNvPr>
          <p:cNvGrpSpPr/>
          <p:nvPr/>
        </p:nvGrpSpPr>
        <p:grpSpPr>
          <a:xfrm>
            <a:off x="5317143" y="434700"/>
            <a:ext cx="565725" cy="3080584"/>
            <a:chOff x="3972443" y="493712"/>
            <a:chExt cx="565725" cy="3080584"/>
          </a:xfrm>
        </p:grpSpPr>
        <p:grpSp>
          <p:nvGrpSpPr>
            <p:cNvPr id="362" name="그룹 361">
              <a:extLst>
                <a:ext uri="{FF2B5EF4-FFF2-40B4-BE49-F238E27FC236}">
                  <a16:creationId xmlns:a16="http://schemas.microsoft.com/office/drawing/2014/main" id="{84DB5AD1-92AF-8538-57DB-AE062D3507FB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367" name="모서리가 둥근 직사각형 797">
                <a:extLst>
                  <a:ext uri="{FF2B5EF4-FFF2-40B4-BE49-F238E27FC236}">
                    <a16:creationId xmlns:a16="http://schemas.microsoft.com/office/drawing/2014/main" id="{5C140DAE-CDB7-0C34-3579-563129DEF1DF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368" name="직선 연결선 367">
                <a:extLst>
                  <a:ext uri="{FF2B5EF4-FFF2-40B4-BE49-F238E27FC236}">
                    <a16:creationId xmlns:a16="http://schemas.microsoft.com/office/drawing/2014/main" id="{FCBDB172-BADF-9CE5-CACC-7C2F2BEFC990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003512E6-D68F-C3C7-C5CC-BAE1B364FDCE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370" name="직선 연결선 369">
                <a:extLst>
                  <a:ext uri="{FF2B5EF4-FFF2-40B4-BE49-F238E27FC236}">
                    <a16:creationId xmlns:a16="http://schemas.microsoft.com/office/drawing/2014/main" id="{D64C5CD3-406C-852E-6BC2-F40A8C7C7477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1" name="그룹 370">
                <a:extLst>
                  <a:ext uri="{FF2B5EF4-FFF2-40B4-BE49-F238E27FC236}">
                    <a16:creationId xmlns:a16="http://schemas.microsoft.com/office/drawing/2014/main" id="{22DC238C-592E-A71A-6641-9AFB66BAA7F3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374" name="모서리가 둥근 직사각형 804">
                  <a:extLst>
                    <a:ext uri="{FF2B5EF4-FFF2-40B4-BE49-F238E27FC236}">
                      <a16:creationId xmlns:a16="http://schemas.microsoft.com/office/drawing/2014/main" id="{E62D541C-68FF-3EDB-94E9-5AD0D4192B6E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75" name="모서리가 둥근 직사각형 805">
                  <a:extLst>
                    <a:ext uri="{FF2B5EF4-FFF2-40B4-BE49-F238E27FC236}">
                      <a16:creationId xmlns:a16="http://schemas.microsoft.com/office/drawing/2014/main" id="{4264AD8F-A1BC-FB47-A8D9-FB5446C8056D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376" name="그룹 375">
                  <a:extLst>
                    <a:ext uri="{FF2B5EF4-FFF2-40B4-BE49-F238E27FC236}">
                      <a16:creationId xmlns:a16="http://schemas.microsoft.com/office/drawing/2014/main" id="{60D5D54B-A20B-73FE-7292-80C7973C72BE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9" name="모서리가 둥근 직사각형 839">
                    <a:extLst>
                      <a:ext uri="{FF2B5EF4-FFF2-40B4-BE49-F238E27FC236}">
                        <a16:creationId xmlns:a16="http://schemas.microsoft.com/office/drawing/2014/main" id="{E9F18BE6-14C5-46AD-A8F7-D7493AD7A168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0" name="모서리가 둥근 직사각형 840">
                    <a:extLst>
                      <a:ext uri="{FF2B5EF4-FFF2-40B4-BE49-F238E27FC236}">
                        <a16:creationId xmlns:a16="http://schemas.microsoft.com/office/drawing/2014/main" id="{78555365-87BF-29AF-94BC-EAF79B7BCFC1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1" name="모서리가 둥근 직사각형 841">
                    <a:extLst>
                      <a:ext uri="{FF2B5EF4-FFF2-40B4-BE49-F238E27FC236}">
                        <a16:creationId xmlns:a16="http://schemas.microsoft.com/office/drawing/2014/main" id="{7F236708-4A81-8635-1F4E-73F4D6063571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79" name="그룹 378">
                  <a:extLst>
                    <a:ext uri="{FF2B5EF4-FFF2-40B4-BE49-F238E27FC236}">
                      <a16:creationId xmlns:a16="http://schemas.microsoft.com/office/drawing/2014/main" id="{3BE5F362-44A3-6AC1-C56D-A30B6F5B482C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6" name="모서리가 둥근 직사각형 836">
                    <a:extLst>
                      <a:ext uri="{FF2B5EF4-FFF2-40B4-BE49-F238E27FC236}">
                        <a16:creationId xmlns:a16="http://schemas.microsoft.com/office/drawing/2014/main" id="{7F4F506D-4DF8-69E2-16E3-2F57209A4C0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7" name="모서리가 둥근 직사각형 837">
                    <a:extLst>
                      <a:ext uri="{FF2B5EF4-FFF2-40B4-BE49-F238E27FC236}">
                        <a16:creationId xmlns:a16="http://schemas.microsoft.com/office/drawing/2014/main" id="{5EDF70D7-E298-9A6F-3806-1744C3B335DB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8" name="모서리가 둥근 직사각형 838">
                    <a:extLst>
                      <a:ext uri="{FF2B5EF4-FFF2-40B4-BE49-F238E27FC236}">
                        <a16:creationId xmlns:a16="http://schemas.microsoft.com/office/drawing/2014/main" id="{2BFD74C7-B1C2-A52E-1561-AADCE9A802B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0" name="그룹 379">
                  <a:extLst>
                    <a:ext uri="{FF2B5EF4-FFF2-40B4-BE49-F238E27FC236}">
                      <a16:creationId xmlns:a16="http://schemas.microsoft.com/office/drawing/2014/main" id="{1A1D5B4B-1F77-3D95-5A7D-C153386DD5EA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3" name="모서리가 둥근 직사각형 833">
                    <a:extLst>
                      <a:ext uri="{FF2B5EF4-FFF2-40B4-BE49-F238E27FC236}">
                        <a16:creationId xmlns:a16="http://schemas.microsoft.com/office/drawing/2014/main" id="{3AD55F32-A28E-4485-BCEE-D8D9D9C3BC95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4" name="모서리가 둥근 직사각형 834">
                    <a:extLst>
                      <a:ext uri="{FF2B5EF4-FFF2-40B4-BE49-F238E27FC236}">
                        <a16:creationId xmlns:a16="http://schemas.microsoft.com/office/drawing/2014/main" id="{34152BA6-C1E1-BE65-3039-7DDEDA86D643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5" name="모서리가 둥근 직사각형 835">
                    <a:extLst>
                      <a:ext uri="{FF2B5EF4-FFF2-40B4-BE49-F238E27FC236}">
                        <a16:creationId xmlns:a16="http://schemas.microsoft.com/office/drawing/2014/main" id="{79F71449-3D0C-0F12-5F26-16E718B697C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2" name="그룹 381">
                  <a:extLst>
                    <a:ext uri="{FF2B5EF4-FFF2-40B4-BE49-F238E27FC236}">
                      <a16:creationId xmlns:a16="http://schemas.microsoft.com/office/drawing/2014/main" id="{478649F3-C465-56CB-3D5E-37F6D0CA724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0" name="모서리가 둥근 직사각형 830">
                    <a:extLst>
                      <a:ext uri="{FF2B5EF4-FFF2-40B4-BE49-F238E27FC236}">
                        <a16:creationId xmlns:a16="http://schemas.microsoft.com/office/drawing/2014/main" id="{A8288C7E-B3BE-E104-D63C-BCAE4E127D0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1" name="모서리가 둥근 직사각형 831">
                    <a:extLst>
                      <a:ext uri="{FF2B5EF4-FFF2-40B4-BE49-F238E27FC236}">
                        <a16:creationId xmlns:a16="http://schemas.microsoft.com/office/drawing/2014/main" id="{46511BB0-E5B2-E19D-D6AB-560511A13606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22" name="모서리가 둥근 직사각형 832">
                    <a:extLst>
                      <a:ext uri="{FF2B5EF4-FFF2-40B4-BE49-F238E27FC236}">
                        <a16:creationId xmlns:a16="http://schemas.microsoft.com/office/drawing/2014/main" id="{D204EE99-B632-FF4A-80FA-76AAA0C8716A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3" name="그룹 382">
                  <a:extLst>
                    <a:ext uri="{FF2B5EF4-FFF2-40B4-BE49-F238E27FC236}">
                      <a16:creationId xmlns:a16="http://schemas.microsoft.com/office/drawing/2014/main" id="{20A979B4-2FF5-3ED9-C23E-6288E49EF3F7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17" name="모서리가 둥근 직사각형 827">
                    <a:extLst>
                      <a:ext uri="{FF2B5EF4-FFF2-40B4-BE49-F238E27FC236}">
                        <a16:creationId xmlns:a16="http://schemas.microsoft.com/office/drawing/2014/main" id="{D2CA0494-30FB-3C4B-BA93-A08F4BB023E5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8" name="모서리가 둥근 직사각형 828">
                    <a:extLst>
                      <a:ext uri="{FF2B5EF4-FFF2-40B4-BE49-F238E27FC236}">
                        <a16:creationId xmlns:a16="http://schemas.microsoft.com/office/drawing/2014/main" id="{D4437ED5-A801-9EF1-529D-ACDABF06E132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9" name="모서리가 둥근 직사각형 829">
                    <a:extLst>
                      <a:ext uri="{FF2B5EF4-FFF2-40B4-BE49-F238E27FC236}">
                        <a16:creationId xmlns:a16="http://schemas.microsoft.com/office/drawing/2014/main" id="{A1BF6E87-56CF-B2DC-AFC2-15FB8C04A7B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4" name="그룹 383">
                  <a:extLst>
                    <a:ext uri="{FF2B5EF4-FFF2-40B4-BE49-F238E27FC236}">
                      <a16:creationId xmlns:a16="http://schemas.microsoft.com/office/drawing/2014/main" id="{CA52E013-6AEF-AA54-57FC-7999FE2560F0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14" name="모서리가 둥근 직사각형 824">
                    <a:extLst>
                      <a:ext uri="{FF2B5EF4-FFF2-40B4-BE49-F238E27FC236}">
                        <a16:creationId xmlns:a16="http://schemas.microsoft.com/office/drawing/2014/main" id="{5BFF1B08-A8AE-0638-EB2B-786C3884959F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5" name="모서리가 둥근 직사각형 825">
                    <a:extLst>
                      <a:ext uri="{FF2B5EF4-FFF2-40B4-BE49-F238E27FC236}">
                        <a16:creationId xmlns:a16="http://schemas.microsoft.com/office/drawing/2014/main" id="{2AFB7D20-0B58-773E-4535-88DEDF81C92C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6" name="모서리가 둥근 직사각형 826">
                    <a:extLst>
                      <a:ext uri="{FF2B5EF4-FFF2-40B4-BE49-F238E27FC236}">
                        <a16:creationId xmlns:a16="http://schemas.microsoft.com/office/drawing/2014/main" id="{7A564D63-116A-22CD-5E2A-64B5F1E5055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85" name="그룹 384">
                  <a:extLst>
                    <a:ext uri="{FF2B5EF4-FFF2-40B4-BE49-F238E27FC236}">
                      <a16:creationId xmlns:a16="http://schemas.microsoft.com/office/drawing/2014/main" id="{63CB1F27-C04F-DF09-C820-E76E91B23C6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11" name="모서리가 둥근 직사각형 821">
                    <a:extLst>
                      <a:ext uri="{FF2B5EF4-FFF2-40B4-BE49-F238E27FC236}">
                        <a16:creationId xmlns:a16="http://schemas.microsoft.com/office/drawing/2014/main" id="{82E71B20-AF98-443F-375F-19F6FA3C31C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2" name="모서리가 둥근 직사각형 822">
                    <a:extLst>
                      <a:ext uri="{FF2B5EF4-FFF2-40B4-BE49-F238E27FC236}">
                        <a16:creationId xmlns:a16="http://schemas.microsoft.com/office/drawing/2014/main" id="{4D22CEB5-52F1-B2AC-3585-719A8A0847BB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3" name="모서리가 둥근 직사각형 823">
                    <a:extLst>
                      <a:ext uri="{FF2B5EF4-FFF2-40B4-BE49-F238E27FC236}">
                        <a16:creationId xmlns:a16="http://schemas.microsoft.com/office/drawing/2014/main" id="{E736B913-7DDB-4D8C-1542-EDD61E10E139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90" name="그룹 389">
                  <a:extLst>
                    <a:ext uri="{FF2B5EF4-FFF2-40B4-BE49-F238E27FC236}">
                      <a16:creationId xmlns:a16="http://schemas.microsoft.com/office/drawing/2014/main" id="{952DA112-7CE7-66B8-17C7-DD6436BCB767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08" name="모서리가 둥근 직사각형 818">
                    <a:extLst>
                      <a:ext uri="{FF2B5EF4-FFF2-40B4-BE49-F238E27FC236}">
                        <a16:creationId xmlns:a16="http://schemas.microsoft.com/office/drawing/2014/main" id="{2D80D5DC-1A59-04C7-F467-9FF519DB866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9" name="모서리가 둥근 직사각형 819">
                    <a:extLst>
                      <a:ext uri="{FF2B5EF4-FFF2-40B4-BE49-F238E27FC236}">
                        <a16:creationId xmlns:a16="http://schemas.microsoft.com/office/drawing/2014/main" id="{3A804650-9BEA-2AE8-5630-31247B71885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0" name="모서리가 둥근 직사각형 820">
                    <a:extLst>
                      <a:ext uri="{FF2B5EF4-FFF2-40B4-BE49-F238E27FC236}">
                        <a16:creationId xmlns:a16="http://schemas.microsoft.com/office/drawing/2014/main" id="{18C740B2-0B74-309F-A3D3-FC7443D03B6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404" name="그룹 403">
                  <a:extLst>
                    <a:ext uri="{FF2B5EF4-FFF2-40B4-BE49-F238E27FC236}">
                      <a16:creationId xmlns:a16="http://schemas.microsoft.com/office/drawing/2014/main" id="{3A6D136E-0661-6B56-002F-87EF933C8563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05" name="모서리가 둥근 직사각형 815">
                    <a:extLst>
                      <a:ext uri="{FF2B5EF4-FFF2-40B4-BE49-F238E27FC236}">
                        <a16:creationId xmlns:a16="http://schemas.microsoft.com/office/drawing/2014/main" id="{8B0B7E68-D4A2-20AD-4FEC-1789B877061F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6" name="모서리가 둥근 직사각형 816">
                    <a:extLst>
                      <a:ext uri="{FF2B5EF4-FFF2-40B4-BE49-F238E27FC236}">
                        <a16:creationId xmlns:a16="http://schemas.microsoft.com/office/drawing/2014/main" id="{BFCA3CB5-D00A-3F02-9A6B-B5211558A945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7" name="모서리가 둥근 직사각형 817">
                    <a:extLst>
                      <a:ext uri="{FF2B5EF4-FFF2-40B4-BE49-F238E27FC236}">
                        <a16:creationId xmlns:a16="http://schemas.microsoft.com/office/drawing/2014/main" id="{6519E586-E3CD-5D30-A0B1-59FD5AC9FC83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372" name="직선 연결선 371">
                <a:extLst>
                  <a:ext uri="{FF2B5EF4-FFF2-40B4-BE49-F238E27FC236}">
                    <a16:creationId xmlns:a16="http://schemas.microsoft.com/office/drawing/2014/main" id="{EA4E596F-B0FC-6290-2A81-0B151510B83D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3" name="직선 연결선 372">
                <a:extLst>
                  <a:ext uri="{FF2B5EF4-FFF2-40B4-BE49-F238E27FC236}">
                    <a16:creationId xmlns:a16="http://schemas.microsoft.com/office/drawing/2014/main" id="{0DB32782-CFF6-6956-9A6C-6794639B7B66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3" name="그룹 362">
              <a:extLst>
                <a:ext uri="{FF2B5EF4-FFF2-40B4-BE49-F238E27FC236}">
                  <a16:creationId xmlns:a16="http://schemas.microsoft.com/office/drawing/2014/main" id="{A61D0E9C-49F2-F456-33E7-5200AF81AC65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364" name="TextBox 363">
                <a:extLst>
                  <a:ext uri="{FF2B5EF4-FFF2-40B4-BE49-F238E27FC236}">
                    <a16:creationId xmlns:a16="http://schemas.microsoft.com/office/drawing/2014/main" id="{D1E1A6E4-9F62-5C81-A41C-CDD55E30C7F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365" name="TextBox 364">
                <a:extLst>
                  <a:ext uri="{FF2B5EF4-FFF2-40B4-BE49-F238E27FC236}">
                    <a16:creationId xmlns:a16="http://schemas.microsoft.com/office/drawing/2014/main" id="{A651D2E3-9963-312D-1C38-535EFE537024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366" name="TextBox 365">
                <a:extLst>
                  <a:ext uri="{FF2B5EF4-FFF2-40B4-BE49-F238E27FC236}">
                    <a16:creationId xmlns:a16="http://schemas.microsoft.com/office/drawing/2014/main" id="{B92EC9A2-D758-B523-B897-05F638D350BB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1024" name="직사각형 1023">
            <a:extLst>
              <a:ext uri="{FF2B5EF4-FFF2-40B4-BE49-F238E27FC236}">
                <a16:creationId xmlns:a16="http://schemas.microsoft.com/office/drawing/2014/main" id="{EEE7F5F0-450F-73B1-67A7-9B72EBCD624A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7" name="직사각형 1026">
            <a:extLst>
              <a:ext uri="{FF2B5EF4-FFF2-40B4-BE49-F238E27FC236}">
                <a16:creationId xmlns:a16="http://schemas.microsoft.com/office/drawing/2014/main" id="{9B974FAA-1208-6E74-3FC0-1557924A2ED2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8" name="직사각형 1027">
            <a:extLst>
              <a:ext uri="{FF2B5EF4-FFF2-40B4-BE49-F238E27FC236}">
                <a16:creationId xmlns:a16="http://schemas.microsoft.com/office/drawing/2014/main" id="{0E6B3E89-AA84-57F2-E635-A54A75D6ACB2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5" name="직사각형 1034">
            <a:extLst>
              <a:ext uri="{FF2B5EF4-FFF2-40B4-BE49-F238E27FC236}">
                <a16:creationId xmlns:a16="http://schemas.microsoft.com/office/drawing/2014/main" id="{832CA30A-7243-96DA-521D-C13B3B35C8C8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5" name="직사각형 1024">
            <a:extLst>
              <a:ext uri="{FF2B5EF4-FFF2-40B4-BE49-F238E27FC236}">
                <a16:creationId xmlns:a16="http://schemas.microsoft.com/office/drawing/2014/main" id="{DA94B127-0817-FCC0-421E-C600F4BF099C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0" name="직사각형 1039">
            <a:extLst>
              <a:ext uri="{FF2B5EF4-FFF2-40B4-BE49-F238E27FC236}">
                <a16:creationId xmlns:a16="http://schemas.microsoft.com/office/drawing/2014/main" id="{307AFE35-D876-D82C-6499-F8427FE0CE29}"/>
              </a:ext>
            </a:extLst>
          </p:cNvPr>
          <p:cNvSpPr/>
          <p:nvPr/>
        </p:nvSpPr>
        <p:spPr>
          <a:xfrm>
            <a:off x="774" y="2408756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1" name="직사각형 1040">
            <a:extLst>
              <a:ext uri="{FF2B5EF4-FFF2-40B4-BE49-F238E27FC236}">
                <a16:creationId xmlns:a16="http://schemas.microsoft.com/office/drawing/2014/main" id="{7785505E-54F2-F4F6-6C20-BC0823F1F2EC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7991813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모서리가 둥근 직사각형 385"/>
          <p:cNvSpPr/>
          <p:nvPr/>
        </p:nvSpPr>
        <p:spPr>
          <a:xfrm>
            <a:off x="709207" y="452130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709207" y="68720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179355" y="452130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703517" y="87782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703517" y="11383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705675" y="11764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861607" y="88405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019982" y="8821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178357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336731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499137" y="88202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658689" y="87782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818241" y="8841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1977793" y="88633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374474" y="10059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375404" y="245882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691862" y="4521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029970" y="1228853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1870642" y="1228853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711313" y="1228853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551984" y="1228853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229926" y="1228853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065622" y="1228853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908194" y="1228853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752656" y="1228853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77623" y="657784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00FD38A-9093-5791-676F-295E67A48D46}"/>
              </a:ext>
            </a:extLst>
          </p:cNvPr>
          <p:cNvGrpSpPr/>
          <p:nvPr/>
        </p:nvGrpSpPr>
        <p:grpSpPr>
          <a:xfrm>
            <a:off x="3584848" y="434700"/>
            <a:ext cx="565725" cy="3080584"/>
            <a:chOff x="3972443" y="493712"/>
            <a:chExt cx="565725" cy="3080584"/>
          </a:xfrm>
        </p:grpSpPr>
        <p:grpSp>
          <p:nvGrpSpPr>
            <p:cNvPr id="797" name="그룹 796"/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798" name="모서리가 둥근 직사각형 797"/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99" name="직선 연결선 798"/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0" name="TextBox 799"/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01" name="직선 연결선 800"/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02" name="그룹 801"/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05" name="모서리가 둥근 직사각형 804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" name="모서리가 둥근 직사각형 805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07" name="그룹 806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40" name="모서리가 둥근 직사각형 8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1" name="모서리가 둥근 직사각형 8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2" name="모서리가 둥근 직사각형 8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8" name="그룹 807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7" name="모서리가 둥근 직사각형 8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8" name="모서리가 둥근 직사각형 8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9" name="모서리가 둥근 직사각형 8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9" name="그룹 808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4" name="모서리가 둥근 직사각형 8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5" name="모서리가 둥근 직사각형 8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6" name="모서리가 둥근 직사각형 8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0" name="그룹 809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1" name="모서리가 둥근 직사각형 8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2" name="모서리가 둥근 직사각형 8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3" name="모서리가 둥근 직사각형 8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1" name="그룹 810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8" name="모서리가 둥근 직사각형 8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9" name="모서리가 둥근 직사각형 8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0" name="모서리가 둥근 직사각형 8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2" name="그룹 811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5" name="모서리가 둥근 직사각형 82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6" name="모서리가 둥근 직사각형 82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7" name="모서리가 둥근 직사각형 82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3" name="그룹 812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2" name="모서리가 둥근 직사각형 82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3" name="모서리가 둥근 직사각형 82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4" name="모서리가 둥근 직사각형 82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4" name="그룹 813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9" name="모서리가 둥근 직사각형 81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0" name="모서리가 둥근 직사각형 81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1" name="모서리가 둥근 직사각형 82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5" name="그룹 814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6" name="모서리가 둥근 직사각형 81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7" name="모서리가 둥근 직사각형 81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8" name="모서리가 둥근 직사각형 81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03" name="직선 연결선 802"/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직선 연결선 803"/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1" name="그룹 1030">
              <a:extLst>
                <a:ext uri="{FF2B5EF4-FFF2-40B4-BE49-F238E27FC236}">
                  <a16:creationId xmlns:a16="http://schemas.microsoft.com/office/drawing/2014/main" id="{4AEBA6F7-2648-41E1-82E1-781B7684D33B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483D09F3-D01D-44C8-B5E8-13D9CF0060D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0C20C318-0FB4-47D2-906C-EF41E5E1CA9D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4" name="TextBox 1033">
                <a:extLst>
                  <a:ext uri="{FF2B5EF4-FFF2-40B4-BE49-F238E27FC236}">
                    <a16:creationId xmlns:a16="http://schemas.microsoft.com/office/drawing/2014/main" id="{E9E3392C-75FA-4DB6-A596-8981C0170D97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1473" name="모서리가 둥근 직사각형 1472"/>
          <p:cNvSpPr/>
          <p:nvPr/>
        </p:nvSpPr>
        <p:spPr>
          <a:xfrm>
            <a:off x="750617" y="45690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4" name="모서리가 둥근 직사각형 1473"/>
          <p:cNvSpPr/>
          <p:nvPr/>
        </p:nvSpPr>
        <p:spPr>
          <a:xfrm>
            <a:off x="916858" y="4568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5" name="모서리가 둥근 직사각형 1474"/>
          <p:cNvSpPr/>
          <p:nvPr/>
        </p:nvSpPr>
        <p:spPr>
          <a:xfrm>
            <a:off x="1070399" y="456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6" name="모서리가 둥근 직사각형 1475"/>
          <p:cNvSpPr/>
          <p:nvPr/>
        </p:nvSpPr>
        <p:spPr>
          <a:xfrm>
            <a:off x="1230290" y="45656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7" name="모서리가 둥근 직사각형 1476"/>
          <p:cNvSpPr/>
          <p:nvPr/>
        </p:nvSpPr>
        <p:spPr>
          <a:xfrm>
            <a:off x="1389385" y="45661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8" name="모서리가 둥근 직사각형 1477"/>
          <p:cNvSpPr/>
          <p:nvPr/>
        </p:nvSpPr>
        <p:spPr>
          <a:xfrm>
            <a:off x="750617" y="47563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모서리가 둥근 직사각형 1478"/>
          <p:cNvSpPr/>
          <p:nvPr/>
        </p:nvSpPr>
        <p:spPr>
          <a:xfrm>
            <a:off x="916858" y="47553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1070399" y="47539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1230290" y="4752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1389385" y="4753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모서리가 둥근 직사각형 1482"/>
          <p:cNvSpPr/>
          <p:nvPr/>
        </p:nvSpPr>
        <p:spPr>
          <a:xfrm>
            <a:off x="750617" y="4941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4" name="모서리가 둥근 직사각형 1483"/>
          <p:cNvSpPr/>
          <p:nvPr/>
        </p:nvSpPr>
        <p:spPr>
          <a:xfrm>
            <a:off x="916858" y="4940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5" name="모서리가 둥근 직사각형 1484"/>
          <p:cNvSpPr/>
          <p:nvPr/>
        </p:nvSpPr>
        <p:spPr>
          <a:xfrm>
            <a:off x="1070399" y="493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6" name="모서리가 둥근 직사각형 1485"/>
          <p:cNvSpPr/>
          <p:nvPr/>
        </p:nvSpPr>
        <p:spPr>
          <a:xfrm>
            <a:off x="1230290" y="4938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7" name="모서리가 둥근 직사각형 1486"/>
          <p:cNvSpPr/>
          <p:nvPr/>
        </p:nvSpPr>
        <p:spPr>
          <a:xfrm>
            <a:off x="1389385" y="49386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8" name="모서리가 둥근 직사각형 1487"/>
          <p:cNvSpPr/>
          <p:nvPr/>
        </p:nvSpPr>
        <p:spPr>
          <a:xfrm>
            <a:off x="750617" y="51292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9" name="모서리가 둥근 직사각형 1488"/>
          <p:cNvSpPr/>
          <p:nvPr/>
        </p:nvSpPr>
        <p:spPr>
          <a:xfrm>
            <a:off x="916858" y="5128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0" name="모서리가 둥근 직사각형 1489"/>
          <p:cNvSpPr/>
          <p:nvPr/>
        </p:nvSpPr>
        <p:spPr>
          <a:xfrm>
            <a:off x="1070399" y="51268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1" name="모서리가 둥근 직사각형 1490"/>
          <p:cNvSpPr/>
          <p:nvPr/>
        </p:nvSpPr>
        <p:spPr>
          <a:xfrm>
            <a:off x="1230290" y="51258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2" name="모서리가 둥근 직사각형 1491"/>
          <p:cNvSpPr/>
          <p:nvPr/>
        </p:nvSpPr>
        <p:spPr>
          <a:xfrm>
            <a:off x="1389385" y="51263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3" name="모서리가 둥근 직사각형 1492"/>
          <p:cNvSpPr/>
          <p:nvPr/>
        </p:nvSpPr>
        <p:spPr>
          <a:xfrm>
            <a:off x="750119" y="5319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5" name="모서리가 둥근 직사각형 1494"/>
          <p:cNvSpPr/>
          <p:nvPr/>
        </p:nvSpPr>
        <p:spPr>
          <a:xfrm>
            <a:off x="916360" y="5318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6" name="모서리가 둥근 직사각형 1495"/>
          <p:cNvSpPr/>
          <p:nvPr/>
        </p:nvSpPr>
        <p:spPr>
          <a:xfrm>
            <a:off x="1069901" y="5317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7" name="모서리가 둥근 직사각형 1496"/>
          <p:cNvSpPr/>
          <p:nvPr/>
        </p:nvSpPr>
        <p:spPr>
          <a:xfrm>
            <a:off x="1229792" y="53165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8" name="모서리가 둥근 직사각형 1497"/>
          <p:cNvSpPr/>
          <p:nvPr/>
        </p:nvSpPr>
        <p:spPr>
          <a:xfrm>
            <a:off x="1388887" y="53169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9" name="모서리가 둥근 직사각형 1498"/>
          <p:cNvSpPr/>
          <p:nvPr/>
        </p:nvSpPr>
        <p:spPr>
          <a:xfrm>
            <a:off x="750119" y="5505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0" name="모서리가 둥근 직사각형 1499"/>
          <p:cNvSpPr/>
          <p:nvPr/>
        </p:nvSpPr>
        <p:spPr>
          <a:xfrm>
            <a:off x="916360" y="55041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1" name="모서리가 둥근 직사각형 1500"/>
          <p:cNvSpPr/>
          <p:nvPr/>
        </p:nvSpPr>
        <p:spPr>
          <a:xfrm>
            <a:off x="1069901" y="5502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2" name="모서리가 둥근 직사각형 1501"/>
          <p:cNvSpPr/>
          <p:nvPr/>
        </p:nvSpPr>
        <p:spPr>
          <a:xfrm>
            <a:off x="1229792" y="5501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3" name="모서리가 둥근 직사각형 1502"/>
          <p:cNvSpPr/>
          <p:nvPr/>
        </p:nvSpPr>
        <p:spPr>
          <a:xfrm>
            <a:off x="1388887" y="55022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4" name="모서리가 둥근 직사각형 1503"/>
          <p:cNvSpPr/>
          <p:nvPr/>
        </p:nvSpPr>
        <p:spPr>
          <a:xfrm>
            <a:off x="750119" y="56924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5" name="모서리가 둥근 직사각형 1504"/>
          <p:cNvSpPr/>
          <p:nvPr/>
        </p:nvSpPr>
        <p:spPr>
          <a:xfrm>
            <a:off x="916360" y="5691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6" name="모서리가 둥근 직사각형 1505"/>
          <p:cNvSpPr/>
          <p:nvPr/>
        </p:nvSpPr>
        <p:spPr>
          <a:xfrm>
            <a:off x="1069901" y="56900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모서리가 둥근 직사각형 1506"/>
          <p:cNvSpPr/>
          <p:nvPr/>
        </p:nvSpPr>
        <p:spPr>
          <a:xfrm>
            <a:off x="1229792" y="5689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모서리가 둥근 직사각형 1507"/>
          <p:cNvSpPr/>
          <p:nvPr/>
        </p:nvSpPr>
        <p:spPr>
          <a:xfrm>
            <a:off x="1388887" y="56894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9" name="모서리가 둥근 직사각형 1508"/>
          <p:cNvSpPr/>
          <p:nvPr/>
        </p:nvSpPr>
        <p:spPr>
          <a:xfrm>
            <a:off x="750119" y="58798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모서리가 둥근 직사각형 1509"/>
          <p:cNvSpPr/>
          <p:nvPr/>
        </p:nvSpPr>
        <p:spPr>
          <a:xfrm>
            <a:off x="916360" y="5878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모서리가 둥근 직사각형 1510"/>
          <p:cNvSpPr/>
          <p:nvPr/>
        </p:nvSpPr>
        <p:spPr>
          <a:xfrm>
            <a:off x="1069901" y="5877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모서리가 둥근 직사각형 1511"/>
          <p:cNvSpPr/>
          <p:nvPr/>
        </p:nvSpPr>
        <p:spPr>
          <a:xfrm>
            <a:off x="1229792" y="5876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모서리가 둥근 직사각형 1512"/>
          <p:cNvSpPr/>
          <p:nvPr/>
        </p:nvSpPr>
        <p:spPr>
          <a:xfrm>
            <a:off x="750617" y="6066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모서리가 둥근 직사각형 1513"/>
          <p:cNvSpPr/>
          <p:nvPr/>
        </p:nvSpPr>
        <p:spPr>
          <a:xfrm>
            <a:off x="916858" y="6065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모서리가 둥근 직사각형 1514"/>
          <p:cNvSpPr/>
          <p:nvPr/>
        </p:nvSpPr>
        <p:spPr>
          <a:xfrm>
            <a:off x="1070399" y="6064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6" name="모서리가 둥근 직사각형 1515"/>
          <p:cNvSpPr/>
          <p:nvPr/>
        </p:nvSpPr>
        <p:spPr>
          <a:xfrm>
            <a:off x="1230290" y="60635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7" name="모서리가 둥근 직사각형 1516"/>
          <p:cNvSpPr/>
          <p:nvPr/>
        </p:nvSpPr>
        <p:spPr>
          <a:xfrm>
            <a:off x="1389385" y="6064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8" name="모서리가 둥근 직사각형 1517"/>
          <p:cNvSpPr/>
          <p:nvPr/>
        </p:nvSpPr>
        <p:spPr>
          <a:xfrm>
            <a:off x="750617" y="6252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9" name="모서리가 둥근 직사각형 1518"/>
          <p:cNvSpPr/>
          <p:nvPr/>
        </p:nvSpPr>
        <p:spPr>
          <a:xfrm>
            <a:off x="916858" y="625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0" name="모서리가 둥근 직사각형 1519"/>
          <p:cNvSpPr/>
          <p:nvPr/>
        </p:nvSpPr>
        <p:spPr>
          <a:xfrm>
            <a:off x="1070399" y="62498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1" name="모서리가 둥근 직사각형 1520"/>
          <p:cNvSpPr/>
          <p:nvPr/>
        </p:nvSpPr>
        <p:spPr>
          <a:xfrm>
            <a:off x="1230290" y="6248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2" name="모서리가 둥근 직사각형 1521"/>
          <p:cNvSpPr/>
          <p:nvPr/>
        </p:nvSpPr>
        <p:spPr>
          <a:xfrm>
            <a:off x="1389385" y="6249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3" name="모서리가 둥근 직사각형 1522"/>
          <p:cNvSpPr/>
          <p:nvPr/>
        </p:nvSpPr>
        <p:spPr>
          <a:xfrm>
            <a:off x="1550720" y="4563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4" name="모서리가 둥근 직사각형 1523"/>
          <p:cNvSpPr/>
          <p:nvPr/>
        </p:nvSpPr>
        <p:spPr>
          <a:xfrm>
            <a:off x="1708944" y="4564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5" name="모서리가 둥근 직사각형 1524"/>
          <p:cNvSpPr/>
          <p:nvPr/>
        </p:nvSpPr>
        <p:spPr>
          <a:xfrm>
            <a:off x="1550720" y="475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6" name="모서리가 둥근 직사각형 1525"/>
          <p:cNvSpPr/>
          <p:nvPr/>
        </p:nvSpPr>
        <p:spPr>
          <a:xfrm>
            <a:off x="1708944" y="47514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7" name="모서리가 둥근 직사각형 1526"/>
          <p:cNvSpPr/>
          <p:nvPr/>
        </p:nvSpPr>
        <p:spPr>
          <a:xfrm>
            <a:off x="1550720" y="49362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8" name="모서리가 둥근 직사각형 1527"/>
          <p:cNvSpPr/>
          <p:nvPr/>
        </p:nvSpPr>
        <p:spPr>
          <a:xfrm>
            <a:off x="1708944" y="4936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9" name="모서리가 둥근 직사각형 1528"/>
          <p:cNvSpPr/>
          <p:nvPr/>
        </p:nvSpPr>
        <p:spPr>
          <a:xfrm>
            <a:off x="1550720" y="51239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0" name="모서리가 둥근 직사각형 1529"/>
          <p:cNvSpPr/>
          <p:nvPr/>
        </p:nvSpPr>
        <p:spPr>
          <a:xfrm>
            <a:off x="1708944" y="512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1" name="모서리가 둥근 직사각형 1530"/>
          <p:cNvSpPr/>
          <p:nvPr/>
        </p:nvSpPr>
        <p:spPr>
          <a:xfrm>
            <a:off x="1550222" y="5314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2" name="모서리가 둥근 직사각형 1531"/>
          <p:cNvSpPr/>
          <p:nvPr/>
        </p:nvSpPr>
        <p:spPr>
          <a:xfrm>
            <a:off x="1708446" y="5315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3" name="모서리가 둥근 직사각형 1532"/>
          <p:cNvSpPr/>
          <p:nvPr/>
        </p:nvSpPr>
        <p:spPr>
          <a:xfrm>
            <a:off x="1550222" y="54998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4" name="모서리가 둥근 직사각형 1533"/>
          <p:cNvSpPr/>
          <p:nvPr/>
        </p:nvSpPr>
        <p:spPr>
          <a:xfrm>
            <a:off x="1708446" y="55002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5" name="모서리가 둥근 직사각형 1534"/>
          <p:cNvSpPr/>
          <p:nvPr/>
        </p:nvSpPr>
        <p:spPr>
          <a:xfrm>
            <a:off x="1550222" y="56870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6" name="모서리가 둥근 직사각형 1535"/>
          <p:cNvSpPr/>
          <p:nvPr/>
        </p:nvSpPr>
        <p:spPr>
          <a:xfrm>
            <a:off x="1708446" y="5687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7" name="모서리가 둥근 직사각형 1536"/>
          <p:cNvSpPr/>
          <p:nvPr/>
        </p:nvSpPr>
        <p:spPr>
          <a:xfrm>
            <a:off x="1391104" y="58755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8" name="모서리가 둥근 직사각형 1537"/>
          <p:cNvSpPr/>
          <p:nvPr/>
        </p:nvSpPr>
        <p:spPr>
          <a:xfrm>
            <a:off x="1550222" y="5874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9" name="모서리가 둥근 직사각형 1538"/>
          <p:cNvSpPr/>
          <p:nvPr/>
        </p:nvSpPr>
        <p:spPr>
          <a:xfrm>
            <a:off x="1708446" y="5874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0" name="모서리가 둥근 직사각형 1539"/>
          <p:cNvSpPr/>
          <p:nvPr/>
        </p:nvSpPr>
        <p:spPr>
          <a:xfrm>
            <a:off x="1550720" y="60616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1" name="모서리가 둥근 직사각형 1540"/>
          <p:cNvSpPr/>
          <p:nvPr/>
        </p:nvSpPr>
        <p:spPr>
          <a:xfrm>
            <a:off x="1708944" y="6062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2" name="모서리가 둥근 직사각형 1541"/>
          <p:cNvSpPr/>
          <p:nvPr/>
        </p:nvSpPr>
        <p:spPr>
          <a:xfrm>
            <a:off x="1550720" y="6246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모서리가 둥근 직사각형 1542"/>
          <p:cNvSpPr/>
          <p:nvPr/>
        </p:nvSpPr>
        <p:spPr>
          <a:xfrm>
            <a:off x="1708944" y="62473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44" name="그룹 1543"/>
          <p:cNvGrpSpPr/>
          <p:nvPr/>
        </p:nvGrpSpPr>
        <p:grpSpPr>
          <a:xfrm>
            <a:off x="853749" y="4199141"/>
            <a:ext cx="811138" cy="2254195"/>
            <a:chOff x="1126923" y="3996969"/>
            <a:chExt cx="811138" cy="2310636"/>
          </a:xfrm>
        </p:grpSpPr>
        <p:cxnSp>
          <p:nvCxnSpPr>
            <p:cNvPr id="1545" name="직선 연결선 154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6" name="직선 연결선 154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7" name="직선 연결선 154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8" name="직선 연결선 154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9" name="직선 연결선 154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0" name="직선 연결선 154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1" name="그룹 1550"/>
          <p:cNvGrpSpPr/>
          <p:nvPr/>
        </p:nvGrpSpPr>
        <p:grpSpPr>
          <a:xfrm>
            <a:off x="704528" y="4199141"/>
            <a:ext cx="1120378" cy="298574"/>
            <a:chOff x="973510" y="3996969"/>
            <a:chExt cx="1119450" cy="298574"/>
          </a:xfrm>
        </p:grpSpPr>
        <p:cxnSp>
          <p:nvCxnSpPr>
            <p:cNvPr id="1552" name="직선 연결선 155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직선 연결선 155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직선 연결선 155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5" name="모서리가 둥근 직사각형 1554"/>
          <p:cNvSpPr/>
          <p:nvPr/>
        </p:nvSpPr>
        <p:spPr>
          <a:xfrm>
            <a:off x="706686" y="3941966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6" name="TextBox 1555"/>
          <p:cNvSpPr txBox="1"/>
          <p:nvPr/>
        </p:nvSpPr>
        <p:spPr>
          <a:xfrm>
            <a:off x="1602532" y="406322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557" name="TextBox 1556"/>
          <p:cNvSpPr txBox="1"/>
          <p:nvPr/>
        </p:nvSpPr>
        <p:spPr>
          <a:xfrm>
            <a:off x="1456487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558" name="TextBox 1557"/>
          <p:cNvSpPr txBox="1"/>
          <p:nvPr/>
        </p:nvSpPr>
        <p:spPr>
          <a:xfrm>
            <a:off x="1288088" y="406653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559" name="TextBox 1558"/>
          <p:cNvSpPr txBox="1"/>
          <p:nvPr/>
        </p:nvSpPr>
        <p:spPr>
          <a:xfrm>
            <a:off x="1135559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560" name="TextBox 1559"/>
          <p:cNvSpPr txBox="1"/>
          <p:nvPr/>
        </p:nvSpPr>
        <p:spPr>
          <a:xfrm>
            <a:off x="974656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563" name="TextBox 1562"/>
          <p:cNvSpPr txBox="1"/>
          <p:nvPr/>
        </p:nvSpPr>
        <p:spPr>
          <a:xfrm>
            <a:off x="769271" y="3914106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F7ABE4A-5E90-B759-7E29-57CF5900E43E}"/>
              </a:ext>
            </a:extLst>
          </p:cNvPr>
          <p:cNvGrpSpPr/>
          <p:nvPr/>
        </p:nvGrpSpPr>
        <p:grpSpPr>
          <a:xfrm>
            <a:off x="4162280" y="434700"/>
            <a:ext cx="565725" cy="3080584"/>
            <a:chOff x="3972443" y="493712"/>
            <a:chExt cx="565725" cy="3080584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8B5255B2-35CE-906E-D912-2FD3FD997A21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9" name="모서리가 둥근 직사각형 797">
                <a:extLst>
                  <a:ext uri="{FF2B5EF4-FFF2-40B4-BE49-F238E27FC236}">
                    <a16:creationId xmlns:a16="http://schemas.microsoft.com/office/drawing/2014/main" id="{0312951C-7DE2-ED94-F192-1145A6B4AC09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0" name="직선 연결선 9">
                <a:extLst>
                  <a:ext uri="{FF2B5EF4-FFF2-40B4-BE49-F238E27FC236}">
                    <a16:creationId xmlns:a16="http://schemas.microsoft.com/office/drawing/2014/main" id="{7D713D8B-76B7-AB58-3B14-05A53A12DEE7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1530938-5131-DEDE-9270-90B76AB91E5E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12" name="직선 연결선 11">
                <a:extLst>
                  <a:ext uri="{FF2B5EF4-FFF2-40B4-BE49-F238E27FC236}">
                    <a16:creationId xmlns:a16="http://schemas.microsoft.com/office/drawing/2014/main" id="{7D1B5B53-7AF3-2D85-49ED-487A6892A1DA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19A17B52-F73F-6FDC-BA51-78364CEE6D12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16" name="모서리가 둥근 직사각형 804">
                  <a:extLst>
                    <a:ext uri="{FF2B5EF4-FFF2-40B4-BE49-F238E27FC236}">
                      <a16:creationId xmlns:a16="http://schemas.microsoft.com/office/drawing/2014/main" id="{F8B66B48-8310-D0D5-E0A5-E43A5BAC989C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" name="모서리가 둥근 직사각형 805">
                  <a:extLst>
                    <a:ext uri="{FF2B5EF4-FFF2-40B4-BE49-F238E27FC236}">
                      <a16:creationId xmlns:a16="http://schemas.microsoft.com/office/drawing/2014/main" id="{FD562C22-D4E8-B88F-10D5-263B87DC6B08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18" name="그룹 17">
                  <a:extLst>
                    <a:ext uri="{FF2B5EF4-FFF2-40B4-BE49-F238E27FC236}">
                      <a16:creationId xmlns:a16="http://schemas.microsoft.com/office/drawing/2014/main" id="{1601C818-3ADC-4863-F158-9A46C00984C6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51" name="모서리가 둥근 직사각형 839">
                    <a:extLst>
                      <a:ext uri="{FF2B5EF4-FFF2-40B4-BE49-F238E27FC236}">
                        <a16:creationId xmlns:a16="http://schemas.microsoft.com/office/drawing/2014/main" id="{297872DA-310E-BB92-652E-3B4C29E345A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2" name="모서리가 둥근 직사각형 840">
                    <a:extLst>
                      <a:ext uri="{FF2B5EF4-FFF2-40B4-BE49-F238E27FC236}">
                        <a16:creationId xmlns:a16="http://schemas.microsoft.com/office/drawing/2014/main" id="{592BC5A0-343E-676D-B12C-EBF87907E175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3" name="모서리가 둥근 직사각형 841">
                    <a:extLst>
                      <a:ext uri="{FF2B5EF4-FFF2-40B4-BE49-F238E27FC236}">
                        <a16:creationId xmlns:a16="http://schemas.microsoft.com/office/drawing/2014/main" id="{131FF615-FD7A-5B23-8347-B465C2158ED4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9" name="그룹 18">
                  <a:extLst>
                    <a:ext uri="{FF2B5EF4-FFF2-40B4-BE49-F238E27FC236}">
                      <a16:creationId xmlns:a16="http://schemas.microsoft.com/office/drawing/2014/main" id="{0E3A8CE8-501C-1811-858C-9381BC4FD4CC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8" name="모서리가 둥근 직사각형 836">
                    <a:extLst>
                      <a:ext uri="{FF2B5EF4-FFF2-40B4-BE49-F238E27FC236}">
                        <a16:creationId xmlns:a16="http://schemas.microsoft.com/office/drawing/2014/main" id="{C6870C42-DF55-1EE1-2D04-F0553568417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9" name="모서리가 둥근 직사각형 837">
                    <a:extLst>
                      <a:ext uri="{FF2B5EF4-FFF2-40B4-BE49-F238E27FC236}">
                        <a16:creationId xmlns:a16="http://schemas.microsoft.com/office/drawing/2014/main" id="{F719F7AA-8973-3419-2F64-AE42257BEF12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0" name="모서리가 둥근 직사각형 838">
                    <a:extLst>
                      <a:ext uri="{FF2B5EF4-FFF2-40B4-BE49-F238E27FC236}">
                        <a16:creationId xmlns:a16="http://schemas.microsoft.com/office/drawing/2014/main" id="{7535AD33-E746-7CE4-6846-58CB6ADC4CFB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" name="그룹 19">
                  <a:extLst>
                    <a:ext uri="{FF2B5EF4-FFF2-40B4-BE49-F238E27FC236}">
                      <a16:creationId xmlns:a16="http://schemas.microsoft.com/office/drawing/2014/main" id="{AEBF3880-5016-3373-5942-8C2FC8991484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5" name="모서리가 둥근 직사각형 833">
                    <a:extLst>
                      <a:ext uri="{FF2B5EF4-FFF2-40B4-BE49-F238E27FC236}">
                        <a16:creationId xmlns:a16="http://schemas.microsoft.com/office/drawing/2014/main" id="{6F13E3D8-9BBC-9020-35B0-78C10950C58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" name="모서리가 둥근 직사각형 834">
                    <a:extLst>
                      <a:ext uri="{FF2B5EF4-FFF2-40B4-BE49-F238E27FC236}">
                        <a16:creationId xmlns:a16="http://schemas.microsoft.com/office/drawing/2014/main" id="{FB88D9A2-D41E-B881-9FD6-C47F585AE8B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" name="모서리가 둥근 직사각형 835">
                    <a:extLst>
                      <a:ext uri="{FF2B5EF4-FFF2-40B4-BE49-F238E27FC236}">
                        <a16:creationId xmlns:a16="http://schemas.microsoft.com/office/drawing/2014/main" id="{8847880E-6133-D009-C1EB-A12FB155DF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1" name="그룹 20">
                  <a:extLst>
                    <a:ext uri="{FF2B5EF4-FFF2-40B4-BE49-F238E27FC236}">
                      <a16:creationId xmlns:a16="http://schemas.microsoft.com/office/drawing/2014/main" id="{FBE78C2A-1E40-4877-CE29-490F62912AB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" name="모서리가 둥근 직사각형 830">
                    <a:extLst>
                      <a:ext uri="{FF2B5EF4-FFF2-40B4-BE49-F238E27FC236}">
                        <a16:creationId xmlns:a16="http://schemas.microsoft.com/office/drawing/2014/main" id="{5EEA0FBE-C153-6109-5783-C95C013919DA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" name="모서리가 둥근 직사각형 831">
                    <a:extLst>
                      <a:ext uri="{FF2B5EF4-FFF2-40B4-BE49-F238E27FC236}">
                        <a16:creationId xmlns:a16="http://schemas.microsoft.com/office/drawing/2014/main" id="{BAEA8884-9D3A-9079-EC4E-F2EE2ABF8416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4" name="모서리가 둥근 직사각형 832">
                    <a:extLst>
                      <a:ext uri="{FF2B5EF4-FFF2-40B4-BE49-F238E27FC236}">
                        <a16:creationId xmlns:a16="http://schemas.microsoft.com/office/drawing/2014/main" id="{B68EDE0F-C6E0-E2A5-492D-043561B7F6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2" name="그룹 21">
                  <a:extLst>
                    <a:ext uri="{FF2B5EF4-FFF2-40B4-BE49-F238E27FC236}">
                      <a16:creationId xmlns:a16="http://schemas.microsoft.com/office/drawing/2014/main" id="{EDA4D07A-9DCF-DD19-A177-B73D57B231E0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9" name="모서리가 둥근 직사각형 827">
                    <a:extLst>
                      <a:ext uri="{FF2B5EF4-FFF2-40B4-BE49-F238E27FC236}">
                        <a16:creationId xmlns:a16="http://schemas.microsoft.com/office/drawing/2014/main" id="{272632D5-8324-6560-2A21-1DD5F4D6399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" name="모서리가 둥근 직사각형 828">
                    <a:extLst>
                      <a:ext uri="{FF2B5EF4-FFF2-40B4-BE49-F238E27FC236}">
                        <a16:creationId xmlns:a16="http://schemas.microsoft.com/office/drawing/2014/main" id="{463623DE-7FF0-3BCF-74F0-F80D45BCBC9D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" name="모서리가 둥근 직사각형 829">
                    <a:extLst>
                      <a:ext uri="{FF2B5EF4-FFF2-40B4-BE49-F238E27FC236}">
                        <a16:creationId xmlns:a16="http://schemas.microsoft.com/office/drawing/2014/main" id="{F44AEC35-14AC-9CA1-EF84-B88747BB9DB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3" name="그룹 22">
                  <a:extLst>
                    <a:ext uri="{FF2B5EF4-FFF2-40B4-BE49-F238E27FC236}">
                      <a16:creationId xmlns:a16="http://schemas.microsoft.com/office/drawing/2014/main" id="{2CE4D854-60D6-4575-5366-C27F88A57584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6" name="모서리가 둥근 직사각형 824">
                    <a:extLst>
                      <a:ext uri="{FF2B5EF4-FFF2-40B4-BE49-F238E27FC236}">
                        <a16:creationId xmlns:a16="http://schemas.microsoft.com/office/drawing/2014/main" id="{2612AA66-86F3-E5F5-33ED-3112DAE96ADD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7" name="모서리가 둥근 직사각형 825">
                    <a:extLst>
                      <a:ext uri="{FF2B5EF4-FFF2-40B4-BE49-F238E27FC236}">
                        <a16:creationId xmlns:a16="http://schemas.microsoft.com/office/drawing/2014/main" id="{4F7D1F46-0402-4DCE-40C2-10C58F9493F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8" name="모서리가 둥근 직사각형 826">
                    <a:extLst>
                      <a:ext uri="{FF2B5EF4-FFF2-40B4-BE49-F238E27FC236}">
                        <a16:creationId xmlns:a16="http://schemas.microsoft.com/office/drawing/2014/main" id="{A8A88543-FA90-025F-B816-1883126C2FF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4" name="그룹 23">
                  <a:extLst>
                    <a:ext uri="{FF2B5EF4-FFF2-40B4-BE49-F238E27FC236}">
                      <a16:creationId xmlns:a16="http://schemas.microsoft.com/office/drawing/2014/main" id="{D81F09A7-6184-D0AD-01DA-A659F6E01F5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" name="모서리가 둥근 직사각형 821">
                    <a:extLst>
                      <a:ext uri="{FF2B5EF4-FFF2-40B4-BE49-F238E27FC236}">
                        <a16:creationId xmlns:a16="http://schemas.microsoft.com/office/drawing/2014/main" id="{F2E52D32-4429-45D6-4922-57F028F61C53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" name="모서리가 둥근 직사각형 822">
                    <a:extLst>
                      <a:ext uri="{FF2B5EF4-FFF2-40B4-BE49-F238E27FC236}">
                        <a16:creationId xmlns:a16="http://schemas.microsoft.com/office/drawing/2014/main" id="{FB2A6590-F549-F548-B20E-68EB08C0EE7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" name="모서리가 둥근 직사각형 823">
                    <a:extLst>
                      <a:ext uri="{FF2B5EF4-FFF2-40B4-BE49-F238E27FC236}">
                        <a16:creationId xmlns:a16="http://schemas.microsoft.com/office/drawing/2014/main" id="{4D906C71-066A-40A0-97C1-04CA328FC700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5" name="그룹 24">
                  <a:extLst>
                    <a:ext uri="{FF2B5EF4-FFF2-40B4-BE49-F238E27FC236}">
                      <a16:creationId xmlns:a16="http://schemas.microsoft.com/office/drawing/2014/main" id="{8AFDC215-5ACE-17A8-57C1-B345397CE121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0" name="모서리가 둥근 직사각형 818">
                    <a:extLst>
                      <a:ext uri="{FF2B5EF4-FFF2-40B4-BE49-F238E27FC236}">
                        <a16:creationId xmlns:a16="http://schemas.microsoft.com/office/drawing/2014/main" id="{F7311C88-A379-8327-304A-50B78435572C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1" name="모서리가 둥근 직사각형 819">
                    <a:extLst>
                      <a:ext uri="{FF2B5EF4-FFF2-40B4-BE49-F238E27FC236}">
                        <a16:creationId xmlns:a16="http://schemas.microsoft.com/office/drawing/2014/main" id="{F890608D-6A22-9010-1243-567CA66F65A0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2" name="모서리가 둥근 직사각형 820">
                    <a:extLst>
                      <a:ext uri="{FF2B5EF4-FFF2-40B4-BE49-F238E27FC236}">
                        <a16:creationId xmlns:a16="http://schemas.microsoft.com/office/drawing/2014/main" id="{F7B01A86-2587-EB9D-C5C4-6662CED6C3A8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6" name="그룹 25">
                  <a:extLst>
                    <a:ext uri="{FF2B5EF4-FFF2-40B4-BE49-F238E27FC236}">
                      <a16:creationId xmlns:a16="http://schemas.microsoft.com/office/drawing/2014/main" id="{558CBD01-BE70-CB1B-AF35-6EE75E09DA22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27" name="모서리가 둥근 직사각형 815">
                    <a:extLst>
                      <a:ext uri="{FF2B5EF4-FFF2-40B4-BE49-F238E27FC236}">
                        <a16:creationId xmlns:a16="http://schemas.microsoft.com/office/drawing/2014/main" id="{4014CE1D-4923-86FC-34D7-0F272FBD7F71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8" name="모서리가 둥근 직사각형 816">
                    <a:extLst>
                      <a:ext uri="{FF2B5EF4-FFF2-40B4-BE49-F238E27FC236}">
                        <a16:creationId xmlns:a16="http://schemas.microsoft.com/office/drawing/2014/main" id="{9BB3CCF6-51EF-AD8E-2103-CBEDDE8493AA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9" name="모서리가 둥근 직사각형 817">
                    <a:extLst>
                      <a:ext uri="{FF2B5EF4-FFF2-40B4-BE49-F238E27FC236}">
                        <a16:creationId xmlns:a16="http://schemas.microsoft.com/office/drawing/2014/main" id="{8EC5655E-B9DF-E897-C2E9-B69F6F7398D5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14" name="직선 연결선 13">
                <a:extLst>
                  <a:ext uri="{FF2B5EF4-FFF2-40B4-BE49-F238E27FC236}">
                    <a16:creationId xmlns:a16="http://schemas.microsoft.com/office/drawing/2014/main" id="{2314CB3C-187D-98DB-D758-E08D7108F9BF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7A4AE149-7030-80B7-A5EB-FC9C41567E60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4FC9B6E7-F0F4-C705-3806-A020A9699AC5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C739B78F-C5E4-1B65-78BC-F10674482540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85597F4-E90D-25DD-6B11-97EF127BB467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412CBA-22A4-7067-D46F-33B4C17E0734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6ED97EA7-02DD-6DDA-A7CB-18961DA4941D}"/>
              </a:ext>
            </a:extLst>
          </p:cNvPr>
          <p:cNvGrpSpPr/>
          <p:nvPr/>
        </p:nvGrpSpPr>
        <p:grpSpPr>
          <a:xfrm>
            <a:off x="4739712" y="434700"/>
            <a:ext cx="565725" cy="3080584"/>
            <a:chOff x="3972443" y="493712"/>
            <a:chExt cx="565725" cy="3080584"/>
          </a:xfrm>
        </p:grpSpPr>
        <p:grpSp>
          <p:nvGrpSpPr>
            <p:cNvPr id="55" name="그룹 54">
              <a:extLst>
                <a:ext uri="{FF2B5EF4-FFF2-40B4-BE49-F238E27FC236}">
                  <a16:creationId xmlns:a16="http://schemas.microsoft.com/office/drawing/2014/main" id="{70DB1A8A-5176-1160-D435-AB0DB23F1049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60" name="모서리가 둥근 직사각형 797">
                <a:extLst>
                  <a:ext uri="{FF2B5EF4-FFF2-40B4-BE49-F238E27FC236}">
                    <a16:creationId xmlns:a16="http://schemas.microsoft.com/office/drawing/2014/main" id="{C18A7284-1D8F-E14D-CD67-C303DFC10435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088DBA8C-8D13-524A-FB60-A529E9E3D75B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A3FAE89D-8D6C-C25B-B4A5-240E399EA699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63" name="직선 연결선 62">
                <a:extLst>
                  <a:ext uri="{FF2B5EF4-FFF2-40B4-BE49-F238E27FC236}">
                    <a16:creationId xmlns:a16="http://schemas.microsoft.com/office/drawing/2014/main" id="{C75F6B7F-79EB-58E0-29FD-8261B1B32400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0" name="그룹 319">
                <a:extLst>
                  <a:ext uri="{FF2B5EF4-FFF2-40B4-BE49-F238E27FC236}">
                    <a16:creationId xmlns:a16="http://schemas.microsoft.com/office/drawing/2014/main" id="{F256A0A7-0800-C711-294A-250BA78E2785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323" name="모서리가 둥근 직사각형 804">
                  <a:extLst>
                    <a:ext uri="{FF2B5EF4-FFF2-40B4-BE49-F238E27FC236}">
                      <a16:creationId xmlns:a16="http://schemas.microsoft.com/office/drawing/2014/main" id="{5697C84A-F001-95C3-1EE9-C9DB1B64E172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324" name="모서리가 둥근 직사각형 805">
                  <a:extLst>
                    <a:ext uri="{FF2B5EF4-FFF2-40B4-BE49-F238E27FC236}">
                      <a16:creationId xmlns:a16="http://schemas.microsoft.com/office/drawing/2014/main" id="{73BCCF7F-7AE9-9C80-48AA-715BAD0FB73B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325" name="그룹 324">
                  <a:extLst>
                    <a:ext uri="{FF2B5EF4-FFF2-40B4-BE49-F238E27FC236}">
                      <a16:creationId xmlns:a16="http://schemas.microsoft.com/office/drawing/2014/main" id="{A163D847-A9CC-A44D-853A-8AE7BFDEB4EA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8" name="모서리가 둥근 직사각형 839">
                    <a:extLst>
                      <a:ext uri="{FF2B5EF4-FFF2-40B4-BE49-F238E27FC236}">
                        <a16:creationId xmlns:a16="http://schemas.microsoft.com/office/drawing/2014/main" id="{B2DE9FB4-90E4-BE11-812C-1BB2FD00A42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9" name="모서리가 둥근 직사각형 840">
                    <a:extLst>
                      <a:ext uri="{FF2B5EF4-FFF2-40B4-BE49-F238E27FC236}">
                        <a16:creationId xmlns:a16="http://schemas.microsoft.com/office/drawing/2014/main" id="{1A3DC647-0A6A-689E-3E0B-9FA504D4BF79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60" name="모서리가 둥근 직사각형 841">
                    <a:extLst>
                      <a:ext uri="{FF2B5EF4-FFF2-40B4-BE49-F238E27FC236}">
                        <a16:creationId xmlns:a16="http://schemas.microsoft.com/office/drawing/2014/main" id="{3123BABB-BEC5-2D23-A58A-D1AB9ABCBC50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6" name="그룹 325">
                  <a:extLst>
                    <a:ext uri="{FF2B5EF4-FFF2-40B4-BE49-F238E27FC236}">
                      <a16:creationId xmlns:a16="http://schemas.microsoft.com/office/drawing/2014/main" id="{F73A134B-08A4-0C56-9B20-A381BCE0536D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5" name="모서리가 둥근 직사각형 836">
                    <a:extLst>
                      <a:ext uri="{FF2B5EF4-FFF2-40B4-BE49-F238E27FC236}">
                        <a16:creationId xmlns:a16="http://schemas.microsoft.com/office/drawing/2014/main" id="{24DF39E1-2618-1498-14D6-44D9BCB21C4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6" name="모서리가 둥근 직사각형 837">
                    <a:extLst>
                      <a:ext uri="{FF2B5EF4-FFF2-40B4-BE49-F238E27FC236}">
                        <a16:creationId xmlns:a16="http://schemas.microsoft.com/office/drawing/2014/main" id="{661AA8B1-B2B0-7DA6-818D-D25101058D5F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7" name="모서리가 둥근 직사각형 838">
                    <a:extLst>
                      <a:ext uri="{FF2B5EF4-FFF2-40B4-BE49-F238E27FC236}">
                        <a16:creationId xmlns:a16="http://schemas.microsoft.com/office/drawing/2014/main" id="{8A8CB92D-D4EF-3D3A-6D6F-56AD6E93FEB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7" name="그룹 326">
                  <a:extLst>
                    <a:ext uri="{FF2B5EF4-FFF2-40B4-BE49-F238E27FC236}">
                      <a16:creationId xmlns:a16="http://schemas.microsoft.com/office/drawing/2014/main" id="{49BB275E-96C8-8E54-9319-7BF66CE47338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52" name="모서리가 둥근 직사각형 833">
                    <a:extLst>
                      <a:ext uri="{FF2B5EF4-FFF2-40B4-BE49-F238E27FC236}">
                        <a16:creationId xmlns:a16="http://schemas.microsoft.com/office/drawing/2014/main" id="{3301C2CA-5A61-66F5-0625-941B5A7A9BC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3" name="모서리가 둥근 직사각형 834">
                    <a:extLst>
                      <a:ext uri="{FF2B5EF4-FFF2-40B4-BE49-F238E27FC236}">
                        <a16:creationId xmlns:a16="http://schemas.microsoft.com/office/drawing/2014/main" id="{B5A4A1E8-1C71-5331-D2BD-CF9E4EF13618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4" name="모서리가 둥근 직사각형 835">
                    <a:extLst>
                      <a:ext uri="{FF2B5EF4-FFF2-40B4-BE49-F238E27FC236}">
                        <a16:creationId xmlns:a16="http://schemas.microsoft.com/office/drawing/2014/main" id="{6D2F914A-890D-B970-77CC-281B4DE173E4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8" name="그룹 327">
                  <a:extLst>
                    <a:ext uri="{FF2B5EF4-FFF2-40B4-BE49-F238E27FC236}">
                      <a16:creationId xmlns:a16="http://schemas.microsoft.com/office/drawing/2014/main" id="{87C544B4-DB85-8445-AC54-14FD6E31522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9" name="모서리가 둥근 직사각형 830">
                    <a:extLst>
                      <a:ext uri="{FF2B5EF4-FFF2-40B4-BE49-F238E27FC236}">
                        <a16:creationId xmlns:a16="http://schemas.microsoft.com/office/drawing/2014/main" id="{CE0A5501-5E4A-540A-A0EF-CB56776F365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0" name="모서리가 둥근 직사각형 831">
                    <a:extLst>
                      <a:ext uri="{FF2B5EF4-FFF2-40B4-BE49-F238E27FC236}">
                        <a16:creationId xmlns:a16="http://schemas.microsoft.com/office/drawing/2014/main" id="{3BF191CE-1BA5-521B-418D-C302500005DF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1" name="모서리가 둥근 직사각형 832">
                    <a:extLst>
                      <a:ext uri="{FF2B5EF4-FFF2-40B4-BE49-F238E27FC236}">
                        <a16:creationId xmlns:a16="http://schemas.microsoft.com/office/drawing/2014/main" id="{490B2648-9C46-6BA8-67C0-A5378B469958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29" name="그룹 328">
                  <a:extLst>
                    <a:ext uri="{FF2B5EF4-FFF2-40B4-BE49-F238E27FC236}">
                      <a16:creationId xmlns:a16="http://schemas.microsoft.com/office/drawing/2014/main" id="{9DB0F4B7-DFCA-FC41-4171-06E3F91115A4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6" name="모서리가 둥근 직사각형 827">
                    <a:extLst>
                      <a:ext uri="{FF2B5EF4-FFF2-40B4-BE49-F238E27FC236}">
                        <a16:creationId xmlns:a16="http://schemas.microsoft.com/office/drawing/2014/main" id="{8E6107EC-A8C7-F984-C999-78AC600D6034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7" name="모서리가 둥근 직사각형 828">
                    <a:extLst>
                      <a:ext uri="{FF2B5EF4-FFF2-40B4-BE49-F238E27FC236}">
                        <a16:creationId xmlns:a16="http://schemas.microsoft.com/office/drawing/2014/main" id="{86D99420-CD1D-E28D-5563-E1756A90EF6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8" name="모서리가 둥근 직사각형 829">
                    <a:extLst>
                      <a:ext uri="{FF2B5EF4-FFF2-40B4-BE49-F238E27FC236}">
                        <a16:creationId xmlns:a16="http://schemas.microsoft.com/office/drawing/2014/main" id="{E6CDA1B9-910D-4C7F-DC1C-6DBA30A10292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0" name="그룹 329">
                  <a:extLst>
                    <a:ext uri="{FF2B5EF4-FFF2-40B4-BE49-F238E27FC236}">
                      <a16:creationId xmlns:a16="http://schemas.microsoft.com/office/drawing/2014/main" id="{34DCB84F-DBB7-01B9-2076-94DE0517AC17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3" name="모서리가 둥근 직사각형 824">
                    <a:extLst>
                      <a:ext uri="{FF2B5EF4-FFF2-40B4-BE49-F238E27FC236}">
                        <a16:creationId xmlns:a16="http://schemas.microsoft.com/office/drawing/2014/main" id="{13CB2226-D8CC-2027-F749-EE85BD6AD089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4" name="모서리가 둥근 직사각형 825">
                    <a:extLst>
                      <a:ext uri="{FF2B5EF4-FFF2-40B4-BE49-F238E27FC236}">
                        <a16:creationId xmlns:a16="http://schemas.microsoft.com/office/drawing/2014/main" id="{18424686-13CD-D663-60B0-D816642E6613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5" name="모서리가 둥근 직사각형 826">
                    <a:extLst>
                      <a:ext uri="{FF2B5EF4-FFF2-40B4-BE49-F238E27FC236}">
                        <a16:creationId xmlns:a16="http://schemas.microsoft.com/office/drawing/2014/main" id="{3EDEEC95-CF09-B552-C157-3E5FBF837092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1" name="그룹 330">
                  <a:extLst>
                    <a:ext uri="{FF2B5EF4-FFF2-40B4-BE49-F238E27FC236}">
                      <a16:creationId xmlns:a16="http://schemas.microsoft.com/office/drawing/2014/main" id="{2675144D-2C82-4B1B-BF6B-6628B749091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40" name="모서리가 둥근 직사각형 821">
                    <a:extLst>
                      <a:ext uri="{FF2B5EF4-FFF2-40B4-BE49-F238E27FC236}">
                        <a16:creationId xmlns:a16="http://schemas.microsoft.com/office/drawing/2014/main" id="{7FF2BD73-F9A3-E313-2F66-8C65BC07977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1" name="모서리가 둥근 직사각형 822">
                    <a:extLst>
                      <a:ext uri="{FF2B5EF4-FFF2-40B4-BE49-F238E27FC236}">
                        <a16:creationId xmlns:a16="http://schemas.microsoft.com/office/drawing/2014/main" id="{7A543D73-095D-3817-9DB8-73D1AFBAE48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2" name="모서리가 둥근 직사각형 823">
                    <a:extLst>
                      <a:ext uri="{FF2B5EF4-FFF2-40B4-BE49-F238E27FC236}">
                        <a16:creationId xmlns:a16="http://schemas.microsoft.com/office/drawing/2014/main" id="{382AA393-B331-C25E-FA74-9A3D0F15757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2" name="그룹 331">
                  <a:extLst>
                    <a:ext uri="{FF2B5EF4-FFF2-40B4-BE49-F238E27FC236}">
                      <a16:creationId xmlns:a16="http://schemas.microsoft.com/office/drawing/2014/main" id="{ECF19431-F17B-771B-0C6E-669A9D86EDC7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7" name="모서리가 둥근 직사각형 818">
                    <a:extLst>
                      <a:ext uri="{FF2B5EF4-FFF2-40B4-BE49-F238E27FC236}">
                        <a16:creationId xmlns:a16="http://schemas.microsoft.com/office/drawing/2014/main" id="{6E2B863F-CB52-AA08-74A4-3B66CD8CB53C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8" name="모서리가 둥근 직사각형 819">
                    <a:extLst>
                      <a:ext uri="{FF2B5EF4-FFF2-40B4-BE49-F238E27FC236}">
                        <a16:creationId xmlns:a16="http://schemas.microsoft.com/office/drawing/2014/main" id="{958D4492-1EF1-F9DC-0594-D5DCA56F9D18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9" name="모서리가 둥근 직사각형 820">
                    <a:extLst>
                      <a:ext uri="{FF2B5EF4-FFF2-40B4-BE49-F238E27FC236}">
                        <a16:creationId xmlns:a16="http://schemas.microsoft.com/office/drawing/2014/main" id="{5442355E-9EE1-C111-BCC9-68F7A2B7CE57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333" name="그룹 332">
                  <a:extLst>
                    <a:ext uri="{FF2B5EF4-FFF2-40B4-BE49-F238E27FC236}">
                      <a16:creationId xmlns:a16="http://schemas.microsoft.com/office/drawing/2014/main" id="{F65BC184-B213-5EA3-513C-4A37E0615B33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4" name="모서리가 둥근 직사각형 815">
                    <a:extLst>
                      <a:ext uri="{FF2B5EF4-FFF2-40B4-BE49-F238E27FC236}">
                        <a16:creationId xmlns:a16="http://schemas.microsoft.com/office/drawing/2014/main" id="{B64C6618-0C81-A4B3-40AB-44859FA6B764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5" name="모서리가 둥근 직사각형 816">
                    <a:extLst>
                      <a:ext uri="{FF2B5EF4-FFF2-40B4-BE49-F238E27FC236}">
                        <a16:creationId xmlns:a16="http://schemas.microsoft.com/office/drawing/2014/main" id="{BE100AD5-0370-AE01-61B2-0D2DAB153F2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36" name="모서리가 둥근 직사각형 817">
                    <a:extLst>
                      <a:ext uri="{FF2B5EF4-FFF2-40B4-BE49-F238E27FC236}">
                        <a16:creationId xmlns:a16="http://schemas.microsoft.com/office/drawing/2014/main" id="{3EF91947-9CC0-0A3E-5097-ABA2BBF55AD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321" name="직선 연결선 320">
                <a:extLst>
                  <a:ext uri="{FF2B5EF4-FFF2-40B4-BE49-F238E27FC236}">
                    <a16:creationId xmlns:a16="http://schemas.microsoft.com/office/drawing/2014/main" id="{331C344E-C685-9496-5511-64CFF389752D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직선 연결선 321">
                <a:extLst>
                  <a:ext uri="{FF2B5EF4-FFF2-40B4-BE49-F238E27FC236}">
                    <a16:creationId xmlns:a16="http://schemas.microsoft.com/office/drawing/2014/main" id="{5808E4E9-7381-4920-BE36-98107833D4E2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453B72D8-7C4D-CE24-C1FB-8914B2C1F46F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D7168341-ABEC-BE93-84D3-08DFEAE3BBA9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7FF58002-3AC3-B241-5F1C-A83B384D114B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25EBFB20-9A01-0D7F-81FB-D931C24DD946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aphicFrame>
        <p:nvGraphicFramePr>
          <p:cNvPr id="433" name="표 432">
            <a:extLst>
              <a:ext uri="{FF2B5EF4-FFF2-40B4-BE49-F238E27FC236}">
                <a16:creationId xmlns:a16="http://schemas.microsoft.com/office/drawing/2014/main" id="{0A4BE0DE-9355-4C2E-83D1-7C645E4F84BC}"/>
              </a:ext>
            </a:extLst>
          </p:cNvPr>
          <p:cNvGraphicFramePr>
            <a:graphicFrameLocks noGrp="1"/>
          </p:cNvGraphicFramePr>
          <p:nvPr/>
        </p:nvGraphicFramePr>
        <p:xfrm>
          <a:off x="2296170" y="458697"/>
          <a:ext cx="1169498" cy="2265076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434" name="그룹 433">
            <a:extLst>
              <a:ext uri="{FF2B5EF4-FFF2-40B4-BE49-F238E27FC236}">
                <a16:creationId xmlns:a16="http://schemas.microsoft.com/office/drawing/2014/main" id="{1DE19233-F758-5635-AB7E-3C0235C9C0F9}"/>
              </a:ext>
            </a:extLst>
          </p:cNvPr>
          <p:cNvGrpSpPr/>
          <p:nvPr/>
        </p:nvGrpSpPr>
        <p:grpSpPr>
          <a:xfrm>
            <a:off x="2665088" y="820967"/>
            <a:ext cx="696763" cy="100804"/>
            <a:chOff x="3538538" y="1077915"/>
            <a:chExt cx="696763" cy="100804"/>
          </a:xfrm>
        </p:grpSpPr>
        <p:sp>
          <p:nvSpPr>
            <p:cNvPr id="435" name="모서리가 둥근 직사각형 1112">
              <a:extLst>
                <a:ext uri="{FF2B5EF4-FFF2-40B4-BE49-F238E27FC236}">
                  <a16:creationId xmlns:a16="http://schemas.microsoft.com/office/drawing/2014/main" id="{36BBCBFA-6E0A-2F61-DA28-6DC6CE574403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6" name="모서리가 둥근 직사각형 1113">
              <a:extLst>
                <a:ext uri="{FF2B5EF4-FFF2-40B4-BE49-F238E27FC236}">
                  <a16:creationId xmlns:a16="http://schemas.microsoft.com/office/drawing/2014/main" id="{649D46E1-419D-45A2-9219-63F5EFCAFE4D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7" name="모서리가 둥근 직사각형 1114">
              <a:extLst>
                <a:ext uri="{FF2B5EF4-FFF2-40B4-BE49-F238E27FC236}">
                  <a16:creationId xmlns:a16="http://schemas.microsoft.com/office/drawing/2014/main" id="{FBE1E319-5C06-3C12-747D-8D7BA3E68FE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8" name="모서리가 둥근 직사각형 1115">
              <a:extLst>
                <a:ext uri="{FF2B5EF4-FFF2-40B4-BE49-F238E27FC236}">
                  <a16:creationId xmlns:a16="http://schemas.microsoft.com/office/drawing/2014/main" id="{B4721FFD-509D-6E57-E6CF-48D89F5BC156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9" name="모서리가 둥근 직사각형 1116">
              <a:extLst>
                <a:ext uri="{FF2B5EF4-FFF2-40B4-BE49-F238E27FC236}">
                  <a16:creationId xmlns:a16="http://schemas.microsoft.com/office/drawing/2014/main" id="{2A8F860A-8B22-7979-BB0F-3B975958ECA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40" name="그룹 439">
            <a:extLst>
              <a:ext uri="{FF2B5EF4-FFF2-40B4-BE49-F238E27FC236}">
                <a16:creationId xmlns:a16="http://schemas.microsoft.com/office/drawing/2014/main" id="{51275D7D-EEC8-2F88-853B-0452DFF42A2E}"/>
              </a:ext>
            </a:extLst>
          </p:cNvPr>
          <p:cNvGrpSpPr/>
          <p:nvPr/>
        </p:nvGrpSpPr>
        <p:grpSpPr>
          <a:xfrm>
            <a:off x="2664478" y="1110187"/>
            <a:ext cx="696763" cy="100804"/>
            <a:chOff x="3538538" y="1077915"/>
            <a:chExt cx="696763" cy="100804"/>
          </a:xfrm>
        </p:grpSpPr>
        <p:sp>
          <p:nvSpPr>
            <p:cNvPr id="441" name="모서리가 둥근 직사각형 1107">
              <a:extLst>
                <a:ext uri="{FF2B5EF4-FFF2-40B4-BE49-F238E27FC236}">
                  <a16:creationId xmlns:a16="http://schemas.microsoft.com/office/drawing/2014/main" id="{C992A5C4-2DEF-2C94-0780-3BB68293634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2" name="모서리가 둥근 직사각형 1108">
              <a:extLst>
                <a:ext uri="{FF2B5EF4-FFF2-40B4-BE49-F238E27FC236}">
                  <a16:creationId xmlns:a16="http://schemas.microsoft.com/office/drawing/2014/main" id="{DDA80F00-34DD-6128-CC85-72BFDEE888BB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3" name="모서리가 둥근 직사각형 1109">
              <a:extLst>
                <a:ext uri="{FF2B5EF4-FFF2-40B4-BE49-F238E27FC236}">
                  <a16:creationId xmlns:a16="http://schemas.microsoft.com/office/drawing/2014/main" id="{D6350950-8980-1369-BE69-D914DCD7EFC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4" name="모서리가 둥근 직사각형 1110">
              <a:extLst>
                <a:ext uri="{FF2B5EF4-FFF2-40B4-BE49-F238E27FC236}">
                  <a16:creationId xmlns:a16="http://schemas.microsoft.com/office/drawing/2014/main" id="{11F9AA04-7E95-1EFD-0F30-16D7121440B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5" name="모서리가 둥근 직사각형 1111">
              <a:extLst>
                <a:ext uri="{FF2B5EF4-FFF2-40B4-BE49-F238E27FC236}">
                  <a16:creationId xmlns:a16="http://schemas.microsoft.com/office/drawing/2014/main" id="{71AEDC74-0F07-3E4D-E45E-CDB0A6ECDB24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46" name="그룹 445">
            <a:extLst>
              <a:ext uri="{FF2B5EF4-FFF2-40B4-BE49-F238E27FC236}">
                <a16:creationId xmlns:a16="http://schemas.microsoft.com/office/drawing/2014/main" id="{35F2060F-E640-7EB0-84B1-0902A6DEFA86}"/>
              </a:ext>
            </a:extLst>
          </p:cNvPr>
          <p:cNvGrpSpPr/>
          <p:nvPr/>
        </p:nvGrpSpPr>
        <p:grpSpPr>
          <a:xfrm>
            <a:off x="2663982" y="1383885"/>
            <a:ext cx="696763" cy="100804"/>
            <a:chOff x="3538538" y="1077915"/>
            <a:chExt cx="696763" cy="100804"/>
          </a:xfrm>
        </p:grpSpPr>
        <p:sp>
          <p:nvSpPr>
            <p:cNvPr id="447" name="모서리가 둥근 직사각형 1102">
              <a:extLst>
                <a:ext uri="{FF2B5EF4-FFF2-40B4-BE49-F238E27FC236}">
                  <a16:creationId xmlns:a16="http://schemas.microsoft.com/office/drawing/2014/main" id="{5188CCE5-BE68-D6F2-92E2-0548F7FAB24E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8" name="모서리가 둥근 직사각형 1103">
              <a:extLst>
                <a:ext uri="{FF2B5EF4-FFF2-40B4-BE49-F238E27FC236}">
                  <a16:creationId xmlns:a16="http://schemas.microsoft.com/office/drawing/2014/main" id="{0A177C3E-2D94-D780-CF6E-FB5720E9ADA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9" name="모서리가 둥근 직사각형 1104">
              <a:extLst>
                <a:ext uri="{FF2B5EF4-FFF2-40B4-BE49-F238E27FC236}">
                  <a16:creationId xmlns:a16="http://schemas.microsoft.com/office/drawing/2014/main" id="{98127ED4-9DF0-EFF7-1ABA-3EE9857D257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0" name="모서리가 둥근 직사각형 1105">
              <a:extLst>
                <a:ext uri="{FF2B5EF4-FFF2-40B4-BE49-F238E27FC236}">
                  <a16:creationId xmlns:a16="http://schemas.microsoft.com/office/drawing/2014/main" id="{95F6D325-F8EE-894A-54F7-ABC8AEF2BF2C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1" name="모서리가 둥근 직사각형 1106">
              <a:extLst>
                <a:ext uri="{FF2B5EF4-FFF2-40B4-BE49-F238E27FC236}">
                  <a16:creationId xmlns:a16="http://schemas.microsoft.com/office/drawing/2014/main" id="{014B377F-BBCC-9F67-7C86-2B0C61CE08D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" name="그룹 451">
            <a:extLst>
              <a:ext uri="{FF2B5EF4-FFF2-40B4-BE49-F238E27FC236}">
                <a16:creationId xmlns:a16="http://schemas.microsoft.com/office/drawing/2014/main" id="{5B89CB2A-CB51-EC96-5D0D-5444F2A7EAF7}"/>
              </a:ext>
            </a:extLst>
          </p:cNvPr>
          <p:cNvGrpSpPr/>
          <p:nvPr/>
        </p:nvGrpSpPr>
        <p:grpSpPr>
          <a:xfrm>
            <a:off x="2661833" y="1663220"/>
            <a:ext cx="696763" cy="100804"/>
            <a:chOff x="3538538" y="1077915"/>
            <a:chExt cx="696763" cy="100804"/>
          </a:xfrm>
        </p:grpSpPr>
        <p:sp>
          <p:nvSpPr>
            <p:cNvPr id="453" name="모서리가 둥근 직사각형 1097">
              <a:extLst>
                <a:ext uri="{FF2B5EF4-FFF2-40B4-BE49-F238E27FC236}">
                  <a16:creationId xmlns:a16="http://schemas.microsoft.com/office/drawing/2014/main" id="{FB1AD72F-4CA7-8300-E6A5-C6E18F96178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" name="모서리가 둥근 직사각형 1098">
              <a:extLst>
                <a:ext uri="{FF2B5EF4-FFF2-40B4-BE49-F238E27FC236}">
                  <a16:creationId xmlns:a16="http://schemas.microsoft.com/office/drawing/2014/main" id="{58BA1BD5-F926-3DFB-4807-5502A4D9CC4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" name="모서리가 둥근 직사각형 1099">
              <a:extLst>
                <a:ext uri="{FF2B5EF4-FFF2-40B4-BE49-F238E27FC236}">
                  <a16:creationId xmlns:a16="http://schemas.microsoft.com/office/drawing/2014/main" id="{B4A53142-5AF1-7D09-BE7D-3DDBA9BD801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" name="모서리가 둥근 직사각형 1100">
              <a:extLst>
                <a:ext uri="{FF2B5EF4-FFF2-40B4-BE49-F238E27FC236}">
                  <a16:creationId xmlns:a16="http://schemas.microsoft.com/office/drawing/2014/main" id="{C138C350-1D44-B014-DBF0-43FC1F9EE408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" name="모서리가 둥근 직사각형 1101">
              <a:extLst>
                <a:ext uri="{FF2B5EF4-FFF2-40B4-BE49-F238E27FC236}">
                  <a16:creationId xmlns:a16="http://schemas.microsoft.com/office/drawing/2014/main" id="{79EEDE5A-0F8F-4519-9D9A-9B31110415A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8" name="그룹 457">
            <a:extLst>
              <a:ext uri="{FF2B5EF4-FFF2-40B4-BE49-F238E27FC236}">
                <a16:creationId xmlns:a16="http://schemas.microsoft.com/office/drawing/2014/main" id="{DADEEEBD-29AB-4EE2-ACE7-D2AFEE3526AA}"/>
              </a:ext>
            </a:extLst>
          </p:cNvPr>
          <p:cNvGrpSpPr/>
          <p:nvPr/>
        </p:nvGrpSpPr>
        <p:grpSpPr>
          <a:xfrm>
            <a:off x="2664624" y="1936015"/>
            <a:ext cx="696763" cy="100804"/>
            <a:chOff x="3538538" y="1077915"/>
            <a:chExt cx="696763" cy="100804"/>
          </a:xfrm>
        </p:grpSpPr>
        <p:sp>
          <p:nvSpPr>
            <p:cNvPr id="459" name="모서리가 둥근 직사각형 1092">
              <a:extLst>
                <a:ext uri="{FF2B5EF4-FFF2-40B4-BE49-F238E27FC236}">
                  <a16:creationId xmlns:a16="http://schemas.microsoft.com/office/drawing/2014/main" id="{41DB20CD-8FD9-6D33-5DD1-4062BBBD7B4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" name="모서리가 둥근 직사각형 1093">
              <a:extLst>
                <a:ext uri="{FF2B5EF4-FFF2-40B4-BE49-F238E27FC236}">
                  <a16:creationId xmlns:a16="http://schemas.microsoft.com/office/drawing/2014/main" id="{2838BD33-F59C-CAA8-B786-F07AF5DEF87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1" name="모서리가 둥근 직사각형 1094">
              <a:extLst>
                <a:ext uri="{FF2B5EF4-FFF2-40B4-BE49-F238E27FC236}">
                  <a16:creationId xmlns:a16="http://schemas.microsoft.com/office/drawing/2014/main" id="{56BEFEE1-7945-170A-AF9F-9A17410B83C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2" name="모서리가 둥근 직사각형 1095">
              <a:extLst>
                <a:ext uri="{FF2B5EF4-FFF2-40B4-BE49-F238E27FC236}">
                  <a16:creationId xmlns:a16="http://schemas.microsoft.com/office/drawing/2014/main" id="{1961573D-E1C4-3F30-EDAD-38DA92858525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" name="모서리가 둥근 직사각형 1096">
              <a:extLst>
                <a:ext uri="{FF2B5EF4-FFF2-40B4-BE49-F238E27FC236}">
                  <a16:creationId xmlns:a16="http://schemas.microsoft.com/office/drawing/2014/main" id="{B5CAAA2C-BE53-3747-6709-0C68B3CB2E22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4" name="그룹 463">
            <a:extLst>
              <a:ext uri="{FF2B5EF4-FFF2-40B4-BE49-F238E27FC236}">
                <a16:creationId xmlns:a16="http://schemas.microsoft.com/office/drawing/2014/main" id="{8EA5035E-CFB1-594F-7C90-374DCDA7F1E5}"/>
              </a:ext>
            </a:extLst>
          </p:cNvPr>
          <p:cNvGrpSpPr/>
          <p:nvPr/>
        </p:nvGrpSpPr>
        <p:grpSpPr>
          <a:xfrm>
            <a:off x="2664429" y="2232555"/>
            <a:ext cx="696763" cy="100804"/>
            <a:chOff x="3538538" y="1077915"/>
            <a:chExt cx="696763" cy="100804"/>
          </a:xfrm>
        </p:grpSpPr>
        <p:sp>
          <p:nvSpPr>
            <p:cNvPr id="465" name="모서리가 둥근 직사각형 1087">
              <a:extLst>
                <a:ext uri="{FF2B5EF4-FFF2-40B4-BE49-F238E27FC236}">
                  <a16:creationId xmlns:a16="http://schemas.microsoft.com/office/drawing/2014/main" id="{AAA00532-319A-14F0-0E46-DF7AF105E3E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" name="모서리가 둥근 직사각형 1088">
              <a:extLst>
                <a:ext uri="{FF2B5EF4-FFF2-40B4-BE49-F238E27FC236}">
                  <a16:creationId xmlns:a16="http://schemas.microsoft.com/office/drawing/2014/main" id="{10895B4E-D2E9-77A5-4982-1A3918C4DA6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" name="모서리가 둥근 직사각형 1089">
              <a:extLst>
                <a:ext uri="{FF2B5EF4-FFF2-40B4-BE49-F238E27FC236}">
                  <a16:creationId xmlns:a16="http://schemas.microsoft.com/office/drawing/2014/main" id="{206BC5FC-85A3-732A-531C-C965CAE08B3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" name="모서리가 둥근 직사각형 1090">
              <a:extLst>
                <a:ext uri="{FF2B5EF4-FFF2-40B4-BE49-F238E27FC236}">
                  <a16:creationId xmlns:a16="http://schemas.microsoft.com/office/drawing/2014/main" id="{D005BAB5-6768-69FA-CD18-CF0D4D97C68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" name="모서리가 둥근 직사각형 1091">
              <a:extLst>
                <a:ext uri="{FF2B5EF4-FFF2-40B4-BE49-F238E27FC236}">
                  <a16:creationId xmlns:a16="http://schemas.microsoft.com/office/drawing/2014/main" id="{EC0C061B-BC74-DF9E-58D8-FEB14C114C7C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0" name="그룹 469">
            <a:extLst>
              <a:ext uri="{FF2B5EF4-FFF2-40B4-BE49-F238E27FC236}">
                <a16:creationId xmlns:a16="http://schemas.microsoft.com/office/drawing/2014/main" id="{E68CBC98-3FC7-790C-6A1E-9C03DA0AA9E8}"/>
              </a:ext>
            </a:extLst>
          </p:cNvPr>
          <p:cNvGrpSpPr/>
          <p:nvPr/>
        </p:nvGrpSpPr>
        <p:grpSpPr>
          <a:xfrm>
            <a:off x="2663124" y="2517047"/>
            <a:ext cx="696763" cy="100804"/>
            <a:chOff x="3538538" y="1077915"/>
            <a:chExt cx="696763" cy="100804"/>
          </a:xfrm>
        </p:grpSpPr>
        <p:sp>
          <p:nvSpPr>
            <p:cNvPr id="471" name="모서리가 둥근 직사각형 1082">
              <a:extLst>
                <a:ext uri="{FF2B5EF4-FFF2-40B4-BE49-F238E27FC236}">
                  <a16:creationId xmlns:a16="http://schemas.microsoft.com/office/drawing/2014/main" id="{6E7C75D2-43BB-FCD9-E701-82F55EDFAE9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2" name="모서리가 둥근 직사각형 1083">
              <a:extLst>
                <a:ext uri="{FF2B5EF4-FFF2-40B4-BE49-F238E27FC236}">
                  <a16:creationId xmlns:a16="http://schemas.microsoft.com/office/drawing/2014/main" id="{550ED595-EBD0-35C9-498B-1B7770AD841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3" name="모서리가 둥근 직사각형 1084">
              <a:extLst>
                <a:ext uri="{FF2B5EF4-FFF2-40B4-BE49-F238E27FC236}">
                  <a16:creationId xmlns:a16="http://schemas.microsoft.com/office/drawing/2014/main" id="{98440FA6-A34B-1B4F-5335-C8D3A748C9D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" name="모서리가 둥근 직사각형 1085">
              <a:extLst>
                <a:ext uri="{FF2B5EF4-FFF2-40B4-BE49-F238E27FC236}">
                  <a16:creationId xmlns:a16="http://schemas.microsoft.com/office/drawing/2014/main" id="{451D99CB-EBB0-1F37-FFEE-623D0E558A6D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" name="모서리가 둥근 직사각형 1086">
              <a:extLst>
                <a:ext uri="{FF2B5EF4-FFF2-40B4-BE49-F238E27FC236}">
                  <a16:creationId xmlns:a16="http://schemas.microsoft.com/office/drawing/2014/main" id="{C400C64A-CCF1-D920-5D4B-006E6B20B256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024" name="직사각형 1023">
            <a:extLst>
              <a:ext uri="{FF2B5EF4-FFF2-40B4-BE49-F238E27FC236}">
                <a16:creationId xmlns:a16="http://schemas.microsoft.com/office/drawing/2014/main" id="{EDEE1DCC-3651-C093-9CEB-089C1B3F043F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6" name="직사각형 1025">
            <a:extLst>
              <a:ext uri="{FF2B5EF4-FFF2-40B4-BE49-F238E27FC236}">
                <a16:creationId xmlns:a16="http://schemas.microsoft.com/office/drawing/2014/main" id="{80EC8B58-6273-D15D-F284-FC01C63A9F7D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7" name="직사각형 1026">
            <a:extLst>
              <a:ext uri="{FF2B5EF4-FFF2-40B4-BE49-F238E27FC236}">
                <a16:creationId xmlns:a16="http://schemas.microsoft.com/office/drawing/2014/main" id="{12A9A53B-F162-A288-B5B4-7E661D75662C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8" name="직사각형 1027">
            <a:extLst>
              <a:ext uri="{FF2B5EF4-FFF2-40B4-BE49-F238E27FC236}">
                <a16:creationId xmlns:a16="http://schemas.microsoft.com/office/drawing/2014/main" id="{1E86C6EF-8C9F-2BBB-1124-3F407A020DAE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0" name="직사각형 1029">
            <a:extLst>
              <a:ext uri="{FF2B5EF4-FFF2-40B4-BE49-F238E27FC236}">
                <a16:creationId xmlns:a16="http://schemas.microsoft.com/office/drawing/2014/main" id="{824F8BD5-63A8-07E6-29FE-317012C88710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5" name="직사각형 1034">
            <a:extLst>
              <a:ext uri="{FF2B5EF4-FFF2-40B4-BE49-F238E27FC236}">
                <a16:creationId xmlns:a16="http://schemas.microsoft.com/office/drawing/2014/main" id="{8EAD841D-1990-E1E9-C9AB-729AE6E66874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6" name="직사각형 1035">
            <a:extLst>
              <a:ext uri="{FF2B5EF4-FFF2-40B4-BE49-F238E27FC236}">
                <a16:creationId xmlns:a16="http://schemas.microsoft.com/office/drawing/2014/main" id="{15EB35C3-44C0-F2BC-C438-6B523D7132C4}"/>
              </a:ext>
            </a:extLst>
          </p:cNvPr>
          <p:cNvSpPr/>
          <p:nvPr/>
        </p:nvSpPr>
        <p:spPr>
          <a:xfrm>
            <a:off x="774" y="2408756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7" name="직사각형 1036">
            <a:extLst>
              <a:ext uri="{FF2B5EF4-FFF2-40B4-BE49-F238E27FC236}">
                <a16:creationId xmlns:a16="http://schemas.microsoft.com/office/drawing/2014/main" id="{F1F5062B-A28A-C116-F143-0001298E7133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5" name="직사각형 1024">
            <a:extLst>
              <a:ext uri="{FF2B5EF4-FFF2-40B4-BE49-F238E27FC236}">
                <a16:creationId xmlns:a16="http://schemas.microsoft.com/office/drawing/2014/main" id="{8087BC0B-0D0C-69CD-C671-D35FDA61E218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53016524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모서리가 둥근 직사각형 385"/>
          <p:cNvSpPr/>
          <p:nvPr/>
        </p:nvSpPr>
        <p:spPr>
          <a:xfrm>
            <a:off x="709207" y="452130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87" name="직선 연결선 386"/>
          <p:cNvCxnSpPr/>
          <p:nvPr/>
        </p:nvCxnSpPr>
        <p:spPr>
          <a:xfrm>
            <a:off x="709207" y="687204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직선 연결선 387"/>
          <p:cNvCxnSpPr/>
          <p:nvPr/>
        </p:nvCxnSpPr>
        <p:spPr>
          <a:xfrm>
            <a:off x="1179355" y="452130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직선 연결선 388"/>
          <p:cNvCxnSpPr/>
          <p:nvPr/>
        </p:nvCxnSpPr>
        <p:spPr>
          <a:xfrm>
            <a:off x="703517" y="87782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1" name="직선 연결선 390"/>
          <p:cNvCxnSpPr/>
          <p:nvPr/>
        </p:nvCxnSpPr>
        <p:spPr>
          <a:xfrm>
            <a:off x="703517" y="11383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2" name="직선 연결선 391"/>
          <p:cNvCxnSpPr/>
          <p:nvPr/>
        </p:nvCxnSpPr>
        <p:spPr>
          <a:xfrm>
            <a:off x="705675" y="117640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3" name="직선 연결선 392"/>
          <p:cNvCxnSpPr/>
          <p:nvPr/>
        </p:nvCxnSpPr>
        <p:spPr>
          <a:xfrm>
            <a:off x="861607" y="88405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4" name="직선 연결선 393"/>
          <p:cNvCxnSpPr/>
          <p:nvPr/>
        </p:nvCxnSpPr>
        <p:spPr>
          <a:xfrm>
            <a:off x="1019982" y="88214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5" name="직선 연결선 394"/>
          <p:cNvCxnSpPr/>
          <p:nvPr/>
        </p:nvCxnSpPr>
        <p:spPr>
          <a:xfrm>
            <a:off x="1178357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6" name="직선 연결선 395"/>
          <p:cNvCxnSpPr/>
          <p:nvPr/>
        </p:nvCxnSpPr>
        <p:spPr>
          <a:xfrm>
            <a:off x="1336731" y="87998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7" name="직선 연결선 396"/>
          <p:cNvCxnSpPr/>
          <p:nvPr/>
        </p:nvCxnSpPr>
        <p:spPr>
          <a:xfrm>
            <a:off x="1499137" y="88202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8" name="직선 연결선 397"/>
          <p:cNvCxnSpPr/>
          <p:nvPr/>
        </p:nvCxnSpPr>
        <p:spPr>
          <a:xfrm>
            <a:off x="1658689" y="87782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9" name="직선 연결선 398"/>
          <p:cNvCxnSpPr/>
          <p:nvPr/>
        </p:nvCxnSpPr>
        <p:spPr>
          <a:xfrm>
            <a:off x="1818241" y="88417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0" name="직선 연결선 399"/>
          <p:cNvCxnSpPr/>
          <p:nvPr/>
        </p:nvCxnSpPr>
        <p:spPr>
          <a:xfrm>
            <a:off x="1977793" y="886336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1" name="직선 연결선 400"/>
          <p:cNvCxnSpPr/>
          <p:nvPr/>
        </p:nvCxnSpPr>
        <p:spPr>
          <a:xfrm>
            <a:off x="1374474" y="1005969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2" name="직선 연결선 401"/>
          <p:cNvCxnSpPr/>
          <p:nvPr/>
        </p:nvCxnSpPr>
        <p:spPr>
          <a:xfrm>
            <a:off x="1375404" y="2458828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3" name="TextBox 402"/>
          <p:cNvSpPr txBox="1"/>
          <p:nvPr/>
        </p:nvSpPr>
        <p:spPr>
          <a:xfrm>
            <a:off x="691862" y="452130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grpSp>
        <p:nvGrpSpPr>
          <p:cNvPr id="530" name="그룹 529"/>
          <p:cNvGrpSpPr/>
          <p:nvPr/>
        </p:nvGrpSpPr>
        <p:grpSpPr>
          <a:xfrm>
            <a:off x="2029970" y="1228853"/>
            <a:ext cx="59531" cy="2482172"/>
            <a:chOff x="3046626" y="1827124"/>
            <a:chExt cx="59531" cy="2482172"/>
          </a:xfrm>
        </p:grpSpPr>
        <p:sp>
          <p:nvSpPr>
            <p:cNvPr id="531" name="모서리가 둥근 직사각형 530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531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532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533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534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535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536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537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538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539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1" name="그룹 540"/>
          <p:cNvGrpSpPr/>
          <p:nvPr/>
        </p:nvGrpSpPr>
        <p:grpSpPr>
          <a:xfrm>
            <a:off x="1870642" y="1228853"/>
            <a:ext cx="59531" cy="2482172"/>
            <a:chOff x="3046626" y="1827124"/>
            <a:chExt cx="59531" cy="2482172"/>
          </a:xfrm>
        </p:grpSpPr>
        <p:sp>
          <p:nvSpPr>
            <p:cNvPr id="542" name="모서리가 둥근 직사각형 541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542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543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544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545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546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547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548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549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550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52" name="그룹 551"/>
          <p:cNvGrpSpPr/>
          <p:nvPr/>
        </p:nvGrpSpPr>
        <p:grpSpPr>
          <a:xfrm>
            <a:off x="1711313" y="1228853"/>
            <a:ext cx="59531" cy="2482172"/>
            <a:chOff x="3046626" y="1827124"/>
            <a:chExt cx="59531" cy="2482172"/>
          </a:xfrm>
        </p:grpSpPr>
        <p:sp>
          <p:nvSpPr>
            <p:cNvPr id="553" name="모서리가 둥근 직사각형 552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53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54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55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56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7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58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59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60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561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63" name="그룹 562"/>
          <p:cNvGrpSpPr/>
          <p:nvPr/>
        </p:nvGrpSpPr>
        <p:grpSpPr>
          <a:xfrm>
            <a:off x="1551984" y="1228853"/>
            <a:ext cx="59531" cy="2482172"/>
            <a:chOff x="3046626" y="1827124"/>
            <a:chExt cx="59531" cy="2482172"/>
          </a:xfrm>
        </p:grpSpPr>
        <p:sp>
          <p:nvSpPr>
            <p:cNvPr id="564" name="모서리가 둥근 직사각형 563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564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565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566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567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568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569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570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571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572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4" name="그룹 573"/>
          <p:cNvGrpSpPr/>
          <p:nvPr/>
        </p:nvGrpSpPr>
        <p:grpSpPr>
          <a:xfrm>
            <a:off x="1229926" y="1228853"/>
            <a:ext cx="59531" cy="2482172"/>
            <a:chOff x="3046626" y="1827124"/>
            <a:chExt cx="59531" cy="2482172"/>
          </a:xfrm>
        </p:grpSpPr>
        <p:sp>
          <p:nvSpPr>
            <p:cNvPr id="575" name="모서리가 둥근 직사각형 574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6" name="모서리가 둥근 직사각형 575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7" name="모서리가 둥근 직사각형 576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8" name="모서리가 둥근 직사각형 577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9" name="모서리가 둥근 직사각형 578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0" name="모서리가 둥근 직사각형 579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1" name="모서리가 둥근 직사각형 580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2" name="모서리가 둥근 직사각형 581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3" name="모서리가 둥근 직사각형 582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4" name="모서리가 둥근 직사각형 583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85" name="그룹 584"/>
          <p:cNvGrpSpPr/>
          <p:nvPr/>
        </p:nvGrpSpPr>
        <p:grpSpPr>
          <a:xfrm>
            <a:off x="1065622" y="1228853"/>
            <a:ext cx="59531" cy="2482172"/>
            <a:chOff x="3046626" y="1827124"/>
            <a:chExt cx="59531" cy="2482172"/>
          </a:xfrm>
        </p:grpSpPr>
        <p:sp>
          <p:nvSpPr>
            <p:cNvPr id="586" name="모서리가 둥근 직사각형 585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7" name="모서리가 둥근 직사각형 586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8" name="모서리가 둥근 직사각형 587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89" name="모서리가 둥근 직사각형 588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0" name="모서리가 둥근 직사각형 589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1" name="모서리가 둥근 직사각형 590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2" name="모서리가 둥근 직사각형 591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592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593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594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96" name="그룹 595"/>
          <p:cNvGrpSpPr/>
          <p:nvPr/>
        </p:nvGrpSpPr>
        <p:grpSpPr>
          <a:xfrm>
            <a:off x="908194" y="1228853"/>
            <a:ext cx="59531" cy="2482172"/>
            <a:chOff x="3046626" y="1827124"/>
            <a:chExt cx="59531" cy="2482172"/>
          </a:xfrm>
        </p:grpSpPr>
        <p:sp>
          <p:nvSpPr>
            <p:cNvPr id="597" name="모서리가 둥근 직사각형 596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597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598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599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600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601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602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603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604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605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07" name="그룹 606"/>
          <p:cNvGrpSpPr/>
          <p:nvPr/>
        </p:nvGrpSpPr>
        <p:grpSpPr>
          <a:xfrm>
            <a:off x="752656" y="1228853"/>
            <a:ext cx="59531" cy="2482172"/>
            <a:chOff x="3046626" y="1827124"/>
            <a:chExt cx="59531" cy="2482172"/>
          </a:xfrm>
        </p:grpSpPr>
        <p:sp>
          <p:nvSpPr>
            <p:cNvPr id="608" name="모서리가 둥근 직사각형 607"/>
            <p:cNvSpPr/>
            <p:nvPr/>
          </p:nvSpPr>
          <p:spPr>
            <a:xfrm>
              <a:off x="3046626" y="182712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608"/>
            <p:cNvSpPr/>
            <p:nvPr/>
          </p:nvSpPr>
          <p:spPr>
            <a:xfrm>
              <a:off x="3046626" y="20920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609"/>
            <p:cNvSpPr/>
            <p:nvPr/>
          </p:nvSpPr>
          <p:spPr>
            <a:xfrm>
              <a:off x="3046626" y="235707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610"/>
            <p:cNvSpPr/>
            <p:nvPr/>
          </p:nvSpPr>
          <p:spPr>
            <a:xfrm>
              <a:off x="3046626" y="262204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611"/>
            <p:cNvSpPr/>
            <p:nvPr/>
          </p:nvSpPr>
          <p:spPr>
            <a:xfrm>
              <a:off x="3046626" y="288702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612"/>
            <p:cNvSpPr/>
            <p:nvPr/>
          </p:nvSpPr>
          <p:spPr>
            <a:xfrm>
              <a:off x="3046626" y="31519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613"/>
            <p:cNvSpPr/>
            <p:nvPr/>
          </p:nvSpPr>
          <p:spPr>
            <a:xfrm>
              <a:off x="3046626" y="34169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614"/>
            <p:cNvSpPr/>
            <p:nvPr/>
          </p:nvSpPr>
          <p:spPr>
            <a:xfrm>
              <a:off x="3046626" y="36819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615"/>
            <p:cNvSpPr/>
            <p:nvPr/>
          </p:nvSpPr>
          <p:spPr>
            <a:xfrm>
              <a:off x="3046626" y="39469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616"/>
            <p:cNvSpPr/>
            <p:nvPr/>
          </p:nvSpPr>
          <p:spPr>
            <a:xfrm>
              <a:off x="3046626" y="42118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3" name="TextBox 502">
            <a:extLst>
              <a:ext uri="{FF2B5EF4-FFF2-40B4-BE49-F238E27FC236}">
                <a16:creationId xmlns:a16="http://schemas.microsoft.com/office/drawing/2014/main" id="{CC0D7483-C1D1-4921-BF8E-417CE779BE55}"/>
              </a:ext>
            </a:extLst>
          </p:cNvPr>
          <p:cNvSpPr txBox="1"/>
          <p:nvPr/>
        </p:nvSpPr>
        <p:spPr>
          <a:xfrm>
            <a:off x="777623" y="657784"/>
            <a:ext cx="151108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화 번 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8" name="직사각형 377">
            <a:extLst>
              <a:ext uri="{FF2B5EF4-FFF2-40B4-BE49-F238E27FC236}">
                <a16:creationId xmlns:a16="http://schemas.microsoft.com/office/drawing/2014/main" id="{754D85B1-1937-438D-917C-05D23E26BF23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3A2628CE-6D87-46AB-9752-F5EF20701D88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1" name="직사각형 380">
            <a:extLst>
              <a:ext uri="{FF2B5EF4-FFF2-40B4-BE49-F238E27FC236}">
                <a16:creationId xmlns:a16="http://schemas.microsoft.com/office/drawing/2014/main" id="{8D02C0CF-FA60-437A-B4F0-ED8A6DDEB72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00FD38A-9093-5791-676F-295E67A48D46}"/>
              </a:ext>
            </a:extLst>
          </p:cNvPr>
          <p:cNvGrpSpPr/>
          <p:nvPr/>
        </p:nvGrpSpPr>
        <p:grpSpPr>
          <a:xfrm>
            <a:off x="3584848" y="434700"/>
            <a:ext cx="565725" cy="3080584"/>
            <a:chOff x="3972443" y="493712"/>
            <a:chExt cx="565725" cy="3080584"/>
          </a:xfrm>
        </p:grpSpPr>
        <p:grpSp>
          <p:nvGrpSpPr>
            <p:cNvPr id="797" name="그룹 796"/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798" name="모서리가 둥근 직사각형 797"/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799" name="직선 연결선 798"/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0" name="TextBox 799"/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801" name="직선 연결선 800"/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02" name="그룹 801"/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805" name="모서리가 둥근 직사각형 804"/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806" name="모서리가 둥근 직사각형 805"/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807" name="그룹 806"/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40" name="모서리가 둥근 직사각형 839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1" name="모서리가 둥근 직사각형 840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42" name="모서리가 둥근 직사각형 841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8" name="그룹 807"/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7" name="모서리가 둥근 직사각형 836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8" name="모서리가 둥근 직사각형 837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9" name="모서리가 둥근 직사각형 838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09" name="그룹 808"/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4" name="모서리가 둥근 직사각형 833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5" name="모서리가 둥근 직사각형 834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6" name="모서리가 둥근 직사각형 835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0" name="그룹 809"/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31" name="모서리가 둥근 직사각형 830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2" name="모서리가 둥근 직사각형 831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3" name="모서리가 둥근 직사각형 832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1" name="그룹 810"/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8" name="모서리가 둥근 직사각형 827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9" name="모서리가 둥근 직사각형 828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30" name="모서리가 둥근 직사각형 829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2" name="그룹 811"/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5" name="모서리가 둥근 직사각형 824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6" name="모서리가 둥근 직사각형 825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7" name="모서리가 둥근 직사각형 826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3" name="그룹 812"/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22" name="모서리가 둥근 직사각형 821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3" name="모서리가 둥근 직사각형 822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4" name="모서리가 둥근 직사각형 823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4" name="그룹 813"/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9" name="모서리가 둥근 직사각형 818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0" name="모서리가 둥근 직사각형 819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21" name="모서리가 둥근 직사각형 820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815" name="그룹 814"/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816" name="모서리가 둥근 직사각형 815"/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7" name="모서리가 둥근 직사각형 816"/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818" name="모서리가 둥근 직사각형 817"/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803" name="직선 연결선 802"/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4" name="직선 연결선 803"/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1" name="그룹 1030">
              <a:extLst>
                <a:ext uri="{FF2B5EF4-FFF2-40B4-BE49-F238E27FC236}">
                  <a16:creationId xmlns:a16="http://schemas.microsoft.com/office/drawing/2014/main" id="{4AEBA6F7-2648-41E1-82E1-781B7684D33B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1032" name="TextBox 1031">
                <a:extLst>
                  <a:ext uri="{FF2B5EF4-FFF2-40B4-BE49-F238E27FC236}">
                    <a16:creationId xmlns:a16="http://schemas.microsoft.com/office/drawing/2014/main" id="{483D09F3-D01D-44C8-B5E8-13D9CF0060DD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33" name="TextBox 1032">
                <a:extLst>
                  <a:ext uri="{FF2B5EF4-FFF2-40B4-BE49-F238E27FC236}">
                    <a16:creationId xmlns:a16="http://schemas.microsoft.com/office/drawing/2014/main" id="{0C20C318-0FB4-47D2-906C-EF41E5E1CA9D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34" name="TextBox 1033">
                <a:extLst>
                  <a:ext uri="{FF2B5EF4-FFF2-40B4-BE49-F238E27FC236}">
                    <a16:creationId xmlns:a16="http://schemas.microsoft.com/office/drawing/2014/main" id="{E9E3392C-75FA-4DB6-A596-8981C0170D97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1473" name="모서리가 둥근 직사각형 1472"/>
          <p:cNvSpPr/>
          <p:nvPr/>
        </p:nvSpPr>
        <p:spPr>
          <a:xfrm>
            <a:off x="750617" y="45690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4" name="모서리가 둥근 직사각형 1473"/>
          <p:cNvSpPr/>
          <p:nvPr/>
        </p:nvSpPr>
        <p:spPr>
          <a:xfrm>
            <a:off x="916858" y="45680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5" name="모서리가 둥근 직사각형 1474"/>
          <p:cNvSpPr/>
          <p:nvPr/>
        </p:nvSpPr>
        <p:spPr>
          <a:xfrm>
            <a:off x="1070399" y="456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6" name="모서리가 둥근 직사각형 1475"/>
          <p:cNvSpPr/>
          <p:nvPr/>
        </p:nvSpPr>
        <p:spPr>
          <a:xfrm>
            <a:off x="1230290" y="45656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7" name="모서리가 둥근 직사각형 1476"/>
          <p:cNvSpPr/>
          <p:nvPr/>
        </p:nvSpPr>
        <p:spPr>
          <a:xfrm>
            <a:off x="1389385" y="45661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8" name="모서리가 둥근 직사각형 1477"/>
          <p:cNvSpPr/>
          <p:nvPr/>
        </p:nvSpPr>
        <p:spPr>
          <a:xfrm>
            <a:off x="750617" y="47563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9" name="모서리가 둥근 직사각형 1478"/>
          <p:cNvSpPr/>
          <p:nvPr/>
        </p:nvSpPr>
        <p:spPr>
          <a:xfrm>
            <a:off x="916858" y="47553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0" name="모서리가 둥근 직사각형 1479"/>
          <p:cNvSpPr/>
          <p:nvPr/>
        </p:nvSpPr>
        <p:spPr>
          <a:xfrm>
            <a:off x="1070399" y="47539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1" name="모서리가 둥근 직사각형 1480"/>
          <p:cNvSpPr/>
          <p:nvPr/>
        </p:nvSpPr>
        <p:spPr>
          <a:xfrm>
            <a:off x="1230290" y="4752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2" name="모서리가 둥근 직사각형 1481"/>
          <p:cNvSpPr/>
          <p:nvPr/>
        </p:nvSpPr>
        <p:spPr>
          <a:xfrm>
            <a:off x="1389385" y="47533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3" name="모서리가 둥근 직사각형 1482"/>
          <p:cNvSpPr/>
          <p:nvPr/>
        </p:nvSpPr>
        <p:spPr>
          <a:xfrm>
            <a:off x="750617" y="49416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4" name="모서리가 둥근 직사각형 1483"/>
          <p:cNvSpPr/>
          <p:nvPr/>
        </p:nvSpPr>
        <p:spPr>
          <a:xfrm>
            <a:off x="916858" y="49405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5" name="모서리가 둥근 직사각형 1484"/>
          <p:cNvSpPr/>
          <p:nvPr/>
        </p:nvSpPr>
        <p:spPr>
          <a:xfrm>
            <a:off x="1070399" y="493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6" name="모서리가 둥근 직사각형 1485"/>
          <p:cNvSpPr/>
          <p:nvPr/>
        </p:nvSpPr>
        <p:spPr>
          <a:xfrm>
            <a:off x="1230290" y="4938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7" name="모서리가 둥근 직사각형 1486"/>
          <p:cNvSpPr/>
          <p:nvPr/>
        </p:nvSpPr>
        <p:spPr>
          <a:xfrm>
            <a:off x="1389385" y="49386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8" name="모서리가 둥근 직사각형 1487"/>
          <p:cNvSpPr/>
          <p:nvPr/>
        </p:nvSpPr>
        <p:spPr>
          <a:xfrm>
            <a:off x="750617" y="51292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89" name="모서리가 둥근 직사각형 1488"/>
          <p:cNvSpPr/>
          <p:nvPr/>
        </p:nvSpPr>
        <p:spPr>
          <a:xfrm>
            <a:off x="916858" y="5128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0" name="모서리가 둥근 직사각형 1489"/>
          <p:cNvSpPr/>
          <p:nvPr/>
        </p:nvSpPr>
        <p:spPr>
          <a:xfrm>
            <a:off x="1070399" y="51268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1" name="모서리가 둥근 직사각형 1490"/>
          <p:cNvSpPr/>
          <p:nvPr/>
        </p:nvSpPr>
        <p:spPr>
          <a:xfrm>
            <a:off x="1230290" y="51258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2" name="모서리가 둥근 직사각형 1491"/>
          <p:cNvSpPr/>
          <p:nvPr/>
        </p:nvSpPr>
        <p:spPr>
          <a:xfrm>
            <a:off x="1389385" y="51263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3" name="모서리가 둥근 직사각형 1492"/>
          <p:cNvSpPr/>
          <p:nvPr/>
        </p:nvSpPr>
        <p:spPr>
          <a:xfrm>
            <a:off x="750119" y="53199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5" name="모서리가 둥근 직사각형 1494"/>
          <p:cNvSpPr/>
          <p:nvPr/>
        </p:nvSpPr>
        <p:spPr>
          <a:xfrm>
            <a:off x="916360" y="53188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6" name="모서리가 둥근 직사각형 1495"/>
          <p:cNvSpPr/>
          <p:nvPr/>
        </p:nvSpPr>
        <p:spPr>
          <a:xfrm>
            <a:off x="1069901" y="53175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7" name="모서리가 둥근 직사각형 1496"/>
          <p:cNvSpPr/>
          <p:nvPr/>
        </p:nvSpPr>
        <p:spPr>
          <a:xfrm>
            <a:off x="1229792" y="53165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8" name="모서리가 둥근 직사각형 1497"/>
          <p:cNvSpPr/>
          <p:nvPr/>
        </p:nvSpPr>
        <p:spPr>
          <a:xfrm>
            <a:off x="1388887" y="53169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9" name="모서리가 둥근 직사각형 1498"/>
          <p:cNvSpPr/>
          <p:nvPr/>
        </p:nvSpPr>
        <p:spPr>
          <a:xfrm>
            <a:off x="750119" y="5505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0" name="모서리가 둥근 직사각형 1499"/>
          <p:cNvSpPr/>
          <p:nvPr/>
        </p:nvSpPr>
        <p:spPr>
          <a:xfrm>
            <a:off x="916360" y="55041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1" name="모서리가 둥근 직사각형 1500"/>
          <p:cNvSpPr/>
          <p:nvPr/>
        </p:nvSpPr>
        <p:spPr>
          <a:xfrm>
            <a:off x="1069901" y="55028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2" name="모서리가 둥근 직사각형 1501"/>
          <p:cNvSpPr/>
          <p:nvPr/>
        </p:nvSpPr>
        <p:spPr>
          <a:xfrm>
            <a:off x="1229792" y="55017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3" name="모서리가 둥근 직사각형 1502"/>
          <p:cNvSpPr/>
          <p:nvPr/>
        </p:nvSpPr>
        <p:spPr>
          <a:xfrm>
            <a:off x="1388887" y="55022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4" name="모서리가 둥근 직사각형 1503"/>
          <p:cNvSpPr/>
          <p:nvPr/>
        </p:nvSpPr>
        <p:spPr>
          <a:xfrm>
            <a:off x="750119" y="56924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5" name="모서리가 둥근 직사각형 1504"/>
          <p:cNvSpPr/>
          <p:nvPr/>
        </p:nvSpPr>
        <p:spPr>
          <a:xfrm>
            <a:off x="916360" y="56914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6" name="모서리가 둥근 직사각형 1505"/>
          <p:cNvSpPr/>
          <p:nvPr/>
        </p:nvSpPr>
        <p:spPr>
          <a:xfrm>
            <a:off x="1069901" y="56900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모서리가 둥근 직사각형 1506"/>
          <p:cNvSpPr/>
          <p:nvPr/>
        </p:nvSpPr>
        <p:spPr>
          <a:xfrm>
            <a:off x="1229792" y="56890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8" name="모서리가 둥근 직사각형 1507"/>
          <p:cNvSpPr/>
          <p:nvPr/>
        </p:nvSpPr>
        <p:spPr>
          <a:xfrm>
            <a:off x="1388887" y="56894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9" name="모서리가 둥근 직사각형 1508"/>
          <p:cNvSpPr/>
          <p:nvPr/>
        </p:nvSpPr>
        <p:spPr>
          <a:xfrm>
            <a:off x="750119" y="58798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모서리가 둥근 직사각형 1509"/>
          <p:cNvSpPr/>
          <p:nvPr/>
        </p:nvSpPr>
        <p:spPr>
          <a:xfrm>
            <a:off x="916360" y="5878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1" name="모서리가 둥근 직사각형 1510"/>
          <p:cNvSpPr/>
          <p:nvPr/>
        </p:nvSpPr>
        <p:spPr>
          <a:xfrm>
            <a:off x="1069901" y="5877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모서리가 둥근 직사각형 1511"/>
          <p:cNvSpPr/>
          <p:nvPr/>
        </p:nvSpPr>
        <p:spPr>
          <a:xfrm>
            <a:off x="1229792" y="5876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모서리가 둥근 직사각형 1512"/>
          <p:cNvSpPr/>
          <p:nvPr/>
        </p:nvSpPr>
        <p:spPr>
          <a:xfrm>
            <a:off x="750617" y="60669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모서리가 둥근 직사각형 1513"/>
          <p:cNvSpPr/>
          <p:nvPr/>
        </p:nvSpPr>
        <p:spPr>
          <a:xfrm>
            <a:off x="916858" y="6065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모서리가 둥근 직사각형 1514"/>
          <p:cNvSpPr/>
          <p:nvPr/>
        </p:nvSpPr>
        <p:spPr>
          <a:xfrm>
            <a:off x="1070399" y="6064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6" name="모서리가 둥근 직사각형 1515"/>
          <p:cNvSpPr/>
          <p:nvPr/>
        </p:nvSpPr>
        <p:spPr>
          <a:xfrm>
            <a:off x="1230290" y="60635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7" name="모서리가 둥근 직사각형 1516"/>
          <p:cNvSpPr/>
          <p:nvPr/>
        </p:nvSpPr>
        <p:spPr>
          <a:xfrm>
            <a:off x="1389385" y="6064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8" name="모서리가 둥근 직사각형 1517"/>
          <p:cNvSpPr/>
          <p:nvPr/>
        </p:nvSpPr>
        <p:spPr>
          <a:xfrm>
            <a:off x="750617" y="62522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9" name="모서리가 둥근 직사각형 1518"/>
          <p:cNvSpPr/>
          <p:nvPr/>
        </p:nvSpPr>
        <p:spPr>
          <a:xfrm>
            <a:off x="916858" y="6251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0" name="모서리가 둥근 직사각형 1519"/>
          <p:cNvSpPr/>
          <p:nvPr/>
        </p:nvSpPr>
        <p:spPr>
          <a:xfrm>
            <a:off x="1070399" y="62498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1" name="모서리가 둥근 직사각형 1520"/>
          <p:cNvSpPr/>
          <p:nvPr/>
        </p:nvSpPr>
        <p:spPr>
          <a:xfrm>
            <a:off x="1230290" y="62488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2" name="모서리가 둥근 직사각형 1521"/>
          <p:cNvSpPr/>
          <p:nvPr/>
        </p:nvSpPr>
        <p:spPr>
          <a:xfrm>
            <a:off x="1389385" y="6249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3" name="모서리가 둥근 직사각형 1522"/>
          <p:cNvSpPr/>
          <p:nvPr/>
        </p:nvSpPr>
        <p:spPr>
          <a:xfrm>
            <a:off x="1550720" y="45637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4" name="모서리가 둥근 직사각형 1523"/>
          <p:cNvSpPr/>
          <p:nvPr/>
        </p:nvSpPr>
        <p:spPr>
          <a:xfrm>
            <a:off x="1708944" y="4564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5" name="모서리가 둥근 직사각형 1524"/>
          <p:cNvSpPr/>
          <p:nvPr/>
        </p:nvSpPr>
        <p:spPr>
          <a:xfrm>
            <a:off x="1550720" y="47509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6" name="모서리가 둥근 직사각형 1525"/>
          <p:cNvSpPr/>
          <p:nvPr/>
        </p:nvSpPr>
        <p:spPr>
          <a:xfrm>
            <a:off x="1708944" y="47514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7" name="모서리가 둥근 직사각형 1526"/>
          <p:cNvSpPr/>
          <p:nvPr/>
        </p:nvSpPr>
        <p:spPr>
          <a:xfrm>
            <a:off x="1550720" y="49362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8" name="모서리가 둥근 직사각형 1527"/>
          <p:cNvSpPr/>
          <p:nvPr/>
        </p:nvSpPr>
        <p:spPr>
          <a:xfrm>
            <a:off x="1708944" y="49367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9" name="모서리가 둥근 직사각형 1528"/>
          <p:cNvSpPr/>
          <p:nvPr/>
        </p:nvSpPr>
        <p:spPr>
          <a:xfrm>
            <a:off x="1550720" y="51239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0" name="모서리가 둥근 직사각형 1529"/>
          <p:cNvSpPr/>
          <p:nvPr/>
        </p:nvSpPr>
        <p:spPr>
          <a:xfrm>
            <a:off x="1708944" y="51243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1" name="모서리가 둥근 직사각형 1530"/>
          <p:cNvSpPr/>
          <p:nvPr/>
        </p:nvSpPr>
        <p:spPr>
          <a:xfrm>
            <a:off x="1550222" y="5314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2" name="모서리가 둥근 직사각형 1531"/>
          <p:cNvSpPr/>
          <p:nvPr/>
        </p:nvSpPr>
        <p:spPr>
          <a:xfrm>
            <a:off x="1708446" y="5315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3" name="모서리가 둥근 직사각형 1532"/>
          <p:cNvSpPr/>
          <p:nvPr/>
        </p:nvSpPr>
        <p:spPr>
          <a:xfrm>
            <a:off x="1550222" y="54998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4" name="모서리가 둥근 직사각형 1533"/>
          <p:cNvSpPr/>
          <p:nvPr/>
        </p:nvSpPr>
        <p:spPr>
          <a:xfrm>
            <a:off x="1708446" y="55002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5" name="모서리가 둥근 직사각형 1534"/>
          <p:cNvSpPr/>
          <p:nvPr/>
        </p:nvSpPr>
        <p:spPr>
          <a:xfrm>
            <a:off x="1550222" y="56870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6" name="모서리가 둥근 직사각형 1535"/>
          <p:cNvSpPr/>
          <p:nvPr/>
        </p:nvSpPr>
        <p:spPr>
          <a:xfrm>
            <a:off x="1708446" y="5687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7" name="모서리가 둥근 직사각형 1536"/>
          <p:cNvSpPr/>
          <p:nvPr/>
        </p:nvSpPr>
        <p:spPr>
          <a:xfrm>
            <a:off x="1391104" y="58755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8" name="모서리가 둥근 직사각형 1537"/>
          <p:cNvSpPr/>
          <p:nvPr/>
        </p:nvSpPr>
        <p:spPr>
          <a:xfrm>
            <a:off x="1550222" y="5874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9" name="모서리가 둥근 직사각형 1538"/>
          <p:cNvSpPr/>
          <p:nvPr/>
        </p:nvSpPr>
        <p:spPr>
          <a:xfrm>
            <a:off x="1708446" y="5874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0" name="모서리가 둥근 직사각형 1539"/>
          <p:cNvSpPr/>
          <p:nvPr/>
        </p:nvSpPr>
        <p:spPr>
          <a:xfrm>
            <a:off x="1550720" y="60616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1" name="모서리가 둥근 직사각형 1540"/>
          <p:cNvSpPr/>
          <p:nvPr/>
        </p:nvSpPr>
        <p:spPr>
          <a:xfrm>
            <a:off x="1708944" y="60620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2" name="모서리가 둥근 직사각형 1541"/>
          <p:cNvSpPr/>
          <p:nvPr/>
        </p:nvSpPr>
        <p:spPr>
          <a:xfrm>
            <a:off x="1550720" y="62469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모서리가 둥근 직사각형 1542"/>
          <p:cNvSpPr/>
          <p:nvPr/>
        </p:nvSpPr>
        <p:spPr>
          <a:xfrm>
            <a:off x="1708944" y="62473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44" name="그룹 1543"/>
          <p:cNvGrpSpPr/>
          <p:nvPr/>
        </p:nvGrpSpPr>
        <p:grpSpPr>
          <a:xfrm>
            <a:off x="853749" y="4199141"/>
            <a:ext cx="811138" cy="2254195"/>
            <a:chOff x="1126923" y="3996969"/>
            <a:chExt cx="811138" cy="2310636"/>
          </a:xfrm>
        </p:grpSpPr>
        <p:cxnSp>
          <p:nvCxnSpPr>
            <p:cNvPr id="1545" name="직선 연결선 1544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6" name="직선 연결선 1545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7" name="직선 연결선 1546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8" name="직선 연결선 1547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9" name="직선 연결선 1548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0" name="직선 연결선 1549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51" name="그룹 1550"/>
          <p:cNvGrpSpPr/>
          <p:nvPr/>
        </p:nvGrpSpPr>
        <p:grpSpPr>
          <a:xfrm>
            <a:off x="704528" y="4199141"/>
            <a:ext cx="1120378" cy="298574"/>
            <a:chOff x="973510" y="3996969"/>
            <a:chExt cx="1119450" cy="298574"/>
          </a:xfrm>
        </p:grpSpPr>
        <p:cxnSp>
          <p:nvCxnSpPr>
            <p:cNvPr id="1552" name="직선 연결선 1551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직선 연결선 1552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직선 연결선 1553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55" name="모서리가 둥근 직사각형 1554"/>
          <p:cNvSpPr/>
          <p:nvPr/>
        </p:nvSpPr>
        <p:spPr>
          <a:xfrm>
            <a:off x="706686" y="3941966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6" name="TextBox 1555"/>
          <p:cNvSpPr txBox="1"/>
          <p:nvPr/>
        </p:nvSpPr>
        <p:spPr>
          <a:xfrm>
            <a:off x="1602532" y="4063220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557" name="TextBox 1556"/>
          <p:cNvSpPr txBox="1"/>
          <p:nvPr/>
        </p:nvSpPr>
        <p:spPr>
          <a:xfrm>
            <a:off x="1456487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558" name="TextBox 1557"/>
          <p:cNvSpPr txBox="1"/>
          <p:nvPr/>
        </p:nvSpPr>
        <p:spPr>
          <a:xfrm>
            <a:off x="1288088" y="406653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559" name="TextBox 1558"/>
          <p:cNvSpPr txBox="1"/>
          <p:nvPr/>
        </p:nvSpPr>
        <p:spPr>
          <a:xfrm>
            <a:off x="1135559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560" name="TextBox 1559"/>
          <p:cNvSpPr txBox="1"/>
          <p:nvPr/>
        </p:nvSpPr>
        <p:spPr>
          <a:xfrm>
            <a:off x="974656" y="4066395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563" name="TextBox 1562"/>
          <p:cNvSpPr txBox="1"/>
          <p:nvPr/>
        </p:nvSpPr>
        <p:spPr>
          <a:xfrm>
            <a:off x="769271" y="3914106"/>
            <a:ext cx="10160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F7ABE4A-5E90-B759-7E29-57CF5900E43E}"/>
              </a:ext>
            </a:extLst>
          </p:cNvPr>
          <p:cNvGrpSpPr/>
          <p:nvPr/>
        </p:nvGrpSpPr>
        <p:grpSpPr>
          <a:xfrm>
            <a:off x="4162280" y="434700"/>
            <a:ext cx="565725" cy="3080584"/>
            <a:chOff x="3972443" y="493712"/>
            <a:chExt cx="565725" cy="3080584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8B5255B2-35CE-906E-D912-2FD3FD997A21}"/>
                </a:ext>
              </a:extLst>
            </p:cNvPr>
            <p:cNvGrpSpPr/>
            <p:nvPr/>
          </p:nvGrpSpPr>
          <p:grpSpPr>
            <a:xfrm>
              <a:off x="3972443" y="493712"/>
              <a:ext cx="565725" cy="3080584"/>
              <a:chOff x="3998133" y="3395237"/>
              <a:chExt cx="565725" cy="3080584"/>
            </a:xfrm>
          </p:grpSpPr>
          <p:sp>
            <p:nvSpPr>
              <p:cNvPr id="9" name="모서리가 둥근 직사각형 797">
                <a:extLst>
                  <a:ext uri="{FF2B5EF4-FFF2-40B4-BE49-F238E27FC236}">
                    <a16:creationId xmlns:a16="http://schemas.microsoft.com/office/drawing/2014/main" id="{0312951C-7DE2-ED94-F192-1145A6B4AC09}"/>
                  </a:ext>
                </a:extLst>
              </p:cNvPr>
              <p:cNvSpPr/>
              <p:nvPr/>
            </p:nvSpPr>
            <p:spPr>
              <a:xfrm>
                <a:off x="4040209" y="3403403"/>
                <a:ext cx="469121" cy="3070408"/>
              </a:xfrm>
              <a:prstGeom prst="roundRect">
                <a:avLst>
                  <a:gd name="adj" fmla="val 9170"/>
                </a:avLst>
              </a:prstGeom>
              <a:ln w="12700"/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0" name="직선 연결선 9">
                <a:extLst>
                  <a:ext uri="{FF2B5EF4-FFF2-40B4-BE49-F238E27FC236}">
                    <a16:creationId xmlns:a16="http://schemas.microsoft.com/office/drawing/2014/main" id="{7D713D8B-76B7-AB58-3B14-05A53A12DEE7}"/>
                  </a:ext>
                </a:extLst>
              </p:cNvPr>
              <p:cNvCxnSpPr/>
              <p:nvPr/>
            </p:nvCxnSpPr>
            <p:spPr>
              <a:xfrm>
                <a:off x="4043295" y="3631184"/>
                <a:ext cx="46592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81530938-5131-DEDE-9270-90B76AB91E5E}"/>
                  </a:ext>
                </a:extLst>
              </p:cNvPr>
              <p:cNvSpPr txBox="1"/>
              <p:nvPr/>
            </p:nvSpPr>
            <p:spPr>
              <a:xfrm>
                <a:off x="3998133" y="3395237"/>
                <a:ext cx="56572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  <a:r>
                  <a:rPr lang="ko-KR" altLang="en-US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번</a:t>
                </a:r>
              </a:p>
            </p:txBody>
          </p:sp>
          <p:cxnSp>
            <p:nvCxnSpPr>
              <p:cNvPr id="12" name="직선 연결선 11">
                <a:extLst>
                  <a:ext uri="{FF2B5EF4-FFF2-40B4-BE49-F238E27FC236}">
                    <a16:creationId xmlns:a16="http://schemas.microsoft.com/office/drawing/2014/main" id="{7D1B5B53-7AF3-2D85-49ED-487A6892A1DA}"/>
                  </a:ext>
                </a:extLst>
              </p:cNvPr>
              <p:cNvCxnSpPr/>
              <p:nvPr/>
            </p:nvCxnSpPr>
            <p:spPr>
              <a:xfrm>
                <a:off x="4040209" y="3833050"/>
                <a:ext cx="46900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19A17B52-F73F-6FDC-BA51-78364CEE6D12}"/>
                  </a:ext>
                </a:extLst>
              </p:cNvPr>
              <p:cNvGrpSpPr/>
              <p:nvPr/>
            </p:nvGrpSpPr>
            <p:grpSpPr>
              <a:xfrm>
                <a:off x="4077041" y="3880793"/>
                <a:ext cx="387076" cy="2484556"/>
                <a:chOff x="3621626" y="3680748"/>
                <a:chExt cx="387076" cy="2484556"/>
              </a:xfrm>
            </p:grpSpPr>
            <p:sp>
              <p:nvSpPr>
                <p:cNvPr id="16" name="모서리가 둥근 직사각형 804">
                  <a:extLst>
                    <a:ext uri="{FF2B5EF4-FFF2-40B4-BE49-F238E27FC236}">
                      <a16:creationId xmlns:a16="http://schemas.microsoft.com/office/drawing/2014/main" id="{F8B66B48-8310-D0D5-E0A5-E43A5BAC989C}"/>
                    </a:ext>
                  </a:extLst>
                </p:cNvPr>
                <p:cNvSpPr/>
                <p:nvPr/>
              </p:nvSpPr>
              <p:spPr>
                <a:xfrm>
                  <a:off x="3788042" y="3682113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sp>
              <p:nvSpPr>
                <p:cNvPr id="17" name="모서리가 둥근 직사각형 805">
                  <a:extLst>
                    <a:ext uri="{FF2B5EF4-FFF2-40B4-BE49-F238E27FC236}">
                      <a16:creationId xmlns:a16="http://schemas.microsoft.com/office/drawing/2014/main" id="{FD562C22-D4E8-B88F-10D5-263B87DC6B08}"/>
                    </a:ext>
                  </a:extLst>
                </p:cNvPr>
                <p:cNvSpPr/>
                <p:nvPr/>
              </p:nvSpPr>
              <p:spPr>
                <a:xfrm>
                  <a:off x="3945202" y="3680748"/>
                  <a:ext cx="59531" cy="97408"/>
                </a:xfrm>
                <a:prstGeom prst="roundRect">
                  <a:avLst>
                    <a:gd name="adj" fmla="val 48667"/>
                  </a:avLst>
                </a:prstGeom>
                <a:noFill/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altLang="ko-KR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rPr>
                    <a:t>0</a:t>
                  </a:r>
                  <a:endParaRPr lang="ko-KR" altLang="en-US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endParaRPr>
                </a:p>
              </p:txBody>
            </p:sp>
            <p:grpSp>
              <p:nvGrpSpPr>
                <p:cNvPr id="18" name="그룹 17">
                  <a:extLst>
                    <a:ext uri="{FF2B5EF4-FFF2-40B4-BE49-F238E27FC236}">
                      <a16:creationId xmlns:a16="http://schemas.microsoft.com/office/drawing/2014/main" id="{1601C818-3ADC-4863-F158-9A46C00984C6}"/>
                    </a:ext>
                  </a:extLst>
                </p:cNvPr>
                <p:cNvGrpSpPr/>
                <p:nvPr/>
              </p:nvGrpSpPr>
              <p:grpSpPr>
                <a:xfrm>
                  <a:off x="3625818" y="394360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51" name="모서리가 둥근 직사각형 839">
                    <a:extLst>
                      <a:ext uri="{FF2B5EF4-FFF2-40B4-BE49-F238E27FC236}">
                        <a16:creationId xmlns:a16="http://schemas.microsoft.com/office/drawing/2014/main" id="{297872DA-310E-BB92-652E-3B4C29E345A2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2" name="모서리가 둥근 직사각형 840">
                    <a:extLst>
                      <a:ext uri="{FF2B5EF4-FFF2-40B4-BE49-F238E27FC236}">
                        <a16:creationId xmlns:a16="http://schemas.microsoft.com/office/drawing/2014/main" id="{592BC5A0-343E-676D-B12C-EBF87907E175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3" name="모서리가 둥근 직사각형 841">
                    <a:extLst>
                      <a:ext uri="{FF2B5EF4-FFF2-40B4-BE49-F238E27FC236}">
                        <a16:creationId xmlns:a16="http://schemas.microsoft.com/office/drawing/2014/main" id="{131FF615-FD7A-5B23-8347-B465C2158ED4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1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19" name="그룹 18">
                  <a:extLst>
                    <a:ext uri="{FF2B5EF4-FFF2-40B4-BE49-F238E27FC236}">
                      <a16:creationId xmlns:a16="http://schemas.microsoft.com/office/drawing/2014/main" id="{0E3A8CE8-501C-1811-858C-9381BC4FD4CC}"/>
                    </a:ext>
                  </a:extLst>
                </p:cNvPr>
                <p:cNvGrpSpPr/>
                <p:nvPr/>
              </p:nvGrpSpPr>
              <p:grpSpPr>
                <a:xfrm>
                  <a:off x="3630085" y="420623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8" name="모서리가 둥근 직사각형 836">
                    <a:extLst>
                      <a:ext uri="{FF2B5EF4-FFF2-40B4-BE49-F238E27FC236}">
                        <a16:creationId xmlns:a16="http://schemas.microsoft.com/office/drawing/2014/main" id="{C6870C42-DF55-1EE1-2D04-F0553568417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9" name="모서리가 둥근 직사각형 837">
                    <a:extLst>
                      <a:ext uri="{FF2B5EF4-FFF2-40B4-BE49-F238E27FC236}">
                        <a16:creationId xmlns:a16="http://schemas.microsoft.com/office/drawing/2014/main" id="{F719F7AA-8973-3419-2F64-AE42257BEF12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50" name="모서리가 둥근 직사각형 838">
                    <a:extLst>
                      <a:ext uri="{FF2B5EF4-FFF2-40B4-BE49-F238E27FC236}">
                        <a16:creationId xmlns:a16="http://schemas.microsoft.com/office/drawing/2014/main" id="{7535AD33-E746-7CE4-6846-58CB6ADC4CFB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2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0" name="그룹 19">
                  <a:extLst>
                    <a:ext uri="{FF2B5EF4-FFF2-40B4-BE49-F238E27FC236}">
                      <a16:creationId xmlns:a16="http://schemas.microsoft.com/office/drawing/2014/main" id="{AEBF3880-5016-3373-5942-8C2FC8991484}"/>
                    </a:ext>
                  </a:extLst>
                </p:cNvPr>
                <p:cNvGrpSpPr/>
                <p:nvPr/>
              </p:nvGrpSpPr>
              <p:grpSpPr>
                <a:xfrm>
                  <a:off x="3621626" y="4471023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5" name="모서리가 둥근 직사각형 833">
                    <a:extLst>
                      <a:ext uri="{FF2B5EF4-FFF2-40B4-BE49-F238E27FC236}">
                        <a16:creationId xmlns:a16="http://schemas.microsoft.com/office/drawing/2014/main" id="{6F13E3D8-9BBC-9020-35B0-78C10950C580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6" name="모서리가 둥근 직사각형 834">
                    <a:extLst>
                      <a:ext uri="{FF2B5EF4-FFF2-40B4-BE49-F238E27FC236}">
                        <a16:creationId xmlns:a16="http://schemas.microsoft.com/office/drawing/2014/main" id="{FB88D9A2-D41E-B881-9FD6-C47F585AE8B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7" name="모서리가 둥근 직사각형 835">
                    <a:extLst>
                      <a:ext uri="{FF2B5EF4-FFF2-40B4-BE49-F238E27FC236}">
                        <a16:creationId xmlns:a16="http://schemas.microsoft.com/office/drawing/2014/main" id="{8847880E-6133-D009-C1EB-A12FB155DF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3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1" name="그룹 20">
                  <a:extLst>
                    <a:ext uri="{FF2B5EF4-FFF2-40B4-BE49-F238E27FC236}">
                      <a16:creationId xmlns:a16="http://schemas.microsoft.com/office/drawing/2014/main" id="{FBE78C2A-1E40-4877-CE29-490F62912ABD}"/>
                    </a:ext>
                  </a:extLst>
                </p:cNvPr>
                <p:cNvGrpSpPr/>
                <p:nvPr/>
              </p:nvGrpSpPr>
              <p:grpSpPr>
                <a:xfrm>
                  <a:off x="3625818" y="473568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42" name="모서리가 둥근 직사각형 830">
                    <a:extLst>
                      <a:ext uri="{FF2B5EF4-FFF2-40B4-BE49-F238E27FC236}">
                        <a16:creationId xmlns:a16="http://schemas.microsoft.com/office/drawing/2014/main" id="{5EEA0FBE-C153-6109-5783-C95C013919DA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3" name="모서리가 둥근 직사각형 831">
                    <a:extLst>
                      <a:ext uri="{FF2B5EF4-FFF2-40B4-BE49-F238E27FC236}">
                        <a16:creationId xmlns:a16="http://schemas.microsoft.com/office/drawing/2014/main" id="{BAEA8884-9D3A-9079-EC4E-F2EE2ABF8416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4" name="모서리가 둥근 직사각형 832">
                    <a:extLst>
                      <a:ext uri="{FF2B5EF4-FFF2-40B4-BE49-F238E27FC236}">
                        <a16:creationId xmlns:a16="http://schemas.microsoft.com/office/drawing/2014/main" id="{B68EDE0F-C6E0-E2A5-492D-043561B7F616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4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2" name="그룹 21">
                  <a:extLst>
                    <a:ext uri="{FF2B5EF4-FFF2-40B4-BE49-F238E27FC236}">
                      <a16:creationId xmlns:a16="http://schemas.microsoft.com/office/drawing/2014/main" id="{EDA4D07A-9DCF-DD19-A177-B73D57B231E0}"/>
                    </a:ext>
                  </a:extLst>
                </p:cNvPr>
                <p:cNvGrpSpPr/>
                <p:nvPr/>
              </p:nvGrpSpPr>
              <p:grpSpPr>
                <a:xfrm>
                  <a:off x="3627976" y="5004671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9" name="모서리가 둥근 직사각형 827">
                    <a:extLst>
                      <a:ext uri="{FF2B5EF4-FFF2-40B4-BE49-F238E27FC236}">
                        <a16:creationId xmlns:a16="http://schemas.microsoft.com/office/drawing/2014/main" id="{272632D5-8324-6560-2A21-1DD5F4D6399E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0" name="모서리가 둥근 직사각형 828">
                    <a:extLst>
                      <a:ext uri="{FF2B5EF4-FFF2-40B4-BE49-F238E27FC236}">
                        <a16:creationId xmlns:a16="http://schemas.microsoft.com/office/drawing/2014/main" id="{463623DE-7FF0-3BCF-74F0-F80D45BCBC9D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41" name="모서리가 둥근 직사각형 829">
                    <a:extLst>
                      <a:ext uri="{FF2B5EF4-FFF2-40B4-BE49-F238E27FC236}">
                        <a16:creationId xmlns:a16="http://schemas.microsoft.com/office/drawing/2014/main" id="{F44AEC35-14AC-9CA1-EF84-B88747BB9DBD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5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3" name="그룹 22">
                  <a:extLst>
                    <a:ext uri="{FF2B5EF4-FFF2-40B4-BE49-F238E27FC236}">
                      <a16:creationId xmlns:a16="http://schemas.microsoft.com/office/drawing/2014/main" id="{2CE4D854-60D6-4575-5366-C27F88A57584}"/>
                    </a:ext>
                  </a:extLst>
                </p:cNvPr>
                <p:cNvGrpSpPr/>
                <p:nvPr/>
              </p:nvGrpSpPr>
              <p:grpSpPr>
                <a:xfrm>
                  <a:off x="3627976" y="527025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6" name="모서리가 둥근 직사각형 824">
                    <a:extLst>
                      <a:ext uri="{FF2B5EF4-FFF2-40B4-BE49-F238E27FC236}">
                        <a16:creationId xmlns:a16="http://schemas.microsoft.com/office/drawing/2014/main" id="{2612AA66-86F3-E5F5-33ED-3112DAE96ADD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7" name="모서리가 둥근 직사각형 825">
                    <a:extLst>
                      <a:ext uri="{FF2B5EF4-FFF2-40B4-BE49-F238E27FC236}">
                        <a16:creationId xmlns:a16="http://schemas.microsoft.com/office/drawing/2014/main" id="{4F7D1F46-0402-4DCE-40C2-10C58F9493FE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8" name="모서리가 둥근 직사각형 826">
                    <a:extLst>
                      <a:ext uri="{FF2B5EF4-FFF2-40B4-BE49-F238E27FC236}">
                        <a16:creationId xmlns:a16="http://schemas.microsoft.com/office/drawing/2014/main" id="{A8A88543-FA90-025F-B816-1883126C2FFC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6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4" name="그룹 23">
                  <a:extLst>
                    <a:ext uri="{FF2B5EF4-FFF2-40B4-BE49-F238E27FC236}">
                      <a16:creationId xmlns:a16="http://schemas.microsoft.com/office/drawing/2014/main" id="{D81F09A7-6184-D0AD-01DA-A659F6E01F52}"/>
                    </a:ext>
                  </a:extLst>
                </p:cNvPr>
                <p:cNvGrpSpPr/>
                <p:nvPr/>
              </p:nvGrpSpPr>
              <p:grpSpPr>
                <a:xfrm>
                  <a:off x="3625818" y="5534127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3" name="모서리가 둥근 직사각형 821">
                    <a:extLst>
                      <a:ext uri="{FF2B5EF4-FFF2-40B4-BE49-F238E27FC236}">
                        <a16:creationId xmlns:a16="http://schemas.microsoft.com/office/drawing/2014/main" id="{F2E52D32-4429-45D6-4922-57F028F61C53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4" name="모서리가 둥근 직사각형 822">
                    <a:extLst>
                      <a:ext uri="{FF2B5EF4-FFF2-40B4-BE49-F238E27FC236}">
                        <a16:creationId xmlns:a16="http://schemas.microsoft.com/office/drawing/2014/main" id="{FB2A6590-F549-F548-B20E-68EB08C0EE77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5" name="모서리가 둥근 직사각형 823">
                    <a:extLst>
                      <a:ext uri="{FF2B5EF4-FFF2-40B4-BE49-F238E27FC236}">
                        <a16:creationId xmlns:a16="http://schemas.microsoft.com/office/drawing/2014/main" id="{4D906C71-066A-40A0-97C1-04CA328FC700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7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5" name="그룹 24">
                  <a:extLst>
                    <a:ext uri="{FF2B5EF4-FFF2-40B4-BE49-F238E27FC236}">
                      <a16:creationId xmlns:a16="http://schemas.microsoft.com/office/drawing/2014/main" id="{8AFDC215-5ACE-17A8-57C1-B345397CE121}"/>
                    </a:ext>
                  </a:extLst>
                </p:cNvPr>
                <p:cNvGrpSpPr/>
                <p:nvPr/>
              </p:nvGrpSpPr>
              <p:grpSpPr>
                <a:xfrm>
                  <a:off x="3625818" y="5796759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30" name="모서리가 둥근 직사각형 818">
                    <a:extLst>
                      <a:ext uri="{FF2B5EF4-FFF2-40B4-BE49-F238E27FC236}">
                        <a16:creationId xmlns:a16="http://schemas.microsoft.com/office/drawing/2014/main" id="{F7311C88-A379-8327-304A-50B78435572C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1" name="모서리가 둥근 직사각형 819">
                    <a:extLst>
                      <a:ext uri="{FF2B5EF4-FFF2-40B4-BE49-F238E27FC236}">
                        <a16:creationId xmlns:a16="http://schemas.microsoft.com/office/drawing/2014/main" id="{F890608D-6A22-9010-1243-567CA66F65A0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32" name="모서리가 둥근 직사각형 820">
                    <a:extLst>
                      <a:ext uri="{FF2B5EF4-FFF2-40B4-BE49-F238E27FC236}">
                        <a16:creationId xmlns:a16="http://schemas.microsoft.com/office/drawing/2014/main" id="{F7B01A86-2587-EB9D-C5C4-6662CED6C3A8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8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  <p:grpSp>
              <p:nvGrpSpPr>
                <p:cNvPr id="26" name="그룹 25">
                  <a:extLst>
                    <a:ext uri="{FF2B5EF4-FFF2-40B4-BE49-F238E27FC236}">
                      <a16:creationId xmlns:a16="http://schemas.microsoft.com/office/drawing/2014/main" id="{558CBD01-BE70-CB1B-AF35-6EE75E09DA22}"/>
                    </a:ext>
                  </a:extLst>
                </p:cNvPr>
                <p:cNvGrpSpPr/>
                <p:nvPr/>
              </p:nvGrpSpPr>
              <p:grpSpPr>
                <a:xfrm>
                  <a:off x="3621773" y="6065512"/>
                  <a:ext cx="378617" cy="99792"/>
                  <a:chOff x="3538538" y="1078927"/>
                  <a:chExt cx="378617" cy="99792"/>
                </a:xfrm>
              </p:grpSpPr>
              <p:sp>
                <p:nvSpPr>
                  <p:cNvPr id="27" name="모서리가 둥근 직사각형 815">
                    <a:extLst>
                      <a:ext uri="{FF2B5EF4-FFF2-40B4-BE49-F238E27FC236}">
                        <a16:creationId xmlns:a16="http://schemas.microsoft.com/office/drawing/2014/main" id="{4014CE1D-4923-86FC-34D7-0F272FBD7F71}"/>
                      </a:ext>
                    </a:extLst>
                  </p:cNvPr>
                  <p:cNvSpPr/>
                  <p:nvPr/>
                </p:nvSpPr>
                <p:spPr>
                  <a:xfrm>
                    <a:off x="3538538" y="1081311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8" name="모서리가 둥근 직사각형 816">
                    <a:extLst>
                      <a:ext uri="{FF2B5EF4-FFF2-40B4-BE49-F238E27FC236}">
                        <a16:creationId xmlns:a16="http://schemas.microsoft.com/office/drawing/2014/main" id="{9BB3CCF6-51EF-AD8E-2103-CBEDDE8493AA}"/>
                      </a:ext>
                    </a:extLst>
                  </p:cNvPr>
                  <p:cNvSpPr/>
                  <p:nvPr/>
                </p:nvSpPr>
                <p:spPr>
                  <a:xfrm>
                    <a:off x="3700464" y="1080292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  <p:sp>
                <p:nvSpPr>
                  <p:cNvPr id="29" name="모서리가 둥근 직사각형 817">
                    <a:extLst>
                      <a:ext uri="{FF2B5EF4-FFF2-40B4-BE49-F238E27FC236}">
                        <a16:creationId xmlns:a16="http://schemas.microsoft.com/office/drawing/2014/main" id="{8EC5655E-B9DF-E897-C2E9-B69F6F7398D5}"/>
                      </a:ext>
                    </a:extLst>
                  </p:cNvPr>
                  <p:cNvSpPr/>
                  <p:nvPr/>
                </p:nvSpPr>
                <p:spPr>
                  <a:xfrm>
                    <a:off x="3857624" y="1078927"/>
                    <a:ext cx="59531" cy="97408"/>
                  </a:xfrm>
                  <a:prstGeom prst="roundRect">
                    <a:avLst>
                      <a:gd name="adj" fmla="val 48667"/>
                    </a:avLst>
                  </a:prstGeom>
                  <a:noFill/>
                  <a:ln w="3175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r>
                      <a:rPr lang="en-US" altLang="ko-KR" sz="500" dirty="0">
                        <a:solidFill>
                          <a:srgbClr val="FF0000"/>
                        </a:solidFill>
                        <a:latin typeface="나눔고딕" panose="020D0604000000000000" pitchFamily="50" charset="-127"/>
                        <a:ea typeface="나눔고딕" panose="020D0604000000000000" pitchFamily="50" charset="-127"/>
                      </a:rPr>
                      <a:t>9</a:t>
                    </a:r>
                    <a:endParaRPr lang="ko-KR" altLang="en-US" sz="500" dirty="0">
                      <a:solidFill>
                        <a:srgbClr val="FF0000"/>
                      </a:solidFill>
                      <a:latin typeface="나눔고딕" panose="020D0604000000000000" pitchFamily="50" charset="-127"/>
                      <a:ea typeface="나눔고딕" panose="020D0604000000000000" pitchFamily="50" charset="-127"/>
                    </a:endParaRPr>
                  </a:p>
                </p:txBody>
              </p:sp>
            </p:grpSp>
          </p:grpSp>
          <p:cxnSp>
            <p:nvCxnSpPr>
              <p:cNvPr id="14" name="직선 연결선 13">
                <a:extLst>
                  <a:ext uri="{FF2B5EF4-FFF2-40B4-BE49-F238E27FC236}">
                    <a16:creationId xmlns:a16="http://schemas.microsoft.com/office/drawing/2014/main" id="{2314CB3C-187D-98DB-D758-E08D7108F9BF}"/>
                  </a:ext>
                </a:extLst>
              </p:cNvPr>
              <p:cNvCxnSpPr/>
              <p:nvPr/>
            </p:nvCxnSpPr>
            <p:spPr>
              <a:xfrm>
                <a:off x="4200569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직선 연결선 14">
                <a:extLst>
                  <a:ext uri="{FF2B5EF4-FFF2-40B4-BE49-F238E27FC236}">
                    <a16:creationId xmlns:a16="http://schemas.microsoft.com/office/drawing/2014/main" id="{7A4AE149-7030-80B7-A5EB-FC9C41567E60}"/>
                  </a:ext>
                </a:extLst>
              </p:cNvPr>
              <p:cNvCxnSpPr/>
              <p:nvPr/>
            </p:nvCxnSpPr>
            <p:spPr>
              <a:xfrm>
                <a:off x="4352998" y="3640538"/>
                <a:ext cx="0" cy="2835283"/>
              </a:xfrm>
              <a:prstGeom prst="line">
                <a:avLst/>
              </a:prstGeom>
              <a:ln w="3175"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4FC9B6E7-F0F4-C705-3806-A020A9699AC5}"/>
                </a:ext>
              </a:extLst>
            </p:cNvPr>
            <p:cNvGrpSpPr/>
            <p:nvPr/>
          </p:nvGrpSpPr>
          <p:grpSpPr>
            <a:xfrm>
              <a:off x="4013920" y="706806"/>
              <a:ext cx="486610" cy="231033"/>
              <a:chOff x="3327339" y="3618894"/>
              <a:chExt cx="486610" cy="231033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C739B78F-C5E4-1B65-78BC-F10674482540}"/>
                  </a:ext>
                </a:extLst>
              </p:cNvPr>
              <p:cNvSpPr txBox="1"/>
              <p:nvPr/>
            </p:nvSpPr>
            <p:spPr>
              <a:xfrm>
                <a:off x="3327339" y="3626789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85597F4-E90D-25DD-6B11-97EF127BB467}"/>
                  </a:ext>
                </a:extLst>
              </p:cNvPr>
              <p:cNvSpPr txBox="1"/>
              <p:nvPr/>
            </p:nvSpPr>
            <p:spPr>
              <a:xfrm>
                <a:off x="3487054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B412CBA-22A4-7067-D46F-33B4C17E0734}"/>
                  </a:ext>
                </a:extLst>
              </p:cNvPr>
              <p:cNvSpPr txBox="1"/>
              <p:nvPr/>
            </p:nvSpPr>
            <p:spPr>
              <a:xfrm>
                <a:off x="3640771" y="3618894"/>
                <a:ext cx="173178" cy="22313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ko-KR" altLang="en-US" sz="85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aphicFrame>
        <p:nvGraphicFramePr>
          <p:cNvPr id="476" name="표 475">
            <a:extLst>
              <a:ext uri="{FF2B5EF4-FFF2-40B4-BE49-F238E27FC236}">
                <a16:creationId xmlns:a16="http://schemas.microsoft.com/office/drawing/2014/main" id="{2F78EFAC-26EC-7A63-ABB6-AA4C2F168C05}"/>
              </a:ext>
            </a:extLst>
          </p:cNvPr>
          <p:cNvGraphicFramePr>
            <a:graphicFrameLocks noGrp="1"/>
          </p:cNvGraphicFramePr>
          <p:nvPr/>
        </p:nvGraphicFramePr>
        <p:xfrm>
          <a:off x="2301061" y="456559"/>
          <a:ext cx="1169498" cy="2549238"/>
        </p:xfrm>
        <a:graphic>
          <a:graphicData uri="http://schemas.openxmlformats.org/drawingml/2006/table">
            <a:tbl>
              <a:tblPr/>
              <a:tblGrid>
                <a:gridCol w="3054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942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문번</a:t>
                      </a: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8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답      란</a:t>
                      </a: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3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4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5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6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7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416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8</a:t>
                      </a:r>
                      <a:endParaRPr lang="ko-KR" altLang="en-US" sz="900" b="1" dirty="0">
                        <a:latin typeface="나눔바른고딕" panose="020B0603020101020101" pitchFamily="50" charset="-127"/>
                        <a:ea typeface="나눔고딕" panose="020D0604000000000000" pitchFamily="50" charset="-127"/>
                      </a:endParaRPr>
                    </a:p>
                  </a:txBody>
                  <a:tcPr marL="45720" marR="45720">
                    <a:lnL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>
                    <a:lnL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385D8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pSp>
        <p:nvGrpSpPr>
          <p:cNvPr id="477" name="그룹 476">
            <a:extLst>
              <a:ext uri="{FF2B5EF4-FFF2-40B4-BE49-F238E27FC236}">
                <a16:creationId xmlns:a16="http://schemas.microsoft.com/office/drawing/2014/main" id="{3FDA973C-04F9-B506-4B5D-CD8F8C786353}"/>
              </a:ext>
            </a:extLst>
          </p:cNvPr>
          <p:cNvGrpSpPr/>
          <p:nvPr/>
        </p:nvGrpSpPr>
        <p:grpSpPr>
          <a:xfrm>
            <a:off x="2669979" y="818829"/>
            <a:ext cx="696763" cy="100804"/>
            <a:chOff x="3538538" y="1077915"/>
            <a:chExt cx="696763" cy="100804"/>
          </a:xfrm>
        </p:grpSpPr>
        <p:sp>
          <p:nvSpPr>
            <p:cNvPr id="478" name="모서리가 둥근 직사각형 1112">
              <a:extLst>
                <a:ext uri="{FF2B5EF4-FFF2-40B4-BE49-F238E27FC236}">
                  <a16:creationId xmlns:a16="http://schemas.microsoft.com/office/drawing/2014/main" id="{31607CC3-59A8-B5FC-86D4-B1157E70CC7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" name="모서리가 둥근 직사각형 1113">
              <a:extLst>
                <a:ext uri="{FF2B5EF4-FFF2-40B4-BE49-F238E27FC236}">
                  <a16:creationId xmlns:a16="http://schemas.microsoft.com/office/drawing/2014/main" id="{4FCF36D0-5939-BD2B-054C-3504BEFC4700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" name="모서리가 둥근 직사각형 1114">
              <a:extLst>
                <a:ext uri="{FF2B5EF4-FFF2-40B4-BE49-F238E27FC236}">
                  <a16:creationId xmlns:a16="http://schemas.microsoft.com/office/drawing/2014/main" id="{46B4E77F-BB14-AB17-60E0-7C8A6B004C8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" name="모서리가 둥근 직사각형 1115">
              <a:extLst>
                <a:ext uri="{FF2B5EF4-FFF2-40B4-BE49-F238E27FC236}">
                  <a16:creationId xmlns:a16="http://schemas.microsoft.com/office/drawing/2014/main" id="{A4D2E110-7FE8-7988-040C-7412E7D5F7D7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" name="모서리가 둥근 직사각형 1116">
              <a:extLst>
                <a:ext uri="{FF2B5EF4-FFF2-40B4-BE49-F238E27FC236}">
                  <a16:creationId xmlns:a16="http://schemas.microsoft.com/office/drawing/2014/main" id="{44274822-4C8E-98D2-E93F-6C0F878269A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" name="그룹 482">
            <a:extLst>
              <a:ext uri="{FF2B5EF4-FFF2-40B4-BE49-F238E27FC236}">
                <a16:creationId xmlns:a16="http://schemas.microsoft.com/office/drawing/2014/main" id="{03E1170B-8B2F-B847-F69D-E6B0EF73814C}"/>
              </a:ext>
            </a:extLst>
          </p:cNvPr>
          <p:cNvGrpSpPr/>
          <p:nvPr/>
        </p:nvGrpSpPr>
        <p:grpSpPr>
          <a:xfrm>
            <a:off x="2669369" y="1108049"/>
            <a:ext cx="696763" cy="100804"/>
            <a:chOff x="3538538" y="1077915"/>
            <a:chExt cx="696763" cy="100804"/>
          </a:xfrm>
        </p:grpSpPr>
        <p:sp>
          <p:nvSpPr>
            <p:cNvPr id="484" name="모서리가 둥근 직사각형 1107">
              <a:extLst>
                <a:ext uri="{FF2B5EF4-FFF2-40B4-BE49-F238E27FC236}">
                  <a16:creationId xmlns:a16="http://schemas.microsoft.com/office/drawing/2014/main" id="{C3766F30-7B2A-30BB-43FD-1A5FD55A3B7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" name="모서리가 둥근 직사각형 1108">
              <a:extLst>
                <a:ext uri="{FF2B5EF4-FFF2-40B4-BE49-F238E27FC236}">
                  <a16:creationId xmlns:a16="http://schemas.microsoft.com/office/drawing/2014/main" id="{3B8BC825-58B9-7884-038A-6411AE795344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" name="모서리가 둥근 직사각형 1109">
              <a:extLst>
                <a:ext uri="{FF2B5EF4-FFF2-40B4-BE49-F238E27FC236}">
                  <a16:creationId xmlns:a16="http://schemas.microsoft.com/office/drawing/2014/main" id="{1D10160B-9778-E9E9-05C3-6CD9F5B4A47F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" name="모서리가 둥근 직사각형 1110">
              <a:extLst>
                <a:ext uri="{FF2B5EF4-FFF2-40B4-BE49-F238E27FC236}">
                  <a16:creationId xmlns:a16="http://schemas.microsoft.com/office/drawing/2014/main" id="{8AACD1C6-9BA1-F945-2C1F-D045C004230A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" name="모서리가 둥근 직사각형 1111">
              <a:extLst>
                <a:ext uri="{FF2B5EF4-FFF2-40B4-BE49-F238E27FC236}">
                  <a16:creationId xmlns:a16="http://schemas.microsoft.com/office/drawing/2014/main" id="{D109C0C0-F985-0537-25ED-875685A95CC1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9" name="그룹 488">
            <a:extLst>
              <a:ext uri="{FF2B5EF4-FFF2-40B4-BE49-F238E27FC236}">
                <a16:creationId xmlns:a16="http://schemas.microsoft.com/office/drawing/2014/main" id="{1D490541-E356-3C45-AAE7-AB84565C7443}"/>
              </a:ext>
            </a:extLst>
          </p:cNvPr>
          <p:cNvGrpSpPr/>
          <p:nvPr/>
        </p:nvGrpSpPr>
        <p:grpSpPr>
          <a:xfrm>
            <a:off x="2668873" y="1381747"/>
            <a:ext cx="696763" cy="100804"/>
            <a:chOff x="3538538" y="1077915"/>
            <a:chExt cx="696763" cy="100804"/>
          </a:xfrm>
        </p:grpSpPr>
        <p:sp>
          <p:nvSpPr>
            <p:cNvPr id="490" name="모서리가 둥근 직사각형 1102">
              <a:extLst>
                <a:ext uri="{FF2B5EF4-FFF2-40B4-BE49-F238E27FC236}">
                  <a16:creationId xmlns:a16="http://schemas.microsoft.com/office/drawing/2014/main" id="{E4099CCA-8992-3F0F-B18A-E04F66A23DB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" name="모서리가 둥근 직사각형 1103">
              <a:extLst>
                <a:ext uri="{FF2B5EF4-FFF2-40B4-BE49-F238E27FC236}">
                  <a16:creationId xmlns:a16="http://schemas.microsoft.com/office/drawing/2014/main" id="{5802C78D-2362-7FF9-EB5A-CBDD150872CE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" name="모서리가 둥근 직사각형 1104">
              <a:extLst>
                <a:ext uri="{FF2B5EF4-FFF2-40B4-BE49-F238E27FC236}">
                  <a16:creationId xmlns:a16="http://schemas.microsoft.com/office/drawing/2014/main" id="{F83E0C98-AE3B-177B-72AD-DC17756D10F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" name="모서리가 둥근 직사각형 1105">
              <a:extLst>
                <a:ext uri="{FF2B5EF4-FFF2-40B4-BE49-F238E27FC236}">
                  <a16:creationId xmlns:a16="http://schemas.microsoft.com/office/drawing/2014/main" id="{9CA10B23-6C49-BFE3-99E2-B55516CBAA92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" name="모서리가 둥근 직사각형 1106">
              <a:extLst>
                <a:ext uri="{FF2B5EF4-FFF2-40B4-BE49-F238E27FC236}">
                  <a16:creationId xmlns:a16="http://schemas.microsoft.com/office/drawing/2014/main" id="{154AF55F-7913-C0A5-7ED3-7AA75157FDB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5" name="그룹 494">
            <a:extLst>
              <a:ext uri="{FF2B5EF4-FFF2-40B4-BE49-F238E27FC236}">
                <a16:creationId xmlns:a16="http://schemas.microsoft.com/office/drawing/2014/main" id="{9D86CE6E-0E06-E053-6FDC-574E7E749C62}"/>
              </a:ext>
            </a:extLst>
          </p:cNvPr>
          <p:cNvGrpSpPr/>
          <p:nvPr/>
        </p:nvGrpSpPr>
        <p:grpSpPr>
          <a:xfrm>
            <a:off x="2666724" y="1661082"/>
            <a:ext cx="696763" cy="100804"/>
            <a:chOff x="3538538" y="1077915"/>
            <a:chExt cx="696763" cy="100804"/>
          </a:xfrm>
        </p:grpSpPr>
        <p:sp>
          <p:nvSpPr>
            <p:cNvPr id="496" name="모서리가 둥근 직사각형 1097">
              <a:extLst>
                <a:ext uri="{FF2B5EF4-FFF2-40B4-BE49-F238E27FC236}">
                  <a16:creationId xmlns:a16="http://schemas.microsoft.com/office/drawing/2014/main" id="{4C8C588D-E41F-3A12-D3F0-191868BF84B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7" name="모서리가 둥근 직사각형 1098">
              <a:extLst>
                <a:ext uri="{FF2B5EF4-FFF2-40B4-BE49-F238E27FC236}">
                  <a16:creationId xmlns:a16="http://schemas.microsoft.com/office/drawing/2014/main" id="{008407AD-EA0D-4ECB-F9D2-769588291268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8" name="모서리가 둥근 직사각형 1099">
              <a:extLst>
                <a:ext uri="{FF2B5EF4-FFF2-40B4-BE49-F238E27FC236}">
                  <a16:creationId xmlns:a16="http://schemas.microsoft.com/office/drawing/2014/main" id="{01F5B9D3-C6D7-21C7-AB69-AF60F005BD9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9" name="모서리가 둥근 직사각형 1100">
              <a:extLst>
                <a:ext uri="{FF2B5EF4-FFF2-40B4-BE49-F238E27FC236}">
                  <a16:creationId xmlns:a16="http://schemas.microsoft.com/office/drawing/2014/main" id="{98D0B449-57A3-E644-FC85-8F619E69654F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0" name="모서리가 둥근 직사각형 1101">
              <a:extLst>
                <a:ext uri="{FF2B5EF4-FFF2-40B4-BE49-F238E27FC236}">
                  <a16:creationId xmlns:a16="http://schemas.microsoft.com/office/drawing/2014/main" id="{466AE139-E110-BF47-53EC-0D18B4F0E880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" name="그룹 500">
            <a:extLst>
              <a:ext uri="{FF2B5EF4-FFF2-40B4-BE49-F238E27FC236}">
                <a16:creationId xmlns:a16="http://schemas.microsoft.com/office/drawing/2014/main" id="{76E828C0-74E0-88FA-C00B-8031513D1ABC}"/>
              </a:ext>
            </a:extLst>
          </p:cNvPr>
          <p:cNvGrpSpPr/>
          <p:nvPr/>
        </p:nvGrpSpPr>
        <p:grpSpPr>
          <a:xfrm>
            <a:off x="2669515" y="1933877"/>
            <a:ext cx="696763" cy="100804"/>
            <a:chOff x="3538538" y="1077915"/>
            <a:chExt cx="696763" cy="100804"/>
          </a:xfrm>
        </p:grpSpPr>
        <p:sp>
          <p:nvSpPr>
            <p:cNvPr id="502" name="모서리가 둥근 직사각형 1092">
              <a:extLst>
                <a:ext uri="{FF2B5EF4-FFF2-40B4-BE49-F238E27FC236}">
                  <a16:creationId xmlns:a16="http://schemas.microsoft.com/office/drawing/2014/main" id="{FEC00A9B-684D-A0BE-1A0E-CEBC1E2BE26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4" name="모서리가 둥근 직사각형 1093">
              <a:extLst>
                <a:ext uri="{FF2B5EF4-FFF2-40B4-BE49-F238E27FC236}">
                  <a16:creationId xmlns:a16="http://schemas.microsoft.com/office/drawing/2014/main" id="{5D29EF06-F08E-DC63-ABA5-93CD9BC7C45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5" name="모서리가 둥근 직사각형 1094">
              <a:extLst>
                <a:ext uri="{FF2B5EF4-FFF2-40B4-BE49-F238E27FC236}">
                  <a16:creationId xmlns:a16="http://schemas.microsoft.com/office/drawing/2014/main" id="{82EB8058-2B61-06F7-C9A5-AE28F290699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6" name="모서리가 둥근 직사각형 1095">
              <a:extLst>
                <a:ext uri="{FF2B5EF4-FFF2-40B4-BE49-F238E27FC236}">
                  <a16:creationId xmlns:a16="http://schemas.microsoft.com/office/drawing/2014/main" id="{7B5A5480-344D-2439-0AAD-E75FFE6ABD3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7" name="모서리가 둥근 직사각형 1096">
              <a:extLst>
                <a:ext uri="{FF2B5EF4-FFF2-40B4-BE49-F238E27FC236}">
                  <a16:creationId xmlns:a16="http://schemas.microsoft.com/office/drawing/2014/main" id="{7C855E9F-58EA-81D6-B5AA-B141996815D9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8" name="그룹 507">
            <a:extLst>
              <a:ext uri="{FF2B5EF4-FFF2-40B4-BE49-F238E27FC236}">
                <a16:creationId xmlns:a16="http://schemas.microsoft.com/office/drawing/2014/main" id="{21D09724-7881-94B4-ABB5-5FC2E06B3DF3}"/>
              </a:ext>
            </a:extLst>
          </p:cNvPr>
          <p:cNvGrpSpPr/>
          <p:nvPr/>
        </p:nvGrpSpPr>
        <p:grpSpPr>
          <a:xfrm>
            <a:off x="2669320" y="2230417"/>
            <a:ext cx="696763" cy="100804"/>
            <a:chOff x="3538538" y="1077915"/>
            <a:chExt cx="696763" cy="100804"/>
          </a:xfrm>
        </p:grpSpPr>
        <p:sp>
          <p:nvSpPr>
            <p:cNvPr id="509" name="모서리가 둥근 직사각형 1087">
              <a:extLst>
                <a:ext uri="{FF2B5EF4-FFF2-40B4-BE49-F238E27FC236}">
                  <a16:creationId xmlns:a16="http://schemas.microsoft.com/office/drawing/2014/main" id="{CCE59221-FEC9-FE1A-3DB4-A778F581AFE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" name="모서리가 둥근 직사각형 1088">
              <a:extLst>
                <a:ext uri="{FF2B5EF4-FFF2-40B4-BE49-F238E27FC236}">
                  <a16:creationId xmlns:a16="http://schemas.microsoft.com/office/drawing/2014/main" id="{6DFC27E6-BB31-699D-7325-5FB5EE2FB661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" name="모서리가 둥근 직사각형 1089">
              <a:extLst>
                <a:ext uri="{FF2B5EF4-FFF2-40B4-BE49-F238E27FC236}">
                  <a16:creationId xmlns:a16="http://schemas.microsoft.com/office/drawing/2014/main" id="{6FD61BAE-5BDE-1368-E7CC-4AC156E26E7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" name="모서리가 둥근 직사각형 1090">
              <a:extLst>
                <a:ext uri="{FF2B5EF4-FFF2-40B4-BE49-F238E27FC236}">
                  <a16:creationId xmlns:a16="http://schemas.microsoft.com/office/drawing/2014/main" id="{B7453FF6-BC35-EF39-60B2-2B52D645700E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" name="모서리가 둥근 직사각형 1091">
              <a:extLst>
                <a:ext uri="{FF2B5EF4-FFF2-40B4-BE49-F238E27FC236}">
                  <a16:creationId xmlns:a16="http://schemas.microsoft.com/office/drawing/2014/main" id="{05B11A8F-9595-5B9A-7539-C48736F652F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4" name="그룹 513">
            <a:extLst>
              <a:ext uri="{FF2B5EF4-FFF2-40B4-BE49-F238E27FC236}">
                <a16:creationId xmlns:a16="http://schemas.microsoft.com/office/drawing/2014/main" id="{69298AA2-FBDE-2720-C442-20861AE912C0}"/>
              </a:ext>
            </a:extLst>
          </p:cNvPr>
          <p:cNvGrpSpPr/>
          <p:nvPr/>
        </p:nvGrpSpPr>
        <p:grpSpPr>
          <a:xfrm>
            <a:off x="2668015" y="2514909"/>
            <a:ext cx="696763" cy="100804"/>
            <a:chOff x="3538538" y="1077915"/>
            <a:chExt cx="696763" cy="100804"/>
          </a:xfrm>
        </p:grpSpPr>
        <p:sp>
          <p:nvSpPr>
            <p:cNvPr id="515" name="모서리가 둥근 직사각형 1082">
              <a:extLst>
                <a:ext uri="{FF2B5EF4-FFF2-40B4-BE49-F238E27FC236}">
                  <a16:creationId xmlns:a16="http://schemas.microsoft.com/office/drawing/2014/main" id="{08CC8581-2D02-B5A5-7A4D-A10FF28385F8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" name="모서리가 둥근 직사각형 1083">
              <a:extLst>
                <a:ext uri="{FF2B5EF4-FFF2-40B4-BE49-F238E27FC236}">
                  <a16:creationId xmlns:a16="http://schemas.microsoft.com/office/drawing/2014/main" id="{183993C7-A4E1-9B34-12D7-01CCC43F08B6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" name="모서리가 둥근 직사각형 1084">
              <a:extLst>
                <a:ext uri="{FF2B5EF4-FFF2-40B4-BE49-F238E27FC236}">
                  <a16:creationId xmlns:a16="http://schemas.microsoft.com/office/drawing/2014/main" id="{45E08F26-B9EC-7B2F-8480-ACC7E3E0971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" name="모서리가 둥근 직사각형 1085">
              <a:extLst>
                <a:ext uri="{FF2B5EF4-FFF2-40B4-BE49-F238E27FC236}">
                  <a16:creationId xmlns:a16="http://schemas.microsoft.com/office/drawing/2014/main" id="{690E5F84-3051-D361-54DA-1D0D428686E1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" name="모서리가 둥근 직사각형 1086">
              <a:extLst>
                <a:ext uri="{FF2B5EF4-FFF2-40B4-BE49-F238E27FC236}">
                  <a16:creationId xmlns:a16="http://schemas.microsoft.com/office/drawing/2014/main" id="{E774D279-850E-8689-4A68-87AB9A0CADE5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20" name="그룹 519">
            <a:extLst>
              <a:ext uri="{FF2B5EF4-FFF2-40B4-BE49-F238E27FC236}">
                <a16:creationId xmlns:a16="http://schemas.microsoft.com/office/drawing/2014/main" id="{2F12F6ED-B4D5-86AD-8DA7-C978667F52E1}"/>
              </a:ext>
            </a:extLst>
          </p:cNvPr>
          <p:cNvGrpSpPr/>
          <p:nvPr/>
        </p:nvGrpSpPr>
        <p:grpSpPr>
          <a:xfrm>
            <a:off x="2669367" y="2793892"/>
            <a:ext cx="696763" cy="100804"/>
            <a:chOff x="3538538" y="1077915"/>
            <a:chExt cx="696763" cy="100804"/>
          </a:xfrm>
        </p:grpSpPr>
        <p:sp>
          <p:nvSpPr>
            <p:cNvPr id="521" name="모서리가 둥근 직사각형 1077">
              <a:extLst>
                <a:ext uri="{FF2B5EF4-FFF2-40B4-BE49-F238E27FC236}">
                  <a16:creationId xmlns:a16="http://schemas.microsoft.com/office/drawing/2014/main" id="{99AAB2C0-61B8-0641-66CB-7589C24C930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" name="모서리가 둥근 직사각형 1078">
              <a:extLst>
                <a:ext uri="{FF2B5EF4-FFF2-40B4-BE49-F238E27FC236}">
                  <a16:creationId xmlns:a16="http://schemas.microsoft.com/office/drawing/2014/main" id="{AE518CC4-1E14-6B88-0CB1-7C8DEAA94E75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" name="모서리가 둥근 직사각형 1079">
              <a:extLst>
                <a:ext uri="{FF2B5EF4-FFF2-40B4-BE49-F238E27FC236}">
                  <a16:creationId xmlns:a16="http://schemas.microsoft.com/office/drawing/2014/main" id="{2674E4F0-8FF8-1E10-5D6D-04E6616DC46D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" name="모서리가 둥근 직사각형 1080">
              <a:extLst>
                <a:ext uri="{FF2B5EF4-FFF2-40B4-BE49-F238E27FC236}">
                  <a16:creationId xmlns:a16="http://schemas.microsoft.com/office/drawing/2014/main" id="{4DD08F28-BF5E-316C-FF6B-77043B59A3D0}"/>
                </a:ext>
              </a:extLst>
            </p:cNvPr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" name="모서리가 둥근 직사각형 1081">
              <a:extLst>
                <a:ext uri="{FF2B5EF4-FFF2-40B4-BE49-F238E27FC236}">
                  <a16:creationId xmlns:a16="http://schemas.microsoft.com/office/drawing/2014/main" id="{E1C07C18-B12A-CCF0-A221-36207600031B}"/>
                </a:ext>
              </a:extLst>
            </p:cNvPr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9FEF6C01-ABC6-5676-E262-1758FE0914CE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53A0AC20-9ECC-0BAE-DC9F-0D75285F0A1B}"/>
              </a:ext>
            </a:extLst>
          </p:cNvPr>
          <p:cNvSpPr/>
          <p:nvPr/>
        </p:nvSpPr>
        <p:spPr>
          <a:xfrm>
            <a:off x="6383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DCA0862-D564-26A3-7A7D-5F839A8BC0CC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33A9B90D-E1CC-8D9B-33DC-4B217D6E1086}"/>
              </a:ext>
            </a:extLst>
          </p:cNvPr>
          <p:cNvSpPr/>
          <p:nvPr/>
        </p:nvSpPr>
        <p:spPr>
          <a:xfrm>
            <a:off x="-1263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15EB5D06-514B-F5C0-1E93-B4343BF6B884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E3954815-9C96-A2B3-7AD1-904B606B7086}"/>
              </a:ext>
            </a:extLst>
          </p:cNvPr>
          <p:cNvSpPr/>
          <p:nvPr/>
        </p:nvSpPr>
        <p:spPr>
          <a:xfrm>
            <a:off x="-2852" y="1614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1F2063CF-6579-1D07-02D4-429F3BC0CE0C}"/>
              </a:ext>
            </a:extLst>
          </p:cNvPr>
          <p:cNvSpPr/>
          <p:nvPr/>
        </p:nvSpPr>
        <p:spPr>
          <a:xfrm>
            <a:off x="-8682" y="1870478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2146B24-EDC2-D751-88A5-8B3D007170B6}"/>
              </a:ext>
            </a:extLst>
          </p:cNvPr>
          <p:cNvSpPr/>
          <p:nvPr/>
        </p:nvSpPr>
        <p:spPr>
          <a:xfrm>
            <a:off x="774" y="2408756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91B32A3-AA82-9C85-5C0D-2522AF6C831D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B6B645E7-3856-3C18-E610-12E77B2AB7DD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0613639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3420017" y="1091295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965330" y="1091295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9" name="직선 연결선 8"/>
          <p:cNvCxnSpPr/>
          <p:nvPr/>
        </p:nvCxnSpPr>
        <p:spPr>
          <a:xfrm>
            <a:off x="3319020" y="1091295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052724" y="1331584"/>
            <a:ext cx="255198" cy="25299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5" name="그룹 14"/>
          <p:cNvGrpSpPr/>
          <p:nvPr/>
        </p:nvGrpSpPr>
        <p:grpSpPr>
          <a:xfrm>
            <a:off x="3401645" y="1410856"/>
            <a:ext cx="696763" cy="100804"/>
            <a:chOff x="3538538" y="1077915"/>
            <a:chExt cx="696763" cy="100804"/>
          </a:xfrm>
        </p:grpSpPr>
        <p:sp>
          <p:nvSpPr>
            <p:cNvPr id="13" name="모서리가 둥근 직사각형 1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" name="모서리가 둥근 직사각형 1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" name="모서리가 둥근 직사각형 1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" name="모서리가 둥근 직사각형 1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" name="모서리가 둥근 직사각형 1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1" name="그룹 20"/>
          <p:cNvGrpSpPr/>
          <p:nvPr/>
        </p:nvGrpSpPr>
        <p:grpSpPr>
          <a:xfrm>
            <a:off x="3401347" y="1673709"/>
            <a:ext cx="696763" cy="100804"/>
            <a:chOff x="3538538" y="1077915"/>
            <a:chExt cx="696763" cy="100804"/>
          </a:xfrm>
        </p:grpSpPr>
        <p:sp>
          <p:nvSpPr>
            <p:cNvPr id="22" name="모서리가 둥근 직사각형 2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" name="모서리가 둥근 직사각형 2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4" name="모서리가 둥근 직사각형 2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" name="모서리가 둥근 직사각형 2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" name="모서리가 둥근 직사각형 2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3403233" y="1941103"/>
            <a:ext cx="696763" cy="100804"/>
            <a:chOff x="3538538" y="1077915"/>
            <a:chExt cx="696763" cy="100804"/>
          </a:xfrm>
        </p:grpSpPr>
        <p:sp>
          <p:nvSpPr>
            <p:cNvPr id="28" name="모서리가 둥근 직사각형 2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" name="모서리가 둥근 직사각형 2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0" name="모서리가 둥근 직사각형 2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3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3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/>
          <p:cNvGrpSpPr/>
          <p:nvPr/>
        </p:nvGrpSpPr>
        <p:grpSpPr>
          <a:xfrm>
            <a:off x="3399757" y="2201927"/>
            <a:ext cx="696763" cy="100804"/>
            <a:chOff x="3538538" y="1077915"/>
            <a:chExt cx="696763" cy="100804"/>
          </a:xfrm>
        </p:grpSpPr>
        <p:sp>
          <p:nvSpPr>
            <p:cNvPr id="34" name="모서리가 둥근 직사각형 3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3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3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7" name="모서리가 둥근 직사각형 3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8" name="모서리가 둥근 직사각형 3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3401347" y="2466591"/>
            <a:ext cx="696763" cy="100804"/>
            <a:chOff x="3538538" y="1077915"/>
            <a:chExt cx="696763" cy="100804"/>
          </a:xfrm>
        </p:grpSpPr>
        <p:sp>
          <p:nvSpPr>
            <p:cNvPr id="40" name="모서리가 둥근 직사각형 3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" name="모서리가 둥근 직사각형 4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" name="모서리가 둥근 직사각형 4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4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4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/>
          <p:cNvGrpSpPr/>
          <p:nvPr/>
        </p:nvGrpSpPr>
        <p:grpSpPr>
          <a:xfrm>
            <a:off x="3401124" y="2733192"/>
            <a:ext cx="696763" cy="100804"/>
            <a:chOff x="3538538" y="1077915"/>
            <a:chExt cx="696763" cy="100804"/>
          </a:xfrm>
        </p:grpSpPr>
        <p:sp>
          <p:nvSpPr>
            <p:cNvPr id="46" name="모서리가 둥근 직사각형 45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46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47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" name="모서리가 둥근 직사각형 48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모서리가 둥근 직사각형 49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3401124" y="3004334"/>
            <a:ext cx="696763" cy="100804"/>
            <a:chOff x="3538538" y="1077915"/>
            <a:chExt cx="696763" cy="100804"/>
          </a:xfrm>
        </p:grpSpPr>
        <p:sp>
          <p:nvSpPr>
            <p:cNvPr id="52" name="모서리가 둥근 직사각형 51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" name="모서리가 둥근 직사각형 52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" name="모서리가 둥근 직사각형 53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54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55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/>
          <p:cNvGrpSpPr/>
          <p:nvPr/>
        </p:nvGrpSpPr>
        <p:grpSpPr>
          <a:xfrm>
            <a:off x="3403728" y="3266616"/>
            <a:ext cx="696763" cy="100804"/>
            <a:chOff x="3538538" y="1077915"/>
            <a:chExt cx="696763" cy="100804"/>
          </a:xfrm>
        </p:grpSpPr>
        <p:sp>
          <p:nvSpPr>
            <p:cNvPr id="58" name="모서리가 둥근 직사각형 57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58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59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모서리가 둥근 직사각형 60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" name="모서리가 둥근 직사각형 61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3" name="그룹 62"/>
          <p:cNvGrpSpPr/>
          <p:nvPr/>
        </p:nvGrpSpPr>
        <p:grpSpPr>
          <a:xfrm>
            <a:off x="3401347" y="3527661"/>
            <a:ext cx="696763" cy="100804"/>
            <a:chOff x="3538538" y="1077915"/>
            <a:chExt cx="696763" cy="100804"/>
          </a:xfrm>
        </p:grpSpPr>
        <p:sp>
          <p:nvSpPr>
            <p:cNvPr id="64" name="모서리가 둥근 직사각형 63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" name="모서리가 둥근 직사각형 64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" name="모서리가 둥근 직사각형 65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모서리가 둥근 직사각형 66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" name="모서리가 둥근 직사각형 67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7" name="그룹 86"/>
          <p:cNvGrpSpPr/>
          <p:nvPr/>
        </p:nvGrpSpPr>
        <p:grpSpPr>
          <a:xfrm>
            <a:off x="3040513" y="1091295"/>
            <a:ext cx="1160755" cy="2592288"/>
            <a:chOff x="3175025" y="764704"/>
            <a:chExt cx="1160755" cy="2592288"/>
          </a:xfrm>
        </p:grpSpPr>
        <p:cxnSp>
          <p:nvCxnSpPr>
            <p:cNvPr id="11" name="직선 연결선 10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" name="그룹 8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4" name="모서리가 둥근 직사각형 3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31" name="직선 연결선 130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5" name="TextBox 134"/>
          <p:cNvSpPr txBox="1"/>
          <p:nvPr/>
        </p:nvSpPr>
        <p:spPr>
          <a:xfrm>
            <a:off x="4613301" y="1096058"/>
            <a:ext cx="57099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   란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4158614" y="1096058"/>
            <a:ext cx="44114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cxnSp>
        <p:nvCxnSpPr>
          <p:cNvPr id="137" name="직선 연결선 136"/>
          <p:cNvCxnSpPr/>
          <p:nvPr/>
        </p:nvCxnSpPr>
        <p:spPr>
          <a:xfrm>
            <a:off x="4512304" y="1096058"/>
            <a:ext cx="0" cy="259228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/>
          <p:cNvSpPr txBox="1"/>
          <p:nvPr/>
        </p:nvSpPr>
        <p:spPr>
          <a:xfrm>
            <a:off x="4246008" y="1336347"/>
            <a:ext cx="319318" cy="25160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0" name="그룹 139"/>
          <p:cNvGrpSpPr/>
          <p:nvPr/>
        </p:nvGrpSpPr>
        <p:grpSpPr>
          <a:xfrm>
            <a:off x="4593341" y="1411650"/>
            <a:ext cx="696763" cy="100804"/>
            <a:chOff x="3538538" y="1077915"/>
            <a:chExt cx="696763" cy="100804"/>
          </a:xfrm>
        </p:grpSpPr>
        <p:sp>
          <p:nvSpPr>
            <p:cNvPr id="190" name="모서리가 둥근 직사각형 18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1" name="모서리가 둥근 직사각형 19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2" name="모서리가 둥근 직사각형 19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3" name="모서리가 둥근 직사각형 19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94" name="모서리가 둥근 직사각형 19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1" name="그룹 140"/>
          <p:cNvGrpSpPr/>
          <p:nvPr/>
        </p:nvGrpSpPr>
        <p:grpSpPr>
          <a:xfrm>
            <a:off x="4593043" y="1674503"/>
            <a:ext cx="696763" cy="100804"/>
            <a:chOff x="3538538" y="1077915"/>
            <a:chExt cx="696763" cy="100804"/>
          </a:xfrm>
        </p:grpSpPr>
        <p:sp>
          <p:nvSpPr>
            <p:cNvPr id="185" name="모서리가 둥근 직사각형 18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6" name="모서리가 둥근 직사각형 18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7" name="모서리가 둥근 직사각형 18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8" name="모서리가 둥근 직사각형 18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모서리가 둥근 직사각형 18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4592548" y="1937569"/>
            <a:ext cx="696763" cy="100370"/>
            <a:chOff x="4733410" y="1610978"/>
            <a:chExt cx="696763" cy="100370"/>
          </a:xfrm>
        </p:grpSpPr>
        <p:sp>
          <p:nvSpPr>
            <p:cNvPr id="180" name="모서리가 둥근 직사각형 179"/>
            <p:cNvSpPr/>
            <p:nvPr/>
          </p:nvSpPr>
          <p:spPr>
            <a:xfrm>
              <a:off x="4733410" y="161394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1" name="모서리가 둥근 직사각형 180"/>
            <p:cNvSpPr/>
            <p:nvPr/>
          </p:nvSpPr>
          <p:spPr>
            <a:xfrm>
              <a:off x="4895336" y="161292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2" name="모서리가 둥근 직사각형 181"/>
            <p:cNvSpPr/>
            <p:nvPr/>
          </p:nvSpPr>
          <p:spPr>
            <a:xfrm>
              <a:off x="5052496" y="161155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3" name="모서리가 둥근 직사각형 182"/>
            <p:cNvSpPr/>
            <p:nvPr/>
          </p:nvSpPr>
          <p:spPr>
            <a:xfrm>
              <a:off x="5212039" y="1612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4" name="모서리가 둥근 직사각형 183"/>
            <p:cNvSpPr/>
            <p:nvPr/>
          </p:nvSpPr>
          <p:spPr>
            <a:xfrm>
              <a:off x="5370642" y="16109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3" name="그룹 142"/>
          <p:cNvGrpSpPr/>
          <p:nvPr/>
        </p:nvGrpSpPr>
        <p:grpSpPr>
          <a:xfrm>
            <a:off x="4595994" y="2201925"/>
            <a:ext cx="696763" cy="100804"/>
            <a:chOff x="3538538" y="1077915"/>
            <a:chExt cx="696763" cy="100804"/>
          </a:xfrm>
        </p:grpSpPr>
        <p:sp>
          <p:nvSpPr>
            <p:cNvPr id="175" name="모서리가 둥근 직사각형 17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6" name="모서리가 둥근 직사각형 17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7" name="모서리가 둥근 직사각형 17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모서리가 둥근 직사각형 177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9" name="모서리가 둥근 직사각형 178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70" name="모서리가 둥근 직사각형 169"/>
          <p:cNvSpPr/>
          <p:nvPr/>
        </p:nvSpPr>
        <p:spPr>
          <a:xfrm>
            <a:off x="4593043" y="24699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170"/>
          <p:cNvSpPr/>
          <p:nvPr/>
        </p:nvSpPr>
        <p:spPr>
          <a:xfrm>
            <a:off x="4754969" y="24689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171"/>
          <p:cNvSpPr/>
          <p:nvPr/>
        </p:nvSpPr>
        <p:spPr>
          <a:xfrm>
            <a:off x="4915304" y="24676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172"/>
          <p:cNvSpPr/>
          <p:nvPr/>
        </p:nvSpPr>
        <p:spPr>
          <a:xfrm>
            <a:off x="5071672" y="2466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173"/>
          <p:cNvSpPr/>
          <p:nvPr/>
        </p:nvSpPr>
        <p:spPr>
          <a:xfrm>
            <a:off x="5230275" y="24670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164"/>
          <p:cNvSpPr/>
          <p:nvPr/>
        </p:nvSpPr>
        <p:spPr>
          <a:xfrm>
            <a:off x="4592820" y="27365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165"/>
          <p:cNvSpPr/>
          <p:nvPr/>
        </p:nvSpPr>
        <p:spPr>
          <a:xfrm>
            <a:off x="4754746" y="2735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66"/>
          <p:cNvSpPr/>
          <p:nvPr/>
        </p:nvSpPr>
        <p:spPr>
          <a:xfrm>
            <a:off x="4915081" y="2734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167"/>
          <p:cNvSpPr/>
          <p:nvPr/>
        </p:nvSpPr>
        <p:spPr>
          <a:xfrm>
            <a:off x="5074624" y="2733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168"/>
          <p:cNvSpPr/>
          <p:nvPr/>
        </p:nvSpPr>
        <p:spPr>
          <a:xfrm>
            <a:off x="5230052" y="27336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46" name="그룹 145"/>
          <p:cNvGrpSpPr/>
          <p:nvPr/>
        </p:nvGrpSpPr>
        <p:grpSpPr>
          <a:xfrm>
            <a:off x="4592820" y="3004334"/>
            <a:ext cx="696763" cy="100804"/>
            <a:chOff x="3538538" y="1077915"/>
            <a:chExt cx="696763" cy="100804"/>
          </a:xfrm>
        </p:grpSpPr>
        <p:sp>
          <p:nvSpPr>
            <p:cNvPr id="160" name="모서리가 둥근 직사각형 15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1" name="모서리가 둥근 직사각형 16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2" name="모서리가 둥근 직사각형 16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3" name="모서리가 둥근 직사각형 162"/>
            <p:cNvSpPr/>
            <p:nvPr/>
          </p:nvSpPr>
          <p:spPr>
            <a:xfrm>
              <a:off x="4017167" y="107791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4" name="모서리가 둥근 직사각형 163"/>
            <p:cNvSpPr/>
            <p:nvPr/>
          </p:nvSpPr>
          <p:spPr>
            <a:xfrm>
              <a:off x="4175770" y="107834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399" name="그룹 1398"/>
          <p:cNvGrpSpPr/>
          <p:nvPr/>
        </p:nvGrpSpPr>
        <p:grpSpPr>
          <a:xfrm>
            <a:off x="4593043" y="3266175"/>
            <a:ext cx="696763" cy="99785"/>
            <a:chOff x="4731524" y="2941965"/>
            <a:chExt cx="696763" cy="99785"/>
          </a:xfrm>
        </p:grpSpPr>
        <p:sp>
          <p:nvSpPr>
            <p:cNvPr id="155" name="모서리가 둥근 직사각형 154"/>
            <p:cNvSpPr/>
            <p:nvPr/>
          </p:nvSpPr>
          <p:spPr>
            <a:xfrm>
              <a:off x="4731524" y="294298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모서리가 둥근 직사각형 155"/>
            <p:cNvSpPr/>
            <p:nvPr/>
          </p:nvSpPr>
          <p:spPr>
            <a:xfrm>
              <a:off x="4893450" y="294434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7" name="모서리가 둥근 직사각형 156"/>
            <p:cNvSpPr/>
            <p:nvPr/>
          </p:nvSpPr>
          <p:spPr>
            <a:xfrm>
              <a:off x="5050610" y="294297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8" name="모서리가 둥근 직사각형 157"/>
            <p:cNvSpPr/>
            <p:nvPr/>
          </p:nvSpPr>
          <p:spPr>
            <a:xfrm>
              <a:off x="5210153" y="294196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9" name="모서리가 둥근 직사각형 158"/>
            <p:cNvSpPr/>
            <p:nvPr/>
          </p:nvSpPr>
          <p:spPr>
            <a:xfrm>
              <a:off x="5368756" y="294239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400" name="그룹 1399"/>
          <p:cNvGrpSpPr/>
          <p:nvPr/>
        </p:nvGrpSpPr>
        <p:grpSpPr>
          <a:xfrm>
            <a:off x="4595424" y="3530042"/>
            <a:ext cx="696763" cy="99785"/>
            <a:chOff x="4736286" y="3203451"/>
            <a:chExt cx="696763" cy="99785"/>
          </a:xfrm>
        </p:grpSpPr>
        <p:sp>
          <p:nvSpPr>
            <p:cNvPr id="150" name="모서리가 둥근 직사각형 149"/>
            <p:cNvSpPr/>
            <p:nvPr/>
          </p:nvSpPr>
          <p:spPr>
            <a:xfrm>
              <a:off x="4736286" y="320446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" name="모서리가 둥근 직사각형 150"/>
            <p:cNvSpPr/>
            <p:nvPr/>
          </p:nvSpPr>
          <p:spPr>
            <a:xfrm>
              <a:off x="4898212" y="320582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2" name="모서리가 둥근 직사각형 151"/>
            <p:cNvSpPr/>
            <p:nvPr/>
          </p:nvSpPr>
          <p:spPr>
            <a:xfrm>
              <a:off x="5055372" y="32044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3" name="모서리가 둥근 직사각형 152"/>
            <p:cNvSpPr/>
            <p:nvPr/>
          </p:nvSpPr>
          <p:spPr>
            <a:xfrm>
              <a:off x="5214915" y="320345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4" name="모서리가 둥근 직사각형 153"/>
            <p:cNvSpPr/>
            <p:nvPr/>
          </p:nvSpPr>
          <p:spPr>
            <a:xfrm>
              <a:off x="5373518" y="320388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15" name="모서리가 둥근 직사각형 714"/>
          <p:cNvSpPr/>
          <p:nvPr/>
        </p:nvSpPr>
        <p:spPr>
          <a:xfrm>
            <a:off x="764550" y="1098345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712049" y="1089331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바른고딕" panose="020B0603020101020101" pitchFamily="50" charset="-127"/>
                <a:ea typeface="나눔바른고딕" panose="020B0603020101020101" pitchFamily="50" charset="-127"/>
              </a:rPr>
              <a:t>성 명</a:t>
            </a:r>
          </a:p>
        </p:txBody>
      </p:sp>
      <p:cxnSp>
        <p:nvCxnSpPr>
          <p:cNvPr id="1039" name="직선 연결선 1038"/>
          <p:cNvCxnSpPr/>
          <p:nvPr/>
        </p:nvCxnSpPr>
        <p:spPr>
          <a:xfrm>
            <a:off x="764550" y="1333419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직선 연결선 1040"/>
          <p:cNvCxnSpPr/>
          <p:nvPr/>
        </p:nvCxnSpPr>
        <p:spPr>
          <a:xfrm>
            <a:off x="1171858" y="1098345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0" name="직선 연결선 779"/>
          <p:cNvCxnSpPr/>
          <p:nvPr/>
        </p:nvCxnSpPr>
        <p:spPr>
          <a:xfrm>
            <a:off x="758860" y="1524043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1" name="TextBox 780"/>
          <p:cNvSpPr txBox="1"/>
          <p:nvPr/>
        </p:nvSpPr>
        <p:spPr>
          <a:xfrm>
            <a:off x="854110" y="1295319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 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본 인</a:t>
            </a:r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82" name="직선 연결선 781"/>
          <p:cNvCxnSpPr/>
          <p:nvPr/>
        </p:nvCxnSpPr>
        <p:spPr>
          <a:xfrm>
            <a:off x="758860" y="178451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/>
          <p:cNvCxnSpPr/>
          <p:nvPr/>
        </p:nvCxnSpPr>
        <p:spPr>
          <a:xfrm>
            <a:off x="761018" y="1822617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4" name="직선 연결선 783"/>
          <p:cNvCxnSpPr/>
          <p:nvPr/>
        </p:nvCxnSpPr>
        <p:spPr>
          <a:xfrm>
            <a:off x="916950" y="153026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/>
          <p:cNvCxnSpPr/>
          <p:nvPr/>
        </p:nvCxnSpPr>
        <p:spPr>
          <a:xfrm>
            <a:off x="1068100" y="1528359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7" name="직선 연결선 786"/>
          <p:cNvCxnSpPr/>
          <p:nvPr/>
        </p:nvCxnSpPr>
        <p:spPr>
          <a:xfrm>
            <a:off x="1234698" y="152620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직선 연결선 787"/>
          <p:cNvCxnSpPr/>
          <p:nvPr/>
        </p:nvCxnSpPr>
        <p:spPr>
          <a:xfrm>
            <a:off x="1392074" y="152620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/>
          <p:cNvCxnSpPr/>
          <p:nvPr/>
        </p:nvCxnSpPr>
        <p:spPr>
          <a:xfrm>
            <a:off x="1554480" y="1528235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직선 연결선 789"/>
          <p:cNvCxnSpPr/>
          <p:nvPr/>
        </p:nvCxnSpPr>
        <p:spPr>
          <a:xfrm>
            <a:off x="1713354" y="152404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직선 연결선 790"/>
          <p:cNvCxnSpPr/>
          <p:nvPr/>
        </p:nvCxnSpPr>
        <p:spPr>
          <a:xfrm>
            <a:off x="1870070" y="1530393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직선 연결선 791"/>
          <p:cNvCxnSpPr/>
          <p:nvPr/>
        </p:nvCxnSpPr>
        <p:spPr>
          <a:xfrm>
            <a:off x="2033136" y="1532551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직선 연결선 1043"/>
          <p:cNvCxnSpPr/>
          <p:nvPr/>
        </p:nvCxnSpPr>
        <p:spPr>
          <a:xfrm>
            <a:off x="1429817" y="1652184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5" name="직선 연결선 794"/>
          <p:cNvCxnSpPr/>
          <p:nvPr/>
        </p:nvCxnSpPr>
        <p:spPr>
          <a:xfrm>
            <a:off x="1430747" y="310504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3" name="모서리가 둥근 직사각형 832"/>
          <p:cNvSpPr/>
          <p:nvPr/>
        </p:nvSpPr>
        <p:spPr>
          <a:xfrm>
            <a:off x="804252" y="18761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833"/>
          <p:cNvSpPr/>
          <p:nvPr/>
        </p:nvSpPr>
        <p:spPr>
          <a:xfrm>
            <a:off x="966178" y="18751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5" name="모서리가 둥근 직사각형 834"/>
          <p:cNvSpPr/>
          <p:nvPr/>
        </p:nvSpPr>
        <p:spPr>
          <a:xfrm>
            <a:off x="1123338" y="18737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7" name="모서리가 둥근 직사각형 836"/>
          <p:cNvSpPr/>
          <p:nvPr/>
        </p:nvSpPr>
        <p:spPr>
          <a:xfrm>
            <a:off x="803954" y="2139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8" name="모서리가 둥근 직사각형 837"/>
          <p:cNvSpPr/>
          <p:nvPr/>
        </p:nvSpPr>
        <p:spPr>
          <a:xfrm>
            <a:off x="965880" y="21379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838"/>
          <p:cNvSpPr/>
          <p:nvPr/>
        </p:nvSpPr>
        <p:spPr>
          <a:xfrm>
            <a:off x="1123040" y="21366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840"/>
          <p:cNvSpPr/>
          <p:nvPr/>
        </p:nvSpPr>
        <p:spPr>
          <a:xfrm>
            <a:off x="805840" y="24016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841"/>
          <p:cNvSpPr/>
          <p:nvPr/>
        </p:nvSpPr>
        <p:spPr>
          <a:xfrm>
            <a:off x="967766" y="24006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842"/>
          <p:cNvSpPr/>
          <p:nvPr/>
        </p:nvSpPr>
        <p:spPr>
          <a:xfrm>
            <a:off x="1124926" y="2404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844"/>
          <p:cNvSpPr/>
          <p:nvPr/>
        </p:nvSpPr>
        <p:spPr>
          <a:xfrm>
            <a:off x="804524" y="26664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845"/>
          <p:cNvSpPr/>
          <p:nvPr/>
        </p:nvSpPr>
        <p:spPr>
          <a:xfrm>
            <a:off x="966450" y="26654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7" name="모서리가 둥근 직사각형 846"/>
          <p:cNvSpPr/>
          <p:nvPr/>
        </p:nvSpPr>
        <p:spPr>
          <a:xfrm>
            <a:off x="1123610" y="26640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48" name="그룹 847"/>
          <p:cNvGrpSpPr/>
          <p:nvPr/>
        </p:nvGrpSpPr>
        <p:grpSpPr>
          <a:xfrm>
            <a:off x="803954" y="2928705"/>
            <a:ext cx="378617" cy="99792"/>
            <a:chOff x="3538538" y="1078927"/>
            <a:chExt cx="378617" cy="99792"/>
          </a:xfrm>
        </p:grpSpPr>
        <p:sp>
          <p:nvSpPr>
            <p:cNvPr id="849" name="모서리가 둥근 직사각형 8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0" name="모서리가 둥근 직사각형 84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1" name="모서리가 둥근 직사각형 8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2" name="그룹 851"/>
          <p:cNvGrpSpPr/>
          <p:nvPr/>
        </p:nvGrpSpPr>
        <p:grpSpPr>
          <a:xfrm>
            <a:off x="806112" y="3197687"/>
            <a:ext cx="378617" cy="99792"/>
            <a:chOff x="3538538" y="1078927"/>
            <a:chExt cx="378617" cy="99792"/>
          </a:xfrm>
        </p:grpSpPr>
        <p:sp>
          <p:nvSpPr>
            <p:cNvPr id="853" name="모서리가 둥근 직사각형 85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4" name="모서리가 둥근 직사각형 85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5" name="모서리가 둥근 직사각형 85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56" name="그룹 855"/>
          <p:cNvGrpSpPr/>
          <p:nvPr/>
        </p:nvGrpSpPr>
        <p:grpSpPr>
          <a:xfrm>
            <a:off x="806112" y="3470416"/>
            <a:ext cx="378617" cy="99792"/>
            <a:chOff x="3538538" y="1078927"/>
            <a:chExt cx="378617" cy="99792"/>
          </a:xfrm>
        </p:grpSpPr>
        <p:sp>
          <p:nvSpPr>
            <p:cNvPr id="857" name="모서리가 둥근 직사각형 85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8" name="모서리가 둥근 직사각형 85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59" name="모서리가 둥근 직사각형 85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60" name="그룹 859"/>
          <p:cNvGrpSpPr/>
          <p:nvPr/>
        </p:nvGrpSpPr>
        <p:grpSpPr>
          <a:xfrm>
            <a:off x="803954" y="3729524"/>
            <a:ext cx="378617" cy="99792"/>
            <a:chOff x="3538538" y="1078927"/>
            <a:chExt cx="378617" cy="99792"/>
          </a:xfrm>
        </p:grpSpPr>
        <p:sp>
          <p:nvSpPr>
            <p:cNvPr id="861" name="모서리가 둥근 직사각형 86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2" name="모서리가 둥근 직사각형 86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63" name="모서리가 둥근 직사각형 86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65" name="모서리가 둥근 직사각형 864"/>
          <p:cNvSpPr/>
          <p:nvPr/>
        </p:nvSpPr>
        <p:spPr>
          <a:xfrm>
            <a:off x="803954" y="39921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865"/>
          <p:cNvSpPr/>
          <p:nvPr/>
        </p:nvSpPr>
        <p:spPr>
          <a:xfrm>
            <a:off x="965880" y="39911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866"/>
          <p:cNvSpPr/>
          <p:nvPr/>
        </p:nvSpPr>
        <p:spPr>
          <a:xfrm>
            <a:off x="1123040" y="39897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69" name="그룹 868"/>
          <p:cNvGrpSpPr/>
          <p:nvPr/>
        </p:nvGrpSpPr>
        <p:grpSpPr>
          <a:xfrm>
            <a:off x="804671" y="4265671"/>
            <a:ext cx="378617" cy="99792"/>
            <a:chOff x="3538538" y="1078927"/>
            <a:chExt cx="378617" cy="99792"/>
          </a:xfrm>
        </p:grpSpPr>
        <p:sp>
          <p:nvSpPr>
            <p:cNvPr id="870" name="모서리가 둥근 직사각형 869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1" name="모서리가 둥근 직사각형 870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2" name="모서리가 둥근 직사각형 871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73" name="모서리가 둥근 직사각형 872"/>
          <p:cNvSpPr/>
          <p:nvPr/>
        </p:nvSpPr>
        <p:spPr>
          <a:xfrm>
            <a:off x="1757285" y="187653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873"/>
          <p:cNvSpPr/>
          <p:nvPr/>
        </p:nvSpPr>
        <p:spPr>
          <a:xfrm>
            <a:off x="1919211" y="18755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874"/>
          <p:cNvSpPr/>
          <p:nvPr/>
        </p:nvSpPr>
        <p:spPr>
          <a:xfrm>
            <a:off x="2078752" y="18741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76" name="그룹 875"/>
          <p:cNvGrpSpPr/>
          <p:nvPr/>
        </p:nvGrpSpPr>
        <p:grpSpPr>
          <a:xfrm>
            <a:off x="1759368" y="2132242"/>
            <a:ext cx="378617" cy="99792"/>
            <a:chOff x="3538538" y="1078927"/>
            <a:chExt cx="378617" cy="99792"/>
          </a:xfrm>
        </p:grpSpPr>
        <p:sp>
          <p:nvSpPr>
            <p:cNvPr id="877" name="모서리가 둥근 직사각형 87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8" name="모서리가 둥근 직사각형 87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79" name="모서리가 둥근 직사각형 87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881" name="모서리가 둥근 직사각형 880"/>
          <p:cNvSpPr/>
          <p:nvPr/>
        </p:nvSpPr>
        <p:spPr>
          <a:xfrm>
            <a:off x="1756492" y="2402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2" name="모서리가 둥근 직사각형 881"/>
          <p:cNvSpPr/>
          <p:nvPr/>
        </p:nvSpPr>
        <p:spPr>
          <a:xfrm>
            <a:off x="1918418" y="2401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3" name="모서리가 둥근 직사각형 882"/>
          <p:cNvSpPr/>
          <p:nvPr/>
        </p:nvSpPr>
        <p:spPr>
          <a:xfrm>
            <a:off x="2077959" y="2399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5" name="모서리가 둥근 직사각형 884"/>
          <p:cNvSpPr/>
          <p:nvPr/>
        </p:nvSpPr>
        <p:spPr>
          <a:xfrm>
            <a:off x="1757557" y="26668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6" name="모서리가 둥근 직사각형 885"/>
          <p:cNvSpPr/>
          <p:nvPr/>
        </p:nvSpPr>
        <p:spPr>
          <a:xfrm>
            <a:off x="1919483" y="26657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87" name="모서리가 둥근 직사각형 886"/>
          <p:cNvSpPr/>
          <p:nvPr/>
        </p:nvSpPr>
        <p:spPr>
          <a:xfrm>
            <a:off x="2079024" y="26644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888" name="그룹 887"/>
          <p:cNvGrpSpPr/>
          <p:nvPr/>
        </p:nvGrpSpPr>
        <p:grpSpPr>
          <a:xfrm>
            <a:off x="1756987" y="2928300"/>
            <a:ext cx="378617" cy="99792"/>
            <a:chOff x="3538538" y="1078927"/>
            <a:chExt cx="378617" cy="99792"/>
          </a:xfrm>
        </p:grpSpPr>
        <p:sp>
          <p:nvSpPr>
            <p:cNvPr id="889" name="모서리가 둥근 직사각형 88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0" name="모서리가 둥근 직사각형 88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1" name="모서리가 둥근 직사각형 89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2" name="그룹 891"/>
          <p:cNvGrpSpPr/>
          <p:nvPr/>
        </p:nvGrpSpPr>
        <p:grpSpPr>
          <a:xfrm>
            <a:off x="1759145" y="3193312"/>
            <a:ext cx="378617" cy="99792"/>
            <a:chOff x="3538538" y="1078927"/>
            <a:chExt cx="378617" cy="99792"/>
          </a:xfrm>
        </p:grpSpPr>
        <p:sp>
          <p:nvSpPr>
            <p:cNvPr id="893" name="모서리가 둥근 직사각형 89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4" name="모서리가 둥근 직사각형 893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모서리가 둥근 직사각형 89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896" name="그룹 895"/>
          <p:cNvGrpSpPr/>
          <p:nvPr/>
        </p:nvGrpSpPr>
        <p:grpSpPr>
          <a:xfrm>
            <a:off x="1759145" y="3466041"/>
            <a:ext cx="378617" cy="99792"/>
            <a:chOff x="3538538" y="1078927"/>
            <a:chExt cx="378617" cy="99792"/>
          </a:xfrm>
        </p:grpSpPr>
        <p:sp>
          <p:nvSpPr>
            <p:cNvPr id="897" name="모서리가 둥근 직사각형 89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8" name="모서리가 둥근 직사각형 897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모서리가 둥근 직사각형 89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0" name="그룹 899"/>
          <p:cNvGrpSpPr/>
          <p:nvPr/>
        </p:nvGrpSpPr>
        <p:grpSpPr>
          <a:xfrm>
            <a:off x="1756987" y="3727530"/>
            <a:ext cx="378617" cy="99792"/>
            <a:chOff x="3538538" y="1078927"/>
            <a:chExt cx="378617" cy="99792"/>
          </a:xfrm>
        </p:grpSpPr>
        <p:sp>
          <p:nvSpPr>
            <p:cNvPr id="901" name="모서리가 둥근 직사각형 90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2" name="모서리가 둥근 직사각형 901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3" name="모서리가 둥근 직사각형 90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4" name="그룹 903"/>
          <p:cNvGrpSpPr/>
          <p:nvPr/>
        </p:nvGrpSpPr>
        <p:grpSpPr>
          <a:xfrm>
            <a:off x="1759368" y="3990162"/>
            <a:ext cx="378617" cy="99792"/>
            <a:chOff x="3538538" y="1078927"/>
            <a:chExt cx="378617" cy="99792"/>
          </a:xfrm>
        </p:grpSpPr>
        <p:sp>
          <p:nvSpPr>
            <p:cNvPr id="905" name="모서리가 둥근 직사각형 90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6" name="모서리가 둥근 직사각형 905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7" name="모서리가 둥근 직사각형 90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08" name="그룹 907"/>
          <p:cNvGrpSpPr/>
          <p:nvPr/>
        </p:nvGrpSpPr>
        <p:grpSpPr>
          <a:xfrm>
            <a:off x="1758491" y="4266058"/>
            <a:ext cx="378617" cy="99792"/>
            <a:chOff x="3538538" y="1078927"/>
            <a:chExt cx="378617" cy="99792"/>
          </a:xfrm>
        </p:grpSpPr>
        <p:sp>
          <p:nvSpPr>
            <p:cNvPr id="909" name="모서리가 둥근 직사각형 90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0" name="모서리가 둥근 직사각형 909"/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1" name="모서리가 둥근 직사각형 91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913" name="모서리가 둥근 직사각형 912"/>
          <p:cNvSpPr/>
          <p:nvPr/>
        </p:nvSpPr>
        <p:spPr>
          <a:xfrm>
            <a:off x="1281898" y="187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5" name="모서리가 둥근 직사각형 914"/>
          <p:cNvSpPr/>
          <p:nvPr/>
        </p:nvSpPr>
        <p:spPr>
          <a:xfrm>
            <a:off x="1600984" y="18765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7" name="모서리가 둥근 직사각형 916"/>
          <p:cNvSpPr/>
          <p:nvPr/>
        </p:nvSpPr>
        <p:spPr>
          <a:xfrm>
            <a:off x="1283981" y="21370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19" name="모서리가 둥근 직사각형 918"/>
          <p:cNvSpPr/>
          <p:nvPr/>
        </p:nvSpPr>
        <p:spPr>
          <a:xfrm>
            <a:off x="1600686" y="21346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1" name="모서리가 둥근 직사각형 920"/>
          <p:cNvSpPr/>
          <p:nvPr/>
        </p:nvSpPr>
        <p:spPr>
          <a:xfrm>
            <a:off x="1283486" y="23996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3" name="모서리가 둥근 직사각형 922"/>
          <p:cNvSpPr/>
          <p:nvPr/>
        </p:nvSpPr>
        <p:spPr>
          <a:xfrm>
            <a:off x="1600191" y="24020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5" name="모서리가 둥근 직사각형 924"/>
          <p:cNvSpPr/>
          <p:nvPr/>
        </p:nvSpPr>
        <p:spPr>
          <a:xfrm>
            <a:off x="1284551" y="26644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27" name="모서리가 둥근 직사각형 926"/>
          <p:cNvSpPr/>
          <p:nvPr/>
        </p:nvSpPr>
        <p:spPr>
          <a:xfrm>
            <a:off x="1601256" y="26668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928" name="그룹 927"/>
          <p:cNvGrpSpPr/>
          <p:nvPr/>
        </p:nvGrpSpPr>
        <p:grpSpPr>
          <a:xfrm>
            <a:off x="1281600" y="2929087"/>
            <a:ext cx="378617" cy="99792"/>
            <a:chOff x="3538538" y="1078927"/>
            <a:chExt cx="378617" cy="99792"/>
          </a:xfrm>
        </p:grpSpPr>
        <p:sp>
          <p:nvSpPr>
            <p:cNvPr id="929" name="모서리가 둥근 직사각형 92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3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2" name="그룹 931"/>
          <p:cNvGrpSpPr/>
          <p:nvPr/>
        </p:nvGrpSpPr>
        <p:grpSpPr>
          <a:xfrm>
            <a:off x="1281377" y="3195688"/>
            <a:ext cx="378617" cy="99792"/>
            <a:chOff x="3538538" y="1078927"/>
            <a:chExt cx="378617" cy="99792"/>
          </a:xfrm>
        </p:grpSpPr>
        <p:sp>
          <p:nvSpPr>
            <p:cNvPr id="933" name="모서리가 둥근 직사각형 932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34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36" name="그룹 935"/>
          <p:cNvGrpSpPr/>
          <p:nvPr/>
        </p:nvGrpSpPr>
        <p:grpSpPr>
          <a:xfrm>
            <a:off x="1281377" y="3468417"/>
            <a:ext cx="378617" cy="99792"/>
            <a:chOff x="3538538" y="1078927"/>
            <a:chExt cx="378617" cy="99792"/>
          </a:xfrm>
        </p:grpSpPr>
        <p:sp>
          <p:nvSpPr>
            <p:cNvPr id="937" name="모서리가 둥근 직사각형 936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38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0" name="그룹 939"/>
          <p:cNvGrpSpPr/>
          <p:nvPr/>
        </p:nvGrpSpPr>
        <p:grpSpPr>
          <a:xfrm>
            <a:off x="1281600" y="3729906"/>
            <a:ext cx="378617" cy="99792"/>
            <a:chOff x="3538538" y="1078927"/>
            <a:chExt cx="378617" cy="99792"/>
          </a:xfrm>
        </p:grpSpPr>
        <p:sp>
          <p:nvSpPr>
            <p:cNvPr id="941" name="모서리가 둥근 직사각형 940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42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4" name="그룹 943"/>
          <p:cNvGrpSpPr/>
          <p:nvPr/>
        </p:nvGrpSpPr>
        <p:grpSpPr>
          <a:xfrm>
            <a:off x="1281600" y="3990157"/>
            <a:ext cx="378617" cy="99792"/>
            <a:chOff x="3538538" y="1078927"/>
            <a:chExt cx="378617" cy="99792"/>
          </a:xfrm>
        </p:grpSpPr>
        <p:sp>
          <p:nvSpPr>
            <p:cNvPr id="945" name="모서리가 둥근 직사각형 944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모서리가 둥근 직사각형 946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948" name="그룹 947"/>
          <p:cNvGrpSpPr/>
          <p:nvPr/>
        </p:nvGrpSpPr>
        <p:grpSpPr>
          <a:xfrm>
            <a:off x="1282317" y="4268434"/>
            <a:ext cx="378617" cy="99792"/>
            <a:chOff x="3538538" y="1078927"/>
            <a:chExt cx="378617" cy="99792"/>
          </a:xfrm>
        </p:grpSpPr>
        <p:sp>
          <p:nvSpPr>
            <p:cNvPr id="949" name="모서리가 둥근 직사각형 948"/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1" name="모서리가 둥근 직사각형 950"/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1093" name="직선 연결선 1092"/>
          <p:cNvCxnSpPr/>
          <p:nvPr/>
        </p:nvCxnSpPr>
        <p:spPr>
          <a:xfrm>
            <a:off x="7572264" y="122228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4" name="직선 연결선 1093"/>
          <p:cNvCxnSpPr/>
          <p:nvPr/>
        </p:nvCxnSpPr>
        <p:spPr>
          <a:xfrm>
            <a:off x="7728980" y="121809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7" name="직사각형 1096"/>
          <p:cNvSpPr/>
          <p:nvPr/>
        </p:nvSpPr>
        <p:spPr>
          <a:xfrm>
            <a:off x="7434598" y="1025364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44" name="직선 연결선 1143"/>
          <p:cNvCxnSpPr/>
          <p:nvPr/>
        </p:nvCxnSpPr>
        <p:spPr>
          <a:xfrm>
            <a:off x="7012194" y="1222288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5" name="직선 연결선 1144"/>
          <p:cNvCxnSpPr/>
          <p:nvPr/>
        </p:nvCxnSpPr>
        <p:spPr>
          <a:xfrm>
            <a:off x="7168910" y="1218096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6" name="직사각형 1145"/>
          <p:cNvSpPr/>
          <p:nvPr/>
        </p:nvSpPr>
        <p:spPr>
          <a:xfrm>
            <a:off x="6947310" y="1179485"/>
            <a:ext cx="28725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148" name="직사각형 1147"/>
          <p:cNvSpPr/>
          <p:nvPr/>
        </p:nvSpPr>
        <p:spPr>
          <a:xfrm>
            <a:off x="6874528" y="1025364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195" name="직선 연결선 1194"/>
          <p:cNvCxnSpPr/>
          <p:nvPr/>
        </p:nvCxnSpPr>
        <p:spPr>
          <a:xfrm>
            <a:off x="6348510" y="122745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6" name="직선 연결선 1195"/>
          <p:cNvCxnSpPr/>
          <p:nvPr/>
        </p:nvCxnSpPr>
        <p:spPr>
          <a:xfrm>
            <a:off x="6505226" y="122326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9" name="직사각형 1198"/>
          <p:cNvSpPr/>
          <p:nvPr/>
        </p:nvSpPr>
        <p:spPr>
          <a:xfrm>
            <a:off x="6210844" y="103053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cxnSp>
        <p:nvCxnSpPr>
          <p:cNvPr id="1246" name="직선 연결선 1245"/>
          <p:cNvCxnSpPr/>
          <p:nvPr/>
        </p:nvCxnSpPr>
        <p:spPr>
          <a:xfrm>
            <a:off x="8205478" y="1216955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7" name="직선 연결선 1246"/>
          <p:cNvCxnSpPr/>
          <p:nvPr/>
        </p:nvCxnSpPr>
        <p:spPr>
          <a:xfrm>
            <a:off x="8362194" y="1212763"/>
            <a:ext cx="0" cy="2717130"/>
          </a:xfrm>
          <a:prstGeom prst="line">
            <a:avLst/>
          </a:prstGeom>
          <a:ln w="635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0" name="직사각형 1249"/>
          <p:cNvSpPr/>
          <p:nvPr/>
        </p:nvSpPr>
        <p:spPr>
          <a:xfrm>
            <a:off x="8067812" y="102003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sp>
        <p:nvSpPr>
          <p:cNvPr id="132" name="직사각형 131"/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7" name="직사각형 1506"/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0" name="직사각형 1509"/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2" name="직사각형 1511"/>
          <p:cNvSpPr/>
          <p:nvPr/>
        </p:nvSpPr>
        <p:spPr>
          <a:xfrm>
            <a:off x="775" y="2679779"/>
            <a:ext cx="291325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3" name="직사각형 1512"/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4" name="직사각형 1513"/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5" name="직사각형 1514"/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556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9" name="직사각형 1028"/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8" name="모서리가 둥근 직사각형 1557"/>
          <p:cNvSpPr/>
          <p:nvPr/>
        </p:nvSpPr>
        <p:spPr>
          <a:xfrm>
            <a:off x="3096655" y="46495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9" name="모서리가 둥근 직사각형 1558"/>
          <p:cNvSpPr/>
          <p:nvPr/>
        </p:nvSpPr>
        <p:spPr>
          <a:xfrm>
            <a:off x="3262896" y="46485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0" name="모서리가 둥근 직사각형 1559"/>
          <p:cNvSpPr/>
          <p:nvPr/>
        </p:nvSpPr>
        <p:spPr>
          <a:xfrm>
            <a:off x="3416437" y="46471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1" name="모서리가 둥근 직사각형 1560"/>
          <p:cNvSpPr/>
          <p:nvPr/>
        </p:nvSpPr>
        <p:spPr>
          <a:xfrm>
            <a:off x="3576328" y="46461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1" name="모서리가 둥근 직사각형 1570"/>
          <p:cNvSpPr/>
          <p:nvPr/>
        </p:nvSpPr>
        <p:spPr>
          <a:xfrm>
            <a:off x="3735423" y="46465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2" name="모서리가 둥근 직사각형 1571"/>
          <p:cNvSpPr/>
          <p:nvPr/>
        </p:nvSpPr>
        <p:spPr>
          <a:xfrm>
            <a:off x="3096655" y="48367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3" name="모서리가 둥근 직사각형 1572"/>
          <p:cNvSpPr/>
          <p:nvPr/>
        </p:nvSpPr>
        <p:spPr>
          <a:xfrm>
            <a:off x="3262896" y="48357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4" name="모서리가 둥근 직사각형 1573"/>
          <p:cNvSpPr/>
          <p:nvPr/>
        </p:nvSpPr>
        <p:spPr>
          <a:xfrm>
            <a:off x="3416437" y="48343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5" name="모서리가 둥근 직사각형 1574"/>
          <p:cNvSpPr/>
          <p:nvPr/>
        </p:nvSpPr>
        <p:spPr>
          <a:xfrm>
            <a:off x="3576328" y="483337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6" name="모서리가 둥근 직사각형 1575"/>
          <p:cNvSpPr/>
          <p:nvPr/>
        </p:nvSpPr>
        <p:spPr>
          <a:xfrm>
            <a:off x="3735423" y="483380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7" name="모서리가 둥근 직사각형 1576"/>
          <p:cNvSpPr/>
          <p:nvPr/>
        </p:nvSpPr>
        <p:spPr>
          <a:xfrm>
            <a:off x="3096655" y="50220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8" name="모서리가 둥근 직사각형 1577"/>
          <p:cNvSpPr/>
          <p:nvPr/>
        </p:nvSpPr>
        <p:spPr>
          <a:xfrm>
            <a:off x="3262896" y="50210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9" name="모서리가 둥근 직사각형 1578"/>
          <p:cNvSpPr/>
          <p:nvPr/>
        </p:nvSpPr>
        <p:spPr>
          <a:xfrm>
            <a:off x="3416437" y="5019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0" name="모서리가 둥근 직사각형 1579"/>
          <p:cNvSpPr/>
          <p:nvPr/>
        </p:nvSpPr>
        <p:spPr>
          <a:xfrm>
            <a:off x="3576328" y="50186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1" name="모서리가 둥근 직사각형 1580"/>
          <p:cNvSpPr/>
          <p:nvPr/>
        </p:nvSpPr>
        <p:spPr>
          <a:xfrm>
            <a:off x="3735423" y="50191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2" name="모서리가 둥근 직사각형 1581"/>
          <p:cNvSpPr/>
          <p:nvPr/>
        </p:nvSpPr>
        <p:spPr>
          <a:xfrm>
            <a:off x="3096655" y="52097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3" name="모서리가 둥근 직사각형 1582"/>
          <p:cNvSpPr/>
          <p:nvPr/>
        </p:nvSpPr>
        <p:spPr>
          <a:xfrm>
            <a:off x="3262896" y="52087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모서리가 둥근 직사각형 1583"/>
          <p:cNvSpPr/>
          <p:nvPr/>
        </p:nvSpPr>
        <p:spPr>
          <a:xfrm>
            <a:off x="3416437" y="52073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5" name="모서리가 둥근 직사각형 1584"/>
          <p:cNvSpPr/>
          <p:nvPr/>
        </p:nvSpPr>
        <p:spPr>
          <a:xfrm>
            <a:off x="3576328" y="52063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6" name="모서리가 둥근 직사각형 1585"/>
          <p:cNvSpPr/>
          <p:nvPr/>
        </p:nvSpPr>
        <p:spPr>
          <a:xfrm>
            <a:off x="3735423" y="52067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7" name="모서리가 둥근 직사각형 1586"/>
          <p:cNvSpPr/>
          <p:nvPr/>
        </p:nvSpPr>
        <p:spPr>
          <a:xfrm>
            <a:off x="3096157" y="54003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8" name="모서리가 둥근 직사각형 1587"/>
          <p:cNvSpPr/>
          <p:nvPr/>
        </p:nvSpPr>
        <p:spPr>
          <a:xfrm>
            <a:off x="3262398" y="53993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모서리가 둥근 직사각형 1588"/>
          <p:cNvSpPr/>
          <p:nvPr/>
        </p:nvSpPr>
        <p:spPr>
          <a:xfrm>
            <a:off x="3415939" y="53979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0" name="모서리가 둥근 직사각형 1589"/>
          <p:cNvSpPr/>
          <p:nvPr/>
        </p:nvSpPr>
        <p:spPr>
          <a:xfrm>
            <a:off x="3575830" y="53969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1" name="모서리가 둥근 직사각형 1590"/>
          <p:cNvSpPr/>
          <p:nvPr/>
        </p:nvSpPr>
        <p:spPr>
          <a:xfrm>
            <a:off x="3734925" y="53973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모서리가 둥근 직사각형 1591"/>
          <p:cNvSpPr/>
          <p:nvPr/>
        </p:nvSpPr>
        <p:spPr>
          <a:xfrm>
            <a:off x="3096157" y="55856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3" name="모서리가 둥근 직사각형 1592"/>
          <p:cNvSpPr/>
          <p:nvPr/>
        </p:nvSpPr>
        <p:spPr>
          <a:xfrm>
            <a:off x="3262398" y="55846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모서리가 둥근 직사각형 1593"/>
          <p:cNvSpPr/>
          <p:nvPr/>
        </p:nvSpPr>
        <p:spPr>
          <a:xfrm>
            <a:off x="3415939" y="55832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5" name="모서리가 둥근 직사각형 1594"/>
          <p:cNvSpPr/>
          <p:nvPr/>
        </p:nvSpPr>
        <p:spPr>
          <a:xfrm>
            <a:off x="3575830" y="55822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6" name="모서리가 둥근 직사각형 1595"/>
          <p:cNvSpPr/>
          <p:nvPr/>
        </p:nvSpPr>
        <p:spPr>
          <a:xfrm>
            <a:off x="3734925" y="55826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7" name="모서리가 둥근 직사각형 1596"/>
          <p:cNvSpPr/>
          <p:nvPr/>
        </p:nvSpPr>
        <p:spPr>
          <a:xfrm>
            <a:off x="3096157" y="57728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8" name="모서리가 둥근 직사각형 1597"/>
          <p:cNvSpPr/>
          <p:nvPr/>
        </p:nvSpPr>
        <p:spPr>
          <a:xfrm>
            <a:off x="3262398" y="57718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모서리가 둥근 직사각형 1598"/>
          <p:cNvSpPr/>
          <p:nvPr/>
        </p:nvSpPr>
        <p:spPr>
          <a:xfrm>
            <a:off x="3415939" y="5770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모서리가 둥근 직사각형 1599"/>
          <p:cNvSpPr/>
          <p:nvPr/>
        </p:nvSpPr>
        <p:spPr>
          <a:xfrm>
            <a:off x="3575830" y="57694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1" name="모서리가 둥근 직사각형 1600"/>
          <p:cNvSpPr/>
          <p:nvPr/>
        </p:nvSpPr>
        <p:spPr>
          <a:xfrm>
            <a:off x="3734925" y="57699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2" name="모서리가 둥근 직사각형 1601"/>
          <p:cNvSpPr/>
          <p:nvPr/>
        </p:nvSpPr>
        <p:spPr>
          <a:xfrm>
            <a:off x="3096157" y="596031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3" name="모서리가 둥근 직사각형 1602"/>
          <p:cNvSpPr/>
          <p:nvPr/>
        </p:nvSpPr>
        <p:spPr>
          <a:xfrm>
            <a:off x="3262398" y="59592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4" name="모서리가 둥근 직사각형 1603"/>
          <p:cNvSpPr/>
          <p:nvPr/>
        </p:nvSpPr>
        <p:spPr>
          <a:xfrm>
            <a:off x="3415939" y="59579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5" name="모서리가 둥근 직사각형 1604"/>
          <p:cNvSpPr/>
          <p:nvPr/>
        </p:nvSpPr>
        <p:spPr>
          <a:xfrm>
            <a:off x="3575830" y="595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6" name="모서리가 둥근 직사각형 1605"/>
          <p:cNvSpPr/>
          <p:nvPr/>
        </p:nvSpPr>
        <p:spPr>
          <a:xfrm>
            <a:off x="3096655" y="6147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7" name="모서리가 둥근 직사각형 1606"/>
          <p:cNvSpPr/>
          <p:nvPr/>
        </p:nvSpPr>
        <p:spPr>
          <a:xfrm>
            <a:off x="3262896" y="61464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8" name="모서리가 둥근 직사각형 1607"/>
          <p:cNvSpPr/>
          <p:nvPr/>
        </p:nvSpPr>
        <p:spPr>
          <a:xfrm>
            <a:off x="3416437" y="61450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9" name="모서리가 둥근 직사각형 1608"/>
          <p:cNvSpPr/>
          <p:nvPr/>
        </p:nvSpPr>
        <p:spPr>
          <a:xfrm>
            <a:off x="3576328" y="61440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0" name="모서리가 둥근 직사각형 1609"/>
          <p:cNvSpPr/>
          <p:nvPr/>
        </p:nvSpPr>
        <p:spPr>
          <a:xfrm>
            <a:off x="3735423" y="61444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1" name="모서리가 둥근 직사각형 1610"/>
          <p:cNvSpPr/>
          <p:nvPr/>
        </p:nvSpPr>
        <p:spPr>
          <a:xfrm>
            <a:off x="3096655" y="63327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2" name="모서리가 둥근 직사각형 1611"/>
          <p:cNvSpPr/>
          <p:nvPr/>
        </p:nvSpPr>
        <p:spPr>
          <a:xfrm>
            <a:off x="3262896" y="63316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3" name="모서리가 둥근 직사각형 1612"/>
          <p:cNvSpPr/>
          <p:nvPr/>
        </p:nvSpPr>
        <p:spPr>
          <a:xfrm>
            <a:off x="3416437" y="63303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4" name="모서리가 둥근 직사각형 1613"/>
          <p:cNvSpPr/>
          <p:nvPr/>
        </p:nvSpPr>
        <p:spPr>
          <a:xfrm>
            <a:off x="3576328" y="63293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5" name="모서리가 둥근 직사각형 1614"/>
          <p:cNvSpPr/>
          <p:nvPr/>
        </p:nvSpPr>
        <p:spPr>
          <a:xfrm>
            <a:off x="3735423" y="63297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6" name="모서리가 둥근 직사각형 1615"/>
          <p:cNvSpPr/>
          <p:nvPr/>
        </p:nvSpPr>
        <p:spPr>
          <a:xfrm>
            <a:off x="3896758" y="46442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7" name="모서리가 둥근 직사각형 1616"/>
          <p:cNvSpPr/>
          <p:nvPr/>
        </p:nvSpPr>
        <p:spPr>
          <a:xfrm>
            <a:off x="4054982" y="46446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8" name="모서리가 둥근 직사각형 1617"/>
          <p:cNvSpPr/>
          <p:nvPr/>
        </p:nvSpPr>
        <p:spPr>
          <a:xfrm>
            <a:off x="3896758" y="48314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9" name="모서리가 둥근 직사각형 1618"/>
          <p:cNvSpPr/>
          <p:nvPr/>
        </p:nvSpPr>
        <p:spPr>
          <a:xfrm>
            <a:off x="4054982" y="48318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0" name="모서리가 둥근 직사각형 1619"/>
          <p:cNvSpPr/>
          <p:nvPr/>
        </p:nvSpPr>
        <p:spPr>
          <a:xfrm>
            <a:off x="3896758" y="5016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1" name="모서리가 둥근 직사각형 1620"/>
          <p:cNvSpPr/>
          <p:nvPr/>
        </p:nvSpPr>
        <p:spPr>
          <a:xfrm>
            <a:off x="4054982" y="50171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2" name="모서리가 둥근 직사각형 1621"/>
          <p:cNvSpPr/>
          <p:nvPr/>
        </p:nvSpPr>
        <p:spPr>
          <a:xfrm>
            <a:off x="3896758" y="52043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3" name="모서리가 둥근 직사각형 1622"/>
          <p:cNvSpPr/>
          <p:nvPr/>
        </p:nvSpPr>
        <p:spPr>
          <a:xfrm>
            <a:off x="4054982" y="52048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4" name="모서리가 둥근 직사각형 1623"/>
          <p:cNvSpPr/>
          <p:nvPr/>
        </p:nvSpPr>
        <p:spPr>
          <a:xfrm>
            <a:off x="3896260" y="53950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5" name="모서리가 둥근 직사각형 1624"/>
          <p:cNvSpPr/>
          <p:nvPr/>
        </p:nvSpPr>
        <p:spPr>
          <a:xfrm>
            <a:off x="4054484" y="53954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6" name="모서리가 둥근 직사각형 1625"/>
          <p:cNvSpPr/>
          <p:nvPr/>
        </p:nvSpPr>
        <p:spPr>
          <a:xfrm>
            <a:off x="3896260" y="55803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7" name="모서리가 둥근 직사각형 1626"/>
          <p:cNvSpPr/>
          <p:nvPr/>
        </p:nvSpPr>
        <p:spPr>
          <a:xfrm>
            <a:off x="4054484" y="55807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8" name="모서리가 둥근 직사각형 1627"/>
          <p:cNvSpPr/>
          <p:nvPr/>
        </p:nvSpPr>
        <p:spPr>
          <a:xfrm>
            <a:off x="3896260" y="57675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9" name="모서리가 둥근 직사각형 1628"/>
          <p:cNvSpPr/>
          <p:nvPr/>
        </p:nvSpPr>
        <p:spPr>
          <a:xfrm>
            <a:off x="4054484" y="57679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0" name="모서리가 둥근 직사각형 1629"/>
          <p:cNvSpPr/>
          <p:nvPr/>
        </p:nvSpPr>
        <p:spPr>
          <a:xfrm>
            <a:off x="3737142" y="59559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1" name="모서리가 둥근 직사각형 1630"/>
          <p:cNvSpPr/>
          <p:nvPr/>
        </p:nvSpPr>
        <p:spPr>
          <a:xfrm>
            <a:off x="3896260" y="59549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2" name="모서리가 둥근 직사각형 1631"/>
          <p:cNvSpPr/>
          <p:nvPr/>
        </p:nvSpPr>
        <p:spPr>
          <a:xfrm>
            <a:off x="4054484" y="595541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3" name="모서리가 둥근 직사각형 1632"/>
          <p:cNvSpPr/>
          <p:nvPr/>
        </p:nvSpPr>
        <p:spPr>
          <a:xfrm>
            <a:off x="3896758" y="61420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4" name="모서리가 둥근 직사각형 1633"/>
          <p:cNvSpPr/>
          <p:nvPr/>
        </p:nvSpPr>
        <p:spPr>
          <a:xfrm>
            <a:off x="4054982" y="61425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5" name="모서리가 둥근 직사각형 1634"/>
          <p:cNvSpPr/>
          <p:nvPr/>
        </p:nvSpPr>
        <p:spPr>
          <a:xfrm>
            <a:off x="3896758" y="632738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6" name="모서리가 둥근 직사각형 1635"/>
          <p:cNvSpPr/>
          <p:nvPr/>
        </p:nvSpPr>
        <p:spPr>
          <a:xfrm>
            <a:off x="4054982" y="632781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637" name="그룹 1636"/>
          <p:cNvGrpSpPr/>
          <p:nvPr/>
        </p:nvGrpSpPr>
        <p:grpSpPr>
          <a:xfrm>
            <a:off x="3199787" y="4279590"/>
            <a:ext cx="811138" cy="2254195"/>
            <a:chOff x="1126923" y="3996969"/>
            <a:chExt cx="811138" cy="2310636"/>
          </a:xfrm>
        </p:grpSpPr>
        <p:cxnSp>
          <p:nvCxnSpPr>
            <p:cNvPr id="1638" name="직선 연결선 1637"/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9" name="직선 연결선 1638"/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0" name="직선 연결선 1639"/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1" name="직선 연결선 1640"/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직선 연결선 1641"/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직선 연결선 1642"/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4" name="그룹 1643"/>
          <p:cNvGrpSpPr/>
          <p:nvPr/>
        </p:nvGrpSpPr>
        <p:grpSpPr>
          <a:xfrm>
            <a:off x="3050566" y="4279590"/>
            <a:ext cx="1120378" cy="298574"/>
            <a:chOff x="973510" y="3996969"/>
            <a:chExt cx="1119450" cy="298574"/>
          </a:xfrm>
        </p:grpSpPr>
        <p:cxnSp>
          <p:nvCxnSpPr>
            <p:cNvPr id="1645" name="직선 연결선 1644"/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직선 연결선 1645"/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직선 연결선 1646"/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8" name="모서리가 둥근 직사각형 1647"/>
          <p:cNvSpPr/>
          <p:nvPr/>
        </p:nvSpPr>
        <p:spPr>
          <a:xfrm>
            <a:off x="3052724" y="4022415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0" name="TextBox 1649"/>
          <p:cNvSpPr txBox="1"/>
          <p:nvPr/>
        </p:nvSpPr>
        <p:spPr>
          <a:xfrm>
            <a:off x="3948570" y="4143669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1651" name="TextBox 1650"/>
          <p:cNvSpPr txBox="1"/>
          <p:nvPr/>
        </p:nvSpPr>
        <p:spPr>
          <a:xfrm>
            <a:off x="3802525" y="414684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1652" name="TextBox 1651"/>
          <p:cNvSpPr txBox="1"/>
          <p:nvPr/>
        </p:nvSpPr>
        <p:spPr>
          <a:xfrm>
            <a:off x="3634126" y="414698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1653" name="TextBox 1652"/>
          <p:cNvSpPr txBox="1"/>
          <p:nvPr/>
        </p:nvSpPr>
        <p:spPr>
          <a:xfrm>
            <a:off x="3481597" y="414684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1654" name="TextBox 1653"/>
          <p:cNvSpPr txBox="1"/>
          <p:nvPr/>
        </p:nvSpPr>
        <p:spPr>
          <a:xfrm>
            <a:off x="3320694" y="4146844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1655" name="TextBox 1654"/>
          <p:cNvSpPr txBox="1"/>
          <p:nvPr/>
        </p:nvSpPr>
        <p:spPr>
          <a:xfrm>
            <a:off x="3287907" y="3990128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938" name="TextBox 937"/>
          <p:cNvSpPr txBox="1"/>
          <p:nvPr/>
        </p:nvSpPr>
        <p:spPr>
          <a:xfrm>
            <a:off x="5665029" y="5598071"/>
            <a:ext cx="311536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전화번호는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010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을 제외한 나머지 번호를 표기하세요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 010-1234-5678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1234-5678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고유번호는 시험지 맨 위에 적혀 있습니다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만약 시험고유번호가 없는 경우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선생님께 문의하세요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컴퓨터로 채점을 하므로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마킹을 꽉채워서 해주세요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ex)</a:t>
            </a: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주관식 정답은 마킹을 반드시 꽊 채워서 해주세요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 </a:t>
            </a:r>
            <a:r>
              <a:rPr lang="ko-KR" altLang="en-US" sz="800" dirty="0">
                <a:solidFill>
                  <a:schemeClr val="bg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모서리의 검은색 정사각형 주변에는 낙서를 하면 안됩니다</a:t>
            </a: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Tx/>
              <a:buChar char="-"/>
            </a:pPr>
            <a:endParaRPr lang="en-US" altLang="ko-KR" sz="800" dirty="0">
              <a:solidFill>
                <a:schemeClr val="bg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2" name="모서리가 둥근 직사각형 1741"/>
          <p:cNvSpPr/>
          <p:nvPr/>
        </p:nvSpPr>
        <p:spPr>
          <a:xfrm>
            <a:off x="6399849" y="13969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3" name="모서리가 둥근 직사각형 1742"/>
          <p:cNvSpPr/>
          <p:nvPr/>
        </p:nvSpPr>
        <p:spPr>
          <a:xfrm>
            <a:off x="6580989" y="13955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8" name="모서리가 둥근 직사각형 1737"/>
          <p:cNvSpPr/>
          <p:nvPr/>
        </p:nvSpPr>
        <p:spPr>
          <a:xfrm>
            <a:off x="6231629" y="16566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9" name="모서리가 둥근 직사각형 1738"/>
          <p:cNvSpPr/>
          <p:nvPr/>
        </p:nvSpPr>
        <p:spPr>
          <a:xfrm>
            <a:off x="6396730" y="16556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0" name="모서리가 둥근 직사각형 1739"/>
          <p:cNvSpPr/>
          <p:nvPr/>
        </p:nvSpPr>
        <p:spPr>
          <a:xfrm>
            <a:off x="6582632" y="165428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5" name="모서리가 둥근 직사각형 1734"/>
          <p:cNvSpPr/>
          <p:nvPr/>
        </p:nvSpPr>
        <p:spPr>
          <a:xfrm>
            <a:off x="6232367" y="19256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6" name="모서리가 둥근 직사각형 1735"/>
          <p:cNvSpPr/>
          <p:nvPr/>
        </p:nvSpPr>
        <p:spPr>
          <a:xfrm>
            <a:off x="6397468" y="19246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7" name="모서리가 둥근 직사각형 1736"/>
          <p:cNvSpPr/>
          <p:nvPr/>
        </p:nvSpPr>
        <p:spPr>
          <a:xfrm>
            <a:off x="6580195" y="19232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2" name="모서리가 둥근 직사각형 1731"/>
          <p:cNvSpPr/>
          <p:nvPr/>
        </p:nvSpPr>
        <p:spPr>
          <a:xfrm>
            <a:off x="6233433" y="21882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3" name="모서리가 둥근 직사각형 1732"/>
          <p:cNvSpPr/>
          <p:nvPr/>
        </p:nvSpPr>
        <p:spPr>
          <a:xfrm>
            <a:off x="6398534" y="21872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4" name="모서리가 둥근 직사각형 1733"/>
          <p:cNvSpPr/>
          <p:nvPr/>
        </p:nvSpPr>
        <p:spPr>
          <a:xfrm>
            <a:off x="6581261" y="218584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9" name="모서리가 둥근 직사각형 1728"/>
          <p:cNvSpPr/>
          <p:nvPr/>
        </p:nvSpPr>
        <p:spPr>
          <a:xfrm>
            <a:off x="6234804" y="244875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1729"/>
          <p:cNvSpPr/>
          <p:nvPr/>
        </p:nvSpPr>
        <p:spPr>
          <a:xfrm>
            <a:off x="6396730" y="24477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1" name="모서리가 둥근 직사각형 1730"/>
          <p:cNvSpPr/>
          <p:nvPr/>
        </p:nvSpPr>
        <p:spPr>
          <a:xfrm>
            <a:off x="6582632" y="24463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6" name="모서리가 둥근 직사각형 1725"/>
          <p:cNvSpPr/>
          <p:nvPr/>
        </p:nvSpPr>
        <p:spPr>
          <a:xfrm>
            <a:off x="6236608" y="27187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1726"/>
          <p:cNvSpPr/>
          <p:nvPr/>
        </p:nvSpPr>
        <p:spPr>
          <a:xfrm>
            <a:off x="6398534" y="27176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8" name="모서리가 둥근 직사각형 1727"/>
          <p:cNvSpPr/>
          <p:nvPr/>
        </p:nvSpPr>
        <p:spPr>
          <a:xfrm>
            <a:off x="6584436" y="27163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3" name="모서리가 둥근 직사각형 1722"/>
          <p:cNvSpPr/>
          <p:nvPr/>
        </p:nvSpPr>
        <p:spPr>
          <a:xfrm>
            <a:off x="6236608" y="29906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1723"/>
          <p:cNvSpPr/>
          <p:nvPr/>
        </p:nvSpPr>
        <p:spPr>
          <a:xfrm>
            <a:off x="6398534" y="29896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5" name="모서리가 둥근 직사각형 1724"/>
          <p:cNvSpPr/>
          <p:nvPr/>
        </p:nvSpPr>
        <p:spPr>
          <a:xfrm>
            <a:off x="6581261" y="29883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0" name="모서리가 둥근 직사각형 1719"/>
          <p:cNvSpPr/>
          <p:nvPr/>
        </p:nvSpPr>
        <p:spPr>
          <a:xfrm>
            <a:off x="6231629" y="32503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1720"/>
          <p:cNvSpPr/>
          <p:nvPr/>
        </p:nvSpPr>
        <p:spPr>
          <a:xfrm>
            <a:off x="6396730" y="32493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2" name="모서리가 둥근 직사각형 1721"/>
          <p:cNvSpPr/>
          <p:nvPr/>
        </p:nvSpPr>
        <p:spPr>
          <a:xfrm>
            <a:off x="6582855" y="32511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7" name="모서리가 둥근 직사각형 1716"/>
          <p:cNvSpPr/>
          <p:nvPr/>
        </p:nvSpPr>
        <p:spPr>
          <a:xfrm>
            <a:off x="6234450" y="35139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1717"/>
          <p:cNvSpPr/>
          <p:nvPr/>
        </p:nvSpPr>
        <p:spPr>
          <a:xfrm>
            <a:off x="6396376" y="35129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9" name="모서리가 둥근 직사각형 1718"/>
          <p:cNvSpPr/>
          <p:nvPr/>
        </p:nvSpPr>
        <p:spPr>
          <a:xfrm>
            <a:off x="6582278" y="35115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4" name="모서리가 둥근 직사각형 1713"/>
          <p:cNvSpPr/>
          <p:nvPr/>
        </p:nvSpPr>
        <p:spPr>
          <a:xfrm>
            <a:off x="6237506" y="37859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1714"/>
          <p:cNvSpPr/>
          <p:nvPr/>
        </p:nvSpPr>
        <p:spPr>
          <a:xfrm>
            <a:off x="6399432" y="37849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6" name="모서리가 둥근 직사각형 1715"/>
          <p:cNvSpPr/>
          <p:nvPr/>
        </p:nvSpPr>
        <p:spPr>
          <a:xfrm>
            <a:off x="6582953" y="37835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3" name="모서리가 둥근 직사각형 1782"/>
          <p:cNvSpPr/>
          <p:nvPr/>
        </p:nvSpPr>
        <p:spPr>
          <a:xfrm>
            <a:off x="7062875" y="13962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4" name="모서리가 둥근 직사각형 1783"/>
          <p:cNvSpPr/>
          <p:nvPr/>
        </p:nvSpPr>
        <p:spPr>
          <a:xfrm>
            <a:off x="7216987" y="13949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9" name="모서리가 둥근 직사각형 1778"/>
          <p:cNvSpPr/>
          <p:nvPr/>
        </p:nvSpPr>
        <p:spPr>
          <a:xfrm>
            <a:off x="6904572" y="16560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0" name="모서리가 둥근 직사각형 1779"/>
          <p:cNvSpPr/>
          <p:nvPr/>
        </p:nvSpPr>
        <p:spPr>
          <a:xfrm>
            <a:off x="7066498" y="16550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1" name="모서리가 둥근 직사각형 1780"/>
          <p:cNvSpPr/>
          <p:nvPr/>
        </p:nvSpPr>
        <p:spPr>
          <a:xfrm>
            <a:off x="7218896" y="16536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1775"/>
          <p:cNvSpPr/>
          <p:nvPr/>
        </p:nvSpPr>
        <p:spPr>
          <a:xfrm>
            <a:off x="6905310" y="1925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1776"/>
          <p:cNvSpPr/>
          <p:nvPr/>
        </p:nvSpPr>
        <p:spPr>
          <a:xfrm>
            <a:off x="7067236" y="19239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8" name="모서리가 둥근 직사각형 1777"/>
          <p:cNvSpPr/>
          <p:nvPr/>
        </p:nvSpPr>
        <p:spPr>
          <a:xfrm>
            <a:off x="7217253" y="19226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1772"/>
          <p:cNvSpPr/>
          <p:nvPr/>
        </p:nvSpPr>
        <p:spPr>
          <a:xfrm>
            <a:off x="6906376" y="21875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1773"/>
          <p:cNvSpPr/>
          <p:nvPr/>
        </p:nvSpPr>
        <p:spPr>
          <a:xfrm>
            <a:off x="7065921" y="2186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1774"/>
          <p:cNvSpPr/>
          <p:nvPr/>
        </p:nvSpPr>
        <p:spPr>
          <a:xfrm>
            <a:off x="7220700" y="2185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1769"/>
          <p:cNvSpPr/>
          <p:nvPr/>
        </p:nvSpPr>
        <p:spPr>
          <a:xfrm>
            <a:off x="6902985" y="24512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1770"/>
          <p:cNvSpPr/>
          <p:nvPr/>
        </p:nvSpPr>
        <p:spPr>
          <a:xfrm>
            <a:off x="7062530" y="24502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1771"/>
          <p:cNvSpPr/>
          <p:nvPr/>
        </p:nvSpPr>
        <p:spPr>
          <a:xfrm>
            <a:off x="7219690" y="24520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7" name="모서리가 둥근 직사각형 1766"/>
          <p:cNvSpPr/>
          <p:nvPr/>
        </p:nvSpPr>
        <p:spPr>
          <a:xfrm>
            <a:off x="6904789" y="2718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767"/>
          <p:cNvSpPr/>
          <p:nvPr/>
        </p:nvSpPr>
        <p:spPr>
          <a:xfrm>
            <a:off x="7064334" y="2717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1768"/>
          <p:cNvSpPr/>
          <p:nvPr/>
        </p:nvSpPr>
        <p:spPr>
          <a:xfrm>
            <a:off x="7221494" y="27156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1763"/>
          <p:cNvSpPr/>
          <p:nvPr/>
        </p:nvSpPr>
        <p:spPr>
          <a:xfrm>
            <a:off x="6903995" y="29900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1764"/>
          <p:cNvSpPr/>
          <p:nvPr/>
        </p:nvSpPr>
        <p:spPr>
          <a:xfrm>
            <a:off x="7063540" y="29890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1765"/>
          <p:cNvSpPr/>
          <p:nvPr/>
        </p:nvSpPr>
        <p:spPr>
          <a:xfrm>
            <a:off x="7223081" y="29876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1760"/>
          <p:cNvSpPr/>
          <p:nvPr/>
        </p:nvSpPr>
        <p:spPr>
          <a:xfrm>
            <a:off x="6899810" y="32497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1761"/>
          <p:cNvSpPr/>
          <p:nvPr/>
        </p:nvSpPr>
        <p:spPr>
          <a:xfrm>
            <a:off x="7061736" y="3248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1762"/>
          <p:cNvSpPr/>
          <p:nvPr/>
        </p:nvSpPr>
        <p:spPr>
          <a:xfrm>
            <a:off x="7222294" y="3250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1757"/>
          <p:cNvSpPr/>
          <p:nvPr/>
        </p:nvSpPr>
        <p:spPr>
          <a:xfrm>
            <a:off x="6902631" y="3513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1758"/>
          <p:cNvSpPr/>
          <p:nvPr/>
        </p:nvSpPr>
        <p:spPr>
          <a:xfrm>
            <a:off x="7064557" y="3512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1759"/>
          <p:cNvSpPr/>
          <p:nvPr/>
        </p:nvSpPr>
        <p:spPr>
          <a:xfrm>
            <a:off x="7221717" y="3510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1754"/>
          <p:cNvSpPr/>
          <p:nvPr/>
        </p:nvSpPr>
        <p:spPr>
          <a:xfrm>
            <a:off x="6903306" y="3785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6" name="모서리가 둥근 직사각형 1755"/>
          <p:cNvSpPr/>
          <p:nvPr/>
        </p:nvSpPr>
        <p:spPr>
          <a:xfrm>
            <a:off x="7062851" y="37842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756"/>
          <p:cNvSpPr/>
          <p:nvPr/>
        </p:nvSpPr>
        <p:spPr>
          <a:xfrm>
            <a:off x="7220011" y="37829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4" name="모서리가 둥근 직사각형 1823"/>
          <p:cNvSpPr/>
          <p:nvPr/>
        </p:nvSpPr>
        <p:spPr>
          <a:xfrm>
            <a:off x="7619222" y="13962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5" name="모서리가 둥근 직사각형 1824"/>
          <p:cNvSpPr/>
          <p:nvPr/>
        </p:nvSpPr>
        <p:spPr>
          <a:xfrm>
            <a:off x="7770032" y="13949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0" name="모서리가 둥근 직사각형 1819"/>
          <p:cNvSpPr/>
          <p:nvPr/>
        </p:nvSpPr>
        <p:spPr>
          <a:xfrm>
            <a:off x="7451002" y="16560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1" name="모서리가 둥근 직사각형 1820"/>
          <p:cNvSpPr/>
          <p:nvPr/>
        </p:nvSpPr>
        <p:spPr>
          <a:xfrm>
            <a:off x="7619278" y="16550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2" name="모서리가 둥근 직사각형 1821"/>
          <p:cNvSpPr/>
          <p:nvPr/>
        </p:nvSpPr>
        <p:spPr>
          <a:xfrm>
            <a:off x="7773263" y="16536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7" name="모서리가 둥근 직사각형 1816"/>
          <p:cNvSpPr/>
          <p:nvPr/>
        </p:nvSpPr>
        <p:spPr>
          <a:xfrm>
            <a:off x="7451740" y="1925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8" name="모서리가 둥근 직사각형 1817"/>
          <p:cNvSpPr/>
          <p:nvPr/>
        </p:nvSpPr>
        <p:spPr>
          <a:xfrm>
            <a:off x="7613666" y="19239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9" name="모서리가 둥근 직사각형 1818"/>
          <p:cNvSpPr/>
          <p:nvPr/>
        </p:nvSpPr>
        <p:spPr>
          <a:xfrm>
            <a:off x="7770826" y="19226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4" name="모서리가 둥근 직사각형 1813"/>
          <p:cNvSpPr/>
          <p:nvPr/>
        </p:nvSpPr>
        <p:spPr>
          <a:xfrm>
            <a:off x="7452806" y="21875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5" name="모서리가 둥근 직사각형 1814"/>
          <p:cNvSpPr/>
          <p:nvPr/>
        </p:nvSpPr>
        <p:spPr>
          <a:xfrm>
            <a:off x="7614732" y="2186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6" name="모서리가 둥근 직사각형 1815"/>
          <p:cNvSpPr/>
          <p:nvPr/>
        </p:nvSpPr>
        <p:spPr>
          <a:xfrm>
            <a:off x="7775067" y="2185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1" name="모서리가 둥근 직사각형 1810"/>
          <p:cNvSpPr/>
          <p:nvPr/>
        </p:nvSpPr>
        <p:spPr>
          <a:xfrm>
            <a:off x="7454177" y="24512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2" name="모서리가 둥근 직사각형 1811"/>
          <p:cNvSpPr/>
          <p:nvPr/>
        </p:nvSpPr>
        <p:spPr>
          <a:xfrm>
            <a:off x="7616103" y="24502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3" name="모서리가 둥근 직사각형 1812"/>
          <p:cNvSpPr/>
          <p:nvPr/>
        </p:nvSpPr>
        <p:spPr>
          <a:xfrm>
            <a:off x="7773263" y="24520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8" name="모서리가 둥근 직사각형 1807"/>
          <p:cNvSpPr/>
          <p:nvPr/>
        </p:nvSpPr>
        <p:spPr>
          <a:xfrm>
            <a:off x="7452806" y="2718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9" name="모서리가 둥근 직사각형 1808"/>
          <p:cNvSpPr/>
          <p:nvPr/>
        </p:nvSpPr>
        <p:spPr>
          <a:xfrm>
            <a:off x="7614732" y="2717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0" name="모서리가 둥근 직사각형 1809"/>
          <p:cNvSpPr/>
          <p:nvPr/>
        </p:nvSpPr>
        <p:spPr>
          <a:xfrm>
            <a:off x="7771892" y="27156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5" name="모서리가 둥근 직사각형 1804"/>
          <p:cNvSpPr/>
          <p:nvPr/>
        </p:nvSpPr>
        <p:spPr>
          <a:xfrm>
            <a:off x="7455981" y="29900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6" name="모서리가 둥근 직사각형 1805"/>
          <p:cNvSpPr/>
          <p:nvPr/>
        </p:nvSpPr>
        <p:spPr>
          <a:xfrm>
            <a:off x="7617907" y="29890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7" name="모서리가 둥근 직사각형 1806"/>
          <p:cNvSpPr/>
          <p:nvPr/>
        </p:nvSpPr>
        <p:spPr>
          <a:xfrm>
            <a:off x="7775067" y="29876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2" name="모서리가 둥근 직사각형 1801"/>
          <p:cNvSpPr/>
          <p:nvPr/>
        </p:nvSpPr>
        <p:spPr>
          <a:xfrm>
            <a:off x="7454177" y="32497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3" name="모서리가 둥근 직사각형 1802"/>
          <p:cNvSpPr/>
          <p:nvPr/>
        </p:nvSpPr>
        <p:spPr>
          <a:xfrm>
            <a:off x="7616103" y="3248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4" name="모서리가 둥근 직사각형 1803"/>
          <p:cNvSpPr/>
          <p:nvPr/>
        </p:nvSpPr>
        <p:spPr>
          <a:xfrm>
            <a:off x="7773486" y="3250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9" name="모서리가 둥근 직사각형 1798"/>
          <p:cNvSpPr/>
          <p:nvPr/>
        </p:nvSpPr>
        <p:spPr>
          <a:xfrm>
            <a:off x="7450648" y="3513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0" name="모서리가 둥근 직사각형 1799"/>
          <p:cNvSpPr/>
          <p:nvPr/>
        </p:nvSpPr>
        <p:spPr>
          <a:xfrm>
            <a:off x="7618924" y="3512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1" name="모서리가 둥근 직사각형 1800"/>
          <p:cNvSpPr/>
          <p:nvPr/>
        </p:nvSpPr>
        <p:spPr>
          <a:xfrm>
            <a:off x="7769734" y="3510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6" name="모서리가 둥근 직사각형 1795"/>
          <p:cNvSpPr/>
          <p:nvPr/>
        </p:nvSpPr>
        <p:spPr>
          <a:xfrm>
            <a:off x="7453704" y="3785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7" name="모서리가 둥근 직사각형 1796"/>
          <p:cNvSpPr/>
          <p:nvPr/>
        </p:nvSpPr>
        <p:spPr>
          <a:xfrm>
            <a:off x="7615630" y="37842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8" name="모서리가 둥근 직사각형 1797"/>
          <p:cNvSpPr/>
          <p:nvPr/>
        </p:nvSpPr>
        <p:spPr>
          <a:xfrm>
            <a:off x="7772790" y="37861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5" name="모서리가 둥근 직사각형 1864"/>
          <p:cNvSpPr/>
          <p:nvPr/>
        </p:nvSpPr>
        <p:spPr>
          <a:xfrm>
            <a:off x="8254595" y="13962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6" name="모서리가 둥근 직사각형 1865"/>
          <p:cNvSpPr/>
          <p:nvPr/>
        </p:nvSpPr>
        <p:spPr>
          <a:xfrm>
            <a:off x="8414136" y="13949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1" name="모서리가 둥근 직사각형 1860"/>
          <p:cNvSpPr/>
          <p:nvPr/>
        </p:nvSpPr>
        <p:spPr>
          <a:xfrm>
            <a:off x="8091931" y="16560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2" name="모서리가 둥근 직사각형 1861"/>
          <p:cNvSpPr/>
          <p:nvPr/>
        </p:nvSpPr>
        <p:spPr>
          <a:xfrm>
            <a:off x="8253857" y="16550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3" name="모서리가 둥근 직사각형 1862"/>
          <p:cNvSpPr/>
          <p:nvPr/>
        </p:nvSpPr>
        <p:spPr>
          <a:xfrm>
            <a:off x="8407842" y="16536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8" name="모서리가 둥근 직사각형 1857"/>
          <p:cNvSpPr/>
          <p:nvPr/>
        </p:nvSpPr>
        <p:spPr>
          <a:xfrm>
            <a:off x="8094256" y="19250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9" name="모서리가 둥근 직사각형 1858"/>
          <p:cNvSpPr/>
          <p:nvPr/>
        </p:nvSpPr>
        <p:spPr>
          <a:xfrm>
            <a:off x="8253801" y="19239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0" name="모서리가 둥근 직사각형 1859"/>
          <p:cNvSpPr/>
          <p:nvPr/>
        </p:nvSpPr>
        <p:spPr>
          <a:xfrm>
            <a:off x="8407786" y="19226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5" name="모서리가 둥근 직사각형 1854"/>
          <p:cNvSpPr/>
          <p:nvPr/>
        </p:nvSpPr>
        <p:spPr>
          <a:xfrm>
            <a:off x="8095322" y="21875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6" name="모서리가 둥근 직사각형 1855"/>
          <p:cNvSpPr/>
          <p:nvPr/>
        </p:nvSpPr>
        <p:spPr>
          <a:xfrm>
            <a:off x="8254867" y="21865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7" name="모서리가 둥근 직사각형 1856"/>
          <p:cNvSpPr/>
          <p:nvPr/>
        </p:nvSpPr>
        <p:spPr>
          <a:xfrm>
            <a:off x="8408058" y="218520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2" name="모서리가 둥근 직사각형 1851"/>
          <p:cNvSpPr/>
          <p:nvPr/>
        </p:nvSpPr>
        <p:spPr>
          <a:xfrm>
            <a:off x="8096693" y="24512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3" name="모서리가 둥근 직사각형 1852"/>
          <p:cNvSpPr/>
          <p:nvPr/>
        </p:nvSpPr>
        <p:spPr>
          <a:xfrm>
            <a:off x="8253857" y="24502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4" name="모서리가 둥근 직사각형 1853"/>
          <p:cNvSpPr/>
          <p:nvPr/>
        </p:nvSpPr>
        <p:spPr>
          <a:xfrm>
            <a:off x="8407842" y="24520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9" name="모서리가 둥근 직사각형 1848"/>
          <p:cNvSpPr/>
          <p:nvPr/>
        </p:nvSpPr>
        <p:spPr>
          <a:xfrm>
            <a:off x="8096116" y="2718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0" name="모서리가 둥근 직사각형 1849"/>
          <p:cNvSpPr/>
          <p:nvPr/>
        </p:nvSpPr>
        <p:spPr>
          <a:xfrm>
            <a:off x="8253280" y="2717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1" name="모서리가 둥근 직사각형 1850"/>
          <p:cNvSpPr/>
          <p:nvPr/>
        </p:nvSpPr>
        <p:spPr>
          <a:xfrm>
            <a:off x="8410440" y="271567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6" name="모서리가 둥근 직사각형 1845"/>
          <p:cNvSpPr/>
          <p:nvPr/>
        </p:nvSpPr>
        <p:spPr>
          <a:xfrm>
            <a:off x="8097703" y="29900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7" name="모서리가 둥근 직사각형 1846"/>
          <p:cNvSpPr/>
          <p:nvPr/>
        </p:nvSpPr>
        <p:spPr>
          <a:xfrm>
            <a:off x="8254867" y="29890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8" name="모서리가 둥근 직사각형 1847"/>
          <p:cNvSpPr/>
          <p:nvPr/>
        </p:nvSpPr>
        <p:spPr>
          <a:xfrm>
            <a:off x="8408852" y="29876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3" name="모서리가 둥근 직사각형 1842"/>
          <p:cNvSpPr/>
          <p:nvPr/>
        </p:nvSpPr>
        <p:spPr>
          <a:xfrm>
            <a:off x="8095899" y="32497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4" name="모서리가 둥근 직사각형 1843"/>
          <p:cNvSpPr/>
          <p:nvPr/>
        </p:nvSpPr>
        <p:spPr>
          <a:xfrm>
            <a:off x="8253063" y="32487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5" name="모서리가 둥근 직사각형 1844"/>
          <p:cNvSpPr/>
          <p:nvPr/>
        </p:nvSpPr>
        <p:spPr>
          <a:xfrm>
            <a:off x="8410446" y="32505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0" name="모서리가 둥근 직사각형 1839"/>
          <p:cNvSpPr/>
          <p:nvPr/>
        </p:nvSpPr>
        <p:spPr>
          <a:xfrm>
            <a:off x="8093958" y="35133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1" name="모서리가 둥근 직사각형 1840"/>
          <p:cNvSpPr/>
          <p:nvPr/>
        </p:nvSpPr>
        <p:spPr>
          <a:xfrm>
            <a:off x="8253503" y="35123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2" name="모서리가 둥근 직사각형 1841"/>
          <p:cNvSpPr/>
          <p:nvPr/>
        </p:nvSpPr>
        <p:spPr>
          <a:xfrm>
            <a:off x="8409869" y="35109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7" name="모서리가 둥근 직사각형 1836"/>
          <p:cNvSpPr/>
          <p:nvPr/>
        </p:nvSpPr>
        <p:spPr>
          <a:xfrm>
            <a:off x="8097014" y="3785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8" name="모서리가 둥근 직사각형 1837"/>
          <p:cNvSpPr/>
          <p:nvPr/>
        </p:nvSpPr>
        <p:spPr>
          <a:xfrm>
            <a:off x="8256559" y="378667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9" name="모서리가 둥근 직사각형 1838"/>
          <p:cNvSpPr/>
          <p:nvPr/>
        </p:nvSpPr>
        <p:spPr>
          <a:xfrm>
            <a:off x="8411338" y="37853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964" name="그룹 1963"/>
          <p:cNvGrpSpPr/>
          <p:nvPr/>
        </p:nvGrpSpPr>
        <p:grpSpPr>
          <a:xfrm>
            <a:off x="4229724" y="1091295"/>
            <a:ext cx="1160755" cy="2592288"/>
            <a:chOff x="3175025" y="764704"/>
            <a:chExt cx="1160755" cy="2592288"/>
          </a:xfrm>
        </p:grpSpPr>
        <p:cxnSp>
          <p:nvCxnSpPr>
            <p:cNvPr id="1965" name="직선 연결선 1964"/>
            <p:cNvCxnSpPr/>
            <p:nvPr/>
          </p:nvCxnSpPr>
          <p:spPr>
            <a:xfrm>
              <a:off x="3176940" y="2314972"/>
              <a:ext cx="1158840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" name="그룹 1965"/>
            <p:cNvGrpSpPr/>
            <p:nvPr/>
          </p:nvGrpSpPr>
          <p:grpSpPr>
            <a:xfrm>
              <a:off x="3175025" y="764704"/>
              <a:ext cx="1160755" cy="2592288"/>
              <a:chOff x="3175025" y="764704"/>
              <a:chExt cx="1160755" cy="2592288"/>
            </a:xfrm>
          </p:grpSpPr>
          <p:sp>
            <p:nvSpPr>
              <p:cNvPr id="1967" name="모서리가 둥근 직사각형 1966"/>
              <p:cNvSpPr/>
              <p:nvPr/>
            </p:nvSpPr>
            <p:spPr>
              <a:xfrm>
                <a:off x="3177540" y="764704"/>
                <a:ext cx="1158240" cy="2592288"/>
              </a:xfrm>
              <a:prstGeom prst="roundRect">
                <a:avLst>
                  <a:gd name="adj" fmla="val 2613"/>
                </a:avLst>
              </a:prstGeom>
              <a:noFill/>
              <a:ln w="127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cxnSp>
            <p:nvCxnSpPr>
              <p:cNvPr id="1968" name="직선 연결선 1967"/>
              <p:cNvCxnSpPr/>
              <p:nvPr/>
            </p:nvCxnSpPr>
            <p:spPr>
              <a:xfrm>
                <a:off x="3175025" y="1028353"/>
                <a:ext cx="1158840" cy="0"/>
              </a:xfrm>
              <a:prstGeom prst="line">
                <a:avLst/>
              </a:prstGeom>
              <a:ln w="12700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76" name="그룹 1375"/>
          <p:cNvGrpSpPr/>
          <p:nvPr/>
        </p:nvGrpSpPr>
        <p:grpSpPr>
          <a:xfrm>
            <a:off x="6105565" y="1088470"/>
            <a:ext cx="636386" cy="2861146"/>
            <a:chOff x="7036026" y="3256891"/>
            <a:chExt cx="549650" cy="2861146"/>
          </a:xfrm>
        </p:grpSpPr>
        <p:cxnSp>
          <p:nvCxnSpPr>
            <p:cNvPr id="832" name="직선 연결선 831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6" name="직선 연결선 835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40" name="모서리가 둥근 직사각형 839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844" name="직선 연결선 843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8" name="그룹 867"/>
            <p:cNvGrpSpPr/>
            <p:nvPr/>
          </p:nvGrpSpPr>
          <p:grpSpPr>
            <a:xfrm>
              <a:off x="7036026" y="3341599"/>
              <a:ext cx="549650" cy="221579"/>
              <a:chOff x="7893402" y="849412"/>
              <a:chExt cx="549650" cy="221579"/>
            </a:xfrm>
          </p:grpSpPr>
          <p:sp>
            <p:nvSpPr>
              <p:cNvPr id="880" name="직사각형 879"/>
              <p:cNvSpPr/>
              <p:nvPr/>
            </p:nvSpPr>
            <p:spPr>
              <a:xfrm>
                <a:off x="7893402" y="849412"/>
                <a:ext cx="24256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884" name="직사각형 883"/>
              <p:cNvSpPr/>
              <p:nvPr/>
            </p:nvSpPr>
            <p:spPr>
              <a:xfrm>
                <a:off x="8043768" y="855547"/>
                <a:ext cx="24256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12" name="직사각형 911"/>
              <p:cNvSpPr/>
              <p:nvPr/>
            </p:nvSpPr>
            <p:spPr>
              <a:xfrm>
                <a:off x="8200484" y="854754"/>
                <a:ext cx="242568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cxnSp>
        <p:nvCxnSpPr>
          <p:cNvPr id="916" name="직선 연결선 915"/>
          <p:cNvCxnSpPr/>
          <p:nvPr/>
        </p:nvCxnSpPr>
        <p:spPr>
          <a:xfrm>
            <a:off x="6847451" y="2638239"/>
            <a:ext cx="50677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8" name="직선 연결선 917"/>
          <p:cNvCxnSpPr/>
          <p:nvPr/>
        </p:nvCxnSpPr>
        <p:spPr>
          <a:xfrm>
            <a:off x="6839566" y="1351620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0" name="모서리가 둥근 직사각형 919"/>
          <p:cNvSpPr/>
          <p:nvPr/>
        </p:nvSpPr>
        <p:spPr>
          <a:xfrm>
            <a:off x="6835186" y="1087971"/>
            <a:ext cx="516110" cy="2861146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22" name="직선 연결선 921"/>
          <p:cNvCxnSpPr/>
          <p:nvPr/>
        </p:nvCxnSpPr>
        <p:spPr>
          <a:xfrm>
            <a:off x="6837454" y="1231987"/>
            <a:ext cx="516110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" name="직사각형 925"/>
          <p:cNvSpPr/>
          <p:nvPr/>
        </p:nvSpPr>
        <p:spPr>
          <a:xfrm>
            <a:off x="6774843" y="1172679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934" name="직사각형 933"/>
          <p:cNvSpPr/>
          <p:nvPr/>
        </p:nvSpPr>
        <p:spPr>
          <a:xfrm>
            <a:off x="7113788" y="1178021"/>
            <a:ext cx="28084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grpSp>
        <p:nvGrpSpPr>
          <p:cNvPr id="946" name="그룹 945"/>
          <p:cNvGrpSpPr/>
          <p:nvPr/>
        </p:nvGrpSpPr>
        <p:grpSpPr>
          <a:xfrm>
            <a:off x="7338203" y="1087847"/>
            <a:ext cx="619791" cy="2861146"/>
            <a:chOff x="7036026" y="3256891"/>
            <a:chExt cx="561527" cy="2861146"/>
          </a:xfrm>
        </p:grpSpPr>
        <p:cxnSp>
          <p:nvCxnSpPr>
            <p:cNvPr id="950" name="직선 연결선 949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2" name="직선 연결선 951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53" name="모서리가 둥근 직사각형 952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55" name="직선 연결선 954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9" name="그룹 958"/>
            <p:cNvGrpSpPr/>
            <p:nvPr/>
          </p:nvGrpSpPr>
          <p:grpSpPr>
            <a:xfrm>
              <a:off x="7036026" y="3341599"/>
              <a:ext cx="561527" cy="221579"/>
              <a:chOff x="7893402" y="849412"/>
              <a:chExt cx="561527" cy="221579"/>
            </a:xfrm>
          </p:grpSpPr>
          <p:sp>
            <p:nvSpPr>
              <p:cNvPr id="962" name="직사각형 961"/>
              <p:cNvSpPr/>
              <p:nvPr/>
            </p:nvSpPr>
            <p:spPr>
              <a:xfrm>
                <a:off x="7893402" y="849412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65" name="직사각형 964"/>
              <p:cNvSpPr/>
              <p:nvPr/>
            </p:nvSpPr>
            <p:spPr>
              <a:xfrm>
                <a:off x="8043768" y="855547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01" name="직사각형 1000"/>
              <p:cNvSpPr/>
              <p:nvPr/>
            </p:nvSpPr>
            <p:spPr>
              <a:xfrm>
                <a:off x="8200484" y="854754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grpSp>
        <p:nvGrpSpPr>
          <p:cNvPr id="1004" name="그룹 1003"/>
          <p:cNvGrpSpPr/>
          <p:nvPr/>
        </p:nvGrpSpPr>
        <p:grpSpPr>
          <a:xfrm>
            <a:off x="7959288" y="1087847"/>
            <a:ext cx="619791" cy="2861146"/>
            <a:chOff x="7036026" y="3256891"/>
            <a:chExt cx="561527" cy="2861146"/>
          </a:xfrm>
        </p:grpSpPr>
        <p:cxnSp>
          <p:nvCxnSpPr>
            <p:cNvPr id="1006" name="직선 연결선 1005"/>
            <p:cNvCxnSpPr/>
            <p:nvPr/>
          </p:nvCxnSpPr>
          <p:spPr>
            <a:xfrm>
              <a:off x="7101808" y="4807159"/>
              <a:ext cx="459133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7" name="직선 연결선 1006"/>
            <p:cNvCxnSpPr/>
            <p:nvPr/>
          </p:nvCxnSpPr>
          <p:spPr>
            <a:xfrm>
              <a:off x="7094665" y="3520540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8" name="모서리가 둥근 직사각형 1007"/>
            <p:cNvSpPr/>
            <p:nvPr/>
          </p:nvSpPr>
          <p:spPr>
            <a:xfrm>
              <a:off x="7090696" y="3256891"/>
              <a:ext cx="467592" cy="2861146"/>
            </a:xfrm>
            <a:prstGeom prst="roundRect">
              <a:avLst>
                <a:gd name="adj" fmla="val 2613"/>
              </a:avLst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09" name="직선 연결선 1008"/>
            <p:cNvCxnSpPr/>
            <p:nvPr/>
          </p:nvCxnSpPr>
          <p:spPr>
            <a:xfrm>
              <a:off x="7092751" y="3400907"/>
              <a:ext cx="467592" cy="0"/>
            </a:xfrm>
            <a:prstGeom prst="line">
              <a:avLst/>
            </a:prstGeom>
            <a:ln w="1270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10" name="그룹 1009"/>
            <p:cNvGrpSpPr/>
            <p:nvPr/>
          </p:nvGrpSpPr>
          <p:grpSpPr>
            <a:xfrm>
              <a:off x="7036026" y="3341599"/>
              <a:ext cx="561527" cy="221579"/>
              <a:chOff x="7893402" y="849412"/>
              <a:chExt cx="561527" cy="221579"/>
            </a:xfrm>
          </p:grpSpPr>
          <p:sp>
            <p:nvSpPr>
              <p:cNvPr id="1011" name="직사각형 1010"/>
              <p:cNvSpPr/>
              <p:nvPr/>
            </p:nvSpPr>
            <p:spPr>
              <a:xfrm>
                <a:off x="7893402" y="849412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12" name="직사각형 1011"/>
              <p:cNvSpPr/>
              <p:nvPr/>
            </p:nvSpPr>
            <p:spPr>
              <a:xfrm>
                <a:off x="8043768" y="855547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13" name="직사각형 1012"/>
              <p:cNvSpPr/>
              <p:nvPr/>
            </p:nvSpPr>
            <p:spPr>
              <a:xfrm>
                <a:off x="8200484" y="854754"/>
                <a:ext cx="254445" cy="215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</p:grpSp>
      <p:sp>
        <p:nvSpPr>
          <p:cNvPr id="864" name="직사각형 863"/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0" name="모서리가 둥근 직사각형 969"/>
          <p:cNvSpPr/>
          <p:nvPr/>
        </p:nvSpPr>
        <p:spPr>
          <a:xfrm>
            <a:off x="6232162" y="13986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0" name="모서리가 둥근 직사각형 1019"/>
          <p:cNvSpPr/>
          <p:nvPr/>
        </p:nvSpPr>
        <p:spPr>
          <a:xfrm>
            <a:off x="6902090" y="13949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1" name="모서리가 둥근 직사각형 1020"/>
          <p:cNvSpPr/>
          <p:nvPr/>
        </p:nvSpPr>
        <p:spPr>
          <a:xfrm>
            <a:off x="7453282" y="139609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45" name="모서리가 둥근 직사각형 1044"/>
          <p:cNvSpPr/>
          <p:nvPr/>
        </p:nvSpPr>
        <p:spPr>
          <a:xfrm>
            <a:off x="8092565" y="13945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210950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사각형: 둥근 위쪽 모서리 1535">
            <a:extLst>
              <a:ext uri="{FF2B5EF4-FFF2-40B4-BE49-F238E27FC236}">
                <a16:creationId xmlns:a16="http://schemas.microsoft.com/office/drawing/2014/main" id="{64ACFBEC-29D3-2025-0D90-68C0004E9CE0}"/>
              </a:ext>
            </a:extLst>
          </p:cNvPr>
          <p:cNvSpPr/>
          <p:nvPr/>
        </p:nvSpPr>
        <p:spPr>
          <a:xfrm>
            <a:off x="3289300" y="588499"/>
            <a:ext cx="2305588" cy="325901"/>
          </a:xfrm>
          <a:prstGeom prst="round2SameRect">
            <a:avLst/>
          </a:prstGeom>
          <a:solidFill>
            <a:srgbClr val="F8E7ED"/>
          </a:solidFill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5" name="직사각형 854">
            <a:extLst>
              <a:ext uri="{FF2B5EF4-FFF2-40B4-BE49-F238E27FC236}">
                <a16:creationId xmlns:a16="http://schemas.microsoft.com/office/drawing/2014/main" id="{28884065-ADC6-4152-8ADD-E7619752166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857EAFAE-60D1-4717-B70F-F7A653EC069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13ADED9D-005A-4460-B1EF-3A6488B7A81B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grpSp>
        <p:nvGrpSpPr>
          <p:cNvPr id="959" name="그룹 958">
            <a:extLst>
              <a:ext uri="{FF2B5EF4-FFF2-40B4-BE49-F238E27FC236}">
                <a16:creationId xmlns:a16="http://schemas.microsoft.com/office/drawing/2014/main" id="{C69668FD-FF0C-63C2-80C6-C750F8AF0AB8}"/>
              </a:ext>
            </a:extLst>
          </p:cNvPr>
          <p:cNvGrpSpPr/>
          <p:nvPr/>
        </p:nvGrpSpPr>
        <p:grpSpPr>
          <a:xfrm>
            <a:off x="8302559" y="607555"/>
            <a:ext cx="577798" cy="2961955"/>
            <a:chOff x="7453856" y="559559"/>
            <a:chExt cx="597508" cy="3074229"/>
          </a:xfrm>
        </p:grpSpPr>
        <p:sp>
          <p:nvSpPr>
            <p:cNvPr id="960" name="모서리가 둥근 직사각형 1001">
              <a:extLst>
                <a:ext uri="{FF2B5EF4-FFF2-40B4-BE49-F238E27FC236}">
                  <a16:creationId xmlns:a16="http://schemas.microsoft.com/office/drawing/2014/main" id="{ED9BF611-C093-69B5-0210-92941A13828A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1" name="모서리가 둥근 직사각형 1002">
              <a:extLst>
                <a:ext uri="{FF2B5EF4-FFF2-40B4-BE49-F238E27FC236}">
                  <a16:creationId xmlns:a16="http://schemas.microsoft.com/office/drawing/2014/main" id="{C05C2484-8D9D-A86E-D3B4-FE1873FD8510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2" name="모서리가 둥근 직사각형 997">
              <a:extLst>
                <a:ext uri="{FF2B5EF4-FFF2-40B4-BE49-F238E27FC236}">
                  <a16:creationId xmlns:a16="http://schemas.microsoft.com/office/drawing/2014/main" id="{08D021E6-D630-F284-7841-E8862EB0AEE8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3" name="모서리가 둥근 직사각형 998">
              <a:extLst>
                <a:ext uri="{FF2B5EF4-FFF2-40B4-BE49-F238E27FC236}">
                  <a16:creationId xmlns:a16="http://schemas.microsoft.com/office/drawing/2014/main" id="{8AE9A529-89BD-AC0E-E492-73761DEC3048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4" name="모서리가 둥근 직사각형 999">
              <a:extLst>
                <a:ext uri="{FF2B5EF4-FFF2-40B4-BE49-F238E27FC236}">
                  <a16:creationId xmlns:a16="http://schemas.microsoft.com/office/drawing/2014/main" id="{2572423B-4895-0867-5FB0-68DFEC44D747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5" name="모서리가 둥근 직사각형 994">
              <a:extLst>
                <a:ext uri="{FF2B5EF4-FFF2-40B4-BE49-F238E27FC236}">
                  <a16:creationId xmlns:a16="http://schemas.microsoft.com/office/drawing/2014/main" id="{4D1DB5CC-18AD-C593-4249-5866919A0DD7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6" name="모서리가 둥근 직사각형 995">
              <a:extLst>
                <a:ext uri="{FF2B5EF4-FFF2-40B4-BE49-F238E27FC236}">
                  <a16:creationId xmlns:a16="http://schemas.microsoft.com/office/drawing/2014/main" id="{AD3B2C23-6184-04E3-5EEA-5C7419D0A9E5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7" name="모서리가 둥근 직사각형 996">
              <a:extLst>
                <a:ext uri="{FF2B5EF4-FFF2-40B4-BE49-F238E27FC236}">
                  <a16:creationId xmlns:a16="http://schemas.microsoft.com/office/drawing/2014/main" id="{33B35BBD-7FDF-B810-DFC2-3C9B7769EB2A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8" name="모서리가 둥근 직사각형 991">
              <a:extLst>
                <a:ext uri="{FF2B5EF4-FFF2-40B4-BE49-F238E27FC236}">
                  <a16:creationId xmlns:a16="http://schemas.microsoft.com/office/drawing/2014/main" id="{3A649C92-BDBC-7051-4C5B-62B7A0E127C7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69" name="모서리가 둥근 직사각형 992">
              <a:extLst>
                <a:ext uri="{FF2B5EF4-FFF2-40B4-BE49-F238E27FC236}">
                  <a16:creationId xmlns:a16="http://schemas.microsoft.com/office/drawing/2014/main" id="{FE34E3A0-98B6-9F09-E89B-325920E1BB3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0" name="모서리가 둥근 직사각형 993">
              <a:extLst>
                <a:ext uri="{FF2B5EF4-FFF2-40B4-BE49-F238E27FC236}">
                  <a16:creationId xmlns:a16="http://schemas.microsoft.com/office/drawing/2014/main" id="{94138A66-5AA0-6468-1757-095D3A562FAD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1" name="모서리가 둥근 직사각형 988">
              <a:extLst>
                <a:ext uri="{FF2B5EF4-FFF2-40B4-BE49-F238E27FC236}">
                  <a16:creationId xmlns:a16="http://schemas.microsoft.com/office/drawing/2014/main" id="{A208AC92-CEF8-D84D-FD1C-B17C592658B2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2" name="모서리가 둥근 직사각형 989">
              <a:extLst>
                <a:ext uri="{FF2B5EF4-FFF2-40B4-BE49-F238E27FC236}">
                  <a16:creationId xmlns:a16="http://schemas.microsoft.com/office/drawing/2014/main" id="{18B4F580-DB27-514B-9875-81F7A7578C01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3" name="모서리가 둥근 직사각형 990">
              <a:extLst>
                <a:ext uri="{FF2B5EF4-FFF2-40B4-BE49-F238E27FC236}">
                  <a16:creationId xmlns:a16="http://schemas.microsoft.com/office/drawing/2014/main" id="{D787F0BD-0A0F-ED82-7A7B-3A64D3E3B47A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4" name="모서리가 둥근 직사각형 985">
              <a:extLst>
                <a:ext uri="{FF2B5EF4-FFF2-40B4-BE49-F238E27FC236}">
                  <a16:creationId xmlns:a16="http://schemas.microsoft.com/office/drawing/2014/main" id="{A6D3AA61-E439-C0EF-14E2-EF5DB1548D16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5" name="모서리가 둥근 직사각형 986">
              <a:extLst>
                <a:ext uri="{FF2B5EF4-FFF2-40B4-BE49-F238E27FC236}">
                  <a16:creationId xmlns:a16="http://schemas.microsoft.com/office/drawing/2014/main" id="{E15325FF-B147-5C6B-B1E6-0F55669CF067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6" name="모서리가 둥근 직사각형 987">
              <a:extLst>
                <a:ext uri="{FF2B5EF4-FFF2-40B4-BE49-F238E27FC236}">
                  <a16:creationId xmlns:a16="http://schemas.microsoft.com/office/drawing/2014/main" id="{EE08574D-74EC-4936-EED2-C6246F54706C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7" name="모서리가 둥근 직사각형 982">
              <a:extLst>
                <a:ext uri="{FF2B5EF4-FFF2-40B4-BE49-F238E27FC236}">
                  <a16:creationId xmlns:a16="http://schemas.microsoft.com/office/drawing/2014/main" id="{49B00A9A-8477-2648-8B67-A1E92910BE16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모서리가 둥근 직사각형 983">
              <a:extLst>
                <a:ext uri="{FF2B5EF4-FFF2-40B4-BE49-F238E27FC236}">
                  <a16:creationId xmlns:a16="http://schemas.microsoft.com/office/drawing/2014/main" id="{7BC4187B-6557-604B-01C4-6F993B51E89E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9" name="모서리가 둥근 직사각형 984">
              <a:extLst>
                <a:ext uri="{FF2B5EF4-FFF2-40B4-BE49-F238E27FC236}">
                  <a16:creationId xmlns:a16="http://schemas.microsoft.com/office/drawing/2014/main" id="{A7B9D433-AB77-2C76-55FA-6F0C85644847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0" name="모서리가 둥근 직사각형 979">
              <a:extLst>
                <a:ext uri="{FF2B5EF4-FFF2-40B4-BE49-F238E27FC236}">
                  <a16:creationId xmlns:a16="http://schemas.microsoft.com/office/drawing/2014/main" id="{35500213-02F3-7C03-9C94-9A6833AD0F07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1" name="모서리가 둥근 직사각형 980">
              <a:extLst>
                <a:ext uri="{FF2B5EF4-FFF2-40B4-BE49-F238E27FC236}">
                  <a16:creationId xmlns:a16="http://schemas.microsoft.com/office/drawing/2014/main" id="{1C19C240-88A0-E94D-390E-F716D5E86B06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2" name="모서리가 둥근 직사각형 981">
              <a:extLst>
                <a:ext uri="{FF2B5EF4-FFF2-40B4-BE49-F238E27FC236}">
                  <a16:creationId xmlns:a16="http://schemas.microsoft.com/office/drawing/2014/main" id="{3FB00E7E-7B9E-E253-77B0-F2816DCB4AB2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3" name="모서리가 둥근 직사각형 976">
              <a:extLst>
                <a:ext uri="{FF2B5EF4-FFF2-40B4-BE49-F238E27FC236}">
                  <a16:creationId xmlns:a16="http://schemas.microsoft.com/office/drawing/2014/main" id="{0F579F0C-6ACD-5C5D-256A-9B35ACF1D367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4" name="모서리가 둥근 직사각형 977">
              <a:extLst>
                <a:ext uri="{FF2B5EF4-FFF2-40B4-BE49-F238E27FC236}">
                  <a16:creationId xmlns:a16="http://schemas.microsoft.com/office/drawing/2014/main" id="{C45B1840-8953-CAB0-27EA-ADB0B5345E3B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5" name="모서리가 둥근 직사각형 978">
              <a:extLst>
                <a:ext uri="{FF2B5EF4-FFF2-40B4-BE49-F238E27FC236}">
                  <a16:creationId xmlns:a16="http://schemas.microsoft.com/office/drawing/2014/main" id="{61A27E40-8948-0B32-9637-47F013871A20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6" name="모서리가 둥근 직사각형 973">
              <a:extLst>
                <a:ext uri="{FF2B5EF4-FFF2-40B4-BE49-F238E27FC236}">
                  <a16:creationId xmlns:a16="http://schemas.microsoft.com/office/drawing/2014/main" id="{BD7025E5-BED6-5502-6076-DD27AF9D066C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7" name="모서리가 둥근 직사각형 974">
              <a:extLst>
                <a:ext uri="{FF2B5EF4-FFF2-40B4-BE49-F238E27FC236}">
                  <a16:creationId xmlns:a16="http://schemas.microsoft.com/office/drawing/2014/main" id="{717D17ED-3042-E92E-922A-BF9914D9AB4B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8" name="모서리가 둥근 직사각형 975">
              <a:extLst>
                <a:ext uri="{FF2B5EF4-FFF2-40B4-BE49-F238E27FC236}">
                  <a16:creationId xmlns:a16="http://schemas.microsoft.com/office/drawing/2014/main" id="{C6A4A65D-0DC5-D629-CF2C-D96810951B59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89" name="모서리가 둥근 직사각형 913">
              <a:extLst>
                <a:ext uri="{FF2B5EF4-FFF2-40B4-BE49-F238E27FC236}">
                  <a16:creationId xmlns:a16="http://schemas.microsoft.com/office/drawing/2014/main" id="{67AD7138-8174-0337-5BDB-0DAD9A947544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0" name="사각형: 둥근 위쪽 모서리 989">
              <a:extLst>
                <a:ext uri="{FF2B5EF4-FFF2-40B4-BE49-F238E27FC236}">
                  <a16:creationId xmlns:a16="http://schemas.microsoft.com/office/drawing/2014/main" id="{AE9B7F7A-4900-5C7D-B2E2-090B80EF549E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91" name="직선 연결선 990">
              <a:extLst>
                <a:ext uri="{FF2B5EF4-FFF2-40B4-BE49-F238E27FC236}">
                  <a16:creationId xmlns:a16="http://schemas.microsoft.com/office/drawing/2014/main" id="{0E8BB014-B56F-A56E-E36F-6E19B68A6BC2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2" name="사각형: 둥근 모서리 991">
              <a:extLst>
                <a:ext uri="{FF2B5EF4-FFF2-40B4-BE49-F238E27FC236}">
                  <a16:creationId xmlns:a16="http://schemas.microsoft.com/office/drawing/2014/main" id="{2E2D8E2B-551B-2D2D-8437-C718BF2484A6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3" name="직사각형 992">
              <a:extLst>
                <a:ext uri="{FF2B5EF4-FFF2-40B4-BE49-F238E27FC236}">
                  <a16:creationId xmlns:a16="http://schemas.microsoft.com/office/drawing/2014/main" id="{D9D93ED4-A642-C143-BEFC-5F1C20B6B08D}"/>
                </a:ext>
              </a:extLst>
            </p:cNvPr>
            <p:cNvSpPr/>
            <p:nvPr/>
          </p:nvSpPr>
          <p:spPr>
            <a:xfrm>
              <a:off x="7530550" y="559559"/>
              <a:ext cx="449563" cy="2395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7D7E0D5C-72CB-2329-56DC-272A57D9605D}"/>
                </a:ext>
              </a:extLst>
            </p:cNvPr>
            <p:cNvGrpSpPr/>
            <p:nvPr/>
          </p:nvGrpSpPr>
          <p:grpSpPr>
            <a:xfrm>
              <a:off x="7453856" y="699298"/>
              <a:ext cx="597508" cy="229745"/>
              <a:chOff x="7893402" y="849412"/>
              <a:chExt cx="597508" cy="229745"/>
            </a:xfrm>
          </p:grpSpPr>
          <p:sp>
            <p:nvSpPr>
              <p:cNvPr id="999" name="직사각형 998">
                <a:extLst>
                  <a:ext uri="{FF2B5EF4-FFF2-40B4-BE49-F238E27FC236}">
                    <a16:creationId xmlns:a16="http://schemas.microsoft.com/office/drawing/2014/main" id="{7BB78B70-8BDC-9E5D-6F4E-7C7B08DC74A9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00" name="직사각형 999">
                <a:extLst>
                  <a:ext uri="{FF2B5EF4-FFF2-40B4-BE49-F238E27FC236}">
                    <a16:creationId xmlns:a16="http://schemas.microsoft.com/office/drawing/2014/main" id="{C0455C3D-0D3B-C1E0-DAF8-15DEFBCD12F7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01" name="직사각형 1000">
                <a:extLst>
                  <a:ext uri="{FF2B5EF4-FFF2-40B4-BE49-F238E27FC236}">
                    <a16:creationId xmlns:a16="http://schemas.microsoft.com/office/drawing/2014/main" id="{A49EF934-47E5-ABAE-910E-BA9F8DC3BC2B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90426" cy="2236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995" name="직선 연결선 994">
              <a:extLst>
                <a:ext uri="{FF2B5EF4-FFF2-40B4-BE49-F238E27FC236}">
                  <a16:creationId xmlns:a16="http://schemas.microsoft.com/office/drawing/2014/main" id="{86FB2747-526B-4E6B-E2B4-58A8256BAF3E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96" name="그룹 995">
              <a:extLst>
                <a:ext uri="{FF2B5EF4-FFF2-40B4-BE49-F238E27FC236}">
                  <a16:creationId xmlns:a16="http://schemas.microsoft.com/office/drawing/2014/main" id="{46C20C36-03D2-2EAC-5354-94490809B0A1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997" name="직선 연결선 996">
                <a:extLst>
                  <a:ext uri="{FF2B5EF4-FFF2-40B4-BE49-F238E27FC236}">
                    <a16:creationId xmlns:a16="http://schemas.microsoft.com/office/drawing/2014/main" id="{87B03FD7-C35B-7117-3FC4-11229B8546E5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8" name="직선 연결선 997">
                <a:extLst>
                  <a:ext uri="{FF2B5EF4-FFF2-40B4-BE49-F238E27FC236}">
                    <a16:creationId xmlns:a16="http://schemas.microsoft.com/office/drawing/2014/main" id="{7D58D8DB-91A8-43F5-46C1-72A1D4F413EF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62" name="모서리가 둥근 직사각형 1001">
            <a:extLst>
              <a:ext uri="{FF2B5EF4-FFF2-40B4-BE49-F238E27FC236}">
                <a16:creationId xmlns:a16="http://schemas.microsoft.com/office/drawing/2014/main" id="{C3531986-8D04-2DC5-29A7-2F16D2170F0D}"/>
              </a:ext>
            </a:extLst>
          </p:cNvPr>
          <p:cNvSpPr/>
          <p:nvPr/>
        </p:nvSpPr>
        <p:spPr>
          <a:xfrm>
            <a:off x="8551190" y="406321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3" name="모서리가 둥근 직사각형 1002">
            <a:extLst>
              <a:ext uri="{FF2B5EF4-FFF2-40B4-BE49-F238E27FC236}">
                <a16:creationId xmlns:a16="http://schemas.microsoft.com/office/drawing/2014/main" id="{3941E5DA-D668-B3B4-B861-725AC369F134}"/>
              </a:ext>
            </a:extLst>
          </p:cNvPr>
          <p:cNvSpPr/>
          <p:nvPr/>
        </p:nvSpPr>
        <p:spPr>
          <a:xfrm>
            <a:off x="8713966" y="406189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4" name="모서리가 둥근 직사각형 997">
            <a:extLst>
              <a:ext uri="{FF2B5EF4-FFF2-40B4-BE49-F238E27FC236}">
                <a16:creationId xmlns:a16="http://schemas.microsoft.com/office/drawing/2014/main" id="{2A6E0E9D-E11B-4BDC-EFAF-7923F52570CE}"/>
              </a:ext>
            </a:extLst>
          </p:cNvPr>
          <p:cNvSpPr/>
          <p:nvPr/>
        </p:nvSpPr>
        <p:spPr>
          <a:xfrm>
            <a:off x="8387689" y="433482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5" name="모서리가 둥근 직사각형 998">
            <a:extLst>
              <a:ext uri="{FF2B5EF4-FFF2-40B4-BE49-F238E27FC236}">
                <a16:creationId xmlns:a16="http://schemas.microsoft.com/office/drawing/2014/main" id="{F1D2F3BA-A998-614D-227E-DC107527CEA9}"/>
              </a:ext>
            </a:extLst>
          </p:cNvPr>
          <p:cNvSpPr/>
          <p:nvPr/>
        </p:nvSpPr>
        <p:spPr>
          <a:xfrm>
            <a:off x="8550469" y="433384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6" name="모서리가 둥근 직사각형 999">
            <a:extLst>
              <a:ext uri="{FF2B5EF4-FFF2-40B4-BE49-F238E27FC236}">
                <a16:creationId xmlns:a16="http://schemas.microsoft.com/office/drawing/2014/main" id="{19722D55-AA6B-13F6-6B54-65ACAE616D4D}"/>
              </a:ext>
            </a:extLst>
          </p:cNvPr>
          <p:cNvSpPr/>
          <p:nvPr/>
        </p:nvSpPr>
        <p:spPr>
          <a:xfrm>
            <a:off x="8713245" y="433252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7" name="모서리가 둥근 직사각형 994">
            <a:extLst>
              <a:ext uri="{FF2B5EF4-FFF2-40B4-BE49-F238E27FC236}">
                <a16:creationId xmlns:a16="http://schemas.microsoft.com/office/drawing/2014/main" id="{44112DE7-739D-E36D-080A-80CA4256E7E1}"/>
              </a:ext>
            </a:extLst>
          </p:cNvPr>
          <p:cNvSpPr/>
          <p:nvPr/>
        </p:nvSpPr>
        <p:spPr>
          <a:xfrm>
            <a:off x="8388410" y="460759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8" name="모서리가 둥근 직사각형 995">
            <a:extLst>
              <a:ext uri="{FF2B5EF4-FFF2-40B4-BE49-F238E27FC236}">
                <a16:creationId xmlns:a16="http://schemas.microsoft.com/office/drawing/2014/main" id="{C0FDFE22-5735-8475-D0F1-589D82740E75}"/>
              </a:ext>
            </a:extLst>
          </p:cNvPr>
          <p:cNvSpPr/>
          <p:nvPr/>
        </p:nvSpPr>
        <p:spPr>
          <a:xfrm>
            <a:off x="8551190" y="460661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9" name="모서리가 둥근 직사각형 996">
            <a:extLst>
              <a:ext uri="{FF2B5EF4-FFF2-40B4-BE49-F238E27FC236}">
                <a16:creationId xmlns:a16="http://schemas.microsoft.com/office/drawing/2014/main" id="{98B47B75-387F-0FB3-B1F3-6A92B103E9B2}"/>
              </a:ext>
            </a:extLst>
          </p:cNvPr>
          <p:cNvSpPr/>
          <p:nvPr/>
        </p:nvSpPr>
        <p:spPr>
          <a:xfrm>
            <a:off x="8713966" y="460529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0" name="모서리가 둥근 직사각형 991">
            <a:extLst>
              <a:ext uri="{FF2B5EF4-FFF2-40B4-BE49-F238E27FC236}">
                <a16:creationId xmlns:a16="http://schemas.microsoft.com/office/drawing/2014/main" id="{511114FB-ACED-2568-A3C8-F94F4024DD9C}"/>
              </a:ext>
            </a:extLst>
          </p:cNvPr>
          <p:cNvSpPr/>
          <p:nvPr/>
        </p:nvSpPr>
        <p:spPr>
          <a:xfrm>
            <a:off x="8389451" y="488317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1" name="모서리가 둥근 직사각형 992">
            <a:extLst>
              <a:ext uri="{FF2B5EF4-FFF2-40B4-BE49-F238E27FC236}">
                <a16:creationId xmlns:a16="http://schemas.microsoft.com/office/drawing/2014/main" id="{B8702A4B-1399-35F5-26D0-ECB47FA31FBC}"/>
              </a:ext>
            </a:extLst>
          </p:cNvPr>
          <p:cNvSpPr/>
          <p:nvPr/>
        </p:nvSpPr>
        <p:spPr>
          <a:xfrm>
            <a:off x="8552231" y="488218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2" name="모서리가 둥근 직사각형 993">
            <a:extLst>
              <a:ext uri="{FF2B5EF4-FFF2-40B4-BE49-F238E27FC236}">
                <a16:creationId xmlns:a16="http://schemas.microsoft.com/office/drawing/2014/main" id="{FD9E809E-E5B8-7449-68B6-A7BCF8A7D7B2}"/>
              </a:ext>
            </a:extLst>
          </p:cNvPr>
          <p:cNvSpPr/>
          <p:nvPr/>
        </p:nvSpPr>
        <p:spPr>
          <a:xfrm>
            <a:off x="8715007" y="488086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3" name="모서리가 둥근 직사각형 988">
            <a:extLst>
              <a:ext uri="{FF2B5EF4-FFF2-40B4-BE49-F238E27FC236}">
                <a16:creationId xmlns:a16="http://schemas.microsoft.com/office/drawing/2014/main" id="{DBFB60B0-636E-FDF8-FB05-F5FEC2BC64B4}"/>
              </a:ext>
            </a:extLst>
          </p:cNvPr>
          <p:cNvSpPr/>
          <p:nvPr/>
        </p:nvSpPr>
        <p:spPr>
          <a:xfrm>
            <a:off x="8390790" y="515237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4" name="모서리가 둥근 직사각형 989">
            <a:extLst>
              <a:ext uri="{FF2B5EF4-FFF2-40B4-BE49-F238E27FC236}">
                <a16:creationId xmlns:a16="http://schemas.microsoft.com/office/drawing/2014/main" id="{3A7149EA-12E3-4601-E8E9-B02E375F7DE8}"/>
              </a:ext>
            </a:extLst>
          </p:cNvPr>
          <p:cNvSpPr/>
          <p:nvPr/>
        </p:nvSpPr>
        <p:spPr>
          <a:xfrm>
            <a:off x="8553569" y="515138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5" name="모서리가 둥근 직사각형 990">
            <a:extLst>
              <a:ext uri="{FF2B5EF4-FFF2-40B4-BE49-F238E27FC236}">
                <a16:creationId xmlns:a16="http://schemas.microsoft.com/office/drawing/2014/main" id="{77416AF0-F50A-91AA-3DB3-21048B23635F}"/>
              </a:ext>
            </a:extLst>
          </p:cNvPr>
          <p:cNvSpPr/>
          <p:nvPr/>
        </p:nvSpPr>
        <p:spPr>
          <a:xfrm>
            <a:off x="8716346" y="515237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6" name="모서리가 둥근 직사각형 985">
            <a:extLst>
              <a:ext uri="{FF2B5EF4-FFF2-40B4-BE49-F238E27FC236}">
                <a16:creationId xmlns:a16="http://schemas.microsoft.com/office/drawing/2014/main" id="{2B92428F-CA14-3010-020D-B4C663504507}"/>
              </a:ext>
            </a:extLst>
          </p:cNvPr>
          <p:cNvSpPr/>
          <p:nvPr/>
        </p:nvSpPr>
        <p:spPr>
          <a:xfrm>
            <a:off x="8389451" y="542607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7" name="모서리가 둥근 직사각형 986">
            <a:extLst>
              <a:ext uri="{FF2B5EF4-FFF2-40B4-BE49-F238E27FC236}">
                <a16:creationId xmlns:a16="http://schemas.microsoft.com/office/drawing/2014/main" id="{46EE39B8-8532-0A9E-C59E-035E9E3ABC66}"/>
              </a:ext>
            </a:extLst>
          </p:cNvPr>
          <p:cNvSpPr/>
          <p:nvPr/>
        </p:nvSpPr>
        <p:spPr>
          <a:xfrm>
            <a:off x="8552231" y="542508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8" name="모서리가 둥근 직사각형 987">
            <a:extLst>
              <a:ext uri="{FF2B5EF4-FFF2-40B4-BE49-F238E27FC236}">
                <a16:creationId xmlns:a16="http://schemas.microsoft.com/office/drawing/2014/main" id="{C7AFD310-30B8-C6C8-CF16-FBDA4B724224}"/>
              </a:ext>
            </a:extLst>
          </p:cNvPr>
          <p:cNvSpPr/>
          <p:nvPr/>
        </p:nvSpPr>
        <p:spPr>
          <a:xfrm>
            <a:off x="8715007" y="542376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9" name="모서리가 둥근 직사각형 982">
            <a:extLst>
              <a:ext uri="{FF2B5EF4-FFF2-40B4-BE49-F238E27FC236}">
                <a16:creationId xmlns:a16="http://schemas.microsoft.com/office/drawing/2014/main" id="{01CA7689-6BF5-76CA-3408-7DDEA4BE1507}"/>
              </a:ext>
            </a:extLst>
          </p:cNvPr>
          <p:cNvSpPr/>
          <p:nvPr/>
        </p:nvSpPr>
        <p:spPr>
          <a:xfrm>
            <a:off x="8386351" y="569868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0" name="모서리가 둥근 직사각형 983">
            <a:extLst>
              <a:ext uri="{FF2B5EF4-FFF2-40B4-BE49-F238E27FC236}">
                <a16:creationId xmlns:a16="http://schemas.microsoft.com/office/drawing/2014/main" id="{27CB71CB-AF74-4AEC-17BB-69401E4931E9}"/>
              </a:ext>
            </a:extLst>
          </p:cNvPr>
          <p:cNvSpPr/>
          <p:nvPr/>
        </p:nvSpPr>
        <p:spPr>
          <a:xfrm>
            <a:off x="8549130" y="569769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1" name="모서리가 둥근 직사각형 984">
            <a:extLst>
              <a:ext uri="{FF2B5EF4-FFF2-40B4-BE49-F238E27FC236}">
                <a16:creationId xmlns:a16="http://schemas.microsoft.com/office/drawing/2014/main" id="{72289886-C535-3402-0CE0-3BF7A9C59BD3}"/>
              </a:ext>
            </a:extLst>
          </p:cNvPr>
          <p:cNvSpPr/>
          <p:nvPr/>
        </p:nvSpPr>
        <p:spPr>
          <a:xfrm>
            <a:off x="8711906" y="569637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2" name="모서리가 둥근 직사각형 979">
            <a:extLst>
              <a:ext uri="{FF2B5EF4-FFF2-40B4-BE49-F238E27FC236}">
                <a16:creationId xmlns:a16="http://schemas.microsoft.com/office/drawing/2014/main" id="{9522E748-A4E8-DD8C-4810-78A6B8CFF0C1}"/>
              </a:ext>
            </a:extLst>
          </p:cNvPr>
          <p:cNvSpPr/>
          <p:nvPr/>
        </p:nvSpPr>
        <p:spPr>
          <a:xfrm>
            <a:off x="8387689" y="597474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3" name="모서리가 둥근 직사각형 980">
            <a:extLst>
              <a:ext uri="{FF2B5EF4-FFF2-40B4-BE49-F238E27FC236}">
                <a16:creationId xmlns:a16="http://schemas.microsoft.com/office/drawing/2014/main" id="{D560A809-EC2A-5EF4-7778-5F0B69EECB1E}"/>
              </a:ext>
            </a:extLst>
          </p:cNvPr>
          <p:cNvSpPr/>
          <p:nvPr/>
        </p:nvSpPr>
        <p:spPr>
          <a:xfrm>
            <a:off x="8550469" y="597376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4" name="모서리가 둥근 직사각형 981">
            <a:extLst>
              <a:ext uri="{FF2B5EF4-FFF2-40B4-BE49-F238E27FC236}">
                <a16:creationId xmlns:a16="http://schemas.microsoft.com/office/drawing/2014/main" id="{2FCF3B32-7756-8CBF-6038-C4594C80F9F5}"/>
              </a:ext>
            </a:extLst>
          </p:cNvPr>
          <p:cNvSpPr/>
          <p:nvPr/>
        </p:nvSpPr>
        <p:spPr>
          <a:xfrm>
            <a:off x="8716564" y="597551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5" name="모서리가 둥근 직사각형 976">
            <a:extLst>
              <a:ext uri="{FF2B5EF4-FFF2-40B4-BE49-F238E27FC236}">
                <a16:creationId xmlns:a16="http://schemas.microsoft.com/office/drawing/2014/main" id="{E958A7B8-46DD-7E2E-B03F-D629CC6D0A54}"/>
              </a:ext>
            </a:extLst>
          </p:cNvPr>
          <p:cNvSpPr/>
          <p:nvPr/>
        </p:nvSpPr>
        <p:spPr>
          <a:xfrm>
            <a:off x="8387344" y="624691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6" name="모서리가 둥근 직사각형 977">
            <a:extLst>
              <a:ext uri="{FF2B5EF4-FFF2-40B4-BE49-F238E27FC236}">
                <a16:creationId xmlns:a16="http://schemas.microsoft.com/office/drawing/2014/main" id="{A49D294E-D797-5B36-D201-FF16F0293ABA}"/>
              </a:ext>
            </a:extLst>
          </p:cNvPr>
          <p:cNvSpPr/>
          <p:nvPr/>
        </p:nvSpPr>
        <p:spPr>
          <a:xfrm>
            <a:off x="8550123" y="624592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7" name="모서리가 둥근 직사각형 978">
            <a:extLst>
              <a:ext uri="{FF2B5EF4-FFF2-40B4-BE49-F238E27FC236}">
                <a16:creationId xmlns:a16="http://schemas.microsoft.com/office/drawing/2014/main" id="{4E5DDA3C-DECC-C856-66F1-B2EEFD6F7A33}"/>
              </a:ext>
            </a:extLst>
          </p:cNvPr>
          <p:cNvSpPr/>
          <p:nvPr/>
        </p:nvSpPr>
        <p:spPr>
          <a:xfrm>
            <a:off x="8712900" y="6244604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8" name="모서리가 둥근 직사각형 973">
            <a:extLst>
              <a:ext uri="{FF2B5EF4-FFF2-40B4-BE49-F238E27FC236}">
                <a16:creationId xmlns:a16="http://schemas.microsoft.com/office/drawing/2014/main" id="{BF309A86-7CE7-BBB8-093B-BEE8FC8EA204}"/>
              </a:ext>
            </a:extLst>
          </p:cNvPr>
          <p:cNvSpPr/>
          <p:nvPr/>
        </p:nvSpPr>
        <p:spPr>
          <a:xfrm>
            <a:off x="8388003" y="651874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89" name="모서리가 둥근 직사각형 974">
            <a:extLst>
              <a:ext uri="{FF2B5EF4-FFF2-40B4-BE49-F238E27FC236}">
                <a16:creationId xmlns:a16="http://schemas.microsoft.com/office/drawing/2014/main" id="{5C9DDF30-A43C-FCEF-4010-874A4C0887DC}"/>
              </a:ext>
            </a:extLst>
          </p:cNvPr>
          <p:cNvSpPr/>
          <p:nvPr/>
        </p:nvSpPr>
        <p:spPr>
          <a:xfrm>
            <a:off x="8550782" y="651776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0" name="모서리가 둥근 직사각형 975">
            <a:extLst>
              <a:ext uri="{FF2B5EF4-FFF2-40B4-BE49-F238E27FC236}">
                <a16:creationId xmlns:a16="http://schemas.microsoft.com/office/drawing/2014/main" id="{F90DF352-5D24-0FFA-CECF-0D7725C8CA80}"/>
              </a:ext>
            </a:extLst>
          </p:cNvPr>
          <p:cNvSpPr/>
          <p:nvPr/>
        </p:nvSpPr>
        <p:spPr>
          <a:xfrm>
            <a:off x="8713559" y="651644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1" name="모서리가 둥근 직사각형 913">
            <a:extLst>
              <a:ext uri="{FF2B5EF4-FFF2-40B4-BE49-F238E27FC236}">
                <a16:creationId xmlns:a16="http://schemas.microsoft.com/office/drawing/2014/main" id="{08EBD185-BB51-5F79-1BF2-64B90B8E1980}"/>
              </a:ext>
            </a:extLst>
          </p:cNvPr>
          <p:cNvSpPr/>
          <p:nvPr/>
        </p:nvSpPr>
        <p:spPr>
          <a:xfrm>
            <a:off x="8390121" y="406245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2" name="사각형: 둥근 위쪽 모서리 791">
            <a:extLst>
              <a:ext uri="{FF2B5EF4-FFF2-40B4-BE49-F238E27FC236}">
                <a16:creationId xmlns:a16="http://schemas.microsoft.com/office/drawing/2014/main" id="{BAE7ADF0-8208-A531-B736-89F82F3FC7D0}"/>
              </a:ext>
            </a:extLst>
          </p:cNvPr>
          <p:cNvSpPr/>
          <p:nvPr/>
        </p:nvSpPr>
        <p:spPr>
          <a:xfrm>
            <a:off x="8327840" y="3727029"/>
            <a:ext cx="507823" cy="273222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93" name="직선 연결선 792">
            <a:extLst>
              <a:ext uri="{FF2B5EF4-FFF2-40B4-BE49-F238E27FC236}">
                <a16:creationId xmlns:a16="http://schemas.microsoft.com/office/drawing/2014/main" id="{F54A7022-F570-0009-CC0F-06EA590E2984}"/>
              </a:ext>
            </a:extLst>
          </p:cNvPr>
          <p:cNvCxnSpPr>
            <a:cxnSpLocks/>
          </p:cNvCxnSpPr>
          <p:nvPr/>
        </p:nvCxnSpPr>
        <p:spPr>
          <a:xfrm>
            <a:off x="8327840" y="4006987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4" name="사각형: 둥근 모서리 793">
            <a:extLst>
              <a:ext uri="{FF2B5EF4-FFF2-40B4-BE49-F238E27FC236}">
                <a16:creationId xmlns:a16="http://schemas.microsoft.com/office/drawing/2014/main" id="{DA874E4D-5A03-A615-ABF9-5E3B4E55D892}"/>
              </a:ext>
            </a:extLst>
          </p:cNvPr>
          <p:cNvSpPr/>
          <p:nvPr/>
        </p:nvSpPr>
        <p:spPr>
          <a:xfrm>
            <a:off x="8327841" y="3727655"/>
            <a:ext cx="507823" cy="2947465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5" name="직사각형 794">
            <a:extLst>
              <a:ext uri="{FF2B5EF4-FFF2-40B4-BE49-F238E27FC236}">
                <a16:creationId xmlns:a16="http://schemas.microsoft.com/office/drawing/2014/main" id="{90321B02-A6CC-756D-32C4-FD4F47FB9251}"/>
              </a:ext>
            </a:extLst>
          </p:cNvPr>
          <p:cNvSpPr/>
          <p:nvPr/>
        </p:nvSpPr>
        <p:spPr>
          <a:xfrm>
            <a:off x="8379415" y="3698141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796" name="그룹 795">
            <a:extLst>
              <a:ext uri="{FF2B5EF4-FFF2-40B4-BE49-F238E27FC236}">
                <a16:creationId xmlns:a16="http://schemas.microsoft.com/office/drawing/2014/main" id="{7D291FE8-4DF1-0858-D37E-7A026C36D104}"/>
              </a:ext>
            </a:extLst>
          </p:cNvPr>
          <p:cNvGrpSpPr/>
          <p:nvPr/>
        </p:nvGrpSpPr>
        <p:grpSpPr>
          <a:xfrm>
            <a:off x="8304517" y="3833458"/>
            <a:ext cx="580725" cy="221385"/>
            <a:chOff x="7893402" y="849412"/>
            <a:chExt cx="594673" cy="228617"/>
          </a:xfrm>
        </p:grpSpPr>
        <p:sp>
          <p:nvSpPr>
            <p:cNvPr id="807" name="직사각형 806">
              <a:extLst>
                <a:ext uri="{FF2B5EF4-FFF2-40B4-BE49-F238E27FC236}">
                  <a16:creationId xmlns:a16="http://schemas.microsoft.com/office/drawing/2014/main" id="{7F64EEE7-2D77-ECFE-9D63-567D9F55B447}"/>
                </a:ext>
              </a:extLst>
            </p:cNvPr>
            <p:cNvSpPr/>
            <p:nvPr/>
          </p:nvSpPr>
          <p:spPr>
            <a:xfrm>
              <a:off x="7893402" y="849412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811" name="직사각형 810">
              <a:extLst>
                <a:ext uri="{FF2B5EF4-FFF2-40B4-BE49-F238E27FC236}">
                  <a16:creationId xmlns:a16="http://schemas.microsoft.com/office/drawing/2014/main" id="{BD0D8178-8AD6-7622-AF4B-E85A62F863FA}"/>
                </a:ext>
              </a:extLst>
            </p:cNvPr>
            <p:cNvSpPr/>
            <p:nvPr/>
          </p:nvSpPr>
          <p:spPr>
            <a:xfrm>
              <a:off x="8043768" y="855547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818" name="직사각형 817">
              <a:extLst>
                <a:ext uri="{FF2B5EF4-FFF2-40B4-BE49-F238E27FC236}">
                  <a16:creationId xmlns:a16="http://schemas.microsoft.com/office/drawing/2014/main" id="{3C779364-59C6-B18E-2303-1961582FB426}"/>
                </a:ext>
              </a:extLst>
            </p:cNvPr>
            <p:cNvSpPr/>
            <p:nvPr/>
          </p:nvSpPr>
          <p:spPr>
            <a:xfrm>
              <a:off x="8200484" y="854754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797" name="직선 연결선 796">
            <a:extLst>
              <a:ext uri="{FF2B5EF4-FFF2-40B4-BE49-F238E27FC236}">
                <a16:creationId xmlns:a16="http://schemas.microsoft.com/office/drawing/2014/main" id="{F11494CB-C1E3-68AC-A7C6-3A4ADCAD4A68}"/>
              </a:ext>
            </a:extLst>
          </p:cNvPr>
          <p:cNvCxnSpPr>
            <a:cxnSpLocks/>
          </p:cNvCxnSpPr>
          <p:nvPr/>
        </p:nvCxnSpPr>
        <p:spPr>
          <a:xfrm>
            <a:off x="8331129" y="3880320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8" name="그룹 797">
            <a:extLst>
              <a:ext uri="{FF2B5EF4-FFF2-40B4-BE49-F238E27FC236}">
                <a16:creationId xmlns:a16="http://schemas.microsoft.com/office/drawing/2014/main" id="{0F62F35B-63A6-314D-A1D5-87AA48213B67}"/>
              </a:ext>
            </a:extLst>
          </p:cNvPr>
          <p:cNvGrpSpPr/>
          <p:nvPr/>
        </p:nvGrpSpPr>
        <p:grpSpPr>
          <a:xfrm>
            <a:off x="8497121" y="3880343"/>
            <a:ext cx="162778" cy="2783009"/>
            <a:chOff x="7498683" y="728474"/>
            <a:chExt cx="166688" cy="2740762"/>
          </a:xfrm>
        </p:grpSpPr>
        <p:cxnSp>
          <p:nvCxnSpPr>
            <p:cNvPr id="800" name="직선 연결선 799">
              <a:extLst>
                <a:ext uri="{FF2B5EF4-FFF2-40B4-BE49-F238E27FC236}">
                  <a16:creationId xmlns:a16="http://schemas.microsoft.com/office/drawing/2014/main" id="{6A73EB9A-9C6E-6C20-F870-BFC9DCCBE845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직선 연결선 802">
              <a:extLst>
                <a:ext uri="{FF2B5EF4-FFF2-40B4-BE49-F238E27FC236}">
                  <a16:creationId xmlns:a16="http://schemas.microsoft.com/office/drawing/2014/main" id="{BF88795A-0235-42BA-986C-64E94BD3D150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40" name="사각형: 둥근 위쪽 모서리 639">
            <a:extLst>
              <a:ext uri="{FF2B5EF4-FFF2-40B4-BE49-F238E27FC236}">
                <a16:creationId xmlns:a16="http://schemas.microsoft.com/office/drawing/2014/main" id="{77ACACB0-6B4E-49FC-66D7-7ED86C749E69}"/>
              </a:ext>
            </a:extLst>
          </p:cNvPr>
          <p:cNvSpPr/>
          <p:nvPr/>
        </p:nvSpPr>
        <p:spPr>
          <a:xfrm>
            <a:off x="6445357" y="3734270"/>
            <a:ext cx="1178952" cy="263850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1" name="사각형: 둥근 한쪽 모서리 640">
            <a:extLst>
              <a:ext uri="{FF2B5EF4-FFF2-40B4-BE49-F238E27FC236}">
                <a16:creationId xmlns:a16="http://schemas.microsoft.com/office/drawing/2014/main" id="{CA4856AD-409E-B763-DAA0-10F7414A97F3}"/>
              </a:ext>
            </a:extLst>
          </p:cNvPr>
          <p:cNvSpPr/>
          <p:nvPr/>
        </p:nvSpPr>
        <p:spPr>
          <a:xfrm rot="10800000">
            <a:off x="6435936" y="3883382"/>
            <a:ext cx="279071" cy="1733648"/>
          </a:xfrm>
          <a:prstGeom prst="round1Rect">
            <a:avLst/>
          </a:prstGeom>
          <a:solidFill>
            <a:srgbClr val="E9F6F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2" name="사각형: 둥근 모서리 641">
            <a:extLst>
              <a:ext uri="{FF2B5EF4-FFF2-40B4-BE49-F238E27FC236}">
                <a16:creationId xmlns:a16="http://schemas.microsoft.com/office/drawing/2014/main" id="{2F964DB5-276C-A3B3-B99B-25C987FB5570}"/>
              </a:ext>
            </a:extLst>
          </p:cNvPr>
          <p:cNvSpPr/>
          <p:nvPr/>
        </p:nvSpPr>
        <p:spPr>
          <a:xfrm>
            <a:off x="6441455" y="3721894"/>
            <a:ext cx="1176273" cy="1895136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643" name="직선 연결선 642">
            <a:extLst>
              <a:ext uri="{FF2B5EF4-FFF2-40B4-BE49-F238E27FC236}">
                <a16:creationId xmlns:a16="http://schemas.microsoft.com/office/drawing/2014/main" id="{65C9457F-4982-C8EE-EBF8-D253C3360BA3}"/>
              </a:ext>
            </a:extLst>
          </p:cNvPr>
          <p:cNvCxnSpPr/>
          <p:nvPr/>
        </p:nvCxnSpPr>
        <p:spPr>
          <a:xfrm flipV="1">
            <a:off x="6719653" y="3875439"/>
            <a:ext cx="0" cy="172800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4" name="직선 연결선 643">
            <a:extLst>
              <a:ext uri="{FF2B5EF4-FFF2-40B4-BE49-F238E27FC236}">
                <a16:creationId xmlns:a16="http://schemas.microsoft.com/office/drawing/2014/main" id="{016C501A-A5B2-E803-AC9C-49DF271599D7}"/>
              </a:ext>
            </a:extLst>
          </p:cNvPr>
          <p:cNvCxnSpPr>
            <a:cxnSpLocks/>
          </p:cNvCxnSpPr>
          <p:nvPr/>
        </p:nvCxnSpPr>
        <p:spPr>
          <a:xfrm>
            <a:off x="6435937" y="4005064"/>
            <a:ext cx="1181792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5" name="TextBox 644">
            <a:extLst>
              <a:ext uri="{FF2B5EF4-FFF2-40B4-BE49-F238E27FC236}">
                <a16:creationId xmlns:a16="http://schemas.microsoft.com/office/drawing/2014/main" id="{B4D31ED3-7F85-61D3-83DB-1DC6E6AAD775}"/>
              </a:ext>
            </a:extLst>
          </p:cNvPr>
          <p:cNvSpPr txBox="1"/>
          <p:nvPr/>
        </p:nvSpPr>
        <p:spPr>
          <a:xfrm>
            <a:off x="6384331" y="3824810"/>
            <a:ext cx="4454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번</a:t>
            </a:r>
          </a:p>
        </p:txBody>
      </p:sp>
      <p:sp>
        <p:nvSpPr>
          <p:cNvPr id="648" name="모서리가 둥근 직사각형 12">
            <a:extLst>
              <a:ext uri="{FF2B5EF4-FFF2-40B4-BE49-F238E27FC236}">
                <a16:creationId xmlns:a16="http://schemas.microsoft.com/office/drawing/2014/main" id="{53DE7FE6-BDDF-8BA0-4EAF-E3C470927B73}"/>
              </a:ext>
            </a:extLst>
          </p:cNvPr>
          <p:cNvSpPr/>
          <p:nvPr/>
        </p:nvSpPr>
        <p:spPr>
          <a:xfrm>
            <a:off x="6824500" y="407221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49" name="모서리가 둥근 직사각형 15">
            <a:extLst>
              <a:ext uri="{FF2B5EF4-FFF2-40B4-BE49-F238E27FC236}">
                <a16:creationId xmlns:a16="http://schemas.microsoft.com/office/drawing/2014/main" id="{E449E930-E6E9-1CD1-49E6-4988B786B6B5}"/>
              </a:ext>
            </a:extLst>
          </p:cNvPr>
          <p:cNvSpPr/>
          <p:nvPr/>
        </p:nvSpPr>
        <p:spPr>
          <a:xfrm>
            <a:off x="6990398" y="407123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0" name="모서리가 둥근 직사각형 16">
            <a:extLst>
              <a:ext uri="{FF2B5EF4-FFF2-40B4-BE49-F238E27FC236}">
                <a16:creationId xmlns:a16="http://schemas.microsoft.com/office/drawing/2014/main" id="{2A67D0C3-917E-1463-5896-2693A2826B5B}"/>
              </a:ext>
            </a:extLst>
          </p:cNvPr>
          <p:cNvSpPr/>
          <p:nvPr/>
        </p:nvSpPr>
        <p:spPr>
          <a:xfrm>
            <a:off x="7149476" y="406993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1" name="모서리가 둥근 직사각형 17">
            <a:extLst>
              <a:ext uri="{FF2B5EF4-FFF2-40B4-BE49-F238E27FC236}">
                <a16:creationId xmlns:a16="http://schemas.microsoft.com/office/drawing/2014/main" id="{A55EA305-23B0-3BA2-98FD-BA2BDAE3000B}"/>
              </a:ext>
            </a:extLst>
          </p:cNvPr>
          <p:cNvSpPr/>
          <p:nvPr/>
        </p:nvSpPr>
        <p:spPr>
          <a:xfrm>
            <a:off x="7310829" y="406896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2" name="모서리가 둥근 직사각형 18">
            <a:extLst>
              <a:ext uri="{FF2B5EF4-FFF2-40B4-BE49-F238E27FC236}">
                <a16:creationId xmlns:a16="http://schemas.microsoft.com/office/drawing/2014/main" id="{5603B0CE-8386-9671-679A-CAB0CE6D0AA3}"/>
              </a:ext>
            </a:extLst>
          </p:cNvPr>
          <p:cNvSpPr/>
          <p:nvPr/>
        </p:nvSpPr>
        <p:spPr>
          <a:xfrm>
            <a:off x="7473557" y="406938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3" name="모서리가 둥근 직사각형 21">
            <a:extLst>
              <a:ext uri="{FF2B5EF4-FFF2-40B4-BE49-F238E27FC236}">
                <a16:creationId xmlns:a16="http://schemas.microsoft.com/office/drawing/2014/main" id="{798068AC-7F65-1225-D432-75865D05D7C5}"/>
              </a:ext>
            </a:extLst>
          </p:cNvPr>
          <p:cNvSpPr/>
          <p:nvPr/>
        </p:nvSpPr>
        <p:spPr>
          <a:xfrm>
            <a:off x="6824216" y="434021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4" name="모서리가 둥근 직사각형 22">
            <a:extLst>
              <a:ext uri="{FF2B5EF4-FFF2-40B4-BE49-F238E27FC236}">
                <a16:creationId xmlns:a16="http://schemas.microsoft.com/office/drawing/2014/main" id="{ACC6ADD6-C487-2AAB-A47F-13E107E3CCB6}"/>
              </a:ext>
            </a:extLst>
          </p:cNvPr>
          <p:cNvSpPr/>
          <p:nvPr/>
        </p:nvSpPr>
        <p:spPr>
          <a:xfrm>
            <a:off x="6990114" y="433923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5" name="모서리가 둥근 직사각형 23">
            <a:extLst>
              <a:ext uri="{FF2B5EF4-FFF2-40B4-BE49-F238E27FC236}">
                <a16:creationId xmlns:a16="http://schemas.microsoft.com/office/drawing/2014/main" id="{CAF8FFFA-C85C-7242-381F-A3C6E9153C7C}"/>
              </a:ext>
            </a:extLst>
          </p:cNvPr>
          <p:cNvSpPr/>
          <p:nvPr/>
        </p:nvSpPr>
        <p:spPr>
          <a:xfrm>
            <a:off x="7149192" y="433792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6" name="모서리가 둥근 직사각형 24">
            <a:extLst>
              <a:ext uri="{FF2B5EF4-FFF2-40B4-BE49-F238E27FC236}">
                <a16:creationId xmlns:a16="http://schemas.microsoft.com/office/drawing/2014/main" id="{B3F1304F-B7F3-0CE0-EAD2-3CBD2AEBB3FA}"/>
              </a:ext>
            </a:extLst>
          </p:cNvPr>
          <p:cNvSpPr/>
          <p:nvPr/>
        </p:nvSpPr>
        <p:spPr>
          <a:xfrm>
            <a:off x="7310544" y="433999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7" name="모서리가 둥근 직사각형 25">
            <a:extLst>
              <a:ext uri="{FF2B5EF4-FFF2-40B4-BE49-F238E27FC236}">
                <a16:creationId xmlns:a16="http://schemas.microsoft.com/office/drawing/2014/main" id="{64127D02-2748-4E22-5E1E-B4E87E00ED23}"/>
              </a:ext>
            </a:extLst>
          </p:cNvPr>
          <p:cNvSpPr/>
          <p:nvPr/>
        </p:nvSpPr>
        <p:spPr>
          <a:xfrm>
            <a:off x="7470242" y="434041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8" name="모서리가 둥근 직사각형 27">
            <a:extLst>
              <a:ext uri="{FF2B5EF4-FFF2-40B4-BE49-F238E27FC236}">
                <a16:creationId xmlns:a16="http://schemas.microsoft.com/office/drawing/2014/main" id="{EE4926BF-F444-7941-1BE0-A1B5C241AA1F}"/>
              </a:ext>
            </a:extLst>
          </p:cNvPr>
          <p:cNvSpPr/>
          <p:nvPr/>
        </p:nvSpPr>
        <p:spPr>
          <a:xfrm>
            <a:off x="6822985" y="4609407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9" name="모서리가 둥근 직사각형 28">
            <a:extLst>
              <a:ext uri="{FF2B5EF4-FFF2-40B4-BE49-F238E27FC236}">
                <a16:creationId xmlns:a16="http://schemas.microsoft.com/office/drawing/2014/main" id="{F76C901A-431E-2F5F-902C-FF4F13743C4A}"/>
              </a:ext>
            </a:extLst>
          </p:cNvPr>
          <p:cNvSpPr/>
          <p:nvPr/>
        </p:nvSpPr>
        <p:spPr>
          <a:xfrm>
            <a:off x="6988883" y="460843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0" name="모서리가 둥근 직사각형 29">
            <a:extLst>
              <a:ext uri="{FF2B5EF4-FFF2-40B4-BE49-F238E27FC236}">
                <a16:creationId xmlns:a16="http://schemas.microsoft.com/office/drawing/2014/main" id="{1EF00927-B716-BB5F-F8F3-F5D487B3D48B}"/>
              </a:ext>
            </a:extLst>
          </p:cNvPr>
          <p:cNvSpPr/>
          <p:nvPr/>
        </p:nvSpPr>
        <p:spPr>
          <a:xfrm>
            <a:off x="7150234" y="460712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1" name="모서리가 둥근 직사각형 30">
            <a:extLst>
              <a:ext uri="{FF2B5EF4-FFF2-40B4-BE49-F238E27FC236}">
                <a16:creationId xmlns:a16="http://schemas.microsoft.com/office/drawing/2014/main" id="{E8A27489-9C0C-3713-7C15-9EC6358824DE}"/>
              </a:ext>
            </a:extLst>
          </p:cNvPr>
          <p:cNvSpPr/>
          <p:nvPr/>
        </p:nvSpPr>
        <p:spPr>
          <a:xfrm>
            <a:off x="7311587" y="460615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2" name="모서리가 둥근 직사각형 31">
            <a:extLst>
              <a:ext uri="{FF2B5EF4-FFF2-40B4-BE49-F238E27FC236}">
                <a16:creationId xmlns:a16="http://schemas.microsoft.com/office/drawing/2014/main" id="{1A48283A-9216-14FE-C425-C86B2C894B39}"/>
              </a:ext>
            </a:extLst>
          </p:cNvPr>
          <p:cNvSpPr/>
          <p:nvPr/>
        </p:nvSpPr>
        <p:spPr>
          <a:xfrm>
            <a:off x="7472042" y="460657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3" name="모서리가 둥근 직사각형 33">
            <a:extLst>
              <a:ext uri="{FF2B5EF4-FFF2-40B4-BE49-F238E27FC236}">
                <a16:creationId xmlns:a16="http://schemas.microsoft.com/office/drawing/2014/main" id="{6188208D-7959-2A2E-D547-555965CFC499}"/>
              </a:ext>
            </a:extLst>
          </p:cNvPr>
          <p:cNvSpPr/>
          <p:nvPr/>
        </p:nvSpPr>
        <p:spPr>
          <a:xfrm>
            <a:off x="6825728" y="488336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4" name="모서리가 둥근 직사각형 34">
            <a:extLst>
              <a:ext uri="{FF2B5EF4-FFF2-40B4-BE49-F238E27FC236}">
                <a16:creationId xmlns:a16="http://schemas.microsoft.com/office/drawing/2014/main" id="{52EFAEA6-1B2E-3BBD-87DE-AB4985E5E0E1}"/>
              </a:ext>
            </a:extLst>
          </p:cNvPr>
          <p:cNvSpPr/>
          <p:nvPr/>
        </p:nvSpPr>
        <p:spPr>
          <a:xfrm>
            <a:off x="6985566" y="488238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5" name="모서리가 둥근 직사각형 35">
            <a:extLst>
              <a:ext uri="{FF2B5EF4-FFF2-40B4-BE49-F238E27FC236}">
                <a16:creationId xmlns:a16="http://schemas.microsoft.com/office/drawing/2014/main" id="{3DC52EEA-71A6-17F6-3B25-C64470635193}"/>
              </a:ext>
            </a:extLst>
          </p:cNvPr>
          <p:cNvSpPr/>
          <p:nvPr/>
        </p:nvSpPr>
        <p:spPr>
          <a:xfrm>
            <a:off x="7146917" y="488108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6" name="모서리가 둥근 직사각형 36">
            <a:extLst>
              <a:ext uri="{FF2B5EF4-FFF2-40B4-BE49-F238E27FC236}">
                <a16:creationId xmlns:a16="http://schemas.microsoft.com/office/drawing/2014/main" id="{1347DAD0-F38F-035D-51EF-7251D47D3133}"/>
              </a:ext>
            </a:extLst>
          </p:cNvPr>
          <p:cNvSpPr/>
          <p:nvPr/>
        </p:nvSpPr>
        <p:spPr>
          <a:xfrm>
            <a:off x="7310542" y="4880111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7" name="모서리가 둥근 직사각형 37">
            <a:extLst>
              <a:ext uri="{FF2B5EF4-FFF2-40B4-BE49-F238E27FC236}">
                <a16:creationId xmlns:a16="http://schemas.microsoft.com/office/drawing/2014/main" id="{502A0C9D-F4DF-C0BB-21F6-7CB1EBD1AAD6}"/>
              </a:ext>
            </a:extLst>
          </p:cNvPr>
          <p:cNvSpPr/>
          <p:nvPr/>
        </p:nvSpPr>
        <p:spPr>
          <a:xfrm>
            <a:off x="7470997" y="4880526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8" name="모서리가 둥근 직사각형 39">
            <a:extLst>
              <a:ext uri="{FF2B5EF4-FFF2-40B4-BE49-F238E27FC236}">
                <a16:creationId xmlns:a16="http://schemas.microsoft.com/office/drawing/2014/main" id="{55A0EED1-B55E-21DC-110D-1CA7652865E0}"/>
              </a:ext>
            </a:extLst>
          </p:cNvPr>
          <p:cNvSpPr/>
          <p:nvPr/>
        </p:nvSpPr>
        <p:spPr>
          <a:xfrm>
            <a:off x="6824216" y="5151875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9" name="모서리가 둥근 직사각형 40">
            <a:extLst>
              <a:ext uri="{FF2B5EF4-FFF2-40B4-BE49-F238E27FC236}">
                <a16:creationId xmlns:a16="http://schemas.microsoft.com/office/drawing/2014/main" id="{D493B38C-3B34-2B4F-2D59-EA9774397A08}"/>
              </a:ext>
            </a:extLst>
          </p:cNvPr>
          <p:cNvSpPr/>
          <p:nvPr/>
        </p:nvSpPr>
        <p:spPr>
          <a:xfrm>
            <a:off x="6987084" y="5150899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0" name="모서리가 둥근 직사각형 41">
            <a:extLst>
              <a:ext uri="{FF2B5EF4-FFF2-40B4-BE49-F238E27FC236}">
                <a16:creationId xmlns:a16="http://schemas.microsoft.com/office/drawing/2014/main" id="{084671FA-A79A-8DCC-8549-4C200F52317E}"/>
              </a:ext>
            </a:extLst>
          </p:cNvPr>
          <p:cNvSpPr/>
          <p:nvPr/>
        </p:nvSpPr>
        <p:spPr>
          <a:xfrm>
            <a:off x="7148434" y="514959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1" name="모서리가 둥근 직사각형 42">
            <a:extLst>
              <a:ext uri="{FF2B5EF4-FFF2-40B4-BE49-F238E27FC236}">
                <a16:creationId xmlns:a16="http://schemas.microsoft.com/office/drawing/2014/main" id="{33B4035F-566E-F72F-5DE5-91CB777EF854}"/>
              </a:ext>
            </a:extLst>
          </p:cNvPr>
          <p:cNvSpPr/>
          <p:nvPr/>
        </p:nvSpPr>
        <p:spPr>
          <a:xfrm>
            <a:off x="7309787" y="514862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2" name="모서리가 둥근 직사각형 43">
            <a:extLst>
              <a:ext uri="{FF2B5EF4-FFF2-40B4-BE49-F238E27FC236}">
                <a16:creationId xmlns:a16="http://schemas.microsoft.com/office/drawing/2014/main" id="{85139401-7D6B-9FC8-2F74-D5AFBCC52EEE}"/>
              </a:ext>
            </a:extLst>
          </p:cNvPr>
          <p:cNvSpPr/>
          <p:nvPr/>
        </p:nvSpPr>
        <p:spPr>
          <a:xfrm>
            <a:off x="7470242" y="5149040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3" name="모서리가 둥근 직사각형 45">
            <a:extLst>
              <a:ext uri="{FF2B5EF4-FFF2-40B4-BE49-F238E27FC236}">
                <a16:creationId xmlns:a16="http://schemas.microsoft.com/office/drawing/2014/main" id="{1BBAFEC3-72D3-83CC-6AFD-B5277BBCA586}"/>
              </a:ext>
            </a:extLst>
          </p:cNvPr>
          <p:cNvSpPr/>
          <p:nvPr/>
        </p:nvSpPr>
        <p:spPr>
          <a:xfrm>
            <a:off x="6824003" y="5421694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4" name="모서리가 둥근 직사각형 46">
            <a:extLst>
              <a:ext uri="{FF2B5EF4-FFF2-40B4-BE49-F238E27FC236}">
                <a16:creationId xmlns:a16="http://schemas.microsoft.com/office/drawing/2014/main" id="{8F173831-B784-685A-E3E9-80647A7F6216}"/>
              </a:ext>
            </a:extLst>
          </p:cNvPr>
          <p:cNvSpPr/>
          <p:nvPr/>
        </p:nvSpPr>
        <p:spPr>
          <a:xfrm>
            <a:off x="6986871" y="542071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5" name="모서리가 둥근 직사각형 47">
            <a:extLst>
              <a:ext uri="{FF2B5EF4-FFF2-40B4-BE49-F238E27FC236}">
                <a16:creationId xmlns:a16="http://schemas.microsoft.com/office/drawing/2014/main" id="{DC3F19FD-7664-4F4D-42E6-F14968433B5A}"/>
              </a:ext>
            </a:extLst>
          </p:cNvPr>
          <p:cNvSpPr/>
          <p:nvPr/>
        </p:nvSpPr>
        <p:spPr>
          <a:xfrm>
            <a:off x="7150494" y="5419412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6" name="모서리가 둥근 직사각형 48">
            <a:extLst>
              <a:ext uri="{FF2B5EF4-FFF2-40B4-BE49-F238E27FC236}">
                <a16:creationId xmlns:a16="http://schemas.microsoft.com/office/drawing/2014/main" id="{DFBDF701-B6D8-329B-D924-06C17B23F662}"/>
              </a:ext>
            </a:extLst>
          </p:cNvPr>
          <p:cNvSpPr/>
          <p:nvPr/>
        </p:nvSpPr>
        <p:spPr>
          <a:xfrm>
            <a:off x="7307302" y="5418443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7" name="모서리가 둥근 직사각형 49">
            <a:extLst>
              <a:ext uri="{FF2B5EF4-FFF2-40B4-BE49-F238E27FC236}">
                <a16:creationId xmlns:a16="http://schemas.microsoft.com/office/drawing/2014/main" id="{D7CB6818-5503-95A3-A541-53EF6962F4A6}"/>
              </a:ext>
            </a:extLst>
          </p:cNvPr>
          <p:cNvSpPr/>
          <p:nvPr/>
        </p:nvSpPr>
        <p:spPr>
          <a:xfrm>
            <a:off x="7470029" y="5418858"/>
            <a:ext cx="56814" cy="93232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0E32053F-4909-37BD-AF97-B4F024F3B11F}"/>
              </a:ext>
            </a:extLst>
          </p:cNvPr>
          <p:cNvGrpSpPr/>
          <p:nvPr/>
        </p:nvGrpSpPr>
        <p:grpSpPr>
          <a:xfrm>
            <a:off x="7655514" y="611825"/>
            <a:ext cx="577798" cy="2961955"/>
            <a:chOff x="7453856" y="559559"/>
            <a:chExt cx="597508" cy="3074229"/>
          </a:xfrm>
        </p:grpSpPr>
        <p:sp>
          <p:nvSpPr>
            <p:cNvPr id="917" name="모서리가 둥근 직사각형 1001">
              <a:extLst>
                <a:ext uri="{FF2B5EF4-FFF2-40B4-BE49-F238E27FC236}">
                  <a16:creationId xmlns:a16="http://schemas.microsoft.com/office/drawing/2014/main" id="{E0F6054B-A484-1277-B072-EFE007D9F285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8" name="모서리가 둥근 직사각형 1002">
              <a:extLst>
                <a:ext uri="{FF2B5EF4-FFF2-40B4-BE49-F238E27FC236}">
                  <a16:creationId xmlns:a16="http://schemas.microsoft.com/office/drawing/2014/main" id="{EEFE4AEF-7395-2877-BB58-19FF9B770867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모서리가 둥근 직사각형 997">
              <a:extLst>
                <a:ext uri="{FF2B5EF4-FFF2-40B4-BE49-F238E27FC236}">
                  <a16:creationId xmlns:a16="http://schemas.microsoft.com/office/drawing/2014/main" id="{0BE6A67B-C5CD-C021-FA80-2C18E25BC62E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0" name="모서리가 둥근 직사각형 998">
              <a:extLst>
                <a:ext uri="{FF2B5EF4-FFF2-40B4-BE49-F238E27FC236}">
                  <a16:creationId xmlns:a16="http://schemas.microsoft.com/office/drawing/2014/main" id="{29375D93-EEC4-8FA1-DC29-7AA3C9EA9FD4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1" name="모서리가 둥근 직사각형 999">
              <a:extLst>
                <a:ext uri="{FF2B5EF4-FFF2-40B4-BE49-F238E27FC236}">
                  <a16:creationId xmlns:a16="http://schemas.microsoft.com/office/drawing/2014/main" id="{116B7657-B991-67A5-47FD-5C6EF9A46735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2" name="모서리가 둥근 직사각형 994">
              <a:extLst>
                <a:ext uri="{FF2B5EF4-FFF2-40B4-BE49-F238E27FC236}">
                  <a16:creationId xmlns:a16="http://schemas.microsoft.com/office/drawing/2014/main" id="{5743FB4D-206E-D93B-B871-878116E81F71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3" name="모서리가 둥근 직사각형 995">
              <a:extLst>
                <a:ext uri="{FF2B5EF4-FFF2-40B4-BE49-F238E27FC236}">
                  <a16:creationId xmlns:a16="http://schemas.microsoft.com/office/drawing/2014/main" id="{7E79608E-04E5-9BCA-E959-74D49939FFEE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4" name="모서리가 둥근 직사각형 996">
              <a:extLst>
                <a:ext uri="{FF2B5EF4-FFF2-40B4-BE49-F238E27FC236}">
                  <a16:creationId xmlns:a16="http://schemas.microsoft.com/office/drawing/2014/main" id="{226CDA63-E199-A204-8976-D3A30BD79CE8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5" name="모서리가 둥근 직사각형 991">
              <a:extLst>
                <a:ext uri="{FF2B5EF4-FFF2-40B4-BE49-F238E27FC236}">
                  <a16:creationId xmlns:a16="http://schemas.microsoft.com/office/drawing/2014/main" id="{F0FC31E6-6471-D587-A185-A5CA2CF5EBA1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6" name="모서리가 둥근 직사각형 992">
              <a:extLst>
                <a:ext uri="{FF2B5EF4-FFF2-40B4-BE49-F238E27FC236}">
                  <a16:creationId xmlns:a16="http://schemas.microsoft.com/office/drawing/2014/main" id="{E40A5CF3-0548-99CB-F04E-5310C4D0B823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7" name="모서리가 둥근 직사각형 993">
              <a:extLst>
                <a:ext uri="{FF2B5EF4-FFF2-40B4-BE49-F238E27FC236}">
                  <a16:creationId xmlns:a16="http://schemas.microsoft.com/office/drawing/2014/main" id="{52CA0E78-8C18-BBAC-15AC-BC8853609F09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8" name="모서리가 둥근 직사각형 988">
              <a:extLst>
                <a:ext uri="{FF2B5EF4-FFF2-40B4-BE49-F238E27FC236}">
                  <a16:creationId xmlns:a16="http://schemas.microsoft.com/office/drawing/2014/main" id="{EABDF9D3-672D-EAD1-48A0-29CFF1C7520D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29" name="모서리가 둥근 직사각형 989">
              <a:extLst>
                <a:ext uri="{FF2B5EF4-FFF2-40B4-BE49-F238E27FC236}">
                  <a16:creationId xmlns:a16="http://schemas.microsoft.com/office/drawing/2014/main" id="{2ACDB5CC-5DD1-6AFC-6982-4D770063DADA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모서리가 둥근 직사각형 990">
              <a:extLst>
                <a:ext uri="{FF2B5EF4-FFF2-40B4-BE49-F238E27FC236}">
                  <a16:creationId xmlns:a16="http://schemas.microsoft.com/office/drawing/2014/main" id="{EA6F44E5-9294-9947-88DB-F228E9D34EED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1" name="모서리가 둥근 직사각형 985">
              <a:extLst>
                <a:ext uri="{FF2B5EF4-FFF2-40B4-BE49-F238E27FC236}">
                  <a16:creationId xmlns:a16="http://schemas.microsoft.com/office/drawing/2014/main" id="{CD72F621-C1D9-309B-70D2-689CE3E59D02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2" name="모서리가 둥근 직사각형 986">
              <a:extLst>
                <a:ext uri="{FF2B5EF4-FFF2-40B4-BE49-F238E27FC236}">
                  <a16:creationId xmlns:a16="http://schemas.microsoft.com/office/drawing/2014/main" id="{A42C03B1-4AE6-2389-8651-D2FEC9C175C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3" name="모서리가 둥근 직사각형 987">
              <a:extLst>
                <a:ext uri="{FF2B5EF4-FFF2-40B4-BE49-F238E27FC236}">
                  <a16:creationId xmlns:a16="http://schemas.microsoft.com/office/drawing/2014/main" id="{B2C2A53A-03AD-9F3E-B810-DB876FD0EE22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4" name="모서리가 둥근 직사각형 982">
              <a:extLst>
                <a:ext uri="{FF2B5EF4-FFF2-40B4-BE49-F238E27FC236}">
                  <a16:creationId xmlns:a16="http://schemas.microsoft.com/office/drawing/2014/main" id="{E95DA26B-0653-D410-55A0-D4FBB66A47C4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5" name="모서리가 둥근 직사각형 983">
              <a:extLst>
                <a:ext uri="{FF2B5EF4-FFF2-40B4-BE49-F238E27FC236}">
                  <a16:creationId xmlns:a16="http://schemas.microsoft.com/office/drawing/2014/main" id="{34538E88-A8E5-73E9-955A-57A31C3DB956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6" name="모서리가 둥근 직사각형 984">
              <a:extLst>
                <a:ext uri="{FF2B5EF4-FFF2-40B4-BE49-F238E27FC236}">
                  <a16:creationId xmlns:a16="http://schemas.microsoft.com/office/drawing/2014/main" id="{E8E64D9E-CAA3-E715-11AB-2A110719F449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7" name="모서리가 둥근 직사각형 979">
              <a:extLst>
                <a:ext uri="{FF2B5EF4-FFF2-40B4-BE49-F238E27FC236}">
                  <a16:creationId xmlns:a16="http://schemas.microsoft.com/office/drawing/2014/main" id="{76669FF7-0A96-FE81-224C-6ABEF3F50538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8" name="모서리가 둥근 직사각형 980">
              <a:extLst>
                <a:ext uri="{FF2B5EF4-FFF2-40B4-BE49-F238E27FC236}">
                  <a16:creationId xmlns:a16="http://schemas.microsoft.com/office/drawing/2014/main" id="{051B698A-8326-E31A-BBB1-982C75255E9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9" name="모서리가 둥근 직사각형 981">
              <a:extLst>
                <a:ext uri="{FF2B5EF4-FFF2-40B4-BE49-F238E27FC236}">
                  <a16:creationId xmlns:a16="http://schemas.microsoft.com/office/drawing/2014/main" id="{169DFECD-21F4-5F2E-B1D1-3E6943ABFDE2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0" name="모서리가 둥근 직사각형 976">
              <a:extLst>
                <a:ext uri="{FF2B5EF4-FFF2-40B4-BE49-F238E27FC236}">
                  <a16:creationId xmlns:a16="http://schemas.microsoft.com/office/drawing/2014/main" id="{E99DBCF6-FD7C-646F-7469-A97C82D47F61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1" name="모서리가 둥근 직사각형 977">
              <a:extLst>
                <a:ext uri="{FF2B5EF4-FFF2-40B4-BE49-F238E27FC236}">
                  <a16:creationId xmlns:a16="http://schemas.microsoft.com/office/drawing/2014/main" id="{97BAAA21-CFDC-DEEC-39C3-E74FF1DDEFF3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2" name="모서리가 둥근 직사각형 978">
              <a:extLst>
                <a:ext uri="{FF2B5EF4-FFF2-40B4-BE49-F238E27FC236}">
                  <a16:creationId xmlns:a16="http://schemas.microsoft.com/office/drawing/2014/main" id="{53E90947-0D68-777A-5D7C-E2BBAE0B88FA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3" name="모서리가 둥근 직사각형 973">
              <a:extLst>
                <a:ext uri="{FF2B5EF4-FFF2-40B4-BE49-F238E27FC236}">
                  <a16:creationId xmlns:a16="http://schemas.microsoft.com/office/drawing/2014/main" id="{55D12513-7632-5D35-E29C-1862DCDAE1E2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4" name="모서리가 둥근 직사각형 974">
              <a:extLst>
                <a:ext uri="{FF2B5EF4-FFF2-40B4-BE49-F238E27FC236}">
                  <a16:creationId xmlns:a16="http://schemas.microsoft.com/office/drawing/2014/main" id="{93FA7629-7F63-3EA9-76D7-42CB7246AB6C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5" name="모서리가 둥근 직사각형 975">
              <a:extLst>
                <a:ext uri="{FF2B5EF4-FFF2-40B4-BE49-F238E27FC236}">
                  <a16:creationId xmlns:a16="http://schemas.microsoft.com/office/drawing/2014/main" id="{5DCFEE6D-91BB-DEF0-93EE-7FA9FC6D0D2A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6" name="모서리가 둥근 직사각형 913">
              <a:extLst>
                <a:ext uri="{FF2B5EF4-FFF2-40B4-BE49-F238E27FC236}">
                  <a16:creationId xmlns:a16="http://schemas.microsoft.com/office/drawing/2014/main" id="{23C7D240-BDD9-84A1-A2BE-3A97C1B240E4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7" name="사각형: 둥근 위쪽 모서리 946">
              <a:extLst>
                <a:ext uri="{FF2B5EF4-FFF2-40B4-BE49-F238E27FC236}">
                  <a16:creationId xmlns:a16="http://schemas.microsoft.com/office/drawing/2014/main" id="{C465C741-58C0-3987-007A-0501B393EBE4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948" name="직선 연결선 947">
              <a:extLst>
                <a:ext uri="{FF2B5EF4-FFF2-40B4-BE49-F238E27FC236}">
                  <a16:creationId xmlns:a16="http://schemas.microsoft.com/office/drawing/2014/main" id="{D21D65A1-DC8F-7E76-FB5D-0CBE86677F67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9" name="사각형: 둥근 모서리 948">
              <a:extLst>
                <a:ext uri="{FF2B5EF4-FFF2-40B4-BE49-F238E27FC236}">
                  <a16:creationId xmlns:a16="http://schemas.microsoft.com/office/drawing/2014/main" id="{0615A6EB-B899-4B75-CF07-57C1FF51A2C2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0" name="직사각형 949">
              <a:extLst>
                <a:ext uri="{FF2B5EF4-FFF2-40B4-BE49-F238E27FC236}">
                  <a16:creationId xmlns:a16="http://schemas.microsoft.com/office/drawing/2014/main" id="{153467F5-C73A-5FDF-C043-D1D35980C241}"/>
                </a:ext>
              </a:extLst>
            </p:cNvPr>
            <p:cNvSpPr/>
            <p:nvPr/>
          </p:nvSpPr>
          <p:spPr>
            <a:xfrm>
              <a:off x="7530550" y="559559"/>
              <a:ext cx="449563" cy="2395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951" name="그룹 950">
              <a:extLst>
                <a:ext uri="{FF2B5EF4-FFF2-40B4-BE49-F238E27FC236}">
                  <a16:creationId xmlns:a16="http://schemas.microsoft.com/office/drawing/2014/main" id="{E44496BE-4920-F4EB-A9D9-8CF524820240}"/>
                </a:ext>
              </a:extLst>
            </p:cNvPr>
            <p:cNvGrpSpPr/>
            <p:nvPr/>
          </p:nvGrpSpPr>
          <p:grpSpPr>
            <a:xfrm>
              <a:off x="7453856" y="699298"/>
              <a:ext cx="597508" cy="229745"/>
              <a:chOff x="7893402" y="849412"/>
              <a:chExt cx="597508" cy="229745"/>
            </a:xfrm>
          </p:grpSpPr>
          <p:sp>
            <p:nvSpPr>
              <p:cNvPr id="952" name="직사각형 951">
                <a:extLst>
                  <a:ext uri="{FF2B5EF4-FFF2-40B4-BE49-F238E27FC236}">
                    <a16:creationId xmlns:a16="http://schemas.microsoft.com/office/drawing/2014/main" id="{E76CAB4D-6E54-9B33-97AC-D0027470185E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953" name="직사각형 952">
                <a:extLst>
                  <a:ext uri="{FF2B5EF4-FFF2-40B4-BE49-F238E27FC236}">
                    <a16:creationId xmlns:a16="http://schemas.microsoft.com/office/drawing/2014/main" id="{ACD812D4-82C3-B2C3-670F-8483109B9DC6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90426" cy="2236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954" name="직사각형 953">
                <a:extLst>
                  <a:ext uri="{FF2B5EF4-FFF2-40B4-BE49-F238E27FC236}">
                    <a16:creationId xmlns:a16="http://schemas.microsoft.com/office/drawing/2014/main" id="{29D7A03B-10DF-2B42-FBAA-B6E829ADCCAE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90426" cy="22361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955" name="직선 연결선 954">
              <a:extLst>
                <a:ext uri="{FF2B5EF4-FFF2-40B4-BE49-F238E27FC236}">
                  <a16:creationId xmlns:a16="http://schemas.microsoft.com/office/drawing/2014/main" id="{0B6ED6AA-5765-4484-CC27-B91AEDCBF801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6" name="그룹 955">
              <a:extLst>
                <a:ext uri="{FF2B5EF4-FFF2-40B4-BE49-F238E27FC236}">
                  <a16:creationId xmlns:a16="http://schemas.microsoft.com/office/drawing/2014/main" id="{1E3F78EC-D1DB-CEA9-91E9-A1FBC5E75F4F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957" name="직선 연결선 956">
                <a:extLst>
                  <a:ext uri="{FF2B5EF4-FFF2-40B4-BE49-F238E27FC236}">
                    <a16:creationId xmlns:a16="http://schemas.microsoft.com/office/drawing/2014/main" id="{666CDAEE-B06B-E1E2-FBEE-D473A8E76901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8" name="직선 연결선 957">
                <a:extLst>
                  <a:ext uri="{FF2B5EF4-FFF2-40B4-BE49-F238E27FC236}">
                    <a16:creationId xmlns:a16="http://schemas.microsoft.com/office/drawing/2014/main" id="{50A47AB8-7BA1-4CE9-EFA1-BB370B4D3AD9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02" name="그룹 1001">
            <a:extLst>
              <a:ext uri="{FF2B5EF4-FFF2-40B4-BE49-F238E27FC236}">
                <a16:creationId xmlns:a16="http://schemas.microsoft.com/office/drawing/2014/main" id="{4FB7AB30-292D-E68A-96B4-32FDD8038B29}"/>
              </a:ext>
            </a:extLst>
          </p:cNvPr>
          <p:cNvGrpSpPr/>
          <p:nvPr/>
        </p:nvGrpSpPr>
        <p:grpSpPr>
          <a:xfrm>
            <a:off x="3262033" y="3702012"/>
            <a:ext cx="582225" cy="2963757"/>
            <a:chOff x="7453856" y="559559"/>
            <a:chExt cx="593242" cy="3074229"/>
          </a:xfrm>
        </p:grpSpPr>
        <p:sp>
          <p:nvSpPr>
            <p:cNvPr id="1003" name="모서리가 둥근 직사각형 1001">
              <a:extLst>
                <a:ext uri="{FF2B5EF4-FFF2-40B4-BE49-F238E27FC236}">
                  <a16:creationId xmlns:a16="http://schemas.microsoft.com/office/drawing/2014/main" id="{5589284D-3491-6E24-3012-80A8787AEB11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4" name="모서리가 둥근 직사각형 1002">
              <a:extLst>
                <a:ext uri="{FF2B5EF4-FFF2-40B4-BE49-F238E27FC236}">
                  <a16:creationId xmlns:a16="http://schemas.microsoft.com/office/drawing/2014/main" id="{B269C3DE-CCA5-9E8D-DA83-9B59B3130377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5" name="모서리가 둥근 직사각형 997">
              <a:extLst>
                <a:ext uri="{FF2B5EF4-FFF2-40B4-BE49-F238E27FC236}">
                  <a16:creationId xmlns:a16="http://schemas.microsoft.com/office/drawing/2014/main" id="{9DC816C4-2E4A-4E8D-C829-230CD0ABA1BC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6" name="모서리가 둥근 직사각형 998">
              <a:extLst>
                <a:ext uri="{FF2B5EF4-FFF2-40B4-BE49-F238E27FC236}">
                  <a16:creationId xmlns:a16="http://schemas.microsoft.com/office/drawing/2014/main" id="{939750FF-3242-9623-96A0-7B4EA2455B00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7" name="모서리가 둥근 직사각형 999">
              <a:extLst>
                <a:ext uri="{FF2B5EF4-FFF2-40B4-BE49-F238E27FC236}">
                  <a16:creationId xmlns:a16="http://schemas.microsoft.com/office/drawing/2014/main" id="{CE5E4D2D-278A-4123-4E13-3214AC5E6EBF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모서리가 둥근 직사각형 994">
              <a:extLst>
                <a:ext uri="{FF2B5EF4-FFF2-40B4-BE49-F238E27FC236}">
                  <a16:creationId xmlns:a16="http://schemas.microsoft.com/office/drawing/2014/main" id="{6CD750F6-D172-238C-003B-FAB831DA8441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9" name="모서리가 둥근 직사각형 995">
              <a:extLst>
                <a:ext uri="{FF2B5EF4-FFF2-40B4-BE49-F238E27FC236}">
                  <a16:creationId xmlns:a16="http://schemas.microsoft.com/office/drawing/2014/main" id="{D0E9113B-DEDB-D970-0DF8-1927870B8690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0" name="모서리가 둥근 직사각형 996">
              <a:extLst>
                <a:ext uri="{FF2B5EF4-FFF2-40B4-BE49-F238E27FC236}">
                  <a16:creationId xmlns:a16="http://schemas.microsoft.com/office/drawing/2014/main" id="{4267B4EB-C08E-59B6-130B-1C84C45D1018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1" name="모서리가 둥근 직사각형 991">
              <a:extLst>
                <a:ext uri="{FF2B5EF4-FFF2-40B4-BE49-F238E27FC236}">
                  <a16:creationId xmlns:a16="http://schemas.microsoft.com/office/drawing/2014/main" id="{39ADB14C-4D47-15E6-EA20-EA65013CABE5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2" name="모서리가 둥근 직사각형 992">
              <a:extLst>
                <a:ext uri="{FF2B5EF4-FFF2-40B4-BE49-F238E27FC236}">
                  <a16:creationId xmlns:a16="http://schemas.microsoft.com/office/drawing/2014/main" id="{21799D5F-D253-ACA2-9ECE-3391EFFE6C62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3" name="모서리가 둥근 직사각형 993">
              <a:extLst>
                <a:ext uri="{FF2B5EF4-FFF2-40B4-BE49-F238E27FC236}">
                  <a16:creationId xmlns:a16="http://schemas.microsoft.com/office/drawing/2014/main" id="{8ABFDB08-AE23-A587-FC03-7B3084C7D9E7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4" name="모서리가 둥근 직사각형 988">
              <a:extLst>
                <a:ext uri="{FF2B5EF4-FFF2-40B4-BE49-F238E27FC236}">
                  <a16:creationId xmlns:a16="http://schemas.microsoft.com/office/drawing/2014/main" id="{AEA2E254-205A-7AA8-525F-899847993AE4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5" name="모서리가 둥근 직사각형 989">
              <a:extLst>
                <a:ext uri="{FF2B5EF4-FFF2-40B4-BE49-F238E27FC236}">
                  <a16:creationId xmlns:a16="http://schemas.microsoft.com/office/drawing/2014/main" id="{27D3291C-1287-BA88-9F3D-29FA48B42D77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6" name="모서리가 둥근 직사각형 990">
              <a:extLst>
                <a:ext uri="{FF2B5EF4-FFF2-40B4-BE49-F238E27FC236}">
                  <a16:creationId xmlns:a16="http://schemas.microsoft.com/office/drawing/2014/main" id="{3FB244EC-0EA4-A6B4-8F3B-23FA7E08A1C8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7" name="모서리가 둥근 직사각형 985">
              <a:extLst>
                <a:ext uri="{FF2B5EF4-FFF2-40B4-BE49-F238E27FC236}">
                  <a16:creationId xmlns:a16="http://schemas.microsoft.com/office/drawing/2014/main" id="{EFCFF14E-E3CE-0A0A-B78A-6C1BE5198598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8" name="모서리가 둥근 직사각형 986">
              <a:extLst>
                <a:ext uri="{FF2B5EF4-FFF2-40B4-BE49-F238E27FC236}">
                  <a16:creationId xmlns:a16="http://schemas.microsoft.com/office/drawing/2014/main" id="{79473DD2-6515-6004-CE69-B1683FBB7B90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모서리가 둥근 직사각형 987">
              <a:extLst>
                <a:ext uri="{FF2B5EF4-FFF2-40B4-BE49-F238E27FC236}">
                  <a16:creationId xmlns:a16="http://schemas.microsoft.com/office/drawing/2014/main" id="{9EFB0B3A-A7B7-A860-C73D-867477AE61BC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0" name="모서리가 둥근 직사각형 982">
              <a:extLst>
                <a:ext uri="{FF2B5EF4-FFF2-40B4-BE49-F238E27FC236}">
                  <a16:creationId xmlns:a16="http://schemas.microsoft.com/office/drawing/2014/main" id="{C9938B17-7229-B406-27B7-C53B5AF7C0DA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1" name="모서리가 둥근 직사각형 983">
              <a:extLst>
                <a:ext uri="{FF2B5EF4-FFF2-40B4-BE49-F238E27FC236}">
                  <a16:creationId xmlns:a16="http://schemas.microsoft.com/office/drawing/2014/main" id="{F599CD5C-C5E7-AC09-3B7C-48791D8B2EE6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모서리가 둥근 직사각형 984">
              <a:extLst>
                <a:ext uri="{FF2B5EF4-FFF2-40B4-BE49-F238E27FC236}">
                  <a16:creationId xmlns:a16="http://schemas.microsoft.com/office/drawing/2014/main" id="{D5C3179C-41D2-2B08-811A-33231A1447AB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3" name="모서리가 둥근 직사각형 979">
              <a:extLst>
                <a:ext uri="{FF2B5EF4-FFF2-40B4-BE49-F238E27FC236}">
                  <a16:creationId xmlns:a16="http://schemas.microsoft.com/office/drawing/2014/main" id="{8C49306F-F660-E99C-2872-8993448D7389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4" name="모서리가 둥근 직사각형 980">
              <a:extLst>
                <a:ext uri="{FF2B5EF4-FFF2-40B4-BE49-F238E27FC236}">
                  <a16:creationId xmlns:a16="http://schemas.microsoft.com/office/drawing/2014/main" id="{3D359BEC-CE00-A924-E77F-16D44ACA252C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5" name="모서리가 둥근 직사각형 981">
              <a:extLst>
                <a:ext uri="{FF2B5EF4-FFF2-40B4-BE49-F238E27FC236}">
                  <a16:creationId xmlns:a16="http://schemas.microsoft.com/office/drawing/2014/main" id="{E8D8E64B-A072-4409-A739-2BFE63C8E999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6" name="모서리가 둥근 직사각형 976">
              <a:extLst>
                <a:ext uri="{FF2B5EF4-FFF2-40B4-BE49-F238E27FC236}">
                  <a16:creationId xmlns:a16="http://schemas.microsoft.com/office/drawing/2014/main" id="{AACF15DE-EFA6-1ED2-DA2A-ADEC7534436F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7" name="모서리가 둥근 직사각형 977">
              <a:extLst>
                <a:ext uri="{FF2B5EF4-FFF2-40B4-BE49-F238E27FC236}">
                  <a16:creationId xmlns:a16="http://schemas.microsoft.com/office/drawing/2014/main" id="{2841CF90-2163-B31E-C10B-9F8F08C55EB5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8" name="모서리가 둥근 직사각형 978">
              <a:extLst>
                <a:ext uri="{FF2B5EF4-FFF2-40B4-BE49-F238E27FC236}">
                  <a16:creationId xmlns:a16="http://schemas.microsoft.com/office/drawing/2014/main" id="{4FE0F5CD-ACD0-2E67-38D4-49F2CB03B376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9" name="모서리가 둥근 직사각형 973">
              <a:extLst>
                <a:ext uri="{FF2B5EF4-FFF2-40B4-BE49-F238E27FC236}">
                  <a16:creationId xmlns:a16="http://schemas.microsoft.com/office/drawing/2014/main" id="{B19DD0D2-A99D-66C1-B36B-C1D52E7C436A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모서리가 둥근 직사각형 974">
              <a:extLst>
                <a:ext uri="{FF2B5EF4-FFF2-40B4-BE49-F238E27FC236}">
                  <a16:creationId xmlns:a16="http://schemas.microsoft.com/office/drawing/2014/main" id="{192128AA-D94A-5D7C-F1FA-AF679D8B6D02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1" name="모서리가 둥근 직사각형 975">
              <a:extLst>
                <a:ext uri="{FF2B5EF4-FFF2-40B4-BE49-F238E27FC236}">
                  <a16:creationId xmlns:a16="http://schemas.microsoft.com/office/drawing/2014/main" id="{9E93DFC2-27E9-D4C0-C36D-D5655843D72D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2" name="모서리가 둥근 직사각형 913">
              <a:extLst>
                <a:ext uri="{FF2B5EF4-FFF2-40B4-BE49-F238E27FC236}">
                  <a16:creationId xmlns:a16="http://schemas.microsoft.com/office/drawing/2014/main" id="{CA11DE6E-7CB2-E14F-A435-27098159C170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3" name="사각형: 둥근 위쪽 모서리 1032">
              <a:extLst>
                <a:ext uri="{FF2B5EF4-FFF2-40B4-BE49-F238E27FC236}">
                  <a16:creationId xmlns:a16="http://schemas.microsoft.com/office/drawing/2014/main" id="{49D41D03-F13F-4F2B-B7F3-F702E9E2A0C1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34" name="직선 연결선 1033">
              <a:extLst>
                <a:ext uri="{FF2B5EF4-FFF2-40B4-BE49-F238E27FC236}">
                  <a16:creationId xmlns:a16="http://schemas.microsoft.com/office/drawing/2014/main" id="{C2974A03-45FD-2F76-133F-D4DBC1DBE773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5" name="사각형: 둥근 모서리 1034">
              <a:extLst>
                <a:ext uri="{FF2B5EF4-FFF2-40B4-BE49-F238E27FC236}">
                  <a16:creationId xmlns:a16="http://schemas.microsoft.com/office/drawing/2014/main" id="{C92FA984-5562-B2D2-57FE-BD322C9BF407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6" name="직사각형 1035">
              <a:extLst>
                <a:ext uri="{FF2B5EF4-FFF2-40B4-BE49-F238E27FC236}">
                  <a16:creationId xmlns:a16="http://schemas.microsoft.com/office/drawing/2014/main" id="{42474EF4-47A9-73AC-24A3-680552B758BE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037" name="그룹 1036">
              <a:extLst>
                <a:ext uri="{FF2B5EF4-FFF2-40B4-BE49-F238E27FC236}">
                  <a16:creationId xmlns:a16="http://schemas.microsoft.com/office/drawing/2014/main" id="{313E4527-037B-35D7-F2CE-BFFAB1A58ACD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042" name="직사각형 1041">
                <a:extLst>
                  <a:ext uri="{FF2B5EF4-FFF2-40B4-BE49-F238E27FC236}">
                    <a16:creationId xmlns:a16="http://schemas.microsoft.com/office/drawing/2014/main" id="{9A24BAE5-590C-63BA-E8FA-B54238143FFE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43" name="직사각형 1042">
                <a:extLst>
                  <a:ext uri="{FF2B5EF4-FFF2-40B4-BE49-F238E27FC236}">
                    <a16:creationId xmlns:a16="http://schemas.microsoft.com/office/drawing/2014/main" id="{D6AAABF0-C7BE-E656-C503-8EDC41A3228B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44" name="직사각형 1043">
                <a:extLst>
                  <a:ext uri="{FF2B5EF4-FFF2-40B4-BE49-F238E27FC236}">
                    <a16:creationId xmlns:a16="http://schemas.microsoft.com/office/drawing/2014/main" id="{24B6F837-51BC-BD13-8185-4C2E122FBC3E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038" name="직선 연결선 1037">
              <a:extLst>
                <a:ext uri="{FF2B5EF4-FFF2-40B4-BE49-F238E27FC236}">
                  <a16:creationId xmlns:a16="http://schemas.microsoft.com/office/drawing/2014/main" id="{7E15C067-99C4-9A2D-3C32-D9D9A2B82E88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9" name="그룹 1038">
              <a:extLst>
                <a:ext uri="{FF2B5EF4-FFF2-40B4-BE49-F238E27FC236}">
                  <a16:creationId xmlns:a16="http://schemas.microsoft.com/office/drawing/2014/main" id="{1CF9FD99-0EF8-34EB-B84A-7EA486A73C83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040" name="직선 연결선 1039">
                <a:extLst>
                  <a:ext uri="{FF2B5EF4-FFF2-40B4-BE49-F238E27FC236}">
                    <a16:creationId xmlns:a16="http://schemas.microsoft.com/office/drawing/2014/main" id="{1620D423-4FCA-DAB8-E770-838A6F9A8528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1" name="직선 연결선 1040">
                <a:extLst>
                  <a:ext uri="{FF2B5EF4-FFF2-40B4-BE49-F238E27FC236}">
                    <a16:creationId xmlns:a16="http://schemas.microsoft.com/office/drawing/2014/main" id="{E240A0B8-0D64-A6A1-3977-CEB30A1F3B48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45" name="그룹 1044">
            <a:extLst>
              <a:ext uri="{FF2B5EF4-FFF2-40B4-BE49-F238E27FC236}">
                <a16:creationId xmlns:a16="http://schemas.microsoft.com/office/drawing/2014/main" id="{E406A8FA-A41F-F31F-ACA0-67BBFAD37B20}"/>
              </a:ext>
            </a:extLst>
          </p:cNvPr>
          <p:cNvGrpSpPr/>
          <p:nvPr/>
        </p:nvGrpSpPr>
        <p:grpSpPr>
          <a:xfrm>
            <a:off x="3920260" y="3706044"/>
            <a:ext cx="582225" cy="2963757"/>
            <a:chOff x="7453856" y="559559"/>
            <a:chExt cx="593242" cy="3074229"/>
          </a:xfrm>
        </p:grpSpPr>
        <p:sp>
          <p:nvSpPr>
            <p:cNvPr id="1046" name="모서리가 둥근 직사각형 1001">
              <a:extLst>
                <a:ext uri="{FF2B5EF4-FFF2-40B4-BE49-F238E27FC236}">
                  <a16:creationId xmlns:a16="http://schemas.microsoft.com/office/drawing/2014/main" id="{E58C2414-42FF-2775-2D75-95286716B677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7" name="모서리가 둥근 직사각형 1002">
              <a:extLst>
                <a:ext uri="{FF2B5EF4-FFF2-40B4-BE49-F238E27FC236}">
                  <a16:creationId xmlns:a16="http://schemas.microsoft.com/office/drawing/2014/main" id="{739DC1DE-F696-CE24-222C-8F69512AC428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8" name="모서리가 둥근 직사각형 997">
              <a:extLst>
                <a:ext uri="{FF2B5EF4-FFF2-40B4-BE49-F238E27FC236}">
                  <a16:creationId xmlns:a16="http://schemas.microsoft.com/office/drawing/2014/main" id="{72714D40-B8BC-4AC0-62CA-3E44AE9BB31A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9" name="모서리가 둥근 직사각형 998">
              <a:extLst>
                <a:ext uri="{FF2B5EF4-FFF2-40B4-BE49-F238E27FC236}">
                  <a16:creationId xmlns:a16="http://schemas.microsoft.com/office/drawing/2014/main" id="{19197C9B-FF19-0BC1-6476-98E34C8EF8D9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0" name="모서리가 둥근 직사각형 999">
              <a:extLst>
                <a:ext uri="{FF2B5EF4-FFF2-40B4-BE49-F238E27FC236}">
                  <a16:creationId xmlns:a16="http://schemas.microsoft.com/office/drawing/2014/main" id="{314F5825-FDD8-3F40-68E9-C40678E9C1B6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1" name="모서리가 둥근 직사각형 994">
              <a:extLst>
                <a:ext uri="{FF2B5EF4-FFF2-40B4-BE49-F238E27FC236}">
                  <a16:creationId xmlns:a16="http://schemas.microsoft.com/office/drawing/2014/main" id="{B90E4EB9-0274-58A4-D5D3-8CDA2B5D3440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모서리가 둥근 직사각형 995">
              <a:extLst>
                <a:ext uri="{FF2B5EF4-FFF2-40B4-BE49-F238E27FC236}">
                  <a16:creationId xmlns:a16="http://schemas.microsoft.com/office/drawing/2014/main" id="{78CBB215-E47C-A2D4-3267-6E53D2615A30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3" name="모서리가 둥근 직사각형 996">
              <a:extLst>
                <a:ext uri="{FF2B5EF4-FFF2-40B4-BE49-F238E27FC236}">
                  <a16:creationId xmlns:a16="http://schemas.microsoft.com/office/drawing/2014/main" id="{B4478340-4C61-C412-5854-10697F80C5F5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4" name="모서리가 둥근 직사각형 991">
              <a:extLst>
                <a:ext uri="{FF2B5EF4-FFF2-40B4-BE49-F238E27FC236}">
                  <a16:creationId xmlns:a16="http://schemas.microsoft.com/office/drawing/2014/main" id="{5422E216-164A-32BA-B287-ABFBEF0A5BC1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5" name="모서리가 둥근 직사각형 992">
              <a:extLst>
                <a:ext uri="{FF2B5EF4-FFF2-40B4-BE49-F238E27FC236}">
                  <a16:creationId xmlns:a16="http://schemas.microsoft.com/office/drawing/2014/main" id="{8ED87BFA-EEEC-67D1-7F9B-3F170B5496B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6" name="모서리가 둥근 직사각형 993">
              <a:extLst>
                <a:ext uri="{FF2B5EF4-FFF2-40B4-BE49-F238E27FC236}">
                  <a16:creationId xmlns:a16="http://schemas.microsoft.com/office/drawing/2014/main" id="{87379DCE-AD9B-4B10-2EB2-D11D9F01A888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7" name="모서리가 둥근 직사각형 988">
              <a:extLst>
                <a:ext uri="{FF2B5EF4-FFF2-40B4-BE49-F238E27FC236}">
                  <a16:creationId xmlns:a16="http://schemas.microsoft.com/office/drawing/2014/main" id="{F1F16728-F481-2A9B-C756-F79E4A34CAF0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8" name="모서리가 둥근 직사각형 989">
              <a:extLst>
                <a:ext uri="{FF2B5EF4-FFF2-40B4-BE49-F238E27FC236}">
                  <a16:creationId xmlns:a16="http://schemas.microsoft.com/office/drawing/2014/main" id="{E334328B-9945-81D2-3744-B912C1E29F57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9" name="모서리가 둥근 직사각형 990">
              <a:extLst>
                <a:ext uri="{FF2B5EF4-FFF2-40B4-BE49-F238E27FC236}">
                  <a16:creationId xmlns:a16="http://schemas.microsoft.com/office/drawing/2014/main" id="{6BC8BAE8-53A8-1491-79C4-D773B1818BEA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0" name="모서리가 둥근 직사각형 985">
              <a:extLst>
                <a:ext uri="{FF2B5EF4-FFF2-40B4-BE49-F238E27FC236}">
                  <a16:creationId xmlns:a16="http://schemas.microsoft.com/office/drawing/2014/main" id="{8E86AF91-23AD-8C78-0A43-3B10B71C4D39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1" name="모서리가 둥근 직사각형 986">
              <a:extLst>
                <a:ext uri="{FF2B5EF4-FFF2-40B4-BE49-F238E27FC236}">
                  <a16:creationId xmlns:a16="http://schemas.microsoft.com/office/drawing/2014/main" id="{A0230D7D-CD52-A307-51C1-1EA9AC16E3BE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2" name="모서리가 둥근 직사각형 987">
              <a:extLst>
                <a:ext uri="{FF2B5EF4-FFF2-40B4-BE49-F238E27FC236}">
                  <a16:creationId xmlns:a16="http://schemas.microsoft.com/office/drawing/2014/main" id="{FB4BDB53-4128-FF77-1C56-8C9432593380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모서리가 둥근 직사각형 982">
              <a:extLst>
                <a:ext uri="{FF2B5EF4-FFF2-40B4-BE49-F238E27FC236}">
                  <a16:creationId xmlns:a16="http://schemas.microsoft.com/office/drawing/2014/main" id="{C6571046-5EE6-81F7-FD66-C686E32025D3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4" name="모서리가 둥근 직사각형 983">
              <a:extLst>
                <a:ext uri="{FF2B5EF4-FFF2-40B4-BE49-F238E27FC236}">
                  <a16:creationId xmlns:a16="http://schemas.microsoft.com/office/drawing/2014/main" id="{85B298D8-4444-26E1-C132-66550F17B569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5" name="모서리가 둥근 직사각형 984">
              <a:extLst>
                <a:ext uri="{FF2B5EF4-FFF2-40B4-BE49-F238E27FC236}">
                  <a16:creationId xmlns:a16="http://schemas.microsoft.com/office/drawing/2014/main" id="{F04223C1-21A6-C198-2786-AB2CA7B4CABF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6" name="모서리가 둥근 직사각형 979">
              <a:extLst>
                <a:ext uri="{FF2B5EF4-FFF2-40B4-BE49-F238E27FC236}">
                  <a16:creationId xmlns:a16="http://schemas.microsoft.com/office/drawing/2014/main" id="{6B35F96D-96D8-5704-DC6A-2FA22C35655E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7" name="모서리가 둥근 직사각형 980">
              <a:extLst>
                <a:ext uri="{FF2B5EF4-FFF2-40B4-BE49-F238E27FC236}">
                  <a16:creationId xmlns:a16="http://schemas.microsoft.com/office/drawing/2014/main" id="{FD84A4B0-B603-7BE1-B503-CAD8F19366CD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8" name="모서리가 둥근 직사각형 981">
              <a:extLst>
                <a:ext uri="{FF2B5EF4-FFF2-40B4-BE49-F238E27FC236}">
                  <a16:creationId xmlns:a16="http://schemas.microsoft.com/office/drawing/2014/main" id="{7E11DCCC-579E-401E-5530-45CB06F8B60F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9" name="모서리가 둥근 직사각형 976">
              <a:extLst>
                <a:ext uri="{FF2B5EF4-FFF2-40B4-BE49-F238E27FC236}">
                  <a16:creationId xmlns:a16="http://schemas.microsoft.com/office/drawing/2014/main" id="{4B1965A6-6339-6EDA-690D-3B3ED73097D8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0" name="모서리가 둥근 직사각형 977">
              <a:extLst>
                <a:ext uri="{FF2B5EF4-FFF2-40B4-BE49-F238E27FC236}">
                  <a16:creationId xmlns:a16="http://schemas.microsoft.com/office/drawing/2014/main" id="{213B89E6-0C81-284A-A0D9-B567F685AE3F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1" name="모서리가 둥근 직사각형 978">
              <a:extLst>
                <a:ext uri="{FF2B5EF4-FFF2-40B4-BE49-F238E27FC236}">
                  <a16:creationId xmlns:a16="http://schemas.microsoft.com/office/drawing/2014/main" id="{082F1FE5-4611-053C-A00E-121BBD315992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2" name="모서리가 둥근 직사각형 973">
              <a:extLst>
                <a:ext uri="{FF2B5EF4-FFF2-40B4-BE49-F238E27FC236}">
                  <a16:creationId xmlns:a16="http://schemas.microsoft.com/office/drawing/2014/main" id="{CAD48CF8-9443-7217-E586-4CC975912DDC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3" name="모서리가 둥근 직사각형 974">
              <a:extLst>
                <a:ext uri="{FF2B5EF4-FFF2-40B4-BE49-F238E27FC236}">
                  <a16:creationId xmlns:a16="http://schemas.microsoft.com/office/drawing/2014/main" id="{B5F9C0A0-CCE4-3807-6B5C-CF6DD2DC87F7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4" name="모서리가 둥근 직사각형 975">
              <a:extLst>
                <a:ext uri="{FF2B5EF4-FFF2-40B4-BE49-F238E27FC236}">
                  <a16:creationId xmlns:a16="http://schemas.microsoft.com/office/drawing/2014/main" id="{65D1C71C-E228-6487-3DD6-03C41938B46D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5" name="모서리가 둥근 직사각형 913">
              <a:extLst>
                <a:ext uri="{FF2B5EF4-FFF2-40B4-BE49-F238E27FC236}">
                  <a16:creationId xmlns:a16="http://schemas.microsoft.com/office/drawing/2014/main" id="{15971BAD-6DBB-DA8F-8218-E4125DEF479A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6" name="사각형: 둥근 위쪽 모서리 1075">
              <a:extLst>
                <a:ext uri="{FF2B5EF4-FFF2-40B4-BE49-F238E27FC236}">
                  <a16:creationId xmlns:a16="http://schemas.microsoft.com/office/drawing/2014/main" id="{B85277E0-0704-7C90-D7AE-9F11ABD9C527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077" name="직선 연결선 1076">
              <a:extLst>
                <a:ext uri="{FF2B5EF4-FFF2-40B4-BE49-F238E27FC236}">
                  <a16:creationId xmlns:a16="http://schemas.microsoft.com/office/drawing/2014/main" id="{13A33B4B-120C-A300-7E14-5189FB676C78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8" name="사각형: 둥근 모서리 1077">
              <a:extLst>
                <a:ext uri="{FF2B5EF4-FFF2-40B4-BE49-F238E27FC236}">
                  <a16:creationId xmlns:a16="http://schemas.microsoft.com/office/drawing/2014/main" id="{76C6674A-635B-FC1D-650B-53F021C417F5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79" name="직사각형 1078">
              <a:extLst>
                <a:ext uri="{FF2B5EF4-FFF2-40B4-BE49-F238E27FC236}">
                  <a16:creationId xmlns:a16="http://schemas.microsoft.com/office/drawing/2014/main" id="{5BBF8770-D498-1F83-E29A-93A55A083DD2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080" name="그룹 1079">
              <a:extLst>
                <a:ext uri="{FF2B5EF4-FFF2-40B4-BE49-F238E27FC236}">
                  <a16:creationId xmlns:a16="http://schemas.microsoft.com/office/drawing/2014/main" id="{6EFC3B6D-C8E1-150A-A850-665961BA8E73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085" name="직사각형 1084">
                <a:extLst>
                  <a:ext uri="{FF2B5EF4-FFF2-40B4-BE49-F238E27FC236}">
                    <a16:creationId xmlns:a16="http://schemas.microsoft.com/office/drawing/2014/main" id="{32E6F226-701F-C098-DADE-D523516D8DA2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086" name="직사각형 1085">
                <a:extLst>
                  <a:ext uri="{FF2B5EF4-FFF2-40B4-BE49-F238E27FC236}">
                    <a16:creationId xmlns:a16="http://schemas.microsoft.com/office/drawing/2014/main" id="{BFD6F6EA-98E2-4B28-D2F0-EA0039B049CB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087" name="직사각형 1086">
                <a:extLst>
                  <a:ext uri="{FF2B5EF4-FFF2-40B4-BE49-F238E27FC236}">
                    <a16:creationId xmlns:a16="http://schemas.microsoft.com/office/drawing/2014/main" id="{FBE5A928-6765-5128-F47C-8F97FBB62909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081" name="직선 연결선 1080">
              <a:extLst>
                <a:ext uri="{FF2B5EF4-FFF2-40B4-BE49-F238E27FC236}">
                  <a16:creationId xmlns:a16="http://schemas.microsoft.com/office/drawing/2014/main" id="{6FD43097-4D62-B096-8C46-EFC703150D6F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82" name="그룹 1081">
              <a:extLst>
                <a:ext uri="{FF2B5EF4-FFF2-40B4-BE49-F238E27FC236}">
                  <a16:creationId xmlns:a16="http://schemas.microsoft.com/office/drawing/2014/main" id="{6E0E6DC5-D12F-10BC-E74B-F242A0EC7ADA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083" name="직선 연결선 1082">
                <a:extLst>
                  <a:ext uri="{FF2B5EF4-FFF2-40B4-BE49-F238E27FC236}">
                    <a16:creationId xmlns:a16="http://schemas.microsoft.com/office/drawing/2014/main" id="{47E6AFCF-BD75-9D9B-A830-32F81C5FAAE9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4" name="직선 연결선 1083">
                <a:extLst>
                  <a:ext uri="{FF2B5EF4-FFF2-40B4-BE49-F238E27FC236}">
                    <a16:creationId xmlns:a16="http://schemas.microsoft.com/office/drawing/2014/main" id="{C41EA8AA-B780-852E-C32E-7942909CB87F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88" name="그룹 1087">
            <a:extLst>
              <a:ext uri="{FF2B5EF4-FFF2-40B4-BE49-F238E27FC236}">
                <a16:creationId xmlns:a16="http://schemas.microsoft.com/office/drawing/2014/main" id="{7F2E0472-EA15-446A-B78F-38279DC80738}"/>
              </a:ext>
            </a:extLst>
          </p:cNvPr>
          <p:cNvGrpSpPr/>
          <p:nvPr/>
        </p:nvGrpSpPr>
        <p:grpSpPr>
          <a:xfrm>
            <a:off x="4556670" y="3706117"/>
            <a:ext cx="582225" cy="2963757"/>
            <a:chOff x="7453856" y="559559"/>
            <a:chExt cx="593242" cy="3074229"/>
          </a:xfrm>
        </p:grpSpPr>
        <p:sp>
          <p:nvSpPr>
            <p:cNvPr id="1089" name="모서리가 둥근 직사각형 1001">
              <a:extLst>
                <a:ext uri="{FF2B5EF4-FFF2-40B4-BE49-F238E27FC236}">
                  <a16:creationId xmlns:a16="http://schemas.microsoft.com/office/drawing/2014/main" id="{BEF63372-4D10-E962-B5A4-6BC44DCE9536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0" name="모서리가 둥근 직사각형 1002">
              <a:extLst>
                <a:ext uri="{FF2B5EF4-FFF2-40B4-BE49-F238E27FC236}">
                  <a16:creationId xmlns:a16="http://schemas.microsoft.com/office/drawing/2014/main" id="{E10CA2A6-3D28-28F3-2E24-D3E10F50271E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1" name="모서리가 둥근 직사각형 997">
              <a:extLst>
                <a:ext uri="{FF2B5EF4-FFF2-40B4-BE49-F238E27FC236}">
                  <a16:creationId xmlns:a16="http://schemas.microsoft.com/office/drawing/2014/main" id="{4A1CF266-2336-7C37-B8AF-97657A8F1935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모서리가 둥근 직사각형 998">
              <a:extLst>
                <a:ext uri="{FF2B5EF4-FFF2-40B4-BE49-F238E27FC236}">
                  <a16:creationId xmlns:a16="http://schemas.microsoft.com/office/drawing/2014/main" id="{820184BB-FF5C-A06F-E326-6A9C2C379731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모서리가 둥근 직사각형 999">
              <a:extLst>
                <a:ext uri="{FF2B5EF4-FFF2-40B4-BE49-F238E27FC236}">
                  <a16:creationId xmlns:a16="http://schemas.microsoft.com/office/drawing/2014/main" id="{193FA2F6-B2F2-EC04-499E-CF338EDB5D50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4" name="모서리가 둥근 직사각형 994">
              <a:extLst>
                <a:ext uri="{FF2B5EF4-FFF2-40B4-BE49-F238E27FC236}">
                  <a16:creationId xmlns:a16="http://schemas.microsoft.com/office/drawing/2014/main" id="{DAC3C3D6-68B4-6AA4-1963-2F27DF7E9668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5" name="모서리가 둥근 직사각형 995">
              <a:extLst>
                <a:ext uri="{FF2B5EF4-FFF2-40B4-BE49-F238E27FC236}">
                  <a16:creationId xmlns:a16="http://schemas.microsoft.com/office/drawing/2014/main" id="{85637B02-29A8-A391-FF33-C1F5A9A75A05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6" name="모서리가 둥근 직사각형 996">
              <a:extLst>
                <a:ext uri="{FF2B5EF4-FFF2-40B4-BE49-F238E27FC236}">
                  <a16:creationId xmlns:a16="http://schemas.microsoft.com/office/drawing/2014/main" id="{E7F8868D-E918-84CE-7652-52170619A8D9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7" name="모서리가 둥근 직사각형 991">
              <a:extLst>
                <a:ext uri="{FF2B5EF4-FFF2-40B4-BE49-F238E27FC236}">
                  <a16:creationId xmlns:a16="http://schemas.microsoft.com/office/drawing/2014/main" id="{58213754-478C-8C8A-7B23-6FF1DE6409AA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8" name="모서리가 둥근 직사각형 992">
              <a:extLst>
                <a:ext uri="{FF2B5EF4-FFF2-40B4-BE49-F238E27FC236}">
                  <a16:creationId xmlns:a16="http://schemas.microsoft.com/office/drawing/2014/main" id="{C8A57B85-A8FD-6481-0CE5-B289AC504AF6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9" name="모서리가 둥근 직사각형 993">
              <a:extLst>
                <a:ext uri="{FF2B5EF4-FFF2-40B4-BE49-F238E27FC236}">
                  <a16:creationId xmlns:a16="http://schemas.microsoft.com/office/drawing/2014/main" id="{8D1B35BB-3DD6-152F-5FB0-8C46B99DEEFA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0" name="모서리가 둥근 직사각형 988">
              <a:extLst>
                <a:ext uri="{FF2B5EF4-FFF2-40B4-BE49-F238E27FC236}">
                  <a16:creationId xmlns:a16="http://schemas.microsoft.com/office/drawing/2014/main" id="{2E002535-E3EC-03C5-4C12-6F9D5A5DE24F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1" name="모서리가 둥근 직사각형 989">
              <a:extLst>
                <a:ext uri="{FF2B5EF4-FFF2-40B4-BE49-F238E27FC236}">
                  <a16:creationId xmlns:a16="http://schemas.microsoft.com/office/drawing/2014/main" id="{1B421D4E-2F22-93E5-6383-08E1C2309BEE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2" name="모서리가 둥근 직사각형 990">
              <a:extLst>
                <a:ext uri="{FF2B5EF4-FFF2-40B4-BE49-F238E27FC236}">
                  <a16:creationId xmlns:a16="http://schemas.microsoft.com/office/drawing/2014/main" id="{7AD9B138-6378-D826-4636-7E0C97A88527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3" name="모서리가 둥근 직사각형 985">
              <a:extLst>
                <a:ext uri="{FF2B5EF4-FFF2-40B4-BE49-F238E27FC236}">
                  <a16:creationId xmlns:a16="http://schemas.microsoft.com/office/drawing/2014/main" id="{5ECFA572-5602-266A-019A-0DC4A6C83D8E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4" name="모서리가 둥근 직사각형 986">
              <a:extLst>
                <a:ext uri="{FF2B5EF4-FFF2-40B4-BE49-F238E27FC236}">
                  <a16:creationId xmlns:a16="http://schemas.microsoft.com/office/drawing/2014/main" id="{9BDEC75A-4043-73C9-2772-0210096E2FA6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5" name="모서리가 둥근 직사각형 987">
              <a:extLst>
                <a:ext uri="{FF2B5EF4-FFF2-40B4-BE49-F238E27FC236}">
                  <a16:creationId xmlns:a16="http://schemas.microsoft.com/office/drawing/2014/main" id="{DE64EE9C-783E-0D7F-84F7-343291AFDFB3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6" name="모서리가 둥근 직사각형 982">
              <a:extLst>
                <a:ext uri="{FF2B5EF4-FFF2-40B4-BE49-F238E27FC236}">
                  <a16:creationId xmlns:a16="http://schemas.microsoft.com/office/drawing/2014/main" id="{96B6FC6D-CAEC-D485-922B-A1F23ED087FE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7" name="모서리가 둥근 직사각형 983">
              <a:extLst>
                <a:ext uri="{FF2B5EF4-FFF2-40B4-BE49-F238E27FC236}">
                  <a16:creationId xmlns:a16="http://schemas.microsoft.com/office/drawing/2014/main" id="{46FFDB51-64D8-060C-9FAB-BB807CCE7951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8" name="모서리가 둥근 직사각형 984">
              <a:extLst>
                <a:ext uri="{FF2B5EF4-FFF2-40B4-BE49-F238E27FC236}">
                  <a16:creationId xmlns:a16="http://schemas.microsoft.com/office/drawing/2014/main" id="{504CE236-EBF2-1EEB-F056-F5B9C9CF6D01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09" name="모서리가 둥근 직사각형 979">
              <a:extLst>
                <a:ext uri="{FF2B5EF4-FFF2-40B4-BE49-F238E27FC236}">
                  <a16:creationId xmlns:a16="http://schemas.microsoft.com/office/drawing/2014/main" id="{B66F258A-CCB7-1485-5A4E-58EAFF81DD04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0" name="모서리가 둥근 직사각형 980">
              <a:extLst>
                <a:ext uri="{FF2B5EF4-FFF2-40B4-BE49-F238E27FC236}">
                  <a16:creationId xmlns:a16="http://schemas.microsoft.com/office/drawing/2014/main" id="{9A569267-6683-ED79-83BB-06D09ACDFA1D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1" name="모서리가 둥근 직사각형 981">
              <a:extLst>
                <a:ext uri="{FF2B5EF4-FFF2-40B4-BE49-F238E27FC236}">
                  <a16:creationId xmlns:a16="http://schemas.microsoft.com/office/drawing/2014/main" id="{9EEA39AE-9F3A-57BC-FCF5-3380C4A0ED30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2" name="모서리가 둥근 직사각형 976">
              <a:extLst>
                <a:ext uri="{FF2B5EF4-FFF2-40B4-BE49-F238E27FC236}">
                  <a16:creationId xmlns:a16="http://schemas.microsoft.com/office/drawing/2014/main" id="{EBC7F7D7-9B39-B411-AC24-B8D4218FCD57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3" name="모서리가 둥근 직사각형 977">
              <a:extLst>
                <a:ext uri="{FF2B5EF4-FFF2-40B4-BE49-F238E27FC236}">
                  <a16:creationId xmlns:a16="http://schemas.microsoft.com/office/drawing/2014/main" id="{BB6B1EBC-8E3D-B6E3-A42E-E8D4BC30C092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4" name="모서리가 둥근 직사각형 978">
              <a:extLst>
                <a:ext uri="{FF2B5EF4-FFF2-40B4-BE49-F238E27FC236}">
                  <a16:creationId xmlns:a16="http://schemas.microsoft.com/office/drawing/2014/main" id="{7CBFEAE9-CB6C-22BF-84AC-5E43691BB80F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5" name="모서리가 둥근 직사각형 973">
              <a:extLst>
                <a:ext uri="{FF2B5EF4-FFF2-40B4-BE49-F238E27FC236}">
                  <a16:creationId xmlns:a16="http://schemas.microsoft.com/office/drawing/2014/main" id="{62372ED6-B81E-601D-77A5-90EB5136B6DF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6" name="모서리가 둥근 직사각형 974">
              <a:extLst>
                <a:ext uri="{FF2B5EF4-FFF2-40B4-BE49-F238E27FC236}">
                  <a16:creationId xmlns:a16="http://schemas.microsoft.com/office/drawing/2014/main" id="{3C81257F-9320-CA80-E93A-B6CCB2FD538A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7" name="모서리가 둥근 직사각형 975">
              <a:extLst>
                <a:ext uri="{FF2B5EF4-FFF2-40B4-BE49-F238E27FC236}">
                  <a16:creationId xmlns:a16="http://schemas.microsoft.com/office/drawing/2014/main" id="{0BE4B715-AF20-51DE-01BE-953F2F4409E2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8" name="모서리가 둥근 직사각형 913">
              <a:extLst>
                <a:ext uri="{FF2B5EF4-FFF2-40B4-BE49-F238E27FC236}">
                  <a16:creationId xmlns:a16="http://schemas.microsoft.com/office/drawing/2014/main" id="{CA3C3D02-913B-BE9A-4C52-EB95206B82A5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9" name="사각형: 둥근 위쪽 모서리 1118">
              <a:extLst>
                <a:ext uri="{FF2B5EF4-FFF2-40B4-BE49-F238E27FC236}">
                  <a16:creationId xmlns:a16="http://schemas.microsoft.com/office/drawing/2014/main" id="{CE7CE7A6-7EF8-69C5-890A-DA27B86976B1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120" name="직선 연결선 1119">
              <a:extLst>
                <a:ext uri="{FF2B5EF4-FFF2-40B4-BE49-F238E27FC236}">
                  <a16:creationId xmlns:a16="http://schemas.microsoft.com/office/drawing/2014/main" id="{8D7993AB-696F-75D5-B6D9-FDFC33CF81C9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1" name="사각형: 둥근 모서리 1120">
              <a:extLst>
                <a:ext uri="{FF2B5EF4-FFF2-40B4-BE49-F238E27FC236}">
                  <a16:creationId xmlns:a16="http://schemas.microsoft.com/office/drawing/2014/main" id="{6A5411B2-1289-0397-1430-AE101826E011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22" name="직사각형 1121">
              <a:extLst>
                <a:ext uri="{FF2B5EF4-FFF2-40B4-BE49-F238E27FC236}">
                  <a16:creationId xmlns:a16="http://schemas.microsoft.com/office/drawing/2014/main" id="{8322ECD8-0425-7EBE-DBEC-A06FE82D0B74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123" name="그룹 1122">
              <a:extLst>
                <a:ext uri="{FF2B5EF4-FFF2-40B4-BE49-F238E27FC236}">
                  <a16:creationId xmlns:a16="http://schemas.microsoft.com/office/drawing/2014/main" id="{3DEF94A1-7A7A-AE6D-D0C0-C5838BD4DE43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128" name="직사각형 1127">
                <a:extLst>
                  <a:ext uri="{FF2B5EF4-FFF2-40B4-BE49-F238E27FC236}">
                    <a16:creationId xmlns:a16="http://schemas.microsoft.com/office/drawing/2014/main" id="{5BE5DEEF-E401-F212-AC9E-E0AB896018BF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129" name="직사각형 1128">
                <a:extLst>
                  <a:ext uri="{FF2B5EF4-FFF2-40B4-BE49-F238E27FC236}">
                    <a16:creationId xmlns:a16="http://schemas.microsoft.com/office/drawing/2014/main" id="{BEFD5B17-2ED3-B4F0-42CE-BEF5DFFCC3BC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130" name="직사각형 1129">
                <a:extLst>
                  <a:ext uri="{FF2B5EF4-FFF2-40B4-BE49-F238E27FC236}">
                    <a16:creationId xmlns:a16="http://schemas.microsoft.com/office/drawing/2014/main" id="{2DDE9E57-5972-C175-7E5C-5C078FDBD0D9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124" name="직선 연결선 1123">
              <a:extLst>
                <a:ext uri="{FF2B5EF4-FFF2-40B4-BE49-F238E27FC236}">
                  <a16:creationId xmlns:a16="http://schemas.microsoft.com/office/drawing/2014/main" id="{70643586-DB0C-EA8F-7C26-7B0EAD94CCE5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855AFE25-EF0F-371D-3AFC-55632BDC7978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126" name="직선 연결선 1125">
                <a:extLst>
                  <a:ext uri="{FF2B5EF4-FFF2-40B4-BE49-F238E27FC236}">
                    <a16:creationId xmlns:a16="http://schemas.microsoft.com/office/drawing/2014/main" id="{FFD83F7C-F872-4DDD-1EF1-ABFBD1BF4015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7" name="직선 연결선 1126">
                <a:extLst>
                  <a:ext uri="{FF2B5EF4-FFF2-40B4-BE49-F238E27FC236}">
                    <a16:creationId xmlns:a16="http://schemas.microsoft.com/office/drawing/2014/main" id="{3DB42812-6B24-317D-A985-28424E2F8014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05" name="그룹 1304">
            <a:extLst>
              <a:ext uri="{FF2B5EF4-FFF2-40B4-BE49-F238E27FC236}">
                <a16:creationId xmlns:a16="http://schemas.microsoft.com/office/drawing/2014/main" id="{ABBD09B4-97A3-7BC8-F053-DABFDA5B337E}"/>
              </a:ext>
            </a:extLst>
          </p:cNvPr>
          <p:cNvGrpSpPr/>
          <p:nvPr/>
        </p:nvGrpSpPr>
        <p:grpSpPr>
          <a:xfrm>
            <a:off x="5191950" y="3705557"/>
            <a:ext cx="582225" cy="2963757"/>
            <a:chOff x="7453856" y="559559"/>
            <a:chExt cx="593242" cy="3074229"/>
          </a:xfrm>
        </p:grpSpPr>
        <p:sp>
          <p:nvSpPr>
            <p:cNvPr id="1306" name="모서리가 둥근 직사각형 1001">
              <a:extLst>
                <a:ext uri="{FF2B5EF4-FFF2-40B4-BE49-F238E27FC236}">
                  <a16:creationId xmlns:a16="http://schemas.microsoft.com/office/drawing/2014/main" id="{92527864-3C1A-F4F8-28CF-7D127B968FAD}"/>
                </a:ext>
              </a:extLst>
            </p:cNvPr>
            <p:cNvSpPr/>
            <p:nvPr/>
          </p:nvSpPr>
          <p:spPr>
            <a:xfrm>
              <a:off x="7706450" y="93656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7" name="모서리가 둥근 직사각형 1002">
              <a:extLst>
                <a:ext uri="{FF2B5EF4-FFF2-40B4-BE49-F238E27FC236}">
                  <a16:creationId xmlns:a16="http://schemas.microsoft.com/office/drawing/2014/main" id="{74846ECE-FF08-246B-D0CF-7921A7B293BE}"/>
                </a:ext>
              </a:extLst>
            </p:cNvPr>
            <p:cNvSpPr/>
            <p:nvPr/>
          </p:nvSpPr>
          <p:spPr>
            <a:xfrm>
              <a:off x="7873136" y="93519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8" name="모서리가 둥근 직사각형 997">
              <a:extLst>
                <a:ext uri="{FF2B5EF4-FFF2-40B4-BE49-F238E27FC236}">
                  <a16:creationId xmlns:a16="http://schemas.microsoft.com/office/drawing/2014/main" id="{763A0D01-676C-D67A-B45D-98242155F2D0}"/>
                </a:ext>
              </a:extLst>
            </p:cNvPr>
            <p:cNvSpPr/>
            <p:nvPr/>
          </p:nvSpPr>
          <p:spPr>
            <a:xfrm>
              <a:off x="7539023" y="121704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09" name="모서리가 둥근 직사각형 998">
              <a:extLst>
                <a:ext uri="{FF2B5EF4-FFF2-40B4-BE49-F238E27FC236}">
                  <a16:creationId xmlns:a16="http://schemas.microsoft.com/office/drawing/2014/main" id="{FA89603B-2889-3775-422A-A22CC8F32BE9}"/>
                </a:ext>
              </a:extLst>
            </p:cNvPr>
            <p:cNvSpPr/>
            <p:nvPr/>
          </p:nvSpPr>
          <p:spPr>
            <a:xfrm>
              <a:off x="7705712" y="12160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0" name="모서리가 둥근 직사각형 999">
              <a:extLst>
                <a:ext uri="{FF2B5EF4-FFF2-40B4-BE49-F238E27FC236}">
                  <a16:creationId xmlns:a16="http://schemas.microsoft.com/office/drawing/2014/main" id="{97860F03-49BB-B040-C31B-05F327B300D7}"/>
                </a:ext>
              </a:extLst>
            </p:cNvPr>
            <p:cNvSpPr/>
            <p:nvPr/>
          </p:nvSpPr>
          <p:spPr>
            <a:xfrm>
              <a:off x="7872398" y="121466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1" name="모서리가 둥근 직사각형 994">
              <a:extLst>
                <a:ext uri="{FF2B5EF4-FFF2-40B4-BE49-F238E27FC236}">
                  <a16:creationId xmlns:a16="http://schemas.microsoft.com/office/drawing/2014/main" id="{C21128CB-2D29-454C-4375-7166F628FBD4}"/>
                </a:ext>
              </a:extLst>
            </p:cNvPr>
            <p:cNvSpPr/>
            <p:nvPr/>
          </p:nvSpPr>
          <p:spPr>
            <a:xfrm>
              <a:off x="7539761" y="14987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2" name="모서리가 둥근 직사각형 995">
              <a:extLst>
                <a:ext uri="{FF2B5EF4-FFF2-40B4-BE49-F238E27FC236}">
                  <a16:creationId xmlns:a16="http://schemas.microsoft.com/office/drawing/2014/main" id="{F7AA057F-7A17-FFE6-9E87-E100ACAE17C8}"/>
                </a:ext>
              </a:extLst>
            </p:cNvPr>
            <p:cNvSpPr/>
            <p:nvPr/>
          </p:nvSpPr>
          <p:spPr>
            <a:xfrm>
              <a:off x="7706450" y="14977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3" name="모서리가 둥근 직사각형 996">
              <a:extLst>
                <a:ext uri="{FF2B5EF4-FFF2-40B4-BE49-F238E27FC236}">
                  <a16:creationId xmlns:a16="http://schemas.microsoft.com/office/drawing/2014/main" id="{EB93AEC0-6A9A-83B9-7AA2-4429C10CE0BE}"/>
                </a:ext>
              </a:extLst>
            </p:cNvPr>
            <p:cNvSpPr/>
            <p:nvPr/>
          </p:nvSpPr>
          <p:spPr>
            <a:xfrm>
              <a:off x="7873136" y="149634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4" name="모서리가 둥근 직사각형 991">
              <a:extLst>
                <a:ext uri="{FF2B5EF4-FFF2-40B4-BE49-F238E27FC236}">
                  <a16:creationId xmlns:a16="http://schemas.microsoft.com/office/drawing/2014/main" id="{AE10BED0-B723-7FFB-7E03-B2C76F343DEC}"/>
                </a:ext>
              </a:extLst>
            </p:cNvPr>
            <p:cNvSpPr/>
            <p:nvPr/>
          </p:nvSpPr>
          <p:spPr>
            <a:xfrm>
              <a:off x="7540827" y="178330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5" name="모서리가 둥근 직사각형 992">
              <a:extLst>
                <a:ext uri="{FF2B5EF4-FFF2-40B4-BE49-F238E27FC236}">
                  <a16:creationId xmlns:a16="http://schemas.microsoft.com/office/drawing/2014/main" id="{553FBE92-D275-60CD-DB53-7AC67BB298DC}"/>
                </a:ext>
              </a:extLst>
            </p:cNvPr>
            <p:cNvSpPr/>
            <p:nvPr/>
          </p:nvSpPr>
          <p:spPr>
            <a:xfrm>
              <a:off x="7707516" y="178228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모서리가 둥근 직사각형 993">
              <a:extLst>
                <a:ext uri="{FF2B5EF4-FFF2-40B4-BE49-F238E27FC236}">
                  <a16:creationId xmlns:a16="http://schemas.microsoft.com/office/drawing/2014/main" id="{0AF821D8-5D48-519D-5E8E-00CEB0F83BC3}"/>
                </a:ext>
              </a:extLst>
            </p:cNvPr>
            <p:cNvSpPr/>
            <p:nvPr/>
          </p:nvSpPr>
          <p:spPr>
            <a:xfrm>
              <a:off x="7874202" y="1780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7" name="모서리가 둥근 직사각형 988">
              <a:extLst>
                <a:ext uri="{FF2B5EF4-FFF2-40B4-BE49-F238E27FC236}">
                  <a16:creationId xmlns:a16="http://schemas.microsoft.com/office/drawing/2014/main" id="{5A9F89F0-C3FF-881E-1F32-7776DD3863B6}"/>
                </a:ext>
              </a:extLst>
            </p:cNvPr>
            <p:cNvSpPr/>
            <p:nvPr/>
          </p:nvSpPr>
          <p:spPr>
            <a:xfrm>
              <a:off x="7542198" y="206129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8" name="모서리가 둥근 직사각형 989">
              <a:extLst>
                <a:ext uri="{FF2B5EF4-FFF2-40B4-BE49-F238E27FC236}">
                  <a16:creationId xmlns:a16="http://schemas.microsoft.com/office/drawing/2014/main" id="{D723A30E-10EC-C0B3-CB87-800D790F9FDA}"/>
                </a:ext>
              </a:extLst>
            </p:cNvPr>
            <p:cNvSpPr/>
            <p:nvPr/>
          </p:nvSpPr>
          <p:spPr>
            <a:xfrm>
              <a:off x="7708887" y="206027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9" name="모서리가 둥근 직사각형 990">
              <a:extLst>
                <a:ext uri="{FF2B5EF4-FFF2-40B4-BE49-F238E27FC236}">
                  <a16:creationId xmlns:a16="http://schemas.microsoft.com/office/drawing/2014/main" id="{1D9CF422-550C-D33D-7354-28DB302FA865}"/>
                </a:ext>
              </a:extLst>
            </p:cNvPr>
            <p:cNvSpPr/>
            <p:nvPr/>
          </p:nvSpPr>
          <p:spPr>
            <a:xfrm>
              <a:off x="7875573" y="206129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0" name="모서리가 둥근 직사각형 985">
              <a:extLst>
                <a:ext uri="{FF2B5EF4-FFF2-40B4-BE49-F238E27FC236}">
                  <a16:creationId xmlns:a16="http://schemas.microsoft.com/office/drawing/2014/main" id="{FDD530BC-A594-4702-D994-9F07EAAEF92F}"/>
                </a:ext>
              </a:extLst>
            </p:cNvPr>
            <p:cNvSpPr/>
            <p:nvPr/>
          </p:nvSpPr>
          <p:spPr>
            <a:xfrm>
              <a:off x="7540827" y="234394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1" name="모서리가 둥근 직사각형 986">
              <a:extLst>
                <a:ext uri="{FF2B5EF4-FFF2-40B4-BE49-F238E27FC236}">
                  <a16:creationId xmlns:a16="http://schemas.microsoft.com/office/drawing/2014/main" id="{171D1EB1-BE85-D0E2-2FC3-19C610EEFB13}"/>
                </a:ext>
              </a:extLst>
            </p:cNvPr>
            <p:cNvSpPr/>
            <p:nvPr/>
          </p:nvSpPr>
          <p:spPr>
            <a:xfrm>
              <a:off x="7707516" y="234292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2" name="모서리가 둥근 직사각형 987">
              <a:extLst>
                <a:ext uri="{FF2B5EF4-FFF2-40B4-BE49-F238E27FC236}">
                  <a16:creationId xmlns:a16="http://schemas.microsoft.com/office/drawing/2014/main" id="{097D0141-ABBE-940E-C43A-FCC4906D9876}"/>
                </a:ext>
              </a:extLst>
            </p:cNvPr>
            <p:cNvSpPr/>
            <p:nvPr/>
          </p:nvSpPr>
          <p:spPr>
            <a:xfrm>
              <a:off x="7874202" y="234155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3" name="모서리가 둥근 직사각형 982">
              <a:extLst>
                <a:ext uri="{FF2B5EF4-FFF2-40B4-BE49-F238E27FC236}">
                  <a16:creationId xmlns:a16="http://schemas.microsoft.com/office/drawing/2014/main" id="{457268E2-FDB6-A6EE-63A0-41726580D7F1}"/>
                </a:ext>
              </a:extLst>
            </p:cNvPr>
            <p:cNvSpPr/>
            <p:nvPr/>
          </p:nvSpPr>
          <p:spPr>
            <a:xfrm>
              <a:off x="7537652" y="262545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4" name="모서리가 둥근 직사각형 983">
              <a:extLst>
                <a:ext uri="{FF2B5EF4-FFF2-40B4-BE49-F238E27FC236}">
                  <a16:creationId xmlns:a16="http://schemas.microsoft.com/office/drawing/2014/main" id="{5D25A248-B10A-8570-1C22-30098623D250}"/>
                </a:ext>
              </a:extLst>
            </p:cNvPr>
            <p:cNvSpPr/>
            <p:nvPr/>
          </p:nvSpPr>
          <p:spPr>
            <a:xfrm>
              <a:off x="7704341" y="262443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5" name="모서리가 둥근 직사각형 984">
              <a:extLst>
                <a:ext uri="{FF2B5EF4-FFF2-40B4-BE49-F238E27FC236}">
                  <a16:creationId xmlns:a16="http://schemas.microsoft.com/office/drawing/2014/main" id="{81CF4178-0BE5-E5E7-D847-AE7F69E8B7BE}"/>
                </a:ext>
              </a:extLst>
            </p:cNvPr>
            <p:cNvSpPr/>
            <p:nvPr/>
          </p:nvSpPr>
          <p:spPr>
            <a:xfrm>
              <a:off x="7871027" y="262306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6" name="모서리가 둥근 직사각형 979">
              <a:extLst>
                <a:ext uri="{FF2B5EF4-FFF2-40B4-BE49-F238E27FC236}">
                  <a16:creationId xmlns:a16="http://schemas.microsoft.com/office/drawing/2014/main" id="{139B7C56-CA41-E14F-6E34-D378DC606BD4}"/>
                </a:ext>
              </a:extLst>
            </p:cNvPr>
            <p:cNvSpPr/>
            <p:nvPr/>
          </p:nvSpPr>
          <p:spPr>
            <a:xfrm>
              <a:off x="7539023" y="291053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7" name="모서리가 둥근 직사각형 980">
              <a:extLst>
                <a:ext uri="{FF2B5EF4-FFF2-40B4-BE49-F238E27FC236}">
                  <a16:creationId xmlns:a16="http://schemas.microsoft.com/office/drawing/2014/main" id="{ACE39D5F-5C41-C177-9CE5-410EFB903EB7}"/>
                </a:ext>
              </a:extLst>
            </p:cNvPr>
            <p:cNvSpPr/>
            <p:nvPr/>
          </p:nvSpPr>
          <p:spPr>
            <a:xfrm>
              <a:off x="7705712" y="290951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8" name="모서리가 둥근 직사각형 981">
              <a:extLst>
                <a:ext uri="{FF2B5EF4-FFF2-40B4-BE49-F238E27FC236}">
                  <a16:creationId xmlns:a16="http://schemas.microsoft.com/office/drawing/2014/main" id="{FDA3422C-D2B4-9EA9-B126-93F04B0E5656}"/>
                </a:ext>
              </a:extLst>
            </p:cNvPr>
            <p:cNvSpPr/>
            <p:nvPr/>
          </p:nvSpPr>
          <p:spPr>
            <a:xfrm>
              <a:off x="7875796" y="2911326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29" name="모서리가 둥근 직사각형 976">
              <a:extLst>
                <a:ext uri="{FF2B5EF4-FFF2-40B4-BE49-F238E27FC236}">
                  <a16:creationId xmlns:a16="http://schemas.microsoft.com/office/drawing/2014/main" id="{83D45E7C-A2E0-B413-6DD1-680D80EAF760}"/>
                </a:ext>
              </a:extLst>
            </p:cNvPr>
            <p:cNvSpPr/>
            <p:nvPr/>
          </p:nvSpPr>
          <p:spPr>
            <a:xfrm>
              <a:off x="7538669" y="31915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0" name="모서리가 둥근 직사각형 977">
              <a:extLst>
                <a:ext uri="{FF2B5EF4-FFF2-40B4-BE49-F238E27FC236}">
                  <a16:creationId xmlns:a16="http://schemas.microsoft.com/office/drawing/2014/main" id="{64A1D1B3-0E6A-2360-0F09-29CC9EC250F4}"/>
                </a:ext>
              </a:extLst>
            </p:cNvPr>
            <p:cNvSpPr/>
            <p:nvPr/>
          </p:nvSpPr>
          <p:spPr>
            <a:xfrm>
              <a:off x="7705358" y="319057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1" name="모서리가 둥근 직사각형 978">
              <a:extLst>
                <a:ext uri="{FF2B5EF4-FFF2-40B4-BE49-F238E27FC236}">
                  <a16:creationId xmlns:a16="http://schemas.microsoft.com/office/drawing/2014/main" id="{6817E88F-D50B-4B32-7C8A-EBF781BC9734}"/>
                </a:ext>
              </a:extLst>
            </p:cNvPr>
            <p:cNvSpPr/>
            <p:nvPr/>
          </p:nvSpPr>
          <p:spPr>
            <a:xfrm>
              <a:off x="7872044" y="318920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2" name="모서리가 둥근 직사각형 973">
              <a:extLst>
                <a:ext uri="{FF2B5EF4-FFF2-40B4-BE49-F238E27FC236}">
                  <a16:creationId xmlns:a16="http://schemas.microsoft.com/office/drawing/2014/main" id="{759A7D66-721D-6CBE-D20F-EC732DB30876}"/>
                </a:ext>
              </a:extLst>
            </p:cNvPr>
            <p:cNvSpPr/>
            <p:nvPr/>
          </p:nvSpPr>
          <p:spPr>
            <a:xfrm>
              <a:off x="7539344" y="347230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3" name="모서리가 둥근 직사각형 974">
              <a:extLst>
                <a:ext uri="{FF2B5EF4-FFF2-40B4-BE49-F238E27FC236}">
                  <a16:creationId xmlns:a16="http://schemas.microsoft.com/office/drawing/2014/main" id="{BBC44085-48E6-7EA5-890D-1BAE508C41B6}"/>
                </a:ext>
              </a:extLst>
            </p:cNvPr>
            <p:cNvSpPr/>
            <p:nvPr/>
          </p:nvSpPr>
          <p:spPr>
            <a:xfrm>
              <a:off x="7706033" y="3471290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4" name="모서리가 둥근 직사각형 975">
              <a:extLst>
                <a:ext uri="{FF2B5EF4-FFF2-40B4-BE49-F238E27FC236}">
                  <a16:creationId xmlns:a16="http://schemas.microsoft.com/office/drawing/2014/main" id="{0F74D96E-8B95-8281-A461-B23EDB486BC0}"/>
                </a:ext>
              </a:extLst>
            </p:cNvPr>
            <p:cNvSpPr/>
            <p:nvPr/>
          </p:nvSpPr>
          <p:spPr>
            <a:xfrm>
              <a:off x="7872719" y="3469925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5" name="모서리가 둥근 직사각형 913">
              <a:extLst>
                <a:ext uri="{FF2B5EF4-FFF2-40B4-BE49-F238E27FC236}">
                  <a16:creationId xmlns:a16="http://schemas.microsoft.com/office/drawing/2014/main" id="{97371C00-4AE5-F68F-B0A0-A75763418CBC}"/>
                </a:ext>
              </a:extLst>
            </p:cNvPr>
            <p:cNvSpPr/>
            <p:nvPr/>
          </p:nvSpPr>
          <p:spPr>
            <a:xfrm>
              <a:off x="7541513" y="9357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6" name="사각형: 둥근 위쪽 모서리 1335">
              <a:extLst>
                <a:ext uri="{FF2B5EF4-FFF2-40B4-BE49-F238E27FC236}">
                  <a16:creationId xmlns:a16="http://schemas.microsoft.com/office/drawing/2014/main" id="{0CB29D02-EE9D-AA60-3109-C49F53A6257C}"/>
                </a:ext>
              </a:extLst>
            </p:cNvPr>
            <p:cNvSpPr/>
            <p:nvPr/>
          </p:nvSpPr>
          <p:spPr>
            <a:xfrm>
              <a:off x="7477736" y="589391"/>
              <a:ext cx="520020" cy="282147"/>
            </a:xfrm>
            <a:prstGeom prst="round2SameRect">
              <a:avLst/>
            </a:prstGeom>
            <a:solidFill>
              <a:srgbClr val="F8E7ED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1337" name="직선 연결선 1336">
              <a:extLst>
                <a:ext uri="{FF2B5EF4-FFF2-40B4-BE49-F238E27FC236}">
                  <a16:creationId xmlns:a16="http://schemas.microsoft.com/office/drawing/2014/main" id="{80D51EE4-279F-049D-BF04-0934FFFE9921}"/>
                </a:ext>
              </a:extLst>
            </p:cNvPr>
            <p:cNvCxnSpPr>
              <a:cxnSpLocks/>
            </p:cNvCxnSpPr>
            <p:nvPr/>
          </p:nvCxnSpPr>
          <p:spPr>
            <a:xfrm>
              <a:off x="7477736" y="878494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8" name="사각형: 둥근 모서리 1337">
              <a:extLst>
                <a:ext uri="{FF2B5EF4-FFF2-40B4-BE49-F238E27FC236}">
                  <a16:creationId xmlns:a16="http://schemas.microsoft.com/office/drawing/2014/main" id="{E13F8973-E25D-2326-06B1-A695E7C1CBE5}"/>
                </a:ext>
              </a:extLst>
            </p:cNvPr>
            <p:cNvSpPr/>
            <p:nvPr/>
          </p:nvSpPr>
          <p:spPr>
            <a:xfrm>
              <a:off x="7477737" y="590037"/>
              <a:ext cx="520020" cy="3043751"/>
            </a:xfrm>
            <a:prstGeom prst="roundRect">
              <a:avLst>
                <a:gd name="adj" fmla="val 9652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39" name="직사각형 1338">
              <a:extLst>
                <a:ext uri="{FF2B5EF4-FFF2-40B4-BE49-F238E27FC236}">
                  <a16:creationId xmlns:a16="http://schemas.microsoft.com/office/drawing/2014/main" id="{6C6E03BD-0474-D26C-5CB5-648BFF787455}"/>
                </a:ext>
              </a:extLst>
            </p:cNvPr>
            <p:cNvSpPr/>
            <p:nvPr/>
          </p:nvSpPr>
          <p:spPr>
            <a:xfrm>
              <a:off x="7530550" y="559559"/>
              <a:ext cx="442960" cy="2394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ko-KR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  <a:r>
                <a:rPr lang="ko-KR" altLang="en-US" sz="9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번</a:t>
              </a:r>
            </a:p>
          </p:txBody>
        </p:sp>
        <p:grpSp>
          <p:nvGrpSpPr>
            <p:cNvPr id="1340" name="그룹 1339">
              <a:extLst>
                <a:ext uri="{FF2B5EF4-FFF2-40B4-BE49-F238E27FC236}">
                  <a16:creationId xmlns:a16="http://schemas.microsoft.com/office/drawing/2014/main" id="{369BB2E2-EDCF-CFF9-52B1-D35426BB0769}"/>
                </a:ext>
              </a:extLst>
            </p:cNvPr>
            <p:cNvGrpSpPr/>
            <p:nvPr/>
          </p:nvGrpSpPr>
          <p:grpSpPr>
            <a:xfrm>
              <a:off x="7453856" y="699298"/>
              <a:ext cx="593242" cy="229610"/>
              <a:chOff x="7893402" y="849412"/>
              <a:chExt cx="593242" cy="229610"/>
            </a:xfrm>
          </p:grpSpPr>
          <p:sp>
            <p:nvSpPr>
              <p:cNvPr id="1345" name="직사각형 1344">
                <a:extLst>
                  <a:ext uri="{FF2B5EF4-FFF2-40B4-BE49-F238E27FC236}">
                    <a16:creationId xmlns:a16="http://schemas.microsoft.com/office/drawing/2014/main" id="{648F2098-D7A7-267D-F138-EB18F602FF6F}"/>
                  </a:ext>
                </a:extLst>
              </p:cNvPr>
              <p:cNvSpPr/>
              <p:nvPr/>
            </p:nvSpPr>
            <p:spPr>
              <a:xfrm>
                <a:off x="7893402" y="849412"/>
                <a:ext cx="286160" cy="2234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백</a:t>
                </a:r>
              </a:p>
            </p:txBody>
          </p:sp>
          <p:sp>
            <p:nvSpPr>
              <p:cNvPr id="1346" name="직사각형 1345">
                <a:extLst>
                  <a:ext uri="{FF2B5EF4-FFF2-40B4-BE49-F238E27FC236}">
                    <a16:creationId xmlns:a16="http://schemas.microsoft.com/office/drawing/2014/main" id="{2E210976-5F61-D1B6-12F1-25677D5EDA58}"/>
                  </a:ext>
                </a:extLst>
              </p:cNvPr>
              <p:cNvSpPr/>
              <p:nvPr/>
            </p:nvSpPr>
            <p:spPr>
              <a:xfrm>
                <a:off x="8043768" y="855547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십</a:t>
                </a:r>
              </a:p>
            </p:txBody>
          </p:sp>
          <p:sp>
            <p:nvSpPr>
              <p:cNvPr id="1347" name="직사각형 1346">
                <a:extLst>
                  <a:ext uri="{FF2B5EF4-FFF2-40B4-BE49-F238E27FC236}">
                    <a16:creationId xmlns:a16="http://schemas.microsoft.com/office/drawing/2014/main" id="{00323A64-0991-E268-DB23-E4236033AC07}"/>
                  </a:ext>
                </a:extLst>
              </p:cNvPr>
              <p:cNvSpPr/>
              <p:nvPr/>
            </p:nvSpPr>
            <p:spPr>
              <a:xfrm>
                <a:off x="8200484" y="854754"/>
                <a:ext cx="286160" cy="2234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ko-KR" altLang="en-US" sz="800" dirty="0">
                    <a:solidFill>
                      <a:srgbClr val="CA408A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일</a:t>
                </a:r>
              </a:p>
            </p:txBody>
          </p:sp>
        </p:grpSp>
        <p:cxnSp>
          <p:nvCxnSpPr>
            <p:cNvPr id="1341" name="직선 연결선 1340">
              <a:extLst>
                <a:ext uri="{FF2B5EF4-FFF2-40B4-BE49-F238E27FC236}">
                  <a16:creationId xmlns:a16="http://schemas.microsoft.com/office/drawing/2014/main" id="{246A519A-BBDD-9261-5E0F-23DE7721C89A}"/>
                </a:ext>
              </a:extLst>
            </p:cNvPr>
            <p:cNvCxnSpPr>
              <a:cxnSpLocks/>
            </p:cNvCxnSpPr>
            <p:nvPr/>
          </p:nvCxnSpPr>
          <p:spPr>
            <a:xfrm>
              <a:off x="7481104" y="747689"/>
              <a:ext cx="520020" cy="0"/>
            </a:xfrm>
            <a:prstGeom prst="line">
              <a:avLst/>
            </a:prstGeom>
            <a:ln w="3175">
              <a:solidFill>
                <a:srgbClr val="D4368D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2" name="그룹 1341">
              <a:extLst>
                <a:ext uri="{FF2B5EF4-FFF2-40B4-BE49-F238E27FC236}">
                  <a16:creationId xmlns:a16="http://schemas.microsoft.com/office/drawing/2014/main" id="{BEFB2C4D-8C5E-815E-99A6-AC00EFECCC21}"/>
                </a:ext>
              </a:extLst>
            </p:cNvPr>
            <p:cNvGrpSpPr/>
            <p:nvPr/>
          </p:nvGrpSpPr>
          <p:grpSpPr>
            <a:xfrm>
              <a:off x="7651083" y="747713"/>
              <a:ext cx="166688" cy="2873923"/>
              <a:chOff x="7498683" y="728474"/>
              <a:chExt cx="166688" cy="2740762"/>
            </a:xfrm>
          </p:grpSpPr>
          <p:cxnSp>
            <p:nvCxnSpPr>
              <p:cNvPr id="1343" name="직선 연결선 1342">
                <a:extLst>
                  <a:ext uri="{FF2B5EF4-FFF2-40B4-BE49-F238E27FC236}">
                    <a16:creationId xmlns:a16="http://schemas.microsoft.com/office/drawing/2014/main" id="{358D4B4E-3A35-3441-786A-E2B69495D6D7}"/>
                  </a:ext>
                </a:extLst>
              </p:cNvPr>
              <p:cNvCxnSpPr/>
              <p:nvPr/>
            </p:nvCxnSpPr>
            <p:spPr>
              <a:xfrm flipV="1">
                <a:off x="7498683" y="733236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4" name="직선 연결선 1343">
                <a:extLst>
                  <a:ext uri="{FF2B5EF4-FFF2-40B4-BE49-F238E27FC236}">
                    <a16:creationId xmlns:a16="http://schemas.microsoft.com/office/drawing/2014/main" id="{F1189D0B-EED2-E845-60DB-ED08911F5E6E}"/>
                  </a:ext>
                </a:extLst>
              </p:cNvPr>
              <p:cNvCxnSpPr/>
              <p:nvPr/>
            </p:nvCxnSpPr>
            <p:spPr>
              <a:xfrm flipV="1">
                <a:off x="7665371" y="728474"/>
                <a:ext cx="0" cy="2736000"/>
              </a:xfrm>
              <a:prstGeom prst="line">
                <a:avLst/>
              </a:prstGeom>
              <a:ln w="3175">
                <a:solidFill>
                  <a:srgbClr val="D4368D"/>
                </a:solidFill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49" name="모서리가 둥근 직사각형 1001">
            <a:extLst>
              <a:ext uri="{FF2B5EF4-FFF2-40B4-BE49-F238E27FC236}">
                <a16:creationId xmlns:a16="http://schemas.microsoft.com/office/drawing/2014/main" id="{F7808742-1947-768E-7269-0742A0B63F9D}"/>
              </a:ext>
            </a:extLst>
          </p:cNvPr>
          <p:cNvSpPr/>
          <p:nvPr/>
        </p:nvSpPr>
        <p:spPr>
          <a:xfrm>
            <a:off x="6094429" y="4069062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0" name="모서리가 둥근 직사각형 1002">
            <a:extLst>
              <a:ext uri="{FF2B5EF4-FFF2-40B4-BE49-F238E27FC236}">
                <a16:creationId xmlns:a16="http://schemas.microsoft.com/office/drawing/2014/main" id="{8D30963F-95D8-489E-DE35-B6ED630F8E70}"/>
              </a:ext>
            </a:extLst>
          </p:cNvPr>
          <p:cNvSpPr/>
          <p:nvPr/>
        </p:nvSpPr>
        <p:spPr>
          <a:xfrm>
            <a:off x="6258020" y="4067746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1" name="모서리가 둥근 직사각형 997">
            <a:extLst>
              <a:ext uri="{FF2B5EF4-FFF2-40B4-BE49-F238E27FC236}">
                <a16:creationId xmlns:a16="http://schemas.microsoft.com/office/drawing/2014/main" id="{E26690C5-56B8-093C-8EF0-FB7384DE1FC8}"/>
              </a:ext>
            </a:extLst>
          </p:cNvPr>
          <p:cNvSpPr/>
          <p:nvPr/>
        </p:nvSpPr>
        <p:spPr>
          <a:xfrm>
            <a:off x="5930111" y="433946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2" name="모서리가 둥근 직사각형 998">
            <a:extLst>
              <a:ext uri="{FF2B5EF4-FFF2-40B4-BE49-F238E27FC236}">
                <a16:creationId xmlns:a16="http://schemas.microsoft.com/office/drawing/2014/main" id="{5172937D-FA5E-3F8C-B784-B2BBEBA417AD}"/>
              </a:ext>
            </a:extLst>
          </p:cNvPr>
          <p:cNvSpPr/>
          <p:nvPr/>
        </p:nvSpPr>
        <p:spPr>
          <a:xfrm>
            <a:off x="6093705" y="433848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3" name="모서리가 둥근 직사각형 999">
            <a:extLst>
              <a:ext uri="{FF2B5EF4-FFF2-40B4-BE49-F238E27FC236}">
                <a16:creationId xmlns:a16="http://schemas.microsoft.com/office/drawing/2014/main" id="{7529FF39-BAD4-268F-565D-A3EF4500F58D}"/>
              </a:ext>
            </a:extLst>
          </p:cNvPr>
          <p:cNvSpPr/>
          <p:nvPr/>
        </p:nvSpPr>
        <p:spPr>
          <a:xfrm>
            <a:off x="6257296" y="433716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4" name="모서리가 둥근 직사각형 994">
            <a:extLst>
              <a:ext uri="{FF2B5EF4-FFF2-40B4-BE49-F238E27FC236}">
                <a16:creationId xmlns:a16="http://schemas.microsoft.com/office/drawing/2014/main" id="{6AE49058-7D01-CE7A-7DE1-0FB27D1FE8C8}"/>
              </a:ext>
            </a:extLst>
          </p:cNvPr>
          <p:cNvSpPr/>
          <p:nvPr/>
        </p:nvSpPr>
        <p:spPr>
          <a:xfrm>
            <a:off x="5930836" y="461102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5" name="모서리가 둥근 직사각형 995">
            <a:extLst>
              <a:ext uri="{FF2B5EF4-FFF2-40B4-BE49-F238E27FC236}">
                <a16:creationId xmlns:a16="http://schemas.microsoft.com/office/drawing/2014/main" id="{45D164E8-C667-BE4A-2DE6-5F489121264F}"/>
              </a:ext>
            </a:extLst>
          </p:cNvPr>
          <p:cNvSpPr/>
          <p:nvPr/>
        </p:nvSpPr>
        <p:spPr>
          <a:xfrm>
            <a:off x="6094429" y="461004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6" name="모서리가 둥근 직사각형 996">
            <a:extLst>
              <a:ext uri="{FF2B5EF4-FFF2-40B4-BE49-F238E27FC236}">
                <a16:creationId xmlns:a16="http://schemas.microsoft.com/office/drawing/2014/main" id="{036513AA-41FF-B2B9-6205-583E3B64CD8B}"/>
              </a:ext>
            </a:extLst>
          </p:cNvPr>
          <p:cNvSpPr/>
          <p:nvPr/>
        </p:nvSpPr>
        <p:spPr>
          <a:xfrm>
            <a:off x="6258020" y="460872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7" name="모서리가 둥근 직사각형 991">
            <a:extLst>
              <a:ext uri="{FF2B5EF4-FFF2-40B4-BE49-F238E27FC236}">
                <a16:creationId xmlns:a16="http://schemas.microsoft.com/office/drawing/2014/main" id="{D30A2D82-566F-EA70-9307-2B80566D81F9}"/>
              </a:ext>
            </a:extLst>
          </p:cNvPr>
          <p:cNvSpPr/>
          <p:nvPr/>
        </p:nvSpPr>
        <p:spPr>
          <a:xfrm>
            <a:off x="5931882" y="488537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8" name="모서리가 둥근 직사각형 992">
            <a:extLst>
              <a:ext uri="{FF2B5EF4-FFF2-40B4-BE49-F238E27FC236}">
                <a16:creationId xmlns:a16="http://schemas.microsoft.com/office/drawing/2014/main" id="{92154919-7E10-E82E-FC6A-D39DBEA1C52E}"/>
              </a:ext>
            </a:extLst>
          </p:cNvPr>
          <p:cNvSpPr/>
          <p:nvPr/>
        </p:nvSpPr>
        <p:spPr>
          <a:xfrm>
            <a:off x="6095475" y="488439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59" name="모서리가 둥근 직사각형 993">
            <a:extLst>
              <a:ext uri="{FF2B5EF4-FFF2-40B4-BE49-F238E27FC236}">
                <a16:creationId xmlns:a16="http://schemas.microsoft.com/office/drawing/2014/main" id="{55C2A916-576B-5468-B07C-25812BC0DE8A}"/>
              </a:ext>
            </a:extLst>
          </p:cNvPr>
          <p:cNvSpPr/>
          <p:nvPr/>
        </p:nvSpPr>
        <p:spPr>
          <a:xfrm>
            <a:off x="6259066" y="488307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0" name="모서리가 둥근 직사각형 988">
            <a:extLst>
              <a:ext uri="{FF2B5EF4-FFF2-40B4-BE49-F238E27FC236}">
                <a16:creationId xmlns:a16="http://schemas.microsoft.com/office/drawing/2014/main" id="{073E7C8E-DC04-CD64-90BE-B032D86A2985}"/>
              </a:ext>
            </a:extLst>
          </p:cNvPr>
          <p:cNvSpPr/>
          <p:nvPr/>
        </p:nvSpPr>
        <p:spPr>
          <a:xfrm>
            <a:off x="5933227" y="515337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1" name="모서리가 둥근 직사각형 989">
            <a:extLst>
              <a:ext uri="{FF2B5EF4-FFF2-40B4-BE49-F238E27FC236}">
                <a16:creationId xmlns:a16="http://schemas.microsoft.com/office/drawing/2014/main" id="{3A82AE68-B6FB-40FA-3E5C-F29EED3FD3CC}"/>
              </a:ext>
            </a:extLst>
          </p:cNvPr>
          <p:cNvSpPr/>
          <p:nvPr/>
        </p:nvSpPr>
        <p:spPr>
          <a:xfrm>
            <a:off x="6096821" y="515239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2" name="모서리가 둥근 직사각형 990">
            <a:extLst>
              <a:ext uri="{FF2B5EF4-FFF2-40B4-BE49-F238E27FC236}">
                <a16:creationId xmlns:a16="http://schemas.microsoft.com/office/drawing/2014/main" id="{07D62773-6E24-607F-96A3-14A5147C8813}"/>
              </a:ext>
            </a:extLst>
          </p:cNvPr>
          <p:cNvSpPr/>
          <p:nvPr/>
        </p:nvSpPr>
        <p:spPr>
          <a:xfrm>
            <a:off x="6260412" y="5153376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3" name="모서리가 둥근 직사각형 985">
            <a:extLst>
              <a:ext uri="{FF2B5EF4-FFF2-40B4-BE49-F238E27FC236}">
                <a16:creationId xmlns:a16="http://schemas.microsoft.com/office/drawing/2014/main" id="{50210752-0741-37B1-1B62-13A47BB32C92}"/>
              </a:ext>
            </a:extLst>
          </p:cNvPr>
          <p:cNvSpPr/>
          <p:nvPr/>
        </p:nvSpPr>
        <p:spPr>
          <a:xfrm>
            <a:off x="5931882" y="5425866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4" name="모서리가 둥근 직사각형 986">
            <a:extLst>
              <a:ext uri="{FF2B5EF4-FFF2-40B4-BE49-F238E27FC236}">
                <a16:creationId xmlns:a16="http://schemas.microsoft.com/office/drawing/2014/main" id="{29B924C4-9E0D-391B-F49B-617DB5EBA003}"/>
              </a:ext>
            </a:extLst>
          </p:cNvPr>
          <p:cNvSpPr/>
          <p:nvPr/>
        </p:nvSpPr>
        <p:spPr>
          <a:xfrm>
            <a:off x="6095475" y="542488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5" name="모서리가 둥근 직사각형 987">
            <a:extLst>
              <a:ext uri="{FF2B5EF4-FFF2-40B4-BE49-F238E27FC236}">
                <a16:creationId xmlns:a16="http://schemas.microsoft.com/office/drawing/2014/main" id="{D9166E67-872E-13FF-95FC-1EF799C83FC0}"/>
              </a:ext>
            </a:extLst>
          </p:cNvPr>
          <p:cNvSpPr/>
          <p:nvPr/>
        </p:nvSpPr>
        <p:spPr>
          <a:xfrm>
            <a:off x="6259066" y="542356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6" name="모서리가 둥근 직사각형 982">
            <a:extLst>
              <a:ext uri="{FF2B5EF4-FFF2-40B4-BE49-F238E27FC236}">
                <a16:creationId xmlns:a16="http://schemas.microsoft.com/office/drawing/2014/main" id="{25E812DE-93C8-45C2-09A8-B09EC7500831}"/>
              </a:ext>
            </a:extLst>
          </p:cNvPr>
          <p:cNvSpPr/>
          <p:nvPr/>
        </p:nvSpPr>
        <p:spPr>
          <a:xfrm>
            <a:off x="5928766" y="5697261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7" name="모서리가 둥근 직사각형 983">
            <a:extLst>
              <a:ext uri="{FF2B5EF4-FFF2-40B4-BE49-F238E27FC236}">
                <a16:creationId xmlns:a16="http://schemas.microsoft.com/office/drawing/2014/main" id="{1162DCB1-53B2-C842-E300-B5F7DBE6D855}"/>
              </a:ext>
            </a:extLst>
          </p:cNvPr>
          <p:cNvSpPr/>
          <p:nvPr/>
        </p:nvSpPr>
        <p:spPr>
          <a:xfrm>
            <a:off x="6092359" y="569627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8" name="모서리가 둥근 직사각형 984">
            <a:extLst>
              <a:ext uri="{FF2B5EF4-FFF2-40B4-BE49-F238E27FC236}">
                <a16:creationId xmlns:a16="http://schemas.microsoft.com/office/drawing/2014/main" id="{49555B23-45F3-E00F-7587-C83CCD43C865}"/>
              </a:ext>
            </a:extLst>
          </p:cNvPr>
          <p:cNvSpPr/>
          <p:nvPr/>
        </p:nvSpPr>
        <p:spPr>
          <a:xfrm>
            <a:off x="6255950" y="569496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69" name="모서리가 둥근 직사각형 979">
            <a:extLst>
              <a:ext uri="{FF2B5EF4-FFF2-40B4-BE49-F238E27FC236}">
                <a16:creationId xmlns:a16="http://schemas.microsoft.com/office/drawing/2014/main" id="{13E2A66B-D249-C0ED-CF6E-CEB29BFB85D1}"/>
              </a:ext>
            </a:extLst>
          </p:cNvPr>
          <p:cNvSpPr/>
          <p:nvPr/>
        </p:nvSpPr>
        <p:spPr>
          <a:xfrm>
            <a:off x="5930111" y="5972100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0" name="모서리가 둥근 직사각형 980">
            <a:extLst>
              <a:ext uri="{FF2B5EF4-FFF2-40B4-BE49-F238E27FC236}">
                <a16:creationId xmlns:a16="http://schemas.microsoft.com/office/drawing/2014/main" id="{34197DF0-C3B6-5802-C186-428BC2CE8C5A}"/>
              </a:ext>
            </a:extLst>
          </p:cNvPr>
          <p:cNvSpPr/>
          <p:nvPr/>
        </p:nvSpPr>
        <p:spPr>
          <a:xfrm>
            <a:off x="6093705" y="597111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1" name="모서리가 둥근 직사각형 981">
            <a:extLst>
              <a:ext uri="{FF2B5EF4-FFF2-40B4-BE49-F238E27FC236}">
                <a16:creationId xmlns:a16="http://schemas.microsoft.com/office/drawing/2014/main" id="{F87CB7A1-BEBD-E80E-1BA4-21A1C3F63D3F}"/>
              </a:ext>
            </a:extLst>
          </p:cNvPr>
          <p:cNvSpPr/>
          <p:nvPr/>
        </p:nvSpPr>
        <p:spPr>
          <a:xfrm>
            <a:off x="6260630" y="5972863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2" name="모서리가 둥근 직사각형 976">
            <a:extLst>
              <a:ext uri="{FF2B5EF4-FFF2-40B4-BE49-F238E27FC236}">
                <a16:creationId xmlns:a16="http://schemas.microsoft.com/office/drawing/2014/main" id="{EBEC26CA-B96E-B0DA-E9DE-CD3557919C28}"/>
              </a:ext>
            </a:extLst>
          </p:cNvPr>
          <p:cNvSpPr/>
          <p:nvPr/>
        </p:nvSpPr>
        <p:spPr>
          <a:xfrm>
            <a:off x="5929764" y="624305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3" name="모서리가 둥근 직사각형 977">
            <a:extLst>
              <a:ext uri="{FF2B5EF4-FFF2-40B4-BE49-F238E27FC236}">
                <a16:creationId xmlns:a16="http://schemas.microsoft.com/office/drawing/2014/main" id="{436A0C07-F6EC-8AAB-E2AE-247F53976D1B}"/>
              </a:ext>
            </a:extLst>
          </p:cNvPr>
          <p:cNvSpPr/>
          <p:nvPr/>
        </p:nvSpPr>
        <p:spPr>
          <a:xfrm>
            <a:off x="6093358" y="6242075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4" name="모서리가 둥근 직사각형 978">
            <a:extLst>
              <a:ext uri="{FF2B5EF4-FFF2-40B4-BE49-F238E27FC236}">
                <a16:creationId xmlns:a16="http://schemas.microsoft.com/office/drawing/2014/main" id="{D1A5B9C3-E91D-45F2-CF66-1AD62B98D5CC}"/>
              </a:ext>
            </a:extLst>
          </p:cNvPr>
          <p:cNvSpPr/>
          <p:nvPr/>
        </p:nvSpPr>
        <p:spPr>
          <a:xfrm>
            <a:off x="6256948" y="6240759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5" name="모서리가 둥근 직사각형 973">
            <a:extLst>
              <a:ext uri="{FF2B5EF4-FFF2-40B4-BE49-F238E27FC236}">
                <a16:creationId xmlns:a16="http://schemas.microsoft.com/office/drawing/2014/main" id="{877ED0C1-AD70-5192-A5D9-41EF5E068359}"/>
              </a:ext>
            </a:extLst>
          </p:cNvPr>
          <p:cNvSpPr/>
          <p:nvPr/>
        </p:nvSpPr>
        <p:spPr>
          <a:xfrm>
            <a:off x="5930426" y="651368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6" name="모서리가 둥근 직사각형 974">
            <a:extLst>
              <a:ext uri="{FF2B5EF4-FFF2-40B4-BE49-F238E27FC236}">
                <a16:creationId xmlns:a16="http://schemas.microsoft.com/office/drawing/2014/main" id="{445056F5-E786-CE13-452D-9CA8EC4E20FB}"/>
              </a:ext>
            </a:extLst>
          </p:cNvPr>
          <p:cNvSpPr/>
          <p:nvPr/>
        </p:nvSpPr>
        <p:spPr>
          <a:xfrm>
            <a:off x="6094020" y="6512704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7" name="모서리가 둥근 직사각형 975">
            <a:extLst>
              <a:ext uri="{FF2B5EF4-FFF2-40B4-BE49-F238E27FC236}">
                <a16:creationId xmlns:a16="http://schemas.microsoft.com/office/drawing/2014/main" id="{860067C9-E577-6B62-E1A2-35DFB6170C33}"/>
              </a:ext>
            </a:extLst>
          </p:cNvPr>
          <p:cNvSpPr/>
          <p:nvPr/>
        </p:nvSpPr>
        <p:spPr>
          <a:xfrm>
            <a:off x="6257611" y="6511388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8" name="모서리가 둥근 직사각형 913">
            <a:extLst>
              <a:ext uri="{FF2B5EF4-FFF2-40B4-BE49-F238E27FC236}">
                <a16:creationId xmlns:a16="http://schemas.microsoft.com/office/drawing/2014/main" id="{CFBBA017-8D36-7AE6-54DF-FFFEF9412B8E}"/>
              </a:ext>
            </a:extLst>
          </p:cNvPr>
          <p:cNvSpPr/>
          <p:nvPr/>
        </p:nvSpPr>
        <p:spPr>
          <a:xfrm>
            <a:off x="5932555" y="4068297"/>
            <a:ext cx="58425" cy="939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79" name="사각형: 둥근 위쪽 모서리 1378">
            <a:extLst>
              <a:ext uri="{FF2B5EF4-FFF2-40B4-BE49-F238E27FC236}">
                <a16:creationId xmlns:a16="http://schemas.microsoft.com/office/drawing/2014/main" id="{38916FC2-0432-3D90-68ED-36BDFFAFBA46}"/>
              </a:ext>
            </a:extLst>
          </p:cNvPr>
          <p:cNvSpPr/>
          <p:nvPr/>
        </p:nvSpPr>
        <p:spPr>
          <a:xfrm>
            <a:off x="5869963" y="3734366"/>
            <a:ext cx="510363" cy="272008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380" name="직선 연결선 1379">
            <a:extLst>
              <a:ext uri="{FF2B5EF4-FFF2-40B4-BE49-F238E27FC236}">
                <a16:creationId xmlns:a16="http://schemas.microsoft.com/office/drawing/2014/main" id="{A6DA6C6E-3213-4187-5792-D8CD466E494B}"/>
              </a:ext>
            </a:extLst>
          </p:cNvPr>
          <p:cNvCxnSpPr>
            <a:cxnSpLocks/>
          </p:cNvCxnSpPr>
          <p:nvPr/>
        </p:nvCxnSpPr>
        <p:spPr>
          <a:xfrm>
            <a:off x="5869963" y="4013080"/>
            <a:ext cx="51036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1" name="사각형: 둥근 모서리 1380">
            <a:extLst>
              <a:ext uri="{FF2B5EF4-FFF2-40B4-BE49-F238E27FC236}">
                <a16:creationId xmlns:a16="http://schemas.microsoft.com/office/drawing/2014/main" id="{A49C5C19-5C52-44C2-4A7E-A8952D7939DB}"/>
              </a:ext>
            </a:extLst>
          </p:cNvPr>
          <p:cNvSpPr/>
          <p:nvPr/>
        </p:nvSpPr>
        <p:spPr>
          <a:xfrm>
            <a:off x="5869964" y="3734989"/>
            <a:ext cx="510363" cy="2934374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82" name="직사각형 1381">
            <a:extLst>
              <a:ext uri="{FF2B5EF4-FFF2-40B4-BE49-F238E27FC236}">
                <a16:creationId xmlns:a16="http://schemas.microsoft.com/office/drawing/2014/main" id="{D200672F-7792-DE51-6A9F-FDCA587D3C4E}"/>
              </a:ext>
            </a:extLst>
          </p:cNvPr>
          <p:cNvSpPr/>
          <p:nvPr/>
        </p:nvSpPr>
        <p:spPr>
          <a:xfrm>
            <a:off x="5921796" y="3705606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1383" name="그룹 1382">
            <a:extLst>
              <a:ext uri="{FF2B5EF4-FFF2-40B4-BE49-F238E27FC236}">
                <a16:creationId xmlns:a16="http://schemas.microsoft.com/office/drawing/2014/main" id="{31FFB117-9F44-0BB7-B2A9-16ED342D1F6E}"/>
              </a:ext>
            </a:extLst>
          </p:cNvPr>
          <p:cNvGrpSpPr/>
          <p:nvPr/>
        </p:nvGrpSpPr>
        <p:grpSpPr>
          <a:xfrm>
            <a:off x="5846521" y="3840325"/>
            <a:ext cx="582225" cy="221359"/>
            <a:chOff x="7893402" y="849412"/>
            <a:chExt cx="593242" cy="229609"/>
          </a:xfrm>
        </p:grpSpPr>
        <p:sp>
          <p:nvSpPr>
            <p:cNvPr id="1388" name="직사각형 1387">
              <a:extLst>
                <a:ext uri="{FF2B5EF4-FFF2-40B4-BE49-F238E27FC236}">
                  <a16:creationId xmlns:a16="http://schemas.microsoft.com/office/drawing/2014/main" id="{DD0DC64A-1006-9524-FB08-8DC2052BE6B9}"/>
                </a:ext>
              </a:extLst>
            </p:cNvPr>
            <p:cNvSpPr/>
            <p:nvPr/>
          </p:nvSpPr>
          <p:spPr>
            <a:xfrm>
              <a:off x="7893402" y="849412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1389" name="직사각형 1388">
              <a:extLst>
                <a:ext uri="{FF2B5EF4-FFF2-40B4-BE49-F238E27FC236}">
                  <a16:creationId xmlns:a16="http://schemas.microsoft.com/office/drawing/2014/main" id="{EEFB4AB5-07C1-86BE-0266-9D24E4C54021}"/>
                </a:ext>
              </a:extLst>
            </p:cNvPr>
            <p:cNvSpPr/>
            <p:nvPr/>
          </p:nvSpPr>
          <p:spPr>
            <a:xfrm>
              <a:off x="8043768" y="855547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1390" name="직사각형 1389">
              <a:extLst>
                <a:ext uri="{FF2B5EF4-FFF2-40B4-BE49-F238E27FC236}">
                  <a16:creationId xmlns:a16="http://schemas.microsoft.com/office/drawing/2014/main" id="{F744155E-427E-2B34-3849-221EF5A9C640}"/>
                </a:ext>
              </a:extLst>
            </p:cNvPr>
            <p:cNvSpPr/>
            <p:nvPr/>
          </p:nvSpPr>
          <p:spPr>
            <a:xfrm>
              <a:off x="8200484" y="854754"/>
              <a:ext cx="286160" cy="22347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1384" name="직선 연결선 1383">
            <a:extLst>
              <a:ext uri="{FF2B5EF4-FFF2-40B4-BE49-F238E27FC236}">
                <a16:creationId xmlns:a16="http://schemas.microsoft.com/office/drawing/2014/main" id="{3F42297F-A4DE-4E19-1A4F-D4E6C1B75F88}"/>
              </a:ext>
            </a:extLst>
          </p:cNvPr>
          <p:cNvCxnSpPr>
            <a:cxnSpLocks/>
          </p:cNvCxnSpPr>
          <p:nvPr/>
        </p:nvCxnSpPr>
        <p:spPr>
          <a:xfrm>
            <a:off x="5873268" y="3886976"/>
            <a:ext cx="51036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85" name="그룹 1384">
            <a:extLst>
              <a:ext uri="{FF2B5EF4-FFF2-40B4-BE49-F238E27FC236}">
                <a16:creationId xmlns:a16="http://schemas.microsoft.com/office/drawing/2014/main" id="{2E0406BE-EC62-E46F-B41D-88FF829491D3}"/>
              </a:ext>
            </a:extLst>
          </p:cNvPr>
          <p:cNvGrpSpPr/>
          <p:nvPr/>
        </p:nvGrpSpPr>
        <p:grpSpPr>
          <a:xfrm>
            <a:off x="6040090" y="3886999"/>
            <a:ext cx="163593" cy="2770649"/>
            <a:chOff x="7498683" y="728474"/>
            <a:chExt cx="166688" cy="2740762"/>
          </a:xfrm>
        </p:grpSpPr>
        <p:cxnSp>
          <p:nvCxnSpPr>
            <p:cNvPr id="1386" name="직선 연결선 1385">
              <a:extLst>
                <a:ext uri="{FF2B5EF4-FFF2-40B4-BE49-F238E27FC236}">
                  <a16:creationId xmlns:a16="http://schemas.microsoft.com/office/drawing/2014/main" id="{23A2AE63-3F9E-75E9-4FCB-8C60E4765463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7" name="직선 연결선 1386">
              <a:extLst>
                <a:ext uri="{FF2B5EF4-FFF2-40B4-BE49-F238E27FC236}">
                  <a16:creationId xmlns:a16="http://schemas.microsoft.com/office/drawing/2014/main" id="{DDA31211-21DC-F9BD-D5E5-190BE80C3CF1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1" name="TextBox 1560">
            <a:extLst>
              <a:ext uri="{FF2B5EF4-FFF2-40B4-BE49-F238E27FC236}">
                <a16:creationId xmlns:a16="http://schemas.microsoft.com/office/drawing/2014/main" id="{01F07FD8-45C1-6978-8D20-69E29623D2B8}"/>
              </a:ext>
            </a:extLst>
          </p:cNvPr>
          <p:cNvSpPr txBox="1"/>
          <p:nvPr/>
        </p:nvSpPr>
        <p:spPr>
          <a:xfrm>
            <a:off x="891100" y="471191"/>
            <a:ext cx="992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②</a:t>
            </a:r>
            <a:r>
              <a:rPr lang="ko-KR" altLang="en-US" sz="105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dirty="0">
              <a:solidFill>
                <a:srgbClr val="CA408A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562" name="TextBox 1561">
            <a:extLst>
              <a:ext uri="{FF2B5EF4-FFF2-40B4-BE49-F238E27FC236}">
                <a16:creationId xmlns:a16="http://schemas.microsoft.com/office/drawing/2014/main" id="{A0F6F05F-E8DB-E11C-6205-876805E13130}"/>
              </a:ext>
            </a:extLst>
          </p:cNvPr>
          <p:cNvSpPr txBox="1"/>
          <p:nvPr/>
        </p:nvSpPr>
        <p:spPr>
          <a:xfrm>
            <a:off x="1628306" y="521038"/>
            <a:ext cx="15752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 dirty="0">
                <a:solidFill>
                  <a:srgbClr val="CA408A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수학 영역</a:t>
            </a:r>
          </a:p>
        </p:txBody>
      </p:sp>
      <p:sp>
        <p:nvSpPr>
          <p:cNvPr id="1570" name="TextBox 1569">
            <a:extLst>
              <a:ext uri="{FF2B5EF4-FFF2-40B4-BE49-F238E27FC236}">
                <a16:creationId xmlns:a16="http://schemas.microsoft.com/office/drawing/2014/main" id="{8931EB9F-3746-4B05-7FCA-D0B4B1572A2A}"/>
              </a:ext>
            </a:extLst>
          </p:cNvPr>
          <p:cNvSpPr txBox="1"/>
          <p:nvPr/>
        </p:nvSpPr>
        <p:spPr>
          <a:xfrm>
            <a:off x="911259" y="1567825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필적 확인 문구가 있는 경우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8" name="TextBox 1567">
            <a:extLst>
              <a:ext uri="{FF2B5EF4-FFF2-40B4-BE49-F238E27FC236}">
                <a16:creationId xmlns:a16="http://schemas.microsoft.com/office/drawing/2014/main" id="{61818881-43C1-7005-21BD-0CFA9D86F775}"/>
              </a:ext>
            </a:extLst>
          </p:cNvPr>
          <p:cNvSpPr txBox="1"/>
          <p:nvPr/>
        </p:nvSpPr>
        <p:spPr>
          <a:xfrm>
            <a:off x="996435" y="1234903"/>
            <a:ext cx="164031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569" name="모서리가 둥근 직사각형 1458">
            <a:extLst>
              <a:ext uri="{FF2B5EF4-FFF2-40B4-BE49-F238E27FC236}">
                <a16:creationId xmlns:a16="http://schemas.microsoft.com/office/drawing/2014/main" id="{C4DF69BD-2EBE-A2AA-F862-314D74DE6E27}"/>
              </a:ext>
            </a:extLst>
          </p:cNvPr>
          <p:cNvSpPr/>
          <p:nvPr/>
        </p:nvSpPr>
        <p:spPr>
          <a:xfrm>
            <a:off x="2833094" y="1373304"/>
            <a:ext cx="57570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사각형: 둥근 위쪽 모서리 1591">
            <a:extLst>
              <a:ext uri="{FF2B5EF4-FFF2-40B4-BE49-F238E27FC236}">
                <a16:creationId xmlns:a16="http://schemas.microsoft.com/office/drawing/2014/main" id="{AA9A616C-00A4-E809-5664-814A6895A1A7}"/>
              </a:ext>
            </a:extLst>
          </p:cNvPr>
          <p:cNvSpPr/>
          <p:nvPr/>
        </p:nvSpPr>
        <p:spPr>
          <a:xfrm>
            <a:off x="981250" y="1067988"/>
            <a:ext cx="2139321" cy="190721"/>
          </a:xfrm>
          <a:prstGeom prst="round2SameRect">
            <a:avLst>
              <a:gd name="adj1" fmla="val 26165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사각형: 둥근 모서리 1593">
            <a:extLst>
              <a:ext uri="{FF2B5EF4-FFF2-40B4-BE49-F238E27FC236}">
                <a16:creationId xmlns:a16="http://schemas.microsoft.com/office/drawing/2014/main" id="{6AB542EB-CEA8-469F-C9C9-BF2032A7CE08}"/>
              </a:ext>
            </a:extLst>
          </p:cNvPr>
          <p:cNvSpPr/>
          <p:nvPr/>
        </p:nvSpPr>
        <p:spPr>
          <a:xfrm>
            <a:off x="979714" y="1067195"/>
            <a:ext cx="2138920" cy="524356"/>
          </a:xfrm>
          <a:prstGeom prst="roundRect">
            <a:avLst>
              <a:gd name="adj" fmla="val 9155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5" name="TextBox 1564">
            <a:extLst>
              <a:ext uri="{FF2B5EF4-FFF2-40B4-BE49-F238E27FC236}">
                <a16:creationId xmlns:a16="http://schemas.microsoft.com/office/drawing/2014/main" id="{D10D5E38-DA0E-490A-94CE-0386B67383A0}"/>
              </a:ext>
            </a:extLst>
          </p:cNvPr>
          <p:cNvSpPr txBox="1"/>
          <p:nvPr/>
        </p:nvSpPr>
        <p:spPr>
          <a:xfrm>
            <a:off x="1083917" y="1033565"/>
            <a:ext cx="9294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566" name="TextBox 1565">
            <a:extLst>
              <a:ext uri="{FF2B5EF4-FFF2-40B4-BE49-F238E27FC236}">
                <a16:creationId xmlns:a16="http://schemas.microsoft.com/office/drawing/2014/main" id="{1D2C2228-D7AF-C751-3DE4-5FC9427A9D73}"/>
              </a:ext>
            </a:extLst>
          </p:cNvPr>
          <p:cNvSpPr txBox="1"/>
          <p:nvPr/>
        </p:nvSpPr>
        <p:spPr>
          <a:xfrm>
            <a:off x="1953697" y="1074462"/>
            <a:ext cx="1052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1646" name="사각형: 둥근 위쪽 모서리 1645">
            <a:extLst>
              <a:ext uri="{FF2B5EF4-FFF2-40B4-BE49-F238E27FC236}">
                <a16:creationId xmlns:a16="http://schemas.microsoft.com/office/drawing/2014/main" id="{0B51AFD3-4364-67A8-594A-C541CFE772C8}"/>
              </a:ext>
            </a:extLst>
          </p:cNvPr>
          <p:cNvSpPr/>
          <p:nvPr/>
        </p:nvSpPr>
        <p:spPr>
          <a:xfrm rot="16200000">
            <a:off x="957390" y="1871618"/>
            <a:ext cx="467481" cy="41088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8E7E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45" name="사각형: 둥근 모서리 1644">
            <a:extLst>
              <a:ext uri="{FF2B5EF4-FFF2-40B4-BE49-F238E27FC236}">
                <a16:creationId xmlns:a16="http://schemas.microsoft.com/office/drawing/2014/main" id="{C7423985-8578-7CA8-A6DB-F23F2375E5EF}"/>
              </a:ext>
            </a:extLst>
          </p:cNvPr>
          <p:cNvSpPr/>
          <p:nvPr/>
        </p:nvSpPr>
        <p:spPr>
          <a:xfrm>
            <a:off x="978446" y="1828800"/>
            <a:ext cx="2142125" cy="469303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0E6D559F-E8F6-1B85-69CD-C622A8A13D6B}"/>
              </a:ext>
            </a:extLst>
          </p:cNvPr>
          <p:cNvSpPr txBox="1"/>
          <p:nvPr/>
        </p:nvSpPr>
        <p:spPr>
          <a:xfrm>
            <a:off x="930025" y="1862496"/>
            <a:ext cx="62253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676" name="직선 연결선 1675">
            <a:extLst>
              <a:ext uri="{FF2B5EF4-FFF2-40B4-BE49-F238E27FC236}">
                <a16:creationId xmlns:a16="http://schemas.microsoft.com/office/drawing/2014/main" id="{17931C00-7B9D-9599-5FA1-27A08AC8DDFF}"/>
              </a:ext>
            </a:extLst>
          </p:cNvPr>
          <p:cNvCxnSpPr>
            <a:cxnSpLocks/>
          </p:cNvCxnSpPr>
          <p:nvPr/>
        </p:nvCxnSpPr>
        <p:spPr>
          <a:xfrm>
            <a:off x="1413405" y="2061078"/>
            <a:ext cx="1706804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사각형: 둥근 모서리 839">
            <a:extLst>
              <a:ext uri="{FF2B5EF4-FFF2-40B4-BE49-F238E27FC236}">
                <a16:creationId xmlns:a16="http://schemas.microsoft.com/office/drawing/2014/main" id="{87AE5068-1887-CBE3-C7EC-1187B2FD2E42}"/>
              </a:ext>
            </a:extLst>
          </p:cNvPr>
          <p:cNvSpPr/>
          <p:nvPr/>
        </p:nvSpPr>
        <p:spPr>
          <a:xfrm>
            <a:off x="2576234" y="4165796"/>
            <a:ext cx="525620" cy="704089"/>
          </a:xfrm>
          <a:prstGeom prst="roundRect">
            <a:avLst>
              <a:gd name="adj" fmla="val 8814"/>
            </a:avLst>
          </a:prstGeom>
          <a:solidFill>
            <a:srgbClr val="F8E7ED"/>
          </a:solidFill>
          <a:ln w="6350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0" name="TextBox 1999">
            <a:extLst>
              <a:ext uri="{FF2B5EF4-FFF2-40B4-BE49-F238E27FC236}">
                <a16:creationId xmlns:a16="http://schemas.microsoft.com/office/drawing/2014/main" id="{00B3A48E-7342-749E-E5CA-AB4761FE9188}"/>
              </a:ext>
            </a:extLst>
          </p:cNvPr>
          <p:cNvSpPr txBox="1"/>
          <p:nvPr/>
        </p:nvSpPr>
        <p:spPr>
          <a:xfrm>
            <a:off x="2417862" y="4250876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4171DA52-755E-B385-8BBC-065BE2FEAE15}"/>
              </a:ext>
            </a:extLst>
          </p:cNvPr>
          <p:cNvGrpSpPr/>
          <p:nvPr/>
        </p:nvGrpSpPr>
        <p:grpSpPr>
          <a:xfrm>
            <a:off x="933450" y="5830417"/>
            <a:ext cx="2164788" cy="679048"/>
            <a:chOff x="821473" y="5830417"/>
            <a:chExt cx="2276765" cy="679048"/>
          </a:xfrm>
        </p:grpSpPr>
        <p:sp>
          <p:nvSpPr>
            <p:cNvPr id="1588" name="양쪽 대괄호 1587">
              <a:extLst>
                <a:ext uri="{FF2B5EF4-FFF2-40B4-BE49-F238E27FC236}">
                  <a16:creationId xmlns:a16="http://schemas.microsoft.com/office/drawing/2014/main" id="{DA751944-0038-37AA-4CA1-868966F1EE8E}"/>
                </a:ext>
              </a:extLst>
            </p:cNvPr>
            <p:cNvSpPr/>
            <p:nvPr/>
          </p:nvSpPr>
          <p:spPr>
            <a:xfrm>
              <a:off x="1352695" y="6009779"/>
              <a:ext cx="395443" cy="323938"/>
            </a:xfrm>
            <a:prstGeom prst="bracketPair">
              <a:avLst/>
            </a:prstGeom>
            <a:ln>
              <a:solidFill>
                <a:srgbClr val="CA408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서  명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또는</a:t>
              </a:r>
              <a:endParaRPr lang="en-US" altLang="ko-KR" sz="7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pPr algn="ctr"/>
              <a:r>
                <a:rPr lang="ko-KR" altLang="en-US" sz="7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날  인</a:t>
              </a:r>
            </a:p>
          </p:txBody>
        </p:sp>
        <p:sp>
          <p:nvSpPr>
            <p:cNvPr id="1694" name="사각형: 둥근 위쪽 모서리 1693">
              <a:extLst>
                <a:ext uri="{FF2B5EF4-FFF2-40B4-BE49-F238E27FC236}">
                  <a16:creationId xmlns:a16="http://schemas.microsoft.com/office/drawing/2014/main" id="{D94D955B-6366-98BE-460D-1585C379F8DF}"/>
                </a:ext>
              </a:extLst>
            </p:cNvPr>
            <p:cNvSpPr/>
            <p:nvPr/>
          </p:nvSpPr>
          <p:spPr>
            <a:xfrm rot="16200000">
              <a:off x="772221" y="5963734"/>
              <a:ext cx="667225" cy="424237"/>
            </a:xfrm>
            <a:prstGeom prst="round2SameRect">
              <a:avLst>
                <a:gd name="adj1" fmla="val 11100"/>
                <a:gd name="adj2" fmla="val 0"/>
              </a:avLst>
            </a:prstGeom>
            <a:solidFill>
              <a:srgbClr val="F8E7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695" name="사각형: 둥근 모서리 1694">
              <a:extLst>
                <a:ext uri="{FF2B5EF4-FFF2-40B4-BE49-F238E27FC236}">
                  <a16:creationId xmlns:a16="http://schemas.microsoft.com/office/drawing/2014/main" id="{C330CC9A-ED7A-1344-8B4B-C03531D13F4A}"/>
                </a:ext>
              </a:extLst>
            </p:cNvPr>
            <p:cNvSpPr/>
            <p:nvPr/>
          </p:nvSpPr>
          <p:spPr>
            <a:xfrm>
              <a:off x="886472" y="5836717"/>
              <a:ext cx="2211766" cy="655534"/>
            </a:xfrm>
            <a:prstGeom prst="roundRect">
              <a:avLst>
                <a:gd name="adj" fmla="val 9564"/>
              </a:avLst>
            </a:prstGeom>
            <a:noFill/>
            <a:ln w="12700">
              <a:solidFill>
                <a:srgbClr val="D871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99" name="TextBox 1698">
              <a:extLst>
                <a:ext uri="{FF2B5EF4-FFF2-40B4-BE49-F238E27FC236}">
                  <a16:creationId xmlns:a16="http://schemas.microsoft.com/office/drawing/2014/main" id="{56021E92-326B-46E4-7B29-F5766033A082}"/>
                </a:ext>
              </a:extLst>
            </p:cNvPr>
            <p:cNvSpPr txBox="1"/>
            <p:nvPr/>
          </p:nvSpPr>
          <p:spPr>
            <a:xfrm>
              <a:off x="834344" y="5896566"/>
              <a:ext cx="691012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감독관</a:t>
              </a:r>
              <a:endPara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10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확   인</a:t>
              </a:r>
            </a:p>
          </p:txBody>
        </p:sp>
        <p:sp>
          <p:nvSpPr>
            <p:cNvPr id="1700" name="TextBox 1699">
              <a:extLst>
                <a:ext uri="{FF2B5EF4-FFF2-40B4-BE49-F238E27FC236}">
                  <a16:creationId xmlns:a16="http://schemas.microsoft.com/office/drawing/2014/main" id="{BB5287D0-10B5-3F9F-7D74-388FAC9B4B69}"/>
                </a:ext>
              </a:extLst>
            </p:cNvPr>
            <p:cNvSpPr txBox="1"/>
            <p:nvPr/>
          </p:nvSpPr>
          <p:spPr>
            <a:xfrm>
              <a:off x="821473" y="6258479"/>
              <a:ext cx="972721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(</a:t>
              </a:r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수험생은 표기</a:t>
              </a:r>
              <a:endPara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  <a:p>
              <a:r>
                <a:rPr lang="ko-KR" altLang="en-US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하지 말 것</a:t>
              </a:r>
              <a:r>
                <a:rPr lang="en-US" altLang="ko-KR" sz="5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)</a:t>
              </a:r>
            </a:p>
          </p:txBody>
        </p:sp>
        <p:cxnSp>
          <p:nvCxnSpPr>
            <p:cNvPr id="2012" name="직선 연결선 2011">
              <a:extLst>
                <a:ext uri="{FF2B5EF4-FFF2-40B4-BE49-F238E27FC236}">
                  <a16:creationId xmlns:a16="http://schemas.microsoft.com/office/drawing/2014/main" id="{AC1EA85D-3EFF-386D-AC52-7742C5D755BB}"/>
                </a:ext>
              </a:extLst>
            </p:cNvPr>
            <p:cNvCxnSpPr>
              <a:cxnSpLocks/>
            </p:cNvCxnSpPr>
            <p:nvPr/>
          </p:nvCxnSpPr>
          <p:spPr>
            <a:xfrm>
              <a:off x="1320479" y="5839941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3" name="직선 연결선 2012">
              <a:extLst>
                <a:ext uri="{FF2B5EF4-FFF2-40B4-BE49-F238E27FC236}">
                  <a16:creationId xmlns:a16="http://schemas.microsoft.com/office/drawing/2014/main" id="{F4D82CCE-48E5-2EDA-B836-42D8216CDEEB}"/>
                </a:ext>
              </a:extLst>
            </p:cNvPr>
            <p:cNvCxnSpPr>
              <a:cxnSpLocks/>
            </p:cNvCxnSpPr>
            <p:nvPr/>
          </p:nvCxnSpPr>
          <p:spPr>
            <a:xfrm>
              <a:off x="1818160" y="5830417"/>
              <a:ext cx="0" cy="648000"/>
            </a:xfrm>
            <a:prstGeom prst="line">
              <a:avLst/>
            </a:prstGeom>
            <a:ln w="6350">
              <a:solidFill>
                <a:srgbClr val="D871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49" name="사각형: 둥근 한쪽 모서리 1648">
            <a:extLst>
              <a:ext uri="{FF2B5EF4-FFF2-40B4-BE49-F238E27FC236}">
                <a16:creationId xmlns:a16="http://schemas.microsoft.com/office/drawing/2014/main" id="{6A461536-8EB2-F7C9-720B-327527D6BD36}"/>
              </a:ext>
            </a:extLst>
          </p:cNvPr>
          <p:cNvSpPr/>
          <p:nvPr/>
        </p:nvSpPr>
        <p:spPr>
          <a:xfrm flipH="1">
            <a:off x="986557" y="2346440"/>
            <a:ext cx="406516" cy="269348"/>
          </a:xfrm>
          <a:prstGeom prst="round1Rect">
            <a:avLst>
              <a:gd name="adj" fmla="val 9633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652" name="직사각형 1651">
            <a:extLst>
              <a:ext uri="{FF2B5EF4-FFF2-40B4-BE49-F238E27FC236}">
                <a16:creationId xmlns:a16="http://schemas.microsoft.com/office/drawing/2014/main" id="{8C538A6A-FF3D-7A33-193E-EB9927BA105F}"/>
              </a:ext>
            </a:extLst>
          </p:cNvPr>
          <p:cNvSpPr/>
          <p:nvPr/>
        </p:nvSpPr>
        <p:spPr>
          <a:xfrm>
            <a:off x="986556" y="2617240"/>
            <a:ext cx="1461871" cy="164918"/>
          </a:xfrm>
          <a:prstGeom prst="rect">
            <a:avLst/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</a:endParaRPr>
          </a:p>
        </p:txBody>
      </p:sp>
      <p:sp>
        <p:nvSpPr>
          <p:cNvPr id="1647" name="사각형: 둥근 모서리 1646">
            <a:extLst>
              <a:ext uri="{FF2B5EF4-FFF2-40B4-BE49-F238E27FC236}">
                <a16:creationId xmlns:a16="http://schemas.microsoft.com/office/drawing/2014/main" id="{43FEEBDE-0B36-C744-7FAC-B5030CB4097A}"/>
              </a:ext>
            </a:extLst>
          </p:cNvPr>
          <p:cNvSpPr/>
          <p:nvPr/>
        </p:nvSpPr>
        <p:spPr>
          <a:xfrm>
            <a:off x="983914" y="2343827"/>
            <a:ext cx="1467158" cy="3391167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56" name="직선 연결선 1655">
            <a:extLst>
              <a:ext uri="{FF2B5EF4-FFF2-40B4-BE49-F238E27FC236}">
                <a16:creationId xmlns:a16="http://schemas.microsoft.com/office/drawing/2014/main" id="{1098081C-EE06-F44E-C7D1-69807ACCB73D}"/>
              </a:ext>
            </a:extLst>
          </p:cNvPr>
          <p:cNvCxnSpPr>
            <a:cxnSpLocks/>
          </p:cNvCxnSpPr>
          <p:nvPr/>
        </p:nvCxnSpPr>
        <p:spPr>
          <a:xfrm>
            <a:off x="982587" y="2821737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9" name="직선 연결선 1658">
            <a:extLst>
              <a:ext uri="{FF2B5EF4-FFF2-40B4-BE49-F238E27FC236}">
                <a16:creationId xmlns:a16="http://schemas.microsoft.com/office/drawing/2014/main" id="{943EACD0-435E-6432-D720-A3406544F36B}"/>
              </a:ext>
            </a:extLst>
          </p:cNvPr>
          <p:cNvCxnSpPr>
            <a:cxnSpLocks/>
          </p:cNvCxnSpPr>
          <p:nvPr/>
        </p:nvCxnSpPr>
        <p:spPr>
          <a:xfrm>
            <a:off x="982587" y="3054195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0" name="직선 연결선 1659">
            <a:extLst>
              <a:ext uri="{FF2B5EF4-FFF2-40B4-BE49-F238E27FC236}">
                <a16:creationId xmlns:a16="http://schemas.microsoft.com/office/drawing/2014/main" id="{872EE03E-7880-311F-A2C5-CF165579C925}"/>
              </a:ext>
            </a:extLst>
          </p:cNvPr>
          <p:cNvCxnSpPr>
            <a:cxnSpLocks/>
          </p:cNvCxnSpPr>
          <p:nvPr/>
        </p:nvCxnSpPr>
        <p:spPr>
          <a:xfrm>
            <a:off x="984870" y="3088381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1" name="직선 연결선 1660">
            <a:extLst>
              <a:ext uri="{FF2B5EF4-FFF2-40B4-BE49-F238E27FC236}">
                <a16:creationId xmlns:a16="http://schemas.microsoft.com/office/drawing/2014/main" id="{A9641D5E-9FA5-999C-FF9D-93BBCB3AF5A6}"/>
              </a:ext>
            </a:extLst>
          </p:cNvPr>
          <p:cNvCxnSpPr>
            <a:cxnSpLocks/>
          </p:cNvCxnSpPr>
          <p:nvPr/>
        </p:nvCxnSpPr>
        <p:spPr>
          <a:xfrm>
            <a:off x="1309169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4" name="직선 연결선 1663">
            <a:extLst>
              <a:ext uri="{FF2B5EF4-FFF2-40B4-BE49-F238E27FC236}">
                <a16:creationId xmlns:a16="http://schemas.microsoft.com/office/drawing/2014/main" id="{807A4695-4722-E698-483B-7E1A4246CF91}"/>
              </a:ext>
            </a:extLst>
          </p:cNvPr>
          <p:cNvCxnSpPr>
            <a:cxnSpLocks/>
          </p:cNvCxnSpPr>
          <p:nvPr/>
        </p:nvCxnSpPr>
        <p:spPr>
          <a:xfrm>
            <a:off x="1633468" y="3094458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5" name="직선 연결선 1664">
            <a:extLst>
              <a:ext uri="{FF2B5EF4-FFF2-40B4-BE49-F238E27FC236}">
                <a16:creationId xmlns:a16="http://schemas.microsoft.com/office/drawing/2014/main" id="{60D44F7F-CD43-BCF0-E8EC-DDB36C6F8B1E}"/>
              </a:ext>
            </a:extLst>
          </p:cNvPr>
          <p:cNvCxnSpPr>
            <a:cxnSpLocks/>
          </p:cNvCxnSpPr>
          <p:nvPr/>
        </p:nvCxnSpPr>
        <p:spPr>
          <a:xfrm>
            <a:off x="1806567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6" name="직선 연결선 1665">
            <a:extLst>
              <a:ext uri="{FF2B5EF4-FFF2-40B4-BE49-F238E27FC236}">
                <a16:creationId xmlns:a16="http://schemas.microsoft.com/office/drawing/2014/main" id="{CAA2C5F4-BFA4-786B-D990-30F280A0A25C}"/>
              </a:ext>
            </a:extLst>
          </p:cNvPr>
          <p:cNvCxnSpPr>
            <a:cxnSpLocks/>
          </p:cNvCxnSpPr>
          <p:nvPr/>
        </p:nvCxnSpPr>
        <p:spPr>
          <a:xfrm>
            <a:off x="2130866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7" name="직선 연결선 1666">
            <a:extLst>
              <a:ext uri="{FF2B5EF4-FFF2-40B4-BE49-F238E27FC236}">
                <a16:creationId xmlns:a16="http://schemas.microsoft.com/office/drawing/2014/main" id="{8DDFAAFE-B3D5-945B-C2C6-5C90F30951C6}"/>
              </a:ext>
            </a:extLst>
          </p:cNvPr>
          <p:cNvCxnSpPr>
            <a:cxnSpLocks/>
          </p:cNvCxnSpPr>
          <p:nvPr/>
        </p:nvCxnSpPr>
        <p:spPr>
          <a:xfrm>
            <a:off x="1470558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9" name="직선 연결선 1668">
            <a:extLst>
              <a:ext uri="{FF2B5EF4-FFF2-40B4-BE49-F238E27FC236}">
                <a16:creationId xmlns:a16="http://schemas.microsoft.com/office/drawing/2014/main" id="{EAFBC0BD-B8E8-8CB1-8715-84D9615AE29C}"/>
              </a:ext>
            </a:extLst>
          </p:cNvPr>
          <p:cNvCxnSpPr>
            <a:cxnSpLocks/>
          </p:cNvCxnSpPr>
          <p:nvPr/>
        </p:nvCxnSpPr>
        <p:spPr>
          <a:xfrm>
            <a:off x="1967955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0" name="직선 연결선 1669">
            <a:extLst>
              <a:ext uri="{FF2B5EF4-FFF2-40B4-BE49-F238E27FC236}">
                <a16:creationId xmlns:a16="http://schemas.microsoft.com/office/drawing/2014/main" id="{55CC9885-0B14-6A24-4382-F43326E5AD6D}"/>
              </a:ext>
            </a:extLst>
          </p:cNvPr>
          <p:cNvCxnSpPr>
            <a:cxnSpLocks/>
          </p:cNvCxnSpPr>
          <p:nvPr/>
        </p:nvCxnSpPr>
        <p:spPr>
          <a:xfrm>
            <a:off x="2292254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1" name="직선 연결선 1670">
            <a:extLst>
              <a:ext uri="{FF2B5EF4-FFF2-40B4-BE49-F238E27FC236}">
                <a16:creationId xmlns:a16="http://schemas.microsoft.com/office/drawing/2014/main" id="{FE5FE441-1B63-EC22-6DE9-ADA81A5DF3EC}"/>
              </a:ext>
            </a:extLst>
          </p:cNvPr>
          <p:cNvCxnSpPr>
            <a:cxnSpLocks/>
          </p:cNvCxnSpPr>
          <p:nvPr/>
        </p:nvCxnSpPr>
        <p:spPr>
          <a:xfrm>
            <a:off x="1150826" y="310053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2" name="직선 연결선 1671">
            <a:extLst>
              <a:ext uri="{FF2B5EF4-FFF2-40B4-BE49-F238E27FC236}">
                <a16:creationId xmlns:a16="http://schemas.microsoft.com/office/drawing/2014/main" id="{168319B8-40AF-C62C-99E2-61D0FE2D6816}"/>
              </a:ext>
            </a:extLst>
          </p:cNvPr>
          <p:cNvCxnSpPr>
            <a:cxnSpLocks/>
          </p:cNvCxnSpPr>
          <p:nvPr/>
        </p:nvCxnSpPr>
        <p:spPr>
          <a:xfrm>
            <a:off x="982587" y="2785273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3" name="직선 연결선 1672">
            <a:extLst>
              <a:ext uri="{FF2B5EF4-FFF2-40B4-BE49-F238E27FC236}">
                <a16:creationId xmlns:a16="http://schemas.microsoft.com/office/drawing/2014/main" id="{AD7A53B0-FDB5-EE0F-09A7-E073632CD8C5}"/>
              </a:ext>
            </a:extLst>
          </p:cNvPr>
          <p:cNvCxnSpPr>
            <a:cxnSpLocks/>
          </p:cNvCxnSpPr>
          <p:nvPr/>
        </p:nvCxnSpPr>
        <p:spPr>
          <a:xfrm>
            <a:off x="978018" y="2616626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4" name="TextBox 1673">
            <a:extLst>
              <a:ext uri="{FF2B5EF4-FFF2-40B4-BE49-F238E27FC236}">
                <a16:creationId xmlns:a16="http://schemas.microsoft.com/office/drawing/2014/main" id="{FD7BC67A-80A0-9BBA-619D-34B726EA96CC}"/>
              </a:ext>
            </a:extLst>
          </p:cNvPr>
          <p:cNvSpPr txBox="1"/>
          <p:nvPr/>
        </p:nvSpPr>
        <p:spPr>
          <a:xfrm>
            <a:off x="962773" y="2341787"/>
            <a:ext cx="5425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1675" name="TextBox 1674">
            <a:extLst>
              <a:ext uri="{FF2B5EF4-FFF2-40B4-BE49-F238E27FC236}">
                <a16:creationId xmlns:a16="http://schemas.microsoft.com/office/drawing/2014/main" id="{651763A3-DCA7-AFA1-6B52-A5F0C6E3701E}"/>
              </a:ext>
            </a:extLst>
          </p:cNvPr>
          <p:cNvSpPr txBox="1"/>
          <p:nvPr/>
        </p:nvSpPr>
        <p:spPr>
          <a:xfrm>
            <a:off x="1060320" y="2580285"/>
            <a:ext cx="14492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 번 호 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77" name="직선 연결선 1676">
            <a:extLst>
              <a:ext uri="{FF2B5EF4-FFF2-40B4-BE49-F238E27FC236}">
                <a16:creationId xmlns:a16="http://schemas.microsoft.com/office/drawing/2014/main" id="{82348AED-3F09-4F62-3C5B-84543CB3FD51}"/>
              </a:ext>
            </a:extLst>
          </p:cNvPr>
          <p:cNvCxnSpPr>
            <a:cxnSpLocks/>
          </p:cNvCxnSpPr>
          <p:nvPr/>
        </p:nvCxnSpPr>
        <p:spPr>
          <a:xfrm>
            <a:off x="1309075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8" name="직선 연결선 1677">
            <a:extLst>
              <a:ext uri="{FF2B5EF4-FFF2-40B4-BE49-F238E27FC236}">
                <a16:creationId xmlns:a16="http://schemas.microsoft.com/office/drawing/2014/main" id="{764A7478-42B2-B9DB-946D-9AE65440CF77}"/>
              </a:ext>
            </a:extLst>
          </p:cNvPr>
          <p:cNvCxnSpPr>
            <a:cxnSpLocks/>
          </p:cNvCxnSpPr>
          <p:nvPr/>
        </p:nvCxnSpPr>
        <p:spPr>
          <a:xfrm>
            <a:off x="1633207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9" name="직선 연결선 1678">
            <a:extLst>
              <a:ext uri="{FF2B5EF4-FFF2-40B4-BE49-F238E27FC236}">
                <a16:creationId xmlns:a16="http://schemas.microsoft.com/office/drawing/2014/main" id="{7ED37C8C-06EC-7F09-2200-9D807C414EB7}"/>
              </a:ext>
            </a:extLst>
          </p:cNvPr>
          <p:cNvCxnSpPr>
            <a:cxnSpLocks/>
          </p:cNvCxnSpPr>
          <p:nvPr/>
        </p:nvCxnSpPr>
        <p:spPr>
          <a:xfrm>
            <a:off x="1796033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0" name="직선 연결선 1679">
            <a:extLst>
              <a:ext uri="{FF2B5EF4-FFF2-40B4-BE49-F238E27FC236}">
                <a16:creationId xmlns:a16="http://schemas.microsoft.com/office/drawing/2014/main" id="{EE50C60C-8662-07B6-B176-C7BAA6F2A60F}"/>
              </a:ext>
            </a:extLst>
          </p:cNvPr>
          <p:cNvCxnSpPr>
            <a:cxnSpLocks/>
          </p:cNvCxnSpPr>
          <p:nvPr/>
        </p:nvCxnSpPr>
        <p:spPr>
          <a:xfrm>
            <a:off x="2120165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1" name="직선 연결선 1680">
            <a:extLst>
              <a:ext uri="{FF2B5EF4-FFF2-40B4-BE49-F238E27FC236}">
                <a16:creationId xmlns:a16="http://schemas.microsoft.com/office/drawing/2014/main" id="{726163B2-B8DF-5E5D-6C85-A7027E212375}"/>
              </a:ext>
            </a:extLst>
          </p:cNvPr>
          <p:cNvCxnSpPr>
            <a:cxnSpLocks/>
          </p:cNvCxnSpPr>
          <p:nvPr/>
        </p:nvCxnSpPr>
        <p:spPr>
          <a:xfrm>
            <a:off x="1470381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2" name="직선 연결선 1681">
            <a:extLst>
              <a:ext uri="{FF2B5EF4-FFF2-40B4-BE49-F238E27FC236}">
                <a16:creationId xmlns:a16="http://schemas.microsoft.com/office/drawing/2014/main" id="{8F6E80C7-9BD6-E317-5E2A-0F6996708082}"/>
              </a:ext>
            </a:extLst>
          </p:cNvPr>
          <p:cNvCxnSpPr>
            <a:cxnSpLocks/>
          </p:cNvCxnSpPr>
          <p:nvPr/>
        </p:nvCxnSpPr>
        <p:spPr>
          <a:xfrm>
            <a:off x="1957339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3" name="직선 연결선 1682">
            <a:extLst>
              <a:ext uri="{FF2B5EF4-FFF2-40B4-BE49-F238E27FC236}">
                <a16:creationId xmlns:a16="http://schemas.microsoft.com/office/drawing/2014/main" id="{5A3AFCA4-A86E-DFB5-3D64-CB73E803A40B}"/>
              </a:ext>
            </a:extLst>
          </p:cNvPr>
          <p:cNvCxnSpPr>
            <a:cxnSpLocks/>
          </p:cNvCxnSpPr>
          <p:nvPr/>
        </p:nvCxnSpPr>
        <p:spPr>
          <a:xfrm>
            <a:off x="2281470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4" name="직선 연결선 1683">
            <a:extLst>
              <a:ext uri="{FF2B5EF4-FFF2-40B4-BE49-F238E27FC236}">
                <a16:creationId xmlns:a16="http://schemas.microsoft.com/office/drawing/2014/main" id="{B9A23EF7-7BFB-50EB-E4DD-51E9420F472B}"/>
              </a:ext>
            </a:extLst>
          </p:cNvPr>
          <p:cNvCxnSpPr>
            <a:cxnSpLocks/>
          </p:cNvCxnSpPr>
          <p:nvPr/>
        </p:nvCxnSpPr>
        <p:spPr>
          <a:xfrm>
            <a:off x="1147769" y="2829271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3" name="모서리가 둥근 직사각형 1002">
            <a:extLst>
              <a:ext uri="{FF2B5EF4-FFF2-40B4-BE49-F238E27FC236}">
                <a16:creationId xmlns:a16="http://schemas.microsoft.com/office/drawing/2014/main" id="{0377E3FB-4F60-2EB4-5A26-4F6208AE0943}"/>
              </a:ext>
            </a:extLst>
          </p:cNvPr>
          <p:cNvSpPr/>
          <p:nvPr/>
        </p:nvSpPr>
        <p:spPr>
          <a:xfrm>
            <a:off x="1209675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6" name="모서리가 둥근 직사각형 999">
            <a:extLst>
              <a:ext uri="{FF2B5EF4-FFF2-40B4-BE49-F238E27FC236}">
                <a16:creationId xmlns:a16="http://schemas.microsoft.com/office/drawing/2014/main" id="{0FCF2FEE-871D-1A36-C6C8-4163E2135733}"/>
              </a:ext>
            </a:extLst>
          </p:cNvPr>
          <p:cNvSpPr/>
          <p:nvPr/>
        </p:nvSpPr>
        <p:spPr>
          <a:xfrm>
            <a:off x="1206586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9" name="모서리가 둥근 직사각형 996">
            <a:extLst>
              <a:ext uri="{FF2B5EF4-FFF2-40B4-BE49-F238E27FC236}">
                <a16:creationId xmlns:a16="http://schemas.microsoft.com/office/drawing/2014/main" id="{23355FB0-9AA4-1DC5-341B-D10573647BCD}"/>
              </a:ext>
            </a:extLst>
          </p:cNvPr>
          <p:cNvSpPr/>
          <p:nvPr/>
        </p:nvSpPr>
        <p:spPr>
          <a:xfrm>
            <a:off x="1207294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2" name="모서리가 둥근 직사각형 993">
            <a:extLst>
              <a:ext uri="{FF2B5EF4-FFF2-40B4-BE49-F238E27FC236}">
                <a16:creationId xmlns:a16="http://schemas.microsoft.com/office/drawing/2014/main" id="{0D7E0F5C-C12B-7B40-754D-6F3AF46426E0}"/>
              </a:ext>
            </a:extLst>
          </p:cNvPr>
          <p:cNvSpPr/>
          <p:nvPr/>
        </p:nvSpPr>
        <p:spPr>
          <a:xfrm>
            <a:off x="1208316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990">
            <a:extLst>
              <a:ext uri="{FF2B5EF4-FFF2-40B4-BE49-F238E27FC236}">
                <a16:creationId xmlns:a16="http://schemas.microsoft.com/office/drawing/2014/main" id="{3BE7869E-6F67-6693-09E8-E20C092A17FC}"/>
              </a:ext>
            </a:extLst>
          </p:cNvPr>
          <p:cNvSpPr/>
          <p:nvPr/>
        </p:nvSpPr>
        <p:spPr>
          <a:xfrm>
            <a:off x="1209631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987">
            <a:extLst>
              <a:ext uri="{FF2B5EF4-FFF2-40B4-BE49-F238E27FC236}">
                <a16:creationId xmlns:a16="http://schemas.microsoft.com/office/drawing/2014/main" id="{3897C02A-4EFA-B8B0-D85C-E1532B68BA3D}"/>
              </a:ext>
            </a:extLst>
          </p:cNvPr>
          <p:cNvSpPr/>
          <p:nvPr/>
        </p:nvSpPr>
        <p:spPr>
          <a:xfrm>
            <a:off x="1208316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984">
            <a:extLst>
              <a:ext uri="{FF2B5EF4-FFF2-40B4-BE49-F238E27FC236}">
                <a16:creationId xmlns:a16="http://schemas.microsoft.com/office/drawing/2014/main" id="{2896B807-6C6B-6334-B287-7783B7CB1A92}"/>
              </a:ext>
            </a:extLst>
          </p:cNvPr>
          <p:cNvSpPr/>
          <p:nvPr/>
        </p:nvSpPr>
        <p:spPr>
          <a:xfrm>
            <a:off x="1205271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981">
            <a:extLst>
              <a:ext uri="{FF2B5EF4-FFF2-40B4-BE49-F238E27FC236}">
                <a16:creationId xmlns:a16="http://schemas.microsoft.com/office/drawing/2014/main" id="{1F1FBCF0-02DF-2928-301A-E9EF99BC8A81}"/>
              </a:ext>
            </a:extLst>
          </p:cNvPr>
          <p:cNvSpPr/>
          <p:nvPr/>
        </p:nvSpPr>
        <p:spPr>
          <a:xfrm>
            <a:off x="1209845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978">
            <a:extLst>
              <a:ext uri="{FF2B5EF4-FFF2-40B4-BE49-F238E27FC236}">
                <a16:creationId xmlns:a16="http://schemas.microsoft.com/office/drawing/2014/main" id="{812599DC-1BF4-E654-D6DF-AAA6DAC7C752}"/>
              </a:ext>
            </a:extLst>
          </p:cNvPr>
          <p:cNvSpPr/>
          <p:nvPr/>
        </p:nvSpPr>
        <p:spPr>
          <a:xfrm>
            <a:off x="1206246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975">
            <a:extLst>
              <a:ext uri="{FF2B5EF4-FFF2-40B4-BE49-F238E27FC236}">
                <a16:creationId xmlns:a16="http://schemas.microsoft.com/office/drawing/2014/main" id="{BB01CF6C-0458-2D9B-03F4-6AA356591294}"/>
              </a:ext>
            </a:extLst>
          </p:cNvPr>
          <p:cNvSpPr/>
          <p:nvPr/>
        </p:nvSpPr>
        <p:spPr>
          <a:xfrm>
            <a:off x="1206894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6" name="모서리가 둥근 직사각형 1002">
            <a:extLst>
              <a:ext uri="{FF2B5EF4-FFF2-40B4-BE49-F238E27FC236}">
                <a16:creationId xmlns:a16="http://schemas.microsoft.com/office/drawing/2014/main" id="{13D8DA01-8661-6ABB-DE86-2C81408F192E}"/>
              </a:ext>
            </a:extLst>
          </p:cNvPr>
          <p:cNvSpPr/>
          <p:nvPr/>
        </p:nvSpPr>
        <p:spPr>
          <a:xfrm>
            <a:off x="1374108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7" name="모서리가 둥근 직사각형 999">
            <a:extLst>
              <a:ext uri="{FF2B5EF4-FFF2-40B4-BE49-F238E27FC236}">
                <a16:creationId xmlns:a16="http://schemas.microsoft.com/office/drawing/2014/main" id="{251F8793-021E-4CD3-0EA1-BCB757EC4E8A}"/>
              </a:ext>
            </a:extLst>
          </p:cNvPr>
          <p:cNvSpPr/>
          <p:nvPr/>
        </p:nvSpPr>
        <p:spPr>
          <a:xfrm>
            <a:off x="1371019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8" name="모서리가 둥근 직사각형 996">
            <a:extLst>
              <a:ext uri="{FF2B5EF4-FFF2-40B4-BE49-F238E27FC236}">
                <a16:creationId xmlns:a16="http://schemas.microsoft.com/office/drawing/2014/main" id="{A0985394-5E84-4DAE-1B5F-1278B69BA114}"/>
              </a:ext>
            </a:extLst>
          </p:cNvPr>
          <p:cNvSpPr/>
          <p:nvPr/>
        </p:nvSpPr>
        <p:spPr>
          <a:xfrm>
            <a:off x="1371727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9" name="모서리가 둥근 직사각형 993">
            <a:extLst>
              <a:ext uri="{FF2B5EF4-FFF2-40B4-BE49-F238E27FC236}">
                <a16:creationId xmlns:a16="http://schemas.microsoft.com/office/drawing/2014/main" id="{1575409A-57C8-1E83-5382-36A23132C807}"/>
              </a:ext>
            </a:extLst>
          </p:cNvPr>
          <p:cNvSpPr/>
          <p:nvPr/>
        </p:nvSpPr>
        <p:spPr>
          <a:xfrm>
            <a:off x="1372749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0" name="모서리가 둥근 직사각형 990">
            <a:extLst>
              <a:ext uri="{FF2B5EF4-FFF2-40B4-BE49-F238E27FC236}">
                <a16:creationId xmlns:a16="http://schemas.microsoft.com/office/drawing/2014/main" id="{2677A91E-C07A-AEA5-5A06-BA2184D05F76}"/>
              </a:ext>
            </a:extLst>
          </p:cNvPr>
          <p:cNvSpPr/>
          <p:nvPr/>
        </p:nvSpPr>
        <p:spPr>
          <a:xfrm>
            <a:off x="1374064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1" name="모서리가 둥근 직사각형 987">
            <a:extLst>
              <a:ext uri="{FF2B5EF4-FFF2-40B4-BE49-F238E27FC236}">
                <a16:creationId xmlns:a16="http://schemas.microsoft.com/office/drawing/2014/main" id="{AEA64482-408E-BDCD-C962-A6E9B001D02B}"/>
              </a:ext>
            </a:extLst>
          </p:cNvPr>
          <p:cNvSpPr/>
          <p:nvPr/>
        </p:nvSpPr>
        <p:spPr>
          <a:xfrm>
            <a:off x="1372749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2" name="모서리가 둥근 직사각형 984">
            <a:extLst>
              <a:ext uri="{FF2B5EF4-FFF2-40B4-BE49-F238E27FC236}">
                <a16:creationId xmlns:a16="http://schemas.microsoft.com/office/drawing/2014/main" id="{45B1A631-99F7-B04A-1D70-19AC39D44EEB}"/>
              </a:ext>
            </a:extLst>
          </p:cNvPr>
          <p:cNvSpPr/>
          <p:nvPr/>
        </p:nvSpPr>
        <p:spPr>
          <a:xfrm>
            <a:off x="1369704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3" name="모서리가 둥근 직사각형 981">
            <a:extLst>
              <a:ext uri="{FF2B5EF4-FFF2-40B4-BE49-F238E27FC236}">
                <a16:creationId xmlns:a16="http://schemas.microsoft.com/office/drawing/2014/main" id="{77F6CBB0-C07C-CC5E-922A-330377936DBD}"/>
              </a:ext>
            </a:extLst>
          </p:cNvPr>
          <p:cNvSpPr/>
          <p:nvPr/>
        </p:nvSpPr>
        <p:spPr>
          <a:xfrm>
            <a:off x="1374278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4" name="모서리가 둥근 직사각형 978">
            <a:extLst>
              <a:ext uri="{FF2B5EF4-FFF2-40B4-BE49-F238E27FC236}">
                <a16:creationId xmlns:a16="http://schemas.microsoft.com/office/drawing/2014/main" id="{DBBFC092-0336-489D-5AC7-632BF55E1B01}"/>
              </a:ext>
            </a:extLst>
          </p:cNvPr>
          <p:cNvSpPr/>
          <p:nvPr/>
        </p:nvSpPr>
        <p:spPr>
          <a:xfrm>
            <a:off x="1370679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975">
            <a:extLst>
              <a:ext uri="{FF2B5EF4-FFF2-40B4-BE49-F238E27FC236}">
                <a16:creationId xmlns:a16="http://schemas.microsoft.com/office/drawing/2014/main" id="{DD6B463F-1331-67D6-2CC5-460F5A2B315F}"/>
              </a:ext>
            </a:extLst>
          </p:cNvPr>
          <p:cNvSpPr/>
          <p:nvPr/>
        </p:nvSpPr>
        <p:spPr>
          <a:xfrm>
            <a:off x="1371327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002">
            <a:extLst>
              <a:ext uri="{FF2B5EF4-FFF2-40B4-BE49-F238E27FC236}">
                <a16:creationId xmlns:a16="http://schemas.microsoft.com/office/drawing/2014/main" id="{7B074C74-F0E3-C3C5-5CCB-986CC8A3FC89}"/>
              </a:ext>
            </a:extLst>
          </p:cNvPr>
          <p:cNvSpPr/>
          <p:nvPr/>
        </p:nvSpPr>
        <p:spPr>
          <a:xfrm>
            <a:off x="1533973" y="314293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999">
            <a:extLst>
              <a:ext uri="{FF2B5EF4-FFF2-40B4-BE49-F238E27FC236}">
                <a16:creationId xmlns:a16="http://schemas.microsoft.com/office/drawing/2014/main" id="{A6768668-49B3-EF86-882E-E131B7ABA75E}"/>
              </a:ext>
            </a:extLst>
          </p:cNvPr>
          <p:cNvSpPr/>
          <p:nvPr/>
        </p:nvSpPr>
        <p:spPr>
          <a:xfrm>
            <a:off x="1530884" y="340802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996">
            <a:extLst>
              <a:ext uri="{FF2B5EF4-FFF2-40B4-BE49-F238E27FC236}">
                <a16:creationId xmlns:a16="http://schemas.microsoft.com/office/drawing/2014/main" id="{1D5AD0F5-D0C4-367D-12CA-521393C43F51}"/>
              </a:ext>
            </a:extLst>
          </p:cNvPr>
          <p:cNvSpPr/>
          <p:nvPr/>
        </p:nvSpPr>
        <p:spPr>
          <a:xfrm>
            <a:off x="1531592" y="367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993">
            <a:extLst>
              <a:ext uri="{FF2B5EF4-FFF2-40B4-BE49-F238E27FC236}">
                <a16:creationId xmlns:a16="http://schemas.microsoft.com/office/drawing/2014/main" id="{3A8BF28A-54A6-9576-33EC-86752DA1FB86}"/>
              </a:ext>
            </a:extLst>
          </p:cNvPr>
          <p:cNvSpPr/>
          <p:nvPr/>
        </p:nvSpPr>
        <p:spPr>
          <a:xfrm>
            <a:off x="1532614" y="393806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990">
            <a:extLst>
              <a:ext uri="{FF2B5EF4-FFF2-40B4-BE49-F238E27FC236}">
                <a16:creationId xmlns:a16="http://schemas.microsoft.com/office/drawing/2014/main" id="{B5A4A948-590C-C836-8887-ADB92F2EA0E9}"/>
              </a:ext>
            </a:extLst>
          </p:cNvPr>
          <p:cNvSpPr/>
          <p:nvPr/>
        </p:nvSpPr>
        <p:spPr>
          <a:xfrm>
            <a:off x="1533929" y="420639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987">
            <a:extLst>
              <a:ext uri="{FF2B5EF4-FFF2-40B4-BE49-F238E27FC236}">
                <a16:creationId xmlns:a16="http://schemas.microsoft.com/office/drawing/2014/main" id="{EC9E9244-F98D-AABA-EF0E-E7ECFD3D5DBC}"/>
              </a:ext>
            </a:extLst>
          </p:cNvPr>
          <p:cNvSpPr/>
          <p:nvPr/>
        </p:nvSpPr>
        <p:spPr>
          <a:xfrm>
            <a:off x="1532614" y="44746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984">
            <a:extLst>
              <a:ext uri="{FF2B5EF4-FFF2-40B4-BE49-F238E27FC236}">
                <a16:creationId xmlns:a16="http://schemas.microsoft.com/office/drawing/2014/main" id="{AB7ADAE8-897A-BF6F-0151-F98259ECA956}"/>
              </a:ext>
            </a:extLst>
          </p:cNvPr>
          <p:cNvSpPr/>
          <p:nvPr/>
        </p:nvSpPr>
        <p:spPr>
          <a:xfrm>
            <a:off x="1529569" y="47440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981">
            <a:extLst>
              <a:ext uri="{FF2B5EF4-FFF2-40B4-BE49-F238E27FC236}">
                <a16:creationId xmlns:a16="http://schemas.microsoft.com/office/drawing/2014/main" id="{2DD5A564-0B41-964C-F27C-0639E8451362}"/>
              </a:ext>
            </a:extLst>
          </p:cNvPr>
          <p:cNvSpPr/>
          <p:nvPr/>
        </p:nvSpPr>
        <p:spPr>
          <a:xfrm>
            <a:off x="1534143" y="50199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978">
            <a:extLst>
              <a:ext uri="{FF2B5EF4-FFF2-40B4-BE49-F238E27FC236}">
                <a16:creationId xmlns:a16="http://schemas.microsoft.com/office/drawing/2014/main" id="{DA381137-84DB-CBBB-B1EB-DC1EAD59948D}"/>
              </a:ext>
            </a:extLst>
          </p:cNvPr>
          <p:cNvSpPr/>
          <p:nvPr/>
        </p:nvSpPr>
        <p:spPr>
          <a:xfrm>
            <a:off x="1530544" y="528191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975">
            <a:extLst>
              <a:ext uri="{FF2B5EF4-FFF2-40B4-BE49-F238E27FC236}">
                <a16:creationId xmlns:a16="http://schemas.microsoft.com/office/drawing/2014/main" id="{E8A6D9DE-BD0E-E1AE-8055-637807389B74}"/>
              </a:ext>
            </a:extLst>
          </p:cNvPr>
          <p:cNvSpPr/>
          <p:nvPr/>
        </p:nvSpPr>
        <p:spPr>
          <a:xfrm>
            <a:off x="1531192" y="555534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002">
            <a:extLst>
              <a:ext uri="{FF2B5EF4-FFF2-40B4-BE49-F238E27FC236}">
                <a16:creationId xmlns:a16="http://schemas.microsoft.com/office/drawing/2014/main" id="{B4435D3B-95FE-D8D6-805E-AD5D9652109B}"/>
              </a:ext>
            </a:extLst>
          </p:cNvPr>
          <p:cNvSpPr/>
          <p:nvPr/>
        </p:nvSpPr>
        <p:spPr>
          <a:xfrm>
            <a:off x="1054768" y="31459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999">
            <a:extLst>
              <a:ext uri="{FF2B5EF4-FFF2-40B4-BE49-F238E27FC236}">
                <a16:creationId xmlns:a16="http://schemas.microsoft.com/office/drawing/2014/main" id="{8D694C7C-A83F-A37A-47D9-07235E5C9F93}"/>
              </a:ext>
            </a:extLst>
          </p:cNvPr>
          <p:cNvSpPr/>
          <p:nvPr/>
        </p:nvSpPr>
        <p:spPr>
          <a:xfrm>
            <a:off x="1046916" y="34110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996">
            <a:extLst>
              <a:ext uri="{FF2B5EF4-FFF2-40B4-BE49-F238E27FC236}">
                <a16:creationId xmlns:a16="http://schemas.microsoft.com/office/drawing/2014/main" id="{B940FF7C-38D2-B4FB-8DBD-6B474C3B1084}"/>
              </a:ext>
            </a:extLst>
          </p:cNvPr>
          <p:cNvSpPr/>
          <p:nvPr/>
        </p:nvSpPr>
        <p:spPr>
          <a:xfrm>
            <a:off x="1047624" y="368064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993">
            <a:extLst>
              <a:ext uri="{FF2B5EF4-FFF2-40B4-BE49-F238E27FC236}">
                <a16:creationId xmlns:a16="http://schemas.microsoft.com/office/drawing/2014/main" id="{AE37456D-B4D0-8CD9-E670-778527470FBE}"/>
              </a:ext>
            </a:extLst>
          </p:cNvPr>
          <p:cNvSpPr/>
          <p:nvPr/>
        </p:nvSpPr>
        <p:spPr>
          <a:xfrm>
            <a:off x="1048646" y="39411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990">
            <a:extLst>
              <a:ext uri="{FF2B5EF4-FFF2-40B4-BE49-F238E27FC236}">
                <a16:creationId xmlns:a16="http://schemas.microsoft.com/office/drawing/2014/main" id="{97FF4337-A784-ADE4-AAFA-755B42B8A735}"/>
              </a:ext>
            </a:extLst>
          </p:cNvPr>
          <p:cNvSpPr/>
          <p:nvPr/>
        </p:nvSpPr>
        <p:spPr>
          <a:xfrm>
            <a:off x="1049961" y="420943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987">
            <a:extLst>
              <a:ext uri="{FF2B5EF4-FFF2-40B4-BE49-F238E27FC236}">
                <a16:creationId xmlns:a16="http://schemas.microsoft.com/office/drawing/2014/main" id="{85A0CEE0-E81B-C21B-CC08-24519C70B1D2}"/>
              </a:ext>
            </a:extLst>
          </p:cNvPr>
          <p:cNvSpPr/>
          <p:nvPr/>
        </p:nvSpPr>
        <p:spPr>
          <a:xfrm>
            <a:off x="1048646" y="447766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984">
            <a:extLst>
              <a:ext uri="{FF2B5EF4-FFF2-40B4-BE49-F238E27FC236}">
                <a16:creationId xmlns:a16="http://schemas.microsoft.com/office/drawing/2014/main" id="{CA98266E-14F7-76AD-79CD-5F40E151257C}"/>
              </a:ext>
            </a:extLst>
          </p:cNvPr>
          <p:cNvSpPr/>
          <p:nvPr/>
        </p:nvSpPr>
        <p:spPr>
          <a:xfrm>
            <a:off x="1045601" y="474709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981">
            <a:extLst>
              <a:ext uri="{FF2B5EF4-FFF2-40B4-BE49-F238E27FC236}">
                <a16:creationId xmlns:a16="http://schemas.microsoft.com/office/drawing/2014/main" id="{23619CF9-6303-414A-B752-D66F64A4E110}"/>
              </a:ext>
            </a:extLst>
          </p:cNvPr>
          <p:cNvSpPr/>
          <p:nvPr/>
        </p:nvSpPr>
        <p:spPr>
          <a:xfrm>
            <a:off x="1050175" y="502297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978">
            <a:extLst>
              <a:ext uri="{FF2B5EF4-FFF2-40B4-BE49-F238E27FC236}">
                <a16:creationId xmlns:a16="http://schemas.microsoft.com/office/drawing/2014/main" id="{61ADA471-A65D-5CEB-0930-BDB033AE73BC}"/>
              </a:ext>
            </a:extLst>
          </p:cNvPr>
          <p:cNvSpPr/>
          <p:nvPr/>
        </p:nvSpPr>
        <p:spPr>
          <a:xfrm>
            <a:off x="1046576" y="528495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975">
            <a:extLst>
              <a:ext uri="{FF2B5EF4-FFF2-40B4-BE49-F238E27FC236}">
                <a16:creationId xmlns:a16="http://schemas.microsoft.com/office/drawing/2014/main" id="{99271868-E039-D57B-879A-06B0E91BED07}"/>
              </a:ext>
            </a:extLst>
          </p:cNvPr>
          <p:cNvSpPr/>
          <p:nvPr/>
        </p:nvSpPr>
        <p:spPr>
          <a:xfrm>
            <a:off x="1047224" y="555076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7" name="모서리가 둥근 직사각형 1002">
            <a:extLst>
              <a:ext uri="{FF2B5EF4-FFF2-40B4-BE49-F238E27FC236}">
                <a16:creationId xmlns:a16="http://schemas.microsoft.com/office/drawing/2014/main" id="{8FFB7E88-2F05-BC2A-08CD-0D28E778CBBB}"/>
              </a:ext>
            </a:extLst>
          </p:cNvPr>
          <p:cNvSpPr/>
          <p:nvPr/>
        </p:nvSpPr>
        <p:spPr>
          <a:xfrm>
            <a:off x="2017280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8" name="모서리가 둥근 직사각형 999">
            <a:extLst>
              <a:ext uri="{FF2B5EF4-FFF2-40B4-BE49-F238E27FC236}">
                <a16:creationId xmlns:a16="http://schemas.microsoft.com/office/drawing/2014/main" id="{6DFD8604-CA22-7B76-E168-CAB8578A430E}"/>
              </a:ext>
            </a:extLst>
          </p:cNvPr>
          <p:cNvSpPr/>
          <p:nvPr/>
        </p:nvSpPr>
        <p:spPr>
          <a:xfrm>
            <a:off x="2016572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9" name="모서리가 둥근 직사각형 996">
            <a:extLst>
              <a:ext uri="{FF2B5EF4-FFF2-40B4-BE49-F238E27FC236}">
                <a16:creationId xmlns:a16="http://schemas.microsoft.com/office/drawing/2014/main" id="{1CD962D4-F9E0-B166-4EAA-5A138A5BB3A2}"/>
              </a:ext>
            </a:extLst>
          </p:cNvPr>
          <p:cNvSpPr/>
          <p:nvPr/>
        </p:nvSpPr>
        <p:spPr>
          <a:xfrm>
            <a:off x="2017280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0" name="모서리가 둥근 직사각형 993">
            <a:extLst>
              <a:ext uri="{FF2B5EF4-FFF2-40B4-BE49-F238E27FC236}">
                <a16:creationId xmlns:a16="http://schemas.microsoft.com/office/drawing/2014/main" id="{2B0D6AC4-D3D4-732D-0BA9-1A55669B24DC}"/>
              </a:ext>
            </a:extLst>
          </p:cNvPr>
          <p:cNvSpPr/>
          <p:nvPr/>
        </p:nvSpPr>
        <p:spPr>
          <a:xfrm>
            <a:off x="2018302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1" name="모서리가 둥근 직사각형 990">
            <a:extLst>
              <a:ext uri="{FF2B5EF4-FFF2-40B4-BE49-F238E27FC236}">
                <a16:creationId xmlns:a16="http://schemas.microsoft.com/office/drawing/2014/main" id="{DFFD03CA-A2A1-A799-D6D0-FA24492AE942}"/>
              </a:ext>
            </a:extLst>
          </p:cNvPr>
          <p:cNvSpPr/>
          <p:nvPr/>
        </p:nvSpPr>
        <p:spPr>
          <a:xfrm>
            <a:off x="2019617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2" name="모서리가 둥근 직사각형 987">
            <a:extLst>
              <a:ext uri="{FF2B5EF4-FFF2-40B4-BE49-F238E27FC236}">
                <a16:creationId xmlns:a16="http://schemas.microsoft.com/office/drawing/2014/main" id="{FEA446F5-C852-C26C-B07F-1C3D2D99E430}"/>
              </a:ext>
            </a:extLst>
          </p:cNvPr>
          <p:cNvSpPr/>
          <p:nvPr/>
        </p:nvSpPr>
        <p:spPr>
          <a:xfrm>
            <a:off x="2018302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3" name="모서리가 둥근 직사각형 984">
            <a:extLst>
              <a:ext uri="{FF2B5EF4-FFF2-40B4-BE49-F238E27FC236}">
                <a16:creationId xmlns:a16="http://schemas.microsoft.com/office/drawing/2014/main" id="{1230B215-D04A-B230-4411-9B41B01B3D63}"/>
              </a:ext>
            </a:extLst>
          </p:cNvPr>
          <p:cNvSpPr/>
          <p:nvPr/>
        </p:nvSpPr>
        <p:spPr>
          <a:xfrm>
            <a:off x="2015257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4" name="모서리가 둥근 직사각형 981">
            <a:extLst>
              <a:ext uri="{FF2B5EF4-FFF2-40B4-BE49-F238E27FC236}">
                <a16:creationId xmlns:a16="http://schemas.microsoft.com/office/drawing/2014/main" id="{91E40281-E705-FDEE-7F47-6AD5516767C1}"/>
              </a:ext>
            </a:extLst>
          </p:cNvPr>
          <p:cNvSpPr/>
          <p:nvPr/>
        </p:nvSpPr>
        <p:spPr>
          <a:xfrm>
            <a:off x="2019831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5" name="모서리가 둥근 직사각형 978">
            <a:extLst>
              <a:ext uri="{FF2B5EF4-FFF2-40B4-BE49-F238E27FC236}">
                <a16:creationId xmlns:a16="http://schemas.microsoft.com/office/drawing/2014/main" id="{DB32361C-F15E-FC52-2689-52BB70C1A52B}"/>
              </a:ext>
            </a:extLst>
          </p:cNvPr>
          <p:cNvSpPr/>
          <p:nvPr/>
        </p:nvSpPr>
        <p:spPr>
          <a:xfrm>
            <a:off x="2016232" y="527998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6" name="모서리가 둥근 직사각형 975">
            <a:extLst>
              <a:ext uri="{FF2B5EF4-FFF2-40B4-BE49-F238E27FC236}">
                <a16:creationId xmlns:a16="http://schemas.microsoft.com/office/drawing/2014/main" id="{A473AED6-F487-F98E-897D-4A1357643296}"/>
              </a:ext>
            </a:extLst>
          </p:cNvPr>
          <p:cNvSpPr/>
          <p:nvPr/>
        </p:nvSpPr>
        <p:spPr>
          <a:xfrm>
            <a:off x="2016880" y="55486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8" name="모서리가 둥근 직사각형 1002">
            <a:extLst>
              <a:ext uri="{FF2B5EF4-FFF2-40B4-BE49-F238E27FC236}">
                <a16:creationId xmlns:a16="http://schemas.microsoft.com/office/drawing/2014/main" id="{93DB5D08-69E0-4236-792B-4349963919EE}"/>
              </a:ext>
            </a:extLst>
          </p:cNvPr>
          <p:cNvSpPr/>
          <p:nvPr/>
        </p:nvSpPr>
        <p:spPr>
          <a:xfrm>
            <a:off x="2181713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9" name="모서리가 둥근 직사각형 999">
            <a:extLst>
              <a:ext uri="{FF2B5EF4-FFF2-40B4-BE49-F238E27FC236}">
                <a16:creationId xmlns:a16="http://schemas.microsoft.com/office/drawing/2014/main" id="{00FBA589-DF8E-50C8-4236-29AEF78DBCEE}"/>
              </a:ext>
            </a:extLst>
          </p:cNvPr>
          <p:cNvSpPr/>
          <p:nvPr/>
        </p:nvSpPr>
        <p:spPr>
          <a:xfrm>
            <a:off x="2181005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0" name="모서리가 둥근 직사각형 996">
            <a:extLst>
              <a:ext uri="{FF2B5EF4-FFF2-40B4-BE49-F238E27FC236}">
                <a16:creationId xmlns:a16="http://schemas.microsoft.com/office/drawing/2014/main" id="{67419580-8EC9-1F24-7A7A-3C2F28E57508}"/>
              </a:ext>
            </a:extLst>
          </p:cNvPr>
          <p:cNvSpPr/>
          <p:nvPr/>
        </p:nvSpPr>
        <p:spPr>
          <a:xfrm>
            <a:off x="2181713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1" name="모서리가 둥근 직사각형 993">
            <a:extLst>
              <a:ext uri="{FF2B5EF4-FFF2-40B4-BE49-F238E27FC236}">
                <a16:creationId xmlns:a16="http://schemas.microsoft.com/office/drawing/2014/main" id="{429D1AA3-22E8-259B-28F9-A8EA8941EB77}"/>
              </a:ext>
            </a:extLst>
          </p:cNvPr>
          <p:cNvSpPr/>
          <p:nvPr/>
        </p:nvSpPr>
        <p:spPr>
          <a:xfrm>
            <a:off x="2182735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2" name="모서리가 둥근 직사각형 990">
            <a:extLst>
              <a:ext uri="{FF2B5EF4-FFF2-40B4-BE49-F238E27FC236}">
                <a16:creationId xmlns:a16="http://schemas.microsoft.com/office/drawing/2014/main" id="{F0BBE8A2-C27F-5A60-52F0-324AD3211106}"/>
              </a:ext>
            </a:extLst>
          </p:cNvPr>
          <p:cNvSpPr/>
          <p:nvPr/>
        </p:nvSpPr>
        <p:spPr>
          <a:xfrm>
            <a:off x="2184050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3" name="모서리가 둥근 직사각형 987">
            <a:extLst>
              <a:ext uri="{FF2B5EF4-FFF2-40B4-BE49-F238E27FC236}">
                <a16:creationId xmlns:a16="http://schemas.microsoft.com/office/drawing/2014/main" id="{8286B89E-119D-1D5B-AE11-C5FFC2E644A2}"/>
              </a:ext>
            </a:extLst>
          </p:cNvPr>
          <p:cNvSpPr/>
          <p:nvPr/>
        </p:nvSpPr>
        <p:spPr>
          <a:xfrm>
            <a:off x="2182735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4" name="모서리가 둥근 직사각형 984">
            <a:extLst>
              <a:ext uri="{FF2B5EF4-FFF2-40B4-BE49-F238E27FC236}">
                <a16:creationId xmlns:a16="http://schemas.microsoft.com/office/drawing/2014/main" id="{2EC3115E-BEAA-28E6-79AB-14451CC5C3E5}"/>
              </a:ext>
            </a:extLst>
          </p:cNvPr>
          <p:cNvSpPr/>
          <p:nvPr/>
        </p:nvSpPr>
        <p:spPr>
          <a:xfrm>
            <a:off x="2179690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5" name="모서리가 둥근 직사각형 981">
            <a:extLst>
              <a:ext uri="{FF2B5EF4-FFF2-40B4-BE49-F238E27FC236}">
                <a16:creationId xmlns:a16="http://schemas.microsoft.com/office/drawing/2014/main" id="{713D92DC-6631-960D-14B9-0C6F0A514B66}"/>
              </a:ext>
            </a:extLst>
          </p:cNvPr>
          <p:cNvSpPr/>
          <p:nvPr/>
        </p:nvSpPr>
        <p:spPr>
          <a:xfrm>
            <a:off x="2184264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6" name="모서리가 둥근 직사각형 978">
            <a:extLst>
              <a:ext uri="{FF2B5EF4-FFF2-40B4-BE49-F238E27FC236}">
                <a16:creationId xmlns:a16="http://schemas.microsoft.com/office/drawing/2014/main" id="{23B3A210-BD5E-1C92-7BCE-7536DEF52658}"/>
              </a:ext>
            </a:extLst>
          </p:cNvPr>
          <p:cNvSpPr/>
          <p:nvPr/>
        </p:nvSpPr>
        <p:spPr>
          <a:xfrm>
            <a:off x="2180665" y="528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7" name="모서리가 둥근 직사각형 975">
            <a:extLst>
              <a:ext uri="{FF2B5EF4-FFF2-40B4-BE49-F238E27FC236}">
                <a16:creationId xmlns:a16="http://schemas.microsoft.com/office/drawing/2014/main" id="{7E062362-D244-3E13-C001-66AF85523E57}"/>
              </a:ext>
            </a:extLst>
          </p:cNvPr>
          <p:cNvSpPr/>
          <p:nvPr/>
        </p:nvSpPr>
        <p:spPr>
          <a:xfrm>
            <a:off x="2181313" y="555627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9" name="모서리가 둥근 직사각형 1002">
            <a:extLst>
              <a:ext uri="{FF2B5EF4-FFF2-40B4-BE49-F238E27FC236}">
                <a16:creationId xmlns:a16="http://schemas.microsoft.com/office/drawing/2014/main" id="{BDE7DBA8-ED87-C437-4880-2016DEAB9AB5}"/>
              </a:ext>
            </a:extLst>
          </p:cNvPr>
          <p:cNvSpPr/>
          <p:nvPr/>
        </p:nvSpPr>
        <p:spPr>
          <a:xfrm>
            <a:off x="2341579" y="31334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0" name="모서리가 둥근 직사각형 999">
            <a:extLst>
              <a:ext uri="{FF2B5EF4-FFF2-40B4-BE49-F238E27FC236}">
                <a16:creationId xmlns:a16="http://schemas.microsoft.com/office/drawing/2014/main" id="{B755FD9A-CB89-AC56-5692-C75502820CC9}"/>
              </a:ext>
            </a:extLst>
          </p:cNvPr>
          <p:cNvSpPr/>
          <p:nvPr/>
        </p:nvSpPr>
        <p:spPr>
          <a:xfrm>
            <a:off x="2340871" y="3400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1" name="모서리가 둥근 직사각형 996">
            <a:extLst>
              <a:ext uri="{FF2B5EF4-FFF2-40B4-BE49-F238E27FC236}">
                <a16:creationId xmlns:a16="http://schemas.microsoft.com/office/drawing/2014/main" id="{B5BB84A5-5281-24F7-1799-148F40610EEE}"/>
              </a:ext>
            </a:extLst>
          </p:cNvPr>
          <p:cNvSpPr/>
          <p:nvPr/>
        </p:nvSpPr>
        <p:spPr>
          <a:xfrm>
            <a:off x="2341579" y="36704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2" name="모서리가 둥근 직사각형 993">
            <a:extLst>
              <a:ext uri="{FF2B5EF4-FFF2-40B4-BE49-F238E27FC236}">
                <a16:creationId xmlns:a16="http://schemas.microsoft.com/office/drawing/2014/main" id="{07756A9F-F688-A674-224B-2DDD11B8A4B0}"/>
              </a:ext>
            </a:extLst>
          </p:cNvPr>
          <p:cNvSpPr/>
          <p:nvPr/>
        </p:nvSpPr>
        <p:spPr>
          <a:xfrm>
            <a:off x="2342601" y="39428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3" name="모서리가 둥근 직사각형 990">
            <a:extLst>
              <a:ext uri="{FF2B5EF4-FFF2-40B4-BE49-F238E27FC236}">
                <a16:creationId xmlns:a16="http://schemas.microsoft.com/office/drawing/2014/main" id="{71F71C5C-9013-9FB7-EC20-0ABD9799D55C}"/>
              </a:ext>
            </a:extLst>
          </p:cNvPr>
          <p:cNvSpPr/>
          <p:nvPr/>
        </p:nvSpPr>
        <p:spPr>
          <a:xfrm>
            <a:off x="2343916" y="42111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4" name="모서리가 둥근 직사각형 987">
            <a:extLst>
              <a:ext uri="{FF2B5EF4-FFF2-40B4-BE49-F238E27FC236}">
                <a16:creationId xmlns:a16="http://schemas.microsoft.com/office/drawing/2014/main" id="{DBAE1DF0-16A7-910C-BF3F-892B893002A2}"/>
              </a:ext>
            </a:extLst>
          </p:cNvPr>
          <p:cNvSpPr/>
          <p:nvPr/>
        </p:nvSpPr>
        <p:spPr>
          <a:xfrm>
            <a:off x="2342601" y="44793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5" name="모서리가 둥근 직사각형 984">
            <a:extLst>
              <a:ext uri="{FF2B5EF4-FFF2-40B4-BE49-F238E27FC236}">
                <a16:creationId xmlns:a16="http://schemas.microsoft.com/office/drawing/2014/main" id="{896F89C6-D043-786D-753D-4CBD8785F144}"/>
              </a:ext>
            </a:extLst>
          </p:cNvPr>
          <p:cNvSpPr/>
          <p:nvPr/>
        </p:nvSpPr>
        <p:spPr>
          <a:xfrm>
            <a:off x="2339556" y="47488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6" name="모서리가 둥근 직사각형 981">
            <a:extLst>
              <a:ext uri="{FF2B5EF4-FFF2-40B4-BE49-F238E27FC236}">
                <a16:creationId xmlns:a16="http://schemas.microsoft.com/office/drawing/2014/main" id="{67EB9B0E-8991-79A9-4277-31282075E487}"/>
              </a:ext>
            </a:extLst>
          </p:cNvPr>
          <p:cNvSpPr/>
          <p:nvPr/>
        </p:nvSpPr>
        <p:spPr>
          <a:xfrm>
            <a:off x="2344130" y="50246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7" name="모서리가 둥근 직사각형 978">
            <a:extLst>
              <a:ext uri="{FF2B5EF4-FFF2-40B4-BE49-F238E27FC236}">
                <a16:creationId xmlns:a16="http://schemas.microsoft.com/office/drawing/2014/main" id="{DB867EB4-1290-6375-0304-D5DF28F7F977}"/>
              </a:ext>
            </a:extLst>
          </p:cNvPr>
          <p:cNvSpPr/>
          <p:nvPr/>
        </p:nvSpPr>
        <p:spPr>
          <a:xfrm>
            <a:off x="2340531" y="529064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8" name="모서리가 둥근 직사각형 975">
            <a:extLst>
              <a:ext uri="{FF2B5EF4-FFF2-40B4-BE49-F238E27FC236}">
                <a16:creationId xmlns:a16="http://schemas.microsoft.com/office/drawing/2014/main" id="{C0A8B4D9-805E-EE3E-63C3-E7D6D828F929}"/>
              </a:ext>
            </a:extLst>
          </p:cNvPr>
          <p:cNvSpPr/>
          <p:nvPr/>
        </p:nvSpPr>
        <p:spPr>
          <a:xfrm>
            <a:off x="2341179" y="555169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0" name="모서리가 둥근 직사각형 1002">
            <a:extLst>
              <a:ext uri="{FF2B5EF4-FFF2-40B4-BE49-F238E27FC236}">
                <a16:creationId xmlns:a16="http://schemas.microsoft.com/office/drawing/2014/main" id="{0DF4A5CF-9D26-4E73-92E9-C75A8BBE7F17}"/>
              </a:ext>
            </a:extLst>
          </p:cNvPr>
          <p:cNvSpPr/>
          <p:nvPr/>
        </p:nvSpPr>
        <p:spPr>
          <a:xfrm>
            <a:off x="1852847" y="31364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1" name="모서리가 둥근 직사각형 999">
            <a:extLst>
              <a:ext uri="{FF2B5EF4-FFF2-40B4-BE49-F238E27FC236}">
                <a16:creationId xmlns:a16="http://schemas.microsoft.com/office/drawing/2014/main" id="{3FB02C61-CA96-46A2-B6E4-FCDAD5E8FD79}"/>
              </a:ext>
            </a:extLst>
          </p:cNvPr>
          <p:cNvSpPr/>
          <p:nvPr/>
        </p:nvSpPr>
        <p:spPr>
          <a:xfrm>
            <a:off x="1852139" y="340391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2" name="모서리가 둥근 직사각형 996">
            <a:extLst>
              <a:ext uri="{FF2B5EF4-FFF2-40B4-BE49-F238E27FC236}">
                <a16:creationId xmlns:a16="http://schemas.microsoft.com/office/drawing/2014/main" id="{5614A0C9-2572-0B47-916C-5D72CE7DBA13}"/>
              </a:ext>
            </a:extLst>
          </p:cNvPr>
          <p:cNvSpPr/>
          <p:nvPr/>
        </p:nvSpPr>
        <p:spPr>
          <a:xfrm>
            <a:off x="1852847" y="367350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3" name="모서리가 둥근 직사각형 993">
            <a:extLst>
              <a:ext uri="{FF2B5EF4-FFF2-40B4-BE49-F238E27FC236}">
                <a16:creationId xmlns:a16="http://schemas.microsoft.com/office/drawing/2014/main" id="{6F8BD117-ADF1-7AD1-C8CC-EB8F873D4FFB}"/>
              </a:ext>
            </a:extLst>
          </p:cNvPr>
          <p:cNvSpPr/>
          <p:nvPr/>
        </p:nvSpPr>
        <p:spPr>
          <a:xfrm>
            <a:off x="1853869" y="394586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4" name="모서리가 둥근 직사각형 990">
            <a:extLst>
              <a:ext uri="{FF2B5EF4-FFF2-40B4-BE49-F238E27FC236}">
                <a16:creationId xmlns:a16="http://schemas.microsoft.com/office/drawing/2014/main" id="{938D2DDF-05B3-750E-42C1-FA3BCDAD5B35}"/>
              </a:ext>
            </a:extLst>
          </p:cNvPr>
          <p:cNvSpPr/>
          <p:nvPr/>
        </p:nvSpPr>
        <p:spPr>
          <a:xfrm>
            <a:off x="1855184" y="42142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5" name="모서리가 둥근 직사각형 987">
            <a:extLst>
              <a:ext uri="{FF2B5EF4-FFF2-40B4-BE49-F238E27FC236}">
                <a16:creationId xmlns:a16="http://schemas.microsoft.com/office/drawing/2014/main" id="{05E6A8E2-B7C0-C31A-88B8-A916DD514F3D}"/>
              </a:ext>
            </a:extLst>
          </p:cNvPr>
          <p:cNvSpPr/>
          <p:nvPr/>
        </p:nvSpPr>
        <p:spPr>
          <a:xfrm>
            <a:off x="1853869" y="448242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6" name="모서리가 둥근 직사각형 984">
            <a:extLst>
              <a:ext uri="{FF2B5EF4-FFF2-40B4-BE49-F238E27FC236}">
                <a16:creationId xmlns:a16="http://schemas.microsoft.com/office/drawing/2014/main" id="{26B6503D-B83F-46D4-A90A-E9DA627AE07B}"/>
              </a:ext>
            </a:extLst>
          </p:cNvPr>
          <p:cNvSpPr/>
          <p:nvPr/>
        </p:nvSpPr>
        <p:spPr>
          <a:xfrm>
            <a:off x="1850824" y="47518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7" name="모서리가 둥근 직사각형 981">
            <a:extLst>
              <a:ext uri="{FF2B5EF4-FFF2-40B4-BE49-F238E27FC236}">
                <a16:creationId xmlns:a16="http://schemas.microsoft.com/office/drawing/2014/main" id="{405EA09E-B8C8-AFB6-F688-E8A957F45E65}"/>
              </a:ext>
            </a:extLst>
          </p:cNvPr>
          <p:cNvSpPr/>
          <p:nvPr/>
        </p:nvSpPr>
        <p:spPr>
          <a:xfrm>
            <a:off x="1855398" y="50277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8" name="모서리가 둥근 직사각형 978">
            <a:extLst>
              <a:ext uri="{FF2B5EF4-FFF2-40B4-BE49-F238E27FC236}">
                <a16:creationId xmlns:a16="http://schemas.microsoft.com/office/drawing/2014/main" id="{98DFFDDA-60AB-B52A-D92C-A8D9453C13AF}"/>
              </a:ext>
            </a:extLst>
          </p:cNvPr>
          <p:cNvSpPr/>
          <p:nvPr/>
        </p:nvSpPr>
        <p:spPr>
          <a:xfrm>
            <a:off x="1851799" y="52860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9" name="모서리가 둥근 직사각형 975">
            <a:extLst>
              <a:ext uri="{FF2B5EF4-FFF2-40B4-BE49-F238E27FC236}">
                <a16:creationId xmlns:a16="http://schemas.microsoft.com/office/drawing/2014/main" id="{3E511F5F-E27E-37C2-B294-3294E6ACF03A}"/>
              </a:ext>
            </a:extLst>
          </p:cNvPr>
          <p:cNvSpPr/>
          <p:nvPr/>
        </p:nvSpPr>
        <p:spPr>
          <a:xfrm>
            <a:off x="1852447" y="555473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5" name="TextBox 2014">
            <a:extLst>
              <a:ext uri="{FF2B5EF4-FFF2-40B4-BE49-F238E27FC236}">
                <a16:creationId xmlns:a16="http://schemas.microsoft.com/office/drawing/2014/main" id="{C0B7504F-2372-2B94-6BF4-D3DB83D1CDE2}"/>
              </a:ext>
            </a:extLst>
          </p:cNvPr>
          <p:cNvSpPr txBox="1"/>
          <p:nvPr/>
        </p:nvSpPr>
        <p:spPr>
          <a:xfrm>
            <a:off x="1591405" y="276028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2016" name="TextBox 2015">
            <a:extLst>
              <a:ext uri="{FF2B5EF4-FFF2-40B4-BE49-F238E27FC236}">
                <a16:creationId xmlns:a16="http://schemas.microsoft.com/office/drawing/2014/main" id="{B27C28C9-176E-CD17-B9D3-EB1CCDB98750}"/>
              </a:ext>
            </a:extLst>
          </p:cNvPr>
          <p:cNvSpPr txBox="1"/>
          <p:nvPr/>
        </p:nvSpPr>
        <p:spPr>
          <a:xfrm>
            <a:off x="1598713" y="422614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/>
          </a:p>
        </p:txBody>
      </p:sp>
      <p:sp>
        <p:nvSpPr>
          <p:cNvPr id="718" name="모서리가 둥근 직사각형 1001">
            <a:extLst>
              <a:ext uri="{FF2B5EF4-FFF2-40B4-BE49-F238E27FC236}">
                <a16:creationId xmlns:a16="http://schemas.microsoft.com/office/drawing/2014/main" id="{EBDBCF92-7C0D-A130-E564-89656B2088B7}"/>
              </a:ext>
            </a:extLst>
          </p:cNvPr>
          <p:cNvSpPr/>
          <p:nvPr/>
        </p:nvSpPr>
        <p:spPr>
          <a:xfrm>
            <a:off x="7897103" y="406637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19" name="모서리가 둥근 직사각형 1002">
            <a:extLst>
              <a:ext uri="{FF2B5EF4-FFF2-40B4-BE49-F238E27FC236}">
                <a16:creationId xmlns:a16="http://schemas.microsoft.com/office/drawing/2014/main" id="{5113B3A9-59FE-74DA-1557-6AC6182EA5E2}"/>
              </a:ext>
            </a:extLst>
          </p:cNvPr>
          <p:cNvSpPr/>
          <p:nvPr/>
        </p:nvSpPr>
        <p:spPr>
          <a:xfrm>
            <a:off x="8059879" y="406505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0" name="모서리가 둥근 직사각형 997">
            <a:extLst>
              <a:ext uri="{FF2B5EF4-FFF2-40B4-BE49-F238E27FC236}">
                <a16:creationId xmlns:a16="http://schemas.microsoft.com/office/drawing/2014/main" id="{CF4FDBF7-36C9-4B14-A2EB-D169BB230DC3}"/>
              </a:ext>
            </a:extLst>
          </p:cNvPr>
          <p:cNvSpPr/>
          <p:nvPr/>
        </p:nvSpPr>
        <p:spPr>
          <a:xfrm>
            <a:off x="7733602" y="4337987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1" name="모서리가 둥근 직사각형 998">
            <a:extLst>
              <a:ext uri="{FF2B5EF4-FFF2-40B4-BE49-F238E27FC236}">
                <a16:creationId xmlns:a16="http://schemas.microsoft.com/office/drawing/2014/main" id="{BE25A764-191A-180E-234D-C46C23DD8738}"/>
              </a:ext>
            </a:extLst>
          </p:cNvPr>
          <p:cNvSpPr/>
          <p:nvPr/>
        </p:nvSpPr>
        <p:spPr>
          <a:xfrm>
            <a:off x="7896382" y="433700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2" name="모서리가 둥근 직사각형 999">
            <a:extLst>
              <a:ext uri="{FF2B5EF4-FFF2-40B4-BE49-F238E27FC236}">
                <a16:creationId xmlns:a16="http://schemas.microsoft.com/office/drawing/2014/main" id="{409DB1CF-9654-D3C9-F4F6-472E8F055D6E}"/>
              </a:ext>
            </a:extLst>
          </p:cNvPr>
          <p:cNvSpPr/>
          <p:nvPr/>
        </p:nvSpPr>
        <p:spPr>
          <a:xfrm>
            <a:off x="8059158" y="433567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3" name="모서리가 둥근 직사각형 994">
            <a:extLst>
              <a:ext uri="{FF2B5EF4-FFF2-40B4-BE49-F238E27FC236}">
                <a16:creationId xmlns:a16="http://schemas.microsoft.com/office/drawing/2014/main" id="{6F38D1D9-3E6F-D1E2-8E08-D9796A229516}"/>
              </a:ext>
            </a:extLst>
          </p:cNvPr>
          <p:cNvSpPr/>
          <p:nvPr/>
        </p:nvSpPr>
        <p:spPr>
          <a:xfrm>
            <a:off x="7734323" y="461075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4" name="모서리가 둥근 직사각형 995">
            <a:extLst>
              <a:ext uri="{FF2B5EF4-FFF2-40B4-BE49-F238E27FC236}">
                <a16:creationId xmlns:a16="http://schemas.microsoft.com/office/drawing/2014/main" id="{BCE4D962-4795-B426-171E-355F9460D733}"/>
              </a:ext>
            </a:extLst>
          </p:cNvPr>
          <p:cNvSpPr/>
          <p:nvPr/>
        </p:nvSpPr>
        <p:spPr>
          <a:xfrm>
            <a:off x="7897103" y="460977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5" name="모서리가 둥근 직사각형 996">
            <a:extLst>
              <a:ext uri="{FF2B5EF4-FFF2-40B4-BE49-F238E27FC236}">
                <a16:creationId xmlns:a16="http://schemas.microsoft.com/office/drawing/2014/main" id="{FB813F93-6A6F-8EA1-D130-3BAB6425F59F}"/>
              </a:ext>
            </a:extLst>
          </p:cNvPr>
          <p:cNvSpPr/>
          <p:nvPr/>
        </p:nvSpPr>
        <p:spPr>
          <a:xfrm>
            <a:off x="8059879" y="460845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모서리가 둥근 직사각형 991">
            <a:extLst>
              <a:ext uri="{FF2B5EF4-FFF2-40B4-BE49-F238E27FC236}">
                <a16:creationId xmlns:a16="http://schemas.microsoft.com/office/drawing/2014/main" id="{1F4DCC77-B2F5-1F9D-5236-8177163A5F45}"/>
              </a:ext>
            </a:extLst>
          </p:cNvPr>
          <p:cNvSpPr/>
          <p:nvPr/>
        </p:nvSpPr>
        <p:spPr>
          <a:xfrm>
            <a:off x="7735364" y="488633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모서리가 둥근 직사각형 992">
            <a:extLst>
              <a:ext uri="{FF2B5EF4-FFF2-40B4-BE49-F238E27FC236}">
                <a16:creationId xmlns:a16="http://schemas.microsoft.com/office/drawing/2014/main" id="{93679069-7A8F-5C23-F17C-7E7046744A63}"/>
              </a:ext>
            </a:extLst>
          </p:cNvPr>
          <p:cNvSpPr/>
          <p:nvPr/>
        </p:nvSpPr>
        <p:spPr>
          <a:xfrm>
            <a:off x="7898144" y="488534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모서리가 둥근 직사각형 993">
            <a:extLst>
              <a:ext uri="{FF2B5EF4-FFF2-40B4-BE49-F238E27FC236}">
                <a16:creationId xmlns:a16="http://schemas.microsoft.com/office/drawing/2014/main" id="{814DC9B9-04F8-0DB1-A3FB-A8869FC01E32}"/>
              </a:ext>
            </a:extLst>
          </p:cNvPr>
          <p:cNvSpPr/>
          <p:nvPr/>
        </p:nvSpPr>
        <p:spPr>
          <a:xfrm>
            <a:off x="8060920" y="488402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모서리가 둥근 직사각형 988">
            <a:extLst>
              <a:ext uri="{FF2B5EF4-FFF2-40B4-BE49-F238E27FC236}">
                <a16:creationId xmlns:a16="http://schemas.microsoft.com/office/drawing/2014/main" id="{B4B04220-F5DE-BFD0-6C9A-F1BF1E2C1FA4}"/>
              </a:ext>
            </a:extLst>
          </p:cNvPr>
          <p:cNvSpPr/>
          <p:nvPr/>
        </p:nvSpPr>
        <p:spPr>
          <a:xfrm>
            <a:off x="7736703" y="515553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0" name="모서리가 둥근 직사각형 989">
            <a:extLst>
              <a:ext uri="{FF2B5EF4-FFF2-40B4-BE49-F238E27FC236}">
                <a16:creationId xmlns:a16="http://schemas.microsoft.com/office/drawing/2014/main" id="{8CC4F629-6E8C-2E3B-230A-D0AD2BBCEAC1}"/>
              </a:ext>
            </a:extLst>
          </p:cNvPr>
          <p:cNvSpPr/>
          <p:nvPr/>
        </p:nvSpPr>
        <p:spPr>
          <a:xfrm>
            <a:off x="7899482" y="515454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모서리가 둥근 직사각형 990">
            <a:extLst>
              <a:ext uri="{FF2B5EF4-FFF2-40B4-BE49-F238E27FC236}">
                <a16:creationId xmlns:a16="http://schemas.microsoft.com/office/drawing/2014/main" id="{FFA2D749-DB19-589C-6FDD-533906369CC0}"/>
              </a:ext>
            </a:extLst>
          </p:cNvPr>
          <p:cNvSpPr/>
          <p:nvPr/>
        </p:nvSpPr>
        <p:spPr>
          <a:xfrm>
            <a:off x="8062259" y="515552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2" name="모서리가 둥근 직사각형 985">
            <a:extLst>
              <a:ext uri="{FF2B5EF4-FFF2-40B4-BE49-F238E27FC236}">
                <a16:creationId xmlns:a16="http://schemas.microsoft.com/office/drawing/2014/main" id="{6F106D0D-F1D9-C805-6FCD-607307C6D2D3}"/>
              </a:ext>
            </a:extLst>
          </p:cNvPr>
          <p:cNvSpPr/>
          <p:nvPr/>
        </p:nvSpPr>
        <p:spPr>
          <a:xfrm>
            <a:off x="7735364" y="542923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3" name="모서리가 둥근 직사각형 986">
            <a:extLst>
              <a:ext uri="{FF2B5EF4-FFF2-40B4-BE49-F238E27FC236}">
                <a16:creationId xmlns:a16="http://schemas.microsoft.com/office/drawing/2014/main" id="{A56B45D2-38AF-18C6-E8BB-813BB0FF609B}"/>
              </a:ext>
            </a:extLst>
          </p:cNvPr>
          <p:cNvSpPr/>
          <p:nvPr/>
        </p:nvSpPr>
        <p:spPr>
          <a:xfrm>
            <a:off x="7898144" y="542824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모서리가 둥근 직사각형 987">
            <a:extLst>
              <a:ext uri="{FF2B5EF4-FFF2-40B4-BE49-F238E27FC236}">
                <a16:creationId xmlns:a16="http://schemas.microsoft.com/office/drawing/2014/main" id="{CB57999B-0B55-3DEB-7114-2E7C8373B6E5}"/>
              </a:ext>
            </a:extLst>
          </p:cNvPr>
          <p:cNvSpPr/>
          <p:nvPr/>
        </p:nvSpPr>
        <p:spPr>
          <a:xfrm>
            <a:off x="8060920" y="5426926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5" name="모서리가 둥근 직사각형 982">
            <a:extLst>
              <a:ext uri="{FF2B5EF4-FFF2-40B4-BE49-F238E27FC236}">
                <a16:creationId xmlns:a16="http://schemas.microsoft.com/office/drawing/2014/main" id="{A392102E-DCF1-9F8E-1B95-899CDC6A4BC3}"/>
              </a:ext>
            </a:extLst>
          </p:cNvPr>
          <p:cNvSpPr/>
          <p:nvPr/>
        </p:nvSpPr>
        <p:spPr>
          <a:xfrm>
            <a:off x="7732264" y="570184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6" name="모서리가 둥근 직사각형 983">
            <a:extLst>
              <a:ext uri="{FF2B5EF4-FFF2-40B4-BE49-F238E27FC236}">
                <a16:creationId xmlns:a16="http://schemas.microsoft.com/office/drawing/2014/main" id="{6A6F174E-1EA5-89A2-A971-F87287CDB612}"/>
              </a:ext>
            </a:extLst>
          </p:cNvPr>
          <p:cNvSpPr/>
          <p:nvPr/>
        </p:nvSpPr>
        <p:spPr>
          <a:xfrm>
            <a:off x="7895043" y="5700854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7" name="모서리가 둥근 직사각형 984">
            <a:extLst>
              <a:ext uri="{FF2B5EF4-FFF2-40B4-BE49-F238E27FC236}">
                <a16:creationId xmlns:a16="http://schemas.microsoft.com/office/drawing/2014/main" id="{173B0D55-573F-F744-2B4A-9628FD842076}"/>
              </a:ext>
            </a:extLst>
          </p:cNvPr>
          <p:cNvSpPr/>
          <p:nvPr/>
        </p:nvSpPr>
        <p:spPr>
          <a:xfrm>
            <a:off x="8057819" y="5699532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8" name="모서리가 둥근 직사각형 979">
            <a:extLst>
              <a:ext uri="{FF2B5EF4-FFF2-40B4-BE49-F238E27FC236}">
                <a16:creationId xmlns:a16="http://schemas.microsoft.com/office/drawing/2014/main" id="{C1F4CD5A-0453-F160-C2BD-A005AF53C220}"/>
              </a:ext>
            </a:extLst>
          </p:cNvPr>
          <p:cNvSpPr/>
          <p:nvPr/>
        </p:nvSpPr>
        <p:spPr>
          <a:xfrm>
            <a:off x="7733602" y="597790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9" name="모서리가 둥근 직사각형 980">
            <a:extLst>
              <a:ext uri="{FF2B5EF4-FFF2-40B4-BE49-F238E27FC236}">
                <a16:creationId xmlns:a16="http://schemas.microsoft.com/office/drawing/2014/main" id="{E458DDCB-43B4-0362-8D87-7B14BAD7333B}"/>
              </a:ext>
            </a:extLst>
          </p:cNvPr>
          <p:cNvSpPr/>
          <p:nvPr/>
        </p:nvSpPr>
        <p:spPr>
          <a:xfrm>
            <a:off x="7896382" y="597691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0" name="모서리가 둥근 직사각형 981">
            <a:extLst>
              <a:ext uri="{FF2B5EF4-FFF2-40B4-BE49-F238E27FC236}">
                <a16:creationId xmlns:a16="http://schemas.microsoft.com/office/drawing/2014/main" id="{03A6172D-B1AE-5D86-409D-33FFAB0B444D}"/>
              </a:ext>
            </a:extLst>
          </p:cNvPr>
          <p:cNvSpPr/>
          <p:nvPr/>
        </p:nvSpPr>
        <p:spPr>
          <a:xfrm>
            <a:off x="8062477" y="597867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1" name="모서리가 둥근 직사각형 976">
            <a:extLst>
              <a:ext uri="{FF2B5EF4-FFF2-40B4-BE49-F238E27FC236}">
                <a16:creationId xmlns:a16="http://schemas.microsoft.com/office/drawing/2014/main" id="{7F977CBE-488F-4C05-E202-0F07C523C6C7}"/>
              </a:ext>
            </a:extLst>
          </p:cNvPr>
          <p:cNvSpPr/>
          <p:nvPr/>
        </p:nvSpPr>
        <p:spPr>
          <a:xfrm>
            <a:off x="7733257" y="625007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2" name="모서리가 둥근 직사각형 977">
            <a:extLst>
              <a:ext uri="{FF2B5EF4-FFF2-40B4-BE49-F238E27FC236}">
                <a16:creationId xmlns:a16="http://schemas.microsoft.com/office/drawing/2014/main" id="{3903F378-5A4E-8842-ADF9-CBE961CDE714}"/>
              </a:ext>
            </a:extLst>
          </p:cNvPr>
          <p:cNvSpPr/>
          <p:nvPr/>
        </p:nvSpPr>
        <p:spPr>
          <a:xfrm>
            <a:off x="7896036" y="6249085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3" name="모서리가 둥근 직사각형 978">
            <a:extLst>
              <a:ext uri="{FF2B5EF4-FFF2-40B4-BE49-F238E27FC236}">
                <a16:creationId xmlns:a16="http://schemas.microsoft.com/office/drawing/2014/main" id="{B8328E4E-9550-02C6-A3A8-CF211C703130}"/>
              </a:ext>
            </a:extLst>
          </p:cNvPr>
          <p:cNvSpPr/>
          <p:nvPr/>
        </p:nvSpPr>
        <p:spPr>
          <a:xfrm>
            <a:off x="8058813" y="6247763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4" name="모서리가 둥근 직사각형 973">
            <a:extLst>
              <a:ext uri="{FF2B5EF4-FFF2-40B4-BE49-F238E27FC236}">
                <a16:creationId xmlns:a16="http://schemas.microsoft.com/office/drawing/2014/main" id="{25618E9E-6468-8A28-DC62-5A0717DCC1B9}"/>
              </a:ext>
            </a:extLst>
          </p:cNvPr>
          <p:cNvSpPr/>
          <p:nvPr/>
        </p:nvSpPr>
        <p:spPr>
          <a:xfrm>
            <a:off x="7733916" y="6521908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5" name="모서리가 둥근 직사각형 974">
            <a:extLst>
              <a:ext uri="{FF2B5EF4-FFF2-40B4-BE49-F238E27FC236}">
                <a16:creationId xmlns:a16="http://schemas.microsoft.com/office/drawing/2014/main" id="{6C87B233-3FC8-BCB2-1C72-9228C75FEC6B}"/>
              </a:ext>
            </a:extLst>
          </p:cNvPr>
          <p:cNvSpPr/>
          <p:nvPr/>
        </p:nvSpPr>
        <p:spPr>
          <a:xfrm>
            <a:off x="7896695" y="6520921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6" name="모서리가 둥근 직사각형 975">
            <a:extLst>
              <a:ext uri="{FF2B5EF4-FFF2-40B4-BE49-F238E27FC236}">
                <a16:creationId xmlns:a16="http://schemas.microsoft.com/office/drawing/2014/main" id="{6E94409F-C1A1-1F6C-FD7E-72F66EE774C5}"/>
              </a:ext>
            </a:extLst>
          </p:cNvPr>
          <p:cNvSpPr/>
          <p:nvPr/>
        </p:nvSpPr>
        <p:spPr>
          <a:xfrm>
            <a:off x="8059472" y="6519600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7" name="모서리가 둥근 직사각형 913">
            <a:extLst>
              <a:ext uri="{FF2B5EF4-FFF2-40B4-BE49-F238E27FC236}">
                <a16:creationId xmlns:a16="http://schemas.microsoft.com/office/drawing/2014/main" id="{3A7EE10C-7794-AA39-76C7-A5F69975BCE4}"/>
              </a:ext>
            </a:extLst>
          </p:cNvPr>
          <p:cNvSpPr/>
          <p:nvPr/>
        </p:nvSpPr>
        <p:spPr>
          <a:xfrm>
            <a:off x="7736034" y="4065609"/>
            <a:ext cx="58135" cy="94327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8" name="사각형: 둥근 위쪽 모서리 747">
            <a:extLst>
              <a:ext uri="{FF2B5EF4-FFF2-40B4-BE49-F238E27FC236}">
                <a16:creationId xmlns:a16="http://schemas.microsoft.com/office/drawing/2014/main" id="{6BA72C70-3E87-B22C-377C-05A72F2F16E2}"/>
              </a:ext>
            </a:extLst>
          </p:cNvPr>
          <p:cNvSpPr/>
          <p:nvPr/>
        </p:nvSpPr>
        <p:spPr>
          <a:xfrm>
            <a:off x="7673753" y="3730188"/>
            <a:ext cx="507823" cy="273222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50" name="직선 연결선 749">
            <a:extLst>
              <a:ext uri="{FF2B5EF4-FFF2-40B4-BE49-F238E27FC236}">
                <a16:creationId xmlns:a16="http://schemas.microsoft.com/office/drawing/2014/main" id="{5B859430-29E3-2A07-6575-274B46501DB1}"/>
              </a:ext>
            </a:extLst>
          </p:cNvPr>
          <p:cNvCxnSpPr>
            <a:cxnSpLocks/>
          </p:cNvCxnSpPr>
          <p:nvPr/>
        </p:nvCxnSpPr>
        <p:spPr>
          <a:xfrm>
            <a:off x="7673753" y="4010146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1" name="사각형: 둥근 모서리 750">
            <a:extLst>
              <a:ext uri="{FF2B5EF4-FFF2-40B4-BE49-F238E27FC236}">
                <a16:creationId xmlns:a16="http://schemas.microsoft.com/office/drawing/2014/main" id="{85FD8261-C5A3-FC5E-E80B-7B02EFD4CF2D}"/>
              </a:ext>
            </a:extLst>
          </p:cNvPr>
          <p:cNvSpPr/>
          <p:nvPr/>
        </p:nvSpPr>
        <p:spPr>
          <a:xfrm>
            <a:off x="7673754" y="3730814"/>
            <a:ext cx="507823" cy="2947465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3D3B4C73-6876-1ED0-5622-22FE01CB2741}"/>
              </a:ext>
            </a:extLst>
          </p:cNvPr>
          <p:cNvSpPr/>
          <p:nvPr/>
        </p:nvSpPr>
        <p:spPr>
          <a:xfrm>
            <a:off x="7725328" y="3701300"/>
            <a:ext cx="434734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</a:p>
        </p:txBody>
      </p:sp>
      <p:grpSp>
        <p:nvGrpSpPr>
          <p:cNvPr id="753" name="그룹 752">
            <a:extLst>
              <a:ext uri="{FF2B5EF4-FFF2-40B4-BE49-F238E27FC236}">
                <a16:creationId xmlns:a16="http://schemas.microsoft.com/office/drawing/2014/main" id="{714621A1-410E-7ADB-4F92-5E72F757D751}"/>
              </a:ext>
            </a:extLst>
          </p:cNvPr>
          <p:cNvGrpSpPr/>
          <p:nvPr/>
        </p:nvGrpSpPr>
        <p:grpSpPr>
          <a:xfrm>
            <a:off x="7650430" y="3836617"/>
            <a:ext cx="580725" cy="221385"/>
            <a:chOff x="7893402" y="849412"/>
            <a:chExt cx="594673" cy="228617"/>
          </a:xfrm>
        </p:grpSpPr>
        <p:sp>
          <p:nvSpPr>
            <p:cNvPr id="758" name="직사각형 757">
              <a:extLst>
                <a:ext uri="{FF2B5EF4-FFF2-40B4-BE49-F238E27FC236}">
                  <a16:creationId xmlns:a16="http://schemas.microsoft.com/office/drawing/2014/main" id="{91A4F0B3-20C2-B4DC-9661-74A2D3842D15}"/>
                </a:ext>
              </a:extLst>
            </p:cNvPr>
            <p:cNvSpPr/>
            <p:nvPr/>
          </p:nvSpPr>
          <p:spPr>
            <a:xfrm>
              <a:off x="7893402" y="849412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백</a:t>
              </a:r>
            </a:p>
          </p:txBody>
        </p:sp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48E84E36-6E55-2C38-F36A-A73C045FEDC2}"/>
                </a:ext>
              </a:extLst>
            </p:cNvPr>
            <p:cNvSpPr/>
            <p:nvPr/>
          </p:nvSpPr>
          <p:spPr>
            <a:xfrm>
              <a:off x="8043768" y="855547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십</a:t>
              </a:r>
            </a:p>
          </p:txBody>
        </p:sp>
        <p:sp>
          <p:nvSpPr>
            <p:cNvPr id="760" name="직사각형 759">
              <a:extLst>
                <a:ext uri="{FF2B5EF4-FFF2-40B4-BE49-F238E27FC236}">
                  <a16:creationId xmlns:a16="http://schemas.microsoft.com/office/drawing/2014/main" id="{BAA448A0-87B9-53F1-F518-1ADDD9E52E0D}"/>
                </a:ext>
              </a:extLst>
            </p:cNvPr>
            <p:cNvSpPr/>
            <p:nvPr/>
          </p:nvSpPr>
          <p:spPr>
            <a:xfrm>
              <a:off x="8200484" y="854754"/>
              <a:ext cx="287591" cy="22248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ko-KR" altLang="en-US" sz="800" dirty="0">
                  <a:solidFill>
                    <a:srgbClr val="CA408A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일</a:t>
              </a:r>
            </a:p>
          </p:txBody>
        </p:sp>
      </p:grpSp>
      <p:cxnSp>
        <p:nvCxnSpPr>
          <p:cNvPr id="754" name="직선 연결선 753">
            <a:extLst>
              <a:ext uri="{FF2B5EF4-FFF2-40B4-BE49-F238E27FC236}">
                <a16:creationId xmlns:a16="http://schemas.microsoft.com/office/drawing/2014/main" id="{15B529C2-924A-45A5-981E-81FB23EEF8BC}"/>
              </a:ext>
            </a:extLst>
          </p:cNvPr>
          <p:cNvCxnSpPr>
            <a:cxnSpLocks/>
          </p:cNvCxnSpPr>
          <p:nvPr/>
        </p:nvCxnSpPr>
        <p:spPr>
          <a:xfrm>
            <a:off x="7677042" y="3883479"/>
            <a:ext cx="507823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5" name="그룹 754">
            <a:extLst>
              <a:ext uri="{FF2B5EF4-FFF2-40B4-BE49-F238E27FC236}">
                <a16:creationId xmlns:a16="http://schemas.microsoft.com/office/drawing/2014/main" id="{219A763F-6B3D-9527-80F8-257ABF5AD1D5}"/>
              </a:ext>
            </a:extLst>
          </p:cNvPr>
          <p:cNvGrpSpPr/>
          <p:nvPr/>
        </p:nvGrpSpPr>
        <p:grpSpPr>
          <a:xfrm>
            <a:off x="7843034" y="3883502"/>
            <a:ext cx="162778" cy="2783009"/>
            <a:chOff x="7498683" y="728474"/>
            <a:chExt cx="166688" cy="2740762"/>
          </a:xfrm>
        </p:grpSpPr>
        <p:cxnSp>
          <p:nvCxnSpPr>
            <p:cNvPr id="756" name="직선 연결선 755">
              <a:extLst>
                <a:ext uri="{FF2B5EF4-FFF2-40B4-BE49-F238E27FC236}">
                  <a16:creationId xmlns:a16="http://schemas.microsoft.com/office/drawing/2014/main" id="{34978438-CA84-90C1-9AB1-777B6E0C0C8F}"/>
                </a:ext>
              </a:extLst>
            </p:cNvPr>
            <p:cNvCxnSpPr/>
            <p:nvPr/>
          </p:nvCxnSpPr>
          <p:spPr>
            <a:xfrm flipV="1">
              <a:off x="7498683" y="733236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직선 연결선 756">
              <a:extLst>
                <a:ext uri="{FF2B5EF4-FFF2-40B4-BE49-F238E27FC236}">
                  <a16:creationId xmlns:a16="http://schemas.microsoft.com/office/drawing/2014/main" id="{6786BD74-7E18-8B7A-78CB-BA206372CC56}"/>
                </a:ext>
              </a:extLst>
            </p:cNvPr>
            <p:cNvCxnSpPr/>
            <p:nvPr/>
          </p:nvCxnSpPr>
          <p:spPr>
            <a:xfrm flipV="1">
              <a:off x="7665371" y="728474"/>
              <a:ext cx="0" cy="2736000"/>
            </a:xfrm>
            <a:prstGeom prst="line">
              <a:avLst/>
            </a:prstGeom>
            <a:ln w="3175">
              <a:solidFill>
                <a:srgbClr val="D4368D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사각형: 둥근 한쪽 모서리 8">
            <a:extLst>
              <a:ext uri="{FF2B5EF4-FFF2-40B4-BE49-F238E27FC236}">
                <a16:creationId xmlns:a16="http://schemas.microsoft.com/office/drawing/2014/main" id="{4922AA01-F5B0-C28D-EE9D-CCEC8A54184A}"/>
              </a:ext>
            </a:extLst>
          </p:cNvPr>
          <p:cNvSpPr/>
          <p:nvPr/>
        </p:nvSpPr>
        <p:spPr>
          <a:xfrm rot="10800000">
            <a:off x="3295646" y="914398"/>
            <a:ext cx="285753" cy="2685341"/>
          </a:xfrm>
          <a:prstGeom prst="round1Rect">
            <a:avLst>
              <a:gd name="adj" fmla="val 22807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8D0AD1C-23AB-6F55-4935-7445247A1805}"/>
              </a:ext>
            </a:extLst>
          </p:cNvPr>
          <p:cNvCxnSpPr>
            <a:cxnSpLocks/>
          </p:cNvCxnSpPr>
          <p:nvPr/>
        </p:nvCxnSpPr>
        <p:spPr>
          <a:xfrm flipV="1">
            <a:off x="3584848" y="784623"/>
            <a:ext cx="0" cy="2786359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4" name="직선 연결선 573">
            <a:extLst>
              <a:ext uri="{FF2B5EF4-FFF2-40B4-BE49-F238E27FC236}">
                <a16:creationId xmlns:a16="http://schemas.microsoft.com/office/drawing/2014/main" id="{8CF864BD-6F81-6E18-EB1D-1CDDD434207E}"/>
              </a:ext>
            </a:extLst>
          </p:cNvPr>
          <p:cNvCxnSpPr>
            <a:cxnSpLocks/>
          </p:cNvCxnSpPr>
          <p:nvPr/>
        </p:nvCxnSpPr>
        <p:spPr>
          <a:xfrm>
            <a:off x="3284260" y="908720"/>
            <a:ext cx="230400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4" name="TextBox 563">
            <a:extLst>
              <a:ext uri="{FF2B5EF4-FFF2-40B4-BE49-F238E27FC236}">
                <a16:creationId xmlns:a16="http://schemas.microsoft.com/office/drawing/2014/main" id="{04E8A884-630C-65F7-0DD4-203EA33972EF}"/>
              </a:ext>
            </a:extLst>
          </p:cNvPr>
          <p:cNvSpPr txBox="1"/>
          <p:nvPr/>
        </p:nvSpPr>
        <p:spPr>
          <a:xfrm>
            <a:off x="3245817" y="735675"/>
            <a:ext cx="45739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ACFD6CC-B8BE-5A32-43C1-4FF6321BF924}"/>
              </a:ext>
            </a:extLst>
          </p:cNvPr>
          <p:cNvSpPr txBox="1"/>
          <p:nvPr/>
        </p:nvSpPr>
        <p:spPr>
          <a:xfrm flipH="1">
            <a:off x="3324771" y="934564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모서리가 둥근 직사각형 12">
            <a:extLst>
              <a:ext uri="{FF2B5EF4-FFF2-40B4-BE49-F238E27FC236}">
                <a16:creationId xmlns:a16="http://schemas.microsoft.com/office/drawing/2014/main" id="{F8682DD5-5A38-D204-5013-ED43B268672E}"/>
              </a:ext>
            </a:extLst>
          </p:cNvPr>
          <p:cNvSpPr/>
          <p:nvPr/>
        </p:nvSpPr>
        <p:spPr>
          <a:xfrm>
            <a:off x="3667456" y="9837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모서리가 둥근 직사각형 15">
            <a:extLst>
              <a:ext uri="{FF2B5EF4-FFF2-40B4-BE49-F238E27FC236}">
                <a16:creationId xmlns:a16="http://schemas.microsoft.com/office/drawing/2014/main" id="{020A92FC-7486-79CF-6DAD-C2DBEFD59B96}"/>
              </a:ext>
            </a:extLst>
          </p:cNvPr>
          <p:cNvSpPr/>
          <p:nvPr/>
        </p:nvSpPr>
        <p:spPr>
          <a:xfrm>
            <a:off x="3831437" y="98278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" name="모서리가 둥근 직사각형 16">
            <a:extLst>
              <a:ext uri="{FF2B5EF4-FFF2-40B4-BE49-F238E27FC236}">
                <a16:creationId xmlns:a16="http://schemas.microsoft.com/office/drawing/2014/main" id="{9DA15E23-CC49-489C-27F0-26A097F1D5D3}"/>
              </a:ext>
            </a:extLst>
          </p:cNvPr>
          <p:cNvSpPr/>
          <p:nvPr/>
        </p:nvSpPr>
        <p:spPr>
          <a:xfrm>
            <a:off x="3994765" y="98146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모서리가 둥근 직사각형 17">
            <a:extLst>
              <a:ext uri="{FF2B5EF4-FFF2-40B4-BE49-F238E27FC236}">
                <a16:creationId xmlns:a16="http://schemas.microsoft.com/office/drawing/2014/main" id="{11B104CF-E873-BC68-72BB-4E9AC87A9315}"/>
              </a:ext>
            </a:extLst>
          </p:cNvPr>
          <p:cNvSpPr/>
          <p:nvPr/>
        </p:nvSpPr>
        <p:spPr>
          <a:xfrm>
            <a:off x="4160428" y="9804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" name="모서리가 둥근 직사각형 18">
            <a:extLst>
              <a:ext uri="{FF2B5EF4-FFF2-40B4-BE49-F238E27FC236}">
                <a16:creationId xmlns:a16="http://schemas.microsoft.com/office/drawing/2014/main" id="{4B496B81-1426-6989-D28F-423F09FE6C98}"/>
              </a:ext>
            </a:extLst>
          </p:cNvPr>
          <p:cNvSpPr/>
          <p:nvPr/>
        </p:nvSpPr>
        <p:spPr>
          <a:xfrm>
            <a:off x="4317979" y="98328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21">
            <a:extLst>
              <a:ext uri="{FF2B5EF4-FFF2-40B4-BE49-F238E27FC236}">
                <a16:creationId xmlns:a16="http://schemas.microsoft.com/office/drawing/2014/main" id="{A212EA11-958E-4B18-4980-9145EEA4EB1E}"/>
              </a:ext>
            </a:extLst>
          </p:cNvPr>
          <p:cNvSpPr/>
          <p:nvPr/>
        </p:nvSpPr>
        <p:spPr>
          <a:xfrm>
            <a:off x="3667164" y="124943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22">
            <a:extLst>
              <a:ext uri="{FF2B5EF4-FFF2-40B4-BE49-F238E27FC236}">
                <a16:creationId xmlns:a16="http://schemas.microsoft.com/office/drawing/2014/main" id="{D071D8A1-9300-C28B-AD07-16E1FDFE56AC}"/>
              </a:ext>
            </a:extLst>
          </p:cNvPr>
          <p:cNvSpPr/>
          <p:nvPr/>
        </p:nvSpPr>
        <p:spPr>
          <a:xfrm>
            <a:off x="3831145" y="124844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모서리가 둥근 직사각형 23">
            <a:extLst>
              <a:ext uri="{FF2B5EF4-FFF2-40B4-BE49-F238E27FC236}">
                <a16:creationId xmlns:a16="http://schemas.microsoft.com/office/drawing/2014/main" id="{0B73D46B-2ED4-2E19-CA89-721BBDAE8E61}"/>
              </a:ext>
            </a:extLst>
          </p:cNvPr>
          <p:cNvSpPr/>
          <p:nvPr/>
        </p:nvSpPr>
        <p:spPr>
          <a:xfrm>
            <a:off x="3994473" y="124712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6" name="모서리가 둥근 직사각형 24">
            <a:extLst>
              <a:ext uri="{FF2B5EF4-FFF2-40B4-BE49-F238E27FC236}">
                <a16:creationId xmlns:a16="http://schemas.microsoft.com/office/drawing/2014/main" id="{74367AFE-3F6E-024F-6DAF-8E222F934572}"/>
              </a:ext>
            </a:extLst>
          </p:cNvPr>
          <p:cNvSpPr/>
          <p:nvPr/>
        </p:nvSpPr>
        <p:spPr>
          <a:xfrm>
            <a:off x="4160136" y="124921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7" name="모서리가 둥근 직사각형 25">
            <a:extLst>
              <a:ext uri="{FF2B5EF4-FFF2-40B4-BE49-F238E27FC236}">
                <a16:creationId xmlns:a16="http://schemas.microsoft.com/office/drawing/2014/main" id="{EE579185-E7C7-77E5-D7CD-66F45429ED5C}"/>
              </a:ext>
            </a:extLst>
          </p:cNvPr>
          <p:cNvSpPr/>
          <p:nvPr/>
        </p:nvSpPr>
        <p:spPr>
          <a:xfrm>
            <a:off x="4314576" y="125201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9" name="모서리가 둥근 직사각형 27">
            <a:extLst>
              <a:ext uri="{FF2B5EF4-FFF2-40B4-BE49-F238E27FC236}">
                <a16:creationId xmlns:a16="http://schemas.microsoft.com/office/drawing/2014/main" id="{A8B27E17-D2BB-CCB4-F947-C174A75CE989}"/>
              </a:ext>
            </a:extLst>
          </p:cNvPr>
          <p:cNvSpPr/>
          <p:nvPr/>
        </p:nvSpPr>
        <p:spPr>
          <a:xfrm>
            <a:off x="3665901" y="15210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0" name="모서리가 둥근 직사각형 28">
            <a:extLst>
              <a:ext uri="{FF2B5EF4-FFF2-40B4-BE49-F238E27FC236}">
                <a16:creationId xmlns:a16="http://schemas.microsoft.com/office/drawing/2014/main" id="{36A7CC62-84F2-D8C1-E232-9D4B51CEA3B9}"/>
              </a:ext>
            </a:extLst>
          </p:cNvPr>
          <p:cNvSpPr/>
          <p:nvPr/>
        </p:nvSpPr>
        <p:spPr>
          <a:xfrm>
            <a:off x="3829882" y="152008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1" name="모서리가 둥근 직사각형 29">
            <a:extLst>
              <a:ext uri="{FF2B5EF4-FFF2-40B4-BE49-F238E27FC236}">
                <a16:creationId xmlns:a16="http://schemas.microsoft.com/office/drawing/2014/main" id="{C0F9CA90-F22D-E0E4-074A-F10015504317}"/>
              </a:ext>
            </a:extLst>
          </p:cNvPr>
          <p:cNvSpPr/>
          <p:nvPr/>
        </p:nvSpPr>
        <p:spPr>
          <a:xfrm>
            <a:off x="3995543" y="151876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2" name="모서리가 둥근 직사각형 30">
            <a:extLst>
              <a:ext uri="{FF2B5EF4-FFF2-40B4-BE49-F238E27FC236}">
                <a16:creationId xmlns:a16="http://schemas.microsoft.com/office/drawing/2014/main" id="{B77DA941-72D5-B82A-4679-E541347BF83A}"/>
              </a:ext>
            </a:extLst>
          </p:cNvPr>
          <p:cNvSpPr/>
          <p:nvPr/>
        </p:nvSpPr>
        <p:spPr>
          <a:xfrm>
            <a:off x="4161206" y="15177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3" name="모서리가 둥근 직사각형 31">
            <a:extLst>
              <a:ext uri="{FF2B5EF4-FFF2-40B4-BE49-F238E27FC236}">
                <a16:creationId xmlns:a16="http://schemas.microsoft.com/office/drawing/2014/main" id="{29031BE3-C586-41B5-DB86-35AB0A38939C}"/>
              </a:ext>
            </a:extLst>
          </p:cNvPr>
          <p:cNvSpPr/>
          <p:nvPr/>
        </p:nvSpPr>
        <p:spPr>
          <a:xfrm>
            <a:off x="4316424" y="1520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5" name="모서리가 둥근 직사각형 33">
            <a:extLst>
              <a:ext uri="{FF2B5EF4-FFF2-40B4-BE49-F238E27FC236}">
                <a16:creationId xmlns:a16="http://schemas.microsoft.com/office/drawing/2014/main" id="{6863A799-820A-89C6-C902-E291F6DC878C}"/>
              </a:ext>
            </a:extLst>
          </p:cNvPr>
          <p:cNvSpPr/>
          <p:nvPr/>
        </p:nvSpPr>
        <p:spPr>
          <a:xfrm>
            <a:off x="3668718" y="179750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6" name="모서리가 둥근 직사각형 34">
            <a:extLst>
              <a:ext uri="{FF2B5EF4-FFF2-40B4-BE49-F238E27FC236}">
                <a16:creationId xmlns:a16="http://schemas.microsoft.com/office/drawing/2014/main" id="{48348482-8AD0-AFA1-B542-744DFAF544E3}"/>
              </a:ext>
            </a:extLst>
          </p:cNvPr>
          <p:cNvSpPr/>
          <p:nvPr/>
        </p:nvSpPr>
        <p:spPr>
          <a:xfrm>
            <a:off x="3826476" y="179652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7" name="모서리가 둥근 직사각형 35">
            <a:extLst>
              <a:ext uri="{FF2B5EF4-FFF2-40B4-BE49-F238E27FC236}">
                <a16:creationId xmlns:a16="http://schemas.microsoft.com/office/drawing/2014/main" id="{B7AED8F8-4045-6249-1060-F52C0E22D045}"/>
              </a:ext>
            </a:extLst>
          </p:cNvPr>
          <p:cNvSpPr/>
          <p:nvPr/>
        </p:nvSpPr>
        <p:spPr>
          <a:xfrm>
            <a:off x="3992137" y="179520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8" name="모서리가 둥근 직사각형 36">
            <a:extLst>
              <a:ext uri="{FF2B5EF4-FFF2-40B4-BE49-F238E27FC236}">
                <a16:creationId xmlns:a16="http://schemas.microsoft.com/office/drawing/2014/main" id="{A6A5906B-D0FA-12F8-9A8D-8265F9D43DB7}"/>
              </a:ext>
            </a:extLst>
          </p:cNvPr>
          <p:cNvSpPr/>
          <p:nvPr/>
        </p:nvSpPr>
        <p:spPr>
          <a:xfrm>
            <a:off x="4160133" y="179422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9" name="모서리가 둥근 직사각형 37">
            <a:extLst>
              <a:ext uri="{FF2B5EF4-FFF2-40B4-BE49-F238E27FC236}">
                <a16:creationId xmlns:a16="http://schemas.microsoft.com/office/drawing/2014/main" id="{9E1A5516-5F63-DEB4-6974-62D5F17EC517}"/>
              </a:ext>
            </a:extLst>
          </p:cNvPr>
          <p:cNvSpPr/>
          <p:nvPr/>
        </p:nvSpPr>
        <p:spPr>
          <a:xfrm>
            <a:off x="4315351" y="179702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" name="모서리가 둥근 직사각형 39">
            <a:extLst>
              <a:ext uri="{FF2B5EF4-FFF2-40B4-BE49-F238E27FC236}">
                <a16:creationId xmlns:a16="http://schemas.microsoft.com/office/drawing/2014/main" id="{EB69A6C5-4E4D-6B90-7286-32B4CF8743F8}"/>
              </a:ext>
            </a:extLst>
          </p:cNvPr>
          <p:cNvSpPr/>
          <p:nvPr/>
        </p:nvSpPr>
        <p:spPr>
          <a:xfrm>
            <a:off x="3667164" y="206845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" name="모서리가 둥근 직사각형 40">
            <a:extLst>
              <a:ext uri="{FF2B5EF4-FFF2-40B4-BE49-F238E27FC236}">
                <a16:creationId xmlns:a16="http://schemas.microsoft.com/office/drawing/2014/main" id="{5C368854-3F66-CBE3-25BE-8F20A02B1972}"/>
              </a:ext>
            </a:extLst>
          </p:cNvPr>
          <p:cNvSpPr/>
          <p:nvPr/>
        </p:nvSpPr>
        <p:spPr>
          <a:xfrm>
            <a:off x="3828034" y="20674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" name="모서리가 둥근 직사각형 41">
            <a:extLst>
              <a:ext uri="{FF2B5EF4-FFF2-40B4-BE49-F238E27FC236}">
                <a16:creationId xmlns:a16="http://schemas.microsoft.com/office/drawing/2014/main" id="{4ACE9D6F-0CFB-1D94-97A3-9C3E0E6702DF}"/>
              </a:ext>
            </a:extLst>
          </p:cNvPr>
          <p:cNvSpPr/>
          <p:nvPr/>
        </p:nvSpPr>
        <p:spPr>
          <a:xfrm>
            <a:off x="3993695" y="206614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4" name="모서리가 둥근 직사각형 42">
            <a:extLst>
              <a:ext uri="{FF2B5EF4-FFF2-40B4-BE49-F238E27FC236}">
                <a16:creationId xmlns:a16="http://schemas.microsoft.com/office/drawing/2014/main" id="{65A1B7CB-F593-519E-8A69-08F933FBACFA}"/>
              </a:ext>
            </a:extLst>
          </p:cNvPr>
          <p:cNvSpPr/>
          <p:nvPr/>
        </p:nvSpPr>
        <p:spPr>
          <a:xfrm>
            <a:off x="4159358" y="206517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" name="모서리가 둥근 직사각형 43">
            <a:extLst>
              <a:ext uri="{FF2B5EF4-FFF2-40B4-BE49-F238E27FC236}">
                <a16:creationId xmlns:a16="http://schemas.microsoft.com/office/drawing/2014/main" id="{B8B654A8-FB33-0563-51D4-BD87F446D51C}"/>
              </a:ext>
            </a:extLst>
          </p:cNvPr>
          <p:cNvSpPr/>
          <p:nvPr/>
        </p:nvSpPr>
        <p:spPr>
          <a:xfrm>
            <a:off x="4314576" y="206797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" name="모서리가 둥근 직사각형 45">
            <a:extLst>
              <a:ext uri="{FF2B5EF4-FFF2-40B4-BE49-F238E27FC236}">
                <a16:creationId xmlns:a16="http://schemas.microsoft.com/office/drawing/2014/main" id="{4234BDD2-5D99-3757-0D67-A17925D04767}"/>
              </a:ext>
            </a:extLst>
          </p:cNvPr>
          <p:cNvSpPr/>
          <p:nvPr/>
        </p:nvSpPr>
        <p:spPr>
          <a:xfrm>
            <a:off x="3671708" y="232881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" name="모서리가 둥근 직사각형 46">
            <a:extLst>
              <a:ext uri="{FF2B5EF4-FFF2-40B4-BE49-F238E27FC236}">
                <a16:creationId xmlns:a16="http://schemas.microsoft.com/office/drawing/2014/main" id="{C63AE81C-4706-1B0D-57EE-2123E5CBC50C}"/>
              </a:ext>
            </a:extLst>
          </p:cNvPr>
          <p:cNvSpPr/>
          <p:nvPr/>
        </p:nvSpPr>
        <p:spPr>
          <a:xfrm>
            <a:off x="3830196" y="2332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" name="모서리가 둥근 직사각형 47">
            <a:extLst>
              <a:ext uri="{FF2B5EF4-FFF2-40B4-BE49-F238E27FC236}">
                <a16:creationId xmlns:a16="http://schemas.microsoft.com/office/drawing/2014/main" id="{10FC3E57-B7AD-7ACD-0DC1-D57A455610FF}"/>
              </a:ext>
            </a:extLst>
          </p:cNvPr>
          <p:cNvSpPr/>
          <p:nvPr/>
        </p:nvSpPr>
        <p:spPr>
          <a:xfrm>
            <a:off x="3998191" y="233127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" name="모서리가 둥근 직사각형 48">
            <a:extLst>
              <a:ext uri="{FF2B5EF4-FFF2-40B4-BE49-F238E27FC236}">
                <a16:creationId xmlns:a16="http://schemas.microsoft.com/office/drawing/2014/main" id="{2C4064D6-7ECF-9A4F-65BE-1482EC8A5FAF}"/>
              </a:ext>
            </a:extLst>
          </p:cNvPr>
          <p:cNvSpPr/>
          <p:nvPr/>
        </p:nvSpPr>
        <p:spPr>
          <a:xfrm>
            <a:off x="4154426" y="233029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" name="모서리가 둥근 직사각형 49">
            <a:extLst>
              <a:ext uri="{FF2B5EF4-FFF2-40B4-BE49-F238E27FC236}">
                <a16:creationId xmlns:a16="http://schemas.microsoft.com/office/drawing/2014/main" id="{32881FC6-F4EA-2D8F-0E47-7969EA197DF2}"/>
              </a:ext>
            </a:extLst>
          </p:cNvPr>
          <p:cNvSpPr/>
          <p:nvPr/>
        </p:nvSpPr>
        <p:spPr>
          <a:xfrm>
            <a:off x="4314357" y="233309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3" name="모서리가 둥근 직사각형 51">
            <a:extLst>
              <a:ext uri="{FF2B5EF4-FFF2-40B4-BE49-F238E27FC236}">
                <a16:creationId xmlns:a16="http://schemas.microsoft.com/office/drawing/2014/main" id="{9F5A4639-11BE-6CA4-BC67-486DB60E4122}"/>
              </a:ext>
            </a:extLst>
          </p:cNvPr>
          <p:cNvSpPr/>
          <p:nvPr/>
        </p:nvSpPr>
        <p:spPr>
          <a:xfrm>
            <a:off x="3671708" y="260043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" name="모서리가 둥근 직사각형 52">
            <a:extLst>
              <a:ext uri="{FF2B5EF4-FFF2-40B4-BE49-F238E27FC236}">
                <a16:creationId xmlns:a16="http://schemas.microsoft.com/office/drawing/2014/main" id="{82A2F60E-37FB-112B-1699-D294FDA20B4B}"/>
              </a:ext>
            </a:extLst>
          </p:cNvPr>
          <p:cNvSpPr/>
          <p:nvPr/>
        </p:nvSpPr>
        <p:spPr>
          <a:xfrm>
            <a:off x="3830196" y="260421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5" name="모서리가 둥근 직사각형 53">
            <a:extLst>
              <a:ext uri="{FF2B5EF4-FFF2-40B4-BE49-F238E27FC236}">
                <a16:creationId xmlns:a16="http://schemas.microsoft.com/office/drawing/2014/main" id="{9EB56A9F-A923-9290-EE47-430E8B2C45C7}"/>
              </a:ext>
            </a:extLst>
          </p:cNvPr>
          <p:cNvSpPr/>
          <p:nvPr/>
        </p:nvSpPr>
        <p:spPr>
          <a:xfrm>
            <a:off x="3998191" y="260289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6" name="모서리가 둥근 직사각형 54">
            <a:extLst>
              <a:ext uri="{FF2B5EF4-FFF2-40B4-BE49-F238E27FC236}">
                <a16:creationId xmlns:a16="http://schemas.microsoft.com/office/drawing/2014/main" id="{0FABE4FA-71CE-48C6-0926-421E375F5C9E}"/>
              </a:ext>
            </a:extLst>
          </p:cNvPr>
          <p:cNvSpPr/>
          <p:nvPr/>
        </p:nvSpPr>
        <p:spPr>
          <a:xfrm>
            <a:off x="4154426" y="260191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" name="모서리가 둥근 직사각형 55">
            <a:extLst>
              <a:ext uri="{FF2B5EF4-FFF2-40B4-BE49-F238E27FC236}">
                <a16:creationId xmlns:a16="http://schemas.microsoft.com/office/drawing/2014/main" id="{75D81C2D-24AA-823C-08D3-4D126D85C3F6}"/>
              </a:ext>
            </a:extLst>
          </p:cNvPr>
          <p:cNvSpPr/>
          <p:nvPr/>
        </p:nvSpPr>
        <p:spPr>
          <a:xfrm>
            <a:off x="4314357" y="260471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9" name="모서리가 둥근 직사각형 57">
            <a:extLst>
              <a:ext uri="{FF2B5EF4-FFF2-40B4-BE49-F238E27FC236}">
                <a16:creationId xmlns:a16="http://schemas.microsoft.com/office/drawing/2014/main" id="{53EF5FDA-B36C-F7A3-4E5B-B4F3A73C01D4}"/>
              </a:ext>
            </a:extLst>
          </p:cNvPr>
          <p:cNvSpPr/>
          <p:nvPr/>
        </p:nvSpPr>
        <p:spPr>
          <a:xfrm>
            <a:off x="3671148" y="286738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0" name="모서리가 둥근 직사각형 58">
            <a:extLst>
              <a:ext uri="{FF2B5EF4-FFF2-40B4-BE49-F238E27FC236}">
                <a16:creationId xmlns:a16="http://schemas.microsoft.com/office/drawing/2014/main" id="{5CFE0E74-8547-32DE-7240-08B9E0365923}"/>
              </a:ext>
            </a:extLst>
          </p:cNvPr>
          <p:cNvSpPr/>
          <p:nvPr/>
        </p:nvSpPr>
        <p:spPr>
          <a:xfrm>
            <a:off x="3832748" y="28711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1" name="모서리가 둥근 직사각형 59">
            <a:extLst>
              <a:ext uri="{FF2B5EF4-FFF2-40B4-BE49-F238E27FC236}">
                <a16:creationId xmlns:a16="http://schemas.microsoft.com/office/drawing/2014/main" id="{75A831F4-C6D2-59BE-E140-83088A97DAD1}"/>
              </a:ext>
            </a:extLst>
          </p:cNvPr>
          <p:cNvSpPr/>
          <p:nvPr/>
        </p:nvSpPr>
        <p:spPr>
          <a:xfrm>
            <a:off x="3996076" y="286984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2" name="모서리가 둥근 직사각형 60">
            <a:extLst>
              <a:ext uri="{FF2B5EF4-FFF2-40B4-BE49-F238E27FC236}">
                <a16:creationId xmlns:a16="http://schemas.microsoft.com/office/drawing/2014/main" id="{CD636B28-574A-00AD-E0E4-8A881857DCD9}"/>
              </a:ext>
            </a:extLst>
          </p:cNvPr>
          <p:cNvSpPr/>
          <p:nvPr/>
        </p:nvSpPr>
        <p:spPr>
          <a:xfrm>
            <a:off x="4156977" y="28688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3" name="모서리가 둥근 직사각형 61">
            <a:extLst>
              <a:ext uri="{FF2B5EF4-FFF2-40B4-BE49-F238E27FC236}">
                <a16:creationId xmlns:a16="http://schemas.microsoft.com/office/drawing/2014/main" id="{20405CAD-67B7-DFE2-E3F9-684B16A1CE7E}"/>
              </a:ext>
            </a:extLst>
          </p:cNvPr>
          <p:cNvSpPr/>
          <p:nvPr/>
        </p:nvSpPr>
        <p:spPr>
          <a:xfrm>
            <a:off x="4316909" y="28716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5" name="모서리가 둥근 직사각형 63">
            <a:extLst>
              <a:ext uri="{FF2B5EF4-FFF2-40B4-BE49-F238E27FC236}">
                <a16:creationId xmlns:a16="http://schemas.microsoft.com/office/drawing/2014/main" id="{8294272B-A487-F352-5423-6CCF191A8775}"/>
              </a:ext>
            </a:extLst>
          </p:cNvPr>
          <p:cNvSpPr/>
          <p:nvPr/>
        </p:nvSpPr>
        <p:spPr>
          <a:xfrm>
            <a:off x="3671926" y="3138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" name="모서리가 둥근 직사각형 64">
            <a:extLst>
              <a:ext uri="{FF2B5EF4-FFF2-40B4-BE49-F238E27FC236}">
                <a16:creationId xmlns:a16="http://schemas.microsoft.com/office/drawing/2014/main" id="{00932B3D-AD67-1185-19A7-E1FC8E2E871D}"/>
              </a:ext>
            </a:extLst>
          </p:cNvPr>
          <p:cNvSpPr/>
          <p:nvPr/>
        </p:nvSpPr>
        <p:spPr>
          <a:xfrm>
            <a:off x="3832797" y="313760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" name="모서리가 둥근 직사각형 65">
            <a:extLst>
              <a:ext uri="{FF2B5EF4-FFF2-40B4-BE49-F238E27FC236}">
                <a16:creationId xmlns:a16="http://schemas.microsoft.com/office/drawing/2014/main" id="{C6327022-D84D-0845-C0F1-BC5A2C05E742}"/>
              </a:ext>
            </a:extLst>
          </p:cNvPr>
          <p:cNvSpPr/>
          <p:nvPr/>
        </p:nvSpPr>
        <p:spPr>
          <a:xfrm>
            <a:off x="3992092" y="31386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8" name="모서리가 둥근 직사각형 66">
            <a:extLst>
              <a:ext uri="{FF2B5EF4-FFF2-40B4-BE49-F238E27FC236}">
                <a16:creationId xmlns:a16="http://schemas.microsoft.com/office/drawing/2014/main" id="{C74489BD-3720-E0C3-8ABC-A4A5DB267857}"/>
              </a:ext>
            </a:extLst>
          </p:cNvPr>
          <p:cNvSpPr/>
          <p:nvPr/>
        </p:nvSpPr>
        <p:spPr>
          <a:xfrm>
            <a:off x="4157755" y="313768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" name="모서리가 둥근 직사각형 67">
            <a:extLst>
              <a:ext uri="{FF2B5EF4-FFF2-40B4-BE49-F238E27FC236}">
                <a16:creationId xmlns:a16="http://schemas.microsoft.com/office/drawing/2014/main" id="{0B243A56-64B1-504E-A425-8D506F051965}"/>
              </a:ext>
            </a:extLst>
          </p:cNvPr>
          <p:cNvSpPr/>
          <p:nvPr/>
        </p:nvSpPr>
        <p:spPr>
          <a:xfrm>
            <a:off x="4319339" y="313810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004" name="직선 연결선 2003">
            <a:extLst>
              <a:ext uri="{FF2B5EF4-FFF2-40B4-BE49-F238E27FC236}">
                <a16:creationId xmlns:a16="http://schemas.microsoft.com/office/drawing/2014/main" id="{14C10577-5BA3-EBE2-B437-B410E6645AFF}"/>
              </a:ext>
            </a:extLst>
          </p:cNvPr>
          <p:cNvCxnSpPr>
            <a:cxnSpLocks/>
          </p:cNvCxnSpPr>
          <p:nvPr/>
        </p:nvCxnSpPr>
        <p:spPr>
          <a:xfrm>
            <a:off x="3269972" y="2243462"/>
            <a:ext cx="1199351" cy="0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0" name="모서리가 둥근 직사각형 63">
            <a:extLst>
              <a:ext uri="{FF2B5EF4-FFF2-40B4-BE49-F238E27FC236}">
                <a16:creationId xmlns:a16="http://schemas.microsoft.com/office/drawing/2014/main" id="{82E5C2CE-B863-A94F-23F8-CE7B26314747}"/>
              </a:ext>
            </a:extLst>
          </p:cNvPr>
          <p:cNvSpPr/>
          <p:nvPr/>
        </p:nvSpPr>
        <p:spPr>
          <a:xfrm>
            <a:off x="3671926" y="34052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4" name="모서리가 둥근 직사각형 64">
            <a:extLst>
              <a:ext uri="{FF2B5EF4-FFF2-40B4-BE49-F238E27FC236}">
                <a16:creationId xmlns:a16="http://schemas.microsoft.com/office/drawing/2014/main" id="{13B3C739-FC30-9C0C-49B3-CFC749F9CE40}"/>
              </a:ext>
            </a:extLst>
          </p:cNvPr>
          <p:cNvSpPr/>
          <p:nvPr/>
        </p:nvSpPr>
        <p:spPr>
          <a:xfrm>
            <a:off x="3832797" y="340430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39" name="모서리가 둥근 직사각형 65">
            <a:extLst>
              <a:ext uri="{FF2B5EF4-FFF2-40B4-BE49-F238E27FC236}">
                <a16:creationId xmlns:a16="http://schemas.microsoft.com/office/drawing/2014/main" id="{DA1923C9-4B37-6935-1C59-C50D97ED22D7}"/>
              </a:ext>
            </a:extLst>
          </p:cNvPr>
          <p:cNvSpPr/>
          <p:nvPr/>
        </p:nvSpPr>
        <p:spPr>
          <a:xfrm>
            <a:off x="3992092" y="340536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1" name="모서리가 둥근 직사각형 66">
            <a:extLst>
              <a:ext uri="{FF2B5EF4-FFF2-40B4-BE49-F238E27FC236}">
                <a16:creationId xmlns:a16="http://schemas.microsoft.com/office/drawing/2014/main" id="{C5465DDC-52EA-DB9B-603F-40D605EE5C3B}"/>
              </a:ext>
            </a:extLst>
          </p:cNvPr>
          <p:cNvSpPr/>
          <p:nvPr/>
        </p:nvSpPr>
        <p:spPr>
          <a:xfrm>
            <a:off x="4157755" y="340438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2" name="모서리가 둥근 직사각형 67">
            <a:extLst>
              <a:ext uri="{FF2B5EF4-FFF2-40B4-BE49-F238E27FC236}">
                <a16:creationId xmlns:a16="http://schemas.microsoft.com/office/drawing/2014/main" id="{4A38C31A-03B3-D338-AE3F-DB587F9C434C}"/>
              </a:ext>
            </a:extLst>
          </p:cNvPr>
          <p:cNvSpPr/>
          <p:nvPr/>
        </p:nvSpPr>
        <p:spPr>
          <a:xfrm>
            <a:off x="4319339" y="340480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3" name="모서리가 둥근 직사각형 12">
            <a:extLst>
              <a:ext uri="{FF2B5EF4-FFF2-40B4-BE49-F238E27FC236}">
                <a16:creationId xmlns:a16="http://schemas.microsoft.com/office/drawing/2014/main" id="{45B85304-64B2-6970-821C-22F337DD0582}"/>
              </a:ext>
            </a:extLst>
          </p:cNvPr>
          <p:cNvSpPr/>
          <p:nvPr/>
        </p:nvSpPr>
        <p:spPr>
          <a:xfrm>
            <a:off x="4800931" y="98694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5" name="모서리가 둥근 직사각형 15">
            <a:extLst>
              <a:ext uri="{FF2B5EF4-FFF2-40B4-BE49-F238E27FC236}">
                <a16:creationId xmlns:a16="http://schemas.microsoft.com/office/drawing/2014/main" id="{29B086E8-28BB-FF0C-085C-307A89C80B09}"/>
              </a:ext>
            </a:extLst>
          </p:cNvPr>
          <p:cNvSpPr/>
          <p:nvPr/>
        </p:nvSpPr>
        <p:spPr>
          <a:xfrm>
            <a:off x="4961737" y="98595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6" name="모서리가 둥근 직사각형 16">
            <a:extLst>
              <a:ext uri="{FF2B5EF4-FFF2-40B4-BE49-F238E27FC236}">
                <a16:creationId xmlns:a16="http://schemas.microsoft.com/office/drawing/2014/main" id="{1012EC90-B704-708A-5926-E8EA9E2AE5F6}"/>
              </a:ext>
            </a:extLst>
          </p:cNvPr>
          <p:cNvSpPr/>
          <p:nvPr/>
        </p:nvSpPr>
        <p:spPr>
          <a:xfrm>
            <a:off x="5121890" y="98464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0" name="모서리가 둥근 직사각형 17">
            <a:extLst>
              <a:ext uri="{FF2B5EF4-FFF2-40B4-BE49-F238E27FC236}">
                <a16:creationId xmlns:a16="http://schemas.microsoft.com/office/drawing/2014/main" id="{88F6A305-21B7-7FCA-E428-6693D2E23E86}"/>
              </a:ext>
            </a:extLst>
          </p:cNvPr>
          <p:cNvSpPr/>
          <p:nvPr/>
        </p:nvSpPr>
        <p:spPr>
          <a:xfrm>
            <a:off x="5284378" y="9836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2" name="모서리가 둥근 직사각형 18">
            <a:extLst>
              <a:ext uri="{FF2B5EF4-FFF2-40B4-BE49-F238E27FC236}">
                <a16:creationId xmlns:a16="http://schemas.microsoft.com/office/drawing/2014/main" id="{521820F2-F976-6B8C-91E4-60F811E673B9}"/>
              </a:ext>
            </a:extLst>
          </p:cNvPr>
          <p:cNvSpPr/>
          <p:nvPr/>
        </p:nvSpPr>
        <p:spPr>
          <a:xfrm>
            <a:off x="5441929" y="98646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모서리가 둥근 직사각형 21">
            <a:extLst>
              <a:ext uri="{FF2B5EF4-FFF2-40B4-BE49-F238E27FC236}">
                <a16:creationId xmlns:a16="http://schemas.microsoft.com/office/drawing/2014/main" id="{2ADB3D11-AA03-476A-0C4B-F480F82DFE70}"/>
              </a:ext>
            </a:extLst>
          </p:cNvPr>
          <p:cNvSpPr/>
          <p:nvPr/>
        </p:nvSpPr>
        <p:spPr>
          <a:xfrm>
            <a:off x="4800639" y="125260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모서리가 둥근 직사각형 22">
            <a:extLst>
              <a:ext uri="{FF2B5EF4-FFF2-40B4-BE49-F238E27FC236}">
                <a16:creationId xmlns:a16="http://schemas.microsoft.com/office/drawing/2014/main" id="{EFBA2F9A-917E-34D9-9B3A-E5E59ECB3C11}"/>
              </a:ext>
            </a:extLst>
          </p:cNvPr>
          <p:cNvSpPr/>
          <p:nvPr/>
        </p:nvSpPr>
        <p:spPr>
          <a:xfrm>
            <a:off x="4961445" y="125162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모서리가 둥근 직사각형 23">
            <a:extLst>
              <a:ext uri="{FF2B5EF4-FFF2-40B4-BE49-F238E27FC236}">
                <a16:creationId xmlns:a16="http://schemas.microsoft.com/office/drawing/2014/main" id="{74FCF475-E780-7DC9-0A0C-6D4E756D71EB}"/>
              </a:ext>
            </a:extLst>
          </p:cNvPr>
          <p:cNvSpPr/>
          <p:nvPr/>
        </p:nvSpPr>
        <p:spPr>
          <a:xfrm>
            <a:off x="5121598" y="125030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2" name="모서리가 둥근 직사각형 24">
            <a:extLst>
              <a:ext uri="{FF2B5EF4-FFF2-40B4-BE49-F238E27FC236}">
                <a16:creationId xmlns:a16="http://schemas.microsoft.com/office/drawing/2014/main" id="{DBD521A8-9658-21DD-C2C6-2D03E51FF6ED}"/>
              </a:ext>
            </a:extLst>
          </p:cNvPr>
          <p:cNvSpPr/>
          <p:nvPr/>
        </p:nvSpPr>
        <p:spPr>
          <a:xfrm>
            <a:off x="5284086" y="125239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3" name="모서리가 둥근 직사각형 25">
            <a:extLst>
              <a:ext uri="{FF2B5EF4-FFF2-40B4-BE49-F238E27FC236}">
                <a16:creationId xmlns:a16="http://schemas.microsoft.com/office/drawing/2014/main" id="{3B634748-5D7E-001B-4DE9-BF7919FF45F8}"/>
              </a:ext>
            </a:extLst>
          </p:cNvPr>
          <p:cNvSpPr/>
          <p:nvPr/>
        </p:nvSpPr>
        <p:spPr>
          <a:xfrm>
            <a:off x="5441701" y="125519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4" name="모서리가 둥근 직사각형 27">
            <a:extLst>
              <a:ext uri="{FF2B5EF4-FFF2-40B4-BE49-F238E27FC236}">
                <a16:creationId xmlns:a16="http://schemas.microsoft.com/office/drawing/2014/main" id="{756DD514-080F-CA6D-C6F3-F4652837E4DD}"/>
              </a:ext>
            </a:extLst>
          </p:cNvPr>
          <p:cNvSpPr/>
          <p:nvPr/>
        </p:nvSpPr>
        <p:spPr>
          <a:xfrm>
            <a:off x="4799376" y="152424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5" name="모서리가 둥근 직사각형 28">
            <a:extLst>
              <a:ext uri="{FF2B5EF4-FFF2-40B4-BE49-F238E27FC236}">
                <a16:creationId xmlns:a16="http://schemas.microsoft.com/office/drawing/2014/main" id="{6CFD81CF-0494-B8BA-2643-B1EDD6315EC7}"/>
              </a:ext>
            </a:extLst>
          </p:cNvPr>
          <p:cNvSpPr/>
          <p:nvPr/>
        </p:nvSpPr>
        <p:spPr>
          <a:xfrm>
            <a:off x="4960182" y="152325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6" name="모서리가 둥근 직사각형 29">
            <a:extLst>
              <a:ext uri="{FF2B5EF4-FFF2-40B4-BE49-F238E27FC236}">
                <a16:creationId xmlns:a16="http://schemas.microsoft.com/office/drawing/2014/main" id="{787061B8-89E9-938E-E5AD-B2B16E8AC3A8}"/>
              </a:ext>
            </a:extLst>
          </p:cNvPr>
          <p:cNvSpPr/>
          <p:nvPr/>
        </p:nvSpPr>
        <p:spPr>
          <a:xfrm>
            <a:off x="5125843" y="152193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7" name="모서리가 둥근 직사각형 30">
            <a:extLst>
              <a:ext uri="{FF2B5EF4-FFF2-40B4-BE49-F238E27FC236}">
                <a16:creationId xmlns:a16="http://schemas.microsoft.com/office/drawing/2014/main" id="{43915F18-F780-AC24-AE4F-4A7E5C3E5A9B}"/>
              </a:ext>
            </a:extLst>
          </p:cNvPr>
          <p:cNvSpPr/>
          <p:nvPr/>
        </p:nvSpPr>
        <p:spPr>
          <a:xfrm>
            <a:off x="5285156" y="152096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8" name="모서리가 둥근 직사각형 31">
            <a:extLst>
              <a:ext uri="{FF2B5EF4-FFF2-40B4-BE49-F238E27FC236}">
                <a16:creationId xmlns:a16="http://schemas.microsoft.com/office/drawing/2014/main" id="{4249FAC0-4A1C-3D32-29CB-2594349DBC1B}"/>
              </a:ext>
            </a:extLst>
          </p:cNvPr>
          <p:cNvSpPr/>
          <p:nvPr/>
        </p:nvSpPr>
        <p:spPr>
          <a:xfrm>
            <a:off x="5440374" y="152376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9" name="모서리가 둥근 직사각형 33">
            <a:extLst>
              <a:ext uri="{FF2B5EF4-FFF2-40B4-BE49-F238E27FC236}">
                <a16:creationId xmlns:a16="http://schemas.microsoft.com/office/drawing/2014/main" id="{AEF6B727-86DA-B3EB-2DF2-B9A5997E5A68}"/>
              </a:ext>
            </a:extLst>
          </p:cNvPr>
          <p:cNvSpPr/>
          <p:nvPr/>
        </p:nvSpPr>
        <p:spPr>
          <a:xfrm>
            <a:off x="4802193" y="179750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0" name="모서리가 둥근 직사각형 34">
            <a:extLst>
              <a:ext uri="{FF2B5EF4-FFF2-40B4-BE49-F238E27FC236}">
                <a16:creationId xmlns:a16="http://schemas.microsoft.com/office/drawing/2014/main" id="{8B31AA83-D30C-CB0D-C90F-CD5F2DAB25AE}"/>
              </a:ext>
            </a:extLst>
          </p:cNvPr>
          <p:cNvSpPr/>
          <p:nvPr/>
        </p:nvSpPr>
        <p:spPr>
          <a:xfrm>
            <a:off x="4956776" y="179652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1" name="모서리가 둥근 직사각형 35">
            <a:extLst>
              <a:ext uri="{FF2B5EF4-FFF2-40B4-BE49-F238E27FC236}">
                <a16:creationId xmlns:a16="http://schemas.microsoft.com/office/drawing/2014/main" id="{893C622F-BE51-F205-7281-EA40B4101E7F}"/>
              </a:ext>
            </a:extLst>
          </p:cNvPr>
          <p:cNvSpPr/>
          <p:nvPr/>
        </p:nvSpPr>
        <p:spPr>
          <a:xfrm>
            <a:off x="5122437" y="179520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2" name="모서리가 둥근 직사각형 36">
            <a:extLst>
              <a:ext uri="{FF2B5EF4-FFF2-40B4-BE49-F238E27FC236}">
                <a16:creationId xmlns:a16="http://schemas.microsoft.com/office/drawing/2014/main" id="{6E6764A7-FED6-8073-CB55-F72730DC8569}"/>
              </a:ext>
            </a:extLst>
          </p:cNvPr>
          <p:cNvSpPr/>
          <p:nvPr/>
        </p:nvSpPr>
        <p:spPr>
          <a:xfrm>
            <a:off x="5284083" y="179422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3" name="모서리가 둥근 직사각형 37">
            <a:extLst>
              <a:ext uri="{FF2B5EF4-FFF2-40B4-BE49-F238E27FC236}">
                <a16:creationId xmlns:a16="http://schemas.microsoft.com/office/drawing/2014/main" id="{955B3C56-D8AA-4868-0F7F-9F70D7F6091D}"/>
              </a:ext>
            </a:extLst>
          </p:cNvPr>
          <p:cNvSpPr/>
          <p:nvPr/>
        </p:nvSpPr>
        <p:spPr>
          <a:xfrm>
            <a:off x="5439301" y="179702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4" name="모서리가 둥근 직사각형 39">
            <a:extLst>
              <a:ext uri="{FF2B5EF4-FFF2-40B4-BE49-F238E27FC236}">
                <a16:creationId xmlns:a16="http://schemas.microsoft.com/office/drawing/2014/main" id="{6602C220-EF79-720F-19CD-823FCA81F49C}"/>
              </a:ext>
            </a:extLst>
          </p:cNvPr>
          <p:cNvSpPr/>
          <p:nvPr/>
        </p:nvSpPr>
        <p:spPr>
          <a:xfrm>
            <a:off x="4800639" y="206607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5" name="모서리가 둥근 직사각형 40">
            <a:extLst>
              <a:ext uri="{FF2B5EF4-FFF2-40B4-BE49-F238E27FC236}">
                <a16:creationId xmlns:a16="http://schemas.microsoft.com/office/drawing/2014/main" id="{81C4C869-E769-B096-A8D6-A0EB008D0CD9}"/>
              </a:ext>
            </a:extLst>
          </p:cNvPr>
          <p:cNvSpPr/>
          <p:nvPr/>
        </p:nvSpPr>
        <p:spPr>
          <a:xfrm>
            <a:off x="4958334" y="206508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6" name="모서리가 둥근 직사각형 41">
            <a:extLst>
              <a:ext uri="{FF2B5EF4-FFF2-40B4-BE49-F238E27FC236}">
                <a16:creationId xmlns:a16="http://schemas.microsoft.com/office/drawing/2014/main" id="{4680140A-52C5-2BF7-104B-B906E2680342}"/>
              </a:ext>
            </a:extLst>
          </p:cNvPr>
          <p:cNvSpPr/>
          <p:nvPr/>
        </p:nvSpPr>
        <p:spPr>
          <a:xfrm>
            <a:off x="5123995" y="206376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7" name="모서리가 둥근 직사각형 42">
            <a:extLst>
              <a:ext uri="{FF2B5EF4-FFF2-40B4-BE49-F238E27FC236}">
                <a16:creationId xmlns:a16="http://schemas.microsoft.com/office/drawing/2014/main" id="{3B67F3B2-5CD7-6105-EE11-27F3EE7BCC92}"/>
              </a:ext>
            </a:extLst>
          </p:cNvPr>
          <p:cNvSpPr/>
          <p:nvPr/>
        </p:nvSpPr>
        <p:spPr>
          <a:xfrm>
            <a:off x="5283308" y="2062791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78" name="모서리가 둥근 직사각형 43">
            <a:extLst>
              <a:ext uri="{FF2B5EF4-FFF2-40B4-BE49-F238E27FC236}">
                <a16:creationId xmlns:a16="http://schemas.microsoft.com/office/drawing/2014/main" id="{228856E1-42AF-D9BE-DB5B-4AB9ABD6C9DB}"/>
              </a:ext>
            </a:extLst>
          </p:cNvPr>
          <p:cNvSpPr/>
          <p:nvPr/>
        </p:nvSpPr>
        <p:spPr>
          <a:xfrm>
            <a:off x="5441701" y="206559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47" name="TextBox 1146">
            <a:extLst>
              <a:ext uri="{FF2B5EF4-FFF2-40B4-BE49-F238E27FC236}">
                <a16:creationId xmlns:a16="http://schemas.microsoft.com/office/drawing/2014/main" id="{CDD7F5D0-EA23-EF01-C0D1-D6D5FD33A8B6}"/>
              </a:ext>
            </a:extLst>
          </p:cNvPr>
          <p:cNvSpPr txBox="1"/>
          <p:nvPr/>
        </p:nvSpPr>
        <p:spPr>
          <a:xfrm>
            <a:off x="6861066" y="3832160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sp>
        <p:nvSpPr>
          <p:cNvPr id="1148" name="TextBox 1147">
            <a:extLst>
              <a:ext uri="{FF2B5EF4-FFF2-40B4-BE49-F238E27FC236}">
                <a16:creationId xmlns:a16="http://schemas.microsoft.com/office/drawing/2014/main" id="{4C1AD311-99DC-3F38-C25B-D4117E50EC02}"/>
              </a:ext>
            </a:extLst>
          </p:cNvPr>
          <p:cNvSpPr txBox="1"/>
          <p:nvPr/>
        </p:nvSpPr>
        <p:spPr>
          <a:xfrm>
            <a:off x="6615686" y="3675629"/>
            <a:ext cx="99930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선  </a:t>
            </a:r>
            <a:r>
              <a:rPr lang="ko-KR" altLang="en-US" sz="10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택</a:t>
            </a:r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 과 목 </a:t>
            </a:r>
          </a:p>
        </p:txBody>
      </p:sp>
      <p:cxnSp>
        <p:nvCxnSpPr>
          <p:cNvPr id="1149" name="직선 연결선 1148">
            <a:extLst>
              <a:ext uri="{FF2B5EF4-FFF2-40B4-BE49-F238E27FC236}">
                <a16:creationId xmlns:a16="http://schemas.microsoft.com/office/drawing/2014/main" id="{AF1B8EE2-56B3-220F-7B35-97D1ADF5C86D}"/>
              </a:ext>
            </a:extLst>
          </p:cNvPr>
          <p:cNvCxnSpPr>
            <a:cxnSpLocks/>
          </p:cNvCxnSpPr>
          <p:nvPr/>
        </p:nvCxnSpPr>
        <p:spPr>
          <a:xfrm>
            <a:off x="6430718" y="3876258"/>
            <a:ext cx="1181792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0" name="TextBox 1149">
            <a:extLst>
              <a:ext uri="{FF2B5EF4-FFF2-40B4-BE49-F238E27FC236}">
                <a16:creationId xmlns:a16="http://schemas.microsoft.com/office/drawing/2014/main" id="{630FBD22-ADC8-F2CB-54F7-F54C1ADA392B}"/>
              </a:ext>
            </a:extLst>
          </p:cNvPr>
          <p:cNvSpPr txBox="1"/>
          <p:nvPr/>
        </p:nvSpPr>
        <p:spPr>
          <a:xfrm>
            <a:off x="4384650" y="736503"/>
            <a:ext cx="44549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번</a:t>
            </a:r>
          </a:p>
        </p:txBody>
      </p:sp>
      <p:sp>
        <p:nvSpPr>
          <p:cNvPr id="1151" name="TextBox 1150">
            <a:extLst>
              <a:ext uri="{FF2B5EF4-FFF2-40B4-BE49-F238E27FC236}">
                <a16:creationId xmlns:a16="http://schemas.microsoft.com/office/drawing/2014/main" id="{FADBC7EC-D9D6-792A-AD49-09DFA4522ACB}"/>
              </a:ext>
            </a:extLst>
          </p:cNvPr>
          <p:cNvSpPr txBox="1"/>
          <p:nvPr/>
        </p:nvSpPr>
        <p:spPr>
          <a:xfrm>
            <a:off x="4839160" y="735915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sp>
        <p:nvSpPr>
          <p:cNvPr id="1152" name="TextBox 1151">
            <a:extLst>
              <a:ext uri="{FF2B5EF4-FFF2-40B4-BE49-F238E27FC236}">
                <a16:creationId xmlns:a16="http://schemas.microsoft.com/office/drawing/2014/main" id="{981B1D7A-3941-E2F3-8C70-CD4EE8120B8C}"/>
              </a:ext>
            </a:extLst>
          </p:cNvPr>
          <p:cNvSpPr txBox="1"/>
          <p:nvPr/>
        </p:nvSpPr>
        <p:spPr>
          <a:xfrm>
            <a:off x="3812778" y="563277"/>
            <a:ext cx="161639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공      통       과      목 </a:t>
            </a:r>
          </a:p>
        </p:txBody>
      </p:sp>
      <p:sp>
        <p:nvSpPr>
          <p:cNvPr id="1154" name="TextBox 1153">
            <a:extLst>
              <a:ext uri="{FF2B5EF4-FFF2-40B4-BE49-F238E27FC236}">
                <a16:creationId xmlns:a16="http://schemas.microsoft.com/office/drawing/2014/main" id="{28B67611-C141-6B1E-DE30-6C79831B7E19}"/>
              </a:ext>
            </a:extLst>
          </p:cNvPr>
          <p:cNvSpPr txBox="1"/>
          <p:nvPr/>
        </p:nvSpPr>
        <p:spPr>
          <a:xfrm>
            <a:off x="3719179" y="729565"/>
            <a:ext cx="70152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D4368E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        란</a:t>
            </a:r>
          </a:p>
        </p:txBody>
      </p:sp>
      <p:cxnSp>
        <p:nvCxnSpPr>
          <p:cNvPr id="1155" name="직선 연결선 1154">
            <a:extLst>
              <a:ext uri="{FF2B5EF4-FFF2-40B4-BE49-F238E27FC236}">
                <a16:creationId xmlns:a16="http://schemas.microsoft.com/office/drawing/2014/main" id="{344D0EBC-1D38-B967-4AFF-1BB8FD240DBF}"/>
              </a:ext>
            </a:extLst>
          </p:cNvPr>
          <p:cNvCxnSpPr>
            <a:cxnSpLocks/>
          </p:cNvCxnSpPr>
          <p:nvPr/>
        </p:nvCxnSpPr>
        <p:spPr>
          <a:xfrm>
            <a:off x="3292797" y="784623"/>
            <a:ext cx="228600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7" name="직선 연결선 1156">
            <a:extLst>
              <a:ext uri="{FF2B5EF4-FFF2-40B4-BE49-F238E27FC236}">
                <a16:creationId xmlns:a16="http://schemas.microsoft.com/office/drawing/2014/main" id="{AE4B6958-BA42-50EF-BC83-A5365416F93C}"/>
              </a:ext>
            </a:extLst>
          </p:cNvPr>
          <p:cNvCxnSpPr>
            <a:cxnSpLocks/>
          </p:cNvCxnSpPr>
          <p:nvPr/>
        </p:nvCxnSpPr>
        <p:spPr>
          <a:xfrm flipV="1">
            <a:off x="4467498" y="797323"/>
            <a:ext cx="0" cy="144000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8" name="직선 연결선 1157">
            <a:extLst>
              <a:ext uri="{FF2B5EF4-FFF2-40B4-BE49-F238E27FC236}">
                <a16:creationId xmlns:a16="http://schemas.microsoft.com/office/drawing/2014/main" id="{E884FB7E-821B-1DF7-0D3E-5EDA108AD28E}"/>
              </a:ext>
            </a:extLst>
          </p:cNvPr>
          <p:cNvCxnSpPr>
            <a:cxnSpLocks/>
          </p:cNvCxnSpPr>
          <p:nvPr/>
        </p:nvCxnSpPr>
        <p:spPr>
          <a:xfrm flipV="1">
            <a:off x="4715148" y="797323"/>
            <a:ext cx="0" cy="144000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59" name="사각형: 둥근 한쪽 모서리 1158">
            <a:extLst>
              <a:ext uri="{FF2B5EF4-FFF2-40B4-BE49-F238E27FC236}">
                <a16:creationId xmlns:a16="http://schemas.microsoft.com/office/drawing/2014/main" id="{3C54ABB4-0D45-94FD-1419-998FB2284D0E}"/>
              </a:ext>
            </a:extLst>
          </p:cNvPr>
          <p:cNvSpPr/>
          <p:nvPr/>
        </p:nvSpPr>
        <p:spPr>
          <a:xfrm rot="10800000">
            <a:off x="4476744" y="923921"/>
            <a:ext cx="238129" cy="1314453"/>
          </a:xfrm>
          <a:prstGeom prst="round1Rect">
            <a:avLst>
              <a:gd name="adj" fmla="val 22807"/>
            </a:avLst>
          </a:prstGeom>
          <a:solidFill>
            <a:srgbClr val="F8E7ED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4" name="사각형: 둥근 위쪽 모서리 93">
            <a:extLst>
              <a:ext uri="{FF2B5EF4-FFF2-40B4-BE49-F238E27FC236}">
                <a16:creationId xmlns:a16="http://schemas.microsoft.com/office/drawing/2014/main" id="{ED5EB93E-E244-6A9C-57CB-17AACC5C7FF2}"/>
              </a:ext>
            </a:extLst>
          </p:cNvPr>
          <p:cNvSpPr/>
          <p:nvPr/>
        </p:nvSpPr>
        <p:spPr>
          <a:xfrm rot="10800000">
            <a:off x="3288327" y="915229"/>
            <a:ext cx="1178898" cy="2670933"/>
          </a:xfrm>
          <a:prstGeom prst="round2SameRect">
            <a:avLst>
              <a:gd name="adj1" fmla="val 4548"/>
              <a:gd name="adj2" fmla="val 0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사각형: 위쪽 모서리의 한쪽은 둥글고 다른 한쪽은 잘림 94">
            <a:extLst>
              <a:ext uri="{FF2B5EF4-FFF2-40B4-BE49-F238E27FC236}">
                <a16:creationId xmlns:a16="http://schemas.microsoft.com/office/drawing/2014/main" id="{5D96A3D2-4BF7-2472-BCDD-6CD5F3D8A92D}"/>
              </a:ext>
            </a:extLst>
          </p:cNvPr>
          <p:cNvSpPr/>
          <p:nvPr/>
        </p:nvSpPr>
        <p:spPr>
          <a:xfrm rot="10800000">
            <a:off x="4469736" y="914625"/>
            <a:ext cx="1124614" cy="1330894"/>
          </a:xfrm>
          <a:prstGeom prst="snipRoundRect">
            <a:avLst>
              <a:gd name="adj1" fmla="val 3867"/>
              <a:gd name="adj2" fmla="val 0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0" name="TextBox 1159">
            <a:extLst>
              <a:ext uri="{FF2B5EF4-FFF2-40B4-BE49-F238E27FC236}">
                <a16:creationId xmlns:a16="http://schemas.microsoft.com/office/drawing/2014/main" id="{C3115170-6EC0-8E97-2257-D2EDD0A2E361}"/>
              </a:ext>
            </a:extLst>
          </p:cNvPr>
          <p:cNvSpPr txBox="1"/>
          <p:nvPr/>
        </p:nvSpPr>
        <p:spPr>
          <a:xfrm flipH="1">
            <a:off x="3317514" y="1747363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1" name="TextBox 1160">
            <a:extLst>
              <a:ext uri="{FF2B5EF4-FFF2-40B4-BE49-F238E27FC236}">
                <a16:creationId xmlns:a16="http://schemas.microsoft.com/office/drawing/2014/main" id="{E597AA50-A914-47BF-675A-6720D2B88C9E}"/>
              </a:ext>
            </a:extLst>
          </p:cNvPr>
          <p:cNvSpPr txBox="1"/>
          <p:nvPr/>
        </p:nvSpPr>
        <p:spPr>
          <a:xfrm flipH="1">
            <a:off x="3317514" y="2545649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2" name="TextBox 1161">
            <a:extLst>
              <a:ext uri="{FF2B5EF4-FFF2-40B4-BE49-F238E27FC236}">
                <a16:creationId xmlns:a16="http://schemas.microsoft.com/office/drawing/2014/main" id="{31FA7F23-5570-713C-4328-D4D172BF55AE}"/>
              </a:ext>
            </a:extLst>
          </p:cNvPr>
          <p:cNvSpPr txBox="1"/>
          <p:nvPr/>
        </p:nvSpPr>
        <p:spPr>
          <a:xfrm flipH="1">
            <a:off x="3281227" y="3343935"/>
            <a:ext cx="468696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163" name="TextBox 1162">
            <a:extLst>
              <a:ext uri="{FF2B5EF4-FFF2-40B4-BE49-F238E27FC236}">
                <a16:creationId xmlns:a16="http://schemas.microsoft.com/office/drawing/2014/main" id="{B00CCBCA-73E8-C503-1772-F1A9451636B2}"/>
              </a:ext>
            </a:extLst>
          </p:cNvPr>
          <p:cNvSpPr txBox="1"/>
          <p:nvPr/>
        </p:nvSpPr>
        <p:spPr>
          <a:xfrm flipH="1">
            <a:off x="4435113" y="941821"/>
            <a:ext cx="42655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4" name="TextBox 1163">
            <a:extLst>
              <a:ext uri="{FF2B5EF4-FFF2-40B4-BE49-F238E27FC236}">
                <a16:creationId xmlns:a16="http://schemas.microsoft.com/office/drawing/2014/main" id="{688A0324-E44D-750A-4938-FA24A3F4EF9A}"/>
              </a:ext>
            </a:extLst>
          </p:cNvPr>
          <p:cNvSpPr txBox="1"/>
          <p:nvPr/>
        </p:nvSpPr>
        <p:spPr>
          <a:xfrm flipH="1">
            <a:off x="4427857" y="1747363"/>
            <a:ext cx="456899" cy="7463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TextBox 1165">
            <a:extLst>
              <a:ext uri="{FF2B5EF4-FFF2-40B4-BE49-F238E27FC236}">
                <a16:creationId xmlns:a16="http://schemas.microsoft.com/office/drawing/2014/main" id="{2C10C531-803E-DDE5-5E8E-0DBCAD2DF63E}"/>
              </a:ext>
            </a:extLst>
          </p:cNvPr>
          <p:cNvSpPr txBox="1"/>
          <p:nvPr/>
        </p:nvSpPr>
        <p:spPr>
          <a:xfrm flipH="1">
            <a:off x="6417770" y="4013044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7" name="TextBox 1166">
            <a:extLst>
              <a:ext uri="{FF2B5EF4-FFF2-40B4-BE49-F238E27FC236}">
                <a16:creationId xmlns:a16="http://schemas.microsoft.com/office/drawing/2014/main" id="{FE8B0621-E604-127E-6A5F-4DA500236E33}"/>
              </a:ext>
            </a:extLst>
          </p:cNvPr>
          <p:cNvSpPr txBox="1"/>
          <p:nvPr/>
        </p:nvSpPr>
        <p:spPr>
          <a:xfrm flipH="1">
            <a:off x="6417770" y="4828384"/>
            <a:ext cx="426106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8" name="사각형: 둥근 위쪽 모서리 1167">
            <a:extLst>
              <a:ext uri="{FF2B5EF4-FFF2-40B4-BE49-F238E27FC236}">
                <a16:creationId xmlns:a16="http://schemas.microsoft.com/office/drawing/2014/main" id="{356CC823-571F-87AC-7865-66C7AC01E2E3}"/>
              </a:ext>
            </a:extLst>
          </p:cNvPr>
          <p:cNvSpPr/>
          <p:nvPr/>
        </p:nvSpPr>
        <p:spPr>
          <a:xfrm>
            <a:off x="5887334" y="579807"/>
            <a:ext cx="1611085" cy="282147"/>
          </a:xfrm>
          <a:prstGeom prst="round2SameRect">
            <a:avLst>
              <a:gd name="adj1" fmla="val 10333"/>
              <a:gd name="adj2" fmla="val 0"/>
            </a:avLst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9" name="사각형: 둥근 모서리 1168">
            <a:extLst>
              <a:ext uri="{FF2B5EF4-FFF2-40B4-BE49-F238E27FC236}">
                <a16:creationId xmlns:a16="http://schemas.microsoft.com/office/drawing/2014/main" id="{A0E170E9-CFB5-6712-CA3F-7A16BE35EAEB}"/>
              </a:ext>
            </a:extLst>
          </p:cNvPr>
          <p:cNvSpPr/>
          <p:nvPr/>
        </p:nvSpPr>
        <p:spPr>
          <a:xfrm>
            <a:off x="5892800" y="580025"/>
            <a:ext cx="1611085" cy="3001376"/>
          </a:xfrm>
          <a:prstGeom prst="roundRect">
            <a:avLst>
              <a:gd name="adj" fmla="val 226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170" name="직선 연결선 1169">
            <a:extLst>
              <a:ext uri="{FF2B5EF4-FFF2-40B4-BE49-F238E27FC236}">
                <a16:creationId xmlns:a16="http://schemas.microsoft.com/office/drawing/2014/main" id="{9097CDC5-47F0-5278-7387-59D59DAF23A4}"/>
              </a:ext>
            </a:extLst>
          </p:cNvPr>
          <p:cNvCxnSpPr>
            <a:cxnSpLocks/>
          </p:cNvCxnSpPr>
          <p:nvPr/>
        </p:nvCxnSpPr>
        <p:spPr>
          <a:xfrm flipV="1">
            <a:off x="5893520" y="871416"/>
            <a:ext cx="1621705" cy="2728"/>
          </a:xfrm>
          <a:prstGeom prst="line">
            <a:avLst/>
          </a:prstGeom>
          <a:ln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1" name="TextBox 1588">
            <a:extLst>
              <a:ext uri="{FF2B5EF4-FFF2-40B4-BE49-F238E27FC236}">
                <a16:creationId xmlns:a16="http://schemas.microsoft.com/office/drawing/2014/main" id="{6DC3A4B4-7D75-0248-6FB2-4332D8A9E0C4}"/>
              </a:ext>
            </a:extLst>
          </p:cNvPr>
          <p:cNvSpPr txBox="1"/>
          <p:nvPr/>
        </p:nvSpPr>
        <p:spPr>
          <a:xfrm>
            <a:off x="5940244" y="607484"/>
            <a:ext cx="166236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10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단답형 답란 표기방법</a:t>
            </a:r>
          </a:p>
        </p:txBody>
      </p:sp>
      <p:sp>
        <p:nvSpPr>
          <p:cNvPr id="1172" name="TextBox 1589">
            <a:extLst>
              <a:ext uri="{FF2B5EF4-FFF2-40B4-BE49-F238E27FC236}">
                <a16:creationId xmlns:a16="http://schemas.microsoft.com/office/drawing/2014/main" id="{ED75FB1F-1749-DA3A-4ABC-A4E6A7AB0CA9}"/>
              </a:ext>
            </a:extLst>
          </p:cNvPr>
          <p:cNvSpPr txBox="1"/>
          <p:nvPr/>
        </p:nvSpPr>
        <p:spPr>
          <a:xfrm>
            <a:off x="5818461" y="963404"/>
            <a:ext cx="178826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십진법에 의하되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반드시 자리에 맞추어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정답이 한 자리인 경우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자리에만 표기하거나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    에 표기하고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자리에 표기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예시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 백의 자리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십의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</a:t>
            </a: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    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•             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→ 일의 자리    </a:t>
            </a:r>
            <a:b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 십의 자리    </a:t>
            </a:r>
            <a:r>
              <a:rPr lang="en-US" altLang="ko-KR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9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일의 자리 </a:t>
            </a:r>
            <a:endParaRPr lang="en-US" altLang="ko-KR" sz="9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3" name="모서리가 둥근 직사각형 1590">
            <a:extLst>
              <a:ext uri="{FF2B5EF4-FFF2-40B4-BE49-F238E27FC236}">
                <a16:creationId xmlns:a16="http://schemas.microsoft.com/office/drawing/2014/main" id="{A94A3504-2E98-1279-B7D4-42294CDDB004}"/>
              </a:ext>
            </a:extLst>
          </p:cNvPr>
          <p:cNvSpPr/>
          <p:nvPr/>
        </p:nvSpPr>
        <p:spPr>
          <a:xfrm>
            <a:off x="6532978" y="18466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4" name="TextBox 1591">
            <a:extLst>
              <a:ext uri="{FF2B5EF4-FFF2-40B4-BE49-F238E27FC236}">
                <a16:creationId xmlns:a16="http://schemas.microsoft.com/office/drawing/2014/main" id="{232B36DA-010C-9001-074D-874BB856B329}"/>
              </a:ext>
            </a:extLst>
          </p:cNvPr>
          <p:cNvSpPr txBox="1"/>
          <p:nvPr/>
        </p:nvSpPr>
        <p:spPr>
          <a:xfrm>
            <a:off x="6026148" y="2395082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5" name="TextBox 1593">
            <a:extLst>
              <a:ext uri="{FF2B5EF4-FFF2-40B4-BE49-F238E27FC236}">
                <a16:creationId xmlns:a16="http://schemas.microsoft.com/office/drawing/2014/main" id="{FFA185A3-DA6A-A4AD-65F4-85CBCF18F96D}"/>
              </a:ext>
            </a:extLst>
          </p:cNvPr>
          <p:cNvSpPr txBox="1"/>
          <p:nvPr/>
        </p:nvSpPr>
        <p:spPr>
          <a:xfrm>
            <a:off x="6026148" y="2669887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6" name="TextBox 1594">
            <a:extLst>
              <a:ext uri="{FF2B5EF4-FFF2-40B4-BE49-F238E27FC236}">
                <a16:creationId xmlns:a16="http://schemas.microsoft.com/office/drawing/2014/main" id="{36533D02-F389-57BC-CCBA-1707BCDC9492}"/>
              </a:ext>
            </a:extLst>
          </p:cNvPr>
          <p:cNvSpPr txBox="1"/>
          <p:nvPr/>
        </p:nvSpPr>
        <p:spPr>
          <a:xfrm>
            <a:off x="6026148" y="2948454"/>
            <a:ext cx="487684" cy="123111"/>
          </a:xfrm>
          <a:prstGeom prst="rect">
            <a:avLst/>
          </a:prstGeom>
          <a:noFill/>
          <a:ln w="6350">
            <a:solidFill>
              <a:schemeClr val="accent1"/>
            </a:solidFill>
          </a:ln>
        </p:spPr>
        <p:txBody>
          <a:bodyPr wrap="squar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정답  </a:t>
            </a:r>
            <a:r>
              <a:rPr lang="en-US" altLang="ko-KR" sz="8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8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7" name="모서리가 둥근 직사각형 1595">
            <a:extLst>
              <a:ext uri="{FF2B5EF4-FFF2-40B4-BE49-F238E27FC236}">
                <a16:creationId xmlns:a16="http://schemas.microsoft.com/office/drawing/2014/main" id="{9FE70952-850B-BA15-56D9-86E112687B00}"/>
              </a:ext>
            </a:extLst>
          </p:cNvPr>
          <p:cNvSpPr/>
          <p:nvPr/>
        </p:nvSpPr>
        <p:spPr>
          <a:xfrm>
            <a:off x="7205658" y="24035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8" name="모서리가 둥근 직사각형 1596">
            <a:extLst>
              <a:ext uri="{FF2B5EF4-FFF2-40B4-BE49-F238E27FC236}">
                <a16:creationId xmlns:a16="http://schemas.microsoft.com/office/drawing/2014/main" id="{34C51F2F-4A87-7F59-6685-34517C896381}"/>
              </a:ext>
            </a:extLst>
          </p:cNvPr>
          <p:cNvSpPr/>
          <p:nvPr/>
        </p:nvSpPr>
        <p:spPr>
          <a:xfrm>
            <a:off x="6538635" y="2533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9" name="모서리가 둥근 직사각형 1597">
            <a:extLst>
              <a:ext uri="{FF2B5EF4-FFF2-40B4-BE49-F238E27FC236}">
                <a16:creationId xmlns:a16="http://schemas.microsoft.com/office/drawing/2014/main" id="{73D77430-D358-775B-6D87-D8AB81B29A8F}"/>
              </a:ext>
            </a:extLst>
          </p:cNvPr>
          <p:cNvSpPr/>
          <p:nvPr/>
        </p:nvSpPr>
        <p:spPr>
          <a:xfrm>
            <a:off x="7205658" y="2543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0" name="모서리가 둥근 직사각형 1599">
            <a:extLst>
              <a:ext uri="{FF2B5EF4-FFF2-40B4-BE49-F238E27FC236}">
                <a16:creationId xmlns:a16="http://schemas.microsoft.com/office/drawing/2014/main" id="{C4F8FCC4-8BCA-B8E8-2AA3-44CC2C486819}"/>
              </a:ext>
            </a:extLst>
          </p:cNvPr>
          <p:cNvSpPr/>
          <p:nvPr/>
        </p:nvSpPr>
        <p:spPr>
          <a:xfrm>
            <a:off x="7198621" y="26731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1" name="모서리가 둥근 직사각형 1600">
            <a:extLst>
              <a:ext uri="{FF2B5EF4-FFF2-40B4-BE49-F238E27FC236}">
                <a16:creationId xmlns:a16="http://schemas.microsoft.com/office/drawing/2014/main" id="{DA9827B8-56B9-EF11-C413-4467B7743EAF}"/>
              </a:ext>
            </a:extLst>
          </p:cNvPr>
          <p:cNvSpPr/>
          <p:nvPr/>
        </p:nvSpPr>
        <p:spPr>
          <a:xfrm>
            <a:off x="6530858" y="28119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2" name="모서리가 둥근 직사각형 1601">
            <a:extLst>
              <a:ext uri="{FF2B5EF4-FFF2-40B4-BE49-F238E27FC236}">
                <a16:creationId xmlns:a16="http://schemas.microsoft.com/office/drawing/2014/main" id="{539A47CF-09F6-A3C0-9DCB-8C59EEAC2A9D}"/>
              </a:ext>
            </a:extLst>
          </p:cNvPr>
          <p:cNvSpPr/>
          <p:nvPr/>
        </p:nvSpPr>
        <p:spPr>
          <a:xfrm>
            <a:off x="7420240" y="308134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3" name="모서리가 둥근 직사각형 1602">
            <a:extLst>
              <a:ext uri="{FF2B5EF4-FFF2-40B4-BE49-F238E27FC236}">
                <a16:creationId xmlns:a16="http://schemas.microsoft.com/office/drawing/2014/main" id="{69498983-EB6D-C47B-F127-D2E0A299F5B1}"/>
              </a:ext>
            </a:extLst>
          </p:cNvPr>
          <p:cNvSpPr/>
          <p:nvPr/>
        </p:nvSpPr>
        <p:spPr>
          <a:xfrm>
            <a:off x="6777548" y="30871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500" dirty="0">
                <a:solidFill>
                  <a:srgbClr val="CA408A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CA408A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9CB827C4-C511-7D33-ED56-17CE98A49C9D}"/>
              </a:ext>
            </a:extLst>
          </p:cNvPr>
          <p:cNvSpPr txBox="1"/>
          <p:nvPr/>
        </p:nvSpPr>
        <p:spPr>
          <a:xfrm>
            <a:off x="3278095" y="240503"/>
            <a:ext cx="62834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solidFill>
                  <a:srgbClr val="D4368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693" name="직사각형 692">
            <a:extLst>
              <a:ext uri="{FF2B5EF4-FFF2-40B4-BE49-F238E27FC236}">
                <a16:creationId xmlns:a16="http://schemas.microsoft.com/office/drawing/2014/main" id="{7976A6FD-5B51-86CF-814D-C635285B419E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4" name="직사각형 693">
            <a:extLst>
              <a:ext uri="{FF2B5EF4-FFF2-40B4-BE49-F238E27FC236}">
                <a16:creationId xmlns:a16="http://schemas.microsoft.com/office/drawing/2014/main" id="{D360FAF1-6824-A646-36DC-B01788E5A2F9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6" name="직사각형 695">
            <a:extLst>
              <a:ext uri="{FF2B5EF4-FFF2-40B4-BE49-F238E27FC236}">
                <a16:creationId xmlns:a16="http://schemas.microsoft.com/office/drawing/2014/main" id="{D9BFA3CE-7D1B-19FB-25DE-D4A7E8CCF4FD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7" name="직사각형 696">
            <a:extLst>
              <a:ext uri="{FF2B5EF4-FFF2-40B4-BE49-F238E27FC236}">
                <a16:creationId xmlns:a16="http://schemas.microsoft.com/office/drawing/2014/main" id="{6DB53B43-0F99-326C-FAFF-53306C492CE8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92" name="사각형: 둥근 위쪽 모서리 1982">
            <a:extLst>
              <a:ext uri="{FF2B5EF4-FFF2-40B4-BE49-F238E27FC236}">
                <a16:creationId xmlns:a16="http://schemas.microsoft.com/office/drawing/2014/main" id="{185B0CA2-75EE-90D3-0047-56D320DC1447}"/>
              </a:ext>
            </a:extLst>
          </p:cNvPr>
          <p:cNvSpPr/>
          <p:nvPr/>
        </p:nvSpPr>
        <p:spPr>
          <a:xfrm>
            <a:off x="2587782" y="2676993"/>
            <a:ext cx="520020" cy="282147"/>
          </a:xfrm>
          <a:prstGeom prst="round2SameRect">
            <a:avLst/>
          </a:prstGeom>
          <a:solidFill>
            <a:srgbClr val="F8E7ED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CA408A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cxnSp>
        <p:nvCxnSpPr>
          <p:cNvPr id="695" name="직선 연결선 694">
            <a:extLst>
              <a:ext uri="{FF2B5EF4-FFF2-40B4-BE49-F238E27FC236}">
                <a16:creationId xmlns:a16="http://schemas.microsoft.com/office/drawing/2014/main" id="{DC6D5C20-FD09-43A7-C02B-7516F9910EA1}"/>
              </a:ext>
            </a:extLst>
          </p:cNvPr>
          <p:cNvCxnSpPr>
            <a:cxnSpLocks/>
          </p:cNvCxnSpPr>
          <p:nvPr/>
        </p:nvCxnSpPr>
        <p:spPr>
          <a:xfrm>
            <a:off x="2587782" y="2966096"/>
            <a:ext cx="520020" cy="0"/>
          </a:xfrm>
          <a:prstGeom prst="line">
            <a:avLst/>
          </a:prstGeom>
          <a:ln w="3175">
            <a:solidFill>
              <a:srgbClr val="D4368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8" name="사각형: 둥근 모서리 1984">
            <a:extLst>
              <a:ext uri="{FF2B5EF4-FFF2-40B4-BE49-F238E27FC236}">
                <a16:creationId xmlns:a16="http://schemas.microsoft.com/office/drawing/2014/main" id="{A469C2CD-F65E-7345-1B59-11EE42E44319}"/>
              </a:ext>
            </a:extLst>
          </p:cNvPr>
          <p:cNvSpPr/>
          <p:nvPr/>
        </p:nvSpPr>
        <p:spPr>
          <a:xfrm>
            <a:off x="2587783" y="2677639"/>
            <a:ext cx="520020" cy="1230907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D871A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700" name="TextBox 699">
            <a:extLst>
              <a:ext uri="{FF2B5EF4-FFF2-40B4-BE49-F238E27FC236}">
                <a16:creationId xmlns:a16="http://schemas.microsoft.com/office/drawing/2014/main" id="{153B0A82-7EA5-4436-EFD5-686B6CADC35C}"/>
              </a:ext>
            </a:extLst>
          </p:cNvPr>
          <p:cNvSpPr txBox="1"/>
          <p:nvPr/>
        </p:nvSpPr>
        <p:spPr>
          <a:xfrm>
            <a:off x="2550207" y="3132668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 err="1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확통</a:t>
            </a:r>
            <a:endParaRPr kumimoji="0" lang="ko-KR" altLang="en-US" sz="800" i="0" u="none" strike="noStrike" kern="1200" cap="none" spc="0" normalizeH="0" baseline="0" noProof="0" dirty="0">
              <a:ln>
                <a:noFill/>
              </a:ln>
              <a:solidFill>
                <a:srgbClr val="CA408A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703" name="TextBox 702">
            <a:extLst>
              <a:ext uri="{FF2B5EF4-FFF2-40B4-BE49-F238E27FC236}">
                <a16:creationId xmlns:a16="http://schemas.microsoft.com/office/drawing/2014/main" id="{133A2EE5-4AF9-ACD7-0945-21D5D06E0DF4}"/>
              </a:ext>
            </a:extLst>
          </p:cNvPr>
          <p:cNvSpPr txBox="1"/>
          <p:nvPr/>
        </p:nvSpPr>
        <p:spPr>
          <a:xfrm>
            <a:off x="2545788" y="3565519"/>
            <a:ext cx="498365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기하</a:t>
            </a:r>
          </a:p>
        </p:txBody>
      </p:sp>
      <p:sp>
        <p:nvSpPr>
          <p:cNvPr id="704" name="모서리가 둥근 직사각형 1479">
            <a:extLst>
              <a:ext uri="{FF2B5EF4-FFF2-40B4-BE49-F238E27FC236}">
                <a16:creationId xmlns:a16="http://schemas.microsoft.com/office/drawing/2014/main" id="{A81378DC-9D4E-DB88-B4E6-5081CDC469EF}"/>
              </a:ext>
            </a:extLst>
          </p:cNvPr>
          <p:cNvSpPr/>
          <p:nvPr/>
        </p:nvSpPr>
        <p:spPr>
          <a:xfrm>
            <a:off x="2968848" y="318537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5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705" name="모서리가 둥근 직사각형 1480">
            <a:extLst>
              <a:ext uri="{FF2B5EF4-FFF2-40B4-BE49-F238E27FC236}">
                <a16:creationId xmlns:a16="http://schemas.microsoft.com/office/drawing/2014/main" id="{229972D8-54C0-08EF-954F-7870B002BDAC}"/>
              </a:ext>
            </a:extLst>
          </p:cNvPr>
          <p:cNvSpPr/>
          <p:nvPr/>
        </p:nvSpPr>
        <p:spPr>
          <a:xfrm>
            <a:off x="2968849" y="3621688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5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706" name="TextBox 705">
            <a:extLst>
              <a:ext uri="{FF2B5EF4-FFF2-40B4-BE49-F238E27FC236}">
                <a16:creationId xmlns:a16="http://schemas.microsoft.com/office/drawing/2014/main" id="{33FF0F78-5F02-B4C4-BA7A-E3456A03EBA2}"/>
              </a:ext>
            </a:extLst>
          </p:cNvPr>
          <p:cNvSpPr txBox="1"/>
          <p:nvPr/>
        </p:nvSpPr>
        <p:spPr>
          <a:xfrm>
            <a:off x="2593389" y="2681560"/>
            <a:ext cx="49836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i="0" u="none" strike="noStrike" kern="1200" cap="none" spc="0" normalizeH="0" baseline="0" noProof="0" dirty="0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선 </a:t>
            </a:r>
            <a:r>
              <a:rPr kumimoji="0" lang="ko-KR" altLang="en-US" sz="1050" i="0" u="none" strike="noStrike" kern="1200" cap="none" spc="0" normalizeH="0" baseline="0" noProof="0" dirty="0" err="1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택</a:t>
            </a:r>
            <a:endParaRPr kumimoji="0" lang="ko-KR" altLang="en-US" sz="1050" i="0" u="none" strike="noStrike" kern="1200" cap="none" spc="0" normalizeH="0" baseline="0" noProof="0" dirty="0">
              <a:ln>
                <a:noFill/>
              </a:ln>
              <a:solidFill>
                <a:srgbClr val="CA408A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707" name="모서리가 둥근 직사각형 1479">
            <a:extLst>
              <a:ext uri="{FF2B5EF4-FFF2-40B4-BE49-F238E27FC236}">
                <a16:creationId xmlns:a16="http://schemas.microsoft.com/office/drawing/2014/main" id="{A81378DC-9D4E-DB88-B4E6-5081CDC469EF}"/>
              </a:ext>
            </a:extLst>
          </p:cNvPr>
          <p:cNvSpPr/>
          <p:nvPr/>
        </p:nvSpPr>
        <p:spPr>
          <a:xfrm>
            <a:off x="2967256" y="3403600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5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 panose="020D0604000000000000" pitchFamily="50" charset="-127"/>
              <a:ea typeface="나눔고딕" panose="020D0604000000000000" pitchFamily="50" charset="-127"/>
              <a:cs typeface="+mn-cs"/>
            </a:endParaRPr>
          </a:p>
        </p:txBody>
      </p:sp>
      <p:sp>
        <p:nvSpPr>
          <p:cNvPr id="717" name="TextBox 716">
            <a:extLst>
              <a:ext uri="{FF2B5EF4-FFF2-40B4-BE49-F238E27FC236}">
                <a16:creationId xmlns:a16="http://schemas.microsoft.com/office/drawing/2014/main" id="{153B0A82-7EA5-4436-EFD5-686B6CADC35C}"/>
              </a:ext>
            </a:extLst>
          </p:cNvPr>
          <p:cNvSpPr txBox="1"/>
          <p:nvPr/>
        </p:nvSpPr>
        <p:spPr>
          <a:xfrm>
            <a:off x="2504728" y="3352124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i="0" u="none" strike="noStrike" kern="1200" cap="none" spc="0" normalizeH="0" baseline="0" noProof="0" dirty="0">
                <a:ln>
                  <a:noFill/>
                </a:ln>
                <a:solidFill>
                  <a:srgbClr val="CA408A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미적분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30CB26D-6DC2-F4E9-CA7D-B678875515A2}"/>
              </a:ext>
            </a:extLst>
          </p:cNvPr>
          <p:cNvSpPr/>
          <p:nvPr/>
        </p:nvSpPr>
        <p:spPr>
          <a:xfrm>
            <a:off x="-3142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7" name="Picture 2">
            <a:extLst>
              <a:ext uri="{FF2B5EF4-FFF2-40B4-BE49-F238E27FC236}">
                <a16:creationId xmlns:a16="http://schemas.microsoft.com/office/drawing/2014/main" id="{BDE4E417-DC3C-F8E9-DBAF-2EA92D98F5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5978" y="6163186"/>
            <a:ext cx="1215045" cy="354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C5032FE3-229F-8BB9-60A5-A68218A1A349}"/>
              </a:ext>
            </a:extLst>
          </p:cNvPr>
          <p:cNvSpPr txBox="1"/>
          <p:nvPr/>
        </p:nvSpPr>
        <p:spPr>
          <a:xfrm>
            <a:off x="736469" y="113455"/>
            <a:ext cx="229031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 맵핑으로 채점해야 합니다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 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이 글은 사용시 삭제하세요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377368907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714">
            <a:extLst>
              <a:ext uri="{FF2B5EF4-FFF2-40B4-BE49-F238E27FC236}">
                <a16:creationId xmlns:a16="http://schemas.microsoft.com/office/drawing/2014/main" id="{39DD3207-B383-47A3-9420-DED1A0A791D4}"/>
              </a:ext>
            </a:extLst>
          </p:cNvPr>
          <p:cNvSpPr/>
          <p:nvPr/>
        </p:nvSpPr>
        <p:spPr>
          <a:xfrm>
            <a:off x="382826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E9045A1-F343-4908-9378-8E1E48D3100F}"/>
              </a:ext>
            </a:extLst>
          </p:cNvPr>
          <p:cNvSpPr txBox="1"/>
          <p:nvPr/>
        </p:nvSpPr>
        <p:spPr>
          <a:xfrm>
            <a:off x="305128" y="283508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55686265-BB55-496B-8129-F39720110352}"/>
              </a:ext>
            </a:extLst>
          </p:cNvPr>
          <p:cNvCxnSpPr/>
          <p:nvPr/>
        </p:nvCxnSpPr>
        <p:spPr>
          <a:xfrm>
            <a:off x="382826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5EB6258-E01D-44D0-9499-FFC5AE0D5F72}"/>
              </a:ext>
            </a:extLst>
          </p:cNvPr>
          <p:cNvCxnSpPr/>
          <p:nvPr/>
        </p:nvCxnSpPr>
        <p:spPr>
          <a:xfrm>
            <a:off x="790134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36D72537-1AF0-4384-ADD5-47F12DEAB73B}"/>
              </a:ext>
            </a:extLst>
          </p:cNvPr>
          <p:cNvCxnSpPr/>
          <p:nvPr/>
        </p:nvCxnSpPr>
        <p:spPr>
          <a:xfrm>
            <a:off x="377136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D7594024-1BE7-4975-B4B0-22DED504268A}"/>
              </a:ext>
            </a:extLst>
          </p:cNvPr>
          <p:cNvSpPr txBox="1"/>
          <p:nvPr/>
        </p:nvSpPr>
        <p:spPr>
          <a:xfrm>
            <a:off x="544394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8540722C-111A-4309-858C-C2555B038D58}"/>
              </a:ext>
            </a:extLst>
          </p:cNvPr>
          <p:cNvCxnSpPr/>
          <p:nvPr/>
        </p:nvCxnSpPr>
        <p:spPr>
          <a:xfrm>
            <a:off x="377136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99917EC0-9C42-47A0-8AA9-9A5DA8FCC800}"/>
              </a:ext>
            </a:extLst>
          </p:cNvPr>
          <p:cNvCxnSpPr/>
          <p:nvPr/>
        </p:nvCxnSpPr>
        <p:spPr>
          <a:xfrm>
            <a:off x="379294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55C8BDC8-44F4-4D89-88A2-AB399B371BED}"/>
              </a:ext>
            </a:extLst>
          </p:cNvPr>
          <p:cNvCxnSpPr/>
          <p:nvPr/>
        </p:nvCxnSpPr>
        <p:spPr>
          <a:xfrm>
            <a:off x="535226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56937E6F-91FA-4443-9D99-FAD559A71A5B}"/>
              </a:ext>
            </a:extLst>
          </p:cNvPr>
          <p:cNvCxnSpPr/>
          <p:nvPr/>
        </p:nvCxnSpPr>
        <p:spPr>
          <a:xfrm>
            <a:off x="686376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325D0D8F-DB03-4ED5-864D-7FD0BF12C8CF}"/>
              </a:ext>
            </a:extLst>
          </p:cNvPr>
          <p:cNvCxnSpPr/>
          <p:nvPr/>
        </p:nvCxnSpPr>
        <p:spPr>
          <a:xfrm>
            <a:off x="852974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37BB90A5-345B-4981-AF4E-D3770CAA7000}"/>
              </a:ext>
            </a:extLst>
          </p:cNvPr>
          <p:cNvCxnSpPr/>
          <p:nvPr/>
        </p:nvCxnSpPr>
        <p:spPr>
          <a:xfrm>
            <a:off x="101035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588AEC4-9F39-4420-903A-998FA71852F2}"/>
              </a:ext>
            </a:extLst>
          </p:cNvPr>
          <p:cNvCxnSpPr/>
          <p:nvPr/>
        </p:nvCxnSpPr>
        <p:spPr>
          <a:xfrm>
            <a:off x="1172756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AA9430D4-7E8B-4EE0-8C0F-F4A923E0E9CF}"/>
              </a:ext>
            </a:extLst>
          </p:cNvPr>
          <p:cNvCxnSpPr/>
          <p:nvPr/>
        </p:nvCxnSpPr>
        <p:spPr>
          <a:xfrm>
            <a:off x="1331630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06A0383E-4BF0-4954-8E70-CB5854E18B73}"/>
              </a:ext>
            </a:extLst>
          </p:cNvPr>
          <p:cNvCxnSpPr/>
          <p:nvPr/>
        </p:nvCxnSpPr>
        <p:spPr>
          <a:xfrm>
            <a:off x="1488346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612A665-C898-4644-AD19-C81107000457}"/>
              </a:ext>
            </a:extLst>
          </p:cNvPr>
          <p:cNvCxnSpPr/>
          <p:nvPr/>
        </p:nvCxnSpPr>
        <p:spPr>
          <a:xfrm>
            <a:off x="1651412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BD37C070-B6C5-450B-B92E-7BBF69EB664B}"/>
              </a:ext>
            </a:extLst>
          </p:cNvPr>
          <p:cNvCxnSpPr/>
          <p:nvPr/>
        </p:nvCxnSpPr>
        <p:spPr>
          <a:xfrm>
            <a:off x="1048093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382433E1-1DCF-4075-AEEA-2250889649BF}"/>
              </a:ext>
            </a:extLst>
          </p:cNvPr>
          <p:cNvCxnSpPr/>
          <p:nvPr/>
        </p:nvCxnSpPr>
        <p:spPr>
          <a:xfrm>
            <a:off x="1049023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모서리가 둥근 직사각형 832">
            <a:extLst>
              <a:ext uri="{FF2B5EF4-FFF2-40B4-BE49-F238E27FC236}">
                <a16:creationId xmlns:a16="http://schemas.microsoft.com/office/drawing/2014/main" id="{E015391D-042E-4F35-93C2-C8ACC4BF6A23}"/>
              </a:ext>
            </a:extLst>
          </p:cNvPr>
          <p:cNvSpPr/>
          <p:nvPr/>
        </p:nvSpPr>
        <p:spPr>
          <a:xfrm>
            <a:off x="424909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833">
            <a:extLst>
              <a:ext uri="{FF2B5EF4-FFF2-40B4-BE49-F238E27FC236}">
                <a16:creationId xmlns:a16="http://schemas.microsoft.com/office/drawing/2014/main" id="{65517B84-B104-41EE-8C21-0B4F36C070AA}"/>
              </a:ext>
            </a:extLst>
          </p:cNvPr>
          <p:cNvSpPr/>
          <p:nvPr/>
        </p:nvSpPr>
        <p:spPr>
          <a:xfrm>
            <a:off x="586835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834">
            <a:extLst>
              <a:ext uri="{FF2B5EF4-FFF2-40B4-BE49-F238E27FC236}">
                <a16:creationId xmlns:a16="http://schemas.microsoft.com/office/drawing/2014/main" id="{C1253CED-57E0-4C93-B98E-9D69B20BC850}"/>
              </a:ext>
            </a:extLst>
          </p:cNvPr>
          <p:cNvSpPr/>
          <p:nvPr/>
        </p:nvSpPr>
        <p:spPr>
          <a:xfrm>
            <a:off x="743995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EC571D75-F4C1-420A-B147-5E7C105729B3}"/>
              </a:ext>
            </a:extLst>
          </p:cNvPr>
          <p:cNvGrpSpPr/>
          <p:nvPr/>
        </p:nvGrpSpPr>
        <p:grpSpPr>
          <a:xfrm>
            <a:off x="424611" y="1348316"/>
            <a:ext cx="378617" cy="99792"/>
            <a:chOff x="3538538" y="1078927"/>
            <a:chExt cx="378617" cy="99792"/>
          </a:xfrm>
        </p:grpSpPr>
        <p:sp>
          <p:nvSpPr>
            <p:cNvPr id="26" name="모서리가 둥근 직사각형 836">
              <a:extLst>
                <a:ext uri="{FF2B5EF4-FFF2-40B4-BE49-F238E27FC236}">
                  <a16:creationId xmlns:a16="http://schemas.microsoft.com/office/drawing/2014/main" id="{B53A3228-FC3F-423B-8A7F-909B11B0006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837">
              <a:extLst>
                <a:ext uri="{FF2B5EF4-FFF2-40B4-BE49-F238E27FC236}">
                  <a16:creationId xmlns:a16="http://schemas.microsoft.com/office/drawing/2014/main" id="{3A4F46F8-D61F-4B02-ABD5-014CB051FE7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838">
              <a:extLst>
                <a:ext uri="{FF2B5EF4-FFF2-40B4-BE49-F238E27FC236}">
                  <a16:creationId xmlns:a16="http://schemas.microsoft.com/office/drawing/2014/main" id="{452E3F04-B4E2-4C41-8A99-86904553456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D109F5-378C-463B-BD28-237C586CAF08}"/>
              </a:ext>
            </a:extLst>
          </p:cNvPr>
          <p:cNvGrpSpPr/>
          <p:nvPr/>
        </p:nvGrpSpPr>
        <p:grpSpPr>
          <a:xfrm>
            <a:off x="428878" y="1610948"/>
            <a:ext cx="378617" cy="99792"/>
            <a:chOff x="3538538" y="1078927"/>
            <a:chExt cx="378617" cy="99792"/>
          </a:xfrm>
        </p:grpSpPr>
        <p:sp>
          <p:nvSpPr>
            <p:cNvPr id="30" name="모서리가 둥근 직사각형 840">
              <a:extLst>
                <a:ext uri="{FF2B5EF4-FFF2-40B4-BE49-F238E27FC236}">
                  <a16:creationId xmlns:a16="http://schemas.microsoft.com/office/drawing/2014/main" id="{634B5D83-71D0-4C96-8AD4-960AEE1F12C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841">
              <a:extLst>
                <a:ext uri="{FF2B5EF4-FFF2-40B4-BE49-F238E27FC236}">
                  <a16:creationId xmlns:a16="http://schemas.microsoft.com/office/drawing/2014/main" id="{B9A0E4FB-088F-403B-A478-16B9D6A60DE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842">
              <a:extLst>
                <a:ext uri="{FF2B5EF4-FFF2-40B4-BE49-F238E27FC236}">
                  <a16:creationId xmlns:a16="http://schemas.microsoft.com/office/drawing/2014/main" id="{74044CDD-8A42-43A0-8F49-01F59A5B411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605E2FC5-A860-4676-AEAF-DC7D90930FDC}"/>
              </a:ext>
            </a:extLst>
          </p:cNvPr>
          <p:cNvGrpSpPr/>
          <p:nvPr/>
        </p:nvGrpSpPr>
        <p:grpSpPr>
          <a:xfrm>
            <a:off x="420419" y="1875738"/>
            <a:ext cx="378617" cy="99792"/>
            <a:chOff x="3538538" y="1078927"/>
            <a:chExt cx="378617" cy="99792"/>
          </a:xfrm>
        </p:grpSpPr>
        <p:sp>
          <p:nvSpPr>
            <p:cNvPr id="34" name="모서리가 둥근 직사각형 844">
              <a:extLst>
                <a:ext uri="{FF2B5EF4-FFF2-40B4-BE49-F238E27FC236}">
                  <a16:creationId xmlns:a16="http://schemas.microsoft.com/office/drawing/2014/main" id="{EDDA0540-3814-4028-A96D-3AE9CE852E8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845">
              <a:extLst>
                <a:ext uri="{FF2B5EF4-FFF2-40B4-BE49-F238E27FC236}">
                  <a16:creationId xmlns:a16="http://schemas.microsoft.com/office/drawing/2014/main" id="{B92A1B28-A459-47F3-9FDC-593FAF39CEA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846">
              <a:extLst>
                <a:ext uri="{FF2B5EF4-FFF2-40B4-BE49-F238E27FC236}">
                  <a16:creationId xmlns:a16="http://schemas.microsoft.com/office/drawing/2014/main" id="{34D7FA4B-FD1F-42AC-9DEF-F9B984104F5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A947062-F29B-4D23-AA5D-31941BD8C604}"/>
              </a:ext>
            </a:extLst>
          </p:cNvPr>
          <p:cNvGrpSpPr/>
          <p:nvPr/>
        </p:nvGrpSpPr>
        <p:grpSpPr>
          <a:xfrm>
            <a:off x="424611" y="2140404"/>
            <a:ext cx="378617" cy="99792"/>
            <a:chOff x="3538538" y="1078927"/>
            <a:chExt cx="378617" cy="99792"/>
          </a:xfrm>
        </p:grpSpPr>
        <p:sp>
          <p:nvSpPr>
            <p:cNvPr id="38" name="모서리가 둥근 직사각형 848">
              <a:extLst>
                <a:ext uri="{FF2B5EF4-FFF2-40B4-BE49-F238E27FC236}">
                  <a16:creationId xmlns:a16="http://schemas.microsoft.com/office/drawing/2014/main" id="{8EBF7904-4208-450E-A77D-265AA50017D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모서리가 둥근 직사각형 849">
              <a:extLst>
                <a:ext uri="{FF2B5EF4-FFF2-40B4-BE49-F238E27FC236}">
                  <a16:creationId xmlns:a16="http://schemas.microsoft.com/office/drawing/2014/main" id="{7258A4D1-4BAC-4862-B2D8-3712F89BEE3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모서리가 둥근 직사각형 850">
              <a:extLst>
                <a:ext uri="{FF2B5EF4-FFF2-40B4-BE49-F238E27FC236}">
                  <a16:creationId xmlns:a16="http://schemas.microsoft.com/office/drawing/2014/main" id="{1EA01E1B-F133-45F2-9702-F18B8BCB863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5958EF8E-5E8B-4339-9160-F99E463AEFED}"/>
              </a:ext>
            </a:extLst>
          </p:cNvPr>
          <p:cNvGrpSpPr/>
          <p:nvPr/>
        </p:nvGrpSpPr>
        <p:grpSpPr>
          <a:xfrm>
            <a:off x="426769" y="2409386"/>
            <a:ext cx="378617" cy="99792"/>
            <a:chOff x="3538538" y="1078927"/>
            <a:chExt cx="378617" cy="99792"/>
          </a:xfrm>
        </p:grpSpPr>
        <p:sp>
          <p:nvSpPr>
            <p:cNvPr id="42" name="모서리가 둥근 직사각형 852">
              <a:extLst>
                <a:ext uri="{FF2B5EF4-FFF2-40B4-BE49-F238E27FC236}">
                  <a16:creationId xmlns:a16="http://schemas.microsoft.com/office/drawing/2014/main" id="{B03D6B86-ED7D-45D1-9405-1E82DD08B8F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853">
              <a:extLst>
                <a:ext uri="{FF2B5EF4-FFF2-40B4-BE49-F238E27FC236}">
                  <a16:creationId xmlns:a16="http://schemas.microsoft.com/office/drawing/2014/main" id="{3EB3A000-F21C-4B78-BF98-970BD1DCEFD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854">
              <a:extLst>
                <a:ext uri="{FF2B5EF4-FFF2-40B4-BE49-F238E27FC236}">
                  <a16:creationId xmlns:a16="http://schemas.microsoft.com/office/drawing/2014/main" id="{CCD8C71E-78C4-4B09-A013-D043BF7818B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B5FF2EA-8711-4C3A-B3B5-CA97C799DEC5}"/>
              </a:ext>
            </a:extLst>
          </p:cNvPr>
          <p:cNvGrpSpPr/>
          <p:nvPr/>
        </p:nvGrpSpPr>
        <p:grpSpPr>
          <a:xfrm>
            <a:off x="426769" y="2674972"/>
            <a:ext cx="378617" cy="99792"/>
            <a:chOff x="3538538" y="1078927"/>
            <a:chExt cx="378617" cy="99792"/>
          </a:xfrm>
        </p:grpSpPr>
        <p:sp>
          <p:nvSpPr>
            <p:cNvPr id="46" name="모서리가 둥근 직사각형 856">
              <a:extLst>
                <a:ext uri="{FF2B5EF4-FFF2-40B4-BE49-F238E27FC236}">
                  <a16:creationId xmlns:a16="http://schemas.microsoft.com/office/drawing/2014/main" id="{D81A15E1-6D1F-4EF1-8804-F993D7BCB1B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857">
              <a:extLst>
                <a:ext uri="{FF2B5EF4-FFF2-40B4-BE49-F238E27FC236}">
                  <a16:creationId xmlns:a16="http://schemas.microsoft.com/office/drawing/2014/main" id="{FD97F490-6DEB-4F8B-9355-9F02F460276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858">
              <a:extLst>
                <a:ext uri="{FF2B5EF4-FFF2-40B4-BE49-F238E27FC236}">
                  <a16:creationId xmlns:a16="http://schemas.microsoft.com/office/drawing/2014/main" id="{1300E32D-D974-4A48-8499-6B7D080F5BA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D1C0BFEA-8ECD-4A30-8407-7606AFFFF8CE}"/>
              </a:ext>
            </a:extLst>
          </p:cNvPr>
          <p:cNvGrpSpPr/>
          <p:nvPr/>
        </p:nvGrpSpPr>
        <p:grpSpPr>
          <a:xfrm>
            <a:off x="424611" y="2938842"/>
            <a:ext cx="378617" cy="99792"/>
            <a:chOff x="3538538" y="1078927"/>
            <a:chExt cx="378617" cy="99792"/>
          </a:xfrm>
        </p:grpSpPr>
        <p:sp>
          <p:nvSpPr>
            <p:cNvPr id="50" name="모서리가 둥근 직사각형 860">
              <a:extLst>
                <a:ext uri="{FF2B5EF4-FFF2-40B4-BE49-F238E27FC236}">
                  <a16:creationId xmlns:a16="http://schemas.microsoft.com/office/drawing/2014/main" id="{0AB47C93-8C50-4346-A442-D88369409CE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모서리가 둥근 직사각형 861">
              <a:extLst>
                <a:ext uri="{FF2B5EF4-FFF2-40B4-BE49-F238E27FC236}">
                  <a16:creationId xmlns:a16="http://schemas.microsoft.com/office/drawing/2014/main" id="{58BDB22C-C975-4929-B1AF-B58210660F2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모서리가 둥근 직사각형 862">
              <a:extLst>
                <a:ext uri="{FF2B5EF4-FFF2-40B4-BE49-F238E27FC236}">
                  <a16:creationId xmlns:a16="http://schemas.microsoft.com/office/drawing/2014/main" id="{9E9F50C7-9086-401B-BE67-89B25FA6207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1A581108-06D5-4514-BB3F-7ADF224E8CBA}"/>
              </a:ext>
            </a:extLst>
          </p:cNvPr>
          <p:cNvGrpSpPr/>
          <p:nvPr/>
        </p:nvGrpSpPr>
        <p:grpSpPr>
          <a:xfrm>
            <a:off x="424611" y="3201474"/>
            <a:ext cx="378617" cy="99792"/>
            <a:chOff x="3538538" y="1078927"/>
            <a:chExt cx="378617" cy="99792"/>
          </a:xfrm>
        </p:grpSpPr>
        <p:sp>
          <p:nvSpPr>
            <p:cNvPr id="54" name="모서리가 둥근 직사각형 864">
              <a:extLst>
                <a:ext uri="{FF2B5EF4-FFF2-40B4-BE49-F238E27FC236}">
                  <a16:creationId xmlns:a16="http://schemas.microsoft.com/office/drawing/2014/main" id="{F11B9D29-79D9-4B28-A930-0B91692C68A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865">
              <a:extLst>
                <a:ext uri="{FF2B5EF4-FFF2-40B4-BE49-F238E27FC236}">
                  <a16:creationId xmlns:a16="http://schemas.microsoft.com/office/drawing/2014/main" id="{5A8C3C51-B3CA-48FD-BF21-9C8C8ED9B74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866">
              <a:extLst>
                <a:ext uri="{FF2B5EF4-FFF2-40B4-BE49-F238E27FC236}">
                  <a16:creationId xmlns:a16="http://schemas.microsoft.com/office/drawing/2014/main" id="{4BB1C502-D787-4E8E-8D8C-4AFFA9CCD1C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6187591E-68F1-47AC-9006-15F194D85E59}"/>
              </a:ext>
            </a:extLst>
          </p:cNvPr>
          <p:cNvGrpSpPr/>
          <p:nvPr/>
        </p:nvGrpSpPr>
        <p:grpSpPr>
          <a:xfrm>
            <a:off x="420566" y="3470227"/>
            <a:ext cx="378617" cy="99792"/>
            <a:chOff x="3538538" y="1078927"/>
            <a:chExt cx="378617" cy="99792"/>
          </a:xfrm>
        </p:grpSpPr>
        <p:sp>
          <p:nvSpPr>
            <p:cNvPr id="58" name="모서리가 둥근 직사각형 869">
              <a:extLst>
                <a:ext uri="{FF2B5EF4-FFF2-40B4-BE49-F238E27FC236}">
                  <a16:creationId xmlns:a16="http://schemas.microsoft.com/office/drawing/2014/main" id="{2510E978-6A25-439E-B918-3DA2CA09FD7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870">
              <a:extLst>
                <a:ext uri="{FF2B5EF4-FFF2-40B4-BE49-F238E27FC236}">
                  <a16:creationId xmlns:a16="http://schemas.microsoft.com/office/drawing/2014/main" id="{A9F19EE9-D696-4D65-81D0-5BF06E420ED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871">
              <a:extLst>
                <a:ext uri="{FF2B5EF4-FFF2-40B4-BE49-F238E27FC236}">
                  <a16:creationId xmlns:a16="http://schemas.microsoft.com/office/drawing/2014/main" id="{91466F56-C3BF-42C3-896A-D458D480640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FC03B01C-1091-487F-8137-6C2198BDB15C}"/>
              </a:ext>
            </a:extLst>
          </p:cNvPr>
          <p:cNvGrpSpPr/>
          <p:nvPr/>
        </p:nvGrpSpPr>
        <p:grpSpPr>
          <a:xfrm>
            <a:off x="1373452" y="1081088"/>
            <a:ext cx="387076" cy="2484556"/>
            <a:chOff x="900211" y="3492723"/>
            <a:chExt cx="387076" cy="2484556"/>
          </a:xfrm>
        </p:grpSpPr>
        <p:sp>
          <p:nvSpPr>
            <p:cNvPr id="62" name="모서리가 둥근 직사각형 872">
              <a:extLst>
                <a:ext uri="{FF2B5EF4-FFF2-40B4-BE49-F238E27FC236}">
                  <a16:creationId xmlns:a16="http://schemas.microsoft.com/office/drawing/2014/main" id="{24939D3F-6E62-4947-8904-05185CA4E2F6}"/>
                </a:ext>
              </a:extLst>
            </p:cNvPr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모서리가 둥근 직사각형 873">
              <a:extLst>
                <a:ext uri="{FF2B5EF4-FFF2-40B4-BE49-F238E27FC236}">
                  <a16:creationId xmlns:a16="http://schemas.microsoft.com/office/drawing/2014/main" id="{BA9A5543-C0EA-4268-9AAF-14D2E1F27F8D}"/>
                </a:ext>
              </a:extLst>
            </p:cNvPr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모서리가 둥근 직사각형 874">
              <a:extLst>
                <a:ext uri="{FF2B5EF4-FFF2-40B4-BE49-F238E27FC236}">
                  <a16:creationId xmlns:a16="http://schemas.microsoft.com/office/drawing/2014/main" id="{D2661501-0A37-4D1F-A1F9-3D6BBBE10A9E}"/>
                </a:ext>
              </a:extLst>
            </p:cNvPr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9EA2E3E1-FA31-4EEC-8B69-6D966FF07DF8}"/>
                </a:ext>
              </a:extLst>
            </p:cNvPr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98" name="모서리가 둥근 직사각형 876">
                <a:extLst>
                  <a:ext uri="{FF2B5EF4-FFF2-40B4-BE49-F238E27FC236}">
                    <a16:creationId xmlns:a16="http://schemas.microsoft.com/office/drawing/2014/main" id="{6A3CC0BB-6524-48B7-8E9C-D8799D6D71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" name="모서리가 둥근 직사각형 877">
                <a:extLst>
                  <a:ext uri="{FF2B5EF4-FFF2-40B4-BE49-F238E27FC236}">
                    <a16:creationId xmlns:a16="http://schemas.microsoft.com/office/drawing/2014/main" id="{3D86A96E-CCA4-4B83-B525-0DD5052EF3C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" name="모서리가 둥근 직사각형 878">
                <a:extLst>
                  <a:ext uri="{FF2B5EF4-FFF2-40B4-BE49-F238E27FC236}">
                    <a16:creationId xmlns:a16="http://schemas.microsoft.com/office/drawing/2014/main" id="{041ED0B7-4AAB-4B9B-A7B0-20FD3B662E7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477F0F9F-30B9-4155-B65F-40DC72D74463}"/>
                </a:ext>
              </a:extLst>
            </p:cNvPr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95" name="모서리가 둥근 직사각형 880">
                <a:extLst>
                  <a:ext uri="{FF2B5EF4-FFF2-40B4-BE49-F238E27FC236}">
                    <a16:creationId xmlns:a16="http://schemas.microsoft.com/office/drawing/2014/main" id="{D88D9B74-BE55-42AF-B5C3-2606EEBBD8E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" name="모서리가 둥근 직사각형 881">
                <a:extLst>
                  <a:ext uri="{FF2B5EF4-FFF2-40B4-BE49-F238E27FC236}">
                    <a16:creationId xmlns:a16="http://schemas.microsoft.com/office/drawing/2014/main" id="{1FD83E4B-7C41-452D-8898-83D338602A0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" name="모서리가 둥근 직사각형 882">
                <a:extLst>
                  <a:ext uri="{FF2B5EF4-FFF2-40B4-BE49-F238E27FC236}">
                    <a16:creationId xmlns:a16="http://schemas.microsoft.com/office/drawing/2014/main" id="{D369CCF7-E0D6-4241-A715-B7E95BA3581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450C8953-51F8-4087-964D-79A30B1E51D7}"/>
                </a:ext>
              </a:extLst>
            </p:cNvPr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92" name="모서리가 둥근 직사각형 884">
                <a:extLst>
                  <a:ext uri="{FF2B5EF4-FFF2-40B4-BE49-F238E27FC236}">
                    <a16:creationId xmlns:a16="http://schemas.microsoft.com/office/drawing/2014/main" id="{49350B21-3A85-4395-812E-5B386CA4218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" name="모서리가 둥근 직사각형 885">
                <a:extLst>
                  <a:ext uri="{FF2B5EF4-FFF2-40B4-BE49-F238E27FC236}">
                    <a16:creationId xmlns:a16="http://schemas.microsoft.com/office/drawing/2014/main" id="{EC1EB6EF-432B-492B-8F8A-49913D3C74D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" name="모서리가 둥근 직사각형 886">
                <a:extLst>
                  <a:ext uri="{FF2B5EF4-FFF2-40B4-BE49-F238E27FC236}">
                    <a16:creationId xmlns:a16="http://schemas.microsoft.com/office/drawing/2014/main" id="{3771D931-05A9-497F-AC3A-227B543ABA8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D0C790F3-0109-4ECB-BA9A-F850E443ACA6}"/>
                </a:ext>
              </a:extLst>
            </p:cNvPr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9" name="모서리가 둥근 직사각형 888">
                <a:extLst>
                  <a:ext uri="{FF2B5EF4-FFF2-40B4-BE49-F238E27FC236}">
                    <a16:creationId xmlns:a16="http://schemas.microsoft.com/office/drawing/2014/main" id="{FF7E7ABB-FEC6-4F7E-9E82-480B4E964AD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" name="모서리가 둥근 직사각형 889">
                <a:extLst>
                  <a:ext uri="{FF2B5EF4-FFF2-40B4-BE49-F238E27FC236}">
                    <a16:creationId xmlns:a16="http://schemas.microsoft.com/office/drawing/2014/main" id="{4EC0465A-DB00-4004-B859-AEBB4FFBA04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" name="모서리가 둥근 직사각형 890">
                <a:extLst>
                  <a:ext uri="{FF2B5EF4-FFF2-40B4-BE49-F238E27FC236}">
                    <a16:creationId xmlns:a16="http://schemas.microsoft.com/office/drawing/2014/main" id="{EABCF254-2C25-4086-856C-2F4033EF8F9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C231829D-8DB7-48A3-9807-3D184EC79F32}"/>
                </a:ext>
              </a:extLst>
            </p:cNvPr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6" name="모서리가 둥근 직사각형 892">
                <a:extLst>
                  <a:ext uri="{FF2B5EF4-FFF2-40B4-BE49-F238E27FC236}">
                    <a16:creationId xmlns:a16="http://schemas.microsoft.com/office/drawing/2014/main" id="{9D8F2C40-33D2-4FB9-A10F-D3073D9732F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" name="모서리가 둥근 직사각형 893">
                <a:extLst>
                  <a:ext uri="{FF2B5EF4-FFF2-40B4-BE49-F238E27FC236}">
                    <a16:creationId xmlns:a16="http://schemas.microsoft.com/office/drawing/2014/main" id="{012C6053-758F-4E29-8BA7-4B14EC6DA68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" name="모서리가 둥근 직사각형 894">
                <a:extLst>
                  <a:ext uri="{FF2B5EF4-FFF2-40B4-BE49-F238E27FC236}">
                    <a16:creationId xmlns:a16="http://schemas.microsoft.com/office/drawing/2014/main" id="{8A9126D3-73F4-4B62-BD61-1DB5D6831CB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0FCB2602-0026-4F5D-80B4-76084D4E0F6F}"/>
                </a:ext>
              </a:extLst>
            </p:cNvPr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3" name="모서리가 둥근 직사각형 896">
                <a:extLst>
                  <a:ext uri="{FF2B5EF4-FFF2-40B4-BE49-F238E27FC236}">
                    <a16:creationId xmlns:a16="http://schemas.microsoft.com/office/drawing/2014/main" id="{CE952317-3D65-495D-989A-4B8B8F8DB0D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" name="모서리가 둥근 직사각형 897">
                <a:extLst>
                  <a:ext uri="{FF2B5EF4-FFF2-40B4-BE49-F238E27FC236}">
                    <a16:creationId xmlns:a16="http://schemas.microsoft.com/office/drawing/2014/main" id="{8B8B1082-A7C1-4E8F-A1E6-89FB8A31627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" name="모서리가 둥근 직사각형 898">
                <a:extLst>
                  <a:ext uri="{FF2B5EF4-FFF2-40B4-BE49-F238E27FC236}">
                    <a16:creationId xmlns:a16="http://schemas.microsoft.com/office/drawing/2014/main" id="{97F5F662-74E5-467B-8CBA-00BD104EFA1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8C9092D3-AF35-47D4-9255-81825F60FD18}"/>
                </a:ext>
              </a:extLst>
            </p:cNvPr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80" name="모서리가 둥근 직사각형 900">
                <a:extLst>
                  <a:ext uri="{FF2B5EF4-FFF2-40B4-BE49-F238E27FC236}">
                    <a16:creationId xmlns:a16="http://schemas.microsoft.com/office/drawing/2014/main" id="{55911DB2-B774-49F3-AC92-97746BA2392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" name="모서리가 둥근 직사각형 901">
                <a:extLst>
                  <a:ext uri="{FF2B5EF4-FFF2-40B4-BE49-F238E27FC236}">
                    <a16:creationId xmlns:a16="http://schemas.microsoft.com/office/drawing/2014/main" id="{B6F2B577-D97C-4316-B676-B99F749FFB0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" name="모서리가 둥근 직사각형 902">
                <a:extLst>
                  <a:ext uri="{FF2B5EF4-FFF2-40B4-BE49-F238E27FC236}">
                    <a16:creationId xmlns:a16="http://schemas.microsoft.com/office/drawing/2014/main" id="{3A17C277-B045-4180-8675-2EEAEC4CC59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5E968D31-9759-4C0C-846D-18D03C00B733}"/>
                </a:ext>
              </a:extLst>
            </p:cNvPr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77" name="모서리가 둥근 직사각형 904">
                <a:extLst>
                  <a:ext uri="{FF2B5EF4-FFF2-40B4-BE49-F238E27FC236}">
                    <a16:creationId xmlns:a16="http://schemas.microsoft.com/office/drawing/2014/main" id="{CB513D85-FE01-4140-934F-4F228051A46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" name="모서리가 둥근 직사각형 905">
                <a:extLst>
                  <a:ext uri="{FF2B5EF4-FFF2-40B4-BE49-F238E27FC236}">
                    <a16:creationId xmlns:a16="http://schemas.microsoft.com/office/drawing/2014/main" id="{12D1DCD5-C11C-4FCF-A620-DEAE3B3A084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" name="모서리가 둥근 직사각형 906">
                <a:extLst>
                  <a:ext uri="{FF2B5EF4-FFF2-40B4-BE49-F238E27FC236}">
                    <a16:creationId xmlns:a16="http://schemas.microsoft.com/office/drawing/2014/main" id="{5E432889-6D34-4D89-A581-02AC4F58634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B3DF7A02-6CF5-4202-8206-B1B9C5ED44E1}"/>
                </a:ext>
              </a:extLst>
            </p:cNvPr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74" name="모서리가 둥근 직사각형 908">
                <a:extLst>
                  <a:ext uri="{FF2B5EF4-FFF2-40B4-BE49-F238E27FC236}">
                    <a16:creationId xmlns:a16="http://schemas.microsoft.com/office/drawing/2014/main" id="{59BCB308-6AB3-48DB-8F97-CEF2D49B54B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" name="모서리가 둥근 직사각형 909">
                <a:extLst>
                  <a:ext uri="{FF2B5EF4-FFF2-40B4-BE49-F238E27FC236}">
                    <a16:creationId xmlns:a16="http://schemas.microsoft.com/office/drawing/2014/main" id="{3487FED0-972E-43BE-823C-4329C4F27B5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" name="모서리가 둥근 직사각형 910">
                <a:extLst>
                  <a:ext uri="{FF2B5EF4-FFF2-40B4-BE49-F238E27FC236}">
                    <a16:creationId xmlns:a16="http://schemas.microsoft.com/office/drawing/2014/main" id="{251E5F8D-96A7-4506-ACE5-485357E2ABF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01" name="모서리가 둥근 직사각형 912">
            <a:extLst>
              <a:ext uri="{FF2B5EF4-FFF2-40B4-BE49-F238E27FC236}">
                <a16:creationId xmlns:a16="http://schemas.microsoft.com/office/drawing/2014/main" id="{EC40E3E7-D27A-4896-BAA8-9FA09FECC0EA}"/>
              </a:ext>
            </a:extLst>
          </p:cNvPr>
          <p:cNvSpPr/>
          <p:nvPr/>
        </p:nvSpPr>
        <p:spPr>
          <a:xfrm>
            <a:off x="900174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모서리가 둥근 직사각형 914">
            <a:extLst>
              <a:ext uri="{FF2B5EF4-FFF2-40B4-BE49-F238E27FC236}">
                <a16:creationId xmlns:a16="http://schemas.microsoft.com/office/drawing/2014/main" id="{3382039C-FC32-44C7-BE62-F576D3C3ED0B}"/>
              </a:ext>
            </a:extLst>
          </p:cNvPr>
          <p:cNvSpPr/>
          <p:nvPr/>
        </p:nvSpPr>
        <p:spPr>
          <a:xfrm>
            <a:off x="1219260" y="1083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0C66ADC-45E5-40AA-9C47-4B213B8F30C8}"/>
              </a:ext>
            </a:extLst>
          </p:cNvPr>
          <p:cNvGrpSpPr/>
          <p:nvPr/>
        </p:nvGrpSpPr>
        <p:grpSpPr>
          <a:xfrm>
            <a:off x="899876" y="1346317"/>
            <a:ext cx="378617" cy="99792"/>
            <a:chOff x="3538538" y="1078927"/>
            <a:chExt cx="378617" cy="99792"/>
          </a:xfrm>
        </p:grpSpPr>
        <p:sp>
          <p:nvSpPr>
            <p:cNvPr id="104" name="모서리가 둥근 직사각형 916">
              <a:extLst>
                <a:ext uri="{FF2B5EF4-FFF2-40B4-BE49-F238E27FC236}">
                  <a16:creationId xmlns:a16="http://schemas.microsoft.com/office/drawing/2014/main" id="{955DEF9C-BF74-4562-8F61-6C356784DFE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모서리가 둥근 직사각형 918">
              <a:extLst>
                <a:ext uri="{FF2B5EF4-FFF2-40B4-BE49-F238E27FC236}">
                  <a16:creationId xmlns:a16="http://schemas.microsoft.com/office/drawing/2014/main" id="{33940D65-65DC-469C-9ACF-C24C1A1977E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8CBB1F76-5AFD-4E96-87E4-3C5D090CA268}"/>
              </a:ext>
            </a:extLst>
          </p:cNvPr>
          <p:cNvGrpSpPr/>
          <p:nvPr/>
        </p:nvGrpSpPr>
        <p:grpSpPr>
          <a:xfrm>
            <a:off x="904143" y="1608949"/>
            <a:ext cx="378617" cy="99792"/>
            <a:chOff x="3538538" y="1078927"/>
            <a:chExt cx="378617" cy="99792"/>
          </a:xfrm>
        </p:grpSpPr>
        <p:sp>
          <p:nvSpPr>
            <p:cNvPr id="107" name="모서리가 둥근 직사각형 920">
              <a:extLst>
                <a:ext uri="{FF2B5EF4-FFF2-40B4-BE49-F238E27FC236}">
                  <a16:creationId xmlns:a16="http://schemas.microsoft.com/office/drawing/2014/main" id="{1E34A048-1DD0-4800-A04B-2F105248868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922">
              <a:extLst>
                <a:ext uri="{FF2B5EF4-FFF2-40B4-BE49-F238E27FC236}">
                  <a16:creationId xmlns:a16="http://schemas.microsoft.com/office/drawing/2014/main" id="{A2954FB1-33D9-4C18-8D6C-F835C1F6C44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4327CB38-5968-46AD-9661-F0DC19B808E9}"/>
              </a:ext>
            </a:extLst>
          </p:cNvPr>
          <p:cNvGrpSpPr/>
          <p:nvPr/>
        </p:nvGrpSpPr>
        <p:grpSpPr>
          <a:xfrm>
            <a:off x="895684" y="1873739"/>
            <a:ext cx="378617" cy="99792"/>
            <a:chOff x="3538538" y="1078927"/>
            <a:chExt cx="378617" cy="99792"/>
          </a:xfrm>
        </p:grpSpPr>
        <p:sp>
          <p:nvSpPr>
            <p:cNvPr id="110" name="모서리가 둥근 직사각형 924">
              <a:extLst>
                <a:ext uri="{FF2B5EF4-FFF2-40B4-BE49-F238E27FC236}">
                  <a16:creationId xmlns:a16="http://schemas.microsoft.com/office/drawing/2014/main" id="{7FBAD098-ED82-4BEB-8DE3-05AA3ECCD1C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" name="모서리가 둥근 직사각형 926">
              <a:extLst>
                <a:ext uri="{FF2B5EF4-FFF2-40B4-BE49-F238E27FC236}">
                  <a16:creationId xmlns:a16="http://schemas.microsoft.com/office/drawing/2014/main" id="{ECE8005F-0BC0-43B2-8102-1AD45266CAC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ABAF8933-A0C9-4193-8047-9072D795643B}"/>
              </a:ext>
            </a:extLst>
          </p:cNvPr>
          <p:cNvGrpSpPr/>
          <p:nvPr/>
        </p:nvGrpSpPr>
        <p:grpSpPr>
          <a:xfrm>
            <a:off x="899876" y="2138405"/>
            <a:ext cx="378617" cy="99792"/>
            <a:chOff x="3538538" y="1078927"/>
            <a:chExt cx="378617" cy="99792"/>
          </a:xfrm>
        </p:grpSpPr>
        <p:sp>
          <p:nvSpPr>
            <p:cNvPr id="113" name="모서리가 둥근 직사각형 928">
              <a:extLst>
                <a:ext uri="{FF2B5EF4-FFF2-40B4-BE49-F238E27FC236}">
                  <a16:creationId xmlns:a16="http://schemas.microsoft.com/office/drawing/2014/main" id="{2D9627DB-FBB1-49B8-947F-F15F30A8CA3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" name="모서리가 둥근 직사각형 930">
              <a:extLst>
                <a:ext uri="{FF2B5EF4-FFF2-40B4-BE49-F238E27FC236}">
                  <a16:creationId xmlns:a16="http://schemas.microsoft.com/office/drawing/2014/main" id="{7DCB9CB1-7E7B-42EF-A248-FE9CA8BD9B7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C890A8F-1126-4FE4-AAE4-64E3209FB533}"/>
              </a:ext>
            </a:extLst>
          </p:cNvPr>
          <p:cNvGrpSpPr/>
          <p:nvPr/>
        </p:nvGrpSpPr>
        <p:grpSpPr>
          <a:xfrm>
            <a:off x="902034" y="2407387"/>
            <a:ext cx="378617" cy="99792"/>
            <a:chOff x="3538538" y="1078927"/>
            <a:chExt cx="378617" cy="99792"/>
          </a:xfrm>
        </p:grpSpPr>
        <p:sp>
          <p:nvSpPr>
            <p:cNvPr id="116" name="모서리가 둥근 직사각형 932">
              <a:extLst>
                <a:ext uri="{FF2B5EF4-FFF2-40B4-BE49-F238E27FC236}">
                  <a16:creationId xmlns:a16="http://schemas.microsoft.com/office/drawing/2014/main" id="{A8E78860-B38C-4DF5-9362-C7BC2DC03D9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" name="모서리가 둥근 직사각형 934">
              <a:extLst>
                <a:ext uri="{FF2B5EF4-FFF2-40B4-BE49-F238E27FC236}">
                  <a16:creationId xmlns:a16="http://schemas.microsoft.com/office/drawing/2014/main" id="{11C51430-91EB-47B8-8423-66BDCA0BC11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E1DB3B58-D727-4E87-80D6-473F5B7033F7}"/>
              </a:ext>
            </a:extLst>
          </p:cNvPr>
          <p:cNvGrpSpPr/>
          <p:nvPr/>
        </p:nvGrpSpPr>
        <p:grpSpPr>
          <a:xfrm>
            <a:off x="902034" y="2672973"/>
            <a:ext cx="378617" cy="99792"/>
            <a:chOff x="3538538" y="1078927"/>
            <a:chExt cx="378617" cy="99792"/>
          </a:xfrm>
        </p:grpSpPr>
        <p:sp>
          <p:nvSpPr>
            <p:cNvPr id="119" name="모서리가 둥근 직사각형 936">
              <a:extLst>
                <a:ext uri="{FF2B5EF4-FFF2-40B4-BE49-F238E27FC236}">
                  <a16:creationId xmlns:a16="http://schemas.microsoft.com/office/drawing/2014/main" id="{0E830468-E81B-4E7B-BB51-0D5A8771EF3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" name="모서리가 둥근 직사각형 938">
              <a:extLst>
                <a:ext uri="{FF2B5EF4-FFF2-40B4-BE49-F238E27FC236}">
                  <a16:creationId xmlns:a16="http://schemas.microsoft.com/office/drawing/2014/main" id="{2F86ED27-3ECA-4828-966B-DE331F9FC06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686F61F1-0B9F-4795-905D-43627A221198}"/>
              </a:ext>
            </a:extLst>
          </p:cNvPr>
          <p:cNvGrpSpPr/>
          <p:nvPr/>
        </p:nvGrpSpPr>
        <p:grpSpPr>
          <a:xfrm>
            <a:off x="899876" y="2936843"/>
            <a:ext cx="378617" cy="99792"/>
            <a:chOff x="3538538" y="1078927"/>
            <a:chExt cx="378617" cy="99792"/>
          </a:xfrm>
        </p:grpSpPr>
        <p:sp>
          <p:nvSpPr>
            <p:cNvPr id="122" name="모서리가 둥근 직사각형 940">
              <a:extLst>
                <a:ext uri="{FF2B5EF4-FFF2-40B4-BE49-F238E27FC236}">
                  <a16:creationId xmlns:a16="http://schemas.microsoft.com/office/drawing/2014/main" id="{E3D24513-D45F-4611-A4DD-13FD871638E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" name="모서리가 둥근 직사각형 942">
              <a:extLst>
                <a:ext uri="{FF2B5EF4-FFF2-40B4-BE49-F238E27FC236}">
                  <a16:creationId xmlns:a16="http://schemas.microsoft.com/office/drawing/2014/main" id="{6FE28599-36D5-4F78-8A02-939EF3D3E53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788D9A84-2EF5-4103-99A4-5E74DA68EDB0}"/>
              </a:ext>
            </a:extLst>
          </p:cNvPr>
          <p:cNvGrpSpPr/>
          <p:nvPr/>
        </p:nvGrpSpPr>
        <p:grpSpPr>
          <a:xfrm>
            <a:off x="899876" y="3199475"/>
            <a:ext cx="378617" cy="99792"/>
            <a:chOff x="3538538" y="1078927"/>
            <a:chExt cx="378617" cy="99792"/>
          </a:xfrm>
        </p:grpSpPr>
        <p:sp>
          <p:nvSpPr>
            <p:cNvPr id="125" name="모서리가 둥근 직사각형 944">
              <a:extLst>
                <a:ext uri="{FF2B5EF4-FFF2-40B4-BE49-F238E27FC236}">
                  <a16:creationId xmlns:a16="http://schemas.microsoft.com/office/drawing/2014/main" id="{3D1CDCC6-2077-4619-8812-421CE46F271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" name="모서리가 둥근 직사각형 946">
              <a:extLst>
                <a:ext uri="{FF2B5EF4-FFF2-40B4-BE49-F238E27FC236}">
                  <a16:creationId xmlns:a16="http://schemas.microsoft.com/office/drawing/2014/main" id="{A4CCE782-09F8-4796-91C8-78BCED094AC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EA00B04B-4CC3-401D-BBD4-46A67A51A07D}"/>
              </a:ext>
            </a:extLst>
          </p:cNvPr>
          <p:cNvGrpSpPr/>
          <p:nvPr/>
        </p:nvGrpSpPr>
        <p:grpSpPr>
          <a:xfrm>
            <a:off x="895831" y="3468228"/>
            <a:ext cx="378617" cy="99792"/>
            <a:chOff x="3538538" y="1078927"/>
            <a:chExt cx="378617" cy="99792"/>
          </a:xfrm>
        </p:grpSpPr>
        <p:sp>
          <p:nvSpPr>
            <p:cNvPr id="128" name="모서리가 둥근 직사각형 948">
              <a:extLst>
                <a:ext uri="{FF2B5EF4-FFF2-40B4-BE49-F238E27FC236}">
                  <a16:creationId xmlns:a16="http://schemas.microsoft.com/office/drawing/2014/main" id="{4E5A2302-30E3-4D9F-8894-D5F589B3773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" name="모서리가 둥근 직사각형 950">
              <a:extLst>
                <a:ext uri="{FF2B5EF4-FFF2-40B4-BE49-F238E27FC236}">
                  <a16:creationId xmlns:a16="http://schemas.microsoft.com/office/drawing/2014/main" id="{6ADEBDF5-D432-451B-8F8B-6094A227826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8D826A9E-9B70-4178-AB2A-AADD5A95EDAD}"/>
              </a:ext>
            </a:extLst>
          </p:cNvPr>
          <p:cNvSpPr/>
          <p:nvPr/>
        </p:nvSpPr>
        <p:spPr>
          <a:xfrm>
            <a:off x="2082" y="6396814"/>
            <a:ext cx="270397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3574766C-A4AF-4F8C-AF21-D00DFB696099}"/>
              </a:ext>
            </a:extLst>
          </p:cNvPr>
          <p:cNvGrpSpPr/>
          <p:nvPr/>
        </p:nvGrpSpPr>
        <p:grpSpPr>
          <a:xfrm>
            <a:off x="432477" y="6764638"/>
            <a:ext cx="1318967" cy="86838"/>
            <a:chOff x="911449" y="153588"/>
            <a:chExt cx="1318967" cy="192388"/>
          </a:xfrm>
        </p:grpSpPr>
        <p:sp>
          <p:nvSpPr>
            <p:cNvPr id="140" name="직사각형 139">
              <a:extLst>
                <a:ext uri="{FF2B5EF4-FFF2-40B4-BE49-F238E27FC236}">
                  <a16:creationId xmlns:a16="http://schemas.microsoft.com/office/drawing/2014/main" id="{0A0FFE29-963B-4DC8-901F-262BFA3DB768}"/>
                </a:ext>
              </a:extLst>
            </p:cNvPr>
            <p:cNvSpPr/>
            <p:nvPr/>
          </p:nvSpPr>
          <p:spPr>
            <a:xfrm>
              <a:off x="2025327" y="153588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1" name="직사각형 140">
              <a:extLst>
                <a:ext uri="{FF2B5EF4-FFF2-40B4-BE49-F238E27FC236}">
                  <a16:creationId xmlns:a16="http://schemas.microsoft.com/office/drawing/2014/main" id="{BFF3F576-C404-4A76-9644-BADF87B1BA1F}"/>
                </a:ext>
              </a:extLst>
            </p:cNvPr>
            <p:cNvSpPr/>
            <p:nvPr/>
          </p:nvSpPr>
          <p:spPr>
            <a:xfrm>
              <a:off x="2184697" y="153588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2" name="직사각형 141">
              <a:extLst>
                <a:ext uri="{FF2B5EF4-FFF2-40B4-BE49-F238E27FC236}">
                  <a16:creationId xmlns:a16="http://schemas.microsoft.com/office/drawing/2014/main" id="{F5422298-1D9C-4A21-B770-3C9A8712B403}"/>
                </a:ext>
              </a:extLst>
            </p:cNvPr>
            <p:cNvSpPr/>
            <p:nvPr/>
          </p:nvSpPr>
          <p:spPr>
            <a:xfrm>
              <a:off x="1706836" y="154955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3" name="직사각형 142">
              <a:extLst>
                <a:ext uri="{FF2B5EF4-FFF2-40B4-BE49-F238E27FC236}">
                  <a16:creationId xmlns:a16="http://schemas.microsoft.com/office/drawing/2014/main" id="{965383B6-6645-4E69-88BA-98F88D6FFEEE}"/>
                </a:ext>
              </a:extLst>
            </p:cNvPr>
            <p:cNvSpPr/>
            <p:nvPr/>
          </p:nvSpPr>
          <p:spPr>
            <a:xfrm>
              <a:off x="1864342" y="154955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4" name="직사각형 143">
              <a:extLst>
                <a:ext uri="{FF2B5EF4-FFF2-40B4-BE49-F238E27FC236}">
                  <a16:creationId xmlns:a16="http://schemas.microsoft.com/office/drawing/2014/main" id="{7645E1B1-648D-4A18-BC96-DBA61D9640EF}"/>
                </a:ext>
              </a:extLst>
            </p:cNvPr>
            <p:cNvSpPr/>
            <p:nvPr/>
          </p:nvSpPr>
          <p:spPr>
            <a:xfrm>
              <a:off x="1229940" y="153588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" name="직사각형 144">
              <a:extLst>
                <a:ext uri="{FF2B5EF4-FFF2-40B4-BE49-F238E27FC236}">
                  <a16:creationId xmlns:a16="http://schemas.microsoft.com/office/drawing/2014/main" id="{EDCB139B-1025-466B-9616-AD02D9620FCF}"/>
                </a:ext>
              </a:extLst>
            </p:cNvPr>
            <p:cNvSpPr/>
            <p:nvPr/>
          </p:nvSpPr>
          <p:spPr>
            <a:xfrm>
              <a:off x="1389310" y="153588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6" name="직사각형 145">
              <a:extLst>
                <a:ext uri="{FF2B5EF4-FFF2-40B4-BE49-F238E27FC236}">
                  <a16:creationId xmlns:a16="http://schemas.microsoft.com/office/drawing/2014/main" id="{FB7DEE86-BF5D-477E-904C-1D731E623CDC}"/>
                </a:ext>
              </a:extLst>
            </p:cNvPr>
            <p:cNvSpPr/>
            <p:nvPr/>
          </p:nvSpPr>
          <p:spPr>
            <a:xfrm>
              <a:off x="911449" y="157336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7" name="직사각형 146">
              <a:extLst>
                <a:ext uri="{FF2B5EF4-FFF2-40B4-BE49-F238E27FC236}">
                  <a16:creationId xmlns:a16="http://schemas.microsoft.com/office/drawing/2014/main" id="{3ACC20E0-CB0D-4395-8C1E-77DEC7879198}"/>
                </a:ext>
              </a:extLst>
            </p:cNvPr>
            <p:cNvSpPr/>
            <p:nvPr/>
          </p:nvSpPr>
          <p:spPr>
            <a:xfrm>
              <a:off x="1073717" y="157336"/>
              <a:ext cx="45719" cy="188640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CDCE4F9-7897-475C-8D76-843FA9BD5616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BD0C7CF9-1B5A-47C1-9951-D115F57F30FA}"/>
              </a:ext>
            </a:extLst>
          </p:cNvPr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0" name="모서리가 둥근 직사각형 1504">
            <a:extLst>
              <a:ext uri="{FF2B5EF4-FFF2-40B4-BE49-F238E27FC236}">
                <a16:creationId xmlns:a16="http://schemas.microsoft.com/office/drawing/2014/main" id="{73CB86FA-E693-4791-9835-601ED22DE7EE}"/>
              </a:ext>
            </a:extLst>
          </p:cNvPr>
          <p:cNvSpPr/>
          <p:nvPr/>
        </p:nvSpPr>
        <p:spPr>
          <a:xfrm>
            <a:off x="426334" y="64228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1" name="모서리가 둥근 직사각형 1505">
            <a:extLst>
              <a:ext uri="{FF2B5EF4-FFF2-40B4-BE49-F238E27FC236}">
                <a16:creationId xmlns:a16="http://schemas.microsoft.com/office/drawing/2014/main" id="{77991246-B9B1-41BC-ADBA-3193CDA2E0BB}"/>
              </a:ext>
            </a:extLst>
          </p:cNvPr>
          <p:cNvSpPr/>
          <p:nvPr/>
        </p:nvSpPr>
        <p:spPr>
          <a:xfrm>
            <a:off x="588260" y="64218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2" name="모서리가 둥근 직사각형 1553">
            <a:extLst>
              <a:ext uri="{FF2B5EF4-FFF2-40B4-BE49-F238E27FC236}">
                <a16:creationId xmlns:a16="http://schemas.microsoft.com/office/drawing/2014/main" id="{351D1082-D0B5-4539-B0DA-49C63E3A49E4}"/>
              </a:ext>
            </a:extLst>
          </p:cNvPr>
          <p:cNvSpPr/>
          <p:nvPr/>
        </p:nvSpPr>
        <p:spPr>
          <a:xfrm>
            <a:off x="745420" y="642044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3" name="모서리가 둥근 직사각형 1554">
            <a:extLst>
              <a:ext uri="{FF2B5EF4-FFF2-40B4-BE49-F238E27FC236}">
                <a16:creationId xmlns:a16="http://schemas.microsoft.com/office/drawing/2014/main" id="{83E8CB1D-D117-484C-AF46-D53B79241021}"/>
              </a:ext>
            </a:extLst>
          </p:cNvPr>
          <p:cNvSpPr/>
          <p:nvPr/>
        </p:nvSpPr>
        <p:spPr>
          <a:xfrm>
            <a:off x="904963" y="64194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" name="모서리가 둥근 직사각형 1555">
            <a:extLst>
              <a:ext uri="{FF2B5EF4-FFF2-40B4-BE49-F238E27FC236}">
                <a16:creationId xmlns:a16="http://schemas.microsoft.com/office/drawing/2014/main" id="{4A117FC3-D14E-403C-9B3A-FFB3559D4FDE}"/>
              </a:ext>
            </a:extLst>
          </p:cNvPr>
          <p:cNvSpPr/>
          <p:nvPr/>
        </p:nvSpPr>
        <p:spPr>
          <a:xfrm>
            <a:off x="1226058" y="64198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" name="모서리가 둥근 직사각형 1556">
            <a:extLst>
              <a:ext uri="{FF2B5EF4-FFF2-40B4-BE49-F238E27FC236}">
                <a16:creationId xmlns:a16="http://schemas.microsoft.com/office/drawing/2014/main" id="{954E8A62-0CC4-4FE5-B906-084FA130E533}"/>
              </a:ext>
            </a:extLst>
          </p:cNvPr>
          <p:cNvSpPr/>
          <p:nvPr/>
        </p:nvSpPr>
        <p:spPr>
          <a:xfrm>
            <a:off x="359031" y="6381328"/>
            <a:ext cx="1129316" cy="288032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모서리가 둥근 직사각형 1557">
            <a:extLst>
              <a:ext uri="{FF2B5EF4-FFF2-40B4-BE49-F238E27FC236}">
                <a16:creationId xmlns:a16="http://schemas.microsoft.com/office/drawing/2014/main" id="{B6573953-7D7E-4419-A7B1-A098644479A8}"/>
              </a:ext>
            </a:extLst>
          </p:cNvPr>
          <p:cNvSpPr/>
          <p:nvPr/>
        </p:nvSpPr>
        <p:spPr>
          <a:xfrm>
            <a:off x="423225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" name="모서리가 둥근 직사각형 1558">
            <a:extLst>
              <a:ext uri="{FF2B5EF4-FFF2-40B4-BE49-F238E27FC236}">
                <a16:creationId xmlns:a16="http://schemas.microsoft.com/office/drawing/2014/main" id="{7CD679DC-8E8F-4CB2-A116-51E0B3513E26}"/>
              </a:ext>
            </a:extLst>
          </p:cNvPr>
          <p:cNvSpPr/>
          <p:nvPr/>
        </p:nvSpPr>
        <p:spPr>
          <a:xfrm>
            <a:off x="589466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" name="모서리가 둥근 직사각형 1559">
            <a:extLst>
              <a:ext uri="{FF2B5EF4-FFF2-40B4-BE49-F238E27FC236}">
                <a16:creationId xmlns:a16="http://schemas.microsoft.com/office/drawing/2014/main" id="{D586A9C9-B8A7-412A-BC31-C4E6141EB879}"/>
              </a:ext>
            </a:extLst>
          </p:cNvPr>
          <p:cNvSpPr/>
          <p:nvPr/>
        </p:nvSpPr>
        <p:spPr>
          <a:xfrm>
            <a:off x="743007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" name="모서리가 둥근 직사각형 1560">
            <a:extLst>
              <a:ext uri="{FF2B5EF4-FFF2-40B4-BE49-F238E27FC236}">
                <a16:creationId xmlns:a16="http://schemas.microsoft.com/office/drawing/2014/main" id="{1836228F-3432-4DBD-BE92-DDD2E855F73B}"/>
              </a:ext>
            </a:extLst>
          </p:cNvPr>
          <p:cNvSpPr/>
          <p:nvPr/>
        </p:nvSpPr>
        <p:spPr>
          <a:xfrm>
            <a:off x="902898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" name="모서리가 둥근 직사각형 1570">
            <a:extLst>
              <a:ext uri="{FF2B5EF4-FFF2-40B4-BE49-F238E27FC236}">
                <a16:creationId xmlns:a16="http://schemas.microsoft.com/office/drawing/2014/main" id="{A04E8442-131A-4A31-9AA3-30F95320A6B8}"/>
              </a:ext>
            </a:extLst>
          </p:cNvPr>
          <p:cNvSpPr/>
          <p:nvPr/>
        </p:nvSpPr>
        <p:spPr>
          <a:xfrm>
            <a:off x="1061993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" name="모서리가 둥근 직사각형 1571">
            <a:extLst>
              <a:ext uri="{FF2B5EF4-FFF2-40B4-BE49-F238E27FC236}">
                <a16:creationId xmlns:a16="http://schemas.microsoft.com/office/drawing/2014/main" id="{044EE2DF-7499-4BA8-9D9E-C2A4B8CA6B74}"/>
              </a:ext>
            </a:extLst>
          </p:cNvPr>
          <p:cNvSpPr/>
          <p:nvPr/>
        </p:nvSpPr>
        <p:spPr>
          <a:xfrm>
            <a:off x="423225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" name="모서리가 둥근 직사각형 1572">
            <a:extLst>
              <a:ext uri="{FF2B5EF4-FFF2-40B4-BE49-F238E27FC236}">
                <a16:creationId xmlns:a16="http://schemas.microsoft.com/office/drawing/2014/main" id="{5F0628A5-408A-4818-926F-5C84A0140930}"/>
              </a:ext>
            </a:extLst>
          </p:cNvPr>
          <p:cNvSpPr/>
          <p:nvPr/>
        </p:nvSpPr>
        <p:spPr>
          <a:xfrm>
            <a:off x="589466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" name="모서리가 둥근 직사각형 1573">
            <a:extLst>
              <a:ext uri="{FF2B5EF4-FFF2-40B4-BE49-F238E27FC236}">
                <a16:creationId xmlns:a16="http://schemas.microsoft.com/office/drawing/2014/main" id="{5E62985E-75A0-4148-B7AD-A4A3517F29C1}"/>
              </a:ext>
            </a:extLst>
          </p:cNvPr>
          <p:cNvSpPr/>
          <p:nvPr/>
        </p:nvSpPr>
        <p:spPr>
          <a:xfrm>
            <a:off x="743007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" name="모서리가 둥근 직사각형 1574">
            <a:extLst>
              <a:ext uri="{FF2B5EF4-FFF2-40B4-BE49-F238E27FC236}">
                <a16:creationId xmlns:a16="http://schemas.microsoft.com/office/drawing/2014/main" id="{263DC4A8-1C91-40E8-B694-F4B219864055}"/>
              </a:ext>
            </a:extLst>
          </p:cNvPr>
          <p:cNvSpPr/>
          <p:nvPr/>
        </p:nvSpPr>
        <p:spPr>
          <a:xfrm>
            <a:off x="902898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1575">
            <a:extLst>
              <a:ext uri="{FF2B5EF4-FFF2-40B4-BE49-F238E27FC236}">
                <a16:creationId xmlns:a16="http://schemas.microsoft.com/office/drawing/2014/main" id="{7EC206CC-3469-4564-B6A5-BBDDACCD6FC6}"/>
              </a:ext>
            </a:extLst>
          </p:cNvPr>
          <p:cNvSpPr/>
          <p:nvPr/>
        </p:nvSpPr>
        <p:spPr>
          <a:xfrm>
            <a:off x="1061993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1576">
            <a:extLst>
              <a:ext uri="{FF2B5EF4-FFF2-40B4-BE49-F238E27FC236}">
                <a16:creationId xmlns:a16="http://schemas.microsoft.com/office/drawing/2014/main" id="{DBE59CBD-CE32-4690-A24F-08A05EF357E4}"/>
              </a:ext>
            </a:extLst>
          </p:cNvPr>
          <p:cNvSpPr/>
          <p:nvPr/>
        </p:nvSpPr>
        <p:spPr>
          <a:xfrm>
            <a:off x="423225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577">
            <a:extLst>
              <a:ext uri="{FF2B5EF4-FFF2-40B4-BE49-F238E27FC236}">
                <a16:creationId xmlns:a16="http://schemas.microsoft.com/office/drawing/2014/main" id="{FA33BA44-BB1B-4BA5-AADA-9D8296A09FB6}"/>
              </a:ext>
            </a:extLst>
          </p:cNvPr>
          <p:cNvSpPr/>
          <p:nvPr/>
        </p:nvSpPr>
        <p:spPr>
          <a:xfrm>
            <a:off x="589466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1578">
            <a:extLst>
              <a:ext uri="{FF2B5EF4-FFF2-40B4-BE49-F238E27FC236}">
                <a16:creationId xmlns:a16="http://schemas.microsoft.com/office/drawing/2014/main" id="{F644BFF8-54D4-453A-9271-FC2A31A90822}"/>
              </a:ext>
            </a:extLst>
          </p:cNvPr>
          <p:cNvSpPr/>
          <p:nvPr/>
        </p:nvSpPr>
        <p:spPr>
          <a:xfrm>
            <a:off x="743007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1579">
            <a:extLst>
              <a:ext uri="{FF2B5EF4-FFF2-40B4-BE49-F238E27FC236}">
                <a16:creationId xmlns:a16="http://schemas.microsoft.com/office/drawing/2014/main" id="{ADA8E861-ECCC-48DE-A5AB-FC3EC3AF16B6}"/>
              </a:ext>
            </a:extLst>
          </p:cNvPr>
          <p:cNvSpPr/>
          <p:nvPr/>
        </p:nvSpPr>
        <p:spPr>
          <a:xfrm>
            <a:off x="902898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" name="모서리가 둥근 직사각형 1580">
            <a:extLst>
              <a:ext uri="{FF2B5EF4-FFF2-40B4-BE49-F238E27FC236}">
                <a16:creationId xmlns:a16="http://schemas.microsoft.com/office/drawing/2014/main" id="{69D360E6-E9A4-4C3E-A21B-1A32FFA5D18F}"/>
              </a:ext>
            </a:extLst>
          </p:cNvPr>
          <p:cNvSpPr/>
          <p:nvPr/>
        </p:nvSpPr>
        <p:spPr>
          <a:xfrm>
            <a:off x="1061993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1581">
            <a:extLst>
              <a:ext uri="{FF2B5EF4-FFF2-40B4-BE49-F238E27FC236}">
                <a16:creationId xmlns:a16="http://schemas.microsoft.com/office/drawing/2014/main" id="{4B113325-2ED7-4A87-BD5A-87A69757144D}"/>
              </a:ext>
            </a:extLst>
          </p:cNvPr>
          <p:cNvSpPr/>
          <p:nvPr/>
        </p:nvSpPr>
        <p:spPr>
          <a:xfrm>
            <a:off x="423225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1582">
            <a:extLst>
              <a:ext uri="{FF2B5EF4-FFF2-40B4-BE49-F238E27FC236}">
                <a16:creationId xmlns:a16="http://schemas.microsoft.com/office/drawing/2014/main" id="{57C0FD16-5403-40EF-B2FB-F464A38B080C}"/>
              </a:ext>
            </a:extLst>
          </p:cNvPr>
          <p:cNvSpPr/>
          <p:nvPr/>
        </p:nvSpPr>
        <p:spPr>
          <a:xfrm>
            <a:off x="589466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1583">
            <a:extLst>
              <a:ext uri="{FF2B5EF4-FFF2-40B4-BE49-F238E27FC236}">
                <a16:creationId xmlns:a16="http://schemas.microsoft.com/office/drawing/2014/main" id="{D4CD855B-7A52-42DD-9E84-695F9384E43C}"/>
              </a:ext>
            </a:extLst>
          </p:cNvPr>
          <p:cNvSpPr/>
          <p:nvPr/>
        </p:nvSpPr>
        <p:spPr>
          <a:xfrm>
            <a:off x="743007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1584">
            <a:extLst>
              <a:ext uri="{FF2B5EF4-FFF2-40B4-BE49-F238E27FC236}">
                <a16:creationId xmlns:a16="http://schemas.microsoft.com/office/drawing/2014/main" id="{AE64B867-CC65-4726-AF7C-D8E73B69F11B}"/>
              </a:ext>
            </a:extLst>
          </p:cNvPr>
          <p:cNvSpPr/>
          <p:nvPr/>
        </p:nvSpPr>
        <p:spPr>
          <a:xfrm>
            <a:off x="902898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" name="모서리가 둥근 직사각형 1585">
            <a:extLst>
              <a:ext uri="{FF2B5EF4-FFF2-40B4-BE49-F238E27FC236}">
                <a16:creationId xmlns:a16="http://schemas.microsoft.com/office/drawing/2014/main" id="{723027D1-98F3-4214-8307-71E90463B749}"/>
              </a:ext>
            </a:extLst>
          </p:cNvPr>
          <p:cNvSpPr/>
          <p:nvPr/>
        </p:nvSpPr>
        <p:spPr>
          <a:xfrm>
            <a:off x="1061993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" name="모서리가 둥근 직사각형 1586">
            <a:extLst>
              <a:ext uri="{FF2B5EF4-FFF2-40B4-BE49-F238E27FC236}">
                <a16:creationId xmlns:a16="http://schemas.microsoft.com/office/drawing/2014/main" id="{0BA2691F-3699-4480-A6A4-EDCC2A961358}"/>
              </a:ext>
            </a:extLst>
          </p:cNvPr>
          <p:cNvSpPr/>
          <p:nvPr/>
        </p:nvSpPr>
        <p:spPr>
          <a:xfrm>
            <a:off x="422727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" name="모서리가 둥근 직사각형 1587">
            <a:extLst>
              <a:ext uri="{FF2B5EF4-FFF2-40B4-BE49-F238E27FC236}">
                <a16:creationId xmlns:a16="http://schemas.microsoft.com/office/drawing/2014/main" id="{D96D27D5-F49E-46C4-8F0D-73CC3BE76167}"/>
              </a:ext>
            </a:extLst>
          </p:cNvPr>
          <p:cNvSpPr/>
          <p:nvPr/>
        </p:nvSpPr>
        <p:spPr>
          <a:xfrm>
            <a:off x="588968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모서리가 둥근 직사각형 1588">
            <a:extLst>
              <a:ext uri="{FF2B5EF4-FFF2-40B4-BE49-F238E27FC236}">
                <a16:creationId xmlns:a16="http://schemas.microsoft.com/office/drawing/2014/main" id="{3742EB43-EB98-418A-9777-68B5EF05B5A0}"/>
              </a:ext>
            </a:extLst>
          </p:cNvPr>
          <p:cNvSpPr/>
          <p:nvPr/>
        </p:nvSpPr>
        <p:spPr>
          <a:xfrm>
            <a:off x="742509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" name="모서리가 둥근 직사각형 1589">
            <a:extLst>
              <a:ext uri="{FF2B5EF4-FFF2-40B4-BE49-F238E27FC236}">
                <a16:creationId xmlns:a16="http://schemas.microsoft.com/office/drawing/2014/main" id="{6D674F84-3663-45C5-BE9B-8454103443F8}"/>
              </a:ext>
            </a:extLst>
          </p:cNvPr>
          <p:cNvSpPr/>
          <p:nvPr/>
        </p:nvSpPr>
        <p:spPr>
          <a:xfrm>
            <a:off x="902400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" name="모서리가 둥근 직사각형 1590">
            <a:extLst>
              <a:ext uri="{FF2B5EF4-FFF2-40B4-BE49-F238E27FC236}">
                <a16:creationId xmlns:a16="http://schemas.microsoft.com/office/drawing/2014/main" id="{15DFCD94-195C-472E-B209-9F661E10090C}"/>
              </a:ext>
            </a:extLst>
          </p:cNvPr>
          <p:cNvSpPr/>
          <p:nvPr/>
        </p:nvSpPr>
        <p:spPr>
          <a:xfrm>
            <a:off x="1061495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" name="모서리가 둥근 직사각형 1591">
            <a:extLst>
              <a:ext uri="{FF2B5EF4-FFF2-40B4-BE49-F238E27FC236}">
                <a16:creationId xmlns:a16="http://schemas.microsoft.com/office/drawing/2014/main" id="{09612563-9397-49FA-8D06-7A78A1BA0877}"/>
              </a:ext>
            </a:extLst>
          </p:cNvPr>
          <p:cNvSpPr/>
          <p:nvPr/>
        </p:nvSpPr>
        <p:spPr>
          <a:xfrm>
            <a:off x="422727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" name="모서리가 둥근 직사각형 1592">
            <a:extLst>
              <a:ext uri="{FF2B5EF4-FFF2-40B4-BE49-F238E27FC236}">
                <a16:creationId xmlns:a16="http://schemas.microsoft.com/office/drawing/2014/main" id="{0111A405-0599-4C4B-B67C-E645E7334928}"/>
              </a:ext>
            </a:extLst>
          </p:cNvPr>
          <p:cNvSpPr/>
          <p:nvPr/>
        </p:nvSpPr>
        <p:spPr>
          <a:xfrm>
            <a:off x="588968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" name="모서리가 둥근 직사각형 1593">
            <a:extLst>
              <a:ext uri="{FF2B5EF4-FFF2-40B4-BE49-F238E27FC236}">
                <a16:creationId xmlns:a16="http://schemas.microsoft.com/office/drawing/2014/main" id="{57AD765C-9C2A-465C-9D5E-DABEAA979CB7}"/>
              </a:ext>
            </a:extLst>
          </p:cNvPr>
          <p:cNvSpPr/>
          <p:nvPr/>
        </p:nvSpPr>
        <p:spPr>
          <a:xfrm>
            <a:off x="742509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" name="모서리가 둥근 직사각형 1594">
            <a:extLst>
              <a:ext uri="{FF2B5EF4-FFF2-40B4-BE49-F238E27FC236}">
                <a16:creationId xmlns:a16="http://schemas.microsoft.com/office/drawing/2014/main" id="{4416D0EC-EDE2-4BBD-B467-5D206B6AB543}"/>
              </a:ext>
            </a:extLst>
          </p:cNvPr>
          <p:cNvSpPr/>
          <p:nvPr/>
        </p:nvSpPr>
        <p:spPr>
          <a:xfrm>
            <a:off x="902400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모서리가 둥근 직사각형 1595">
            <a:extLst>
              <a:ext uri="{FF2B5EF4-FFF2-40B4-BE49-F238E27FC236}">
                <a16:creationId xmlns:a16="http://schemas.microsoft.com/office/drawing/2014/main" id="{A0504DB6-9C5C-4D09-8F69-E6015087D187}"/>
              </a:ext>
            </a:extLst>
          </p:cNvPr>
          <p:cNvSpPr/>
          <p:nvPr/>
        </p:nvSpPr>
        <p:spPr>
          <a:xfrm>
            <a:off x="1061495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" name="모서리가 둥근 직사각형 1596">
            <a:extLst>
              <a:ext uri="{FF2B5EF4-FFF2-40B4-BE49-F238E27FC236}">
                <a16:creationId xmlns:a16="http://schemas.microsoft.com/office/drawing/2014/main" id="{46819AC6-45C1-4964-B628-1A29899A8079}"/>
              </a:ext>
            </a:extLst>
          </p:cNvPr>
          <p:cNvSpPr/>
          <p:nvPr/>
        </p:nvSpPr>
        <p:spPr>
          <a:xfrm>
            <a:off x="422727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" name="모서리가 둥근 직사각형 1597">
            <a:extLst>
              <a:ext uri="{FF2B5EF4-FFF2-40B4-BE49-F238E27FC236}">
                <a16:creationId xmlns:a16="http://schemas.microsoft.com/office/drawing/2014/main" id="{7A621A3C-A673-4198-BF81-D8C8F7A06AF1}"/>
              </a:ext>
            </a:extLst>
          </p:cNvPr>
          <p:cNvSpPr/>
          <p:nvPr/>
        </p:nvSpPr>
        <p:spPr>
          <a:xfrm>
            <a:off x="588968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" name="모서리가 둥근 직사각형 1598">
            <a:extLst>
              <a:ext uri="{FF2B5EF4-FFF2-40B4-BE49-F238E27FC236}">
                <a16:creationId xmlns:a16="http://schemas.microsoft.com/office/drawing/2014/main" id="{7C9946E5-1C9B-4180-A0FC-2E6A62E7B254}"/>
              </a:ext>
            </a:extLst>
          </p:cNvPr>
          <p:cNvSpPr/>
          <p:nvPr/>
        </p:nvSpPr>
        <p:spPr>
          <a:xfrm>
            <a:off x="742509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" name="모서리가 둥근 직사각형 1599">
            <a:extLst>
              <a:ext uri="{FF2B5EF4-FFF2-40B4-BE49-F238E27FC236}">
                <a16:creationId xmlns:a16="http://schemas.microsoft.com/office/drawing/2014/main" id="{1989CC8E-558A-4EE7-8501-66823B223480}"/>
              </a:ext>
            </a:extLst>
          </p:cNvPr>
          <p:cNvSpPr/>
          <p:nvPr/>
        </p:nvSpPr>
        <p:spPr>
          <a:xfrm>
            <a:off x="902400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" name="모서리가 둥근 직사각형 1600">
            <a:extLst>
              <a:ext uri="{FF2B5EF4-FFF2-40B4-BE49-F238E27FC236}">
                <a16:creationId xmlns:a16="http://schemas.microsoft.com/office/drawing/2014/main" id="{3EC86BDB-C62E-499C-A76C-90E0AEFE3659}"/>
              </a:ext>
            </a:extLst>
          </p:cNvPr>
          <p:cNvSpPr/>
          <p:nvPr/>
        </p:nvSpPr>
        <p:spPr>
          <a:xfrm>
            <a:off x="1061495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1" name="모서리가 둥근 직사각형 1601">
            <a:extLst>
              <a:ext uri="{FF2B5EF4-FFF2-40B4-BE49-F238E27FC236}">
                <a16:creationId xmlns:a16="http://schemas.microsoft.com/office/drawing/2014/main" id="{C04C9527-A460-40D6-BD9E-131E46284C56}"/>
              </a:ext>
            </a:extLst>
          </p:cNvPr>
          <p:cNvSpPr/>
          <p:nvPr/>
        </p:nvSpPr>
        <p:spPr>
          <a:xfrm>
            <a:off x="422727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" name="모서리가 둥근 직사각형 1602">
            <a:extLst>
              <a:ext uri="{FF2B5EF4-FFF2-40B4-BE49-F238E27FC236}">
                <a16:creationId xmlns:a16="http://schemas.microsoft.com/office/drawing/2014/main" id="{7DFE048C-303E-4BD3-AE64-C6DA59907818}"/>
              </a:ext>
            </a:extLst>
          </p:cNvPr>
          <p:cNvSpPr/>
          <p:nvPr/>
        </p:nvSpPr>
        <p:spPr>
          <a:xfrm>
            <a:off x="588968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" name="모서리가 둥근 직사각형 1603">
            <a:extLst>
              <a:ext uri="{FF2B5EF4-FFF2-40B4-BE49-F238E27FC236}">
                <a16:creationId xmlns:a16="http://schemas.microsoft.com/office/drawing/2014/main" id="{6ABDFA1D-3C9B-44B0-B680-D0C77B7F93A1}"/>
              </a:ext>
            </a:extLst>
          </p:cNvPr>
          <p:cNvSpPr/>
          <p:nvPr/>
        </p:nvSpPr>
        <p:spPr>
          <a:xfrm>
            <a:off x="742509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" name="모서리가 둥근 직사각형 1604">
            <a:extLst>
              <a:ext uri="{FF2B5EF4-FFF2-40B4-BE49-F238E27FC236}">
                <a16:creationId xmlns:a16="http://schemas.microsoft.com/office/drawing/2014/main" id="{3ACEEC38-7352-4B44-9C88-60A318D82560}"/>
              </a:ext>
            </a:extLst>
          </p:cNvPr>
          <p:cNvSpPr/>
          <p:nvPr/>
        </p:nvSpPr>
        <p:spPr>
          <a:xfrm>
            <a:off x="902400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5" name="모서리가 둥근 직사각형 1605">
            <a:extLst>
              <a:ext uri="{FF2B5EF4-FFF2-40B4-BE49-F238E27FC236}">
                <a16:creationId xmlns:a16="http://schemas.microsoft.com/office/drawing/2014/main" id="{081A8D48-736C-47C0-83B7-0AFE7F366E2B}"/>
              </a:ext>
            </a:extLst>
          </p:cNvPr>
          <p:cNvSpPr/>
          <p:nvPr/>
        </p:nvSpPr>
        <p:spPr>
          <a:xfrm>
            <a:off x="423225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6" name="모서리가 둥근 직사각형 1606">
            <a:extLst>
              <a:ext uri="{FF2B5EF4-FFF2-40B4-BE49-F238E27FC236}">
                <a16:creationId xmlns:a16="http://schemas.microsoft.com/office/drawing/2014/main" id="{75498F7E-1E58-446D-9513-4789C4DC7674}"/>
              </a:ext>
            </a:extLst>
          </p:cNvPr>
          <p:cNvSpPr/>
          <p:nvPr/>
        </p:nvSpPr>
        <p:spPr>
          <a:xfrm>
            <a:off x="589466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7" name="모서리가 둥근 직사각형 1607">
            <a:extLst>
              <a:ext uri="{FF2B5EF4-FFF2-40B4-BE49-F238E27FC236}">
                <a16:creationId xmlns:a16="http://schemas.microsoft.com/office/drawing/2014/main" id="{6811FB9B-1517-44AE-A964-AE8284D4366D}"/>
              </a:ext>
            </a:extLst>
          </p:cNvPr>
          <p:cNvSpPr/>
          <p:nvPr/>
        </p:nvSpPr>
        <p:spPr>
          <a:xfrm>
            <a:off x="743007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8" name="모서리가 둥근 직사각형 1608">
            <a:extLst>
              <a:ext uri="{FF2B5EF4-FFF2-40B4-BE49-F238E27FC236}">
                <a16:creationId xmlns:a16="http://schemas.microsoft.com/office/drawing/2014/main" id="{636DC4CA-C437-4018-A073-D7EDB487DFCA}"/>
              </a:ext>
            </a:extLst>
          </p:cNvPr>
          <p:cNvSpPr/>
          <p:nvPr/>
        </p:nvSpPr>
        <p:spPr>
          <a:xfrm>
            <a:off x="902898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" name="모서리가 둥근 직사각형 1609">
            <a:extLst>
              <a:ext uri="{FF2B5EF4-FFF2-40B4-BE49-F238E27FC236}">
                <a16:creationId xmlns:a16="http://schemas.microsoft.com/office/drawing/2014/main" id="{FA6C5318-BCD6-404E-80AA-6A6ADDA9C3F1}"/>
              </a:ext>
            </a:extLst>
          </p:cNvPr>
          <p:cNvSpPr/>
          <p:nvPr/>
        </p:nvSpPr>
        <p:spPr>
          <a:xfrm>
            <a:off x="1061993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0" name="모서리가 둥근 직사각형 1610">
            <a:extLst>
              <a:ext uri="{FF2B5EF4-FFF2-40B4-BE49-F238E27FC236}">
                <a16:creationId xmlns:a16="http://schemas.microsoft.com/office/drawing/2014/main" id="{8227382C-1034-4CA5-8733-D8306E8DD5AE}"/>
              </a:ext>
            </a:extLst>
          </p:cNvPr>
          <p:cNvSpPr/>
          <p:nvPr/>
        </p:nvSpPr>
        <p:spPr>
          <a:xfrm>
            <a:off x="423225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" name="모서리가 둥근 직사각형 1611">
            <a:extLst>
              <a:ext uri="{FF2B5EF4-FFF2-40B4-BE49-F238E27FC236}">
                <a16:creationId xmlns:a16="http://schemas.microsoft.com/office/drawing/2014/main" id="{38F42E8E-F672-404F-A687-A5EF62CCA2AD}"/>
              </a:ext>
            </a:extLst>
          </p:cNvPr>
          <p:cNvSpPr/>
          <p:nvPr/>
        </p:nvSpPr>
        <p:spPr>
          <a:xfrm>
            <a:off x="589466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" name="모서리가 둥근 직사각형 1612">
            <a:extLst>
              <a:ext uri="{FF2B5EF4-FFF2-40B4-BE49-F238E27FC236}">
                <a16:creationId xmlns:a16="http://schemas.microsoft.com/office/drawing/2014/main" id="{BC3ACE09-5E3A-4882-851E-B4B233F3DBCD}"/>
              </a:ext>
            </a:extLst>
          </p:cNvPr>
          <p:cNvSpPr/>
          <p:nvPr/>
        </p:nvSpPr>
        <p:spPr>
          <a:xfrm>
            <a:off x="743007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" name="모서리가 둥근 직사각형 1613">
            <a:extLst>
              <a:ext uri="{FF2B5EF4-FFF2-40B4-BE49-F238E27FC236}">
                <a16:creationId xmlns:a16="http://schemas.microsoft.com/office/drawing/2014/main" id="{864D3CE1-0E25-489A-855A-701EBFA56622}"/>
              </a:ext>
            </a:extLst>
          </p:cNvPr>
          <p:cNvSpPr/>
          <p:nvPr/>
        </p:nvSpPr>
        <p:spPr>
          <a:xfrm>
            <a:off x="902898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" name="모서리가 둥근 직사각형 1614">
            <a:extLst>
              <a:ext uri="{FF2B5EF4-FFF2-40B4-BE49-F238E27FC236}">
                <a16:creationId xmlns:a16="http://schemas.microsoft.com/office/drawing/2014/main" id="{AE67ACC6-0E31-4B49-B95C-6770DFF11AC1}"/>
              </a:ext>
            </a:extLst>
          </p:cNvPr>
          <p:cNvSpPr/>
          <p:nvPr/>
        </p:nvSpPr>
        <p:spPr>
          <a:xfrm>
            <a:off x="1061993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" name="모서리가 둥근 직사각형 1615">
            <a:extLst>
              <a:ext uri="{FF2B5EF4-FFF2-40B4-BE49-F238E27FC236}">
                <a16:creationId xmlns:a16="http://schemas.microsoft.com/office/drawing/2014/main" id="{F13DA41B-BCE5-4E61-B29D-EB2F43CB112D}"/>
              </a:ext>
            </a:extLst>
          </p:cNvPr>
          <p:cNvSpPr/>
          <p:nvPr/>
        </p:nvSpPr>
        <p:spPr>
          <a:xfrm>
            <a:off x="1223328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" name="모서리가 둥근 직사각형 1616">
            <a:extLst>
              <a:ext uri="{FF2B5EF4-FFF2-40B4-BE49-F238E27FC236}">
                <a16:creationId xmlns:a16="http://schemas.microsoft.com/office/drawing/2014/main" id="{FE830074-C989-43A6-BA92-A4E2E367933C}"/>
              </a:ext>
            </a:extLst>
          </p:cNvPr>
          <p:cNvSpPr/>
          <p:nvPr/>
        </p:nvSpPr>
        <p:spPr>
          <a:xfrm>
            <a:off x="1381552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" name="모서리가 둥근 직사각형 1617">
            <a:extLst>
              <a:ext uri="{FF2B5EF4-FFF2-40B4-BE49-F238E27FC236}">
                <a16:creationId xmlns:a16="http://schemas.microsoft.com/office/drawing/2014/main" id="{46E41C2E-A575-4956-993D-16B6CCB63806}"/>
              </a:ext>
            </a:extLst>
          </p:cNvPr>
          <p:cNvSpPr/>
          <p:nvPr/>
        </p:nvSpPr>
        <p:spPr>
          <a:xfrm>
            <a:off x="1223328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" name="모서리가 둥근 직사각형 1618">
            <a:extLst>
              <a:ext uri="{FF2B5EF4-FFF2-40B4-BE49-F238E27FC236}">
                <a16:creationId xmlns:a16="http://schemas.microsoft.com/office/drawing/2014/main" id="{A1242EFE-5890-4655-8413-3DA07DEF8D55}"/>
              </a:ext>
            </a:extLst>
          </p:cNvPr>
          <p:cNvSpPr/>
          <p:nvPr/>
        </p:nvSpPr>
        <p:spPr>
          <a:xfrm>
            <a:off x="1381552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" name="모서리가 둥근 직사각형 1619">
            <a:extLst>
              <a:ext uri="{FF2B5EF4-FFF2-40B4-BE49-F238E27FC236}">
                <a16:creationId xmlns:a16="http://schemas.microsoft.com/office/drawing/2014/main" id="{5888207D-4703-4AA5-B1B0-5DFB551CB15F}"/>
              </a:ext>
            </a:extLst>
          </p:cNvPr>
          <p:cNvSpPr/>
          <p:nvPr/>
        </p:nvSpPr>
        <p:spPr>
          <a:xfrm>
            <a:off x="1223328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" name="모서리가 둥근 직사각형 1620">
            <a:extLst>
              <a:ext uri="{FF2B5EF4-FFF2-40B4-BE49-F238E27FC236}">
                <a16:creationId xmlns:a16="http://schemas.microsoft.com/office/drawing/2014/main" id="{CDA6FFDA-BBA3-44BF-B049-378085CC89D3}"/>
              </a:ext>
            </a:extLst>
          </p:cNvPr>
          <p:cNvSpPr/>
          <p:nvPr/>
        </p:nvSpPr>
        <p:spPr>
          <a:xfrm>
            <a:off x="1381552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" name="모서리가 둥근 직사각형 1621">
            <a:extLst>
              <a:ext uri="{FF2B5EF4-FFF2-40B4-BE49-F238E27FC236}">
                <a16:creationId xmlns:a16="http://schemas.microsoft.com/office/drawing/2014/main" id="{7D963813-F9FE-4531-8A36-2EB772782BDE}"/>
              </a:ext>
            </a:extLst>
          </p:cNvPr>
          <p:cNvSpPr/>
          <p:nvPr/>
        </p:nvSpPr>
        <p:spPr>
          <a:xfrm>
            <a:off x="1223328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2" name="모서리가 둥근 직사각형 1622">
            <a:extLst>
              <a:ext uri="{FF2B5EF4-FFF2-40B4-BE49-F238E27FC236}">
                <a16:creationId xmlns:a16="http://schemas.microsoft.com/office/drawing/2014/main" id="{078DFE37-66D2-47B4-8582-B94094193002}"/>
              </a:ext>
            </a:extLst>
          </p:cNvPr>
          <p:cNvSpPr/>
          <p:nvPr/>
        </p:nvSpPr>
        <p:spPr>
          <a:xfrm>
            <a:off x="1381552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3" name="모서리가 둥근 직사각형 1623">
            <a:extLst>
              <a:ext uri="{FF2B5EF4-FFF2-40B4-BE49-F238E27FC236}">
                <a16:creationId xmlns:a16="http://schemas.microsoft.com/office/drawing/2014/main" id="{A3A3E1DC-540E-434D-8F5E-61A86A18547B}"/>
              </a:ext>
            </a:extLst>
          </p:cNvPr>
          <p:cNvSpPr/>
          <p:nvPr/>
        </p:nvSpPr>
        <p:spPr>
          <a:xfrm>
            <a:off x="1222830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4" name="모서리가 둥근 직사각형 1624">
            <a:extLst>
              <a:ext uri="{FF2B5EF4-FFF2-40B4-BE49-F238E27FC236}">
                <a16:creationId xmlns:a16="http://schemas.microsoft.com/office/drawing/2014/main" id="{336AA9C2-A007-4586-8AC7-A0A1C91A6E0C}"/>
              </a:ext>
            </a:extLst>
          </p:cNvPr>
          <p:cNvSpPr/>
          <p:nvPr/>
        </p:nvSpPr>
        <p:spPr>
          <a:xfrm>
            <a:off x="1381054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5" name="모서리가 둥근 직사각형 1625">
            <a:extLst>
              <a:ext uri="{FF2B5EF4-FFF2-40B4-BE49-F238E27FC236}">
                <a16:creationId xmlns:a16="http://schemas.microsoft.com/office/drawing/2014/main" id="{7C98194E-803D-4D4D-BFB5-2B25817BC992}"/>
              </a:ext>
            </a:extLst>
          </p:cNvPr>
          <p:cNvSpPr/>
          <p:nvPr/>
        </p:nvSpPr>
        <p:spPr>
          <a:xfrm>
            <a:off x="1222830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6" name="모서리가 둥근 직사각형 1626">
            <a:extLst>
              <a:ext uri="{FF2B5EF4-FFF2-40B4-BE49-F238E27FC236}">
                <a16:creationId xmlns:a16="http://schemas.microsoft.com/office/drawing/2014/main" id="{83E1166C-1F7B-4556-A79A-A84E9FFD96CC}"/>
              </a:ext>
            </a:extLst>
          </p:cNvPr>
          <p:cNvSpPr/>
          <p:nvPr/>
        </p:nvSpPr>
        <p:spPr>
          <a:xfrm>
            <a:off x="1381054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7" name="모서리가 둥근 직사각형 1627">
            <a:extLst>
              <a:ext uri="{FF2B5EF4-FFF2-40B4-BE49-F238E27FC236}">
                <a16:creationId xmlns:a16="http://schemas.microsoft.com/office/drawing/2014/main" id="{DBA19338-A31A-425C-A33A-105AC9202D66}"/>
              </a:ext>
            </a:extLst>
          </p:cNvPr>
          <p:cNvSpPr/>
          <p:nvPr/>
        </p:nvSpPr>
        <p:spPr>
          <a:xfrm>
            <a:off x="1222830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8" name="모서리가 둥근 직사각형 1628">
            <a:extLst>
              <a:ext uri="{FF2B5EF4-FFF2-40B4-BE49-F238E27FC236}">
                <a16:creationId xmlns:a16="http://schemas.microsoft.com/office/drawing/2014/main" id="{66422C30-53F2-45A1-88B7-FDCB7621B1D1}"/>
              </a:ext>
            </a:extLst>
          </p:cNvPr>
          <p:cNvSpPr/>
          <p:nvPr/>
        </p:nvSpPr>
        <p:spPr>
          <a:xfrm>
            <a:off x="1381054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" name="모서리가 둥근 직사각형 1629">
            <a:extLst>
              <a:ext uri="{FF2B5EF4-FFF2-40B4-BE49-F238E27FC236}">
                <a16:creationId xmlns:a16="http://schemas.microsoft.com/office/drawing/2014/main" id="{79B08627-B589-470A-ABA4-6D3704B0DF9E}"/>
              </a:ext>
            </a:extLst>
          </p:cNvPr>
          <p:cNvSpPr/>
          <p:nvPr/>
        </p:nvSpPr>
        <p:spPr>
          <a:xfrm>
            <a:off x="1063712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0" name="모서리가 둥근 직사각형 1630">
            <a:extLst>
              <a:ext uri="{FF2B5EF4-FFF2-40B4-BE49-F238E27FC236}">
                <a16:creationId xmlns:a16="http://schemas.microsoft.com/office/drawing/2014/main" id="{ADEDEDD3-21FF-4966-895B-53969D26BAF3}"/>
              </a:ext>
            </a:extLst>
          </p:cNvPr>
          <p:cNvSpPr/>
          <p:nvPr/>
        </p:nvSpPr>
        <p:spPr>
          <a:xfrm>
            <a:off x="1222830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1" name="모서리가 둥근 직사각형 1631">
            <a:extLst>
              <a:ext uri="{FF2B5EF4-FFF2-40B4-BE49-F238E27FC236}">
                <a16:creationId xmlns:a16="http://schemas.microsoft.com/office/drawing/2014/main" id="{D57CD424-D7E9-4FD5-B7A1-57B2D9E08B1E}"/>
              </a:ext>
            </a:extLst>
          </p:cNvPr>
          <p:cNvSpPr/>
          <p:nvPr/>
        </p:nvSpPr>
        <p:spPr>
          <a:xfrm>
            <a:off x="1381054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2" name="모서리가 둥근 직사각형 1632">
            <a:extLst>
              <a:ext uri="{FF2B5EF4-FFF2-40B4-BE49-F238E27FC236}">
                <a16:creationId xmlns:a16="http://schemas.microsoft.com/office/drawing/2014/main" id="{DFA72F09-983C-4A51-83E0-E615243CA8BF}"/>
              </a:ext>
            </a:extLst>
          </p:cNvPr>
          <p:cNvSpPr/>
          <p:nvPr/>
        </p:nvSpPr>
        <p:spPr>
          <a:xfrm>
            <a:off x="1223328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3" name="모서리가 둥근 직사각형 1633">
            <a:extLst>
              <a:ext uri="{FF2B5EF4-FFF2-40B4-BE49-F238E27FC236}">
                <a16:creationId xmlns:a16="http://schemas.microsoft.com/office/drawing/2014/main" id="{C1595373-55AD-4D91-8F9D-53E56431D03D}"/>
              </a:ext>
            </a:extLst>
          </p:cNvPr>
          <p:cNvSpPr/>
          <p:nvPr/>
        </p:nvSpPr>
        <p:spPr>
          <a:xfrm>
            <a:off x="1381552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4" name="모서리가 둥근 직사각형 1634">
            <a:extLst>
              <a:ext uri="{FF2B5EF4-FFF2-40B4-BE49-F238E27FC236}">
                <a16:creationId xmlns:a16="http://schemas.microsoft.com/office/drawing/2014/main" id="{9CE1405D-F2F0-4D59-B444-70EB7AFD0691}"/>
              </a:ext>
            </a:extLst>
          </p:cNvPr>
          <p:cNvSpPr/>
          <p:nvPr/>
        </p:nvSpPr>
        <p:spPr>
          <a:xfrm>
            <a:off x="1223328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5" name="모서리가 둥근 직사각형 1635">
            <a:extLst>
              <a:ext uri="{FF2B5EF4-FFF2-40B4-BE49-F238E27FC236}">
                <a16:creationId xmlns:a16="http://schemas.microsoft.com/office/drawing/2014/main" id="{F9DB98A0-1756-49A4-B507-17B3D4DBD595}"/>
              </a:ext>
            </a:extLst>
          </p:cNvPr>
          <p:cNvSpPr/>
          <p:nvPr/>
        </p:nvSpPr>
        <p:spPr>
          <a:xfrm>
            <a:off x="1381552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A34C5071-1851-42A5-8875-9508FB4A7F46}"/>
              </a:ext>
            </a:extLst>
          </p:cNvPr>
          <p:cNvGrpSpPr/>
          <p:nvPr/>
        </p:nvGrpSpPr>
        <p:grpSpPr>
          <a:xfrm>
            <a:off x="526357" y="3996969"/>
            <a:ext cx="811138" cy="2254195"/>
            <a:chOff x="1126923" y="3996969"/>
            <a:chExt cx="811138" cy="2310636"/>
          </a:xfrm>
        </p:grpSpPr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F4B3F2D7-CA1A-479A-AB96-EFBA72C415E0}"/>
                </a:ext>
              </a:extLst>
            </p:cNvPr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8231D19D-E275-4E88-8DF8-39429D32E89C}"/>
                </a:ext>
              </a:extLst>
            </p:cNvPr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C5B4615E-04E9-4A17-96A8-A718CA63C133}"/>
                </a:ext>
              </a:extLst>
            </p:cNvPr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55044056-647C-4FC9-8A86-E639BDA7A92F}"/>
                </a:ext>
              </a:extLst>
            </p:cNvPr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680A1507-083D-40D1-88EF-97A4C0F5D042}"/>
                </a:ext>
              </a:extLst>
            </p:cNvPr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B757037D-B181-4EEF-A56A-8B95165170C4}"/>
                </a:ext>
              </a:extLst>
            </p:cNvPr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3" name="그룹 232">
            <a:extLst>
              <a:ext uri="{FF2B5EF4-FFF2-40B4-BE49-F238E27FC236}">
                <a16:creationId xmlns:a16="http://schemas.microsoft.com/office/drawing/2014/main" id="{B14E270B-7C85-4AC3-80CE-D0E594107B04}"/>
              </a:ext>
            </a:extLst>
          </p:cNvPr>
          <p:cNvGrpSpPr/>
          <p:nvPr/>
        </p:nvGrpSpPr>
        <p:grpSpPr>
          <a:xfrm>
            <a:off x="377136" y="3996969"/>
            <a:ext cx="1120378" cy="298574"/>
            <a:chOff x="973510" y="3996969"/>
            <a:chExt cx="1119450" cy="298574"/>
          </a:xfrm>
        </p:grpSpPr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2D6DDBE7-41EC-4FC2-95D2-7CEC14FA9B73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C9C10871-8D88-4BEB-B9D5-E76CF6839CDF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48C49EBD-0C0A-4AAB-82FA-BDB5878AD6E4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7" name="모서리가 둥근 직사각형 1647">
            <a:extLst>
              <a:ext uri="{FF2B5EF4-FFF2-40B4-BE49-F238E27FC236}">
                <a16:creationId xmlns:a16="http://schemas.microsoft.com/office/drawing/2014/main" id="{07D34171-50C7-4FE1-884A-53B36A686BC0}"/>
              </a:ext>
            </a:extLst>
          </p:cNvPr>
          <p:cNvSpPr/>
          <p:nvPr/>
        </p:nvSpPr>
        <p:spPr>
          <a:xfrm>
            <a:off x="379294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44885EF6-A84A-4352-8939-B1E9DBE8A4C8}"/>
              </a:ext>
            </a:extLst>
          </p:cNvPr>
          <p:cNvSpPr txBox="1"/>
          <p:nvPr/>
        </p:nvSpPr>
        <p:spPr>
          <a:xfrm>
            <a:off x="319986" y="6518602"/>
            <a:ext cx="132389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부분은 더럽히지 마세요</a:t>
            </a: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72A7780-9D34-42D1-984B-8BEF40745A1A}"/>
              </a:ext>
            </a:extLst>
          </p:cNvPr>
          <p:cNvSpPr txBox="1"/>
          <p:nvPr/>
        </p:nvSpPr>
        <p:spPr>
          <a:xfrm>
            <a:off x="1275140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E0A6F7E8-98DA-41A3-B30A-4F41EA9E8D49}"/>
              </a:ext>
            </a:extLst>
          </p:cNvPr>
          <p:cNvSpPr txBox="1"/>
          <p:nvPr/>
        </p:nvSpPr>
        <p:spPr>
          <a:xfrm>
            <a:off x="1129095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72489F17-41A2-40C5-B819-F7639ECF4674}"/>
              </a:ext>
            </a:extLst>
          </p:cNvPr>
          <p:cNvSpPr txBox="1"/>
          <p:nvPr/>
        </p:nvSpPr>
        <p:spPr>
          <a:xfrm>
            <a:off x="960696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2AD08FFF-7EDB-419D-8F49-BAB1BD31A8EB}"/>
              </a:ext>
            </a:extLst>
          </p:cNvPr>
          <p:cNvSpPr txBox="1"/>
          <p:nvPr/>
        </p:nvSpPr>
        <p:spPr>
          <a:xfrm>
            <a:off x="808167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F4CC1AE1-DD36-49CE-97FA-20F94AD984DE}"/>
              </a:ext>
            </a:extLst>
          </p:cNvPr>
          <p:cNvSpPr txBox="1"/>
          <p:nvPr/>
        </p:nvSpPr>
        <p:spPr>
          <a:xfrm>
            <a:off x="647264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690245FF-3C99-4857-8736-9AB05942FD86}"/>
              </a:ext>
            </a:extLst>
          </p:cNvPr>
          <p:cNvSpPr txBox="1"/>
          <p:nvPr/>
        </p:nvSpPr>
        <p:spPr>
          <a:xfrm>
            <a:off x="423550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1783" name="직사각형 1782">
            <a:extLst>
              <a:ext uri="{FF2B5EF4-FFF2-40B4-BE49-F238E27FC236}">
                <a16:creationId xmlns:a16="http://schemas.microsoft.com/office/drawing/2014/main" id="{3D143370-3A6E-47B4-B9F3-5A1D27802CD0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4" name="직사각형 1783">
            <a:extLst>
              <a:ext uri="{FF2B5EF4-FFF2-40B4-BE49-F238E27FC236}">
                <a16:creationId xmlns:a16="http://schemas.microsoft.com/office/drawing/2014/main" id="{B229FAEC-2173-44CF-B4F2-1B1838241EC0}"/>
              </a:ext>
            </a:extLst>
          </p:cNvPr>
          <p:cNvSpPr/>
          <p:nvPr/>
        </p:nvSpPr>
        <p:spPr>
          <a:xfrm>
            <a:off x="0" y="1087847"/>
            <a:ext cx="206188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6" name="직사각형 1785">
            <a:extLst>
              <a:ext uri="{FF2B5EF4-FFF2-40B4-BE49-F238E27FC236}">
                <a16:creationId xmlns:a16="http://schemas.microsoft.com/office/drawing/2014/main" id="{C41603DD-A18C-416D-AF21-AB6C7C3BBF15}"/>
              </a:ext>
            </a:extLst>
          </p:cNvPr>
          <p:cNvSpPr/>
          <p:nvPr/>
        </p:nvSpPr>
        <p:spPr>
          <a:xfrm>
            <a:off x="0" y="2142380"/>
            <a:ext cx="203778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7" name="직사각형 1786">
            <a:extLst>
              <a:ext uri="{FF2B5EF4-FFF2-40B4-BE49-F238E27FC236}">
                <a16:creationId xmlns:a16="http://schemas.microsoft.com/office/drawing/2014/main" id="{B501AC30-688C-43F9-BB67-C1BE81B4A255}"/>
              </a:ext>
            </a:extLst>
          </p:cNvPr>
          <p:cNvSpPr/>
          <p:nvPr/>
        </p:nvSpPr>
        <p:spPr>
          <a:xfrm>
            <a:off x="-482" y="2408756"/>
            <a:ext cx="1957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8" name="직사각형 1787">
            <a:extLst>
              <a:ext uri="{FF2B5EF4-FFF2-40B4-BE49-F238E27FC236}">
                <a16:creationId xmlns:a16="http://schemas.microsoft.com/office/drawing/2014/main" id="{DCE44FA4-01CA-4C92-BF20-ABC3C3714D51}"/>
              </a:ext>
            </a:extLst>
          </p:cNvPr>
          <p:cNvSpPr/>
          <p:nvPr/>
        </p:nvSpPr>
        <p:spPr>
          <a:xfrm>
            <a:off x="0" y="2679779"/>
            <a:ext cx="198798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0" name="직사각형 1789">
            <a:extLst>
              <a:ext uri="{FF2B5EF4-FFF2-40B4-BE49-F238E27FC236}">
                <a16:creationId xmlns:a16="http://schemas.microsoft.com/office/drawing/2014/main" id="{5B511CE1-12DE-44B9-8398-E10577A0F49D}"/>
              </a:ext>
            </a:extLst>
          </p:cNvPr>
          <p:cNvSpPr/>
          <p:nvPr/>
        </p:nvSpPr>
        <p:spPr>
          <a:xfrm>
            <a:off x="0" y="3213124"/>
            <a:ext cx="19905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2" name="TextBox 4111">
            <a:extLst>
              <a:ext uri="{FF2B5EF4-FFF2-40B4-BE49-F238E27FC236}">
                <a16:creationId xmlns:a16="http://schemas.microsoft.com/office/drawing/2014/main" id="{0C5DC48A-916B-49A9-B11F-247203A1E08B}"/>
              </a:ext>
            </a:extLst>
          </p:cNvPr>
          <p:cNvSpPr txBox="1"/>
          <p:nvPr/>
        </p:nvSpPr>
        <p:spPr>
          <a:xfrm>
            <a:off x="1866816" y="1351564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84" name="직사각형 4083">
            <a:extLst>
              <a:ext uri="{FF2B5EF4-FFF2-40B4-BE49-F238E27FC236}">
                <a16:creationId xmlns:a16="http://schemas.microsoft.com/office/drawing/2014/main" id="{1DF0C310-BCFA-4FD3-B161-9DBF8A808D26}"/>
              </a:ext>
            </a:extLst>
          </p:cNvPr>
          <p:cNvSpPr/>
          <p:nvPr/>
        </p:nvSpPr>
        <p:spPr>
          <a:xfrm>
            <a:off x="1936215" y="1295514"/>
            <a:ext cx="3780000" cy="4143523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86" name="직사각형 4085">
            <a:extLst>
              <a:ext uri="{FF2B5EF4-FFF2-40B4-BE49-F238E27FC236}">
                <a16:creationId xmlns:a16="http://schemas.microsoft.com/office/drawing/2014/main" id="{23F6F839-E886-45C0-9FFF-A0197D3B3ACA}"/>
              </a:ext>
            </a:extLst>
          </p:cNvPr>
          <p:cNvSpPr/>
          <p:nvPr/>
        </p:nvSpPr>
        <p:spPr>
          <a:xfrm>
            <a:off x="1936215" y="1049293"/>
            <a:ext cx="3780000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376" name="그룹 4375">
            <a:extLst>
              <a:ext uri="{FF2B5EF4-FFF2-40B4-BE49-F238E27FC236}">
                <a16:creationId xmlns:a16="http://schemas.microsoft.com/office/drawing/2014/main" id="{CBE8359F-BD48-47BF-91AB-8BFC454632F1}"/>
              </a:ext>
            </a:extLst>
          </p:cNvPr>
          <p:cNvGrpSpPr/>
          <p:nvPr/>
        </p:nvGrpSpPr>
        <p:grpSpPr>
          <a:xfrm>
            <a:off x="2144688" y="1293600"/>
            <a:ext cx="3571527" cy="4161424"/>
            <a:chOff x="2144688" y="684936"/>
            <a:chExt cx="3571527" cy="5765706"/>
          </a:xfrm>
        </p:grpSpPr>
        <p:cxnSp>
          <p:nvCxnSpPr>
            <p:cNvPr id="4095" name="직선 연결선 4094">
              <a:extLst>
                <a:ext uri="{FF2B5EF4-FFF2-40B4-BE49-F238E27FC236}">
                  <a16:creationId xmlns:a16="http://schemas.microsoft.com/office/drawing/2014/main" id="{2B0E76B3-A464-4740-8E57-77FFA925C25D}"/>
                </a:ext>
              </a:extLst>
            </p:cNvPr>
            <p:cNvCxnSpPr/>
            <p:nvPr/>
          </p:nvCxnSpPr>
          <p:spPr>
            <a:xfrm>
              <a:off x="2698587" y="686849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6" name="직선 연결선 4095">
              <a:extLst>
                <a:ext uri="{FF2B5EF4-FFF2-40B4-BE49-F238E27FC236}">
                  <a16:creationId xmlns:a16="http://schemas.microsoft.com/office/drawing/2014/main" id="{38E5479F-391D-4170-BA04-9A5D853FF401}"/>
                </a:ext>
              </a:extLst>
            </p:cNvPr>
            <p:cNvCxnSpPr/>
            <p:nvPr/>
          </p:nvCxnSpPr>
          <p:spPr>
            <a:xfrm>
              <a:off x="3447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7" name="직선 연결선 4096">
              <a:extLst>
                <a:ext uri="{FF2B5EF4-FFF2-40B4-BE49-F238E27FC236}">
                  <a16:creationId xmlns:a16="http://schemas.microsoft.com/office/drawing/2014/main" id="{A1BB637B-65AA-439C-8A21-910165131459}"/>
                </a:ext>
              </a:extLst>
            </p:cNvPr>
            <p:cNvCxnSpPr/>
            <p:nvPr/>
          </p:nvCxnSpPr>
          <p:spPr>
            <a:xfrm>
              <a:off x="4203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0" name="직선 연결선 4099">
              <a:extLst>
                <a:ext uri="{FF2B5EF4-FFF2-40B4-BE49-F238E27FC236}">
                  <a16:creationId xmlns:a16="http://schemas.microsoft.com/office/drawing/2014/main" id="{F96C0914-ED07-4932-940C-903DEB702588}"/>
                </a:ext>
              </a:extLst>
            </p:cNvPr>
            <p:cNvCxnSpPr/>
            <p:nvPr/>
          </p:nvCxnSpPr>
          <p:spPr>
            <a:xfrm>
              <a:off x="2144688" y="69039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3" name="직선 연결선 4102">
              <a:extLst>
                <a:ext uri="{FF2B5EF4-FFF2-40B4-BE49-F238E27FC236}">
                  <a16:creationId xmlns:a16="http://schemas.microsoft.com/office/drawing/2014/main" id="{5A869687-FBAB-4F5F-82EC-DCBF06CA8A37}"/>
                </a:ext>
              </a:extLst>
            </p:cNvPr>
            <p:cNvCxnSpPr/>
            <p:nvPr/>
          </p:nvCxnSpPr>
          <p:spPr>
            <a:xfrm>
              <a:off x="2901608" y="68531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5" name="직선 연결선 4104">
              <a:extLst>
                <a:ext uri="{FF2B5EF4-FFF2-40B4-BE49-F238E27FC236}">
                  <a16:creationId xmlns:a16="http://schemas.microsoft.com/office/drawing/2014/main" id="{C910EBD5-B516-4FC9-BC12-EC2DE165D971}"/>
                </a:ext>
              </a:extLst>
            </p:cNvPr>
            <p:cNvCxnSpPr/>
            <p:nvPr/>
          </p:nvCxnSpPr>
          <p:spPr>
            <a:xfrm>
              <a:off x="3657608" y="698528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6" name="직선 연결선 4105">
              <a:extLst>
                <a:ext uri="{FF2B5EF4-FFF2-40B4-BE49-F238E27FC236}">
                  <a16:creationId xmlns:a16="http://schemas.microsoft.com/office/drawing/2014/main" id="{9F8EDA1C-542B-4206-B4D1-EDA6D2419A73}"/>
                </a:ext>
              </a:extLst>
            </p:cNvPr>
            <p:cNvCxnSpPr/>
            <p:nvPr/>
          </p:nvCxnSpPr>
          <p:spPr>
            <a:xfrm>
              <a:off x="4961610" y="70491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7" name="직선 연결선 4106">
              <a:extLst>
                <a:ext uri="{FF2B5EF4-FFF2-40B4-BE49-F238E27FC236}">
                  <a16:creationId xmlns:a16="http://schemas.microsoft.com/office/drawing/2014/main" id="{B6E9F09D-246E-46AD-AE63-D2C86BAB58A9}"/>
                </a:ext>
              </a:extLst>
            </p:cNvPr>
            <p:cNvCxnSpPr/>
            <p:nvPr/>
          </p:nvCxnSpPr>
          <p:spPr>
            <a:xfrm>
              <a:off x="4415406" y="69269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8" name="직선 연결선 4107">
              <a:extLst>
                <a:ext uri="{FF2B5EF4-FFF2-40B4-BE49-F238E27FC236}">
                  <a16:creationId xmlns:a16="http://schemas.microsoft.com/office/drawing/2014/main" id="{CCA7423A-1746-46E8-A9DF-40346879847B}"/>
                </a:ext>
              </a:extLst>
            </p:cNvPr>
            <p:cNvCxnSpPr/>
            <p:nvPr/>
          </p:nvCxnSpPr>
          <p:spPr>
            <a:xfrm>
              <a:off x="5716215" y="69715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9" name="직선 연결선 4108">
              <a:extLst>
                <a:ext uri="{FF2B5EF4-FFF2-40B4-BE49-F238E27FC236}">
                  <a16:creationId xmlns:a16="http://schemas.microsoft.com/office/drawing/2014/main" id="{B0EB6CCA-4492-41CA-8009-A3DCFC205AE8}"/>
                </a:ext>
              </a:extLst>
            </p:cNvPr>
            <p:cNvCxnSpPr/>
            <p:nvPr/>
          </p:nvCxnSpPr>
          <p:spPr>
            <a:xfrm>
              <a:off x="5170011" y="68493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10" name="TextBox 4109">
            <a:extLst>
              <a:ext uri="{FF2B5EF4-FFF2-40B4-BE49-F238E27FC236}">
                <a16:creationId xmlns:a16="http://schemas.microsoft.com/office/drawing/2014/main" id="{5A48C70F-65D8-4F36-A513-CF6A5E462926}"/>
              </a:ext>
            </a:extLst>
          </p:cNvPr>
          <p:cNvSpPr txBox="1"/>
          <p:nvPr/>
        </p:nvSpPr>
        <p:spPr>
          <a:xfrm>
            <a:off x="2432720" y="1050059"/>
            <a:ext cx="291859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LISTENING COMPREHENSION (Part I-IV)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3" name="TextBox 4112">
            <a:extLst>
              <a:ext uri="{FF2B5EF4-FFF2-40B4-BE49-F238E27FC236}">
                <a16:creationId xmlns:a16="http://schemas.microsoft.com/office/drawing/2014/main" id="{18652168-02EE-4223-94CC-3F537D69AE57}"/>
              </a:ext>
            </a:extLst>
          </p:cNvPr>
          <p:cNvSpPr txBox="1"/>
          <p:nvPr/>
        </p:nvSpPr>
        <p:spPr>
          <a:xfrm>
            <a:off x="2624956" y="1354253"/>
            <a:ext cx="39085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4" name="TextBox 4113">
            <a:extLst>
              <a:ext uri="{FF2B5EF4-FFF2-40B4-BE49-F238E27FC236}">
                <a16:creationId xmlns:a16="http://schemas.microsoft.com/office/drawing/2014/main" id="{63AFD5CD-FEEE-445E-A708-731C0B381FAF}"/>
              </a:ext>
            </a:extLst>
          </p:cNvPr>
          <p:cNvSpPr txBox="1"/>
          <p:nvPr/>
        </p:nvSpPr>
        <p:spPr>
          <a:xfrm>
            <a:off x="3385360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5" name="TextBox 4114">
            <a:extLst>
              <a:ext uri="{FF2B5EF4-FFF2-40B4-BE49-F238E27FC236}">
                <a16:creationId xmlns:a16="http://schemas.microsoft.com/office/drawing/2014/main" id="{002F32A5-C0AD-492F-82CC-BC68F7C86AC9}"/>
              </a:ext>
            </a:extLst>
          </p:cNvPr>
          <p:cNvSpPr txBox="1"/>
          <p:nvPr/>
        </p:nvSpPr>
        <p:spPr>
          <a:xfrm>
            <a:off x="4137580" y="1354253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6" name="TextBox 4115">
            <a:extLst>
              <a:ext uri="{FF2B5EF4-FFF2-40B4-BE49-F238E27FC236}">
                <a16:creationId xmlns:a16="http://schemas.microsoft.com/office/drawing/2014/main" id="{8743BE65-7942-4209-AC25-2C81EF77A235}"/>
              </a:ext>
            </a:extLst>
          </p:cNvPr>
          <p:cNvSpPr txBox="1"/>
          <p:nvPr/>
        </p:nvSpPr>
        <p:spPr>
          <a:xfrm>
            <a:off x="4893200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125" name="직선 연결선 4124">
            <a:extLst>
              <a:ext uri="{FF2B5EF4-FFF2-40B4-BE49-F238E27FC236}">
                <a16:creationId xmlns:a16="http://schemas.microsoft.com/office/drawing/2014/main" id="{AC71497F-28B3-4FFB-B59F-A7F112A942E8}"/>
              </a:ext>
            </a:extLst>
          </p:cNvPr>
          <p:cNvCxnSpPr/>
          <p:nvPr/>
        </p:nvCxnSpPr>
        <p:spPr>
          <a:xfrm>
            <a:off x="2144688" y="1472547"/>
            <a:ext cx="553899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6" name="직선 연결선 4125">
            <a:extLst>
              <a:ext uri="{FF2B5EF4-FFF2-40B4-BE49-F238E27FC236}">
                <a16:creationId xmlns:a16="http://schemas.microsoft.com/office/drawing/2014/main" id="{106D2372-9F0D-43ED-B8D2-C59A5A1F7DCE}"/>
              </a:ext>
            </a:extLst>
          </p:cNvPr>
          <p:cNvCxnSpPr/>
          <p:nvPr/>
        </p:nvCxnSpPr>
        <p:spPr>
          <a:xfrm>
            <a:off x="2900832" y="1472547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7" name="직선 연결선 4126">
            <a:extLst>
              <a:ext uri="{FF2B5EF4-FFF2-40B4-BE49-F238E27FC236}">
                <a16:creationId xmlns:a16="http://schemas.microsoft.com/office/drawing/2014/main" id="{FA6D92E4-BCF6-4C0D-BC3C-34232AC5B685}"/>
              </a:ext>
            </a:extLst>
          </p:cNvPr>
          <p:cNvCxnSpPr/>
          <p:nvPr/>
        </p:nvCxnSpPr>
        <p:spPr>
          <a:xfrm>
            <a:off x="3657608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8" name="직선 연결선 4127">
            <a:extLst>
              <a:ext uri="{FF2B5EF4-FFF2-40B4-BE49-F238E27FC236}">
                <a16:creationId xmlns:a16="http://schemas.microsoft.com/office/drawing/2014/main" id="{E89ADACE-DBF3-4F0B-90A7-0DF04CD50B60}"/>
              </a:ext>
            </a:extLst>
          </p:cNvPr>
          <p:cNvCxnSpPr/>
          <p:nvPr/>
        </p:nvCxnSpPr>
        <p:spPr>
          <a:xfrm>
            <a:off x="4415406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9" name="직선 연결선 4128">
            <a:extLst>
              <a:ext uri="{FF2B5EF4-FFF2-40B4-BE49-F238E27FC236}">
                <a16:creationId xmlns:a16="http://schemas.microsoft.com/office/drawing/2014/main" id="{A710A1E0-4B88-4277-BDEF-EC7AF4F5E569}"/>
              </a:ext>
            </a:extLst>
          </p:cNvPr>
          <p:cNvCxnSpPr/>
          <p:nvPr/>
        </p:nvCxnSpPr>
        <p:spPr>
          <a:xfrm>
            <a:off x="5169024" y="1468668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30" name="TextBox 4129">
            <a:extLst>
              <a:ext uri="{FF2B5EF4-FFF2-40B4-BE49-F238E27FC236}">
                <a16:creationId xmlns:a16="http://schemas.microsoft.com/office/drawing/2014/main" id="{2727EAC0-6F2D-49EB-847F-4C23155DBDB8}"/>
              </a:ext>
            </a:extLst>
          </p:cNvPr>
          <p:cNvSpPr txBox="1"/>
          <p:nvPr/>
        </p:nvSpPr>
        <p:spPr>
          <a:xfrm>
            <a:off x="2154213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1" name="TextBox 4130">
            <a:extLst>
              <a:ext uri="{FF2B5EF4-FFF2-40B4-BE49-F238E27FC236}">
                <a16:creationId xmlns:a16="http://schemas.microsoft.com/office/drawing/2014/main" id="{17692262-E579-4766-B470-54FEEAD74652}"/>
              </a:ext>
            </a:extLst>
          </p:cNvPr>
          <p:cNvSpPr txBox="1"/>
          <p:nvPr/>
        </p:nvSpPr>
        <p:spPr>
          <a:xfrm>
            <a:off x="2919764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2" name="TextBox 4131">
            <a:extLst>
              <a:ext uri="{FF2B5EF4-FFF2-40B4-BE49-F238E27FC236}">
                <a16:creationId xmlns:a16="http://schemas.microsoft.com/office/drawing/2014/main" id="{E986F6AC-DBE2-43BA-AB4C-F54F5AF2761E}"/>
              </a:ext>
            </a:extLst>
          </p:cNvPr>
          <p:cNvSpPr txBox="1"/>
          <p:nvPr/>
        </p:nvSpPr>
        <p:spPr>
          <a:xfrm>
            <a:off x="3672941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3" name="TextBox 4132">
            <a:extLst>
              <a:ext uri="{FF2B5EF4-FFF2-40B4-BE49-F238E27FC236}">
                <a16:creationId xmlns:a16="http://schemas.microsoft.com/office/drawing/2014/main" id="{F07C01E4-AEFA-4D93-8539-31E881161C14}"/>
              </a:ext>
            </a:extLst>
          </p:cNvPr>
          <p:cNvSpPr txBox="1"/>
          <p:nvPr/>
        </p:nvSpPr>
        <p:spPr>
          <a:xfrm>
            <a:off x="4426115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4" name="TextBox 4133">
            <a:extLst>
              <a:ext uri="{FF2B5EF4-FFF2-40B4-BE49-F238E27FC236}">
                <a16:creationId xmlns:a16="http://schemas.microsoft.com/office/drawing/2014/main" id="{EF3CCD75-B35F-4E2A-B9C1-63AD2978BA14}"/>
              </a:ext>
            </a:extLst>
          </p:cNvPr>
          <p:cNvSpPr txBox="1"/>
          <p:nvPr/>
        </p:nvSpPr>
        <p:spPr>
          <a:xfrm>
            <a:off x="5201075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34" name="그룹 4933">
            <a:extLst>
              <a:ext uri="{FF2B5EF4-FFF2-40B4-BE49-F238E27FC236}">
                <a16:creationId xmlns:a16="http://schemas.microsoft.com/office/drawing/2014/main" id="{95AA432D-8B86-4237-89C9-60FFEA5C8150}"/>
              </a:ext>
            </a:extLst>
          </p:cNvPr>
          <p:cNvGrpSpPr/>
          <p:nvPr/>
        </p:nvGrpSpPr>
        <p:grpSpPr>
          <a:xfrm>
            <a:off x="2105408" y="1467441"/>
            <a:ext cx="562726" cy="200605"/>
            <a:chOff x="2105408" y="944081"/>
            <a:chExt cx="562726" cy="200605"/>
          </a:xfrm>
        </p:grpSpPr>
        <p:sp>
          <p:nvSpPr>
            <p:cNvPr id="4135" name="TextBox 4134">
              <a:extLst>
                <a:ext uri="{FF2B5EF4-FFF2-40B4-BE49-F238E27FC236}">
                  <a16:creationId xmlns:a16="http://schemas.microsoft.com/office/drawing/2014/main" id="{45761BC3-F40C-4907-9E79-4BA9EE7F6861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2" name="TextBox 4141">
              <a:extLst>
                <a:ext uri="{FF2B5EF4-FFF2-40B4-BE49-F238E27FC236}">
                  <a16:creationId xmlns:a16="http://schemas.microsoft.com/office/drawing/2014/main" id="{88AC9C26-A317-4CB5-AF46-679D43A81BED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3" name="TextBox 4142">
              <a:extLst>
                <a:ext uri="{FF2B5EF4-FFF2-40B4-BE49-F238E27FC236}">
                  <a16:creationId xmlns:a16="http://schemas.microsoft.com/office/drawing/2014/main" id="{0C47743E-E87C-4BE9-A4DC-3DBC67AA4314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4" name="TextBox 4143">
              <a:extLst>
                <a:ext uri="{FF2B5EF4-FFF2-40B4-BE49-F238E27FC236}">
                  <a16:creationId xmlns:a16="http://schemas.microsoft.com/office/drawing/2014/main" id="{E2FCE89C-8DFE-4204-9BDF-EA66BE5E1646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4379" name="직선 연결선 4378">
            <a:extLst>
              <a:ext uri="{FF2B5EF4-FFF2-40B4-BE49-F238E27FC236}">
                <a16:creationId xmlns:a16="http://schemas.microsoft.com/office/drawing/2014/main" id="{F9F10186-2D69-42E5-A942-3C01DF48C25E}"/>
              </a:ext>
            </a:extLst>
          </p:cNvPr>
          <p:cNvCxnSpPr>
            <a:cxnSpLocks/>
          </p:cNvCxnSpPr>
          <p:nvPr/>
        </p:nvCxnSpPr>
        <p:spPr>
          <a:xfrm>
            <a:off x="1930524" y="259642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1" name="직선 연결선 4380">
            <a:extLst>
              <a:ext uri="{FF2B5EF4-FFF2-40B4-BE49-F238E27FC236}">
                <a16:creationId xmlns:a16="http://schemas.microsoft.com/office/drawing/2014/main" id="{484EB300-973D-4539-81A5-48CE60B02F2C}"/>
              </a:ext>
            </a:extLst>
          </p:cNvPr>
          <p:cNvCxnSpPr>
            <a:cxnSpLocks/>
          </p:cNvCxnSpPr>
          <p:nvPr/>
        </p:nvCxnSpPr>
        <p:spPr>
          <a:xfrm>
            <a:off x="1933064" y="352606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2" name="직선 연결선 4381">
            <a:extLst>
              <a:ext uri="{FF2B5EF4-FFF2-40B4-BE49-F238E27FC236}">
                <a16:creationId xmlns:a16="http://schemas.microsoft.com/office/drawing/2014/main" id="{75DEA2B6-CABC-4122-BD21-B61ACB745F4B}"/>
              </a:ext>
            </a:extLst>
          </p:cNvPr>
          <p:cNvCxnSpPr>
            <a:cxnSpLocks/>
          </p:cNvCxnSpPr>
          <p:nvPr/>
        </p:nvCxnSpPr>
        <p:spPr>
          <a:xfrm>
            <a:off x="1936874" y="446713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8" name="직사각형 4087">
            <a:extLst>
              <a:ext uri="{FF2B5EF4-FFF2-40B4-BE49-F238E27FC236}">
                <a16:creationId xmlns:a16="http://schemas.microsoft.com/office/drawing/2014/main" id="{C829156B-AD03-4C10-BD16-DEFD7AC669BD}"/>
              </a:ext>
            </a:extLst>
          </p:cNvPr>
          <p:cNvSpPr/>
          <p:nvPr/>
        </p:nvSpPr>
        <p:spPr>
          <a:xfrm>
            <a:off x="1936215" y="1295514"/>
            <a:ext cx="3780000" cy="347466"/>
          </a:xfrm>
          <a:prstGeom prst="rect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260" name="그룹 4259">
            <a:extLst>
              <a:ext uri="{FF2B5EF4-FFF2-40B4-BE49-F238E27FC236}">
                <a16:creationId xmlns:a16="http://schemas.microsoft.com/office/drawing/2014/main" id="{573A286D-5BF2-4517-B1F3-0FFED218A71B}"/>
              </a:ext>
            </a:extLst>
          </p:cNvPr>
          <p:cNvGrpSpPr/>
          <p:nvPr/>
        </p:nvGrpSpPr>
        <p:grpSpPr>
          <a:xfrm>
            <a:off x="2191770" y="1706833"/>
            <a:ext cx="453083" cy="98583"/>
            <a:chOff x="2191770" y="1098169"/>
            <a:chExt cx="453083" cy="98583"/>
          </a:xfrm>
        </p:grpSpPr>
        <p:sp>
          <p:nvSpPr>
            <p:cNvPr id="4137" name="모서리가 둥근 직사각형 567">
              <a:extLst>
                <a:ext uri="{FF2B5EF4-FFF2-40B4-BE49-F238E27FC236}">
                  <a16:creationId xmlns:a16="http://schemas.microsoft.com/office/drawing/2014/main" id="{DFA51062-CD35-48E1-AF60-474EED5FFB7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38" name="모서리가 둥근 직사각형 568">
              <a:extLst>
                <a:ext uri="{FF2B5EF4-FFF2-40B4-BE49-F238E27FC236}">
                  <a16:creationId xmlns:a16="http://schemas.microsoft.com/office/drawing/2014/main" id="{161E3393-7E5B-4657-A498-3AEFE35E5BD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39" name="모서리가 둥근 직사각형 569">
              <a:extLst>
                <a:ext uri="{FF2B5EF4-FFF2-40B4-BE49-F238E27FC236}">
                  <a16:creationId xmlns:a16="http://schemas.microsoft.com/office/drawing/2014/main" id="{4CA99538-93ED-41E2-8D04-C0F555402FD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0" name="모서리가 둥근 직사각형 729">
              <a:extLst>
                <a:ext uri="{FF2B5EF4-FFF2-40B4-BE49-F238E27FC236}">
                  <a16:creationId xmlns:a16="http://schemas.microsoft.com/office/drawing/2014/main" id="{CDBC5806-A046-45F6-9B15-D1BE0D93423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61" name="그룹 4260">
            <a:extLst>
              <a:ext uri="{FF2B5EF4-FFF2-40B4-BE49-F238E27FC236}">
                <a16:creationId xmlns:a16="http://schemas.microsoft.com/office/drawing/2014/main" id="{74DCAD93-C482-4CA2-BB7A-420E1E1FDB37}"/>
              </a:ext>
            </a:extLst>
          </p:cNvPr>
          <p:cNvGrpSpPr/>
          <p:nvPr/>
        </p:nvGrpSpPr>
        <p:grpSpPr>
          <a:xfrm>
            <a:off x="2192611" y="1895426"/>
            <a:ext cx="453083" cy="98583"/>
            <a:chOff x="2191770" y="1098169"/>
            <a:chExt cx="453083" cy="98583"/>
          </a:xfrm>
        </p:grpSpPr>
        <p:sp>
          <p:nvSpPr>
            <p:cNvPr id="4262" name="모서리가 둥근 직사각형 567">
              <a:extLst>
                <a:ext uri="{FF2B5EF4-FFF2-40B4-BE49-F238E27FC236}">
                  <a16:creationId xmlns:a16="http://schemas.microsoft.com/office/drawing/2014/main" id="{7D1D1CC4-27B3-414B-A1D8-E3B48BA3753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3" name="모서리가 둥근 직사각형 568">
              <a:extLst>
                <a:ext uri="{FF2B5EF4-FFF2-40B4-BE49-F238E27FC236}">
                  <a16:creationId xmlns:a16="http://schemas.microsoft.com/office/drawing/2014/main" id="{161B6650-60C0-4F86-80FA-99F7E1AB32C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4" name="모서리가 둥근 직사각형 569">
              <a:extLst>
                <a:ext uri="{FF2B5EF4-FFF2-40B4-BE49-F238E27FC236}">
                  <a16:creationId xmlns:a16="http://schemas.microsoft.com/office/drawing/2014/main" id="{EA20AD20-208D-4F12-AB54-5188E950E4D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5" name="모서리가 둥근 직사각형 729">
              <a:extLst>
                <a:ext uri="{FF2B5EF4-FFF2-40B4-BE49-F238E27FC236}">
                  <a16:creationId xmlns:a16="http://schemas.microsoft.com/office/drawing/2014/main" id="{F7C18935-3BEA-484A-AAC7-7F0016A6339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66" name="그룹 4265">
            <a:extLst>
              <a:ext uri="{FF2B5EF4-FFF2-40B4-BE49-F238E27FC236}">
                <a16:creationId xmlns:a16="http://schemas.microsoft.com/office/drawing/2014/main" id="{396ACA3A-18F8-402B-BEB2-BE2BA796DC12}"/>
              </a:ext>
            </a:extLst>
          </p:cNvPr>
          <p:cNvGrpSpPr/>
          <p:nvPr/>
        </p:nvGrpSpPr>
        <p:grpSpPr>
          <a:xfrm>
            <a:off x="2191770" y="2080459"/>
            <a:ext cx="453083" cy="98583"/>
            <a:chOff x="2191770" y="1098169"/>
            <a:chExt cx="453083" cy="98583"/>
          </a:xfrm>
        </p:grpSpPr>
        <p:sp>
          <p:nvSpPr>
            <p:cNvPr id="4267" name="모서리가 둥근 직사각형 567">
              <a:extLst>
                <a:ext uri="{FF2B5EF4-FFF2-40B4-BE49-F238E27FC236}">
                  <a16:creationId xmlns:a16="http://schemas.microsoft.com/office/drawing/2014/main" id="{7BDF13A8-87A1-4A2D-B930-65598C61F3E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8" name="모서리가 둥근 직사각형 568">
              <a:extLst>
                <a:ext uri="{FF2B5EF4-FFF2-40B4-BE49-F238E27FC236}">
                  <a16:creationId xmlns:a16="http://schemas.microsoft.com/office/drawing/2014/main" id="{2DFDE4E3-DDD8-44C4-A366-DE1B5C9301C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9" name="모서리가 둥근 직사각형 569">
              <a:extLst>
                <a:ext uri="{FF2B5EF4-FFF2-40B4-BE49-F238E27FC236}">
                  <a16:creationId xmlns:a16="http://schemas.microsoft.com/office/drawing/2014/main" id="{B2F6E4BC-16CA-4D20-9F71-7AE921FC796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0" name="모서리가 둥근 직사각형 729">
              <a:extLst>
                <a:ext uri="{FF2B5EF4-FFF2-40B4-BE49-F238E27FC236}">
                  <a16:creationId xmlns:a16="http://schemas.microsoft.com/office/drawing/2014/main" id="{50C75284-B026-40CF-8A9A-7A3E0EAD959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71" name="그룹 4270">
            <a:extLst>
              <a:ext uri="{FF2B5EF4-FFF2-40B4-BE49-F238E27FC236}">
                <a16:creationId xmlns:a16="http://schemas.microsoft.com/office/drawing/2014/main" id="{D1737010-EFDB-406D-AA70-FDABD2E49D25}"/>
              </a:ext>
            </a:extLst>
          </p:cNvPr>
          <p:cNvGrpSpPr/>
          <p:nvPr/>
        </p:nvGrpSpPr>
        <p:grpSpPr>
          <a:xfrm>
            <a:off x="2192611" y="2269052"/>
            <a:ext cx="453083" cy="98583"/>
            <a:chOff x="2191770" y="1098169"/>
            <a:chExt cx="453083" cy="98583"/>
          </a:xfrm>
        </p:grpSpPr>
        <p:sp>
          <p:nvSpPr>
            <p:cNvPr id="4272" name="모서리가 둥근 직사각형 567">
              <a:extLst>
                <a:ext uri="{FF2B5EF4-FFF2-40B4-BE49-F238E27FC236}">
                  <a16:creationId xmlns:a16="http://schemas.microsoft.com/office/drawing/2014/main" id="{B79BC89D-7D4A-45B8-8066-D7402302AD6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3" name="모서리가 둥근 직사각형 568">
              <a:extLst>
                <a:ext uri="{FF2B5EF4-FFF2-40B4-BE49-F238E27FC236}">
                  <a16:creationId xmlns:a16="http://schemas.microsoft.com/office/drawing/2014/main" id="{B5698432-57EE-4177-A851-C44B0A02628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4" name="모서리가 둥근 직사각형 569">
              <a:extLst>
                <a:ext uri="{FF2B5EF4-FFF2-40B4-BE49-F238E27FC236}">
                  <a16:creationId xmlns:a16="http://schemas.microsoft.com/office/drawing/2014/main" id="{9FA3CD6E-3132-4DDA-8886-39A7920DE5E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5" name="모서리가 둥근 직사각형 729">
              <a:extLst>
                <a:ext uri="{FF2B5EF4-FFF2-40B4-BE49-F238E27FC236}">
                  <a16:creationId xmlns:a16="http://schemas.microsoft.com/office/drawing/2014/main" id="{5005506C-B7D7-492D-860B-8AA47D637CD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76" name="그룹 4275">
            <a:extLst>
              <a:ext uri="{FF2B5EF4-FFF2-40B4-BE49-F238E27FC236}">
                <a16:creationId xmlns:a16="http://schemas.microsoft.com/office/drawing/2014/main" id="{F1F9FC7C-55A2-4482-9F77-8514029C36DC}"/>
              </a:ext>
            </a:extLst>
          </p:cNvPr>
          <p:cNvGrpSpPr/>
          <p:nvPr/>
        </p:nvGrpSpPr>
        <p:grpSpPr>
          <a:xfrm>
            <a:off x="2192966" y="2451896"/>
            <a:ext cx="453083" cy="98583"/>
            <a:chOff x="2191770" y="1098169"/>
            <a:chExt cx="453083" cy="98583"/>
          </a:xfrm>
        </p:grpSpPr>
        <p:sp>
          <p:nvSpPr>
            <p:cNvPr id="4277" name="모서리가 둥근 직사각형 567">
              <a:extLst>
                <a:ext uri="{FF2B5EF4-FFF2-40B4-BE49-F238E27FC236}">
                  <a16:creationId xmlns:a16="http://schemas.microsoft.com/office/drawing/2014/main" id="{2C8C157C-1662-4551-B5F3-ECA51FAEEA4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8" name="모서리가 둥근 직사각형 568">
              <a:extLst>
                <a:ext uri="{FF2B5EF4-FFF2-40B4-BE49-F238E27FC236}">
                  <a16:creationId xmlns:a16="http://schemas.microsoft.com/office/drawing/2014/main" id="{63A4F338-7EE5-4640-9F10-40C51F02AEE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9" name="모서리가 둥근 직사각형 569">
              <a:extLst>
                <a:ext uri="{FF2B5EF4-FFF2-40B4-BE49-F238E27FC236}">
                  <a16:creationId xmlns:a16="http://schemas.microsoft.com/office/drawing/2014/main" id="{F1E2EDFC-65C7-47A4-9BC5-8EA71835F82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80" name="모서리가 둥근 직사각형 729">
              <a:extLst>
                <a:ext uri="{FF2B5EF4-FFF2-40B4-BE49-F238E27FC236}">
                  <a16:creationId xmlns:a16="http://schemas.microsoft.com/office/drawing/2014/main" id="{A09B5028-4A77-4BF5-9779-CC582972865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282" name="모서리가 둥근 직사각형 567">
            <a:extLst>
              <a:ext uri="{FF2B5EF4-FFF2-40B4-BE49-F238E27FC236}">
                <a16:creationId xmlns:a16="http://schemas.microsoft.com/office/drawing/2014/main" id="{E7482040-C1E2-4601-9EAB-5D9CD786F150}"/>
              </a:ext>
            </a:extLst>
          </p:cNvPr>
          <p:cNvSpPr/>
          <p:nvPr/>
        </p:nvSpPr>
        <p:spPr>
          <a:xfrm>
            <a:off x="2193807" y="26404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3" name="모서리가 둥근 직사각형 568">
            <a:extLst>
              <a:ext uri="{FF2B5EF4-FFF2-40B4-BE49-F238E27FC236}">
                <a16:creationId xmlns:a16="http://schemas.microsoft.com/office/drawing/2014/main" id="{CF5EEE6B-6A2B-4099-8615-6C754EEFE0D8}"/>
              </a:ext>
            </a:extLst>
          </p:cNvPr>
          <p:cNvSpPr/>
          <p:nvPr/>
        </p:nvSpPr>
        <p:spPr>
          <a:xfrm>
            <a:off x="2324808" y="26404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4" name="모서리가 둥근 직사각형 569">
            <a:extLst>
              <a:ext uri="{FF2B5EF4-FFF2-40B4-BE49-F238E27FC236}">
                <a16:creationId xmlns:a16="http://schemas.microsoft.com/office/drawing/2014/main" id="{47670094-4F13-4FF8-995E-F80FFB87B465}"/>
              </a:ext>
            </a:extLst>
          </p:cNvPr>
          <p:cNvSpPr/>
          <p:nvPr/>
        </p:nvSpPr>
        <p:spPr>
          <a:xfrm>
            <a:off x="2456124" y="26416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5" name="모서리가 둥근 직사각형 729">
            <a:extLst>
              <a:ext uri="{FF2B5EF4-FFF2-40B4-BE49-F238E27FC236}">
                <a16:creationId xmlns:a16="http://schemas.microsoft.com/office/drawing/2014/main" id="{9E24E887-A223-461A-8F05-7522882607E2}"/>
              </a:ext>
            </a:extLst>
          </p:cNvPr>
          <p:cNvSpPr/>
          <p:nvPr/>
        </p:nvSpPr>
        <p:spPr>
          <a:xfrm>
            <a:off x="2587359" y="26404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7" name="모서리가 둥근 직사각형 567">
            <a:extLst>
              <a:ext uri="{FF2B5EF4-FFF2-40B4-BE49-F238E27FC236}">
                <a16:creationId xmlns:a16="http://schemas.microsoft.com/office/drawing/2014/main" id="{72837C81-273F-411A-B7F9-67A08F283590}"/>
              </a:ext>
            </a:extLst>
          </p:cNvPr>
          <p:cNvSpPr/>
          <p:nvPr/>
        </p:nvSpPr>
        <p:spPr>
          <a:xfrm>
            <a:off x="2191716" y="28268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8" name="모서리가 둥근 직사각형 568">
            <a:extLst>
              <a:ext uri="{FF2B5EF4-FFF2-40B4-BE49-F238E27FC236}">
                <a16:creationId xmlns:a16="http://schemas.microsoft.com/office/drawing/2014/main" id="{23FCEB76-D34C-4086-958A-4F86624ACBB2}"/>
              </a:ext>
            </a:extLst>
          </p:cNvPr>
          <p:cNvSpPr/>
          <p:nvPr/>
        </p:nvSpPr>
        <p:spPr>
          <a:xfrm>
            <a:off x="2322717" y="28268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9" name="모서리가 둥근 직사각형 569">
            <a:extLst>
              <a:ext uri="{FF2B5EF4-FFF2-40B4-BE49-F238E27FC236}">
                <a16:creationId xmlns:a16="http://schemas.microsoft.com/office/drawing/2014/main" id="{E3268C87-814E-4F8B-BBC8-0CD4E89E4935}"/>
              </a:ext>
            </a:extLst>
          </p:cNvPr>
          <p:cNvSpPr/>
          <p:nvPr/>
        </p:nvSpPr>
        <p:spPr>
          <a:xfrm>
            <a:off x="2454033" y="2827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0" name="모서리가 둥근 직사각형 729">
            <a:extLst>
              <a:ext uri="{FF2B5EF4-FFF2-40B4-BE49-F238E27FC236}">
                <a16:creationId xmlns:a16="http://schemas.microsoft.com/office/drawing/2014/main" id="{9E93790D-6593-428C-B15D-584DE75C71A6}"/>
              </a:ext>
            </a:extLst>
          </p:cNvPr>
          <p:cNvSpPr/>
          <p:nvPr/>
        </p:nvSpPr>
        <p:spPr>
          <a:xfrm>
            <a:off x="2585268" y="28268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2" name="모서리가 둥근 직사각형 567">
            <a:extLst>
              <a:ext uri="{FF2B5EF4-FFF2-40B4-BE49-F238E27FC236}">
                <a16:creationId xmlns:a16="http://schemas.microsoft.com/office/drawing/2014/main" id="{B833A6A9-C741-4F0E-94EF-35A84223C88D}"/>
              </a:ext>
            </a:extLst>
          </p:cNvPr>
          <p:cNvSpPr/>
          <p:nvPr/>
        </p:nvSpPr>
        <p:spPr>
          <a:xfrm>
            <a:off x="2192557" y="3015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3" name="모서리가 둥근 직사각형 568">
            <a:extLst>
              <a:ext uri="{FF2B5EF4-FFF2-40B4-BE49-F238E27FC236}">
                <a16:creationId xmlns:a16="http://schemas.microsoft.com/office/drawing/2014/main" id="{55F56886-80EC-4B9E-B073-27F7BA8A1F9B}"/>
              </a:ext>
            </a:extLst>
          </p:cNvPr>
          <p:cNvSpPr/>
          <p:nvPr/>
        </p:nvSpPr>
        <p:spPr>
          <a:xfrm>
            <a:off x="2323558" y="3015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4" name="모서리가 둥근 직사각형 569">
            <a:extLst>
              <a:ext uri="{FF2B5EF4-FFF2-40B4-BE49-F238E27FC236}">
                <a16:creationId xmlns:a16="http://schemas.microsoft.com/office/drawing/2014/main" id="{F0167CB1-1E08-41AC-A764-4D5AA20AA600}"/>
              </a:ext>
            </a:extLst>
          </p:cNvPr>
          <p:cNvSpPr/>
          <p:nvPr/>
        </p:nvSpPr>
        <p:spPr>
          <a:xfrm>
            <a:off x="2454874" y="3016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5" name="모서리가 둥근 직사각형 729">
            <a:extLst>
              <a:ext uri="{FF2B5EF4-FFF2-40B4-BE49-F238E27FC236}">
                <a16:creationId xmlns:a16="http://schemas.microsoft.com/office/drawing/2014/main" id="{AD11EE0D-25B9-4844-87E0-1B560ED6E8E4}"/>
              </a:ext>
            </a:extLst>
          </p:cNvPr>
          <p:cNvSpPr/>
          <p:nvPr/>
        </p:nvSpPr>
        <p:spPr>
          <a:xfrm>
            <a:off x="2586109" y="3015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7" name="모서리가 둥근 직사각형 567">
            <a:extLst>
              <a:ext uri="{FF2B5EF4-FFF2-40B4-BE49-F238E27FC236}">
                <a16:creationId xmlns:a16="http://schemas.microsoft.com/office/drawing/2014/main" id="{B4B2B1D2-2DCB-4704-A205-B83910622FE5}"/>
              </a:ext>
            </a:extLst>
          </p:cNvPr>
          <p:cNvSpPr/>
          <p:nvPr/>
        </p:nvSpPr>
        <p:spPr>
          <a:xfrm>
            <a:off x="2191716" y="32004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8" name="모서리가 둥근 직사각형 568">
            <a:extLst>
              <a:ext uri="{FF2B5EF4-FFF2-40B4-BE49-F238E27FC236}">
                <a16:creationId xmlns:a16="http://schemas.microsoft.com/office/drawing/2014/main" id="{29EF99AA-99C5-4FD2-A042-A6153458DC4C}"/>
              </a:ext>
            </a:extLst>
          </p:cNvPr>
          <p:cNvSpPr/>
          <p:nvPr/>
        </p:nvSpPr>
        <p:spPr>
          <a:xfrm>
            <a:off x="2322717" y="32004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9" name="모서리가 둥근 직사각형 569">
            <a:extLst>
              <a:ext uri="{FF2B5EF4-FFF2-40B4-BE49-F238E27FC236}">
                <a16:creationId xmlns:a16="http://schemas.microsoft.com/office/drawing/2014/main" id="{30648D73-FE0D-4BF3-B055-F467CB22BA63}"/>
              </a:ext>
            </a:extLst>
          </p:cNvPr>
          <p:cNvSpPr/>
          <p:nvPr/>
        </p:nvSpPr>
        <p:spPr>
          <a:xfrm>
            <a:off x="2454033" y="3201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0" name="모서리가 둥근 직사각형 729">
            <a:extLst>
              <a:ext uri="{FF2B5EF4-FFF2-40B4-BE49-F238E27FC236}">
                <a16:creationId xmlns:a16="http://schemas.microsoft.com/office/drawing/2014/main" id="{E04870CC-2D52-498C-A1AD-92E4EA4026B1}"/>
              </a:ext>
            </a:extLst>
          </p:cNvPr>
          <p:cNvSpPr/>
          <p:nvPr/>
        </p:nvSpPr>
        <p:spPr>
          <a:xfrm>
            <a:off x="2585268" y="32004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2" name="모서리가 둥근 직사각형 567">
            <a:extLst>
              <a:ext uri="{FF2B5EF4-FFF2-40B4-BE49-F238E27FC236}">
                <a16:creationId xmlns:a16="http://schemas.microsoft.com/office/drawing/2014/main" id="{05E1BCB6-D8E7-40B8-878C-0ABB871798A6}"/>
              </a:ext>
            </a:extLst>
          </p:cNvPr>
          <p:cNvSpPr/>
          <p:nvPr/>
        </p:nvSpPr>
        <p:spPr>
          <a:xfrm>
            <a:off x="2192557" y="3389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3" name="모서리가 둥근 직사각형 568">
            <a:extLst>
              <a:ext uri="{FF2B5EF4-FFF2-40B4-BE49-F238E27FC236}">
                <a16:creationId xmlns:a16="http://schemas.microsoft.com/office/drawing/2014/main" id="{C624649D-3E56-4E59-A241-81603F8FFBA6}"/>
              </a:ext>
            </a:extLst>
          </p:cNvPr>
          <p:cNvSpPr/>
          <p:nvPr/>
        </p:nvSpPr>
        <p:spPr>
          <a:xfrm>
            <a:off x="2323558" y="3389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4" name="모서리가 둥근 직사각형 569">
            <a:extLst>
              <a:ext uri="{FF2B5EF4-FFF2-40B4-BE49-F238E27FC236}">
                <a16:creationId xmlns:a16="http://schemas.microsoft.com/office/drawing/2014/main" id="{E1D63A98-DAC4-451D-A26E-9C66E523DB71}"/>
              </a:ext>
            </a:extLst>
          </p:cNvPr>
          <p:cNvSpPr/>
          <p:nvPr/>
        </p:nvSpPr>
        <p:spPr>
          <a:xfrm>
            <a:off x="2454874" y="3390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5" name="모서리가 둥근 직사각형 729">
            <a:extLst>
              <a:ext uri="{FF2B5EF4-FFF2-40B4-BE49-F238E27FC236}">
                <a16:creationId xmlns:a16="http://schemas.microsoft.com/office/drawing/2014/main" id="{A21868CF-7D84-46B3-ABA3-534DE82F1B35}"/>
              </a:ext>
            </a:extLst>
          </p:cNvPr>
          <p:cNvSpPr/>
          <p:nvPr/>
        </p:nvSpPr>
        <p:spPr>
          <a:xfrm>
            <a:off x="2586109" y="3389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7" name="모서리가 둥근 직사각형 567">
            <a:extLst>
              <a:ext uri="{FF2B5EF4-FFF2-40B4-BE49-F238E27FC236}">
                <a16:creationId xmlns:a16="http://schemas.microsoft.com/office/drawing/2014/main" id="{2593B0D1-6417-4733-8C99-6703AC90095B}"/>
              </a:ext>
            </a:extLst>
          </p:cNvPr>
          <p:cNvSpPr/>
          <p:nvPr/>
        </p:nvSpPr>
        <p:spPr>
          <a:xfrm>
            <a:off x="2192912" y="35718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8" name="모서리가 둥근 직사각형 568">
            <a:extLst>
              <a:ext uri="{FF2B5EF4-FFF2-40B4-BE49-F238E27FC236}">
                <a16:creationId xmlns:a16="http://schemas.microsoft.com/office/drawing/2014/main" id="{C06F2D5F-1C10-4C26-AFD4-F30F6B0BA093}"/>
              </a:ext>
            </a:extLst>
          </p:cNvPr>
          <p:cNvSpPr/>
          <p:nvPr/>
        </p:nvSpPr>
        <p:spPr>
          <a:xfrm>
            <a:off x="2323913" y="35718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9" name="모서리가 둥근 직사각형 569">
            <a:extLst>
              <a:ext uri="{FF2B5EF4-FFF2-40B4-BE49-F238E27FC236}">
                <a16:creationId xmlns:a16="http://schemas.microsoft.com/office/drawing/2014/main" id="{979A138D-4580-40A3-B9B1-EFAAA1DCD5D5}"/>
              </a:ext>
            </a:extLst>
          </p:cNvPr>
          <p:cNvSpPr/>
          <p:nvPr/>
        </p:nvSpPr>
        <p:spPr>
          <a:xfrm>
            <a:off x="2455229" y="357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0" name="모서리가 둥근 직사각형 729">
            <a:extLst>
              <a:ext uri="{FF2B5EF4-FFF2-40B4-BE49-F238E27FC236}">
                <a16:creationId xmlns:a16="http://schemas.microsoft.com/office/drawing/2014/main" id="{061077B2-7A80-4154-B758-3C2A4286C5AC}"/>
              </a:ext>
            </a:extLst>
          </p:cNvPr>
          <p:cNvSpPr/>
          <p:nvPr/>
        </p:nvSpPr>
        <p:spPr>
          <a:xfrm>
            <a:off x="2586464" y="35718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2" name="모서리가 둥근 직사각형 567">
            <a:extLst>
              <a:ext uri="{FF2B5EF4-FFF2-40B4-BE49-F238E27FC236}">
                <a16:creationId xmlns:a16="http://schemas.microsoft.com/office/drawing/2014/main" id="{81333D93-FCA9-412E-AC29-054626382164}"/>
              </a:ext>
            </a:extLst>
          </p:cNvPr>
          <p:cNvSpPr/>
          <p:nvPr/>
        </p:nvSpPr>
        <p:spPr>
          <a:xfrm>
            <a:off x="2193753" y="3760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3" name="모서리가 둥근 직사각형 568">
            <a:extLst>
              <a:ext uri="{FF2B5EF4-FFF2-40B4-BE49-F238E27FC236}">
                <a16:creationId xmlns:a16="http://schemas.microsoft.com/office/drawing/2014/main" id="{6537D797-0172-439A-AD95-3A40890B92CE}"/>
              </a:ext>
            </a:extLst>
          </p:cNvPr>
          <p:cNvSpPr/>
          <p:nvPr/>
        </p:nvSpPr>
        <p:spPr>
          <a:xfrm>
            <a:off x="2324754" y="3760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4" name="모서리가 둥근 직사각형 569">
            <a:extLst>
              <a:ext uri="{FF2B5EF4-FFF2-40B4-BE49-F238E27FC236}">
                <a16:creationId xmlns:a16="http://schemas.microsoft.com/office/drawing/2014/main" id="{BEDAEFDF-52F0-4285-AE89-CC159F27B0E2}"/>
              </a:ext>
            </a:extLst>
          </p:cNvPr>
          <p:cNvSpPr/>
          <p:nvPr/>
        </p:nvSpPr>
        <p:spPr>
          <a:xfrm>
            <a:off x="2456070" y="37616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5" name="모서리가 둥근 직사각형 729">
            <a:extLst>
              <a:ext uri="{FF2B5EF4-FFF2-40B4-BE49-F238E27FC236}">
                <a16:creationId xmlns:a16="http://schemas.microsoft.com/office/drawing/2014/main" id="{8E40F6BE-C5BB-4138-B2E6-AD2FD3CEA638}"/>
              </a:ext>
            </a:extLst>
          </p:cNvPr>
          <p:cNvSpPr/>
          <p:nvPr/>
        </p:nvSpPr>
        <p:spPr>
          <a:xfrm>
            <a:off x="2587305" y="3760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7" name="모서리가 둥근 직사각형 567">
            <a:extLst>
              <a:ext uri="{FF2B5EF4-FFF2-40B4-BE49-F238E27FC236}">
                <a16:creationId xmlns:a16="http://schemas.microsoft.com/office/drawing/2014/main" id="{8A982858-0B6B-4624-8246-E76FB25F3B71}"/>
              </a:ext>
            </a:extLst>
          </p:cNvPr>
          <p:cNvSpPr/>
          <p:nvPr/>
        </p:nvSpPr>
        <p:spPr>
          <a:xfrm>
            <a:off x="2191716" y="3953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8" name="모서리가 둥근 직사각형 568">
            <a:extLst>
              <a:ext uri="{FF2B5EF4-FFF2-40B4-BE49-F238E27FC236}">
                <a16:creationId xmlns:a16="http://schemas.microsoft.com/office/drawing/2014/main" id="{5BF6B324-3841-4E20-931E-C78AD9D6DEB4}"/>
              </a:ext>
            </a:extLst>
          </p:cNvPr>
          <p:cNvSpPr/>
          <p:nvPr/>
        </p:nvSpPr>
        <p:spPr>
          <a:xfrm>
            <a:off x="2322717" y="3953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9" name="모서리가 둥근 직사각형 569">
            <a:extLst>
              <a:ext uri="{FF2B5EF4-FFF2-40B4-BE49-F238E27FC236}">
                <a16:creationId xmlns:a16="http://schemas.microsoft.com/office/drawing/2014/main" id="{39D78F7A-925B-4277-95AF-3E2788F64B2E}"/>
              </a:ext>
            </a:extLst>
          </p:cNvPr>
          <p:cNvSpPr/>
          <p:nvPr/>
        </p:nvSpPr>
        <p:spPr>
          <a:xfrm>
            <a:off x="2454033" y="3954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0" name="모서리가 둥근 직사각형 729">
            <a:extLst>
              <a:ext uri="{FF2B5EF4-FFF2-40B4-BE49-F238E27FC236}">
                <a16:creationId xmlns:a16="http://schemas.microsoft.com/office/drawing/2014/main" id="{B8B7EC21-D37E-4EB9-8D54-0E4AA27579C9}"/>
              </a:ext>
            </a:extLst>
          </p:cNvPr>
          <p:cNvSpPr/>
          <p:nvPr/>
        </p:nvSpPr>
        <p:spPr>
          <a:xfrm>
            <a:off x="2585268" y="3953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2" name="모서리가 둥근 직사각형 567">
            <a:extLst>
              <a:ext uri="{FF2B5EF4-FFF2-40B4-BE49-F238E27FC236}">
                <a16:creationId xmlns:a16="http://schemas.microsoft.com/office/drawing/2014/main" id="{0194BA9E-0DE4-4C20-8AC5-5387CE87CA8D}"/>
              </a:ext>
            </a:extLst>
          </p:cNvPr>
          <p:cNvSpPr/>
          <p:nvPr/>
        </p:nvSpPr>
        <p:spPr>
          <a:xfrm>
            <a:off x="2192503" y="41390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3" name="모서리가 둥근 직사각형 568">
            <a:extLst>
              <a:ext uri="{FF2B5EF4-FFF2-40B4-BE49-F238E27FC236}">
                <a16:creationId xmlns:a16="http://schemas.microsoft.com/office/drawing/2014/main" id="{4C920733-9357-403B-B571-B216C86C8872}"/>
              </a:ext>
            </a:extLst>
          </p:cNvPr>
          <p:cNvSpPr/>
          <p:nvPr/>
        </p:nvSpPr>
        <p:spPr>
          <a:xfrm>
            <a:off x="2323504" y="41390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4" name="모서리가 둥근 직사각형 569">
            <a:extLst>
              <a:ext uri="{FF2B5EF4-FFF2-40B4-BE49-F238E27FC236}">
                <a16:creationId xmlns:a16="http://schemas.microsoft.com/office/drawing/2014/main" id="{6EE6D199-5710-4C2F-A676-10051A8B025E}"/>
              </a:ext>
            </a:extLst>
          </p:cNvPr>
          <p:cNvSpPr/>
          <p:nvPr/>
        </p:nvSpPr>
        <p:spPr>
          <a:xfrm>
            <a:off x="2454820" y="41402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5" name="모서리가 둥근 직사각형 729">
            <a:extLst>
              <a:ext uri="{FF2B5EF4-FFF2-40B4-BE49-F238E27FC236}">
                <a16:creationId xmlns:a16="http://schemas.microsoft.com/office/drawing/2014/main" id="{D65A0AEF-DFEA-4732-8F67-DD95AEBCC51B}"/>
              </a:ext>
            </a:extLst>
          </p:cNvPr>
          <p:cNvSpPr/>
          <p:nvPr/>
        </p:nvSpPr>
        <p:spPr>
          <a:xfrm>
            <a:off x="2586055" y="41390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7" name="모서리가 둥근 직사각형 567">
            <a:extLst>
              <a:ext uri="{FF2B5EF4-FFF2-40B4-BE49-F238E27FC236}">
                <a16:creationId xmlns:a16="http://schemas.microsoft.com/office/drawing/2014/main" id="{FAE12AF9-8FBB-4454-AFCC-D2905D5F9A14}"/>
              </a:ext>
            </a:extLst>
          </p:cNvPr>
          <p:cNvSpPr/>
          <p:nvPr/>
        </p:nvSpPr>
        <p:spPr>
          <a:xfrm>
            <a:off x="2194840" y="4327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8" name="모서리가 둥근 직사각형 568">
            <a:extLst>
              <a:ext uri="{FF2B5EF4-FFF2-40B4-BE49-F238E27FC236}">
                <a16:creationId xmlns:a16="http://schemas.microsoft.com/office/drawing/2014/main" id="{E781A0D2-A774-40BC-B75E-498843A124CA}"/>
              </a:ext>
            </a:extLst>
          </p:cNvPr>
          <p:cNvSpPr/>
          <p:nvPr/>
        </p:nvSpPr>
        <p:spPr>
          <a:xfrm>
            <a:off x="2325841" y="4327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9" name="모서리가 둥근 직사각형 569">
            <a:extLst>
              <a:ext uri="{FF2B5EF4-FFF2-40B4-BE49-F238E27FC236}">
                <a16:creationId xmlns:a16="http://schemas.microsoft.com/office/drawing/2014/main" id="{D0B8EA99-55D3-4B73-9483-B3CCC3751187}"/>
              </a:ext>
            </a:extLst>
          </p:cNvPr>
          <p:cNvSpPr/>
          <p:nvPr/>
        </p:nvSpPr>
        <p:spPr>
          <a:xfrm>
            <a:off x="2457157" y="43283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0" name="모서리가 둥근 직사각형 729">
            <a:extLst>
              <a:ext uri="{FF2B5EF4-FFF2-40B4-BE49-F238E27FC236}">
                <a16:creationId xmlns:a16="http://schemas.microsoft.com/office/drawing/2014/main" id="{DEDABC32-DE13-4552-93AF-4FE4CE88501F}"/>
              </a:ext>
            </a:extLst>
          </p:cNvPr>
          <p:cNvSpPr/>
          <p:nvPr/>
        </p:nvSpPr>
        <p:spPr>
          <a:xfrm>
            <a:off x="2588392" y="4327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2" name="모서리가 둥근 직사각형 567">
            <a:extLst>
              <a:ext uri="{FF2B5EF4-FFF2-40B4-BE49-F238E27FC236}">
                <a16:creationId xmlns:a16="http://schemas.microsoft.com/office/drawing/2014/main" id="{05AC9A57-A24C-424E-A5E4-51F3170BB8F6}"/>
              </a:ext>
            </a:extLst>
          </p:cNvPr>
          <p:cNvSpPr/>
          <p:nvPr/>
        </p:nvSpPr>
        <p:spPr>
          <a:xfrm>
            <a:off x="2192503" y="45105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3" name="모서리가 둥근 직사각형 568">
            <a:extLst>
              <a:ext uri="{FF2B5EF4-FFF2-40B4-BE49-F238E27FC236}">
                <a16:creationId xmlns:a16="http://schemas.microsoft.com/office/drawing/2014/main" id="{C9A9E498-EFEA-491C-941F-B56A41D419DA}"/>
              </a:ext>
            </a:extLst>
          </p:cNvPr>
          <p:cNvSpPr/>
          <p:nvPr/>
        </p:nvSpPr>
        <p:spPr>
          <a:xfrm>
            <a:off x="2323504" y="45105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4" name="모서리가 둥근 직사각형 569">
            <a:extLst>
              <a:ext uri="{FF2B5EF4-FFF2-40B4-BE49-F238E27FC236}">
                <a16:creationId xmlns:a16="http://schemas.microsoft.com/office/drawing/2014/main" id="{26968BB0-2D81-4888-B70D-D83F5E2B54E4}"/>
              </a:ext>
            </a:extLst>
          </p:cNvPr>
          <p:cNvSpPr/>
          <p:nvPr/>
        </p:nvSpPr>
        <p:spPr>
          <a:xfrm>
            <a:off x="2454820" y="4511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5" name="모서리가 둥근 직사각형 729">
            <a:extLst>
              <a:ext uri="{FF2B5EF4-FFF2-40B4-BE49-F238E27FC236}">
                <a16:creationId xmlns:a16="http://schemas.microsoft.com/office/drawing/2014/main" id="{C2E93512-FC9B-4E8C-8F2D-7ED6E7A687B1}"/>
              </a:ext>
            </a:extLst>
          </p:cNvPr>
          <p:cNvSpPr/>
          <p:nvPr/>
        </p:nvSpPr>
        <p:spPr>
          <a:xfrm>
            <a:off x="2586055" y="45105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7" name="모서리가 둥근 직사각형 567">
            <a:extLst>
              <a:ext uri="{FF2B5EF4-FFF2-40B4-BE49-F238E27FC236}">
                <a16:creationId xmlns:a16="http://schemas.microsoft.com/office/drawing/2014/main" id="{A1189421-EA1B-4215-A299-DFFE541E3FB3}"/>
              </a:ext>
            </a:extLst>
          </p:cNvPr>
          <p:cNvSpPr/>
          <p:nvPr/>
        </p:nvSpPr>
        <p:spPr>
          <a:xfrm>
            <a:off x="2192912" y="46987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8" name="모서리가 둥근 직사각형 568">
            <a:extLst>
              <a:ext uri="{FF2B5EF4-FFF2-40B4-BE49-F238E27FC236}">
                <a16:creationId xmlns:a16="http://schemas.microsoft.com/office/drawing/2014/main" id="{A4135D12-2D5D-42A1-B3CC-BADD9543B6AB}"/>
              </a:ext>
            </a:extLst>
          </p:cNvPr>
          <p:cNvSpPr/>
          <p:nvPr/>
        </p:nvSpPr>
        <p:spPr>
          <a:xfrm>
            <a:off x="2323913" y="46987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9" name="모서리가 둥근 직사각형 569">
            <a:extLst>
              <a:ext uri="{FF2B5EF4-FFF2-40B4-BE49-F238E27FC236}">
                <a16:creationId xmlns:a16="http://schemas.microsoft.com/office/drawing/2014/main" id="{C8AE7E46-5432-48F7-80DB-E9CF5A0573A0}"/>
              </a:ext>
            </a:extLst>
          </p:cNvPr>
          <p:cNvSpPr/>
          <p:nvPr/>
        </p:nvSpPr>
        <p:spPr>
          <a:xfrm>
            <a:off x="2455229" y="4699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0" name="모서리가 둥근 직사각형 729">
            <a:extLst>
              <a:ext uri="{FF2B5EF4-FFF2-40B4-BE49-F238E27FC236}">
                <a16:creationId xmlns:a16="http://schemas.microsoft.com/office/drawing/2014/main" id="{F847BECC-8117-4B6B-9252-EFB9F94682D9}"/>
              </a:ext>
            </a:extLst>
          </p:cNvPr>
          <p:cNvSpPr/>
          <p:nvPr/>
        </p:nvSpPr>
        <p:spPr>
          <a:xfrm>
            <a:off x="2586464" y="46987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2" name="모서리가 둥근 직사각형 567">
            <a:extLst>
              <a:ext uri="{FF2B5EF4-FFF2-40B4-BE49-F238E27FC236}">
                <a16:creationId xmlns:a16="http://schemas.microsoft.com/office/drawing/2014/main" id="{3A3EA786-FFAB-4682-B854-0DE6B22672F3}"/>
              </a:ext>
            </a:extLst>
          </p:cNvPr>
          <p:cNvSpPr/>
          <p:nvPr/>
        </p:nvSpPr>
        <p:spPr>
          <a:xfrm>
            <a:off x="2193753" y="48873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3" name="모서리가 둥근 직사각형 568">
            <a:extLst>
              <a:ext uri="{FF2B5EF4-FFF2-40B4-BE49-F238E27FC236}">
                <a16:creationId xmlns:a16="http://schemas.microsoft.com/office/drawing/2014/main" id="{ED59B9ED-A203-4294-83F1-38E1118E0999}"/>
              </a:ext>
            </a:extLst>
          </p:cNvPr>
          <p:cNvSpPr/>
          <p:nvPr/>
        </p:nvSpPr>
        <p:spPr>
          <a:xfrm>
            <a:off x="2324754" y="48873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4" name="모서리가 둥근 직사각형 569">
            <a:extLst>
              <a:ext uri="{FF2B5EF4-FFF2-40B4-BE49-F238E27FC236}">
                <a16:creationId xmlns:a16="http://schemas.microsoft.com/office/drawing/2014/main" id="{4FC41419-4C57-411E-AF35-51ED99AE8B86}"/>
              </a:ext>
            </a:extLst>
          </p:cNvPr>
          <p:cNvSpPr/>
          <p:nvPr/>
        </p:nvSpPr>
        <p:spPr>
          <a:xfrm>
            <a:off x="2456070" y="48885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5" name="모서리가 둥근 직사각형 729">
            <a:extLst>
              <a:ext uri="{FF2B5EF4-FFF2-40B4-BE49-F238E27FC236}">
                <a16:creationId xmlns:a16="http://schemas.microsoft.com/office/drawing/2014/main" id="{10F98948-3E0A-44AA-BB50-EEC9860E23DF}"/>
              </a:ext>
            </a:extLst>
          </p:cNvPr>
          <p:cNvSpPr/>
          <p:nvPr/>
        </p:nvSpPr>
        <p:spPr>
          <a:xfrm>
            <a:off x="2587305" y="48873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7" name="모서리가 둥근 직사각형 567">
            <a:extLst>
              <a:ext uri="{FF2B5EF4-FFF2-40B4-BE49-F238E27FC236}">
                <a16:creationId xmlns:a16="http://schemas.microsoft.com/office/drawing/2014/main" id="{E2EFCCD7-8EEE-4152-B5F4-52B0C54E2ED8}"/>
              </a:ext>
            </a:extLst>
          </p:cNvPr>
          <p:cNvSpPr/>
          <p:nvPr/>
        </p:nvSpPr>
        <p:spPr>
          <a:xfrm>
            <a:off x="2191662" y="50737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8" name="모서리가 둥근 직사각형 568">
            <a:extLst>
              <a:ext uri="{FF2B5EF4-FFF2-40B4-BE49-F238E27FC236}">
                <a16:creationId xmlns:a16="http://schemas.microsoft.com/office/drawing/2014/main" id="{C239E0E0-C490-4307-8C46-F985CE9E6338}"/>
              </a:ext>
            </a:extLst>
          </p:cNvPr>
          <p:cNvSpPr/>
          <p:nvPr/>
        </p:nvSpPr>
        <p:spPr>
          <a:xfrm>
            <a:off x="2322663" y="50737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9" name="모서리가 둥근 직사각형 569">
            <a:extLst>
              <a:ext uri="{FF2B5EF4-FFF2-40B4-BE49-F238E27FC236}">
                <a16:creationId xmlns:a16="http://schemas.microsoft.com/office/drawing/2014/main" id="{B4F8E8FA-5967-4CD6-B0BA-C799B6AB36B9}"/>
              </a:ext>
            </a:extLst>
          </p:cNvPr>
          <p:cNvSpPr/>
          <p:nvPr/>
        </p:nvSpPr>
        <p:spPr>
          <a:xfrm>
            <a:off x="2453979" y="50748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0" name="모서리가 둥근 직사각형 729">
            <a:extLst>
              <a:ext uri="{FF2B5EF4-FFF2-40B4-BE49-F238E27FC236}">
                <a16:creationId xmlns:a16="http://schemas.microsoft.com/office/drawing/2014/main" id="{7CDC0B63-190E-442D-90F9-BAB6F6EEEED0}"/>
              </a:ext>
            </a:extLst>
          </p:cNvPr>
          <p:cNvSpPr/>
          <p:nvPr/>
        </p:nvSpPr>
        <p:spPr>
          <a:xfrm>
            <a:off x="2585214" y="50737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2" name="모서리가 둥근 직사각형 567">
            <a:extLst>
              <a:ext uri="{FF2B5EF4-FFF2-40B4-BE49-F238E27FC236}">
                <a16:creationId xmlns:a16="http://schemas.microsoft.com/office/drawing/2014/main" id="{7A73021C-1F2C-43A1-A82B-B380EFBE5248}"/>
              </a:ext>
            </a:extLst>
          </p:cNvPr>
          <p:cNvSpPr/>
          <p:nvPr/>
        </p:nvSpPr>
        <p:spPr>
          <a:xfrm>
            <a:off x="2192503" y="5262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3" name="모서리가 둥근 직사각형 568">
            <a:extLst>
              <a:ext uri="{FF2B5EF4-FFF2-40B4-BE49-F238E27FC236}">
                <a16:creationId xmlns:a16="http://schemas.microsoft.com/office/drawing/2014/main" id="{97B8F1A0-0680-4ADB-8CD6-4512FBFB25C1}"/>
              </a:ext>
            </a:extLst>
          </p:cNvPr>
          <p:cNvSpPr/>
          <p:nvPr/>
        </p:nvSpPr>
        <p:spPr>
          <a:xfrm>
            <a:off x="2323504" y="5262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4" name="모서리가 둥근 직사각형 569">
            <a:extLst>
              <a:ext uri="{FF2B5EF4-FFF2-40B4-BE49-F238E27FC236}">
                <a16:creationId xmlns:a16="http://schemas.microsoft.com/office/drawing/2014/main" id="{EC9EE59E-49B7-4655-A42E-36224BE4935D}"/>
              </a:ext>
            </a:extLst>
          </p:cNvPr>
          <p:cNvSpPr/>
          <p:nvPr/>
        </p:nvSpPr>
        <p:spPr>
          <a:xfrm>
            <a:off x="2454820" y="5263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5" name="모서리가 둥근 직사각형 729">
            <a:extLst>
              <a:ext uri="{FF2B5EF4-FFF2-40B4-BE49-F238E27FC236}">
                <a16:creationId xmlns:a16="http://schemas.microsoft.com/office/drawing/2014/main" id="{2EC1873C-315F-40D9-B6B4-9661745DB4D9}"/>
              </a:ext>
            </a:extLst>
          </p:cNvPr>
          <p:cNvSpPr/>
          <p:nvPr/>
        </p:nvSpPr>
        <p:spPr>
          <a:xfrm>
            <a:off x="2586055" y="5262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5" name="TextBox 4384">
            <a:extLst>
              <a:ext uri="{FF2B5EF4-FFF2-40B4-BE49-F238E27FC236}">
                <a16:creationId xmlns:a16="http://schemas.microsoft.com/office/drawing/2014/main" id="{87892079-DBA0-494B-AD77-B8DDD5F12A63}"/>
              </a:ext>
            </a:extLst>
          </p:cNvPr>
          <p:cNvSpPr txBox="1"/>
          <p:nvPr/>
        </p:nvSpPr>
        <p:spPr>
          <a:xfrm>
            <a:off x="1922974" y="1617212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6" name="TextBox 4385">
            <a:extLst>
              <a:ext uri="{FF2B5EF4-FFF2-40B4-BE49-F238E27FC236}">
                <a16:creationId xmlns:a16="http://schemas.microsoft.com/office/drawing/2014/main" id="{0DF866BA-52D8-4476-9E7C-3B019A64FE04}"/>
              </a:ext>
            </a:extLst>
          </p:cNvPr>
          <p:cNvSpPr txBox="1"/>
          <p:nvPr/>
        </p:nvSpPr>
        <p:spPr>
          <a:xfrm>
            <a:off x="1922828" y="2546593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7" name="TextBox 4386">
            <a:extLst>
              <a:ext uri="{FF2B5EF4-FFF2-40B4-BE49-F238E27FC236}">
                <a16:creationId xmlns:a16="http://schemas.microsoft.com/office/drawing/2014/main" id="{CAF97871-126E-433D-AD79-261C2FCADB7B}"/>
              </a:ext>
            </a:extLst>
          </p:cNvPr>
          <p:cNvSpPr txBox="1"/>
          <p:nvPr/>
        </p:nvSpPr>
        <p:spPr>
          <a:xfrm>
            <a:off x="1896158" y="3490317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4388" name="TextBox 4387">
            <a:extLst>
              <a:ext uri="{FF2B5EF4-FFF2-40B4-BE49-F238E27FC236}">
                <a16:creationId xmlns:a16="http://schemas.microsoft.com/office/drawing/2014/main" id="{37EFE69E-C6F9-4048-8650-591BE73B7248}"/>
              </a:ext>
            </a:extLst>
          </p:cNvPr>
          <p:cNvSpPr txBox="1"/>
          <p:nvPr/>
        </p:nvSpPr>
        <p:spPr>
          <a:xfrm>
            <a:off x="1896158" y="442642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92" name="직사각형 4391">
            <a:extLst>
              <a:ext uri="{FF2B5EF4-FFF2-40B4-BE49-F238E27FC236}">
                <a16:creationId xmlns:a16="http://schemas.microsoft.com/office/drawing/2014/main" id="{CDD26222-0AC6-4217-94AD-817EE1BB3EF6}"/>
              </a:ext>
            </a:extLst>
          </p:cNvPr>
          <p:cNvSpPr/>
          <p:nvPr/>
        </p:nvSpPr>
        <p:spPr>
          <a:xfrm>
            <a:off x="1897041" y="3325482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504" name="그룹 4503">
            <a:extLst>
              <a:ext uri="{FF2B5EF4-FFF2-40B4-BE49-F238E27FC236}">
                <a16:creationId xmlns:a16="http://schemas.microsoft.com/office/drawing/2014/main" id="{224C6009-BC03-449F-BD78-F5F8508B050A}"/>
              </a:ext>
            </a:extLst>
          </p:cNvPr>
          <p:cNvGrpSpPr/>
          <p:nvPr/>
        </p:nvGrpSpPr>
        <p:grpSpPr>
          <a:xfrm>
            <a:off x="2948489" y="1706706"/>
            <a:ext cx="453083" cy="98583"/>
            <a:chOff x="2191770" y="1098169"/>
            <a:chExt cx="453083" cy="98583"/>
          </a:xfrm>
        </p:grpSpPr>
        <p:sp>
          <p:nvSpPr>
            <p:cNvPr id="4605" name="모서리가 둥근 직사각형 567">
              <a:extLst>
                <a:ext uri="{FF2B5EF4-FFF2-40B4-BE49-F238E27FC236}">
                  <a16:creationId xmlns:a16="http://schemas.microsoft.com/office/drawing/2014/main" id="{A2539A1F-0773-4EAF-AD53-5B3425E7D54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6" name="모서리가 둥근 직사각형 568">
              <a:extLst>
                <a:ext uri="{FF2B5EF4-FFF2-40B4-BE49-F238E27FC236}">
                  <a16:creationId xmlns:a16="http://schemas.microsoft.com/office/drawing/2014/main" id="{2AE44A96-0F25-44A6-86D5-44D04D1F909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7" name="모서리가 둥근 직사각형 569">
              <a:extLst>
                <a:ext uri="{FF2B5EF4-FFF2-40B4-BE49-F238E27FC236}">
                  <a16:creationId xmlns:a16="http://schemas.microsoft.com/office/drawing/2014/main" id="{300EC2B9-29F2-43B0-8265-F6737074ABF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8" name="모서리가 둥근 직사각형 729">
              <a:extLst>
                <a:ext uri="{FF2B5EF4-FFF2-40B4-BE49-F238E27FC236}">
                  <a16:creationId xmlns:a16="http://schemas.microsoft.com/office/drawing/2014/main" id="{726401B0-EFBB-449C-8576-1516769AD8D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05" name="그룹 4504">
            <a:extLst>
              <a:ext uri="{FF2B5EF4-FFF2-40B4-BE49-F238E27FC236}">
                <a16:creationId xmlns:a16="http://schemas.microsoft.com/office/drawing/2014/main" id="{F88E2196-F447-4DBF-8F77-3919416B13D9}"/>
              </a:ext>
            </a:extLst>
          </p:cNvPr>
          <p:cNvGrpSpPr/>
          <p:nvPr/>
        </p:nvGrpSpPr>
        <p:grpSpPr>
          <a:xfrm>
            <a:off x="2949330" y="1895299"/>
            <a:ext cx="453083" cy="98583"/>
            <a:chOff x="2191770" y="1098169"/>
            <a:chExt cx="453083" cy="98583"/>
          </a:xfrm>
        </p:grpSpPr>
        <p:sp>
          <p:nvSpPr>
            <p:cNvPr id="4601" name="모서리가 둥근 직사각형 567">
              <a:extLst>
                <a:ext uri="{FF2B5EF4-FFF2-40B4-BE49-F238E27FC236}">
                  <a16:creationId xmlns:a16="http://schemas.microsoft.com/office/drawing/2014/main" id="{741396BD-D421-4CA4-87A3-901769D6BD8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2" name="모서리가 둥근 직사각형 568">
              <a:extLst>
                <a:ext uri="{FF2B5EF4-FFF2-40B4-BE49-F238E27FC236}">
                  <a16:creationId xmlns:a16="http://schemas.microsoft.com/office/drawing/2014/main" id="{E2FDCE96-239A-4FE3-B567-85713F47EEF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3" name="모서리가 둥근 직사각형 569">
              <a:extLst>
                <a:ext uri="{FF2B5EF4-FFF2-40B4-BE49-F238E27FC236}">
                  <a16:creationId xmlns:a16="http://schemas.microsoft.com/office/drawing/2014/main" id="{573905EA-F766-44CF-9193-982018CECAA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4" name="모서리가 둥근 직사각형 729">
              <a:extLst>
                <a:ext uri="{FF2B5EF4-FFF2-40B4-BE49-F238E27FC236}">
                  <a16:creationId xmlns:a16="http://schemas.microsoft.com/office/drawing/2014/main" id="{CD5D7AFA-36AC-49FA-AD31-4EDD3DE99A9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06" name="그룹 4505">
            <a:extLst>
              <a:ext uri="{FF2B5EF4-FFF2-40B4-BE49-F238E27FC236}">
                <a16:creationId xmlns:a16="http://schemas.microsoft.com/office/drawing/2014/main" id="{7AD9EBD6-AA2B-4684-A3D4-BEAF84998C00}"/>
              </a:ext>
            </a:extLst>
          </p:cNvPr>
          <p:cNvGrpSpPr/>
          <p:nvPr/>
        </p:nvGrpSpPr>
        <p:grpSpPr>
          <a:xfrm>
            <a:off x="2948489" y="2080332"/>
            <a:ext cx="453083" cy="98583"/>
            <a:chOff x="2191770" y="1098169"/>
            <a:chExt cx="453083" cy="98583"/>
          </a:xfrm>
        </p:grpSpPr>
        <p:sp>
          <p:nvSpPr>
            <p:cNvPr id="4597" name="모서리가 둥근 직사각형 567">
              <a:extLst>
                <a:ext uri="{FF2B5EF4-FFF2-40B4-BE49-F238E27FC236}">
                  <a16:creationId xmlns:a16="http://schemas.microsoft.com/office/drawing/2014/main" id="{5CA515FD-FCA4-4D9E-A2F7-70BBF44ABA6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8" name="모서리가 둥근 직사각형 568">
              <a:extLst>
                <a:ext uri="{FF2B5EF4-FFF2-40B4-BE49-F238E27FC236}">
                  <a16:creationId xmlns:a16="http://schemas.microsoft.com/office/drawing/2014/main" id="{B710D861-6E51-4A5B-AABE-9445C0E3AB7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9" name="모서리가 둥근 직사각형 569">
              <a:extLst>
                <a:ext uri="{FF2B5EF4-FFF2-40B4-BE49-F238E27FC236}">
                  <a16:creationId xmlns:a16="http://schemas.microsoft.com/office/drawing/2014/main" id="{FDFF9CA6-5F97-4C4E-819C-B53ED02B5CC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00" name="모서리가 둥근 직사각형 729">
              <a:extLst>
                <a:ext uri="{FF2B5EF4-FFF2-40B4-BE49-F238E27FC236}">
                  <a16:creationId xmlns:a16="http://schemas.microsoft.com/office/drawing/2014/main" id="{A398E9F6-0092-4277-BCCE-6F15307F626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07" name="그룹 4506">
            <a:extLst>
              <a:ext uri="{FF2B5EF4-FFF2-40B4-BE49-F238E27FC236}">
                <a16:creationId xmlns:a16="http://schemas.microsoft.com/office/drawing/2014/main" id="{DEAB55CB-83AC-4BBD-82F7-5B81F4233B39}"/>
              </a:ext>
            </a:extLst>
          </p:cNvPr>
          <p:cNvGrpSpPr/>
          <p:nvPr/>
        </p:nvGrpSpPr>
        <p:grpSpPr>
          <a:xfrm>
            <a:off x="2949330" y="2268925"/>
            <a:ext cx="453083" cy="98583"/>
            <a:chOff x="2191770" y="1098169"/>
            <a:chExt cx="453083" cy="98583"/>
          </a:xfrm>
        </p:grpSpPr>
        <p:sp>
          <p:nvSpPr>
            <p:cNvPr id="4593" name="모서리가 둥근 직사각형 567">
              <a:extLst>
                <a:ext uri="{FF2B5EF4-FFF2-40B4-BE49-F238E27FC236}">
                  <a16:creationId xmlns:a16="http://schemas.microsoft.com/office/drawing/2014/main" id="{4246AF84-C371-4F42-A1E2-87BE6469EA5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4" name="모서리가 둥근 직사각형 568">
              <a:extLst>
                <a:ext uri="{FF2B5EF4-FFF2-40B4-BE49-F238E27FC236}">
                  <a16:creationId xmlns:a16="http://schemas.microsoft.com/office/drawing/2014/main" id="{C2A0992D-5DE2-4800-8EDC-8B23DCD4807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5" name="모서리가 둥근 직사각형 569">
              <a:extLst>
                <a:ext uri="{FF2B5EF4-FFF2-40B4-BE49-F238E27FC236}">
                  <a16:creationId xmlns:a16="http://schemas.microsoft.com/office/drawing/2014/main" id="{BA8F7123-AA97-430D-B953-F03ABC8F4BF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6" name="모서리가 둥근 직사각형 729">
              <a:extLst>
                <a:ext uri="{FF2B5EF4-FFF2-40B4-BE49-F238E27FC236}">
                  <a16:creationId xmlns:a16="http://schemas.microsoft.com/office/drawing/2014/main" id="{AC22F9A4-AC58-464F-B085-171AF684BD5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08" name="그룹 4507">
            <a:extLst>
              <a:ext uri="{FF2B5EF4-FFF2-40B4-BE49-F238E27FC236}">
                <a16:creationId xmlns:a16="http://schemas.microsoft.com/office/drawing/2014/main" id="{9807AE82-359D-4276-92B6-AB65A15E06E0}"/>
              </a:ext>
            </a:extLst>
          </p:cNvPr>
          <p:cNvGrpSpPr/>
          <p:nvPr/>
        </p:nvGrpSpPr>
        <p:grpSpPr>
          <a:xfrm>
            <a:off x="2949685" y="2451769"/>
            <a:ext cx="453083" cy="98583"/>
            <a:chOff x="2191770" y="1098169"/>
            <a:chExt cx="453083" cy="98583"/>
          </a:xfrm>
        </p:grpSpPr>
        <p:sp>
          <p:nvSpPr>
            <p:cNvPr id="4589" name="모서리가 둥근 직사각형 567">
              <a:extLst>
                <a:ext uri="{FF2B5EF4-FFF2-40B4-BE49-F238E27FC236}">
                  <a16:creationId xmlns:a16="http://schemas.microsoft.com/office/drawing/2014/main" id="{AF4BF727-CF3E-4CDA-AA71-63B8DB58773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0" name="모서리가 둥근 직사각형 568">
              <a:extLst>
                <a:ext uri="{FF2B5EF4-FFF2-40B4-BE49-F238E27FC236}">
                  <a16:creationId xmlns:a16="http://schemas.microsoft.com/office/drawing/2014/main" id="{5429A743-4BDC-4F6B-A63C-2C3D3F11E72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1" name="모서리가 둥근 직사각형 569">
              <a:extLst>
                <a:ext uri="{FF2B5EF4-FFF2-40B4-BE49-F238E27FC236}">
                  <a16:creationId xmlns:a16="http://schemas.microsoft.com/office/drawing/2014/main" id="{D13F922B-43CB-4998-8185-E8E769467DC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92" name="모서리가 둥근 직사각형 729">
              <a:extLst>
                <a:ext uri="{FF2B5EF4-FFF2-40B4-BE49-F238E27FC236}">
                  <a16:creationId xmlns:a16="http://schemas.microsoft.com/office/drawing/2014/main" id="{322583E2-5D59-4A84-AE3E-7913505629E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09" name="그룹 4508">
            <a:extLst>
              <a:ext uri="{FF2B5EF4-FFF2-40B4-BE49-F238E27FC236}">
                <a16:creationId xmlns:a16="http://schemas.microsoft.com/office/drawing/2014/main" id="{81E1B82C-452B-4B12-A592-4DD068033229}"/>
              </a:ext>
            </a:extLst>
          </p:cNvPr>
          <p:cNvGrpSpPr/>
          <p:nvPr/>
        </p:nvGrpSpPr>
        <p:grpSpPr>
          <a:xfrm>
            <a:off x="2950526" y="2640362"/>
            <a:ext cx="453083" cy="98583"/>
            <a:chOff x="2191770" y="1098169"/>
            <a:chExt cx="453083" cy="98583"/>
          </a:xfrm>
        </p:grpSpPr>
        <p:sp>
          <p:nvSpPr>
            <p:cNvPr id="4585" name="모서리가 둥근 직사각형 567">
              <a:extLst>
                <a:ext uri="{FF2B5EF4-FFF2-40B4-BE49-F238E27FC236}">
                  <a16:creationId xmlns:a16="http://schemas.microsoft.com/office/drawing/2014/main" id="{A28D42CC-3F7B-4152-B191-0AAC43BE204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6" name="모서리가 둥근 직사각형 568">
              <a:extLst>
                <a:ext uri="{FF2B5EF4-FFF2-40B4-BE49-F238E27FC236}">
                  <a16:creationId xmlns:a16="http://schemas.microsoft.com/office/drawing/2014/main" id="{B8A455D9-BF5F-4752-8263-55E600B7307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7" name="모서리가 둥근 직사각형 569">
              <a:extLst>
                <a:ext uri="{FF2B5EF4-FFF2-40B4-BE49-F238E27FC236}">
                  <a16:creationId xmlns:a16="http://schemas.microsoft.com/office/drawing/2014/main" id="{80329B48-9017-465F-AD74-DF0243A2F67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8" name="모서리가 둥근 직사각형 729">
              <a:extLst>
                <a:ext uri="{FF2B5EF4-FFF2-40B4-BE49-F238E27FC236}">
                  <a16:creationId xmlns:a16="http://schemas.microsoft.com/office/drawing/2014/main" id="{02AA5193-5A36-4FA1-B81D-DD36A34E00C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0" name="그룹 4509">
            <a:extLst>
              <a:ext uri="{FF2B5EF4-FFF2-40B4-BE49-F238E27FC236}">
                <a16:creationId xmlns:a16="http://schemas.microsoft.com/office/drawing/2014/main" id="{EA207647-85E3-4D1D-9C41-9D16EAF6725E}"/>
              </a:ext>
            </a:extLst>
          </p:cNvPr>
          <p:cNvGrpSpPr/>
          <p:nvPr/>
        </p:nvGrpSpPr>
        <p:grpSpPr>
          <a:xfrm>
            <a:off x="2948435" y="2826696"/>
            <a:ext cx="453083" cy="98583"/>
            <a:chOff x="2191770" y="1098169"/>
            <a:chExt cx="453083" cy="98583"/>
          </a:xfrm>
        </p:grpSpPr>
        <p:sp>
          <p:nvSpPr>
            <p:cNvPr id="4581" name="모서리가 둥근 직사각형 567">
              <a:extLst>
                <a:ext uri="{FF2B5EF4-FFF2-40B4-BE49-F238E27FC236}">
                  <a16:creationId xmlns:a16="http://schemas.microsoft.com/office/drawing/2014/main" id="{04C67D5C-C2AC-4D81-97BC-EC8B7EE2934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2" name="모서리가 둥근 직사각형 568">
              <a:extLst>
                <a:ext uri="{FF2B5EF4-FFF2-40B4-BE49-F238E27FC236}">
                  <a16:creationId xmlns:a16="http://schemas.microsoft.com/office/drawing/2014/main" id="{25A844A8-88C0-44F1-9119-85BAF33D893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3" name="모서리가 둥근 직사각형 569">
              <a:extLst>
                <a:ext uri="{FF2B5EF4-FFF2-40B4-BE49-F238E27FC236}">
                  <a16:creationId xmlns:a16="http://schemas.microsoft.com/office/drawing/2014/main" id="{C1A9CDD3-2AA8-4810-9A21-1F52461BE3B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4" name="모서리가 둥근 직사각형 729">
              <a:extLst>
                <a:ext uri="{FF2B5EF4-FFF2-40B4-BE49-F238E27FC236}">
                  <a16:creationId xmlns:a16="http://schemas.microsoft.com/office/drawing/2014/main" id="{670203BD-00A8-4AF4-86C7-88B6F4092E2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1" name="그룹 4510">
            <a:extLst>
              <a:ext uri="{FF2B5EF4-FFF2-40B4-BE49-F238E27FC236}">
                <a16:creationId xmlns:a16="http://schemas.microsoft.com/office/drawing/2014/main" id="{33C81C73-5F4E-467E-86C5-276CEA9A42ED}"/>
              </a:ext>
            </a:extLst>
          </p:cNvPr>
          <p:cNvGrpSpPr/>
          <p:nvPr/>
        </p:nvGrpSpPr>
        <p:grpSpPr>
          <a:xfrm>
            <a:off x="2949276" y="3015289"/>
            <a:ext cx="453083" cy="98583"/>
            <a:chOff x="2191770" y="1098169"/>
            <a:chExt cx="453083" cy="98583"/>
          </a:xfrm>
        </p:grpSpPr>
        <p:sp>
          <p:nvSpPr>
            <p:cNvPr id="4577" name="모서리가 둥근 직사각형 567">
              <a:extLst>
                <a:ext uri="{FF2B5EF4-FFF2-40B4-BE49-F238E27FC236}">
                  <a16:creationId xmlns:a16="http://schemas.microsoft.com/office/drawing/2014/main" id="{44C77C7B-B70C-46B7-BEF8-B995F27B60C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8" name="모서리가 둥근 직사각형 568">
              <a:extLst>
                <a:ext uri="{FF2B5EF4-FFF2-40B4-BE49-F238E27FC236}">
                  <a16:creationId xmlns:a16="http://schemas.microsoft.com/office/drawing/2014/main" id="{5BDCC080-6A15-4C98-885F-98ED5490C63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9" name="모서리가 둥근 직사각형 569">
              <a:extLst>
                <a:ext uri="{FF2B5EF4-FFF2-40B4-BE49-F238E27FC236}">
                  <a16:creationId xmlns:a16="http://schemas.microsoft.com/office/drawing/2014/main" id="{58ECC6B9-6DC0-40F7-9BFD-498264BBCD8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80" name="모서리가 둥근 직사각형 729">
              <a:extLst>
                <a:ext uri="{FF2B5EF4-FFF2-40B4-BE49-F238E27FC236}">
                  <a16:creationId xmlns:a16="http://schemas.microsoft.com/office/drawing/2014/main" id="{A0927C87-7A57-4AE1-9AF3-2F7E8FA1AF8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2" name="그룹 4511">
            <a:extLst>
              <a:ext uri="{FF2B5EF4-FFF2-40B4-BE49-F238E27FC236}">
                <a16:creationId xmlns:a16="http://schemas.microsoft.com/office/drawing/2014/main" id="{4D165665-83F0-419A-BC74-6EE19F035F97}"/>
              </a:ext>
            </a:extLst>
          </p:cNvPr>
          <p:cNvGrpSpPr/>
          <p:nvPr/>
        </p:nvGrpSpPr>
        <p:grpSpPr>
          <a:xfrm>
            <a:off x="2948435" y="3200322"/>
            <a:ext cx="453083" cy="98583"/>
            <a:chOff x="2191770" y="1098169"/>
            <a:chExt cx="453083" cy="98583"/>
          </a:xfrm>
        </p:grpSpPr>
        <p:sp>
          <p:nvSpPr>
            <p:cNvPr id="4573" name="모서리가 둥근 직사각형 567">
              <a:extLst>
                <a:ext uri="{FF2B5EF4-FFF2-40B4-BE49-F238E27FC236}">
                  <a16:creationId xmlns:a16="http://schemas.microsoft.com/office/drawing/2014/main" id="{932994BA-D6F2-4C24-B0FC-875CFD0A398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4" name="모서리가 둥근 직사각형 568">
              <a:extLst>
                <a:ext uri="{FF2B5EF4-FFF2-40B4-BE49-F238E27FC236}">
                  <a16:creationId xmlns:a16="http://schemas.microsoft.com/office/drawing/2014/main" id="{1BE847F9-9D5E-4861-B534-DC1FE2827C6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5" name="모서리가 둥근 직사각형 569">
              <a:extLst>
                <a:ext uri="{FF2B5EF4-FFF2-40B4-BE49-F238E27FC236}">
                  <a16:creationId xmlns:a16="http://schemas.microsoft.com/office/drawing/2014/main" id="{B9DCECF7-82DC-4481-B532-75B2E7F2474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6" name="모서리가 둥근 직사각형 729">
              <a:extLst>
                <a:ext uri="{FF2B5EF4-FFF2-40B4-BE49-F238E27FC236}">
                  <a16:creationId xmlns:a16="http://schemas.microsoft.com/office/drawing/2014/main" id="{EEE56AD5-6D7B-4152-9EEE-2DABD422500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3" name="그룹 4512">
            <a:extLst>
              <a:ext uri="{FF2B5EF4-FFF2-40B4-BE49-F238E27FC236}">
                <a16:creationId xmlns:a16="http://schemas.microsoft.com/office/drawing/2014/main" id="{76D40EB2-3055-4BF6-9449-2CF3B5617A2A}"/>
              </a:ext>
            </a:extLst>
          </p:cNvPr>
          <p:cNvGrpSpPr/>
          <p:nvPr/>
        </p:nvGrpSpPr>
        <p:grpSpPr>
          <a:xfrm>
            <a:off x="2949276" y="3388915"/>
            <a:ext cx="453083" cy="98583"/>
            <a:chOff x="2191770" y="1098169"/>
            <a:chExt cx="453083" cy="98583"/>
          </a:xfrm>
        </p:grpSpPr>
        <p:sp>
          <p:nvSpPr>
            <p:cNvPr id="4569" name="모서리가 둥근 직사각형 567">
              <a:extLst>
                <a:ext uri="{FF2B5EF4-FFF2-40B4-BE49-F238E27FC236}">
                  <a16:creationId xmlns:a16="http://schemas.microsoft.com/office/drawing/2014/main" id="{FFBF83A0-6EE0-4B1D-A2D4-56B2EB551B9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0" name="모서리가 둥근 직사각형 568">
              <a:extLst>
                <a:ext uri="{FF2B5EF4-FFF2-40B4-BE49-F238E27FC236}">
                  <a16:creationId xmlns:a16="http://schemas.microsoft.com/office/drawing/2014/main" id="{B284D3FC-9917-4FB5-966A-D777D3C519A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1" name="모서리가 둥근 직사각형 569">
              <a:extLst>
                <a:ext uri="{FF2B5EF4-FFF2-40B4-BE49-F238E27FC236}">
                  <a16:creationId xmlns:a16="http://schemas.microsoft.com/office/drawing/2014/main" id="{9116800E-77F8-4910-9811-F5D858D8384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72" name="모서리가 둥근 직사각형 729">
              <a:extLst>
                <a:ext uri="{FF2B5EF4-FFF2-40B4-BE49-F238E27FC236}">
                  <a16:creationId xmlns:a16="http://schemas.microsoft.com/office/drawing/2014/main" id="{AA528005-78BB-4A01-8B48-8508AD88F9F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4" name="그룹 4513">
            <a:extLst>
              <a:ext uri="{FF2B5EF4-FFF2-40B4-BE49-F238E27FC236}">
                <a16:creationId xmlns:a16="http://schemas.microsoft.com/office/drawing/2014/main" id="{26A7CA28-6DBA-41D2-BFCA-6CE71BAAD460}"/>
              </a:ext>
            </a:extLst>
          </p:cNvPr>
          <p:cNvGrpSpPr/>
          <p:nvPr/>
        </p:nvGrpSpPr>
        <p:grpSpPr>
          <a:xfrm>
            <a:off x="2949631" y="3571759"/>
            <a:ext cx="453083" cy="98583"/>
            <a:chOff x="2191770" y="1098169"/>
            <a:chExt cx="453083" cy="98583"/>
          </a:xfrm>
        </p:grpSpPr>
        <p:sp>
          <p:nvSpPr>
            <p:cNvPr id="4565" name="모서리가 둥근 직사각형 567">
              <a:extLst>
                <a:ext uri="{FF2B5EF4-FFF2-40B4-BE49-F238E27FC236}">
                  <a16:creationId xmlns:a16="http://schemas.microsoft.com/office/drawing/2014/main" id="{2C69B5E2-4D64-4EB1-B194-019EE0D73F7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6" name="모서리가 둥근 직사각형 568">
              <a:extLst>
                <a:ext uri="{FF2B5EF4-FFF2-40B4-BE49-F238E27FC236}">
                  <a16:creationId xmlns:a16="http://schemas.microsoft.com/office/drawing/2014/main" id="{40399532-78AC-4AB7-9C30-DF8226F9FFD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7" name="모서리가 둥근 직사각형 569">
              <a:extLst>
                <a:ext uri="{FF2B5EF4-FFF2-40B4-BE49-F238E27FC236}">
                  <a16:creationId xmlns:a16="http://schemas.microsoft.com/office/drawing/2014/main" id="{F94AD71F-3AF9-4D84-9C99-8DA5F7CCB2D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8" name="모서리가 둥근 직사각형 729">
              <a:extLst>
                <a:ext uri="{FF2B5EF4-FFF2-40B4-BE49-F238E27FC236}">
                  <a16:creationId xmlns:a16="http://schemas.microsoft.com/office/drawing/2014/main" id="{4FE93356-019F-4DFC-A8CA-FCB5F9D2A4C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5" name="그룹 4514">
            <a:extLst>
              <a:ext uri="{FF2B5EF4-FFF2-40B4-BE49-F238E27FC236}">
                <a16:creationId xmlns:a16="http://schemas.microsoft.com/office/drawing/2014/main" id="{330782E1-B641-413C-8F3E-B6632E2B03F4}"/>
              </a:ext>
            </a:extLst>
          </p:cNvPr>
          <p:cNvGrpSpPr/>
          <p:nvPr/>
        </p:nvGrpSpPr>
        <p:grpSpPr>
          <a:xfrm>
            <a:off x="2950472" y="3760352"/>
            <a:ext cx="453083" cy="98583"/>
            <a:chOff x="2191770" y="1098169"/>
            <a:chExt cx="453083" cy="98583"/>
          </a:xfrm>
        </p:grpSpPr>
        <p:sp>
          <p:nvSpPr>
            <p:cNvPr id="4561" name="모서리가 둥근 직사각형 567">
              <a:extLst>
                <a:ext uri="{FF2B5EF4-FFF2-40B4-BE49-F238E27FC236}">
                  <a16:creationId xmlns:a16="http://schemas.microsoft.com/office/drawing/2014/main" id="{ECF0E412-A491-4556-9A65-CBA73DC6729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2" name="모서리가 둥근 직사각형 568">
              <a:extLst>
                <a:ext uri="{FF2B5EF4-FFF2-40B4-BE49-F238E27FC236}">
                  <a16:creationId xmlns:a16="http://schemas.microsoft.com/office/drawing/2014/main" id="{601659EE-7267-4BAA-91E9-A3E66A3748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3" name="모서리가 둥근 직사각형 569">
              <a:extLst>
                <a:ext uri="{FF2B5EF4-FFF2-40B4-BE49-F238E27FC236}">
                  <a16:creationId xmlns:a16="http://schemas.microsoft.com/office/drawing/2014/main" id="{79503B22-D1EA-4DDD-84A1-8DEB6A896C3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4" name="모서리가 둥근 직사각형 729">
              <a:extLst>
                <a:ext uri="{FF2B5EF4-FFF2-40B4-BE49-F238E27FC236}">
                  <a16:creationId xmlns:a16="http://schemas.microsoft.com/office/drawing/2014/main" id="{FA9E387A-9645-45F3-8E71-7CF6BF49BAD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6" name="그룹 4515">
            <a:extLst>
              <a:ext uri="{FF2B5EF4-FFF2-40B4-BE49-F238E27FC236}">
                <a16:creationId xmlns:a16="http://schemas.microsoft.com/office/drawing/2014/main" id="{6B17DC53-FE33-4A60-A578-C7BC94EF2295}"/>
              </a:ext>
            </a:extLst>
          </p:cNvPr>
          <p:cNvGrpSpPr/>
          <p:nvPr/>
        </p:nvGrpSpPr>
        <p:grpSpPr>
          <a:xfrm>
            <a:off x="2948435" y="3953600"/>
            <a:ext cx="453083" cy="98583"/>
            <a:chOff x="2191770" y="1098169"/>
            <a:chExt cx="453083" cy="98583"/>
          </a:xfrm>
        </p:grpSpPr>
        <p:sp>
          <p:nvSpPr>
            <p:cNvPr id="4557" name="모서리가 둥근 직사각형 567">
              <a:extLst>
                <a:ext uri="{FF2B5EF4-FFF2-40B4-BE49-F238E27FC236}">
                  <a16:creationId xmlns:a16="http://schemas.microsoft.com/office/drawing/2014/main" id="{155E0FA5-C89A-418D-A36D-DA1C0C8C269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8" name="모서리가 둥근 직사각형 568">
              <a:extLst>
                <a:ext uri="{FF2B5EF4-FFF2-40B4-BE49-F238E27FC236}">
                  <a16:creationId xmlns:a16="http://schemas.microsoft.com/office/drawing/2014/main" id="{A457572D-A4ED-495A-8010-470ED390BD7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9" name="모서리가 둥근 직사각형 569">
              <a:extLst>
                <a:ext uri="{FF2B5EF4-FFF2-40B4-BE49-F238E27FC236}">
                  <a16:creationId xmlns:a16="http://schemas.microsoft.com/office/drawing/2014/main" id="{4C851142-A070-4923-BBFF-20C477742AF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0" name="모서리가 둥근 직사각형 729">
              <a:extLst>
                <a:ext uri="{FF2B5EF4-FFF2-40B4-BE49-F238E27FC236}">
                  <a16:creationId xmlns:a16="http://schemas.microsoft.com/office/drawing/2014/main" id="{2066D622-DF32-404F-8077-8D06ED20935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7" name="그룹 4516">
            <a:extLst>
              <a:ext uri="{FF2B5EF4-FFF2-40B4-BE49-F238E27FC236}">
                <a16:creationId xmlns:a16="http://schemas.microsoft.com/office/drawing/2014/main" id="{FB7A9861-722A-4642-8E85-F449E3EC5777}"/>
              </a:ext>
            </a:extLst>
          </p:cNvPr>
          <p:cNvGrpSpPr/>
          <p:nvPr/>
        </p:nvGrpSpPr>
        <p:grpSpPr>
          <a:xfrm>
            <a:off x="2949222" y="4138911"/>
            <a:ext cx="453083" cy="98583"/>
            <a:chOff x="2191770" y="1098169"/>
            <a:chExt cx="453083" cy="98583"/>
          </a:xfrm>
        </p:grpSpPr>
        <p:sp>
          <p:nvSpPr>
            <p:cNvPr id="4553" name="모서리가 둥근 직사각형 567">
              <a:extLst>
                <a:ext uri="{FF2B5EF4-FFF2-40B4-BE49-F238E27FC236}">
                  <a16:creationId xmlns:a16="http://schemas.microsoft.com/office/drawing/2014/main" id="{64250FBE-26AF-40D3-BA18-36D72EB66D2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4" name="모서리가 둥근 직사각형 568">
              <a:extLst>
                <a:ext uri="{FF2B5EF4-FFF2-40B4-BE49-F238E27FC236}">
                  <a16:creationId xmlns:a16="http://schemas.microsoft.com/office/drawing/2014/main" id="{77AB4FEC-3F42-4D58-8B28-6EF9525A09A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5" name="모서리가 둥근 직사각형 569">
              <a:extLst>
                <a:ext uri="{FF2B5EF4-FFF2-40B4-BE49-F238E27FC236}">
                  <a16:creationId xmlns:a16="http://schemas.microsoft.com/office/drawing/2014/main" id="{948EE0D5-EE75-4A6F-8D26-2B9FF56AD86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6" name="모서리가 둥근 직사각형 729">
              <a:extLst>
                <a:ext uri="{FF2B5EF4-FFF2-40B4-BE49-F238E27FC236}">
                  <a16:creationId xmlns:a16="http://schemas.microsoft.com/office/drawing/2014/main" id="{AF1025AF-F00F-44B1-A8EC-828B62D3054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8" name="그룹 4517">
            <a:extLst>
              <a:ext uri="{FF2B5EF4-FFF2-40B4-BE49-F238E27FC236}">
                <a16:creationId xmlns:a16="http://schemas.microsoft.com/office/drawing/2014/main" id="{044FDC8E-C937-4247-84D2-A47BD15196A3}"/>
              </a:ext>
            </a:extLst>
          </p:cNvPr>
          <p:cNvGrpSpPr/>
          <p:nvPr/>
        </p:nvGrpSpPr>
        <p:grpSpPr>
          <a:xfrm>
            <a:off x="2951559" y="4327068"/>
            <a:ext cx="453083" cy="98583"/>
            <a:chOff x="2191770" y="1098169"/>
            <a:chExt cx="453083" cy="98583"/>
          </a:xfrm>
        </p:grpSpPr>
        <p:sp>
          <p:nvSpPr>
            <p:cNvPr id="4549" name="모서리가 둥근 직사각형 567">
              <a:extLst>
                <a:ext uri="{FF2B5EF4-FFF2-40B4-BE49-F238E27FC236}">
                  <a16:creationId xmlns:a16="http://schemas.microsoft.com/office/drawing/2014/main" id="{F7F93747-71DE-4AEC-BBA3-24CB2B590A2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0" name="모서리가 둥근 직사각형 568">
              <a:extLst>
                <a:ext uri="{FF2B5EF4-FFF2-40B4-BE49-F238E27FC236}">
                  <a16:creationId xmlns:a16="http://schemas.microsoft.com/office/drawing/2014/main" id="{FF36DD36-3E32-4A8A-A3F8-A7D2D9DBCA8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1" name="모서리가 둥근 직사각형 569">
              <a:extLst>
                <a:ext uri="{FF2B5EF4-FFF2-40B4-BE49-F238E27FC236}">
                  <a16:creationId xmlns:a16="http://schemas.microsoft.com/office/drawing/2014/main" id="{986BCBE0-E6EE-44DD-837D-77E32D7A5F4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2" name="모서리가 둥근 직사각형 729">
              <a:extLst>
                <a:ext uri="{FF2B5EF4-FFF2-40B4-BE49-F238E27FC236}">
                  <a16:creationId xmlns:a16="http://schemas.microsoft.com/office/drawing/2014/main" id="{05D1F86E-47FB-4346-8852-E7FEC5FD10D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9" name="그룹 4518">
            <a:extLst>
              <a:ext uri="{FF2B5EF4-FFF2-40B4-BE49-F238E27FC236}">
                <a16:creationId xmlns:a16="http://schemas.microsoft.com/office/drawing/2014/main" id="{F07F8B78-F278-4D02-94FF-5EE2A33BEF12}"/>
              </a:ext>
            </a:extLst>
          </p:cNvPr>
          <p:cNvGrpSpPr/>
          <p:nvPr/>
        </p:nvGrpSpPr>
        <p:grpSpPr>
          <a:xfrm>
            <a:off x="2949222" y="4510436"/>
            <a:ext cx="453083" cy="98583"/>
            <a:chOff x="2191770" y="1098169"/>
            <a:chExt cx="453083" cy="98583"/>
          </a:xfrm>
        </p:grpSpPr>
        <p:sp>
          <p:nvSpPr>
            <p:cNvPr id="4545" name="모서리가 둥근 직사각형 567">
              <a:extLst>
                <a:ext uri="{FF2B5EF4-FFF2-40B4-BE49-F238E27FC236}">
                  <a16:creationId xmlns:a16="http://schemas.microsoft.com/office/drawing/2014/main" id="{6DA8FF2B-9193-4484-9330-3527C944C8C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6" name="모서리가 둥근 직사각형 568">
              <a:extLst>
                <a:ext uri="{FF2B5EF4-FFF2-40B4-BE49-F238E27FC236}">
                  <a16:creationId xmlns:a16="http://schemas.microsoft.com/office/drawing/2014/main" id="{A873E758-6FE9-4874-881C-CC60FDBB37C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7" name="모서리가 둥근 직사각형 569">
              <a:extLst>
                <a:ext uri="{FF2B5EF4-FFF2-40B4-BE49-F238E27FC236}">
                  <a16:creationId xmlns:a16="http://schemas.microsoft.com/office/drawing/2014/main" id="{50C00770-92D8-46BA-9771-32A3BD55F25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8" name="모서리가 둥근 직사각형 729">
              <a:extLst>
                <a:ext uri="{FF2B5EF4-FFF2-40B4-BE49-F238E27FC236}">
                  <a16:creationId xmlns:a16="http://schemas.microsoft.com/office/drawing/2014/main" id="{DC67367E-FDF5-4DFA-94D1-64A25D3C9E1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0" name="그룹 4519">
            <a:extLst>
              <a:ext uri="{FF2B5EF4-FFF2-40B4-BE49-F238E27FC236}">
                <a16:creationId xmlns:a16="http://schemas.microsoft.com/office/drawing/2014/main" id="{BBCA4D18-2111-41ED-B6CB-E2F9677F75D4}"/>
              </a:ext>
            </a:extLst>
          </p:cNvPr>
          <p:cNvGrpSpPr/>
          <p:nvPr/>
        </p:nvGrpSpPr>
        <p:grpSpPr>
          <a:xfrm>
            <a:off x="2949631" y="4698663"/>
            <a:ext cx="453083" cy="98583"/>
            <a:chOff x="2191770" y="1098169"/>
            <a:chExt cx="453083" cy="98583"/>
          </a:xfrm>
        </p:grpSpPr>
        <p:sp>
          <p:nvSpPr>
            <p:cNvPr id="4541" name="모서리가 둥근 직사각형 567">
              <a:extLst>
                <a:ext uri="{FF2B5EF4-FFF2-40B4-BE49-F238E27FC236}">
                  <a16:creationId xmlns:a16="http://schemas.microsoft.com/office/drawing/2014/main" id="{88756422-A6AB-4718-A8ED-1FEAD998403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2" name="모서리가 둥근 직사각형 568">
              <a:extLst>
                <a:ext uri="{FF2B5EF4-FFF2-40B4-BE49-F238E27FC236}">
                  <a16:creationId xmlns:a16="http://schemas.microsoft.com/office/drawing/2014/main" id="{523497AB-5FAE-46F7-8AB8-213387586AE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3" name="모서리가 둥근 직사각형 569">
              <a:extLst>
                <a:ext uri="{FF2B5EF4-FFF2-40B4-BE49-F238E27FC236}">
                  <a16:creationId xmlns:a16="http://schemas.microsoft.com/office/drawing/2014/main" id="{CBE37BF3-6B8F-46E8-AD2E-C4E38331E70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4" name="모서리가 둥근 직사각형 729">
              <a:extLst>
                <a:ext uri="{FF2B5EF4-FFF2-40B4-BE49-F238E27FC236}">
                  <a16:creationId xmlns:a16="http://schemas.microsoft.com/office/drawing/2014/main" id="{98470C04-0B3D-4E23-96AE-81AD9BFE60C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1" name="그룹 4520">
            <a:extLst>
              <a:ext uri="{FF2B5EF4-FFF2-40B4-BE49-F238E27FC236}">
                <a16:creationId xmlns:a16="http://schemas.microsoft.com/office/drawing/2014/main" id="{8CD435EB-0E5A-4F70-B2C7-C4E5197AA00D}"/>
              </a:ext>
            </a:extLst>
          </p:cNvPr>
          <p:cNvGrpSpPr/>
          <p:nvPr/>
        </p:nvGrpSpPr>
        <p:grpSpPr>
          <a:xfrm>
            <a:off x="2950472" y="4887256"/>
            <a:ext cx="453083" cy="98583"/>
            <a:chOff x="2191770" y="1098169"/>
            <a:chExt cx="453083" cy="98583"/>
          </a:xfrm>
        </p:grpSpPr>
        <p:sp>
          <p:nvSpPr>
            <p:cNvPr id="4537" name="모서리가 둥근 직사각형 567">
              <a:extLst>
                <a:ext uri="{FF2B5EF4-FFF2-40B4-BE49-F238E27FC236}">
                  <a16:creationId xmlns:a16="http://schemas.microsoft.com/office/drawing/2014/main" id="{79857248-EE33-4FD1-88EA-9C610D691DC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8" name="모서리가 둥근 직사각형 568">
              <a:extLst>
                <a:ext uri="{FF2B5EF4-FFF2-40B4-BE49-F238E27FC236}">
                  <a16:creationId xmlns:a16="http://schemas.microsoft.com/office/drawing/2014/main" id="{82A76008-E4B9-446C-828F-932BC16AC76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9" name="모서리가 둥근 직사각형 569">
              <a:extLst>
                <a:ext uri="{FF2B5EF4-FFF2-40B4-BE49-F238E27FC236}">
                  <a16:creationId xmlns:a16="http://schemas.microsoft.com/office/drawing/2014/main" id="{CAF3E378-7FB8-4D0F-8659-D7AEF73E913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0" name="모서리가 둥근 직사각형 729">
              <a:extLst>
                <a:ext uri="{FF2B5EF4-FFF2-40B4-BE49-F238E27FC236}">
                  <a16:creationId xmlns:a16="http://schemas.microsoft.com/office/drawing/2014/main" id="{AE4E9B79-0F06-41F0-B14E-F2AD1DACB1F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2" name="그룹 4521">
            <a:extLst>
              <a:ext uri="{FF2B5EF4-FFF2-40B4-BE49-F238E27FC236}">
                <a16:creationId xmlns:a16="http://schemas.microsoft.com/office/drawing/2014/main" id="{83B799F4-1F1E-42D9-88AB-D46BB21ACEA3}"/>
              </a:ext>
            </a:extLst>
          </p:cNvPr>
          <p:cNvGrpSpPr/>
          <p:nvPr/>
        </p:nvGrpSpPr>
        <p:grpSpPr>
          <a:xfrm>
            <a:off x="2948381" y="5073590"/>
            <a:ext cx="453083" cy="98583"/>
            <a:chOff x="2191770" y="1098169"/>
            <a:chExt cx="453083" cy="98583"/>
          </a:xfrm>
        </p:grpSpPr>
        <p:sp>
          <p:nvSpPr>
            <p:cNvPr id="4533" name="모서리가 둥근 직사각형 567">
              <a:extLst>
                <a:ext uri="{FF2B5EF4-FFF2-40B4-BE49-F238E27FC236}">
                  <a16:creationId xmlns:a16="http://schemas.microsoft.com/office/drawing/2014/main" id="{90271FC6-B504-4DC6-BD91-25C7ABE0274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4" name="모서리가 둥근 직사각형 568">
              <a:extLst>
                <a:ext uri="{FF2B5EF4-FFF2-40B4-BE49-F238E27FC236}">
                  <a16:creationId xmlns:a16="http://schemas.microsoft.com/office/drawing/2014/main" id="{E5B58AF3-52C4-4936-92EE-24B0E326C07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5" name="모서리가 둥근 직사각형 569">
              <a:extLst>
                <a:ext uri="{FF2B5EF4-FFF2-40B4-BE49-F238E27FC236}">
                  <a16:creationId xmlns:a16="http://schemas.microsoft.com/office/drawing/2014/main" id="{1350A6EE-9E18-4834-8D85-FEFD227BE2C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6" name="모서리가 둥근 직사각형 729">
              <a:extLst>
                <a:ext uri="{FF2B5EF4-FFF2-40B4-BE49-F238E27FC236}">
                  <a16:creationId xmlns:a16="http://schemas.microsoft.com/office/drawing/2014/main" id="{96FDF015-F13D-4F02-9394-BEDC2CB7EBD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3" name="그룹 4522">
            <a:extLst>
              <a:ext uri="{FF2B5EF4-FFF2-40B4-BE49-F238E27FC236}">
                <a16:creationId xmlns:a16="http://schemas.microsoft.com/office/drawing/2014/main" id="{956AB9E8-A657-437A-BC5C-1905DB7EAD7C}"/>
              </a:ext>
            </a:extLst>
          </p:cNvPr>
          <p:cNvGrpSpPr/>
          <p:nvPr/>
        </p:nvGrpSpPr>
        <p:grpSpPr>
          <a:xfrm>
            <a:off x="2949222" y="5262183"/>
            <a:ext cx="453083" cy="98583"/>
            <a:chOff x="2191770" y="1098169"/>
            <a:chExt cx="453083" cy="98583"/>
          </a:xfrm>
        </p:grpSpPr>
        <p:sp>
          <p:nvSpPr>
            <p:cNvPr id="4529" name="모서리가 둥근 직사각형 567">
              <a:extLst>
                <a:ext uri="{FF2B5EF4-FFF2-40B4-BE49-F238E27FC236}">
                  <a16:creationId xmlns:a16="http://schemas.microsoft.com/office/drawing/2014/main" id="{58675003-50AA-4737-A24E-0C36A08B8D4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0" name="모서리가 둥근 직사각형 568">
              <a:extLst>
                <a:ext uri="{FF2B5EF4-FFF2-40B4-BE49-F238E27FC236}">
                  <a16:creationId xmlns:a16="http://schemas.microsoft.com/office/drawing/2014/main" id="{55F118FB-4179-44BB-9E78-47CE687E504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1" name="모서리가 둥근 직사각형 569">
              <a:extLst>
                <a:ext uri="{FF2B5EF4-FFF2-40B4-BE49-F238E27FC236}">
                  <a16:creationId xmlns:a16="http://schemas.microsoft.com/office/drawing/2014/main" id="{BBB53F84-88EB-4933-BB08-393B76A4A68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2" name="모서리가 둥근 직사각형 729">
              <a:extLst>
                <a:ext uri="{FF2B5EF4-FFF2-40B4-BE49-F238E27FC236}">
                  <a16:creationId xmlns:a16="http://schemas.microsoft.com/office/drawing/2014/main" id="{31C2A0D4-8B36-46B1-8A4A-BF324608B58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524" name="TextBox 4523">
            <a:extLst>
              <a:ext uri="{FF2B5EF4-FFF2-40B4-BE49-F238E27FC236}">
                <a16:creationId xmlns:a16="http://schemas.microsoft.com/office/drawing/2014/main" id="{F0932957-5048-454B-A98C-298F486D4456}"/>
              </a:ext>
            </a:extLst>
          </p:cNvPr>
          <p:cNvSpPr txBox="1"/>
          <p:nvPr/>
        </p:nvSpPr>
        <p:spPr>
          <a:xfrm>
            <a:off x="2655309" y="1610989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5" name="TextBox 4524">
            <a:extLst>
              <a:ext uri="{FF2B5EF4-FFF2-40B4-BE49-F238E27FC236}">
                <a16:creationId xmlns:a16="http://schemas.microsoft.com/office/drawing/2014/main" id="{B93C5B9E-74E2-46AD-B7A2-F4F556871C62}"/>
              </a:ext>
            </a:extLst>
          </p:cNvPr>
          <p:cNvSpPr txBox="1"/>
          <p:nvPr/>
        </p:nvSpPr>
        <p:spPr>
          <a:xfrm>
            <a:off x="2655163" y="2546466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6" name="TextBox 4525">
            <a:extLst>
              <a:ext uri="{FF2B5EF4-FFF2-40B4-BE49-F238E27FC236}">
                <a16:creationId xmlns:a16="http://schemas.microsoft.com/office/drawing/2014/main" id="{C36D91A4-D3B6-486E-94D9-51B58D0795F0}"/>
              </a:ext>
            </a:extLst>
          </p:cNvPr>
          <p:cNvSpPr txBox="1"/>
          <p:nvPr/>
        </p:nvSpPr>
        <p:spPr>
          <a:xfrm>
            <a:off x="2652877" y="3490190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</p:txBody>
      </p:sp>
      <p:sp>
        <p:nvSpPr>
          <p:cNvPr id="4527" name="TextBox 4526">
            <a:extLst>
              <a:ext uri="{FF2B5EF4-FFF2-40B4-BE49-F238E27FC236}">
                <a16:creationId xmlns:a16="http://schemas.microsoft.com/office/drawing/2014/main" id="{1ACD99A7-9787-4D1E-AA4E-81ACBEE7AF85}"/>
              </a:ext>
            </a:extLst>
          </p:cNvPr>
          <p:cNvSpPr txBox="1"/>
          <p:nvPr/>
        </p:nvSpPr>
        <p:spPr>
          <a:xfrm>
            <a:off x="2652877" y="442629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8" name="직사각형 4527">
            <a:extLst>
              <a:ext uri="{FF2B5EF4-FFF2-40B4-BE49-F238E27FC236}">
                <a16:creationId xmlns:a16="http://schemas.microsoft.com/office/drawing/2014/main" id="{CCD359AE-9367-4B7D-91E4-A9BF4F026F6A}"/>
              </a:ext>
            </a:extLst>
          </p:cNvPr>
          <p:cNvSpPr/>
          <p:nvPr/>
        </p:nvSpPr>
        <p:spPr>
          <a:xfrm>
            <a:off x="2653760" y="3325355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612" name="그룹 4611">
            <a:extLst>
              <a:ext uri="{FF2B5EF4-FFF2-40B4-BE49-F238E27FC236}">
                <a16:creationId xmlns:a16="http://schemas.microsoft.com/office/drawing/2014/main" id="{665F0FA6-CA6F-4F87-9572-20076CE47585}"/>
              </a:ext>
            </a:extLst>
          </p:cNvPr>
          <p:cNvGrpSpPr/>
          <p:nvPr/>
        </p:nvGrpSpPr>
        <p:grpSpPr>
          <a:xfrm>
            <a:off x="3702076" y="1704717"/>
            <a:ext cx="453083" cy="98583"/>
            <a:chOff x="2191770" y="1098169"/>
            <a:chExt cx="453083" cy="98583"/>
          </a:xfrm>
        </p:grpSpPr>
        <p:sp>
          <p:nvSpPr>
            <p:cNvPr id="4713" name="모서리가 둥근 직사각형 567">
              <a:extLst>
                <a:ext uri="{FF2B5EF4-FFF2-40B4-BE49-F238E27FC236}">
                  <a16:creationId xmlns:a16="http://schemas.microsoft.com/office/drawing/2014/main" id="{CA17BE94-D175-4BB5-9C74-F3B62AB3683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4" name="모서리가 둥근 직사각형 568">
              <a:extLst>
                <a:ext uri="{FF2B5EF4-FFF2-40B4-BE49-F238E27FC236}">
                  <a16:creationId xmlns:a16="http://schemas.microsoft.com/office/drawing/2014/main" id="{B9B31A1D-3C58-44CD-91C8-7FCEB23F630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5" name="모서리가 둥근 직사각형 569">
              <a:extLst>
                <a:ext uri="{FF2B5EF4-FFF2-40B4-BE49-F238E27FC236}">
                  <a16:creationId xmlns:a16="http://schemas.microsoft.com/office/drawing/2014/main" id="{56DE3F29-7ECA-4899-B54B-2C329B68B43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6" name="모서리가 둥근 직사각형 729">
              <a:extLst>
                <a:ext uri="{FF2B5EF4-FFF2-40B4-BE49-F238E27FC236}">
                  <a16:creationId xmlns:a16="http://schemas.microsoft.com/office/drawing/2014/main" id="{55D60973-7C9C-4B1D-A460-2C06D40161C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3" name="그룹 4612">
            <a:extLst>
              <a:ext uri="{FF2B5EF4-FFF2-40B4-BE49-F238E27FC236}">
                <a16:creationId xmlns:a16="http://schemas.microsoft.com/office/drawing/2014/main" id="{F88EC4AE-49D9-4C32-B29D-B67E087BC106}"/>
              </a:ext>
            </a:extLst>
          </p:cNvPr>
          <p:cNvGrpSpPr/>
          <p:nvPr/>
        </p:nvGrpSpPr>
        <p:grpSpPr>
          <a:xfrm>
            <a:off x="3702917" y="1893310"/>
            <a:ext cx="453083" cy="98583"/>
            <a:chOff x="2191770" y="1098169"/>
            <a:chExt cx="453083" cy="98583"/>
          </a:xfrm>
        </p:grpSpPr>
        <p:sp>
          <p:nvSpPr>
            <p:cNvPr id="4709" name="모서리가 둥근 직사각형 567">
              <a:extLst>
                <a:ext uri="{FF2B5EF4-FFF2-40B4-BE49-F238E27FC236}">
                  <a16:creationId xmlns:a16="http://schemas.microsoft.com/office/drawing/2014/main" id="{8432F322-6188-4392-A9B7-5C5F803F8E9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0" name="모서리가 둥근 직사각형 568">
              <a:extLst>
                <a:ext uri="{FF2B5EF4-FFF2-40B4-BE49-F238E27FC236}">
                  <a16:creationId xmlns:a16="http://schemas.microsoft.com/office/drawing/2014/main" id="{B0351E99-B1AA-4BC7-BA9D-048C83769FA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1" name="모서리가 둥근 직사각형 569">
              <a:extLst>
                <a:ext uri="{FF2B5EF4-FFF2-40B4-BE49-F238E27FC236}">
                  <a16:creationId xmlns:a16="http://schemas.microsoft.com/office/drawing/2014/main" id="{44D29F51-468C-4D71-B047-9001B507B4E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2" name="모서리가 둥근 직사각형 729">
              <a:extLst>
                <a:ext uri="{FF2B5EF4-FFF2-40B4-BE49-F238E27FC236}">
                  <a16:creationId xmlns:a16="http://schemas.microsoft.com/office/drawing/2014/main" id="{BF7CF612-6850-4CE5-89BE-F572AF13BA8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4" name="그룹 4613">
            <a:extLst>
              <a:ext uri="{FF2B5EF4-FFF2-40B4-BE49-F238E27FC236}">
                <a16:creationId xmlns:a16="http://schemas.microsoft.com/office/drawing/2014/main" id="{73E33E02-EC23-4139-9A4E-2CF944922F90}"/>
              </a:ext>
            </a:extLst>
          </p:cNvPr>
          <p:cNvGrpSpPr/>
          <p:nvPr/>
        </p:nvGrpSpPr>
        <p:grpSpPr>
          <a:xfrm>
            <a:off x="3702076" y="2078343"/>
            <a:ext cx="453083" cy="98583"/>
            <a:chOff x="2191770" y="1098169"/>
            <a:chExt cx="453083" cy="98583"/>
          </a:xfrm>
        </p:grpSpPr>
        <p:sp>
          <p:nvSpPr>
            <p:cNvPr id="4705" name="모서리가 둥근 직사각형 567">
              <a:extLst>
                <a:ext uri="{FF2B5EF4-FFF2-40B4-BE49-F238E27FC236}">
                  <a16:creationId xmlns:a16="http://schemas.microsoft.com/office/drawing/2014/main" id="{6CE81645-8374-4DEA-ADB5-2FCD95CB126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6" name="모서리가 둥근 직사각형 568">
              <a:extLst>
                <a:ext uri="{FF2B5EF4-FFF2-40B4-BE49-F238E27FC236}">
                  <a16:creationId xmlns:a16="http://schemas.microsoft.com/office/drawing/2014/main" id="{BF995D9D-BFD6-4512-B433-D955D677D60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7" name="모서리가 둥근 직사각형 569">
              <a:extLst>
                <a:ext uri="{FF2B5EF4-FFF2-40B4-BE49-F238E27FC236}">
                  <a16:creationId xmlns:a16="http://schemas.microsoft.com/office/drawing/2014/main" id="{DC8EE5AD-D64C-466E-B4B6-435C611227B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8" name="모서리가 둥근 직사각형 729">
              <a:extLst>
                <a:ext uri="{FF2B5EF4-FFF2-40B4-BE49-F238E27FC236}">
                  <a16:creationId xmlns:a16="http://schemas.microsoft.com/office/drawing/2014/main" id="{895CBF00-D8F9-4930-B734-68B4F8AE587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5" name="그룹 4614">
            <a:extLst>
              <a:ext uri="{FF2B5EF4-FFF2-40B4-BE49-F238E27FC236}">
                <a16:creationId xmlns:a16="http://schemas.microsoft.com/office/drawing/2014/main" id="{499BF776-6770-42A2-ADC7-664DAF8C7947}"/>
              </a:ext>
            </a:extLst>
          </p:cNvPr>
          <p:cNvGrpSpPr/>
          <p:nvPr/>
        </p:nvGrpSpPr>
        <p:grpSpPr>
          <a:xfrm>
            <a:off x="3702917" y="2266936"/>
            <a:ext cx="453083" cy="98583"/>
            <a:chOff x="2191770" y="1098169"/>
            <a:chExt cx="453083" cy="98583"/>
          </a:xfrm>
        </p:grpSpPr>
        <p:sp>
          <p:nvSpPr>
            <p:cNvPr id="4701" name="모서리가 둥근 직사각형 567">
              <a:extLst>
                <a:ext uri="{FF2B5EF4-FFF2-40B4-BE49-F238E27FC236}">
                  <a16:creationId xmlns:a16="http://schemas.microsoft.com/office/drawing/2014/main" id="{E5CA5316-99C1-4B7F-A208-11A0BD41515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2" name="모서리가 둥근 직사각형 568">
              <a:extLst>
                <a:ext uri="{FF2B5EF4-FFF2-40B4-BE49-F238E27FC236}">
                  <a16:creationId xmlns:a16="http://schemas.microsoft.com/office/drawing/2014/main" id="{2FF30873-BF46-4ED9-B9CA-C26A7EA693F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3" name="모서리가 둥근 직사각형 569">
              <a:extLst>
                <a:ext uri="{FF2B5EF4-FFF2-40B4-BE49-F238E27FC236}">
                  <a16:creationId xmlns:a16="http://schemas.microsoft.com/office/drawing/2014/main" id="{8659D398-D4D7-4ADC-9786-C09F2471719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4" name="모서리가 둥근 직사각형 729">
              <a:extLst>
                <a:ext uri="{FF2B5EF4-FFF2-40B4-BE49-F238E27FC236}">
                  <a16:creationId xmlns:a16="http://schemas.microsoft.com/office/drawing/2014/main" id="{03B454CC-A6E4-4A3B-A3F9-21CF4F73797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6" name="그룹 4615">
            <a:extLst>
              <a:ext uri="{FF2B5EF4-FFF2-40B4-BE49-F238E27FC236}">
                <a16:creationId xmlns:a16="http://schemas.microsoft.com/office/drawing/2014/main" id="{EC061600-6C90-47D0-9434-F8E4F7E00C1E}"/>
              </a:ext>
            </a:extLst>
          </p:cNvPr>
          <p:cNvGrpSpPr/>
          <p:nvPr/>
        </p:nvGrpSpPr>
        <p:grpSpPr>
          <a:xfrm>
            <a:off x="3703272" y="2449780"/>
            <a:ext cx="453083" cy="98583"/>
            <a:chOff x="2191770" y="1098169"/>
            <a:chExt cx="453083" cy="98583"/>
          </a:xfrm>
        </p:grpSpPr>
        <p:sp>
          <p:nvSpPr>
            <p:cNvPr id="4697" name="모서리가 둥근 직사각형 567">
              <a:extLst>
                <a:ext uri="{FF2B5EF4-FFF2-40B4-BE49-F238E27FC236}">
                  <a16:creationId xmlns:a16="http://schemas.microsoft.com/office/drawing/2014/main" id="{675C46BA-5573-4C91-82D0-246F5BC1743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8" name="모서리가 둥근 직사각형 568">
              <a:extLst>
                <a:ext uri="{FF2B5EF4-FFF2-40B4-BE49-F238E27FC236}">
                  <a16:creationId xmlns:a16="http://schemas.microsoft.com/office/drawing/2014/main" id="{49EF5DD2-99DE-419E-8D95-5F041F23EF6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9" name="모서리가 둥근 직사각형 569">
              <a:extLst>
                <a:ext uri="{FF2B5EF4-FFF2-40B4-BE49-F238E27FC236}">
                  <a16:creationId xmlns:a16="http://schemas.microsoft.com/office/drawing/2014/main" id="{75D55372-4469-4DFC-9C2A-891BF862879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0" name="모서리가 둥근 직사각형 729">
              <a:extLst>
                <a:ext uri="{FF2B5EF4-FFF2-40B4-BE49-F238E27FC236}">
                  <a16:creationId xmlns:a16="http://schemas.microsoft.com/office/drawing/2014/main" id="{2E57F270-83C1-4535-92EC-3F56D421C5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7" name="그룹 4616">
            <a:extLst>
              <a:ext uri="{FF2B5EF4-FFF2-40B4-BE49-F238E27FC236}">
                <a16:creationId xmlns:a16="http://schemas.microsoft.com/office/drawing/2014/main" id="{B3DBE554-6C1F-47B1-A333-513E9984945C}"/>
              </a:ext>
            </a:extLst>
          </p:cNvPr>
          <p:cNvGrpSpPr/>
          <p:nvPr/>
        </p:nvGrpSpPr>
        <p:grpSpPr>
          <a:xfrm>
            <a:off x="3704113" y="2638373"/>
            <a:ext cx="453083" cy="98583"/>
            <a:chOff x="2191770" y="1098169"/>
            <a:chExt cx="453083" cy="98583"/>
          </a:xfrm>
        </p:grpSpPr>
        <p:sp>
          <p:nvSpPr>
            <p:cNvPr id="4693" name="모서리가 둥근 직사각형 567">
              <a:extLst>
                <a:ext uri="{FF2B5EF4-FFF2-40B4-BE49-F238E27FC236}">
                  <a16:creationId xmlns:a16="http://schemas.microsoft.com/office/drawing/2014/main" id="{2104076C-4117-48E6-A715-C170EBCFF5B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4" name="모서리가 둥근 직사각형 568">
              <a:extLst>
                <a:ext uri="{FF2B5EF4-FFF2-40B4-BE49-F238E27FC236}">
                  <a16:creationId xmlns:a16="http://schemas.microsoft.com/office/drawing/2014/main" id="{36B43C1E-F53F-4826-88EA-CD8DCD2DAE9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5" name="모서리가 둥근 직사각형 569">
              <a:extLst>
                <a:ext uri="{FF2B5EF4-FFF2-40B4-BE49-F238E27FC236}">
                  <a16:creationId xmlns:a16="http://schemas.microsoft.com/office/drawing/2014/main" id="{70985ABC-D7F9-48B8-A2C8-A1FAA3C4C29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6" name="모서리가 둥근 직사각형 729">
              <a:extLst>
                <a:ext uri="{FF2B5EF4-FFF2-40B4-BE49-F238E27FC236}">
                  <a16:creationId xmlns:a16="http://schemas.microsoft.com/office/drawing/2014/main" id="{F8F36E45-C3E1-4407-B71F-8EAD9C5A2D0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8" name="그룹 4617">
            <a:extLst>
              <a:ext uri="{FF2B5EF4-FFF2-40B4-BE49-F238E27FC236}">
                <a16:creationId xmlns:a16="http://schemas.microsoft.com/office/drawing/2014/main" id="{05ED1F84-A49B-45FF-87C1-4126A21171D7}"/>
              </a:ext>
            </a:extLst>
          </p:cNvPr>
          <p:cNvGrpSpPr/>
          <p:nvPr/>
        </p:nvGrpSpPr>
        <p:grpSpPr>
          <a:xfrm>
            <a:off x="3702022" y="2824707"/>
            <a:ext cx="453083" cy="98583"/>
            <a:chOff x="2191770" y="1098169"/>
            <a:chExt cx="453083" cy="98583"/>
          </a:xfrm>
        </p:grpSpPr>
        <p:sp>
          <p:nvSpPr>
            <p:cNvPr id="4689" name="모서리가 둥근 직사각형 567">
              <a:extLst>
                <a:ext uri="{FF2B5EF4-FFF2-40B4-BE49-F238E27FC236}">
                  <a16:creationId xmlns:a16="http://schemas.microsoft.com/office/drawing/2014/main" id="{DD5D3CF4-0DC2-475E-AEF6-EA1091F3A36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0" name="모서리가 둥근 직사각형 568">
              <a:extLst>
                <a:ext uri="{FF2B5EF4-FFF2-40B4-BE49-F238E27FC236}">
                  <a16:creationId xmlns:a16="http://schemas.microsoft.com/office/drawing/2014/main" id="{2A17468B-758D-4E2A-83D0-FE22FD44A50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1" name="모서리가 둥근 직사각형 569">
              <a:extLst>
                <a:ext uri="{FF2B5EF4-FFF2-40B4-BE49-F238E27FC236}">
                  <a16:creationId xmlns:a16="http://schemas.microsoft.com/office/drawing/2014/main" id="{1C1CB9CF-A4E1-4E80-94DD-AFCE726F753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2" name="모서리가 둥근 직사각형 729">
              <a:extLst>
                <a:ext uri="{FF2B5EF4-FFF2-40B4-BE49-F238E27FC236}">
                  <a16:creationId xmlns:a16="http://schemas.microsoft.com/office/drawing/2014/main" id="{E0D3C767-C6C7-4FF6-BC30-102AB4493E2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9" name="그룹 4618">
            <a:extLst>
              <a:ext uri="{FF2B5EF4-FFF2-40B4-BE49-F238E27FC236}">
                <a16:creationId xmlns:a16="http://schemas.microsoft.com/office/drawing/2014/main" id="{66C9995C-DC61-4C78-8BFA-DF7F73EB51EF}"/>
              </a:ext>
            </a:extLst>
          </p:cNvPr>
          <p:cNvGrpSpPr/>
          <p:nvPr/>
        </p:nvGrpSpPr>
        <p:grpSpPr>
          <a:xfrm>
            <a:off x="3702863" y="3013300"/>
            <a:ext cx="453083" cy="98583"/>
            <a:chOff x="2191770" y="1098169"/>
            <a:chExt cx="453083" cy="98583"/>
          </a:xfrm>
        </p:grpSpPr>
        <p:sp>
          <p:nvSpPr>
            <p:cNvPr id="4685" name="모서리가 둥근 직사각형 567">
              <a:extLst>
                <a:ext uri="{FF2B5EF4-FFF2-40B4-BE49-F238E27FC236}">
                  <a16:creationId xmlns:a16="http://schemas.microsoft.com/office/drawing/2014/main" id="{C1B6D0B1-F7B7-41B5-93B6-66F4D5E17AF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6" name="모서리가 둥근 직사각형 568">
              <a:extLst>
                <a:ext uri="{FF2B5EF4-FFF2-40B4-BE49-F238E27FC236}">
                  <a16:creationId xmlns:a16="http://schemas.microsoft.com/office/drawing/2014/main" id="{51D3E590-85F7-46C1-914F-636F89EAB7C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7" name="모서리가 둥근 직사각형 569">
              <a:extLst>
                <a:ext uri="{FF2B5EF4-FFF2-40B4-BE49-F238E27FC236}">
                  <a16:creationId xmlns:a16="http://schemas.microsoft.com/office/drawing/2014/main" id="{1581F732-3E0C-456B-941E-A283D92633F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8" name="모서리가 둥근 직사각형 729">
              <a:extLst>
                <a:ext uri="{FF2B5EF4-FFF2-40B4-BE49-F238E27FC236}">
                  <a16:creationId xmlns:a16="http://schemas.microsoft.com/office/drawing/2014/main" id="{A86146F6-6E4E-4F44-951E-682A05A3024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0" name="그룹 4619">
            <a:extLst>
              <a:ext uri="{FF2B5EF4-FFF2-40B4-BE49-F238E27FC236}">
                <a16:creationId xmlns:a16="http://schemas.microsoft.com/office/drawing/2014/main" id="{F554D7AB-FA12-495A-80A0-FF12CC785A43}"/>
              </a:ext>
            </a:extLst>
          </p:cNvPr>
          <p:cNvGrpSpPr/>
          <p:nvPr/>
        </p:nvGrpSpPr>
        <p:grpSpPr>
          <a:xfrm>
            <a:off x="3702022" y="3198333"/>
            <a:ext cx="453083" cy="98583"/>
            <a:chOff x="2191770" y="1098169"/>
            <a:chExt cx="453083" cy="98583"/>
          </a:xfrm>
        </p:grpSpPr>
        <p:sp>
          <p:nvSpPr>
            <p:cNvPr id="4681" name="모서리가 둥근 직사각형 567">
              <a:extLst>
                <a:ext uri="{FF2B5EF4-FFF2-40B4-BE49-F238E27FC236}">
                  <a16:creationId xmlns:a16="http://schemas.microsoft.com/office/drawing/2014/main" id="{14160EDC-949A-4BC0-A41E-D7ABABE286A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2" name="모서리가 둥근 직사각형 568">
              <a:extLst>
                <a:ext uri="{FF2B5EF4-FFF2-40B4-BE49-F238E27FC236}">
                  <a16:creationId xmlns:a16="http://schemas.microsoft.com/office/drawing/2014/main" id="{9F735FC4-0ADF-4812-B40B-D0B60631150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3" name="모서리가 둥근 직사각형 569">
              <a:extLst>
                <a:ext uri="{FF2B5EF4-FFF2-40B4-BE49-F238E27FC236}">
                  <a16:creationId xmlns:a16="http://schemas.microsoft.com/office/drawing/2014/main" id="{C1397D5D-91CF-4175-A3FF-8C4F535A404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4" name="모서리가 둥근 직사각형 729">
              <a:extLst>
                <a:ext uri="{FF2B5EF4-FFF2-40B4-BE49-F238E27FC236}">
                  <a16:creationId xmlns:a16="http://schemas.microsoft.com/office/drawing/2014/main" id="{91AB6632-9B62-4AAC-869B-5AB79B61E0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1" name="그룹 4620">
            <a:extLst>
              <a:ext uri="{FF2B5EF4-FFF2-40B4-BE49-F238E27FC236}">
                <a16:creationId xmlns:a16="http://schemas.microsoft.com/office/drawing/2014/main" id="{E35C44DC-7984-4B1B-9DB5-5CBF4C0DA785}"/>
              </a:ext>
            </a:extLst>
          </p:cNvPr>
          <p:cNvGrpSpPr/>
          <p:nvPr/>
        </p:nvGrpSpPr>
        <p:grpSpPr>
          <a:xfrm>
            <a:off x="3702863" y="3386926"/>
            <a:ext cx="453083" cy="98583"/>
            <a:chOff x="2191770" y="1098169"/>
            <a:chExt cx="453083" cy="98583"/>
          </a:xfrm>
        </p:grpSpPr>
        <p:sp>
          <p:nvSpPr>
            <p:cNvPr id="4677" name="모서리가 둥근 직사각형 567">
              <a:extLst>
                <a:ext uri="{FF2B5EF4-FFF2-40B4-BE49-F238E27FC236}">
                  <a16:creationId xmlns:a16="http://schemas.microsoft.com/office/drawing/2014/main" id="{D33F7E61-9F3A-4652-AB37-D0C713002FC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8" name="모서리가 둥근 직사각형 568">
              <a:extLst>
                <a:ext uri="{FF2B5EF4-FFF2-40B4-BE49-F238E27FC236}">
                  <a16:creationId xmlns:a16="http://schemas.microsoft.com/office/drawing/2014/main" id="{68AACBF3-DD84-4641-9657-5566F564A29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9" name="모서리가 둥근 직사각형 569">
              <a:extLst>
                <a:ext uri="{FF2B5EF4-FFF2-40B4-BE49-F238E27FC236}">
                  <a16:creationId xmlns:a16="http://schemas.microsoft.com/office/drawing/2014/main" id="{1D301ACF-2EBF-40C8-BDDE-6F3B8B50386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0" name="모서리가 둥근 직사각형 729">
              <a:extLst>
                <a:ext uri="{FF2B5EF4-FFF2-40B4-BE49-F238E27FC236}">
                  <a16:creationId xmlns:a16="http://schemas.microsoft.com/office/drawing/2014/main" id="{40D0DD59-42F5-40AE-801B-6105D9AF703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2" name="그룹 4621">
            <a:extLst>
              <a:ext uri="{FF2B5EF4-FFF2-40B4-BE49-F238E27FC236}">
                <a16:creationId xmlns:a16="http://schemas.microsoft.com/office/drawing/2014/main" id="{D5CBBD8C-1680-49CF-B61C-AD31A6250A47}"/>
              </a:ext>
            </a:extLst>
          </p:cNvPr>
          <p:cNvGrpSpPr/>
          <p:nvPr/>
        </p:nvGrpSpPr>
        <p:grpSpPr>
          <a:xfrm>
            <a:off x="3703218" y="3569770"/>
            <a:ext cx="453083" cy="98583"/>
            <a:chOff x="2191770" y="1098169"/>
            <a:chExt cx="453083" cy="98583"/>
          </a:xfrm>
        </p:grpSpPr>
        <p:sp>
          <p:nvSpPr>
            <p:cNvPr id="4673" name="모서리가 둥근 직사각형 567">
              <a:extLst>
                <a:ext uri="{FF2B5EF4-FFF2-40B4-BE49-F238E27FC236}">
                  <a16:creationId xmlns:a16="http://schemas.microsoft.com/office/drawing/2014/main" id="{1464F300-AA0C-450A-8E3B-08E53FAD294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4" name="모서리가 둥근 직사각형 568">
              <a:extLst>
                <a:ext uri="{FF2B5EF4-FFF2-40B4-BE49-F238E27FC236}">
                  <a16:creationId xmlns:a16="http://schemas.microsoft.com/office/drawing/2014/main" id="{579BC114-549D-40FC-A74A-37881F5E7EB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5" name="모서리가 둥근 직사각형 569">
              <a:extLst>
                <a:ext uri="{FF2B5EF4-FFF2-40B4-BE49-F238E27FC236}">
                  <a16:creationId xmlns:a16="http://schemas.microsoft.com/office/drawing/2014/main" id="{585F1148-3625-4A84-A405-0E65142670B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6" name="모서리가 둥근 직사각형 729">
              <a:extLst>
                <a:ext uri="{FF2B5EF4-FFF2-40B4-BE49-F238E27FC236}">
                  <a16:creationId xmlns:a16="http://schemas.microsoft.com/office/drawing/2014/main" id="{95FEC935-6C8B-47D7-941E-F75A4747D23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3" name="그룹 4622">
            <a:extLst>
              <a:ext uri="{FF2B5EF4-FFF2-40B4-BE49-F238E27FC236}">
                <a16:creationId xmlns:a16="http://schemas.microsoft.com/office/drawing/2014/main" id="{0C66D69A-D3D7-4627-A44C-C2CF44C64816}"/>
              </a:ext>
            </a:extLst>
          </p:cNvPr>
          <p:cNvGrpSpPr/>
          <p:nvPr/>
        </p:nvGrpSpPr>
        <p:grpSpPr>
          <a:xfrm>
            <a:off x="3704059" y="3758363"/>
            <a:ext cx="453083" cy="98583"/>
            <a:chOff x="2191770" y="1098169"/>
            <a:chExt cx="453083" cy="98583"/>
          </a:xfrm>
        </p:grpSpPr>
        <p:sp>
          <p:nvSpPr>
            <p:cNvPr id="4669" name="모서리가 둥근 직사각형 567">
              <a:extLst>
                <a:ext uri="{FF2B5EF4-FFF2-40B4-BE49-F238E27FC236}">
                  <a16:creationId xmlns:a16="http://schemas.microsoft.com/office/drawing/2014/main" id="{2922F6C7-BAC4-4CD0-BF4C-1A1EC4587BB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0" name="모서리가 둥근 직사각형 568">
              <a:extLst>
                <a:ext uri="{FF2B5EF4-FFF2-40B4-BE49-F238E27FC236}">
                  <a16:creationId xmlns:a16="http://schemas.microsoft.com/office/drawing/2014/main" id="{A19FD29A-C13F-41D9-9A1F-88C2FC6CA22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1" name="모서리가 둥근 직사각형 569">
              <a:extLst>
                <a:ext uri="{FF2B5EF4-FFF2-40B4-BE49-F238E27FC236}">
                  <a16:creationId xmlns:a16="http://schemas.microsoft.com/office/drawing/2014/main" id="{F8C6AE17-79D8-4939-B032-ED070DD38E7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2" name="모서리가 둥근 직사각형 729">
              <a:extLst>
                <a:ext uri="{FF2B5EF4-FFF2-40B4-BE49-F238E27FC236}">
                  <a16:creationId xmlns:a16="http://schemas.microsoft.com/office/drawing/2014/main" id="{4F0789CF-A7D6-4CE0-8495-8437C295F14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4" name="그룹 4623">
            <a:extLst>
              <a:ext uri="{FF2B5EF4-FFF2-40B4-BE49-F238E27FC236}">
                <a16:creationId xmlns:a16="http://schemas.microsoft.com/office/drawing/2014/main" id="{057133CA-145A-4C9F-9416-76B0862197D0}"/>
              </a:ext>
            </a:extLst>
          </p:cNvPr>
          <p:cNvGrpSpPr/>
          <p:nvPr/>
        </p:nvGrpSpPr>
        <p:grpSpPr>
          <a:xfrm>
            <a:off x="3702022" y="3951611"/>
            <a:ext cx="453083" cy="98583"/>
            <a:chOff x="2191770" y="1098169"/>
            <a:chExt cx="453083" cy="98583"/>
          </a:xfrm>
        </p:grpSpPr>
        <p:sp>
          <p:nvSpPr>
            <p:cNvPr id="4665" name="모서리가 둥근 직사각형 567">
              <a:extLst>
                <a:ext uri="{FF2B5EF4-FFF2-40B4-BE49-F238E27FC236}">
                  <a16:creationId xmlns:a16="http://schemas.microsoft.com/office/drawing/2014/main" id="{24E13CF3-7B51-453D-AC80-E602D2E9E33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6" name="모서리가 둥근 직사각형 568">
              <a:extLst>
                <a:ext uri="{FF2B5EF4-FFF2-40B4-BE49-F238E27FC236}">
                  <a16:creationId xmlns:a16="http://schemas.microsoft.com/office/drawing/2014/main" id="{C9648A02-82C8-4CE0-B8C7-2BB62D3A322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7" name="모서리가 둥근 직사각형 569">
              <a:extLst>
                <a:ext uri="{FF2B5EF4-FFF2-40B4-BE49-F238E27FC236}">
                  <a16:creationId xmlns:a16="http://schemas.microsoft.com/office/drawing/2014/main" id="{A0514D78-D736-4BDF-85F2-ACB01013587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8" name="모서리가 둥근 직사각형 729">
              <a:extLst>
                <a:ext uri="{FF2B5EF4-FFF2-40B4-BE49-F238E27FC236}">
                  <a16:creationId xmlns:a16="http://schemas.microsoft.com/office/drawing/2014/main" id="{8A65FBA6-6F3A-4F9E-A758-EEFF62F487D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5" name="그룹 4624">
            <a:extLst>
              <a:ext uri="{FF2B5EF4-FFF2-40B4-BE49-F238E27FC236}">
                <a16:creationId xmlns:a16="http://schemas.microsoft.com/office/drawing/2014/main" id="{3EF42292-CD74-4E10-9F8B-CC1687EFE19C}"/>
              </a:ext>
            </a:extLst>
          </p:cNvPr>
          <p:cNvGrpSpPr/>
          <p:nvPr/>
        </p:nvGrpSpPr>
        <p:grpSpPr>
          <a:xfrm>
            <a:off x="3702809" y="4136922"/>
            <a:ext cx="453083" cy="98583"/>
            <a:chOff x="2191770" y="1098169"/>
            <a:chExt cx="453083" cy="98583"/>
          </a:xfrm>
        </p:grpSpPr>
        <p:sp>
          <p:nvSpPr>
            <p:cNvPr id="4661" name="모서리가 둥근 직사각형 567">
              <a:extLst>
                <a:ext uri="{FF2B5EF4-FFF2-40B4-BE49-F238E27FC236}">
                  <a16:creationId xmlns:a16="http://schemas.microsoft.com/office/drawing/2014/main" id="{5213FA43-F842-45F5-9FC0-DD6FFC65CAE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2" name="모서리가 둥근 직사각형 568">
              <a:extLst>
                <a:ext uri="{FF2B5EF4-FFF2-40B4-BE49-F238E27FC236}">
                  <a16:creationId xmlns:a16="http://schemas.microsoft.com/office/drawing/2014/main" id="{B08840F1-3EBC-4607-BBB2-0AD98D7DD5D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3" name="모서리가 둥근 직사각형 569">
              <a:extLst>
                <a:ext uri="{FF2B5EF4-FFF2-40B4-BE49-F238E27FC236}">
                  <a16:creationId xmlns:a16="http://schemas.microsoft.com/office/drawing/2014/main" id="{5E1B9563-4C1C-44C4-90D9-C68B0F418D5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4" name="모서리가 둥근 직사각형 729">
              <a:extLst>
                <a:ext uri="{FF2B5EF4-FFF2-40B4-BE49-F238E27FC236}">
                  <a16:creationId xmlns:a16="http://schemas.microsoft.com/office/drawing/2014/main" id="{B9028B5C-C058-4069-AA8E-A789823F180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6" name="그룹 4625">
            <a:extLst>
              <a:ext uri="{FF2B5EF4-FFF2-40B4-BE49-F238E27FC236}">
                <a16:creationId xmlns:a16="http://schemas.microsoft.com/office/drawing/2014/main" id="{BDC0250C-3D47-4D38-8A9E-E5C95D90B797}"/>
              </a:ext>
            </a:extLst>
          </p:cNvPr>
          <p:cNvGrpSpPr/>
          <p:nvPr/>
        </p:nvGrpSpPr>
        <p:grpSpPr>
          <a:xfrm>
            <a:off x="3705146" y="4325079"/>
            <a:ext cx="453083" cy="98583"/>
            <a:chOff x="2191770" y="1098169"/>
            <a:chExt cx="453083" cy="98583"/>
          </a:xfrm>
        </p:grpSpPr>
        <p:sp>
          <p:nvSpPr>
            <p:cNvPr id="4657" name="모서리가 둥근 직사각형 567">
              <a:extLst>
                <a:ext uri="{FF2B5EF4-FFF2-40B4-BE49-F238E27FC236}">
                  <a16:creationId xmlns:a16="http://schemas.microsoft.com/office/drawing/2014/main" id="{00F57A42-9F7F-40E4-9F18-F4C0FA4AF90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8" name="모서리가 둥근 직사각형 568">
              <a:extLst>
                <a:ext uri="{FF2B5EF4-FFF2-40B4-BE49-F238E27FC236}">
                  <a16:creationId xmlns:a16="http://schemas.microsoft.com/office/drawing/2014/main" id="{961F37CA-EC65-4ED3-809F-0C9324D936B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9" name="모서리가 둥근 직사각형 569">
              <a:extLst>
                <a:ext uri="{FF2B5EF4-FFF2-40B4-BE49-F238E27FC236}">
                  <a16:creationId xmlns:a16="http://schemas.microsoft.com/office/drawing/2014/main" id="{C5C1403F-7FF3-43F9-B726-58EBD98F089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0" name="모서리가 둥근 직사각형 729">
              <a:extLst>
                <a:ext uri="{FF2B5EF4-FFF2-40B4-BE49-F238E27FC236}">
                  <a16:creationId xmlns:a16="http://schemas.microsoft.com/office/drawing/2014/main" id="{28C9D6BE-E0B1-444C-9B80-A90245F8DD6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7" name="그룹 4626">
            <a:extLst>
              <a:ext uri="{FF2B5EF4-FFF2-40B4-BE49-F238E27FC236}">
                <a16:creationId xmlns:a16="http://schemas.microsoft.com/office/drawing/2014/main" id="{01C4B190-6055-4D20-878F-F3B56D00520F}"/>
              </a:ext>
            </a:extLst>
          </p:cNvPr>
          <p:cNvGrpSpPr/>
          <p:nvPr/>
        </p:nvGrpSpPr>
        <p:grpSpPr>
          <a:xfrm>
            <a:off x="3702809" y="4508447"/>
            <a:ext cx="453083" cy="98583"/>
            <a:chOff x="2191770" y="1098169"/>
            <a:chExt cx="453083" cy="98583"/>
          </a:xfrm>
        </p:grpSpPr>
        <p:sp>
          <p:nvSpPr>
            <p:cNvPr id="4653" name="모서리가 둥근 직사각형 567">
              <a:extLst>
                <a:ext uri="{FF2B5EF4-FFF2-40B4-BE49-F238E27FC236}">
                  <a16:creationId xmlns:a16="http://schemas.microsoft.com/office/drawing/2014/main" id="{F5F2C48B-96FF-427D-8C93-9B89FAB79EE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4" name="모서리가 둥근 직사각형 568">
              <a:extLst>
                <a:ext uri="{FF2B5EF4-FFF2-40B4-BE49-F238E27FC236}">
                  <a16:creationId xmlns:a16="http://schemas.microsoft.com/office/drawing/2014/main" id="{7F905778-00F1-4746-8799-0C12256AAB8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5" name="모서리가 둥근 직사각형 569">
              <a:extLst>
                <a:ext uri="{FF2B5EF4-FFF2-40B4-BE49-F238E27FC236}">
                  <a16:creationId xmlns:a16="http://schemas.microsoft.com/office/drawing/2014/main" id="{D880F6E4-DA18-48FE-8B4B-9CA389C6F11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6" name="모서리가 둥근 직사각형 729">
              <a:extLst>
                <a:ext uri="{FF2B5EF4-FFF2-40B4-BE49-F238E27FC236}">
                  <a16:creationId xmlns:a16="http://schemas.microsoft.com/office/drawing/2014/main" id="{D80EB250-E702-460C-A3FB-BCC64C9310C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8" name="그룹 4627">
            <a:extLst>
              <a:ext uri="{FF2B5EF4-FFF2-40B4-BE49-F238E27FC236}">
                <a16:creationId xmlns:a16="http://schemas.microsoft.com/office/drawing/2014/main" id="{4A56E3AC-BAEE-4DCD-8585-2A6D4AE8D1DB}"/>
              </a:ext>
            </a:extLst>
          </p:cNvPr>
          <p:cNvGrpSpPr/>
          <p:nvPr/>
        </p:nvGrpSpPr>
        <p:grpSpPr>
          <a:xfrm>
            <a:off x="3703218" y="4696674"/>
            <a:ext cx="453083" cy="98583"/>
            <a:chOff x="2191770" y="1098169"/>
            <a:chExt cx="453083" cy="98583"/>
          </a:xfrm>
        </p:grpSpPr>
        <p:sp>
          <p:nvSpPr>
            <p:cNvPr id="4649" name="모서리가 둥근 직사각형 567">
              <a:extLst>
                <a:ext uri="{FF2B5EF4-FFF2-40B4-BE49-F238E27FC236}">
                  <a16:creationId xmlns:a16="http://schemas.microsoft.com/office/drawing/2014/main" id="{6DCC5EC9-F9B5-4795-906B-4AEC307930E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0" name="모서리가 둥근 직사각형 568">
              <a:extLst>
                <a:ext uri="{FF2B5EF4-FFF2-40B4-BE49-F238E27FC236}">
                  <a16:creationId xmlns:a16="http://schemas.microsoft.com/office/drawing/2014/main" id="{0A88796A-C208-47C0-87D7-9EC81E593B5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1" name="모서리가 둥근 직사각형 569">
              <a:extLst>
                <a:ext uri="{FF2B5EF4-FFF2-40B4-BE49-F238E27FC236}">
                  <a16:creationId xmlns:a16="http://schemas.microsoft.com/office/drawing/2014/main" id="{9D888016-0254-471C-8B0A-73987A135F5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2" name="모서리가 둥근 직사각형 729">
              <a:extLst>
                <a:ext uri="{FF2B5EF4-FFF2-40B4-BE49-F238E27FC236}">
                  <a16:creationId xmlns:a16="http://schemas.microsoft.com/office/drawing/2014/main" id="{CA12DEC7-6608-459E-9505-4F2CF8CA81B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9" name="그룹 4628">
            <a:extLst>
              <a:ext uri="{FF2B5EF4-FFF2-40B4-BE49-F238E27FC236}">
                <a16:creationId xmlns:a16="http://schemas.microsoft.com/office/drawing/2014/main" id="{62B5A2E8-5A11-4DEE-9EAB-8F752532015E}"/>
              </a:ext>
            </a:extLst>
          </p:cNvPr>
          <p:cNvGrpSpPr/>
          <p:nvPr/>
        </p:nvGrpSpPr>
        <p:grpSpPr>
          <a:xfrm>
            <a:off x="3704059" y="4885267"/>
            <a:ext cx="453083" cy="98583"/>
            <a:chOff x="2191770" y="1098169"/>
            <a:chExt cx="453083" cy="98583"/>
          </a:xfrm>
        </p:grpSpPr>
        <p:sp>
          <p:nvSpPr>
            <p:cNvPr id="4645" name="모서리가 둥근 직사각형 567">
              <a:extLst>
                <a:ext uri="{FF2B5EF4-FFF2-40B4-BE49-F238E27FC236}">
                  <a16:creationId xmlns:a16="http://schemas.microsoft.com/office/drawing/2014/main" id="{D62EF8F8-D4D8-4C96-9740-5258D3A8C02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6" name="모서리가 둥근 직사각형 568">
              <a:extLst>
                <a:ext uri="{FF2B5EF4-FFF2-40B4-BE49-F238E27FC236}">
                  <a16:creationId xmlns:a16="http://schemas.microsoft.com/office/drawing/2014/main" id="{206B2F63-E8B5-4386-BDF5-EED9270952E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7" name="모서리가 둥근 직사각형 569">
              <a:extLst>
                <a:ext uri="{FF2B5EF4-FFF2-40B4-BE49-F238E27FC236}">
                  <a16:creationId xmlns:a16="http://schemas.microsoft.com/office/drawing/2014/main" id="{099E4AE5-83DF-4DF3-A4D6-9B7D5562F49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8" name="모서리가 둥근 직사각형 729">
              <a:extLst>
                <a:ext uri="{FF2B5EF4-FFF2-40B4-BE49-F238E27FC236}">
                  <a16:creationId xmlns:a16="http://schemas.microsoft.com/office/drawing/2014/main" id="{DC5E1C7B-A457-4FB3-9D3D-2E258D542B8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30" name="그룹 4629">
            <a:extLst>
              <a:ext uri="{FF2B5EF4-FFF2-40B4-BE49-F238E27FC236}">
                <a16:creationId xmlns:a16="http://schemas.microsoft.com/office/drawing/2014/main" id="{5297B687-C512-4DF2-9C47-624299AAD9CB}"/>
              </a:ext>
            </a:extLst>
          </p:cNvPr>
          <p:cNvGrpSpPr/>
          <p:nvPr/>
        </p:nvGrpSpPr>
        <p:grpSpPr>
          <a:xfrm>
            <a:off x="3701968" y="5071601"/>
            <a:ext cx="453083" cy="98583"/>
            <a:chOff x="2191770" y="1098169"/>
            <a:chExt cx="453083" cy="98583"/>
          </a:xfrm>
        </p:grpSpPr>
        <p:sp>
          <p:nvSpPr>
            <p:cNvPr id="4641" name="모서리가 둥근 직사각형 567">
              <a:extLst>
                <a:ext uri="{FF2B5EF4-FFF2-40B4-BE49-F238E27FC236}">
                  <a16:creationId xmlns:a16="http://schemas.microsoft.com/office/drawing/2014/main" id="{CF9727CE-8985-4AD0-AFB3-5EDA736A1BC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2" name="모서리가 둥근 직사각형 568">
              <a:extLst>
                <a:ext uri="{FF2B5EF4-FFF2-40B4-BE49-F238E27FC236}">
                  <a16:creationId xmlns:a16="http://schemas.microsoft.com/office/drawing/2014/main" id="{445E0320-5814-46F0-BDF2-D19276CDF60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3" name="모서리가 둥근 직사각형 569">
              <a:extLst>
                <a:ext uri="{FF2B5EF4-FFF2-40B4-BE49-F238E27FC236}">
                  <a16:creationId xmlns:a16="http://schemas.microsoft.com/office/drawing/2014/main" id="{E1D515FD-037D-45D7-8169-76DA0BADCF8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4" name="모서리가 둥근 직사각형 729">
              <a:extLst>
                <a:ext uri="{FF2B5EF4-FFF2-40B4-BE49-F238E27FC236}">
                  <a16:creationId xmlns:a16="http://schemas.microsoft.com/office/drawing/2014/main" id="{D12C9FA3-B7EB-45A3-AFE2-559C9BF1E26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31" name="그룹 4630">
            <a:extLst>
              <a:ext uri="{FF2B5EF4-FFF2-40B4-BE49-F238E27FC236}">
                <a16:creationId xmlns:a16="http://schemas.microsoft.com/office/drawing/2014/main" id="{F1EB30E4-E87A-4FC3-8C16-8E045DC3F89F}"/>
              </a:ext>
            </a:extLst>
          </p:cNvPr>
          <p:cNvGrpSpPr/>
          <p:nvPr/>
        </p:nvGrpSpPr>
        <p:grpSpPr>
          <a:xfrm>
            <a:off x="3702809" y="5260194"/>
            <a:ext cx="453083" cy="98583"/>
            <a:chOff x="2191770" y="1098169"/>
            <a:chExt cx="453083" cy="98583"/>
          </a:xfrm>
        </p:grpSpPr>
        <p:sp>
          <p:nvSpPr>
            <p:cNvPr id="4637" name="모서리가 둥근 직사각형 567">
              <a:extLst>
                <a:ext uri="{FF2B5EF4-FFF2-40B4-BE49-F238E27FC236}">
                  <a16:creationId xmlns:a16="http://schemas.microsoft.com/office/drawing/2014/main" id="{669DEA3E-67B5-469E-9B46-9FA0C92FDFE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8" name="모서리가 둥근 직사각형 568">
              <a:extLst>
                <a:ext uri="{FF2B5EF4-FFF2-40B4-BE49-F238E27FC236}">
                  <a16:creationId xmlns:a16="http://schemas.microsoft.com/office/drawing/2014/main" id="{51E16648-B6A5-43DA-B00B-E13E429EEE1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9" name="모서리가 둥근 직사각형 569">
              <a:extLst>
                <a:ext uri="{FF2B5EF4-FFF2-40B4-BE49-F238E27FC236}">
                  <a16:creationId xmlns:a16="http://schemas.microsoft.com/office/drawing/2014/main" id="{DD37868E-01D8-4F71-AD36-EDD45062536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0" name="모서리가 둥근 직사각형 729">
              <a:extLst>
                <a:ext uri="{FF2B5EF4-FFF2-40B4-BE49-F238E27FC236}">
                  <a16:creationId xmlns:a16="http://schemas.microsoft.com/office/drawing/2014/main" id="{6ABF9401-A058-49E4-8EE8-FE8CB808F2C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632" name="TextBox 4631">
            <a:extLst>
              <a:ext uri="{FF2B5EF4-FFF2-40B4-BE49-F238E27FC236}">
                <a16:creationId xmlns:a16="http://schemas.microsoft.com/office/drawing/2014/main" id="{CA5C7496-EADD-437E-9BD6-D244272F6970}"/>
              </a:ext>
            </a:extLst>
          </p:cNvPr>
          <p:cNvSpPr txBox="1"/>
          <p:nvPr/>
        </p:nvSpPr>
        <p:spPr>
          <a:xfrm>
            <a:off x="3408896" y="160900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3" name="TextBox 4632">
            <a:extLst>
              <a:ext uri="{FF2B5EF4-FFF2-40B4-BE49-F238E27FC236}">
                <a16:creationId xmlns:a16="http://schemas.microsoft.com/office/drawing/2014/main" id="{7A987416-7E2E-4BD9-A2FF-6DAD73DBA93C}"/>
              </a:ext>
            </a:extLst>
          </p:cNvPr>
          <p:cNvSpPr txBox="1"/>
          <p:nvPr/>
        </p:nvSpPr>
        <p:spPr>
          <a:xfrm>
            <a:off x="3408750" y="2544477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4" name="TextBox 4633">
            <a:extLst>
              <a:ext uri="{FF2B5EF4-FFF2-40B4-BE49-F238E27FC236}">
                <a16:creationId xmlns:a16="http://schemas.microsoft.com/office/drawing/2014/main" id="{7E1544B5-7B5D-4988-8F32-0388EA2C812E}"/>
              </a:ext>
            </a:extLst>
          </p:cNvPr>
          <p:cNvSpPr txBox="1"/>
          <p:nvPr/>
        </p:nvSpPr>
        <p:spPr>
          <a:xfrm>
            <a:off x="3406464" y="3488201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</a:p>
        </p:txBody>
      </p:sp>
      <p:sp>
        <p:nvSpPr>
          <p:cNvPr id="4635" name="TextBox 4634">
            <a:extLst>
              <a:ext uri="{FF2B5EF4-FFF2-40B4-BE49-F238E27FC236}">
                <a16:creationId xmlns:a16="http://schemas.microsoft.com/office/drawing/2014/main" id="{F998DB72-EDFC-47DC-A2DC-B5F9A985D3E2}"/>
              </a:ext>
            </a:extLst>
          </p:cNvPr>
          <p:cNvSpPr txBox="1"/>
          <p:nvPr/>
        </p:nvSpPr>
        <p:spPr>
          <a:xfrm>
            <a:off x="3406464" y="4424305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6" name="직사각형 4635">
            <a:extLst>
              <a:ext uri="{FF2B5EF4-FFF2-40B4-BE49-F238E27FC236}">
                <a16:creationId xmlns:a16="http://schemas.microsoft.com/office/drawing/2014/main" id="{20679723-7BD5-4C7D-929B-503274621E1B}"/>
              </a:ext>
            </a:extLst>
          </p:cNvPr>
          <p:cNvSpPr/>
          <p:nvPr/>
        </p:nvSpPr>
        <p:spPr>
          <a:xfrm>
            <a:off x="3407347" y="3323366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720" name="그룹 4719">
            <a:extLst>
              <a:ext uri="{FF2B5EF4-FFF2-40B4-BE49-F238E27FC236}">
                <a16:creationId xmlns:a16="http://schemas.microsoft.com/office/drawing/2014/main" id="{E2386F59-5092-40D3-B234-F5F1FCEFE63F}"/>
              </a:ext>
            </a:extLst>
          </p:cNvPr>
          <p:cNvGrpSpPr/>
          <p:nvPr/>
        </p:nvGrpSpPr>
        <p:grpSpPr>
          <a:xfrm>
            <a:off x="5217851" y="1706706"/>
            <a:ext cx="453083" cy="98583"/>
            <a:chOff x="2191770" y="1098169"/>
            <a:chExt cx="453083" cy="98583"/>
          </a:xfrm>
        </p:grpSpPr>
        <p:sp>
          <p:nvSpPr>
            <p:cNvPr id="4821" name="모서리가 둥근 직사각형 567">
              <a:extLst>
                <a:ext uri="{FF2B5EF4-FFF2-40B4-BE49-F238E27FC236}">
                  <a16:creationId xmlns:a16="http://schemas.microsoft.com/office/drawing/2014/main" id="{702D7573-356C-49F3-8166-C2388A325E0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2" name="모서리가 둥근 직사각형 568">
              <a:extLst>
                <a:ext uri="{FF2B5EF4-FFF2-40B4-BE49-F238E27FC236}">
                  <a16:creationId xmlns:a16="http://schemas.microsoft.com/office/drawing/2014/main" id="{26C8D37F-F318-4838-A11F-50F4E4C2ECE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3" name="모서리가 둥근 직사각형 569">
              <a:extLst>
                <a:ext uri="{FF2B5EF4-FFF2-40B4-BE49-F238E27FC236}">
                  <a16:creationId xmlns:a16="http://schemas.microsoft.com/office/drawing/2014/main" id="{01AD4FAE-24F3-4469-AA94-EB33A5924F5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4" name="모서리가 둥근 직사각형 729">
              <a:extLst>
                <a:ext uri="{FF2B5EF4-FFF2-40B4-BE49-F238E27FC236}">
                  <a16:creationId xmlns:a16="http://schemas.microsoft.com/office/drawing/2014/main" id="{233F043B-4B76-4B90-A0AA-CBDD33E5FCD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1" name="그룹 4720">
            <a:extLst>
              <a:ext uri="{FF2B5EF4-FFF2-40B4-BE49-F238E27FC236}">
                <a16:creationId xmlns:a16="http://schemas.microsoft.com/office/drawing/2014/main" id="{7AEEF8EB-E79E-4388-B7D3-3E4E3E997353}"/>
              </a:ext>
            </a:extLst>
          </p:cNvPr>
          <p:cNvGrpSpPr/>
          <p:nvPr/>
        </p:nvGrpSpPr>
        <p:grpSpPr>
          <a:xfrm>
            <a:off x="5218692" y="1895299"/>
            <a:ext cx="453083" cy="98583"/>
            <a:chOff x="2191770" y="1098169"/>
            <a:chExt cx="453083" cy="98583"/>
          </a:xfrm>
        </p:grpSpPr>
        <p:sp>
          <p:nvSpPr>
            <p:cNvPr id="4817" name="모서리가 둥근 직사각형 567">
              <a:extLst>
                <a:ext uri="{FF2B5EF4-FFF2-40B4-BE49-F238E27FC236}">
                  <a16:creationId xmlns:a16="http://schemas.microsoft.com/office/drawing/2014/main" id="{7262CE5E-144D-4266-BEC4-DD39FBCBE86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8" name="모서리가 둥근 직사각형 568">
              <a:extLst>
                <a:ext uri="{FF2B5EF4-FFF2-40B4-BE49-F238E27FC236}">
                  <a16:creationId xmlns:a16="http://schemas.microsoft.com/office/drawing/2014/main" id="{74679CC8-0D2C-4D14-88B0-58C87698D38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9" name="모서리가 둥근 직사각형 569">
              <a:extLst>
                <a:ext uri="{FF2B5EF4-FFF2-40B4-BE49-F238E27FC236}">
                  <a16:creationId xmlns:a16="http://schemas.microsoft.com/office/drawing/2014/main" id="{2C9D4920-6632-4877-88AA-C073C10A543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0" name="모서리가 둥근 직사각형 729">
              <a:extLst>
                <a:ext uri="{FF2B5EF4-FFF2-40B4-BE49-F238E27FC236}">
                  <a16:creationId xmlns:a16="http://schemas.microsoft.com/office/drawing/2014/main" id="{69F2A73B-45B9-4671-B1DD-B5CBF39EB69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2" name="그룹 4721">
            <a:extLst>
              <a:ext uri="{FF2B5EF4-FFF2-40B4-BE49-F238E27FC236}">
                <a16:creationId xmlns:a16="http://schemas.microsoft.com/office/drawing/2014/main" id="{2EE385DF-0B74-4624-926C-65C24C5874A2}"/>
              </a:ext>
            </a:extLst>
          </p:cNvPr>
          <p:cNvGrpSpPr/>
          <p:nvPr/>
        </p:nvGrpSpPr>
        <p:grpSpPr>
          <a:xfrm>
            <a:off x="5217851" y="2080332"/>
            <a:ext cx="453083" cy="98583"/>
            <a:chOff x="2191770" y="1098169"/>
            <a:chExt cx="453083" cy="98583"/>
          </a:xfrm>
        </p:grpSpPr>
        <p:sp>
          <p:nvSpPr>
            <p:cNvPr id="4813" name="모서리가 둥근 직사각형 567">
              <a:extLst>
                <a:ext uri="{FF2B5EF4-FFF2-40B4-BE49-F238E27FC236}">
                  <a16:creationId xmlns:a16="http://schemas.microsoft.com/office/drawing/2014/main" id="{25A14E58-4090-4E50-A87B-CAF9B1F8285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4" name="모서리가 둥근 직사각형 568">
              <a:extLst>
                <a:ext uri="{FF2B5EF4-FFF2-40B4-BE49-F238E27FC236}">
                  <a16:creationId xmlns:a16="http://schemas.microsoft.com/office/drawing/2014/main" id="{F2F9D3FA-1AAE-4CDC-A237-C077D0DEBFB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5" name="모서리가 둥근 직사각형 569">
              <a:extLst>
                <a:ext uri="{FF2B5EF4-FFF2-40B4-BE49-F238E27FC236}">
                  <a16:creationId xmlns:a16="http://schemas.microsoft.com/office/drawing/2014/main" id="{9825BA9B-19EF-4DB8-8CC8-618D81337E9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6" name="모서리가 둥근 직사각형 729">
              <a:extLst>
                <a:ext uri="{FF2B5EF4-FFF2-40B4-BE49-F238E27FC236}">
                  <a16:creationId xmlns:a16="http://schemas.microsoft.com/office/drawing/2014/main" id="{486E8BA4-F226-4BBA-BAD2-45D0D003625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3" name="그룹 4722">
            <a:extLst>
              <a:ext uri="{FF2B5EF4-FFF2-40B4-BE49-F238E27FC236}">
                <a16:creationId xmlns:a16="http://schemas.microsoft.com/office/drawing/2014/main" id="{1DCB5A2C-2975-4E11-8EFF-847B393E6B9E}"/>
              </a:ext>
            </a:extLst>
          </p:cNvPr>
          <p:cNvGrpSpPr/>
          <p:nvPr/>
        </p:nvGrpSpPr>
        <p:grpSpPr>
          <a:xfrm>
            <a:off x="5218692" y="2268925"/>
            <a:ext cx="453083" cy="98583"/>
            <a:chOff x="2191770" y="1098169"/>
            <a:chExt cx="453083" cy="98583"/>
          </a:xfrm>
        </p:grpSpPr>
        <p:sp>
          <p:nvSpPr>
            <p:cNvPr id="4809" name="모서리가 둥근 직사각형 567">
              <a:extLst>
                <a:ext uri="{FF2B5EF4-FFF2-40B4-BE49-F238E27FC236}">
                  <a16:creationId xmlns:a16="http://schemas.microsoft.com/office/drawing/2014/main" id="{9320F89B-A288-4D27-9828-2196C877133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0" name="모서리가 둥근 직사각형 568">
              <a:extLst>
                <a:ext uri="{FF2B5EF4-FFF2-40B4-BE49-F238E27FC236}">
                  <a16:creationId xmlns:a16="http://schemas.microsoft.com/office/drawing/2014/main" id="{FCCFD013-FBA5-4E0B-9152-3DCC854E7A2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1" name="모서리가 둥근 직사각형 569">
              <a:extLst>
                <a:ext uri="{FF2B5EF4-FFF2-40B4-BE49-F238E27FC236}">
                  <a16:creationId xmlns:a16="http://schemas.microsoft.com/office/drawing/2014/main" id="{D0AF4614-A848-49FC-BC90-808B0D51191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2" name="모서리가 둥근 직사각형 729">
              <a:extLst>
                <a:ext uri="{FF2B5EF4-FFF2-40B4-BE49-F238E27FC236}">
                  <a16:creationId xmlns:a16="http://schemas.microsoft.com/office/drawing/2014/main" id="{8BC0718C-9B6A-4488-B853-FEEAD30839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4" name="그룹 4723">
            <a:extLst>
              <a:ext uri="{FF2B5EF4-FFF2-40B4-BE49-F238E27FC236}">
                <a16:creationId xmlns:a16="http://schemas.microsoft.com/office/drawing/2014/main" id="{044965C4-16FA-4AC4-BF53-C39DF796D961}"/>
              </a:ext>
            </a:extLst>
          </p:cNvPr>
          <p:cNvGrpSpPr/>
          <p:nvPr/>
        </p:nvGrpSpPr>
        <p:grpSpPr>
          <a:xfrm>
            <a:off x="5219047" y="2451769"/>
            <a:ext cx="453083" cy="98583"/>
            <a:chOff x="2191770" y="1098169"/>
            <a:chExt cx="453083" cy="98583"/>
          </a:xfrm>
        </p:grpSpPr>
        <p:sp>
          <p:nvSpPr>
            <p:cNvPr id="4805" name="모서리가 둥근 직사각형 567">
              <a:extLst>
                <a:ext uri="{FF2B5EF4-FFF2-40B4-BE49-F238E27FC236}">
                  <a16:creationId xmlns:a16="http://schemas.microsoft.com/office/drawing/2014/main" id="{7B1A9956-D2D6-49B6-BD88-D9749B88272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6" name="모서리가 둥근 직사각형 568">
              <a:extLst>
                <a:ext uri="{FF2B5EF4-FFF2-40B4-BE49-F238E27FC236}">
                  <a16:creationId xmlns:a16="http://schemas.microsoft.com/office/drawing/2014/main" id="{697E998E-4CCC-4CEA-BAC9-F00FB9F34B7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7" name="모서리가 둥근 직사각형 569">
              <a:extLst>
                <a:ext uri="{FF2B5EF4-FFF2-40B4-BE49-F238E27FC236}">
                  <a16:creationId xmlns:a16="http://schemas.microsoft.com/office/drawing/2014/main" id="{82ADA9B9-410A-43D4-8F6C-74F02B70ABB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8" name="모서리가 둥근 직사각형 729">
              <a:extLst>
                <a:ext uri="{FF2B5EF4-FFF2-40B4-BE49-F238E27FC236}">
                  <a16:creationId xmlns:a16="http://schemas.microsoft.com/office/drawing/2014/main" id="{FD9A2F78-6114-4591-8EEA-2A9700B0F6C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5" name="그룹 4724">
            <a:extLst>
              <a:ext uri="{FF2B5EF4-FFF2-40B4-BE49-F238E27FC236}">
                <a16:creationId xmlns:a16="http://schemas.microsoft.com/office/drawing/2014/main" id="{05A50EA4-F778-4837-A372-0AD8D31BF299}"/>
              </a:ext>
            </a:extLst>
          </p:cNvPr>
          <p:cNvGrpSpPr/>
          <p:nvPr/>
        </p:nvGrpSpPr>
        <p:grpSpPr>
          <a:xfrm>
            <a:off x="5219888" y="2640362"/>
            <a:ext cx="453083" cy="98583"/>
            <a:chOff x="2191770" y="1098169"/>
            <a:chExt cx="453083" cy="98583"/>
          </a:xfrm>
        </p:grpSpPr>
        <p:sp>
          <p:nvSpPr>
            <p:cNvPr id="4801" name="모서리가 둥근 직사각형 567">
              <a:extLst>
                <a:ext uri="{FF2B5EF4-FFF2-40B4-BE49-F238E27FC236}">
                  <a16:creationId xmlns:a16="http://schemas.microsoft.com/office/drawing/2014/main" id="{E1C815E2-1067-4126-9E2D-1D184C352D5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2" name="모서리가 둥근 직사각형 568">
              <a:extLst>
                <a:ext uri="{FF2B5EF4-FFF2-40B4-BE49-F238E27FC236}">
                  <a16:creationId xmlns:a16="http://schemas.microsoft.com/office/drawing/2014/main" id="{1DFB582D-7083-45F1-9D0F-B00D57CE48E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3" name="모서리가 둥근 직사각형 569">
              <a:extLst>
                <a:ext uri="{FF2B5EF4-FFF2-40B4-BE49-F238E27FC236}">
                  <a16:creationId xmlns:a16="http://schemas.microsoft.com/office/drawing/2014/main" id="{417BAF80-F362-4259-A108-1FA4AB78ADC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4" name="모서리가 둥근 직사각형 729">
              <a:extLst>
                <a:ext uri="{FF2B5EF4-FFF2-40B4-BE49-F238E27FC236}">
                  <a16:creationId xmlns:a16="http://schemas.microsoft.com/office/drawing/2014/main" id="{AB52BC1A-390C-4705-A061-54AFA756C75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6" name="그룹 4725">
            <a:extLst>
              <a:ext uri="{FF2B5EF4-FFF2-40B4-BE49-F238E27FC236}">
                <a16:creationId xmlns:a16="http://schemas.microsoft.com/office/drawing/2014/main" id="{28EC16E7-03A7-42B9-8892-BE277D077E11}"/>
              </a:ext>
            </a:extLst>
          </p:cNvPr>
          <p:cNvGrpSpPr/>
          <p:nvPr/>
        </p:nvGrpSpPr>
        <p:grpSpPr>
          <a:xfrm>
            <a:off x="5217797" y="2826696"/>
            <a:ext cx="453083" cy="98583"/>
            <a:chOff x="2191770" y="1098169"/>
            <a:chExt cx="453083" cy="98583"/>
          </a:xfrm>
        </p:grpSpPr>
        <p:sp>
          <p:nvSpPr>
            <p:cNvPr id="4797" name="모서리가 둥근 직사각형 567">
              <a:extLst>
                <a:ext uri="{FF2B5EF4-FFF2-40B4-BE49-F238E27FC236}">
                  <a16:creationId xmlns:a16="http://schemas.microsoft.com/office/drawing/2014/main" id="{2FBCA218-7B17-4F3E-B0D1-85E620A1857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8" name="모서리가 둥근 직사각형 568">
              <a:extLst>
                <a:ext uri="{FF2B5EF4-FFF2-40B4-BE49-F238E27FC236}">
                  <a16:creationId xmlns:a16="http://schemas.microsoft.com/office/drawing/2014/main" id="{74820E39-8A87-4B1D-85D7-7D98E406693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9" name="모서리가 둥근 직사각형 569">
              <a:extLst>
                <a:ext uri="{FF2B5EF4-FFF2-40B4-BE49-F238E27FC236}">
                  <a16:creationId xmlns:a16="http://schemas.microsoft.com/office/drawing/2014/main" id="{E31ADEED-13C1-4CDA-9F28-306EC5DE099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0" name="모서리가 둥근 직사각형 729">
              <a:extLst>
                <a:ext uri="{FF2B5EF4-FFF2-40B4-BE49-F238E27FC236}">
                  <a16:creationId xmlns:a16="http://schemas.microsoft.com/office/drawing/2014/main" id="{F028F910-3ACD-4FEC-909E-26BFCB5014F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7" name="그룹 4726">
            <a:extLst>
              <a:ext uri="{FF2B5EF4-FFF2-40B4-BE49-F238E27FC236}">
                <a16:creationId xmlns:a16="http://schemas.microsoft.com/office/drawing/2014/main" id="{0F0E946C-36E7-4CB1-910C-3FF9C25B66AA}"/>
              </a:ext>
            </a:extLst>
          </p:cNvPr>
          <p:cNvGrpSpPr/>
          <p:nvPr/>
        </p:nvGrpSpPr>
        <p:grpSpPr>
          <a:xfrm>
            <a:off x="5218638" y="3015289"/>
            <a:ext cx="453083" cy="98583"/>
            <a:chOff x="2191770" y="1098169"/>
            <a:chExt cx="453083" cy="98583"/>
          </a:xfrm>
        </p:grpSpPr>
        <p:sp>
          <p:nvSpPr>
            <p:cNvPr id="4793" name="모서리가 둥근 직사각형 567">
              <a:extLst>
                <a:ext uri="{FF2B5EF4-FFF2-40B4-BE49-F238E27FC236}">
                  <a16:creationId xmlns:a16="http://schemas.microsoft.com/office/drawing/2014/main" id="{EE8CAD88-619F-43E8-89B6-56C77D90FF9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4" name="모서리가 둥근 직사각형 568">
              <a:extLst>
                <a:ext uri="{FF2B5EF4-FFF2-40B4-BE49-F238E27FC236}">
                  <a16:creationId xmlns:a16="http://schemas.microsoft.com/office/drawing/2014/main" id="{F753CB7A-4DFD-42FE-B945-7939883767F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5" name="모서리가 둥근 직사각형 569">
              <a:extLst>
                <a:ext uri="{FF2B5EF4-FFF2-40B4-BE49-F238E27FC236}">
                  <a16:creationId xmlns:a16="http://schemas.microsoft.com/office/drawing/2014/main" id="{7E6CB4D4-0DDE-4237-B74E-6FD461E608B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6" name="모서리가 둥근 직사각형 729">
              <a:extLst>
                <a:ext uri="{FF2B5EF4-FFF2-40B4-BE49-F238E27FC236}">
                  <a16:creationId xmlns:a16="http://schemas.microsoft.com/office/drawing/2014/main" id="{24E6DBBA-A816-4FD7-93DA-DEB0A510094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8" name="그룹 4727">
            <a:extLst>
              <a:ext uri="{FF2B5EF4-FFF2-40B4-BE49-F238E27FC236}">
                <a16:creationId xmlns:a16="http://schemas.microsoft.com/office/drawing/2014/main" id="{88279577-B1C5-4854-8D3E-1F21BD9997F3}"/>
              </a:ext>
            </a:extLst>
          </p:cNvPr>
          <p:cNvGrpSpPr/>
          <p:nvPr/>
        </p:nvGrpSpPr>
        <p:grpSpPr>
          <a:xfrm>
            <a:off x="5217797" y="3200322"/>
            <a:ext cx="453083" cy="98583"/>
            <a:chOff x="2191770" y="1098169"/>
            <a:chExt cx="453083" cy="98583"/>
          </a:xfrm>
        </p:grpSpPr>
        <p:sp>
          <p:nvSpPr>
            <p:cNvPr id="4789" name="모서리가 둥근 직사각형 567">
              <a:extLst>
                <a:ext uri="{FF2B5EF4-FFF2-40B4-BE49-F238E27FC236}">
                  <a16:creationId xmlns:a16="http://schemas.microsoft.com/office/drawing/2014/main" id="{92ADE84F-6492-4D3E-A57B-61277701B8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0" name="모서리가 둥근 직사각형 568">
              <a:extLst>
                <a:ext uri="{FF2B5EF4-FFF2-40B4-BE49-F238E27FC236}">
                  <a16:creationId xmlns:a16="http://schemas.microsoft.com/office/drawing/2014/main" id="{6EA3A877-1130-4066-87EA-235A57FCC8F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1" name="모서리가 둥근 직사각형 569">
              <a:extLst>
                <a:ext uri="{FF2B5EF4-FFF2-40B4-BE49-F238E27FC236}">
                  <a16:creationId xmlns:a16="http://schemas.microsoft.com/office/drawing/2014/main" id="{AEE67378-5E36-45AD-926A-26E0D848440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2" name="모서리가 둥근 직사각형 729">
              <a:extLst>
                <a:ext uri="{FF2B5EF4-FFF2-40B4-BE49-F238E27FC236}">
                  <a16:creationId xmlns:a16="http://schemas.microsoft.com/office/drawing/2014/main" id="{C6670E7A-AF06-444B-9B35-701A03D174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9" name="그룹 4728">
            <a:extLst>
              <a:ext uri="{FF2B5EF4-FFF2-40B4-BE49-F238E27FC236}">
                <a16:creationId xmlns:a16="http://schemas.microsoft.com/office/drawing/2014/main" id="{83AB5A9F-308C-4163-BDD1-35277B507759}"/>
              </a:ext>
            </a:extLst>
          </p:cNvPr>
          <p:cNvGrpSpPr/>
          <p:nvPr/>
        </p:nvGrpSpPr>
        <p:grpSpPr>
          <a:xfrm>
            <a:off x="5218638" y="3388915"/>
            <a:ext cx="453083" cy="98583"/>
            <a:chOff x="2191770" y="1098169"/>
            <a:chExt cx="453083" cy="98583"/>
          </a:xfrm>
        </p:grpSpPr>
        <p:sp>
          <p:nvSpPr>
            <p:cNvPr id="4785" name="모서리가 둥근 직사각형 567">
              <a:extLst>
                <a:ext uri="{FF2B5EF4-FFF2-40B4-BE49-F238E27FC236}">
                  <a16:creationId xmlns:a16="http://schemas.microsoft.com/office/drawing/2014/main" id="{F2155D9D-E6B9-4467-8A0A-DDD43AD7C12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6" name="모서리가 둥근 직사각형 568">
              <a:extLst>
                <a:ext uri="{FF2B5EF4-FFF2-40B4-BE49-F238E27FC236}">
                  <a16:creationId xmlns:a16="http://schemas.microsoft.com/office/drawing/2014/main" id="{BD069CED-52E2-49A9-A1BE-E16C4B71787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7" name="모서리가 둥근 직사각형 569">
              <a:extLst>
                <a:ext uri="{FF2B5EF4-FFF2-40B4-BE49-F238E27FC236}">
                  <a16:creationId xmlns:a16="http://schemas.microsoft.com/office/drawing/2014/main" id="{1FEB4BED-FD02-43CB-8FD8-6A4C9B636A0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8" name="모서리가 둥근 직사각형 729">
              <a:extLst>
                <a:ext uri="{FF2B5EF4-FFF2-40B4-BE49-F238E27FC236}">
                  <a16:creationId xmlns:a16="http://schemas.microsoft.com/office/drawing/2014/main" id="{E0EAA237-48C3-40F5-9E16-828C92CC6CF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0" name="그룹 4729">
            <a:extLst>
              <a:ext uri="{FF2B5EF4-FFF2-40B4-BE49-F238E27FC236}">
                <a16:creationId xmlns:a16="http://schemas.microsoft.com/office/drawing/2014/main" id="{26362886-5385-4D3B-9995-627C255F605B}"/>
              </a:ext>
            </a:extLst>
          </p:cNvPr>
          <p:cNvGrpSpPr/>
          <p:nvPr/>
        </p:nvGrpSpPr>
        <p:grpSpPr>
          <a:xfrm>
            <a:off x="5218993" y="3571759"/>
            <a:ext cx="453083" cy="98583"/>
            <a:chOff x="2191770" y="1098169"/>
            <a:chExt cx="453083" cy="98583"/>
          </a:xfrm>
        </p:grpSpPr>
        <p:sp>
          <p:nvSpPr>
            <p:cNvPr id="4781" name="모서리가 둥근 직사각형 567">
              <a:extLst>
                <a:ext uri="{FF2B5EF4-FFF2-40B4-BE49-F238E27FC236}">
                  <a16:creationId xmlns:a16="http://schemas.microsoft.com/office/drawing/2014/main" id="{28E88448-14B6-4C84-9686-5F7460C5571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2" name="모서리가 둥근 직사각형 568">
              <a:extLst>
                <a:ext uri="{FF2B5EF4-FFF2-40B4-BE49-F238E27FC236}">
                  <a16:creationId xmlns:a16="http://schemas.microsoft.com/office/drawing/2014/main" id="{6E17EAFE-36E9-44C1-8D9D-7469581B8E0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3" name="모서리가 둥근 직사각형 569">
              <a:extLst>
                <a:ext uri="{FF2B5EF4-FFF2-40B4-BE49-F238E27FC236}">
                  <a16:creationId xmlns:a16="http://schemas.microsoft.com/office/drawing/2014/main" id="{C6BB9DE4-8871-42B5-839D-4E75AF12F00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4" name="모서리가 둥근 직사각형 729">
              <a:extLst>
                <a:ext uri="{FF2B5EF4-FFF2-40B4-BE49-F238E27FC236}">
                  <a16:creationId xmlns:a16="http://schemas.microsoft.com/office/drawing/2014/main" id="{5D533853-43AC-42F7-B3AF-E3C80B592F7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1" name="그룹 4730">
            <a:extLst>
              <a:ext uri="{FF2B5EF4-FFF2-40B4-BE49-F238E27FC236}">
                <a16:creationId xmlns:a16="http://schemas.microsoft.com/office/drawing/2014/main" id="{73AAC526-B34F-4A33-92F5-91EC7360634B}"/>
              </a:ext>
            </a:extLst>
          </p:cNvPr>
          <p:cNvGrpSpPr/>
          <p:nvPr/>
        </p:nvGrpSpPr>
        <p:grpSpPr>
          <a:xfrm>
            <a:off x="5219834" y="3760352"/>
            <a:ext cx="453083" cy="98583"/>
            <a:chOff x="2191770" y="1098169"/>
            <a:chExt cx="453083" cy="98583"/>
          </a:xfrm>
        </p:grpSpPr>
        <p:sp>
          <p:nvSpPr>
            <p:cNvPr id="4777" name="모서리가 둥근 직사각형 567">
              <a:extLst>
                <a:ext uri="{FF2B5EF4-FFF2-40B4-BE49-F238E27FC236}">
                  <a16:creationId xmlns:a16="http://schemas.microsoft.com/office/drawing/2014/main" id="{C4D30DA0-1EF4-4270-B9EE-28D6C2A35B4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8" name="모서리가 둥근 직사각형 568">
              <a:extLst>
                <a:ext uri="{FF2B5EF4-FFF2-40B4-BE49-F238E27FC236}">
                  <a16:creationId xmlns:a16="http://schemas.microsoft.com/office/drawing/2014/main" id="{858EF40B-AE7A-4323-8FF6-06685384EC1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9" name="모서리가 둥근 직사각형 569">
              <a:extLst>
                <a:ext uri="{FF2B5EF4-FFF2-40B4-BE49-F238E27FC236}">
                  <a16:creationId xmlns:a16="http://schemas.microsoft.com/office/drawing/2014/main" id="{04DDB074-387F-4DB5-B0DA-C8261078D41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0" name="모서리가 둥근 직사각형 729">
              <a:extLst>
                <a:ext uri="{FF2B5EF4-FFF2-40B4-BE49-F238E27FC236}">
                  <a16:creationId xmlns:a16="http://schemas.microsoft.com/office/drawing/2014/main" id="{7722F1D6-D7AB-461C-9417-2070A04E481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2" name="그룹 4731">
            <a:extLst>
              <a:ext uri="{FF2B5EF4-FFF2-40B4-BE49-F238E27FC236}">
                <a16:creationId xmlns:a16="http://schemas.microsoft.com/office/drawing/2014/main" id="{C44BB9FA-C355-40F5-B19D-B903A21738F1}"/>
              </a:ext>
            </a:extLst>
          </p:cNvPr>
          <p:cNvGrpSpPr/>
          <p:nvPr/>
        </p:nvGrpSpPr>
        <p:grpSpPr>
          <a:xfrm>
            <a:off x="5217797" y="3953600"/>
            <a:ext cx="453083" cy="98583"/>
            <a:chOff x="2191770" y="1098169"/>
            <a:chExt cx="453083" cy="98583"/>
          </a:xfrm>
        </p:grpSpPr>
        <p:sp>
          <p:nvSpPr>
            <p:cNvPr id="4773" name="모서리가 둥근 직사각형 567">
              <a:extLst>
                <a:ext uri="{FF2B5EF4-FFF2-40B4-BE49-F238E27FC236}">
                  <a16:creationId xmlns:a16="http://schemas.microsoft.com/office/drawing/2014/main" id="{0E7EE2FD-47B4-4CF7-8801-685AD9E9361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4" name="모서리가 둥근 직사각형 568">
              <a:extLst>
                <a:ext uri="{FF2B5EF4-FFF2-40B4-BE49-F238E27FC236}">
                  <a16:creationId xmlns:a16="http://schemas.microsoft.com/office/drawing/2014/main" id="{6EA2D0BA-2BB7-4FE7-8813-0B051B48102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5" name="모서리가 둥근 직사각형 569">
              <a:extLst>
                <a:ext uri="{FF2B5EF4-FFF2-40B4-BE49-F238E27FC236}">
                  <a16:creationId xmlns:a16="http://schemas.microsoft.com/office/drawing/2014/main" id="{A9562318-DE32-4C0C-AD0A-C63B0D13799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6" name="모서리가 둥근 직사각형 729">
              <a:extLst>
                <a:ext uri="{FF2B5EF4-FFF2-40B4-BE49-F238E27FC236}">
                  <a16:creationId xmlns:a16="http://schemas.microsoft.com/office/drawing/2014/main" id="{568D1175-600B-4F56-B45D-745B61CF713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3" name="그룹 4732">
            <a:extLst>
              <a:ext uri="{FF2B5EF4-FFF2-40B4-BE49-F238E27FC236}">
                <a16:creationId xmlns:a16="http://schemas.microsoft.com/office/drawing/2014/main" id="{157FE55E-B04A-441E-926D-7889C0DED15C}"/>
              </a:ext>
            </a:extLst>
          </p:cNvPr>
          <p:cNvGrpSpPr/>
          <p:nvPr/>
        </p:nvGrpSpPr>
        <p:grpSpPr>
          <a:xfrm>
            <a:off x="5218584" y="4138911"/>
            <a:ext cx="453083" cy="98583"/>
            <a:chOff x="2191770" y="1098169"/>
            <a:chExt cx="453083" cy="98583"/>
          </a:xfrm>
        </p:grpSpPr>
        <p:sp>
          <p:nvSpPr>
            <p:cNvPr id="4769" name="모서리가 둥근 직사각형 567">
              <a:extLst>
                <a:ext uri="{FF2B5EF4-FFF2-40B4-BE49-F238E27FC236}">
                  <a16:creationId xmlns:a16="http://schemas.microsoft.com/office/drawing/2014/main" id="{98E580F4-7A61-479F-BF78-ABA000C0482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0" name="모서리가 둥근 직사각형 568">
              <a:extLst>
                <a:ext uri="{FF2B5EF4-FFF2-40B4-BE49-F238E27FC236}">
                  <a16:creationId xmlns:a16="http://schemas.microsoft.com/office/drawing/2014/main" id="{6193BF64-535C-4C45-8B1F-4AF248F17D9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1" name="모서리가 둥근 직사각형 569">
              <a:extLst>
                <a:ext uri="{FF2B5EF4-FFF2-40B4-BE49-F238E27FC236}">
                  <a16:creationId xmlns:a16="http://schemas.microsoft.com/office/drawing/2014/main" id="{C0AE9AD5-9662-4A80-B926-9A9C76FC6E4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2" name="모서리가 둥근 직사각형 729">
              <a:extLst>
                <a:ext uri="{FF2B5EF4-FFF2-40B4-BE49-F238E27FC236}">
                  <a16:creationId xmlns:a16="http://schemas.microsoft.com/office/drawing/2014/main" id="{E93423DF-0873-4172-A303-6BAAE07A320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4" name="그룹 4733">
            <a:extLst>
              <a:ext uri="{FF2B5EF4-FFF2-40B4-BE49-F238E27FC236}">
                <a16:creationId xmlns:a16="http://schemas.microsoft.com/office/drawing/2014/main" id="{B1005364-4D29-4374-89CA-71DA5DEFBA4F}"/>
              </a:ext>
            </a:extLst>
          </p:cNvPr>
          <p:cNvGrpSpPr/>
          <p:nvPr/>
        </p:nvGrpSpPr>
        <p:grpSpPr>
          <a:xfrm>
            <a:off x="5220921" y="4327068"/>
            <a:ext cx="453083" cy="98583"/>
            <a:chOff x="2191770" y="1098169"/>
            <a:chExt cx="453083" cy="98583"/>
          </a:xfrm>
        </p:grpSpPr>
        <p:sp>
          <p:nvSpPr>
            <p:cNvPr id="4765" name="모서리가 둥근 직사각형 567">
              <a:extLst>
                <a:ext uri="{FF2B5EF4-FFF2-40B4-BE49-F238E27FC236}">
                  <a16:creationId xmlns:a16="http://schemas.microsoft.com/office/drawing/2014/main" id="{DDFCE3DC-C5F1-4E7F-9FD8-7F54DF93382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6" name="모서리가 둥근 직사각형 568">
              <a:extLst>
                <a:ext uri="{FF2B5EF4-FFF2-40B4-BE49-F238E27FC236}">
                  <a16:creationId xmlns:a16="http://schemas.microsoft.com/office/drawing/2014/main" id="{B995784A-3BC2-4318-93C5-044305709BA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7" name="모서리가 둥근 직사각형 569">
              <a:extLst>
                <a:ext uri="{FF2B5EF4-FFF2-40B4-BE49-F238E27FC236}">
                  <a16:creationId xmlns:a16="http://schemas.microsoft.com/office/drawing/2014/main" id="{D4BD34DF-E4A9-4FB9-9A0B-D30BFDA5B28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8" name="모서리가 둥근 직사각형 729">
              <a:extLst>
                <a:ext uri="{FF2B5EF4-FFF2-40B4-BE49-F238E27FC236}">
                  <a16:creationId xmlns:a16="http://schemas.microsoft.com/office/drawing/2014/main" id="{ACC6EBFE-7563-4F98-9E90-71D7C5BBB01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5" name="그룹 4734">
            <a:extLst>
              <a:ext uri="{FF2B5EF4-FFF2-40B4-BE49-F238E27FC236}">
                <a16:creationId xmlns:a16="http://schemas.microsoft.com/office/drawing/2014/main" id="{ADACBBDA-5D3F-4609-94E1-7177FC458D17}"/>
              </a:ext>
            </a:extLst>
          </p:cNvPr>
          <p:cNvGrpSpPr/>
          <p:nvPr/>
        </p:nvGrpSpPr>
        <p:grpSpPr>
          <a:xfrm>
            <a:off x="5218584" y="4510436"/>
            <a:ext cx="453083" cy="98583"/>
            <a:chOff x="2191770" y="1098169"/>
            <a:chExt cx="453083" cy="98583"/>
          </a:xfrm>
        </p:grpSpPr>
        <p:sp>
          <p:nvSpPr>
            <p:cNvPr id="4761" name="모서리가 둥근 직사각형 567">
              <a:extLst>
                <a:ext uri="{FF2B5EF4-FFF2-40B4-BE49-F238E27FC236}">
                  <a16:creationId xmlns:a16="http://schemas.microsoft.com/office/drawing/2014/main" id="{831CE559-71B9-4006-8813-CC463271B69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2" name="모서리가 둥근 직사각형 568">
              <a:extLst>
                <a:ext uri="{FF2B5EF4-FFF2-40B4-BE49-F238E27FC236}">
                  <a16:creationId xmlns:a16="http://schemas.microsoft.com/office/drawing/2014/main" id="{4F9ECC36-8395-48E7-825A-E102FD6F6FF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3" name="모서리가 둥근 직사각형 569">
              <a:extLst>
                <a:ext uri="{FF2B5EF4-FFF2-40B4-BE49-F238E27FC236}">
                  <a16:creationId xmlns:a16="http://schemas.microsoft.com/office/drawing/2014/main" id="{6173C76E-3BEF-4ED1-9F58-9D12D9FA141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4" name="모서리가 둥근 직사각형 729">
              <a:extLst>
                <a:ext uri="{FF2B5EF4-FFF2-40B4-BE49-F238E27FC236}">
                  <a16:creationId xmlns:a16="http://schemas.microsoft.com/office/drawing/2014/main" id="{7753C3BE-309C-4F2A-9DDD-1866C5BF9F9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6" name="그룹 4735">
            <a:extLst>
              <a:ext uri="{FF2B5EF4-FFF2-40B4-BE49-F238E27FC236}">
                <a16:creationId xmlns:a16="http://schemas.microsoft.com/office/drawing/2014/main" id="{87202980-ACF9-470F-A904-1957CBB3E50D}"/>
              </a:ext>
            </a:extLst>
          </p:cNvPr>
          <p:cNvGrpSpPr/>
          <p:nvPr/>
        </p:nvGrpSpPr>
        <p:grpSpPr>
          <a:xfrm>
            <a:off x="5218993" y="4698663"/>
            <a:ext cx="453083" cy="98583"/>
            <a:chOff x="2191770" y="1098169"/>
            <a:chExt cx="453083" cy="98583"/>
          </a:xfrm>
        </p:grpSpPr>
        <p:sp>
          <p:nvSpPr>
            <p:cNvPr id="4757" name="모서리가 둥근 직사각형 567">
              <a:extLst>
                <a:ext uri="{FF2B5EF4-FFF2-40B4-BE49-F238E27FC236}">
                  <a16:creationId xmlns:a16="http://schemas.microsoft.com/office/drawing/2014/main" id="{E6FC9B20-A902-42D6-A774-841627ADBCE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8" name="모서리가 둥근 직사각형 568">
              <a:extLst>
                <a:ext uri="{FF2B5EF4-FFF2-40B4-BE49-F238E27FC236}">
                  <a16:creationId xmlns:a16="http://schemas.microsoft.com/office/drawing/2014/main" id="{7472F966-7996-4C5C-AFEE-36628F87D45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9" name="모서리가 둥근 직사각형 569">
              <a:extLst>
                <a:ext uri="{FF2B5EF4-FFF2-40B4-BE49-F238E27FC236}">
                  <a16:creationId xmlns:a16="http://schemas.microsoft.com/office/drawing/2014/main" id="{1B8B047D-4AE2-4225-928B-0DB16323735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0" name="모서리가 둥근 직사각형 729">
              <a:extLst>
                <a:ext uri="{FF2B5EF4-FFF2-40B4-BE49-F238E27FC236}">
                  <a16:creationId xmlns:a16="http://schemas.microsoft.com/office/drawing/2014/main" id="{0D2A3ECB-38B2-4CBD-9782-DDBB0E0B82A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7" name="그룹 4736">
            <a:extLst>
              <a:ext uri="{FF2B5EF4-FFF2-40B4-BE49-F238E27FC236}">
                <a16:creationId xmlns:a16="http://schemas.microsoft.com/office/drawing/2014/main" id="{38EC1663-2CAB-40F7-8585-294A955433FA}"/>
              </a:ext>
            </a:extLst>
          </p:cNvPr>
          <p:cNvGrpSpPr/>
          <p:nvPr/>
        </p:nvGrpSpPr>
        <p:grpSpPr>
          <a:xfrm>
            <a:off x="5219834" y="4887256"/>
            <a:ext cx="453083" cy="98583"/>
            <a:chOff x="2191770" y="1098169"/>
            <a:chExt cx="453083" cy="98583"/>
          </a:xfrm>
        </p:grpSpPr>
        <p:sp>
          <p:nvSpPr>
            <p:cNvPr id="4753" name="모서리가 둥근 직사각형 567">
              <a:extLst>
                <a:ext uri="{FF2B5EF4-FFF2-40B4-BE49-F238E27FC236}">
                  <a16:creationId xmlns:a16="http://schemas.microsoft.com/office/drawing/2014/main" id="{819944F8-DDE9-47FE-BA9A-EB6F974814C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4" name="모서리가 둥근 직사각형 568">
              <a:extLst>
                <a:ext uri="{FF2B5EF4-FFF2-40B4-BE49-F238E27FC236}">
                  <a16:creationId xmlns:a16="http://schemas.microsoft.com/office/drawing/2014/main" id="{D4098F2B-DA8F-4A0F-9C9B-93A35A51D0D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5" name="모서리가 둥근 직사각형 569">
              <a:extLst>
                <a:ext uri="{FF2B5EF4-FFF2-40B4-BE49-F238E27FC236}">
                  <a16:creationId xmlns:a16="http://schemas.microsoft.com/office/drawing/2014/main" id="{408D107B-DFAF-4DBD-BAE0-D14B741D638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6" name="모서리가 둥근 직사각형 729">
              <a:extLst>
                <a:ext uri="{FF2B5EF4-FFF2-40B4-BE49-F238E27FC236}">
                  <a16:creationId xmlns:a16="http://schemas.microsoft.com/office/drawing/2014/main" id="{64ED9BB5-DE87-47CD-AD01-6AAF8F2C4CF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8" name="그룹 4737">
            <a:extLst>
              <a:ext uri="{FF2B5EF4-FFF2-40B4-BE49-F238E27FC236}">
                <a16:creationId xmlns:a16="http://schemas.microsoft.com/office/drawing/2014/main" id="{25230224-86A2-4A26-81CC-8FAC0F5BEE2B}"/>
              </a:ext>
            </a:extLst>
          </p:cNvPr>
          <p:cNvGrpSpPr/>
          <p:nvPr/>
        </p:nvGrpSpPr>
        <p:grpSpPr>
          <a:xfrm>
            <a:off x="5217743" y="5073590"/>
            <a:ext cx="453083" cy="98583"/>
            <a:chOff x="2191770" y="1098169"/>
            <a:chExt cx="453083" cy="98583"/>
          </a:xfrm>
        </p:grpSpPr>
        <p:sp>
          <p:nvSpPr>
            <p:cNvPr id="4749" name="모서리가 둥근 직사각형 567">
              <a:extLst>
                <a:ext uri="{FF2B5EF4-FFF2-40B4-BE49-F238E27FC236}">
                  <a16:creationId xmlns:a16="http://schemas.microsoft.com/office/drawing/2014/main" id="{547C8D2C-2757-4C23-B17E-D347ED8B731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0" name="모서리가 둥근 직사각형 568">
              <a:extLst>
                <a:ext uri="{FF2B5EF4-FFF2-40B4-BE49-F238E27FC236}">
                  <a16:creationId xmlns:a16="http://schemas.microsoft.com/office/drawing/2014/main" id="{94C8BF01-A242-4655-8CE7-E51352AFDA0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1" name="모서리가 둥근 직사각형 569">
              <a:extLst>
                <a:ext uri="{FF2B5EF4-FFF2-40B4-BE49-F238E27FC236}">
                  <a16:creationId xmlns:a16="http://schemas.microsoft.com/office/drawing/2014/main" id="{EB89DC7C-FE75-4B43-8669-73361B69952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2" name="모서리가 둥근 직사각형 729">
              <a:extLst>
                <a:ext uri="{FF2B5EF4-FFF2-40B4-BE49-F238E27FC236}">
                  <a16:creationId xmlns:a16="http://schemas.microsoft.com/office/drawing/2014/main" id="{351DA3BD-7DDC-4C3F-82BD-4397CC62247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9" name="그룹 4738">
            <a:extLst>
              <a:ext uri="{FF2B5EF4-FFF2-40B4-BE49-F238E27FC236}">
                <a16:creationId xmlns:a16="http://schemas.microsoft.com/office/drawing/2014/main" id="{1B2DEE20-6C69-4317-AAFF-31A43A942D8F}"/>
              </a:ext>
            </a:extLst>
          </p:cNvPr>
          <p:cNvGrpSpPr/>
          <p:nvPr/>
        </p:nvGrpSpPr>
        <p:grpSpPr>
          <a:xfrm>
            <a:off x="5218584" y="5262183"/>
            <a:ext cx="453083" cy="98583"/>
            <a:chOff x="2191770" y="1098169"/>
            <a:chExt cx="453083" cy="98583"/>
          </a:xfrm>
        </p:grpSpPr>
        <p:sp>
          <p:nvSpPr>
            <p:cNvPr id="4745" name="모서리가 둥근 직사각형 567">
              <a:extLst>
                <a:ext uri="{FF2B5EF4-FFF2-40B4-BE49-F238E27FC236}">
                  <a16:creationId xmlns:a16="http://schemas.microsoft.com/office/drawing/2014/main" id="{4D250E91-07B0-467D-95EF-F1694E89220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6" name="모서리가 둥근 직사각형 568">
              <a:extLst>
                <a:ext uri="{FF2B5EF4-FFF2-40B4-BE49-F238E27FC236}">
                  <a16:creationId xmlns:a16="http://schemas.microsoft.com/office/drawing/2014/main" id="{566DF99B-4756-41DF-A131-3468D14BCF3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7" name="모서리가 둥근 직사각형 569">
              <a:extLst>
                <a:ext uri="{FF2B5EF4-FFF2-40B4-BE49-F238E27FC236}">
                  <a16:creationId xmlns:a16="http://schemas.microsoft.com/office/drawing/2014/main" id="{50008D23-356C-4DD4-A629-1D7E9CED13A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8" name="모서리가 둥근 직사각형 729">
              <a:extLst>
                <a:ext uri="{FF2B5EF4-FFF2-40B4-BE49-F238E27FC236}">
                  <a16:creationId xmlns:a16="http://schemas.microsoft.com/office/drawing/2014/main" id="{AFC18A82-CC43-4A45-ABB4-C53B894C619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740" name="TextBox 4739">
            <a:extLst>
              <a:ext uri="{FF2B5EF4-FFF2-40B4-BE49-F238E27FC236}">
                <a16:creationId xmlns:a16="http://schemas.microsoft.com/office/drawing/2014/main" id="{A5C64412-F652-49B6-ADC6-64DE1E1B4BDC}"/>
              </a:ext>
            </a:extLst>
          </p:cNvPr>
          <p:cNvSpPr txBox="1"/>
          <p:nvPr/>
        </p:nvSpPr>
        <p:spPr>
          <a:xfrm>
            <a:off x="4924671" y="1617085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1" name="TextBox 4740">
            <a:extLst>
              <a:ext uri="{FF2B5EF4-FFF2-40B4-BE49-F238E27FC236}">
                <a16:creationId xmlns:a16="http://schemas.microsoft.com/office/drawing/2014/main" id="{EC8E025C-13A7-40FF-9CE3-1A428163E26C}"/>
              </a:ext>
            </a:extLst>
          </p:cNvPr>
          <p:cNvSpPr txBox="1"/>
          <p:nvPr/>
        </p:nvSpPr>
        <p:spPr>
          <a:xfrm>
            <a:off x="4924525" y="2546466"/>
            <a:ext cx="319318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2" name="TextBox 4741">
            <a:extLst>
              <a:ext uri="{FF2B5EF4-FFF2-40B4-BE49-F238E27FC236}">
                <a16:creationId xmlns:a16="http://schemas.microsoft.com/office/drawing/2014/main" id="{807E691B-DC8A-4BB7-963E-A4799F7903EC}"/>
              </a:ext>
            </a:extLst>
          </p:cNvPr>
          <p:cNvSpPr txBox="1"/>
          <p:nvPr/>
        </p:nvSpPr>
        <p:spPr>
          <a:xfrm>
            <a:off x="4922239" y="3490190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95</a:t>
            </a:r>
          </a:p>
        </p:txBody>
      </p:sp>
      <p:sp>
        <p:nvSpPr>
          <p:cNvPr id="4743" name="TextBox 4742">
            <a:extLst>
              <a:ext uri="{FF2B5EF4-FFF2-40B4-BE49-F238E27FC236}">
                <a16:creationId xmlns:a16="http://schemas.microsoft.com/office/drawing/2014/main" id="{396FFD48-4241-4761-9A39-562D34C86D99}"/>
              </a:ext>
            </a:extLst>
          </p:cNvPr>
          <p:cNvSpPr txBox="1"/>
          <p:nvPr/>
        </p:nvSpPr>
        <p:spPr>
          <a:xfrm>
            <a:off x="4922239" y="442629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4" name="직사각형 4743">
            <a:extLst>
              <a:ext uri="{FF2B5EF4-FFF2-40B4-BE49-F238E27FC236}">
                <a16:creationId xmlns:a16="http://schemas.microsoft.com/office/drawing/2014/main" id="{68262812-37E9-4A3D-9E7F-798B5B4D5843}"/>
              </a:ext>
            </a:extLst>
          </p:cNvPr>
          <p:cNvSpPr/>
          <p:nvPr/>
        </p:nvSpPr>
        <p:spPr>
          <a:xfrm>
            <a:off x="4923122" y="3325355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828" name="그룹 4827">
            <a:extLst>
              <a:ext uri="{FF2B5EF4-FFF2-40B4-BE49-F238E27FC236}">
                <a16:creationId xmlns:a16="http://schemas.microsoft.com/office/drawing/2014/main" id="{626D3910-523D-4114-B7EC-018BF7DCF3CD}"/>
              </a:ext>
            </a:extLst>
          </p:cNvPr>
          <p:cNvGrpSpPr/>
          <p:nvPr/>
        </p:nvGrpSpPr>
        <p:grpSpPr>
          <a:xfrm>
            <a:off x="4459366" y="1706824"/>
            <a:ext cx="453083" cy="98583"/>
            <a:chOff x="2191770" y="1098169"/>
            <a:chExt cx="453083" cy="98583"/>
          </a:xfrm>
        </p:grpSpPr>
        <p:sp>
          <p:nvSpPr>
            <p:cNvPr id="4929" name="모서리가 둥근 직사각형 567">
              <a:extLst>
                <a:ext uri="{FF2B5EF4-FFF2-40B4-BE49-F238E27FC236}">
                  <a16:creationId xmlns:a16="http://schemas.microsoft.com/office/drawing/2014/main" id="{178DA272-51E6-46E2-9003-687A4C0AE09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0" name="모서리가 둥근 직사각형 568">
              <a:extLst>
                <a:ext uri="{FF2B5EF4-FFF2-40B4-BE49-F238E27FC236}">
                  <a16:creationId xmlns:a16="http://schemas.microsoft.com/office/drawing/2014/main" id="{F0AD08A5-9F9C-4B3E-B16D-169B41158F6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1" name="모서리가 둥근 직사각형 569">
              <a:extLst>
                <a:ext uri="{FF2B5EF4-FFF2-40B4-BE49-F238E27FC236}">
                  <a16:creationId xmlns:a16="http://schemas.microsoft.com/office/drawing/2014/main" id="{C33C4EC4-6E5B-4715-801D-A6EBBB8F704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2" name="모서리가 둥근 직사각형 729">
              <a:extLst>
                <a:ext uri="{FF2B5EF4-FFF2-40B4-BE49-F238E27FC236}">
                  <a16:creationId xmlns:a16="http://schemas.microsoft.com/office/drawing/2014/main" id="{C65BFB95-3BAD-4E4F-880D-539E696889D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29" name="그룹 4828">
            <a:extLst>
              <a:ext uri="{FF2B5EF4-FFF2-40B4-BE49-F238E27FC236}">
                <a16:creationId xmlns:a16="http://schemas.microsoft.com/office/drawing/2014/main" id="{9E36AEB9-99C6-42BC-9F3B-48D21D0B8186}"/>
              </a:ext>
            </a:extLst>
          </p:cNvPr>
          <p:cNvGrpSpPr/>
          <p:nvPr/>
        </p:nvGrpSpPr>
        <p:grpSpPr>
          <a:xfrm>
            <a:off x="4460207" y="1895417"/>
            <a:ext cx="453083" cy="98583"/>
            <a:chOff x="2191770" y="1098169"/>
            <a:chExt cx="453083" cy="98583"/>
          </a:xfrm>
        </p:grpSpPr>
        <p:sp>
          <p:nvSpPr>
            <p:cNvPr id="4925" name="모서리가 둥근 직사각형 567">
              <a:extLst>
                <a:ext uri="{FF2B5EF4-FFF2-40B4-BE49-F238E27FC236}">
                  <a16:creationId xmlns:a16="http://schemas.microsoft.com/office/drawing/2014/main" id="{4F665D0F-9C77-4A49-A147-62A4206106A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6" name="모서리가 둥근 직사각형 568">
              <a:extLst>
                <a:ext uri="{FF2B5EF4-FFF2-40B4-BE49-F238E27FC236}">
                  <a16:creationId xmlns:a16="http://schemas.microsoft.com/office/drawing/2014/main" id="{B21832CF-383E-40EB-80CC-D42CCFD4C32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7" name="모서리가 둥근 직사각형 569">
              <a:extLst>
                <a:ext uri="{FF2B5EF4-FFF2-40B4-BE49-F238E27FC236}">
                  <a16:creationId xmlns:a16="http://schemas.microsoft.com/office/drawing/2014/main" id="{A4F6710B-178D-4254-A24C-8D3C25A21BD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8" name="모서리가 둥근 직사각형 729">
              <a:extLst>
                <a:ext uri="{FF2B5EF4-FFF2-40B4-BE49-F238E27FC236}">
                  <a16:creationId xmlns:a16="http://schemas.microsoft.com/office/drawing/2014/main" id="{6BF1E6AE-86E7-47FA-964F-D589DF8BC20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0" name="그룹 4829">
            <a:extLst>
              <a:ext uri="{FF2B5EF4-FFF2-40B4-BE49-F238E27FC236}">
                <a16:creationId xmlns:a16="http://schemas.microsoft.com/office/drawing/2014/main" id="{7EDFF1CD-7571-4C91-B941-16AAB69BAB95}"/>
              </a:ext>
            </a:extLst>
          </p:cNvPr>
          <p:cNvGrpSpPr/>
          <p:nvPr/>
        </p:nvGrpSpPr>
        <p:grpSpPr>
          <a:xfrm>
            <a:off x="4459366" y="2080450"/>
            <a:ext cx="453083" cy="98583"/>
            <a:chOff x="2191770" y="1098169"/>
            <a:chExt cx="453083" cy="98583"/>
          </a:xfrm>
        </p:grpSpPr>
        <p:sp>
          <p:nvSpPr>
            <p:cNvPr id="4921" name="모서리가 둥근 직사각형 567">
              <a:extLst>
                <a:ext uri="{FF2B5EF4-FFF2-40B4-BE49-F238E27FC236}">
                  <a16:creationId xmlns:a16="http://schemas.microsoft.com/office/drawing/2014/main" id="{7E865BB7-7010-44BA-83EC-BFCF25B4A21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2" name="모서리가 둥근 직사각형 568">
              <a:extLst>
                <a:ext uri="{FF2B5EF4-FFF2-40B4-BE49-F238E27FC236}">
                  <a16:creationId xmlns:a16="http://schemas.microsoft.com/office/drawing/2014/main" id="{D7CF49D1-A65D-4A4A-9C1B-2C15954B02E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3" name="모서리가 둥근 직사각형 569">
              <a:extLst>
                <a:ext uri="{FF2B5EF4-FFF2-40B4-BE49-F238E27FC236}">
                  <a16:creationId xmlns:a16="http://schemas.microsoft.com/office/drawing/2014/main" id="{A0201E09-35B3-4E2E-BB43-34FCE251365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4" name="모서리가 둥근 직사각형 729">
              <a:extLst>
                <a:ext uri="{FF2B5EF4-FFF2-40B4-BE49-F238E27FC236}">
                  <a16:creationId xmlns:a16="http://schemas.microsoft.com/office/drawing/2014/main" id="{B3461D80-AEAC-489B-9BCA-F2DAF3B9F58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1" name="그룹 4830">
            <a:extLst>
              <a:ext uri="{FF2B5EF4-FFF2-40B4-BE49-F238E27FC236}">
                <a16:creationId xmlns:a16="http://schemas.microsoft.com/office/drawing/2014/main" id="{B1D6A788-575F-4EE3-8937-B55BD1F31349}"/>
              </a:ext>
            </a:extLst>
          </p:cNvPr>
          <p:cNvGrpSpPr/>
          <p:nvPr/>
        </p:nvGrpSpPr>
        <p:grpSpPr>
          <a:xfrm>
            <a:off x="4460207" y="2269043"/>
            <a:ext cx="453083" cy="98583"/>
            <a:chOff x="2191770" y="1098169"/>
            <a:chExt cx="453083" cy="98583"/>
          </a:xfrm>
        </p:grpSpPr>
        <p:sp>
          <p:nvSpPr>
            <p:cNvPr id="4917" name="모서리가 둥근 직사각형 567">
              <a:extLst>
                <a:ext uri="{FF2B5EF4-FFF2-40B4-BE49-F238E27FC236}">
                  <a16:creationId xmlns:a16="http://schemas.microsoft.com/office/drawing/2014/main" id="{CE04A93C-149F-44BC-B5BC-466DF584D9F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8" name="모서리가 둥근 직사각형 568">
              <a:extLst>
                <a:ext uri="{FF2B5EF4-FFF2-40B4-BE49-F238E27FC236}">
                  <a16:creationId xmlns:a16="http://schemas.microsoft.com/office/drawing/2014/main" id="{5B6C49E2-CC39-4F1B-A35F-CF21A340BF3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9" name="모서리가 둥근 직사각형 569">
              <a:extLst>
                <a:ext uri="{FF2B5EF4-FFF2-40B4-BE49-F238E27FC236}">
                  <a16:creationId xmlns:a16="http://schemas.microsoft.com/office/drawing/2014/main" id="{6BE4B1EA-7F4F-4101-AD34-C19037FB04B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0" name="모서리가 둥근 직사각형 729">
              <a:extLst>
                <a:ext uri="{FF2B5EF4-FFF2-40B4-BE49-F238E27FC236}">
                  <a16:creationId xmlns:a16="http://schemas.microsoft.com/office/drawing/2014/main" id="{6FB87E47-AE1D-4AC0-A66E-5E92F698951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2" name="그룹 4831">
            <a:extLst>
              <a:ext uri="{FF2B5EF4-FFF2-40B4-BE49-F238E27FC236}">
                <a16:creationId xmlns:a16="http://schemas.microsoft.com/office/drawing/2014/main" id="{2930B643-F745-4849-AA2B-A07820CA3163}"/>
              </a:ext>
            </a:extLst>
          </p:cNvPr>
          <p:cNvGrpSpPr/>
          <p:nvPr/>
        </p:nvGrpSpPr>
        <p:grpSpPr>
          <a:xfrm>
            <a:off x="4460562" y="2451887"/>
            <a:ext cx="453083" cy="98583"/>
            <a:chOff x="2191770" y="1098169"/>
            <a:chExt cx="453083" cy="98583"/>
          </a:xfrm>
        </p:grpSpPr>
        <p:sp>
          <p:nvSpPr>
            <p:cNvPr id="4913" name="모서리가 둥근 직사각형 567">
              <a:extLst>
                <a:ext uri="{FF2B5EF4-FFF2-40B4-BE49-F238E27FC236}">
                  <a16:creationId xmlns:a16="http://schemas.microsoft.com/office/drawing/2014/main" id="{16923F2F-6C2E-4BD6-BEF7-86C078A28CE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4" name="모서리가 둥근 직사각형 568">
              <a:extLst>
                <a:ext uri="{FF2B5EF4-FFF2-40B4-BE49-F238E27FC236}">
                  <a16:creationId xmlns:a16="http://schemas.microsoft.com/office/drawing/2014/main" id="{838AB265-B1ED-4700-BADE-27BB9A9A9DE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5" name="모서리가 둥근 직사각형 569">
              <a:extLst>
                <a:ext uri="{FF2B5EF4-FFF2-40B4-BE49-F238E27FC236}">
                  <a16:creationId xmlns:a16="http://schemas.microsoft.com/office/drawing/2014/main" id="{821C45F3-9C4E-4828-89BE-69B4C95AE06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6" name="모서리가 둥근 직사각형 729">
              <a:extLst>
                <a:ext uri="{FF2B5EF4-FFF2-40B4-BE49-F238E27FC236}">
                  <a16:creationId xmlns:a16="http://schemas.microsoft.com/office/drawing/2014/main" id="{10C98AEC-F4EE-4E74-B658-8D1FA60E534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3" name="그룹 4832">
            <a:extLst>
              <a:ext uri="{FF2B5EF4-FFF2-40B4-BE49-F238E27FC236}">
                <a16:creationId xmlns:a16="http://schemas.microsoft.com/office/drawing/2014/main" id="{D3772D23-5952-43D2-90DF-04A6ED40B69B}"/>
              </a:ext>
            </a:extLst>
          </p:cNvPr>
          <p:cNvGrpSpPr/>
          <p:nvPr/>
        </p:nvGrpSpPr>
        <p:grpSpPr>
          <a:xfrm>
            <a:off x="4461403" y="2640480"/>
            <a:ext cx="453083" cy="98583"/>
            <a:chOff x="2191770" y="1098169"/>
            <a:chExt cx="453083" cy="98583"/>
          </a:xfrm>
        </p:grpSpPr>
        <p:sp>
          <p:nvSpPr>
            <p:cNvPr id="4909" name="모서리가 둥근 직사각형 567">
              <a:extLst>
                <a:ext uri="{FF2B5EF4-FFF2-40B4-BE49-F238E27FC236}">
                  <a16:creationId xmlns:a16="http://schemas.microsoft.com/office/drawing/2014/main" id="{A2030B90-DF8F-4C93-B6B2-CF544EABF1B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0" name="모서리가 둥근 직사각형 568">
              <a:extLst>
                <a:ext uri="{FF2B5EF4-FFF2-40B4-BE49-F238E27FC236}">
                  <a16:creationId xmlns:a16="http://schemas.microsoft.com/office/drawing/2014/main" id="{42C09F17-3EC5-4A5A-BFCE-CAD36E00357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1" name="모서리가 둥근 직사각형 569">
              <a:extLst>
                <a:ext uri="{FF2B5EF4-FFF2-40B4-BE49-F238E27FC236}">
                  <a16:creationId xmlns:a16="http://schemas.microsoft.com/office/drawing/2014/main" id="{6566F695-D353-4CA6-A487-1724C79541D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2" name="모서리가 둥근 직사각형 729">
              <a:extLst>
                <a:ext uri="{FF2B5EF4-FFF2-40B4-BE49-F238E27FC236}">
                  <a16:creationId xmlns:a16="http://schemas.microsoft.com/office/drawing/2014/main" id="{718ECED8-7E94-4325-BDA2-5EE2381D44D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4" name="그룹 4833">
            <a:extLst>
              <a:ext uri="{FF2B5EF4-FFF2-40B4-BE49-F238E27FC236}">
                <a16:creationId xmlns:a16="http://schemas.microsoft.com/office/drawing/2014/main" id="{47DE0C37-30C6-41B2-A6DE-5E045296FC96}"/>
              </a:ext>
            </a:extLst>
          </p:cNvPr>
          <p:cNvGrpSpPr/>
          <p:nvPr/>
        </p:nvGrpSpPr>
        <p:grpSpPr>
          <a:xfrm>
            <a:off x="4459312" y="2826814"/>
            <a:ext cx="453083" cy="98583"/>
            <a:chOff x="2191770" y="1098169"/>
            <a:chExt cx="453083" cy="98583"/>
          </a:xfrm>
        </p:grpSpPr>
        <p:sp>
          <p:nvSpPr>
            <p:cNvPr id="4905" name="모서리가 둥근 직사각형 567">
              <a:extLst>
                <a:ext uri="{FF2B5EF4-FFF2-40B4-BE49-F238E27FC236}">
                  <a16:creationId xmlns:a16="http://schemas.microsoft.com/office/drawing/2014/main" id="{A24A43BC-456D-42FE-B9C3-08B72A36D1A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6" name="모서리가 둥근 직사각형 568">
              <a:extLst>
                <a:ext uri="{FF2B5EF4-FFF2-40B4-BE49-F238E27FC236}">
                  <a16:creationId xmlns:a16="http://schemas.microsoft.com/office/drawing/2014/main" id="{E8B146D8-3251-44FC-83C3-3E87C510C81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7" name="모서리가 둥근 직사각형 569">
              <a:extLst>
                <a:ext uri="{FF2B5EF4-FFF2-40B4-BE49-F238E27FC236}">
                  <a16:creationId xmlns:a16="http://schemas.microsoft.com/office/drawing/2014/main" id="{180C2B1C-4A8A-425D-87EE-FBD1DB29509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8" name="모서리가 둥근 직사각형 729">
              <a:extLst>
                <a:ext uri="{FF2B5EF4-FFF2-40B4-BE49-F238E27FC236}">
                  <a16:creationId xmlns:a16="http://schemas.microsoft.com/office/drawing/2014/main" id="{5AD9B4FC-4512-4E0B-B3ED-92A37CE7603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5" name="그룹 4834">
            <a:extLst>
              <a:ext uri="{FF2B5EF4-FFF2-40B4-BE49-F238E27FC236}">
                <a16:creationId xmlns:a16="http://schemas.microsoft.com/office/drawing/2014/main" id="{EEA5806D-3741-48A2-A215-A6A2A0F9588A}"/>
              </a:ext>
            </a:extLst>
          </p:cNvPr>
          <p:cNvGrpSpPr/>
          <p:nvPr/>
        </p:nvGrpSpPr>
        <p:grpSpPr>
          <a:xfrm>
            <a:off x="4460153" y="3015407"/>
            <a:ext cx="453083" cy="98583"/>
            <a:chOff x="2191770" y="1098169"/>
            <a:chExt cx="453083" cy="98583"/>
          </a:xfrm>
        </p:grpSpPr>
        <p:sp>
          <p:nvSpPr>
            <p:cNvPr id="4901" name="모서리가 둥근 직사각형 567">
              <a:extLst>
                <a:ext uri="{FF2B5EF4-FFF2-40B4-BE49-F238E27FC236}">
                  <a16:creationId xmlns:a16="http://schemas.microsoft.com/office/drawing/2014/main" id="{EA311626-BD83-4C94-97EC-622A3B034AA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2" name="모서리가 둥근 직사각형 568">
              <a:extLst>
                <a:ext uri="{FF2B5EF4-FFF2-40B4-BE49-F238E27FC236}">
                  <a16:creationId xmlns:a16="http://schemas.microsoft.com/office/drawing/2014/main" id="{A4BFF299-7F49-4E94-B19E-4A1707069A0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3" name="모서리가 둥근 직사각형 569">
              <a:extLst>
                <a:ext uri="{FF2B5EF4-FFF2-40B4-BE49-F238E27FC236}">
                  <a16:creationId xmlns:a16="http://schemas.microsoft.com/office/drawing/2014/main" id="{27B562BB-D5F8-4F46-95C0-E2903AC5240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4" name="모서리가 둥근 직사각형 729">
              <a:extLst>
                <a:ext uri="{FF2B5EF4-FFF2-40B4-BE49-F238E27FC236}">
                  <a16:creationId xmlns:a16="http://schemas.microsoft.com/office/drawing/2014/main" id="{7A0316E7-13E5-4CF3-9557-5C031412FC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6" name="그룹 4835">
            <a:extLst>
              <a:ext uri="{FF2B5EF4-FFF2-40B4-BE49-F238E27FC236}">
                <a16:creationId xmlns:a16="http://schemas.microsoft.com/office/drawing/2014/main" id="{01B33CA3-8589-416F-B9A3-9FBB58B78F6A}"/>
              </a:ext>
            </a:extLst>
          </p:cNvPr>
          <p:cNvGrpSpPr/>
          <p:nvPr/>
        </p:nvGrpSpPr>
        <p:grpSpPr>
          <a:xfrm>
            <a:off x="4459312" y="3200440"/>
            <a:ext cx="453083" cy="98583"/>
            <a:chOff x="2191770" y="1098169"/>
            <a:chExt cx="453083" cy="98583"/>
          </a:xfrm>
        </p:grpSpPr>
        <p:sp>
          <p:nvSpPr>
            <p:cNvPr id="4897" name="모서리가 둥근 직사각형 567">
              <a:extLst>
                <a:ext uri="{FF2B5EF4-FFF2-40B4-BE49-F238E27FC236}">
                  <a16:creationId xmlns:a16="http://schemas.microsoft.com/office/drawing/2014/main" id="{606ADF0C-D5D3-4AAE-AB40-63EF7A037A1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8" name="모서리가 둥근 직사각형 568">
              <a:extLst>
                <a:ext uri="{FF2B5EF4-FFF2-40B4-BE49-F238E27FC236}">
                  <a16:creationId xmlns:a16="http://schemas.microsoft.com/office/drawing/2014/main" id="{2AE1D365-054C-4ED5-ADC9-72E3F27565E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9" name="모서리가 둥근 직사각형 569">
              <a:extLst>
                <a:ext uri="{FF2B5EF4-FFF2-40B4-BE49-F238E27FC236}">
                  <a16:creationId xmlns:a16="http://schemas.microsoft.com/office/drawing/2014/main" id="{B64158BF-B3F1-4B8F-AD43-0778770315B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0" name="모서리가 둥근 직사각형 729">
              <a:extLst>
                <a:ext uri="{FF2B5EF4-FFF2-40B4-BE49-F238E27FC236}">
                  <a16:creationId xmlns:a16="http://schemas.microsoft.com/office/drawing/2014/main" id="{9EBC5CDC-9D1E-408F-9FA0-3C59EB8A751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7" name="그룹 4836">
            <a:extLst>
              <a:ext uri="{FF2B5EF4-FFF2-40B4-BE49-F238E27FC236}">
                <a16:creationId xmlns:a16="http://schemas.microsoft.com/office/drawing/2014/main" id="{A10F6333-7EB8-4115-9B25-14652BE2FD8A}"/>
              </a:ext>
            </a:extLst>
          </p:cNvPr>
          <p:cNvGrpSpPr/>
          <p:nvPr/>
        </p:nvGrpSpPr>
        <p:grpSpPr>
          <a:xfrm>
            <a:off x="4460153" y="3389033"/>
            <a:ext cx="453083" cy="98583"/>
            <a:chOff x="2191770" y="1098169"/>
            <a:chExt cx="453083" cy="98583"/>
          </a:xfrm>
        </p:grpSpPr>
        <p:sp>
          <p:nvSpPr>
            <p:cNvPr id="4893" name="모서리가 둥근 직사각형 567">
              <a:extLst>
                <a:ext uri="{FF2B5EF4-FFF2-40B4-BE49-F238E27FC236}">
                  <a16:creationId xmlns:a16="http://schemas.microsoft.com/office/drawing/2014/main" id="{8983D21E-D1C6-4266-95DD-5D19D0DFC9B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4" name="모서리가 둥근 직사각형 568">
              <a:extLst>
                <a:ext uri="{FF2B5EF4-FFF2-40B4-BE49-F238E27FC236}">
                  <a16:creationId xmlns:a16="http://schemas.microsoft.com/office/drawing/2014/main" id="{54D82B28-D3F3-4FD2-A4CF-1E61ECC6E92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5" name="모서리가 둥근 직사각형 569">
              <a:extLst>
                <a:ext uri="{FF2B5EF4-FFF2-40B4-BE49-F238E27FC236}">
                  <a16:creationId xmlns:a16="http://schemas.microsoft.com/office/drawing/2014/main" id="{C0911F8D-E238-4201-A32B-7AE1641FC5F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6" name="모서리가 둥근 직사각형 729">
              <a:extLst>
                <a:ext uri="{FF2B5EF4-FFF2-40B4-BE49-F238E27FC236}">
                  <a16:creationId xmlns:a16="http://schemas.microsoft.com/office/drawing/2014/main" id="{F550318B-F2EF-43A9-83C9-F449A6E278A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8" name="그룹 4837">
            <a:extLst>
              <a:ext uri="{FF2B5EF4-FFF2-40B4-BE49-F238E27FC236}">
                <a16:creationId xmlns:a16="http://schemas.microsoft.com/office/drawing/2014/main" id="{BB6A8CF8-18A4-4E0C-88F0-9493FC3A853D}"/>
              </a:ext>
            </a:extLst>
          </p:cNvPr>
          <p:cNvGrpSpPr/>
          <p:nvPr/>
        </p:nvGrpSpPr>
        <p:grpSpPr>
          <a:xfrm>
            <a:off x="4460508" y="3571877"/>
            <a:ext cx="453083" cy="98583"/>
            <a:chOff x="2191770" y="1098169"/>
            <a:chExt cx="453083" cy="98583"/>
          </a:xfrm>
        </p:grpSpPr>
        <p:sp>
          <p:nvSpPr>
            <p:cNvPr id="4889" name="모서리가 둥근 직사각형 567">
              <a:extLst>
                <a:ext uri="{FF2B5EF4-FFF2-40B4-BE49-F238E27FC236}">
                  <a16:creationId xmlns:a16="http://schemas.microsoft.com/office/drawing/2014/main" id="{D59F8CA6-5A11-41CF-A792-80EDFBAFA13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0" name="모서리가 둥근 직사각형 568">
              <a:extLst>
                <a:ext uri="{FF2B5EF4-FFF2-40B4-BE49-F238E27FC236}">
                  <a16:creationId xmlns:a16="http://schemas.microsoft.com/office/drawing/2014/main" id="{CB70399C-8CA0-434D-8975-F6CEF030737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1" name="모서리가 둥근 직사각형 569">
              <a:extLst>
                <a:ext uri="{FF2B5EF4-FFF2-40B4-BE49-F238E27FC236}">
                  <a16:creationId xmlns:a16="http://schemas.microsoft.com/office/drawing/2014/main" id="{992C0D43-B929-402D-89B9-66487E51104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2" name="모서리가 둥근 직사각형 729">
              <a:extLst>
                <a:ext uri="{FF2B5EF4-FFF2-40B4-BE49-F238E27FC236}">
                  <a16:creationId xmlns:a16="http://schemas.microsoft.com/office/drawing/2014/main" id="{A562D972-672C-4333-8F20-86F0ADC06E5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9" name="그룹 4838">
            <a:extLst>
              <a:ext uri="{FF2B5EF4-FFF2-40B4-BE49-F238E27FC236}">
                <a16:creationId xmlns:a16="http://schemas.microsoft.com/office/drawing/2014/main" id="{69BCE2C2-89BA-44C4-804F-00AC41291F46}"/>
              </a:ext>
            </a:extLst>
          </p:cNvPr>
          <p:cNvGrpSpPr/>
          <p:nvPr/>
        </p:nvGrpSpPr>
        <p:grpSpPr>
          <a:xfrm>
            <a:off x="4461349" y="3760470"/>
            <a:ext cx="453083" cy="98583"/>
            <a:chOff x="2191770" y="1098169"/>
            <a:chExt cx="453083" cy="98583"/>
          </a:xfrm>
        </p:grpSpPr>
        <p:sp>
          <p:nvSpPr>
            <p:cNvPr id="4885" name="모서리가 둥근 직사각형 567">
              <a:extLst>
                <a:ext uri="{FF2B5EF4-FFF2-40B4-BE49-F238E27FC236}">
                  <a16:creationId xmlns:a16="http://schemas.microsoft.com/office/drawing/2014/main" id="{AB42BC38-B1CF-49FE-9287-C68E64BA3F6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6" name="모서리가 둥근 직사각형 568">
              <a:extLst>
                <a:ext uri="{FF2B5EF4-FFF2-40B4-BE49-F238E27FC236}">
                  <a16:creationId xmlns:a16="http://schemas.microsoft.com/office/drawing/2014/main" id="{BA46FB18-95DE-4CB2-AE98-23F6562621D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7" name="모서리가 둥근 직사각형 569">
              <a:extLst>
                <a:ext uri="{FF2B5EF4-FFF2-40B4-BE49-F238E27FC236}">
                  <a16:creationId xmlns:a16="http://schemas.microsoft.com/office/drawing/2014/main" id="{9C04B83E-09A8-4EEC-9626-5911433B27E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8" name="모서리가 둥근 직사각형 729">
              <a:extLst>
                <a:ext uri="{FF2B5EF4-FFF2-40B4-BE49-F238E27FC236}">
                  <a16:creationId xmlns:a16="http://schemas.microsoft.com/office/drawing/2014/main" id="{5245034D-B955-4826-88DE-97CF6D8D212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0" name="그룹 4839">
            <a:extLst>
              <a:ext uri="{FF2B5EF4-FFF2-40B4-BE49-F238E27FC236}">
                <a16:creationId xmlns:a16="http://schemas.microsoft.com/office/drawing/2014/main" id="{28EC4288-FA99-47BC-A884-EA4BCC0D48F7}"/>
              </a:ext>
            </a:extLst>
          </p:cNvPr>
          <p:cNvGrpSpPr/>
          <p:nvPr/>
        </p:nvGrpSpPr>
        <p:grpSpPr>
          <a:xfrm>
            <a:off x="4459312" y="3953718"/>
            <a:ext cx="453083" cy="98583"/>
            <a:chOff x="2191770" y="1098169"/>
            <a:chExt cx="453083" cy="98583"/>
          </a:xfrm>
        </p:grpSpPr>
        <p:sp>
          <p:nvSpPr>
            <p:cNvPr id="4881" name="모서리가 둥근 직사각형 567">
              <a:extLst>
                <a:ext uri="{FF2B5EF4-FFF2-40B4-BE49-F238E27FC236}">
                  <a16:creationId xmlns:a16="http://schemas.microsoft.com/office/drawing/2014/main" id="{087E27F4-4F3A-459A-9344-0B81D1B492A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2" name="모서리가 둥근 직사각형 568">
              <a:extLst>
                <a:ext uri="{FF2B5EF4-FFF2-40B4-BE49-F238E27FC236}">
                  <a16:creationId xmlns:a16="http://schemas.microsoft.com/office/drawing/2014/main" id="{FCC46526-CC48-4EF5-BEDB-3FEB22C708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3" name="모서리가 둥근 직사각형 569">
              <a:extLst>
                <a:ext uri="{FF2B5EF4-FFF2-40B4-BE49-F238E27FC236}">
                  <a16:creationId xmlns:a16="http://schemas.microsoft.com/office/drawing/2014/main" id="{6BA673F2-3C53-4436-A7D9-152C74820CF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4" name="모서리가 둥근 직사각형 729">
              <a:extLst>
                <a:ext uri="{FF2B5EF4-FFF2-40B4-BE49-F238E27FC236}">
                  <a16:creationId xmlns:a16="http://schemas.microsoft.com/office/drawing/2014/main" id="{2BA8B920-25A0-4020-8834-EA1E0E375EF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1" name="그룹 4840">
            <a:extLst>
              <a:ext uri="{FF2B5EF4-FFF2-40B4-BE49-F238E27FC236}">
                <a16:creationId xmlns:a16="http://schemas.microsoft.com/office/drawing/2014/main" id="{EB6D3DB6-390F-42B4-B618-29BE41D5066C}"/>
              </a:ext>
            </a:extLst>
          </p:cNvPr>
          <p:cNvGrpSpPr/>
          <p:nvPr/>
        </p:nvGrpSpPr>
        <p:grpSpPr>
          <a:xfrm>
            <a:off x="4460099" y="4139029"/>
            <a:ext cx="453083" cy="98583"/>
            <a:chOff x="2191770" y="1098169"/>
            <a:chExt cx="453083" cy="98583"/>
          </a:xfrm>
        </p:grpSpPr>
        <p:sp>
          <p:nvSpPr>
            <p:cNvPr id="4877" name="모서리가 둥근 직사각형 567">
              <a:extLst>
                <a:ext uri="{FF2B5EF4-FFF2-40B4-BE49-F238E27FC236}">
                  <a16:creationId xmlns:a16="http://schemas.microsoft.com/office/drawing/2014/main" id="{BAA82329-08BD-4DDA-8FFD-A551D8E0979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8" name="모서리가 둥근 직사각형 568">
              <a:extLst>
                <a:ext uri="{FF2B5EF4-FFF2-40B4-BE49-F238E27FC236}">
                  <a16:creationId xmlns:a16="http://schemas.microsoft.com/office/drawing/2014/main" id="{D3EB79B9-EEDF-4EE7-B23B-0FEE25263B7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9" name="모서리가 둥근 직사각형 569">
              <a:extLst>
                <a:ext uri="{FF2B5EF4-FFF2-40B4-BE49-F238E27FC236}">
                  <a16:creationId xmlns:a16="http://schemas.microsoft.com/office/drawing/2014/main" id="{2BC9D6A6-AC99-4AE0-95B0-134FE0E777D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0" name="모서리가 둥근 직사각형 729">
              <a:extLst>
                <a:ext uri="{FF2B5EF4-FFF2-40B4-BE49-F238E27FC236}">
                  <a16:creationId xmlns:a16="http://schemas.microsoft.com/office/drawing/2014/main" id="{53AB46E5-2C53-4073-9E0B-B2F3E6ADAF3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2" name="그룹 4841">
            <a:extLst>
              <a:ext uri="{FF2B5EF4-FFF2-40B4-BE49-F238E27FC236}">
                <a16:creationId xmlns:a16="http://schemas.microsoft.com/office/drawing/2014/main" id="{10D59964-11F1-4D56-AA6F-7D0B8F547450}"/>
              </a:ext>
            </a:extLst>
          </p:cNvPr>
          <p:cNvGrpSpPr/>
          <p:nvPr/>
        </p:nvGrpSpPr>
        <p:grpSpPr>
          <a:xfrm>
            <a:off x="4462436" y="4327186"/>
            <a:ext cx="453083" cy="98583"/>
            <a:chOff x="2191770" y="1098169"/>
            <a:chExt cx="453083" cy="98583"/>
          </a:xfrm>
        </p:grpSpPr>
        <p:sp>
          <p:nvSpPr>
            <p:cNvPr id="4873" name="모서리가 둥근 직사각형 567">
              <a:extLst>
                <a:ext uri="{FF2B5EF4-FFF2-40B4-BE49-F238E27FC236}">
                  <a16:creationId xmlns:a16="http://schemas.microsoft.com/office/drawing/2014/main" id="{8ACBE87A-7A3A-41BE-AD42-CAB8E4113C1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4" name="모서리가 둥근 직사각형 568">
              <a:extLst>
                <a:ext uri="{FF2B5EF4-FFF2-40B4-BE49-F238E27FC236}">
                  <a16:creationId xmlns:a16="http://schemas.microsoft.com/office/drawing/2014/main" id="{A18EF2BC-5E35-42C8-9D61-B862D0F5D88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5" name="모서리가 둥근 직사각형 569">
              <a:extLst>
                <a:ext uri="{FF2B5EF4-FFF2-40B4-BE49-F238E27FC236}">
                  <a16:creationId xmlns:a16="http://schemas.microsoft.com/office/drawing/2014/main" id="{69D6D5EC-8530-4AEE-B839-A95B08F919B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6" name="모서리가 둥근 직사각형 729">
              <a:extLst>
                <a:ext uri="{FF2B5EF4-FFF2-40B4-BE49-F238E27FC236}">
                  <a16:creationId xmlns:a16="http://schemas.microsoft.com/office/drawing/2014/main" id="{82E5BD58-C0C4-4FF1-A125-A32326272E8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3" name="그룹 4842">
            <a:extLst>
              <a:ext uri="{FF2B5EF4-FFF2-40B4-BE49-F238E27FC236}">
                <a16:creationId xmlns:a16="http://schemas.microsoft.com/office/drawing/2014/main" id="{9E178DD4-4F15-4251-B214-BA83167F7A9E}"/>
              </a:ext>
            </a:extLst>
          </p:cNvPr>
          <p:cNvGrpSpPr/>
          <p:nvPr/>
        </p:nvGrpSpPr>
        <p:grpSpPr>
          <a:xfrm>
            <a:off x="4460099" y="4510554"/>
            <a:ext cx="453083" cy="98583"/>
            <a:chOff x="2191770" y="1098169"/>
            <a:chExt cx="453083" cy="98583"/>
          </a:xfrm>
        </p:grpSpPr>
        <p:sp>
          <p:nvSpPr>
            <p:cNvPr id="4869" name="모서리가 둥근 직사각형 567">
              <a:extLst>
                <a:ext uri="{FF2B5EF4-FFF2-40B4-BE49-F238E27FC236}">
                  <a16:creationId xmlns:a16="http://schemas.microsoft.com/office/drawing/2014/main" id="{66CB8562-F14E-40A4-9082-25E37F787C4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0" name="모서리가 둥근 직사각형 568">
              <a:extLst>
                <a:ext uri="{FF2B5EF4-FFF2-40B4-BE49-F238E27FC236}">
                  <a16:creationId xmlns:a16="http://schemas.microsoft.com/office/drawing/2014/main" id="{216B984C-498B-48E2-A148-69238C7F860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1" name="모서리가 둥근 직사각형 569">
              <a:extLst>
                <a:ext uri="{FF2B5EF4-FFF2-40B4-BE49-F238E27FC236}">
                  <a16:creationId xmlns:a16="http://schemas.microsoft.com/office/drawing/2014/main" id="{F41F2BF9-C4DD-42E1-BEE3-2FDB8D85ED0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2" name="모서리가 둥근 직사각형 729">
              <a:extLst>
                <a:ext uri="{FF2B5EF4-FFF2-40B4-BE49-F238E27FC236}">
                  <a16:creationId xmlns:a16="http://schemas.microsoft.com/office/drawing/2014/main" id="{14F99F56-6A7D-496E-923C-AE0C737DDA8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4" name="그룹 4843">
            <a:extLst>
              <a:ext uri="{FF2B5EF4-FFF2-40B4-BE49-F238E27FC236}">
                <a16:creationId xmlns:a16="http://schemas.microsoft.com/office/drawing/2014/main" id="{77FC223F-CD38-4850-8505-D764EEE902DD}"/>
              </a:ext>
            </a:extLst>
          </p:cNvPr>
          <p:cNvGrpSpPr/>
          <p:nvPr/>
        </p:nvGrpSpPr>
        <p:grpSpPr>
          <a:xfrm>
            <a:off x="4460508" y="4698781"/>
            <a:ext cx="453083" cy="98583"/>
            <a:chOff x="2191770" y="1098169"/>
            <a:chExt cx="453083" cy="98583"/>
          </a:xfrm>
        </p:grpSpPr>
        <p:sp>
          <p:nvSpPr>
            <p:cNvPr id="4865" name="모서리가 둥근 직사각형 567">
              <a:extLst>
                <a:ext uri="{FF2B5EF4-FFF2-40B4-BE49-F238E27FC236}">
                  <a16:creationId xmlns:a16="http://schemas.microsoft.com/office/drawing/2014/main" id="{405732B6-887D-4F7C-970E-34AC8E5C8EA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6" name="모서리가 둥근 직사각형 568">
              <a:extLst>
                <a:ext uri="{FF2B5EF4-FFF2-40B4-BE49-F238E27FC236}">
                  <a16:creationId xmlns:a16="http://schemas.microsoft.com/office/drawing/2014/main" id="{1635C3C6-112B-425D-AFB9-392FAEC4B3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7" name="모서리가 둥근 직사각형 569">
              <a:extLst>
                <a:ext uri="{FF2B5EF4-FFF2-40B4-BE49-F238E27FC236}">
                  <a16:creationId xmlns:a16="http://schemas.microsoft.com/office/drawing/2014/main" id="{4948C6B4-8BBB-4439-8D56-4EB6D5CCA7A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8" name="모서리가 둥근 직사각형 729">
              <a:extLst>
                <a:ext uri="{FF2B5EF4-FFF2-40B4-BE49-F238E27FC236}">
                  <a16:creationId xmlns:a16="http://schemas.microsoft.com/office/drawing/2014/main" id="{3CFC83A4-01FF-4420-8972-96EF2C0715B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5" name="그룹 4844">
            <a:extLst>
              <a:ext uri="{FF2B5EF4-FFF2-40B4-BE49-F238E27FC236}">
                <a16:creationId xmlns:a16="http://schemas.microsoft.com/office/drawing/2014/main" id="{5B636415-4798-4A3D-9617-E770D26B0BC3}"/>
              </a:ext>
            </a:extLst>
          </p:cNvPr>
          <p:cNvGrpSpPr/>
          <p:nvPr/>
        </p:nvGrpSpPr>
        <p:grpSpPr>
          <a:xfrm>
            <a:off x="4461349" y="4887374"/>
            <a:ext cx="453083" cy="98583"/>
            <a:chOff x="2191770" y="1098169"/>
            <a:chExt cx="453083" cy="98583"/>
          </a:xfrm>
        </p:grpSpPr>
        <p:sp>
          <p:nvSpPr>
            <p:cNvPr id="4861" name="모서리가 둥근 직사각형 567">
              <a:extLst>
                <a:ext uri="{FF2B5EF4-FFF2-40B4-BE49-F238E27FC236}">
                  <a16:creationId xmlns:a16="http://schemas.microsoft.com/office/drawing/2014/main" id="{DCFEB1E0-4206-4F19-BFBF-42CD3251F99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2" name="모서리가 둥근 직사각형 568">
              <a:extLst>
                <a:ext uri="{FF2B5EF4-FFF2-40B4-BE49-F238E27FC236}">
                  <a16:creationId xmlns:a16="http://schemas.microsoft.com/office/drawing/2014/main" id="{6AF9AC1F-E724-435A-8FBE-4637C92DC83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3" name="모서리가 둥근 직사각형 569">
              <a:extLst>
                <a:ext uri="{FF2B5EF4-FFF2-40B4-BE49-F238E27FC236}">
                  <a16:creationId xmlns:a16="http://schemas.microsoft.com/office/drawing/2014/main" id="{79F89AC4-EDDE-42E7-81BE-B60C64A9320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4" name="모서리가 둥근 직사각형 729">
              <a:extLst>
                <a:ext uri="{FF2B5EF4-FFF2-40B4-BE49-F238E27FC236}">
                  <a16:creationId xmlns:a16="http://schemas.microsoft.com/office/drawing/2014/main" id="{474F00AC-A683-42C4-8943-F697D0FE14A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6" name="그룹 4845">
            <a:extLst>
              <a:ext uri="{FF2B5EF4-FFF2-40B4-BE49-F238E27FC236}">
                <a16:creationId xmlns:a16="http://schemas.microsoft.com/office/drawing/2014/main" id="{C345E2B2-EF09-495E-936D-FF1C28F045FE}"/>
              </a:ext>
            </a:extLst>
          </p:cNvPr>
          <p:cNvGrpSpPr/>
          <p:nvPr/>
        </p:nvGrpSpPr>
        <p:grpSpPr>
          <a:xfrm>
            <a:off x="4459258" y="5073708"/>
            <a:ext cx="453083" cy="98583"/>
            <a:chOff x="2191770" y="1098169"/>
            <a:chExt cx="453083" cy="98583"/>
          </a:xfrm>
        </p:grpSpPr>
        <p:sp>
          <p:nvSpPr>
            <p:cNvPr id="4857" name="모서리가 둥근 직사각형 567">
              <a:extLst>
                <a:ext uri="{FF2B5EF4-FFF2-40B4-BE49-F238E27FC236}">
                  <a16:creationId xmlns:a16="http://schemas.microsoft.com/office/drawing/2014/main" id="{7C392030-00B4-4B2B-9A3C-B5471AB9E67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8" name="모서리가 둥근 직사각형 568">
              <a:extLst>
                <a:ext uri="{FF2B5EF4-FFF2-40B4-BE49-F238E27FC236}">
                  <a16:creationId xmlns:a16="http://schemas.microsoft.com/office/drawing/2014/main" id="{8998A5C8-CDAF-41EB-B711-AF39464CDF2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9" name="모서리가 둥근 직사각형 569">
              <a:extLst>
                <a:ext uri="{FF2B5EF4-FFF2-40B4-BE49-F238E27FC236}">
                  <a16:creationId xmlns:a16="http://schemas.microsoft.com/office/drawing/2014/main" id="{680E4A20-E08F-4AA1-B527-A45AD188268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0" name="모서리가 둥근 직사각형 729">
              <a:extLst>
                <a:ext uri="{FF2B5EF4-FFF2-40B4-BE49-F238E27FC236}">
                  <a16:creationId xmlns:a16="http://schemas.microsoft.com/office/drawing/2014/main" id="{AC1BE6D9-7702-4D76-BFC0-B9FCA1C13EB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7" name="그룹 4846">
            <a:extLst>
              <a:ext uri="{FF2B5EF4-FFF2-40B4-BE49-F238E27FC236}">
                <a16:creationId xmlns:a16="http://schemas.microsoft.com/office/drawing/2014/main" id="{15076C75-5C7B-4207-B6BA-E892AFCAB062}"/>
              </a:ext>
            </a:extLst>
          </p:cNvPr>
          <p:cNvGrpSpPr/>
          <p:nvPr/>
        </p:nvGrpSpPr>
        <p:grpSpPr>
          <a:xfrm>
            <a:off x="4460099" y="5262301"/>
            <a:ext cx="453083" cy="98583"/>
            <a:chOff x="2191770" y="1098169"/>
            <a:chExt cx="453083" cy="98583"/>
          </a:xfrm>
        </p:grpSpPr>
        <p:sp>
          <p:nvSpPr>
            <p:cNvPr id="4853" name="모서리가 둥근 직사각형 567">
              <a:extLst>
                <a:ext uri="{FF2B5EF4-FFF2-40B4-BE49-F238E27FC236}">
                  <a16:creationId xmlns:a16="http://schemas.microsoft.com/office/drawing/2014/main" id="{F3BB4C6E-84D0-4A02-BFCA-31CCEB2FA46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4" name="모서리가 둥근 직사각형 568">
              <a:extLst>
                <a:ext uri="{FF2B5EF4-FFF2-40B4-BE49-F238E27FC236}">
                  <a16:creationId xmlns:a16="http://schemas.microsoft.com/office/drawing/2014/main" id="{B9D34844-AAD1-4C19-AFB9-7623F4CD771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5" name="모서리가 둥근 직사각형 569">
              <a:extLst>
                <a:ext uri="{FF2B5EF4-FFF2-40B4-BE49-F238E27FC236}">
                  <a16:creationId xmlns:a16="http://schemas.microsoft.com/office/drawing/2014/main" id="{C9E49F3C-8B45-473C-B391-9AEBE9450F7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6" name="모서리가 둥근 직사각형 729">
              <a:extLst>
                <a:ext uri="{FF2B5EF4-FFF2-40B4-BE49-F238E27FC236}">
                  <a16:creationId xmlns:a16="http://schemas.microsoft.com/office/drawing/2014/main" id="{635E136B-4693-4522-8E13-1E4DB033A8E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848" name="TextBox 4847">
            <a:extLst>
              <a:ext uri="{FF2B5EF4-FFF2-40B4-BE49-F238E27FC236}">
                <a16:creationId xmlns:a16="http://schemas.microsoft.com/office/drawing/2014/main" id="{46F6EE7D-D1C8-4C3D-8636-6B064F42FD75}"/>
              </a:ext>
            </a:extLst>
          </p:cNvPr>
          <p:cNvSpPr txBox="1"/>
          <p:nvPr/>
        </p:nvSpPr>
        <p:spPr>
          <a:xfrm>
            <a:off x="4166186" y="161720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49" name="TextBox 4848">
            <a:extLst>
              <a:ext uri="{FF2B5EF4-FFF2-40B4-BE49-F238E27FC236}">
                <a16:creationId xmlns:a16="http://schemas.microsoft.com/office/drawing/2014/main" id="{B3DC63D9-02D5-4827-A145-4B14C3710DD3}"/>
              </a:ext>
            </a:extLst>
          </p:cNvPr>
          <p:cNvSpPr txBox="1"/>
          <p:nvPr/>
        </p:nvSpPr>
        <p:spPr>
          <a:xfrm>
            <a:off x="4166040" y="2546584"/>
            <a:ext cx="319318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0" name="TextBox 4849">
            <a:extLst>
              <a:ext uri="{FF2B5EF4-FFF2-40B4-BE49-F238E27FC236}">
                <a16:creationId xmlns:a16="http://schemas.microsoft.com/office/drawing/2014/main" id="{5D4C37BD-D294-4DE3-9CFA-B4AF22AAE845}"/>
              </a:ext>
            </a:extLst>
          </p:cNvPr>
          <p:cNvSpPr txBox="1"/>
          <p:nvPr/>
        </p:nvSpPr>
        <p:spPr>
          <a:xfrm>
            <a:off x="4163754" y="3490308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75</a:t>
            </a:r>
          </a:p>
        </p:txBody>
      </p:sp>
      <p:sp>
        <p:nvSpPr>
          <p:cNvPr id="4851" name="TextBox 4850">
            <a:extLst>
              <a:ext uri="{FF2B5EF4-FFF2-40B4-BE49-F238E27FC236}">
                <a16:creationId xmlns:a16="http://schemas.microsoft.com/office/drawing/2014/main" id="{D1F89B9B-95C6-41D2-B5D0-90F58B7273E0}"/>
              </a:ext>
            </a:extLst>
          </p:cNvPr>
          <p:cNvSpPr txBox="1"/>
          <p:nvPr/>
        </p:nvSpPr>
        <p:spPr>
          <a:xfrm>
            <a:off x="4163754" y="442641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2" name="직사각형 4851">
            <a:extLst>
              <a:ext uri="{FF2B5EF4-FFF2-40B4-BE49-F238E27FC236}">
                <a16:creationId xmlns:a16="http://schemas.microsoft.com/office/drawing/2014/main" id="{AA8C8491-F601-4033-AB7B-B44C45001B85}"/>
              </a:ext>
            </a:extLst>
          </p:cNvPr>
          <p:cNvSpPr/>
          <p:nvPr/>
        </p:nvSpPr>
        <p:spPr>
          <a:xfrm>
            <a:off x="4164637" y="3325473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33" name="TextBox 4932">
            <a:extLst>
              <a:ext uri="{FF2B5EF4-FFF2-40B4-BE49-F238E27FC236}">
                <a16:creationId xmlns:a16="http://schemas.microsoft.com/office/drawing/2014/main" id="{222D8B5A-5161-49C7-B66D-E4B49980F553}"/>
              </a:ext>
            </a:extLst>
          </p:cNvPr>
          <p:cNvSpPr txBox="1"/>
          <p:nvPr/>
        </p:nvSpPr>
        <p:spPr>
          <a:xfrm>
            <a:off x="4874910" y="5172173"/>
            <a:ext cx="386644" cy="2596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</a:p>
        </p:txBody>
      </p:sp>
      <p:grpSp>
        <p:nvGrpSpPr>
          <p:cNvPr id="4935" name="그룹 4934">
            <a:extLst>
              <a:ext uri="{FF2B5EF4-FFF2-40B4-BE49-F238E27FC236}">
                <a16:creationId xmlns:a16="http://schemas.microsoft.com/office/drawing/2014/main" id="{5EF4C16E-D91B-4B18-A954-87A81E62A504}"/>
              </a:ext>
            </a:extLst>
          </p:cNvPr>
          <p:cNvGrpSpPr/>
          <p:nvPr/>
        </p:nvGrpSpPr>
        <p:grpSpPr>
          <a:xfrm>
            <a:off x="2860586" y="1473227"/>
            <a:ext cx="562726" cy="200605"/>
            <a:chOff x="2105408" y="944081"/>
            <a:chExt cx="562726" cy="200605"/>
          </a:xfrm>
        </p:grpSpPr>
        <p:sp>
          <p:nvSpPr>
            <p:cNvPr id="4936" name="TextBox 4935">
              <a:extLst>
                <a:ext uri="{FF2B5EF4-FFF2-40B4-BE49-F238E27FC236}">
                  <a16:creationId xmlns:a16="http://schemas.microsoft.com/office/drawing/2014/main" id="{05A8097F-81F2-4285-A954-F6ECFC8AF07B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7" name="TextBox 4936">
              <a:extLst>
                <a:ext uri="{FF2B5EF4-FFF2-40B4-BE49-F238E27FC236}">
                  <a16:creationId xmlns:a16="http://schemas.microsoft.com/office/drawing/2014/main" id="{4E104682-5FC6-481F-93A2-FFD0ACD3184C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8" name="TextBox 4937">
              <a:extLst>
                <a:ext uri="{FF2B5EF4-FFF2-40B4-BE49-F238E27FC236}">
                  <a16:creationId xmlns:a16="http://schemas.microsoft.com/office/drawing/2014/main" id="{27B81011-D823-4D99-8E78-377CD3218A7F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9" name="TextBox 4938">
              <a:extLst>
                <a:ext uri="{FF2B5EF4-FFF2-40B4-BE49-F238E27FC236}">
                  <a16:creationId xmlns:a16="http://schemas.microsoft.com/office/drawing/2014/main" id="{87F7BDE4-E607-4ADA-B03B-5CA01F637701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40" name="그룹 4939">
            <a:extLst>
              <a:ext uri="{FF2B5EF4-FFF2-40B4-BE49-F238E27FC236}">
                <a16:creationId xmlns:a16="http://schemas.microsoft.com/office/drawing/2014/main" id="{68CDD6B9-886D-422D-9492-B47E6703DCD0}"/>
              </a:ext>
            </a:extLst>
          </p:cNvPr>
          <p:cNvGrpSpPr/>
          <p:nvPr/>
        </p:nvGrpSpPr>
        <p:grpSpPr>
          <a:xfrm>
            <a:off x="3609735" y="1473750"/>
            <a:ext cx="562726" cy="200605"/>
            <a:chOff x="2105408" y="944081"/>
            <a:chExt cx="562726" cy="200605"/>
          </a:xfrm>
        </p:grpSpPr>
        <p:sp>
          <p:nvSpPr>
            <p:cNvPr id="4941" name="TextBox 4940">
              <a:extLst>
                <a:ext uri="{FF2B5EF4-FFF2-40B4-BE49-F238E27FC236}">
                  <a16:creationId xmlns:a16="http://schemas.microsoft.com/office/drawing/2014/main" id="{EB2BC498-8C6A-4E72-8E50-61CEAE027BF2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2" name="TextBox 4941">
              <a:extLst>
                <a:ext uri="{FF2B5EF4-FFF2-40B4-BE49-F238E27FC236}">
                  <a16:creationId xmlns:a16="http://schemas.microsoft.com/office/drawing/2014/main" id="{797F89A1-EB86-46AC-AD7B-439B3F8F3F22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3" name="TextBox 4942">
              <a:extLst>
                <a:ext uri="{FF2B5EF4-FFF2-40B4-BE49-F238E27FC236}">
                  <a16:creationId xmlns:a16="http://schemas.microsoft.com/office/drawing/2014/main" id="{875482A7-437B-41D7-9DEA-75F15FD9A51C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4" name="TextBox 4943">
              <a:extLst>
                <a:ext uri="{FF2B5EF4-FFF2-40B4-BE49-F238E27FC236}">
                  <a16:creationId xmlns:a16="http://schemas.microsoft.com/office/drawing/2014/main" id="{A6887B5B-625E-4319-B7E2-F378BA3B0EFD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45" name="그룹 4944">
            <a:extLst>
              <a:ext uri="{FF2B5EF4-FFF2-40B4-BE49-F238E27FC236}">
                <a16:creationId xmlns:a16="http://schemas.microsoft.com/office/drawing/2014/main" id="{39D4C793-78D9-4E0F-974F-50738BF3F1AB}"/>
              </a:ext>
            </a:extLst>
          </p:cNvPr>
          <p:cNvGrpSpPr/>
          <p:nvPr/>
        </p:nvGrpSpPr>
        <p:grpSpPr>
          <a:xfrm>
            <a:off x="4368369" y="1466837"/>
            <a:ext cx="562726" cy="200605"/>
            <a:chOff x="2105408" y="944081"/>
            <a:chExt cx="562726" cy="200605"/>
          </a:xfrm>
        </p:grpSpPr>
        <p:sp>
          <p:nvSpPr>
            <p:cNvPr id="4946" name="TextBox 4945">
              <a:extLst>
                <a:ext uri="{FF2B5EF4-FFF2-40B4-BE49-F238E27FC236}">
                  <a16:creationId xmlns:a16="http://schemas.microsoft.com/office/drawing/2014/main" id="{799A000D-B4E0-4535-97A5-26DA2C154B61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7" name="TextBox 4946">
              <a:extLst>
                <a:ext uri="{FF2B5EF4-FFF2-40B4-BE49-F238E27FC236}">
                  <a16:creationId xmlns:a16="http://schemas.microsoft.com/office/drawing/2014/main" id="{F4B6942C-58A9-48E5-9261-F7FF1225F19E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8" name="TextBox 4947">
              <a:extLst>
                <a:ext uri="{FF2B5EF4-FFF2-40B4-BE49-F238E27FC236}">
                  <a16:creationId xmlns:a16="http://schemas.microsoft.com/office/drawing/2014/main" id="{CB72C696-AC05-476E-B8E3-6A3016BBEE55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9" name="TextBox 4948">
              <a:extLst>
                <a:ext uri="{FF2B5EF4-FFF2-40B4-BE49-F238E27FC236}">
                  <a16:creationId xmlns:a16="http://schemas.microsoft.com/office/drawing/2014/main" id="{01B23ECC-E22F-4AB4-945B-765A4EE28C33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50" name="그룹 4949">
            <a:extLst>
              <a:ext uri="{FF2B5EF4-FFF2-40B4-BE49-F238E27FC236}">
                <a16:creationId xmlns:a16="http://schemas.microsoft.com/office/drawing/2014/main" id="{96916C48-772F-4648-8105-B67B903B9B3C}"/>
              </a:ext>
            </a:extLst>
          </p:cNvPr>
          <p:cNvGrpSpPr/>
          <p:nvPr/>
        </p:nvGrpSpPr>
        <p:grpSpPr>
          <a:xfrm>
            <a:off x="5117518" y="1467360"/>
            <a:ext cx="562726" cy="200605"/>
            <a:chOff x="2105408" y="944081"/>
            <a:chExt cx="562726" cy="200605"/>
          </a:xfrm>
        </p:grpSpPr>
        <p:sp>
          <p:nvSpPr>
            <p:cNvPr id="4951" name="TextBox 4950">
              <a:extLst>
                <a:ext uri="{FF2B5EF4-FFF2-40B4-BE49-F238E27FC236}">
                  <a16:creationId xmlns:a16="http://schemas.microsoft.com/office/drawing/2014/main" id="{36D7AC8A-DEAA-4CCB-BFDF-9A042550A304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52" name="TextBox 4951">
              <a:extLst>
                <a:ext uri="{FF2B5EF4-FFF2-40B4-BE49-F238E27FC236}">
                  <a16:creationId xmlns:a16="http://schemas.microsoft.com/office/drawing/2014/main" id="{A5E93EA6-7D25-49C9-987D-5545860B37C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53" name="TextBox 4952">
              <a:extLst>
                <a:ext uri="{FF2B5EF4-FFF2-40B4-BE49-F238E27FC236}">
                  <a16:creationId xmlns:a16="http://schemas.microsoft.com/office/drawing/2014/main" id="{F1842F90-8DB2-433B-83D0-44EFDDBB639B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54" name="TextBox 4953">
              <a:extLst>
                <a:ext uri="{FF2B5EF4-FFF2-40B4-BE49-F238E27FC236}">
                  <a16:creationId xmlns:a16="http://schemas.microsoft.com/office/drawing/2014/main" id="{E9CCEAB5-8070-47B6-A652-76DD22115E1F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445" name="TextBox 5444">
            <a:extLst>
              <a:ext uri="{FF2B5EF4-FFF2-40B4-BE49-F238E27FC236}">
                <a16:creationId xmlns:a16="http://schemas.microsoft.com/office/drawing/2014/main" id="{BCC73D09-1EE8-45E8-A361-FF55FEFE4457}"/>
              </a:ext>
            </a:extLst>
          </p:cNvPr>
          <p:cNvSpPr txBox="1"/>
          <p:nvPr/>
        </p:nvSpPr>
        <p:spPr>
          <a:xfrm>
            <a:off x="5697794" y="4426421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4" name="TextBox 5003">
            <a:extLst>
              <a:ext uri="{FF2B5EF4-FFF2-40B4-BE49-F238E27FC236}">
                <a16:creationId xmlns:a16="http://schemas.microsoft.com/office/drawing/2014/main" id="{B7EF5F0C-7665-4CDE-BFEA-EDFFD08DE5E8}"/>
              </a:ext>
            </a:extLst>
          </p:cNvPr>
          <p:cNvSpPr txBox="1"/>
          <p:nvPr/>
        </p:nvSpPr>
        <p:spPr>
          <a:xfrm>
            <a:off x="6452990" y="4426294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9" name="TextBox 5028">
            <a:extLst>
              <a:ext uri="{FF2B5EF4-FFF2-40B4-BE49-F238E27FC236}">
                <a16:creationId xmlns:a16="http://schemas.microsoft.com/office/drawing/2014/main" id="{C1A77932-A583-40D3-9302-6BCAA8E303E6}"/>
              </a:ext>
            </a:extLst>
          </p:cNvPr>
          <p:cNvSpPr txBox="1"/>
          <p:nvPr/>
        </p:nvSpPr>
        <p:spPr>
          <a:xfrm>
            <a:off x="7203216" y="4424305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9" name="TextBox 5078">
            <a:extLst>
              <a:ext uri="{FF2B5EF4-FFF2-40B4-BE49-F238E27FC236}">
                <a16:creationId xmlns:a16="http://schemas.microsoft.com/office/drawing/2014/main" id="{0C6186CA-E7BE-46CB-BF54-AA4795386A2A}"/>
              </a:ext>
            </a:extLst>
          </p:cNvPr>
          <p:cNvSpPr txBox="1"/>
          <p:nvPr/>
        </p:nvSpPr>
        <p:spPr>
          <a:xfrm>
            <a:off x="7965390" y="4426412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7" name="직사각형 4956">
            <a:extLst>
              <a:ext uri="{FF2B5EF4-FFF2-40B4-BE49-F238E27FC236}">
                <a16:creationId xmlns:a16="http://schemas.microsoft.com/office/drawing/2014/main" id="{7CAA2205-677C-492B-A6F7-33655C2B4F01}"/>
              </a:ext>
            </a:extLst>
          </p:cNvPr>
          <p:cNvSpPr/>
          <p:nvPr/>
        </p:nvSpPr>
        <p:spPr>
          <a:xfrm>
            <a:off x="5774427" y="1295514"/>
            <a:ext cx="3780000" cy="4143523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8" name="직사각형 4957">
            <a:extLst>
              <a:ext uri="{FF2B5EF4-FFF2-40B4-BE49-F238E27FC236}">
                <a16:creationId xmlns:a16="http://schemas.microsoft.com/office/drawing/2014/main" id="{1FA4A794-20BA-427A-AC3F-914D6FECE037}"/>
              </a:ext>
            </a:extLst>
          </p:cNvPr>
          <p:cNvSpPr/>
          <p:nvPr/>
        </p:nvSpPr>
        <p:spPr>
          <a:xfrm>
            <a:off x="5774427" y="1049293"/>
            <a:ext cx="3780000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59" name="그룹 4958">
            <a:extLst>
              <a:ext uri="{FF2B5EF4-FFF2-40B4-BE49-F238E27FC236}">
                <a16:creationId xmlns:a16="http://schemas.microsoft.com/office/drawing/2014/main" id="{04466CCB-0650-4D8E-A8BA-7EC1E3E1ED56}"/>
              </a:ext>
            </a:extLst>
          </p:cNvPr>
          <p:cNvGrpSpPr/>
          <p:nvPr/>
        </p:nvGrpSpPr>
        <p:grpSpPr>
          <a:xfrm>
            <a:off x="5982900" y="1293600"/>
            <a:ext cx="3571527" cy="4161424"/>
            <a:chOff x="2144688" y="684936"/>
            <a:chExt cx="3571527" cy="5765706"/>
          </a:xfrm>
        </p:grpSpPr>
        <p:cxnSp>
          <p:nvCxnSpPr>
            <p:cNvPr id="5531" name="직선 연결선 5530">
              <a:extLst>
                <a:ext uri="{FF2B5EF4-FFF2-40B4-BE49-F238E27FC236}">
                  <a16:creationId xmlns:a16="http://schemas.microsoft.com/office/drawing/2014/main" id="{9A825B7F-A3B6-4D68-8CC4-47FFF1C1D2BD}"/>
                </a:ext>
              </a:extLst>
            </p:cNvPr>
            <p:cNvCxnSpPr/>
            <p:nvPr/>
          </p:nvCxnSpPr>
          <p:spPr>
            <a:xfrm>
              <a:off x="2698587" y="686849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2" name="직선 연결선 5531">
              <a:extLst>
                <a:ext uri="{FF2B5EF4-FFF2-40B4-BE49-F238E27FC236}">
                  <a16:creationId xmlns:a16="http://schemas.microsoft.com/office/drawing/2014/main" id="{4EB9FB4C-7583-4B65-B396-315457FFAEB2}"/>
                </a:ext>
              </a:extLst>
            </p:cNvPr>
            <p:cNvCxnSpPr/>
            <p:nvPr/>
          </p:nvCxnSpPr>
          <p:spPr>
            <a:xfrm>
              <a:off x="3447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3" name="직선 연결선 5532">
              <a:extLst>
                <a:ext uri="{FF2B5EF4-FFF2-40B4-BE49-F238E27FC236}">
                  <a16:creationId xmlns:a16="http://schemas.microsoft.com/office/drawing/2014/main" id="{D25F00B6-8CDD-4162-9205-ED550405D3E5}"/>
                </a:ext>
              </a:extLst>
            </p:cNvPr>
            <p:cNvCxnSpPr/>
            <p:nvPr/>
          </p:nvCxnSpPr>
          <p:spPr>
            <a:xfrm>
              <a:off x="4203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4" name="직선 연결선 5533">
              <a:extLst>
                <a:ext uri="{FF2B5EF4-FFF2-40B4-BE49-F238E27FC236}">
                  <a16:creationId xmlns:a16="http://schemas.microsoft.com/office/drawing/2014/main" id="{94D36059-1779-4D56-9FAC-02F5C3D126FC}"/>
                </a:ext>
              </a:extLst>
            </p:cNvPr>
            <p:cNvCxnSpPr/>
            <p:nvPr/>
          </p:nvCxnSpPr>
          <p:spPr>
            <a:xfrm>
              <a:off x="2144688" y="69039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5" name="직선 연결선 5534">
              <a:extLst>
                <a:ext uri="{FF2B5EF4-FFF2-40B4-BE49-F238E27FC236}">
                  <a16:creationId xmlns:a16="http://schemas.microsoft.com/office/drawing/2014/main" id="{25F131DD-D34D-488F-9CE2-D45C01046009}"/>
                </a:ext>
              </a:extLst>
            </p:cNvPr>
            <p:cNvCxnSpPr/>
            <p:nvPr/>
          </p:nvCxnSpPr>
          <p:spPr>
            <a:xfrm>
              <a:off x="2901608" y="68531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6" name="직선 연결선 5535">
              <a:extLst>
                <a:ext uri="{FF2B5EF4-FFF2-40B4-BE49-F238E27FC236}">
                  <a16:creationId xmlns:a16="http://schemas.microsoft.com/office/drawing/2014/main" id="{5D26F003-6E60-42B5-87DE-2495B7F4E760}"/>
                </a:ext>
              </a:extLst>
            </p:cNvPr>
            <p:cNvCxnSpPr/>
            <p:nvPr/>
          </p:nvCxnSpPr>
          <p:spPr>
            <a:xfrm>
              <a:off x="3657608" y="698528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7" name="직선 연결선 5536">
              <a:extLst>
                <a:ext uri="{FF2B5EF4-FFF2-40B4-BE49-F238E27FC236}">
                  <a16:creationId xmlns:a16="http://schemas.microsoft.com/office/drawing/2014/main" id="{68983CEE-E60F-44E6-912B-F970958361B4}"/>
                </a:ext>
              </a:extLst>
            </p:cNvPr>
            <p:cNvCxnSpPr/>
            <p:nvPr/>
          </p:nvCxnSpPr>
          <p:spPr>
            <a:xfrm>
              <a:off x="4961610" y="70491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8" name="직선 연결선 5537">
              <a:extLst>
                <a:ext uri="{FF2B5EF4-FFF2-40B4-BE49-F238E27FC236}">
                  <a16:creationId xmlns:a16="http://schemas.microsoft.com/office/drawing/2014/main" id="{1A8326A4-4384-458A-A704-64773523EFB7}"/>
                </a:ext>
              </a:extLst>
            </p:cNvPr>
            <p:cNvCxnSpPr/>
            <p:nvPr/>
          </p:nvCxnSpPr>
          <p:spPr>
            <a:xfrm>
              <a:off x="4415406" y="69269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9" name="직선 연결선 5538">
              <a:extLst>
                <a:ext uri="{FF2B5EF4-FFF2-40B4-BE49-F238E27FC236}">
                  <a16:creationId xmlns:a16="http://schemas.microsoft.com/office/drawing/2014/main" id="{3DD2FB26-74D4-47E0-AFC6-00FE83836D1F}"/>
                </a:ext>
              </a:extLst>
            </p:cNvPr>
            <p:cNvCxnSpPr/>
            <p:nvPr/>
          </p:nvCxnSpPr>
          <p:spPr>
            <a:xfrm>
              <a:off x="5716215" y="69715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0" name="직선 연결선 5539">
              <a:extLst>
                <a:ext uri="{FF2B5EF4-FFF2-40B4-BE49-F238E27FC236}">
                  <a16:creationId xmlns:a16="http://schemas.microsoft.com/office/drawing/2014/main" id="{BAB7651C-AA75-4222-9CD2-355EA48AA635}"/>
                </a:ext>
              </a:extLst>
            </p:cNvPr>
            <p:cNvCxnSpPr/>
            <p:nvPr/>
          </p:nvCxnSpPr>
          <p:spPr>
            <a:xfrm>
              <a:off x="5170011" y="68493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60" name="TextBox 4959">
            <a:extLst>
              <a:ext uri="{FF2B5EF4-FFF2-40B4-BE49-F238E27FC236}">
                <a16:creationId xmlns:a16="http://schemas.microsoft.com/office/drawing/2014/main" id="{1FE19708-2D90-47A3-B816-8FEAE6800AF7}"/>
              </a:ext>
            </a:extLst>
          </p:cNvPr>
          <p:cNvSpPr txBox="1"/>
          <p:nvPr/>
        </p:nvSpPr>
        <p:spPr>
          <a:xfrm>
            <a:off x="6270932" y="1050059"/>
            <a:ext cx="291859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READING COMPREHENSION (Part V-VII)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1" name="TextBox 4960">
            <a:extLst>
              <a:ext uri="{FF2B5EF4-FFF2-40B4-BE49-F238E27FC236}">
                <a16:creationId xmlns:a16="http://schemas.microsoft.com/office/drawing/2014/main" id="{50C0893D-CFBA-4421-B760-103EA8E16CAE}"/>
              </a:ext>
            </a:extLst>
          </p:cNvPr>
          <p:cNvSpPr txBox="1"/>
          <p:nvPr/>
        </p:nvSpPr>
        <p:spPr>
          <a:xfrm>
            <a:off x="6463168" y="1354253"/>
            <a:ext cx="39085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2" name="TextBox 4961">
            <a:extLst>
              <a:ext uri="{FF2B5EF4-FFF2-40B4-BE49-F238E27FC236}">
                <a16:creationId xmlns:a16="http://schemas.microsoft.com/office/drawing/2014/main" id="{E165665C-E0E3-430D-B041-2355A13B6437}"/>
              </a:ext>
            </a:extLst>
          </p:cNvPr>
          <p:cNvSpPr txBox="1"/>
          <p:nvPr/>
        </p:nvSpPr>
        <p:spPr>
          <a:xfrm>
            <a:off x="7223572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3" name="TextBox 4962">
            <a:extLst>
              <a:ext uri="{FF2B5EF4-FFF2-40B4-BE49-F238E27FC236}">
                <a16:creationId xmlns:a16="http://schemas.microsoft.com/office/drawing/2014/main" id="{F91FA702-9D1D-4E3A-BFE0-ACA0908082CA}"/>
              </a:ext>
            </a:extLst>
          </p:cNvPr>
          <p:cNvSpPr txBox="1"/>
          <p:nvPr/>
        </p:nvSpPr>
        <p:spPr>
          <a:xfrm>
            <a:off x="7975792" y="1354253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4" name="TextBox 4963">
            <a:extLst>
              <a:ext uri="{FF2B5EF4-FFF2-40B4-BE49-F238E27FC236}">
                <a16:creationId xmlns:a16="http://schemas.microsoft.com/office/drawing/2014/main" id="{1BE0AAF4-7B41-452A-BDF5-AF67F9688311}"/>
              </a:ext>
            </a:extLst>
          </p:cNvPr>
          <p:cNvSpPr txBox="1"/>
          <p:nvPr/>
        </p:nvSpPr>
        <p:spPr>
          <a:xfrm>
            <a:off x="8731412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965" name="직선 연결선 4964">
            <a:extLst>
              <a:ext uri="{FF2B5EF4-FFF2-40B4-BE49-F238E27FC236}">
                <a16:creationId xmlns:a16="http://schemas.microsoft.com/office/drawing/2014/main" id="{D8563FC9-E251-40B3-A669-CCF8B0ADD713}"/>
              </a:ext>
            </a:extLst>
          </p:cNvPr>
          <p:cNvCxnSpPr/>
          <p:nvPr/>
        </p:nvCxnSpPr>
        <p:spPr>
          <a:xfrm>
            <a:off x="5982900" y="1472547"/>
            <a:ext cx="553899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6" name="직선 연결선 4965">
            <a:extLst>
              <a:ext uri="{FF2B5EF4-FFF2-40B4-BE49-F238E27FC236}">
                <a16:creationId xmlns:a16="http://schemas.microsoft.com/office/drawing/2014/main" id="{A8E853CA-2555-405B-ADBE-892226700E09}"/>
              </a:ext>
            </a:extLst>
          </p:cNvPr>
          <p:cNvCxnSpPr/>
          <p:nvPr/>
        </p:nvCxnSpPr>
        <p:spPr>
          <a:xfrm>
            <a:off x="6739044" y="1472547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7" name="직선 연결선 4966">
            <a:extLst>
              <a:ext uri="{FF2B5EF4-FFF2-40B4-BE49-F238E27FC236}">
                <a16:creationId xmlns:a16="http://schemas.microsoft.com/office/drawing/2014/main" id="{138A30CB-DE43-4373-9A7E-69CF37F03BDB}"/>
              </a:ext>
            </a:extLst>
          </p:cNvPr>
          <p:cNvCxnSpPr/>
          <p:nvPr/>
        </p:nvCxnSpPr>
        <p:spPr>
          <a:xfrm>
            <a:off x="7495820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8" name="직선 연결선 4967">
            <a:extLst>
              <a:ext uri="{FF2B5EF4-FFF2-40B4-BE49-F238E27FC236}">
                <a16:creationId xmlns:a16="http://schemas.microsoft.com/office/drawing/2014/main" id="{659AD431-A4E2-48E2-B334-93B91488EA8B}"/>
              </a:ext>
            </a:extLst>
          </p:cNvPr>
          <p:cNvCxnSpPr/>
          <p:nvPr/>
        </p:nvCxnSpPr>
        <p:spPr>
          <a:xfrm>
            <a:off x="8253618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9" name="직선 연결선 4968">
            <a:extLst>
              <a:ext uri="{FF2B5EF4-FFF2-40B4-BE49-F238E27FC236}">
                <a16:creationId xmlns:a16="http://schemas.microsoft.com/office/drawing/2014/main" id="{4CCEF140-9A53-4F59-B256-03F24AF67041}"/>
              </a:ext>
            </a:extLst>
          </p:cNvPr>
          <p:cNvCxnSpPr/>
          <p:nvPr/>
        </p:nvCxnSpPr>
        <p:spPr>
          <a:xfrm>
            <a:off x="9007236" y="1468668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0" name="TextBox 4969">
            <a:extLst>
              <a:ext uri="{FF2B5EF4-FFF2-40B4-BE49-F238E27FC236}">
                <a16:creationId xmlns:a16="http://schemas.microsoft.com/office/drawing/2014/main" id="{70F344B5-A3B3-449B-9679-B6FF18CA46CF}"/>
              </a:ext>
            </a:extLst>
          </p:cNvPr>
          <p:cNvSpPr txBox="1"/>
          <p:nvPr/>
        </p:nvSpPr>
        <p:spPr>
          <a:xfrm>
            <a:off x="5992425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1" name="TextBox 4970">
            <a:extLst>
              <a:ext uri="{FF2B5EF4-FFF2-40B4-BE49-F238E27FC236}">
                <a16:creationId xmlns:a16="http://schemas.microsoft.com/office/drawing/2014/main" id="{24143638-CB5F-4BB5-8C82-7C2F6EEA38A3}"/>
              </a:ext>
            </a:extLst>
          </p:cNvPr>
          <p:cNvSpPr txBox="1"/>
          <p:nvPr/>
        </p:nvSpPr>
        <p:spPr>
          <a:xfrm>
            <a:off x="6757976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2" name="TextBox 4971">
            <a:extLst>
              <a:ext uri="{FF2B5EF4-FFF2-40B4-BE49-F238E27FC236}">
                <a16:creationId xmlns:a16="http://schemas.microsoft.com/office/drawing/2014/main" id="{EC7AC43F-5B27-4482-839D-90B7C30C969A}"/>
              </a:ext>
            </a:extLst>
          </p:cNvPr>
          <p:cNvSpPr txBox="1"/>
          <p:nvPr/>
        </p:nvSpPr>
        <p:spPr>
          <a:xfrm>
            <a:off x="7511153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3" name="TextBox 4972">
            <a:extLst>
              <a:ext uri="{FF2B5EF4-FFF2-40B4-BE49-F238E27FC236}">
                <a16:creationId xmlns:a16="http://schemas.microsoft.com/office/drawing/2014/main" id="{E89302FC-812E-404D-88D6-71868A9B3E11}"/>
              </a:ext>
            </a:extLst>
          </p:cNvPr>
          <p:cNvSpPr txBox="1"/>
          <p:nvPr/>
        </p:nvSpPr>
        <p:spPr>
          <a:xfrm>
            <a:off x="8264327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4" name="TextBox 4973">
            <a:extLst>
              <a:ext uri="{FF2B5EF4-FFF2-40B4-BE49-F238E27FC236}">
                <a16:creationId xmlns:a16="http://schemas.microsoft.com/office/drawing/2014/main" id="{D0B34421-9FBC-4614-BCAA-0F1DC8859BBE}"/>
              </a:ext>
            </a:extLst>
          </p:cNvPr>
          <p:cNvSpPr txBox="1"/>
          <p:nvPr/>
        </p:nvSpPr>
        <p:spPr>
          <a:xfrm>
            <a:off x="9039287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75" name="그룹 4974">
            <a:extLst>
              <a:ext uri="{FF2B5EF4-FFF2-40B4-BE49-F238E27FC236}">
                <a16:creationId xmlns:a16="http://schemas.microsoft.com/office/drawing/2014/main" id="{E4581F32-1ECA-4BE3-8D8B-1E5EA0AE7A87}"/>
              </a:ext>
            </a:extLst>
          </p:cNvPr>
          <p:cNvGrpSpPr/>
          <p:nvPr/>
        </p:nvGrpSpPr>
        <p:grpSpPr>
          <a:xfrm>
            <a:off x="5943620" y="1467441"/>
            <a:ext cx="562726" cy="200605"/>
            <a:chOff x="2105408" y="944081"/>
            <a:chExt cx="562726" cy="200605"/>
          </a:xfrm>
        </p:grpSpPr>
        <p:sp>
          <p:nvSpPr>
            <p:cNvPr id="5527" name="TextBox 5526">
              <a:extLst>
                <a:ext uri="{FF2B5EF4-FFF2-40B4-BE49-F238E27FC236}">
                  <a16:creationId xmlns:a16="http://schemas.microsoft.com/office/drawing/2014/main" id="{8B0EC281-CD60-471A-9C31-575E581B56BE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8" name="TextBox 5527">
              <a:extLst>
                <a:ext uri="{FF2B5EF4-FFF2-40B4-BE49-F238E27FC236}">
                  <a16:creationId xmlns:a16="http://schemas.microsoft.com/office/drawing/2014/main" id="{3D837640-DD5E-43C3-9955-D4CB5FCC473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9" name="TextBox 5528">
              <a:extLst>
                <a:ext uri="{FF2B5EF4-FFF2-40B4-BE49-F238E27FC236}">
                  <a16:creationId xmlns:a16="http://schemas.microsoft.com/office/drawing/2014/main" id="{D909B3F1-25CD-4ADE-BB67-17B83550C57C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30" name="TextBox 5529">
              <a:extLst>
                <a:ext uri="{FF2B5EF4-FFF2-40B4-BE49-F238E27FC236}">
                  <a16:creationId xmlns:a16="http://schemas.microsoft.com/office/drawing/2014/main" id="{E6406C93-576A-4B8D-AB64-58AB8E1650A5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4976" name="직선 연결선 4975">
            <a:extLst>
              <a:ext uri="{FF2B5EF4-FFF2-40B4-BE49-F238E27FC236}">
                <a16:creationId xmlns:a16="http://schemas.microsoft.com/office/drawing/2014/main" id="{13CC5BB1-C51C-4E28-88FC-A41F129287E1}"/>
              </a:ext>
            </a:extLst>
          </p:cNvPr>
          <p:cNvCxnSpPr>
            <a:cxnSpLocks/>
          </p:cNvCxnSpPr>
          <p:nvPr/>
        </p:nvCxnSpPr>
        <p:spPr>
          <a:xfrm>
            <a:off x="5768736" y="259642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7" name="직선 연결선 4976">
            <a:extLst>
              <a:ext uri="{FF2B5EF4-FFF2-40B4-BE49-F238E27FC236}">
                <a16:creationId xmlns:a16="http://schemas.microsoft.com/office/drawing/2014/main" id="{6DD76FBB-8BC0-4570-B2EF-1CE88A9704A8}"/>
              </a:ext>
            </a:extLst>
          </p:cNvPr>
          <p:cNvCxnSpPr>
            <a:cxnSpLocks/>
          </p:cNvCxnSpPr>
          <p:nvPr/>
        </p:nvCxnSpPr>
        <p:spPr>
          <a:xfrm>
            <a:off x="5771276" y="352606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8" name="직선 연결선 4977">
            <a:extLst>
              <a:ext uri="{FF2B5EF4-FFF2-40B4-BE49-F238E27FC236}">
                <a16:creationId xmlns:a16="http://schemas.microsoft.com/office/drawing/2014/main" id="{3B55C557-E595-4FC8-B26E-289D7562AFF3}"/>
              </a:ext>
            </a:extLst>
          </p:cNvPr>
          <p:cNvCxnSpPr>
            <a:cxnSpLocks/>
          </p:cNvCxnSpPr>
          <p:nvPr/>
        </p:nvCxnSpPr>
        <p:spPr>
          <a:xfrm>
            <a:off x="5775086" y="446713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9" name="직사각형 4978">
            <a:extLst>
              <a:ext uri="{FF2B5EF4-FFF2-40B4-BE49-F238E27FC236}">
                <a16:creationId xmlns:a16="http://schemas.microsoft.com/office/drawing/2014/main" id="{97485280-534C-4CA9-885D-358F789583A5}"/>
              </a:ext>
            </a:extLst>
          </p:cNvPr>
          <p:cNvSpPr/>
          <p:nvPr/>
        </p:nvSpPr>
        <p:spPr>
          <a:xfrm>
            <a:off x="5774427" y="1295514"/>
            <a:ext cx="3780000" cy="347466"/>
          </a:xfrm>
          <a:prstGeom prst="rect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422" name="그룹 5421">
            <a:extLst>
              <a:ext uri="{FF2B5EF4-FFF2-40B4-BE49-F238E27FC236}">
                <a16:creationId xmlns:a16="http://schemas.microsoft.com/office/drawing/2014/main" id="{29FFB180-63BA-4B7A-B509-3C996A4EED7D}"/>
              </a:ext>
            </a:extLst>
          </p:cNvPr>
          <p:cNvGrpSpPr/>
          <p:nvPr/>
        </p:nvGrpSpPr>
        <p:grpSpPr>
          <a:xfrm>
            <a:off x="6029982" y="1706833"/>
            <a:ext cx="453083" cy="98583"/>
            <a:chOff x="2191770" y="1098169"/>
            <a:chExt cx="453083" cy="98583"/>
          </a:xfrm>
        </p:grpSpPr>
        <p:sp>
          <p:nvSpPr>
            <p:cNvPr id="5523" name="모서리가 둥근 직사각형 567">
              <a:extLst>
                <a:ext uri="{FF2B5EF4-FFF2-40B4-BE49-F238E27FC236}">
                  <a16:creationId xmlns:a16="http://schemas.microsoft.com/office/drawing/2014/main" id="{04A37805-984A-4D5F-812C-52C416F63FF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4" name="모서리가 둥근 직사각형 568">
              <a:extLst>
                <a:ext uri="{FF2B5EF4-FFF2-40B4-BE49-F238E27FC236}">
                  <a16:creationId xmlns:a16="http://schemas.microsoft.com/office/drawing/2014/main" id="{25F64C4F-49E9-4E7E-8B52-71F43644E8F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5" name="모서리가 둥근 직사각형 569">
              <a:extLst>
                <a:ext uri="{FF2B5EF4-FFF2-40B4-BE49-F238E27FC236}">
                  <a16:creationId xmlns:a16="http://schemas.microsoft.com/office/drawing/2014/main" id="{2B63B058-68C3-4664-9EBB-FE638F49016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6" name="모서리가 둥근 직사각형 729">
              <a:extLst>
                <a:ext uri="{FF2B5EF4-FFF2-40B4-BE49-F238E27FC236}">
                  <a16:creationId xmlns:a16="http://schemas.microsoft.com/office/drawing/2014/main" id="{1A78ACA0-83BA-493D-A21F-3C60A7F5B3D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3" name="그룹 5422">
            <a:extLst>
              <a:ext uri="{FF2B5EF4-FFF2-40B4-BE49-F238E27FC236}">
                <a16:creationId xmlns:a16="http://schemas.microsoft.com/office/drawing/2014/main" id="{D651987B-84EB-4063-BD7F-96BCDB3589BF}"/>
              </a:ext>
            </a:extLst>
          </p:cNvPr>
          <p:cNvGrpSpPr/>
          <p:nvPr/>
        </p:nvGrpSpPr>
        <p:grpSpPr>
          <a:xfrm>
            <a:off x="6030823" y="1895426"/>
            <a:ext cx="453083" cy="98583"/>
            <a:chOff x="2191770" y="1098169"/>
            <a:chExt cx="453083" cy="98583"/>
          </a:xfrm>
        </p:grpSpPr>
        <p:sp>
          <p:nvSpPr>
            <p:cNvPr id="5519" name="모서리가 둥근 직사각형 567">
              <a:extLst>
                <a:ext uri="{FF2B5EF4-FFF2-40B4-BE49-F238E27FC236}">
                  <a16:creationId xmlns:a16="http://schemas.microsoft.com/office/drawing/2014/main" id="{AA0C3C74-3FDD-44B6-97FA-9A060EEF1B7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0" name="모서리가 둥근 직사각형 568">
              <a:extLst>
                <a:ext uri="{FF2B5EF4-FFF2-40B4-BE49-F238E27FC236}">
                  <a16:creationId xmlns:a16="http://schemas.microsoft.com/office/drawing/2014/main" id="{53F8DD77-FDE9-4A0A-BA73-73B69556FE8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1" name="모서리가 둥근 직사각형 569">
              <a:extLst>
                <a:ext uri="{FF2B5EF4-FFF2-40B4-BE49-F238E27FC236}">
                  <a16:creationId xmlns:a16="http://schemas.microsoft.com/office/drawing/2014/main" id="{717D9003-B8B6-4670-A367-C4E8CE315CE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2" name="모서리가 둥근 직사각형 729">
              <a:extLst>
                <a:ext uri="{FF2B5EF4-FFF2-40B4-BE49-F238E27FC236}">
                  <a16:creationId xmlns:a16="http://schemas.microsoft.com/office/drawing/2014/main" id="{871354DB-E941-420E-9D7F-6DE8F2B8733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4" name="그룹 5423">
            <a:extLst>
              <a:ext uri="{FF2B5EF4-FFF2-40B4-BE49-F238E27FC236}">
                <a16:creationId xmlns:a16="http://schemas.microsoft.com/office/drawing/2014/main" id="{EF41D8C2-F8FD-4F12-B901-D2DF381083F7}"/>
              </a:ext>
            </a:extLst>
          </p:cNvPr>
          <p:cNvGrpSpPr/>
          <p:nvPr/>
        </p:nvGrpSpPr>
        <p:grpSpPr>
          <a:xfrm>
            <a:off x="6029982" y="2080459"/>
            <a:ext cx="453083" cy="98583"/>
            <a:chOff x="2191770" y="1098169"/>
            <a:chExt cx="453083" cy="98583"/>
          </a:xfrm>
        </p:grpSpPr>
        <p:sp>
          <p:nvSpPr>
            <p:cNvPr id="5515" name="모서리가 둥근 직사각형 567">
              <a:extLst>
                <a:ext uri="{FF2B5EF4-FFF2-40B4-BE49-F238E27FC236}">
                  <a16:creationId xmlns:a16="http://schemas.microsoft.com/office/drawing/2014/main" id="{9D49BEE2-F29B-4482-94CC-E2884C4840F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6" name="모서리가 둥근 직사각형 568">
              <a:extLst>
                <a:ext uri="{FF2B5EF4-FFF2-40B4-BE49-F238E27FC236}">
                  <a16:creationId xmlns:a16="http://schemas.microsoft.com/office/drawing/2014/main" id="{831B85A3-FCBF-48B9-9978-BE1D7C5CA62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7" name="모서리가 둥근 직사각형 569">
              <a:extLst>
                <a:ext uri="{FF2B5EF4-FFF2-40B4-BE49-F238E27FC236}">
                  <a16:creationId xmlns:a16="http://schemas.microsoft.com/office/drawing/2014/main" id="{821A66BE-FD97-4102-8BAE-EDC25CA847E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8" name="모서리가 둥근 직사각형 729">
              <a:extLst>
                <a:ext uri="{FF2B5EF4-FFF2-40B4-BE49-F238E27FC236}">
                  <a16:creationId xmlns:a16="http://schemas.microsoft.com/office/drawing/2014/main" id="{E627BFC1-682F-40C8-A49B-FE9E42308DF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5" name="그룹 5424">
            <a:extLst>
              <a:ext uri="{FF2B5EF4-FFF2-40B4-BE49-F238E27FC236}">
                <a16:creationId xmlns:a16="http://schemas.microsoft.com/office/drawing/2014/main" id="{AC4F5E9C-EE08-4B62-907C-23906BE1BE0F}"/>
              </a:ext>
            </a:extLst>
          </p:cNvPr>
          <p:cNvGrpSpPr/>
          <p:nvPr/>
        </p:nvGrpSpPr>
        <p:grpSpPr>
          <a:xfrm>
            <a:off x="6030823" y="2269052"/>
            <a:ext cx="453083" cy="98583"/>
            <a:chOff x="2191770" y="1098169"/>
            <a:chExt cx="453083" cy="98583"/>
          </a:xfrm>
        </p:grpSpPr>
        <p:sp>
          <p:nvSpPr>
            <p:cNvPr id="5511" name="모서리가 둥근 직사각형 567">
              <a:extLst>
                <a:ext uri="{FF2B5EF4-FFF2-40B4-BE49-F238E27FC236}">
                  <a16:creationId xmlns:a16="http://schemas.microsoft.com/office/drawing/2014/main" id="{5C0533D7-34EA-4325-A1F2-B7DE71D1B85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2" name="모서리가 둥근 직사각형 568">
              <a:extLst>
                <a:ext uri="{FF2B5EF4-FFF2-40B4-BE49-F238E27FC236}">
                  <a16:creationId xmlns:a16="http://schemas.microsoft.com/office/drawing/2014/main" id="{9A3839E2-602C-44AC-9D48-5EF7F674FAC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3" name="모서리가 둥근 직사각형 569">
              <a:extLst>
                <a:ext uri="{FF2B5EF4-FFF2-40B4-BE49-F238E27FC236}">
                  <a16:creationId xmlns:a16="http://schemas.microsoft.com/office/drawing/2014/main" id="{AA787DD1-BE86-4A40-9E45-5483143BCC6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4" name="모서리가 둥근 직사각형 729">
              <a:extLst>
                <a:ext uri="{FF2B5EF4-FFF2-40B4-BE49-F238E27FC236}">
                  <a16:creationId xmlns:a16="http://schemas.microsoft.com/office/drawing/2014/main" id="{1127F33D-A8DC-47EE-A0B5-9D94428D8FB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6" name="그룹 5425">
            <a:extLst>
              <a:ext uri="{FF2B5EF4-FFF2-40B4-BE49-F238E27FC236}">
                <a16:creationId xmlns:a16="http://schemas.microsoft.com/office/drawing/2014/main" id="{3056C249-4427-4216-A941-97093702C354}"/>
              </a:ext>
            </a:extLst>
          </p:cNvPr>
          <p:cNvGrpSpPr/>
          <p:nvPr/>
        </p:nvGrpSpPr>
        <p:grpSpPr>
          <a:xfrm>
            <a:off x="6031178" y="2451896"/>
            <a:ext cx="453083" cy="98583"/>
            <a:chOff x="2191770" y="1098169"/>
            <a:chExt cx="453083" cy="98583"/>
          </a:xfrm>
        </p:grpSpPr>
        <p:sp>
          <p:nvSpPr>
            <p:cNvPr id="5507" name="모서리가 둥근 직사각형 567">
              <a:extLst>
                <a:ext uri="{FF2B5EF4-FFF2-40B4-BE49-F238E27FC236}">
                  <a16:creationId xmlns:a16="http://schemas.microsoft.com/office/drawing/2014/main" id="{C0A887EE-A3FA-4FD3-9347-9C48B73A96F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8" name="모서리가 둥근 직사각형 568">
              <a:extLst>
                <a:ext uri="{FF2B5EF4-FFF2-40B4-BE49-F238E27FC236}">
                  <a16:creationId xmlns:a16="http://schemas.microsoft.com/office/drawing/2014/main" id="{12736666-B6B6-4BF3-A0FE-8A279AA5D51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9" name="모서리가 둥근 직사각형 569">
              <a:extLst>
                <a:ext uri="{FF2B5EF4-FFF2-40B4-BE49-F238E27FC236}">
                  <a16:creationId xmlns:a16="http://schemas.microsoft.com/office/drawing/2014/main" id="{B9D9EA98-614C-438D-92F0-B8FE51B44B9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0" name="모서리가 둥근 직사각형 729">
              <a:extLst>
                <a:ext uri="{FF2B5EF4-FFF2-40B4-BE49-F238E27FC236}">
                  <a16:creationId xmlns:a16="http://schemas.microsoft.com/office/drawing/2014/main" id="{C4DBF58B-1853-4172-801A-0422B641118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7" name="그룹 5426">
            <a:extLst>
              <a:ext uri="{FF2B5EF4-FFF2-40B4-BE49-F238E27FC236}">
                <a16:creationId xmlns:a16="http://schemas.microsoft.com/office/drawing/2014/main" id="{03CD4723-E07D-4D44-AD7A-D3D4EBCD4ACD}"/>
              </a:ext>
            </a:extLst>
          </p:cNvPr>
          <p:cNvGrpSpPr/>
          <p:nvPr/>
        </p:nvGrpSpPr>
        <p:grpSpPr>
          <a:xfrm>
            <a:off x="6032019" y="2640489"/>
            <a:ext cx="453083" cy="98583"/>
            <a:chOff x="2191770" y="1098169"/>
            <a:chExt cx="453083" cy="98583"/>
          </a:xfrm>
        </p:grpSpPr>
        <p:sp>
          <p:nvSpPr>
            <p:cNvPr id="5503" name="모서리가 둥근 직사각형 567">
              <a:extLst>
                <a:ext uri="{FF2B5EF4-FFF2-40B4-BE49-F238E27FC236}">
                  <a16:creationId xmlns:a16="http://schemas.microsoft.com/office/drawing/2014/main" id="{A605761E-CC9F-4C63-BF72-9E029406EF7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4" name="모서리가 둥근 직사각형 568">
              <a:extLst>
                <a:ext uri="{FF2B5EF4-FFF2-40B4-BE49-F238E27FC236}">
                  <a16:creationId xmlns:a16="http://schemas.microsoft.com/office/drawing/2014/main" id="{7A0F738E-17B9-4681-B293-D77F7787928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5" name="모서리가 둥근 직사각형 569">
              <a:extLst>
                <a:ext uri="{FF2B5EF4-FFF2-40B4-BE49-F238E27FC236}">
                  <a16:creationId xmlns:a16="http://schemas.microsoft.com/office/drawing/2014/main" id="{440EA8E6-C741-4FF1-B599-1C57F47474E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6" name="모서리가 둥근 직사각형 729">
              <a:extLst>
                <a:ext uri="{FF2B5EF4-FFF2-40B4-BE49-F238E27FC236}">
                  <a16:creationId xmlns:a16="http://schemas.microsoft.com/office/drawing/2014/main" id="{38306157-6423-4349-A514-176FBDA92E1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8" name="그룹 5427">
            <a:extLst>
              <a:ext uri="{FF2B5EF4-FFF2-40B4-BE49-F238E27FC236}">
                <a16:creationId xmlns:a16="http://schemas.microsoft.com/office/drawing/2014/main" id="{DBEB3EC2-B233-4E43-8BD2-34739CFF54A2}"/>
              </a:ext>
            </a:extLst>
          </p:cNvPr>
          <p:cNvGrpSpPr/>
          <p:nvPr/>
        </p:nvGrpSpPr>
        <p:grpSpPr>
          <a:xfrm>
            <a:off x="6029928" y="2826823"/>
            <a:ext cx="453083" cy="98583"/>
            <a:chOff x="2191770" y="1098169"/>
            <a:chExt cx="453083" cy="98583"/>
          </a:xfrm>
        </p:grpSpPr>
        <p:sp>
          <p:nvSpPr>
            <p:cNvPr id="5499" name="모서리가 둥근 직사각형 567">
              <a:extLst>
                <a:ext uri="{FF2B5EF4-FFF2-40B4-BE49-F238E27FC236}">
                  <a16:creationId xmlns:a16="http://schemas.microsoft.com/office/drawing/2014/main" id="{906DC033-9431-452F-B49B-CC8F0EFB91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0" name="모서리가 둥근 직사각형 568">
              <a:extLst>
                <a:ext uri="{FF2B5EF4-FFF2-40B4-BE49-F238E27FC236}">
                  <a16:creationId xmlns:a16="http://schemas.microsoft.com/office/drawing/2014/main" id="{B7193349-9D74-405D-9477-AF6D482E2DD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1" name="모서리가 둥근 직사각형 569">
              <a:extLst>
                <a:ext uri="{FF2B5EF4-FFF2-40B4-BE49-F238E27FC236}">
                  <a16:creationId xmlns:a16="http://schemas.microsoft.com/office/drawing/2014/main" id="{43DA88E9-C5CF-4F94-8784-94B5BA4BE17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2" name="모서리가 둥근 직사각형 729">
              <a:extLst>
                <a:ext uri="{FF2B5EF4-FFF2-40B4-BE49-F238E27FC236}">
                  <a16:creationId xmlns:a16="http://schemas.microsoft.com/office/drawing/2014/main" id="{F5D23ACD-CBFF-41B5-86CE-568FB7C7DA3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9" name="그룹 5428">
            <a:extLst>
              <a:ext uri="{FF2B5EF4-FFF2-40B4-BE49-F238E27FC236}">
                <a16:creationId xmlns:a16="http://schemas.microsoft.com/office/drawing/2014/main" id="{C27734C9-8B3C-47E8-9928-5B993715DC15}"/>
              </a:ext>
            </a:extLst>
          </p:cNvPr>
          <p:cNvGrpSpPr/>
          <p:nvPr/>
        </p:nvGrpSpPr>
        <p:grpSpPr>
          <a:xfrm>
            <a:off x="6030769" y="3015416"/>
            <a:ext cx="453083" cy="98583"/>
            <a:chOff x="2191770" y="1098169"/>
            <a:chExt cx="453083" cy="98583"/>
          </a:xfrm>
        </p:grpSpPr>
        <p:sp>
          <p:nvSpPr>
            <p:cNvPr id="5495" name="모서리가 둥근 직사각형 567">
              <a:extLst>
                <a:ext uri="{FF2B5EF4-FFF2-40B4-BE49-F238E27FC236}">
                  <a16:creationId xmlns:a16="http://schemas.microsoft.com/office/drawing/2014/main" id="{5CF9E886-5721-4A20-8E5F-62846529D02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6" name="모서리가 둥근 직사각형 568">
              <a:extLst>
                <a:ext uri="{FF2B5EF4-FFF2-40B4-BE49-F238E27FC236}">
                  <a16:creationId xmlns:a16="http://schemas.microsoft.com/office/drawing/2014/main" id="{E8788A25-AA4A-4628-9862-53CD0A4E074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7" name="모서리가 둥근 직사각형 569">
              <a:extLst>
                <a:ext uri="{FF2B5EF4-FFF2-40B4-BE49-F238E27FC236}">
                  <a16:creationId xmlns:a16="http://schemas.microsoft.com/office/drawing/2014/main" id="{EB62ACFA-6BC7-4AF1-88B7-FDC03816A99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8" name="모서리가 둥근 직사각형 729">
              <a:extLst>
                <a:ext uri="{FF2B5EF4-FFF2-40B4-BE49-F238E27FC236}">
                  <a16:creationId xmlns:a16="http://schemas.microsoft.com/office/drawing/2014/main" id="{B9FF7C0D-C305-4240-B45F-88F37A98384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0" name="그룹 5429">
            <a:extLst>
              <a:ext uri="{FF2B5EF4-FFF2-40B4-BE49-F238E27FC236}">
                <a16:creationId xmlns:a16="http://schemas.microsoft.com/office/drawing/2014/main" id="{903D959E-8657-4D03-B35D-B1868EF65DF0}"/>
              </a:ext>
            </a:extLst>
          </p:cNvPr>
          <p:cNvGrpSpPr/>
          <p:nvPr/>
        </p:nvGrpSpPr>
        <p:grpSpPr>
          <a:xfrm>
            <a:off x="6029928" y="3200449"/>
            <a:ext cx="453083" cy="98583"/>
            <a:chOff x="2191770" y="1098169"/>
            <a:chExt cx="453083" cy="98583"/>
          </a:xfrm>
        </p:grpSpPr>
        <p:sp>
          <p:nvSpPr>
            <p:cNvPr id="5491" name="모서리가 둥근 직사각형 567">
              <a:extLst>
                <a:ext uri="{FF2B5EF4-FFF2-40B4-BE49-F238E27FC236}">
                  <a16:creationId xmlns:a16="http://schemas.microsoft.com/office/drawing/2014/main" id="{6E6D9CC9-CD95-4459-944F-A1240CFAA34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2" name="모서리가 둥근 직사각형 568">
              <a:extLst>
                <a:ext uri="{FF2B5EF4-FFF2-40B4-BE49-F238E27FC236}">
                  <a16:creationId xmlns:a16="http://schemas.microsoft.com/office/drawing/2014/main" id="{E2C059F0-8C9C-45B7-99F4-59AD8C9FBB5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3" name="모서리가 둥근 직사각형 569">
              <a:extLst>
                <a:ext uri="{FF2B5EF4-FFF2-40B4-BE49-F238E27FC236}">
                  <a16:creationId xmlns:a16="http://schemas.microsoft.com/office/drawing/2014/main" id="{F6CA0EF3-33C7-4FB9-A087-897191033C2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4" name="모서리가 둥근 직사각형 729">
              <a:extLst>
                <a:ext uri="{FF2B5EF4-FFF2-40B4-BE49-F238E27FC236}">
                  <a16:creationId xmlns:a16="http://schemas.microsoft.com/office/drawing/2014/main" id="{425BB0AD-E9CF-4962-98FA-2AF1A885EB2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1" name="그룹 5430">
            <a:extLst>
              <a:ext uri="{FF2B5EF4-FFF2-40B4-BE49-F238E27FC236}">
                <a16:creationId xmlns:a16="http://schemas.microsoft.com/office/drawing/2014/main" id="{119620DA-94DF-4ED5-B75E-8D29A6F0D1BB}"/>
              </a:ext>
            </a:extLst>
          </p:cNvPr>
          <p:cNvGrpSpPr/>
          <p:nvPr/>
        </p:nvGrpSpPr>
        <p:grpSpPr>
          <a:xfrm>
            <a:off x="6030769" y="3389042"/>
            <a:ext cx="453083" cy="98583"/>
            <a:chOff x="2191770" y="1098169"/>
            <a:chExt cx="453083" cy="98583"/>
          </a:xfrm>
        </p:grpSpPr>
        <p:sp>
          <p:nvSpPr>
            <p:cNvPr id="5487" name="모서리가 둥근 직사각형 567">
              <a:extLst>
                <a:ext uri="{FF2B5EF4-FFF2-40B4-BE49-F238E27FC236}">
                  <a16:creationId xmlns:a16="http://schemas.microsoft.com/office/drawing/2014/main" id="{A292466E-329A-40D0-B64E-9C5DF665CF1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8" name="모서리가 둥근 직사각형 568">
              <a:extLst>
                <a:ext uri="{FF2B5EF4-FFF2-40B4-BE49-F238E27FC236}">
                  <a16:creationId xmlns:a16="http://schemas.microsoft.com/office/drawing/2014/main" id="{C9EDD8CD-F706-4101-853F-56C66C710E1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9" name="모서리가 둥근 직사각형 569">
              <a:extLst>
                <a:ext uri="{FF2B5EF4-FFF2-40B4-BE49-F238E27FC236}">
                  <a16:creationId xmlns:a16="http://schemas.microsoft.com/office/drawing/2014/main" id="{1881CAB6-D4A3-4269-8D75-8A83B802EDB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0" name="모서리가 둥근 직사각형 729">
              <a:extLst>
                <a:ext uri="{FF2B5EF4-FFF2-40B4-BE49-F238E27FC236}">
                  <a16:creationId xmlns:a16="http://schemas.microsoft.com/office/drawing/2014/main" id="{07751064-82A6-49F5-8F93-C4421A001A3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2" name="그룹 5431">
            <a:extLst>
              <a:ext uri="{FF2B5EF4-FFF2-40B4-BE49-F238E27FC236}">
                <a16:creationId xmlns:a16="http://schemas.microsoft.com/office/drawing/2014/main" id="{91FB46CE-83F1-4C6F-BB2E-A5B5E9C35E2A}"/>
              </a:ext>
            </a:extLst>
          </p:cNvPr>
          <p:cNvGrpSpPr/>
          <p:nvPr/>
        </p:nvGrpSpPr>
        <p:grpSpPr>
          <a:xfrm>
            <a:off x="6031124" y="3571886"/>
            <a:ext cx="453083" cy="98583"/>
            <a:chOff x="2191770" y="1098169"/>
            <a:chExt cx="453083" cy="98583"/>
          </a:xfrm>
        </p:grpSpPr>
        <p:sp>
          <p:nvSpPr>
            <p:cNvPr id="5483" name="모서리가 둥근 직사각형 567">
              <a:extLst>
                <a:ext uri="{FF2B5EF4-FFF2-40B4-BE49-F238E27FC236}">
                  <a16:creationId xmlns:a16="http://schemas.microsoft.com/office/drawing/2014/main" id="{0E59BF6A-7495-47AE-B682-697B7188740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4" name="모서리가 둥근 직사각형 568">
              <a:extLst>
                <a:ext uri="{FF2B5EF4-FFF2-40B4-BE49-F238E27FC236}">
                  <a16:creationId xmlns:a16="http://schemas.microsoft.com/office/drawing/2014/main" id="{8100AF56-CB09-467E-8B67-01DEA3FD62E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5" name="모서리가 둥근 직사각형 569">
              <a:extLst>
                <a:ext uri="{FF2B5EF4-FFF2-40B4-BE49-F238E27FC236}">
                  <a16:creationId xmlns:a16="http://schemas.microsoft.com/office/drawing/2014/main" id="{83B7D577-0E74-4B6E-B9C1-1CBEFB65E3F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6" name="모서리가 둥근 직사각형 729">
              <a:extLst>
                <a:ext uri="{FF2B5EF4-FFF2-40B4-BE49-F238E27FC236}">
                  <a16:creationId xmlns:a16="http://schemas.microsoft.com/office/drawing/2014/main" id="{885351FE-E13E-46EE-AF20-217C2ED995D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3" name="그룹 5432">
            <a:extLst>
              <a:ext uri="{FF2B5EF4-FFF2-40B4-BE49-F238E27FC236}">
                <a16:creationId xmlns:a16="http://schemas.microsoft.com/office/drawing/2014/main" id="{05774FE8-722F-42BB-BC98-3B89F60EC4FA}"/>
              </a:ext>
            </a:extLst>
          </p:cNvPr>
          <p:cNvGrpSpPr/>
          <p:nvPr/>
        </p:nvGrpSpPr>
        <p:grpSpPr>
          <a:xfrm>
            <a:off x="6031965" y="3760479"/>
            <a:ext cx="453083" cy="98583"/>
            <a:chOff x="2191770" y="1098169"/>
            <a:chExt cx="453083" cy="98583"/>
          </a:xfrm>
        </p:grpSpPr>
        <p:sp>
          <p:nvSpPr>
            <p:cNvPr id="5479" name="모서리가 둥근 직사각형 567">
              <a:extLst>
                <a:ext uri="{FF2B5EF4-FFF2-40B4-BE49-F238E27FC236}">
                  <a16:creationId xmlns:a16="http://schemas.microsoft.com/office/drawing/2014/main" id="{BC1C529A-7BCB-4785-BF8F-BDAF3A83A19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0" name="모서리가 둥근 직사각형 568">
              <a:extLst>
                <a:ext uri="{FF2B5EF4-FFF2-40B4-BE49-F238E27FC236}">
                  <a16:creationId xmlns:a16="http://schemas.microsoft.com/office/drawing/2014/main" id="{08022ABE-D62A-46C4-A875-A7781495216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1" name="모서리가 둥근 직사각형 569">
              <a:extLst>
                <a:ext uri="{FF2B5EF4-FFF2-40B4-BE49-F238E27FC236}">
                  <a16:creationId xmlns:a16="http://schemas.microsoft.com/office/drawing/2014/main" id="{36D4BD50-E111-4B85-8BBA-22538AC888F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2" name="모서리가 둥근 직사각형 729">
              <a:extLst>
                <a:ext uri="{FF2B5EF4-FFF2-40B4-BE49-F238E27FC236}">
                  <a16:creationId xmlns:a16="http://schemas.microsoft.com/office/drawing/2014/main" id="{6A22A3EC-B8C7-40E5-93F7-2302506EAE5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4" name="그룹 5433">
            <a:extLst>
              <a:ext uri="{FF2B5EF4-FFF2-40B4-BE49-F238E27FC236}">
                <a16:creationId xmlns:a16="http://schemas.microsoft.com/office/drawing/2014/main" id="{97073647-886E-43E7-96F8-A1EC9D028914}"/>
              </a:ext>
            </a:extLst>
          </p:cNvPr>
          <p:cNvGrpSpPr/>
          <p:nvPr/>
        </p:nvGrpSpPr>
        <p:grpSpPr>
          <a:xfrm>
            <a:off x="6029928" y="3953727"/>
            <a:ext cx="453083" cy="98583"/>
            <a:chOff x="2191770" y="1098169"/>
            <a:chExt cx="453083" cy="98583"/>
          </a:xfrm>
        </p:grpSpPr>
        <p:sp>
          <p:nvSpPr>
            <p:cNvPr id="5475" name="모서리가 둥근 직사각형 567">
              <a:extLst>
                <a:ext uri="{FF2B5EF4-FFF2-40B4-BE49-F238E27FC236}">
                  <a16:creationId xmlns:a16="http://schemas.microsoft.com/office/drawing/2014/main" id="{54F61F36-F646-4C65-A101-31F93F6F85E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6" name="모서리가 둥근 직사각형 568">
              <a:extLst>
                <a:ext uri="{FF2B5EF4-FFF2-40B4-BE49-F238E27FC236}">
                  <a16:creationId xmlns:a16="http://schemas.microsoft.com/office/drawing/2014/main" id="{9FEB96CD-4FA0-4CA1-A7A3-F98BC3A45A1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7" name="모서리가 둥근 직사각형 569">
              <a:extLst>
                <a:ext uri="{FF2B5EF4-FFF2-40B4-BE49-F238E27FC236}">
                  <a16:creationId xmlns:a16="http://schemas.microsoft.com/office/drawing/2014/main" id="{DA76B187-F2F4-42AA-B046-78B24DAFBB2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8" name="모서리가 둥근 직사각형 729">
              <a:extLst>
                <a:ext uri="{FF2B5EF4-FFF2-40B4-BE49-F238E27FC236}">
                  <a16:creationId xmlns:a16="http://schemas.microsoft.com/office/drawing/2014/main" id="{D76AA99D-34D2-458A-9E0A-4D276987325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5" name="그룹 5434">
            <a:extLst>
              <a:ext uri="{FF2B5EF4-FFF2-40B4-BE49-F238E27FC236}">
                <a16:creationId xmlns:a16="http://schemas.microsoft.com/office/drawing/2014/main" id="{B9FCCAC9-4345-43D2-B9AD-FBB49B2C227A}"/>
              </a:ext>
            </a:extLst>
          </p:cNvPr>
          <p:cNvGrpSpPr/>
          <p:nvPr/>
        </p:nvGrpSpPr>
        <p:grpSpPr>
          <a:xfrm>
            <a:off x="6030715" y="4139038"/>
            <a:ext cx="453083" cy="98583"/>
            <a:chOff x="2191770" y="1098169"/>
            <a:chExt cx="453083" cy="98583"/>
          </a:xfrm>
        </p:grpSpPr>
        <p:sp>
          <p:nvSpPr>
            <p:cNvPr id="5471" name="모서리가 둥근 직사각형 567">
              <a:extLst>
                <a:ext uri="{FF2B5EF4-FFF2-40B4-BE49-F238E27FC236}">
                  <a16:creationId xmlns:a16="http://schemas.microsoft.com/office/drawing/2014/main" id="{88B90A52-4868-46D9-A176-0F9D64DCE8C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2" name="모서리가 둥근 직사각형 568">
              <a:extLst>
                <a:ext uri="{FF2B5EF4-FFF2-40B4-BE49-F238E27FC236}">
                  <a16:creationId xmlns:a16="http://schemas.microsoft.com/office/drawing/2014/main" id="{8AF08C39-3177-464B-90F9-A5340711D79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3" name="모서리가 둥근 직사각형 569">
              <a:extLst>
                <a:ext uri="{FF2B5EF4-FFF2-40B4-BE49-F238E27FC236}">
                  <a16:creationId xmlns:a16="http://schemas.microsoft.com/office/drawing/2014/main" id="{6919DEC6-C527-42A4-ACE3-C1AB86559F2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4" name="모서리가 둥근 직사각형 729">
              <a:extLst>
                <a:ext uri="{FF2B5EF4-FFF2-40B4-BE49-F238E27FC236}">
                  <a16:creationId xmlns:a16="http://schemas.microsoft.com/office/drawing/2014/main" id="{44A3ABF8-653A-4577-B87F-293EBFAF09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6" name="그룹 5435">
            <a:extLst>
              <a:ext uri="{FF2B5EF4-FFF2-40B4-BE49-F238E27FC236}">
                <a16:creationId xmlns:a16="http://schemas.microsoft.com/office/drawing/2014/main" id="{5AEB3979-6394-4FE7-8868-E6DA88929CFC}"/>
              </a:ext>
            </a:extLst>
          </p:cNvPr>
          <p:cNvGrpSpPr/>
          <p:nvPr/>
        </p:nvGrpSpPr>
        <p:grpSpPr>
          <a:xfrm>
            <a:off x="6033052" y="4327195"/>
            <a:ext cx="453083" cy="98583"/>
            <a:chOff x="2191770" y="1098169"/>
            <a:chExt cx="453083" cy="98583"/>
          </a:xfrm>
        </p:grpSpPr>
        <p:sp>
          <p:nvSpPr>
            <p:cNvPr id="5467" name="모서리가 둥근 직사각형 567">
              <a:extLst>
                <a:ext uri="{FF2B5EF4-FFF2-40B4-BE49-F238E27FC236}">
                  <a16:creationId xmlns:a16="http://schemas.microsoft.com/office/drawing/2014/main" id="{DF263153-71AA-4F13-A6C5-1F3FE965B9B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8" name="모서리가 둥근 직사각형 568">
              <a:extLst>
                <a:ext uri="{FF2B5EF4-FFF2-40B4-BE49-F238E27FC236}">
                  <a16:creationId xmlns:a16="http://schemas.microsoft.com/office/drawing/2014/main" id="{908E04FA-9D91-44C0-84D6-16EA2E50A68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9" name="모서리가 둥근 직사각형 569">
              <a:extLst>
                <a:ext uri="{FF2B5EF4-FFF2-40B4-BE49-F238E27FC236}">
                  <a16:creationId xmlns:a16="http://schemas.microsoft.com/office/drawing/2014/main" id="{AA65BFA8-FD2F-43EC-885E-6B47777D1AC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0" name="모서리가 둥근 직사각형 729">
              <a:extLst>
                <a:ext uri="{FF2B5EF4-FFF2-40B4-BE49-F238E27FC236}">
                  <a16:creationId xmlns:a16="http://schemas.microsoft.com/office/drawing/2014/main" id="{B17E93E4-EFDF-4F27-BCAD-EFFD868F0E6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7" name="그룹 5436">
            <a:extLst>
              <a:ext uri="{FF2B5EF4-FFF2-40B4-BE49-F238E27FC236}">
                <a16:creationId xmlns:a16="http://schemas.microsoft.com/office/drawing/2014/main" id="{E23EF83A-DA06-44BF-98DD-A1BACE70DE40}"/>
              </a:ext>
            </a:extLst>
          </p:cNvPr>
          <p:cNvGrpSpPr/>
          <p:nvPr/>
        </p:nvGrpSpPr>
        <p:grpSpPr>
          <a:xfrm>
            <a:off x="6030715" y="4510563"/>
            <a:ext cx="453083" cy="98583"/>
            <a:chOff x="2191770" y="1098169"/>
            <a:chExt cx="453083" cy="98583"/>
          </a:xfrm>
        </p:grpSpPr>
        <p:sp>
          <p:nvSpPr>
            <p:cNvPr id="5463" name="모서리가 둥근 직사각형 567">
              <a:extLst>
                <a:ext uri="{FF2B5EF4-FFF2-40B4-BE49-F238E27FC236}">
                  <a16:creationId xmlns:a16="http://schemas.microsoft.com/office/drawing/2014/main" id="{C8333636-435F-49A0-B97C-73386F7569B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4" name="모서리가 둥근 직사각형 568">
              <a:extLst>
                <a:ext uri="{FF2B5EF4-FFF2-40B4-BE49-F238E27FC236}">
                  <a16:creationId xmlns:a16="http://schemas.microsoft.com/office/drawing/2014/main" id="{D72A4DB5-1FAA-4A6B-B06B-E4FBACBBD25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5" name="모서리가 둥근 직사각형 569">
              <a:extLst>
                <a:ext uri="{FF2B5EF4-FFF2-40B4-BE49-F238E27FC236}">
                  <a16:creationId xmlns:a16="http://schemas.microsoft.com/office/drawing/2014/main" id="{793E36EF-EFA0-43D8-8730-4100764431C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6" name="모서리가 둥근 직사각형 729">
              <a:extLst>
                <a:ext uri="{FF2B5EF4-FFF2-40B4-BE49-F238E27FC236}">
                  <a16:creationId xmlns:a16="http://schemas.microsoft.com/office/drawing/2014/main" id="{360C5727-B6EE-4627-8A3F-03CD5647ECF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8" name="그룹 5437">
            <a:extLst>
              <a:ext uri="{FF2B5EF4-FFF2-40B4-BE49-F238E27FC236}">
                <a16:creationId xmlns:a16="http://schemas.microsoft.com/office/drawing/2014/main" id="{92336D7B-A046-418B-BC95-F7AD2E8577C3}"/>
              </a:ext>
            </a:extLst>
          </p:cNvPr>
          <p:cNvGrpSpPr/>
          <p:nvPr/>
        </p:nvGrpSpPr>
        <p:grpSpPr>
          <a:xfrm>
            <a:off x="6031124" y="4698790"/>
            <a:ext cx="453083" cy="98583"/>
            <a:chOff x="2191770" y="1098169"/>
            <a:chExt cx="453083" cy="98583"/>
          </a:xfrm>
        </p:grpSpPr>
        <p:sp>
          <p:nvSpPr>
            <p:cNvPr id="5459" name="모서리가 둥근 직사각형 567">
              <a:extLst>
                <a:ext uri="{FF2B5EF4-FFF2-40B4-BE49-F238E27FC236}">
                  <a16:creationId xmlns:a16="http://schemas.microsoft.com/office/drawing/2014/main" id="{20C11384-DF57-41C0-8D6F-2D940BD7255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0" name="모서리가 둥근 직사각형 568">
              <a:extLst>
                <a:ext uri="{FF2B5EF4-FFF2-40B4-BE49-F238E27FC236}">
                  <a16:creationId xmlns:a16="http://schemas.microsoft.com/office/drawing/2014/main" id="{FA759400-C87E-449D-B825-4C615E394F9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1" name="모서리가 둥근 직사각형 569">
              <a:extLst>
                <a:ext uri="{FF2B5EF4-FFF2-40B4-BE49-F238E27FC236}">
                  <a16:creationId xmlns:a16="http://schemas.microsoft.com/office/drawing/2014/main" id="{B961296D-86C5-4523-8CA6-DDF555D7D53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2" name="모서리가 둥근 직사각형 729">
              <a:extLst>
                <a:ext uri="{FF2B5EF4-FFF2-40B4-BE49-F238E27FC236}">
                  <a16:creationId xmlns:a16="http://schemas.microsoft.com/office/drawing/2014/main" id="{326F0773-C1C9-4FF9-8331-D1C91C100E2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9" name="그룹 5438">
            <a:extLst>
              <a:ext uri="{FF2B5EF4-FFF2-40B4-BE49-F238E27FC236}">
                <a16:creationId xmlns:a16="http://schemas.microsoft.com/office/drawing/2014/main" id="{22BB2E0B-0000-4DF3-81D6-A5D2DD1CD97E}"/>
              </a:ext>
            </a:extLst>
          </p:cNvPr>
          <p:cNvGrpSpPr/>
          <p:nvPr/>
        </p:nvGrpSpPr>
        <p:grpSpPr>
          <a:xfrm>
            <a:off x="6031965" y="4887383"/>
            <a:ext cx="453083" cy="98583"/>
            <a:chOff x="2191770" y="1098169"/>
            <a:chExt cx="453083" cy="98583"/>
          </a:xfrm>
        </p:grpSpPr>
        <p:sp>
          <p:nvSpPr>
            <p:cNvPr id="5455" name="모서리가 둥근 직사각형 567">
              <a:extLst>
                <a:ext uri="{FF2B5EF4-FFF2-40B4-BE49-F238E27FC236}">
                  <a16:creationId xmlns:a16="http://schemas.microsoft.com/office/drawing/2014/main" id="{ECE611EC-5EF5-4BAC-8D2E-68DCC0386A5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6" name="모서리가 둥근 직사각형 568">
              <a:extLst>
                <a:ext uri="{FF2B5EF4-FFF2-40B4-BE49-F238E27FC236}">
                  <a16:creationId xmlns:a16="http://schemas.microsoft.com/office/drawing/2014/main" id="{98636875-1E48-474F-8AE9-2E4246DC1B8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7" name="모서리가 둥근 직사각형 569">
              <a:extLst>
                <a:ext uri="{FF2B5EF4-FFF2-40B4-BE49-F238E27FC236}">
                  <a16:creationId xmlns:a16="http://schemas.microsoft.com/office/drawing/2014/main" id="{8651ABF6-79B4-47D0-BBDA-1CE66D12499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8" name="모서리가 둥근 직사각형 729">
              <a:extLst>
                <a:ext uri="{FF2B5EF4-FFF2-40B4-BE49-F238E27FC236}">
                  <a16:creationId xmlns:a16="http://schemas.microsoft.com/office/drawing/2014/main" id="{1B481A73-30B0-4B30-A9A4-29218D99AFC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40" name="그룹 5439">
            <a:extLst>
              <a:ext uri="{FF2B5EF4-FFF2-40B4-BE49-F238E27FC236}">
                <a16:creationId xmlns:a16="http://schemas.microsoft.com/office/drawing/2014/main" id="{B7B8E16C-4D6D-4956-B4BC-56AC0203E6B4}"/>
              </a:ext>
            </a:extLst>
          </p:cNvPr>
          <p:cNvGrpSpPr/>
          <p:nvPr/>
        </p:nvGrpSpPr>
        <p:grpSpPr>
          <a:xfrm>
            <a:off x="6029874" y="5073717"/>
            <a:ext cx="453083" cy="98583"/>
            <a:chOff x="2191770" y="1098169"/>
            <a:chExt cx="453083" cy="98583"/>
          </a:xfrm>
        </p:grpSpPr>
        <p:sp>
          <p:nvSpPr>
            <p:cNvPr id="5451" name="모서리가 둥근 직사각형 567">
              <a:extLst>
                <a:ext uri="{FF2B5EF4-FFF2-40B4-BE49-F238E27FC236}">
                  <a16:creationId xmlns:a16="http://schemas.microsoft.com/office/drawing/2014/main" id="{F0DA8423-D9BD-4153-A0BD-3595FD0A7BA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2" name="모서리가 둥근 직사각형 568">
              <a:extLst>
                <a:ext uri="{FF2B5EF4-FFF2-40B4-BE49-F238E27FC236}">
                  <a16:creationId xmlns:a16="http://schemas.microsoft.com/office/drawing/2014/main" id="{A27C4B75-2C9B-4042-8117-ABB9DB678DC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3" name="모서리가 둥근 직사각형 569">
              <a:extLst>
                <a:ext uri="{FF2B5EF4-FFF2-40B4-BE49-F238E27FC236}">
                  <a16:creationId xmlns:a16="http://schemas.microsoft.com/office/drawing/2014/main" id="{948D7C1F-F61E-45B0-909B-70D41ADFB77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4" name="모서리가 둥근 직사각형 729">
              <a:extLst>
                <a:ext uri="{FF2B5EF4-FFF2-40B4-BE49-F238E27FC236}">
                  <a16:creationId xmlns:a16="http://schemas.microsoft.com/office/drawing/2014/main" id="{2CA3DF9A-6C7F-47CE-9FAD-EA33574FCB2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41" name="그룹 5440">
            <a:extLst>
              <a:ext uri="{FF2B5EF4-FFF2-40B4-BE49-F238E27FC236}">
                <a16:creationId xmlns:a16="http://schemas.microsoft.com/office/drawing/2014/main" id="{375A7017-D7B4-4779-8ED8-A156831FC98F}"/>
              </a:ext>
            </a:extLst>
          </p:cNvPr>
          <p:cNvGrpSpPr/>
          <p:nvPr/>
        </p:nvGrpSpPr>
        <p:grpSpPr>
          <a:xfrm>
            <a:off x="6030715" y="5262310"/>
            <a:ext cx="453083" cy="98583"/>
            <a:chOff x="2191770" y="1098169"/>
            <a:chExt cx="453083" cy="98583"/>
          </a:xfrm>
        </p:grpSpPr>
        <p:sp>
          <p:nvSpPr>
            <p:cNvPr id="5447" name="모서리가 둥근 직사각형 567">
              <a:extLst>
                <a:ext uri="{FF2B5EF4-FFF2-40B4-BE49-F238E27FC236}">
                  <a16:creationId xmlns:a16="http://schemas.microsoft.com/office/drawing/2014/main" id="{4CDC940E-B75B-4AE6-BB4D-A08C1021E0F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8" name="모서리가 둥근 직사각형 568">
              <a:extLst>
                <a:ext uri="{FF2B5EF4-FFF2-40B4-BE49-F238E27FC236}">
                  <a16:creationId xmlns:a16="http://schemas.microsoft.com/office/drawing/2014/main" id="{AB60453E-30C6-4706-9DB9-55CF3DA645A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9" name="모서리가 둥근 직사각형 569">
              <a:extLst>
                <a:ext uri="{FF2B5EF4-FFF2-40B4-BE49-F238E27FC236}">
                  <a16:creationId xmlns:a16="http://schemas.microsoft.com/office/drawing/2014/main" id="{A87DB5BB-4899-42D6-9BFA-2848D979EAA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0" name="모서리가 둥근 직사각형 729">
              <a:extLst>
                <a:ext uri="{FF2B5EF4-FFF2-40B4-BE49-F238E27FC236}">
                  <a16:creationId xmlns:a16="http://schemas.microsoft.com/office/drawing/2014/main" id="{FEB70EBF-6450-446A-9E0B-06890757CC3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442" name="TextBox 5441">
            <a:extLst>
              <a:ext uri="{FF2B5EF4-FFF2-40B4-BE49-F238E27FC236}">
                <a16:creationId xmlns:a16="http://schemas.microsoft.com/office/drawing/2014/main" id="{FDC10B30-C723-4F6E-B5B1-1A14E9D7BB38}"/>
              </a:ext>
            </a:extLst>
          </p:cNvPr>
          <p:cNvSpPr txBox="1"/>
          <p:nvPr/>
        </p:nvSpPr>
        <p:spPr>
          <a:xfrm>
            <a:off x="5691368" y="1617212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3" name="TextBox 5442">
            <a:extLst>
              <a:ext uri="{FF2B5EF4-FFF2-40B4-BE49-F238E27FC236}">
                <a16:creationId xmlns:a16="http://schemas.microsoft.com/office/drawing/2014/main" id="{75234E29-7A2E-479C-9317-3C86A56555A2}"/>
              </a:ext>
            </a:extLst>
          </p:cNvPr>
          <p:cNvSpPr txBox="1"/>
          <p:nvPr/>
        </p:nvSpPr>
        <p:spPr>
          <a:xfrm>
            <a:off x="5693984" y="2546593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4" name="TextBox 5443">
            <a:extLst>
              <a:ext uri="{FF2B5EF4-FFF2-40B4-BE49-F238E27FC236}">
                <a16:creationId xmlns:a16="http://schemas.microsoft.com/office/drawing/2014/main" id="{E161810C-744E-4D6D-B228-496AD3BB128D}"/>
              </a:ext>
            </a:extLst>
          </p:cNvPr>
          <p:cNvSpPr txBox="1"/>
          <p:nvPr/>
        </p:nvSpPr>
        <p:spPr>
          <a:xfrm>
            <a:off x="5697794" y="3490317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115</a:t>
            </a:r>
          </a:p>
        </p:txBody>
      </p:sp>
      <p:sp>
        <p:nvSpPr>
          <p:cNvPr id="5446" name="직사각형 5445">
            <a:extLst>
              <a:ext uri="{FF2B5EF4-FFF2-40B4-BE49-F238E27FC236}">
                <a16:creationId xmlns:a16="http://schemas.microsoft.com/office/drawing/2014/main" id="{48FBD415-278C-4F0C-8A8D-1472607D0CAC}"/>
              </a:ext>
            </a:extLst>
          </p:cNvPr>
          <p:cNvSpPr/>
          <p:nvPr/>
        </p:nvSpPr>
        <p:spPr>
          <a:xfrm>
            <a:off x="5698677" y="3325482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81" name="그룹 4980">
            <a:extLst>
              <a:ext uri="{FF2B5EF4-FFF2-40B4-BE49-F238E27FC236}">
                <a16:creationId xmlns:a16="http://schemas.microsoft.com/office/drawing/2014/main" id="{A268983E-2439-4B4B-8941-45932BC3DA88}"/>
              </a:ext>
            </a:extLst>
          </p:cNvPr>
          <p:cNvGrpSpPr/>
          <p:nvPr/>
        </p:nvGrpSpPr>
        <p:grpSpPr>
          <a:xfrm>
            <a:off x="6786701" y="1706706"/>
            <a:ext cx="453083" cy="98583"/>
            <a:chOff x="2191770" y="1098169"/>
            <a:chExt cx="453083" cy="98583"/>
          </a:xfrm>
        </p:grpSpPr>
        <p:sp>
          <p:nvSpPr>
            <p:cNvPr id="5418" name="모서리가 둥근 직사각형 567">
              <a:extLst>
                <a:ext uri="{FF2B5EF4-FFF2-40B4-BE49-F238E27FC236}">
                  <a16:creationId xmlns:a16="http://schemas.microsoft.com/office/drawing/2014/main" id="{0EE77B61-764D-40E4-9AB2-F7999C8C6C5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9" name="모서리가 둥근 직사각형 568">
              <a:extLst>
                <a:ext uri="{FF2B5EF4-FFF2-40B4-BE49-F238E27FC236}">
                  <a16:creationId xmlns:a16="http://schemas.microsoft.com/office/drawing/2014/main" id="{B49A100E-1AB1-48C4-A423-79971FB29E5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0" name="모서리가 둥근 직사각형 569">
              <a:extLst>
                <a:ext uri="{FF2B5EF4-FFF2-40B4-BE49-F238E27FC236}">
                  <a16:creationId xmlns:a16="http://schemas.microsoft.com/office/drawing/2014/main" id="{C3ED6FEB-8C03-490F-ACBE-3A2BD5884D1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1" name="모서리가 둥근 직사각형 729">
              <a:extLst>
                <a:ext uri="{FF2B5EF4-FFF2-40B4-BE49-F238E27FC236}">
                  <a16:creationId xmlns:a16="http://schemas.microsoft.com/office/drawing/2014/main" id="{F7EFB656-E9DA-4CEC-A1E5-1638B46B4F9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2" name="그룹 4981">
            <a:extLst>
              <a:ext uri="{FF2B5EF4-FFF2-40B4-BE49-F238E27FC236}">
                <a16:creationId xmlns:a16="http://schemas.microsoft.com/office/drawing/2014/main" id="{442C0107-26C5-42D3-B6FB-2FED028FE9A7}"/>
              </a:ext>
            </a:extLst>
          </p:cNvPr>
          <p:cNvGrpSpPr/>
          <p:nvPr/>
        </p:nvGrpSpPr>
        <p:grpSpPr>
          <a:xfrm>
            <a:off x="6787542" y="1895299"/>
            <a:ext cx="453083" cy="98583"/>
            <a:chOff x="2191770" y="1098169"/>
            <a:chExt cx="453083" cy="98583"/>
          </a:xfrm>
        </p:grpSpPr>
        <p:sp>
          <p:nvSpPr>
            <p:cNvPr id="5414" name="모서리가 둥근 직사각형 567">
              <a:extLst>
                <a:ext uri="{FF2B5EF4-FFF2-40B4-BE49-F238E27FC236}">
                  <a16:creationId xmlns:a16="http://schemas.microsoft.com/office/drawing/2014/main" id="{26E1D536-97FF-422A-A180-0F9DF913C8F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5" name="모서리가 둥근 직사각형 568">
              <a:extLst>
                <a:ext uri="{FF2B5EF4-FFF2-40B4-BE49-F238E27FC236}">
                  <a16:creationId xmlns:a16="http://schemas.microsoft.com/office/drawing/2014/main" id="{244A8796-18FA-4018-A159-59D98771A05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6" name="모서리가 둥근 직사각형 569">
              <a:extLst>
                <a:ext uri="{FF2B5EF4-FFF2-40B4-BE49-F238E27FC236}">
                  <a16:creationId xmlns:a16="http://schemas.microsoft.com/office/drawing/2014/main" id="{52F5C78E-C928-4F12-9FC5-3C00CDCA9BE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7" name="모서리가 둥근 직사각형 729">
              <a:extLst>
                <a:ext uri="{FF2B5EF4-FFF2-40B4-BE49-F238E27FC236}">
                  <a16:creationId xmlns:a16="http://schemas.microsoft.com/office/drawing/2014/main" id="{0C8F8DA1-FD82-4AD7-9E15-6E485CC48F3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3" name="그룹 4982">
            <a:extLst>
              <a:ext uri="{FF2B5EF4-FFF2-40B4-BE49-F238E27FC236}">
                <a16:creationId xmlns:a16="http://schemas.microsoft.com/office/drawing/2014/main" id="{E1965EFE-44C3-455D-9F1A-D5DB9C6B6C56}"/>
              </a:ext>
            </a:extLst>
          </p:cNvPr>
          <p:cNvGrpSpPr/>
          <p:nvPr/>
        </p:nvGrpSpPr>
        <p:grpSpPr>
          <a:xfrm>
            <a:off x="6786701" y="2080332"/>
            <a:ext cx="453083" cy="98583"/>
            <a:chOff x="2191770" y="1098169"/>
            <a:chExt cx="453083" cy="98583"/>
          </a:xfrm>
        </p:grpSpPr>
        <p:sp>
          <p:nvSpPr>
            <p:cNvPr id="5410" name="모서리가 둥근 직사각형 567">
              <a:extLst>
                <a:ext uri="{FF2B5EF4-FFF2-40B4-BE49-F238E27FC236}">
                  <a16:creationId xmlns:a16="http://schemas.microsoft.com/office/drawing/2014/main" id="{DEEE0D1D-DC13-4E71-B2E3-66D4D635295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1" name="모서리가 둥근 직사각형 568">
              <a:extLst>
                <a:ext uri="{FF2B5EF4-FFF2-40B4-BE49-F238E27FC236}">
                  <a16:creationId xmlns:a16="http://schemas.microsoft.com/office/drawing/2014/main" id="{EA184923-C296-4271-9CE5-5E481E81512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2" name="모서리가 둥근 직사각형 569">
              <a:extLst>
                <a:ext uri="{FF2B5EF4-FFF2-40B4-BE49-F238E27FC236}">
                  <a16:creationId xmlns:a16="http://schemas.microsoft.com/office/drawing/2014/main" id="{7D998093-1E65-45D0-801E-7FB94DF54B0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3" name="모서리가 둥근 직사각형 729">
              <a:extLst>
                <a:ext uri="{FF2B5EF4-FFF2-40B4-BE49-F238E27FC236}">
                  <a16:creationId xmlns:a16="http://schemas.microsoft.com/office/drawing/2014/main" id="{7060ED4A-850C-4C54-8206-C7263185747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4" name="그룹 4983">
            <a:extLst>
              <a:ext uri="{FF2B5EF4-FFF2-40B4-BE49-F238E27FC236}">
                <a16:creationId xmlns:a16="http://schemas.microsoft.com/office/drawing/2014/main" id="{6EEFC439-D2D8-4D56-8FC8-25DFE9B88535}"/>
              </a:ext>
            </a:extLst>
          </p:cNvPr>
          <p:cNvGrpSpPr/>
          <p:nvPr/>
        </p:nvGrpSpPr>
        <p:grpSpPr>
          <a:xfrm>
            <a:off x="6787542" y="2268925"/>
            <a:ext cx="453083" cy="98583"/>
            <a:chOff x="2191770" y="1098169"/>
            <a:chExt cx="453083" cy="98583"/>
          </a:xfrm>
        </p:grpSpPr>
        <p:sp>
          <p:nvSpPr>
            <p:cNvPr id="5406" name="모서리가 둥근 직사각형 567">
              <a:extLst>
                <a:ext uri="{FF2B5EF4-FFF2-40B4-BE49-F238E27FC236}">
                  <a16:creationId xmlns:a16="http://schemas.microsoft.com/office/drawing/2014/main" id="{BB262F33-0F23-4E68-A3E4-D28FD4EF387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7" name="모서리가 둥근 직사각형 568">
              <a:extLst>
                <a:ext uri="{FF2B5EF4-FFF2-40B4-BE49-F238E27FC236}">
                  <a16:creationId xmlns:a16="http://schemas.microsoft.com/office/drawing/2014/main" id="{80ECAF82-E6A4-431E-A02E-8FC9FE223B4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8" name="모서리가 둥근 직사각형 569">
              <a:extLst>
                <a:ext uri="{FF2B5EF4-FFF2-40B4-BE49-F238E27FC236}">
                  <a16:creationId xmlns:a16="http://schemas.microsoft.com/office/drawing/2014/main" id="{008EBF3E-F5FC-43AD-990A-4550D54815F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9" name="모서리가 둥근 직사각형 729">
              <a:extLst>
                <a:ext uri="{FF2B5EF4-FFF2-40B4-BE49-F238E27FC236}">
                  <a16:creationId xmlns:a16="http://schemas.microsoft.com/office/drawing/2014/main" id="{07B28647-52DA-4175-80E1-889A4F439FD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5" name="그룹 4984">
            <a:extLst>
              <a:ext uri="{FF2B5EF4-FFF2-40B4-BE49-F238E27FC236}">
                <a16:creationId xmlns:a16="http://schemas.microsoft.com/office/drawing/2014/main" id="{5E455ED6-F478-47FA-8114-FDC6B16C8A27}"/>
              </a:ext>
            </a:extLst>
          </p:cNvPr>
          <p:cNvGrpSpPr/>
          <p:nvPr/>
        </p:nvGrpSpPr>
        <p:grpSpPr>
          <a:xfrm>
            <a:off x="6787897" y="2451769"/>
            <a:ext cx="453083" cy="98583"/>
            <a:chOff x="2191770" y="1098169"/>
            <a:chExt cx="453083" cy="98583"/>
          </a:xfrm>
        </p:grpSpPr>
        <p:sp>
          <p:nvSpPr>
            <p:cNvPr id="5402" name="모서리가 둥근 직사각형 567">
              <a:extLst>
                <a:ext uri="{FF2B5EF4-FFF2-40B4-BE49-F238E27FC236}">
                  <a16:creationId xmlns:a16="http://schemas.microsoft.com/office/drawing/2014/main" id="{0DEA718A-00AD-4867-A6D7-4AA1BC94EC6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3" name="모서리가 둥근 직사각형 568">
              <a:extLst>
                <a:ext uri="{FF2B5EF4-FFF2-40B4-BE49-F238E27FC236}">
                  <a16:creationId xmlns:a16="http://schemas.microsoft.com/office/drawing/2014/main" id="{106A6588-F35C-401A-A4F0-BFDF358AE17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4" name="모서리가 둥근 직사각형 569">
              <a:extLst>
                <a:ext uri="{FF2B5EF4-FFF2-40B4-BE49-F238E27FC236}">
                  <a16:creationId xmlns:a16="http://schemas.microsoft.com/office/drawing/2014/main" id="{05023250-EE37-44FC-B6F9-925F819C8ED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5" name="모서리가 둥근 직사각형 729">
              <a:extLst>
                <a:ext uri="{FF2B5EF4-FFF2-40B4-BE49-F238E27FC236}">
                  <a16:creationId xmlns:a16="http://schemas.microsoft.com/office/drawing/2014/main" id="{72E4DD97-3F4C-450C-9057-994904A1D33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6" name="그룹 4985">
            <a:extLst>
              <a:ext uri="{FF2B5EF4-FFF2-40B4-BE49-F238E27FC236}">
                <a16:creationId xmlns:a16="http://schemas.microsoft.com/office/drawing/2014/main" id="{97C69296-DD78-4683-94A9-E28DDA2D16F1}"/>
              </a:ext>
            </a:extLst>
          </p:cNvPr>
          <p:cNvGrpSpPr/>
          <p:nvPr/>
        </p:nvGrpSpPr>
        <p:grpSpPr>
          <a:xfrm>
            <a:off x="6788738" y="2640362"/>
            <a:ext cx="453083" cy="98583"/>
            <a:chOff x="2191770" y="1098169"/>
            <a:chExt cx="453083" cy="98583"/>
          </a:xfrm>
        </p:grpSpPr>
        <p:sp>
          <p:nvSpPr>
            <p:cNvPr id="5398" name="모서리가 둥근 직사각형 567">
              <a:extLst>
                <a:ext uri="{FF2B5EF4-FFF2-40B4-BE49-F238E27FC236}">
                  <a16:creationId xmlns:a16="http://schemas.microsoft.com/office/drawing/2014/main" id="{C94FFF7A-B447-44AA-ADBE-808E786B432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9" name="모서리가 둥근 직사각형 568">
              <a:extLst>
                <a:ext uri="{FF2B5EF4-FFF2-40B4-BE49-F238E27FC236}">
                  <a16:creationId xmlns:a16="http://schemas.microsoft.com/office/drawing/2014/main" id="{45A0673C-2D54-405E-BC35-38DB91E69C8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0" name="모서리가 둥근 직사각형 569">
              <a:extLst>
                <a:ext uri="{FF2B5EF4-FFF2-40B4-BE49-F238E27FC236}">
                  <a16:creationId xmlns:a16="http://schemas.microsoft.com/office/drawing/2014/main" id="{88BE1AE1-BE37-46B6-9CD0-B877BD37EE7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1" name="모서리가 둥근 직사각형 729">
              <a:extLst>
                <a:ext uri="{FF2B5EF4-FFF2-40B4-BE49-F238E27FC236}">
                  <a16:creationId xmlns:a16="http://schemas.microsoft.com/office/drawing/2014/main" id="{D00AB430-2E1C-4A3E-A535-A22DF04F5BA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7" name="그룹 4986">
            <a:extLst>
              <a:ext uri="{FF2B5EF4-FFF2-40B4-BE49-F238E27FC236}">
                <a16:creationId xmlns:a16="http://schemas.microsoft.com/office/drawing/2014/main" id="{00B59A52-7E27-46B5-922C-67DF60BC1C94}"/>
              </a:ext>
            </a:extLst>
          </p:cNvPr>
          <p:cNvGrpSpPr/>
          <p:nvPr/>
        </p:nvGrpSpPr>
        <p:grpSpPr>
          <a:xfrm>
            <a:off x="6786647" y="2826696"/>
            <a:ext cx="453083" cy="98583"/>
            <a:chOff x="2191770" y="1098169"/>
            <a:chExt cx="453083" cy="98583"/>
          </a:xfrm>
        </p:grpSpPr>
        <p:sp>
          <p:nvSpPr>
            <p:cNvPr id="5394" name="모서리가 둥근 직사각형 567">
              <a:extLst>
                <a:ext uri="{FF2B5EF4-FFF2-40B4-BE49-F238E27FC236}">
                  <a16:creationId xmlns:a16="http://schemas.microsoft.com/office/drawing/2014/main" id="{48AB4BE0-0181-4A3B-A382-70D649AA664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5" name="모서리가 둥근 직사각형 568">
              <a:extLst>
                <a:ext uri="{FF2B5EF4-FFF2-40B4-BE49-F238E27FC236}">
                  <a16:creationId xmlns:a16="http://schemas.microsoft.com/office/drawing/2014/main" id="{1A39CB1D-CA30-43A9-9738-CA68B13194D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6" name="모서리가 둥근 직사각형 569">
              <a:extLst>
                <a:ext uri="{FF2B5EF4-FFF2-40B4-BE49-F238E27FC236}">
                  <a16:creationId xmlns:a16="http://schemas.microsoft.com/office/drawing/2014/main" id="{9A58F2B1-B612-4A6B-AC6A-54CE67E79ED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7" name="모서리가 둥근 직사각형 729">
              <a:extLst>
                <a:ext uri="{FF2B5EF4-FFF2-40B4-BE49-F238E27FC236}">
                  <a16:creationId xmlns:a16="http://schemas.microsoft.com/office/drawing/2014/main" id="{EEECA376-ABC6-41E7-9476-78EC86FFFF8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8" name="그룹 4987">
            <a:extLst>
              <a:ext uri="{FF2B5EF4-FFF2-40B4-BE49-F238E27FC236}">
                <a16:creationId xmlns:a16="http://schemas.microsoft.com/office/drawing/2014/main" id="{12AEE2B6-F817-4BA3-8123-9732D77B3A70}"/>
              </a:ext>
            </a:extLst>
          </p:cNvPr>
          <p:cNvGrpSpPr/>
          <p:nvPr/>
        </p:nvGrpSpPr>
        <p:grpSpPr>
          <a:xfrm>
            <a:off x="6787488" y="3015289"/>
            <a:ext cx="453083" cy="98583"/>
            <a:chOff x="2191770" y="1098169"/>
            <a:chExt cx="453083" cy="98583"/>
          </a:xfrm>
        </p:grpSpPr>
        <p:sp>
          <p:nvSpPr>
            <p:cNvPr id="5390" name="모서리가 둥근 직사각형 567">
              <a:extLst>
                <a:ext uri="{FF2B5EF4-FFF2-40B4-BE49-F238E27FC236}">
                  <a16:creationId xmlns:a16="http://schemas.microsoft.com/office/drawing/2014/main" id="{29DB544B-FC6C-497E-8DB3-BE64A188519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1" name="모서리가 둥근 직사각형 568">
              <a:extLst>
                <a:ext uri="{FF2B5EF4-FFF2-40B4-BE49-F238E27FC236}">
                  <a16:creationId xmlns:a16="http://schemas.microsoft.com/office/drawing/2014/main" id="{05E376D8-7A57-48A1-8D81-857417CE0FA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2" name="모서리가 둥근 직사각형 569">
              <a:extLst>
                <a:ext uri="{FF2B5EF4-FFF2-40B4-BE49-F238E27FC236}">
                  <a16:creationId xmlns:a16="http://schemas.microsoft.com/office/drawing/2014/main" id="{9AC74BC7-3D87-4063-A292-C589482BFCF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3" name="모서리가 둥근 직사각형 729">
              <a:extLst>
                <a:ext uri="{FF2B5EF4-FFF2-40B4-BE49-F238E27FC236}">
                  <a16:creationId xmlns:a16="http://schemas.microsoft.com/office/drawing/2014/main" id="{1908AA18-0C15-4CFA-A6A7-7BB6E6354DB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9" name="그룹 4988">
            <a:extLst>
              <a:ext uri="{FF2B5EF4-FFF2-40B4-BE49-F238E27FC236}">
                <a16:creationId xmlns:a16="http://schemas.microsoft.com/office/drawing/2014/main" id="{45B179DE-D11F-465A-AF6E-F81EA28FD4FF}"/>
              </a:ext>
            </a:extLst>
          </p:cNvPr>
          <p:cNvGrpSpPr/>
          <p:nvPr/>
        </p:nvGrpSpPr>
        <p:grpSpPr>
          <a:xfrm>
            <a:off x="6786647" y="3200322"/>
            <a:ext cx="453083" cy="98583"/>
            <a:chOff x="2191770" y="1098169"/>
            <a:chExt cx="453083" cy="98583"/>
          </a:xfrm>
        </p:grpSpPr>
        <p:sp>
          <p:nvSpPr>
            <p:cNvPr id="5386" name="모서리가 둥근 직사각형 567">
              <a:extLst>
                <a:ext uri="{FF2B5EF4-FFF2-40B4-BE49-F238E27FC236}">
                  <a16:creationId xmlns:a16="http://schemas.microsoft.com/office/drawing/2014/main" id="{09BA8692-25EA-4D22-B68D-9FD664A6CE2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7" name="모서리가 둥근 직사각형 568">
              <a:extLst>
                <a:ext uri="{FF2B5EF4-FFF2-40B4-BE49-F238E27FC236}">
                  <a16:creationId xmlns:a16="http://schemas.microsoft.com/office/drawing/2014/main" id="{513F8748-737C-4B18-84E2-A1033EA5111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8" name="모서리가 둥근 직사각형 569">
              <a:extLst>
                <a:ext uri="{FF2B5EF4-FFF2-40B4-BE49-F238E27FC236}">
                  <a16:creationId xmlns:a16="http://schemas.microsoft.com/office/drawing/2014/main" id="{4802BAB8-C42F-4927-BAAF-C870AA26CE5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9" name="모서리가 둥근 직사각형 729">
              <a:extLst>
                <a:ext uri="{FF2B5EF4-FFF2-40B4-BE49-F238E27FC236}">
                  <a16:creationId xmlns:a16="http://schemas.microsoft.com/office/drawing/2014/main" id="{F5830019-31B7-4B74-A9C0-E14AA375C0B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0" name="그룹 4989">
            <a:extLst>
              <a:ext uri="{FF2B5EF4-FFF2-40B4-BE49-F238E27FC236}">
                <a16:creationId xmlns:a16="http://schemas.microsoft.com/office/drawing/2014/main" id="{A83FA98E-93EC-4CB2-BF4A-BDE7BC9DA6C6}"/>
              </a:ext>
            </a:extLst>
          </p:cNvPr>
          <p:cNvGrpSpPr/>
          <p:nvPr/>
        </p:nvGrpSpPr>
        <p:grpSpPr>
          <a:xfrm>
            <a:off x="6787488" y="3388915"/>
            <a:ext cx="453083" cy="98583"/>
            <a:chOff x="2191770" y="1098169"/>
            <a:chExt cx="453083" cy="98583"/>
          </a:xfrm>
        </p:grpSpPr>
        <p:sp>
          <p:nvSpPr>
            <p:cNvPr id="5382" name="모서리가 둥근 직사각형 567">
              <a:extLst>
                <a:ext uri="{FF2B5EF4-FFF2-40B4-BE49-F238E27FC236}">
                  <a16:creationId xmlns:a16="http://schemas.microsoft.com/office/drawing/2014/main" id="{6F72C6BC-A558-4F97-986F-29920267966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3" name="모서리가 둥근 직사각형 568">
              <a:extLst>
                <a:ext uri="{FF2B5EF4-FFF2-40B4-BE49-F238E27FC236}">
                  <a16:creationId xmlns:a16="http://schemas.microsoft.com/office/drawing/2014/main" id="{55CB980D-05DF-490D-BFAF-4CD938EA3C4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4" name="모서리가 둥근 직사각형 569">
              <a:extLst>
                <a:ext uri="{FF2B5EF4-FFF2-40B4-BE49-F238E27FC236}">
                  <a16:creationId xmlns:a16="http://schemas.microsoft.com/office/drawing/2014/main" id="{09251A5B-1081-40E7-9E7D-189DE967604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5" name="모서리가 둥근 직사각형 729">
              <a:extLst>
                <a:ext uri="{FF2B5EF4-FFF2-40B4-BE49-F238E27FC236}">
                  <a16:creationId xmlns:a16="http://schemas.microsoft.com/office/drawing/2014/main" id="{D0AF14AD-7F2D-46A9-9FBB-024BC895587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1" name="그룹 4990">
            <a:extLst>
              <a:ext uri="{FF2B5EF4-FFF2-40B4-BE49-F238E27FC236}">
                <a16:creationId xmlns:a16="http://schemas.microsoft.com/office/drawing/2014/main" id="{E7D18870-5A2C-4DF5-BD2C-4ABEE05E00C7}"/>
              </a:ext>
            </a:extLst>
          </p:cNvPr>
          <p:cNvGrpSpPr/>
          <p:nvPr/>
        </p:nvGrpSpPr>
        <p:grpSpPr>
          <a:xfrm>
            <a:off x="6787843" y="3571759"/>
            <a:ext cx="453083" cy="98583"/>
            <a:chOff x="2191770" y="1098169"/>
            <a:chExt cx="453083" cy="98583"/>
          </a:xfrm>
        </p:grpSpPr>
        <p:sp>
          <p:nvSpPr>
            <p:cNvPr id="5378" name="모서리가 둥근 직사각형 567">
              <a:extLst>
                <a:ext uri="{FF2B5EF4-FFF2-40B4-BE49-F238E27FC236}">
                  <a16:creationId xmlns:a16="http://schemas.microsoft.com/office/drawing/2014/main" id="{2BA1F968-B3BE-4F24-ABB8-88C54808E89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9" name="모서리가 둥근 직사각형 568">
              <a:extLst>
                <a:ext uri="{FF2B5EF4-FFF2-40B4-BE49-F238E27FC236}">
                  <a16:creationId xmlns:a16="http://schemas.microsoft.com/office/drawing/2014/main" id="{C762A811-704C-4C5D-876B-1AF1184FE3F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0" name="모서리가 둥근 직사각형 569">
              <a:extLst>
                <a:ext uri="{FF2B5EF4-FFF2-40B4-BE49-F238E27FC236}">
                  <a16:creationId xmlns:a16="http://schemas.microsoft.com/office/drawing/2014/main" id="{6B95A63B-A096-4142-AB29-076F839200D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1" name="모서리가 둥근 직사각형 729">
              <a:extLst>
                <a:ext uri="{FF2B5EF4-FFF2-40B4-BE49-F238E27FC236}">
                  <a16:creationId xmlns:a16="http://schemas.microsoft.com/office/drawing/2014/main" id="{B81D8988-87E7-4C43-B4B2-3A8F788F81A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2" name="그룹 4991">
            <a:extLst>
              <a:ext uri="{FF2B5EF4-FFF2-40B4-BE49-F238E27FC236}">
                <a16:creationId xmlns:a16="http://schemas.microsoft.com/office/drawing/2014/main" id="{8D4FCF57-9618-4D13-9323-FB12DE7DCA72}"/>
              </a:ext>
            </a:extLst>
          </p:cNvPr>
          <p:cNvGrpSpPr/>
          <p:nvPr/>
        </p:nvGrpSpPr>
        <p:grpSpPr>
          <a:xfrm>
            <a:off x="6788684" y="3760352"/>
            <a:ext cx="453083" cy="98583"/>
            <a:chOff x="2191770" y="1098169"/>
            <a:chExt cx="453083" cy="98583"/>
          </a:xfrm>
        </p:grpSpPr>
        <p:sp>
          <p:nvSpPr>
            <p:cNvPr id="5374" name="모서리가 둥근 직사각형 567">
              <a:extLst>
                <a:ext uri="{FF2B5EF4-FFF2-40B4-BE49-F238E27FC236}">
                  <a16:creationId xmlns:a16="http://schemas.microsoft.com/office/drawing/2014/main" id="{28D6031F-93D9-43C8-9448-C4B4532C1B6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5" name="모서리가 둥근 직사각형 568">
              <a:extLst>
                <a:ext uri="{FF2B5EF4-FFF2-40B4-BE49-F238E27FC236}">
                  <a16:creationId xmlns:a16="http://schemas.microsoft.com/office/drawing/2014/main" id="{56D854E9-BA33-4F04-A817-A9269952EFC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6" name="모서리가 둥근 직사각형 569">
              <a:extLst>
                <a:ext uri="{FF2B5EF4-FFF2-40B4-BE49-F238E27FC236}">
                  <a16:creationId xmlns:a16="http://schemas.microsoft.com/office/drawing/2014/main" id="{0137E42F-37AF-4F8D-B2D9-6CA369E321B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7" name="모서리가 둥근 직사각형 729">
              <a:extLst>
                <a:ext uri="{FF2B5EF4-FFF2-40B4-BE49-F238E27FC236}">
                  <a16:creationId xmlns:a16="http://schemas.microsoft.com/office/drawing/2014/main" id="{782D7AF8-5FC2-4E82-BC96-B0E99126DDB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3" name="그룹 4992">
            <a:extLst>
              <a:ext uri="{FF2B5EF4-FFF2-40B4-BE49-F238E27FC236}">
                <a16:creationId xmlns:a16="http://schemas.microsoft.com/office/drawing/2014/main" id="{B9E00057-502B-4D5B-892B-2AF94C0B9299}"/>
              </a:ext>
            </a:extLst>
          </p:cNvPr>
          <p:cNvGrpSpPr/>
          <p:nvPr/>
        </p:nvGrpSpPr>
        <p:grpSpPr>
          <a:xfrm>
            <a:off x="6786647" y="3953600"/>
            <a:ext cx="453083" cy="98583"/>
            <a:chOff x="2191770" y="1098169"/>
            <a:chExt cx="453083" cy="98583"/>
          </a:xfrm>
        </p:grpSpPr>
        <p:sp>
          <p:nvSpPr>
            <p:cNvPr id="5370" name="모서리가 둥근 직사각형 567">
              <a:extLst>
                <a:ext uri="{FF2B5EF4-FFF2-40B4-BE49-F238E27FC236}">
                  <a16:creationId xmlns:a16="http://schemas.microsoft.com/office/drawing/2014/main" id="{F5D80DDD-9347-4647-92F0-F0464F1FA16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1" name="모서리가 둥근 직사각형 568">
              <a:extLst>
                <a:ext uri="{FF2B5EF4-FFF2-40B4-BE49-F238E27FC236}">
                  <a16:creationId xmlns:a16="http://schemas.microsoft.com/office/drawing/2014/main" id="{41C220E6-C65A-4C09-873B-A73651C6D5A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2" name="모서리가 둥근 직사각형 569">
              <a:extLst>
                <a:ext uri="{FF2B5EF4-FFF2-40B4-BE49-F238E27FC236}">
                  <a16:creationId xmlns:a16="http://schemas.microsoft.com/office/drawing/2014/main" id="{39FBF535-D72B-4C65-BC53-5FF2FB428E7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3" name="모서리가 둥근 직사각형 729">
              <a:extLst>
                <a:ext uri="{FF2B5EF4-FFF2-40B4-BE49-F238E27FC236}">
                  <a16:creationId xmlns:a16="http://schemas.microsoft.com/office/drawing/2014/main" id="{62AE3CEC-A282-4CCA-827A-5E721570BCC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4" name="그룹 4993">
            <a:extLst>
              <a:ext uri="{FF2B5EF4-FFF2-40B4-BE49-F238E27FC236}">
                <a16:creationId xmlns:a16="http://schemas.microsoft.com/office/drawing/2014/main" id="{B243C53D-834B-4C81-9A1A-8233F03234C0}"/>
              </a:ext>
            </a:extLst>
          </p:cNvPr>
          <p:cNvGrpSpPr/>
          <p:nvPr/>
        </p:nvGrpSpPr>
        <p:grpSpPr>
          <a:xfrm>
            <a:off x="6787434" y="4138911"/>
            <a:ext cx="453083" cy="98583"/>
            <a:chOff x="2191770" y="1098169"/>
            <a:chExt cx="453083" cy="98583"/>
          </a:xfrm>
        </p:grpSpPr>
        <p:sp>
          <p:nvSpPr>
            <p:cNvPr id="5366" name="모서리가 둥근 직사각형 567">
              <a:extLst>
                <a:ext uri="{FF2B5EF4-FFF2-40B4-BE49-F238E27FC236}">
                  <a16:creationId xmlns:a16="http://schemas.microsoft.com/office/drawing/2014/main" id="{BAB0B3CC-B4B5-4C4E-8563-209E45D60BB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7" name="모서리가 둥근 직사각형 568">
              <a:extLst>
                <a:ext uri="{FF2B5EF4-FFF2-40B4-BE49-F238E27FC236}">
                  <a16:creationId xmlns:a16="http://schemas.microsoft.com/office/drawing/2014/main" id="{B46D5D74-6E23-47A5-9D81-B3E7ECE262F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8" name="모서리가 둥근 직사각형 569">
              <a:extLst>
                <a:ext uri="{FF2B5EF4-FFF2-40B4-BE49-F238E27FC236}">
                  <a16:creationId xmlns:a16="http://schemas.microsoft.com/office/drawing/2014/main" id="{198C96EB-1DF0-4718-8EA4-62DAFBF7F70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9" name="모서리가 둥근 직사각형 729">
              <a:extLst>
                <a:ext uri="{FF2B5EF4-FFF2-40B4-BE49-F238E27FC236}">
                  <a16:creationId xmlns:a16="http://schemas.microsoft.com/office/drawing/2014/main" id="{CA810F06-CBDC-488E-8361-B8BCF1D057E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5" name="그룹 4994">
            <a:extLst>
              <a:ext uri="{FF2B5EF4-FFF2-40B4-BE49-F238E27FC236}">
                <a16:creationId xmlns:a16="http://schemas.microsoft.com/office/drawing/2014/main" id="{42D40684-2380-4A0F-A263-6DFC59BEE009}"/>
              </a:ext>
            </a:extLst>
          </p:cNvPr>
          <p:cNvGrpSpPr/>
          <p:nvPr/>
        </p:nvGrpSpPr>
        <p:grpSpPr>
          <a:xfrm>
            <a:off x="6789771" y="4327068"/>
            <a:ext cx="453083" cy="98583"/>
            <a:chOff x="2191770" y="1098169"/>
            <a:chExt cx="453083" cy="98583"/>
          </a:xfrm>
        </p:grpSpPr>
        <p:sp>
          <p:nvSpPr>
            <p:cNvPr id="5362" name="모서리가 둥근 직사각형 567">
              <a:extLst>
                <a:ext uri="{FF2B5EF4-FFF2-40B4-BE49-F238E27FC236}">
                  <a16:creationId xmlns:a16="http://schemas.microsoft.com/office/drawing/2014/main" id="{50049039-3C2E-4C89-8774-12496AC7191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3" name="모서리가 둥근 직사각형 568">
              <a:extLst>
                <a:ext uri="{FF2B5EF4-FFF2-40B4-BE49-F238E27FC236}">
                  <a16:creationId xmlns:a16="http://schemas.microsoft.com/office/drawing/2014/main" id="{A2264847-371F-49A6-8460-2EE3BECB378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4" name="모서리가 둥근 직사각형 569">
              <a:extLst>
                <a:ext uri="{FF2B5EF4-FFF2-40B4-BE49-F238E27FC236}">
                  <a16:creationId xmlns:a16="http://schemas.microsoft.com/office/drawing/2014/main" id="{532B1FB7-8C71-4C4E-9B8D-2BB660DB400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5" name="모서리가 둥근 직사각형 729">
              <a:extLst>
                <a:ext uri="{FF2B5EF4-FFF2-40B4-BE49-F238E27FC236}">
                  <a16:creationId xmlns:a16="http://schemas.microsoft.com/office/drawing/2014/main" id="{97E73651-A014-42C4-AFCA-9ECA67DE055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6" name="그룹 4995">
            <a:extLst>
              <a:ext uri="{FF2B5EF4-FFF2-40B4-BE49-F238E27FC236}">
                <a16:creationId xmlns:a16="http://schemas.microsoft.com/office/drawing/2014/main" id="{D3709AE0-901F-4BCD-92E0-F1AE1EC6BBD4}"/>
              </a:ext>
            </a:extLst>
          </p:cNvPr>
          <p:cNvGrpSpPr/>
          <p:nvPr/>
        </p:nvGrpSpPr>
        <p:grpSpPr>
          <a:xfrm>
            <a:off x="6787434" y="4510436"/>
            <a:ext cx="453083" cy="98583"/>
            <a:chOff x="2191770" y="1098169"/>
            <a:chExt cx="453083" cy="98583"/>
          </a:xfrm>
        </p:grpSpPr>
        <p:sp>
          <p:nvSpPr>
            <p:cNvPr id="5358" name="모서리가 둥근 직사각형 567">
              <a:extLst>
                <a:ext uri="{FF2B5EF4-FFF2-40B4-BE49-F238E27FC236}">
                  <a16:creationId xmlns:a16="http://schemas.microsoft.com/office/drawing/2014/main" id="{ED35DAC7-32EA-4513-ADFC-35230F10DBD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9" name="모서리가 둥근 직사각형 568">
              <a:extLst>
                <a:ext uri="{FF2B5EF4-FFF2-40B4-BE49-F238E27FC236}">
                  <a16:creationId xmlns:a16="http://schemas.microsoft.com/office/drawing/2014/main" id="{F54B7D17-B2F3-4F08-8B05-5DBDA015061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0" name="모서리가 둥근 직사각형 569">
              <a:extLst>
                <a:ext uri="{FF2B5EF4-FFF2-40B4-BE49-F238E27FC236}">
                  <a16:creationId xmlns:a16="http://schemas.microsoft.com/office/drawing/2014/main" id="{A8AF97DF-6E16-430C-9E0A-716B7CCED51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1" name="모서리가 둥근 직사각형 729">
              <a:extLst>
                <a:ext uri="{FF2B5EF4-FFF2-40B4-BE49-F238E27FC236}">
                  <a16:creationId xmlns:a16="http://schemas.microsoft.com/office/drawing/2014/main" id="{8B961D20-A67D-4EC1-8E50-55A5B02C653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7" name="그룹 4996">
            <a:extLst>
              <a:ext uri="{FF2B5EF4-FFF2-40B4-BE49-F238E27FC236}">
                <a16:creationId xmlns:a16="http://schemas.microsoft.com/office/drawing/2014/main" id="{52E9AAC8-B282-4204-8A47-2D1475DBEF56}"/>
              </a:ext>
            </a:extLst>
          </p:cNvPr>
          <p:cNvGrpSpPr/>
          <p:nvPr/>
        </p:nvGrpSpPr>
        <p:grpSpPr>
          <a:xfrm>
            <a:off x="6787843" y="4698663"/>
            <a:ext cx="453083" cy="98583"/>
            <a:chOff x="2191770" y="1098169"/>
            <a:chExt cx="453083" cy="98583"/>
          </a:xfrm>
        </p:grpSpPr>
        <p:sp>
          <p:nvSpPr>
            <p:cNvPr id="5354" name="모서리가 둥근 직사각형 567">
              <a:extLst>
                <a:ext uri="{FF2B5EF4-FFF2-40B4-BE49-F238E27FC236}">
                  <a16:creationId xmlns:a16="http://schemas.microsoft.com/office/drawing/2014/main" id="{D20236F6-FB59-4545-A71D-F9220AF556C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5" name="모서리가 둥근 직사각형 568">
              <a:extLst>
                <a:ext uri="{FF2B5EF4-FFF2-40B4-BE49-F238E27FC236}">
                  <a16:creationId xmlns:a16="http://schemas.microsoft.com/office/drawing/2014/main" id="{7046996D-3AAE-4F51-A7BC-0A8CD9FBD16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6" name="모서리가 둥근 직사각형 569">
              <a:extLst>
                <a:ext uri="{FF2B5EF4-FFF2-40B4-BE49-F238E27FC236}">
                  <a16:creationId xmlns:a16="http://schemas.microsoft.com/office/drawing/2014/main" id="{614A5E81-2AB9-46C3-8C38-55AD1D60DC4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7" name="모서리가 둥근 직사각형 729">
              <a:extLst>
                <a:ext uri="{FF2B5EF4-FFF2-40B4-BE49-F238E27FC236}">
                  <a16:creationId xmlns:a16="http://schemas.microsoft.com/office/drawing/2014/main" id="{963B6504-B12B-419B-A2F9-2D326768923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8" name="그룹 4997">
            <a:extLst>
              <a:ext uri="{FF2B5EF4-FFF2-40B4-BE49-F238E27FC236}">
                <a16:creationId xmlns:a16="http://schemas.microsoft.com/office/drawing/2014/main" id="{F8FC0D1B-6656-484C-A860-D48738C3642A}"/>
              </a:ext>
            </a:extLst>
          </p:cNvPr>
          <p:cNvGrpSpPr/>
          <p:nvPr/>
        </p:nvGrpSpPr>
        <p:grpSpPr>
          <a:xfrm>
            <a:off x="6788684" y="4887256"/>
            <a:ext cx="453083" cy="98583"/>
            <a:chOff x="2191770" y="1098169"/>
            <a:chExt cx="453083" cy="98583"/>
          </a:xfrm>
        </p:grpSpPr>
        <p:sp>
          <p:nvSpPr>
            <p:cNvPr id="5350" name="모서리가 둥근 직사각형 567">
              <a:extLst>
                <a:ext uri="{FF2B5EF4-FFF2-40B4-BE49-F238E27FC236}">
                  <a16:creationId xmlns:a16="http://schemas.microsoft.com/office/drawing/2014/main" id="{6C5B4CB5-7428-478D-AC3E-F093F6380E1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1" name="모서리가 둥근 직사각형 568">
              <a:extLst>
                <a:ext uri="{FF2B5EF4-FFF2-40B4-BE49-F238E27FC236}">
                  <a16:creationId xmlns:a16="http://schemas.microsoft.com/office/drawing/2014/main" id="{0DF3B850-AC09-4CED-8FC9-8671CEEEA20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2" name="모서리가 둥근 직사각형 569">
              <a:extLst>
                <a:ext uri="{FF2B5EF4-FFF2-40B4-BE49-F238E27FC236}">
                  <a16:creationId xmlns:a16="http://schemas.microsoft.com/office/drawing/2014/main" id="{B045BD5C-C84B-4A17-8A0D-0A521BB31B1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3" name="모서리가 둥근 직사각형 729">
              <a:extLst>
                <a:ext uri="{FF2B5EF4-FFF2-40B4-BE49-F238E27FC236}">
                  <a16:creationId xmlns:a16="http://schemas.microsoft.com/office/drawing/2014/main" id="{1090F6CD-7F69-4019-8119-FA519C68EBD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9" name="그룹 4998">
            <a:extLst>
              <a:ext uri="{FF2B5EF4-FFF2-40B4-BE49-F238E27FC236}">
                <a16:creationId xmlns:a16="http://schemas.microsoft.com/office/drawing/2014/main" id="{CC434F2C-5C30-4C18-858C-CDCB757CDA46}"/>
              </a:ext>
            </a:extLst>
          </p:cNvPr>
          <p:cNvGrpSpPr/>
          <p:nvPr/>
        </p:nvGrpSpPr>
        <p:grpSpPr>
          <a:xfrm>
            <a:off x="6786593" y="5073590"/>
            <a:ext cx="453083" cy="98583"/>
            <a:chOff x="2191770" y="1098169"/>
            <a:chExt cx="453083" cy="98583"/>
          </a:xfrm>
        </p:grpSpPr>
        <p:sp>
          <p:nvSpPr>
            <p:cNvPr id="5346" name="모서리가 둥근 직사각형 567">
              <a:extLst>
                <a:ext uri="{FF2B5EF4-FFF2-40B4-BE49-F238E27FC236}">
                  <a16:creationId xmlns:a16="http://schemas.microsoft.com/office/drawing/2014/main" id="{73C7A733-3BA2-4BE4-952D-7842804E9D7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7" name="모서리가 둥근 직사각형 568">
              <a:extLst>
                <a:ext uri="{FF2B5EF4-FFF2-40B4-BE49-F238E27FC236}">
                  <a16:creationId xmlns:a16="http://schemas.microsoft.com/office/drawing/2014/main" id="{2081E85B-4D60-4923-ADDE-D2187D224CB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8" name="모서리가 둥근 직사각형 569">
              <a:extLst>
                <a:ext uri="{FF2B5EF4-FFF2-40B4-BE49-F238E27FC236}">
                  <a16:creationId xmlns:a16="http://schemas.microsoft.com/office/drawing/2014/main" id="{3B85EF3D-D370-4C0C-8327-2B632611811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9" name="모서리가 둥근 직사각형 729">
              <a:extLst>
                <a:ext uri="{FF2B5EF4-FFF2-40B4-BE49-F238E27FC236}">
                  <a16:creationId xmlns:a16="http://schemas.microsoft.com/office/drawing/2014/main" id="{B853F69E-1C8E-4B96-8793-382B98430F7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0" name="그룹 4999">
            <a:extLst>
              <a:ext uri="{FF2B5EF4-FFF2-40B4-BE49-F238E27FC236}">
                <a16:creationId xmlns:a16="http://schemas.microsoft.com/office/drawing/2014/main" id="{A17FBDA9-3C4C-4559-BA45-B74C790C6EAE}"/>
              </a:ext>
            </a:extLst>
          </p:cNvPr>
          <p:cNvGrpSpPr/>
          <p:nvPr/>
        </p:nvGrpSpPr>
        <p:grpSpPr>
          <a:xfrm>
            <a:off x="6787434" y="5262183"/>
            <a:ext cx="453083" cy="98583"/>
            <a:chOff x="2191770" y="1098169"/>
            <a:chExt cx="453083" cy="98583"/>
          </a:xfrm>
        </p:grpSpPr>
        <p:sp>
          <p:nvSpPr>
            <p:cNvPr id="5342" name="모서리가 둥근 직사각형 567">
              <a:extLst>
                <a:ext uri="{FF2B5EF4-FFF2-40B4-BE49-F238E27FC236}">
                  <a16:creationId xmlns:a16="http://schemas.microsoft.com/office/drawing/2014/main" id="{BEA838D9-70AA-45CB-BDEA-F5783D30A6F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3" name="모서리가 둥근 직사각형 568">
              <a:extLst>
                <a:ext uri="{FF2B5EF4-FFF2-40B4-BE49-F238E27FC236}">
                  <a16:creationId xmlns:a16="http://schemas.microsoft.com/office/drawing/2014/main" id="{AEFA98CF-918F-4F5D-9E86-0F81107C0F9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4" name="모서리가 둥근 직사각형 569">
              <a:extLst>
                <a:ext uri="{FF2B5EF4-FFF2-40B4-BE49-F238E27FC236}">
                  <a16:creationId xmlns:a16="http://schemas.microsoft.com/office/drawing/2014/main" id="{3CFCFD32-4649-41E7-B0FC-DCBD190B17C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5" name="모서리가 둥근 직사각형 729">
              <a:extLst>
                <a:ext uri="{FF2B5EF4-FFF2-40B4-BE49-F238E27FC236}">
                  <a16:creationId xmlns:a16="http://schemas.microsoft.com/office/drawing/2014/main" id="{1453DA39-F732-41D6-8584-86B7DA016CA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01" name="TextBox 5000">
            <a:extLst>
              <a:ext uri="{FF2B5EF4-FFF2-40B4-BE49-F238E27FC236}">
                <a16:creationId xmlns:a16="http://schemas.microsoft.com/office/drawing/2014/main" id="{7E6A00B0-CA18-46B6-9363-AAAB59840837}"/>
              </a:ext>
            </a:extLst>
          </p:cNvPr>
          <p:cNvSpPr txBox="1"/>
          <p:nvPr/>
        </p:nvSpPr>
        <p:spPr>
          <a:xfrm>
            <a:off x="6453786" y="1610989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2" name="TextBox 5001">
            <a:extLst>
              <a:ext uri="{FF2B5EF4-FFF2-40B4-BE49-F238E27FC236}">
                <a16:creationId xmlns:a16="http://schemas.microsoft.com/office/drawing/2014/main" id="{CD72A958-92C1-4693-98DE-C24E66553913}"/>
              </a:ext>
            </a:extLst>
          </p:cNvPr>
          <p:cNvSpPr txBox="1"/>
          <p:nvPr/>
        </p:nvSpPr>
        <p:spPr>
          <a:xfrm>
            <a:off x="6453786" y="2546466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3" name="TextBox 5002">
            <a:extLst>
              <a:ext uri="{FF2B5EF4-FFF2-40B4-BE49-F238E27FC236}">
                <a16:creationId xmlns:a16="http://schemas.microsoft.com/office/drawing/2014/main" id="{9064BDBA-9653-450F-A122-E410EBAE65DE}"/>
              </a:ext>
            </a:extLst>
          </p:cNvPr>
          <p:cNvSpPr txBox="1"/>
          <p:nvPr/>
        </p:nvSpPr>
        <p:spPr>
          <a:xfrm>
            <a:off x="6453786" y="3490190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135</a:t>
            </a:r>
          </a:p>
        </p:txBody>
      </p:sp>
      <p:sp>
        <p:nvSpPr>
          <p:cNvPr id="5005" name="직사각형 5004">
            <a:extLst>
              <a:ext uri="{FF2B5EF4-FFF2-40B4-BE49-F238E27FC236}">
                <a16:creationId xmlns:a16="http://schemas.microsoft.com/office/drawing/2014/main" id="{C1F36309-8017-4EDD-BEC9-EF3C6012D2E5}"/>
              </a:ext>
            </a:extLst>
          </p:cNvPr>
          <p:cNvSpPr/>
          <p:nvPr/>
        </p:nvSpPr>
        <p:spPr>
          <a:xfrm>
            <a:off x="6465168" y="3325355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06" name="그룹 5005">
            <a:extLst>
              <a:ext uri="{FF2B5EF4-FFF2-40B4-BE49-F238E27FC236}">
                <a16:creationId xmlns:a16="http://schemas.microsoft.com/office/drawing/2014/main" id="{9C759FAE-0114-4C8F-AFD3-F2A02F279B2C}"/>
              </a:ext>
            </a:extLst>
          </p:cNvPr>
          <p:cNvGrpSpPr/>
          <p:nvPr/>
        </p:nvGrpSpPr>
        <p:grpSpPr>
          <a:xfrm>
            <a:off x="7540288" y="1704717"/>
            <a:ext cx="453083" cy="98583"/>
            <a:chOff x="2191770" y="1098169"/>
            <a:chExt cx="453083" cy="98583"/>
          </a:xfrm>
        </p:grpSpPr>
        <p:sp>
          <p:nvSpPr>
            <p:cNvPr id="5338" name="모서리가 둥근 직사각형 567">
              <a:extLst>
                <a:ext uri="{FF2B5EF4-FFF2-40B4-BE49-F238E27FC236}">
                  <a16:creationId xmlns:a16="http://schemas.microsoft.com/office/drawing/2014/main" id="{BED668ED-0D47-40B5-BC90-AE061D8B7B5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9" name="모서리가 둥근 직사각형 568">
              <a:extLst>
                <a:ext uri="{FF2B5EF4-FFF2-40B4-BE49-F238E27FC236}">
                  <a16:creationId xmlns:a16="http://schemas.microsoft.com/office/drawing/2014/main" id="{E20F64CB-7635-4564-AC8E-0D4F3FE6A83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0" name="모서리가 둥근 직사각형 569">
              <a:extLst>
                <a:ext uri="{FF2B5EF4-FFF2-40B4-BE49-F238E27FC236}">
                  <a16:creationId xmlns:a16="http://schemas.microsoft.com/office/drawing/2014/main" id="{0AB60865-A2A4-4FB5-9DD6-4651FBFFBF5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1" name="모서리가 둥근 직사각형 729">
              <a:extLst>
                <a:ext uri="{FF2B5EF4-FFF2-40B4-BE49-F238E27FC236}">
                  <a16:creationId xmlns:a16="http://schemas.microsoft.com/office/drawing/2014/main" id="{3A8F2D27-78EE-4BB9-917C-9002B122C38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7" name="그룹 5006">
            <a:extLst>
              <a:ext uri="{FF2B5EF4-FFF2-40B4-BE49-F238E27FC236}">
                <a16:creationId xmlns:a16="http://schemas.microsoft.com/office/drawing/2014/main" id="{7138C95F-BFE2-4244-A413-DCF61AA4F68F}"/>
              </a:ext>
            </a:extLst>
          </p:cNvPr>
          <p:cNvGrpSpPr/>
          <p:nvPr/>
        </p:nvGrpSpPr>
        <p:grpSpPr>
          <a:xfrm>
            <a:off x="7541129" y="1893310"/>
            <a:ext cx="453083" cy="98583"/>
            <a:chOff x="2191770" y="1098169"/>
            <a:chExt cx="453083" cy="98583"/>
          </a:xfrm>
        </p:grpSpPr>
        <p:sp>
          <p:nvSpPr>
            <p:cNvPr id="5334" name="모서리가 둥근 직사각형 567">
              <a:extLst>
                <a:ext uri="{FF2B5EF4-FFF2-40B4-BE49-F238E27FC236}">
                  <a16:creationId xmlns:a16="http://schemas.microsoft.com/office/drawing/2014/main" id="{B745D4AC-235D-4DF1-820F-5D2E87477E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5" name="모서리가 둥근 직사각형 568">
              <a:extLst>
                <a:ext uri="{FF2B5EF4-FFF2-40B4-BE49-F238E27FC236}">
                  <a16:creationId xmlns:a16="http://schemas.microsoft.com/office/drawing/2014/main" id="{FBFFA091-CAF1-4F07-9036-BB742B8A8FD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6" name="모서리가 둥근 직사각형 569">
              <a:extLst>
                <a:ext uri="{FF2B5EF4-FFF2-40B4-BE49-F238E27FC236}">
                  <a16:creationId xmlns:a16="http://schemas.microsoft.com/office/drawing/2014/main" id="{94EB9A18-5D8B-4029-8E2B-3445A46E696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7" name="모서리가 둥근 직사각형 729">
              <a:extLst>
                <a:ext uri="{FF2B5EF4-FFF2-40B4-BE49-F238E27FC236}">
                  <a16:creationId xmlns:a16="http://schemas.microsoft.com/office/drawing/2014/main" id="{D35F5AC6-910E-47A9-8BE3-F50C13B97C4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8" name="그룹 5007">
            <a:extLst>
              <a:ext uri="{FF2B5EF4-FFF2-40B4-BE49-F238E27FC236}">
                <a16:creationId xmlns:a16="http://schemas.microsoft.com/office/drawing/2014/main" id="{F43D7987-D7AF-412C-9723-DF70514312F6}"/>
              </a:ext>
            </a:extLst>
          </p:cNvPr>
          <p:cNvGrpSpPr/>
          <p:nvPr/>
        </p:nvGrpSpPr>
        <p:grpSpPr>
          <a:xfrm>
            <a:off x="7540288" y="2078343"/>
            <a:ext cx="453083" cy="98583"/>
            <a:chOff x="2191770" y="1098169"/>
            <a:chExt cx="453083" cy="98583"/>
          </a:xfrm>
        </p:grpSpPr>
        <p:sp>
          <p:nvSpPr>
            <p:cNvPr id="5330" name="모서리가 둥근 직사각형 567">
              <a:extLst>
                <a:ext uri="{FF2B5EF4-FFF2-40B4-BE49-F238E27FC236}">
                  <a16:creationId xmlns:a16="http://schemas.microsoft.com/office/drawing/2014/main" id="{80E983CD-EC88-4DF5-97FB-A4C8F1D3062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1" name="모서리가 둥근 직사각형 568">
              <a:extLst>
                <a:ext uri="{FF2B5EF4-FFF2-40B4-BE49-F238E27FC236}">
                  <a16:creationId xmlns:a16="http://schemas.microsoft.com/office/drawing/2014/main" id="{3341311F-C0A7-4516-8722-10300DF8E3A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2" name="모서리가 둥근 직사각형 569">
              <a:extLst>
                <a:ext uri="{FF2B5EF4-FFF2-40B4-BE49-F238E27FC236}">
                  <a16:creationId xmlns:a16="http://schemas.microsoft.com/office/drawing/2014/main" id="{CA838B30-A377-4377-BBE8-FB13FBFB969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3" name="모서리가 둥근 직사각형 729">
              <a:extLst>
                <a:ext uri="{FF2B5EF4-FFF2-40B4-BE49-F238E27FC236}">
                  <a16:creationId xmlns:a16="http://schemas.microsoft.com/office/drawing/2014/main" id="{773BCC62-7B93-40E3-9A09-0DC220E7007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9" name="그룹 5008">
            <a:extLst>
              <a:ext uri="{FF2B5EF4-FFF2-40B4-BE49-F238E27FC236}">
                <a16:creationId xmlns:a16="http://schemas.microsoft.com/office/drawing/2014/main" id="{83D90939-1491-4350-AAA4-C9BEA76E2315}"/>
              </a:ext>
            </a:extLst>
          </p:cNvPr>
          <p:cNvGrpSpPr/>
          <p:nvPr/>
        </p:nvGrpSpPr>
        <p:grpSpPr>
          <a:xfrm>
            <a:off x="7541129" y="2266936"/>
            <a:ext cx="453083" cy="98583"/>
            <a:chOff x="2191770" y="1098169"/>
            <a:chExt cx="453083" cy="98583"/>
          </a:xfrm>
        </p:grpSpPr>
        <p:sp>
          <p:nvSpPr>
            <p:cNvPr id="5326" name="모서리가 둥근 직사각형 567">
              <a:extLst>
                <a:ext uri="{FF2B5EF4-FFF2-40B4-BE49-F238E27FC236}">
                  <a16:creationId xmlns:a16="http://schemas.microsoft.com/office/drawing/2014/main" id="{24398E2B-EBD1-4B80-B8A6-1DE6206844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7" name="모서리가 둥근 직사각형 568">
              <a:extLst>
                <a:ext uri="{FF2B5EF4-FFF2-40B4-BE49-F238E27FC236}">
                  <a16:creationId xmlns:a16="http://schemas.microsoft.com/office/drawing/2014/main" id="{31894AE4-1C55-4A0F-92B9-41D01E95E95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8" name="모서리가 둥근 직사각형 569">
              <a:extLst>
                <a:ext uri="{FF2B5EF4-FFF2-40B4-BE49-F238E27FC236}">
                  <a16:creationId xmlns:a16="http://schemas.microsoft.com/office/drawing/2014/main" id="{4633AFC5-DAF6-4328-A386-472798038FC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9" name="모서리가 둥근 직사각형 729">
              <a:extLst>
                <a:ext uri="{FF2B5EF4-FFF2-40B4-BE49-F238E27FC236}">
                  <a16:creationId xmlns:a16="http://schemas.microsoft.com/office/drawing/2014/main" id="{155C9B99-607A-4F21-B0C2-10327FD183D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0" name="그룹 5009">
            <a:extLst>
              <a:ext uri="{FF2B5EF4-FFF2-40B4-BE49-F238E27FC236}">
                <a16:creationId xmlns:a16="http://schemas.microsoft.com/office/drawing/2014/main" id="{939694B8-6228-4105-9C4A-2A9FE1C9EC80}"/>
              </a:ext>
            </a:extLst>
          </p:cNvPr>
          <p:cNvGrpSpPr/>
          <p:nvPr/>
        </p:nvGrpSpPr>
        <p:grpSpPr>
          <a:xfrm>
            <a:off x="7541484" y="2449780"/>
            <a:ext cx="453083" cy="98583"/>
            <a:chOff x="2191770" y="1098169"/>
            <a:chExt cx="453083" cy="98583"/>
          </a:xfrm>
        </p:grpSpPr>
        <p:sp>
          <p:nvSpPr>
            <p:cNvPr id="5322" name="모서리가 둥근 직사각형 567">
              <a:extLst>
                <a:ext uri="{FF2B5EF4-FFF2-40B4-BE49-F238E27FC236}">
                  <a16:creationId xmlns:a16="http://schemas.microsoft.com/office/drawing/2014/main" id="{6D16AD03-AFE9-423B-A532-7120ED00331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3" name="모서리가 둥근 직사각형 568">
              <a:extLst>
                <a:ext uri="{FF2B5EF4-FFF2-40B4-BE49-F238E27FC236}">
                  <a16:creationId xmlns:a16="http://schemas.microsoft.com/office/drawing/2014/main" id="{7A465844-7CE3-482D-AB0A-469F6B07764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4" name="모서리가 둥근 직사각형 569">
              <a:extLst>
                <a:ext uri="{FF2B5EF4-FFF2-40B4-BE49-F238E27FC236}">
                  <a16:creationId xmlns:a16="http://schemas.microsoft.com/office/drawing/2014/main" id="{4BB9711B-9A41-4994-B3D3-89541C0536A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5" name="모서리가 둥근 직사각형 729">
              <a:extLst>
                <a:ext uri="{FF2B5EF4-FFF2-40B4-BE49-F238E27FC236}">
                  <a16:creationId xmlns:a16="http://schemas.microsoft.com/office/drawing/2014/main" id="{C80CF5F4-5ADF-410C-90AA-12E11AF5876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1" name="그룹 5010">
            <a:extLst>
              <a:ext uri="{FF2B5EF4-FFF2-40B4-BE49-F238E27FC236}">
                <a16:creationId xmlns:a16="http://schemas.microsoft.com/office/drawing/2014/main" id="{1A1BD9A8-C7EB-482E-A124-9C33AABE7DFD}"/>
              </a:ext>
            </a:extLst>
          </p:cNvPr>
          <p:cNvGrpSpPr/>
          <p:nvPr/>
        </p:nvGrpSpPr>
        <p:grpSpPr>
          <a:xfrm>
            <a:off x="7542325" y="2638373"/>
            <a:ext cx="453083" cy="98583"/>
            <a:chOff x="2191770" y="1098169"/>
            <a:chExt cx="453083" cy="98583"/>
          </a:xfrm>
        </p:grpSpPr>
        <p:sp>
          <p:nvSpPr>
            <p:cNvPr id="5318" name="모서리가 둥근 직사각형 567">
              <a:extLst>
                <a:ext uri="{FF2B5EF4-FFF2-40B4-BE49-F238E27FC236}">
                  <a16:creationId xmlns:a16="http://schemas.microsoft.com/office/drawing/2014/main" id="{69519535-8C2C-4641-9A96-1CF27F81114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9" name="모서리가 둥근 직사각형 568">
              <a:extLst>
                <a:ext uri="{FF2B5EF4-FFF2-40B4-BE49-F238E27FC236}">
                  <a16:creationId xmlns:a16="http://schemas.microsoft.com/office/drawing/2014/main" id="{96C97191-DDB7-43F7-B26D-44DE74FBA26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0" name="모서리가 둥근 직사각형 569">
              <a:extLst>
                <a:ext uri="{FF2B5EF4-FFF2-40B4-BE49-F238E27FC236}">
                  <a16:creationId xmlns:a16="http://schemas.microsoft.com/office/drawing/2014/main" id="{C41F783A-38EC-48CC-9E01-1774332813A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1" name="모서리가 둥근 직사각형 729">
              <a:extLst>
                <a:ext uri="{FF2B5EF4-FFF2-40B4-BE49-F238E27FC236}">
                  <a16:creationId xmlns:a16="http://schemas.microsoft.com/office/drawing/2014/main" id="{55FB67E6-4862-4C25-B517-822440C8F6F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2" name="그룹 5011">
            <a:extLst>
              <a:ext uri="{FF2B5EF4-FFF2-40B4-BE49-F238E27FC236}">
                <a16:creationId xmlns:a16="http://schemas.microsoft.com/office/drawing/2014/main" id="{01066331-CD1B-41CE-B66E-3AD3ADE9CBE6}"/>
              </a:ext>
            </a:extLst>
          </p:cNvPr>
          <p:cNvGrpSpPr/>
          <p:nvPr/>
        </p:nvGrpSpPr>
        <p:grpSpPr>
          <a:xfrm>
            <a:off x="7540234" y="2824707"/>
            <a:ext cx="453083" cy="98583"/>
            <a:chOff x="2191770" y="1098169"/>
            <a:chExt cx="453083" cy="98583"/>
          </a:xfrm>
        </p:grpSpPr>
        <p:sp>
          <p:nvSpPr>
            <p:cNvPr id="5314" name="모서리가 둥근 직사각형 567">
              <a:extLst>
                <a:ext uri="{FF2B5EF4-FFF2-40B4-BE49-F238E27FC236}">
                  <a16:creationId xmlns:a16="http://schemas.microsoft.com/office/drawing/2014/main" id="{D79DE52E-58AF-4CCF-93EB-B6AE8A10684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5" name="모서리가 둥근 직사각형 568">
              <a:extLst>
                <a:ext uri="{FF2B5EF4-FFF2-40B4-BE49-F238E27FC236}">
                  <a16:creationId xmlns:a16="http://schemas.microsoft.com/office/drawing/2014/main" id="{D5C4A256-7C4B-48C4-85B5-B0AF3F74814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6" name="모서리가 둥근 직사각형 569">
              <a:extLst>
                <a:ext uri="{FF2B5EF4-FFF2-40B4-BE49-F238E27FC236}">
                  <a16:creationId xmlns:a16="http://schemas.microsoft.com/office/drawing/2014/main" id="{33371DE2-9D8E-4034-A1B7-3AFE0D6408F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7" name="모서리가 둥근 직사각형 729">
              <a:extLst>
                <a:ext uri="{FF2B5EF4-FFF2-40B4-BE49-F238E27FC236}">
                  <a16:creationId xmlns:a16="http://schemas.microsoft.com/office/drawing/2014/main" id="{8518956A-3EA1-4164-9811-2DAD1253DB1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3" name="그룹 5012">
            <a:extLst>
              <a:ext uri="{FF2B5EF4-FFF2-40B4-BE49-F238E27FC236}">
                <a16:creationId xmlns:a16="http://schemas.microsoft.com/office/drawing/2014/main" id="{4B5ABC75-568E-46DA-9041-4F479EEA921B}"/>
              </a:ext>
            </a:extLst>
          </p:cNvPr>
          <p:cNvGrpSpPr/>
          <p:nvPr/>
        </p:nvGrpSpPr>
        <p:grpSpPr>
          <a:xfrm>
            <a:off x="7541075" y="3013300"/>
            <a:ext cx="453083" cy="98583"/>
            <a:chOff x="2191770" y="1098169"/>
            <a:chExt cx="453083" cy="98583"/>
          </a:xfrm>
        </p:grpSpPr>
        <p:sp>
          <p:nvSpPr>
            <p:cNvPr id="5310" name="모서리가 둥근 직사각형 567">
              <a:extLst>
                <a:ext uri="{FF2B5EF4-FFF2-40B4-BE49-F238E27FC236}">
                  <a16:creationId xmlns:a16="http://schemas.microsoft.com/office/drawing/2014/main" id="{97650525-5C10-448D-B0A1-B2910E624DA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1" name="모서리가 둥근 직사각형 568">
              <a:extLst>
                <a:ext uri="{FF2B5EF4-FFF2-40B4-BE49-F238E27FC236}">
                  <a16:creationId xmlns:a16="http://schemas.microsoft.com/office/drawing/2014/main" id="{BDD9F9B0-7727-41BF-84E5-60F565BCB59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2" name="모서리가 둥근 직사각형 569">
              <a:extLst>
                <a:ext uri="{FF2B5EF4-FFF2-40B4-BE49-F238E27FC236}">
                  <a16:creationId xmlns:a16="http://schemas.microsoft.com/office/drawing/2014/main" id="{F44EB244-90E1-4AB7-A7FC-3E1F13A7363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3" name="모서리가 둥근 직사각형 729">
              <a:extLst>
                <a:ext uri="{FF2B5EF4-FFF2-40B4-BE49-F238E27FC236}">
                  <a16:creationId xmlns:a16="http://schemas.microsoft.com/office/drawing/2014/main" id="{5D16E0B5-2AE9-44BD-A3FB-9607C4872A3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4" name="그룹 5013">
            <a:extLst>
              <a:ext uri="{FF2B5EF4-FFF2-40B4-BE49-F238E27FC236}">
                <a16:creationId xmlns:a16="http://schemas.microsoft.com/office/drawing/2014/main" id="{B8C69DCF-AE4B-4613-8162-9E62CCD7C152}"/>
              </a:ext>
            </a:extLst>
          </p:cNvPr>
          <p:cNvGrpSpPr/>
          <p:nvPr/>
        </p:nvGrpSpPr>
        <p:grpSpPr>
          <a:xfrm>
            <a:off x="7540234" y="3198333"/>
            <a:ext cx="453083" cy="98583"/>
            <a:chOff x="2191770" y="1098169"/>
            <a:chExt cx="453083" cy="98583"/>
          </a:xfrm>
        </p:grpSpPr>
        <p:sp>
          <p:nvSpPr>
            <p:cNvPr id="5306" name="모서리가 둥근 직사각형 567">
              <a:extLst>
                <a:ext uri="{FF2B5EF4-FFF2-40B4-BE49-F238E27FC236}">
                  <a16:creationId xmlns:a16="http://schemas.microsoft.com/office/drawing/2014/main" id="{6B4AC092-2A07-40CD-8970-414E3E85613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7" name="모서리가 둥근 직사각형 568">
              <a:extLst>
                <a:ext uri="{FF2B5EF4-FFF2-40B4-BE49-F238E27FC236}">
                  <a16:creationId xmlns:a16="http://schemas.microsoft.com/office/drawing/2014/main" id="{FC6AE222-4E7B-4D01-AB0C-832E6DF8D76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8" name="모서리가 둥근 직사각형 569">
              <a:extLst>
                <a:ext uri="{FF2B5EF4-FFF2-40B4-BE49-F238E27FC236}">
                  <a16:creationId xmlns:a16="http://schemas.microsoft.com/office/drawing/2014/main" id="{37ED5A97-A5C5-413B-AF82-C443968B69D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9" name="모서리가 둥근 직사각형 729">
              <a:extLst>
                <a:ext uri="{FF2B5EF4-FFF2-40B4-BE49-F238E27FC236}">
                  <a16:creationId xmlns:a16="http://schemas.microsoft.com/office/drawing/2014/main" id="{F1AB61B0-D7D4-4ACD-8DAB-BB157361AC5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5" name="그룹 5014">
            <a:extLst>
              <a:ext uri="{FF2B5EF4-FFF2-40B4-BE49-F238E27FC236}">
                <a16:creationId xmlns:a16="http://schemas.microsoft.com/office/drawing/2014/main" id="{1E578A4D-974E-4EB2-A962-B80B50356050}"/>
              </a:ext>
            </a:extLst>
          </p:cNvPr>
          <p:cNvGrpSpPr/>
          <p:nvPr/>
        </p:nvGrpSpPr>
        <p:grpSpPr>
          <a:xfrm>
            <a:off x="7541075" y="3386926"/>
            <a:ext cx="453083" cy="98583"/>
            <a:chOff x="2191770" y="1098169"/>
            <a:chExt cx="453083" cy="98583"/>
          </a:xfrm>
        </p:grpSpPr>
        <p:sp>
          <p:nvSpPr>
            <p:cNvPr id="5302" name="모서리가 둥근 직사각형 567">
              <a:extLst>
                <a:ext uri="{FF2B5EF4-FFF2-40B4-BE49-F238E27FC236}">
                  <a16:creationId xmlns:a16="http://schemas.microsoft.com/office/drawing/2014/main" id="{21E6E827-807D-4361-A3C1-599F1766C0F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3" name="모서리가 둥근 직사각형 568">
              <a:extLst>
                <a:ext uri="{FF2B5EF4-FFF2-40B4-BE49-F238E27FC236}">
                  <a16:creationId xmlns:a16="http://schemas.microsoft.com/office/drawing/2014/main" id="{FCADD19E-2401-4200-BCB3-788BEF3A836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4" name="모서리가 둥근 직사각형 569">
              <a:extLst>
                <a:ext uri="{FF2B5EF4-FFF2-40B4-BE49-F238E27FC236}">
                  <a16:creationId xmlns:a16="http://schemas.microsoft.com/office/drawing/2014/main" id="{5717D64B-B50B-4DE8-91C1-A7E8756378B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5" name="모서리가 둥근 직사각형 729">
              <a:extLst>
                <a:ext uri="{FF2B5EF4-FFF2-40B4-BE49-F238E27FC236}">
                  <a16:creationId xmlns:a16="http://schemas.microsoft.com/office/drawing/2014/main" id="{FEC5C4C6-4BCD-43AB-9E33-AC37907D205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6" name="그룹 5015">
            <a:extLst>
              <a:ext uri="{FF2B5EF4-FFF2-40B4-BE49-F238E27FC236}">
                <a16:creationId xmlns:a16="http://schemas.microsoft.com/office/drawing/2014/main" id="{78DA3854-D56C-4D67-B590-E3CC67861171}"/>
              </a:ext>
            </a:extLst>
          </p:cNvPr>
          <p:cNvGrpSpPr/>
          <p:nvPr/>
        </p:nvGrpSpPr>
        <p:grpSpPr>
          <a:xfrm>
            <a:off x="7541430" y="3569770"/>
            <a:ext cx="453083" cy="98583"/>
            <a:chOff x="2191770" y="1098169"/>
            <a:chExt cx="453083" cy="98583"/>
          </a:xfrm>
        </p:grpSpPr>
        <p:sp>
          <p:nvSpPr>
            <p:cNvPr id="5298" name="모서리가 둥근 직사각형 567">
              <a:extLst>
                <a:ext uri="{FF2B5EF4-FFF2-40B4-BE49-F238E27FC236}">
                  <a16:creationId xmlns:a16="http://schemas.microsoft.com/office/drawing/2014/main" id="{886F9859-D2BB-4D90-A25F-EB1EC490918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9" name="모서리가 둥근 직사각형 568">
              <a:extLst>
                <a:ext uri="{FF2B5EF4-FFF2-40B4-BE49-F238E27FC236}">
                  <a16:creationId xmlns:a16="http://schemas.microsoft.com/office/drawing/2014/main" id="{F6861679-5210-40B7-A532-67453C02218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0" name="모서리가 둥근 직사각형 569">
              <a:extLst>
                <a:ext uri="{FF2B5EF4-FFF2-40B4-BE49-F238E27FC236}">
                  <a16:creationId xmlns:a16="http://schemas.microsoft.com/office/drawing/2014/main" id="{248BCF04-5BB3-4869-B15B-7667764ED5A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1" name="모서리가 둥근 직사각형 729">
              <a:extLst>
                <a:ext uri="{FF2B5EF4-FFF2-40B4-BE49-F238E27FC236}">
                  <a16:creationId xmlns:a16="http://schemas.microsoft.com/office/drawing/2014/main" id="{91394590-B155-472B-92CD-EDDCDD97B8E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7" name="그룹 5016">
            <a:extLst>
              <a:ext uri="{FF2B5EF4-FFF2-40B4-BE49-F238E27FC236}">
                <a16:creationId xmlns:a16="http://schemas.microsoft.com/office/drawing/2014/main" id="{A3B0B104-876D-4376-94BC-225F1AF81580}"/>
              </a:ext>
            </a:extLst>
          </p:cNvPr>
          <p:cNvGrpSpPr/>
          <p:nvPr/>
        </p:nvGrpSpPr>
        <p:grpSpPr>
          <a:xfrm>
            <a:off x="7542271" y="3758363"/>
            <a:ext cx="453083" cy="98583"/>
            <a:chOff x="2191770" y="1098169"/>
            <a:chExt cx="453083" cy="98583"/>
          </a:xfrm>
        </p:grpSpPr>
        <p:sp>
          <p:nvSpPr>
            <p:cNvPr id="5294" name="모서리가 둥근 직사각형 567">
              <a:extLst>
                <a:ext uri="{FF2B5EF4-FFF2-40B4-BE49-F238E27FC236}">
                  <a16:creationId xmlns:a16="http://schemas.microsoft.com/office/drawing/2014/main" id="{A5C56656-7C98-40E9-8F92-67D5C1B90B0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5" name="모서리가 둥근 직사각형 568">
              <a:extLst>
                <a:ext uri="{FF2B5EF4-FFF2-40B4-BE49-F238E27FC236}">
                  <a16:creationId xmlns:a16="http://schemas.microsoft.com/office/drawing/2014/main" id="{0D386212-7D8D-4904-B6A8-9DE48AE6E4D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6" name="모서리가 둥근 직사각형 569">
              <a:extLst>
                <a:ext uri="{FF2B5EF4-FFF2-40B4-BE49-F238E27FC236}">
                  <a16:creationId xmlns:a16="http://schemas.microsoft.com/office/drawing/2014/main" id="{480C55AB-87E1-49B8-9938-4DD6758D654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7" name="모서리가 둥근 직사각형 729">
              <a:extLst>
                <a:ext uri="{FF2B5EF4-FFF2-40B4-BE49-F238E27FC236}">
                  <a16:creationId xmlns:a16="http://schemas.microsoft.com/office/drawing/2014/main" id="{BF5502D8-7FCF-4951-8C16-E36AEB61157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8" name="그룹 5017">
            <a:extLst>
              <a:ext uri="{FF2B5EF4-FFF2-40B4-BE49-F238E27FC236}">
                <a16:creationId xmlns:a16="http://schemas.microsoft.com/office/drawing/2014/main" id="{D124C140-4104-4E04-A890-3B443C5E9D38}"/>
              </a:ext>
            </a:extLst>
          </p:cNvPr>
          <p:cNvGrpSpPr/>
          <p:nvPr/>
        </p:nvGrpSpPr>
        <p:grpSpPr>
          <a:xfrm>
            <a:off x="7540234" y="3951611"/>
            <a:ext cx="453083" cy="98583"/>
            <a:chOff x="2191770" y="1098169"/>
            <a:chExt cx="453083" cy="98583"/>
          </a:xfrm>
        </p:grpSpPr>
        <p:sp>
          <p:nvSpPr>
            <p:cNvPr id="5290" name="모서리가 둥근 직사각형 567">
              <a:extLst>
                <a:ext uri="{FF2B5EF4-FFF2-40B4-BE49-F238E27FC236}">
                  <a16:creationId xmlns:a16="http://schemas.microsoft.com/office/drawing/2014/main" id="{062CDF0B-3665-4ED1-A584-A45794C7638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1" name="모서리가 둥근 직사각형 568">
              <a:extLst>
                <a:ext uri="{FF2B5EF4-FFF2-40B4-BE49-F238E27FC236}">
                  <a16:creationId xmlns:a16="http://schemas.microsoft.com/office/drawing/2014/main" id="{27956E29-4755-4F1C-8F33-72A9C253FEF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2" name="모서리가 둥근 직사각형 569">
              <a:extLst>
                <a:ext uri="{FF2B5EF4-FFF2-40B4-BE49-F238E27FC236}">
                  <a16:creationId xmlns:a16="http://schemas.microsoft.com/office/drawing/2014/main" id="{32235932-3354-472A-A47F-94E50D76E83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3" name="모서리가 둥근 직사각형 729">
              <a:extLst>
                <a:ext uri="{FF2B5EF4-FFF2-40B4-BE49-F238E27FC236}">
                  <a16:creationId xmlns:a16="http://schemas.microsoft.com/office/drawing/2014/main" id="{A5A9B77E-5A5E-45D4-AB30-DA1590809A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9" name="그룹 5018">
            <a:extLst>
              <a:ext uri="{FF2B5EF4-FFF2-40B4-BE49-F238E27FC236}">
                <a16:creationId xmlns:a16="http://schemas.microsoft.com/office/drawing/2014/main" id="{E9A7E2AF-6251-4922-B566-9AE7CC12D790}"/>
              </a:ext>
            </a:extLst>
          </p:cNvPr>
          <p:cNvGrpSpPr/>
          <p:nvPr/>
        </p:nvGrpSpPr>
        <p:grpSpPr>
          <a:xfrm>
            <a:off x="7541021" y="4136922"/>
            <a:ext cx="453083" cy="98583"/>
            <a:chOff x="2191770" y="1098169"/>
            <a:chExt cx="453083" cy="98583"/>
          </a:xfrm>
        </p:grpSpPr>
        <p:sp>
          <p:nvSpPr>
            <p:cNvPr id="5286" name="모서리가 둥근 직사각형 567">
              <a:extLst>
                <a:ext uri="{FF2B5EF4-FFF2-40B4-BE49-F238E27FC236}">
                  <a16:creationId xmlns:a16="http://schemas.microsoft.com/office/drawing/2014/main" id="{479FDD93-E604-4F73-A8C8-2E8C8DC5A6B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7" name="모서리가 둥근 직사각형 568">
              <a:extLst>
                <a:ext uri="{FF2B5EF4-FFF2-40B4-BE49-F238E27FC236}">
                  <a16:creationId xmlns:a16="http://schemas.microsoft.com/office/drawing/2014/main" id="{AEE252D7-6279-48C2-9498-3C82A3DAB63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8" name="모서리가 둥근 직사각형 569">
              <a:extLst>
                <a:ext uri="{FF2B5EF4-FFF2-40B4-BE49-F238E27FC236}">
                  <a16:creationId xmlns:a16="http://schemas.microsoft.com/office/drawing/2014/main" id="{57C02B06-67BC-4A85-BC5E-9956B004DFF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9" name="모서리가 둥근 직사각형 729">
              <a:extLst>
                <a:ext uri="{FF2B5EF4-FFF2-40B4-BE49-F238E27FC236}">
                  <a16:creationId xmlns:a16="http://schemas.microsoft.com/office/drawing/2014/main" id="{4F44AFC9-0013-46A4-9BC8-7D07B1E9BF0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0" name="그룹 5019">
            <a:extLst>
              <a:ext uri="{FF2B5EF4-FFF2-40B4-BE49-F238E27FC236}">
                <a16:creationId xmlns:a16="http://schemas.microsoft.com/office/drawing/2014/main" id="{BD3C04CE-8B40-47DC-9D38-6994567BD740}"/>
              </a:ext>
            </a:extLst>
          </p:cNvPr>
          <p:cNvGrpSpPr/>
          <p:nvPr/>
        </p:nvGrpSpPr>
        <p:grpSpPr>
          <a:xfrm>
            <a:off x="7543358" y="4325079"/>
            <a:ext cx="453083" cy="98583"/>
            <a:chOff x="2191770" y="1098169"/>
            <a:chExt cx="453083" cy="98583"/>
          </a:xfrm>
        </p:grpSpPr>
        <p:sp>
          <p:nvSpPr>
            <p:cNvPr id="5282" name="모서리가 둥근 직사각형 567">
              <a:extLst>
                <a:ext uri="{FF2B5EF4-FFF2-40B4-BE49-F238E27FC236}">
                  <a16:creationId xmlns:a16="http://schemas.microsoft.com/office/drawing/2014/main" id="{12B80651-EB97-4FDA-97EC-9D9F77D4C62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3" name="모서리가 둥근 직사각형 568">
              <a:extLst>
                <a:ext uri="{FF2B5EF4-FFF2-40B4-BE49-F238E27FC236}">
                  <a16:creationId xmlns:a16="http://schemas.microsoft.com/office/drawing/2014/main" id="{7CF02D8E-67A0-4F7E-9321-3DF4A7153B3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4" name="모서리가 둥근 직사각형 569">
              <a:extLst>
                <a:ext uri="{FF2B5EF4-FFF2-40B4-BE49-F238E27FC236}">
                  <a16:creationId xmlns:a16="http://schemas.microsoft.com/office/drawing/2014/main" id="{E701A5CF-D36D-4D76-83F0-ED4852448EF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5" name="모서리가 둥근 직사각형 729">
              <a:extLst>
                <a:ext uri="{FF2B5EF4-FFF2-40B4-BE49-F238E27FC236}">
                  <a16:creationId xmlns:a16="http://schemas.microsoft.com/office/drawing/2014/main" id="{D830E3D0-D0E5-43BA-8D17-188D10B6957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1" name="그룹 5020">
            <a:extLst>
              <a:ext uri="{FF2B5EF4-FFF2-40B4-BE49-F238E27FC236}">
                <a16:creationId xmlns:a16="http://schemas.microsoft.com/office/drawing/2014/main" id="{77AD2D88-C6F7-4F62-8D49-A5358560FF23}"/>
              </a:ext>
            </a:extLst>
          </p:cNvPr>
          <p:cNvGrpSpPr/>
          <p:nvPr/>
        </p:nvGrpSpPr>
        <p:grpSpPr>
          <a:xfrm>
            <a:off x="7541021" y="4508447"/>
            <a:ext cx="453083" cy="98583"/>
            <a:chOff x="2191770" y="1098169"/>
            <a:chExt cx="453083" cy="98583"/>
          </a:xfrm>
        </p:grpSpPr>
        <p:sp>
          <p:nvSpPr>
            <p:cNvPr id="5278" name="모서리가 둥근 직사각형 567">
              <a:extLst>
                <a:ext uri="{FF2B5EF4-FFF2-40B4-BE49-F238E27FC236}">
                  <a16:creationId xmlns:a16="http://schemas.microsoft.com/office/drawing/2014/main" id="{53B60327-B10B-4F6A-A0CA-41EA0DAE373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9" name="모서리가 둥근 직사각형 568">
              <a:extLst>
                <a:ext uri="{FF2B5EF4-FFF2-40B4-BE49-F238E27FC236}">
                  <a16:creationId xmlns:a16="http://schemas.microsoft.com/office/drawing/2014/main" id="{ADB59468-465B-475F-B4E5-347D298C274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0" name="모서리가 둥근 직사각형 569">
              <a:extLst>
                <a:ext uri="{FF2B5EF4-FFF2-40B4-BE49-F238E27FC236}">
                  <a16:creationId xmlns:a16="http://schemas.microsoft.com/office/drawing/2014/main" id="{CEE03B5B-BFDF-407B-ACDC-33B4F8960D7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1" name="모서리가 둥근 직사각형 729">
              <a:extLst>
                <a:ext uri="{FF2B5EF4-FFF2-40B4-BE49-F238E27FC236}">
                  <a16:creationId xmlns:a16="http://schemas.microsoft.com/office/drawing/2014/main" id="{B510A789-A306-4C0C-9CC1-0DC75E82C3B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2" name="그룹 5021">
            <a:extLst>
              <a:ext uri="{FF2B5EF4-FFF2-40B4-BE49-F238E27FC236}">
                <a16:creationId xmlns:a16="http://schemas.microsoft.com/office/drawing/2014/main" id="{7506F445-15E1-497B-ABAF-8DAA30A11F88}"/>
              </a:ext>
            </a:extLst>
          </p:cNvPr>
          <p:cNvGrpSpPr/>
          <p:nvPr/>
        </p:nvGrpSpPr>
        <p:grpSpPr>
          <a:xfrm>
            <a:off x="7541430" y="4696674"/>
            <a:ext cx="453083" cy="98583"/>
            <a:chOff x="2191770" y="1098169"/>
            <a:chExt cx="453083" cy="98583"/>
          </a:xfrm>
        </p:grpSpPr>
        <p:sp>
          <p:nvSpPr>
            <p:cNvPr id="5274" name="모서리가 둥근 직사각형 567">
              <a:extLst>
                <a:ext uri="{FF2B5EF4-FFF2-40B4-BE49-F238E27FC236}">
                  <a16:creationId xmlns:a16="http://schemas.microsoft.com/office/drawing/2014/main" id="{09BD64F7-99DA-46F8-AC88-E626E2B25E4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5" name="모서리가 둥근 직사각형 568">
              <a:extLst>
                <a:ext uri="{FF2B5EF4-FFF2-40B4-BE49-F238E27FC236}">
                  <a16:creationId xmlns:a16="http://schemas.microsoft.com/office/drawing/2014/main" id="{054C9D47-B73D-439F-B0D4-63F210161C2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6" name="모서리가 둥근 직사각형 569">
              <a:extLst>
                <a:ext uri="{FF2B5EF4-FFF2-40B4-BE49-F238E27FC236}">
                  <a16:creationId xmlns:a16="http://schemas.microsoft.com/office/drawing/2014/main" id="{C6BD784E-E89F-42C0-AA77-889AF388D15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7" name="모서리가 둥근 직사각형 729">
              <a:extLst>
                <a:ext uri="{FF2B5EF4-FFF2-40B4-BE49-F238E27FC236}">
                  <a16:creationId xmlns:a16="http://schemas.microsoft.com/office/drawing/2014/main" id="{49332E1A-0ABF-4546-A3B8-D8F2577A8BB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3" name="그룹 5022">
            <a:extLst>
              <a:ext uri="{FF2B5EF4-FFF2-40B4-BE49-F238E27FC236}">
                <a16:creationId xmlns:a16="http://schemas.microsoft.com/office/drawing/2014/main" id="{34F0F2A4-90A7-47EF-938B-BC7676E30964}"/>
              </a:ext>
            </a:extLst>
          </p:cNvPr>
          <p:cNvGrpSpPr/>
          <p:nvPr/>
        </p:nvGrpSpPr>
        <p:grpSpPr>
          <a:xfrm>
            <a:off x="7542271" y="4885267"/>
            <a:ext cx="453083" cy="98583"/>
            <a:chOff x="2191770" y="1098169"/>
            <a:chExt cx="453083" cy="98583"/>
          </a:xfrm>
        </p:grpSpPr>
        <p:sp>
          <p:nvSpPr>
            <p:cNvPr id="5270" name="모서리가 둥근 직사각형 567">
              <a:extLst>
                <a:ext uri="{FF2B5EF4-FFF2-40B4-BE49-F238E27FC236}">
                  <a16:creationId xmlns:a16="http://schemas.microsoft.com/office/drawing/2014/main" id="{E63028A7-B74D-44E0-BA2B-D1DAE454A7E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1" name="모서리가 둥근 직사각형 568">
              <a:extLst>
                <a:ext uri="{FF2B5EF4-FFF2-40B4-BE49-F238E27FC236}">
                  <a16:creationId xmlns:a16="http://schemas.microsoft.com/office/drawing/2014/main" id="{B594C464-79FF-4B01-839D-807F14A879F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2" name="모서리가 둥근 직사각형 569">
              <a:extLst>
                <a:ext uri="{FF2B5EF4-FFF2-40B4-BE49-F238E27FC236}">
                  <a16:creationId xmlns:a16="http://schemas.microsoft.com/office/drawing/2014/main" id="{D55F0AAC-1F4E-47A7-9A58-F6E017CB60E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3" name="모서리가 둥근 직사각형 729">
              <a:extLst>
                <a:ext uri="{FF2B5EF4-FFF2-40B4-BE49-F238E27FC236}">
                  <a16:creationId xmlns:a16="http://schemas.microsoft.com/office/drawing/2014/main" id="{429D121E-AB96-48D1-A7C2-5DF29018692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4" name="그룹 5023">
            <a:extLst>
              <a:ext uri="{FF2B5EF4-FFF2-40B4-BE49-F238E27FC236}">
                <a16:creationId xmlns:a16="http://schemas.microsoft.com/office/drawing/2014/main" id="{AA2C2FE5-CCDE-4F79-AD22-4170FDE4568B}"/>
              </a:ext>
            </a:extLst>
          </p:cNvPr>
          <p:cNvGrpSpPr/>
          <p:nvPr/>
        </p:nvGrpSpPr>
        <p:grpSpPr>
          <a:xfrm>
            <a:off x="7540180" y="5071601"/>
            <a:ext cx="453083" cy="98583"/>
            <a:chOff x="2191770" y="1098169"/>
            <a:chExt cx="453083" cy="98583"/>
          </a:xfrm>
        </p:grpSpPr>
        <p:sp>
          <p:nvSpPr>
            <p:cNvPr id="5266" name="모서리가 둥근 직사각형 567">
              <a:extLst>
                <a:ext uri="{FF2B5EF4-FFF2-40B4-BE49-F238E27FC236}">
                  <a16:creationId xmlns:a16="http://schemas.microsoft.com/office/drawing/2014/main" id="{8B8A42C3-CD99-4F4E-B647-4A144E96886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7" name="모서리가 둥근 직사각형 568">
              <a:extLst>
                <a:ext uri="{FF2B5EF4-FFF2-40B4-BE49-F238E27FC236}">
                  <a16:creationId xmlns:a16="http://schemas.microsoft.com/office/drawing/2014/main" id="{56AC368D-8634-4BD3-B90C-3F4C085199C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8" name="모서리가 둥근 직사각형 569">
              <a:extLst>
                <a:ext uri="{FF2B5EF4-FFF2-40B4-BE49-F238E27FC236}">
                  <a16:creationId xmlns:a16="http://schemas.microsoft.com/office/drawing/2014/main" id="{B4E9A61B-5AFE-4F3E-B939-9DD2454A0EB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9" name="모서리가 둥근 직사각형 729">
              <a:extLst>
                <a:ext uri="{FF2B5EF4-FFF2-40B4-BE49-F238E27FC236}">
                  <a16:creationId xmlns:a16="http://schemas.microsoft.com/office/drawing/2014/main" id="{50AD2A9F-C53C-454B-B8BC-827615D8AE7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5" name="그룹 5024">
            <a:extLst>
              <a:ext uri="{FF2B5EF4-FFF2-40B4-BE49-F238E27FC236}">
                <a16:creationId xmlns:a16="http://schemas.microsoft.com/office/drawing/2014/main" id="{1A8682E3-525F-490E-A14A-58A9860C04A7}"/>
              </a:ext>
            </a:extLst>
          </p:cNvPr>
          <p:cNvGrpSpPr/>
          <p:nvPr/>
        </p:nvGrpSpPr>
        <p:grpSpPr>
          <a:xfrm>
            <a:off x="7541021" y="5260194"/>
            <a:ext cx="453083" cy="98583"/>
            <a:chOff x="2191770" y="1098169"/>
            <a:chExt cx="453083" cy="98583"/>
          </a:xfrm>
        </p:grpSpPr>
        <p:sp>
          <p:nvSpPr>
            <p:cNvPr id="5262" name="모서리가 둥근 직사각형 567">
              <a:extLst>
                <a:ext uri="{FF2B5EF4-FFF2-40B4-BE49-F238E27FC236}">
                  <a16:creationId xmlns:a16="http://schemas.microsoft.com/office/drawing/2014/main" id="{5A56FCDE-4D40-42DB-9202-CF51D945D80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3" name="모서리가 둥근 직사각형 568">
              <a:extLst>
                <a:ext uri="{FF2B5EF4-FFF2-40B4-BE49-F238E27FC236}">
                  <a16:creationId xmlns:a16="http://schemas.microsoft.com/office/drawing/2014/main" id="{C2D9C843-8051-4AD6-A67A-081FF54B51D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4" name="모서리가 둥근 직사각형 569">
              <a:extLst>
                <a:ext uri="{FF2B5EF4-FFF2-40B4-BE49-F238E27FC236}">
                  <a16:creationId xmlns:a16="http://schemas.microsoft.com/office/drawing/2014/main" id="{AB8DF192-D6AF-4944-8B87-7456F497913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5" name="모서리가 둥근 직사각형 729">
              <a:extLst>
                <a:ext uri="{FF2B5EF4-FFF2-40B4-BE49-F238E27FC236}">
                  <a16:creationId xmlns:a16="http://schemas.microsoft.com/office/drawing/2014/main" id="{30A45AB5-286F-4922-A60C-158514E3A91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26" name="TextBox 5025">
            <a:extLst>
              <a:ext uri="{FF2B5EF4-FFF2-40B4-BE49-F238E27FC236}">
                <a16:creationId xmlns:a16="http://schemas.microsoft.com/office/drawing/2014/main" id="{6C789AA8-11A1-46AE-A5BC-4DD29804A0E8}"/>
              </a:ext>
            </a:extLst>
          </p:cNvPr>
          <p:cNvSpPr txBox="1"/>
          <p:nvPr/>
        </p:nvSpPr>
        <p:spPr>
          <a:xfrm>
            <a:off x="7209312" y="1609000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7" name="TextBox 5026">
            <a:extLst>
              <a:ext uri="{FF2B5EF4-FFF2-40B4-BE49-F238E27FC236}">
                <a16:creationId xmlns:a16="http://schemas.microsoft.com/office/drawing/2014/main" id="{D054DE11-BD5B-478C-91D8-B0E54E45BDCB}"/>
              </a:ext>
            </a:extLst>
          </p:cNvPr>
          <p:cNvSpPr txBox="1"/>
          <p:nvPr/>
        </p:nvSpPr>
        <p:spPr>
          <a:xfrm>
            <a:off x="7210386" y="2544477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8" name="TextBox 5027">
            <a:extLst>
              <a:ext uri="{FF2B5EF4-FFF2-40B4-BE49-F238E27FC236}">
                <a16:creationId xmlns:a16="http://schemas.microsoft.com/office/drawing/2014/main" id="{36902B1F-EED2-45AA-9B03-BB56216DCA13}"/>
              </a:ext>
            </a:extLst>
          </p:cNvPr>
          <p:cNvSpPr txBox="1"/>
          <p:nvPr/>
        </p:nvSpPr>
        <p:spPr>
          <a:xfrm>
            <a:off x="7202814" y="3488201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155</a:t>
            </a:r>
          </a:p>
        </p:txBody>
      </p:sp>
      <p:sp>
        <p:nvSpPr>
          <p:cNvPr id="5030" name="직사각형 5029">
            <a:extLst>
              <a:ext uri="{FF2B5EF4-FFF2-40B4-BE49-F238E27FC236}">
                <a16:creationId xmlns:a16="http://schemas.microsoft.com/office/drawing/2014/main" id="{82B7A073-0AFF-4E06-AFAF-BD7ACC9C9730}"/>
              </a:ext>
            </a:extLst>
          </p:cNvPr>
          <p:cNvSpPr/>
          <p:nvPr/>
        </p:nvSpPr>
        <p:spPr>
          <a:xfrm>
            <a:off x="7215079" y="3323366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31" name="그룹 5030">
            <a:extLst>
              <a:ext uri="{FF2B5EF4-FFF2-40B4-BE49-F238E27FC236}">
                <a16:creationId xmlns:a16="http://schemas.microsoft.com/office/drawing/2014/main" id="{0E2B31AA-4AC2-4843-8EF3-759823D96713}"/>
              </a:ext>
            </a:extLst>
          </p:cNvPr>
          <p:cNvGrpSpPr/>
          <p:nvPr/>
        </p:nvGrpSpPr>
        <p:grpSpPr>
          <a:xfrm>
            <a:off x="9056063" y="1706706"/>
            <a:ext cx="453083" cy="98583"/>
            <a:chOff x="2191770" y="1098169"/>
            <a:chExt cx="453083" cy="98583"/>
          </a:xfrm>
        </p:grpSpPr>
        <p:sp>
          <p:nvSpPr>
            <p:cNvPr id="5258" name="모서리가 둥근 직사각형 567">
              <a:extLst>
                <a:ext uri="{FF2B5EF4-FFF2-40B4-BE49-F238E27FC236}">
                  <a16:creationId xmlns:a16="http://schemas.microsoft.com/office/drawing/2014/main" id="{DBF6A398-B97F-433C-8284-873DA6A7549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9" name="모서리가 둥근 직사각형 568">
              <a:extLst>
                <a:ext uri="{FF2B5EF4-FFF2-40B4-BE49-F238E27FC236}">
                  <a16:creationId xmlns:a16="http://schemas.microsoft.com/office/drawing/2014/main" id="{84905E46-B478-4929-AE47-98373E139E2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0" name="모서리가 둥근 직사각형 569">
              <a:extLst>
                <a:ext uri="{FF2B5EF4-FFF2-40B4-BE49-F238E27FC236}">
                  <a16:creationId xmlns:a16="http://schemas.microsoft.com/office/drawing/2014/main" id="{98413499-1BA8-4878-AD14-26E3EA80BE6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1" name="모서리가 둥근 직사각형 729">
              <a:extLst>
                <a:ext uri="{FF2B5EF4-FFF2-40B4-BE49-F238E27FC236}">
                  <a16:creationId xmlns:a16="http://schemas.microsoft.com/office/drawing/2014/main" id="{A4A56EF1-F838-4730-81F6-FC39548F5A2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2" name="그룹 5031">
            <a:extLst>
              <a:ext uri="{FF2B5EF4-FFF2-40B4-BE49-F238E27FC236}">
                <a16:creationId xmlns:a16="http://schemas.microsoft.com/office/drawing/2014/main" id="{2A3CCB2E-548E-42F8-B1CE-F65310E507FF}"/>
              </a:ext>
            </a:extLst>
          </p:cNvPr>
          <p:cNvGrpSpPr/>
          <p:nvPr/>
        </p:nvGrpSpPr>
        <p:grpSpPr>
          <a:xfrm>
            <a:off x="9056904" y="1895299"/>
            <a:ext cx="453083" cy="98583"/>
            <a:chOff x="2191770" y="1098169"/>
            <a:chExt cx="453083" cy="98583"/>
          </a:xfrm>
        </p:grpSpPr>
        <p:sp>
          <p:nvSpPr>
            <p:cNvPr id="5254" name="모서리가 둥근 직사각형 567">
              <a:extLst>
                <a:ext uri="{FF2B5EF4-FFF2-40B4-BE49-F238E27FC236}">
                  <a16:creationId xmlns:a16="http://schemas.microsoft.com/office/drawing/2014/main" id="{146AA0BF-4FDC-45D4-B301-F66D5E1A345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5" name="모서리가 둥근 직사각형 568">
              <a:extLst>
                <a:ext uri="{FF2B5EF4-FFF2-40B4-BE49-F238E27FC236}">
                  <a16:creationId xmlns:a16="http://schemas.microsoft.com/office/drawing/2014/main" id="{C0A36DF8-48B6-42A6-BD4D-C3591EF7D7E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6" name="모서리가 둥근 직사각형 569">
              <a:extLst>
                <a:ext uri="{FF2B5EF4-FFF2-40B4-BE49-F238E27FC236}">
                  <a16:creationId xmlns:a16="http://schemas.microsoft.com/office/drawing/2014/main" id="{3BA5977C-AB6B-46D8-8493-F2D6EE7BE4A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7" name="모서리가 둥근 직사각형 729">
              <a:extLst>
                <a:ext uri="{FF2B5EF4-FFF2-40B4-BE49-F238E27FC236}">
                  <a16:creationId xmlns:a16="http://schemas.microsoft.com/office/drawing/2014/main" id="{4604D7AB-5194-4BEF-A8A7-A6790633C7B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3" name="그룹 5032">
            <a:extLst>
              <a:ext uri="{FF2B5EF4-FFF2-40B4-BE49-F238E27FC236}">
                <a16:creationId xmlns:a16="http://schemas.microsoft.com/office/drawing/2014/main" id="{009D9038-0432-4D09-8626-D7CC6C745D7D}"/>
              </a:ext>
            </a:extLst>
          </p:cNvPr>
          <p:cNvGrpSpPr/>
          <p:nvPr/>
        </p:nvGrpSpPr>
        <p:grpSpPr>
          <a:xfrm>
            <a:off x="9056063" y="2080332"/>
            <a:ext cx="453083" cy="98583"/>
            <a:chOff x="2191770" y="1098169"/>
            <a:chExt cx="453083" cy="98583"/>
          </a:xfrm>
        </p:grpSpPr>
        <p:sp>
          <p:nvSpPr>
            <p:cNvPr id="5250" name="모서리가 둥근 직사각형 567">
              <a:extLst>
                <a:ext uri="{FF2B5EF4-FFF2-40B4-BE49-F238E27FC236}">
                  <a16:creationId xmlns:a16="http://schemas.microsoft.com/office/drawing/2014/main" id="{BB4DA946-500D-4908-91B0-3DA18F350FA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1" name="모서리가 둥근 직사각형 568">
              <a:extLst>
                <a:ext uri="{FF2B5EF4-FFF2-40B4-BE49-F238E27FC236}">
                  <a16:creationId xmlns:a16="http://schemas.microsoft.com/office/drawing/2014/main" id="{B755966C-FCCF-4C38-9574-F477E8539AE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2" name="모서리가 둥근 직사각형 569">
              <a:extLst>
                <a:ext uri="{FF2B5EF4-FFF2-40B4-BE49-F238E27FC236}">
                  <a16:creationId xmlns:a16="http://schemas.microsoft.com/office/drawing/2014/main" id="{DD12126D-376B-4EDC-A2AB-D5C69B4B43B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3" name="모서리가 둥근 직사각형 729">
              <a:extLst>
                <a:ext uri="{FF2B5EF4-FFF2-40B4-BE49-F238E27FC236}">
                  <a16:creationId xmlns:a16="http://schemas.microsoft.com/office/drawing/2014/main" id="{C1024E45-A6CA-4655-91AE-96C99A18328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4" name="그룹 5033">
            <a:extLst>
              <a:ext uri="{FF2B5EF4-FFF2-40B4-BE49-F238E27FC236}">
                <a16:creationId xmlns:a16="http://schemas.microsoft.com/office/drawing/2014/main" id="{BB7470F1-968C-4339-A9CF-F926923FDEDF}"/>
              </a:ext>
            </a:extLst>
          </p:cNvPr>
          <p:cNvGrpSpPr/>
          <p:nvPr/>
        </p:nvGrpSpPr>
        <p:grpSpPr>
          <a:xfrm>
            <a:off x="9056904" y="2268925"/>
            <a:ext cx="453083" cy="98583"/>
            <a:chOff x="2191770" y="1098169"/>
            <a:chExt cx="453083" cy="98583"/>
          </a:xfrm>
        </p:grpSpPr>
        <p:sp>
          <p:nvSpPr>
            <p:cNvPr id="5246" name="모서리가 둥근 직사각형 567">
              <a:extLst>
                <a:ext uri="{FF2B5EF4-FFF2-40B4-BE49-F238E27FC236}">
                  <a16:creationId xmlns:a16="http://schemas.microsoft.com/office/drawing/2014/main" id="{AACBED8F-4BBF-47B6-9F3D-BF842FC5CE1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7" name="모서리가 둥근 직사각형 568">
              <a:extLst>
                <a:ext uri="{FF2B5EF4-FFF2-40B4-BE49-F238E27FC236}">
                  <a16:creationId xmlns:a16="http://schemas.microsoft.com/office/drawing/2014/main" id="{38FF0880-DBD1-45CA-84E1-2CCACC71EE1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8" name="모서리가 둥근 직사각형 569">
              <a:extLst>
                <a:ext uri="{FF2B5EF4-FFF2-40B4-BE49-F238E27FC236}">
                  <a16:creationId xmlns:a16="http://schemas.microsoft.com/office/drawing/2014/main" id="{A8F466DD-6BAF-412E-B93E-9A5D7CB86CF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9" name="모서리가 둥근 직사각형 729">
              <a:extLst>
                <a:ext uri="{FF2B5EF4-FFF2-40B4-BE49-F238E27FC236}">
                  <a16:creationId xmlns:a16="http://schemas.microsoft.com/office/drawing/2014/main" id="{AA762A0E-54A3-4F71-B1B3-E1E01A6B2D8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5" name="그룹 5034">
            <a:extLst>
              <a:ext uri="{FF2B5EF4-FFF2-40B4-BE49-F238E27FC236}">
                <a16:creationId xmlns:a16="http://schemas.microsoft.com/office/drawing/2014/main" id="{4EF3AE7B-E2A2-49B6-A95A-CCE0DC6CF65C}"/>
              </a:ext>
            </a:extLst>
          </p:cNvPr>
          <p:cNvGrpSpPr/>
          <p:nvPr/>
        </p:nvGrpSpPr>
        <p:grpSpPr>
          <a:xfrm>
            <a:off x="9057259" y="2451769"/>
            <a:ext cx="453083" cy="98583"/>
            <a:chOff x="2191770" y="1098169"/>
            <a:chExt cx="453083" cy="98583"/>
          </a:xfrm>
        </p:grpSpPr>
        <p:sp>
          <p:nvSpPr>
            <p:cNvPr id="5242" name="모서리가 둥근 직사각형 567">
              <a:extLst>
                <a:ext uri="{FF2B5EF4-FFF2-40B4-BE49-F238E27FC236}">
                  <a16:creationId xmlns:a16="http://schemas.microsoft.com/office/drawing/2014/main" id="{D7CE265D-F54C-48DA-966D-5DAC8FB91C9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3" name="모서리가 둥근 직사각형 568">
              <a:extLst>
                <a:ext uri="{FF2B5EF4-FFF2-40B4-BE49-F238E27FC236}">
                  <a16:creationId xmlns:a16="http://schemas.microsoft.com/office/drawing/2014/main" id="{EF3D536A-3340-4B82-98BB-2AB4B9547DB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4" name="모서리가 둥근 직사각형 569">
              <a:extLst>
                <a:ext uri="{FF2B5EF4-FFF2-40B4-BE49-F238E27FC236}">
                  <a16:creationId xmlns:a16="http://schemas.microsoft.com/office/drawing/2014/main" id="{3A01C3E7-AD34-4BA0-A02D-705B81516B4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5" name="모서리가 둥근 직사각형 729">
              <a:extLst>
                <a:ext uri="{FF2B5EF4-FFF2-40B4-BE49-F238E27FC236}">
                  <a16:creationId xmlns:a16="http://schemas.microsoft.com/office/drawing/2014/main" id="{74B3E060-7551-4C88-914F-3941B7B14E9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6" name="그룹 5035">
            <a:extLst>
              <a:ext uri="{FF2B5EF4-FFF2-40B4-BE49-F238E27FC236}">
                <a16:creationId xmlns:a16="http://schemas.microsoft.com/office/drawing/2014/main" id="{E9C99D5C-0AF5-4654-A7BE-FFB9A759AF4E}"/>
              </a:ext>
            </a:extLst>
          </p:cNvPr>
          <p:cNvGrpSpPr/>
          <p:nvPr/>
        </p:nvGrpSpPr>
        <p:grpSpPr>
          <a:xfrm>
            <a:off x="9058100" y="2640362"/>
            <a:ext cx="453083" cy="98583"/>
            <a:chOff x="2191770" y="1098169"/>
            <a:chExt cx="453083" cy="98583"/>
          </a:xfrm>
        </p:grpSpPr>
        <p:sp>
          <p:nvSpPr>
            <p:cNvPr id="5238" name="모서리가 둥근 직사각형 567">
              <a:extLst>
                <a:ext uri="{FF2B5EF4-FFF2-40B4-BE49-F238E27FC236}">
                  <a16:creationId xmlns:a16="http://schemas.microsoft.com/office/drawing/2014/main" id="{4A042299-4B6B-4969-838E-9E18FCC5A00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9" name="모서리가 둥근 직사각형 568">
              <a:extLst>
                <a:ext uri="{FF2B5EF4-FFF2-40B4-BE49-F238E27FC236}">
                  <a16:creationId xmlns:a16="http://schemas.microsoft.com/office/drawing/2014/main" id="{643C7547-F596-4AF5-8046-D1BDFEFAB05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0" name="모서리가 둥근 직사각형 569">
              <a:extLst>
                <a:ext uri="{FF2B5EF4-FFF2-40B4-BE49-F238E27FC236}">
                  <a16:creationId xmlns:a16="http://schemas.microsoft.com/office/drawing/2014/main" id="{2022B5D1-16CB-4E2D-BA7D-03B2AB13851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1" name="모서리가 둥근 직사각형 729">
              <a:extLst>
                <a:ext uri="{FF2B5EF4-FFF2-40B4-BE49-F238E27FC236}">
                  <a16:creationId xmlns:a16="http://schemas.microsoft.com/office/drawing/2014/main" id="{E9FFFEA5-C170-4CD5-831E-F3552FC02F5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7" name="그룹 5036">
            <a:extLst>
              <a:ext uri="{FF2B5EF4-FFF2-40B4-BE49-F238E27FC236}">
                <a16:creationId xmlns:a16="http://schemas.microsoft.com/office/drawing/2014/main" id="{2E29D49F-3F02-492B-9B17-1DF39CD9E820}"/>
              </a:ext>
            </a:extLst>
          </p:cNvPr>
          <p:cNvGrpSpPr/>
          <p:nvPr/>
        </p:nvGrpSpPr>
        <p:grpSpPr>
          <a:xfrm>
            <a:off x="9056009" y="2826696"/>
            <a:ext cx="453083" cy="98583"/>
            <a:chOff x="2191770" y="1098169"/>
            <a:chExt cx="453083" cy="98583"/>
          </a:xfrm>
        </p:grpSpPr>
        <p:sp>
          <p:nvSpPr>
            <p:cNvPr id="5234" name="모서리가 둥근 직사각형 567">
              <a:extLst>
                <a:ext uri="{FF2B5EF4-FFF2-40B4-BE49-F238E27FC236}">
                  <a16:creationId xmlns:a16="http://schemas.microsoft.com/office/drawing/2014/main" id="{C7BC0D69-C2A5-4E44-AA78-03E222E1652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5" name="모서리가 둥근 직사각형 568">
              <a:extLst>
                <a:ext uri="{FF2B5EF4-FFF2-40B4-BE49-F238E27FC236}">
                  <a16:creationId xmlns:a16="http://schemas.microsoft.com/office/drawing/2014/main" id="{B22D7C2A-EA7E-41BB-9A30-E1EFA617F55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6" name="모서리가 둥근 직사각형 569">
              <a:extLst>
                <a:ext uri="{FF2B5EF4-FFF2-40B4-BE49-F238E27FC236}">
                  <a16:creationId xmlns:a16="http://schemas.microsoft.com/office/drawing/2014/main" id="{F17767B3-F2BC-4905-B991-5D5D840144D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7" name="모서리가 둥근 직사각형 729">
              <a:extLst>
                <a:ext uri="{FF2B5EF4-FFF2-40B4-BE49-F238E27FC236}">
                  <a16:creationId xmlns:a16="http://schemas.microsoft.com/office/drawing/2014/main" id="{AE611F4F-923B-4A3E-AE61-6A61EB05BF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8" name="그룹 5037">
            <a:extLst>
              <a:ext uri="{FF2B5EF4-FFF2-40B4-BE49-F238E27FC236}">
                <a16:creationId xmlns:a16="http://schemas.microsoft.com/office/drawing/2014/main" id="{FA8E8D66-120E-4EF5-906F-A933EB3BC933}"/>
              </a:ext>
            </a:extLst>
          </p:cNvPr>
          <p:cNvGrpSpPr/>
          <p:nvPr/>
        </p:nvGrpSpPr>
        <p:grpSpPr>
          <a:xfrm>
            <a:off x="9056850" y="3015289"/>
            <a:ext cx="453083" cy="98583"/>
            <a:chOff x="2191770" y="1098169"/>
            <a:chExt cx="453083" cy="98583"/>
          </a:xfrm>
        </p:grpSpPr>
        <p:sp>
          <p:nvSpPr>
            <p:cNvPr id="5230" name="모서리가 둥근 직사각형 567">
              <a:extLst>
                <a:ext uri="{FF2B5EF4-FFF2-40B4-BE49-F238E27FC236}">
                  <a16:creationId xmlns:a16="http://schemas.microsoft.com/office/drawing/2014/main" id="{C20FCDC7-4F91-4475-89D0-92CD2923F3B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1" name="모서리가 둥근 직사각형 568">
              <a:extLst>
                <a:ext uri="{FF2B5EF4-FFF2-40B4-BE49-F238E27FC236}">
                  <a16:creationId xmlns:a16="http://schemas.microsoft.com/office/drawing/2014/main" id="{F1D0BDD7-6F16-4B09-8FB2-8755B0B29D0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2" name="모서리가 둥근 직사각형 569">
              <a:extLst>
                <a:ext uri="{FF2B5EF4-FFF2-40B4-BE49-F238E27FC236}">
                  <a16:creationId xmlns:a16="http://schemas.microsoft.com/office/drawing/2014/main" id="{3F2C583C-08F2-47EF-BB16-16EECFD184D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3" name="모서리가 둥근 직사각형 729">
              <a:extLst>
                <a:ext uri="{FF2B5EF4-FFF2-40B4-BE49-F238E27FC236}">
                  <a16:creationId xmlns:a16="http://schemas.microsoft.com/office/drawing/2014/main" id="{41A1E2DD-5B37-4357-9F22-639E74FE84A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9" name="그룹 5038">
            <a:extLst>
              <a:ext uri="{FF2B5EF4-FFF2-40B4-BE49-F238E27FC236}">
                <a16:creationId xmlns:a16="http://schemas.microsoft.com/office/drawing/2014/main" id="{D4C291BF-CF0F-4ACB-829D-65ED4C5DB8D3}"/>
              </a:ext>
            </a:extLst>
          </p:cNvPr>
          <p:cNvGrpSpPr/>
          <p:nvPr/>
        </p:nvGrpSpPr>
        <p:grpSpPr>
          <a:xfrm>
            <a:off x="9056009" y="3200322"/>
            <a:ext cx="453083" cy="98583"/>
            <a:chOff x="2191770" y="1098169"/>
            <a:chExt cx="453083" cy="98583"/>
          </a:xfrm>
        </p:grpSpPr>
        <p:sp>
          <p:nvSpPr>
            <p:cNvPr id="5226" name="모서리가 둥근 직사각형 567">
              <a:extLst>
                <a:ext uri="{FF2B5EF4-FFF2-40B4-BE49-F238E27FC236}">
                  <a16:creationId xmlns:a16="http://schemas.microsoft.com/office/drawing/2014/main" id="{3550BE95-7FDB-4760-814F-D7682CC8FA7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7" name="모서리가 둥근 직사각형 568">
              <a:extLst>
                <a:ext uri="{FF2B5EF4-FFF2-40B4-BE49-F238E27FC236}">
                  <a16:creationId xmlns:a16="http://schemas.microsoft.com/office/drawing/2014/main" id="{4E31C69C-2AF8-4CFB-8531-94C4B5E0C5E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8" name="모서리가 둥근 직사각형 569">
              <a:extLst>
                <a:ext uri="{FF2B5EF4-FFF2-40B4-BE49-F238E27FC236}">
                  <a16:creationId xmlns:a16="http://schemas.microsoft.com/office/drawing/2014/main" id="{FADECB84-BC0D-48A1-8B24-104D7D5BF35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9" name="모서리가 둥근 직사각형 729">
              <a:extLst>
                <a:ext uri="{FF2B5EF4-FFF2-40B4-BE49-F238E27FC236}">
                  <a16:creationId xmlns:a16="http://schemas.microsoft.com/office/drawing/2014/main" id="{E3D12588-36E5-4A40-BB53-55ACEF93D8B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0" name="그룹 5039">
            <a:extLst>
              <a:ext uri="{FF2B5EF4-FFF2-40B4-BE49-F238E27FC236}">
                <a16:creationId xmlns:a16="http://schemas.microsoft.com/office/drawing/2014/main" id="{18EF6D9A-B5AC-442F-A9EE-654A5D0050F8}"/>
              </a:ext>
            </a:extLst>
          </p:cNvPr>
          <p:cNvGrpSpPr/>
          <p:nvPr/>
        </p:nvGrpSpPr>
        <p:grpSpPr>
          <a:xfrm>
            <a:off x="9056850" y="3388915"/>
            <a:ext cx="453083" cy="98583"/>
            <a:chOff x="2191770" y="1098169"/>
            <a:chExt cx="453083" cy="98583"/>
          </a:xfrm>
        </p:grpSpPr>
        <p:sp>
          <p:nvSpPr>
            <p:cNvPr id="5222" name="모서리가 둥근 직사각형 567">
              <a:extLst>
                <a:ext uri="{FF2B5EF4-FFF2-40B4-BE49-F238E27FC236}">
                  <a16:creationId xmlns:a16="http://schemas.microsoft.com/office/drawing/2014/main" id="{7DAC3A7E-9619-46F8-A1C7-E43273CDD9F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3" name="모서리가 둥근 직사각형 568">
              <a:extLst>
                <a:ext uri="{FF2B5EF4-FFF2-40B4-BE49-F238E27FC236}">
                  <a16:creationId xmlns:a16="http://schemas.microsoft.com/office/drawing/2014/main" id="{888238DA-226E-4291-A6DE-27ACB17EE6F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4" name="모서리가 둥근 직사각형 569">
              <a:extLst>
                <a:ext uri="{FF2B5EF4-FFF2-40B4-BE49-F238E27FC236}">
                  <a16:creationId xmlns:a16="http://schemas.microsoft.com/office/drawing/2014/main" id="{65ABA52F-EE5B-4CC5-8554-C318C8C22F6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5" name="모서리가 둥근 직사각형 729">
              <a:extLst>
                <a:ext uri="{FF2B5EF4-FFF2-40B4-BE49-F238E27FC236}">
                  <a16:creationId xmlns:a16="http://schemas.microsoft.com/office/drawing/2014/main" id="{5854066D-75EF-4369-B5F9-5D5CB190BB0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1" name="그룹 5040">
            <a:extLst>
              <a:ext uri="{FF2B5EF4-FFF2-40B4-BE49-F238E27FC236}">
                <a16:creationId xmlns:a16="http://schemas.microsoft.com/office/drawing/2014/main" id="{BD9F355F-C8A6-46D6-804A-9FA418DDEAEC}"/>
              </a:ext>
            </a:extLst>
          </p:cNvPr>
          <p:cNvGrpSpPr/>
          <p:nvPr/>
        </p:nvGrpSpPr>
        <p:grpSpPr>
          <a:xfrm>
            <a:off x="9057205" y="3571759"/>
            <a:ext cx="453083" cy="98583"/>
            <a:chOff x="2191770" y="1098169"/>
            <a:chExt cx="453083" cy="98583"/>
          </a:xfrm>
        </p:grpSpPr>
        <p:sp>
          <p:nvSpPr>
            <p:cNvPr id="5218" name="모서리가 둥근 직사각형 567">
              <a:extLst>
                <a:ext uri="{FF2B5EF4-FFF2-40B4-BE49-F238E27FC236}">
                  <a16:creationId xmlns:a16="http://schemas.microsoft.com/office/drawing/2014/main" id="{4FEC3D6E-AC62-4770-BE8A-1B6A721F26F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9" name="모서리가 둥근 직사각형 568">
              <a:extLst>
                <a:ext uri="{FF2B5EF4-FFF2-40B4-BE49-F238E27FC236}">
                  <a16:creationId xmlns:a16="http://schemas.microsoft.com/office/drawing/2014/main" id="{C8BA6F5E-1BFC-4D48-BEB3-423E0851855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0" name="모서리가 둥근 직사각형 569">
              <a:extLst>
                <a:ext uri="{FF2B5EF4-FFF2-40B4-BE49-F238E27FC236}">
                  <a16:creationId xmlns:a16="http://schemas.microsoft.com/office/drawing/2014/main" id="{5FFB24DE-B25C-482B-9FE6-A33D7AC70AB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1" name="모서리가 둥근 직사각형 729">
              <a:extLst>
                <a:ext uri="{FF2B5EF4-FFF2-40B4-BE49-F238E27FC236}">
                  <a16:creationId xmlns:a16="http://schemas.microsoft.com/office/drawing/2014/main" id="{DF396CBE-5256-4CFC-AA30-DB5004104C5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2" name="그룹 5041">
            <a:extLst>
              <a:ext uri="{FF2B5EF4-FFF2-40B4-BE49-F238E27FC236}">
                <a16:creationId xmlns:a16="http://schemas.microsoft.com/office/drawing/2014/main" id="{47D79D57-2977-4CD3-B24F-94D5150CAD46}"/>
              </a:ext>
            </a:extLst>
          </p:cNvPr>
          <p:cNvGrpSpPr/>
          <p:nvPr/>
        </p:nvGrpSpPr>
        <p:grpSpPr>
          <a:xfrm>
            <a:off x="9058046" y="3760352"/>
            <a:ext cx="453083" cy="98583"/>
            <a:chOff x="2191770" y="1098169"/>
            <a:chExt cx="453083" cy="98583"/>
          </a:xfrm>
        </p:grpSpPr>
        <p:sp>
          <p:nvSpPr>
            <p:cNvPr id="5214" name="모서리가 둥근 직사각형 567">
              <a:extLst>
                <a:ext uri="{FF2B5EF4-FFF2-40B4-BE49-F238E27FC236}">
                  <a16:creationId xmlns:a16="http://schemas.microsoft.com/office/drawing/2014/main" id="{0245BE6A-C3AF-4EF8-A97D-ABEF4E3CA48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5" name="모서리가 둥근 직사각형 568">
              <a:extLst>
                <a:ext uri="{FF2B5EF4-FFF2-40B4-BE49-F238E27FC236}">
                  <a16:creationId xmlns:a16="http://schemas.microsoft.com/office/drawing/2014/main" id="{3CD801D5-3897-43DB-BA71-EE872F72FA5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6" name="모서리가 둥근 직사각형 569">
              <a:extLst>
                <a:ext uri="{FF2B5EF4-FFF2-40B4-BE49-F238E27FC236}">
                  <a16:creationId xmlns:a16="http://schemas.microsoft.com/office/drawing/2014/main" id="{F7654754-A335-4C6E-AD6F-F29EE53863C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7" name="모서리가 둥근 직사각형 729">
              <a:extLst>
                <a:ext uri="{FF2B5EF4-FFF2-40B4-BE49-F238E27FC236}">
                  <a16:creationId xmlns:a16="http://schemas.microsoft.com/office/drawing/2014/main" id="{6416E886-1ACA-4F6D-896C-A0602A96A68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3" name="그룹 5042">
            <a:extLst>
              <a:ext uri="{FF2B5EF4-FFF2-40B4-BE49-F238E27FC236}">
                <a16:creationId xmlns:a16="http://schemas.microsoft.com/office/drawing/2014/main" id="{58F2CA5D-2468-4D76-9BAE-EB5F74136B91}"/>
              </a:ext>
            </a:extLst>
          </p:cNvPr>
          <p:cNvGrpSpPr/>
          <p:nvPr/>
        </p:nvGrpSpPr>
        <p:grpSpPr>
          <a:xfrm>
            <a:off x="9056009" y="3953600"/>
            <a:ext cx="453083" cy="98583"/>
            <a:chOff x="2191770" y="1098169"/>
            <a:chExt cx="453083" cy="98583"/>
          </a:xfrm>
        </p:grpSpPr>
        <p:sp>
          <p:nvSpPr>
            <p:cNvPr id="5210" name="모서리가 둥근 직사각형 567">
              <a:extLst>
                <a:ext uri="{FF2B5EF4-FFF2-40B4-BE49-F238E27FC236}">
                  <a16:creationId xmlns:a16="http://schemas.microsoft.com/office/drawing/2014/main" id="{00B30A29-4FBB-4F7A-B170-46664A52474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1" name="모서리가 둥근 직사각형 568">
              <a:extLst>
                <a:ext uri="{FF2B5EF4-FFF2-40B4-BE49-F238E27FC236}">
                  <a16:creationId xmlns:a16="http://schemas.microsoft.com/office/drawing/2014/main" id="{313CEC52-5224-4DF1-B327-65241F73651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2" name="모서리가 둥근 직사각형 569">
              <a:extLst>
                <a:ext uri="{FF2B5EF4-FFF2-40B4-BE49-F238E27FC236}">
                  <a16:creationId xmlns:a16="http://schemas.microsoft.com/office/drawing/2014/main" id="{AACDEF83-F790-4485-AE65-4498EEAAA30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3" name="모서리가 둥근 직사각형 729">
              <a:extLst>
                <a:ext uri="{FF2B5EF4-FFF2-40B4-BE49-F238E27FC236}">
                  <a16:creationId xmlns:a16="http://schemas.microsoft.com/office/drawing/2014/main" id="{5CAA961E-5AEC-424E-92EC-70C085B33F4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4" name="그룹 5043">
            <a:extLst>
              <a:ext uri="{FF2B5EF4-FFF2-40B4-BE49-F238E27FC236}">
                <a16:creationId xmlns:a16="http://schemas.microsoft.com/office/drawing/2014/main" id="{6A348421-7721-4974-9A8D-A4D4149BA98F}"/>
              </a:ext>
            </a:extLst>
          </p:cNvPr>
          <p:cNvGrpSpPr/>
          <p:nvPr/>
        </p:nvGrpSpPr>
        <p:grpSpPr>
          <a:xfrm>
            <a:off x="9056796" y="4138911"/>
            <a:ext cx="453083" cy="98583"/>
            <a:chOff x="2191770" y="1098169"/>
            <a:chExt cx="453083" cy="98583"/>
          </a:xfrm>
        </p:grpSpPr>
        <p:sp>
          <p:nvSpPr>
            <p:cNvPr id="5206" name="모서리가 둥근 직사각형 567">
              <a:extLst>
                <a:ext uri="{FF2B5EF4-FFF2-40B4-BE49-F238E27FC236}">
                  <a16:creationId xmlns:a16="http://schemas.microsoft.com/office/drawing/2014/main" id="{BA1B2594-3A2A-4FBF-99EE-033E3FC7485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7" name="모서리가 둥근 직사각형 568">
              <a:extLst>
                <a:ext uri="{FF2B5EF4-FFF2-40B4-BE49-F238E27FC236}">
                  <a16:creationId xmlns:a16="http://schemas.microsoft.com/office/drawing/2014/main" id="{17322986-A2F0-42BB-96E9-37FFCFE511A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8" name="모서리가 둥근 직사각형 569">
              <a:extLst>
                <a:ext uri="{FF2B5EF4-FFF2-40B4-BE49-F238E27FC236}">
                  <a16:creationId xmlns:a16="http://schemas.microsoft.com/office/drawing/2014/main" id="{3B8F2BC0-91FE-4426-BB43-A293AA1B153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9" name="모서리가 둥근 직사각형 729">
              <a:extLst>
                <a:ext uri="{FF2B5EF4-FFF2-40B4-BE49-F238E27FC236}">
                  <a16:creationId xmlns:a16="http://schemas.microsoft.com/office/drawing/2014/main" id="{39FAB1D1-5981-45B7-8B71-BDA4ACA20FB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5" name="그룹 5044">
            <a:extLst>
              <a:ext uri="{FF2B5EF4-FFF2-40B4-BE49-F238E27FC236}">
                <a16:creationId xmlns:a16="http://schemas.microsoft.com/office/drawing/2014/main" id="{1C9910CC-2417-4527-8F9F-436788BF69F5}"/>
              </a:ext>
            </a:extLst>
          </p:cNvPr>
          <p:cNvGrpSpPr/>
          <p:nvPr/>
        </p:nvGrpSpPr>
        <p:grpSpPr>
          <a:xfrm>
            <a:off x="9059133" y="4327068"/>
            <a:ext cx="453083" cy="98583"/>
            <a:chOff x="2191770" y="1098169"/>
            <a:chExt cx="453083" cy="98583"/>
          </a:xfrm>
        </p:grpSpPr>
        <p:sp>
          <p:nvSpPr>
            <p:cNvPr id="5202" name="모서리가 둥근 직사각형 567">
              <a:extLst>
                <a:ext uri="{FF2B5EF4-FFF2-40B4-BE49-F238E27FC236}">
                  <a16:creationId xmlns:a16="http://schemas.microsoft.com/office/drawing/2014/main" id="{E7ECEA92-B488-4146-9742-5392A621BA8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3" name="모서리가 둥근 직사각형 568">
              <a:extLst>
                <a:ext uri="{FF2B5EF4-FFF2-40B4-BE49-F238E27FC236}">
                  <a16:creationId xmlns:a16="http://schemas.microsoft.com/office/drawing/2014/main" id="{046D2159-FD96-4AF0-894A-E9FD5F53986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4" name="모서리가 둥근 직사각형 569">
              <a:extLst>
                <a:ext uri="{FF2B5EF4-FFF2-40B4-BE49-F238E27FC236}">
                  <a16:creationId xmlns:a16="http://schemas.microsoft.com/office/drawing/2014/main" id="{0F3B0569-F3C7-4196-8450-1998F21BE9A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5" name="모서리가 둥근 직사각형 729">
              <a:extLst>
                <a:ext uri="{FF2B5EF4-FFF2-40B4-BE49-F238E27FC236}">
                  <a16:creationId xmlns:a16="http://schemas.microsoft.com/office/drawing/2014/main" id="{C35D8D2C-F109-449A-AD9D-8AEBFC6444E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6" name="그룹 5045">
            <a:extLst>
              <a:ext uri="{FF2B5EF4-FFF2-40B4-BE49-F238E27FC236}">
                <a16:creationId xmlns:a16="http://schemas.microsoft.com/office/drawing/2014/main" id="{21B6DAB1-966B-48B1-939B-91382147FD0C}"/>
              </a:ext>
            </a:extLst>
          </p:cNvPr>
          <p:cNvGrpSpPr/>
          <p:nvPr/>
        </p:nvGrpSpPr>
        <p:grpSpPr>
          <a:xfrm>
            <a:off x="9056796" y="4510436"/>
            <a:ext cx="453083" cy="98583"/>
            <a:chOff x="2191770" y="1098169"/>
            <a:chExt cx="453083" cy="98583"/>
          </a:xfrm>
        </p:grpSpPr>
        <p:sp>
          <p:nvSpPr>
            <p:cNvPr id="5198" name="모서리가 둥근 직사각형 567">
              <a:extLst>
                <a:ext uri="{FF2B5EF4-FFF2-40B4-BE49-F238E27FC236}">
                  <a16:creationId xmlns:a16="http://schemas.microsoft.com/office/drawing/2014/main" id="{B406D483-5712-4179-B1F4-5C06FE892E2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9" name="모서리가 둥근 직사각형 568">
              <a:extLst>
                <a:ext uri="{FF2B5EF4-FFF2-40B4-BE49-F238E27FC236}">
                  <a16:creationId xmlns:a16="http://schemas.microsoft.com/office/drawing/2014/main" id="{CA575388-C339-447B-BC00-D939C66E4B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0" name="모서리가 둥근 직사각형 569">
              <a:extLst>
                <a:ext uri="{FF2B5EF4-FFF2-40B4-BE49-F238E27FC236}">
                  <a16:creationId xmlns:a16="http://schemas.microsoft.com/office/drawing/2014/main" id="{D761707D-B27D-4672-9593-2B74356E5F1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1" name="모서리가 둥근 직사각형 729">
              <a:extLst>
                <a:ext uri="{FF2B5EF4-FFF2-40B4-BE49-F238E27FC236}">
                  <a16:creationId xmlns:a16="http://schemas.microsoft.com/office/drawing/2014/main" id="{30A58E9A-816F-40C5-9D22-9A2B6B33E9B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7" name="그룹 5046">
            <a:extLst>
              <a:ext uri="{FF2B5EF4-FFF2-40B4-BE49-F238E27FC236}">
                <a16:creationId xmlns:a16="http://schemas.microsoft.com/office/drawing/2014/main" id="{E6372F43-2DE1-429B-BCDF-3597EFC40701}"/>
              </a:ext>
            </a:extLst>
          </p:cNvPr>
          <p:cNvGrpSpPr/>
          <p:nvPr/>
        </p:nvGrpSpPr>
        <p:grpSpPr>
          <a:xfrm>
            <a:off x="9057205" y="4698663"/>
            <a:ext cx="453083" cy="98583"/>
            <a:chOff x="2191770" y="1098169"/>
            <a:chExt cx="453083" cy="98583"/>
          </a:xfrm>
        </p:grpSpPr>
        <p:sp>
          <p:nvSpPr>
            <p:cNvPr id="5194" name="모서리가 둥근 직사각형 567">
              <a:extLst>
                <a:ext uri="{FF2B5EF4-FFF2-40B4-BE49-F238E27FC236}">
                  <a16:creationId xmlns:a16="http://schemas.microsoft.com/office/drawing/2014/main" id="{9E6B9C57-7C0D-4CDF-978E-A8CC0BCA157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5" name="모서리가 둥근 직사각형 568">
              <a:extLst>
                <a:ext uri="{FF2B5EF4-FFF2-40B4-BE49-F238E27FC236}">
                  <a16:creationId xmlns:a16="http://schemas.microsoft.com/office/drawing/2014/main" id="{4F8C9FF4-A5F3-42AB-92EF-7EBF5B361A2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6" name="모서리가 둥근 직사각형 569">
              <a:extLst>
                <a:ext uri="{FF2B5EF4-FFF2-40B4-BE49-F238E27FC236}">
                  <a16:creationId xmlns:a16="http://schemas.microsoft.com/office/drawing/2014/main" id="{2911551F-69F6-43E3-9828-67CE3FD6E1E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7" name="모서리가 둥근 직사각형 729">
              <a:extLst>
                <a:ext uri="{FF2B5EF4-FFF2-40B4-BE49-F238E27FC236}">
                  <a16:creationId xmlns:a16="http://schemas.microsoft.com/office/drawing/2014/main" id="{8259FA98-2704-4461-9316-DF2C5CB9766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8" name="그룹 5047">
            <a:extLst>
              <a:ext uri="{FF2B5EF4-FFF2-40B4-BE49-F238E27FC236}">
                <a16:creationId xmlns:a16="http://schemas.microsoft.com/office/drawing/2014/main" id="{D33DEB1E-1E33-4874-BF9E-37E15A132F40}"/>
              </a:ext>
            </a:extLst>
          </p:cNvPr>
          <p:cNvGrpSpPr/>
          <p:nvPr/>
        </p:nvGrpSpPr>
        <p:grpSpPr>
          <a:xfrm>
            <a:off x="9058046" y="4887256"/>
            <a:ext cx="453083" cy="98583"/>
            <a:chOff x="2191770" y="1098169"/>
            <a:chExt cx="453083" cy="98583"/>
          </a:xfrm>
        </p:grpSpPr>
        <p:sp>
          <p:nvSpPr>
            <p:cNvPr id="5190" name="모서리가 둥근 직사각형 567">
              <a:extLst>
                <a:ext uri="{FF2B5EF4-FFF2-40B4-BE49-F238E27FC236}">
                  <a16:creationId xmlns:a16="http://schemas.microsoft.com/office/drawing/2014/main" id="{2C59C54E-0D4D-4C69-9E27-401336ED4AE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1" name="모서리가 둥근 직사각형 568">
              <a:extLst>
                <a:ext uri="{FF2B5EF4-FFF2-40B4-BE49-F238E27FC236}">
                  <a16:creationId xmlns:a16="http://schemas.microsoft.com/office/drawing/2014/main" id="{6FC9ED73-A389-4044-9296-96D8A1D3289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2" name="모서리가 둥근 직사각형 569">
              <a:extLst>
                <a:ext uri="{FF2B5EF4-FFF2-40B4-BE49-F238E27FC236}">
                  <a16:creationId xmlns:a16="http://schemas.microsoft.com/office/drawing/2014/main" id="{519DB154-5251-41C5-86A1-41B45D6C1A4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3" name="모서리가 둥근 직사각형 729">
              <a:extLst>
                <a:ext uri="{FF2B5EF4-FFF2-40B4-BE49-F238E27FC236}">
                  <a16:creationId xmlns:a16="http://schemas.microsoft.com/office/drawing/2014/main" id="{5F21E27F-DE3C-40F8-B9C5-4E394B9B5F5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9" name="그룹 5048">
            <a:extLst>
              <a:ext uri="{FF2B5EF4-FFF2-40B4-BE49-F238E27FC236}">
                <a16:creationId xmlns:a16="http://schemas.microsoft.com/office/drawing/2014/main" id="{6A1505B5-B40D-4800-A81E-8CD0943ADF88}"/>
              </a:ext>
            </a:extLst>
          </p:cNvPr>
          <p:cNvGrpSpPr/>
          <p:nvPr/>
        </p:nvGrpSpPr>
        <p:grpSpPr>
          <a:xfrm>
            <a:off x="9055955" y="5073590"/>
            <a:ext cx="453083" cy="98583"/>
            <a:chOff x="2191770" y="1098169"/>
            <a:chExt cx="453083" cy="98583"/>
          </a:xfrm>
        </p:grpSpPr>
        <p:sp>
          <p:nvSpPr>
            <p:cNvPr id="5186" name="모서리가 둥근 직사각형 567">
              <a:extLst>
                <a:ext uri="{FF2B5EF4-FFF2-40B4-BE49-F238E27FC236}">
                  <a16:creationId xmlns:a16="http://schemas.microsoft.com/office/drawing/2014/main" id="{D53BE19F-1BD9-4E4D-8526-D40ADAE45DC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7" name="모서리가 둥근 직사각형 568">
              <a:extLst>
                <a:ext uri="{FF2B5EF4-FFF2-40B4-BE49-F238E27FC236}">
                  <a16:creationId xmlns:a16="http://schemas.microsoft.com/office/drawing/2014/main" id="{18608139-4AE8-4153-B86D-4C38FF187E3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8" name="모서리가 둥근 직사각형 569">
              <a:extLst>
                <a:ext uri="{FF2B5EF4-FFF2-40B4-BE49-F238E27FC236}">
                  <a16:creationId xmlns:a16="http://schemas.microsoft.com/office/drawing/2014/main" id="{D2DB5D74-6BDF-4911-9B20-C7B96DFD849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9" name="모서리가 둥근 직사각형 729">
              <a:extLst>
                <a:ext uri="{FF2B5EF4-FFF2-40B4-BE49-F238E27FC236}">
                  <a16:creationId xmlns:a16="http://schemas.microsoft.com/office/drawing/2014/main" id="{BB3BFB69-4D01-4250-BABD-7E1A250908A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0" name="그룹 5049">
            <a:extLst>
              <a:ext uri="{FF2B5EF4-FFF2-40B4-BE49-F238E27FC236}">
                <a16:creationId xmlns:a16="http://schemas.microsoft.com/office/drawing/2014/main" id="{5D995F96-3D44-4065-9AA3-4115DCEDD753}"/>
              </a:ext>
            </a:extLst>
          </p:cNvPr>
          <p:cNvGrpSpPr/>
          <p:nvPr/>
        </p:nvGrpSpPr>
        <p:grpSpPr>
          <a:xfrm>
            <a:off x="9056796" y="5262183"/>
            <a:ext cx="453083" cy="98583"/>
            <a:chOff x="2191770" y="1098169"/>
            <a:chExt cx="453083" cy="98583"/>
          </a:xfrm>
        </p:grpSpPr>
        <p:sp>
          <p:nvSpPr>
            <p:cNvPr id="5182" name="모서리가 둥근 직사각형 567">
              <a:extLst>
                <a:ext uri="{FF2B5EF4-FFF2-40B4-BE49-F238E27FC236}">
                  <a16:creationId xmlns:a16="http://schemas.microsoft.com/office/drawing/2014/main" id="{A33C4AA6-5C7C-4E68-BC00-3DE3738DB9E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3" name="모서리가 둥근 직사각형 568">
              <a:extLst>
                <a:ext uri="{FF2B5EF4-FFF2-40B4-BE49-F238E27FC236}">
                  <a16:creationId xmlns:a16="http://schemas.microsoft.com/office/drawing/2014/main" id="{625A0C76-F890-42B0-9CE3-1C1C2BAEECF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4" name="모서리가 둥근 직사각형 569">
              <a:extLst>
                <a:ext uri="{FF2B5EF4-FFF2-40B4-BE49-F238E27FC236}">
                  <a16:creationId xmlns:a16="http://schemas.microsoft.com/office/drawing/2014/main" id="{F2FD6A64-C4A0-4844-9F02-98F18EB3B5A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5" name="모서리가 둥근 직사각형 729">
              <a:extLst>
                <a:ext uri="{FF2B5EF4-FFF2-40B4-BE49-F238E27FC236}">
                  <a16:creationId xmlns:a16="http://schemas.microsoft.com/office/drawing/2014/main" id="{2498F82E-8916-46C8-A1BA-DAF59EEBDB8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51" name="TextBox 5050">
            <a:extLst>
              <a:ext uri="{FF2B5EF4-FFF2-40B4-BE49-F238E27FC236}">
                <a16:creationId xmlns:a16="http://schemas.microsoft.com/office/drawing/2014/main" id="{0EA79022-2CDA-4C86-92C5-37F26B0A071D}"/>
              </a:ext>
            </a:extLst>
          </p:cNvPr>
          <p:cNvSpPr txBox="1"/>
          <p:nvPr/>
        </p:nvSpPr>
        <p:spPr>
          <a:xfrm>
            <a:off x="8714925" y="1617085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2" name="TextBox 5051">
            <a:extLst>
              <a:ext uri="{FF2B5EF4-FFF2-40B4-BE49-F238E27FC236}">
                <a16:creationId xmlns:a16="http://schemas.microsoft.com/office/drawing/2014/main" id="{BE1FF1BA-ACEB-4E8E-8891-C0FE69FB248B}"/>
              </a:ext>
            </a:extLst>
          </p:cNvPr>
          <p:cNvSpPr txBox="1"/>
          <p:nvPr/>
        </p:nvSpPr>
        <p:spPr>
          <a:xfrm>
            <a:off x="8715384" y="2546466"/>
            <a:ext cx="386644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3" name="TextBox 5052">
            <a:extLst>
              <a:ext uri="{FF2B5EF4-FFF2-40B4-BE49-F238E27FC236}">
                <a16:creationId xmlns:a16="http://schemas.microsoft.com/office/drawing/2014/main" id="{7DA852A6-8151-4BA0-AEB0-BF054A7FC0E7}"/>
              </a:ext>
            </a:extLst>
          </p:cNvPr>
          <p:cNvSpPr txBox="1"/>
          <p:nvPr/>
        </p:nvSpPr>
        <p:spPr>
          <a:xfrm>
            <a:off x="8718589" y="3490190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195</a:t>
            </a:r>
          </a:p>
        </p:txBody>
      </p:sp>
      <p:sp>
        <p:nvSpPr>
          <p:cNvPr id="5054" name="TextBox 5053">
            <a:extLst>
              <a:ext uri="{FF2B5EF4-FFF2-40B4-BE49-F238E27FC236}">
                <a16:creationId xmlns:a16="http://schemas.microsoft.com/office/drawing/2014/main" id="{84A7BF4C-1615-4BC1-AFAA-4ADD7D645BA6}"/>
              </a:ext>
            </a:extLst>
          </p:cNvPr>
          <p:cNvSpPr txBox="1"/>
          <p:nvPr/>
        </p:nvSpPr>
        <p:spPr>
          <a:xfrm>
            <a:off x="8718589" y="4426294"/>
            <a:ext cx="386644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5" name="직사각형 5054">
            <a:extLst>
              <a:ext uri="{FF2B5EF4-FFF2-40B4-BE49-F238E27FC236}">
                <a16:creationId xmlns:a16="http://schemas.microsoft.com/office/drawing/2014/main" id="{9FDE3B5E-5DF4-43D5-8F04-4726DB33E411}"/>
              </a:ext>
            </a:extLst>
          </p:cNvPr>
          <p:cNvSpPr/>
          <p:nvPr/>
        </p:nvSpPr>
        <p:spPr>
          <a:xfrm>
            <a:off x="8721480" y="3325355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56" name="그룹 5055">
            <a:extLst>
              <a:ext uri="{FF2B5EF4-FFF2-40B4-BE49-F238E27FC236}">
                <a16:creationId xmlns:a16="http://schemas.microsoft.com/office/drawing/2014/main" id="{944F8822-CE30-4066-AEBF-2AAFE3FF7B8D}"/>
              </a:ext>
            </a:extLst>
          </p:cNvPr>
          <p:cNvGrpSpPr/>
          <p:nvPr/>
        </p:nvGrpSpPr>
        <p:grpSpPr>
          <a:xfrm>
            <a:off x="8297578" y="1706824"/>
            <a:ext cx="453083" cy="98583"/>
            <a:chOff x="2191770" y="1098169"/>
            <a:chExt cx="453083" cy="98583"/>
          </a:xfrm>
        </p:grpSpPr>
        <p:sp>
          <p:nvSpPr>
            <p:cNvPr id="5178" name="모서리가 둥근 직사각형 567">
              <a:extLst>
                <a:ext uri="{FF2B5EF4-FFF2-40B4-BE49-F238E27FC236}">
                  <a16:creationId xmlns:a16="http://schemas.microsoft.com/office/drawing/2014/main" id="{FDE61FDF-A594-4485-81A8-17611DF8958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9" name="모서리가 둥근 직사각형 568">
              <a:extLst>
                <a:ext uri="{FF2B5EF4-FFF2-40B4-BE49-F238E27FC236}">
                  <a16:creationId xmlns:a16="http://schemas.microsoft.com/office/drawing/2014/main" id="{83E6A5A6-6A85-4004-A132-2AC2CC0D4AF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0" name="모서리가 둥근 직사각형 569">
              <a:extLst>
                <a:ext uri="{FF2B5EF4-FFF2-40B4-BE49-F238E27FC236}">
                  <a16:creationId xmlns:a16="http://schemas.microsoft.com/office/drawing/2014/main" id="{4B6CE9C4-2530-4375-9F8F-A827E97F719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1" name="모서리가 둥근 직사각형 729">
              <a:extLst>
                <a:ext uri="{FF2B5EF4-FFF2-40B4-BE49-F238E27FC236}">
                  <a16:creationId xmlns:a16="http://schemas.microsoft.com/office/drawing/2014/main" id="{2C6679FE-0048-479E-BABB-31194B1B507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7" name="그룹 5056">
            <a:extLst>
              <a:ext uri="{FF2B5EF4-FFF2-40B4-BE49-F238E27FC236}">
                <a16:creationId xmlns:a16="http://schemas.microsoft.com/office/drawing/2014/main" id="{C405ABCE-2CDD-4037-8C4D-C854E8A213EB}"/>
              </a:ext>
            </a:extLst>
          </p:cNvPr>
          <p:cNvGrpSpPr/>
          <p:nvPr/>
        </p:nvGrpSpPr>
        <p:grpSpPr>
          <a:xfrm>
            <a:off x="8298419" y="1895417"/>
            <a:ext cx="453083" cy="98583"/>
            <a:chOff x="2191770" y="1098169"/>
            <a:chExt cx="453083" cy="98583"/>
          </a:xfrm>
        </p:grpSpPr>
        <p:sp>
          <p:nvSpPr>
            <p:cNvPr id="5174" name="모서리가 둥근 직사각형 567">
              <a:extLst>
                <a:ext uri="{FF2B5EF4-FFF2-40B4-BE49-F238E27FC236}">
                  <a16:creationId xmlns:a16="http://schemas.microsoft.com/office/drawing/2014/main" id="{F6FFF78E-4192-4E44-B470-0D5E18F181E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5" name="모서리가 둥근 직사각형 568">
              <a:extLst>
                <a:ext uri="{FF2B5EF4-FFF2-40B4-BE49-F238E27FC236}">
                  <a16:creationId xmlns:a16="http://schemas.microsoft.com/office/drawing/2014/main" id="{1C63B27F-B137-46B4-8B9B-86CE2E6636D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6" name="모서리가 둥근 직사각형 569">
              <a:extLst>
                <a:ext uri="{FF2B5EF4-FFF2-40B4-BE49-F238E27FC236}">
                  <a16:creationId xmlns:a16="http://schemas.microsoft.com/office/drawing/2014/main" id="{79716C58-66E4-444D-9462-0DD13ABB519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7" name="모서리가 둥근 직사각형 729">
              <a:extLst>
                <a:ext uri="{FF2B5EF4-FFF2-40B4-BE49-F238E27FC236}">
                  <a16:creationId xmlns:a16="http://schemas.microsoft.com/office/drawing/2014/main" id="{7960D94A-5F33-4FEE-AEE6-30AA088C321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8" name="그룹 5057">
            <a:extLst>
              <a:ext uri="{FF2B5EF4-FFF2-40B4-BE49-F238E27FC236}">
                <a16:creationId xmlns:a16="http://schemas.microsoft.com/office/drawing/2014/main" id="{E37E1416-C0A9-4899-8310-08A9738C3F84}"/>
              </a:ext>
            </a:extLst>
          </p:cNvPr>
          <p:cNvGrpSpPr/>
          <p:nvPr/>
        </p:nvGrpSpPr>
        <p:grpSpPr>
          <a:xfrm>
            <a:off x="8297578" y="2080450"/>
            <a:ext cx="453083" cy="98583"/>
            <a:chOff x="2191770" y="1098169"/>
            <a:chExt cx="453083" cy="98583"/>
          </a:xfrm>
        </p:grpSpPr>
        <p:sp>
          <p:nvSpPr>
            <p:cNvPr id="5170" name="모서리가 둥근 직사각형 567">
              <a:extLst>
                <a:ext uri="{FF2B5EF4-FFF2-40B4-BE49-F238E27FC236}">
                  <a16:creationId xmlns:a16="http://schemas.microsoft.com/office/drawing/2014/main" id="{8C090931-C71E-4863-92A4-3EE52291934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1" name="모서리가 둥근 직사각형 568">
              <a:extLst>
                <a:ext uri="{FF2B5EF4-FFF2-40B4-BE49-F238E27FC236}">
                  <a16:creationId xmlns:a16="http://schemas.microsoft.com/office/drawing/2014/main" id="{7C684C32-5FEC-4C85-A3B8-A81022DE853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2" name="모서리가 둥근 직사각형 569">
              <a:extLst>
                <a:ext uri="{FF2B5EF4-FFF2-40B4-BE49-F238E27FC236}">
                  <a16:creationId xmlns:a16="http://schemas.microsoft.com/office/drawing/2014/main" id="{0D5990B9-1D20-4BB5-A099-CFACE11504A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3" name="모서리가 둥근 직사각형 729">
              <a:extLst>
                <a:ext uri="{FF2B5EF4-FFF2-40B4-BE49-F238E27FC236}">
                  <a16:creationId xmlns:a16="http://schemas.microsoft.com/office/drawing/2014/main" id="{7267DD14-E152-4D49-A686-47574DEAF32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9" name="그룹 5058">
            <a:extLst>
              <a:ext uri="{FF2B5EF4-FFF2-40B4-BE49-F238E27FC236}">
                <a16:creationId xmlns:a16="http://schemas.microsoft.com/office/drawing/2014/main" id="{2C6730C5-33E5-49C4-B251-E5C0ED5A1D9E}"/>
              </a:ext>
            </a:extLst>
          </p:cNvPr>
          <p:cNvGrpSpPr/>
          <p:nvPr/>
        </p:nvGrpSpPr>
        <p:grpSpPr>
          <a:xfrm>
            <a:off x="8298419" y="2269043"/>
            <a:ext cx="453083" cy="98583"/>
            <a:chOff x="2191770" y="1098169"/>
            <a:chExt cx="453083" cy="98583"/>
          </a:xfrm>
        </p:grpSpPr>
        <p:sp>
          <p:nvSpPr>
            <p:cNvPr id="5166" name="모서리가 둥근 직사각형 567">
              <a:extLst>
                <a:ext uri="{FF2B5EF4-FFF2-40B4-BE49-F238E27FC236}">
                  <a16:creationId xmlns:a16="http://schemas.microsoft.com/office/drawing/2014/main" id="{C7E8E50D-4932-42A0-89E4-5717D7BD6D7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7" name="모서리가 둥근 직사각형 568">
              <a:extLst>
                <a:ext uri="{FF2B5EF4-FFF2-40B4-BE49-F238E27FC236}">
                  <a16:creationId xmlns:a16="http://schemas.microsoft.com/office/drawing/2014/main" id="{EAF9C526-2EBF-45DA-9E54-AED821DE004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8" name="모서리가 둥근 직사각형 569">
              <a:extLst>
                <a:ext uri="{FF2B5EF4-FFF2-40B4-BE49-F238E27FC236}">
                  <a16:creationId xmlns:a16="http://schemas.microsoft.com/office/drawing/2014/main" id="{F666BB4B-FD5E-47F7-AEE2-75D15594FF6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9" name="모서리가 둥근 직사각형 729">
              <a:extLst>
                <a:ext uri="{FF2B5EF4-FFF2-40B4-BE49-F238E27FC236}">
                  <a16:creationId xmlns:a16="http://schemas.microsoft.com/office/drawing/2014/main" id="{FA537047-1B98-429A-9743-17D518B0489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0" name="그룹 5059">
            <a:extLst>
              <a:ext uri="{FF2B5EF4-FFF2-40B4-BE49-F238E27FC236}">
                <a16:creationId xmlns:a16="http://schemas.microsoft.com/office/drawing/2014/main" id="{D7692343-25BC-4C4E-BF22-AE9941E64468}"/>
              </a:ext>
            </a:extLst>
          </p:cNvPr>
          <p:cNvGrpSpPr/>
          <p:nvPr/>
        </p:nvGrpSpPr>
        <p:grpSpPr>
          <a:xfrm>
            <a:off x="8298774" y="2451887"/>
            <a:ext cx="453083" cy="98583"/>
            <a:chOff x="2191770" y="1098169"/>
            <a:chExt cx="453083" cy="98583"/>
          </a:xfrm>
        </p:grpSpPr>
        <p:sp>
          <p:nvSpPr>
            <p:cNvPr id="5162" name="모서리가 둥근 직사각형 567">
              <a:extLst>
                <a:ext uri="{FF2B5EF4-FFF2-40B4-BE49-F238E27FC236}">
                  <a16:creationId xmlns:a16="http://schemas.microsoft.com/office/drawing/2014/main" id="{F1381C9A-2D4C-4D02-A7F7-351DC241DD4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3" name="모서리가 둥근 직사각형 568">
              <a:extLst>
                <a:ext uri="{FF2B5EF4-FFF2-40B4-BE49-F238E27FC236}">
                  <a16:creationId xmlns:a16="http://schemas.microsoft.com/office/drawing/2014/main" id="{918E7D55-C3F6-422E-B6A8-ADCB17DAF3F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4" name="모서리가 둥근 직사각형 569">
              <a:extLst>
                <a:ext uri="{FF2B5EF4-FFF2-40B4-BE49-F238E27FC236}">
                  <a16:creationId xmlns:a16="http://schemas.microsoft.com/office/drawing/2014/main" id="{99FCF041-1F58-42B9-837A-A0CC584AC4C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5" name="모서리가 둥근 직사각형 729">
              <a:extLst>
                <a:ext uri="{FF2B5EF4-FFF2-40B4-BE49-F238E27FC236}">
                  <a16:creationId xmlns:a16="http://schemas.microsoft.com/office/drawing/2014/main" id="{805A2734-E978-4429-85CB-224784149CF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1" name="그룹 5060">
            <a:extLst>
              <a:ext uri="{FF2B5EF4-FFF2-40B4-BE49-F238E27FC236}">
                <a16:creationId xmlns:a16="http://schemas.microsoft.com/office/drawing/2014/main" id="{5CD65075-A18B-49B8-921B-62B0545A0B91}"/>
              </a:ext>
            </a:extLst>
          </p:cNvPr>
          <p:cNvGrpSpPr/>
          <p:nvPr/>
        </p:nvGrpSpPr>
        <p:grpSpPr>
          <a:xfrm>
            <a:off x="8299615" y="2640480"/>
            <a:ext cx="453083" cy="98583"/>
            <a:chOff x="2191770" y="1098169"/>
            <a:chExt cx="453083" cy="98583"/>
          </a:xfrm>
        </p:grpSpPr>
        <p:sp>
          <p:nvSpPr>
            <p:cNvPr id="5158" name="모서리가 둥근 직사각형 567">
              <a:extLst>
                <a:ext uri="{FF2B5EF4-FFF2-40B4-BE49-F238E27FC236}">
                  <a16:creationId xmlns:a16="http://schemas.microsoft.com/office/drawing/2014/main" id="{9BB728F7-3F3E-44C2-BD38-88ADEC864DF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9" name="모서리가 둥근 직사각형 568">
              <a:extLst>
                <a:ext uri="{FF2B5EF4-FFF2-40B4-BE49-F238E27FC236}">
                  <a16:creationId xmlns:a16="http://schemas.microsoft.com/office/drawing/2014/main" id="{59328D42-8E78-4BB5-9595-28F02FEC0CC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0" name="모서리가 둥근 직사각형 569">
              <a:extLst>
                <a:ext uri="{FF2B5EF4-FFF2-40B4-BE49-F238E27FC236}">
                  <a16:creationId xmlns:a16="http://schemas.microsoft.com/office/drawing/2014/main" id="{B75D5639-F212-4DB6-8B52-20D599A34B7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1" name="모서리가 둥근 직사각형 729">
              <a:extLst>
                <a:ext uri="{FF2B5EF4-FFF2-40B4-BE49-F238E27FC236}">
                  <a16:creationId xmlns:a16="http://schemas.microsoft.com/office/drawing/2014/main" id="{ABB9C797-4B2C-4EE2-BEF2-994ED252CA7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2" name="그룹 5061">
            <a:extLst>
              <a:ext uri="{FF2B5EF4-FFF2-40B4-BE49-F238E27FC236}">
                <a16:creationId xmlns:a16="http://schemas.microsoft.com/office/drawing/2014/main" id="{FAAE8B63-250D-411D-BEE5-FC695B506B5C}"/>
              </a:ext>
            </a:extLst>
          </p:cNvPr>
          <p:cNvGrpSpPr/>
          <p:nvPr/>
        </p:nvGrpSpPr>
        <p:grpSpPr>
          <a:xfrm>
            <a:off x="8297524" y="2826814"/>
            <a:ext cx="453083" cy="98583"/>
            <a:chOff x="2191770" y="1098169"/>
            <a:chExt cx="453083" cy="98583"/>
          </a:xfrm>
        </p:grpSpPr>
        <p:sp>
          <p:nvSpPr>
            <p:cNvPr id="5154" name="모서리가 둥근 직사각형 567">
              <a:extLst>
                <a:ext uri="{FF2B5EF4-FFF2-40B4-BE49-F238E27FC236}">
                  <a16:creationId xmlns:a16="http://schemas.microsoft.com/office/drawing/2014/main" id="{8CB21EEC-01AE-45C6-8BC7-A533C135B8B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5" name="모서리가 둥근 직사각형 568">
              <a:extLst>
                <a:ext uri="{FF2B5EF4-FFF2-40B4-BE49-F238E27FC236}">
                  <a16:creationId xmlns:a16="http://schemas.microsoft.com/office/drawing/2014/main" id="{90D86B6E-F51A-4D76-8132-27512A89421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6" name="모서리가 둥근 직사각형 569">
              <a:extLst>
                <a:ext uri="{FF2B5EF4-FFF2-40B4-BE49-F238E27FC236}">
                  <a16:creationId xmlns:a16="http://schemas.microsoft.com/office/drawing/2014/main" id="{B0735904-77BA-473B-B14D-5EE6F7A7CD2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7" name="모서리가 둥근 직사각형 729">
              <a:extLst>
                <a:ext uri="{FF2B5EF4-FFF2-40B4-BE49-F238E27FC236}">
                  <a16:creationId xmlns:a16="http://schemas.microsoft.com/office/drawing/2014/main" id="{2E82E24E-DDD8-481A-B838-C1AC87E5E63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3" name="그룹 5062">
            <a:extLst>
              <a:ext uri="{FF2B5EF4-FFF2-40B4-BE49-F238E27FC236}">
                <a16:creationId xmlns:a16="http://schemas.microsoft.com/office/drawing/2014/main" id="{DDB703E9-2339-457A-870B-E47A55769583}"/>
              </a:ext>
            </a:extLst>
          </p:cNvPr>
          <p:cNvGrpSpPr/>
          <p:nvPr/>
        </p:nvGrpSpPr>
        <p:grpSpPr>
          <a:xfrm>
            <a:off x="8298365" y="3015407"/>
            <a:ext cx="453083" cy="98583"/>
            <a:chOff x="2191770" y="1098169"/>
            <a:chExt cx="453083" cy="98583"/>
          </a:xfrm>
        </p:grpSpPr>
        <p:sp>
          <p:nvSpPr>
            <p:cNvPr id="5150" name="모서리가 둥근 직사각형 567">
              <a:extLst>
                <a:ext uri="{FF2B5EF4-FFF2-40B4-BE49-F238E27FC236}">
                  <a16:creationId xmlns:a16="http://schemas.microsoft.com/office/drawing/2014/main" id="{492FAF40-BD38-48AB-A35A-950BA819581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1" name="모서리가 둥근 직사각형 568">
              <a:extLst>
                <a:ext uri="{FF2B5EF4-FFF2-40B4-BE49-F238E27FC236}">
                  <a16:creationId xmlns:a16="http://schemas.microsoft.com/office/drawing/2014/main" id="{30591F57-9EDF-426F-971C-49E82EB6987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2" name="모서리가 둥근 직사각형 569">
              <a:extLst>
                <a:ext uri="{FF2B5EF4-FFF2-40B4-BE49-F238E27FC236}">
                  <a16:creationId xmlns:a16="http://schemas.microsoft.com/office/drawing/2014/main" id="{40FAB08A-CA07-4765-A39C-55108E92394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3" name="모서리가 둥근 직사각형 729">
              <a:extLst>
                <a:ext uri="{FF2B5EF4-FFF2-40B4-BE49-F238E27FC236}">
                  <a16:creationId xmlns:a16="http://schemas.microsoft.com/office/drawing/2014/main" id="{59032DD8-5FE7-41E8-A3ED-CEB62E57C20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4" name="그룹 5063">
            <a:extLst>
              <a:ext uri="{FF2B5EF4-FFF2-40B4-BE49-F238E27FC236}">
                <a16:creationId xmlns:a16="http://schemas.microsoft.com/office/drawing/2014/main" id="{59EE024D-DA8F-4F29-A8F2-015CEFBFE74F}"/>
              </a:ext>
            </a:extLst>
          </p:cNvPr>
          <p:cNvGrpSpPr/>
          <p:nvPr/>
        </p:nvGrpSpPr>
        <p:grpSpPr>
          <a:xfrm>
            <a:off x="8297524" y="3200440"/>
            <a:ext cx="453083" cy="98583"/>
            <a:chOff x="2191770" y="1098169"/>
            <a:chExt cx="453083" cy="98583"/>
          </a:xfrm>
        </p:grpSpPr>
        <p:sp>
          <p:nvSpPr>
            <p:cNvPr id="5146" name="모서리가 둥근 직사각형 567">
              <a:extLst>
                <a:ext uri="{FF2B5EF4-FFF2-40B4-BE49-F238E27FC236}">
                  <a16:creationId xmlns:a16="http://schemas.microsoft.com/office/drawing/2014/main" id="{E40A9A0E-CAE5-40C8-8783-4BCD0AAA1E9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7" name="모서리가 둥근 직사각형 568">
              <a:extLst>
                <a:ext uri="{FF2B5EF4-FFF2-40B4-BE49-F238E27FC236}">
                  <a16:creationId xmlns:a16="http://schemas.microsoft.com/office/drawing/2014/main" id="{E2017563-BD2C-4878-96A5-1CD966B23A2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8" name="모서리가 둥근 직사각형 569">
              <a:extLst>
                <a:ext uri="{FF2B5EF4-FFF2-40B4-BE49-F238E27FC236}">
                  <a16:creationId xmlns:a16="http://schemas.microsoft.com/office/drawing/2014/main" id="{EF8579FD-C9F1-4EAB-871B-F68B7762076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9" name="모서리가 둥근 직사각형 729">
              <a:extLst>
                <a:ext uri="{FF2B5EF4-FFF2-40B4-BE49-F238E27FC236}">
                  <a16:creationId xmlns:a16="http://schemas.microsoft.com/office/drawing/2014/main" id="{853E3D6B-8858-46FB-A8AE-BC715C1F6C7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5" name="그룹 5064">
            <a:extLst>
              <a:ext uri="{FF2B5EF4-FFF2-40B4-BE49-F238E27FC236}">
                <a16:creationId xmlns:a16="http://schemas.microsoft.com/office/drawing/2014/main" id="{6BF08A72-C47F-4DB3-B8D9-89FCCD1D106E}"/>
              </a:ext>
            </a:extLst>
          </p:cNvPr>
          <p:cNvGrpSpPr/>
          <p:nvPr/>
        </p:nvGrpSpPr>
        <p:grpSpPr>
          <a:xfrm>
            <a:off x="8298365" y="3389033"/>
            <a:ext cx="453083" cy="98583"/>
            <a:chOff x="2191770" y="1098169"/>
            <a:chExt cx="453083" cy="98583"/>
          </a:xfrm>
        </p:grpSpPr>
        <p:sp>
          <p:nvSpPr>
            <p:cNvPr id="5142" name="모서리가 둥근 직사각형 567">
              <a:extLst>
                <a:ext uri="{FF2B5EF4-FFF2-40B4-BE49-F238E27FC236}">
                  <a16:creationId xmlns:a16="http://schemas.microsoft.com/office/drawing/2014/main" id="{0B8CF547-6FF7-4B22-AB5D-A5C4D05FF72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3" name="모서리가 둥근 직사각형 568">
              <a:extLst>
                <a:ext uri="{FF2B5EF4-FFF2-40B4-BE49-F238E27FC236}">
                  <a16:creationId xmlns:a16="http://schemas.microsoft.com/office/drawing/2014/main" id="{0D914767-569B-4B11-9B31-1580A3B3F1F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4" name="모서리가 둥근 직사각형 569">
              <a:extLst>
                <a:ext uri="{FF2B5EF4-FFF2-40B4-BE49-F238E27FC236}">
                  <a16:creationId xmlns:a16="http://schemas.microsoft.com/office/drawing/2014/main" id="{17B05B53-22FA-4CF6-A63E-80ACF49E85D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5" name="모서리가 둥근 직사각형 729">
              <a:extLst>
                <a:ext uri="{FF2B5EF4-FFF2-40B4-BE49-F238E27FC236}">
                  <a16:creationId xmlns:a16="http://schemas.microsoft.com/office/drawing/2014/main" id="{3BF59F60-0D07-4D2D-9120-DA65472B81D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6" name="그룹 5065">
            <a:extLst>
              <a:ext uri="{FF2B5EF4-FFF2-40B4-BE49-F238E27FC236}">
                <a16:creationId xmlns:a16="http://schemas.microsoft.com/office/drawing/2014/main" id="{C280BEE7-ED09-4D88-9626-E5A67B7117C2}"/>
              </a:ext>
            </a:extLst>
          </p:cNvPr>
          <p:cNvGrpSpPr/>
          <p:nvPr/>
        </p:nvGrpSpPr>
        <p:grpSpPr>
          <a:xfrm>
            <a:off x="8298720" y="3571877"/>
            <a:ext cx="453083" cy="98583"/>
            <a:chOff x="2191770" y="1098169"/>
            <a:chExt cx="453083" cy="98583"/>
          </a:xfrm>
        </p:grpSpPr>
        <p:sp>
          <p:nvSpPr>
            <p:cNvPr id="5138" name="모서리가 둥근 직사각형 567">
              <a:extLst>
                <a:ext uri="{FF2B5EF4-FFF2-40B4-BE49-F238E27FC236}">
                  <a16:creationId xmlns:a16="http://schemas.microsoft.com/office/drawing/2014/main" id="{E5FC762D-8722-4B46-B322-BC87CD895CF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9" name="모서리가 둥근 직사각형 568">
              <a:extLst>
                <a:ext uri="{FF2B5EF4-FFF2-40B4-BE49-F238E27FC236}">
                  <a16:creationId xmlns:a16="http://schemas.microsoft.com/office/drawing/2014/main" id="{8B82CCF8-15E9-4037-B7A4-04E4E02BA90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0" name="모서리가 둥근 직사각형 569">
              <a:extLst>
                <a:ext uri="{FF2B5EF4-FFF2-40B4-BE49-F238E27FC236}">
                  <a16:creationId xmlns:a16="http://schemas.microsoft.com/office/drawing/2014/main" id="{ECE3C770-1BCF-4AE9-9119-818848B84F2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1" name="모서리가 둥근 직사각형 729">
              <a:extLst>
                <a:ext uri="{FF2B5EF4-FFF2-40B4-BE49-F238E27FC236}">
                  <a16:creationId xmlns:a16="http://schemas.microsoft.com/office/drawing/2014/main" id="{0C302DDB-91E0-4F62-8973-925EB39E06C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7" name="그룹 5066">
            <a:extLst>
              <a:ext uri="{FF2B5EF4-FFF2-40B4-BE49-F238E27FC236}">
                <a16:creationId xmlns:a16="http://schemas.microsoft.com/office/drawing/2014/main" id="{D11F4FFC-F50A-4F82-8489-004F040F6B36}"/>
              </a:ext>
            </a:extLst>
          </p:cNvPr>
          <p:cNvGrpSpPr/>
          <p:nvPr/>
        </p:nvGrpSpPr>
        <p:grpSpPr>
          <a:xfrm>
            <a:off x="8299561" y="3760470"/>
            <a:ext cx="453083" cy="98583"/>
            <a:chOff x="2191770" y="1098169"/>
            <a:chExt cx="453083" cy="98583"/>
          </a:xfrm>
        </p:grpSpPr>
        <p:sp>
          <p:nvSpPr>
            <p:cNvPr id="5134" name="모서리가 둥근 직사각형 567">
              <a:extLst>
                <a:ext uri="{FF2B5EF4-FFF2-40B4-BE49-F238E27FC236}">
                  <a16:creationId xmlns:a16="http://schemas.microsoft.com/office/drawing/2014/main" id="{51C437B5-97F1-4396-B0DA-BAE9643B509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5" name="모서리가 둥근 직사각형 568">
              <a:extLst>
                <a:ext uri="{FF2B5EF4-FFF2-40B4-BE49-F238E27FC236}">
                  <a16:creationId xmlns:a16="http://schemas.microsoft.com/office/drawing/2014/main" id="{98926EC0-55F8-4793-B827-ADA9A837751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6" name="모서리가 둥근 직사각형 569">
              <a:extLst>
                <a:ext uri="{FF2B5EF4-FFF2-40B4-BE49-F238E27FC236}">
                  <a16:creationId xmlns:a16="http://schemas.microsoft.com/office/drawing/2014/main" id="{36F6E084-ED6C-4735-83C9-693532A0B85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7" name="모서리가 둥근 직사각형 729">
              <a:extLst>
                <a:ext uri="{FF2B5EF4-FFF2-40B4-BE49-F238E27FC236}">
                  <a16:creationId xmlns:a16="http://schemas.microsoft.com/office/drawing/2014/main" id="{9A482411-D1FD-467D-B540-FE502C2885E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8" name="그룹 5067">
            <a:extLst>
              <a:ext uri="{FF2B5EF4-FFF2-40B4-BE49-F238E27FC236}">
                <a16:creationId xmlns:a16="http://schemas.microsoft.com/office/drawing/2014/main" id="{C3659B06-FA12-45F5-BD4B-E194EA015676}"/>
              </a:ext>
            </a:extLst>
          </p:cNvPr>
          <p:cNvGrpSpPr/>
          <p:nvPr/>
        </p:nvGrpSpPr>
        <p:grpSpPr>
          <a:xfrm>
            <a:off x="8297524" y="3953718"/>
            <a:ext cx="453083" cy="98583"/>
            <a:chOff x="2191770" y="1098169"/>
            <a:chExt cx="453083" cy="98583"/>
          </a:xfrm>
        </p:grpSpPr>
        <p:sp>
          <p:nvSpPr>
            <p:cNvPr id="5130" name="모서리가 둥근 직사각형 567">
              <a:extLst>
                <a:ext uri="{FF2B5EF4-FFF2-40B4-BE49-F238E27FC236}">
                  <a16:creationId xmlns:a16="http://schemas.microsoft.com/office/drawing/2014/main" id="{5E4D3E4A-CAA1-4C69-84D8-D60A3C8BD48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1" name="모서리가 둥근 직사각형 568">
              <a:extLst>
                <a:ext uri="{FF2B5EF4-FFF2-40B4-BE49-F238E27FC236}">
                  <a16:creationId xmlns:a16="http://schemas.microsoft.com/office/drawing/2014/main" id="{F7981B28-5AC5-420A-9B53-E5EDAF628E6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2" name="모서리가 둥근 직사각형 569">
              <a:extLst>
                <a:ext uri="{FF2B5EF4-FFF2-40B4-BE49-F238E27FC236}">
                  <a16:creationId xmlns:a16="http://schemas.microsoft.com/office/drawing/2014/main" id="{0202765B-CD01-41E4-B510-66AC92F67B0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3" name="모서리가 둥근 직사각형 729">
              <a:extLst>
                <a:ext uri="{FF2B5EF4-FFF2-40B4-BE49-F238E27FC236}">
                  <a16:creationId xmlns:a16="http://schemas.microsoft.com/office/drawing/2014/main" id="{7ECB128B-E9C9-4844-9207-E296A7D37A3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9" name="그룹 5068">
            <a:extLst>
              <a:ext uri="{FF2B5EF4-FFF2-40B4-BE49-F238E27FC236}">
                <a16:creationId xmlns:a16="http://schemas.microsoft.com/office/drawing/2014/main" id="{65711958-44A3-43D9-B643-D2BF18248DA6}"/>
              </a:ext>
            </a:extLst>
          </p:cNvPr>
          <p:cNvGrpSpPr/>
          <p:nvPr/>
        </p:nvGrpSpPr>
        <p:grpSpPr>
          <a:xfrm>
            <a:off x="8298311" y="4139029"/>
            <a:ext cx="453083" cy="98583"/>
            <a:chOff x="2191770" y="1098169"/>
            <a:chExt cx="453083" cy="98583"/>
          </a:xfrm>
        </p:grpSpPr>
        <p:sp>
          <p:nvSpPr>
            <p:cNvPr id="5126" name="모서리가 둥근 직사각형 567">
              <a:extLst>
                <a:ext uri="{FF2B5EF4-FFF2-40B4-BE49-F238E27FC236}">
                  <a16:creationId xmlns:a16="http://schemas.microsoft.com/office/drawing/2014/main" id="{5622638A-3DAB-4EF2-B03E-CD4348D3960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7" name="모서리가 둥근 직사각형 568">
              <a:extLst>
                <a:ext uri="{FF2B5EF4-FFF2-40B4-BE49-F238E27FC236}">
                  <a16:creationId xmlns:a16="http://schemas.microsoft.com/office/drawing/2014/main" id="{955BDC12-8289-4F05-9435-AF804FF9028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8" name="모서리가 둥근 직사각형 569">
              <a:extLst>
                <a:ext uri="{FF2B5EF4-FFF2-40B4-BE49-F238E27FC236}">
                  <a16:creationId xmlns:a16="http://schemas.microsoft.com/office/drawing/2014/main" id="{B2FFB1EB-DB45-4EE9-B5A8-74BE498F75F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9" name="모서리가 둥근 직사각형 729">
              <a:extLst>
                <a:ext uri="{FF2B5EF4-FFF2-40B4-BE49-F238E27FC236}">
                  <a16:creationId xmlns:a16="http://schemas.microsoft.com/office/drawing/2014/main" id="{E3EBF06D-F762-4BB1-B5A5-0278135A652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0" name="그룹 5069">
            <a:extLst>
              <a:ext uri="{FF2B5EF4-FFF2-40B4-BE49-F238E27FC236}">
                <a16:creationId xmlns:a16="http://schemas.microsoft.com/office/drawing/2014/main" id="{03514C78-8B8A-4DC1-BCD0-7B5AECD63E85}"/>
              </a:ext>
            </a:extLst>
          </p:cNvPr>
          <p:cNvGrpSpPr/>
          <p:nvPr/>
        </p:nvGrpSpPr>
        <p:grpSpPr>
          <a:xfrm>
            <a:off x="8300648" y="4327186"/>
            <a:ext cx="453083" cy="98583"/>
            <a:chOff x="2191770" y="1098169"/>
            <a:chExt cx="453083" cy="98583"/>
          </a:xfrm>
        </p:grpSpPr>
        <p:sp>
          <p:nvSpPr>
            <p:cNvPr id="5122" name="모서리가 둥근 직사각형 567">
              <a:extLst>
                <a:ext uri="{FF2B5EF4-FFF2-40B4-BE49-F238E27FC236}">
                  <a16:creationId xmlns:a16="http://schemas.microsoft.com/office/drawing/2014/main" id="{F6B8630C-48D4-472C-8CA8-E07D0077978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3" name="모서리가 둥근 직사각형 568">
              <a:extLst>
                <a:ext uri="{FF2B5EF4-FFF2-40B4-BE49-F238E27FC236}">
                  <a16:creationId xmlns:a16="http://schemas.microsoft.com/office/drawing/2014/main" id="{5E20C012-A635-488F-8F31-759C0A17AC0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4" name="모서리가 둥근 직사각형 569">
              <a:extLst>
                <a:ext uri="{FF2B5EF4-FFF2-40B4-BE49-F238E27FC236}">
                  <a16:creationId xmlns:a16="http://schemas.microsoft.com/office/drawing/2014/main" id="{6BF7DF68-D337-47AE-994D-E3D217422CA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5" name="모서리가 둥근 직사각형 729">
              <a:extLst>
                <a:ext uri="{FF2B5EF4-FFF2-40B4-BE49-F238E27FC236}">
                  <a16:creationId xmlns:a16="http://schemas.microsoft.com/office/drawing/2014/main" id="{FC3BBDED-5AB0-4331-8759-E2D739F48FD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1" name="그룹 5070">
            <a:extLst>
              <a:ext uri="{FF2B5EF4-FFF2-40B4-BE49-F238E27FC236}">
                <a16:creationId xmlns:a16="http://schemas.microsoft.com/office/drawing/2014/main" id="{7C09741A-B7A3-4EA5-8063-9027988233AB}"/>
              </a:ext>
            </a:extLst>
          </p:cNvPr>
          <p:cNvGrpSpPr/>
          <p:nvPr/>
        </p:nvGrpSpPr>
        <p:grpSpPr>
          <a:xfrm>
            <a:off x="8298311" y="4510554"/>
            <a:ext cx="453083" cy="98583"/>
            <a:chOff x="2191770" y="1098169"/>
            <a:chExt cx="453083" cy="98583"/>
          </a:xfrm>
        </p:grpSpPr>
        <p:sp>
          <p:nvSpPr>
            <p:cNvPr id="5118" name="모서리가 둥근 직사각형 567">
              <a:extLst>
                <a:ext uri="{FF2B5EF4-FFF2-40B4-BE49-F238E27FC236}">
                  <a16:creationId xmlns:a16="http://schemas.microsoft.com/office/drawing/2014/main" id="{A2828D1A-DAAE-4EA5-961D-7EC4D709D01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9" name="모서리가 둥근 직사각형 568">
              <a:extLst>
                <a:ext uri="{FF2B5EF4-FFF2-40B4-BE49-F238E27FC236}">
                  <a16:creationId xmlns:a16="http://schemas.microsoft.com/office/drawing/2014/main" id="{11C787B7-2023-41E9-B5C5-4A05436F3B7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0" name="모서리가 둥근 직사각형 569">
              <a:extLst>
                <a:ext uri="{FF2B5EF4-FFF2-40B4-BE49-F238E27FC236}">
                  <a16:creationId xmlns:a16="http://schemas.microsoft.com/office/drawing/2014/main" id="{A591EFB7-D13F-492D-A848-9E8EA1F97E4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1" name="모서리가 둥근 직사각형 729">
              <a:extLst>
                <a:ext uri="{FF2B5EF4-FFF2-40B4-BE49-F238E27FC236}">
                  <a16:creationId xmlns:a16="http://schemas.microsoft.com/office/drawing/2014/main" id="{FA2A896F-1CEB-4A68-A953-72358C0518A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2" name="그룹 5071">
            <a:extLst>
              <a:ext uri="{FF2B5EF4-FFF2-40B4-BE49-F238E27FC236}">
                <a16:creationId xmlns:a16="http://schemas.microsoft.com/office/drawing/2014/main" id="{C1C9636E-1AB2-486E-B36A-7C8ECFEC72EA}"/>
              </a:ext>
            </a:extLst>
          </p:cNvPr>
          <p:cNvGrpSpPr/>
          <p:nvPr/>
        </p:nvGrpSpPr>
        <p:grpSpPr>
          <a:xfrm>
            <a:off x="8298720" y="4698781"/>
            <a:ext cx="453083" cy="98583"/>
            <a:chOff x="2191770" y="1098169"/>
            <a:chExt cx="453083" cy="98583"/>
          </a:xfrm>
        </p:grpSpPr>
        <p:sp>
          <p:nvSpPr>
            <p:cNvPr id="5114" name="모서리가 둥근 직사각형 567">
              <a:extLst>
                <a:ext uri="{FF2B5EF4-FFF2-40B4-BE49-F238E27FC236}">
                  <a16:creationId xmlns:a16="http://schemas.microsoft.com/office/drawing/2014/main" id="{3C4D9A28-85DE-4415-99B8-F49DD78190F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5" name="모서리가 둥근 직사각형 568">
              <a:extLst>
                <a:ext uri="{FF2B5EF4-FFF2-40B4-BE49-F238E27FC236}">
                  <a16:creationId xmlns:a16="http://schemas.microsoft.com/office/drawing/2014/main" id="{7D98C060-5164-48DA-A698-ABE385B9A28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6" name="모서리가 둥근 직사각형 569">
              <a:extLst>
                <a:ext uri="{FF2B5EF4-FFF2-40B4-BE49-F238E27FC236}">
                  <a16:creationId xmlns:a16="http://schemas.microsoft.com/office/drawing/2014/main" id="{FAD17595-623A-4B88-BDCE-3F115D4C598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7" name="모서리가 둥근 직사각형 729">
              <a:extLst>
                <a:ext uri="{FF2B5EF4-FFF2-40B4-BE49-F238E27FC236}">
                  <a16:creationId xmlns:a16="http://schemas.microsoft.com/office/drawing/2014/main" id="{537D234C-D11C-48C1-A107-781F02EA904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3" name="그룹 5072">
            <a:extLst>
              <a:ext uri="{FF2B5EF4-FFF2-40B4-BE49-F238E27FC236}">
                <a16:creationId xmlns:a16="http://schemas.microsoft.com/office/drawing/2014/main" id="{3DC4463D-DD6D-4FC5-A2F1-DA16E4427D4B}"/>
              </a:ext>
            </a:extLst>
          </p:cNvPr>
          <p:cNvGrpSpPr/>
          <p:nvPr/>
        </p:nvGrpSpPr>
        <p:grpSpPr>
          <a:xfrm>
            <a:off x="8299561" y="4887374"/>
            <a:ext cx="453083" cy="98583"/>
            <a:chOff x="2191770" y="1098169"/>
            <a:chExt cx="453083" cy="98583"/>
          </a:xfrm>
        </p:grpSpPr>
        <p:sp>
          <p:nvSpPr>
            <p:cNvPr id="5110" name="모서리가 둥근 직사각형 567">
              <a:extLst>
                <a:ext uri="{FF2B5EF4-FFF2-40B4-BE49-F238E27FC236}">
                  <a16:creationId xmlns:a16="http://schemas.microsoft.com/office/drawing/2014/main" id="{C8DEDEB4-19FF-4A2C-AAB5-677FF74FC86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1" name="모서리가 둥근 직사각형 568">
              <a:extLst>
                <a:ext uri="{FF2B5EF4-FFF2-40B4-BE49-F238E27FC236}">
                  <a16:creationId xmlns:a16="http://schemas.microsoft.com/office/drawing/2014/main" id="{C9C478CC-B57C-4BC7-AC73-8CD8BD76246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2" name="모서리가 둥근 직사각형 569">
              <a:extLst>
                <a:ext uri="{FF2B5EF4-FFF2-40B4-BE49-F238E27FC236}">
                  <a16:creationId xmlns:a16="http://schemas.microsoft.com/office/drawing/2014/main" id="{2E748CA8-19D5-45F7-B0EC-25942F1F3E7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3" name="모서리가 둥근 직사각형 729">
              <a:extLst>
                <a:ext uri="{FF2B5EF4-FFF2-40B4-BE49-F238E27FC236}">
                  <a16:creationId xmlns:a16="http://schemas.microsoft.com/office/drawing/2014/main" id="{B5D70CC7-084C-49C6-A7D5-27E12E05695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4" name="그룹 5073">
            <a:extLst>
              <a:ext uri="{FF2B5EF4-FFF2-40B4-BE49-F238E27FC236}">
                <a16:creationId xmlns:a16="http://schemas.microsoft.com/office/drawing/2014/main" id="{4B020467-8FAC-439D-86A3-EA63E0593B0B}"/>
              </a:ext>
            </a:extLst>
          </p:cNvPr>
          <p:cNvGrpSpPr/>
          <p:nvPr/>
        </p:nvGrpSpPr>
        <p:grpSpPr>
          <a:xfrm>
            <a:off x="8297470" y="5073708"/>
            <a:ext cx="453083" cy="98583"/>
            <a:chOff x="2191770" y="1098169"/>
            <a:chExt cx="453083" cy="98583"/>
          </a:xfrm>
        </p:grpSpPr>
        <p:sp>
          <p:nvSpPr>
            <p:cNvPr id="5106" name="모서리가 둥근 직사각형 567">
              <a:extLst>
                <a:ext uri="{FF2B5EF4-FFF2-40B4-BE49-F238E27FC236}">
                  <a16:creationId xmlns:a16="http://schemas.microsoft.com/office/drawing/2014/main" id="{89D83A67-C553-4F07-9E1A-880A80EB054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7" name="모서리가 둥근 직사각형 568">
              <a:extLst>
                <a:ext uri="{FF2B5EF4-FFF2-40B4-BE49-F238E27FC236}">
                  <a16:creationId xmlns:a16="http://schemas.microsoft.com/office/drawing/2014/main" id="{B44BE00C-A6FD-4517-82F2-78FB9491FA8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8" name="모서리가 둥근 직사각형 569">
              <a:extLst>
                <a:ext uri="{FF2B5EF4-FFF2-40B4-BE49-F238E27FC236}">
                  <a16:creationId xmlns:a16="http://schemas.microsoft.com/office/drawing/2014/main" id="{058F375B-91C7-487E-96D1-DF2FF7A9E5B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9" name="모서리가 둥근 직사각형 729">
              <a:extLst>
                <a:ext uri="{FF2B5EF4-FFF2-40B4-BE49-F238E27FC236}">
                  <a16:creationId xmlns:a16="http://schemas.microsoft.com/office/drawing/2014/main" id="{174212FF-88C4-4C5F-8E81-E4C9CD0E401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5" name="그룹 5074">
            <a:extLst>
              <a:ext uri="{FF2B5EF4-FFF2-40B4-BE49-F238E27FC236}">
                <a16:creationId xmlns:a16="http://schemas.microsoft.com/office/drawing/2014/main" id="{34F405A4-EA8E-4C3F-8092-ECED17DFE06C}"/>
              </a:ext>
            </a:extLst>
          </p:cNvPr>
          <p:cNvGrpSpPr/>
          <p:nvPr/>
        </p:nvGrpSpPr>
        <p:grpSpPr>
          <a:xfrm>
            <a:off x="8298311" y="5262301"/>
            <a:ext cx="453083" cy="98583"/>
            <a:chOff x="2191770" y="1098169"/>
            <a:chExt cx="453083" cy="98583"/>
          </a:xfrm>
        </p:grpSpPr>
        <p:sp>
          <p:nvSpPr>
            <p:cNvPr id="5102" name="모서리가 둥근 직사각형 567">
              <a:extLst>
                <a:ext uri="{FF2B5EF4-FFF2-40B4-BE49-F238E27FC236}">
                  <a16:creationId xmlns:a16="http://schemas.microsoft.com/office/drawing/2014/main" id="{3AC0767E-244C-4405-9D8C-4F971AC9419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3" name="모서리가 둥근 직사각형 568">
              <a:extLst>
                <a:ext uri="{FF2B5EF4-FFF2-40B4-BE49-F238E27FC236}">
                  <a16:creationId xmlns:a16="http://schemas.microsoft.com/office/drawing/2014/main" id="{6CB140D5-D8B6-4D26-B3C9-04BD4C0C85F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4" name="모서리가 둥근 직사각형 569">
              <a:extLst>
                <a:ext uri="{FF2B5EF4-FFF2-40B4-BE49-F238E27FC236}">
                  <a16:creationId xmlns:a16="http://schemas.microsoft.com/office/drawing/2014/main" id="{AA2C137A-A2E3-4631-92FD-D0343E465ED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5" name="모서리가 둥근 직사각형 729">
              <a:extLst>
                <a:ext uri="{FF2B5EF4-FFF2-40B4-BE49-F238E27FC236}">
                  <a16:creationId xmlns:a16="http://schemas.microsoft.com/office/drawing/2014/main" id="{B5D634F8-C174-4D69-88E3-AB653548FF4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76" name="TextBox 5075">
            <a:extLst>
              <a:ext uri="{FF2B5EF4-FFF2-40B4-BE49-F238E27FC236}">
                <a16:creationId xmlns:a16="http://schemas.microsoft.com/office/drawing/2014/main" id="{12CA2CDD-6DA0-4C0E-B670-2BC6008A4767}"/>
              </a:ext>
            </a:extLst>
          </p:cNvPr>
          <p:cNvSpPr txBox="1"/>
          <p:nvPr/>
        </p:nvSpPr>
        <p:spPr>
          <a:xfrm>
            <a:off x="7960234" y="1617203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7" name="TextBox 5076">
            <a:extLst>
              <a:ext uri="{FF2B5EF4-FFF2-40B4-BE49-F238E27FC236}">
                <a16:creationId xmlns:a16="http://schemas.microsoft.com/office/drawing/2014/main" id="{F5B3D6BB-DD4D-46F4-A7C1-191476906BED}"/>
              </a:ext>
            </a:extLst>
          </p:cNvPr>
          <p:cNvSpPr txBox="1"/>
          <p:nvPr/>
        </p:nvSpPr>
        <p:spPr>
          <a:xfrm>
            <a:off x="7960088" y="2546584"/>
            <a:ext cx="386644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8" name="TextBox 5077">
            <a:extLst>
              <a:ext uri="{FF2B5EF4-FFF2-40B4-BE49-F238E27FC236}">
                <a16:creationId xmlns:a16="http://schemas.microsoft.com/office/drawing/2014/main" id="{ECC7EF6C-A207-4189-9059-04890FDA9FAD}"/>
              </a:ext>
            </a:extLst>
          </p:cNvPr>
          <p:cNvSpPr txBox="1"/>
          <p:nvPr/>
        </p:nvSpPr>
        <p:spPr>
          <a:xfrm>
            <a:off x="7965390" y="3490308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175</a:t>
            </a:r>
          </a:p>
        </p:txBody>
      </p:sp>
      <p:sp>
        <p:nvSpPr>
          <p:cNvPr id="5080" name="직사각형 5079">
            <a:extLst>
              <a:ext uri="{FF2B5EF4-FFF2-40B4-BE49-F238E27FC236}">
                <a16:creationId xmlns:a16="http://schemas.microsoft.com/office/drawing/2014/main" id="{A06CF566-154B-4FDC-A488-60F661C9CD39}"/>
              </a:ext>
            </a:extLst>
          </p:cNvPr>
          <p:cNvSpPr/>
          <p:nvPr/>
        </p:nvSpPr>
        <p:spPr>
          <a:xfrm>
            <a:off x="7957570" y="3325473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81" name="TextBox 5080">
            <a:extLst>
              <a:ext uri="{FF2B5EF4-FFF2-40B4-BE49-F238E27FC236}">
                <a16:creationId xmlns:a16="http://schemas.microsoft.com/office/drawing/2014/main" id="{99E3C432-1571-4169-9A3F-562332F9DDB8}"/>
              </a:ext>
            </a:extLst>
          </p:cNvPr>
          <p:cNvSpPr txBox="1"/>
          <p:nvPr/>
        </p:nvSpPr>
        <p:spPr>
          <a:xfrm>
            <a:off x="8720028" y="5172173"/>
            <a:ext cx="386644" cy="2596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200</a:t>
            </a:r>
          </a:p>
        </p:txBody>
      </p:sp>
      <p:grpSp>
        <p:nvGrpSpPr>
          <p:cNvPr id="5082" name="그룹 5081">
            <a:extLst>
              <a:ext uri="{FF2B5EF4-FFF2-40B4-BE49-F238E27FC236}">
                <a16:creationId xmlns:a16="http://schemas.microsoft.com/office/drawing/2014/main" id="{9795B339-1EEC-4D36-894A-86A11B95591A}"/>
              </a:ext>
            </a:extLst>
          </p:cNvPr>
          <p:cNvGrpSpPr/>
          <p:nvPr/>
        </p:nvGrpSpPr>
        <p:grpSpPr>
          <a:xfrm>
            <a:off x="6698798" y="1473227"/>
            <a:ext cx="562726" cy="200605"/>
            <a:chOff x="2105408" y="944081"/>
            <a:chExt cx="562726" cy="200605"/>
          </a:xfrm>
        </p:grpSpPr>
        <p:sp>
          <p:nvSpPr>
            <p:cNvPr id="5098" name="TextBox 5097">
              <a:extLst>
                <a:ext uri="{FF2B5EF4-FFF2-40B4-BE49-F238E27FC236}">
                  <a16:creationId xmlns:a16="http://schemas.microsoft.com/office/drawing/2014/main" id="{FD66D35C-72CD-4104-B383-C53F46FC1FEA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9" name="TextBox 5098">
              <a:extLst>
                <a:ext uri="{FF2B5EF4-FFF2-40B4-BE49-F238E27FC236}">
                  <a16:creationId xmlns:a16="http://schemas.microsoft.com/office/drawing/2014/main" id="{3B108DA5-365C-4289-9624-B83CB933BF89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0" name="TextBox 5099">
              <a:extLst>
                <a:ext uri="{FF2B5EF4-FFF2-40B4-BE49-F238E27FC236}">
                  <a16:creationId xmlns:a16="http://schemas.microsoft.com/office/drawing/2014/main" id="{39A24A78-3CF9-478C-9719-22550875FB65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1" name="TextBox 5100">
              <a:extLst>
                <a:ext uri="{FF2B5EF4-FFF2-40B4-BE49-F238E27FC236}">
                  <a16:creationId xmlns:a16="http://schemas.microsoft.com/office/drawing/2014/main" id="{6CE4BC43-2DF5-4AF3-8EFE-6EEEB026DC43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83" name="그룹 5082">
            <a:extLst>
              <a:ext uri="{FF2B5EF4-FFF2-40B4-BE49-F238E27FC236}">
                <a16:creationId xmlns:a16="http://schemas.microsoft.com/office/drawing/2014/main" id="{56A158FE-FADA-4F57-A71A-9CB263DF2983}"/>
              </a:ext>
            </a:extLst>
          </p:cNvPr>
          <p:cNvGrpSpPr/>
          <p:nvPr/>
        </p:nvGrpSpPr>
        <p:grpSpPr>
          <a:xfrm>
            <a:off x="7447947" y="1473750"/>
            <a:ext cx="562726" cy="200605"/>
            <a:chOff x="2105408" y="944081"/>
            <a:chExt cx="562726" cy="200605"/>
          </a:xfrm>
        </p:grpSpPr>
        <p:sp>
          <p:nvSpPr>
            <p:cNvPr id="5094" name="TextBox 5093">
              <a:extLst>
                <a:ext uri="{FF2B5EF4-FFF2-40B4-BE49-F238E27FC236}">
                  <a16:creationId xmlns:a16="http://schemas.microsoft.com/office/drawing/2014/main" id="{66284C14-C4CF-429D-8052-710DA71551BD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5" name="TextBox 5094">
              <a:extLst>
                <a:ext uri="{FF2B5EF4-FFF2-40B4-BE49-F238E27FC236}">
                  <a16:creationId xmlns:a16="http://schemas.microsoft.com/office/drawing/2014/main" id="{38E5F8C9-ABC6-409C-B7CC-D96240196DB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6" name="TextBox 5095">
              <a:extLst>
                <a:ext uri="{FF2B5EF4-FFF2-40B4-BE49-F238E27FC236}">
                  <a16:creationId xmlns:a16="http://schemas.microsoft.com/office/drawing/2014/main" id="{1CA88B01-D70E-4C13-993E-A1AB43159454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7" name="TextBox 5096">
              <a:extLst>
                <a:ext uri="{FF2B5EF4-FFF2-40B4-BE49-F238E27FC236}">
                  <a16:creationId xmlns:a16="http://schemas.microsoft.com/office/drawing/2014/main" id="{F0FF2338-170B-40B2-B7C5-41E0EA0DADE1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84" name="그룹 5083">
            <a:extLst>
              <a:ext uri="{FF2B5EF4-FFF2-40B4-BE49-F238E27FC236}">
                <a16:creationId xmlns:a16="http://schemas.microsoft.com/office/drawing/2014/main" id="{6D151B06-E2A2-400D-8C04-8E42A4E49FD4}"/>
              </a:ext>
            </a:extLst>
          </p:cNvPr>
          <p:cNvGrpSpPr/>
          <p:nvPr/>
        </p:nvGrpSpPr>
        <p:grpSpPr>
          <a:xfrm>
            <a:off x="8206581" y="1466837"/>
            <a:ext cx="562726" cy="200605"/>
            <a:chOff x="2105408" y="944081"/>
            <a:chExt cx="562726" cy="200605"/>
          </a:xfrm>
        </p:grpSpPr>
        <p:sp>
          <p:nvSpPr>
            <p:cNvPr id="5090" name="TextBox 5089">
              <a:extLst>
                <a:ext uri="{FF2B5EF4-FFF2-40B4-BE49-F238E27FC236}">
                  <a16:creationId xmlns:a16="http://schemas.microsoft.com/office/drawing/2014/main" id="{7BF946E1-28C3-4127-A60A-9EA80AF78FEA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1" name="TextBox 5090">
              <a:extLst>
                <a:ext uri="{FF2B5EF4-FFF2-40B4-BE49-F238E27FC236}">
                  <a16:creationId xmlns:a16="http://schemas.microsoft.com/office/drawing/2014/main" id="{253C6BB9-B57F-4F6D-80F3-16DF32C6465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2" name="TextBox 5091">
              <a:extLst>
                <a:ext uri="{FF2B5EF4-FFF2-40B4-BE49-F238E27FC236}">
                  <a16:creationId xmlns:a16="http://schemas.microsoft.com/office/drawing/2014/main" id="{FA5E6090-6442-4550-9903-45661211C7D1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3" name="TextBox 5092">
              <a:extLst>
                <a:ext uri="{FF2B5EF4-FFF2-40B4-BE49-F238E27FC236}">
                  <a16:creationId xmlns:a16="http://schemas.microsoft.com/office/drawing/2014/main" id="{68494D0C-08BD-47F7-8C87-BD4B37BA13A3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85" name="그룹 5084">
            <a:extLst>
              <a:ext uri="{FF2B5EF4-FFF2-40B4-BE49-F238E27FC236}">
                <a16:creationId xmlns:a16="http://schemas.microsoft.com/office/drawing/2014/main" id="{57099F6E-913A-4262-A4BA-C8F482C08339}"/>
              </a:ext>
            </a:extLst>
          </p:cNvPr>
          <p:cNvGrpSpPr/>
          <p:nvPr/>
        </p:nvGrpSpPr>
        <p:grpSpPr>
          <a:xfrm>
            <a:off x="8955730" y="1467360"/>
            <a:ext cx="562726" cy="200605"/>
            <a:chOff x="2105408" y="944081"/>
            <a:chExt cx="562726" cy="200605"/>
          </a:xfrm>
        </p:grpSpPr>
        <p:sp>
          <p:nvSpPr>
            <p:cNvPr id="5086" name="TextBox 5085">
              <a:extLst>
                <a:ext uri="{FF2B5EF4-FFF2-40B4-BE49-F238E27FC236}">
                  <a16:creationId xmlns:a16="http://schemas.microsoft.com/office/drawing/2014/main" id="{3E47BF34-31EA-4695-A8CD-7C808A452950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7" name="TextBox 5086">
              <a:extLst>
                <a:ext uri="{FF2B5EF4-FFF2-40B4-BE49-F238E27FC236}">
                  <a16:creationId xmlns:a16="http://schemas.microsoft.com/office/drawing/2014/main" id="{2B322810-FFCD-449F-9E02-641078FCDFEB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8" name="TextBox 5087">
              <a:extLst>
                <a:ext uri="{FF2B5EF4-FFF2-40B4-BE49-F238E27FC236}">
                  <a16:creationId xmlns:a16="http://schemas.microsoft.com/office/drawing/2014/main" id="{7689D36C-22AC-4CBA-9B94-3253C64CB616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9" name="TextBox 5088">
              <a:extLst>
                <a:ext uri="{FF2B5EF4-FFF2-40B4-BE49-F238E27FC236}">
                  <a16:creationId xmlns:a16="http://schemas.microsoft.com/office/drawing/2014/main" id="{3FF529E7-D425-4BE8-BB7B-DA2DBA8EF922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541" name="TextBox 5540">
            <a:extLst>
              <a:ext uri="{FF2B5EF4-FFF2-40B4-BE49-F238E27FC236}">
                <a16:creationId xmlns:a16="http://schemas.microsoft.com/office/drawing/2014/main" id="{F5A10D57-8C83-4906-BEDA-0532814909C6}"/>
              </a:ext>
            </a:extLst>
          </p:cNvPr>
          <p:cNvSpPr txBox="1"/>
          <p:nvPr/>
        </p:nvSpPr>
        <p:spPr>
          <a:xfrm>
            <a:off x="5721427" y="1362362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6" name="직사각형 1455"/>
          <p:cNvSpPr/>
          <p:nvPr/>
        </p:nvSpPr>
        <p:spPr>
          <a:xfrm>
            <a:off x="775" y="1347911"/>
            <a:ext cx="208390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7" name="직사각형 1456"/>
          <p:cNvSpPr/>
          <p:nvPr/>
        </p:nvSpPr>
        <p:spPr>
          <a:xfrm>
            <a:off x="0" y="1877555"/>
            <a:ext cx="205360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3876049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모서리가 둥근 직사각형 714">
            <a:extLst>
              <a:ext uri="{FF2B5EF4-FFF2-40B4-BE49-F238E27FC236}">
                <a16:creationId xmlns:a16="http://schemas.microsoft.com/office/drawing/2014/main" id="{39DD3207-B383-47A3-9420-DED1A0A791D4}"/>
              </a:ext>
            </a:extLst>
          </p:cNvPr>
          <p:cNvSpPr/>
          <p:nvPr/>
        </p:nvSpPr>
        <p:spPr>
          <a:xfrm>
            <a:off x="382826" y="310044"/>
            <a:ext cx="1434470" cy="333691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E9045A1-F343-4908-9378-8E1E48D3100F}"/>
              </a:ext>
            </a:extLst>
          </p:cNvPr>
          <p:cNvSpPr txBox="1"/>
          <p:nvPr/>
        </p:nvSpPr>
        <p:spPr>
          <a:xfrm>
            <a:off x="305128" y="283508"/>
            <a:ext cx="56572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55686265-BB55-496B-8129-F39720110352}"/>
              </a:ext>
            </a:extLst>
          </p:cNvPr>
          <p:cNvCxnSpPr/>
          <p:nvPr/>
        </p:nvCxnSpPr>
        <p:spPr>
          <a:xfrm>
            <a:off x="382826" y="545118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45EB6258-E01D-44D0-9499-FFC5AE0D5F72}"/>
              </a:ext>
            </a:extLst>
          </p:cNvPr>
          <p:cNvCxnSpPr/>
          <p:nvPr/>
        </p:nvCxnSpPr>
        <p:spPr>
          <a:xfrm>
            <a:off x="790134" y="310044"/>
            <a:ext cx="0" cy="2350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36D72537-1AF0-4384-ADD5-47F12DEAB73B}"/>
              </a:ext>
            </a:extLst>
          </p:cNvPr>
          <p:cNvCxnSpPr/>
          <p:nvPr/>
        </p:nvCxnSpPr>
        <p:spPr>
          <a:xfrm>
            <a:off x="377136" y="735742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D7594024-1BE7-4975-B4B0-22DED504268A}"/>
              </a:ext>
            </a:extLst>
          </p:cNvPr>
          <p:cNvSpPr txBox="1"/>
          <p:nvPr/>
        </p:nvSpPr>
        <p:spPr>
          <a:xfrm>
            <a:off x="544394" y="507018"/>
            <a:ext cx="128776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전  화  번  호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8540722C-111A-4309-858C-C2555B038D58}"/>
              </a:ext>
            </a:extLst>
          </p:cNvPr>
          <p:cNvCxnSpPr/>
          <p:nvPr/>
        </p:nvCxnSpPr>
        <p:spPr>
          <a:xfrm>
            <a:off x="377136" y="9962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99917EC0-9C42-47A0-8AA9-9A5DA8FCC800}"/>
              </a:ext>
            </a:extLst>
          </p:cNvPr>
          <p:cNvCxnSpPr/>
          <p:nvPr/>
        </p:nvCxnSpPr>
        <p:spPr>
          <a:xfrm>
            <a:off x="379294" y="1034316"/>
            <a:ext cx="143447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55C8BDC8-44F4-4D89-88A2-AB399B371BED}"/>
              </a:ext>
            </a:extLst>
          </p:cNvPr>
          <p:cNvCxnSpPr/>
          <p:nvPr/>
        </p:nvCxnSpPr>
        <p:spPr>
          <a:xfrm>
            <a:off x="535226" y="74196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56937E6F-91FA-4443-9D99-FAD559A71A5B}"/>
              </a:ext>
            </a:extLst>
          </p:cNvPr>
          <p:cNvCxnSpPr/>
          <p:nvPr/>
        </p:nvCxnSpPr>
        <p:spPr>
          <a:xfrm>
            <a:off x="686376" y="740058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325D0D8F-DB03-4ED5-864D-7FD0BF12C8CF}"/>
              </a:ext>
            </a:extLst>
          </p:cNvPr>
          <p:cNvCxnSpPr/>
          <p:nvPr/>
        </p:nvCxnSpPr>
        <p:spPr>
          <a:xfrm>
            <a:off x="852974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37BB90A5-345B-4981-AF4E-D3770CAA7000}"/>
              </a:ext>
            </a:extLst>
          </p:cNvPr>
          <p:cNvCxnSpPr/>
          <p:nvPr/>
        </p:nvCxnSpPr>
        <p:spPr>
          <a:xfrm>
            <a:off x="1010350" y="73790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588AEC4-9F39-4420-903A-998FA71852F2}"/>
              </a:ext>
            </a:extLst>
          </p:cNvPr>
          <p:cNvCxnSpPr/>
          <p:nvPr/>
        </p:nvCxnSpPr>
        <p:spPr>
          <a:xfrm>
            <a:off x="1172756" y="739934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AA9430D4-7E8B-4EE0-8C0F-F4A923E0E9CF}"/>
              </a:ext>
            </a:extLst>
          </p:cNvPr>
          <p:cNvCxnSpPr/>
          <p:nvPr/>
        </p:nvCxnSpPr>
        <p:spPr>
          <a:xfrm>
            <a:off x="1331630" y="73574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06A0383E-4BF0-4954-8E70-CB5854E18B73}"/>
              </a:ext>
            </a:extLst>
          </p:cNvPr>
          <p:cNvCxnSpPr/>
          <p:nvPr/>
        </p:nvCxnSpPr>
        <p:spPr>
          <a:xfrm>
            <a:off x="1488346" y="742092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612A665-C898-4644-AD19-C81107000457}"/>
              </a:ext>
            </a:extLst>
          </p:cNvPr>
          <p:cNvCxnSpPr/>
          <p:nvPr/>
        </p:nvCxnSpPr>
        <p:spPr>
          <a:xfrm>
            <a:off x="1651412" y="744250"/>
            <a:ext cx="9168" cy="2900732"/>
          </a:xfrm>
          <a:prstGeom prst="line">
            <a:avLst/>
          </a:prstGeom>
          <a:ln w="31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BD37C070-B6C5-450B-B92E-7BBF69EB664B}"/>
              </a:ext>
            </a:extLst>
          </p:cNvPr>
          <p:cNvCxnSpPr/>
          <p:nvPr/>
        </p:nvCxnSpPr>
        <p:spPr>
          <a:xfrm>
            <a:off x="1048093" y="863883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382433E1-1DCF-4075-AEEA-2250889649BF}"/>
              </a:ext>
            </a:extLst>
          </p:cNvPr>
          <p:cNvCxnSpPr/>
          <p:nvPr/>
        </p:nvCxnSpPr>
        <p:spPr>
          <a:xfrm>
            <a:off x="1049023" y="2316742"/>
            <a:ext cx="77698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모서리가 둥근 직사각형 832">
            <a:extLst>
              <a:ext uri="{FF2B5EF4-FFF2-40B4-BE49-F238E27FC236}">
                <a16:creationId xmlns:a16="http://schemas.microsoft.com/office/drawing/2014/main" id="{E015391D-042E-4F35-93C2-C8ACC4BF6A23}"/>
              </a:ext>
            </a:extLst>
          </p:cNvPr>
          <p:cNvSpPr/>
          <p:nvPr/>
        </p:nvSpPr>
        <p:spPr>
          <a:xfrm>
            <a:off x="424909" y="108784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모서리가 둥근 직사각형 833">
            <a:extLst>
              <a:ext uri="{FF2B5EF4-FFF2-40B4-BE49-F238E27FC236}">
                <a16:creationId xmlns:a16="http://schemas.microsoft.com/office/drawing/2014/main" id="{65517B84-B104-41EE-8C21-0B4F36C070AA}"/>
              </a:ext>
            </a:extLst>
          </p:cNvPr>
          <p:cNvSpPr/>
          <p:nvPr/>
        </p:nvSpPr>
        <p:spPr>
          <a:xfrm>
            <a:off x="586835" y="108682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4" name="모서리가 둥근 직사각형 834">
            <a:extLst>
              <a:ext uri="{FF2B5EF4-FFF2-40B4-BE49-F238E27FC236}">
                <a16:creationId xmlns:a16="http://schemas.microsoft.com/office/drawing/2014/main" id="{C1253CED-57E0-4C93-B98E-9D69B20BC850}"/>
              </a:ext>
            </a:extLst>
          </p:cNvPr>
          <p:cNvSpPr/>
          <p:nvPr/>
        </p:nvSpPr>
        <p:spPr>
          <a:xfrm>
            <a:off x="743995" y="10854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EC571D75-F4C1-420A-B147-5E7C105729B3}"/>
              </a:ext>
            </a:extLst>
          </p:cNvPr>
          <p:cNvGrpSpPr/>
          <p:nvPr/>
        </p:nvGrpSpPr>
        <p:grpSpPr>
          <a:xfrm>
            <a:off x="424611" y="1348316"/>
            <a:ext cx="378617" cy="99792"/>
            <a:chOff x="3538538" y="1078927"/>
            <a:chExt cx="378617" cy="99792"/>
          </a:xfrm>
        </p:grpSpPr>
        <p:sp>
          <p:nvSpPr>
            <p:cNvPr id="26" name="모서리가 둥근 직사각형 836">
              <a:extLst>
                <a:ext uri="{FF2B5EF4-FFF2-40B4-BE49-F238E27FC236}">
                  <a16:creationId xmlns:a16="http://schemas.microsoft.com/office/drawing/2014/main" id="{B53A3228-FC3F-423B-8A7F-909B11B0006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" name="모서리가 둥근 직사각형 837">
              <a:extLst>
                <a:ext uri="{FF2B5EF4-FFF2-40B4-BE49-F238E27FC236}">
                  <a16:creationId xmlns:a16="http://schemas.microsoft.com/office/drawing/2014/main" id="{3A4F46F8-D61F-4B02-ABD5-014CB051FE7A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모서리가 둥근 직사각형 838">
              <a:extLst>
                <a:ext uri="{FF2B5EF4-FFF2-40B4-BE49-F238E27FC236}">
                  <a16:creationId xmlns:a16="http://schemas.microsoft.com/office/drawing/2014/main" id="{452E3F04-B4E2-4C41-8A99-86904553456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A7D109F5-378C-463B-BD28-237C586CAF08}"/>
              </a:ext>
            </a:extLst>
          </p:cNvPr>
          <p:cNvGrpSpPr/>
          <p:nvPr/>
        </p:nvGrpSpPr>
        <p:grpSpPr>
          <a:xfrm>
            <a:off x="428878" y="1610948"/>
            <a:ext cx="378617" cy="99792"/>
            <a:chOff x="3538538" y="1078927"/>
            <a:chExt cx="378617" cy="99792"/>
          </a:xfrm>
        </p:grpSpPr>
        <p:sp>
          <p:nvSpPr>
            <p:cNvPr id="30" name="모서리가 둥근 직사각형 840">
              <a:extLst>
                <a:ext uri="{FF2B5EF4-FFF2-40B4-BE49-F238E27FC236}">
                  <a16:creationId xmlns:a16="http://schemas.microsoft.com/office/drawing/2014/main" id="{634B5D83-71D0-4C96-8AD4-960AEE1F12C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1" name="모서리가 둥근 직사각형 841">
              <a:extLst>
                <a:ext uri="{FF2B5EF4-FFF2-40B4-BE49-F238E27FC236}">
                  <a16:creationId xmlns:a16="http://schemas.microsoft.com/office/drawing/2014/main" id="{B9A0E4FB-088F-403B-A478-16B9D6A60DE3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2" name="모서리가 둥근 직사각형 842">
              <a:extLst>
                <a:ext uri="{FF2B5EF4-FFF2-40B4-BE49-F238E27FC236}">
                  <a16:creationId xmlns:a16="http://schemas.microsoft.com/office/drawing/2014/main" id="{74044CDD-8A42-43A0-8F49-01F59A5B411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605E2FC5-A860-4676-AEAF-DC7D90930FDC}"/>
              </a:ext>
            </a:extLst>
          </p:cNvPr>
          <p:cNvGrpSpPr/>
          <p:nvPr/>
        </p:nvGrpSpPr>
        <p:grpSpPr>
          <a:xfrm>
            <a:off x="420419" y="1875738"/>
            <a:ext cx="378617" cy="99792"/>
            <a:chOff x="3538538" y="1078927"/>
            <a:chExt cx="378617" cy="99792"/>
          </a:xfrm>
        </p:grpSpPr>
        <p:sp>
          <p:nvSpPr>
            <p:cNvPr id="34" name="모서리가 둥근 직사각형 844">
              <a:extLst>
                <a:ext uri="{FF2B5EF4-FFF2-40B4-BE49-F238E27FC236}">
                  <a16:creationId xmlns:a16="http://schemas.microsoft.com/office/drawing/2014/main" id="{EDDA0540-3814-4028-A96D-3AE9CE852E8B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5" name="모서리가 둥근 직사각형 845">
              <a:extLst>
                <a:ext uri="{FF2B5EF4-FFF2-40B4-BE49-F238E27FC236}">
                  <a16:creationId xmlns:a16="http://schemas.microsoft.com/office/drawing/2014/main" id="{B92A1B28-A459-47F3-9FDC-593FAF39CEA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" name="모서리가 둥근 직사각형 846">
              <a:extLst>
                <a:ext uri="{FF2B5EF4-FFF2-40B4-BE49-F238E27FC236}">
                  <a16:creationId xmlns:a16="http://schemas.microsoft.com/office/drawing/2014/main" id="{34D7FA4B-FD1F-42AC-9DEF-F9B984104F5A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A947062-F29B-4D23-AA5D-31941BD8C604}"/>
              </a:ext>
            </a:extLst>
          </p:cNvPr>
          <p:cNvGrpSpPr/>
          <p:nvPr/>
        </p:nvGrpSpPr>
        <p:grpSpPr>
          <a:xfrm>
            <a:off x="424611" y="2140404"/>
            <a:ext cx="378617" cy="99792"/>
            <a:chOff x="3538538" y="1078927"/>
            <a:chExt cx="378617" cy="99792"/>
          </a:xfrm>
        </p:grpSpPr>
        <p:sp>
          <p:nvSpPr>
            <p:cNvPr id="38" name="모서리가 둥근 직사각형 848">
              <a:extLst>
                <a:ext uri="{FF2B5EF4-FFF2-40B4-BE49-F238E27FC236}">
                  <a16:creationId xmlns:a16="http://schemas.microsoft.com/office/drawing/2014/main" id="{8EBF7904-4208-450E-A77D-265AA50017D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모서리가 둥근 직사각형 849">
              <a:extLst>
                <a:ext uri="{FF2B5EF4-FFF2-40B4-BE49-F238E27FC236}">
                  <a16:creationId xmlns:a16="http://schemas.microsoft.com/office/drawing/2014/main" id="{7258A4D1-4BAC-4862-B2D8-3712F89BEE3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0" name="모서리가 둥근 직사각형 850">
              <a:extLst>
                <a:ext uri="{FF2B5EF4-FFF2-40B4-BE49-F238E27FC236}">
                  <a16:creationId xmlns:a16="http://schemas.microsoft.com/office/drawing/2014/main" id="{1EA01E1B-F133-45F2-9702-F18B8BCB863C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5958EF8E-5E8B-4339-9160-F99E463AEFED}"/>
              </a:ext>
            </a:extLst>
          </p:cNvPr>
          <p:cNvGrpSpPr/>
          <p:nvPr/>
        </p:nvGrpSpPr>
        <p:grpSpPr>
          <a:xfrm>
            <a:off x="426769" y="2409386"/>
            <a:ext cx="378617" cy="99792"/>
            <a:chOff x="3538538" y="1078927"/>
            <a:chExt cx="378617" cy="99792"/>
          </a:xfrm>
        </p:grpSpPr>
        <p:sp>
          <p:nvSpPr>
            <p:cNvPr id="42" name="모서리가 둥근 직사각형 852">
              <a:extLst>
                <a:ext uri="{FF2B5EF4-FFF2-40B4-BE49-F238E27FC236}">
                  <a16:creationId xmlns:a16="http://schemas.microsoft.com/office/drawing/2014/main" id="{B03D6B86-ED7D-45D1-9405-1E82DD08B8F1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3" name="모서리가 둥근 직사각형 853">
              <a:extLst>
                <a:ext uri="{FF2B5EF4-FFF2-40B4-BE49-F238E27FC236}">
                  <a16:creationId xmlns:a16="http://schemas.microsoft.com/office/drawing/2014/main" id="{3EB3A000-F21C-4B78-BF98-970BD1DCEFD9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4" name="모서리가 둥근 직사각형 854">
              <a:extLst>
                <a:ext uri="{FF2B5EF4-FFF2-40B4-BE49-F238E27FC236}">
                  <a16:creationId xmlns:a16="http://schemas.microsoft.com/office/drawing/2014/main" id="{CCD8C71E-78C4-4B09-A013-D043BF7818B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B5FF2EA-8711-4C3A-B3B5-CA97C799DEC5}"/>
              </a:ext>
            </a:extLst>
          </p:cNvPr>
          <p:cNvGrpSpPr/>
          <p:nvPr/>
        </p:nvGrpSpPr>
        <p:grpSpPr>
          <a:xfrm>
            <a:off x="426769" y="2674972"/>
            <a:ext cx="378617" cy="99792"/>
            <a:chOff x="3538538" y="1078927"/>
            <a:chExt cx="378617" cy="99792"/>
          </a:xfrm>
        </p:grpSpPr>
        <p:sp>
          <p:nvSpPr>
            <p:cNvPr id="46" name="모서리가 둥근 직사각형 856">
              <a:extLst>
                <a:ext uri="{FF2B5EF4-FFF2-40B4-BE49-F238E27FC236}">
                  <a16:creationId xmlns:a16="http://schemas.microsoft.com/office/drawing/2014/main" id="{D81A15E1-6D1F-4EF1-8804-F993D7BCB1BF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" name="모서리가 둥근 직사각형 857">
              <a:extLst>
                <a:ext uri="{FF2B5EF4-FFF2-40B4-BE49-F238E27FC236}">
                  <a16:creationId xmlns:a16="http://schemas.microsoft.com/office/drawing/2014/main" id="{FD97F490-6DEB-4F8B-9355-9F02F460276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" name="모서리가 둥근 직사각형 858">
              <a:extLst>
                <a:ext uri="{FF2B5EF4-FFF2-40B4-BE49-F238E27FC236}">
                  <a16:creationId xmlns:a16="http://schemas.microsoft.com/office/drawing/2014/main" id="{1300E32D-D974-4A48-8499-6B7D080F5BA6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D1C0BFEA-8ECD-4A30-8407-7606AFFFF8CE}"/>
              </a:ext>
            </a:extLst>
          </p:cNvPr>
          <p:cNvGrpSpPr/>
          <p:nvPr/>
        </p:nvGrpSpPr>
        <p:grpSpPr>
          <a:xfrm>
            <a:off x="424611" y="2938842"/>
            <a:ext cx="378617" cy="99792"/>
            <a:chOff x="3538538" y="1078927"/>
            <a:chExt cx="378617" cy="99792"/>
          </a:xfrm>
        </p:grpSpPr>
        <p:sp>
          <p:nvSpPr>
            <p:cNvPr id="50" name="모서리가 둥근 직사각형 860">
              <a:extLst>
                <a:ext uri="{FF2B5EF4-FFF2-40B4-BE49-F238E27FC236}">
                  <a16:creationId xmlns:a16="http://schemas.microsoft.com/office/drawing/2014/main" id="{0AB47C93-8C50-4346-A442-D88369409CE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" name="모서리가 둥근 직사각형 861">
              <a:extLst>
                <a:ext uri="{FF2B5EF4-FFF2-40B4-BE49-F238E27FC236}">
                  <a16:creationId xmlns:a16="http://schemas.microsoft.com/office/drawing/2014/main" id="{58BDB22C-C975-4929-B1AF-B58210660F2C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" name="모서리가 둥근 직사각형 862">
              <a:extLst>
                <a:ext uri="{FF2B5EF4-FFF2-40B4-BE49-F238E27FC236}">
                  <a16:creationId xmlns:a16="http://schemas.microsoft.com/office/drawing/2014/main" id="{9E9F50C7-9086-401B-BE67-89B25FA62072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1A581108-06D5-4514-BB3F-7ADF224E8CBA}"/>
              </a:ext>
            </a:extLst>
          </p:cNvPr>
          <p:cNvGrpSpPr/>
          <p:nvPr/>
        </p:nvGrpSpPr>
        <p:grpSpPr>
          <a:xfrm>
            <a:off x="424611" y="3201474"/>
            <a:ext cx="378617" cy="99792"/>
            <a:chOff x="3538538" y="1078927"/>
            <a:chExt cx="378617" cy="99792"/>
          </a:xfrm>
        </p:grpSpPr>
        <p:sp>
          <p:nvSpPr>
            <p:cNvPr id="54" name="모서리가 둥근 직사각형 864">
              <a:extLst>
                <a:ext uri="{FF2B5EF4-FFF2-40B4-BE49-F238E27FC236}">
                  <a16:creationId xmlns:a16="http://schemas.microsoft.com/office/drawing/2014/main" id="{F11B9D29-79D9-4B28-A930-0B91692C68A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" name="모서리가 둥근 직사각형 865">
              <a:extLst>
                <a:ext uri="{FF2B5EF4-FFF2-40B4-BE49-F238E27FC236}">
                  <a16:creationId xmlns:a16="http://schemas.microsoft.com/office/drawing/2014/main" id="{5A8C3C51-B3CA-48FD-BF21-9C8C8ED9B742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모서리가 둥근 직사각형 866">
              <a:extLst>
                <a:ext uri="{FF2B5EF4-FFF2-40B4-BE49-F238E27FC236}">
                  <a16:creationId xmlns:a16="http://schemas.microsoft.com/office/drawing/2014/main" id="{4BB1C502-D787-4E8E-8D8C-4AFFA9CCD1C3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6187591E-68F1-47AC-9006-15F194D85E59}"/>
              </a:ext>
            </a:extLst>
          </p:cNvPr>
          <p:cNvGrpSpPr/>
          <p:nvPr/>
        </p:nvGrpSpPr>
        <p:grpSpPr>
          <a:xfrm>
            <a:off x="420566" y="3470227"/>
            <a:ext cx="378617" cy="99792"/>
            <a:chOff x="3538538" y="1078927"/>
            <a:chExt cx="378617" cy="99792"/>
          </a:xfrm>
        </p:grpSpPr>
        <p:sp>
          <p:nvSpPr>
            <p:cNvPr id="58" name="모서리가 둥근 직사각형 869">
              <a:extLst>
                <a:ext uri="{FF2B5EF4-FFF2-40B4-BE49-F238E27FC236}">
                  <a16:creationId xmlns:a16="http://schemas.microsoft.com/office/drawing/2014/main" id="{2510E978-6A25-439E-B918-3DA2CA09FD7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" name="모서리가 둥근 직사각형 870">
              <a:extLst>
                <a:ext uri="{FF2B5EF4-FFF2-40B4-BE49-F238E27FC236}">
                  <a16:creationId xmlns:a16="http://schemas.microsoft.com/office/drawing/2014/main" id="{A9F19EE9-D696-4D65-81D0-5BF06E420EDF}"/>
                </a:ext>
              </a:extLst>
            </p:cNvPr>
            <p:cNvSpPr/>
            <p:nvPr/>
          </p:nvSpPr>
          <p:spPr>
            <a:xfrm>
              <a:off x="3700464" y="1080292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" name="모서리가 둥근 직사각형 871">
              <a:extLst>
                <a:ext uri="{FF2B5EF4-FFF2-40B4-BE49-F238E27FC236}">
                  <a16:creationId xmlns:a16="http://schemas.microsoft.com/office/drawing/2014/main" id="{91466F56-C3BF-42C3-896A-D458D480640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FC03B01C-1091-487F-8137-6C2198BDB15C}"/>
              </a:ext>
            </a:extLst>
          </p:cNvPr>
          <p:cNvGrpSpPr/>
          <p:nvPr/>
        </p:nvGrpSpPr>
        <p:grpSpPr>
          <a:xfrm>
            <a:off x="1373452" y="1081088"/>
            <a:ext cx="387076" cy="2484556"/>
            <a:chOff x="900211" y="3492723"/>
            <a:chExt cx="387076" cy="2484556"/>
          </a:xfrm>
        </p:grpSpPr>
        <p:sp>
          <p:nvSpPr>
            <p:cNvPr id="62" name="모서리가 둥근 직사각형 872">
              <a:extLst>
                <a:ext uri="{FF2B5EF4-FFF2-40B4-BE49-F238E27FC236}">
                  <a16:creationId xmlns:a16="http://schemas.microsoft.com/office/drawing/2014/main" id="{24939D3F-6E62-4947-8904-05185CA4E2F6}"/>
                </a:ext>
              </a:extLst>
            </p:cNvPr>
            <p:cNvSpPr/>
            <p:nvPr/>
          </p:nvSpPr>
          <p:spPr>
            <a:xfrm>
              <a:off x="904701" y="349510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" name="모서리가 둥근 직사각형 873">
              <a:extLst>
                <a:ext uri="{FF2B5EF4-FFF2-40B4-BE49-F238E27FC236}">
                  <a16:creationId xmlns:a16="http://schemas.microsoft.com/office/drawing/2014/main" id="{BA9A5543-C0EA-4268-9AAF-14D2E1F27F8D}"/>
                </a:ext>
              </a:extLst>
            </p:cNvPr>
            <p:cNvSpPr/>
            <p:nvPr/>
          </p:nvSpPr>
          <p:spPr>
            <a:xfrm>
              <a:off x="1066627" y="3494088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" name="모서리가 둥근 직사각형 874">
              <a:extLst>
                <a:ext uri="{FF2B5EF4-FFF2-40B4-BE49-F238E27FC236}">
                  <a16:creationId xmlns:a16="http://schemas.microsoft.com/office/drawing/2014/main" id="{D2661501-0A37-4D1F-A1F9-3D6BBBE10A9E}"/>
                </a:ext>
              </a:extLst>
            </p:cNvPr>
            <p:cNvSpPr/>
            <p:nvPr/>
          </p:nvSpPr>
          <p:spPr>
            <a:xfrm>
              <a:off x="1223787" y="3492723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0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9EA2E3E1-FA31-4EEC-8B69-6D966FF07DF8}"/>
                </a:ext>
              </a:extLst>
            </p:cNvPr>
            <p:cNvGrpSpPr/>
            <p:nvPr/>
          </p:nvGrpSpPr>
          <p:grpSpPr>
            <a:xfrm>
              <a:off x="904403" y="3755576"/>
              <a:ext cx="378617" cy="99792"/>
              <a:chOff x="3538538" y="1078927"/>
              <a:chExt cx="378617" cy="99792"/>
            </a:xfrm>
          </p:grpSpPr>
          <p:sp>
            <p:nvSpPr>
              <p:cNvPr id="98" name="모서리가 둥근 직사각형 876">
                <a:extLst>
                  <a:ext uri="{FF2B5EF4-FFF2-40B4-BE49-F238E27FC236}">
                    <a16:creationId xmlns:a16="http://schemas.microsoft.com/office/drawing/2014/main" id="{6A3CC0BB-6524-48B7-8E9C-D8799D6D712B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" name="모서리가 둥근 직사각형 877">
                <a:extLst>
                  <a:ext uri="{FF2B5EF4-FFF2-40B4-BE49-F238E27FC236}">
                    <a16:creationId xmlns:a16="http://schemas.microsoft.com/office/drawing/2014/main" id="{3D86A96E-CCA4-4B83-B525-0DD5052EF3CD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" name="모서리가 둥근 직사각형 878">
                <a:extLst>
                  <a:ext uri="{FF2B5EF4-FFF2-40B4-BE49-F238E27FC236}">
                    <a16:creationId xmlns:a16="http://schemas.microsoft.com/office/drawing/2014/main" id="{041ED0B7-4AAB-4B9B-A7B0-20FD3B662E74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477F0F9F-30B9-4155-B65F-40DC72D74463}"/>
                </a:ext>
              </a:extLst>
            </p:cNvPr>
            <p:cNvGrpSpPr/>
            <p:nvPr/>
          </p:nvGrpSpPr>
          <p:grpSpPr>
            <a:xfrm>
              <a:off x="908670" y="4018208"/>
              <a:ext cx="378617" cy="99792"/>
              <a:chOff x="3538538" y="1078927"/>
              <a:chExt cx="378617" cy="99792"/>
            </a:xfrm>
          </p:grpSpPr>
          <p:sp>
            <p:nvSpPr>
              <p:cNvPr id="95" name="모서리가 둥근 직사각형 880">
                <a:extLst>
                  <a:ext uri="{FF2B5EF4-FFF2-40B4-BE49-F238E27FC236}">
                    <a16:creationId xmlns:a16="http://schemas.microsoft.com/office/drawing/2014/main" id="{D88D9B74-BE55-42AF-B5C3-2606EEBBD8EC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" name="모서리가 둥근 직사각형 881">
                <a:extLst>
                  <a:ext uri="{FF2B5EF4-FFF2-40B4-BE49-F238E27FC236}">
                    <a16:creationId xmlns:a16="http://schemas.microsoft.com/office/drawing/2014/main" id="{1FD83E4B-7C41-452D-8898-83D338602A09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" name="모서리가 둥근 직사각형 882">
                <a:extLst>
                  <a:ext uri="{FF2B5EF4-FFF2-40B4-BE49-F238E27FC236}">
                    <a16:creationId xmlns:a16="http://schemas.microsoft.com/office/drawing/2014/main" id="{D369CCF7-E0D6-4241-A715-B7E95BA35816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450C8953-51F8-4087-964D-79A30B1E51D7}"/>
                </a:ext>
              </a:extLst>
            </p:cNvPr>
            <p:cNvGrpSpPr/>
            <p:nvPr/>
          </p:nvGrpSpPr>
          <p:grpSpPr>
            <a:xfrm>
              <a:off x="900211" y="4282998"/>
              <a:ext cx="378617" cy="99792"/>
              <a:chOff x="3538538" y="1078927"/>
              <a:chExt cx="378617" cy="99792"/>
            </a:xfrm>
          </p:grpSpPr>
          <p:sp>
            <p:nvSpPr>
              <p:cNvPr id="92" name="모서리가 둥근 직사각형 884">
                <a:extLst>
                  <a:ext uri="{FF2B5EF4-FFF2-40B4-BE49-F238E27FC236}">
                    <a16:creationId xmlns:a16="http://schemas.microsoft.com/office/drawing/2014/main" id="{49350B21-3A85-4395-812E-5B386CA4218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" name="모서리가 둥근 직사각형 885">
                <a:extLst>
                  <a:ext uri="{FF2B5EF4-FFF2-40B4-BE49-F238E27FC236}">
                    <a16:creationId xmlns:a16="http://schemas.microsoft.com/office/drawing/2014/main" id="{EC1EB6EF-432B-492B-8F8A-49913D3C74DA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" name="모서리가 둥근 직사각형 886">
                <a:extLst>
                  <a:ext uri="{FF2B5EF4-FFF2-40B4-BE49-F238E27FC236}">
                    <a16:creationId xmlns:a16="http://schemas.microsoft.com/office/drawing/2014/main" id="{3771D931-05A9-497F-AC3A-227B543ABA82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D0C790F3-0109-4ECB-BA9A-F850E443ACA6}"/>
                </a:ext>
              </a:extLst>
            </p:cNvPr>
            <p:cNvGrpSpPr/>
            <p:nvPr/>
          </p:nvGrpSpPr>
          <p:grpSpPr>
            <a:xfrm>
              <a:off x="904403" y="4547664"/>
              <a:ext cx="378617" cy="99792"/>
              <a:chOff x="3538538" y="1078927"/>
              <a:chExt cx="378617" cy="99792"/>
            </a:xfrm>
          </p:grpSpPr>
          <p:sp>
            <p:nvSpPr>
              <p:cNvPr id="89" name="모서리가 둥근 직사각형 888">
                <a:extLst>
                  <a:ext uri="{FF2B5EF4-FFF2-40B4-BE49-F238E27FC236}">
                    <a16:creationId xmlns:a16="http://schemas.microsoft.com/office/drawing/2014/main" id="{FF7E7ABB-FEC6-4F7E-9E82-480B4E964AD3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" name="모서리가 둥근 직사각형 889">
                <a:extLst>
                  <a:ext uri="{FF2B5EF4-FFF2-40B4-BE49-F238E27FC236}">
                    <a16:creationId xmlns:a16="http://schemas.microsoft.com/office/drawing/2014/main" id="{4EC0465A-DB00-4004-B859-AEBB4FFBA04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" name="모서리가 둥근 직사각형 890">
                <a:extLst>
                  <a:ext uri="{FF2B5EF4-FFF2-40B4-BE49-F238E27FC236}">
                    <a16:creationId xmlns:a16="http://schemas.microsoft.com/office/drawing/2014/main" id="{EABCF254-2C25-4086-856C-2F4033EF8F9C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C231829D-8DB7-48A3-9807-3D184EC79F32}"/>
                </a:ext>
              </a:extLst>
            </p:cNvPr>
            <p:cNvGrpSpPr/>
            <p:nvPr/>
          </p:nvGrpSpPr>
          <p:grpSpPr>
            <a:xfrm>
              <a:off x="906561" y="4816646"/>
              <a:ext cx="378617" cy="99792"/>
              <a:chOff x="3538538" y="1078927"/>
              <a:chExt cx="378617" cy="99792"/>
            </a:xfrm>
          </p:grpSpPr>
          <p:sp>
            <p:nvSpPr>
              <p:cNvPr id="86" name="모서리가 둥근 직사각형 892">
                <a:extLst>
                  <a:ext uri="{FF2B5EF4-FFF2-40B4-BE49-F238E27FC236}">
                    <a16:creationId xmlns:a16="http://schemas.microsoft.com/office/drawing/2014/main" id="{9D8F2C40-33D2-4FB9-A10F-D3073D9732F5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" name="모서리가 둥근 직사각형 893">
                <a:extLst>
                  <a:ext uri="{FF2B5EF4-FFF2-40B4-BE49-F238E27FC236}">
                    <a16:creationId xmlns:a16="http://schemas.microsoft.com/office/drawing/2014/main" id="{012C6053-758F-4E29-8BA7-4B14EC6DA68E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" name="모서리가 둥근 직사각형 894">
                <a:extLst>
                  <a:ext uri="{FF2B5EF4-FFF2-40B4-BE49-F238E27FC236}">
                    <a16:creationId xmlns:a16="http://schemas.microsoft.com/office/drawing/2014/main" id="{8A9126D3-73F4-4B62-BD61-1DB5D6831CB0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0FCB2602-0026-4F5D-80B4-76084D4E0F6F}"/>
                </a:ext>
              </a:extLst>
            </p:cNvPr>
            <p:cNvGrpSpPr/>
            <p:nvPr/>
          </p:nvGrpSpPr>
          <p:grpSpPr>
            <a:xfrm>
              <a:off x="906561" y="5082232"/>
              <a:ext cx="378617" cy="99792"/>
              <a:chOff x="3538538" y="1078927"/>
              <a:chExt cx="378617" cy="99792"/>
            </a:xfrm>
          </p:grpSpPr>
          <p:sp>
            <p:nvSpPr>
              <p:cNvPr id="83" name="모서리가 둥근 직사각형 896">
                <a:extLst>
                  <a:ext uri="{FF2B5EF4-FFF2-40B4-BE49-F238E27FC236}">
                    <a16:creationId xmlns:a16="http://schemas.microsoft.com/office/drawing/2014/main" id="{CE952317-3D65-495D-989A-4B8B8F8DB0D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" name="모서리가 둥근 직사각형 897">
                <a:extLst>
                  <a:ext uri="{FF2B5EF4-FFF2-40B4-BE49-F238E27FC236}">
                    <a16:creationId xmlns:a16="http://schemas.microsoft.com/office/drawing/2014/main" id="{8B8B1082-A7C1-4E8F-A1E6-89FB8A316272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" name="모서리가 둥근 직사각형 898">
                <a:extLst>
                  <a:ext uri="{FF2B5EF4-FFF2-40B4-BE49-F238E27FC236}">
                    <a16:creationId xmlns:a16="http://schemas.microsoft.com/office/drawing/2014/main" id="{97F5F662-74E5-467B-8CBA-00BD104EFA1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8C9092D3-AF35-47D4-9255-81825F60FD18}"/>
                </a:ext>
              </a:extLst>
            </p:cNvPr>
            <p:cNvGrpSpPr/>
            <p:nvPr/>
          </p:nvGrpSpPr>
          <p:grpSpPr>
            <a:xfrm>
              <a:off x="904403" y="5346102"/>
              <a:ext cx="378617" cy="99792"/>
              <a:chOff x="3538538" y="1078927"/>
              <a:chExt cx="378617" cy="99792"/>
            </a:xfrm>
          </p:grpSpPr>
          <p:sp>
            <p:nvSpPr>
              <p:cNvPr id="80" name="모서리가 둥근 직사각형 900">
                <a:extLst>
                  <a:ext uri="{FF2B5EF4-FFF2-40B4-BE49-F238E27FC236}">
                    <a16:creationId xmlns:a16="http://schemas.microsoft.com/office/drawing/2014/main" id="{55911DB2-B774-49F3-AC92-97746BA23921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1" name="모서리가 둥근 직사각형 901">
                <a:extLst>
                  <a:ext uri="{FF2B5EF4-FFF2-40B4-BE49-F238E27FC236}">
                    <a16:creationId xmlns:a16="http://schemas.microsoft.com/office/drawing/2014/main" id="{B6F2B577-D97C-4316-B676-B99F749FFB0B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" name="모서리가 둥근 직사각형 902">
                <a:extLst>
                  <a:ext uri="{FF2B5EF4-FFF2-40B4-BE49-F238E27FC236}">
                    <a16:creationId xmlns:a16="http://schemas.microsoft.com/office/drawing/2014/main" id="{3A17C277-B045-4180-8675-2EEAEC4CC597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5E968D31-9759-4C0C-846D-18D03C00B733}"/>
                </a:ext>
              </a:extLst>
            </p:cNvPr>
            <p:cNvGrpSpPr/>
            <p:nvPr/>
          </p:nvGrpSpPr>
          <p:grpSpPr>
            <a:xfrm>
              <a:off x="904403" y="5608734"/>
              <a:ext cx="378617" cy="99792"/>
              <a:chOff x="3538538" y="1078927"/>
              <a:chExt cx="378617" cy="99792"/>
            </a:xfrm>
          </p:grpSpPr>
          <p:sp>
            <p:nvSpPr>
              <p:cNvPr id="77" name="모서리가 둥근 직사각형 904">
                <a:extLst>
                  <a:ext uri="{FF2B5EF4-FFF2-40B4-BE49-F238E27FC236}">
                    <a16:creationId xmlns:a16="http://schemas.microsoft.com/office/drawing/2014/main" id="{CB513D85-FE01-4140-934F-4F228051A46E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8" name="모서리가 둥근 직사각형 905">
                <a:extLst>
                  <a:ext uri="{FF2B5EF4-FFF2-40B4-BE49-F238E27FC236}">
                    <a16:creationId xmlns:a16="http://schemas.microsoft.com/office/drawing/2014/main" id="{12D1DCD5-C11C-4FCF-A620-DEAE3B3A0848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9" name="모서리가 둥근 직사각형 906">
                <a:extLst>
                  <a:ext uri="{FF2B5EF4-FFF2-40B4-BE49-F238E27FC236}">
                    <a16:creationId xmlns:a16="http://schemas.microsoft.com/office/drawing/2014/main" id="{5E432889-6D34-4D89-A581-02AC4F58634E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B3DF7A02-6CF5-4202-8206-B1B9C5ED44E1}"/>
                </a:ext>
              </a:extLst>
            </p:cNvPr>
            <p:cNvGrpSpPr/>
            <p:nvPr/>
          </p:nvGrpSpPr>
          <p:grpSpPr>
            <a:xfrm>
              <a:off x="900358" y="5877487"/>
              <a:ext cx="378617" cy="99792"/>
              <a:chOff x="3538538" y="1078927"/>
              <a:chExt cx="378617" cy="99792"/>
            </a:xfrm>
          </p:grpSpPr>
          <p:sp>
            <p:nvSpPr>
              <p:cNvPr id="74" name="모서리가 둥근 직사각형 908">
                <a:extLst>
                  <a:ext uri="{FF2B5EF4-FFF2-40B4-BE49-F238E27FC236}">
                    <a16:creationId xmlns:a16="http://schemas.microsoft.com/office/drawing/2014/main" id="{59BCB308-6AB3-48DB-8F97-CEF2D49B54B9}"/>
                  </a:ext>
                </a:extLst>
              </p:cNvPr>
              <p:cNvSpPr/>
              <p:nvPr/>
            </p:nvSpPr>
            <p:spPr>
              <a:xfrm>
                <a:off x="3538538" y="1081311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5" name="모서리가 둥근 직사각형 909">
                <a:extLst>
                  <a:ext uri="{FF2B5EF4-FFF2-40B4-BE49-F238E27FC236}">
                    <a16:creationId xmlns:a16="http://schemas.microsoft.com/office/drawing/2014/main" id="{3487FED0-972E-43BE-823C-4329C4F27B53}"/>
                  </a:ext>
                </a:extLst>
              </p:cNvPr>
              <p:cNvSpPr/>
              <p:nvPr/>
            </p:nvSpPr>
            <p:spPr>
              <a:xfrm>
                <a:off x="3700464" y="1080292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76" name="모서리가 둥근 직사각형 910">
                <a:extLst>
                  <a:ext uri="{FF2B5EF4-FFF2-40B4-BE49-F238E27FC236}">
                    <a16:creationId xmlns:a16="http://schemas.microsoft.com/office/drawing/2014/main" id="{251E5F8D-96A7-4506-ACE5-485357E2ABF1}"/>
                  </a:ext>
                </a:extLst>
              </p:cNvPr>
              <p:cNvSpPr/>
              <p:nvPr/>
            </p:nvSpPr>
            <p:spPr>
              <a:xfrm>
                <a:off x="3857624" y="1078927"/>
                <a:ext cx="59531" cy="97408"/>
              </a:xfrm>
              <a:prstGeom prst="roundRect">
                <a:avLst>
                  <a:gd name="adj" fmla="val 48667"/>
                </a:avLst>
              </a:prstGeom>
              <a:noFill/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500" dirty="0">
                    <a:solidFill>
                      <a:srgbClr val="FF0000"/>
                    </a:solidFill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  <a:endParaRPr lang="ko-KR" altLang="en-US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</p:grpSp>
      </p:grpSp>
      <p:sp>
        <p:nvSpPr>
          <p:cNvPr id="101" name="모서리가 둥근 직사각형 912">
            <a:extLst>
              <a:ext uri="{FF2B5EF4-FFF2-40B4-BE49-F238E27FC236}">
                <a16:creationId xmlns:a16="http://schemas.microsoft.com/office/drawing/2014/main" id="{EC40E3E7-D27A-4896-BAA8-9FA09FECC0EA}"/>
              </a:ext>
            </a:extLst>
          </p:cNvPr>
          <p:cNvSpPr/>
          <p:nvPr/>
        </p:nvSpPr>
        <p:spPr>
          <a:xfrm>
            <a:off x="900174" y="10858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2" name="모서리가 둥근 직사각형 914">
            <a:extLst>
              <a:ext uri="{FF2B5EF4-FFF2-40B4-BE49-F238E27FC236}">
                <a16:creationId xmlns:a16="http://schemas.microsoft.com/office/drawing/2014/main" id="{3382039C-FC32-44C7-BE62-F576D3C3ED0B}"/>
              </a:ext>
            </a:extLst>
          </p:cNvPr>
          <p:cNvSpPr/>
          <p:nvPr/>
        </p:nvSpPr>
        <p:spPr>
          <a:xfrm>
            <a:off x="1219260" y="1083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F0C66ADC-45E5-40AA-9C47-4B213B8F30C8}"/>
              </a:ext>
            </a:extLst>
          </p:cNvPr>
          <p:cNvGrpSpPr/>
          <p:nvPr/>
        </p:nvGrpSpPr>
        <p:grpSpPr>
          <a:xfrm>
            <a:off x="899876" y="1346317"/>
            <a:ext cx="378617" cy="99792"/>
            <a:chOff x="3538538" y="1078927"/>
            <a:chExt cx="378617" cy="99792"/>
          </a:xfrm>
        </p:grpSpPr>
        <p:sp>
          <p:nvSpPr>
            <p:cNvPr id="104" name="모서리가 둥근 직사각형 916">
              <a:extLst>
                <a:ext uri="{FF2B5EF4-FFF2-40B4-BE49-F238E27FC236}">
                  <a16:creationId xmlns:a16="http://schemas.microsoft.com/office/drawing/2014/main" id="{955DEF9C-BF74-4562-8F61-6C356784DFE0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모서리가 둥근 직사각형 918">
              <a:extLst>
                <a:ext uri="{FF2B5EF4-FFF2-40B4-BE49-F238E27FC236}">
                  <a16:creationId xmlns:a16="http://schemas.microsoft.com/office/drawing/2014/main" id="{33940D65-65DC-469C-9ACF-C24C1A1977E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6" name="그룹 105">
            <a:extLst>
              <a:ext uri="{FF2B5EF4-FFF2-40B4-BE49-F238E27FC236}">
                <a16:creationId xmlns:a16="http://schemas.microsoft.com/office/drawing/2014/main" id="{8CBB1F76-5AFD-4E96-87E4-3C5D090CA268}"/>
              </a:ext>
            </a:extLst>
          </p:cNvPr>
          <p:cNvGrpSpPr/>
          <p:nvPr/>
        </p:nvGrpSpPr>
        <p:grpSpPr>
          <a:xfrm>
            <a:off x="904143" y="1608949"/>
            <a:ext cx="378617" cy="99792"/>
            <a:chOff x="3538538" y="1078927"/>
            <a:chExt cx="378617" cy="99792"/>
          </a:xfrm>
        </p:grpSpPr>
        <p:sp>
          <p:nvSpPr>
            <p:cNvPr id="107" name="모서리가 둥근 직사각형 920">
              <a:extLst>
                <a:ext uri="{FF2B5EF4-FFF2-40B4-BE49-F238E27FC236}">
                  <a16:creationId xmlns:a16="http://schemas.microsoft.com/office/drawing/2014/main" id="{1E34A048-1DD0-4800-A04B-2F105248868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" name="모서리가 둥근 직사각형 922">
              <a:extLst>
                <a:ext uri="{FF2B5EF4-FFF2-40B4-BE49-F238E27FC236}">
                  <a16:creationId xmlns:a16="http://schemas.microsoft.com/office/drawing/2014/main" id="{A2954FB1-33D9-4C18-8D6C-F835C1F6C44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4327CB38-5968-46AD-9661-F0DC19B808E9}"/>
              </a:ext>
            </a:extLst>
          </p:cNvPr>
          <p:cNvGrpSpPr/>
          <p:nvPr/>
        </p:nvGrpSpPr>
        <p:grpSpPr>
          <a:xfrm>
            <a:off x="895684" y="1873739"/>
            <a:ext cx="378617" cy="99792"/>
            <a:chOff x="3538538" y="1078927"/>
            <a:chExt cx="378617" cy="99792"/>
          </a:xfrm>
        </p:grpSpPr>
        <p:sp>
          <p:nvSpPr>
            <p:cNvPr id="110" name="모서리가 둥근 직사각형 924">
              <a:extLst>
                <a:ext uri="{FF2B5EF4-FFF2-40B4-BE49-F238E27FC236}">
                  <a16:creationId xmlns:a16="http://schemas.microsoft.com/office/drawing/2014/main" id="{7FBAD098-ED82-4BEB-8DE3-05AA3ECCD1C9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" name="모서리가 둥근 직사각형 926">
              <a:extLst>
                <a:ext uri="{FF2B5EF4-FFF2-40B4-BE49-F238E27FC236}">
                  <a16:creationId xmlns:a16="http://schemas.microsoft.com/office/drawing/2014/main" id="{ECE8005F-0BC0-43B2-8102-1AD45266CAC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ABAF8933-A0C9-4193-8047-9072D795643B}"/>
              </a:ext>
            </a:extLst>
          </p:cNvPr>
          <p:cNvGrpSpPr/>
          <p:nvPr/>
        </p:nvGrpSpPr>
        <p:grpSpPr>
          <a:xfrm>
            <a:off x="899876" y="2138405"/>
            <a:ext cx="378617" cy="99792"/>
            <a:chOff x="3538538" y="1078927"/>
            <a:chExt cx="378617" cy="99792"/>
          </a:xfrm>
        </p:grpSpPr>
        <p:sp>
          <p:nvSpPr>
            <p:cNvPr id="113" name="모서리가 둥근 직사각형 928">
              <a:extLst>
                <a:ext uri="{FF2B5EF4-FFF2-40B4-BE49-F238E27FC236}">
                  <a16:creationId xmlns:a16="http://schemas.microsoft.com/office/drawing/2014/main" id="{2D9627DB-FBB1-49B8-947F-F15F30A8CA34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4" name="모서리가 둥근 직사각형 930">
              <a:extLst>
                <a:ext uri="{FF2B5EF4-FFF2-40B4-BE49-F238E27FC236}">
                  <a16:creationId xmlns:a16="http://schemas.microsoft.com/office/drawing/2014/main" id="{7DCB9CB1-7E7B-42EF-A248-FE9CA8BD9B7E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6C890A8F-1126-4FE4-AAE4-64E3209FB533}"/>
              </a:ext>
            </a:extLst>
          </p:cNvPr>
          <p:cNvGrpSpPr/>
          <p:nvPr/>
        </p:nvGrpSpPr>
        <p:grpSpPr>
          <a:xfrm>
            <a:off x="902034" y="2407387"/>
            <a:ext cx="378617" cy="99792"/>
            <a:chOff x="3538538" y="1078927"/>
            <a:chExt cx="378617" cy="99792"/>
          </a:xfrm>
        </p:grpSpPr>
        <p:sp>
          <p:nvSpPr>
            <p:cNvPr id="116" name="모서리가 둥근 직사각형 932">
              <a:extLst>
                <a:ext uri="{FF2B5EF4-FFF2-40B4-BE49-F238E27FC236}">
                  <a16:creationId xmlns:a16="http://schemas.microsoft.com/office/drawing/2014/main" id="{A8E78860-B38C-4DF5-9362-C7BC2DC03D9C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7" name="모서리가 둥근 직사각형 934">
              <a:extLst>
                <a:ext uri="{FF2B5EF4-FFF2-40B4-BE49-F238E27FC236}">
                  <a16:creationId xmlns:a16="http://schemas.microsoft.com/office/drawing/2014/main" id="{11C51430-91EB-47B8-8423-66BDCA0BC119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E1DB3B58-D727-4E87-80D6-473F5B7033F7}"/>
              </a:ext>
            </a:extLst>
          </p:cNvPr>
          <p:cNvGrpSpPr/>
          <p:nvPr/>
        </p:nvGrpSpPr>
        <p:grpSpPr>
          <a:xfrm>
            <a:off x="902034" y="2672973"/>
            <a:ext cx="378617" cy="99792"/>
            <a:chOff x="3538538" y="1078927"/>
            <a:chExt cx="378617" cy="99792"/>
          </a:xfrm>
        </p:grpSpPr>
        <p:sp>
          <p:nvSpPr>
            <p:cNvPr id="119" name="모서리가 둥근 직사각형 936">
              <a:extLst>
                <a:ext uri="{FF2B5EF4-FFF2-40B4-BE49-F238E27FC236}">
                  <a16:creationId xmlns:a16="http://schemas.microsoft.com/office/drawing/2014/main" id="{0E830468-E81B-4E7B-BB51-0D5A8771EF3D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" name="모서리가 둥근 직사각형 938">
              <a:extLst>
                <a:ext uri="{FF2B5EF4-FFF2-40B4-BE49-F238E27FC236}">
                  <a16:creationId xmlns:a16="http://schemas.microsoft.com/office/drawing/2014/main" id="{2F86ED27-3ECA-4828-966B-DE331F9FC068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686F61F1-0B9F-4795-905D-43627A221198}"/>
              </a:ext>
            </a:extLst>
          </p:cNvPr>
          <p:cNvGrpSpPr/>
          <p:nvPr/>
        </p:nvGrpSpPr>
        <p:grpSpPr>
          <a:xfrm>
            <a:off x="899876" y="2936843"/>
            <a:ext cx="378617" cy="99792"/>
            <a:chOff x="3538538" y="1078927"/>
            <a:chExt cx="378617" cy="99792"/>
          </a:xfrm>
        </p:grpSpPr>
        <p:sp>
          <p:nvSpPr>
            <p:cNvPr id="122" name="모서리가 둥근 직사각형 940">
              <a:extLst>
                <a:ext uri="{FF2B5EF4-FFF2-40B4-BE49-F238E27FC236}">
                  <a16:creationId xmlns:a16="http://schemas.microsoft.com/office/drawing/2014/main" id="{E3D24513-D45F-4611-A4DD-13FD871638E5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3" name="모서리가 둥근 직사각형 942">
              <a:extLst>
                <a:ext uri="{FF2B5EF4-FFF2-40B4-BE49-F238E27FC236}">
                  <a16:creationId xmlns:a16="http://schemas.microsoft.com/office/drawing/2014/main" id="{6FE28599-36D5-4F78-8A02-939EF3D3E534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788D9A84-2EF5-4103-99A4-5E74DA68EDB0}"/>
              </a:ext>
            </a:extLst>
          </p:cNvPr>
          <p:cNvGrpSpPr/>
          <p:nvPr/>
        </p:nvGrpSpPr>
        <p:grpSpPr>
          <a:xfrm>
            <a:off x="899876" y="3199475"/>
            <a:ext cx="378617" cy="99792"/>
            <a:chOff x="3538538" y="1078927"/>
            <a:chExt cx="378617" cy="99792"/>
          </a:xfrm>
        </p:grpSpPr>
        <p:sp>
          <p:nvSpPr>
            <p:cNvPr id="125" name="모서리가 둥근 직사각형 944">
              <a:extLst>
                <a:ext uri="{FF2B5EF4-FFF2-40B4-BE49-F238E27FC236}">
                  <a16:creationId xmlns:a16="http://schemas.microsoft.com/office/drawing/2014/main" id="{3D1CDCC6-2077-4619-8812-421CE46F2717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6" name="모서리가 둥근 직사각형 946">
              <a:extLst>
                <a:ext uri="{FF2B5EF4-FFF2-40B4-BE49-F238E27FC236}">
                  <a16:creationId xmlns:a16="http://schemas.microsoft.com/office/drawing/2014/main" id="{A4CCE782-09F8-4796-91C8-78BCED094AC0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EA00B04B-4CC3-401D-BBD4-46A67A51A07D}"/>
              </a:ext>
            </a:extLst>
          </p:cNvPr>
          <p:cNvGrpSpPr/>
          <p:nvPr/>
        </p:nvGrpSpPr>
        <p:grpSpPr>
          <a:xfrm>
            <a:off x="895831" y="3468228"/>
            <a:ext cx="378617" cy="99792"/>
            <a:chOff x="3538538" y="1078927"/>
            <a:chExt cx="378617" cy="99792"/>
          </a:xfrm>
        </p:grpSpPr>
        <p:sp>
          <p:nvSpPr>
            <p:cNvPr id="128" name="모서리가 둥근 직사각형 948">
              <a:extLst>
                <a:ext uri="{FF2B5EF4-FFF2-40B4-BE49-F238E27FC236}">
                  <a16:creationId xmlns:a16="http://schemas.microsoft.com/office/drawing/2014/main" id="{4E5A2302-30E3-4D9F-8894-D5F589B3773A}"/>
                </a:ext>
              </a:extLst>
            </p:cNvPr>
            <p:cNvSpPr/>
            <p:nvPr/>
          </p:nvSpPr>
          <p:spPr>
            <a:xfrm>
              <a:off x="3538538" y="1081311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" name="모서리가 둥근 직사각형 950">
              <a:extLst>
                <a:ext uri="{FF2B5EF4-FFF2-40B4-BE49-F238E27FC236}">
                  <a16:creationId xmlns:a16="http://schemas.microsoft.com/office/drawing/2014/main" id="{6ADEBDF5-D432-451B-8F8B-6094A2278265}"/>
                </a:ext>
              </a:extLst>
            </p:cNvPr>
            <p:cNvSpPr/>
            <p:nvPr/>
          </p:nvSpPr>
          <p:spPr>
            <a:xfrm>
              <a:off x="3857624" y="1078927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7CDCE4F9-7897-475C-8D76-843FA9BD5616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BD0C7CF9-1B5A-47C1-9951-D115F57F30FA}"/>
              </a:ext>
            </a:extLst>
          </p:cNvPr>
          <p:cNvSpPr/>
          <p:nvPr/>
        </p:nvSpPr>
        <p:spPr>
          <a:xfrm>
            <a:off x="9626376" y="6577451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" name="모서리가 둥근 직사각형 1557">
            <a:extLst>
              <a:ext uri="{FF2B5EF4-FFF2-40B4-BE49-F238E27FC236}">
                <a16:creationId xmlns:a16="http://schemas.microsoft.com/office/drawing/2014/main" id="{B6573953-7D7E-4419-A7B1-A098644479A8}"/>
              </a:ext>
            </a:extLst>
          </p:cNvPr>
          <p:cNvSpPr/>
          <p:nvPr/>
        </p:nvSpPr>
        <p:spPr>
          <a:xfrm>
            <a:off x="423225" y="43669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7" name="모서리가 둥근 직사각형 1558">
            <a:extLst>
              <a:ext uri="{FF2B5EF4-FFF2-40B4-BE49-F238E27FC236}">
                <a16:creationId xmlns:a16="http://schemas.microsoft.com/office/drawing/2014/main" id="{7CD679DC-8E8F-4CB2-A116-51E0B3513E26}"/>
              </a:ext>
            </a:extLst>
          </p:cNvPr>
          <p:cNvSpPr/>
          <p:nvPr/>
        </p:nvSpPr>
        <p:spPr>
          <a:xfrm>
            <a:off x="589466" y="436590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" name="모서리가 둥근 직사각형 1559">
            <a:extLst>
              <a:ext uri="{FF2B5EF4-FFF2-40B4-BE49-F238E27FC236}">
                <a16:creationId xmlns:a16="http://schemas.microsoft.com/office/drawing/2014/main" id="{D586A9C9-B8A7-412A-BC31-C4E6141EB879}"/>
              </a:ext>
            </a:extLst>
          </p:cNvPr>
          <p:cNvSpPr/>
          <p:nvPr/>
        </p:nvSpPr>
        <p:spPr>
          <a:xfrm>
            <a:off x="743007" y="43645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" name="모서리가 둥근 직사각형 1560">
            <a:extLst>
              <a:ext uri="{FF2B5EF4-FFF2-40B4-BE49-F238E27FC236}">
                <a16:creationId xmlns:a16="http://schemas.microsoft.com/office/drawing/2014/main" id="{1836228F-3432-4DBD-BE92-DDD2E855F73B}"/>
              </a:ext>
            </a:extLst>
          </p:cNvPr>
          <p:cNvSpPr/>
          <p:nvPr/>
        </p:nvSpPr>
        <p:spPr>
          <a:xfrm>
            <a:off x="902898" y="436352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" name="모서리가 둥근 직사각형 1570">
            <a:extLst>
              <a:ext uri="{FF2B5EF4-FFF2-40B4-BE49-F238E27FC236}">
                <a16:creationId xmlns:a16="http://schemas.microsoft.com/office/drawing/2014/main" id="{A04E8442-131A-4A31-9AA3-30F95320A6B8}"/>
              </a:ext>
            </a:extLst>
          </p:cNvPr>
          <p:cNvSpPr/>
          <p:nvPr/>
        </p:nvSpPr>
        <p:spPr>
          <a:xfrm>
            <a:off x="1061993" y="436396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1" name="모서리가 둥근 직사각형 1571">
            <a:extLst>
              <a:ext uri="{FF2B5EF4-FFF2-40B4-BE49-F238E27FC236}">
                <a16:creationId xmlns:a16="http://schemas.microsoft.com/office/drawing/2014/main" id="{044EE2DF-7499-4BA8-9D9E-C2A4B8CA6B74}"/>
              </a:ext>
            </a:extLst>
          </p:cNvPr>
          <p:cNvSpPr/>
          <p:nvPr/>
        </p:nvSpPr>
        <p:spPr>
          <a:xfrm>
            <a:off x="423225" y="455415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2" name="모서리가 둥근 직사각형 1572">
            <a:extLst>
              <a:ext uri="{FF2B5EF4-FFF2-40B4-BE49-F238E27FC236}">
                <a16:creationId xmlns:a16="http://schemas.microsoft.com/office/drawing/2014/main" id="{5F0628A5-408A-4818-926F-5C84A0140930}"/>
              </a:ext>
            </a:extLst>
          </p:cNvPr>
          <p:cNvSpPr/>
          <p:nvPr/>
        </p:nvSpPr>
        <p:spPr>
          <a:xfrm>
            <a:off x="589466" y="455313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3" name="모서리가 둥근 직사각형 1573">
            <a:extLst>
              <a:ext uri="{FF2B5EF4-FFF2-40B4-BE49-F238E27FC236}">
                <a16:creationId xmlns:a16="http://schemas.microsoft.com/office/drawing/2014/main" id="{5E62985E-75A0-4148-B7AD-A4A3517F29C1}"/>
              </a:ext>
            </a:extLst>
          </p:cNvPr>
          <p:cNvSpPr/>
          <p:nvPr/>
        </p:nvSpPr>
        <p:spPr>
          <a:xfrm>
            <a:off x="743007" y="455176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4" name="모서리가 둥근 직사각형 1574">
            <a:extLst>
              <a:ext uri="{FF2B5EF4-FFF2-40B4-BE49-F238E27FC236}">
                <a16:creationId xmlns:a16="http://schemas.microsoft.com/office/drawing/2014/main" id="{263DC4A8-1C91-40E8-B694-F4B219864055}"/>
              </a:ext>
            </a:extLst>
          </p:cNvPr>
          <p:cNvSpPr/>
          <p:nvPr/>
        </p:nvSpPr>
        <p:spPr>
          <a:xfrm>
            <a:off x="902898" y="45507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5" name="모서리가 둥근 직사각형 1575">
            <a:extLst>
              <a:ext uri="{FF2B5EF4-FFF2-40B4-BE49-F238E27FC236}">
                <a16:creationId xmlns:a16="http://schemas.microsoft.com/office/drawing/2014/main" id="{7EC206CC-3469-4564-B6A5-BBDDACCD6FC6}"/>
              </a:ext>
            </a:extLst>
          </p:cNvPr>
          <p:cNvSpPr/>
          <p:nvPr/>
        </p:nvSpPr>
        <p:spPr>
          <a:xfrm>
            <a:off x="1061993" y="455118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6" name="모서리가 둥근 직사각형 1576">
            <a:extLst>
              <a:ext uri="{FF2B5EF4-FFF2-40B4-BE49-F238E27FC236}">
                <a16:creationId xmlns:a16="http://schemas.microsoft.com/office/drawing/2014/main" id="{DBE59CBD-CE32-4690-A24F-08A05EF357E4}"/>
              </a:ext>
            </a:extLst>
          </p:cNvPr>
          <p:cNvSpPr/>
          <p:nvPr/>
        </p:nvSpPr>
        <p:spPr>
          <a:xfrm>
            <a:off x="423225" y="473944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7" name="모서리가 둥근 직사각형 1577">
            <a:extLst>
              <a:ext uri="{FF2B5EF4-FFF2-40B4-BE49-F238E27FC236}">
                <a16:creationId xmlns:a16="http://schemas.microsoft.com/office/drawing/2014/main" id="{FA33BA44-BB1B-4BA5-AADA-9D8296A09FB6}"/>
              </a:ext>
            </a:extLst>
          </p:cNvPr>
          <p:cNvSpPr/>
          <p:nvPr/>
        </p:nvSpPr>
        <p:spPr>
          <a:xfrm>
            <a:off x="589466" y="47384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8" name="모서리가 둥근 직사각형 1578">
            <a:extLst>
              <a:ext uri="{FF2B5EF4-FFF2-40B4-BE49-F238E27FC236}">
                <a16:creationId xmlns:a16="http://schemas.microsoft.com/office/drawing/2014/main" id="{F644BFF8-54D4-453A-9271-FC2A31A90822}"/>
              </a:ext>
            </a:extLst>
          </p:cNvPr>
          <p:cNvSpPr/>
          <p:nvPr/>
        </p:nvSpPr>
        <p:spPr>
          <a:xfrm>
            <a:off x="743007" y="473705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" name="모서리가 둥근 직사각형 1579">
            <a:extLst>
              <a:ext uri="{FF2B5EF4-FFF2-40B4-BE49-F238E27FC236}">
                <a16:creationId xmlns:a16="http://schemas.microsoft.com/office/drawing/2014/main" id="{ADA8E861-ECCC-48DE-A5AB-FC3EC3AF16B6}"/>
              </a:ext>
            </a:extLst>
          </p:cNvPr>
          <p:cNvSpPr/>
          <p:nvPr/>
        </p:nvSpPr>
        <p:spPr>
          <a:xfrm>
            <a:off x="902898" y="47360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" name="모서리가 둥근 직사각형 1580">
            <a:extLst>
              <a:ext uri="{FF2B5EF4-FFF2-40B4-BE49-F238E27FC236}">
                <a16:creationId xmlns:a16="http://schemas.microsoft.com/office/drawing/2014/main" id="{69D360E6-E9A4-4C3E-A21B-1A32FFA5D18F}"/>
              </a:ext>
            </a:extLst>
          </p:cNvPr>
          <p:cNvSpPr/>
          <p:nvPr/>
        </p:nvSpPr>
        <p:spPr>
          <a:xfrm>
            <a:off x="1061993" y="4736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" name="모서리가 둥근 직사각형 1581">
            <a:extLst>
              <a:ext uri="{FF2B5EF4-FFF2-40B4-BE49-F238E27FC236}">
                <a16:creationId xmlns:a16="http://schemas.microsoft.com/office/drawing/2014/main" id="{4B113325-2ED7-4A87-BD5A-87A69757144D}"/>
              </a:ext>
            </a:extLst>
          </p:cNvPr>
          <p:cNvSpPr/>
          <p:nvPr/>
        </p:nvSpPr>
        <p:spPr>
          <a:xfrm>
            <a:off x="423225" y="492711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" name="모서리가 둥근 직사각형 1582">
            <a:extLst>
              <a:ext uri="{FF2B5EF4-FFF2-40B4-BE49-F238E27FC236}">
                <a16:creationId xmlns:a16="http://schemas.microsoft.com/office/drawing/2014/main" id="{57C0FD16-5403-40EF-B2FB-F464A38B080C}"/>
              </a:ext>
            </a:extLst>
          </p:cNvPr>
          <p:cNvSpPr/>
          <p:nvPr/>
        </p:nvSpPr>
        <p:spPr>
          <a:xfrm>
            <a:off x="589466" y="4926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" name="모서리가 둥근 직사각형 1583">
            <a:extLst>
              <a:ext uri="{FF2B5EF4-FFF2-40B4-BE49-F238E27FC236}">
                <a16:creationId xmlns:a16="http://schemas.microsoft.com/office/drawing/2014/main" id="{D4CD855B-7A52-42DD-9E84-695F9384E43C}"/>
              </a:ext>
            </a:extLst>
          </p:cNvPr>
          <p:cNvSpPr/>
          <p:nvPr/>
        </p:nvSpPr>
        <p:spPr>
          <a:xfrm>
            <a:off x="743007" y="4924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" name="모서리가 둥근 직사각형 1584">
            <a:extLst>
              <a:ext uri="{FF2B5EF4-FFF2-40B4-BE49-F238E27FC236}">
                <a16:creationId xmlns:a16="http://schemas.microsoft.com/office/drawing/2014/main" id="{AE64B867-CC65-4726-AF7C-D8E73B69F11B}"/>
              </a:ext>
            </a:extLst>
          </p:cNvPr>
          <p:cNvSpPr/>
          <p:nvPr/>
        </p:nvSpPr>
        <p:spPr>
          <a:xfrm>
            <a:off x="902898" y="49237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" name="모서리가 둥근 직사각형 1585">
            <a:extLst>
              <a:ext uri="{FF2B5EF4-FFF2-40B4-BE49-F238E27FC236}">
                <a16:creationId xmlns:a16="http://schemas.microsoft.com/office/drawing/2014/main" id="{723027D1-98F3-4214-8307-71E90463B749}"/>
              </a:ext>
            </a:extLst>
          </p:cNvPr>
          <p:cNvSpPr/>
          <p:nvPr/>
        </p:nvSpPr>
        <p:spPr>
          <a:xfrm>
            <a:off x="1061993" y="49241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" name="모서리가 둥근 직사각형 1586">
            <a:extLst>
              <a:ext uri="{FF2B5EF4-FFF2-40B4-BE49-F238E27FC236}">
                <a16:creationId xmlns:a16="http://schemas.microsoft.com/office/drawing/2014/main" id="{0BA2691F-3699-4480-A6A4-EDCC2A961358}"/>
              </a:ext>
            </a:extLst>
          </p:cNvPr>
          <p:cNvSpPr/>
          <p:nvPr/>
        </p:nvSpPr>
        <p:spPr>
          <a:xfrm>
            <a:off x="422727" y="51177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" name="모서리가 둥근 직사각형 1587">
            <a:extLst>
              <a:ext uri="{FF2B5EF4-FFF2-40B4-BE49-F238E27FC236}">
                <a16:creationId xmlns:a16="http://schemas.microsoft.com/office/drawing/2014/main" id="{D96D27D5-F49E-46C4-8F0D-73CC3BE76167}"/>
              </a:ext>
            </a:extLst>
          </p:cNvPr>
          <p:cNvSpPr/>
          <p:nvPr/>
        </p:nvSpPr>
        <p:spPr>
          <a:xfrm>
            <a:off x="588968" y="51167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" name="모서리가 둥근 직사각형 1588">
            <a:extLst>
              <a:ext uri="{FF2B5EF4-FFF2-40B4-BE49-F238E27FC236}">
                <a16:creationId xmlns:a16="http://schemas.microsoft.com/office/drawing/2014/main" id="{3742EB43-EB98-418A-9777-68B5EF05B5A0}"/>
              </a:ext>
            </a:extLst>
          </p:cNvPr>
          <p:cNvSpPr/>
          <p:nvPr/>
        </p:nvSpPr>
        <p:spPr>
          <a:xfrm>
            <a:off x="742509" y="511534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" name="모서리가 둥근 직사각형 1589">
            <a:extLst>
              <a:ext uri="{FF2B5EF4-FFF2-40B4-BE49-F238E27FC236}">
                <a16:creationId xmlns:a16="http://schemas.microsoft.com/office/drawing/2014/main" id="{6D674F84-3663-45C5-BE9B-8454103443F8}"/>
              </a:ext>
            </a:extLst>
          </p:cNvPr>
          <p:cNvSpPr/>
          <p:nvPr/>
        </p:nvSpPr>
        <p:spPr>
          <a:xfrm>
            <a:off x="902400" y="511433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0" name="모서리가 둥근 직사각형 1590">
            <a:extLst>
              <a:ext uri="{FF2B5EF4-FFF2-40B4-BE49-F238E27FC236}">
                <a16:creationId xmlns:a16="http://schemas.microsoft.com/office/drawing/2014/main" id="{15DFCD94-195C-472E-B209-9F661E10090C}"/>
              </a:ext>
            </a:extLst>
          </p:cNvPr>
          <p:cNvSpPr/>
          <p:nvPr/>
        </p:nvSpPr>
        <p:spPr>
          <a:xfrm>
            <a:off x="1061495" y="511476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1" name="모서리가 둥근 직사각형 1591">
            <a:extLst>
              <a:ext uri="{FF2B5EF4-FFF2-40B4-BE49-F238E27FC236}">
                <a16:creationId xmlns:a16="http://schemas.microsoft.com/office/drawing/2014/main" id="{09612563-9397-49FA-8D06-7A78A1BA0877}"/>
              </a:ext>
            </a:extLst>
          </p:cNvPr>
          <p:cNvSpPr/>
          <p:nvPr/>
        </p:nvSpPr>
        <p:spPr>
          <a:xfrm>
            <a:off x="422727" y="530302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2" name="모서리가 둥근 직사각형 1592">
            <a:extLst>
              <a:ext uri="{FF2B5EF4-FFF2-40B4-BE49-F238E27FC236}">
                <a16:creationId xmlns:a16="http://schemas.microsoft.com/office/drawing/2014/main" id="{0111A405-0599-4C4B-B67C-E645E7334928}"/>
              </a:ext>
            </a:extLst>
          </p:cNvPr>
          <p:cNvSpPr/>
          <p:nvPr/>
        </p:nvSpPr>
        <p:spPr>
          <a:xfrm>
            <a:off x="588968" y="53020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3" name="모서리가 둥근 직사각형 1593">
            <a:extLst>
              <a:ext uri="{FF2B5EF4-FFF2-40B4-BE49-F238E27FC236}">
                <a16:creationId xmlns:a16="http://schemas.microsoft.com/office/drawing/2014/main" id="{57AD765C-9C2A-465C-9D5E-DABEAA979CB7}"/>
              </a:ext>
            </a:extLst>
          </p:cNvPr>
          <p:cNvSpPr/>
          <p:nvPr/>
        </p:nvSpPr>
        <p:spPr>
          <a:xfrm>
            <a:off x="742509" y="530063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4" name="모서리가 둥근 직사각형 1594">
            <a:extLst>
              <a:ext uri="{FF2B5EF4-FFF2-40B4-BE49-F238E27FC236}">
                <a16:creationId xmlns:a16="http://schemas.microsoft.com/office/drawing/2014/main" id="{4416D0EC-EDE2-4BBD-B467-5D206B6AB543}"/>
              </a:ext>
            </a:extLst>
          </p:cNvPr>
          <p:cNvSpPr/>
          <p:nvPr/>
        </p:nvSpPr>
        <p:spPr>
          <a:xfrm>
            <a:off x="902400" y="5299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5" name="모서리가 둥근 직사각형 1595">
            <a:extLst>
              <a:ext uri="{FF2B5EF4-FFF2-40B4-BE49-F238E27FC236}">
                <a16:creationId xmlns:a16="http://schemas.microsoft.com/office/drawing/2014/main" id="{A0504DB6-9C5C-4D09-8F69-E6015087D187}"/>
              </a:ext>
            </a:extLst>
          </p:cNvPr>
          <p:cNvSpPr/>
          <p:nvPr/>
        </p:nvSpPr>
        <p:spPr>
          <a:xfrm>
            <a:off x="1061495" y="53000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" name="모서리가 둥근 직사각형 1596">
            <a:extLst>
              <a:ext uri="{FF2B5EF4-FFF2-40B4-BE49-F238E27FC236}">
                <a16:creationId xmlns:a16="http://schemas.microsoft.com/office/drawing/2014/main" id="{46819AC6-45C1-4964-B628-1A29899A8079}"/>
              </a:ext>
            </a:extLst>
          </p:cNvPr>
          <p:cNvSpPr/>
          <p:nvPr/>
        </p:nvSpPr>
        <p:spPr>
          <a:xfrm>
            <a:off x="422727" y="549024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" name="모서리가 둥근 직사각형 1597">
            <a:extLst>
              <a:ext uri="{FF2B5EF4-FFF2-40B4-BE49-F238E27FC236}">
                <a16:creationId xmlns:a16="http://schemas.microsoft.com/office/drawing/2014/main" id="{7A621A3C-A673-4198-BF81-D8C8F7A06AF1}"/>
              </a:ext>
            </a:extLst>
          </p:cNvPr>
          <p:cNvSpPr/>
          <p:nvPr/>
        </p:nvSpPr>
        <p:spPr>
          <a:xfrm>
            <a:off x="588968" y="548922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" name="모서리가 둥근 직사각형 1598">
            <a:extLst>
              <a:ext uri="{FF2B5EF4-FFF2-40B4-BE49-F238E27FC236}">
                <a16:creationId xmlns:a16="http://schemas.microsoft.com/office/drawing/2014/main" id="{7C9946E5-1C9B-4180-A0FC-2E6A62E7B254}"/>
              </a:ext>
            </a:extLst>
          </p:cNvPr>
          <p:cNvSpPr/>
          <p:nvPr/>
        </p:nvSpPr>
        <p:spPr>
          <a:xfrm>
            <a:off x="742509" y="54878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" name="모서리가 둥근 직사각형 1599">
            <a:extLst>
              <a:ext uri="{FF2B5EF4-FFF2-40B4-BE49-F238E27FC236}">
                <a16:creationId xmlns:a16="http://schemas.microsoft.com/office/drawing/2014/main" id="{1989CC8E-558A-4EE7-8501-66823B223480}"/>
              </a:ext>
            </a:extLst>
          </p:cNvPr>
          <p:cNvSpPr/>
          <p:nvPr/>
        </p:nvSpPr>
        <p:spPr>
          <a:xfrm>
            <a:off x="902400" y="548685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" name="모서리가 둥근 직사각형 1600">
            <a:extLst>
              <a:ext uri="{FF2B5EF4-FFF2-40B4-BE49-F238E27FC236}">
                <a16:creationId xmlns:a16="http://schemas.microsoft.com/office/drawing/2014/main" id="{3EC86BDB-C62E-499C-A76C-90E0AEFE3659}"/>
              </a:ext>
            </a:extLst>
          </p:cNvPr>
          <p:cNvSpPr/>
          <p:nvPr/>
        </p:nvSpPr>
        <p:spPr>
          <a:xfrm>
            <a:off x="1061495" y="54872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1" name="모서리가 둥근 직사각형 1601">
            <a:extLst>
              <a:ext uri="{FF2B5EF4-FFF2-40B4-BE49-F238E27FC236}">
                <a16:creationId xmlns:a16="http://schemas.microsoft.com/office/drawing/2014/main" id="{C04C9527-A460-40D6-BD9E-131E46284C56}"/>
              </a:ext>
            </a:extLst>
          </p:cNvPr>
          <p:cNvSpPr/>
          <p:nvPr/>
        </p:nvSpPr>
        <p:spPr>
          <a:xfrm>
            <a:off x="422727" y="56776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" name="모서리가 둥근 직사각형 1602">
            <a:extLst>
              <a:ext uri="{FF2B5EF4-FFF2-40B4-BE49-F238E27FC236}">
                <a16:creationId xmlns:a16="http://schemas.microsoft.com/office/drawing/2014/main" id="{7DFE048C-303E-4BD3-AE64-C6DA59907818}"/>
              </a:ext>
            </a:extLst>
          </p:cNvPr>
          <p:cNvSpPr/>
          <p:nvPr/>
        </p:nvSpPr>
        <p:spPr>
          <a:xfrm>
            <a:off x="588968" y="56766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3" name="모서리가 둥근 직사각형 1603">
            <a:extLst>
              <a:ext uri="{FF2B5EF4-FFF2-40B4-BE49-F238E27FC236}">
                <a16:creationId xmlns:a16="http://schemas.microsoft.com/office/drawing/2014/main" id="{6ABDFA1D-3C9B-44B0-B680-D0C77B7F93A1}"/>
              </a:ext>
            </a:extLst>
          </p:cNvPr>
          <p:cNvSpPr/>
          <p:nvPr/>
        </p:nvSpPr>
        <p:spPr>
          <a:xfrm>
            <a:off x="742509" y="56753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4" name="모서리가 둥근 직사각형 1604">
            <a:extLst>
              <a:ext uri="{FF2B5EF4-FFF2-40B4-BE49-F238E27FC236}">
                <a16:creationId xmlns:a16="http://schemas.microsoft.com/office/drawing/2014/main" id="{3ACEEC38-7352-4B44-9C88-60A318D82560}"/>
              </a:ext>
            </a:extLst>
          </p:cNvPr>
          <p:cNvSpPr/>
          <p:nvPr/>
        </p:nvSpPr>
        <p:spPr>
          <a:xfrm>
            <a:off x="902400" y="56743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5" name="모서리가 둥근 직사각형 1605">
            <a:extLst>
              <a:ext uri="{FF2B5EF4-FFF2-40B4-BE49-F238E27FC236}">
                <a16:creationId xmlns:a16="http://schemas.microsoft.com/office/drawing/2014/main" id="{081A8D48-736C-47C0-83B7-0AFE7F366E2B}"/>
              </a:ext>
            </a:extLst>
          </p:cNvPr>
          <p:cNvSpPr/>
          <p:nvPr/>
        </p:nvSpPr>
        <p:spPr>
          <a:xfrm>
            <a:off x="423225" y="586480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6" name="모서리가 둥근 직사각형 1606">
            <a:extLst>
              <a:ext uri="{FF2B5EF4-FFF2-40B4-BE49-F238E27FC236}">
                <a16:creationId xmlns:a16="http://schemas.microsoft.com/office/drawing/2014/main" id="{75498F7E-1E58-446D-9513-4789C4DC7674}"/>
              </a:ext>
            </a:extLst>
          </p:cNvPr>
          <p:cNvSpPr/>
          <p:nvPr/>
        </p:nvSpPr>
        <p:spPr>
          <a:xfrm>
            <a:off x="589466" y="586378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7" name="모서리가 둥근 직사각형 1607">
            <a:extLst>
              <a:ext uri="{FF2B5EF4-FFF2-40B4-BE49-F238E27FC236}">
                <a16:creationId xmlns:a16="http://schemas.microsoft.com/office/drawing/2014/main" id="{6811FB9B-1517-44AE-A964-AE8284D4366D}"/>
              </a:ext>
            </a:extLst>
          </p:cNvPr>
          <p:cNvSpPr/>
          <p:nvPr/>
        </p:nvSpPr>
        <p:spPr>
          <a:xfrm>
            <a:off x="743007" y="58624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8" name="모서리가 둥근 직사각형 1608">
            <a:extLst>
              <a:ext uri="{FF2B5EF4-FFF2-40B4-BE49-F238E27FC236}">
                <a16:creationId xmlns:a16="http://schemas.microsoft.com/office/drawing/2014/main" id="{636DC4CA-C437-4018-A073-D7EDB487DFCA}"/>
              </a:ext>
            </a:extLst>
          </p:cNvPr>
          <p:cNvSpPr/>
          <p:nvPr/>
        </p:nvSpPr>
        <p:spPr>
          <a:xfrm>
            <a:off x="902898" y="586140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" name="모서리가 둥근 직사각형 1609">
            <a:extLst>
              <a:ext uri="{FF2B5EF4-FFF2-40B4-BE49-F238E27FC236}">
                <a16:creationId xmlns:a16="http://schemas.microsoft.com/office/drawing/2014/main" id="{FA6C5318-BCD6-404E-80AA-6A6ADDA9C3F1}"/>
              </a:ext>
            </a:extLst>
          </p:cNvPr>
          <p:cNvSpPr/>
          <p:nvPr/>
        </p:nvSpPr>
        <p:spPr>
          <a:xfrm>
            <a:off x="1061993" y="586183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0" name="모서리가 둥근 직사각형 1610">
            <a:extLst>
              <a:ext uri="{FF2B5EF4-FFF2-40B4-BE49-F238E27FC236}">
                <a16:creationId xmlns:a16="http://schemas.microsoft.com/office/drawing/2014/main" id="{8227382C-1034-4CA5-8733-D8306E8DD5AE}"/>
              </a:ext>
            </a:extLst>
          </p:cNvPr>
          <p:cNvSpPr/>
          <p:nvPr/>
        </p:nvSpPr>
        <p:spPr>
          <a:xfrm>
            <a:off x="423225" y="60500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" name="모서리가 둥근 직사각형 1611">
            <a:extLst>
              <a:ext uri="{FF2B5EF4-FFF2-40B4-BE49-F238E27FC236}">
                <a16:creationId xmlns:a16="http://schemas.microsoft.com/office/drawing/2014/main" id="{38F42E8E-F672-404F-A687-A5EF62CCA2AD}"/>
              </a:ext>
            </a:extLst>
          </p:cNvPr>
          <p:cNvSpPr/>
          <p:nvPr/>
        </p:nvSpPr>
        <p:spPr>
          <a:xfrm>
            <a:off x="589466" y="604907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2" name="모서리가 둥근 직사각형 1612">
            <a:extLst>
              <a:ext uri="{FF2B5EF4-FFF2-40B4-BE49-F238E27FC236}">
                <a16:creationId xmlns:a16="http://schemas.microsoft.com/office/drawing/2014/main" id="{BC3ACE09-5E3A-4882-851E-B4B233F3DBCD}"/>
              </a:ext>
            </a:extLst>
          </p:cNvPr>
          <p:cNvSpPr/>
          <p:nvPr/>
        </p:nvSpPr>
        <p:spPr>
          <a:xfrm>
            <a:off x="743007" y="60477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3" name="모서리가 둥근 직사각형 1613">
            <a:extLst>
              <a:ext uri="{FF2B5EF4-FFF2-40B4-BE49-F238E27FC236}">
                <a16:creationId xmlns:a16="http://schemas.microsoft.com/office/drawing/2014/main" id="{864D3CE1-0E25-489A-855A-701EBFA56622}"/>
              </a:ext>
            </a:extLst>
          </p:cNvPr>
          <p:cNvSpPr/>
          <p:nvPr/>
        </p:nvSpPr>
        <p:spPr>
          <a:xfrm>
            <a:off x="902898" y="604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4" name="모서리가 둥근 직사각형 1614">
            <a:extLst>
              <a:ext uri="{FF2B5EF4-FFF2-40B4-BE49-F238E27FC236}">
                <a16:creationId xmlns:a16="http://schemas.microsoft.com/office/drawing/2014/main" id="{AE67ACC6-0E31-4B49-B95C-6770DFF11AC1}"/>
              </a:ext>
            </a:extLst>
          </p:cNvPr>
          <p:cNvSpPr/>
          <p:nvPr/>
        </p:nvSpPr>
        <p:spPr>
          <a:xfrm>
            <a:off x="1061993" y="60471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5" name="모서리가 둥근 직사각형 1615">
            <a:extLst>
              <a:ext uri="{FF2B5EF4-FFF2-40B4-BE49-F238E27FC236}">
                <a16:creationId xmlns:a16="http://schemas.microsoft.com/office/drawing/2014/main" id="{F13DA41B-BCE5-4E61-B29D-EB2F43CB112D}"/>
              </a:ext>
            </a:extLst>
          </p:cNvPr>
          <p:cNvSpPr/>
          <p:nvPr/>
        </p:nvSpPr>
        <p:spPr>
          <a:xfrm>
            <a:off x="1223328" y="43615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6" name="모서리가 둥근 직사각형 1616">
            <a:extLst>
              <a:ext uri="{FF2B5EF4-FFF2-40B4-BE49-F238E27FC236}">
                <a16:creationId xmlns:a16="http://schemas.microsoft.com/office/drawing/2014/main" id="{FE830074-C989-43A6-BA92-A4E2E367933C}"/>
              </a:ext>
            </a:extLst>
          </p:cNvPr>
          <p:cNvSpPr/>
          <p:nvPr/>
        </p:nvSpPr>
        <p:spPr>
          <a:xfrm>
            <a:off x="1381552" y="43620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7" name="모서리가 둥근 직사각형 1617">
            <a:extLst>
              <a:ext uri="{FF2B5EF4-FFF2-40B4-BE49-F238E27FC236}">
                <a16:creationId xmlns:a16="http://schemas.microsoft.com/office/drawing/2014/main" id="{46E41C2E-A575-4956-993D-16B6CCB63806}"/>
              </a:ext>
            </a:extLst>
          </p:cNvPr>
          <p:cNvSpPr/>
          <p:nvPr/>
        </p:nvSpPr>
        <p:spPr>
          <a:xfrm>
            <a:off x="1223328" y="45488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8" name="모서리가 둥근 직사각형 1618">
            <a:extLst>
              <a:ext uri="{FF2B5EF4-FFF2-40B4-BE49-F238E27FC236}">
                <a16:creationId xmlns:a16="http://schemas.microsoft.com/office/drawing/2014/main" id="{A1242EFE-5890-4655-8413-3DA07DEF8D55}"/>
              </a:ext>
            </a:extLst>
          </p:cNvPr>
          <p:cNvSpPr/>
          <p:nvPr/>
        </p:nvSpPr>
        <p:spPr>
          <a:xfrm>
            <a:off x="1381552" y="454925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9" name="모서리가 둥근 직사각형 1619">
            <a:extLst>
              <a:ext uri="{FF2B5EF4-FFF2-40B4-BE49-F238E27FC236}">
                <a16:creationId xmlns:a16="http://schemas.microsoft.com/office/drawing/2014/main" id="{5888207D-4703-4AA5-B1B0-5DFB551CB15F}"/>
              </a:ext>
            </a:extLst>
          </p:cNvPr>
          <p:cNvSpPr/>
          <p:nvPr/>
        </p:nvSpPr>
        <p:spPr>
          <a:xfrm>
            <a:off x="1223328" y="473410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0" name="모서리가 둥근 직사각형 1620">
            <a:extLst>
              <a:ext uri="{FF2B5EF4-FFF2-40B4-BE49-F238E27FC236}">
                <a16:creationId xmlns:a16="http://schemas.microsoft.com/office/drawing/2014/main" id="{CDA6FFDA-BBA3-44BF-B049-378085CC89D3}"/>
              </a:ext>
            </a:extLst>
          </p:cNvPr>
          <p:cNvSpPr/>
          <p:nvPr/>
        </p:nvSpPr>
        <p:spPr>
          <a:xfrm>
            <a:off x="1381552" y="47345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1" name="모서리가 둥근 직사각형 1621">
            <a:extLst>
              <a:ext uri="{FF2B5EF4-FFF2-40B4-BE49-F238E27FC236}">
                <a16:creationId xmlns:a16="http://schemas.microsoft.com/office/drawing/2014/main" id="{7D963813-F9FE-4531-8A36-2EB772782BDE}"/>
              </a:ext>
            </a:extLst>
          </p:cNvPr>
          <p:cNvSpPr/>
          <p:nvPr/>
        </p:nvSpPr>
        <p:spPr>
          <a:xfrm>
            <a:off x="1223328" y="492177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2" name="모서리가 둥근 직사각형 1622">
            <a:extLst>
              <a:ext uri="{FF2B5EF4-FFF2-40B4-BE49-F238E27FC236}">
                <a16:creationId xmlns:a16="http://schemas.microsoft.com/office/drawing/2014/main" id="{078DFE37-66D2-47B4-8582-B94094193002}"/>
              </a:ext>
            </a:extLst>
          </p:cNvPr>
          <p:cNvSpPr/>
          <p:nvPr/>
        </p:nvSpPr>
        <p:spPr>
          <a:xfrm>
            <a:off x="1381552" y="492221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3" name="모서리가 둥근 직사각형 1623">
            <a:extLst>
              <a:ext uri="{FF2B5EF4-FFF2-40B4-BE49-F238E27FC236}">
                <a16:creationId xmlns:a16="http://schemas.microsoft.com/office/drawing/2014/main" id="{A3A3E1DC-540E-434D-8F5E-61A86A18547B}"/>
              </a:ext>
            </a:extLst>
          </p:cNvPr>
          <p:cNvSpPr/>
          <p:nvPr/>
        </p:nvSpPr>
        <p:spPr>
          <a:xfrm>
            <a:off x="1222830" y="51123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4" name="모서리가 둥근 직사각형 1624">
            <a:extLst>
              <a:ext uri="{FF2B5EF4-FFF2-40B4-BE49-F238E27FC236}">
                <a16:creationId xmlns:a16="http://schemas.microsoft.com/office/drawing/2014/main" id="{336AA9C2-A007-4586-8AC7-A0A1C91A6E0C}"/>
              </a:ext>
            </a:extLst>
          </p:cNvPr>
          <p:cNvSpPr/>
          <p:nvPr/>
        </p:nvSpPr>
        <p:spPr>
          <a:xfrm>
            <a:off x="1381054" y="511283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5" name="모서리가 둥근 직사각형 1625">
            <a:extLst>
              <a:ext uri="{FF2B5EF4-FFF2-40B4-BE49-F238E27FC236}">
                <a16:creationId xmlns:a16="http://schemas.microsoft.com/office/drawing/2014/main" id="{7C98194E-803D-4D4D-BFB5-2B25817BC992}"/>
              </a:ext>
            </a:extLst>
          </p:cNvPr>
          <p:cNvSpPr/>
          <p:nvPr/>
        </p:nvSpPr>
        <p:spPr>
          <a:xfrm>
            <a:off x="1222830" y="529768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6" name="모서리가 둥근 직사각형 1626">
            <a:extLst>
              <a:ext uri="{FF2B5EF4-FFF2-40B4-BE49-F238E27FC236}">
                <a16:creationId xmlns:a16="http://schemas.microsoft.com/office/drawing/2014/main" id="{83E1166C-1F7B-4556-A79A-A84E9FFD96CC}"/>
              </a:ext>
            </a:extLst>
          </p:cNvPr>
          <p:cNvSpPr/>
          <p:nvPr/>
        </p:nvSpPr>
        <p:spPr>
          <a:xfrm>
            <a:off x="1381054" y="529812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7" name="모서리가 둥근 직사각형 1627">
            <a:extLst>
              <a:ext uri="{FF2B5EF4-FFF2-40B4-BE49-F238E27FC236}">
                <a16:creationId xmlns:a16="http://schemas.microsoft.com/office/drawing/2014/main" id="{DBA19338-A31A-425C-A33A-105AC9202D66}"/>
              </a:ext>
            </a:extLst>
          </p:cNvPr>
          <p:cNvSpPr/>
          <p:nvPr/>
        </p:nvSpPr>
        <p:spPr>
          <a:xfrm>
            <a:off x="1222830" y="5484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8" name="모서리가 둥근 직사각형 1628">
            <a:extLst>
              <a:ext uri="{FF2B5EF4-FFF2-40B4-BE49-F238E27FC236}">
                <a16:creationId xmlns:a16="http://schemas.microsoft.com/office/drawing/2014/main" id="{66422C30-53F2-45A1-88B7-FDCB7621B1D1}"/>
              </a:ext>
            </a:extLst>
          </p:cNvPr>
          <p:cNvSpPr/>
          <p:nvPr/>
        </p:nvSpPr>
        <p:spPr>
          <a:xfrm>
            <a:off x="1381054" y="54853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9" name="모서리가 둥근 직사각형 1629">
            <a:extLst>
              <a:ext uri="{FF2B5EF4-FFF2-40B4-BE49-F238E27FC236}">
                <a16:creationId xmlns:a16="http://schemas.microsoft.com/office/drawing/2014/main" id="{79B08627-B589-470A-ABA4-6D3704B0DF9E}"/>
              </a:ext>
            </a:extLst>
          </p:cNvPr>
          <p:cNvSpPr/>
          <p:nvPr/>
        </p:nvSpPr>
        <p:spPr>
          <a:xfrm>
            <a:off x="1063712" y="567337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0" name="모서리가 둥근 직사각형 1630">
            <a:extLst>
              <a:ext uri="{FF2B5EF4-FFF2-40B4-BE49-F238E27FC236}">
                <a16:creationId xmlns:a16="http://schemas.microsoft.com/office/drawing/2014/main" id="{ADEDEDD3-21FF-4966-895B-53969D26BAF3}"/>
              </a:ext>
            </a:extLst>
          </p:cNvPr>
          <p:cNvSpPr/>
          <p:nvPr/>
        </p:nvSpPr>
        <p:spPr>
          <a:xfrm>
            <a:off x="1222830" y="56723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1" name="모서리가 둥근 직사각형 1631">
            <a:extLst>
              <a:ext uri="{FF2B5EF4-FFF2-40B4-BE49-F238E27FC236}">
                <a16:creationId xmlns:a16="http://schemas.microsoft.com/office/drawing/2014/main" id="{D57CD424-D7E9-4FD5-B7A1-57B2D9E08B1E}"/>
              </a:ext>
            </a:extLst>
          </p:cNvPr>
          <p:cNvSpPr/>
          <p:nvPr/>
        </p:nvSpPr>
        <p:spPr>
          <a:xfrm>
            <a:off x="1381054" y="56727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2" name="모서리가 둥근 직사각형 1632">
            <a:extLst>
              <a:ext uri="{FF2B5EF4-FFF2-40B4-BE49-F238E27FC236}">
                <a16:creationId xmlns:a16="http://schemas.microsoft.com/office/drawing/2014/main" id="{DFA72F09-983C-4A51-83E0-E615243CA8BF}"/>
              </a:ext>
            </a:extLst>
          </p:cNvPr>
          <p:cNvSpPr/>
          <p:nvPr/>
        </p:nvSpPr>
        <p:spPr>
          <a:xfrm>
            <a:off x="1223328" y="585946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3" name="모서리가 둥근 직사각형 1633">
            <a:extLst>
              <a:ext uri="{FF2B5EF4-FFF2-40B4-BE49-F238E27FC236}">
                <a16:creationId xmlns:a16="http://schemas.microsoft.com/office/drawing/2014/main" id="{C1595373-55AD-4D91-8F9D-53E56431D03D}"/>
              </a:ext>
            </a:extLst>
          </p:cNvPr>
          <p:cNvSpPr/>
          <p:nvPr/>
        </p:nvSpPr>
        <p:spPr>
          <a:xfrm>
            <a:off x="1381552" y="5859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4" name="모서리가 둥근 직사각형 1634">
            <a:extLst>
              <a:ext uri="{FF2B5EF4-FFF2-40B4-BE49-F238E27FC236}">
                <a16:creationId xmlns:a16="http://schemas.microsoft.com/office/drawing/2014/main" id="{9CE1405D-F2F0-4D59-B444-70EB7AFD0691}"/>
              </a:ext>
            </a:extLst>
          </p:cNvPr>
          <p:cNvSpPr/>
          <p:nvPr/>
        </p:nvSpPr>
        <p:spPr>
          <a:xfrm>
            <a:off x="1223328" y="6044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25" name="모서리가 둥근 직사각형 1635">
            <a:extLst>
              <a:ext uri="{FF2B5EF4-FFF2-40B4-BE49-F238E27FC236}">
                <a16:creationId xmlns:a16="http://schemas.microsoft.com/office/drawing/2014/main" id="{F9DB98A0-1756-49A4-B507-17B3D4DBD595}"/>
              </a:ext>
            </a:extLst>
          </p:cNvPr>
          <p:cNvSpPr/>
          <p:nvPr/>
        </p:nvSpPr>
        <p:spPr>
          <a:xfrm>
            <a:off x="1381552" y="604519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A34C5071-1851-42A5-8875-9508FB4A7F46}"/>
              </a:ext>
            </a:extLst>
          </p:cNvPr>
          <p:cNvGrpSpPr/>
          <p:nvPr/>
        </p:nvGrpSpPr>
        <p:grpSpPr>
          <a:xfrm>
            <a:off x="526357" y="3996969"/>
            <a:ext cx="811138" cy="2254195"/>
            <a:chOff x="1126923" y="3996969"/>
            <a:chExt cx="811138" cy="2310636"/>
          </a:xfrm>
        </p:grpSpPr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F4B3F2D7-CA1A-479A-AB96-EFBA72C415E0}"/>
                </a:ext>
              </a:extLst>
            </p:cNvPr>
            <p:cNvCxnSpPr/>
            <p:nvPr/>
          </p:nvCxnSpPr>
          <p:spPr>
            <a:xfrm>
              <a:off x="1126923" y="400039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8231D19D-E275-4E88-8DF8-39429D32E89C}"/>
                </a:ext>
              </a:extLst>
            </p:cNvPr>
            <p:cNvCxnSpPr/>
            <p:nvPr/>
          </p:nvCxnSpPr>
          <p:spPr>
            <a:xfrm>
              <a:off x="1293521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직선 연결선 228">
              <a:extLst>
                <a:ext uri="{FF2B5EF4-FFF2-40B4-BE49-F238E27FC236}">
                  <a16:creationId xmlns:a16="http://schemas.microsoft.com/office/drawing/2014/main" id="{C5B4615E-04E9-4A17-96A8-A718CA63C133}"/>
                </a:ext>
              </a:extLst>
            </p:cNvPr>
            <p:cNvCxnSpPr/>
            <p:nvPr/>
          </p:nvCxnSpPr>
          <p:spPr>
            <a:xfrm>
              <a:off x="1450897" y="3998684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55044056-647C-4FC9-8A86-E639BDA7A92F}"/>
                </a:ext>
              </a:extLst>
            </p:cNvPr>
            <p:cNvCxnSpPr/>
            <p:nvPr/>
          </p:nvCxnSpPr>
          <p:spPr>
            <a:xfrm>
              <a:off x="1613303" y="4000301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680A1507-083D-40D1-88EF-97A4C0F5D042}"/>
                </a:ext>
              </a:extLst>
            </p:cNvPr>
            <p:cNvCxnSpPr/>
            <p:nvPr/>
          </p:nvCxnSpPr>
          <p:spPr>
            <a:xfrm>
              <a:off x="1772177" y="3996969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직선 연결선 231">
              <a:extLst>
                <a:ext uri="{FF2B5EF4-FFF2-40B4-BE49-F238E27FC236}">
                  <a16:creationId xmlns:a16="http://schemas.microsoft.com/office/drawing/2014/main" id="{B757037D-B181-4EEF-A56A-8B95165170C4}"/>
                </a:ext>
              </a:extLst>
            </p:cNvPr>
            <p:cNvCxnSpPr/>
            <p:nvPr/>
          </p:nvCxnSpPr>
          <p:spPr>
            <a:xfrm>
              <a:off x="1928893" y="4002016"/>
              <a:ext cx="9168" cy="2305589"/>
            </a:xfrm>
            <a:prstGeom prst="line">
              <a:avLst/>
            </a:prstGeom>
            <a:ln w="3175"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3" name="그룹 232">
            <a:extLst>
              <a:ext uri="{FF2B5EF4-FFF2-40B4-BE49-F238E27FC236}">
                <a16:creationId xmlns:a16="http://schemas.microsoft.com/office/drawing/2014/main" id="{B14E270B-7C85-4AC3-80CE-D0E594107B04}"/>
              </a:ext>
            </a:extLst>
          </p:cNvPr>
          <p:cNvGrpSpPr/>
          <p:nvPr/>
        </p:nvGrpSpPr>
        <p:grpSpPr>
          <a:xfrm>
            <a:off x="377136" y="3996969"/>
            <a:ext cx="1120378" cy="298574"/>
            <a:chOff x="973510" y="3996969"/>
            <a:chExt cx="1119450" cy="298574"/>
          </a:xfrm>
        </p:grpSpPr>
        <p:cxnSp>
          <p:nvCxnSpPr>
            <p:cNvPr id="234" name="직선 연결선 233">
              <a:extLst>
                <a:ext uri="{FF2B5EF4-FFF2-40B4-BE49-F238E27FC236}">
                  <a16:creationId xmlns:a16="http://schemas.microsoft.com/office/drawing/2014/main" id="{2D6DDBE7-41EC-4FC2-95D2-7CEC14FA9B73}"/>
                </a:ext>
              </a:extLst>
            </p:cNvPr>
            <p:cNvCxnSpPr/>
            <p:nvPr/>
          </p:nvCxnSpPr>
          <p:spPr>
            <a:xfrm>
              <a:off x="973510" y="3996969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C9C10871-8D88-4BEB-B9D5-E76CF6839CDF}"/>
                </a:ext>
              </a:extLst>
            </p:cNvPr>
            <p:cNvCxnSpPr/>
            <p:nvPr/>
          </p:nvCxnSpPr>
          <p:spPr>
            <a:xfrm>
              <a:off x="973510" y="42574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직선 연결선 235">
              <a:extLst>
                <a:ext uri="{FF2B5EF4-FFF2-40B4-BE49-F238E27FC236}">
                  <a16:creationId xmlns:a16="http://schemas.microsoft.com/office/drawing/2014/main" id="{48C49EBD-0C0A-4AAB-82FA-BDB5878AD6E4}"/>
                </a:ext>
              </a:extLst>
            </p:cNvPr>
            <p:cNvCxnSpPr/>
            <p:nvPr/>
          </p:nvCxnSpPr>
          <p:spPr>
            <a:xfrm>
              <a:off x="975192" y="4295543"/>
              <a:ext cx="1117768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7" name="모서리가 둥근 직사각형 1647">
            <a:extLst>
              <a:ext uri="{FF2B5EF4-FFF2-40B4-BE49-F238E27FC236}">
                <a16:creationId xmlns:a16="http://schemas.microsoft.com/office/drawing/2014/main" id="{07D34171-50C7-4FE1-884A-53B36A686BC0}"/>
              </a:ext>
            </a:extLst>
          </p:cNvPr>
          <p:cNvSpPr/>
          <p:nvPr/>
        </p:nvSpPr>
        <p:spPr>
          <a:xfrm>
            <a:off x="379294" y="3739794"/>
            <a:ext cx="1113636" cy="251137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9" name="TextBox 238">
            <a:extLst>
              <a:ext uri="{FF2B5EF4-FFF2-40B4-BE49-F238E27FC236}">
                <a16:creationId xmlns:a16="http://schemas.microsoft.com/office/drawing/2014/main" id="{472A7780-9D34-42D1-984B-8BEF40745A1A}"/>
              </a:ext>
            </a:extLst>
          </p:cNvPr>
          <p:cNvSpPr txBox="1"/>
          <p:nvPr/>
        </p:nvSpPr>
        <p:spPr>
          <a:xfrm>
            <a:off x="1275140" y="3861048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일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E0A6F7E8-98DA-41A3-B30A-4F41EA9E8D49}"/>
              </a:ext>
            </a:extLst>
          </p:cNvPr>
          <p:cNvSpPr txBox="1"/>
          <p:nvPr/>
        </p:nvSpPr>
        <p:spPr>
          <a:xfrm>
            <a:off x="1129095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십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72489F17-41A2-40C5-B819-F7639ECF4674}"/>
              </a:ext>
            </a:extLst>
          </p:cNvPr>
          <p:cNvSpPr txBox="1"/>
          <p:nvPr/>
        </p:nvSpPr>
        <p:spPr>
          <a:xfrm>
            <a:off x="960696" y="3864362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백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2AD08FFF-7EDB-419D-8F49-BAB1BD31A8EB}"/>
              </a:ext>
            </a:extLst>
          </p:cNvPr>
          <p:cNvSpPr txBox="1"/>
          <p:nvPr/>
        </p:nvSpPr>
        <p:spPr>
          <a:xfrm>
            <a:off x="808167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천</a:t>
            </a: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F4CC1AE1-DD36-49CE-97FA-20F94AD984DE}"/>
              </a:ext>
            </a:extLst>
          </p:cNvPr>
          <p:cNvSpPr txBox="1"/>
          <p:nvPr/>
        </p:nvSpPr>
        <p:spPr>
          <a:xfrm>
            <a:off x="647264" y="3864223"/>
            <a:ext cx="248786" cy="1692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만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690245FF-3C99-4857-8736-9AB05942FD86}"/>
              </a:ext>
            </a:extLst>
          </p:cNvPr>
          <p:cNvSpPr txBox="1"/>
          <p:nvPr/>
        </p:nvSpPr>
        <p:spPr>
          <a:xfrm>
            <a:off x="423550" y="3707507"/>
            <a:ext cx="13238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 고유번호</a:t>
            </a:r>
          </a:p>
        </p:txBody>
      </p:sp>
      <p:sp>
        <p:nvSpPr>
          <p:cNvPr id="1783" name="직사각형 1782">
            <a:extLst>
              <a:ext uri="{FF2B5EF4-FFF2-40B4-BE49-F238E27FC236}">
                <a16:creationId xmlns:a16="http://schemas.microsoft.com/office/drawing/2014/main" id="{3D143370-3A6E-47B4-B9F3-5A1D27802CD0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4" name="직사각형 1783">
            <a:extLst>
              <a:ext uri="{FF2B5EF4-FFF2-40B4-BE49-F238E27FC236}">
                <a16:creationId xmlns:a16="http://schemas.microsoft.com/office/drawing/2014/main" id="{B229FAEC-2173-44CF-B4F2-1B1838241EC0}"/>
              </a:ext>
            </a:extLst>
          </p:cNvPr>
          <p:cNvSpPr/>
          <p:nvPr/>
        </p:nvSpPr>
        <p:spPr>
          <a:xfrm>
            <a:off x="0" y="1087847"/>
            <a:ext cx="206188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6" name="직사각형 1785">
            <a:extLst>
              <a:ext uri="{FF2B5EF4-FFF2-40B4-BE49-F238E27FC236}">
                <a16:creationId xmlns:a16="http://schemas.microsoft.com/office/drawing/2014/main" id="{C41603DD-A18C-416D-AF21-AB6C7C3BBF15}"/>
              </a:ext>
            </a:extLst>
          </p:cNvPr>
          <p:cNvSpPr/>
          <p:nvPr/>
        </p:nvSpPr>
        <p:spPr>
          <a:xfrm>
            <a:off x="0" y="2142380"/>
            <a:ext cx="203778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7" name="직사각형 1786">
            <a:extLst>
              <a:ext uri="{FF2B5EF4-FFF2-40B4-BE49-F238E27FC236}">
                <a16:creationId xmlns:a16="http://schemas.microsoft.com/office/drawing/2014/main" id="{B501AC30-688C-43F9-BB67-C1BE81B4A255}"/>
              </a:ext>
            </a:extLst>
          </p:cNvPr>
          <p:cNvSpPr/>
          <p:nvPr/>
        </p:nvSpPr>
        <p:spPr>
          <a:xfrm>
            <a:off x="-482" y="2408756"/>
            <a:ext cx="1957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88" name="직사각형 1787">
            <a:extLst>
              <a:ext uri="{FF2B5EF4-FFF2-40B4-BE49-F238E27FC236}">
                <a16:creationId xmlns:a16="http://schemas.microsoft.com/office/drawing/2014/main" id="{DCE44FA4-01CA-4C92-BF20-ABC3C3714D51}"/>
              </a:ext>
            </a:extLst>
          </p:cNvPr>
          <p:cNvSpPr/>
          <p:nvPr/>
        </p:nvSpPr>
        <p:spPr>
          <a:xfrm>
            <a:off x="0" y="2679779"/>
            <a:ext cx="198798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90" name="직사각형 1789">
            <a:extLst>
              <a:ext uri="{FF2B5EF4-FFF2-40B4-BE49-F238E27FC236}">
                <a16:creationId xmlns:a16="http://schemas.microsoft.com/office/drawing/2014/main" id="{5B511CE1-12DE-44B9-8398-E10577A0F49D}"/>
              </a:ext>
            </a:extLst>
          </p:cNvPr>
          <p:cNvSpPr/>
          <p:nvPr/>
        </p:nvSpPr>
        <p:spPr>
          <a:xfrm>
            <a:off x="0" y="3213124"/>
            <a:ext cx="19905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2" name="TextBox 4111">
            <a:extLst>
              <a:ext uri="{FF2B5EF4-FFF2-40B4-BE49-F238E27FC236}">
                <a16:creationId xmlns:a16="http://schemas.microsoft.com/office/drawing/2014/main" id="{0C5DC48A-916B-49A9-B11F-247203A1E08B}"/>
              </a:ext>
            </a:extLst>
          </p:cNvPr>
          <p:cNvSpPr txBox="1"/>
          <p:nvPr/>
        </p:nvSpPr>
        <p:spPr>
          <a:xfrm>
            <a:off x="1866816" y="1351564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84" name="직사각형 4083">
            <a:extLst>
              <a:ext uri="{FF2B5EF4-FFF2-40B4-BE49-F238E27FC236}">
                <a16:creationId xmlns:a16="http://schemas.microsoft.com/office/drawing/2014/main" id="{1DF0C310-BCFA-4FD3-B161-9DBF8A808D26}"/>
              </a:ext>
            </a:extLst>
          </p:cNvPr>
          <p:cNvSpPr/>
          <p:nvPr/>
        </p:nvSpPr>
        <p:spPr>
          <a:xfrm>
            <a:off x="1936215" y="1295514"/>
            <a:ext cx="3780000" cy="4143523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086" name="직사각형 4085">
            <a:extLst>
              <a:ext uri="{FF2B5EF4-FFF2-40B4-BE49-F238E27FC236}">
                <a16:creationId xmlns:a16="http://schemas.microsoft.com/office/drawing/2014/main" id="{23F6F839-E886-45C0-9FFF-A0197D3B3ACA}"/>
              </a:ext>
            </a:extLst>
          </p:cNvPr>
          <p:cNvSpPr/>
          <p:nvPr/>
        </p:nvSpPr>
        <p:spPr>
          <a:xfrm>
            <a:off x="1936215" y="1049293"/>
            <a:ext cx="3780000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376" name="그룹 4375">
            <a:extLst>
              <a:ext uri="{FF2B5EF4-FFF2-40B4-BE49-F238E27FC236}">
                <a16:creationId xmlns:a16="http://schemas.microsoft.com/office/drawing/2014/main" id="{CBE8359F-BD48-47BF-91AB-8BFC454632F1}"/>
              </a:ext>
            </a:extLst>
          </p:cNvPr>
          <p:cNvGrpSpPr/>
          <p:nvPr/>
        </p:nvGrpSpPr>
        <p:grpSpPr>
          <a:xfrm>
            <a:off x="2144688" y="1293600"/>
            <a:ext cx="3571527" cy="4161424"/>
            <a:chOff x="2144688" y="684936"/>
            <a:chExt cx="3571527" cy="5765706"/>
          </a:xfrm>
        </p:grpSpPr>
        <p:cxnSp>
          <p:nvCxnSpPr>
            <p:cNvPr id="4095" name="직선 연결선 4094">
              <a:extLst>
                <a:ext uri="{FF2B5EF4-FFF2-40B4-BE49-F238E27FC236}">
                  <a16:creationId xmlns:a16="http://schemas.microsoft.com/office/drawing/2014/main" id="{2B0E76B3-A464-4740-8E57-77FFA925C25D}"/>
                </a:ext>
              </a:extLst>
            </p:cNvPr>
            <p:cNvCxnSpPr/>
            <p:nvPr/>
          </p:nvCxnSpPr>
          <p:spPr>
            <a:xfrm>
              <a:off x="2698587" y="686849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6" name="직선 연결선 4095">
              <a:extLst>
                <a:ext uri="{FF2B5EF4-FFF2-40B4-BE49-F238E27FC236}">
                  <a16:creationId xmlns:a16="http://schemas.microsoft.com/office/drawing/2014/main" id="{38E5479F-391D-4170-BA04-9A5D853FF401}"/>
                </a:ext>
              </a:extLst>
            </p:cNvPr>
            <p:cNvCxnSpPr/>
            <p:nvPr/>
          </p:nvCxnSpPr>
          <p:spPr>
            <a:xfrm>
              <a:off x="3447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7" name="직선 연결선 4096">
              <a:extLst>
                <a:ext uri="{FF2B5EF4-FFF2-40B4-BE49-F238E27FC236}">
                  <a16:creationId xmlns:a16="http://schemas.microsoft.com/office/drawing/2014/main" id="{A1BB637B-65AA-439C-8A21-910165131459}"/>
                </a:ext>
              </a:extLst>
            </p:cNvPr>
            <p:cNvCxnSpPr/>
            <p:nvPr/>
          </p:nvCxnSpPr>
          <p:spPr>
            <a:xfrm>
              <a:off x="4203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0" name="직선 연결선 4099">
              <a:extLst>
                <a:ext uri="{FF2B5EF4-FFF2-40B4-BE49-F238E27FC236}">
                  <a16:creationId xmlns:a16="http://schemas.microsoft.com/office/drawing/2014/main" id="{F96C0914-ED07-4932-940C-903DEB702588}"/>
                </a:ext>
              </a:extLst>
            </p:cNvPr>
            <p:cNvCxnSpPr/>
            <p:nvPr/>
          </p:nvCxnSpPr>
          <p:spPr>
            <a:xfrm>
              <a:off x="2144688" y="69039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3" name="직선 연결선 4102">
              <a:extLst>
                <a:ext uri="{FF2B5EF4-FFF2-40B4-BE49-F238E27FC236}">
                  <a16:creationId xmlns:a16="http://schemas.microsoft.com/office/drawing/2014/main" id="{5A869687-FBAB-4F5F-82EC-DCBF06CA8A37}"/>
                </a:ext>
              </a:extLst>
            </p:cNvPr>
            <p:cNvCxnSpPr/>
            <p:nvPr/>
          </p:nvCxnSpPr>
          <p:spPr>
            <a:xfrm>
              <a:off x="2901608" y="68531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5" name="직선 연결선 4104">
              <a:extLst>
                <a:ext uri="{FF2B5EF4-FFF2-40B4-BE49-F238E27FC236}">
                  <a16:creationId xmlns:a16="http://schemas.microsoft.com/office/drawing/2014/main" id="{C910EBD5-B516-4FC9-BC12-EC2DE165D971}"/>
                </a:ext>
              </a:extLst>
            </p:cNvPr>
            <p:cNvCxnSpPr/>
            <p:nvPr/>
          </p:nvCxnSpPr>
          <p:spPr>
            <a:xfrm>
              <a:off x="3657608" y="698528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6" name="직선 연결선 4105">
              <a:extLst>
                <a:ext uri="{FF2B5EF4-FFF2-40B4-BE49-F238E27FC236}">
                  <a16:creationId xmlns:a16="http://schemas.microsoft.com/office/drawing/2014/main" id="{9F8EDA1C-542B-4206-B4D1-EDA6D2419A73}"/>
                </a:ext>
              </a:extLst>
            </p:cNvPr>
            <p:cNvCxnSpPr/>
            <p:nvPr/>
          </p:nvCxnSpPr>
          <p:spPr>
            <a:xfrm>
              <a:off x="4961610" y="70491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7" name="직선 연결선 4106">
              <a:extLst>
                <a:ext uri="{FF2B5EF4-FFF2-40B4-BE49-F238E27FC236}">
                  <a16:creationId xmlns:a16="http://schemas.microsoft.com/office/drawing/2014/main" id="{B6E9F09D-246E-46AD-AE63-D2C86BAB58A9}"/>
                </a:ext>
              </a:extLst>
            </p:cNvPr>
            <p:cNvCxnSpPr/>
            <p:nvPr/>
          </p:nvCxnSpPr>
          <p:spPr>
            <a:xfrm>
              <a:off x="4415406" y="69269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8" name="직선 연결선 4107">
              <a:extLst>
                <a:ext uri="{FF2B5EF4-FFF2-40B4-BE49-F238E27FC236}">
                  <a16:creationId xmlns:a16="http://schemas.microsoft.com/office/drawing/2014/main" id="{CCA7423A-1746-46E8-A9DF-40346879847B}"/>
                </a:ext>
              </a:extLst>
            </p:cNvPr>
            <p:cNvCxnSpPr/>
            <p:nvPr/>
          </p:nvCxnSpPr>
          <p:spPr>
            <a:xfrm>
              <a:off x="5716215" y="69715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9" name="직선 연결선 4108">
              <a:extLst>
                <a:ext uri="{FF2B5EF4-FFF2-40B4-BE49-F238E27FC236}">
                  <a16:creationId xmlns:a16="http://schemas.microsoft.com/office/drawing/2014/main" id="{B0EB6CCA-4492-41CA-8009-A3DCFC205AE8}"/>
                </a:ext>
              </a:extLst>
            </p:cNvPr>
            <p:cNvCxnSpPr/>
            <p:nvPr/>
          </p:nvCxnSpPr>
          <p:spPr>
            <a:xfrm>
              <a:off x="5170011" y="68493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10" name="TextBox 4109">
            <a:extLst>
              <a:ext uri="{FF2B5EF4-FFF2-40B4-BE49-F238E27FC236}">
                <a16:creationId xmlns:a16="http://schemas.microsoft.com/office/drawing/2014/main" id="{5A48C70F-65D8-4F36-A513-CF6A5E462926}"/>
              </a:ext>
            </a:extLst>
          </p:cNvPr>
          <p:cNvSpPr txBox="1"/>
          <p:nvPr/>
        </p:nvSpPr>
        <p:spPr>
          <a:xfrm>
            <a:off x="2432720" y="1050059"/>
            <a:ext cx="291859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LISTENING COMPREHENSION (Part I-IV)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3" name="TextBox 4112">
            <a:extLst>
              <a:ext uri="{FF2B5EF4-FFF2-40B4-BE49-F238E27FC236}">
                <a16:creationId xmlns:a16="http://schemas.microsoft.com/office/drawing/2014/main" id="{18652168-02EE-4223-94CC-3F537D69AE57}"/>
              </a:ext>
            </a:extLst>
          </p:cNvPr>
          <p:cNvSpPr txBox="1"/>
          <p:nvPr/>
        </p:nvSpPr>
        <p:spPr>
          <a:xfrm>
            <a:off x="2624956" y="1354253"/>
            <a:ext cx="39085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4" name="TextBox 4113">
            <a:extLst>
              <a:ext uri="{FF2B5EF4-FFF2-40B4-BE49-F238E27FC236}">
                <a16:creationId xmlns:a16="http://schemas.microsoft.com/office/drawing/2014/main" id="{63AFD5CD-FEEE-445E-A708-731C0B381FAF}"/>
              </a:ext>
            </a:extLst>
          </p:cNvPr>
          <p:cNvSpPr txBox="1"/>
          <p:nvPr/>
        </p:nvSpPr>
        <p:spPr>
          <a:xfrm>
            <a:off x="3385360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5" name="TextBox 4114">
            <a:extLst>
              <a:ext uri="{FF2B5EF4-FFF2-40B4-BE49-F238E27FC236}">
                <a16:creationId xmlns:a16="http://schemas.microsoft.com/office/drawing/2014/main" id="{002F32A5-C0AD-492F-82CC-BC68F7C86AC9}"/>
              </a:ext>
            </a:extLst>
          </p:cNvPr>
          <p:cNvSpPr txBox="1"/>
          <p:nvPr/>
        </p:nvSpPr>
        <p:spPr>
          <a:xfrm>
            <a:off x="4137580" y="1354253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16" name="TextBox 4115">
            <a:extLst>
              <a:ext uri="{FF2B5EF4-FFF2-40B4-BE49-F238E27FC236}">
                <a16:creationId xmlns:a16="http://schemas.microsoft.com/office/drawing/2014/main" id="{8743BE65-7942-4209-AC25-2C81EF77A235}"/>
              </a:ext>
            </a:extLst>
          </p:cNvPr>
          <p:cNvSpPr txBox="1"/>
          <p:nvPr/>
        </p:nvSpPr>
        <p:spPr>
          <a:xfrm>
            <a:off x="4893200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125" name="직선 연결선 4124">
            <a:extLst>
              <a:ext uri="{FF2B5EF4-FFF2-40B4-BE49-F238E27FC236}">
                <a16:creationId xmlns:a16="http://schemas.microsoft.com/office/drawing/2014/main" id="{AC71497F-28B3-4FFB-B59F-A7F112A942E8}"/>
              </a:ext>
            </a:extLst>
          </p:cNvPr>
          <p:cNvCxnSpPr/>
          <p:nvPr/>
        </p:nvCxnSpPr>
        <p:spPr>
          <a:xfrm>
            <a:off x="2144688" y="1472547"/>
            <a:ext cx="553899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6" name="직선 연결선 4125">
            <a:extLst>
              <a:ext uri="{FF2B5EF4-FFF2-40B4-BE49-F238E27FC236}">
                <a16:creationId xmlns:a16="http://schemas.microsoft.com/office/drawing/2014/main" id="{106D2372-9F0D-43ED-B8D2-C59A5A1F7DCE}"/>
              </a:ext>
            </a:extLst>
          </p:cNvPr>
          <p:cNvCxnSpPr/>
          <p:nvPr/>
        </p:nvCxnSpPr>
        <p:spPr>
          <a:xfrm>
            <a:off x="2900832" y="1472547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7" name="직선 연결선 4126">
            <a:extLst>
              <a:ext uri="{FF2B5EF4-FFF2-40B4-BE49-F238E27FC236}">
                <a16:creationId xmlns:a16="http://schemas.microsoft.com/office/drawing/2014/main" id="{FA6D92E4-BCF6-4C0D-BC3C-34232AC5B685}"/>
              </a:ext>
            </a:extLst>
          </p:cNvPr>
          <p:cNvCxnSpPr/>
          <p:nvPr/>
        </p:nvCxnSpPr>
        <p:spPr>
          <a:xfrm>
            <a:off x="3657608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8" name="직선 연결선 4127">
            <a:extLst>
              <a:ext uri="{FF2B5EF4-FFF2-40B4-BE49-F238E27FC236}">
                <a16:creationId xmlns:a16="http://schemas.microsoft.com/office/drawing/2014/main" id="{E89ADACE-DBF3-4F0B-90A7-0DF04CD50B60}"/>
              </a:ext>
            </a:extLst>
          </p:cNvPr>
          <p:cNvCxnSpPr/>
          <p:nvPr/>
        </p:nvCxnSpPr>
        <p:spPr>
          <a:xfrm>
            <a:off x="4415406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9" name="직선 연결선 4128">
            <a:extLst>
              <a:ext uri="{FF2B5EF4-FFF2-40B4-BE49-F238E27FC236}">
                <a16:creationId xmlns:a16="http://schemas.microsoft.com/office/drawing/2014/main" id="{A710A1E0-4B88-4277-BDEF-EC7AF4F5E569}"/>
              </a:ext>
            </a:extLst>
          </p:cNvPr>
          <p:cNvCxnSpPr/>
          <p:nvPr/>
        </p:nvCxnSpPr>
        <p:spPr>
          <a:xfrm>
            <a:off x="5169024" y="1468668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30" name="TextBox 4129">
            <a:extLst>
              <a:ext uri="{FF2B5EF4-FFF2-40B4-BE49-F238E27FC236}">
                <a16:creationId xmlns:a16="http://schemas.microsoft.com/office/drawing/2014/main" id="{2727EAC0-6F2D-49EB-847F-4C23155DBDB8}"/>
              </a:ext>
            </a:extLst>
          </p:cNvPr>
          <p:cNvSpPr txBox="1"/>
          <p:nvPr/>
        </p:nvSpPr>
        <p:spPr>
          <a:xfrm>
            <a:off x="2154213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1" name="TextBox 4130">
            <a:extLst>
              <a:ext uri="{FF2B5EF4-FFF2-40B4-BE49-F238E27FC236}">
                <a16:creationId xmlns:a16="http://schemas.microsoft.com/office/drawing/2014/main" id="{17692262-E579-4766-B470-54FEEAD74652}"/>
              </a:ext>
            </a:extLst>
          </p:cNvPr>
          <p:cNvSpPr txBox="1"/>
          <p:nvPr/>
        </p:nvSpPr>
        <p:spPr>
          <a:xfrm>
            <a:off x="2919764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2" name="TextBox 4131">
            <a:extLst>
              <a:ext uri="{FF2B5EF4-FFF2-40B4-BE49-F238E27FC236}">
                <a16:creationId xmlns:a16="http://schemas.microsoft.com/office/drawing/2014/main" id="{E986F6AC-DBE2-43BA-AB4C-F54F5AF2761E}"/>
              </a:ext>
            </a:extLst>
          </p:cNvPr>
          <p:cNvSpPr txBox="1"/>
          <p:nvPr/>
        </p:nvSpPr>
        <p:spPr>
          <a:xfrm>
            <a:off x="3672941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3" name="TextBox 4132">
            <a:extLst>
              <a:ext uri="{FF2B5EF4-FFF2-40B4-BE49-F238E27FC236}">
                <a16:creationId xmlns:a16="http://schemas.microsoft.com/office/drawing/2014/main" id="{F07C01E4-AEFA-4D93-8539-31E881161C14}"/>
              </a:ext>
            </a:extLst>
          </p:cNvPr>
          <p:cNvSpPr txBox="1"/>
          <p:nvPr/>
        </p:nvSpPr>
        <p:spPr>
          <a:xfrm>
            <a:off x="4426115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34" name="TextBox 4133">
            <a:extLst>
              <a:ext uri="{FF2B5EF4-FFF2-40B4-BE49-F238E27FC236}">
                <a16:creationId xmlns:a16="http://schemas.microsoft.com/office/drawing/2014/main" id="{EF3CCD75-B35F-4E2A-B9C1-63AD2978BA14}"/>
              </a:ext>
            </a:extLst>
          </p:cNvPr>
          <p:cNvSpPr txBox="1"/>
          <p:nvPr/>
        </p:nvSpPr>
        <p:spPr>
          <a:xfrm>
            <a:off x="5201075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34" name="그룹 4933">
            <a:extLst>
              <a:ext uri="{FF2B5EF4-FFF2-40B4-BE49-F238E27FC236}">
                <a16:creationId xmlns:a16="http://schemas.microsoft.com/office/drawing/2014/main" id="{95AA432D-8B86-4237-89C9-60FFEA5C8150}"/>
              </a:ext>
            </a:extLst>
          </p:cNvPr>
          <p:cNvGrpSpPr/>
          <p:nvPr/>
        </p:nvGrpSpPr>
        <p:grpSpPr>
          <a:xfrm>
            <a:off x="2105408" y="1467441"/>
            <a:ext cx="562726" cy="200605"/>
            <a:chOff x="2105408" y="944081"/>
            <a:chExt cx="562726" cy="200605"/>
          </a:xfrm>
        </p:grpSpPr>
        <p:sp>
          <p:nvSpPr>
            <p:cNvPr id="4135" name="TextBox 4134">
              <a:extLst>
                <a:ext uri="{FF2B5EF4-FFF2-40B4-BE49-F238E27FC236}">
                  <a16:creationId xmlns:a16="http://schemas.microsoft.com/office/drawing/2014/main" id="{45761BC3-F40C-4907-9E79-4BA9EE7F6861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2" name="TextBox 4141">
              <a:extLst>
                <a:ext uri="{FF2B5EF4-FFF2-40B4-BE49-F238E27FC236}">
                  <a16:creationId xmlns:a16="http://schemas.microsoft.com/office/drawing/2014/main" id="{88AC9C26-A317-4CB5-AF46-679D43A81BED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3" name="TextBox 4142">
              <a:extLst>
                <a:ext uri="{FF2B5EF4-FFF2-40B4-BE49-F238E27FC236}">
                  <a16:creationId xmlns:a16="http://schemas.microsoft.com/office/drawing/2014/main" id="{0C47743E-E87C-4BE9-A4DC-3DBC67AA4314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4" name="TextBox 4143">
              <a:extLst>
                <a:ext uri="{FF2B5EF4-FFF2-40B4-BE49-F238E27FC236}">
                  <a16:creationId xmlns:a16="http://schemas.microsoft.com/office/drawing/2014/main" id="{E2FCE89C-8DFE-4204-9BDF-EA66BE5E1646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4379" name="직선 연결선 4378">
            <a:extLst>
              <a:ext uri="{FF2B5EF4-FFF2-40B4-BE49-F238E27FC236}">
                <a16:creationId xmlns:a16="http://schemas.microsoft.com/office/drawing/2014/main" id="{F9F10186-2D69-42E5-A942-3C01DF48C25E}"/>
              </a:ext>
            </a:extLst>
          </p:cNvPr>
          <p:cNvCxnSpPr>
            <a:cxnSpLocks/>
          </p:cNvCxnSpPr>
          <p:nvPr/>
        </p:nvCxnSpPr>
        <p:spPr>
          <a:xfrm>
            <a:off x="1930524" y="259642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1" name="직선 연결선 4380">
            <a:extLst>
              <a:ext uri="{FF2B5EF4-FFF2-40B4-BE49-F238E27FC236}">
                <a16:creationId xmlns:a16="http://schemas.microsoft.com/office/drawing/2014/main" id="{484EB300-973D-4539-81A5-48CE60B02F2C}"/>
              </a:ext>
            </a:extLst>
          </p:cNvPr>
          <p:cNvCxnSpPr>
            <a:cxnSpLocks/>
          </p:cNvCxnSpPr>
          <p:nvPr/>
        </p:nvCxnSpPr>
        <p:spPr>
          <a:xfrm>
            <a:off x="1933064" y="352606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82" name="직선 연결선 4381">
            <a:extLst>
              <a:ext uri="{FF2B5EF4-FFF2-40B4-BE49-F238E27FC236}">
                <a16:creationId xmlns:a16="http://schemas.microsoft.com/office/drawing/2014/main" id="{75DEA2B6-CABC-4122-BD21-B61ACB745F4B}"/>
              </a:ext>
            </a:extLst>
          </p:cNvPr>
          <p:cNvCxnSpPr>
            <a:cxnSpLocks/>
          </p:cNvCxnSpPr>
          <p:nvPr/>
        </p:nvCxnSpPr>
        <p:spPr>
          <a:xfrm>
            <a:off x="1936874" y="446713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88" name="직사각형 4087">
            <a:extLst>
              <a:ext uri="{FF2B5EF4-FFF2-40B4-BE49-F238E27FC236}">
                <a16:creationId xmlns:a16="http://schemas.microsoft.com/office/drawing/2014/main" id="{C829156B-AD03-4C10-BD16-DEFD7AC669BD}"/>
              </a:ext>
            </a:extLst>
          </p:cNvPr>
          <p:cNvSpPr/>
          <p:nvPr/>
        </p:nvSpPr>
        <p:spPr>
          <a:xfrm>
            <a:off x="1936215" y="1295514"/>
            <a:ext cx="3780000" cy="347466"/>
          </a:xfrm>
          <a:prstGeom prst="rect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260" name="그룹 4259">
            <a:extLst>
              <a:ext uri="{FF2B5EF4-FFF2-40B4-BE49-F238E27FC236}">
                <a16:creationId xmlns:a16="http://schemas.microsoft.com/office/drawing/2014/main" id="{573A286D-5BF2-4517-B1F3-0FFED218A71B}"/>
              </a:ext>
            </a:extLst>
          </p:cNvPr>
          <p:cNvGrpSpPr/>
          <p:nvPr/>
        </p:nvGrpSpPr>
        <p:grpSpPr>
          <a:xfrm>
            <a:off x="2191770" y="1706833"/>
            <a:ext cx="453083" cy="98583"/>
            <a:chOff x="2191770" y="1098169"/>
            <a:chExt cx="453083" cy="98583"/>
          </a:xfrm>
        </p:grpSpPr>
        <p:sp>
          <p:nvSpPr>
            <p:cNvPr id="4137" name="모서리가 둥근 직사각형 567">
              <a:extLst>
                <a:ext uri="{FF2B5EF4-FFF2-40B4-BE49-F238E27FC236}">
                  <a16:creationId xmlns:a16="http://schemas.microsoft.com/office/drawing/2014/main" id="{DFA51062-CD35-48E1-AF60-474EED5FFB7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38" name="모서리가 둥근 직사각형 568">
              <a:extLst>
                <a:ext uri="{FF2B5EF4-FFF2-40B4-BE49-F238E27FC236}">
                  <a16:creationId xmlns:a16="http://schemas.microsoft.com/office/drawing/2014/main" id="{161E3393-7E5B-4657-A498-3AEFE35E5BD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39" name="모서리가 둥근 직사각형 569">
              <a:extLst>
                <a:ext uri="{FF2B5EF4-FFF2-40B4-BE49-F238E27FC236}">
                  <a16:creationId xmlns:a16="http://schemas.microsoft.com/office/drawing/2014/main" id="{4CA99538-93ED-41E2-8D04-C0F555402FD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140" name="모서리가 둥근 직사각형 729">
              <a:extLst>
                <a:ext uri="{FF2B5EF4-FFF2-40B4-BE49-F238E27FC236}">
                  <a16:creationId xmlns:a16="http://schemas.microsoft.com/office/drawing/2014/main" id="{CDBC5806-A046-45F6-9B15-D1BE0D93423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61" name="그룹 4260">
            <a:extLst>
              <a:ext uri="{FF2B5EF4-FFF2-40B4-BE49-F238E27FC236}">
                <a16:creationId xmlns:a16="http://schemas.microsoft.com/office/drawing/2014/main" id="{74DCAD93-C482-4CA2-BB7A-420E1E1FDB37}"/>
              </a:ext>
            </a:extLst>
          </p:cNvPr>
          <p:cNvGrpSpPr/>
          <p:nvPr/>
        </p:nvGrpSpPr>
        <p:grpSpPr>
          <a:xfrm>
            <a:off x="2192611" y="1895426"/>
            <a:ext cx="453083" cy="98583"/>
            <a:chOff x="2191770" y="1098169"/>
            <a:chExt cx="453083" cy="98583"/>
          </a:xfrm>
        </p:grpSpPr>
        <p:sp>
          <p:nvSpPr>
            <p:cNvPr id="4262" name="모서리가 둥근 직사각형 567">
              <a:extLst>
                <a:ext uri="{FF2B5EF4-FFF2-40B4-BE49-F238E27FC236}">
                  <a16:creationId xmlns:a16="http://schemas.microsoft.com/office/drawing/2014/main" id="{7D1D1CC4-27B3-414B-A1D8-E3B48BA3753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3" name="모서리가 둥근 직사각형 568">
              <a:extLst>
                <a:ext uri="{FF2B5EF4-FFF2-40B4-BE49-F238E27FC236}">
                  <a16:creationId xmlns:a16="http://schemas.microsoft.com/office/drawing/2014/main" id="{161B6650-60C0-4F86-80FA-99F7E1AB32C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4" name="모서리가 둥근 직사각형 569">
              <a:extLst>
                <a:ext uri="{FF2B5EF4-FFF2-40B4-BE49-F238E27FC236}">
                  <a16:creationId xmlns:a16="http://schemas.microsoft.com/office/drawing/2014/main" id="{EA20AD20-208D-4F12-AB54-5188E950E4D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5" name="모서리가 둥근 직사각형 729">
              <a:extLst>
                <a:ext uri="{FF2B5EF4-FFF2-40B4-BE49-F238E27FC236}">
                  <a16:creationId xmlns:a16="http://schemas.microsoft.com/office/drawing/2014/main" id="{F7C18935-3BEA-484A-AAC7-7F0016A6339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66" name="그룹 4265">
            <a:extLst>
              <a:ext uri="{FF2B5EF4-FFF2-40B4-BE49-F238E27FC236}">
                <a16:creationId xmlns:a16="http://schemas.microsoft.com/office/drawing/2014/main" id="{396ACA3A-18F8-402B-BEB2-BE2BA796DC12}"/>
              </a:ext>
            </a:extLst>
          </p:cNvPr>
          <p:cNvGrpSpPr/>
          <p:nvPr/>
        </p:nvGrpSpPr>
        <p:grpSpPr>
          <a:xfrm>
            <a:off x="2191770" y="2080459"/>
            <a:ext cx="453083" cy="98583"/>
            <a:chOff x="2191770" y="1098169"/>
            <a:chExt cx="453083" cy="98583"/>
          </a:xfrm>
        </p:grpSpPr>
        <p:sp>
          <p:nvSpPr>
            <p:cNvPr id="4267" name="모서리가 둥근 직사각형 567">
              <a:extLst>
                <a:ext uri="{FF2B5EF4-FFF2-40B4-BE49-F238E27FC236}">
                  <a16:creationId xmlns:a16="http://schemas.microsoft.com/office/drawing/2014/main" id="{7BDF13A8-87A1-4A2D-B930-65598C61F3E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8" name="모서리가 둥근 직사각형 568">
              <a:extLst>
                <a:ext uri="{FF2B5EF4-FFF2-40B4-BE49-F238E27FC236}">
                  <a16:creationId xmlns:a16="http://schemas.microsoft.com/office/drawing/2014/main" id="{2DFDE4E3-DDD8-44C4-A366-DE1B5C9301C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69" name="모서리가 둥근 직사각형 569">
              <a:extLst>
                <a:ext uri="{FF2B5EF4-FFF2-40B4-BE49-F238E27FC236}">
                  <a16:creationId xmlns:a16="http://schemas.microsoft.com/office/drawing/2014/main" id="{B2F6E4BC-16CA-4D20-9F71-7AE921FC796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0" name="모서리가 둥근 직사각형 729">
              <a:extLst>
                <a:ext uri="{FF2B5EF4-FFF2-40B4-BE49-F238E27FC236}">
                  <a16:creationId xmlns:a16="http://schemas.microsoft.com/office/drawing/2014/main" id="{50C75284-B026-40CF-8A9A-7A3E0EAD959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71" name="그룹 4270">
            <a:extLst>
              <a:ext uri="{FF2B5EF4-FFF2-40B4-BE49-F238E27FC236}">
                <a16:creationId xmlns:a16="http://schemas.microsoft.com/office/drawing/2014/main" id="{D1737010-EFDB-406D-AA70-FDABD2E49D25}"/>
              </a:ext>
            </a:extLst>
          </p:cNvPr>
          <p:cNvGrpSpPr/>
          <p:nvPr/>
        </p:nvGrpSpPr>
        <p:grpSpPr>
          <a:xfrm>
            <a:off x="2192611" y="2269052"/>
            <a:ext cx="453083" cy="98583"/>
            <a:chOff x="2191770" y="1098169"/>
            <a:chExt cx="453083" cy="98583"/>
          </a:xfrm>
        </p:grpSpPr>
        <p:sp>
          <p:nvSpPr>
            <p:cNvPr id="4272" name="모서리가 둥근 직사각형 567">
              <a:extLst>
                <a:ext uri="{FF2B5EF4-FFF2-40B4-BE49-F238E27FC236}">
                  <a16:creationId xmlns:a16="http://schemas.microsoft.com/office/drawing/2014/main" id="{B79BC89D-7D4A-45B8-8066-D7402302AD6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3" name="모서리가 둥근 직사각형 568">
              <a:extLst>
                <a:ext uri="{FF2B5EF4-FFF2-40B4-BE49-F238E27FC236}">
                  <a16:creationId xmlns:a16="http://schemas.microsoft.com/office/drawing/2014/main" id="{B5698432-57EE-4177-A851-C44B0A02628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4" name="모서리가 둥근 직사각형 569">
              <a:extLst>
                <a:ext uri="{FF2B5EF4-FFF2-40B4-BE49-F238E27FC236}">
                  <a16:creationId xmlns:a16="http://schemas.microsoft.com/office/drawing/2014/main" id="{9FA3CD6E-3132-4DDA-8886-39A7920DE5E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5" name="모서리가 둥근 직사각형 729">
              <a:extLst>
                <a:ext uri="{FF2B5EF4-FFF2-40B4-BE49-F238E27FC236}">
                  <a16:creationId xmlns:a16="http://schemas.microsoft.com/office/drawing/2014/main" id="{5005506C-B7D7-492D-860B-8AA47D637CD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276" name="그룹 4275">
            <a:extLst>
              <a:ext uri="{FF2B5EF4-FFF2-40B4-BE49-F238E27FC236}">
                <a16:creationId xmlns:a16="http://schemas.microsoft.com/office/drawing/2014/main" id="{F1F9FC7C-55A2-4482-9F77-8514029C36DC}"/>
              </a:ext>
            </a:extLst>
          </p:cNvPr>
          <p:cNvGrpSpPr/>
          <p:nvPr/>
        </p:nvGrpSpPr>
        <p:grpSpPr>
          <a:xfrm>
            <a:off x="2192966" y="2451896"/>
            <a:ext cx="453083" cy="98583"/>
            <a:chOff x="2191770" y="1098169"/>
            <a:chExt cx="453083" cy="98583"/>
          </a:xfrm>
        </p:grpSpPr>
        <p:sp>
          <p:nvSpPr>
            <p:cNvPr id="4277" name="모서리가 둥근 직사각형 567">
              <a:extLst>
                <a:ext uri="{FF2B5EF4-FFF2-40B4-BE49-F238E27FC236}">
                  <a16:creationId xmlns:a16="http://schemas.microsoft.com/office/drawing/2014/main" id="{2C8C157C-1662-4551-B5F3-ECA51FAEEA4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8" name="모서리가 둥근 직사각형 568">
              <a:extLst>
                <a:ext uri="{FF2B5EF4-FFF2-40B4-BE49-F238E27FC236}">
                  <a16:creationId xmlns:a16="http://schemas.microsoft.com/office/drawing/2014/main" id="{63A4F338-7EE5-4640-9F10-40C51F02AEE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79" name="모서리가 둥근 직사각형 569">
              <a:extLst>
                <a:ext uri="{FF2B5EF4-FFF2-40B4-BE49-F238E27FC236}">
                  <a16:creationId xmlns:a16="http://schemas.microsoft.com/office/drawing/2014/main" id="{F1E2EDFC-65C7-47A4-9BC5-8EA71835F82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280" name="모서리가 둥근 직사각형 729">
              <a:extLst>
                <a:ext uri="{FF2B5EF4-FFF2-40B4-BE49-F238E27FC236}">
                  <a16:creationId xmlns:a16="http://schemas.microsoft.com/office/drawing/2014/main" id="{A09B5028-4A77-4BF5-9779-CC582972865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282" name="모서리가 둥근 직사각형 567">
            <a:extLst>
              <a:ext uri="{FF2B5EF4-FFF2-40B4-BE49-F238E27FC236}">
                <a16:creationId xmlns:a16="http://schemas.microsoft.com/office/drawing/2014/main" id="{E7482040-C1E2-4601-9EAB-5D9CD786F150}"/>
              </a:ext>
            </a:extLst>
          </p:cNvPr>
          <p:cNvSpPr/>
          <p:nvPr/>
        </p:nvSpPr>
        <p:spPr>
          <a:xfrm>
            <a:off x="2193807" y="26404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3" name="모서리가 둥근 직사각형 568">
            <a:extLst>
              <a:ext uri="{FF2B5EF4-FFF2-40B4-BE49-F238E27FC236}">
                <a16:creationId xmlns:a16="http://schemas.microsoft.com/office/drawing/2014/main" id="{CF5EEE6B-6A2B-4099-8615-6C754EEFE0D8}"/>
              </a:ext>
            </a:extLst>
          </p:cNvPr>
          <p:cNvSpPr/>
          <p:nvPr/>
        </p:nvSpPr>
        <p:spPr>
          <a:xfrm>
            <a:off x="2324808" y="26404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4" name="모서리가 둥근 직사각형 569">
            <a:extLst>
              <a:ext uri="{FF2B5EF4-FFF2-40B4-BE49-F238E27FC236}">
                <a16:creationId xmlns:a16="http://schemas.microsoft.com/office/drawing/2014/main" id="{47670094-4F13-4FF8-995E-F80FFB87B465}"/>
              </a:ext>
            </a:extLst>
          </p:cNvPr>
          <p:cNvSpPr/>
          <p:nvPr/>
        </p:nvSpPr>
        <p:spPr>
          <a:xfrm>
            <a:off x="2456124" y="26416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5" name="모서리가 둥근 직사각형 729">
            <a:extLst>
              <a:ext uri="{FF2B5EF4-FFF2-40B4-BE49-F238E27FC236}">
                <a16:creationId xmlns:a16="http://schemas.microsoft.com/office/drawing/2014/main" id="{9E24E887-A223-461A-8F05-7522882607E2}"/>
              </a:ext>
            </a:extLst>
          </p:cNvPr>
          <p:cNvSpPr/>
          <p:nvPr/>
        </p:nvSpPr>
        <p:spPr>
          <a:xfrm>
            <a:off x="2587359" y="26404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D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7" name="모서리가 둥근 직사각형 567">
            <a:extLst>
              <a:ext uri="{FF2B5EF4-FFF2-40B4-BE49-F238E27FC236}">
                <a16:creationId xmlns:a16="http://schemas.microsoft.com/office/drawing/2014/main" id="{72837C81-273F-411A-B7F9-67A08F283590}"/>
              </a:ext>
            </a:extLst>
          </p:cNvPr>
          <p:cNvSpPr/>
          <p:nvPr/>
        </p:nvSpPr>
        <p:spPr>
          <a:xfrm>
            <a:off x="2191716" y="28268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8" name="모서리가 둥근 직사각형 568">
            <a:extLst>
              <a:ext uri="{FF2B5EF4-FFF2-40B4-BE49-F238E27FC236}">
                <a16:creationId xmlns:a16="http://schemas.microsoft.com/office/drawing/2014/main" id="{23FCEB76-D34C-4086-958A-4F86624ACBB2}"/>
              </a:ext>
            </a:extLst>
          </p:cNvPr>
          <p:cNvSpPr/>
          <p:nvPr/>
        </p:nvSpPr>
        <p:spPr>
          <a:xfrm>
            <a:off x="2322717" y="282682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9" name="모서리가 둥근 직사각형 569">
            <a:extLst>
              <a:ext uri="{FF2B5EF4-FFF2-40B4-BE49-F238E27FC236}">
                <a16:creationId xmlns:a16="http://schemas.microsoft.com/office/drawing/2014/main" id="{E3268C87-814E-4F8B-BBC8-0CD4E89E4935}"/>
              </a:ext>
            </a:extLst>
          </p:cNvPr>
          <p:cNvSpPr/>
          <p:nvPr/>
        </p:nvSpPr>
        <p:spPr>
          <a:xfrm>
            <a:off x="2454033" y="282799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2" name="모서리가 둥근 직사각형 567">
            <a:extLst>
              <a:ext uri="{FF2B5EF4-FFF2-40B4-BE49-F238E27FC236}">
                <a16:creationId xmlns:a16="http://schemas.microsoft.com/office/drawing/2014/main" id="{B833A6A9-C741-4F0E-94EF-35A84223C88D}"/>
              </a:ext>
            </a:extLst>
          </p:cNvPr>
          <p:cNvSpPr/>
          <p:nvPr/>
        </p:nvSpPr>
        <p:spPr>
          <a:xfrm>
            <a:off x="2192557" y="3015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3" name="모서리가 둥근 직사각형 568">
            <a:extLst>
              <a:ext uri="{FF2B5EF4-FFF2-40B4-BE49-F238E27FC236}">
                <a16:creationId xmlns:a16="http://schemas.microsoft.com/office/drawing/2014/main" id="{55F56886-80EC-4B9E-B073-27F7BA8A1F9B}"/>
              </a:ext>
            </a:extLst>
          </p:cNvPr>
          <p:cNvSpPr/>
          <p:nvPr/>
        </p:nvSpPr>
        <p:spPr>
          <a:xfrm>
            <a:off x="2323558" y="301541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4" name="모서리가 둥근 직사각형 569">
            <a:extLst>
              <a:ext uri="{FF2B5EF4-FFF2-40B4-BE49-F238E27FC236}">
                <a16:creationId xmlns:a16="http://schemas.microsoft.com/office/drawing/2014/main" id="{F0167CB1-1E08-41AC-A764-4D5AA20AA600}"/>
              </a:ext>
            </a:extLst>
          </p:cNvPr>
          <p:cNvSpPr/>
          <p:nvPr/>
        </p:nvSpPr>
        <p:spPr>
          <a:xfrm>
            <a:off x="2454874" y="301659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7" name="모서리가 둥근 직사각형 567">
            <a:extLst>
              <a:ext uri="{FF2B5EF4-FFF2-40B4-BE49-F238E27FC236}">
                <a16:creationId xmlns:a16="http://schemas.microsoft.com/office/drawing/2014/main" id="{B4B2B1D2-2DCB-4704-A205-B83910622FE5}"/>
              </a:ext>
            </a:extLst>
          </p:cNvPr>
          <p:cNvSpPr/>
          <p:nvPr/>
        </p:nvSpPr>
        <p:spPr>
          <a:xfrm>
            <a:off x="2191716" y="32004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8" name="모서리가 둥근 직사각형 568">
            <a:extLst>
              <a:ext uri="{FF2B5EF4-FFF2-40B4-BE49-F238E27FC236}">
                <a16:creationId xmlns:a16="http://schemas.microsoft.com/office/drawing/2014/main" id="{29EF99AA-99C5-4FD2-A042-A6153458DC4C}"/>
              </a:ext>
            </a:extLst>
          </p:cNvPr>
          <p:cNvSpPr/>
          <p:nvPr/>
        </p:nvSpPr>
        <p:spPr>
          <a:xfrm>
            <a:off x="2322717" y="320044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9" name="모서리가 둥근 직사각형 569">
            <a:extLst>
              <a:ext uri="{FF2B5EF4-FFF2-40B4-BE49-F238E27FC236}">
                <a16:creationId xmlns:a16="http://schemas.microsoft.com/office/drawing/2014/main" id="{30648D73-FE0D-4BF3-B055-F467CB22BA63}"/>
              </a:ext>
            </a:extLst>
          </p:cNvPr>
          <p:cNvSpPr/>
          <p:nvPr/>
        </p:nvSpPr>
        <p:spPr>
          <a:xfrm>
            <a:off x="2454033" y="320162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2" name="모서리가 둥근 직사각형 567">
            <a:extLst>
              <a:ext uri="{FF2B5EF4-FFF2-40B4-BE49-F238E27FC236}">
                <a16:creationId xmlns:a16="http://schemas.microsoft.com/office/drawing/2014/main" id="{05E1BCB6-D8E7-40B8-878C-0ABB871798A6}"/>
              </a:ext>
            </a:extLst>
          </p:cNvPr>
          <p:cNvSpPr/>
          <p:nvPr/>
        </p:nvSpPr>
        <p:spPr>
          <a:xfrm>
            <a:off x="2192557" y="3389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3" name="모서리가 둥근 직사각형 568">
            <a:extLst>
              <a:ext uri="{FF2B5EF4-FFF2-40B4-BE49-F238E27FC236}">
                <a16:creationId xmlns:a16="http://schemas.microsoft.com/office/drawing/2014/main" id="{C624649D-3E56-4E59-A241-81603F8FFBA6}"/>
              </a:ext>
            </a:extLst>
          </p:cNvPr>
          <p:cNvSpPr/>
          <p:nvPr/>
        </p:nvSpPr>
        <p:spPr>
          <a:xfrm>
            <a:off x="2323558" y="338904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4" name="모서리가 둥근 직사각형 569">
            <a:extLst>
              <a:ext uri="{FF2B5EF4-FFF2-40B4-BE49-F238E27FC236}">
                <a16:creationId xmlns:a16="http://schemas.microsoft.com/office/drawing/2014/main" id="{E1D63A98-DAC4-451D-A26E-9C66E523DB71}"/>
              </a:ext>
            </a:extLst>
          </p:cNvPr>
          <p:cNvSpPr/>
          <p:nvPr/>
        </p:nvSpPr>
        <p:spPr>
          <a:xfrm>
            <a:off x="2454874" y="33902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7" name="모서리가 둥근 직사각형 567">
            <a:extLst>
              <a:ext uri="{FF2B5EF4-FFF2-40B4-BE49-F238E27FC236}">
                <a16:creationId xmlns:a16="http://schemas.microsoft.com/office/drawing/2014/main" id="{2593B0D1-6417-4733-8C99-6703AC90095B}"/>
              </a:ext>
            </a:extLst>
          </p:cNvPr>
          <p:cNvSpPr/>
          <p:nvPr/>
        </p:nvSpPr>
        <p:spPr>
          <a:xfrm>
            <a:off x="2192912" y="35718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8" name="모서리가 둥근 직사각형 568">
            <a:extLst>
              <a:ext uri="{FF2B5EF4-FFF2-40B4-BE49-F238E27FC236}">
                <a16:creationId xmlns:a16="http://schemas.microsoft.com/office/drawing/2014/main" id="{C06F2D5F-1C10-4C26-AFD4-F30F6B0BA093}"/>
              </a:ext>
            </a:extLst>
          </p:cNvPr>
          <p:cNvSpPr/>
          <p:nvPr/>
        </p:nvSpPr>
        <p:spPr>
          <a:xfrm>
            <a:off x="2323913" y="357188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9" name="모서리가 둥근 직사각형 569">
            <a:extLst>
              <a:ext uri="{FF2B5EF4-FFF2-40B4-BE49-F238E27FC236}">
                <a16:creationId xmlns:a16="http://schemas.microsoft.com/office/drawing/2014/main" id="{979A138D-4580-40A3-B9B1-EFAAA1DCD5D5}"/>
              </a:ext>
            </a:extLst>
          </p:cNvPr>
          <p:cNvSpPr/>
          <p:nvPr/>
        </p:nvSpPr>
        <p:spPr>
          <a:xfrm>
            <a:off x="2455229" y="357306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2" name="모서리가 둥근 직사각형 567">
            <a:extLst>
              <a:ext uri="{FF2B5EF4-FFF2-40B4-BE49-F238E27FC236}">
                <a16:creationId xmlns:a16="http://schemas.microsoft.com/office/drawing/2014/main" id="{81333D93-FCA9-412E-AC29-054626382164}"/>
              </a:ext>
            </a:extLst>
          </p:cNvPr>
          <p:cNvSpPr/>
          <p:nvPr/>
        </p:nvSpPr>
        <p:spPr>
          <a:xfrm>
            <a:off x="2193753" y="3760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3" name="모서리가 둥근 직사각형 568">
            <a:extLst>
              <a:ext uri="{FF2B5EF4-FFF2-40B4-BE49-F238E27FC236}">
                <a16:creationId xmlns:a16="http://schemas.microsoft.com/office/drawing/2014/main" id="{6537D797-0172-439A-AD95-3A40890B92CE}"/>
              </a:ext>
            </a:extLst>
          </p:cNvPr>
          <p:cNvSpPr/>
          <p:nvPr/>
        </p:nvSpPr>
        <p:spPr>
          <a:xfrm>
            <a:off x="2324754" y="376047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4" name="모서리가 둥근 직사각형 569">
            <a:extLst>
              <a:ext uri="{FF2B5EF4-FFF2-40B4-BE49-F238E27FC236}">
                <a16:creationId xmlns:a16="http://schemas.microsoft.com/office/drawing/2014/main" id="{BEDAEFDF-52F0-4285-AE89-CC159F27B0E2}"/>
              </a:ext>
            </a:extLst>
          </p:cNvPr>
          <p:cNvSpPr/>
          <p:nvPr/>
        </p:nvSpPr>
        <p:spPr>
          <a:xfrm>
            <a:off x="2456070" y="376165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7" name="모서리가 둥근 직사각형 567">
            <a:extLst>
              <a:ext uri="{FF2B5EF4-FFF2-40B4-BE49-F238E27FC236}">
                <a16:creationId xmlns:a16="http://schemas.microsoft.com/office/drawing/2014/main" id="{8A982858-0B6B-4624-8246-E76FB25F3B71}"/>
              </a:ext>
            </a:extLst>
          </p:cNvPr>
          <p:cNvSpPr/>
          <p:nvPr/>
        </p:nvSpPr>
        <p:spPr>
          <a:xfrm>
            <a:off x="2191716" y="3953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8" name="모서리가 둥근 직사각형 568">
            <a:extLst>
              <a:ext uri="{FF2B5EF4-FFF2-40B4-BE49-F238E27FC236}">
                <a16:creationId xmlns:a16="http://schemas.microsoft.com/office/drawing/2014/main" id="{5BF6B324-3841-4E20-931E-C78AD9D6DEB4}"/>
              </a:ext>
            </a:extLst>
          </p:cNvPr>
          <p:cNvSpPr/>
          <p:nvPr/>
        </p:nvSpPr>
        <p:spPr>
          <a:xfrm>
            <a:off x="2322717" y="395372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9" name="모서리가 둥근 직사각형 569">
            <a:extLst>
              <a:ext uri="{FF2B5EF4-FFF2-40B4-BE49-F238E27FC236}">
                <a16:creationId xmlns:a16="http://schemas.microsoft.com/office/drawing/2014/main" id="{39D78F7A-925B-4277-95AF-3E2788F64B2E}"/>
              </a:ext>
            </a:extLst>
          </p:cNvPr>
          <p:cNvSpPr/>
          <p:nvPr/>
        </p:nvSpPr>
        <p:spPr>
          <a:xfrm>
            <a:off x="2454033" y="395490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2" name="모서리가 둥근 직사각형 567">
            <a:extLst>
              <a:ext uri="{FF2B5EF4-FFF2-40B4-BE49-F238E27FC236}">
                <a16:creationId xmlns:a16="http://schemas.microsoft.com/office/drawing/2014/main" id="{0194BA9E-0DE4-4C20-8AC5-5387CE87CA8D}"/>
              </a:ext>
            </a:extLst>
          </p:cNvPr>
          <p:cNvSpPr/>
          <p:nvPr/>
        </p:nvSpPr>
        <p:spPr>
          <a:xfrm>
            <a:off x="2192503" y="41390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3" name="모서리가 둥근 직사각형 568">
            <a:extLst>
              <a:ext uri="{FF2B5EF4-FFF2-40B4-BE49-F238E27FC236}">
                <a16:creationId xmlns:a16="http://schemas.microsoft.com/office/drawing/2014/main" id="{4C920733-9357-403B-B571-B216C86C8872}"/>
              </a:ext>
            </a:extLst>
          </p:cNvPr>
          <p:cNvSpPr/>
          <p:nvPr/>
        </p:nvSpPr>
        <p:spPr>
          <a:xfrm>
            <a:off x="2323504" y="41390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4" name="모서리가 둥근 직사각형 569">
            <a:extLst>
              <a:ext uri="{FF2B5EF4-FFF2-40B4-BE49-F238E27FC236}">
                <a16:creationId xmlns:a16="http://schemas.microsoft.com/office/drawing/2014/main" id="{6EE6D199-5710-4C2F-A676-10051A8B025E}"/>
              </a:ext>
            </a:extLst>
          </p:cNvPr>
          <p:cNvSpPr/>
          <p:nvPr/>
        </p:nvSpPr>
        <p:spPr>
          <a:xfrm>
            <a:off x="2454820" y="414021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7" name="모서리가 둥근 직사각형 567">
            <a:extLst>
              <a:ext uri="{FF2B5EF4-FFF2-40B4-BE49-F238E27FC236}">
                <a16:creationId xmlns:a16="http://schemas.microsoft.com/office/drawing/2014/main" id="{FAE12AF9-8FBB-4454-AFCC-D2905D5F9A14}"/>
              </a:ext>
            </a:extLst>
          </p:cNvPr>
          <p:cNvSpPr/>
          <p:nvPr/>
        </p:nvSpPr>
        <p:spPr>
          <a:xfrm>
            <a:off x="2194840" y="4327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8" name="모서리가 둥근 직사각형 568">
            <a:extLst>
              <a:ext uri="{FF2B5EF4-FFF2-40B4-BE49-F238E27FC236}">
                <a16:creationId xmlns:a16="http://schemas.microsoft.com/office/drawing/2014/main" id="{E781A0D2-A774-40BC-B75E-498843A124CA}"/>
              </a:ext>
            </a:extLst>
          </p:cNvPr>
          <p:cNvSpPr/>
          <p:nvPr/>
        </p:nvSpPr>
        <p:spPr>
          <a:xfrm>
            <a:off x="2325841" y="432719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9" name="모서리가 둥근 직사각형 569">
            <a:extLst>
              <a:ext uri="{FF2B5EF4-FFF2-40B4-BE49-F238E27FC236}">
                <a16:creationId xmlns:a16="http://schemas.microsoft.com/office/drawing/2014/main" id="{D0B8EA99-55D3-4B73-9483-B3CCC3751187}"/>
              </a:ext>
            </a:extLst>
          </p:cNvPr>
          <p:cNvSpPr/>
          <p:nvPr/>
        </p:nvSpPr>
        <p:spPr>
          <a:xfrm>
            <a:off x="2457157" y="432837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2" name="모서리가 둥근 직사각형 567">
            <a:extLst>
              <a:ext uri="{FF2B5EF4-FFF2-40B4-BE49-F238E27FC236}">
                <a16:creationId xmlns:a16="http://schemas.microsoft.com/office/drawing/2014/main" id="{05AC9A57-A24C-424E-A5E4-51F3170BB8F6}"/>
              </a:ext>
            </a:extLst>
          </p:cNvPr>
          <p:cNvSpPr/>
          <p:nvPr/>
        </p:nvSpPr>
        <p:spPr>
          <a:xfrm>
            <a:off x="2192503" y="45105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3" name="모서리가 둥근 직사각형 568">
            <a:extLst>
              <a:ext uri="{FF2B5EF4-FFF2-40B4-BE49-F238E27FC236}">
                <a16:creationId xmlns:a16="http://schemas.microsoft.com/office/drawing/2014/main" id="{C9A9E498-EFEA-491C-941F-B56A41D419DA}"/>
              </a:ext>
            </a:extLst>
          </p:cNvPr>
          <p:cNvSpPr/>
          <p:nvPr/>
        </p:nvSpPr>
        <p:spPr>
          <a:xfrm>
            <a:off x="2323504" y="451056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4" name="모서리가 둥근 직사각형 569">
            <a:extLst>
              <a:ext uri="{FF2B5EF4-FFF2-40B4-BE49-F238E27FC236}">
                <a16:creationId xmlns:a16="http://schemas.microsoft.com/office/drawing/2014/main" id="{26968BB0-2D81-4888-B70D-D83F5E2B54E4}"/>
              </a:ext>
            </a:extLst>
          </p:cNvPr>
          <p:cNvSpPr/>
          <p:nvPr/>
        </p:nvSpPr>
        <p:spPr>
          <a:xfrm>
            <a:off x="2454820" y="451173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7" name="모서리가 둥근 직사각형 567">
            <a:extLst>
              <a:ext uri="{FF2B5EF4-FFF2-40B4-BE49-F238E27FC236}">
                <a16:creationId xmlns:a16="http://schemas.microsoft.com/office/drawing/2014/main" id="{A1189421-EA1B-4215-A299-DFFE541E3FB3}"/>
              </a:ext>
            </a:extLst>
          </p:cNvPr>
          <p:cNvSpPr/>
          <p:nvPr/>
        </p:nvSpPr>
        <p:spPr>
          <a:xfrm>
            <a:off x="2192912" y="46987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8" name="모서리가 둥근 직사각형 568">
            <a:extLst>
              <a:ext uri="{FF2B5EF4-FFF2-40B4-BE49-F238E27FC236}">
                <a16:creationId xmlns:a16="http://schemas.microsoft.com/office/drawing/2014/main" id="{A4135D12-2D5D-42A1-B3CC-BADD9543B6AB}"/>
              </a:ext>
            </a:extLst>
          </p:cNvPr>
          <p:cNvSpPr/>
          <p:nvPr/>
        </p:nvSpPr>
        <p:spPr>
          <a:xfrm>
            <a:off x="2323913" y="46987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39" name="모서리가 둥근 직사각형 569">
            <a:extLst>
              <a:ext uri="{FF2B5EF4-FFF2-40B4-BE49-F238E27FC236}">
                <a16:creationId xmlns:a16="http://schemas.microsoft.com/office/drawing/2014/main" id="{C8AE7E46-5432-48F7-80DB-E9CF5A0573A0}"/>
              </a:ext>
            </a:extLst>
          </p:cNvPr>
          <p:cNvSpPr/>
          <p:nvPr/>
        </p:nvSpPr>
        <p:spPr>
          <a:xfrm>
            <a:off x="2455229" y="469996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2" name="모서리가 둥근 직사각형 567">
            <a:extLst>
              <a:ext uri="{FF2B5EF4-FFF2-40B4-BE49-F238E27FC236}">
                <a16:creationId xmlns:a16="http://schemas.microsoft.com/office/drawing/2014/main" id="{3A3EA786-FFAB-4682-B854-0DE6B22672F3}"/>
              </a:ext>
            </a:extLst>
          </p:cNvPr>
          <p:cNvSpPr/>
          <p:nvPr/>
        </p:nvSpPr>
        <p:spPr>
          <a:xfrm>
            <a:off x="2193753" y="48873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3" name="모서리가 둥근 직사각형 568">
            <a:extLst>
              <a:ext uri="{FF2B5EF4-FFF2-40B4-BE49-F238E27FC236}">
                <a16:creationId xmlns:a16="http://schemas.microsoft.com/office/drawing/2014/main" id="{ED59B9ED-A203-4294-83F1-38E1118E0999}"/>
              </a:ext>
            </a:extLst>
          </p:cNvPr>
          <p:cNvSpPr/>
          <p:nvPr/>
        </p:nvSpPr>
        <p:spPr>
          <a:xfrm>
            <a:off x="2324754" y="4887383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4" name="모서리가 둥근 직사각형 569">
            <a:extLst>
              <a:ext uri="{FF2B5EF4-FFF2-40B4-BE49-F238E27FC236}">
                <a16:creationId xmlns:a16="http://schemas.microsoft.com/office/drawing/2014/main" id="{4FC41419-4C57-411E-AF35-51ED99AE8B86}"/>
              </a:ext>
            </a:extLst>
          </p:cNvPr>
          <p:cNvSpPr/>
          <p:nvPr/>
        </p:nvSpPr>
        <p:spPr>
          <a:xfrm>
            <a:off x="2456070" y="4888558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7" name="모서리가 둥근 직사각형 567">
            <a:extLst>
              <a:ext uri="{FF2B5EF4-FFF2-40B4-BE49-F238E27FC236}">
                <a16:creationId xmlns:a16="http://schemas.microsoft.com/office/drawing/2014/main" id="{E2EFCCD7-8EEE-4152-B5F4-52B0C54E2ED8}"/>
              </a:ext>
            </a:extLst>
          </p:cNvPr>
          <p:cNvSpPr/>
          <p:nvPr/>
        </p:nvSpPr>
        <p:spPr>
          <a:xfrm>
            <a:off x="2191662" y="50737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8" name="모서리가 둥근 직사각형 568">
            <a:extLst>
              <a:ext uri="{FF2B5EF4-FFF2-40B4-BE49-F238E27FC236}">
                <a16:creationId xmlns:a16="http://schemas.microsoft.com/office/drawing/2014/main" id="{C239E0E0-C490-4307-8C46-F985CE9E6338}"/>
              </a:ext>
            </a:extLst>
          </p:cNvPr>
          <p:cNvSpPr/>
          <p:nvPr/>
        </p:nvSpPr>
        <p:spPr>
          <a:xfrm>
            <a:off x="2322663" y="507371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9" name="모서리가 둥근 직사각형 569">
            <a:extLst>
              <a:ext uri="{FF2B5EF4-FFF2-40B4-BE49-F238E27FC236}">
                <a16:creationId xmlns:a16="http://schemas.microsoft.com/office/drawing/2014/main" id="{B4F8E8FA-5967-4CD6-B0BA-C799B6AB36B9}"/>
              </a:ext>
            </a:extLst>
          </p:cNvPr>
          <p:cNvSpPr/>
          <p:nvPr/>
        </p:nvSpPr>
        <p:spPr>
          <a:xfrm>
            <a:off x="2453979" y="507489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2" name="모서리가 둥근 직사각형 567">
            <a:extLst>
              <a:ext uri="{FF2B5EF4-FFF2-40B4-BE49-F238E27FC236}">
                <a16:creationId xmlns:a16="http://schemas.microsoft.com/office/drawing/2014/main" id="{7A73021C-1F2C-43A1-A82B-B380EFBE5248}"/>
              </a:ext>
            </a:extLst>
          </p:cNvPr>
          <p:cNvSpPr/>
          <p:nvPr/>
        </p:nvSpPr>
        <p:spPr>
          <a:xfrm>
            <a:off x="2192503" y="5262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3" name="모서리가 둥근 직사각형 568">
            <a:extLst>
              <a:ext uri="{FF2B5EF4-FFF2-40B4-BE49-F238E27FC236}">
                <a16:creationId xmlns:a16="http://schemas.microsoft.com/office/drawing/2014/main" id="{97B8F1A0-0680-4ADB-8CD6-4512FBFB25C1}"/>
              </a:ext>
            </a:extLst>
          </p:cNvPr>
          <p:cNvSpPr/>
          <p:nvPr/>
        </p:nvSpPr>
        <p:spPr>
          <a:xfrm>
            <a:off x="2323504" y="526231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54" name="모서리가 둥근 직사각형 569">
            <a:extLst>
              <a:ext uri="{FF2B5EF4-FFF2-40B4-BE49-F238E27FC236}">
                <a16:creationId xmlns:a16="http://schemas.microsoft.com/office/drawing/2014/main" id="{EC9EE59E-49B7-4655-A42E-36224BE4935D}"/>
              </a:ext>
            </a:extLst>
          </p:cNvPr>
          <p:cNvSpPr/>
          <p:nvPr/>
        </p:nvSpPr>
        <p:spPr>
          <a:xfrm>
            <a:off x="2454820" y="526348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5" name="TextBox 4384">
            <a:extLst>
              <a:ext uri="{FF2B5EF4-FFF2-40B4-BE49-F238E27FC236}">
                <a16:creationId xmlns:a16="http://schemas.microsoft.com/office/drawing/2014/main" id="{87892079-DBA0-494B-AD77-B8DDD5F12A63}"/>
              </a:ext>
            </a:extLst>
          </p:cNvPr>
          <p:cNvSpPr txBox="1"/>
          <p:nvPr/>
        </p:nvSpPr>
        <p:spPr>
          <a:xfrm>
            <a:off x="1922974" y="1617212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6" name="TextBox 4385">
            <a:extLst>
              <a:ext uri="{FF2B5EF4-FFF2-40B4-BE49-F238E27FC236}">
                <a16:creationId xmlns:a16="http://schemas.microsoft.com/office/drawing/2014/main" id="{0DF866BA-52D8-4476-9E7C-3B019A64FE04}"/>
              </a:ext>
            </a:extLst>
          </p:cNvPr>
          <p:cNvSpPr txBox="1"/>
          <p:nvPr/>
        </p:nvSpPr>
        <p:spPr>
          <a:xfrm>
            <a:off x="1922828" y="2546593"/>
            <a:ext cx="251992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87" name="TextBox 4386">
            <a:extLst>
              <a:ext uri="{FF2B5EF4-FFF2-40B4-BE49-F238E27FC236}">
                <a16:creationId xmlns:a16="http://schemas.microsoft.com/office/drawing/2014/main" id="{CAF97871-126E-433D-AD79-261C2FCADB7B}"/>
              </a:ext>
            </a:extLst>
          </p:cNvPr>
          <p:cNvSpPr txBox="1"/>
          <p:nvPr/>
        </p:nvSpPr>
        <p:spPr>
          <a:xfrm>
            <a:off x="1896158" y="3490317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4388" name="TextBox 4387">
            <a:extLst>
              <a:ext uri="{FF2B5EF4-FFF2-40B4-BE49-F238E27FC236}">
                <a16:creationId xmlns:a16="http://schemas.microsoft.com/office/drawing/2014/main" id="{37EFE69E-C6F9-4048-8650-591BE73B7248}"/>
              </a:ext>
            </a:extLst>
          </p:cNvPr>
          <p:cNvSpPr txBox="1"/>
          <p:nvPr/>
        </p:nvSpPr>
        <p:spPr>
          <a:xfrm>
            <a:off x="1896158" y="4426421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92" name="직사각형 4391">
            <a:extLst>
              <a:ext uri="{FF2B5EF4-FFF2-40B4-BE49-F238E27FC236}">
                <a16:creationId xmlns:a16="http://schemas.microsoft.com/office/drawing/2014/main" id="{CDD26222-0AC6-4217-94AD-817EE1BB3EF6}"/>
              </a:ext>
            </a:extLst>
          </p:cNvPr>
          <p:cNvSpPr/>
          <p:nvPr/>
        </p:nvSpPr>
        <p:spPr>
          <a:xfrm>
            <a:off x="1897041" y="3325482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5" name="모서리가 둥근 직사각형 567">
            <a:extLst>
              <a:ext uri="{FF2B5EF4-FFF2-40B4-BE49-F238E27FC236}">
                <a16:creationId xmlns:a16="http://schemas.microsoft.com/office/drawing/2014/main" id="{A2539A1F-0773-4EAF-AD53-5B3425E7D540}"/>
              </a:ext>
            </a:extLst>
          </p:cNvPr>
          <p:cNvSpPr/>
          <p:nvPr/>
        </p:nvSpPr>
        <p:spPr>
          <a:xfrm>
            <a:off x="2948489" y="17067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6" name="모서리가 둥근 직사각형 568">
            <a:extLst>
              <a:ext uri="{FF2B5EF4-FFF2-40B4-BE49-F238E27FC236}">
                <a16:creationId xmlns:a16="http://schemas.microsoft.com/office/drawing/2014/main" id="{2AE44A96-0F25-44A6-86D5-44D04D1F9092}"/>
              </a:ext>
            </a:extLst>
          </p:cNvPr>
          <p:cNvSpPr/>
          <p:nvPr/>
        </p:nvSpPr>
        <p:spPr>
          <a:xfrm>
            <a:off x="3079490" y="170670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7" name="모서리가 둥근 직사각형 569">
            <a:extLst>
              <a:ext uri="{FF2B5EF4-FFF2-40B4-BE49-F238E27FC236}">
                <a16:creationId xmlns:a16="http://schemas.microsoft.com/office/drawing/2014/main" id="{300EC2B9-29F2-43B0-8265-F6737074ABF5}"/>
              </a:ext>
            </a:extLst>
          </p:cNvPr>
          <p:cNvSpPr/>
          <p:nvPr/>
        </p:nvSpPr>
        <p:spPr>
          <a:xfrm>
            <a:off x="3210806" y="170788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1" name="모서리가 둥근 직사각형 567">
            <a:extLst>
              <a:ext uri="{FF2B5EF4-FFF2-40B4-BE49-F238E27FC236}">
                <a16:creationId xmlns:a16="http://schemas.microsoft.com/office/drawing/2014/main" id="{741396BD-D421-4CA4-87A3-901769D6BD8F}"/>
              </a:ext>
            </a:extLst>
          </p:cNvPr>
          <p:cNvSpPr/>
          <p:nvPr/>
        </p:nvSpPr>
        <p:spPr>
          <a:xfrm>
            <a:off x="2949330" y="18952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2" name="모서리가 둥근 직사각형 568">
            <a:extLst>
              <a:ext uri="{FF2B5EF4-FFF2-40B4-BE49-F238E27FC236}">
                <a16:creationId xmlns:a16="http://schemas.microsoft.com/office/drawing/2014/main" id="{E2FDCE96-239A-4FE3-B567-85713F47EEF0}"/>
              </a:ext>
            </a:extLst>
          </p:cNvPr>
          <p:cNvSpPr/>
          <p:nvPr/>
        </p:nvSpPr>
        <p:spPr>
          <a:xfrm>
            <a:off x="3080331" y="189529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03" name="모서리가 둥근 직사각형 569">
            <a:extLst>
              <a:ext uri="{FF2B5EF4-FFF2-40B4-BE49-F238E27FC236}">
                <a16:creationId xmlns:a16="http://schemas.microsoft.com/office/drawing/2014/main" id="{573905EA-F766-44CF-9193-982018CECAA4}"/>
              </a:ext>
            </a:extLst>
          </p:cNvPr>
          <p:cNvSpPr/>
          <p:nvPr/>
        </p:nvSpPr>
        <p:spPr>
          <a:xfrm>
            <a:off x="3211647" y="189647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7" name="모서리가 둥근 직사각형 567">
            <a:extLst>
              <a:ext uri="{FF2B5EF4-FFF2-40B4-BE49-F238E27FC236}">
                <a16:creationId xmlns:a16="http://schemas.microsoft.com/office/drawing/2014/main" id="{5CA515FD-FCA4-4D9E-A2F7-70BBF44ABA6C}"/>
              </a:ext>
            </a:extLst>
          </p:cNvPr>
          <p:cNvSpPr/>
          <p:nvPr/>
        </p:nvSpPr>
        <p:spPr>
          <a:xfrm>
            <a:off x="2948489" y="2080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8" name="모서리가 둥근 직사각형 568">
            <a:extLst>
              <a:ext uri="{FF2B5EF4-FFF2-40B4-BE49-F238E27FC236}">
                <a16:creationId xmlns:a16="http://schemas.microsoft.com/office/drawing/2014/main" id="{B710D861-6E51-4A5B-AABE-9445C0E3AB78}"/>
              </a:ext>
            </a:extLst>
          </p:cNvPr>
          <p:cNvSpPr/>
          <p:nvPr/>
        </p:nvSpPr>
        <p:spPr>
          <a:xfrm>
            <a:off x="3079490" y="208033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9" name="모서리가 둥근 직사각형 569">
            <a:extLst>
              <a:ext uri="{FF2B5EF4-FFF2-40B4-BE49-F238E27FC236}">
                <a16:creationId xmlns:a16="http://schemas.microsoft.com/office/drawing/2014/main" id="{FDFF9CA6-5F97-4C4E-819C-B53ED02B5CC9}"/>
              </a:ext>
            </a:extLst>
          </p:cNvPr>
          <p:cNvSpPr/>
          <p:nvPr/>
        </p:nvSpPr>
        <p:spPr>
          <a:xfrm>
            <a:off x="3210806" y="208150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3" name="모서리가 둥근 직사각형 567">
            <a:extLst>
              <a:ext uri="{FF2B5EF4-FFF2-40B4-BE49-F238E27FC236}">
                <a16:creationId xmlns:a16="http://schemas.microsoft.com/office/drawing/2014/main" id="{4246AF84-C371-4F42-A1E2-87BE6469EA52}"/>
              </a:ext>
            </a:extLst>
          </p:cNvPr>
          <p:cNvSpPr/>
          <p:nvPr/>
        </p:nvSpPr>
        <p:spPr>
          <a:xfrm>
            <a:off x="2949330" y="22689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4" name="모서리가 둥근 직사각형 568">
            <a:extLst>
              <a:ext uri="{FF2B5EF4-FFF2-40B4-BE49-F238E27FC236}">
                <a16:creationId xmlns:a16="http://schemas.microsoft.com/office/drawing/2014/main" id="{C2A0992D-5DE2-4800-8EDC-8B23DCD48077}"/>
              </a:ext>
            </a:extLst>
          </p:cNvPr>
          <p:cNvSpPr/>
          <p:nvPr/>
        </p:nvSpPr>
        <p:spPr>
          <a:xfrm>
            <a:off x="3080331" y="226892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5" name="모서리가 둥근 직사각형 569">
            <a:extLst>
              <a:ext uri="{FF2B5EF4-FFF2-40B4-BE49-F238E27FC236}">
                <a16:creationId xmlns:a16="http://schemas.microsoft.com/office/drawing/2014/main" id="{BA8F7123-AA97-430D-B953-F03ABC8F4BF7}"/>
              </a:ext>
            </a:extLst>
          </p:cNvPr>
          <p:cNvSpPr/>
          <p:nvPr/>
        </p:nvSpPr>
        <p:spPr>
          <a:xfrm>
            <a:off x="3211647" y="227010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9" name="모서리가 둥근 직사각형 567">
            <a:extLst>
              <a:ext uri="{FF2B5EF4-FFF2-40B4-BE49-F238E27FC236}">
                <a16:creationId xmlns:a16="http://schemas.microsoft.com/office/drawing/2014/main" id="{AF4BF727-CF3E-4CDA-AA71-63B8DB587734}"/>
              </a:ext>
            </a:extLst>
          </p:cNvPr>
          <p:cNvSpPr/>
          <p:nvPr/>
        </p:nvSpPr>
        <p:spPr>
          <a:xfrm>
            <a:off x="2949685" y="24517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0" name="모서리가 둥근 직사각형 568">
            <a:extLst>
              <a:ext uri="{FF2B5EF4-FFF2-40B4-BE49-F238E27FC236}">
                <a16:creationId xmlns:a16="http://schemas.microsoft.com/office/drawing/2014/main" id="{5429A743-4BDC-4F6B-A63C-2C3D3F11E727}"/>
              </a:ext>
            </a:extLst>
          </p:cNvPr>
          <p:cNvSpPr/>
          <p:nvPr/>
        </p:nvSpPr>
        <p:spPr>
          <a:xfrm>
            <a:off x="3080686" y="245176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91" name="모서리가 둥근 직사각형 569">
            <a:extLst>
              <a:ext uri="{FF2B5EF4-FFF2-40B4-BE49-F238E27FC236}">
                <a16:creationId xmlns:a16="http://schemas.microsoft.com/office/drawing/2014/main" id="{D13F922B-43CB-4998-8185-E8E769467DC3}"/>
              </a:ext>
            </a:extLst>
          </p:cNvPr>
          <p:cNvSpPr/>
          <p:nvPr/>
        </p:nvSpPr>
        <p:spPr>
          <a:xfrm>
            <a:off x="3212002" y="245294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5" name="모서리가 둥근 직사각형 567">
            <a:extLst>
              <a:ext uri="{FF2B5EF4-FFF2-40B4-BE49-F238E27FC236}">
                <a16:creationId xmlns:a16="http://schemas.microsoft.com/office/drawing/2014/main" id="{A28D42CC-3F7B-4152-B191-0AAC43BE2044}"/>
              </a:ext>
            </a:extLst>
          </p:cNvPr>
          <p:cNvSpPr/>
          <p:nvPr/>
        </p:nvSpPr>
        <p:spPr>
          <a:xfrm>
            <a:off x="2950526" y="2640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6" name="모서리가 둥근 직사각형 568">
            <a:extLst>
              <a:ext uri="{FF2B5EF4-FFF2-40B4-BE49-F238E27FC236}">
                <a16:creationId xmlns:a16="http://schemas.microsoft.com/office/drawing/2014/main" id="{B8A455D9-BF5F-4752-8263-55E600B73073}"/>
              </a:ext>
            </a:extLst>
          </p:cNvPr>
          <p:cNvSpPr/>
          <p:nvPr/>
        </p:nvSpPr>
        <p:spPr>
          <a:xfrm>
            <a:off x="3081527" y="264036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7" name="모서리가 둥근 직사각형 569">
            <a:extLst>
              <a:ext uri="{FF2B5EF4-FFF2-40B4-BE49-F238E27FC236}">
                <a16:creationId xmlns:a16="http://schemas.microsoft.com/office/drawing/2014/main" id="{80329B48-9017-465F-AD74-DF0243A2F674}"/>
              </a:ext>
            </a:extLst>
          </p:cNvPr>
          <p:cNvSpPr/>
          <p:nvPr/>
        </p:nvSpPr>
        <p:spPr>
          <a:xfrm>
            <a:off x="3212843" y="264153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1" name="모서리가 둥근 직사각형 567">
            <a:extLst>
              <a:ext uri="{FF2B5EF4-FFF2-40B4-BE49-F238E27FC236}">
                <a16:creationId xmlns:a16="http://schemas.microsoft.com/office/drawing/2014/main" id="{04C67D5C-C2AC-4D81-97BC-EC8B7EE29348}"/>
              </a:ext>
            </a:extLst>
          </p:cNvPr>
          <p:cNvSpPr/>
          <p:nvPr/>
        </p:nvSpPr>
        <p:spPr>
          <a:xfrm>
            <a:off x="2948435" y="282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2" name="모서리가 둥근 직사각형 568">
            <a:extLst>
              <a:ext uri="{FF2B5EF4-FFF2-40B4-BE49-F238E27FC236}">
                <a16:creationId xmlns:a16="http://schemas.microsoft.com/office/drawing/2014/main" id="{25A844A8-88C0-44F1-9119-85BAF33D893E}"/>
              </a:ext>
            </a:extLst>
          </p:cNvPr>
          <p:cNvSpPr/>
          <p:nvPr/>
        </p:nvSpPr>
        <p:spPr>
          <a:xfrm>
            <a:off x="3079436" y="2826696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83" name="모서리가 둥근 직사각형 569">
            <a:extLst>
              <a:ext uri="{FF2B5EF4-FFF2-40B4-BE49-F238E27FC236}">
                <a16:creationId xmlns:a16="http://schemas.microsoft.com/office/drawing/2014/main" id="{C1A9CDD3-2AA8-4810-9A21-1F52461BE3B0}"/>
              </a:ext>
            </a:extLst>
          </p:cNvPr>
          <p:cNvSpPr/>
          <p:nvPr/>
        </p:nvSpPr>
        <p:spPr>
          <a:xfrm>
            <a:off x="3210752" y="2827871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7" name="모서리가 둥근 직사각형 567">
            <a:extLst>
              <a:ext uri="{FF2B5EF4-FFF2-40B4-BE49-F238E27FC236}">
                <a16:creationId xmlns:a16="http://schemas.microsoft.com/office/drawing/2014/main" id="{44C77C7B-B70C-46B7-BEF8-B995F27B60C6}"/>
              </a:ext>
            </a:extLst>
          </p:cNvPr>
          <p:cNvSpPr/>
          <p:nvPr/>
        </p:nvSpPr>
        <p:spPr>
          <a:xfrm>
            <a:off x="2949276" y="30152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8" name="모서리가 둥근 직사각형 568">
            <a:extLst>
              <a:ext uri="{FF2B5EF4-FFF2-40B4-BE49-F238E27FC236}">
                <a16:creationId xmlns:a16="http://schemas.microsoft.com/office/drawing/2014/main" id="{5BDCC080-6A15-4C98-885F-98ED5490C632}"/>
              </a:ext>
            </a:extLst>
          </p:cNvPr>
          <p:cNvSpPr/>
          <p:nvPr/>
        </p:nvSpPr>
        <p:spPr>
          <a:xfrm>
            <a:off x="3080277" y="301528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9" name="모서리가 둥근 직사각형 569">
            <a:extLst>
              <a:ext uri="{FF2B5EF4-FFF2-40B4-BE49-F238E27FC236}">
                <a16:creationId xmlns:a16="http://schemas.microsoft.com/office/drawing/2014/main" id="{58ECC6B9-6DC0-40F7-9BFD-498264BBCD87}"/>
              </a:ext>
            </a:extLst>
          </p:cNvPr>
          <p:cNvSpPr/>
          <p:nvPr/>
        </p:nvSpPr>
        <p:spPr>
          <a:xfrm>
            <a:off x="3211593" y="301646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3" name="모서리가 둥근 직사각형 567">
            <a:extLst>
              <a:ext uri="{FF2B5EF4-FFF2-40B4-BE49-F238E27FC236}">
                <a16:creationId xmlns:a16="http://schemas.microsoft.com/office/drawing/2014/main" id="{932994BA-D6F2-4C24-B0FC-875CFD0A3985}"/>
              </a:ext>
            </a:extLst>
          </p:cNvPr>
          <p:cNvSpPr/>
          <p:nvPr/>
        </p:nvSpPr>
        <p:spPr>
          <a:xfrm>
            <a:off x="2948435" y="32003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4" name="모서리가 둥근 직사각형 568">
            <a:extLst>
              <a:ext uri="{FF2B5EF4-FFF2-40B4-BE49-F238E27FC236}">
                <a16:creationId xmlns:a16="http://schemas.microsoft.com/office/drawing/2014/main" id="{1BE847F9-9D5E-4861-B534-DC1FE2827C6E}"/>
              </a:ext>
            </a:extLst>
          </p:cNvPr>
          <p:cNvSpPr/>
          <p:nvPr/>
        </p:nvSpPr>
        <p:spPr>
          <a:xfrm>
            <a:off x="3079436" y="3200322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5" name="모서리가 둥근 직사각형 569">
            <a:extLst>
              <a:ext uri="{FF2B5EF4-FFF2-40B4-BE49-F238E27FC236}">
                <a16:creationId xmlns:a16="http://schemas.microsoft.com/office/drawing/2014/main" id="{B9DCECF7-82DC-4481-B532-75B2E7F24740}"/>
              </a:ext>
            </a:extLst>
          </p:cNvPr>
          <p:cNvSpPr/>
          <p:nvPr/>
        </p:nvSpPr>
        <p:spPr>
          <a:xfrm>
            <a:off x="3210752" y="3201497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9" name="모서리가 둥근 직사각형 567">
            <a:extLst>
              <a:ext uri="{FF2B5EF4-FFF2-40B4-BE49-F238E27FC236}">
                <a16:creationId xmlns:a16="http://schemas.microsoft.com/office/drawing/2014/main" id="{FFBF83A0-6EE0-4B1D-A2D4-56B2EB551B91}"/>
              </a:ext>
            </a:extLst>
          </p:cNvPr>
          <p:cNvSpPr/>
          <p:nvPr/>
        </p:nvSpPr>
        <p:spPr>
          <a:xfrm>
            <a:off x="2949276" y="3388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0" name="모서리가 둥근 직사각형 568">
            <a:extLst>
              <a:ext uri="{FF2B5EF4-FFF2-40B4-BE49-F238E27FC236}">
                <a16:creationId xmlns:a16="http://schemas.microsoft.com/office/drawing/2014/main" id="{B284D3FC-9917-4FB5-966A-D777D3C519A0}"/>
              </a:ext>
            </a:extLst>
          </p:cNvPr>
          <p:cNvSpPr/>
          <p:nvPr/>
        </p:nvSpPr>
        <p:spPr>
          <a:xfrm>
            <a:off x="3080277" y="3388915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71" name="모서리가 둥근 직사각형 569">
            <a:extLst>
              <a:ext uri="{FF2B5EF4-FFF2-40B4-BE49-F238E27FC236}">
                <a16:creationId xmlns:a16="http://schemas.microsoft.com/office/drawing/2014/main" id="{9116800E-77F8-4910-9811-F5D858D8384D}"/>
              </a:ext>
            </a:extLst>
          </p:cNvPr>
          <p:cNvSpPr/>
          <p:nvPr/>
        </p:nvSpPr>
        <p:spPr>
          <a:xfrm>
            <a:off x="3211593" y="3390090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5" name="모서리가 둥근 직사각형 567">
            <a:extLst>
              <a:ext uri="{FF2B5EF4-FFF2-40B4-BE49-F238E27FC236}">
                <a16:creationId xmlns:a16="http://schemas.microsoft.com/office/drawing/2014/main" id="{2C69B5E2-4D64-4EB1-B194-019EE0D73F75}"/>
              </a:ext>
            </a:extLst>
          </p:cNvPr>
          <p:cNvSpPr/>
          <p:nvPr/>
        </p:nvSpPr>
        <p:spPr>
          <a:xfrm>
            <a:off x="2949631" y="3571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A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6" name="모서리가 둥근 직사각형 568">
            <a:extLst>
              <a:ext uri="{FF2B5EF4-FFF2-40B4-BE49-F238E27FC236}">
                <a16:creationId xmlns:a16="http://schemas.microsoft.com/office/drawing/2014/main" id="{40399532-78AC-4AB7-9C30-DF8226F9FFD2}"/>
              </a:ext>
            </a:extLst>
          </p:cNvPr>
          <p:cNvSpPr/>
          <p:nvPr/>
        </p:nvSpPr>
        <p:spPr>
          <a:xfrm>
            <a:off x="3080632" y="3571759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B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67" name="모서리가 둥근 직사각형 569">
            <a:extLst>
              <a:ext uri="{FF2B5EF4-FFF2-40B4-BE49-F238E27FC236}">
                <a16:creationId xmlns:a16="http://schemas.microsoft.com/office/drawing/2014/main" id="{F94AD71F-3AF9-4D84-9C99-8DA5F7CCB2D0}"/>
              </a:ext>
            </a:extLst>
          </p:cNvPr>
          <p:cNvSpPr/>
          <p:nvPr/>
        </p:nvSpPr>
        <p:spPr>
          <a:xfrm>
            <a:off x="3211948" y="3572934"/>
            <a:ext cx="59531" cy="9740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C</a:t>
            </a:r>
            <a:endParaRPr lang="ko-KR" altLang="en-US" sz="3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515" name="그룹 4514">
            <a:extLst>
              <a:ext uri="{FF2B5EF4-FFF2-40B4-BE49-F238E27FC236}">
                <a16:creationId xmlns:a16="http://schemas.microsoft.com/office/drawing/2014/main" id="{330782E1-B641-413C-8F3E-B6632E2B03F4}"/>
              </a:ext>
            </a:extLst>
          </p:cNvPr>
          <p:cNvGrpSpPr/>
          <p:nvPr/>
        </p:nvGrpSpPr>
        <p:grpSpPr>
          <a:xfrm>
            <a:off x="2950472" y="3760352"/>
            <a:ext cx="453083" cy="98583"/>
            <a:chOff x="2191770" y="1098169"/>
            <a:chExt cx="453083" cy="98583"/>
          </a:xfrm>
        </p:grpSpPr>
        <p:sp>
          <p:nvSpPr>
            <p:cNvPr id="4561" name="모서리가 둥근 직사각형 567">
              <a:extLst>
                <a:ext uri="{FF2B5EF4-FFF2-40B4-BE49-F238E27FC236}">
                  <a16:creationId xmlns:a16="http://schemas.microsoft.com/office/drawing/2014/main" id="{ECF0E412-A491-4556-9A65-CBA73DC6729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2" name="모서리가 둥근 직사각형 568">
              <a:extLst>
                <a:ext uri="{FF2B5EF4-FFF2-40B4-BE49-F238E27FC236}">
                  <a16:creationId xmlns:a16="http://schemas.microsoft.com/office/drawing/2014/main" id="{601659EE-7267-4BAA-91E9-A3E66A3748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3" name="모서리가 둥근 직사각형 569">
              <a:extLst>
                <a:ext uri="{FF2B5EF4-FFF2-40B4-BE49-F238E27FC236}">
                  <a16:creationId xmlns:a16="http://schemas.microsoft.com/office/drawing/2014/main" id="{79503B22-D1EA-4DDD-84A1-8DEB6A896C3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4" name="모서리가 둥근 직사각형 729">
              <a:extLst>
                <a:ext uri="{FF2B5EF4-FFF2-40B4-BE49-F238E27FC236}">
                  <a16:creationId xmlns:a16="http://schemas.microsoft.com/office/drawing/2014/main" id="{FA9E387A-9645-45F3-8E71-7CF6BF49BAD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6" name="그룹 4515">
            <a:extLst>
              <a:ext uri="{FF2B5EF4-FFF2-40B4-BE49-F238E27FC236}">
                <a16:creationId xmlns:a16="http://schemas.microsoft.com/office/drawing/2014/main" id="{6B17DC53-FE33-4A60-A578-C7BC94EF2295}"/>
              </a:ext>
            </a:extLst>
          </p:cNvPr>
          <p:cNvGrpSpPr/>
          <p:nvPr/>
        </p:nvGrpSpPr>
        <p:grpSpPr>
          <a:xfrm>
            <a:off x="2948435" y="3953600"/>
            <a:ext cx="453083" cy="98583"/>
            <a:chOff x="2191770" y="1098169"/>
            <a:chExt cx="453083" cy="98583"/>
          </a:xfrm>
        </p:grpSpPr>
        <p:sp>
          <p:nvSpPr>
            <p:cNvPr id="4557" name="모서리가 둥근 직사각형 567">
              <a:extLst>
                <a:ext uri="{FF2B5EF4-FFF2-40B4-BE49-F238E27FC236}">
                  <a16:creationId xmlns:a16="http://schemas.microsoft.com/office/drawing/2014/main" id="{155E0FA5-C89A-418D-A36D-DA1C0C8C269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8" name="모서리가 둥근 직사각형 568">
              <a:extLst>
                <a:ext uri="{FF2B5EF4-FFF2-40B4-BE49-F238E27FC236}">
                  <a16:creationId xmlns:a16="http://schemas.microsoft.com/office/drawing/2014/main" id="{A457572D-A4ED-495A-8010-470ED390BD7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9" name="모서리가 둥근 직사각형 569">
              <a:extLst>
                <a:ext uri="{FF2B5EF4-FFF2-40B4-BE49-F238E27FC236}">
                  <a16:creationId xmlns:a16="http://schemas.microsoft.com/office/drawing/2014/main" id="{4C851142-A070-4923-BBFF-20C477742AF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60" name="모서리가 둥근 직사각형 729">
              <a:extLst>
                <a:ext uri="{FF2B5EF4-FFF2-40B4-BE49-F238E27FC236}">
                  <a16:creationId xmlns:a16="http://schemas.microsoft.com/office/drawing/2014/main" id="{2066D622-DF32-404F-8077-8D06ED20935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7" name="그룹 4516">
            <a:extLst>
              <a:ext uri="{FF2B5EF4-FFF2-40B4-BE49-F238E27FC236}">
                <a16:creationId xmlns:a16="http://schemas.microsoft.com/office/drawing/2014/main" id="{FB7A9861-722A-4642-8E85-F449E3EC5777}"/>
              </a:ext>
            </a:extLst>
          </p:cNvPr>
          <p:cNvGrpSpPr/>
          <p:nvPr/>
        </p:nvGrpSpPr>
        <p:grpSpPr>
          <a:xfrm>
            <a:off x="2949222" y="4138911"/>
            <a:ext cx="453083" cy="98583"/>
            <a:chOff x="2191770" y="1098169"/>
            <a:chExt cx="453083" cy="98583"/>
          </a:xfrm>
        </p:grpSpPr>
        <p:sp>
          <p:nvSpPr>
            <p:cNvPr id="4553" name="모서리가 둥근 직사각형 567">
              <a:extLst>
                <a:ext uri="{FF2B5EF4-FFF2-40B4-BE49-F238E27FC236}">
                  <a16:creationId xmlns:a16="http://schemas.microsoft.com/office/drawing/2014/main" id="{64250FBE-26AF-40D3-BA18-36D72EB66D2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4" name="모서리가 둥근 직사각형 568">
              <a:extLst>
                <a:ext uri="{FF2B5EF4-FFF2-40B4-BE49-F238E27FC236}">
                  <a16:creationId xmlns:a16="http://schemas.microsoft.com/office/drawing/2014/main" id="{77AB4FEC-3F42-4D58-8B28-6EF9525A09A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5" name="모서리가 둥근 직사각형 569">
              <a:extLst>
                <a:ext uri="{FF2B5EF4-FFF2-40B4-BE49-F238E27FC236}">
                  <a16:creationId xmlns:a16="http://schemas.microsoft.com/office/drawing/2014/main" id="{948EE0D5-EE75-4A6F-8D26-2B9FF56AD86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6" name="모서리가 둥근 직사각형 729">
              <a:extLst>
                <a:ext uri="{FF2B5EF4-FFF2-40B4-BE49-F238E27FC236}">
                  <a16:creationId xmlns:a16="http://schemas.microsoft.com/office/drawing/2014/main" id="{AF1025AF-F00F-44B1-A8EC-828B62D3054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8" name="그룹 4517">
            <a:extLst>
              <a:ext uri="{FF2B5EF4-FFF2-40B4-BE49-F238E27FC236}">
                <a16:creationId xmlns:a16="http://schemas.microsoft.com/office/drawing/2014/main" id="{044FDC8E-C937-4247-84D2-A47BD15196A3}"/>
              </a:ext>
            </a:extLst>
          </p:cNvPr>
          <p:cNvGrpSpPr/>
          <p:nvPr/>
        </p:nvGrpSpPr>
        <p:grpSpPr>
          <a:xfrm>
            <a:off x="2951559" y="4327068"/>
            <a:ext cx="453083" cy="98583"/>
            <a:chOff x="2191770" y="1098169"/>
            <a:chExt cx="453083" cy="98583"/>
          </a:xfrm>
        </p:grpSpPr>
        <p:sp>
          <p:nvSpPr>
            <p:cNvPr id="4549" name="모서리가 둥근 직사각형 567">
              <a:extLst>
                <a:ext uri="{FF2B5EF4-FFF2-40B4-BE49-F238E27FC236}">
                  <a16:creationId xmlns:a16="http://schemas.microsoft.com/office/drawing/2014/main" id="{F7F93747-71DE-4AEC-BBA3-24CB2B590A2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0" name="모서리가 둥근 직사각형 568">
              <a:extLst>
                <a:ext uri="{FF2B5EF4-FFF2-40B4-BE49-F238E27FC236}">
                  <a16:creationId xmlns:a16="http://schemas.microsoft.com/office/drawing/2014/main" id="{FF36DD36-3E32-4A8A-A3F8-A7D2D9DBCA8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1" name="모서리가 둥근 직사각형 569">
              <a:extLst>
                <a:ext uri="{FF2B5EF4-FFF2-40B4-BE49-F238E27FC236}">
                  <a16:creationId xmlns:a16="http://schemas.microsoft.com/office/drawing/2014/main" id="{986BCBE0-E6EE-44DD-837D-77E32D7A5F4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52" name="모서리가 둥근 직사각형 729">
              <a:extLst>
                <a:ext uri="{FF2B5EF4-FFF2-40B4-BE49-F238E27FC236}">
                  <a16:creationId xmlns:a16="http://schemas.microsoft.com/office/drawing/2014/main" id="{05D1F86E-47FB-4346-8852-E7FEC5FD10D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19" name="그룹 4518">
            <a:extLst>
              <a:ext uri="{FF2B5EF4-FFF2-40B4-BE49-F238E27FC236}">
                <a16:creationId xmlns:a16="http://schemas.microsoft.com/office/drawing/2014/main" id="{F07F8B78-F278-4D02-94FF-5EE2A33BEF12}"/>
              </a:ext>
            </a:extLst>
          </p:cNvPr>
          <p:cNvGrpSpPr/>
          <p:nvPr/>
        </p:nvGrpSpPr>
        <p:grpSpPr>
          <a:xfrm>
            <a:off x="2949222" y="4510436"/>
            <a:ext cx="453083" cy="98583"/>
            <a:chOff x="2191770" y="1098169"/>
            <a:chExt cx="453083" cy="98583"/>
          </a:xfrm>
        </p:grpSpPr>
        <p:sp>
          <p:nvSpPr>
            <p:cNvPr id="4545" name="모서리가 둥근 직사각형 567">
              <a:extLst>
                <a:ext uri="{FF2B5EF4-FFF2-40B4-BE49-F238E27FC236}">
                  <a16:creationId xmlns:a16="http://schemas.microsoft.com/office/drawing/2014/main" id="{6DA8FF2B-9193-4484-9330-3527C944C8C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6" name="모서리가 둥근 직사각형 568">
              <a:extLst>
                <a:ext uri="{FF2B5EF4-FFF2-40B4-BE49-F238E27FC236}">
                  <a16:creationId xmlns:a16="http://schemas.microsoft.com/office/drawing/2014/main" id="{A873E758-6FE9-4874-881C-CC60FDBB37C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7" name="모서리가 둥근 직사각형 569">
              <a:extLst>
                <a:ext uri="{FF2B5EF4-FFF2-40B4-BE49-F238E27FC236}">
                  <a16:creationId xmlns:a16="http://schemas.microsoft.com/office/drawing/2014/main" id="{50C00770-92D8-46BA-9771-32A3BD55F25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8" name="모서리가 둥근 직사각형 729">
              <a:extLst>
                <a:ext uri="{FF2B5EF4-FFF2-40B4-BE49-F238E27FC236}">
                  <a16:creationId xmlns:a16="http://schemas.microsoft.com/office/drawing/2014/main" id="{DC67367E-FDF5-4DFA-94D1-64A25D3C9E1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0" name="그룹 4519">
            <a:extLst>
              <a:ext uri="{FF2B5EF4-FFF2-40B4-BE49-F238E27FC236}">
                <a16:creationId xmlns:a16="http://schemas.microsoft.com/office/drawing/2014/main" id="{BBCA4D18-2111-41ED-B6CB-E2F9677F75D4}"/>
              </a:ext>
            </a:extLst>
          </p:cNvPr>
          <p:cNvGrpSpPr/>
          <p:nvPr/>
        </p:nvGrpSpPr>
        <p:grpSpPr>
          <a:xfrm>
            <a:off x="2949631" y="4698663"/>
            <a:ext cx="453083" cy="98583"/>
            <a:chOff x="2191770" y="1098169"/>
            <a:chExt cx="453083" cy="98583"/>
          </a:xfrm>
        </p:grpSpPr>
        <p:sp>
          <p:nvSpPr>
            <p:cNvPr id="4541" name="모서리가 둥근 직사각형 567">
              <a:extLst>
                <a:ext uri="{FF2B5EF4-FFF2-40B4-BE49-F238E27FC236}">
                  <a16:creationId xmlns:a16="http://schemas.microsoft.com/office/drawing/2014/main" id="{88756422-A6AB-4718-A8ED-1FEAD998403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2" name="모서리가 둥근 직사각형 568">
              <a:extLst>
                <a:ext uri="{FF2B5EF4-FFF2-40B4-BE49-F238E27FC236}">
                  <a16:creationId xmlns:a16="http://schemas.microsoft.com/office/drawing/2014/main" id="{523497AB-5FAE-46F7-8AB8-213387586AE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3" name="모서리가 둥근 직사각형 569">
              <a:extLst>
                <a:ext uri="{FF2B5EF4-FFF2-40B4-BE49-F238E27FC236}">
                  <a16:creationId xmlns:a16="http://schemas.microsoft.com/office/drawing/2014/main" id="{CBE37BF3-6B8F-46E8-AD2E-C4E38331E70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4" name="모서리가 둥근 직사각형 729">
              <a:extLst>
                <a:ext uri="{FF2B5EF4-FFF2-40B4-BE49-F238E27FC236}">
                  <a16:creationId xmlns:a16="http://schemas.microsoft.com/office/drawing/2014/main" id="{98470C04-0B3D-4E23-96AE-81AD9BFE60C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1" name="그룹 4520">
            <a:extLst>
              <a:ext uri="{FF2B5EF4-FFF2-40B4-BE49-F238E27FC236}">
                <a16:creationId xmlns:a16="http://schemas.microsoft.com/office/drawing/2014/main" id="{8CD435EB-0E5A-4F70-B2C7-C4E5197AA00D}"/>
              </a:ext>
            </a:extLst>
          </p:cNvPr>
          <p:cNvGrpSpPr/>
          <p:nvPr/>
        </p:nvGrpSpPr>
        <p:grpSpPr>
          <a:xfrm>
            <a:off x="2950472" y="4887256"/>
            <a:ext cx="453083" cy="98583"/>
            <a:chOff x="2191770" y="1098169"/>
            <a:chExt cx="453083" cy="98583"/>
          </a:xfrm>
        </p:grpSpPr>
        <p:sp>
          <p:nvSpPr>
            <p:cNvPr id="4537" name="모서리가 둥근 직사각형 567">
              <a:extLst>
                <a:ext uri="{FF2B5EF4-FFF2-40B4-BE49-F238E27FC236}">
                  <a16:creationId xmlns:a16="http://schemas.microsoft.com/office/drawing/2014/main" id="{79857248-EE33-4FD1-88EA-9C610D691DC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8" name="모서리가 둥근 직사각형 568">
              <a:extLst>
                <a:ext uri="{FF2B5EF4-FFF2-40B4-BE49-F238E27FC236}">
                  <a16:creationId xmlns:a16="http://schemas.microsoft.com/office/drawing/2014/main" id="{82A76008-E4B9-446C-828F-932BC16AC76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9" name="모서리가 둥근 직사각형 569">
              <a:extLst>
                <a:ext uri="{FF2B5EF4-FFF2-40B4-BE49-F238E27FC236}">
                  <a16:creationId xmlns:a16="http://schemas.microsoft.com/office/drawing/2014/main" id="{CAF3E378-7FB8-4D0F-8659-D7AEF73E913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40" name="모서리가 둥근 직사각형 729">
              <a:extLst>
                <a:ext uri="{FF2B5EF4-FFF2-40B4-BE49-F238E27FC236}">
                  <a16:creationId xmlns:a16="http://schemas.microsoft.com/office/drawing/2014/main" id="{AE4E9B79-0F06-41F0-B14E-F2AD1DACB1F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2" name="그룹 4521">
            <a:extLst>
              <a:ext uri="{FF2B5EF4-FFF2-40B4-BE49-F238E27FC236}">
                <a16:creationId xmlns:a16="http://schemas.microsoft.com/office/drawing/2014/main" id="{83B799F4-1F1E-42D9-88AB-D46BB21ACEA3}"/>
              </a:ext>
            </a:extLst>
          </p:cNvPr>
          <p:cNvGrpSpPr/>
          <p:nvPr/>
        </p:nvGrpSpPr>
        <p:grpSpPr>
          <a:xfrm>
            <a:off x="2948381" y="5073590"/>
            <a:ext cx="453083" cy="98583"/>
            <a:chOff x="2191770" y="1098169"/>
            <a:chExt cx="453083" cy="98583"/>
          </a:xfrm>
        </p:grpSpPr>
        <p:sp>
          <p:nvSpPr>
            <p:cNvPr id="4533" name="모서리가 둥근 직사각형 567">
              <a:extLst>
                <a:ext uri="{FF2B5EF4-FFF2-40B4-BE49-F238E27FC236}">
                  <a16:creationId xmlns:a16="http://schemas.microsoft.com/office/drawing/2014/main" id="{90271FC6-B504-4DC6-BD91-25C7ABE0274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4" name="모서리가 둥근 직사각형 568">
              <a:extLst>
                <a:ext uri="{FF2B5EF4-FFF2-40B4-BE49-F238E27FC236}">
                  <a16:creationId xmlns:a16="http://schemas.microsoft.com/office/drawing/2014/main" id="{E5B58AF3-52C4-4936-92EE-24B0E326C07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5" name="모서리가 둥근 직사각형 569">
              <a:extLst>
                <a:ext uri="{FF2B5EF4-FFF2-40B4-BE49-F238E27FC236}">
                  <a16:creationId xmlns:a16="http://schemas.microsoft.com/office/drawing/2014/main" id="{1350A6EE-9E18-4834-8D85-FEFD227BE2C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6" name="모서리가 둥근 직사각형 729">
              <a:extLst>
                <a:ext uri="{FF2B5EF4-FFF2-40B4-BE49-F238E27FC236}">
                  <a16:creationId xmlns:a16="http://schemas.microsoft.com/office/drawing/2014/main" id="{96FDF015-F13D-4F02-9394-BEDC2CB7EBD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523" name="그룹 4522">
            <a:extLst>
              <a:ext uri="{FF2B5EF4-FFF2-40B4-BE49-F238E27FC236}">
                <a16:creationId xmlns:a16="http://schemas.microsoft.com/office/drawing/2014/main" id="{956AB9E8-A657-437A-BC5C-1905DB7EAD7C}"/>
              </a:ext>
            </a:extLst>
          </p:cNvPr>
          <p:cNvGrpSpPr/>
          <p:nvPr/>
        </p:nvGrpSpPr>
        <p:grpSpPr>
          <a:xfrm>
            <a:off x="2949222" y="5262183"/>
            <a:ext cx="453083" cy="98583"/>
            <a:chOff x="2191770" y="1098169"/>
            <a:chExt cx="453083" cy="98583"/>
          </a:xfrm>
        </p:grpSpPr>
        <p:sp>
          <p:nvSpPr>
            <p:cNvPr id="4529" name="모서리가 둥근 직사각형 567">
              <a:extLst>
                <a:ext uri="{FF2B5EF4-FFF2-40B4-BE49-F238E27FC236}">
                  <a16:creationId xmlns:a16="http://schemas.microsoft.com/office/drawing/2014/main" id="{58675003-50AA-4737-A24E-0C36A08B8D4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0" name="모서리가 둥근 직사각형 568">
              <a:extLst>
                <a:ext uri="{FF2B5EF4-FFF2-40B4-BE49-F238E27FC236}">
                  <a16:creationId xmlns:a16="http://schemas.microsoft.com/office/drawing/2014/main" id="{55F118FB-4179-44BB-9E78-47CE687E504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1" name="모서리가 둥근 직사각형 569">
              <a:extLst>
                <a:ext uri="{FF2B5EF4-FFF2-40B4-BE49-F238E27FC236}">
                  <a16:creationId xmlns:a16="http://schemas.microsoft.com/office/drawing/2014/main" id="{BBB53F84-88EB-4933-BB08-393B76A4A68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32" name="모서리가 둥근 직사각형 729">
              <a:extLst>
                <a:ext uri="{FF2B5EF4-FFF2-40B4-BE49-F238E27FC236}">
                  <a16:creationId xmlns:a16="http://schemas.microsoft.com/office/drawing/2014/main" id="{31C2A0D4-8B36-46B1-8A4A-BF324608B58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524" name="TextBox 4523">
            <a:extLst>
              <a:ext uri="{FF2B5EF4-FFF2-40B4-BE49-F238E27FC236}">
                <a16:creationId xmlns:a16="http://schemas.microsoft.com/office/drawing/2014/main" id="{F0932957-5048-454B-A98C-298F486D4456}"/>
              </a:ext>
            </a:extLst>
          </p:cNvPr>
          <p:cNvSpPr txBox="1"/>
          <p:nvPr/>
        </p:nvSpPr>
        <p:spPr>
          <a:xfrm>
            <a:off x="2655309" y="1610989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5" name="TextBox 4524">
            <a:extLst>
              <a:ext uri="{FF2B5EF4-FFF2-40B4-BE49-F238E27FC236}">
                <a16:creationId xmlns:a16="http://schemas.microsoft.com/office/drawing/2014/main" id="{B93C5B9E-74E2-46AD-B7A2-F4F556871C62}"/>
              </a:ext>
            </a:extLst>
          </p:cNvPr>
          <p:cNvSpPr txBox="1"/>
          <p:nvPr/>
        </p:nvSpPr>
        <p:spPr>
          <a:xfrm>
            <a:off x="2655163" y="2546466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6" name="TextBox 4525">
            <a:extLst>
              <a:ext uri="{FF2B5EF4-FFF2-40B4-BE49-F238E27FC236}">
                <a16:creationId xmlns:a16="http://schemas.microsoft.com/office/drawing/2014/main" id="{C36D91A4-D3B6-486E-94D9-51B58D0795F0}"/>
              </a:ext>
            </a:extLst>
          </p:cNvPr>
          <p:cNvSpPr txBox="1"/>
          <p:nvPr/>
        </p:nvSpPr>
        <p:spPr>
          <a:xfrm>
            <a:off x="2652877" y="3490190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</p:txBody>
      </p:sp>
      <p:sp>
        <p:nvSpPr>
          <p:cNvPr id="4527" name="TextBox 4526">
            <a:extLst>
              <a:ext uri="{FF2B5EF4-FFF2-40B4-BE49-F238E27FC236}">
                <a16:creationId xmlns:a16="http://schemas.microsoft.com/office/drawing/2014/main" id="{1ACD99A7-9787-4D1E-AA4E-81ACBEE7AF85}"/>
              </a:ext>
            </a:extLst>
          </p:cNvPr>
          <p:cNvSpPr txBox="1"/>
          <p:nvPr/>
        </p:nvSpPr>
        <p:spPr>
          <a:xfrm>
            <a:off x="2652877" y="442629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528" name="직사각형 4527">
            <a:extLst>
              <a:ext uri="{FF2B5EF4-FFF2-40B4-BE49-F238E27FC236}">
                <a16:creationId xmlns:a16="http://schemas.microsoft.com/office/drawing/2014/main" id="{CCD359AE-9367-4B7D-91E4-A9BF4F026F6A}"/>
              </a:ext>
            </a:extLst>
          </p:cNvPr>
          <p:cNvSpPr/>
          <p:nvPr/>
        </p:nvSpPr>
        <p:spPr>
          <a:xfrm>
            <a:off x="2653760" y="3325355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612" name="그룹 4611">
            <a:extLst>
              <a:ext uri="{FF2B5EF4-FFF2-40B4-BE49-F238E27FC236}">
                <a16:creationId xmlns:a16="http://schemas.microsoft.com/office/drawing/2014/main" id="{665F0FA6-CA6F-4F87-9572-20076CE47585}"/>
              </a:ext>
            </a:extLst>
          </p:cNvPr>
          <p:cNvGrpSpPr/>
          <p:nvPr/>
        </p:nvGrpSpPr>
        <p:grpSpPr>
          <a:xfrm>
            <a:off x="3702076" y="1704717"/>
            <a:ext cx="453083" cy="98583"/>
            <a:chOff x="2191770" y="1098169"/>
            <a:chExt cx="453083" cy="98583"/>
          </a:xfrm>
        </p:grpSpPr>
        <p:sp>
          <p:nvSpPr>
            <p:cNvPr id="4713" name="모서리가 둥근 직사각형 567">
              <a:extLst>
                <a:ext uri="{FF2B5EF4-FFF2-40B4-BE49-F238E27FC236}">
                  <a16:creationId xmlns:a16="http://schemas.microsoft.com/office/drawing/2014/main" id="{CA17BE94-D175-4BB5-9C74-F3B62AB3683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4" name="모서리가 둥근 직사각형 568">
              <a:extLst>
                <a:ext uri="{FF2B5EF4-FFF2-40B4-BE49-F238E27FC236}">
                  <a16:creationId xmlns:a16="http://schemas.microsoft.com/office/drawing/2014/main" id="{B9B31A1D-3C58-44CD-91C8-7FCEB23F630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5" name="모서리가 둥근 직사각형 569">
              <a:extLst>
                <a:ext uri="{FF2B5EF4-FFF2-40B4-BE49-F238E27FC236}">
                  <a16:creationId xmlns:a16="http://schemas.microsoft.com/office/drawing/2014/main" id="{56DE3F29-7ECA-4899-B54B-2C329B68B43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6" name="모서리가 둥근 직사각형 729">
              <a:extLst>
                <a:ext uri="{FF2B5EF4-FFF2-40B4-BE49-F238E27FC236}">
                  <a16:creationId xmlns:a16="http://schemas.microsoft.com/office/drawing/2014/main" id="{55D60973-7C9C-4B1D-A460-2C06D40161C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3" name="그룹 4612">
            <a:extLst>
              <a:ext uri="{FF2B5EF4-FFF2-40B4-BE49-F238E27FC236}">
                <a16:creationId xmlns:a16="http://schemas.microsoft.com/office/drawing/2014/main" id="{F88EC4AE-49D9-4C32-B29D-B67E087BC106}"/>
              </a:ext>
            </a:extLst>
          </p:cNvPr>
          <p:cNvGrpSpPr/>
          <p:nvPr/>
        </p:nvGrpSpPr>
        <p:grpSpPr>
          <a:xfrm>
            <a:off x="3702917" y="1893310"/>
            <a:ext cx="453083" cy="98583"/>
            <a:chOff x="2191770" y="1098169"/>
            <a:chExt cx="453083" cy="98583"/>
          </a:xfrm>
        </p:grpSpPr>
        <p:sp>
          <p:nvSpPr>
            <p:cNvPr id="4709" name="모서리가 둥근 직사각형 567">
              <a:extLst>
                <a:ext uri="{FF2B5EF4-FFF2-40B4-BE49-F238E27FC236}">
                  <a16:creationId xmlns:a16="http://schemas.microsoft.com/office/drawing/2014/main" id="{8432F322-6188-4392-A9B7-5C5F803F8E9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0" name="모서리가 둥근 직사각형 568">
              <a:extLst>
                <a:ext uri="{FF2B5EF4-FFF2-40B4-BE49-F238E27FC236}">
                  <a16:creationId xmlns:a16="http://schemas.microsoft.com/office/drawing/2014/main" id="{B0351E99-B1AA-4BC7-BA9D-048C83769FA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1" name="모서리가 둥근 직사각형 569">
              <a:extLst>
                <a:ext uri="{FF2B5EF4-FFF2-40B4-BE49-F238E27FC236}">
                  <a16:creationId xmlns:a16="http://schemas.microsoft.com/office/drawing/2014/main" id="{44D29F51-468C-4D71-B047-9001B507B4E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12" name="모서리가 둥근 직사각형 729">
              <a:extLst>
                <a:ext uri="{FF2B5EF4-FFF2-40B4-BE49-F238E27FC236}">
                  <a16:creationId xmlns:a16="http://schemas.microsoft.com/office/drawing/2014/main" id="{BF7CF612-6850-4CE5-89BE-F572AF13BA8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4" name="그룹 4613">
            <a:extLst>
              <a:ext uri="{FF2B5EF4-FFF2-40B4-BE49-F238E27FC236}">
                <a16:creationId xmlns:a16="http://schemas.microsoft.com/office/drawing/2014/main" id="{73E33E02-EC23-4139-9A4E-2CF944922F90}"/>
              </a:ext>
            </a:extLst>
          </p:cNvPr>
          <p:cNvGrpSpPr/>
          <p:nvPr/>
        </p:nvGrpSpPr>
        <p:grpSpPr>
          <a:xfrm>
            <a:off x="3702076" y="2078343"/>
            <a:ext cx="453083" cy="98583"/>
            <a:chOff x="2191770" y="1098169"/>
            <a:chExt cx="453083" cy="98583"/>
          </a:xfrm>
        </p:grpSpPr>
        <p:sp>
          <p:nvSpPr>
            <p:cNvPr id="4705" name="모서리가 둥근 직사각형 567">
              <a:extLst>
                <a:ext uri="{FF2B5EF4-FFF2-40B4-BE49-F238E27FC236}">
                  <a16:creationId xmlns:a16="http://schemas.microsoft.com/office/drawing/2014/main" id="{6CE81645-8374-4DEA-ADB5-2FCD95CB126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6" name="모서리가 둥근 직사각형 568">
              <a:extLst>
                <a:ext uri="{FF2B5EF4-FFF2-40B4-BE49-F238E27FC236}">
                  <a16:creationId xmlns:a16="http://schemas.microsoft.com/office/drawing/2014/main" id="{BF995D9D-BFD6-4512-B433-D955D677D60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7" name="모서리가 둥근 직사각형 569">
              <a:extLst>
                <a:ext uri="{FF2B5EF4-FFF2-40B4-BE49-F238E27FC236}">
                  <a16:creationId xmlns:a16="http://schemas.microsoft.com/office/drawing/2014/main" id="{DC8EE5AD-D64C-466E-B4B6-435C611227B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8" name="모서리가 둥근 직사각형 729">
              <a:extLst>
                <a:ext uri="{FF2B5EF4-FFF2-40B4-BE49-F238E27FC236}">
                  <a16:creationId xmlns:a16="http://schemas.microsoft.com/office/drawing/2014/main" id="{895CBF00-D8F9-4930-B734-68B4F8AE587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5" name="그룹 4614">
            <a:extLst>
              <a:ext uri="{FF2B5EF4-FFF2-40B4-BE49-F238E27FC236}">
                <a16:creationId xmlns:a16="http://schemas.microsoft.com/office/drawing/2014/main" id="{499BF776-6770-42A2-ADC7-664DAF8C7947}"/>
              </a:ext>
            </a:extLst>
          </p:cNvPr>
          <p:cNvGrpSpPr/>
          <p:nvPr/>
        </p:nvGrpSpPr>
        <p:grpSpPr>
          <a:xfrm>
            <a:off x="3702917" y="2266936"/>
            <a:ext cx="453083" cy="98583"/>
            <a:chOff x="2191770" y="1098169"/>
            <a:chExt cx="453083" cy="98583"/>
          </a:xfrm>
        </p:grpSpPr>
        <p:sp>
          <p:nvSpPr>
            <p:cNvPr id="4701" name="모서리가 둥근 직사각형 567">
              <a:extLst>
                <a:ext uri="{FF2B5EF4-FFF2-40B4-BE49-F238E27FC236}">
                  <a16:creationId xmlns:a16="http://schemas.microsoft.com/office/drawing/2014/main" id="{E5CA5316-99C1-4B7F-A208-11A0BD41515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2" name="모서리가 둥근 직사각형 568">
              <a:extLst>
                <a:ext uri="{FF2B5EF4-FFF2-40B4-BE49-F238E27FC236}">
                  <a16:creationId xmlns:a16="http://schemas.microsoft.com/office/drawing/2014/main" id="{2FF30873-BF46-4ED9-B9CA-C26A7EA693F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3" name="모서리가 둥근 직사각형 569">
              <a:extLst>
                <a:ext uri="{FF2B5EF4-FFF2-40B4-BE49-F238E27FC236}">
                  <a16:creationId xmlns:a16="http://schemas.microsoft.com/office/drawing/2014/main" id="{8659D398-D4D7-4ADC-9786-C09F2471719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4" name="모서리가 둥근 직사각형 729">
              <a:extLst>
                <a:ext uri="{FF2B5EF4-FFF2-40B4-BE49-F238E27FC236}">
                  <a16:creationId xmlns:a16="http://schemas.microsoft.com/office/drawing/2014/main" id="{03B454CC-A6E4-4A3B-A3F9-21CF4F73797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6" name="그룹 4615">
            <a:extLst>
              <a:ext uri="{FF2B5EF4-FFF2-40B4-BE49-F238E27FC236}">
                <a16:creationId xmlns:a16="http://schemas.microsoft.com/office/drawing/2014/main" id="{EC061600-6C90-47D0-9434-F8E4F7E00C1E}"/>
              </a:ext>
            </a:extLst>
          </p:cNvPr>
          <p:cNvGrpSpPr/>
          <p:nvPr/>
        </p:nvGrpSpPr>
        <p:grpSpPr>
          <a:xfrm>
            <a:off x="3703272" y="2449780"/>
            <a:ext cx="453083" cy="98583"/>
            <a:chOff x="2191770" y="1098169"/>
            <a:chExt cx="453083" cy="98583"/>
          </a:xfrm>
        </p:grpSpPr>
        <p:sp>
          <p:nvSpPr>
            <p:cNvPr id="4697" name="모서리가 둥근 직사각형 567">
              <a:extLst>
                <a:ext uri="{FF2B5EF4-FFF2-40B4-BE49-F238E27FC236}">
                  <a16:creationId xmlns:a16="http://schemas.microsoft.com/office/drawing/2014/main" id="{675C46BA-5573-4C91-82D0-246F5BC1743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8" name="모서리가 둥근 직사각형 568">
              <a:extLst>
                <a:ext uri="{FF2B5EF4-FFF2-40B4-BE49-F238E27FC236}">
                  <a16:creationId xmlns:a16="http://schemas.microsoft.com/office/drawing/2014/main" id="{49EF5DD2-99DE-419E-8D95-5F041F23EF6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9" name="모서리가 둥근 직사각형 569">
              <a:extLst>
                <a:ext uri="{FF2B5EF4-FFF2-40B4-BE49-F238E27FC236}">
                  <a16:creationId xmlns:a16="http://schemas.microsoft.com/office/drawing/2014/main" id="{75D55372-4469-4DFC-9C2A-891BF862879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00" name="모서리가 둥근 직사각형 729">
              <a:extLst>
                <a:ext uri="{FF2B5EF4-FFF2-40B4-BE49-F238E27FC236}">
                  <a16:creationId xmlns:a16="http://schemas.microsoft.com/office/drawing/2014/main" id="{2E57F270-83C1-4535-92EC-3F56D421C5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7" name="그룹 4616">
            <a:extLst>
              <a:ext uri="{FF2B5EF4-FFF2-40B4-BE49-F238E27FC236}">
                <a16:creationId xmlns:a16="http://schemas.microsoft.com/office/drawing/2014/main" id="{B3DBE554-6C1F-47B1-A333-513E9984945C}"/>
              </a:ext>
            </a:extLst>
          </p:cNvPr>
          <p:cNvGrpSpPr/>
          <p:nvPr/>
        </p:nvGrpSpPr>
        <p:grpSpPr>
          <a:xfrm>
            <a:off x="3704113" y="2638373"/>
            <a:ext cx="453083" cy="98583"/>
            <a:chOff x="2191770" y="1098169"/>
            <a:chExt cx="453083" cy="98583"/>
          </a:xfrm>
        </p:grpSpPr>
        <p:sp>
          <p:nvSpPr>
            <p:cNvPr id="4693" name="모서리가 둥근 직사각형 567">
              <a:extLst>
                <a:ext uri="{FF2B5EF4-FFF2-40B4-BE49-F238E27FC236}">
                  <a16:creationId xmlns:a16="http://schemas.microsoft.com/office/drawing/2014/main" id="{2104076C-4117-48E6-A715-C170EBCFF5B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4" name="모서리가 둥근 직사각형 568">
              <a:extLst>
                <a:ext uri="{FF2B5EF4-FFF2-40B4-BE49-F238E27FC236}">
                  <a16:creationId xmlns:a16="http://schemas.microsoft.com/office/drawing/2014/main" id="{36B43C1E-F53F-4826-88EA-CD8DCD2DAE9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5" name="모서리가 둥근 직사각형 569">
              <a:extLst>
                <a:ext uri="{FF2B5EF4-FFF2-40B4-BE49-F238E27FC236}">
                  <a16:creationId xmlns:a16="http://schemas.microsoft.com/office/drawing/2014/main" id="{70985ABC-D7F9-48B8-A2C8-A1FAA3C4C29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6" name="모서리가 둥근 직사각형 729">
              <a:extLst>
                <a:ext uri="{FF2B5EF4-FFF2-40B4-BE49-F238E27FC236}">
                  <a16:creationId xmlns:a16="http://schemas.microsoft.com/office/drawing/2014/main" id="{F8F36E45-C3E1-4407-B71F-8EAD9C5A2D0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8" name="그룹 4617">
            <a:extLst>
              <a:ext uri="{FF2B5EF4-FFF2-40B4-BE49-F238E27FC236}">
                <a16:creationId xmlns:a16="http://schemas.microsoft.com/office/drawing/2014/main" id="{05ED1F84-A49B-45FF-87C1-4126A21171D7}"/>
              </a:ext>
            </a:extLst>
          </p:cNvPr>
          <p:cNvGrpSpPr/>
          <p:nvPr/>
        </p:nvGrpSpPr>
        <p:grpSpPr>
          <a:xfrm>
            <a:off x="3702022" y="2824707"/>
            <a:ext cx="453083" cy="98583"/>
            <a:chOff x="2191770" y="1098169"/>
            <a:chExt cx="453083" cy="98583"/>
          </a:xfrm>
        </p:grpSpPr>
        <p:sp>
          <p:nvSpPr>
            <p:cNvPr id="4689" name="모서리가 둥근 직사각형 567">
              <a:extLst>
                <a:ext uri="{FF2B5EF4-FFF2-40B4-BE49-F238E27FC236}">
                  <a16:creationId xmlns:a16="http://schemas.microsoft.com/office/drawing/2014/main" id="{DD5D3CF4-0DC2-475E-AEF6-EA1091F3A36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0" name="모서리가 둥근 직사각형 568">
              <a:extLst>
                <a:ext uri="{FF2B5EF4-FFF2-40B4-BE49-F238E27FC236}">
                  <a16:creationId xmlns:a16="http://schemas.microsoft.com/office/drawing/2014/main" id="{2A17468B-758D-4E2A-83D0-FE22FD44A50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1" name="모서리가 둥근 직사각형 569">
              <a:extLst>
                <a:ext uri="{FF2B5EF4-FFF2-40B4-BE49-F238E27FC236}">
                  <a16:creationId xmlns:a16="http://schemas.microsoft.com/office/drawing/2014/main" id="{1C1CB9CF-A4E1-4E80-94DD-AFCE726F753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92" name="모서리가 둥근 직사각형 729">
              <a:extLst>
                <a:ext uri="{FF2B5EF4-FFF2-40B4-BE49-F238E27FC236}">
                  <a16:creationId xmlns:a16="http://schemas.microsoft.com/office/drawing/2014/main" id="{E0D3C767-C6C7-4FF6-BC30-102AB4493E2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19" name="그룹 4618">
            <a:extLst>
              <a:ext uri="{FF2B5EF4-FFF2-40B4-BE49-F238E27FC236}">
                <a16:creationId xmlns:a16="http://schemas.microsoft.com/office/drawing/2014/main" id="{66C9995C-DC61-4C78-8BFA-DF7F73EB51EF}"/>
              </a:ext>
            </a:extLst>
          </p:cNvPr>
          <p:cNvGrpSpPr/>
          <p:nvPr/>
        </p:nvGrpSpPr>
        <p:grpSpPr>
          <a:xfrm>
            <a:off x="3702863" y="3013300"/>
            <a:ext cx="453083" cy="98583"/>
            <a:chOff x="2191770" y="1098169"/>
            <a:chExt cx="453083" cy="98583"/>
          </a:xfrm>
        </p:grpSpPr>
        <p:sp>
          <p:nvSpPr>
            <p:cNvPr id="4685" name="모서리가 둥근 직사각형 567">
              <a:extLst>
                <a:ext uri="{FF2B5EF4-FFF2-40B4-BE49-F238E27FC236}">
                  <a16:creationId xmlns:a16="http://schemas.microsoft.com/office/drawing/2014/main" id="{C1B6D0B1-F7B7-41B5-93B6-66F4D5E17AF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6" name="모서리가 둥근 직사각형 568">
              <a:extLst>
                <a:ext uri="{FF2B5EF4-FFF2-40B4-BE49-F238E27FC236}">
                  <a16:creationId xmlns:a16="http://schemas.microsoft.com/office/drawing/2014/main" id="{51D3E590-85F7-46C1-914F-636F89EAB7C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7" name="모서리가 둥근 직사각형 569">
              <a:extLst>
                <a:ext uri="{FF2B5EF4-FFF2-40B4-BE49-F238E27FC236}">
                  <a16:creationId xmlns:a16="http://schemas.microsoft.com/office/drawing/2014/main" id="{1581F732-3E0C-456B-941E-A283D92633F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8" name="모서리가 둥근 직사각형 729">
              <a:extLst>
                <a:ext uri="{FF2B5EF4-FFF2-40B4-BE49-F238E27FC236}">
                  <a16:creationId xmlns:a16="http://schemas.microsoft.com/office/drawing/2014/main" id="{A86146F6-6E4E-4F44-951E-682A05A3024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0" name="그룹 4619">
            <a:extLst>
              <a:ext uri="{FF2B5EF4-FFF2-40B4-BE49-F238E27FC236}">
                <a16:creationId xmlns:a16="http://schemas.microsoft.com/office/drawing/2014/main" id="{F554D7AB-FA12-495A-80A0-FF12CC785A43}"/>
              </a:ext>
            </a:extLst>
          </p:cNvPr>
          <p:cNvGrpSpPr/>
          <p:nvPr/>
        </p:nvGrpSpPr>
        <p:grpSpPr>
          <a:xfrm>
            <a:off x="3702022" y="3198333"/>
            <a:ext cx="453083" cy="98583"/>
            <a:chOff x="2191770" y="1098169"/>
            <a:chExt cx="453083" cy="98583"/>
          </a:xfrm>
        </p:grpSpPr>
        <p:sp>
          <p:nvSpPr>
            <p:cNvPr id="4681" name="모서리가 둥근 직사각형 567">
              <a:extLst>
                <a:ext uri="{FF2B5EF4-FFF2-40B4-BE49-F238E27FC236}">
                  <a16:creationId xmlns:a16="http://schemas.microsoft.com/office/drawing/2014/main" id="{14160EDC-949A-4BC0-A41E-D7ABABE286A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2" name="모서리가 둥근 직사각형 568">
              <a:extLst>
                <a:ext uri="{FF2B5EF4-FFF2-40B4-BE49-F238E27FC236}">
                  <a16:creationId xmlns:a16="http://schemas.microsoft.com/office/drawing/2014/main" id="{9F735FC4-0ADF-4812-B40B-D0B60631150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3" name="모서리가 둥근 직사각형 569">
              <a:extLst>
                <a:ext uri="{FF2B5EF4-FFF2-40B4-BE49-F238E27FC236}">
                  <a16:creationId xmlns:a16="http://schemas.microsoft.com/office/drawing/2014/main" id="{C1397D5D-91CF-4175-A3FF-8C4F535A404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4" name="모서리가 둥근 직사각형 729">
              <a:extLst>
                <a:ext uri="{FF2B5EF4-FFF2-40B4-BE49-F238E27FC236}">
                  <a16:creationId xmlns:a16="http://schemas.microsoft.com/office/drawing/2014/main" id="{91AB6632-9B62-4AAC-869B-5AB79B61E0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1" name="그룹 4620">
            <a:extLst>
              <a:ext uri="{FF2B5EF4-FFF2-40B4-BE49-F238E27FC236}">
                <a16:creationId xmlns:a16="http://schemas.microsoft.com/office/drawing/2014/main" id="{E35C44DC-7984-4B1B-9DB5-5CBF4C0DA785}"/>
              </a:ext>
            </a:extLst>
          </p:cNvPr>
          <p:cNvGrpSpPr/>
          <p:nvPr/>
        </p:nvGrpSpPr>
        <p:grpSpPr>
          <a:xfrm>
            <a:off x="3702863" y="3386926"/>
            <a:ext cx="453083" cy="98583"/>
            <a:chOff x="2191770" y="1098169"/>
            <a:chExt cx="453083" cy="98583"/>
          </a:xfrm>
        </p:grpSpPr>
        <p:sp>
          <p:nvSpPr>
            <p:cNvPr id="4677" name="모서리가 둥근 직사각형 567">
              <a:extLst>
                <a:ext uri="{FF2B5EF4-FFF2-40B4-BE49-F238E27FC236}">
                  <a16:creationId xmlns:a16="http://schemas.microsoft.com/office/drawing/2014/main" id="{D33F7E61-9F3A-4652-AB37-D0C713002FC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8" name="모서리가 둥근 직사각형 568">
              <a:extLst>
                <a:ext uri="{FF2B5EF4-FFF2-40B4-BE49-F238E27FC236}">
                  <a16:creationId xmlns:a16="http://schemas.microsoft.com/office/drawing/2014/main" id="{68AACBF3-DD84-4641-9657-5566F564A29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9" name="모서리가 둥근 직사각형 569">
              <a:extLst>
                <a:ext uri="{FF2B5EF4-FFF2-40B4-BE49-F238E27FC236}">
                  <a16:creationId xmlns:a16="http://schemas.microsoft.com/office/drawing/2014/main" id="{1D301ACF-2EBF-40C8-BDDE-6F3B8B50386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80" name="모서리가 둥근 직사각형 729">
              <a:extLst>
                <a:ext uri="{FF2B5EF4-FFF2-40B4-BE49-F238E27FC236}">
                  <a16:creationId xmlns:a16="http://schemas.microsoft.com/office/drawing/2014/main" id="{40D0DD59-42F5-40AE-801B-6105D9AF703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2" name="그룹 4621">
            <a:extLst>
              <a:ext uri="{FF2B5EF4-FFF2-40B4-BE49-F238E27FC236}">
                <a16:creationId xmlns:a16="http://schemas.microsoft.com/office/drawing/2014/main" id="{D5CBBD8C-1680-49CF-B61C-AD31A6250A47}"/>
              </a:ext>
            </a:extLst>
          </p:cNvPr>
          <p:cNvGrpSpPr/>
          <p:nvPr/>
        </p:nvGrpSpPr>
        <p:grpSpPr>
          <a:xfrm>
            <a:off x="3703218" y="3569770"/>
            <a:ext cx="453083" cy="98583"/>
            <a:chOff x="2191770" y="1098169"/>
            <a:chExt cx="453083" cy="98583"/>
          </a:xfrm>
        </p:grpSpPr>
        <p:sp>
          <p:nvSpPr>
            <p:cNvPr id="4673" name="모서리가 둥근 직사각형 567">
              <a:extLst>
                <a:ext uri="{FF2B5EF4-FFF2-40B4-BE49-F238E27FC236}">
                  <a16:creationId xmlns:a16="http://schemas.microsoft.com/office/drawing/2014/main" id="{1464F300-AA0C-450A-8E3B-08E53FAD294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4" name="모서리가 둥근 직사각형 568">
              <a:extLst>
                <a:ext uri="{FF2B5EF4-FFF2-40B4-BE49-F238E27FC236}">
                  <a16:creationId xmlns:a16="http://schemas.microsoft.com/office/drawing/2014/main" id="{579BC114-549D-40FC-A74A-37881F5E7EB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5" name="모서리가 둥근 직사각형 569">
              <a:extLst>
                <a:ext uri="{FF2B5EF4-FFF2-40B4-BE49-F238E27FC236}">
                  <a16:creationId xmlns:a16="http://schemas.microsoft.com/office/drawing/2014/main" id="{585F1148-3625-4A84-A405-0E65142670B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6" name="모서리가 둥근 직사각형 729">
              <a:extLst>
                <a:ext uri="{FF2B5EF4-FFF2-40B4-BE49-F238E27FC236}">
                  <a16:creationId xmlns:a16="http://schemas.microsoft.com/office/drawing/2014/main" id="{95FEC935-6C8B-47D7-941E-F75A4747D23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3" name="그룹 4622">
            <a:extLst>
              <a:ext uri="{FF2B5EF4-FFF2-40B4-BE49-F238E27FC236}">
                <a16:creationId xmlns:a16="http://schemas.microsoft.com/office/drawing/2014/main" id="{0C66D69A-D3D7-4627-A44C-C2CF44C64816}"/>
              </a:ext>
            </a:extLst>
          </p:cNvPr>
          <p:cNvGrpSpPr/>
          <p:nvPr/>
        </p:nvGrpSpPr>
        <p:grpSpPr>
          <a:xfrm>
            <a:off x="3704059" y="3758363"/>
            <a:ext cx="453083" cy="98583"/>
            <a:chOff x="2191770" y="1098169"/>
            <a:chExt cx="453083" cy="98583"/>
          </a:xfrm>
        </p:grpSpPr>
        <p:sp>
          <p:nvSpPr>
            <p:cNvPr id="4669" name="모서리가 둥근 직사각형 567">
              <a:extLst>
                <a:ext uri="{FF2B5EF4-FFF2-40B4-BE49-F238E27FC236}">
                  <a16:creationId xmlns:a16="http://schemas.microsoft.com/office/drawing/2014/main" id="{2922F6C7-BAC4-4CD0-BF4C-1A1EC4587BB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0" name="모서리가 둥근 직사각형 568">
              <a:extLst>
                <a:ext uri="{FF2B5EF4-FFF2-40B4-BE49-F238E27FC236}">
                  <a16:creationId xmlns:a16="http://schemas.microsoft.com/office/drawing/2014/main" id="{A19FD29A-C13F-41D9-9A1F-88C2FC6CA22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1" name="모서리가 둥근 직사각형 569">
              <a:extLst>
                <a:ext uri="{FF2B5EF4-FFF2-40B4-BE49-F238E27FC236}">
                  <a16:creationId xmlns:a16="http://schemas.microsoft.com/office/drawing/2014/main" id="{F8C6AE17-79D8-4939-B032-ED070DD38E7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72" name="모서리가 둥근 직사각형 729">
              <a:extLst>
                <a:ext uri="{FF2B5EF4-FFF2-40B4-BE49-F238E27FC236}">
                  <a16:creationId xmlns:a16="http://schemas.microsoft.com/office/drawing/2014/main" id="{4F0789CF-A7D6-4CE0-8495-8437C295F14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4" name="그룹 4623">
            <a:extLst>
              <a:ext uri="{FF2B5EF4-FFF2-40B4-BE49-F238E27FC236}">
                <a16:creationId xmlns:a16="http://schemas.microsoft.com/office/drawing/2014/main" id="{057133CA-145A-4C9F-9416-76B0862197D0}"/>
              </a:ext>
            </a:extLst>
          </p:cNvPr>
          <p:cNvGrpSpPr/>
          <p:nvPr/>
        </p:nvGrpSpPr>
        <p:grpSpPr>
          <a:xfrm>
            <a:off x="3702022" y="3951611"/>
            <a:ext cx="453083" cy="98583"/>
            <a:chOff x="2191770" y="1098169"/>
            <a:chExt cx="453083" cy="98583"/>
          </a:xfrm>
        </p:grpSpPr>
        <p:sp>
          <p:nvSpPr>
            <p:cNvPr id="4665" name="모서리가 둥근 직사각형 567">
              <a:extLst>
                <a:ext uri="{FF2B5EF4-FFF2-40B4-BE49-F238E27FC236}">
                  <a16:creationId xmlns:a16="http://schemas.microsoft.com/office/drawing/2014/main" id="{24E13CF3-7B51-453D-AC80-E602D2E9E33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6" name="모서리가 둥근 직사각형 568">
              <a:extLst>
                <a:ext uri="{FF2B5EF4-FFF2-40B4-BE49-F238E27FC236}">
                  <a16:creationId xmlns:a16="http://schemas.microsoft.com/office/drawing/2014/main" id="{C9648A02-82C8-4CE0-B8C7-2BB62D3A322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7" name="모서리가 둥근 직사각형 569">
              <a:extLst>
                <a:ext uri="{FF2B5EF4-FFF2-40B4-BE49-F238E27FC236}">
                  <a16:creationId xmlns:a16="http://schemas.microsoft.com/office/drawing/2014/main" id="{A0514D78-D736-4BDF-85F2-ACB01013587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8" name="모서리가 둥근 직사각형 729">
              <a:extLst>
                <a:ext uri="{FF2B5EF4-FFF2-40B4-BE49-F238E27FC236}">
                  <a16:creationId xmlns:a16="http://schemas.microsoft.com/office/drawing/2014/main" id="{8A65FBA6-6F3A-4F9E-A758-EEFF62F487D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5" name="그룹 4624">
            <a:extLst>
              <a:ext uri="{FF2B5EF4-FFF2-40B4-BE49-F238E27FC236}">
                <a16:creationId xmlns:a16="http://schemas.microsoft.com/office/drawing/2014/main" id="{3EF42292-CD74-4E10-9F8B-CC1687EFE19C}"/>
              </a:ext>
            </a:extLst>
          </p:cNvPr>
          <p:cNvGrpSpPr/>
          <p:nvPr/>
        </p:nvGrpSpPr>
        <p:grpSpPr>
          <a:xfrm>
            <a:off x="3702809" y="4136922"/>
            <a:ext cx="453083" cy="98583"/>
            <a:chOff x="2191770" y="1098169"/>
            <a:chExt cx="453083" cy="98583"/>
          </a:xfrm>
        </p:grpSpPr>
        <p:sp>
          <p:nvSpPr>
            <p:cNvPr id="4661" name="모서리가 둥근 직사각형 567">
              <a:extLst>
                <a:ext uri="{FF2B5EF4-FFF2-40B4-BE49-F238E27FC236}">
                  <a16:creationId xmlns:a16="http://schemas.microsoft.com/office/drawing/2014/main" id="{5213FA43-F842-45F5-9FC0-DD6FFC65CAE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2" name="모서리가 둥근 직사각형 568">
              <a:extLst>
                <a:ext uri="{FF2B5EF4-FFF2-40B4-BE49-F238E27FC236}">
                  <a16:creationId xmlns:a16="http://schemas.microsoft.com/office/drawing/2014/main" id="{B08840F1-3EBC-4607-BBB2-0AD98D7DD5D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3" name="모서리가 둥근 직사각형 569">
              <a:extLst>
                <a:ext uri="{FF2B5EF4-FFF2-40B4-BE49-F238E27FC236}">
                  <a16:creationId xmlns:a16="http://schemas.microsoft.com/office/drawing/2014/main" id="{5E1B9563-4C1C-44C4-90D9-C68B0F418D5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4" name="모서리가 둥근 직사각형 729">
              <a:extLst>
                <a:ext uri="{FF2B5EF4-FFF2-40B4-BE49-F238E27FC236}">
                  <a16:creationId xmlns:a16="http://schemas.microsoft.com/office/drawing/2014/main" id="{B9028B5C-C058-4069-AA8E-A789823F180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6" name="그룹 4625">
            <a:extLst>
              <a:ext uri="{FF2B5EF4-FFF2-40B4-BE49-F238E27FC236}">
                <a16:creationId xmlns:a16="http://schemas.microsoft.com/office/drawing/2014/main" id="{BDC0250C-3D47-4D38-8A9E-E5C95D90B797}"/>
              </a:ext>
            </a:extLst>
          </p:cNvPr>
          <p:cNvGrpSpPr/>
          <p:nvPr/>
        </p:nvGrpSpPr>
        <p:grpSpPr>
          <a:xfrm>
            <a:off x="3705146" y="4325079"/>
            <a:ext cx="453083" cy="98583"/>
            <a:chOff x="2191770" y="1098169"/>
            <a:chExt cx="453083" cy="98583"/>
          </a:xfrm>
        </p:grpSpPr>
        <p:sp>
          <p:nvSpPr>
            <p:cNvPr id="4657" name="모서리가 둥근 직사각형 567">
              <a:extLst>
                <a:ext uri="{FF2B5EF4-FFF2-40B4-BE49-F238E27FC236}">
                  <a16:creationId xmlns:a16="http://schemas.microsoft.com/office/drawing/2014/main" id="{00F57A42-9F7F-40E4-9F18-F4C0FA4AF90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8" name="모서리가 둥근 직사각형 568">
              <a:extLst>
                <a:ext uri="{FF2B5EF4-FFF2-40B4-BE49-F238E27FC236}">
                  <a16:creationId xmlns:a16="http://schemas.microsoft.com/office/drawing/2014/main" id="{961F37CA-EC65-4ED3-809F-0C9324D936B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9" name="모서리가 둥근 직사각형 569">
              <a:extLst>
                <a:ext uri="{FF2B5EF4-FFF2-40B4-BE49-F238E27FC236}">
                  <a16:creationId xmlns:a16="http://schemas.microsoft.com/office/drawing/2014/main" id="{C5C1403F-7FF3-43F9-B726-58EBD98F089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60" name="모서리가 둥근 직사각형 729">
              <a:extLst>
                <a:ext uri="{FF2B5EF4-FFF2-40B4-BE49-F238E27FC236}">
                  <a16:creationId xmlns:a16="http://schemas.microsoft.com/office/drawing/2014/main" id="{28C9D6BE-E0B1-444C-9B80-A90245F8DD6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7" name="그룹 4626">
            <a:extLst>
              <a:ext uri="{FF2B5EF4-FFF2-40B4-BE49-F238E27FC236}">
                <a16:creationId xmlns:a16="http://schemas.microsoft.com/office/drawing/2014/main" id="{01C4B190-6055-4D20-878F-F3B56D00520F}"/>
              </a:ext>
            </a:extLst>
          </p:cNvPr>
          <p:cNvGrpSpPr/>
          <p:nvPr/>
        </p:nvGrpSpPr>
        <p:grpSpPr>
          <a:xfrm>
            <a:off x="3702809" y="4508447"/>
            <a:ext cx="453083" cy="98583"/>
            <a:chOff x="2191770" y="1098169"/>
            <a:chExt cx="453083" cy="98583"/>
          </a:xfrm>
        </p:grpSpPr>
        <p:sp>
          <p:nvSpPr>
            <p:cNvPr id="4653" name="모서리가 둥근 직사각형 567">
              <a:extLst>
                <a:ext uri="{FF2B5EF4-FFF2-40B4-BE49-F238E27FC236}">
                  <a16:creationId xmlns:a16="http://schemas.microsoft.com/office/drawing/2014/main" id="{F5F2C48B-96FF-427D-8C93-9B89FAB79EE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4" name="모서리가 둥근 직사각형 568">
              <a:extLst>
                <a:ext uri="{FF2B5EF4-FFF2-40B4-BE49-F238E27FC236}">
                  <a16:creationId xmlns:a16="http://schemas.microsoft.com/office/drawing/2014/main" id="{7F905778-00F1-4746-8799-0C12256AAB8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5" name="모서리가 둥근 직사각형 569">
              <a:extLst>
                <a:ext uri="{FF2B5EF4-FFF2-40B4-BE49-F238E27FC236}">
                  <a16:creationId xmlns:a16="http://schemas.microsoft.com/office/drawing/2014/main" id="{D880F6E4-DA18-48FE-8B4B-9CA389C6F11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6" name="모서리가 둥근 직사각형 729">
              <a:extLst>
                <a:ext uri="{FF2B5EF4-FFF2-40B4-BE49-F238E27FC236}">
                  <a16:creationId xmlns:a16="http://schemas.microsoft.com/office/drawing/2014/main" id="{D80EB250-E702-460C-A3FB-BCC64C9310C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8" name="그룹 4627">
            <a:extLst>
              <a:ext uri="{FF2B5EF4-FFF2-40B4-BE49-F238E27FC236}">
                <a16:creationId xmlns:a16="http://schemas.microsoft.com/office/drawing/2014/main" id="{4A56E3AC-BAEE-4DCD-8585-2A6D4AE8D1DB}"/>
              </a:ext>
            </a:extLst>
          </p:cNvPr>
          <p:cNvGrpSpPr/>
          <p:nvPr/>
        </p:nvGrpSpPr>
        <p:grpSpPr>
          <a:xfrm>
            <a:off x="3703218" y="4696674"/>
            <a:ext cx="453083" cy="98583"/>
            <a:chOff x="2191770" y="1098169"/>
            <a:chExt cx="453083" cy="98583"/>
          </a:xfrm>
        </p:grpSpPr>
        <p:sp>
          <p:nvSpPr>
            <p:cNvPr id="4649" name="모서리가 둥근 직사각형 567">
              <a:extLst>
                <a:ext uri="{FF2B5EF4-FFF2-40B4-BE49-F238E27FC236}">
                  <a16:creationId xmlns:a16="http://schemas.microsoft.com/office/drawing/2014/main" id="{6DCC5EC9-F9B5-4795-906B-4AEC307930E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0" name="모서리가 둥근 직사각형 568">
              <a:extLst>
                <a:ext uri="{FF2B5EF4-FFF2-40B4-BE49-F238E27FC236}">
                  <a16:creationId xmlns:a16="http://schemas.microsoft.com/office/drawing/2014/main" id="{0A88796A-C208-47C0-87D7-9EC81E593B5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1" name="모서리가 둥근 직사각형 569">
              <a:extLst>
                <a:ext uri="{FF2B5EF4-FFF2-40B4-BE49-F238E27FC236}">
                  <a16:creationId xmlns:a16="http://schemas.microsoft.com/office/drawing/2014/main" id="{9D888016-0254-471C-8B0A-73987A135F5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52" name="모서리가 둥근 직사각형 729">
              <a:extLst>
                <a:ext uri="{FF2B5EF4-FFF2-40B4-BE49-F238E27FC236}">
                  <a16:creationId xmlns:a16="http://schemas.microsoft.com/office/drawing/2014/main" id="{CA12DEC7-6608-459E-9505-4F2CF8CA81B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29" name="그룹 4628">
            <a:extLst>
              <a:ext uri="{FF2B5EF4-FFF2-40B4-BE49-F238E27FC236}">
                <a16:creationId xmlns:a16="http://schemas.microsoft.com/office/drawing/2014/main" id="{62B5A2E8-5A11-4DEE-9EAB-8F752532015E}"/>
              </a:ext>
            </a:extLst>
          </p:cNvPr>
          <p:cNvGrpSpPr/>
          <p:nvPr/>
        </p:nvGrpSpPr>
        <p:grpSpPr>
          <a:xfrm>
            <a:off x="3704059" y="4885267"/>
            <a:ext cx="453083" cy="98583"/>
            <a:chOff x="2191770" y="1098169"/>
            <a:chExt cx="453083" cy="98583"/>
          </a:xfrm>
        </p:grpSpPr>
        <p:sp>
          <p:nvSpPr>
            <p:cNvPr id="4645" name="모서리가 둥근 직사각형 567">
              <a:extLst>
                <a:ext uri="{FF2B5EF4-FFF2-40B4-BE49-F238E27FC236}">
                  <a16:creationId xmlns:a16="http://schemas.microsoft.com/office/drawing/2014/main" id="{D62EF8F8-D4D8-4C96-9740-5258D3A8C02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6" name="모서리가 둥근 직사각형 568">
              <a:extLst>
                <a:ext uri="{FF2B5EF4-FFF2-40B4-BE49-F238E27FC236}">
                  <a16:creationId xmlns:a16="http://schemas.microsoft.com/office/drawing/2014/main" id="{206B2F63-E8B5-4386-BDF5-EED9270952E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7" name="모서리가 둥근 직사각형 569">
              <a:extLst>
                <a:ext uri="{FF2B5EF4-FFF2-40B4-BE49-F238E27FC236}">
                  <a16:creationId xmlns:a16="http://schemas.microsoft.com/office/drawing/2014/main" id="{099E4AE5-83DF-4DF3-A4D6-9B7D5562F49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8" name="모서리가 둥근 직사각형 729">
              <a:extLst>
                <a:ext uri="{FF2B5EF4-FFF2-40B4-BE49-F238E27FC236}">
                  <a16:creationId xmlns:a16="http://schemas.microsoft.com/office/drawing/2014/main" id="{DC5E1C7B-A457-4FB3-9D3D-2E258D542B8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30" name="그룹 4629">
            <a:extLst>
              <a:ext uri="{FF2B5EF4-FFF2-40B4-BE49-F238E27FC236}">
                <a16:creationId xmlns:a16="http://schemas.microsoft.com/office/drawing/2014/main" id="{5297B687-C512-4DF2-9C47-624299AAD9CB}"/>
              </a:ext>
            </a:extLst>
          </p:cNvPr>
          <p:cNvGrpSpPr/>
          <p:nvPr/>
        </p:nvGrpSpPr>
        <p:grpSpPr>
          <a:xfrm>
            <a:off x="3701968" y="5071601"/>
            <a:ext cx="453083" cy="98583"/>
            <a:chOff x="2191770" y="1098169"/>
            <a:chExt cx="453083" cy="98583"/>
          </a:xfrm>
        </p:grpSpPr>
        <p:sp>
          <p:nvSpPr>
            <p:cNvPr id="4641" name="모서리가 둥근 직사각형 567">
              <a:extLst>
                <a:ext uri="{FF2B5EF4-FFF2-40B4-BE49-F238E27FC236}">
                  <a16:creationId xmlns:a16="http://schemas.microsoft.com/office/drawing/2014/main" id="{CF9727CE-8985-4AD0-AFB3-5EDA736A1BC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2" name="모서리가 둥근 직사각형 568">
              <a:extLst>
                <a:ext uri="{FF2B5EF4-FFF2-40B4-BE49-F238E27FC236}">
                  <a16:creationId xmlns:a16="http://schemas.microsoft.com/office/drawing/2014/main" id="{445E0320-5814-46F0-BDF2-D19276CDF60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3" name="모서리가 둥근 직사각형 569">
              <a:extLst>
                <a:ext uri="{FF2B5EF4-FFF2-40B4-BE49-F238E27FC236}">
                  <a16:creationId xmlns:a16="http://schemas.microsoft.com/office/drawing/2014/main" id="{E1D515FD-037D-45D7-8169-76DA0BADCF8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4" name="모서리가 둥근 직사각형 729">
              <a:extLst>
                <a:ext uri="{FF2B5EF4-FFF2-40B4-BE49-F238E27FC236}">
                  <a16:creationId xmlns:a16="http://schemas.microsoft.com/office/drawing/2014/main" id="{D12C9FA3-B7EB-45A3-AFE2-559C9BF1E26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631" name="그룹 4630">
            <a:extLst>
              <a:ext uri="{FF2B5EF4-FFF2-40B4-BE49-F238E27FC236}">
                <a16:creationId xmlns:a16="http://schemas.microsoft.com/office/drawing/2014/main" id="{F1EB30E4-E87A-4FC3-8C16-8E045DC3F89F}"/>
              </a:ext>
            </a:extLst>
          </p:cNvPr>
          <p:cNvGrpSpPr/>
          <p:nvPr/>
        </p:nvGrpSpPr>
        <p:grpSpPr>
          <a:xfrm>
            <a:off x="3702809" y="5260194"/>
            <a:ext cx="453083" cy="98583"/>
            <a:chOff x="2191770" y="1098169"/>
            <a:chExt cx="453083" cy="98583"/>
          </a:xfrm>
        </p:grpSpPr>
        <p:sp>
          <p:nvSpPr>
            <p:cNvPr id="4637" name="모서리가 둥근 직사각형 567">
              <a:extLst>
                <a:ext uri="{FF2B5EF4-FFF2-40B4-BE49-F238E27FC236}">
                  <a16:creationId xmlns:a16="http://schemas.microsoft.com/office/drawing/2014/main" id="{669DEA3E-67B5-469E-9B46-9FA0C92FDFE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8" name="모서리가 둥근 직사각형 568">
              <a:extLst>
                <a:ext uri="{FF2B5EF4-FFF2-40B4-BE49-F238E27FC236}">
                  <a16:creationId xmlns:a16="http://schemas.microsoft.com/office/drawing/2014/main" id="{51E16648-B6A5-43DA-B00B-E13E429EEE1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39" name="모서리가 둥근 직사각형 569">
              <a:extLst>
                <a:ext uri="{FF2B5EF4-FFF2-40B4-BE49-F238E27FC236}">
                  <a16:creationId xmlns:a16="http://schemas.microsoft.com/office/drawing/2014/main" id="{DD37868E-01D8-4F71-AD36-EDD45062536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640" name="모서리가 둥근 직사각형 729">
              <a:extLst>
                <a:ext uri="{FF2B5EF4-FFF2-40B4-BE49-F238E27FC236}">
                  <a16:creationId xmlns:a16="http://schemas.microsoft.com/office/drawing/2014/main" id="{6ABF9401-A058-49E4-8EE8-FE8CB808F2C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632" name="TextBox 4631">
            <a:extLst>
              <a:ext uri="{FF2B5EF4-FFF2-40B4-BE49-F238E27FC236}">
                <a16:creationId xmlns:a16="http://schemas.microsoft.com/office/drawing/2014/main" id="{CA5C7496-EADD-437E-9BD6-D244272F6970}"/>
              </a:ext>
            </a:extLst>
          </p:cNvPr>
          <p:cNvSpPr txBox="1"/>
          <p:nvPr/>
        </p:nvSpPr>
        <p:spPr>
          <a:xfrm>
            <a:off x="3408896" y="1609000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3" name="TextBox 4632">
            <a:extLst>
              <a:ext uri="{FF2B5EF4-FFF2-40B4-BE49-F238E27FC236}">
                <a16:creationId xmlns:a16="http://schemas.microsoft.com/office/drawing/2014/main" id="{7A987416-7E2E-4BD9-A2FF-6DAD73DBA93C}"/>
              </a:ext>
            </a:extLst>
          </p:cNvPr>
          <p:cNvSpPr txBox="1"/>
          <p:nvPr/>
        </p:nvSpPr>
        <p:spPr>
          <a:xfrm>
            <a:off x="3408750" y="2544477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49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4" name="TextBox 4633">
            <a:extLst>
              <a:ext uri="{FF2B5EF4-FFF2-40B4-BE49-F238E27FC236}">
                <a16:creationId xmlns:a16="http://schemas.microsoft.com/office/drawing/2014/main" id="{7E1544B5-7B5D-4988-8F32-0388EA2C812E}"/>
              </a:ext>
            </a:extLst>
          </p:cNvPr>
          <p:cNvSpPr txBox="1"/>
          <p:nvPr/>
        </p:nvSpPr>
        <p:spPr>
          <a:xfrm>
            <a:off x="3406464" y="3488201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55</a:t>
            </a:r>
          </a:p>
        </p:txBody>
      </p:sp>
      <p:sp>
        <p:nvSpPr>
          <p:cNvPr id="4635" name="TextBox 4634">
            <a:extLst>
              <a:ext uri="{FF2B5EF4-FFF2-40B4-BE49-F238E27FC236}">
                <a16:creationId xmlns:a16="http://schemas.microsoft.com/office/drawing/2014/main" id="{F998DB72-EDFC-47DC-A2DC-B5F9A985D3E2}"/>
              </a:ext>
            </a:extLst>
          </p:cNvPr>
          <p:cNvSpPr txBox="1"/>
          <p:nvPr/>
        </p:nvSpPr>
        <p:spPr>
          <a:xfrm>
            <a:off x="3406464" y="4424305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636" name="직사각형 4635">
            <a:extLst>
              <a:ext uri="{FF2B5EF4-FFF2-40B4-BE49-F238E27FC236}">
                <a16:creationId xmlns:a16="http://schemas.microsoft.com/office/drawing/2014/main" id="{20679723-7BD5-4C7D-929B-503274621E1B}"/>
              </a:ext>
            </a:extLst>
          </p:cNvPr>
          <p:cNvSpPr/>
          <p:nvPr/>
        </p:nvSpPr>
        <p:spPr>
          <a:xfrm>
            <a:off x="3407347" y="3323366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720" name="그룹 4719">
            <a:extLst>
              <a:ext uri="{FF2B5EF4-FFF2-40B4-BE49-F238E27FC236}">
                <a16:creationId xmlns:a16="http://schemas.microsoft.com/office/drawing/2014/main" id="{E2386F59-5092-40D3-B234-F5F1FCEFE63F}"/>
              </a:ext>
            </a:extLst>
          </p:cNvPr>
          <p:cNvGrpSpPr/>
          <p:nvPr/>
        </p:nvGrpSpPr>
        <p:grpSpPr>
          <a:xfrm>
            <a:off x="5217851" y="1706706"/>
            <a:ext cx="453083" cy="98583"/>
            <a:chOff x="2191770" y="1098169"/>
            <a:chExt cx="453083" cy="98583"/>
          </a:xfrm>
        </p:grpSpPr>
        <p:sp>
          <p:nvSpPr>
            <p:cNvPr id="4821" name="모서리가 둥근 직사각형 567">
              <a:extLst>
                <a:ext uri="{FF2B5EF4-FFF2-40B4-BE49-F238E27FC236}">
                  <a16:creationId xmlns:a16="http://schemas.microsoft.com/office/drawing/2014/main" id="{702D7573-356C-49F3-8166-C2388A325E0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2" name="모서리가 둥근 직사각형 568">
              <a:extLst>
                <a:ext uri="{FF2B5EF4-FFF2-40B4-BE49-F238E27FC236}">
                  <a16:creationId xmlns:a16="http://schemas.microsoft.com/office/drawing/2014/main" id="{26C8D37F-F318-4838-A11F-50F4E4C2ECE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3" name="모서리가 둥근 직사각형 569">
              <a:extLst>
                <a:ext uri="{FF2B5EF4-FFF2-40B4-BE49-F238E27FC236}">
                  <a16:creationId xmlns:a16="http://schemas.microsoft.com/office/drawing/2014/main" id="{01AD4FAE-24F3-4469-AA94-EB33A5924F5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4" name="모서리가 둥근 직사각형 729">
              <a:extLst>
                <a:ext uri="{FF2B5EF4-FFF2-40B4-BE49-F238E27FC236}">
                  <a16:creationId xmlns:a16="http://schemas.microsoft.com/office/drawing/2014/main" id="{233F043B-4B76-4B90-A0AA-CBDD33E5FCD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1" name="그룹 4720">
            <a:extLst>
              <a:ext uri="{FF2B5EF4-FFF2-40B4-BE49-F238E27FC236}">
                <a16:creationId xmlns:a16="http://schemas.microsoft.com/office/drawing/2014/main" id="{7AEEF8EB-E79E-4388-B7D3-3E4E3E997353}"/>
              </a:ext>
            </a:extLst>
          </p:cNvPr>
          <p:cNvGrpSpPr/>
          <p:nvPr/>
        </p:nvGrpSpPr>
        <p:grpSpPr>
          <a:xfrm>
            <a:off x="5218692" y="1895299"/>
            <a:ext cx="453083" cy="98583"/>
            <a:chOff x="2191770" y="1098169"/>
            <a:chExt cx="453083" cy="98583"/>
          </a:xfrm>
        </p:grpSpPr>
        <p:sp>
          <p:nvSpPr>
            <p:cNvPr id="4817" name="모서리가 둥근 직사각형 567">
              <a:extLst>
                <a:ext uri="{FF2B5EF4-FFF2-40B4-BE49-F238E27FC236}">
                  <a16:creationId xmlns:a16="http://schemas.microsoft.com/office/drawing/2014/main" id="{7262CE5E-144D-4266-BEC4-DD39FBCBE86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8" name="모서리가 둥근 직사각형 568">
              <a:extLst>
                <a:ext uri="{FF2B5EF4-FFF2-40B4-BE49-F238E27FC236}">
                  <a16:creationId xmlns:a16="http://schemas.microsoft.com/office/drawing/2014/main" id="{74679CC8-0D2C-4D14-88B0-58C87698D38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9" name="모서리가 둥근 직사각형 569">
              <a:extLst>
                <a:ext uri="{FF2B5EF4-FFF2-40B4-BE49-F238E27FC236}">
                  <a16:creationId xmlns:a16="http://schemas.microsoft.com/office/drawing/2014/main" id="{2C9D4920-6632-4877-88AA-C073C10A543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0" name="모서리가 둥근 직사각형 729">
              <a:extLst>
                <a:ext uri="{FF2B5EF4-FFF2-40B4-BE49-F238E27FC236}">
                  <a16:creationId xmlns:a16="http://schemas.microsoft.com/office/drawing/2014/main" id="{69F2A73B-45B9-4671-B1DD-B5CBF39EB69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2" name="그룹 4721">
            <a:extLst>
              <a:ext uri="{FF2B5EF4-FFF2-40B4-BE49-F238E27FC236}">
                <a16:creationId xmlns:a16="http://schemas.microsoft.com/office/drawing/2014/main" id="{2EE385DF-0B74-4624-926C-65C24C5874A2}"/>
              </a:ext>
            </a:extLst>
          </p:cNvPr>
          <p:cNvGrpSpPr/>
          <p:nvPr/>
        </p:nvGrpSpPr>
        <p:grpSpPr>
          <a:xfrm>
            <a:off x="5217851" y="2080332"/>
            <a:ext cx="453083" cy="98583"/>
            <a:chOff x="2191770" y="1098169"/>
            <a:chExt cx="453083" cy="98583"/>
          </a:xfrm>
        </p:grpSpPr>
        <p:sp>
          <p:nvSpPr>
            <p:cNvPr id="4813" name="모서리가 둥근 직사각형 567">
              <a:extLst>
                <a:ext uri="{FF2B5EF4-FFF2-40B4-BE49-F238E27FC236}">
                  <a16:creationId xmlns:a16="http://schemas.microsoft.com/office/drawing/2014/main" id="{25A14E58-4090-4E50-A87B-CAF9B1F8285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4" name="모서리가 둥근 직사각형 568">
              <a:extLst>
                <a:ext uri="{FF2B5EF4-FFF2-40B4-BE49-F238E27FC236}">
                  <a16:creationId xmlns:a16="http://schemas.microsoft.com/office/drawing/2014/main" id="{F2F9D3FA-1AAE-4CDC-A237-C077D0DEBFB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5" name="모서리가 둥근 직사각형 569">
              <a:extLst>
                <a:ext uri="{FF2B5EF4-FFF2-40B4-BE49-F238E27FC236}">
                  <a16:creationId xmlns:a16="http://schemas.microsoft.com/office/drawing/2014/main" id="{9825BA9B-19EF-4DB8-8CC8-618D81337E9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6" name="모서리가 둥근 직사각형 729">
              <a:extLst>
                <a:ext uri="{FF2B5EF4-FFF2-40B4-BE49-F238E27FC236}">
                  <a16:creationId xmlns:a16="http://schemas.microsoft.com/office/drawing/2014/main" id="{486E8BA4-F226-4BBA-BAD2-45D0D003625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3" name="그룹 4722">
            <a:extLst>
              <a:ext uri="{FF2B5EF4-FFF2-40B4-BE49-F238E27FC236}">
                <a16:creationId xmlns:a16="http://schemas.microsoft.com/office/drawing/2014/main" id="{1DCB5A2C-2975-4E11-8EFF-847B393E6B9E}"/>
              </a:ext>
            </a:extLst>
          </p:cNvPr>
          <p:cNvGrpSpPr/>
          <p:nvPr/>
        </p:nvGrpSpPr>
        <p:grpSpPr>
          <a:xfrm>
            <a:off x="5218692" y="2268925"/>
            <a:ext cx="453083" cy="98583"/>
            <a:chOff x="2191770" y="1098169"/>
            <a:chExt cx="453083" cy="98583"/>
          </a:xfrm>
        </p:grpSpPr>
        <p:sp>
          <p:nvSpPr>
            <p:cNvPr id="4809" name="모서리가 둥근 직사각형 567">
              <a:extLst>
                <a:ext uri="{FF2B5EF4-FFF2-40B4-BE49-F238E27FC236}">
                  <a16:creationId xmlns:a16="http://schemas.microsoft.com/office/drawing/2014/main" id="{9320F89B-A288-4D27-9828-2196C877133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0" name="모서리가 둥근 직사각형 568">
              <a:extLst>
                <a:ext uri="{FF2B5EF4-FFF2-40B4-BE49-F238E27FC236}">
                  <a16:creationId xmlns:a16="http://schemas.microsoft.com/office/drawing/2014/main" id="{FCCFD013-FBA5-4E0B-9152-3DCC854E7A2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1" name="모서리가 둥근 직사각형 569">
              <a:extLst>
                <a:ext uri="{FF2B5EF4-FFF2-40B4-BE49-F238E27FC236}">
                  <a16:creationId xmlns:a16="http://schemas.microsoft.com/office/drawing/2014/main" id="{D0AF4614-A848-49FC-BC90-808B0D51191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2" name="모서리가 둥근 직사각형 729">
              <a:extLst>
                <a:ext uri="{FF2B5EF4-FFF2-40B4-BE49-F238E27FC236}">
                  <a16:creationId xmlns:a16="http://schemas.microsoft.com/office/drawing/2014/main" id="{8BC0718C-9B6A-4488-B853-FEEAD30839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4" name="그룹 4723">
            <a:extLst>
              <a:ext uri="{FF2B5EF4-FFF2-40B4-BE49-F238E27FC236}">
                <a16:creationId xmlns:a16="http://schemas.microsoft.com/office/drawing/2014/main" id="{044965C4-16FA-4AC4-BF53-C39DF796D961}"/>
              </a:ext>
            </a:extLst>
          </p:cNvPr>
          <p:cNvGrpSpPr/>
          <p:nvPr/>
        </p:nvGrpSpPr>
        <p:grpSpPr>
          <a:xfrm>
            <a:off x="5219047" y="2451769"/>
            <a:ext cx="453083" cy="98583"/>
            <a:chOff x="2191770" y="1098169"/>
            <a:chExt cx="453083" cy="98583"/>
          </a:xfrm>
        </p:grpSpPr>
        <p:sp>
          <p:nvSpPr>
            <p:cNvPr id="4805" name="모서리가 둥근 직사각형 567">
              <a:extLst>
                <a:ext uri="{FF2B5EF4-FFF2-40B4-BE49-F238E27FC236}">
                  <a16:creationId xmlns:a16="http://schemas.microsoft.com/office/drawing/2014/main" id="{7B1A9956-D2D6-49B6-BD88-D9749B88272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6" name="모서리가 둥근 직사각형 568">
              <a:extLst>
                <a:ext uri="{FF2B5EF4-FFF2-40B4-BE49-F238E27FC236}">
                  <a16:creationId xmlns:a16="http://schemas.microsoft.com/office/drawing/2014/main" id="{697E998E-4CCC-4CEA-BAC9-F00FB9F34B7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7" name="모서리가 둥근 직사각형 569">
              <a:extLst>
                <a:ext uri="{FF2B5EF4-FFF2-40B4-BE49-F238E27FC236}">
                  <a16:creationId xmlns:a16="http://schemas.microsoft.com/office/drawing/2014/main" id="{82ADA9B9-410A-43D4-8F6C-74F02B70ABB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8" name="모서리가 둥근 직사각형 729">
              <a:extLst>
                <a:ext uri="{FF2B5EF4-FFF2-40B4-BE49-F238E27FC236}">
                  <a16:creationId xmlns:a16="http://schemas.microsoft.com/office/drawing/2014/main" id="{FD9A2F78-6114-4591-8EEA-2A9700B0F6C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5" name="그룹 4724">
            <a:extLst>
              <a:ext uri="{FF2B5EF4-FFF2-40B4-BE49-F238E27FC236}">
                <a16:creationId xmlns:a16="http://schemas.microsoft.com/office/drawing/2014/main" id="{05A50EA4-F778-4837-A372-0AD8D31BF299}"/>
              </a:ext>
            </a:extLst>
          </p:cNvPr>
          <p:cNvGrpSpPr/>
          <p:nvPr/>
        </p:nvGrpSpPr>
        <p:grpSpPr>
          <a:xfrm>
            <a:off x="5219888" y="2640362"/>
            <a:ext cx="453083" cy="98583"/>
            <a:chOff x="2191770" y="1098169"/>
            <a:chExt cx="453083" cy="98583"/>
          </a:xfrm>
        </p:grpSpPr>
        <p:sp>
          <p:nvSpPr>
            <p:cNvPr id="4801" name="모서리가 둥근 직사각형 567">
              <a:extLst>
                <a:ext uri="{FF2B5EF4-FFF2-40B4-BE49-F238E27FC236}">
                  <a16:creationId xmlns:a16="http://schemas.microsoft.com/office/drawing/2014/main" id="{E1C815E2-1067-4126-9E2D-1D184C352D5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2" name="모서리가 둥근 직사각형 568">
              <a:extLst>
                <a:ext uri="{FF2B5EF4-FFF2-40B4-BE49-F238E27FC236}">
                  <a16:creationId xmlns:a16="http://schemas.microsoft.com/office/drawing/2014/main" id="{1DFB582D-7083-45F1-9D0F-B00D57CE48E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3" name="모서리가 둥근 직사각형 569">
              <a:extLst>
                <a:ext uri="{FF2B5EF4-FFF2-40B4-BE49-F238E27FC236}">
                  <a16:creationId xmlns:a16="http://schemas.microsoft.com/office/drawing/2014/main" id="{417BAF80-F362-4259-A108-1FA4AB78ADC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4" name="모서리가 둥근 직사각형 729">
              <a:extLst>
                <a:ext uri="{FF2B5EF4-FFF2-40B4-BE49-F238E27FC236}">
                  <a16:creationId xmlns:a16="http://schemas.microsoft.com/office/drawing/2014/main" id="{AB52BC1A-390C-4705-A061-54AFA756C75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6" name="그룹 4725">
            <a:extLst>
              <a:ext uri="{FF2B5EF4-FFF2-40B4-BE49-F238E27FC236}">
                <a16:creationId xmlns:a16="http://schemas.microsoft.com/office/drawing/2014/main" id="{28EC16E7-03A7-42B9-8892-BE277D077E11}"/>
              </a:ext>
            </a:extLst>
          </p:cNvPr>
          <p:cNvGrpSpPr/>
          <p:nvPr/>
        </p:nvGrpSpPr>
        <p:grpSpPr>
          <a:xfrm>
            <a:off x="5217797" y="2826696"/>
            <a:ext cx="453083" cy="98583"/>
            <a:chOff x="2191770" y="1098169"/>
            <a:chExt cx="453083" cy="98583"/>
          </a:xfrm>
        </p:grpSpPr>
        <p:sp>
          <p:nvSpPr>
            <p:cNvPr id="4797" name="모서리가 둥근 직사각형 567">
              <a:extLst>
                <a:ext uri="{FF2B5EF4-FFF2-40B4-BE49-F238E27FC236}">
                  <a16:creationId xmlns:a16="http://schemas.microsoft.com/office/drawing/2014/main" id="{2FBCA218-7B17-4F3E-B0D1-85E620A1857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8" name="모서리가 둥근 직사각형 568">
              <a:extLst>
                <a:ext uri="{FF2B5EF4-FFF2-40B4-BE49-F238E27FC236}">
                  <a16:creationId xmlns:a16="http://schemas.microsoft.com/office/drawing/2014/main" id="{74820E39-8A87-4B1D-85D7-7D98E406693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9" name="모서리가 둥근 직사각형 569">
              <a:extLst>
                <a:ext uri="{FF2B5EF4-FFF2-40B4-BE49-F238E27FC236}">
                  <a16:creationId xmlns:a16="http://schemas.microsoft.com/office/drawing/2014/main" id="{E31ADEED-13C1-4CDA-9F28-306EC5DE099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0" name="모서리가 둥근 직사각형 729">
              <a:extLst>
                <a:ext uri="{FF2B5EF4-FFF2-40B4-BE49-F238E27FC236}">
                  <a16:creationId xmlns:a16="http://schemas.microsoft.com/office/drawing/2014/main" id="{F028F910-3ACD-4FEC-909E-26BFCB5014F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7" name="그룹 4726">
            <a:extLst>
              <a:ext uri="{FF2B5EF4-FFF2-40B4-BE49-F238E27FC236}">
                <a16:creationId xmlns:a16="http://schemas.microsoft.com/office/drawing/2014/main" id="{0F0E946C-36E7-4CB1-910C-3FF9C25B66AA}"/>
              </a:ext>
            </a:extLst>
          </p:cNvPr>
          <p:cNvGrpSpPr/>
          <p:nvPr/>
        </p:nvGrpSpPr>
        <p:grpSpPr>
          <a:xfrm>
            <a:off x="5218638" y="3015289"/>
            <a:ext cx="453083" cy="98583"/>
            <a:chOff x="2191770" y="1098169"/>
            <a:chExt cx="453083" cy="98583"/>
          </a:xfrm>
        </p:grpSpPr>
        <p:sp>
          <p:nvSpPr>
            <p:cNvPr id="4793" name="모서리가 둥근 직사각형 567">
              <a:extLst>
                <a:ext uri="{FF2B5EF4-FFF2-40B4-BE49-F238E27FC236}">
                  <a16:creationId xmlns:a16="http://schemas.microsoft.com/office/drawing/2014/main" id="{EE8CAD88-619F-43E8-89B6-56C77D90FF9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4" name="모서리가 둥근 직사각형 568">
              <a:extLst>
                <a:ext uri="{FF2B5EF4-FFF2-40B4-BE49-F238E27FC236}">
                  <a16:creationId xmlns:a16="http://schemas.microsoft.com/office/drawing/2014/main" id="{F753CB7A-4DFD-42FE-B945-7939883767F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5" name="모서리가 둥근 직사각형 569">
              <a:extLst>
                <a:ext uri="{FF2B5EF4-FFF2-40B4-BE49-F238E27FC236}">
                  <a16:creationId xmlns:a16="http://schemas.microsoft.com/office/drawing/2014/main" id="{7E6CB4D4-0DDE-4237-B74E-6FD461E608B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6" name="모서리가 둥근 직사각형 729">
              <a:extLst>
                <a:ext uri="{FF2B5EF4-FFF2-40B4-BE49-F238E27FC236}">
                  <a16:creationId xmlns:a16="http://schemas.microsoft.com/office/drawing/2014/main" id="{24E6DBBA-A816-4FD7-93DA-DEB0A510094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8" name="그룹 4727">
            <a:extLst>
              <a:ext uri="{FF2B5EF4-FFF2-40B4-BE49-F238E27FC236}">
                <a16:creationId xmlns:a16="http://schemas.microsoft.com/office/drawing/2014/main" id="{88279577-B1C5-4854-8D3E-1F21BD9997F3}"/>
              </a:ext>
            </a:extLst>
          </p:cNvPr>
          <p:cNvGrpSpPr/>
          <p:nvPr/>
        </p:nvGrpSpPr>
        <p:grpSpPr>
          <a:xfrm>
            <a:off x="5217797" y="3200322"/>
            <a:ext cx="453083" cy="98583"/>
            <a:chOff x="2191770" y="1098169"/>
            <a:chExt cx="453083" cy="98583"/>
          </a:xfrm>
        </p:grpSpPr>
        <p:sp>
          <p:nvSpPr>
            <p:cNvPr id="4789" name="모서리가 둥근 직사각형 567">
              <a:extLst>
                <a:ext uri="{FF2B5EF4-FFF2-40B4-BE49-F238E27FC236}">
                  <a16:creationId xmlns:a16="http://schemas.microsoft.com/office/drawing/2014/main" id="{92ADE84F-6492-4D3E-A57B-61277701B8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0" name="모서리가 둥근 직사각형 568">
              <a:extLst>
                <a:ext uri="{FF2B5EF4-FFF2-40B4-BE49-F238E27FC236}">
                  <a16:creationId xmlns:a16="http://schemas.microsoft.com/office/drawing/2014/main" id="{6EA3A877-1130-4066-87EA-235A57FCC8F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1" name="모서리가 둥근 직사각형 569">
              <a:extLst>
                <a:ext uri="{FF2B5EF4-FFF2-40B4-BE49-F238E27FC236}">
                  <a16:creationId xmlns:a16="http://schemas.microsoft.com/office/drawing/2014/main" id="{AEE67378-5E36-45AD-926A-26E0D848440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2" name="모서리가 둥근 직사각형 729">
              <a:extLst>
                <a:ext uri="{FF2B5EF4-FFF2-40B4-BE49-F238E27FC236}">
                  <a16:creationId xmlns:a16="http://schemas.microsoft.com/office/drawing/2014/main" id="{C6670E7A-AF06-444B-9B35-701A03D174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29" name="그룹 4728">
            <a:extLst>
              <a:ext uri="{FF2B5EF4-FFF2-40B4-BE49-F238E27FC236}">
                <a16:creationId xmlns:a16="http://schemas.microsoft.com/office/drawing/2014/main" id="{83AB5A9F-308C-4163-BDD1-35277B507759}"/>
              </a:ext>
            </a:extLst>
          </p:cNvPr>
          <p:cNvGrpSpPr/>
          <p:nvPr/>
        </p:nvGrpSpPr>
        <p:grpSpPr>
          <a:xfrm>
            <a:off x="5218638" y="3388915"/>
            <a:ext cx="453083" cy="98583"/>
            <a:chOff x="2191770" y="1098169"/>
            <a:chExt cx="453083" cy="98583"/>
          </a:xfrm>
        </p:grpSpPr>
        <p:sp>
          <p:nvSpPr>
            <p:cNvPr id="4785" name="모서리가 둥근 직사각형 567">
              <a:extLst>
                <a:ext uri="{FF2B5EF4-FFF2-40B4-BE49-F238E27FC236}">
                  <a16:creationId xmlns:a16="http://schemas.microsoft.com/office/drawing/2014/main" id="{F2155D9D-E6B9-4467-8A0A-DDD43AD7C12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6" name="모서리가 둥근 직사각형 568">
              <a:extLst>
                <a:ext uri="{FF2B5EF4-FFF2-40B4-BE49-F238E27FC236}">
                  <a16:creationId xmlns:a16="http://schemas.microsoft.com/office/drawing/2014/main" id="{BD069CED-52E2-49A9-A1BE-E16C4B71787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7" name="모서리가 둥근 직사각형 569">
              <a:extLst>
                <a:ext uri="{FF2B5EF4-FFF2-40B4-BE49-F238E27FC236}">
                  <a16:creationId xmlns:a16="http://schemas.microsoft.com/office/drawing/2014/main" id="{1FEB4BED-FD02-43CB-8FD8-6A4C9B636A0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8" name="모서리가 둥근 직사각형 729">
              <a:extLst>
                <a:ext uri="{FF2B5EF4-FFF2-40B4-BE49-F238E27FC236}">
                  <a16:creationId xmlns:a16="http://schemas.microsoft.com/office/drawing/2014/main" id="{E0EAA237-48C3-40F5-9E16-828C92CC6CF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0" name="그룹 4729">
            <a:extLst>
              <a:ext uri="{FF2B5EF4-FFF2-40B4-BE49-F238E27FC236}">
                <a16:creationId xmlns:a16="http://schemas.microsoft.com/office/drawing/2014/main" id="{26362886-5385-4D3B-9995-627C255F605B}"/>
              </a:ext>
            </a:extLst>
          </p:cNvPr>
          <p:cNvGrpSpPr/>
          <p:nvPr/>
        </p:nvGrpSpPr>
        <p:grpSpPr>
          <a:xfrm>
            <a:off x="5218993" y="3571759"/>
            <a:ext cx="453083" cy="98583"/>
            <a:chOff x="2191770" y="1098169"/>
            <a:chExt cx="453083" cy="98583"/>
          </a:xfrm>
        </p:grpSpPr>
        <p:sp>
          <p:nvSpPr>
            <p:cNvPr id="4781" name="모서리가 둥근 직사각형 567">
              <a:extLst>
                <a:ext uri="{FF2B5EF4-FFF2-40B4-BE49-F238E27FC236}">
                  <a16:creationId xmlns:a16="http://schemas.microsoft.com/office/drawing/2014/main" id="{28E88448-14B6-4C84-9686-5F7460C5571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2" name="모서리가 둥근 직사각형 568">
              <a:extLst>
                <a:ext uri="{FF2B5EF4-FFF2-40B4-BE49-F238E27FC236}">
                  <a16:creationId xmlns:a16="http://schemas.microsoft.com/office/drawing/2014/main" id="{6E17EAFE-36E9-44C1-8D9D-7469581B8E0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3" name="모서리가 둥근 직사각형 569">
              <a:extLst>
                <a:ext uri="{FF2B5EF4-FFF2-40B4-BE49-F238E27FC236}">
                  <a16:creationId xmlns:a16="http://schemas.microsoft.com/office/drawing/2014/main" id="{C6BB9DE4-8871-42B5-839D-4E75AF12F00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4" name="모서리가 둥근 직사각형 729">
              <a:extLst>
                <a:ext uri="{FF2B5EF4-FFF2-40B4-BE49-F238E27FC236}">
                  <a16:creationId xmlns:a16="http://schemas.microsoft.com/office/drawing/2014/main" id="{5D533853-43AC-42F7-B3AF-E3C80B592F7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1" name="그룹 4730">
            <a:extLst>
              <a:ext uri="{FF2B5EF4-FFF2-40B4-BE49-F238E27FC236}">
                <a16:creationId xmlns:a16="http://schemas.microsoft.com/office/drawing/2014/main" id="{73AAC526-B34F-4A33-92F5-91EC7360634B}"/>
              </a:ext>
            </a:extLst>
          </p:cNvPr>
          <p:cNvGrpSpPr/>
          <p:nvPr/>
        </p:nvGrpSpPr>
        <p:grpSpPr>
          <a:xfrm>
            <a:off x="5219834" y="3760352"/>
            <a:ext cx="453083" cy="98583"/>
            <a:chOff x="2191770" y="1098169"/>
            <a:chExt cx="453083" cy="98583"/>
          </a:xfrm>
        </p:grpSpPr>
        <p:sp>
          <p:nvSpPr>
            <p:cNvPr id="4777" name="모서리가 둥근 직사각형 567">
              <a:extLst>
                <a:ext uri="{FF2B5EF4-FFF2-40B4-BE49-F238E27FC236}">
                  <a16:creationId xmlns:a16="http://schemas.microsoft.com/office/drawing/2014/main" id="{C4D30DA0-1EF4-4270-B9EE-28D6C2A35B4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8" name="모서리가 둥근 직사각형 568">
              <a:extLst>
                <a:ext uri="{FF2B5EF4-FFF2-40B4-BE49-F238E27FC236}">
                  <a16:creationId xmlns:a16="http://schemas.microsoft.com/office/drawing/2014/main" id="{858EF40B-AE7A-4323-8FF6-06685384EC1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9" name="모서리가 둥근 직사각형 569">
              <a:extLst>
                <a:ext uri="{FF2B5EF4-FFF2-40B4-BE49-F238E27FC236}">
                  <a16:creationId xmlns:a16="http://schemas.microsoft.com/office/drawing/2014/main" id="{04DDB074-387F-4DB5-B0DA-C8261078D41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0" name="모서리가 둥근 직사각형 729">
              <a:extLst>
                <a:ext uri="{FF2B5EF4-FFF2-40B4-BE49-F238E27FC236}">
                  <a16:creationId xmlns:a16="http://schemas.microsoft.com/office/drawing/2014/main" id="{7722F1D6-D7AB-461C-9417-2070A04E481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2" name="그룹 4731">
            <a:extLst>
              <a:ext uri="{FF2B5EF4-FFF2-40B4-BE49-F238E27FC236}">
                <a16:creationId xmlns:a16="http://schemas.microsoft.com/office/drawing/2014/main" id="{C44BB9FA-C355-40F5-B19D-B903A21738F1}"/>
              </a:ext>
            </a:extLst>
          </p:cNvPr>
          <p:cNvGrpSpPr/>
          <p:nvPr/>
        </p:nvGrpSpPr>
        <p:grpSpPr>
          <a:xfrm>
            <a:off x="5217797" y="3953600"/>
            <a:ext cx="453083" cy="98583"/>
            <a:chOff x="2191770" y="1098169"/>
            <a:chExt cx="453083" cy="98583"/>
          </a:xfrm>
        </p:grpSpPr>
        <p:sp>
          <p:nvSpPr>
            <p:cNvPr id="4773" name="모서리가 둥근 직사각형 567">
              <a:extLst>
                <a:ext uri="{FF2B5EF4-FFF2-40B4-BE49-F238E27FC236}">
                  <a16:creationId xmlns:a16="http://schemas.microsoft.com/office/drawing/2014/main" id="{0E7EE2FD-47B4-4CF7-8801-685AD9E9361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4" name="모서리가 둥근 직사각형 568">
              <a:extLst>
                <a:ext uri="{FF2B5EF4-FFF2-40B4-BE49-F238E27FC236}">
                  <a16:creationId xmlns:a16="http://schemas.microsoft.com/office/drawing/2014/main" id="{6EA2D0BA-2BB7-4FE7-8813-0B051B48102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5" name="모서리가 둥근 직사각형 569">
              <a:extLst>
                <a:ext uri="{FF2B5EF4-FFF2-40B4-BE49-F238E27FC236}">
                  <a16:creationId xmlns:a16="http://schemas.microsoft.com/office/drawing/2014/main" id="{A9562318-DE32-4C0C-AD0A-C63B0D13799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6" name="모서리가 둥근 직사각형 729">
              <a:extLst>
                <a:ext uri="{FF2B5EF4-FFF2-40B4-BE49-F238E27FC236}">
                  <a16:creationId xmlns:a16="http://schemas.microsoft.com/office/drawing/2014/main" id="{568D1175-600B-4F56-B45D-745B61CF713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3" name="그룹 4732">
            <a:extLst>
              <a:ext uri="{FF2B5EF4-FFF2-40B4-BE49-F238E27FC236}">
                <a16:creationId xmlns:a16="http://schemas.microsoft.com/office/drawing/2014/main" id="{157FE55E-B04A-441E-926D-7889C0DED15C}"/>
              </a:ext>
            </a:extLst>
          </p:cNvPr>
          <p:cNvGrpSpPr/>
          <p:nvPr/>
        </p:nvGrpSpPr>
        <p:grpSpPr>
          <a:xfrm>
            <a:off x="5218584" y="4138911"/>
            <a:ext cx="453083" cy="98583"/>
            <a:chOff x="2191770" y="1098169"/>
            <a:chExt cx="453083" cy="98583"/>
          </a:xfrm>
        </p:grpSpPr>
        <p:sp>
          <p:nvSpPr>
            <p:cNvPr id="4769" name="모서리가 둥근 직사각형 567">
              <a:extLst>
                <a:ext uri="{FF2B5EF4-FFF2-40B4-BE49-F238E27FC236}">
                  <a16:creationId xmlns:a16="http://schemas.microsoft.com/office/drawing/2014/main" id="{98E580F4-7A61-479F-BF78-ABA000C0482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0" name="모서리가 둥근 직사각형 568">
              <a:extLst>
                <a:ext uri="{FF2B5EF4-FFF2-40B4-BE49-F238E27FC236}">
                  <a16:creationId xmlns:a16="http://schemas.microsoft.com/office/drawing/2014/main" id="{6193BF64-535C-4C45-8B1F-4AF248F17D9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1" name="모서리가 둥근 직사각형 569">
              <a:extLst>
                <a:ext uri="{FF2B5EF4-FFF2-40B4-BE49-F238E27FC236}">
                  <a16:creationId xmlns:a16="http://schemas.microsoft.com/office/drawing/2014/main" id="{C0AE9AD5-9662-4A80-B926-9A9C76FC6E4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2" name="모서리가 둥근 직사각형 729">
              <a:extLst>
                <a:ext uri="{FF2B5EF4-FFF2-40B4-BE49-F238E27FC236}">
                  <a16:creationId xmlns:a16="http://schemas.microsoft.com/office/drawing/2014/main" id="{E93423DF-0873-4172-A303-6BAAE07A320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4" name="그룹 4733">
            <a:extLst>
              <a:ext uri="{FF2B5EF4-FFF2-40B4-BE49-F238E27FC236}">
                <a16:creationId xmlns:a16="http://schemas.microsoft.com/office/drawing/2014/main" id="{B1005364-4D29-4374-89CA-71DA5DEFBA4F}"/>
              </a:ext>
            </a:extLst>
          </p:cNvPr>
          <p:cNvGrpSpPr/>
          <p:nvPr/>
        </p:nvGrpSpPr>
        <p:grpSpPr>
          <a:xfrm>
            <a:off x="5220921" y="4327068"/>
            <a:ext cx="453083" cy="98583"/>
            <a:chOff x="2191770" y="1098169"/>
            <a:chExt cx="453083" cy="98583"/>
          </a:xfrm>
        </p:grpSpPr>
        <p:sp>
          <p:nvSpPr>
            <p:cNvPr id="4765" name="모서리가 둥근 직사각형 567">
              <a:extLst>
                <a:ext uri="{FF2B5EF4-FFF2-40B4-BE49-F238E27FC236}">
                  <a16:creationId xmlns:a16="http://schemas.microsoft.com/office/drawing/2014/main" id="{DDFCE3DC-C5F1-4E7F-9FD8-7F54DF93382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6" name="모서리가 둥근 직사각형 568">
              <a:extLst>
                <a:ext uri="{FF2B5EF4-FFF2-40B4-BE49-F238E27FC236}">
                  <a16:creationId xmlns:a16="http://schemas.microsoft.com/office/drawing/2014/main" id="{B995784A-3BC2-4318-93C5-044305709BA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7" name="모서리가 둥근 직사각형 569">
              <a:extLst>
                <a:ext uri="{FF2B5EF4-FFF2-40B4-BE49-F238E27FC236}">
                  <a16:creationId xmlns:a16="http://schemas.microsoft.com/office/drawing/2014/main" id="{D4BD34DF-E4A9-4FB9-9A0B-D30BFDA5B28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8" name="모서리가 둥근 직사각형 729">
              <a:extLst>
                <a:ext uri="{FF2B5EF4-FFF2-40B4-BE49-F238E27FC236}">
                  <a16:creationId xmlns:a16="http://schemas.microsoft.com/office/drawing/2014/main" id="{ACC6EBFE-7563-4F98-9E90-71D7C5BBB01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5" name="그룹 4734">
            <a:extLst>
              <a:ext uri="{FF2B5EF4-FFF2-40B4-BE49-F238E27FC236}">
                <a16:creationId xmlns:a16="http://schemas.microsoft.com/office/drawing/2014/main" id="{ADACBBDA-5D3F-4609-94E1-7177FC458D17}"/>
              </a:ext>
            </a:extLst>
          </p:cNvPr>
          <p:cNvGrpSpPr/>
          <p:nvPr/>
        </p:nvGrpSpPr>
        <p:grpSpPr>
          <a:xfrm>
            <a:off x="5218584" y="4510436"/>
            <a:ext cx="453083" cy="98583"/>
            <a:chOff x="2191770" y="1098169"/>
            <a:chExt cx="453083" cy="98583"/>
          </a:xfrm>
        </p:grpSpPr>
        <p:sp>
          <p:nvSpPr>
            <p:cNvPr id="4761" name="모서리가 둥근 직사각형 567">
              <a:extLst>
                <a:ext uri="{FF2B5EF4-FFF2-40B4-BE49-F238E27FC236}">
                  <a16:creationId xmlns:a16="http://schemas.microsoft.com/office/drawing/2014/main" id="{831CE559-71B9-4006-8813-CC463271B69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2" name="모서리가 둥근 직사각형 568">
              <a:extLst>
                <a:ext uri="{FF2B5EF4-FFF2-40B4-BE49-F238E27FC236}">
                  <a16:creationId xmlns:a16="http://schemas.microsoft.com/office/drawing/2014/main" id="{4F9ECC36-8395-48E7-825A-E102FD6F6FF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3" name="모서리가 둥근 직사각형 569">
              <a:extLst>
                <a:ext uri="{FF2B5EF4-FFF2-40B4-BE49-F238E27FC236}">
                  <a16:creationId xmlns:a16="http://schemas.microsoft.com/office/drawing/2014/main" id="{6173C76E-3BEF-4ED1-9F58-9D12D9FA141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4" name="모서리가 둥근 직사각형 729">
              <a:extLst>
                <a:ext uri="{FF2B5EF4-FFF2-40B4-BE49-F238E27FC236}">
                  <a16:creationId xmlns:a16="http://schemas.microsoft.com/office/drawing/2014/main" id="{7753C3BE-309C-4F2A-9DDD-1866C5BF9F9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6" name="그룹 4735">
            <a:extLst>
              <a:ext uri="{FF2B5EF4-FFF2-40B4-BE49-F238E27FC236}">
                <a16:creationId xmlns:a16="http://schemas.microsoft.com/office/drawing/2014/main" id="{87202980-ACF9-470F-A904-1957CBB3E50D}"/>
              </a:ext>
            </a:extLst>
          </p:cNvPr>
          <p:cNvGrpSpPr/>
          <p:nvPr/>
        </p:nvGrpSpPr>
        <p:grpSpPr>
          <a:xfrm>
            <a:off x="5218993" y="4698663"/>
            <a:ext cx="453083" cy="98583"/>
            <a:chOff x="2191770" y="1098169"/>
            <a:chExt cx="453083" cy="98583"/>
          </a:xfrm>
        </p:grpSpPr>
        <p:sp>
          <p:nvSpPr>
            <p:cNvPr id="4757" name="모서리가 둥근 직사각형 567">
              <a:extLst>
                <a:ext uri="{FF2B5EF4-FFF2-40B4-BE49-F238E27FC236}">
                  <a16:creationId xmlns:a16="http://schemas.microsoft.com/office/drawing/2014/main" id="{E6FC9B20-A902-42D6-A774-841627ADBCE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8" name="모서리가 둥근 직사각형 568">
              <a:extLst>
                <a:ext uri="{FF2B5EF4-FFF2-40B4-BE49-F238E27FC236}">
                  <a16:creationId xmlns:a16="http://schemas.microsoft.com/office/drawing/2014/main" id="{7472F966-7996-4C5C-AFEE-36628F87D45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9" name="모서리가 둥근 직사각형 569">
              <a:extLst>
                <a:ext uri="{FF2B5EF4-FFF2-40B4-BE49-F238E27FC236}">
                  <a16:creationId xmlns:a16="http://schemas.microsoft.com/office/drawing/2014/main" id="{1B8B047D-4AE2-4225-928B-0DB16323735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0" name="모서리가 둥근 직사각형 729">
              <a:extLst>
                <a:ext uri="{FF2B5EF4-FFF2-40B4-BE49-F238E27FC236}">
                  <a16:creationId xmlns:a16="http://schemas.microsoft.com/office/drawing/2014/main" id="{0D2A3ECB-38B2-4CBD-9782-DDBB0E0B82A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7" name="그룹 4736">
            <a:extLst>
              <a:ext uri="{FF2B5EF4-FFF2-40B4-BE49-F238E27FC236}">
                <a16:creationId xmlns:a16="http://schemas.microsoft.com/office/drawing/2014/main" id="{38EC1663-2CAB-40F7-8585-294A955433FA}"/>
              </a:ext>
            </a:extLst>
          </p:cNvPr>
          <p:cNvGrpSpPr/>
          <p:nvPr/>
        </p:nvGrpSpPr>
        <p:grpSpPr>
          <a:xfrm>
            <a:off x="5219834" y="4887256"/>
            <a:ext cx="453083" cy="98583"/>
            <a:chOff x="2191770" y="1098169"/>
            <a:chExt cx="453083" cy="98583"/>
          </a:xfrm>
        </p:grpSpPr>
        <p:sp>
          <p:nvSpPr>
            <p:cNvPr id="4753" name="모서리가 둥근 직사각형 567">
              <a:extLst>
                <a:ext uri="{FF2B5EF4-FFF2-40B4-BE49-F238E27FC236}">
                  <a16:creationId xmlns:a16="http://schemas.microsoft.com/office/drawing/2014/main" id="{819944F8-DDE9-47FE-BA9A-EB6F974814C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4" name="모서리가 둥근 직사각형 568">
              <a:extLst>
                <a:ext uri="{FF2B5EF4-FFF2-40B4-BE49-F238E27FC236}">
                  <a16:creationId xmlns:a16="http://schemas.microsoft.com/office/drawing/2014/main" id="{D4098F2B-DA8F-4A0F-9C9B-93A35A51D0D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5" name="모서리가 둥근 직사각형 569">
              <a:extLst>
                <a:ext uri="{FF2B5EF4-FFF2-40B4-BE49-F238E27FC236}">
                  <a16:creationId xmlns:a16="http://schemas.microsoft.com/office/drawing/2014/main" id="{408D107B-DFAF-4DBD-BAE0-D14B741D638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6" name="모서리가 둥근 직사각형 729">
              <a:extLst>
                <a:ext uri="{FF2B5EF4-FFF2-40B4-BE49-F238E27FC236}">
                  <a16:creationId xmlns:a16="http://schemas.microsoft.com/office/drawing/2014/main" id="{64ED9BB5-DE87-47CD-AD01-6AAF8F2C4CF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8" name="그룹 4737">
            <a:extLst>
              <a:ext uri="{FF2B5EF4-FFF2-40B4-BE49-F238E27FC236}">
                <a16:creationId xmlns:a16="http://schemas.microsoft.com/office/drawing/2014/main" id="{25230224-86A2-4A26-81CC-8FAC0F5BEE2B}"/>
              </a:ext>
            </a:extLst>
          </p:cNvPr>
          <p:cNvGrpSpPr/>
          <p:nvPr/>
        </p:nvGrpSpPr>
        <p:grpSpPr>
          <a:xfrm>
            <a:off x="5217743" y="5073590"/>
            <a:ext cx="453083" cy="98583"/>
            <a:chOff x="2191770" y="1098169"/>
            <a:chExt cx="453083" cy="98583"/>
          </a:xfrm>
        </p:grpSpPr>
        <p:sp>
          <p:nvSpPr>
            <p:cNvPr id="4749" name="모서리가 둥근 직사각형 567">
              <a:extLst>
                <a:ext uri="{FF2B5EF4-FFF2-40B4-BE49-F238E27FC236}">
                  <a16:creationId xmlns:a16="http://schemas.microsoft.com/office/drawing/2014/main" id="{547C8D2C-2757-4C23-B17E-D347ED8B731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0" name="모서리가 둥근 직사각형 568">
              <a:extLst>
                <a:ext uri="{FF2B5EF4-FFF2-40B4-BE49-F238E27FC236}">
                  <a16:creationId xmlns:a16="http://schemas.microsoft.com/office/drawing/2014/main" id="{94C8BF01-A242-4655-8CE7-E51352AFDA0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1" name="모서리가 둥근 직사각형 569">
              <a:extLst>
                <a:ext uri="{FF2B5EF4-FFF2-40B4-BE49-F238E27FC236}">
                  <a16:creationId xmlns:a16="http://schemas.microsoft.com/office/drawing/2014/main" id="{EB89DC7C-FE75-4B43-8669-73361B69952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2" name="모서리가 둥근 직사각형 729">
              <a:extLst>
                <a:ext uri="{FF2B5EF4-FFF2-40B4-BE49-F238E27FC236}">
                  <a16:creationId xmlns:a16="http://schemas.microsoft.com/office/drawing/2014/main" id="{351DA3BD-7DDC-4C3F-82BD-4397CC62247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739" name="그룹 4738">
            <a:extLst>
              <a:ext uri="{FF2B5EF4-FFF2-40B4-BE49-F238E27FC236}">
                <a16:creationId xmlns:a16="http://schemas.microsoft.com/office/drawing/2014/main" id="{1B2DEE20-6C69-4317-AAFF-31A43A942D8F}"/>
              </a:ext>
            </a:extLst>
          </p:cNvPr>
          <p:cNvGrpSpPr/>
          <p:nvPr/>
        </p:nvGrpSpPr>
        <p:grpSpPr>
          <a:xfrm>
            <a:off x="5218584" y="5262183"/>
            <a:ext cx="453083" cy="98583"/>
            <a:chOff x="2191770" y="1098169"/>
            <a:chExt cx="453083" cy="98583"/>
          </a:xfrm>
        </p:grpSpPr>
        <p:sp>
          <p:nvSpPr>
            <p:cNvPr id="4745" name="모서리가 둥근 직사각형 567">
              <a:extLst>
                <a:ext uri="{FF2B5EF4-FFF2-40B4-BE49-F238E27FC236}">
                  <a16:creationId xmlns:a16="http://schemas.microsoft.com/office/drawing/2014/main" id="{4D250E91-07B0-467D-95EF-F1694E89220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6" name="모서리가 둥근 직사각형 568">
              <a:extLst>
                <a:ext uri="{FF2B5EF4-FFF2-40B4-BE49-F238E27FC236}">
                  <a16:creationId xmlns:a16="http://schemas.microsoft.com/office/drawing/2014/main" id="{566DF99B-4756-41DF-A131-3468D14BCF3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7" name="모서리가 둥근 직사각형 569">
              <a:extLst>
                <a:ext uri="{FF2B5EF4-FFF2-40B4-BE49-F238E27FC236}">
                  <a16:creationId xmlns:a16="http://schemas.microsoft.com/office/drawing/2014/main" id="{50008D23-356C-4DD4-A629-1D7E9CED13A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48" name="모서리가 둥근 직사각형 729">
              <a:extLst>
                <a:ext uri="{FF2B5EF4-FFF2-40B4-BE49-F238E27FC236}">
                  <a16:creationId xmlns:a16="http://schemas.microsoft.com/office/drawing/2014/main" id="{AFC18A82-CC43-4A45-ABB4-C53B894C619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740" name="TextBox 4739">
            <a:extLst>
              <a:ext uri="{FF2B5EF4-FFF2-40B4-BE49-F238E27FC236}">
                <a16:creationId xmlns:a16="http://schemas.microsoft.com/office/drawing/2014/main" id="{A5C64412-F652-49B6-ADC6-64DE1E1B4BDC}"/>
              </a:ext>
            </a:extLst>
          </p:cNvPr>
          <p:cNvSpPr txBox="1"/>
          <p:nvPr/>
        </p:nvSpPr>
        <p:spPr>
          <a:xfrm>
            <a:off x="4924671" y="1617085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1" name="TextBox 4740">
            <a:extLst>
              <a:ext uri="{FF2B5EF4-FFF2-40B4-BE49-F238E27FC236}">
                <a16:creationId xmlns:a16="http://schemas.microsoft.com/office/drawing/2014/main" id="{EC8E025C-13A7-40FF-9CE3-1A428163E26C}"/>
              </a:ext>
            </a:extLst>
          </p:cNvPr>
          <p:cNvSpPr txBox="1"/>
          <p:nvPr/>
        </p:nvSpPr>
        <p:spPr>
          <a:xfrm>
            <a:off x="4924525" y="2546466"/>
            <a:ext cx="319318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2" name="TextBox 4741">
            <a:extLst>
              <a:ext uri="{FF2B5EF4-FFF2-40B4-BE49-F238E27FC236}">
                <a16:creationId xmlns:a16="http://schemas.microsoft.com/office/drawing/2014/main" id="{807E691B-DC8A-4BB7-963E-A4799F7903EC}"/>
              </a:ext>
            </a:extLst>
          </p:cNvPr>
          <p:cNvSpPr txBox="1"/>
          <p:nvPr/>
        </p:nvSpPr>
        <p:spPr>
          <a:xfrm>
            <a:off x="4922239" y="3490190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95</a:t>
            </a:r>
          </a:p>
        </p:txBody>
      </p:sp>
      <p:sp>
        <p:nvSpPr>
          <p:cNvPr id="4743" name="TextBox 4742">
            <a:extLst>
              <a:ext uri="{FF2B5EF4-FFF2-40B4-BE49-F238E27FC236}">
                <a16:creationId xmlns:a16="http://schemas.microsoft.com/office/drawing/2014/main" id="{396FFD48-4241-4761-9A39-562D34C86D99}"/>
              </a:ext>
            </a:extLst>
          </p:cNvPr>
          <p:cNvSpPr txBox="1"/>
          <p:nvPr/>
        </p:nvSpPr>
        <p:spPr>
          <a:xfrm>
            <a:off x="4922239" y="4426294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99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44" name="직사각형 4743">
            <a:extLst>
              <a:ext uri="{FF2B5EF4-FFF2-40B4-BE49-F238E27FC236}">
                <a16:creationId xmlns:a16="http://schemas.microsoft.com/office/drawing/2014/main" id="{68262812-37E9-4A3D-9E7F-798B5B4D5843}"/>
              </a:ext>
            </a:extLst>
          </p:cNvPr>
          <p:cNvSpPr/>
          <p:nvPr/>
        </p:nvSpPr>
        <p:spPr>
          <a:xfrm>
            <a:off x="4923122" y="3325355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828" name="그룹 4827">
            <a:extLst>
              <a:ext uri="{FF2B5EF4-FFF2-40B4-BE49-F238E27FC236}">
                <a16:creationId xmlns:a16="http://schemas.microsoft.com/office/drawing/2014/main" id="{626D3910-523D-4114-B7EC-018BF7DCF3CD}"/>
              </a:ext>
            </a:extLst>
          </p:cNvPr>
          <p:cNvGrpSpPr/>
          <p:nvPr/>
        </p:nvGrpSpPr>
        <p:grpSpPr>
          <a:xfrm>
            <a:off x="4459366" y="1706824"/>
            <a:ext cx="453083" cy="98583"/>
            <a:chOff x="2191770" y="1098169"/>
            <a:chExt cx="453083" cy="98583"/>
          </a:xfrm>
        </p:grpSpPr>
        <p:sp>
          <p:nvSpPr>
            <p:cNvPr id="4929" name="모서리가 둥근 직사각형 567">
              <a:extLst>
                <a:ext uri="{FF2B5EF4-FFF2-40B4-BE49-F238E27FC236}">
                  <a16:creationId xmlns:a16="http://schemas.microsoft.com/office/drawing/2014/main" id="{178DA272-51E6-46E2-9003-687A4C0AE09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0" name="모서리가 둥근 직사각형 568">
              <a:extLst>
                <a:ext uri="{FF2B5EF4-FFF2-40B4-BE49-F238E27FC236}">
                  <a16:creationId xmlns:a16="http://schemas.microsoft.com/office/drawing/2014/main" id="{F0AD08A5-9F9C-4B3E-B16D-169B41158F6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1" name="모서리가 둥근 직사각형 569">
              <a:extLst>
                <a:ext uri="{FF2B5EF4-FFF2-40B4-BE49-F238E27FC236}">
                  <a16:creationId xmlns:a16="http://schemas.microsoft.com/office/drawing/2014/main" id="{C33C4EC4-6E5B-4715-801D-A6EBBB8F704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2" name="모서리가 둥근 직사각형 729">
              <a:extLst>
                <a:ext uri="{FF2B5EF4-FFF2-40B4-BE49-F238E27FC236}">
                  <a16:creationId xmlns:a16="http://schemas.microsoft.com/office/drawing/2014/main" id="{C65BFB95-3BAD-4E4F-880D-539E696889D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29" name="그룹 4828">
            <a:extLst>
              <a:ext uri="{FF2B5EF4-FFF2-40B4-BE49-F238E27FC236}">
                <a16:creationId xmlns:a16="http://schemas.microsoft.com/office/drawing/2014/main" id="{9E36AEB9-99C6-42BC-9F3B-48D21D0B8186}"/>
              </a:ext>
            </a:extLst>
          </p:cNvPr>
          <p:cNvGrpSpPr/>
          <p:nvPr/>
        </p:nvGrpSpPr>
        <p:grpSpPr>
          <a:xfrm>
            <a:off x="4460207" y="1895417"/>
            <a:ext cx="453083" cy="98583"/>
            <a:chOff x="2191770" y="1098169"/>
            <a:chExt cx="453083" cy="98583"/>
          </a:xfrm>
        </p:grpSpPr>
        <p:sp>
          <p:nvSpPr>
            <p:cNvPr id="4925" name="모서리가 둥근 직사각형 567">
              <a:extLst>
                <a:ext uri="{FF2B5EF4-FFF2-40B4-BE49-F238E27FC236}">
                  <a16:creationId xmlns:a16="http://schemas.microsoft.com/office/drawing/2014/main" id="{4F665D0F-9C77-4A49-A147-62A4206106A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6" name="모서리가 둥근 직사각형 568">
              <a:extLst>
                <a:ext uri="{FF2B5EF4-FFF2-40B4-BE49-F238E27FC236}">
                  <a16:creationId xmlns:a16="http://schemas.microsoft.com/office/drawing/2014/main" id="{B21832CF-383E-40EB-80CC-D42CCFD4C32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7" name="모서리가 둥근 직사각형 569">
              <a:extLst>
                <a:ext uri="{FF2B5EF4-FFF2-40B4-BE49-F238E27FC236}">
                  <a16:creationId xmlns:a16="http://schemas.microsoft.com/office/drawing/2014/main" id="{A4F6710B-178D-4254-A24C-8D3C25A21BD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8" name="모서리가 둥근 직사각형 729">
              <a:extLst>
                <a:ext uri="{FF2B5EF4-FFF2-40B4-BE49-F238E27FC236}">
                  <a16:creationId xmlns:a16="http://schemas.microsoft.com/office/drawing/2014/main" id="{6BF1E6AE-86E7-47FA-964F-D589DF8BC20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0" name="그룹 4829">
            <a:extLst>
              <a:ext uri="{FF2B5EF4-FFF2-40B4-BE49-F238E27FC236}">
                <a16:creationId xmlns:a16="http://schemas.microsoft.com/office/drawing/2014/main" id="{7EDFF1CD-7571-4C91-B941-16AAB69BAB95}"/>
              </a:ext>
            </a:extLst>
          </p:cNvPr>
          <p:cNvGrpSpPr/>
          <p:nvPr/>
        </p:nvGrpSpPr>
        <p:grpSpPr>
          <a:xfrm>
            <a:off x="4459366" y="2080450"/>
            <a:ext cx="453083" cy="98583"/>
            <a:chOff x="2191770" y="1098169"/>
            <a:chExt cx="453083" cy="98583"/>
          </a:xfrm>
        </p:grpSpPr>
        <p:sp>
          <p:nvSpPr>
            <p:cNvPr id="4921" name="모서리가 둥근 직사각형 567">
              <a:extLst>
                <a:ext uri="{FF2B5EF4-FFF2-40B4-BE49-F238E27FC236}">
                  <a16:creationId xmlns:a16="http://schemas.microsoft.com/office/drawing/2014/main" id="{7E865BB7-7010-44BA-83EC-BFCF25B4A21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2" name="모서리가 둥근 직사각형 568">
              <a:extLst>
                <a:ext uri="{FF2B5EF4-FFF2-40B4-BE49-F238E27FC236}">
                  <a16:creationId xmlns:a16="http://schemas.microsoft.com/office/drawing/2014/main" id="{D7CF49D1-A65D-4A4A-9C1B-2C15954B02E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3" name="모서리가 둥근 직사각형 569">
              <a:extLst>
                <a:ext uri="{FF2B5EF4-FFF2-40B4-BE49-F238E27FC236}">
                  <a16:creationId xmlns:a16="http://schemas.microsoft.com/office/drawing/2014/main" id="{A0201E09-35B3-4E2E-BB43-34FCE251365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4" name="모서리가 둥근 직사각형 729">
              <a:extLst>
                <a:ext uri="{FF2B5EF4-FFF2-40B4-BE49-F238E27FC236}">
                  <a16:creationId xmlns:a16="http://schemas.microsoft.com/office/drawing/2014/main" id="{B3461D80-AEAC-489B-9BCA-F2DAF3B9F58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1" name="그룹 4830">
            <a:extLst>
              <a:ext uri="{FF2B5EF4-FFF2-40B4-BE49-F238E27FC236}">
                <a16:creationId xmlns:a16="http://schemas.microsoft.com/office/drawing/2014/main" id="{B1D6A788-575F-4EE3-8937-B55BD1F31349}"/>
              </a:ext>
            </a:extLst>
          </p:cNvPr>
          <p:cNvGrpSpPr/>
          <p:nvPr/>
        </p:nvGrpSpPr>
        <p:grpSpPr>
          <a:xfrm>
            <a:off x="4460207" y="2269043"/>
            <a:ext cx="453083" cy="98583"/>
            <a:chOff x="2191770" y="1098169"/>
            <a:chExt cx="453083" cy="98583"/>
          </a:xfrm>
        </p:grpSpPr>
        <p:sp>
          <p:nvSpPr>
            <p:cNvPr id="4917" name="모서리가 둥근 직사각형 567">
              <a:extLst>
                <a:ext uri="{FF2B5EF4-FFF2-40B4-BE49-F238E27FC236}">
                  <a16:creationId xmlns:a16="http://schemas.microsoft.com/office/drawing/2014/main" id="{CE04A93C-149F-44BC-B5BC-466DF584D9F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8" name="모서리가 둥근 직사각형 568">
              <a:extLst>
                <a:ext uri="{FF2B5EF4-FFF2-40B4-BE49-F238E27FC236}">
                  <a16:creationId xmlns:a16="http://schemas.microsoft.com/office/drawing/2014/main" id="{5B6C49E2-CC39-4F1B-A35F-CF21A340BF3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9" name="모서리가 둥근 직사각형 569">
              <a:extLst>
                <a:ext uri="{FF2B5EF4-FFF2-40B4-BE49-F238E27FC236}">
                  <a16:creationId xmlns:a16="http://schemas.microsoft.com/office/drawing/2014/main" id="{6BE4B1EA-7F4F-4101-AD34-C19037FB04B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0" name="모서리가 둥근 직사각형 729">
              <a:extLst>
                <a:ext uri="{FF2B5EF4-FFF2-40B4-BE49-F238E27FC236}">
                  <a16:creationId xmlns:a16="http://schemas.microsoft.com/office/drawing/2014/main" id="{6FB87E47-AE1D-4AC0-A66E-5E92F698951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2" name="그룹 4831">
            <a:extLst>
              <a:ext uri="{FF2B5EF4-FFF2-40B4-BE49-F238E27FC236}">
                <a16:creationId xmlns:a16="http://schemas.microsoft.com/office/drawing/2014/main" id="{2930B643-F745-4849-AA2B-A07820CA3163}"/>
              </a:ext>
            </a:extLst>
          </p:cNvPr>
          <p:cNvGrpSpPr/>
          <p:nvPr/>
        </p:nvGrpSpPr>
        <p:grpSpPr>
          <a:xfrm>
            <a:off x="4460562" y="2451887"/>
            <a:ext cx="453083" cy="98583"/>
            <a:chOff x="2191770" y="1098169"/>
            <a:chExt cx="453083" cy="98583"/>
          </a:xfrm>
        </p:grpSpPr>
        <p:sp>
          <p:nvSpPr>
            <p:cNvPr id="4913" name="모서리가 둥근 직사각형 567">
              <a:extLst>
                <a:ext uri="{FF2B5EF4-FFF2-40B4-BE49-F238E27FC236}">
                  <a16:creationId xmlns:a16="http://schemas.microsoft.com/office/drawing/2014/main" id="{16923F2F-6C2E-4BD6-BEF7-86C078A28CE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4" name="모서리가 둥근 직사각형 568">
              <a:extLst>
                <a:ext uri="{FF2B5EF4-FFF2-40B4-BE49-F238E27FC236}">
                  <a16:creationId xmlns:a16="http://schemas.microsoft.com/office/drawing/2014/main" id="{838AB265-B1ED-4700-BADE-27BB9A9A9DE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5" name="모서리가 둥근 직사각형 569">
              <a:extLst>
                <a:ext uri="{FF2B5EF4-FFF2-40B4-BE49-F238E27FC236}">
                  <a16:creationId xmlns:a16="http://schemas.microsoft.com/office/drawing/2014/main" id="{821C45F3-9C4E-4828-89BE-69B4C95AE06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6" name="모서리가 둥근 직사각형 729">
              <a:extLst>
                <a:ext uri="{FF2B5EF4-FFF2-40B4-BE49-F238E27FC236}">
                  <a16:creationId xmlns:a16="http://schemas.microsoft.com/office/drawing/2014/main" id="{10C98AEC-F4EE-4E74-B658-8D1FA60E534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3" name="그룹 4832">
            <a:extLst>
              <a:ext uri="{FF2B5EF4-FFF2-40B4-BE49-F238E27FC236}">
                <a16:creationId xmlns:a16="http://schemas.microsoft.com/office/drawing/2014/main" id="{D3772D23-5952-43D2-90DF-04A6ED40B69B}"/>
              </a:ext>
            </a:extLst>
          </p:cNvPr>
          <p:cNvGrpSpPr/>
          <p:nvPr/>
        </p:nvGrpSpPr>
        <p:grpSpPr>
          <a:xfrm>
            <a:off x="4461403" y="2640480"/>
            <a:ext cx="453083" cy="98583"/>
            <a:chOff x="2191770" y="1098169"/>
            <a:chExt cx="453083" cy="98583"/>
          </a:xfrm>
        </p:grpSpPr>
        <p:sp>
          <p:nvSpPr>
            <p:cNvPr id="4909" name="모서리가 둥근 직사각형 567">
              <a:extLst>
                <a:ext uri="{FF2B5EF4-FFF2-40B4-BE49-F238E27FC236}">
                  <a16:creationId xmlns:a16="http://schemas.microsoft.com/office/drawing/2014/main" id="{A2030B90-DF8F-4C93-B6B2-CF544EABF1B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0" name="모서리가 둥근 직사각형 568">
              <a:extLst>
                <a:ext uri="{FF2B5EF4-FFF2-40B4-BE49-F238E27FC236}">
                  <a16:creationId xmlns:a16="http://schemas.microsoft.com/office/drawing/2014/main" id="{42C09F17-3EC5-4A5A-BFCE-CAD36E00357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1" name="모서리가 둥근 직사각형 569">
              <a:extLst>
                <a:ext uri="{FF2B5EF4-FFF2-40B4-BE49-F238E27FC236}">
                  <a16:creationId xmlns:a16="http://schemas.microsoft.com/office/drawing/2014/main" id="{6566F695-D353-4CA6-A487-1724C79541D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2" name="모서리가 둥근 직사각형 729">
              <a:extLst>
                <a:ext uri="{FF2B5EF4-FFF2-40B4-BE49-F238E27FC236}">
                  <a16:creationId xmlns:a16="http://schemas.microsoft.com/office/drawing/2014/main" id="{718ECED8-7E94-4325-BDA2-5EE2381D44D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4" name="그룹 4833">
            <a:extLst>
              <a:ext uri="{FF2B5EF4-FFF2-40B4-BE49-F238E27FC236}">
                <a16:creationId xmlns:a16="http://schemas.microsoft.com/office/drawing/2014/main" id="{47DE0C37-30C6-41B2-A6DE-5E045296FC96}"/>
              </a:ext>
            </a:extLst>
          </p:cNvPr>
          <p:cNvGrpSpPr/>
          <p:nvPr/>
        </p:nvGrpSpPr>
        <p:grpSpPr>
          <a:xfrm>
            <a:off x="4459312" y="2826814"/>
            <a:ext cx="453083" cy="98583"/>
            <a:chOff x="2191770" y="1098169"/>
            <a:chExt cx="453083" cy="98583"/>
          </a:xfrm>
        </p:grpSpPr>
        <p:sp>
          <p:nvSpPr>
            <p:cNvPr id="4905" name="모서리가 둥근 직사각형 567">
              <a:extLst>
                <a:ext uri="{FF2B5EF4-FFF2-40B4-BE49-F238E27FC236}">
                  <a16:creationId xmlns:a16="http://schemas.microsoft.com/office/drawing/2014/main" id="{A24A43BC-456D-42FE-B9C3-08B72A36D1A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6" name="모서리가 둥근 직사각형 568">
              <a:extLst>
                <a:ext uri="{FF2B5EF4-FFF2-40B4-BE49-F238E27FC236}">
                  <a16:creationId xmlns:a16="http://schemas.microsoft.com/office/drawing/2014/main" id="{E8B146D8-3251-44FC-83C3-3E87C510C81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7" name="모서리가 둥근 직사각형 569">
              <a:extLst>
                <a:ext uri="{FF2B5EF4-FFF2-40B4-BE49-F238E27FC236}">
                  <a16:creationId xmlns:a16="http://schemas.microsoft.com/office/drawing/2014/main" id="{180C2B1C-4A8A-425D-87EE-FBD1DB29509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8" name="모서리가 둥근 직사각형 729">
              <a:extLst>
                <a:ext uri="{FF2B5EF4-FFF2-40B4-BE49-F238E27FC236}">
                  <a16:creationId xmlns:a16="http://schemas.microsoft.com/office/drawing/2014/main" id="{5AD9B4FC-4512-4E0B-B3ED-92A37CE7603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5" name="그룹 4834">
            <a:extLst>
              <a:ext uri="{FF2B5EF4-FFF2-40B4-BE49-F238E27FC236}">
                <a16:creationId xmlns:a16="http://schemas.microsoft.com/office/drawing/2014/main" id="{EEA5806D-3741-48A2-A215-A6A2A0F9588A}"/>
              </a:ext>
            </a:extLst>
          </p:cNvPr>
          <p:cNvGrpSpPr/>
          <p:nvPr/>
        </p:nvGrpSpPr>
        <p:grpSpPr>
          <a:xfrm>
            <a:off x="4460153" y="3015407"/>
            <a:ext cx="453083" cy="98583"/>
            <a:chOff x="2191770" y="1098169"/>
            <a:chExt cx="453083" cy="98583"/>
          </a:xfrm>
        </p:grpSpPr>
        <p:sp>
          <p:nvSpPr>
            <p:cNvPr id="4901" name="모서리가 둥근 직사각형 567">
              <a:extLst>
                <a:ext uri="{FF2B5EF4-FFF2-40B4-BE49-F238E27FC236}">
                  <a16:creationId xmlns:a16="http://schemas.microsoft.com/office/drawing/2014/main" id="{EA311626-BD83-4C94-97EC-622A3B034AA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2" name="모서리가 둥근 직사각형 568">
              <a:extLst>
                <a:ext uri="{FF2B5EF4-FFF2-40B4-BE49-F238E27FC236}">
                  <a16:creationId xmlns:a16="http://schemas.microsoft.com/office/drawing/2014/main" id="{A4BFF299-7F49-4E94-B19E-4A1707069A0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3" name="모서리가 둥근 직사각형 569">
              <a:extLst>
                <a:ext uri="{FF2B5EF4-FFF2-40B4-BE49-F238E27FC236}">
                  <a16:creationId xmlns:a16="http://schemas.microsoft.com/office/drawing/2014/main" id="{27B562BB-D5F8-4F46-95C0-E2903AC5240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4" name="모서리가 둥근 직사각형 729">
              <a:extLst>
                <a:ext uri="{FF2B5EF4-FFF2-40B4-BE49-F238E27FC236}">
                  <a16:creationId xmlns:a16="http://schemas.microsoft.com/office/drawing/2014/main" id="{7A0316E7-13E5-4CF3-9557-5C031412FCF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6" name="그룹 4835">
            <a:extLst>
              <a:ext uri="{FF2B5EF4-FFF2-40B4-BE49-F238E27FC236}">
                <a16:creationId xmlns:a16="http://schemas.microsoft.com/office/drawing/2014/main" id="{01B33CA3-8589-416F-B9A3-9FBB58B78F6A}"/>
              </a:ext>
            </a:extLst>
          </p:cNvPr>
          <p:cNvGrpSpPr/>
          <p:nvPr/>
        </p:nvGrpSpPr>
        <p:grpSpPr>
          <a:xfrm>
            <a:off x="4459312" y="3200440"/>
            <a:ext cx="453083" cy="98583"/>
            <a:chOff x="2191770" y="1098169"/>
            <a:chExt cx="453083" cy="98583"/>
          </a:xfrm>
        </p:grpSpPr>
        <p:sp>
          <p:nvSpPr>
            <p:cNvPr id="4897" name="모서리가 둥근 직사각형 567">
              <a:extLst>
                <a:ext uri="{FF2B5EF4-FFF2-40B4-BE49-F238E27FC236}">
                  <a16:creationId xmlns:a16="http://schemas.microsoft.com/office/drawing/2014/main" id="{606ADF0C-D5D3-4AAE-AB40-63EF7A037A1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8" name="모서리가 둥근 직사각형 568">
              <a:extLst>
                <a:ext uri="{FF2B5EF4-FFF2-40B4-BE49-F238E27FC236}">
                  <a16:creationId xmlns:a16="http://schemas.microsoft.com/office/drawing/2014/main" id="{2AE1D365-054C-4ED5-ADC9-72E3F27565E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9" name="모서리가 둥근 직사각형 569">
              <a:extLst>
                <a:ext uri="{FF2B5EF4-FFF2-40B4-BE49-F238E27FC236}">
                  <a16:creationId xmlns:a16="http://schemas.microsoft.com/office/drawing/2014/main" id="{B64158BF-B3F1-4B8F-AD43-0778770315B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0" name="모서리가 둥근 직사각형 729">
              <a:extLst>
                <a:ext uri="{FF2B5EF4-FFF2-40B4-BE49-F238E27FC236}">
                  <a16:creationId xmlns:a16="http://schemas.microsoft.com/office/drawing/2014/main" id="{9EBC5CDC-9D1E-408F-9FA0-3C59EB8A751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7" name="그룹 4836">
            <a:extLst>
              <a:ext uri="{FF2B5EF4-FFF2-40B4-BE49-F238E27FC236}">
                <a16:creationId xmlns:a16="http://schemas.microsoft.com/office/drawing/2014/main" id="{A10F6333-7EB8-4115-9B25-14652BE2FD8A}"/>
              </a:ext>
            </a:extLst>
          </p:cNvPr>
          <p:cNvGrpSpPr/>
          <p:nvPr/>
        </p:nvGrpSpPr>
        <p:grpSpPr>
          <a:xfrm>
            <a:off x="4460153" y="3389033"/>
            <a:ext cx="453083" cy="98583"/>
            <a:chOff x="2191770" y="1098169"/>
            <a:chExt cx="453083" cy="98583"/>
          </a:xfrm>
        </p:grpSpPr>
        <p:sp>
          <p:nvSpPr>
            <p:cNvPr id="4893" name="모서리가 둥근 직사각형 567">
              <a:extLst>
                <a:ext uri="{FF2B5EF4-FFF2-40B4-BE49-F238E27FC236}">
                  <a16:creationId xmlns:a16="http://schemas.microsoft.com/office/drawing/2014/main" id="{8983D21E-D1C6-4266-95DD-5D19D0DFC9B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4" name="모서리가 둥근 직사각형 568">
              <a:extLst>
                <a:ext uri="{FF2B5EF4-FFF2-40B4-BE49-F238E27FC236}">
                  <a16:creationId xmlns:a16="http://schemas.microsoft.com/office/drawing/2014/main" id="{54D82B28-D3F3-4FD2-A4CF-1E61ECC6E92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5" name="모서리가 둥근 직사각형 569">
              <a:extLst>
                <a:ext uri="{FF2B5EF4-FFF2-40B4-BE49-F238E27FC236}">
                  <a16:creationId xmlns:a16="http://schemas.microsoft.com/office/drawing/2014/main" id="{C0911F8D-E238-4201-A32B-7AE1641FC5F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6" name="모서리가 둥근 직사각형 729">
              <a:extLst>
                <a:ext uri="{FF2B5EF4-FFF2-40B4-BE49-F238E27FC236}">
                  <a16:creationId xmlns:a16="http://schemas.microsoft.com/office/drawing/2014/main" id="{F550318B-F2EF-43A9-83C9-F449A6E278A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8" name="그룹 4837">
            <a:extLst>
              <a:ext uri="{FF2B5EF4-FFF2-40B4-BE49-F238E27FC236}">
                <a16:creationId xmlns:a16="http://schemas.microsoft.com/office/drawing/2014/main" id="{BB6A8CF8-18A4-4E0C-88F0-9493FC3A853D}"/>
              </a:ext>
            </a:extLst>
          </p:cNvPr>
          <p:cNvGrpSpPr/>
          <p:nvPr/>
        </p:nvGrpSpPr>
        <p:grpSpPr>
          <a:xfrm>
            <a:off x="4460508" y="3571877"/>
            <a:ext cx="453083" cy="98583"/>
            <a:chOff x="2191770" y="1098169"/>
            <a:chExt cx="453083" cy="98583"/>
          </a:xfrm>
        </p:grpSpPr>
        <p:sp>
          <p:nvSpPr>
            <p:cNvPr id="4889" name="모서리가 둥근 직사각형 567">
              <a:extLst>
                <a:ext uri="{FF2B5EF4-FFF2-40B4-BE49-F238E27FC236}">
                  <a16:creationId xmlns:a16="http://schemas.microsoft.com/office/drawing/2014/main" id="{D59F8CA6-5A11-41CF-A792-80EDFBAFA13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0" name="모서리가 둥근 직사각형 568">
              <a:extLst>
                <a:ext uri="{FF2B5EF4-FFF2-40B4-BE49-F238E27FC236}">
                  <a16:creationId xmlns:a16="http://schemas.microsoft.com/office/drawing/2014/main" id="{CB70399C-8CA0-434D-8975-F6CEF030737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1" name="모서리가 둥근 직사각형 569">
              <a:extLst>
                <a:ext uri="{FF2B5EF4-FFF2-40B4-BE49-F238E27FC236}">
                  <a16:creationId xmlns:a16="http://schemas.microsoft.com/office/drawing/2014/main" id="{992C0D43-B929-402D-89B9-66487E51104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2" name="모서리가 둥근 직사각형 729">
              <a:extLst>
                <a:ext uri="{FF2B5EF4-FFF2-40B4-BE49-F238E27FC236}">
                  <a16:creationId xmlns:a16="http://schemas.microsoft.com/office/drawing/2014/main" id="{A562D972-672C-4333-8F20-86F0ADC06E5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39" name="그룹 4838">
            <a:extLst>
              <a:ext uri="{FF2B5EF4-FFF2-40B4-BE49-F238E27FC236}">
                <a16:creationId xmlns:a16="http://schemas.microsoft.com/office/drawing/2014/main" id="{69BCE2C2-89BA-44C4-804F-00AC41291F46}"/>
              </a:ext>
            </a:extLst>
          </p:cNvPr>
          <p:cNvGrpSpPr/>
          <p:nvPr/>
        </p:nvGrpSpPr>
        <p:grpSpPr>
          <a:xfrm>
            <a:off x="4461349" y="3760470"/>
            <a:ext cx="453083" cy="98583"/>
            <a:chOff x="2191770" y="1098169"/>
            <a:chExt cx="453083" cy="98583"/>
          </a:xfrm>
        </p:grpSpPr>
        <p:sp>
          <p:nvSpPr>
            <p:cNvPr id="4885" name="모서리가 둥근 직사각형 567">
              <a:extLst>
                <a:ext uri="{FF2B5EF4-FFF2-40B4-BE49-F238E27FC236}">
                  <a16:creationId xmlns:a16="http://schemas.microsoft.com/office/drawing/2014/main" id="{AB42BC38-B1CF-49FE-9287-C68E64BA3F6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6" name="모서리가 둥근 직사각형 568">
              <a:extLst>
                <a:ext uri="{FF2B5EF4-FFF2-40B4-BE49-F238E27FC236}">
                  <a16:creationId xmlns:a16="http://schemas.microsoft.com/office/drawing/2014/main" id="{BA46FB18-95DE-4CB2-AE98-23F6562621D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7" name="모서리가 둥근 직사각형 569">
              <a:extLst>
                <a:ext uri="{FF2B5EF4-FFF2-40B4-BE49-F238E27FC236}">
                  <a16:creationId xmlns:a16="http://schemas.microsoft.com/office/drawing/2014/main" id="{9C04B83E-09A8-4EEC-9626-5911433B27E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8" name="모서리가 둥근 직사각형 729">
              <a:extLst>
                <a:ext uri="{FF2B5EF4-FFF2-40B4-BE49-F238E27FC236}">
                  <a16:creationId xmlns:a16="http://schemas.microsoft.com/office/drawing/2014/main" id="{5245034D-B955-4826-88DE-97CF6D8D212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0" name="그룹 4839">
            <a:extLst>
              <a:ext uri="{FF2B5EF4-FFF2-40B4-BE49-F238E27FC236}">
                <a16:creationId xmlns:a16="http://schemas.microsoft.com/office/drawing/2014/main" id="{28EC4288-FA99-47BC-A884-EA4BCC0D48F7}"/>
              </a:ext>
            </a:extLst>
          </p:cNvPr>
          <p:cNvGrpSpPr/>
          <p:nvPr/>
        </p:nvGrpSpPr>
        <p:grpSpPr>
          <a:xfrm>
            <a:off x="4459312" y="3953718"/>
            <a:ext cx="453083" cy="98583"/>
            <a:chOff x="2191770" y="1098169"/>
            <a:chExt cx="453083" cy="98583"/>
          </a:xfrm>
        </p:grpSpPr>
        <p:sp>
          <p:nvSpPr>
            <p:cNvPr id="4881" name="모서리가 둥근 직사각형 567">
              <a:extLst>
                <a:ext uri="{FF2B5EF4-FFF2-40B4-BE49-F238E27FC236}">
                  <a16:creationId xmlns:a16="http://schemas.microsoft.com/office/drawing/2014/main" id="{087E27F4-4F3A-459A-9344-0B81D1B492A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2" name="모서리가 둥근 직사각형 568">
              <a:extLst>
                <a:ext uri="{FF2B5EF4-FFF2-40B4-BE49-F238E27FC236}">
                  <a16:creationId xmlns:a16="http://schemas.microsoft.com/office/drawing/2014/main" id="{FCC46526-CC48-4EF5-BEDB-3FEB22C708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3" name="모서리가 둥근 직사각형 569">
              <a:extLst>
                <a:ext uri="{FF2B5EF4-FFF2-40B4-BE49-F238E27FC236}">
                  <a16:creationId xmlns:a16="http://schemas.microsoft.com/office/drawing/2014/main" id="{6BA673F2-3C53-4436-A7D9-152C74820CF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4" name="모서리가 둥근 직사각형 729">
              <a:extLst>
                <a:ext uri="{FF2B5EF4-FFF2-40B4-BE49-F238E27FC236}">
                  <a16:creationId xmlns:a16="http://schemas.microsoft.com/office/drawing/2014/main" id="{2BA8B920-25A0-4020-8834-EA1E0E375EF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1" name="그룹 4840">
            <a:extLst>
              <a:ext uri="{FF2B5EF4-FFF2-40B4-BE49-F238E27FC236}">
                <a16:creationId xmlns:a16="http://schemas.microsoft.com/office/drawing/2014/main" id="{EB6D3DB6-390F-42B4-B618-29BE41D5066C}"/>
              </a:ext>
            </a:extLst>
          </p:cNvPr>
          <p:cNvGrpSpPr/>
          <p:nvPr/>
        </p:nvGrpSpPr>
        <p:grpSpPr>
          <a:xfrm>
            <a:off x="4460099" y="4139029"/>
            <a:ext cx="453083" cy="98583"/>
            <a:chOff x="2191770" y="1098169"/>
            <a:chExt cx="453083" cy="98583"/>
          </a:xfrm>
        </p:grpSpPr>
        <p:sp>
          <p:nvSpPr>
            <p:cNvPr id="4877" name="모서리가 둥근 직사각형 567">
              <a:extLst>
                <a:ext uri="{FF2B5EF4-FFF2-40B4-BE49-F238E27FC236}">
                  <a16:creationId xmlns:a16="http://schemas.microsoft.com/office/drawing/2014/main" id="{BAA82329-08BD-4DDA-8FFD-A551D8E0979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8" name="모서리가 둥근 직사각형 568">
              <a:extLst>
                <a:ext uri="{FF2B5EF4-FFF2-40B4-BE49-F238E27FC236}">
                  <a16:creationId xmlns:a16="http://schemas.microsoft.com/office/drawing/2014/main" id="{D3EB79B9-EEDF-4EE7-B23B-0FEE25263B7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9" name="모서리가 둥근 직사각형 569">
              <a:extLst>
                <a:ext uri="{FF2B5EF4-FFF2-40B4-BE49-F238E27FC236}">
                  <a16:creationId xmlns:a16="http://schemas.microsoft.com/office/drawing/2014/main" id="{2BC9D6A6-AC99-4AE0-95B0-134FE0E777D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0" name="모서리가 둥근 직사각형 729">
              <a:extLst>
                <a:ext uri="{FF2B5EF4-FFF2-40B4-BE49-F238E27FC236}">
                  <a16:creationId xmlns:a16="http://schemas.microsoft.com/office/drawing/2014/main" id="{53AB46E5-2C53-4073-9E0B-B2F3E6ADAF3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2" name="그룹 4841">
            <a:extLst>
              <a:ext uri="{FF2B5EF4-FFF2-40B4-BE49-F238E27FC236}">
                <a16:creationId xmlns:a16="http://schemas.microsoft.com/office/drawing/2014/main" id="{10D59964-11F1-4D56-AA6F-7D0B8F547450}"/>
              </a:ext>
            </a:extLst>
          </p:cNvPr>
          <p:cNvGrpSpPr/>
          <p:nvPr/>
        </p:nvGrpSpPr>
        <p:grpSpPr>
          <a:xfrm>
            <a:off x="4462436" y="4327186"/>
            <a:ext cx="453083" cy="98583"/>
            <a:chOff x="2191770" y="1098169"/>
            <a:chExt cx="453083" cy="98583"/>
          </a:xfrm>
        </p:grpSpPr>
        <p:sp>
          <p:nvSpPr>
            <p:cNvPr id="4873" name="모서리가 둥근 직사각형 567">
              <a:extLst>
                <a:ext uri="{FF2B5EF4-FFF2-40B4-BE49-F238E27FC236}">
                  <a16:creationId xmlns:a16="http://schemas.microsoft.com/office/drawing/2014/main" id="{8ACBE87A-7A3A-41BE-AD42-CAB8E4113C1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4" name="모서리가 둥근 직사각형 568">
              <a:extLst>
                <a:ext uri="{FF2B5EF4-FFF2-40B4-BE49-F238E27FC236}">
                  <a16:creationId xmlns:a16="http://schemas.microsoft.com/office/drawing/2014/main" id="{A18EF2BC-5E35-42C8-9D61-B862D0F5D88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5" name="모서리가 둥근 직사각형 569">
              <a:extLst>
                <a:ext uri="{FF2B5EF4-FFF2-40B4-BE49-F238E27FC236}">
                  <a16:creationId xmlns:a16="http://schemas.microsoft.com/office/drawing/2014/main" id="{69D6D5EC-8530-4AEE-B839-A95B08F919B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6" name="모서리가 둥근 직사각형 729">
              <a:extLst>
                <a:ext uri="{FF2B5EF4-FFF2-40B4-BE49-F238E27FC236}">
                  <a16:creationId xmlns:a16="http://schemas.microsoft.com/office/drawing/2014/main" id="{82E5BD58-C0C4-4FF1-A125-A32326272E8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3" name="그룹 4842">
            <a:extLst>
              <a:ext uri="{FF2B5EF4-FFF2-40B4-BE49-F238E27FC236}">
                <a16:creationId xmlns:a16="http://schemas.microsoft.com/office/drawing/2014/main" id="{9E178DD4-4F15-4251-B214-BA83167F7A9E}"/>
              </a:ext>
            </a:extLst>
          </p:cNvPr>
          <p:cNvGrpSpPr/>
          <p:nvPr/>
        </p:nvGrpSpPr>
        <p:grpSpPr>
          <a:xfrm>
            <a:off x="4460099" y="4510554"/>
            <a:ext cx="453083" cy="98583"/>
            <a:chOff x="2191770" y="1098169"/>
            <a:chExt cx="453083" cy="98583"/>
          </a:xfrm>
        </p:grpSpPr>
        <p:sp>
          <p:nvSpPr>
            <p:cNvPr id="4869" name="모서리가 둥근 직사각형 567">
              <a:extLst>
                <a:ext uri="{FF2B5EF4-FFF2-40B4-BE49-F238E27FC236}">
                  <a16:creationId xmlns:a16="http://schemas.microsoft.com/office/drawing/2014/main" id="{66CB8562-F14E-40A4-9082-25E37F787C4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0" name="모서리가 둥근 직사각형 568">
              <a:extLst>
                <a:ext uri="{FF2B5EF4-FFF2-40B4-BE49-F238E27FC236}">
                  <a16:creationId xmlns:a16="http://schemas.microsoft.com/office/drawing/2014/main" id="{216B984C-498B-48E2-A148-69238C7F860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1" name="모서리가 둥근 직사각형 569">
              <a:extLst>
                <a:ext uri="{FF2B5EF4-FFF2-40B4-BE49-F238E27FC236}">
                  <a16:creationId xmlns:a16="http://schemas.microsoft.com/office/drawing/2014/main" id="{F41F2BF9-C4DD-42E1-BEE3-2FDB8D85ED0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2" name="모서리가 둥근 직사각형 729">
              <a:extLst>
                <a:ext uri="{FF2B5EF4-FFF2-40B4-BE49-F238E27FC236}">
                  <a16:creationId xmlns:a16="http://schemas.microsoft.com/office/drawing/2014/main" id="{14F99F56-6A7D-496E-923C-AE0C737DDA8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4" name="그룹 4843">
            <a:extLst>
              <a:ext uri="{FF2B5EF4-FFF2-40B4-BE49-F238E27FC236}">
                <a16:creationId xmlns:a16="http://schemas.microsoft.com/office/drawing/2014/main" id="{77FC223F-CD38-4850-8505-D764EEE902DD}"/>
              </a:ext>
            </a:extLst>
          </p:cNvPr>
          <p:cNvGrpSpPr/>
          <p:nvPr/>
        </p:nvGrpSpPr>
        <p:grpSpPr>
          <a:xfrm>
            <a:off x="4460508" y="4698781"/>
            <a:ext cx="453083" cy="98583"/>
            <a:chOff x="2191770" y="1098169"/>
            <a:chExt cx="453083" cy="98583"/>
          </a:xfrm>
        </p:grpSpPr>
        <p:sp>
          <p:nvSpPr>
            <p:cNvPr id="4865" name="모서리가 둥근 직사각형 567">
              <a:extLst>
                <a:ext uri="{FF2B5EF4-FFF2-40B4-BE49-F238E27FC236}">
                  <a16:creationId xmlns:a16="http://schemas.microsoft.com/office/drawing/2014/main" id="{405732B6-887D-4F7C-970E-34AC8E5C8EA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6" name="모서리가 둥근 직사각형 568">
              <a:extLst>
                <a:ext uri="{FF2B5EF4-FFF2-40B4-BE49-F238E27FC236}">
                  <a16:creationId xmlns:a16="http://schemas.microsoft.com/office/drawing/2014/main" id="{1635C3C6-112B-425D-AFB9-392FAEC4B3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7" name="모서리가 둥근 직사각형 569">
              <a:extLst>
                <a:ext uri="{FF2B5EF4-FFF2-40B4-BE49-F238E27FC236}">
                  <a16:creationId xmlns:a16="http://schemas.microsoft.com/office/drawing/2014/main" id="{4948C6B4-8BBB-4439-8D56-4EB6D5CCA7A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8" name="모서리가 둥근 직사각형 729">
              <a:extLst>
                <a:ext uri="{FF2B5EF4-FFF2-40B4-BE49-F238E27FC236}">
                  <a16:creationId xmlns:a16="http://schemas.microsoft.com/office/drawing/2014/main" id="{3CFC83A4-01FF-4420-8972-96EF2C0715B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5" name="그룹 4844">
            <a:extLst>
              <a:ext uri="{FF2B5EF4-FFF2-40B4-BE49-F238E27FC236}">
                <a16:creationId xmlns:a16="http://schemas.microsoft.com/office/drawing/2014/main" id="{5B636415-4798-4A3D-9617-E770D26B0BC3}"/>
              </a:ext>
            </a:extLst>
          </p:cNvPr>
          <p:cNvGrpSpPr/>
          <p:nvPr/>
        </p:nvGrpSpPr>
        <p:grpSpPr>
          <a:xfrm>
            <a:off x="4461349" y="4887374"/>
            <a:ext cx="453083" cy="98583"/>
            <a:chOff x="2191770" y="1098169"/>
            <a:chExt cx="453083" cy="98583"/>
          </a:xfrm>
        </p:grpSpPr>
        <p:sp>
          <p:nvSpPr>
            <p:cNvPr id="4861" name="모서리가 둥근 직사각형 567">
              <a:extLst>
                <a:ext uri="{FF2B5EF4-FFF2-40B4-BE49-F238E27FC236}">
                  <a16:creationId xmlns:a16="http://schemas.microsoft.com/office/drawing/2014/main" id="{DCFEB1E0-4206-4F19-BFBF-42CD3251F99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2" name="모서리가 둥근 직사각형 568">
              <a:extLst>
                <a:ext uri="{FF2B5EF4-FFF2-40B4-BE49-F238E27FC236}">
                  <a16:creationId xmlns:a16="http://schemas.microsoft.com/office/drawing/2014/main" id="{6AF9AC1F-E724-435A-8FBE-4637C92DC83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3" name="모서리가 둥근 직사각형 569">
              <a:extLst>
                <a:ext uri="{FF2B5EF4-FFF2-40B4-BE49-F238E27FC236}">
                  <a16:creationId xmlns:a16="http://schemas.microsoft.com/office/drawing/2014/main" id="{79F89AC4-EDDE-42E7-81BE-B60C64A9320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4" name="모서리가 둥근 직사각형 729">
              <a:extLst>
                <a:ext uri="{FF2B5EF4-FFF2-40B4-BE49-F238E27FC236}">
                  <a16:creationId xmlns:a16="http://schemas.microsoft.com/office/drawing/2014/main" id="{474F00AC-A683-42C4-8943-F697D0FE14A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6" name="그룹 4845">
            <a:extLst>
              <a:ext uri="{FF2B5EF4-FFF2-40B4-BE49-F238E27FC236}">
                <a16:creationId xmlns:a16="http://schemas.microsoft.com/office/drawing/2014/main" id="{C345E2B2-EF09-495E-936D-FF1C28F045FE}"/>
              </a:ext>
            </a:extLst>
          </p:cNvPr>
          <p:cNvGrpSpPr/>
          <p:nvPr/>
        </p:nvGrpSpPr>
        <p:grpSpPr>
          <a:xfrm>
            <a:off x="4459258" y="5073708"/>
            <a:ext cx="453083" cy="98583"/>
            <a:chOff x="2191770" y="1098169"/>
            <a:chExt cx="453083" cy="98583"/>
          </a:xfrm>
        </p:grpSpPr>
        <p:sp>
          <p:nvSpPr>
            <p:cNvPr id="4857" name="모서리가 둥근 직사각형 567">
              <a:extLst>
                <a:ext uri="{FF2B5EF4-FFF2-40B4-BE49-F238E27FC236}">
                  <a16:creationId xmlns:a16="http://schemas.microsoft.com/office/drawing/2014/main" id="{7C392030-00B4-4B2B-9A3C-B5471AB9E67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8" name="모서리가 둥근 직사각형 568">
              <a:extLst>
                <a:ext uri="{FF2B5EF4-FFF2-40B4-BE49-F238E27FC236}">
                  <a16:creationId xmlns:a16="http://schemas.microsoft.com/office/drawing/2014/main" id="{8998A5C8-CDAF-41EB-B711-AF39464CDF2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9" name="모서리가 둥근 직사각형 569">
              <a:extLst>
                <a:ext uri="{FF2B5EF4-FFF2-40B4-BE49-F238E27FC236}">
                  <a16:creationId xmlns:a16="http://schemas.microsoft.com/office/drawing/2014/main" id="{680E4A20-E08F-4AA1-B527-A45AD188268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0" name="모서리가 둥근 직사각형 729">
              <a:extLst>
                <a:ext uri="{FF2B5EF4-FFF2-40B4-BE49-F238E27FC236}">
                  <a16:creationId xmlns:a16="http://schemas.microsoft.com/office/drawing/2014/main" id="{AC1BE6D9-7702-4D76-BFC0-B9FCA1C13EB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847" name="그룹 4846">
            <a:extLst>
              <a:ext uri="{FF2B5EF4-FFF2-40B4-BE49-F238E27FC236}">
                <a16:creationId xmlns:a16="http://schemas.microsoft.com/office/drawing/2014/main" id="{15076C75-5C7B-4207-B6BA-E892AFCAB062}"/>
              </a:ext>
            </a:extLst>
          </p:cNvPr>
          <p:cNvGrpSpPr/>
          <p:nvPr/>
        </p:nvGrpSpPr>
        <p:grpSpPr>
          <a:xfrm>
            <a:off x="4460099" y="5262301"/>
            <a:ext cx="453083" cy="98583"/>
            <a:chOff x="2191770" y="1098169"/>
            <a:chExt cx="453083" cy="98583"/>
          </a:xfrm>
        </p:grpSpPr>
        <p:sp>
          <p:nvSpPr>
            <p:cNvPr id="4853" name="모서리가 둥근 직사각형 567">
              <a:extLst>
                <a:ext uri="{FF2B5EF4-FFF2-40B4-BE49-F238E27FC236}">
                  <a16:creationId xmlns:a16="http://schemas.microsoft.com/office/drawing/2014/main" id="{F3BB4C6E-84D0-4A02-BFCA-31CCEB2FA46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4" name="모서리가 둥근 직사각형 568">
              <a:extLst>
                <a:ext uri="{FF2B5EF4-FFF2-40B4-BE49-F238E27FC236}">
                  <a16:creationId xmlns:a16="http://schemas.microsoft.com/office/drawing/2014/main" id="{B9D34844-AAD1-4C19-AFB9-7623F4CD771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5" name="모서리가 둥근 직사각형 569">
              <a:extLst>
                <a:ext uri="{FF2B5EF4-FFF2-40B4-BE49-F238E27FC236}">
                  <a16:creationId xmlns:a16="http://schemas.microsoft.com/office/drawing/2014/main" id="{C9E49F3C-8B45-473C-B391-9AEBE9450F7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6" name="모서리가 둥근 직사각형 729">
              <a:extLst>
                <a:ext uri="{FF2B5EF4-FFF2-40B4-BE49-F238E27FC236}">
                  <a16:creationId xmlns:a16="http://schemas.microsoft.com/office/drawing/2014/main" id="{635E136B-4693-4522-8E13-1E4DB033A8E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4848" name="TextBox 4847">
            <a:extLst>
              <a:ext uri="{FF2B5EF4-FFF2-40B4-BE49-F238E27FC236}">
                <a16:creationId xmlns:a16="http://schemas.microsoft.com/office/drawing/2014/main" id="{46F6EE7D-D1C8-4C3D-8636-6B064F42FD75}"/>
              </a:ext>
            </a:extLst>
          </p:cNvPr>
          <p:cNvSpPr txBox="1"/>
          <p:nvPr/>
        </p:nvSpPr>
        <p:spPr>
          <a:xfrm>
            <a:off x="4166186" y="1617203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49" name="TextBox 4848">
            <a:extLst>
              <a:ext uri="{FF2B5EF4-FFF2-40B4-BE49-F238E27FC236}">
                <a16:creationId xmlns:a16="http://schemas.microsoft.com/office/drawing/2014/main" id="{B3DC63D9-02D5-4827-A145-4B14C3710DD3}"/>
              </a:ext>
            </a:extLst>
          </p:cNvPr>
          <p:cNvSpPr txBox="1"/>
          <p:nvPr/>
        </p:nvSpPr>
        <p:spPr>
          <a:xfrm>
            <a:off x="4166040" y="2546584"/>
            <a:ext cx="319318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69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0" name="TextBox 4849">
            <a:extLst>
              <a:ext uri="{FF2B5EF4-FFF2-40B4-BE49-F238E27FC236}">
                <a16:creationId xmlns:a16="http://schemas.microsoft.com/office/drawing/2014/main" id="{5D4C37BD-D294-4DE3-9CFA-B4AF22AAE845}"/>
              </a:ext>
            </a:extLst>
          </p:cNvPr>
          <p:cNvSpPr txBox="1"/>
          <p:nvPr/>
        </p:nvSpPr>
        <p:spPr>
          <a:xfrm>
            <a:off x="4163754" y="3490308"/>
            <a:ext cx="319318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75</a:t>
            </a:r>
          </a:p>
        </p:txBody>
      </p:sp>
      <p:sp>
        <p:nvSpPr>
          <p:cNvPr id="4851" name="TextBox 4850">
            <a:extLst>
              <a:ext uri="{FF2B5EF4-FFF2-40B4-BE49-F238E27FC236}">
                <a16:creationId xmlns:a16="http://schemas.microsoft.com/office/drawing/2014/main" id="{D1F89B9B-95C6-41D2-B5D0-90F58B7273E0}"/>
              </a:ext>
            </a:extLst>
          </p:cNvPr>
          <p:cNvSpPr txBox="1"/>
          <p:nvPr/>
        </p:nvSpPr>
        <p:spPr>
          <a:xfrm>
            <a:off x="4163754" y="4426412"/>
            <a:ext cx="319318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80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52" name="직사각형 4851">
            <a:extLst>
              <a:ext uri="{FF2B5EF4-FFF2-40B4-BE49-F238E27FC236}">
                <a16:creationId xmlns:a16="http://schemas.microsoft.com/office/drawing/2014/main" id="{AA8C8491-F601-4033-AB7B-B44C45001B85}"/>
              </a:ext>
            </a:extLst>
          </p:cNvPr>
          <p:cNvSpPr/>
          <p:nvPr/>
        </p:nvSpPr>
        <p:spPr>
          <a:xfrm>
            <a:off x="4164637" y="3325473"/>
            <a:ext cx="319318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33" name="TextBox 4932">
            <a:extLst>
              <a:ext uri="{FF2B5EF4-FFF2-40B4-BE49-F238E27FC236}">
                <a16:creationId xmlns:a16="http://schemas.microsoft.com/office/drawing/2014/main" id="{222D8B5A-5161-49C7-B66D-E4B49980F553}"/>
              </a:ext>
            </a:extLst>
          </p:cNvPr>
          <p:cNvSpPr txBox="1"/>
          <p:nvPr/>
        </p:nvSpPr>
        <p:spPr>
          <a:xfrm>
            <a:off x="4874910" y="5172173"/>
            <a:ext cx="386644" cy="2596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100</a:t>
            </a:r>
          </a:p>
        </p:txBody>
      </p:sp>
      <p:grpSp>
        <p:nvGrpSpPr>
          <p:cNvPr id="4935" name="그룹 4934">
            <a:extLst>
              <a:ext uri="{FF2B5EF4-FFF2-40B4-BE49-F238E27FC236}">
                <a16:creationId xmlns:a16="http://schemas.microsoft.com/office/drawing/2014/main" id="{5EF4C16E-D91B-4B18-A954-87A81E62A504}"/>
              </a:ext>
            </a:extLst>
          </p:cNvPr>
          <p:cNvGrpSpPr/>
          <p:nvPr/>
        </p:nvGrpSpPr>
        <p:grpSpPr>
          <a:xfrm>
            <a:off x="2860586" y="1473227"/>
            <a:ext cx="562726" cy="200605"/>
            <a:chOff x="2105408" y="944081"/>
            <a:chExt cx="562726" cy="200605"/>
          </a:xfrm>
        </p:grpSpPr>
        <p:sp>
          <p:nvSpPr>
            <p:cNvPr id="4936" name="TextBox 4935">
              <a:extLst>
                <a:ext uri="{FF2B5EF4-FFF2-40B4-BE49-F238E27FC236}">
                  <a16:creationId xmlns:a16="http://schemas.microsoft.com/office/drawing/2014/main" id="{05A8097F-81F2-4285-A954-F6ECFC8AF07B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7" name="TextBox 4936">
              <a:extLst>
                <a:ext uri="{FF2B5EF4-FFF2-40B4-BE49-F238E27FC236}">
                  <a16:creationId xmlns:a16="http://schemas.microsoft.com/office/drawing/2014/main" id="{4E104682-5FC6-481F-93A2-FFD0ACD3184C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8" name="TextBox 4937">
              <a:extLst>
                <a:ext uri="{FF2B5EF4-FFF2-40B4-BE49-F238E27FC236}">
                  <a16:creationId xmlns:a16="http://schemas.microsoft.com/office/drawing/2014/main" id="{27B81011-D823-4D99-8E78-377CD3218A7F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9" name="TextBox 4938">
              <a:extLst>
                <a:ext uri="{FF2B5EF4-FFF2-40B4-BE49-F238E27FC236}">
                  <a16:creationId xmlns:a16="http://schemas.microsoft.com/office/drawing/2014/main" id="{87F7BDE4-E607-4ADA-B03B-5CA01F637701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40" name="그룹 4939">
            <a:extLst>
              <a:ext uri="{FF2B5EF4-FFF2-40B4-BE49-F238E27FC236}">
                <a16:creationId xmlns:a16="http://schemas.microsoft.com/office/drawing/2014/main" id="{68CDD6B9-886D-422D-9492-B47E6703DCD0}"/>
              </a:ext>
            </a:extLst>
          </p:cNvPr>
          <p:cNvGrpSpPr/>
          <p:nvPr/>
        </p:nvGrpSpPr>
        <p:grpSpPr>
          <a:xfrm>
            <a:off x="3609735" y="1473750"/>
            <a:ext cx="562726" cy="200605"/>
            <a:chOff x="2105408" y="944081"/>
            <a:chExt cx="562726" cy="200605"/>
          </a:xfrm>
        </p:grpSpPr>
        <p:sp>
          <p:nvSpPr>
            <p:cNvPr id="4941" name="TextBox 4940">
              <a:extLst>
                <a:ext uri="{FF2B5EF4-FFF2-40B4-BE49-F238E27FC236}">
                  <a16:creationId xmlns:a16="http://schemas.microsoft.com/office/drawing/2014/main" id="{EB2BC498-8C6A-4E72-8E50-61CEAE027BF2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2" name="TextBox 4941">
              <a:extLst>
                <a:ext uri="{FF2B5EF4-FFF2-40B4-BE49-F238E27FC236}">
                  <a16:creationId xmlns:a16="http://schemas.microsoft.com/office/drawing/2014/main" id="{797F89A1-EB86-46AC-AD7B-439B3F8F3F22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3" name="TextBox 4942">
              <a:extLst>
                <a:ext uri="{FF2B5EF4-FFF2-40B4-BE49-F238E27FC236}">
                  <a16:creationId xmlns:a16="http://schemas.microsoft.com/office/drawing/2014/main" id="{875482A7-437B-41D7-9DEA-75F15FD9A51C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4" name="TextBox 4943">
              <a:extLst>
                <a:ext uri="{FF2B5EF4-FFF2-40B4-BE49-F238E27FC236}">
                  <a16:creationId xmlns:a16="http://schemas.microsoft.com/office/drawing/2014/main" id="{A6887B5B-625E-4319-B7E2-F378BA3B0EFD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45" name="그룹 4944">
            <a:extLst>
              <a:ext uri="{FF2B5EF4-FFF2-40B4-BE49-F238E27FC236}">
                <a16:creationId xmlns:a16="http://schemas.microsoft.com/office/drawing/2014/main" id="{39D4C793-78D9-4E0F-974F-50738BF3F1AB}"/>
              </a:ext>
            </a:extLst>
          </p:cNvPr>
          <p:cNvGrpSpPr/>
          <p:nvPr/>
        </p:nvGrpSpPr>
        <p:grpSpPr>
          <a:xfrm>
            <a:off x="4368369" y="1466837"/>
            <a:ext cx="562726" cy="200605"/>
            <a:chOff x="2105408" y="944081"/>
            <a:chExt cx="562726" cy="200605"/>
          </a:xfrm>
        </p:grpSpPr>
        <p:sp>
          <p:nvSpPr>
            <p:cNvPr id="4946" name="TextBox 4945">
              <a:extLst>
                <a:ext uri="{FF2B5EF4-FFF2-40B4-BE49-F238E27FC236}">
                  <a16:creationId xmlns:a16="http://schemas.microsoft.com/office/drawing/2014/main" id="{799A000D-B4E0-4535-97A5-26DA2C154B61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7" name="TextBox 4946">
              <a:extLst>
                <a:ext uri="{FF2B5EF4-FFF2-40B4-BE49-F238E27FC236}">
                  <a16:creationId xmlns:a16="http://schemas.microsoft.com/office/drawing/2014/main" id="{F4B6942C-58A9-48E5-9261-F7FF1225F19E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8" name="TextBox 4947">
              <a:extLst>
                <a:ext uri="{FF2B5EF4-FFF2-40B4-BE49-F238E27FC236}">
                  <a16:creationId xmlns:a16="http://schemas.microsoft.com/office/drawing/2014/main" id="{CB72C696-AC05-476E-B8E3-6A3016BBEE55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9" name="TextBox 4948">
              <a:extLst>
                <a:ext uri="{FF2B5EF4-FFF2-40B4-BE49-F238E27FC236}">
                  <a16:creationId xmlns:a16="http://schemas.microsoft.com/office/drawing/2014/main" id="{01B23ECC-E22F-4AB4-945B-765A4EE28C33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50" name="그룹 4949">
            <a:extLst>
              <a:ext uri="{FF2B5EF4-FFF2-40B4-BE49-F238E27FC236}">
                <a16:creationId xmlns:a16="http://schemas.microsoft.com/office/drawing/2014/main" id="{96916C48-772F-4648-8105-B67B903B9B3C}"/>
              </a:ext>
            </a:extLst>
          </p:cNvPr>
          <p:cNvGrpSpPr/>
          <p:nvPr/>
        </p:nvGrpSpPr>
        <p:grpSpPr>
          <a:xfrm>
            <a:off x="5117518" y="1467360"/>
            <a:ext cx="562726" cy="200605"/>
            <a:chOff x="2105408" y="944081"/>
            <a:chExt cx="562726" cy="200605"/>
          </a:xfrm>
        </p:grpSpPr>
        <p:sp>
          <p:nvSpPr>
            <p:cNvPr id="4951" name="TextBox 4950">
              <a:extLst>
                <a:ext uri="{FF2B5EF4-FFF2-40B4-BE49-F238E27FC236}">
                  <a16:creationId xmlns:a16="http://schemas.microsoft.com/office/drawing/2014/main" id="{36D7AC8A-DEAA-4CCB-BFDF-9A042550A304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52" name="TextBox 4951">
              <a:extLst>
                <a:ext uri="{FF2B5EF4-FFF2-40B4-BE49-F238E27FC236}">
                  <a16:creationId xmlns:a16="http://schemas.microsoft.com/office/drawing/2014/main" id="{A5E93EA6-7D25-49C9-987D-5545860B37C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53" name="TextBox 4952">
              <a:extLst>
                <a:ext uri="{FF2B5EF4-FFF2-40B4-BE49-F238E27FC236}">
                  <a16:creationId xmlns:a16="http://schemas.microsoft.com/office/drawing/2014/main" id="{F1842F90-8DB2-433B-83D0-44EFDDBB639B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54" name="TextBox 4953">
              <a:extLst>
                <a:ext uri="{FF2B5EF4-FFF2-40B4-BE49-F238E27FC236}">
                  <a16:creationId xmlns:a16="http://schemas.microsoft.com/office/drawing/2014/main" id="{E9CCEAB5-8070-47B6-A652-76DD22115E1F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445" name="TextBox 5444">
            <a:extLst>
              <a:ext uri="{FF2B5EF4-FFF2-40B4-BE49-F238E27FC236}">
                <a16:creationId xmlns:a16="http://schemas.microsoft.com/office/drawing/2014/main" id="{BCC73D09-1EE8-45E8-A361-FF55FEFE4457}"/>
              </a:ext>
            </a:extLst>
          </p:cNvPr>
          <p:cNvSpPr txBox="1"/>
          <p:nvPr/>
        </p:nvSpPr>
        <p:spPr>
          <a:xfrm>
            <a:off x="5697794" y="4426421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4" name="TextBox 5003">
            <a:extLst>
              <a:ext uri="{FF2B5EF4-FFF2-40B4-BE49-F238E27FC236}">
                <a16:creationId xmlns:a16="http://schemas.microsoft.com/office/drawing/2014/main" id="{B7EF5F0C-7665-4CDE-BFEA-EDFFD08DE5E8}"/>
              </a:ext>
            </a:extLst>
          </p:cNvPr>
          <p:cNvSpPr txBox="1"/>
          <p:nvPr/>
        </p:nvSpPr>
        <p:spPr>
          <a:xfrm>
            <a:off x="6452990" y="4426294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9" name="TextBox 5028">
            <a:extLst>
              <a:ext uri="{FF2B5EF4-FFF2-40B4-BE49-F238E27FC236}">
                <a16:creationId xmlns:a16="http://schemas.microsoft.com/office/drawing/2014/main" id="{C1A77932-A583-40D3-9302-6BCAA8E303E6}"/>
              </a:ext>
            </a:extLst>
          </p:cNvPr>
          <p:cNvSpPr txBox="1"/>
          <p:nvPr/>
        </p:nvSpPr>
        <p:spPr>
          <a:xfrm>
            <a:off x="7203216" y="4424305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9" name="TextBox 5078">
            <a:extLst>
              <a:ext uri="{FF2B5EF4-FFF2-40B4-BE49-F238E27FC236}">
                <a16:creationId xmlns:a16="http://schemas.microsoft.com/office/drawing/2014/main" id="{0C6186CA-E7BE-46CB-BF54-AA4795386A2A}"/>
              </a:ext>
            </a:extLst>
          </p:cNvPr>
          <p:cNvSpPr txBox="1"/>
          <p:nvPr/>
        </p:nvSpPr>
        <p:spPr>
          <a:xfrm>
            <a:off x="7965390" y="4426412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179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180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7" name="직사각형 4956">
            <a:extLst>
              <a:ext uri="{FF2B5EF4-FFF2-40B4-BE49-F238E27FC236}">
                <a16:creationId xmlns:a16="http://schemas.microsoft.com/office/drawing/2014/main" id="{7CAA2205-677C-492B-A6F7-33655C2B4F01}"/>
              </a:ext>
            </a:extLst>
          </p:cNvPr>
          <p:cNvSpPr/>
          <p:nvPr/>
        </p:nvSpPr>
        <p:spPr>
          <a:xfrm>
            <a:off x="5774427" y="1295514"/>
            <a:ext cx="3780000" cy="4143523"/>
          </a:xfrm>
          <a:prstGeom prst="rect">
            <a:avLst/>
          </a:prstGeom>
          <a:noFill/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58" name="직사각형 4957">
            <a:extLst>
              <a:ext uri="{FF2B5EF4-FFF2-40B4-BE49-F238E27FC236}">
                <a16:creationId xmlns:a16="http://schemas.microsoft.com/office/drawing/2014/main" id="{1FA4A794-20BA-427A-AC3F-914D6FECE037}"/>
              </a:ext>
            </a:extLst>
          </p:cNvPr>
          <p:cNvSpPr/>
          <p:nvPr/>
        </p:nvSpPr>
        <p:spPr>
          <a:xfrm>
            <a:off x="5774427" y="1049293"/>
            <a:ext cx="3780000" cy="24622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59" name="그룹 4958">
            <a:extLst>
              <a:ext uri="{FF2B5EF4-FFF2-40B4-BE49-F238E27FC236}">
                <a16:creationId xmlns:a16="http://schemas.microsoft.com/office/drawing/2014/main" id="{04466CCB-0650-4D8E-A8BA-7EC1E3E1ED56}"/>
              </a:ext>
            </a:extLst>
          </p:cNvPr>
          <p:cNvGrpSpPr/>
          <p:nvPr/>
        </p:nvGrpSpPr>
        <p:grpSpPr>
          <a:xfrm>
            <a:off x="5982900" y="1293600"/>
            <a:ext cx="3571527" cy="4161424"/>
            <a:chOff x="2144688" y="684936"/>
            <a:chExt cx="3571527" cy="5765706"/>
          </a:xfrm>
        </p:grpSpPr>
        <p:cxnSp>
          <p:nvCxnSpPr>
            <p:cNvPr id="5531" name="직선 연결선 5530">
              <a:extLst>
                <a:ext uri="{FF2B5EF4-FFF2-40B4-BE49-F238E27FC236}">
                  <a16:creationId xmlns:a16="http://schemas.microsoft.com/office/drawing/2014/main" id="{9A825B7F-A3B6-4D68-8CC4-47FFF1C1D2BD}"/>
                </a:ext>
              </a:extLst>
            </p:cNvPr>
            <p:cNvCxnSpPr/>
            <p:nvPr/>
          </p:nvCxnSpPr>
          <p:spPr>
            <a:xfrm>
              <a:off x="2698587" y="686849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2" name="직선 연결선 5531">
              <a:extLst>
                <a:ext uri="{FF2B5EF4-FFF2-40B4-BE49-F238E27FC236}">
                  <a16:creationId xmlns:a16="http://schemas.microsoft.com/office/drawing/2014/main" id="{4EB9FB4C-7583-4B65-B396-315457FFAEB2}"/>
                </a:ext>
              </a:extLst>
            </p:cNvPr>
            <p:cNvCxnSpPr/>
            <p:nvPr/>
          </p:nvCxnSpPr>
          <p:spPr>
            <a:xfrm>
              <a:off x="3447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3" name="직선 연결선 5532">
              <a:extLst>
                <a:ext uri="{FF2B5EF4-FFF2-40B4-BE49-F238E27FC236}">
                  <a16:creationId xmlns:a16="http://schemas.microsoft.com/office/drawing/2014/main" id="{D25F00B6-8CDD-4162-9205-ED550405D3E5}"/>
                </a:ext>
              </a:extLst>
            </p:cNvPr>
            <p:cNvCxnSpPr/>
            <p:nvPr/>
          </p:nvCxnSpPr>
          <p:spPr>
            <a:xfrm>
              <a:off x="4203812" y="691705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4" name="직선 연결선 5533">
              <a:extLst>
                <a:ext uri="{FF2B5EF4-FFF2-40B4-BE49-F238E27FC236}">
                  <a16:creationId xmlns:a16="http://schemas.microsoft.com/office/drawing/2014/main" id="{94D36059-1779-4D56-9FAC-02F5C3D126FC}"/>
                </a:ext>
              </a:extLst>
            </p:cNvPr>
            <p:cNvCxnSpPr/>
            <p:nvPr/>
          </p:nvCxnSpPr>
          <p:spPr>
            <a:xfrm>
              <a:off x="2144688" y="69039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5" name="직선 연결선 5534">
              <a:extLst>
                <a:ext uri="{FF2B5EF4-FFF2-40B4-BE49-F238E27FC236}">
                  <a16:creationId xmlns:a16="http://schemas.microsoft.com/office/drawing/2014/main" id="{25F131DD-D34D-488F-9CE2-D45C01046009}"/>
                </a:ext>
              </a:extLst>
            </p:cNvPr>
            <p:cNvCxnSpPr/>
            <p:nvPr/>
          </p:nvCxnSpPr>
          <p:spPr>
            <a:xfrm>
              <a:off x="2901608" y="685317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6" name="직선 연결선 5535">
              <a:extLst>
                <a:ext uri="{FF2B5EF4-FFF2-40B4-BE49-F238E27FC236}">
                  <a16:creationId xmlns:a16="http://schemas.microsoft.com/office/drawing/2014/main" id="{5D26F003-6E60-42B5-87DE-2495B7F4E760}"/>
                </a:ext>
              </a:extLst>
            </p:cNvPr>
            <p:cNvCxnSpPr/>
            <p:nvPr/>
          </p:nvCxnSpPr>
          <p:spPr>
            <a:xfrm>
              <a:off x="3657608" y="698528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7" name="직선 연결선 5536">
              <a:extLst>
                <a:ext uri="{FF2B5EF4-FFF2-40B4-BE49-F238E27FC236}">
                  <a16:creationId xmlns:a16="http://schemas.microsoft.com/office/drawing/2014/main" id="{68983CEE-E60F-44E6-912B-F970958361B4}"/>
                </a:ext>
              </a:extLst>
            </p:cNvPr>
            <p:cNvCxnSpPr/>
            <p:nvPr/>
          </p:nvCxnSpPr>
          <p:spPr>
            <a:xfrm>
              <a:off x="4961610" y="70491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8" name="직선 연결선 5537">
              <a:extLst>
                <a:ext uri="{FF2B5EF4-FFF2-40B4-BE49-F238E27FC236}">
                  <a16:creationId xmlns:a16="http://schemas.microsoft.com/office/drawing/2014/main" id="{1A8326A4-4384-458A-A704-64773523EFB7}"/>
                </a:ext>
              </a:extLst>
            </p:cNvPr>
            <p:cNvCxnSpPr/>
            <p:nvPr/>
          </p:nvCxnSpPr>
          <p:spPr>
            <a:xfrm>
              <a:off x="4415406" y="69269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39" name="직선 연결선 5538">
              <a:extLst>
                <a:ext uri="{FF2B5EF4-FFF2-40B4-BE49-F238E27FC236}">
                  <a16:creationId xmlns:a16="http://schemas.microsoft.com/office/drawing/2014/main" id="{3DD2FB26-74D4-47E0-AFC6-00FE83836D1F}"/>
                </a:ext>
              </a:extLst>
            </p:cNvPr>
            <p:cNvCxnSpPr/>
            <p:nvPr/>
          </p:nvCxnSpPr>
          <p:spPr>
            <a:xfrm>
              <a:off x="5716215" y="69715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0" name="직선 연결선 5539">
              <a:extLst>
                <a:ext uri="{FF2B5EF4-FFF2-40B4-BE49-F238E27FC236}">
                  <a16:creationId xmlns:a16="http://schemas.microsoft.com/office/drawing/2014/main" id="{BAB7651C-AA75-4222-9CD2-355EA48AA635}"/>
                </a:ext>
              </a:extLst>
            </p:cNvPr>
            <p:cNvCxnSpPr/>
            <p:nvPr/>
          </p:nvCxnSpPr>
          <p:spPr>
            <a:xfrm>
              <a:off x="5170011" y="684936"/>
              <a:ext cx="0" cy="5745726"/>
            </a:xfrm>
            <a:prstGeom prst="line">
              <a:avLst/>
            </a:prstGeom>
            <a:ln w="63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60" name="TextBox 4959">
            <a:extLst>
              <a:ext uri="{FF2B5EF4-FFF2-40B4-BE49-F238E27FC236}">
                <a16:creationId xmlns:a16="http://schemas.microsoft.com/office/drawing/2014/main" id="{1FE19708-2D90-47A3-B816-8FEAE6800AF7}"/>
              </a:ext>
            </a:extLst>
          </p:cNvPr>
          <p:cNvSpPr txBox="1"/>
          <p:nvPr/>
        </p:nvSpPr>
        <p:spPr>
          <a:xfrm>
            <a:off x="6270932" y="1050059"/>
            <a:ext cx="291859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READING COMPREHENSION (Part V-VII)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1" name="TextBox 4960">
            <a:extLst>
              <a:ext uri="{FF2B5EF4-FFF2-40B4-BE49-F238E27FC236}">
                <a16:creationId xmlns:a16="http://schemas.microsoft.com/office/drawing/2014/main" id="{50C0893D-CFBA-4421-B760-103EA8E16CAE}"/>
              </a:ext>
            </a:extLst>
          </p:cNvPr>
          <p:cNvSpPr txBox="1"/>
          <p:nvPr/>
        </p:nvSpPr>
        <p:spPr>
          <a:xfrm>
            <a:off x="6463168" y="1354253"/>
            <a:ext cx="39085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2" name="TextBox 4961">
            <a:extLst>
              <a:ext uri="{FF2B5EF4-FFF2-40B4-BE49-F238E27FC236}">
                <a16:creationId xmlns:a16="http://schemas.microsoft.com/office/drawing/2014/main" id="{E165665C-E0E3-430D-B041-2355A13B6437}"/>
              </a:ext>
            </a:extLst>
          </p:cNvPr>
          <p:cNvSpPr txBox="1"/>
          <p:nvPr/>
        </p:nvSpPr>
        <p:spPr>
          <a:xfrm>
            <a:off x="7223572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3" name="TextBox 4962">
            <a:extLst>
              <a:ext uri="{FF2B5EF4-FFF2-40B4-BE49-F238E27FC236}">
                <a16:creationId xmlns:a16="http://schemas.microsoft.com/office/drawing/2014/main" id="{F91FA702-9D1D-4E3A-BFE0-ACA0908082CA}"/>
              </a:ext>
            </a:extLst>
          </p:cNvPr>
          <p:cNvSpPr txBox="1"/>
          <p:nvPr/>
        </p:nvSpPr>
        <p:spPr>
          <a:xfrm>
            <a:off x="7975792" y="1354253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64" name="TextBox 4963">
            <a:extLst>
              <a:ext uri="{FF2B5EF4-FFF2-40B4-BE49-F238E27FC236}">
                <a16:creationId xmlns:a16="http://schemas.microsoft.com/office/drawing/2014/main" id="{1BE0AAF4-7B41-452A-BDF5-AF67F9688311}"/>
              </a:ext>
            </a:extLst>
          </p:cNvPr>
          <p:cNvSpPr txBox="1"/>
          <p:nvPr/>
        </p:nvSpPr>
        <p:spPr>
          <a:xfrm>
            <a:off x="8731412" y="1358560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965" name="직선 연결선 4964">
            <a:extLst>
              <a:ext uri="{FF2B5EF4-FFF2-40B4-BE49-F238E27FC236}">
                <a16:creationId xmlns:a16="http://schemas.microsoft.com/office/drawing/2014/main" id="{D8563FC9-E251-40B3-A669-CCF8B0ADD713}"/>
              </a:ext>
            </a:extLst>
          </p:cNvPr>
          <p:cNvCxnSpPr/>
          <p:nvPr/>
        </p:nvCxnSpPr>
        <p:spPr>
          <a:xfrm>
            <a:off x="5982900" y="1472547"/>
            <a:ext cx="553899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6" name="직선 연결선 4965">
            <a:extLst>
              <a:ext uri="{FF2B5EF4-FFF2-40B4-BE49-F238E27FC236}">
                <a16:creationId xmlns:a16="http://schemas.microsoft.com/office/drawing/2014/main" id="{A8E853CA-2555-405B-ADBE-892226700E09}"/>
              </a:ext>
            </a:extLst>
          </p:cNvPr>
          <p:cNvCxnSpPr/>
          <p:nvPr/>
        </p:nvCxnSpPr>
        <p:spPr>
          <a:xfrm>
            <a:off x="6739044" y="1472547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7" name="직선 연결선 4966">
            <a:extLst>
              <a:ext uri="{FF2B5EF4-FFF2-40B4-BE49-F238E27FC236}">
                <a16:creationId xmlns:a16="http://schemas.microsoft.com/office/drawing/2014/main" id="{138A30CB-DE43-4373-9A7E-69CF37F03BDB}"/>
              </a:ext>
            </a:extLst>
          </p:cNvPr>
          <p:cNvCxnSpPr/>
          <p:nvPr/>
        </p:nvCxnSpPr>
        <p:spPr>
          <a:xfrm>
            <a:off x="7495820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8" name="직선 연결선 4967">
            <a:extLst>
              <a:ext uri="{FF2B5EF4-FFF2-40B4-BE49-F238E27FC236}">
                <a16:creationId xmlns:a16="http://schemas.microsoft.com/office/drawing/2014/main" id="{659AD431-A4E2-48E2-B334-93B91488EA8B}"/>
              </a:ext>
            </a:extLst>
          </p:cNvPr>
          <p:cNvCxnSpPr/>
          <p:nvPr/>
        </p:nvCxnSpPr>
        <p:spPr>
          <a:xfrm>
            <a:off x="8253618" y="1469655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9" name="직선 연결선 4968">
            <a:extLst>
              <a:ext uri="{FF2B5EF4-FFF2-40B4-BE49-F238E27FC236}">
                <a16:creationId xmlns:a16="http://schemas.microsoft.com/office/drawing/2014/main" id="{4CCEF140-9A53-4F59-B256-03F24AF67041}"/>
              </a:ext>
            </a:extLst>
          </p:cNvPr>
          <p:cNvCxnSpPr/>
          <p:nvPr/>
        </p:nvCxnSpPr>
        <p:spPr>
          <a:xfrm>
            <a:off x="9007236" y="1468668"/>
            <a:ext cx="547200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0" name="TextBox 4969">
            <a:extLst>
              <a:ext uri="{FF2B5EF4-FFF2-40B4-BE49-F238E27FC236}">
                <a16:creationId xmlns:a16="http://schemas.microsoft.com/office/drawing/2014/main" id="{70F344B5-A3B3-449B-9679-B6FF18CA46CF}"/>
              </a:ext>
            </a:extLst>
          </p:cNvPr>
          <p:cNvSpPr txBox="1"/>
          <p:nvPr/>
        </p:nvSpPr>
        <p:spPr>
          <a:xfrm>
            <a:off x="5992425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1" name="TextBox 4970">
            <a:extLst>
              <a:ext uri="{FF2B5EF4-FFF2-40B4-BE49-F238E27FC236}">
                <a16:creationId xmlns:a16="http://schemas.microsoft.com/office/drawing/2014/main" id="{24143638-CB5F-4BB5-8C82-7C2F6EEA38A3}"/>
              </a:ext>
            </a:extLst>
          </p:cNvPr>
          <p:cNvSpPr txBox="1"/>
          <p:nvPr/>
        </p:nvSpPr>
        <p:spPr>
          <a:xfrm>
            <a:off x="6757976" y="1301360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2" name="TextBox 4971">
            <a:extLst>
              <a:ext uri="{FF2B5EF4-FFF2-40B4-BE49-F238E27FC236}">
                <a16:creationId xmlns:a16="http://schemas.microsoft.com/office/drawing/2014/main" id="{EC7AC43F-5B27-4482-839D-90B7C30C969A}"/>
              </a:ext>
            </a:extLst>
          </p:cNvPr>
          <p:cNvSpPr txBox="1"/>
          <p:nvPr/>
        </p:nvSpPr>
        <p:spPr>
          <a:xfrm>
            <a:off x="7511153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3" name="TextBox 4972">
            <a:extLst>
              <a:ext uri="{FF2B5EF4-FFF2-40B4-BE49-F238E27FC236}">
                <a16:creationId xmlns:a16="http://schemas.microsoft.com/office/drawing/2014/main" id="{E89302FC-812E-404D-88D6-71868A9B3E11}"/>
              </a:ext>
            </a:extLst>
          </p:cNvPr>
          <p:cNvSpPr txBox="1"/>
          <p:nvPr/>
        </p:nvSpPr>
        <p:spPr>
          <a:xfrm>
            <a:off x="8264327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74" name="TextBox 4973">
            <a:extLst>
              <a:ext uri="{FF2B5EF4-FFF2-40B4-BE49-F238E27FC236}">
                <a16:creationId xmlns:a16="http://schemas.microsoft.com/office/drawing/2014/main" id="{D0B34421-9FBC-4614-BCAA-0F1DC8859BBE}"/>
              </a:ext>
            </a:extLst>
          </p:cNvPr>
          <p:cNvSpPr txBox="1"/>
          <p:nvPr/>
        </p:nvSpPr>
        <p:spPr>
          <a:xfrm>
            <a:off x="9039287" y="1295513"/>
            <a:ext cx="533295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ANSWER</a:t>
            </a:r>
            <a:endParaRPr lang="ko-KR" altLang="en-US" sz="6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75" name="그룹 4974">
            <a:extLst>
              <a:ext uri="{FF2B5EF4-FFF2-40B4-BE49-F238E27FC236}">
                <a16:creationId xmlns:a16="http://schemas.microsoft.com/office/drawing/2014/main" id="{E4581F32-1ECA-4BE3-8D8B-1E5EA0AE7A87}"/>
              </a:ext>
            </a:extLst>
          </p:cNvPr>
          <p:cNvGrpSpPr/>
          <p:nvPr/>
        </p:nvGrpSpPr>
        <p:grpSpPr>
          <a:xfrm>
            <a:off x="5943620" y="1467441"/>
            <a:ext cx="562726" cy="200605"/>
            <a:chOff x="2105408" y="944081"/>
            <a:chExt cx="562726" cy="200605"/>
          </a:xfrm>
        </p:grpSpPr>
        <p:sp>
          <p:nvSpPr>
            <p:cNvPr id="5527" name="TextBox 5526">
              <a:extLst>
                <a:ext uri="{FF2B5EF4-FFF2-40B4-BE49-F238E27FC236}">
                  <a16:creationId xmlns:a16="http://schemas.microsoft.com/office/drawing/2014/main" id="{8B0EC281-CD60-471A-9C31-575E581B56BE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8" name="TextBox 5527">
              <a:extLst>
                <a:ext uri="{FF2B5EF4-FFF2-40B4-BE49-F238E27FC236}">
                  <a16:creationId xmlns:a16="http://schemas.microsoft.com/office/drawing/2014/main" id="{3D837640-DD5E-43C3-9955-D4CB5FCC473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9" name="TextBox 5528">
              <a:extLst>
                <a:ext uri="{FF2B5EF4-FFF2-40B4-BE49-F238E27FC236}">
                  <a16:creationId xmlns:a16="http://schemas.microsoft.com/office/drawing/2014/main" id="{D909B3F1-25CD-4ADE-BB67-17B83550C57C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30" name="TextBox 5529">
              <a:extLst>
                <a:ext uri="{FF2B5EF4-FFF2-40B4-BE49-F238E27FC236}">
                  <a16:creationId xmlns:a16="http://schemas.microsoft.com/office/drawing/2014/main" id="{E6406C93-576A-4B8D-AB64-58AB8E1650A5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cxnSp>
        <p:nvCxnSpPr>
          <p:cNvPr id="4976" name="직선 연결선 4975">
            <a:extLst>
              <a:ext uri="{FF2B5EF4-FFF2-40B4-BE49-F238E27FC236}">
                <a16:creationId xmlns:a16="http://schemas.microsoft.com/office/drawing/2014/main" id="{13CC5BB1-C51C-4E28-88FC-A41F129287E1}"/>
              </a:ext>
            </a:extLst>
          </p:cNvPr>
          <p:cNvCxnSpPr>
            <a:cxnSpLocks/>
          </p:cNvCxnSpPr>
          <p:nvPr/>
        </p:nvCxnSpPr>
        <p:spPr>
          <a:xfrm>
            <a:off x="5768736" y="259642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7" name="직선 연결선 4976">
            <a:extLst>
              <a:ext uri="{FF2B5EF4-FFF2-40B4-BE49-F238E27FC236}">
                <a16:creationId xmlns:a16="http://schemas.microsoft.com/office/drawing/2014/main" id="{6DD76FBB-8BC0-4570-B2EF-1CE88A9704A8}"/>
              </a:ext>
            </a:extLst>
          </p:cNvPr>
          <p:cNvCxnSpPr>
            <a:cxnSpLocks/>
          </p:cNvCxnSpPr>
          <p:nvPr/>
        </p:nvCxnSpPr>
        <p:spPr>
          <a:xfrm>
            <a:off x="5771276" y="352606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8" name="직선 연결선 4977">
            <a:extLst>
              <a:ext uri="{FF2B5EF4-FFF2-40B4-BE49-F238E27FC236}">
                <a16:creationId xmlns:a16="http://schemas.microsoft.com/office/drawing/2014/main" id="{3B55C557-E595-4FC8-B26E-289D7562AFF3}"/>
              </a:ext>
            </a:extLst>
          </p:cNvPr>
          <p:cNvCxnSpPr>
            <a:cxnSpLocks/>
          </p:cNvCxnSpPr>
          <p:nvPr/>
        </p:nvCxnSpPr>
        <p:spPr>
          <a:xfrm>
            <a:off x="5775086" y="4467138"/>
            <a:ext cx="3785691" cy="0"/>
          </a:xfrm>
          <a:prstGeom prst="line">
            <a:avLst/>
          </a:prstGeom>
          <a:ln w="63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79" name="직사각형 4978">
            <a:extLst>
              <a:ext uri="{FF2B5EF4-FFF2-40B4-BE49-F238E27FC236}">
                <a16:creationId xmlns:a16="http://schemas.microsoft.com/office/drawing/2014/main" id="{97485280-534C-4CA9-885D-358F789583A5}"/>
              </a:ext>
            </a:extLst>
          </p:cNvPr>
          <p:cNvSpPr/>
          <p:nvPr/>
        </p:nvSpPr>
        <p:spPr>
          <a:xfrm>
            <a:off x="5774427" y="1295514"/>
            <a:ext cx="3780000" cy="347466"/>
          </a:xfrm>
          <a:prstGeom prst="rect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422" name="그룹 5421">
            <a:extLst>
              <a:ext uri="{FF2B5EF4-FFF2-40B4-BE49-F238E27FC236}">
                <a16:creationId xmlns:a16="http://schemas.microsoft.com/office/drawing/2014/main" id="{29FFB180-63BA-4B7A-B509-3C996A4EED7D}"/>
              </a:ext>
            </a:extLst>
          </p:cNvPr>
          <p:cNvGrpSpPr/>
          <p:nvPr/>
        </p:nvGrpSpPr>
        <p:grpSpPr>
          <a:xfrm>
            <a:off x="6029982" y="1706833"/>
            <a:ext cx="453083" cy="98583"/>
            <a:chOff x="2191770" y="1098169"/>
            <a:chExt cx="453083" cy="98583"/>
          </a:xfrm>
        </p:grpSpPr>
        <p:sp>
          <p:nvSpPr>
            <p:cNvPr id="5523" name="모서리가 둥근 직사각형 567">
              <a:extLst>
                <a:ext uri="{FF2B5EF4-FFF2-40B4-BE49-F238E27FC236}">
                  <a16:creationId xmlns:a16="http://schemas.microsoft.com/office/drawing/2014/main" id="{04A37805-984A-4D5F-812C-52C416F63FF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4" name="모서리가 둥근 직사각형 568">
              <a:extLst>
                <a:ext uri="{FF2B5EF4-FFF2-40B4-BE49-F238E27FC236}">
                  <a16:creationId xmlns:a16="http://schemas.microsoft.com/office/drawing/2014/main" id="{25F64C4F-49E9-4E7E-8B52-71F43644E8F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5" name="모서리가 둥근 직사각형 569">
              <a:extLst>
                <a:ext uri="{FF2B5EF4-FFF2-40B4-BE49-F238E27FC236}">
                  <a16:creationId xmlns:a16="http://schemas.microsoft.com/office/drawing/2014/main" id="{2B63B058-68C3-4664-9EBB-FE638F49016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6" name="모서리가 둥근 직사각형 729">
              <a:extLst>
                <a:ext uri="{FF2B5EF4-FFF2-40B4-BE49-F238E27FC236}">
                  <a16:creationId xmlns:a16="http://schemas.microsoft.com/office/drawing/2014/main" id="{1A78ACA0-83BA-493D-A21F-3C60A7F5B3D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3" name="그룹 5422">
            <a:extLst>
              <a:ext uri="{FF2B5EF4-FFF2-40B4-BE49-F238E27FC236}">
                <a16:creationId xmlns:a16="http://schemas.microsoft.com/office/drawing/2014/main" id="{D651987B-84EB-4063-BD7F-96BCDB3589BF}"/>
              </a:ext>
            </a:extLst>
          </p:cNvPr>
          <p:cNvGrpSpPr/>
          <p:nvPr/>
        </p:nvGrpSpPr>
        <p:grpSpPr>
          <a:xfrm>
            <a:off x="6030823" y="1895426"/>
            <a:ext cx="453083" cy="98583"/>
            <a:chOff x="2191770" y="1098169"/>
            <a:chExt cx="453083" cy="98583"/>
          </a:xfrm>
        </p:grpSpPr>
        <p:sp>
          <p:nvSpPr>
            <p:cNvPr id="5519" name="모서리가 둥근 직사각형 567">
              <a:extLst>
                <a:ext uri="{FF2B5EF4-FFF2-40B4-BE49-F238E27FC236}">
                  <a16:creationId xmlns:a16="http://schemas.microsoft.com/office/drawing/2014/main" id="{AA0C3C74-3FDD-44B6-97FA-9A060EEF1B7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0" name="모서리가 둥근 직사각형 568">
              <a:extLst>
                <a:ext uri="{FF2B5EF4-FFF2-40B4-BE49-F238E27FC236}">
                  <a16:creationId xmlns:a16="http://schemas.microsoft.com/office/drawing/2014/main" id="{53F8DD77-FDE9-4A0A-BA73-73B69556FE8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1" name="모서리가 둥근 직사각형 569">
              <a:extLst>
                <a:ext uri="{FF2B5EF4-FFF2-40B4-BE49-F238E27FC236}">
                  <a16:creationId xmlns:a16="http://schemas.microsoft.com/office/drawing/2014/main" id="{717D9003-B8B6-4670-A367-C4E8CE315CE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2" name="모서리가 둥근 직사각형 729">
              <a:extLst>
                <a:ext uri="{FF2B5EF4-FFF2-40B4-BE49-F238E27FC236}">
                  <a16:creationId xmlns:a16="http://schemas.microsoft.com/office/drawing/2014/main" id="{871354DB-E941-420E-9D7F-6DE8F2B8733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4" name="그룹 5423">
            <a:extLst>
              <a:ext uri="{FF2B5EF4-FFF2-40B4-BE49-F238E27FC236}">
                <a16:creationId xmlns:a16="http://schemas.microsoft.com/office/drawing/2014/main" id="{EF41D8C2-F8FD-4F12-B901-D2DF381083F7}"/>
              </a:ext>
            </a:extLst>
          </p:cNvPr>
          <p:cNvGrpSpPr/>
          <p:nvPr/>
        </p:nvGrpSpPr>
        <p:grpSpPr>
          <a:xfrm>
            <a:off x="6029982" y="2080459"/>
            <a:ext cx="453083" cy="98583"/>
            <a:chOff x="2191770" y="1098169"/>
            <a:chExt cx="453083" cy="98583"/>
          </a:xfrm>
        </p:grpSpPr>
        <p:sp>
          <p:nvSpPr>
            <p:cNvPr id="5515" name="모서리가 둥근 직사각형 567">
              <a:extLst>
                <a:ext uri="{FF2B5EF4-FFF2-40B4-BE49-F238E27FC236}">
                  <a16:creationId xmlns:a16="http://schemas.microsoft.com/office/drawing/2014/main" id="{9D49BEE2-F29B-4482-94CC-E2884C4840F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6" name="모서리가 둥근 직사각형 568">
              <a:extLst>
                <a:ext uri="{FF2B5EF4-FFF2-40B4-BE49-F238E27FC236}">
                  <a16:creationId xmlns:a16="http://schemas.microsoft.com/office/drawing/2014/main" id="{831B85A3-FCBF-48B9-9978-BE1D7C5CA62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7" name="모서리가 둥근 직사각형 569">
              <a:extLst>
                <a:ext uri="{FF2B5EF4-FFF2-40B4-BE49-F238E27FC236}">
                  <a16:creationId xmlns:a16="http://schemas.microsoft.com/office/drawing/2014/main" id="{821A66BE-FD97-4102-8BAE-EDC25CA847E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8" name="모서리가 둥근 직사각형 729">
              <a:extLst>
                <a:ext uri="{FF2B5EF4-FFF2-40B4-BE49-F238E27FC236}">
                  <a16:creationId xmlns:a16="http://schemas.microsoft.com/office/drawing/2014/main" id="{E627BFC1-682F-40C8-A49B-FE9E42308DF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5" name="그룹 5424">
            <a:extLst>
              <a:ext uri="{FF2B5EF4-FFF2-40B4-BE49-F238E27FC236}">
                <a16:creationId xmlns:a16="http://schemas.microsoft.com/office/drawing/2014/main" id="{AC4F5E9C-EE08-4B62-907C-23906BE1BE0F}"/>
              </a:ext>
            </a:extLst>
          </p:cNvPr>
          <p:cNvGrpSpPr/>
          <p:nvPr/>
        </p:nvGrpSpPr>
        <p:grpSpPr>
          <a:xfrm>
            <a:off x="6030823" y="2269052"/>
            <a:ext cx="453083" cy="98583"/>
            <a:chOff x="2191770" y="1098169"/>
            <a:chExt cx="453083" cy="98583"/>
          </a:xfrm>
        </p:grpSpPr>
        <p:sp>
          <p:nvSpPr>
            <p:cNvPr id="5511" name="모서리가 둥근 직사각형 567">
              <a:extLst>
                <a:ext uri="{FF2B5EF4-FFF2-40B4-BE49-F238E27FC236}">
                  <a16:creationId xmlns:a16="http://schemas.microsoft.com/office/drawing/2014/main" id="{5C0533D7-34EA-4325-A1F2-B7DE71D1B85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2" name="모서리가 둥근 직사각형 568">
              <a:extLst>
                <a:ext uri="{FF2B5EF4-FFF2-40B4-BE49-F238E27FC236}">
                  <a16:creationId xmlns:a16="http://schemas.microsoft.com/office/drawing/2014/main" id="{9A3839E2-602C-44AC-9D48-5EF7F674FAC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3" name="모서리가 둥근 직사각형 569">
              <a:extLst>
                <a:ext uri="{FF2B5EF4-FFF2-40B4-BE49-F238E27FC236}">
                  <a16:creationId xmlns:a16="http://schemas.microsoft.com/office/drawing/2014/main" id="{AA787DD1-BE86-4A40-9E45-5483143BCC6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4" name="모서리가 둥근 직사각형 729">
              <a:extLst>
                <a:ext uri="{FF2B5EF4-FFF2-40B4-BE49-F238E27FC236}">
                  <a16:creationId xmlns:a16="http://schemas.microsoft.com/office/drawing/2014/main" id="{1127F33D-A8DC-47EE-A0B5-9D94428D8FB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6" name="그룹 5425">
            <a:extLst>
              <a:ext uri="{FF2B5EF4-FFF2-40B4-BE49-F238E27FC236}">
                <a16:creationId xmlns:a16="http://schemas.microsoft.com/office/drawing/2014/main" id="{3056C249-4427-4216-A941-97093702C354}"/>
              </a:ext>
            </a:extLst>
          </p:cNvPr>
          <p:cNvGrpSpPr/>
          <p:nvPr/>
        </p:nvGrpSpPr>
        <p:grpSpPr>
          <a:xfrm>
            <a:off x="6031178" y="2451896"/>
            <a:ext cx="453083" cy="98583"/>
            <a:chOff x="2191770" y="1098169"/>
            <a:chExt cx="453083" cy="98583"/>
          </a:xfrm>
        </p:grpSpPr>
        <p:sp>
          <p:nvSpPr>
            <p:cNvPr id="5507" name="모서리가 둥근 직사각형 567">
              <a:extLst>
                <a:ext uri="{FF2B5EF4-FFF2-40B4-BE49-F238E27FC236}">
                  <a16:creationId xmlns:a16="http://schemas.microsoft.com/office/drawing/2014/main" id="{C0A887EE-A3FA-4FD3-9347-9C48B73A96F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8" name="모서리가 둥근 직사각형 568">
              <a:extLst>
                <a:ext uri="{FF2B5EF4-FFF2-40B4-BE49-F238E27FC236}">
                  <a16:creationId xmlns:a16="http://schemas.microsoft.com/office/drawing/2014/main" id="{12736666-B6B6-4BF3-A0FE-8A279AA5D51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9" name="모서리가 둥근 직사각형 569">
              <a:extLst>
                <a:ext uri="{FF2B5EF4-FFF2-40B4-BE49-F238E27FC236}">
                  <a16:creationId xmlns:a16="http://schemas.microsoft.com/office/drawing/2014/main" id="{B9D9EA98-614C-438D-92F0-B8FE51B44B9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0" name="모서리가 둥근 직사각형 729">
              <a:extLst>
                <a:ext uri="{FF2B5EF4-FFF2-40B4-BE49-F238E27FC236}">
                  <a16:creationId xmlns:a16="http://schemas.microsoft.com/office/drawing/2014/main" id="{C4DBF58B-1853-4172-801A-0422B641118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7" name="그룹 5426">
            <a:extLst>
              <a:ext uri="{FF2B5EF4-FFF2-40B4-BE49-F238E27FC236}">
                <a16:creationId xmlns:a16="http://schemas.microsoft.com/office/drawing/2014/main" id="{03CD4723-E07D-4D44-AD7A-D3D4EBCD4ACD}"/>
              </a:ext>
            </a:extLst>
          </p:cNvPr>
          <p:cNvGrpSpPr/>
          <p:nvPr/>
        </p:nvGrpSpPr>
        <p:grpSpPr>
          <a:xfrm>
            <a:off x="6032019" y="2640489"/>
            <a:ext cx="453083" cy="98583"/>
            <a:chOff x="2191770" y="1098169"/>
            <a:chExt cx="453083" cy="98583"/>
          </a:xfrm>
        </p:grpSpPr>
        <p:sp>
          <p:nvSpPr>
            <p:cNvPr id="5503" name="모서리가 둥근 직사각형 567">
              <a:extLst>
                <a:ext uri="{FF2B5EF4-FFF2-40B4-BE49-F238E27FC236}">
                  <a16:creationId xmlns:a16="http://schemas.microsoft.com/office/drawing/2014/main" id="{A605761E-CC9F-4C63-BF72-9E029406EF7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4" name="모서리가 둥근 직사각형 568">
              <a:extLst>
                <a:ext uri="{FF2B5EF4-FFF2-40B4-BE49-F238E27FC236}">
                  <a16:creationId xmlns:a16="http://schemas.microsoft.com/office/drawing/2014/main" id="{7A0F738E-17B9-4681-B293-D77F7787928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5" name="모서리가 둥근 직사각형 569">
              <a:extLst>
                <a:ext uri="{FF2B5EF4-FFF2-40B4-BE49-F238E27FC236}">
                  <a16:creationId xmlns:a16="http://schemas.microsoft.com/office/drawing/2014/main" id="{440EA8E6-C741-4FF1-B599-1C57F47474E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6" name="모서리가 둥근 직사각형 729">
              <a:extLst>
                <a:ext uri="{FF2B5EF4-FFF2-40B4-BE49-F238E27FC236}">
                  <a16:creationId xmlns:a16="http://schemas.microsoft.com/office/drawing/2014/main" id="{38306157-6423-4349-A514-176FBDA92E1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8" name="그룹 5427">
            <a:extLst>
              <a:ext uri="{FF2B5EF4-FFF2-40B4-BE49-F238E27FC236}">
                <a16:creationId xmlns:a16="http://schemas.microsoft.com/office/drawing/2014/main" id="{DBEB3EC2-B233-4E43-8BD2-34739CFF54A2}"/>
              </a:ext>
            </a:extLst>
          </p:cNvPr>
          <p:cNvGrpSpPr/>
          <p:nvPr/>
        </p:nvGrpSpPr>
        <p:grpSpPr>
          <a:xfrm>
            <a:off x="6029928" y="2826823"/>
            <a:ext cx="453083" cy="98583"/>
            <a:chOff x="2191770" y="1098169"/>
            <a:chExt cx="453083" cy="98583"/>
          </a:xfrm>
        </p:grpSpPr>
        <p:sp>
          <p:nvSpPr>
            <p:cNvPr id="5499" name="모서리가 둥근 직사각형 567">
              <a:extLst>
                <a:ext uri="{FF2B5EF4-FFF2-40B4-BE49-F238E27FC236}">
                  <a16:creationId xmlns:a16="http://schemas.microsoft.com/office/drawing/2014/main" id="{906DC033-9431-452F-B49B-CC8F0EFB91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0" name="모서리가 둥근 직사각형 568">
              <a:extLst>
                <a:ext uri="{FF2B5EF4-FFF2-40B4-BE49-F238E27FC236}">
                  <a16:creationId xmlns:a16="http://schemas.microsoft.com/office/drawing/2014/main" id="{B7193349-9D74-405D-9477-AF6D482E2DD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1" name="모서리가 둥근 직사각형 569">
              <a:extLst>
                <a:ext uri="{FF2B5EF4-FFF2-40B4-BE49-F238E27FC236}">
                  <a16:creationId xmlns:a16="http://schemas.microsoft.com/office/drawing/2014/main" id="{43DA88E9-C5CF-4F94-8784-94B5BA4BE17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2" name="모서리가 둥근 직사각형 729">
              <a:extLst>
                <a:ext uri="{FF2B5EF4-FFF2-40B4-BE49-F238E27FC236}">
                  <a16:creationId xmlns:a16="http://schemas.microsoft.com/office/drawing/2014/main" id="{F5D23ACD-CBFF-41B5-86CE-568FB7C7DA3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29" name="그룹 5428">
            <a:extLst>
              <a:ext uri="{FF2B5EF4-FFF2-40B4-BE49-F238E27FC236}">
                <a16:creationId xmlns:a16="http://schemas.microsoft.com/office/drawing/2014/main" id="{C27734C9-8B3C-47E8-9928-5B993715DC15}"/>
              </a:ext>
            </a:extLst>
          </p:cNvPr>
          <p:cNvGrpSpPr/>
          <p:nvPr/>
        </p:nvGrpSpPr>
        <p:grpSpPr>
          <a:xfrm>
            <a:off x="6030769" y="3015416"/>
            <a:ext cx="453083" cy="98583"/>
            <a:chOff x="2191770" y="1098169"/>
            <a:chExt cx="453083" cy="98583"/>
          </a:xfrm>
        </p:grpSpPr>
        <p:sp>
          <p:nvSpPr>
            <p:cNvPr id="5495" name="모서리가 둥근 직사각형 567">
              <a:extLst>
                <a:ext uri="{FF2B5EF4-FFF2-40B4-BE49-F238E27FC236}">
                  <a16:creationId xmlns:a16="http://schemas.microsoft.com/office/drawing/2014/main" id="{5CF9E886-5721-4A20-8E5F-62846529D02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6" name="모서리가 둥근 직사각형 568">
              <a:extLst>
                <a:ext uri="{FF2B5EF4-FFF2-40B4-BE49-F238E27FC236}">
                  <a16:creationId xmlns:a16="http://schemas.microsoft.com/office/drawing/2014/main" id="{E8788A25-AA4A-4628-9862-53CD0A4E074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7" name="모서리가 둥근 직사각형 569">
              <a:extLst>
                <a:ext uri="{FF2B5EF4-FFF2-40B4-BE49-F238E27FC236}">
                  <a16:creationId xmlns:a16="http://schemas.microsoft.com/office/drawing/2014/main" id="{EB62ACFA-6BC7-4AF1-88B7-FDC03816A99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8" name="모서리가 둥근 직사각형 729">
              <a:extLst>
                <a:ext uri="{FF2B5EF4-FFF2-40B4-BE49-F238E27FC236}">
                  <a16:creationId xmlns:a16="http://schemas.microsoft.com/office/drawing/2014/main" id="{B9FF7C0D-C305-4240-B45F-88F37A98384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0" name="그룹 5429">
            <a:extLst>
              <a:ext uri="{FF2B5EF4-FFF2-40B4-BE49-F238E27FC236}">
                <a16:creationId xmlns:a16="http://schemas.microsoft.com/office/drawing/2014/main" id="{903D959E-8657-4D03-B35D-B1868EF65DF0}"/>
              </a:ext>
            </a:extLst>
          </p:cNvPr>
          <p:cNvGrpSpPr/>
          <p:nvPr/>
        </p:nvGrpSpPr>
        <p:grpSpPr>
          <a:xfrm>
            <a:off x="6029928" y="3200449"/>
            <a:ext cx="453083" cy="98583"/>
            <a:chOff x="2191770" y="1098169"/>
            <a:chExt cx="453083" cy="98583"/>
          </a:xfrm>
        </p:grpSpPr>
        <p:sp>
          <p:nvSpPr>
            <p:cNvPr id="5491" name="모서리가 둥근 직사각형 567">
              <a:extLst>
                <a:ext uri="{FF2B5EF4-FFF2-40B4-BE49-F238E27FC236}">
                  <a16:creationId xmlns:a16="http://schemas.microsoft.com/office/drawing/2014/main" id="{6E6D9CC9-CD95-4459-944F-A1240CFAA34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2" name="모서리가 둥근 직사각형 568">
              <a:extLst>
                <a:ext uri="{FF2B5EF4-FFF2-40B4-BE49-F238E27FC236}">
                  <a16:creationId xmlns:a16="http://schemas.microsoft.com/office/drawing/2014/main" id="{E2C059F0-8C9C-45B7-99F4-59AD8C9FBB5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3" name="모서리가 둥근 직사각형 569">
              <a:extLst>
                <a:ext uri="{FF2B5EF4-FFF2-40B4-BE49-F238E27FC236}">
                  <a16:creationId xmlns:a16="http://schemas.microsoft.com/office/drawing/2014/main" id="{F6CA0EF3-33C7-4FB9-A087-897191033C2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4" name="모서리가 둥근 직사각형 729">
              <a:extLst>
                <a:ext uri="{FF2B5EF4-FFF2-40B4-BE49-F238E27FC236}">
                  <a16:creationId xmlns:a16="http://schemas.microsoft.com/office/drawing/2014/main" id="{425BB0AD-E9CF-4962-98FA-2AF1A885EB2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1" name="그룹 5430">
            <a:extLst>
              <a:ext uri="{FF2B5EF4-FFF2-40B4-BE49-F238E27FC236}">
                <a16:creationId xmlns:a16="http://schemas.microsoft.com/office/drawing/2014/main" id="{119620DA-94DF-4ED5-B75E-8D29A6F0D1BB}"/>
              </a:ext>
            </a:extLst>
          </p:cNvPr>
          <p:cNvGrpSpPr/>
          <p:nvPr/>
        </p:nvGrpSpPr>
        <p:grpSpPr>
          <a:xfrm>
            <a:off x="6030769" y="3389042"/>
            <a:ext cx="453083" cy="98583"/>
            <a:chOff x="2191770" y="1098169"/>
            <a:chExt cx="453083" cy="98583"/>
          </a:xfrm>
        </p:grpSpPr>
        <p:sp>
          <p:nvSpPr>
            <p:cNvPr id="5487" name="모서리가 둥근 직사각형 567">
              <a:extLst>
                <a:ext uri="{FF2B5EF4-FFF2-40B4-BE49-F238E27FC236}">
                  <a16:creationId xmlns:a16="http://schemas.microsoft.com/office/drawing/2014/main" id="{A292466E-329A-40D0-B64E-9C5DF665CF1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8" name="모서리가 둥근 직사각형 568">
              <a:extLst>
                <a:ext uri="{FF2B5EF4-FFF2-40B4-BE49-F238E27FC236}">
                  <a16:creationId xmlns:a16="http://schemas.microsoft.com/office/drawing/2014/main" id="{C9EDD8CD-F706-4101-853F-56C66C710E1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9" name="모서리가 둥근 직사각형 569">
              <a:extLst>
                <a:ext uri="{FF2B5EF4-FFF2-40B4-BE49-F238E27FC236}">
                  <a16:creationId xmlns:a16="http://schemas.microsoft.com/office/drawing/2014/main" id="{1881CAB6-D4A3-4269-8D75-8A83B802EDB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0" name="모서리가 둥근 직사각형 729">
              <a:extLst>
                <a:ext uri="{FF2B5EF4-FFF2-40B4-BE49-F238E27FC236}">
                  <a16:creationId xmlns:a16="http://schemas.microsoft.com/office/drawing/2014/main" id="{07751064-82A6-49F5-8F93-C4421A001A3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2" name="그룹 5431">
            <a:extLst>
              <a:ext uri="{FF2B5EF4-FFF2-40B4-BE49-F238E27FC236}">
                <a16:creationId xmlns:a16="http://schemas.microsoft.com/office/drawing/2014/main" id="{91FB46CE-83F1-4C6F-BB2E-A5B5E9C35E2A}"/>
              </a:ext>
            </a:extLst>
          </p:cNvPr>
          <p:cNvGrpSpPr/>
          <p:nvPr/>
        </p:nvGrpSpPr>
        <p:grpSpPr>
          <a:xfrm>
            <a:off x="6031124" y="3571886"/>
            <a:ext cx="453083" cy="98583"/>
            <a:chOff x="2191770" y="1098169"/>
            <a:chExt cx="453083" cy="98583"/>
          </a:xfrm>
        </p:grpSpPr>
        <p:sp>
          <p:nvSpPr>
            <p:cNvPr id="5483" name="모서리가 둥근 직사각형 567">
              <a:extLst>
                <a:ext uri="{FF2B5EF4-FFF2-40B4-BE49-F238E27FC236}">
                  <a16:creationId xmlns:a16="http://schemas.microsoft.com/office/drawing/2014/main" id="{0E59BF6A-7495-47AE-B682-697B7188740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4" name="모서리가 둥근 직사각형 568">
              <a:extLst>
                <a:ext uri="{FF2B5EF4-FFF2-40B4-BE49-F238E27FC236}">
                  <a16:creationId xmlns:a16="http://schemas.microsoft.com/office/drawing/2014/main" id="{8100AF56-CB09-467E-8B67-01DEA3FD62E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5" name="모서리가 둥근 직사각형 569">
              <a:extLst>
                <a:ext uri="{FF2B5EF4-FFF2-40B4-BE49-F238E27FC236}">
                  <a16:creationId xmlns:a16="http://schemas.microsoft.com/office/drawing/2014/main" id="{83B7D577-0E74-4B6E-B9C1-1CBEFB65E3F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6" name="모서리가 둥근 직사각형 729">
              <a:extLst>
                <a:ext uri="{FF2B5EF4-FFF2-40B4-BE49-F238E27FC236}">
                  <a16:creationId xmlns:a16="http://schemas.microsoft.com/office/drawing/2014/main" id="{885351FE-E13E-46EE-AF20-217C2ED995D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3" name="그룹 5432">
            <a:extLst>
              <a:ext uri="{FF2B5EF4-FFF2-40B4-BE49-F238E27FC236}">
                <a16:creationId xmlns:a16="http://schemas.microsoft.com/office/drawing/2014/main" id="{05774FE8-722F-42BB-BC98-3B89F60EC4FA}"/>
              </a:ext>
            </a:extLst>
          </p:cNvPr>
          <p:cNvGrpSpPr/>
          <p:nvPr/>
        </p:nvGrpSpPr>
        <p:grpSpPr>
          <a:xfrm>
            <a:off x="6031965" y="3760479"/>
            <a:ext cx="453083" cy="98583"/>
            <a:chOff x="2191770" y="1098169"/>
            <a:chExt cx="453083" cy="98583"/>
          </a:xfrm>
        </p:grpSpPr>
        <p:sp>
          <p:nvSpPr>
            <p:cNvPr id="5479" name="모서리가 둥근 직사각형 567">
              <a:extLst>
                <a:ext uri="{FF2B5EF4-FFF2-40B4-BE49-F238E27FC236}">
                  <a16:creationId xmlns:a16="http://schemas.microsoft.com/office/drawing/2014/main" id="{BC1C529A-7BCB-4785-BF8F-BDAF3A83A19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0" name="모서리가 둥근 직사각형 568">
              <a:extLst>
                <a:ext uri="{FF2B5EF4-FFF2-40B4-BE49-F238E27FC236}">
                  <a16:creationId xmlns:a16="http://schemas.microsoft.com/office/drawing/2014/main" id="{08022ABE-D62A-46C4-A875-A7781495216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1" name="모서리가 둥근 직사각형 569">
              <a:extLst>
                <a:ext uri="{FF2B5EF4-FFF2-40B4-BE49-F238E27FC236}">
                  <a16:creationId xmlns:a16="http://schemas.microsoft.com/office/drawing/2014/main" id="{36D4BD50-E111-4B85-8BBA-22538AC888F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2" name="모서리가 둥근 직사각형 729">
              <a:extLst>
                <a:ext uri="{FF2B5EF4-FFF2-40B4-BE49-F238E27FC236}">
                  <a16:creationId xmlns:a16="http://schemas.microsoft.com/office/drawing/2014/main" id="{6A22A3EC-B8C7-40E5-93F7-2302506EAE5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4" name="그룹 5433">
            <a:extLst>
              <a:ext uri="{FF2B5EF4-FFF2-40B4-BE49-F238E27FC236}">
                <a16:creationId xmlns:a16="http://schemas.microsoft.com/office/drawing/2014/main" id="{97073647-886E-43E7-96F8-A1EC9D028914}"/>
              </a:ext>
            </a:extLst>
          </p:cNvPr>
          <p:cNvGrpSpPr/>
          <p:nvPr/>
        </p:nvGrpSpPr>
        <p:grpSpPr>
          <a:xfrm>
            <a:off x="6029928" y="3953727"/>
            <a:ext cx="453083" cy="98583"/>
            <a:chOff x="2191770" y="1098169"/>
            <a:chExt cx="453083" cy="98583"/>
          </a:xfrm>
        </p:grpSpPr>
        <p:sp>
          <p:nvSpPr>
            <p:cNvPr id="5475" name="모서리가 둥근 직사각형 567">
              <a:extLst>
                <a:ext uri="{FF2B5EF4-FFF2-40B4-BE49-F238E27FC236}">
                  <a16:creationId xmlns:a16="http://schemas.microsoft.com/office/drawing/2014/main" id="{54F61F36-F646-4C65-A101-31F93F6F85E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6" name="모서리가 둥근 직사각형 568">
              <a:extLst>
                <a:ext uri="{FF2B5EF4-FFF2-40B4-BE49-F238E27FC236}">
                  <a16:creationId xmlns:a16="http://schemas.microsoft.com/office/drawing/2014/main" id="{9FEB96CD-4FA0-4CA1-A7A3-F98BC3A45A1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7" name="모서리가 둥근 직사각형 569">
              <a:extLst>
                <a:ext uri="{FF2B5EF4-FFF2-40B4-BE49-F238E27FC236}">
                  <a16:creationId xmlns:a16="http://schemas.microsoft.com/office/drawing/2014/main" id="{DA76B187-F2F4-42AA-B046-78B24DAFBB2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8" name="모서리가 둥근 직사각형 729">
              <a:extLst>
                <a:ext uri="{FF2B5EF4-FFF2-40B4-BE49-F238E27FC236}">
                  <a16:creationId xmlns:a16="http://schemas.microsoft.com/office/drawing/2014/main" id="{D76AA99D-34D2-458A-9E0A-4D276987325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5" name="그룹 5434">
            <a:extLst>
              <a:ext uri="{FF2B5EF4-FFF2-40B4-BE49-F238E27FC236}">
                <a16:creationId xmlns:a16="http://schemas.microsoft.com/office/drawing/2014/main" id="{B9FCCAC9-4345-43D2-B9AD-FBB49B2C227A}"/>
              </a:ext>
            </a:extLst>
          </p:cNvPr>
          <p:cNvGrpSpPr/>
          <p:nvPr/>
        </p:nvGrpSpPr>
        <p:grpSpPr>
          <a:xfrm>
            <a:off x="6030715" y="4139038"/>
            <a:ext cx="453083" cy="98583"/>
            <a:chOff x="2191770" y="1098169"/>
            <a:chExt cx="453083" cy="98583"/>
          </a:xfrm>
        </p:grpSpPr>
        <p:sp>
          <p:nvSpPr>
            <p:cNvPr id="5471" name="모서리가 둥근 직사각형 567">
              <a:extLst>
                <a:ext uri="{FF2B5EF4-FFF2-40B4-BE49-F238E27FC236}">
                  <a16:creationId xmlns:a16="http://schemas.microsoft.com/office/drawing/2014/main" id="{88B90A52-4868-46D9-A176-0F9D64DCE8C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2" name="모서리가 둥근 직사각형 568">
              <a:extLst>
                <a:ext uri="{FF2B5EF4-FFF2-40B4-BE49-F238E27FC236}">
                  <a16:creationId xmlns:a16="http://schemas.microsoft.com/office/drawing/2014/main" id="{8AF08C39-3177-464B-90F9-A5340711D79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3" name="모서리가 둥근 직사각형 569">
              <a:extLst>
                <a:ext uri="{FF2B5EF4-FFF2-40B4-BE49-F238E27FC236}">
                  <a16:creationId xmlns:a16="http://schemas.microsoft.com/office/drawing/2014/main" id="{6919DEC6-C527-42A4-ACE3-C1AB86559F2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4" name="모서리가 둥근 직사각형 729">
              <a:extLst>
                <a:ext uri="{FF2B5EF4-FFF2-40B4-BE49-F238E27FC236}">
                  <a16:creationId xmlns:a16="http://schemas.microsoft.com/office/drawing/2014/main" id="{44A3ABF8-653A-4577-B87F-293EBFAF09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6" name="그룹 5435">
            <a:extLst>
              <a:ext uri="{FF2B5EF4-FFF2-40B4-BE49-F238E27FC236}">
                <a16:creationId xmlns:a16="http://schemas.microsoft.com/office/drawing/2014/main" id="{5AEB3979-6394-4FE7-8868-E6DA88929CFC}"/>
              </a:ext>
            </a:extLst>
          </p:cNvPr>
          <p:cNvGrpSpPr/>
          <p:nvPr/>
        </p:nvGrpSpPr>
        <p:grpSpPr>
          <a:xfrm>
            <a:off x="6033052" y="4327195"/>
            <a:ext cx="453083" cy="98583"/>
            <a:chOff x="2191770" y="1098169"/>
            <a:chExt cx="453083" cy="98583"/>
          </a:xfrm>
        </p:grpSpPr>
        <p:sp>
          <p:nvSpPr>
            <p:cNvPr id="5467" name="모서리가 둥근 직사각형 567">
              <a:extLst>
                <a:ext uri="{FF2B5EF4-FFF2-40B4-BE49-F238E27FC236}">
                  <a16:creationId xmlns:a16="http://schemas.microsoft.com/office/drawing/2014/main" id="{DF263153-71AA-4F13-A6C5-1F3FE965B9B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8" name="모서리가 둥근 직사각형 568">
              <a:extLst>
                <a:ext uri="{FF2B5EF4-FFF2-40B4-BE49-F238E27FC236}">
                  <a16:creationId xmlns:a16="http://schemas.microsoft.com/office/drawing/2014/main" id="{908E04FA-9D91-44C0-84D6-16EA2E50A68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9" name="모서리가 둥근 직사각형 569">
              <a:extLst>
                <a:ext uri="{FF2B5EF4-FFF2-40B4-BE49-F238E27FC236}">
                  <a16:creationId xmlns:a16="http://schemas.microsoft.com/office/drawing/2014/main" id="{AA65BFA8-FD2F-43EC-885E-6B47777D1AC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0" name="모서리가 둥근 직사각형 729">
              <a:extLst>
                <a:ext uri="{FF2B5EF4-FFF2-40B4-BE49-F238E27FC236}">
                  <a16:creationId xmlns:a16="http://schemas.microsoft.com/office/drawing/2014/main" id="{B17E93E4-EFDF-4F27-BCAD-EFFD868F0E6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7" name="그룹 5436">
            <a:extLst>
              <a:ext uri="{FF2B5EF4-FFF2-40B4-BE49-F238E27FC236}">
                <a16:creationId xmlns:a16="http://schemas.microsoft.com/office/drawing/2014/main" id="{E23EF83A-DA06-44BF-98DD-A1BACE70DE40}"/>
              </a:ext>
            </a:extLst>
          </p:cNvPr>
          <p:cNvGrpSpPr/>
          <p:nvPr/>
        </p:nvGrpSpPr>
        <p:grpSpPr>
          <a:xfrm>
            <a:off x="6030715" y="4510563"/>
            <a:ext cx="453083" cy="98583"/>
            <a:chOff x="2191770" y="1098169"/>
            <a:chExt cx="453083" cy="98583"/>
          </a:xfrm>
        </p:grpSpPr>
        <p:sp>
          <p:nvSpPr>
            <p:cNvPr id="5463" name="모서리가 둥근 직사각형 567">
              <a:extLst>
                <a:ext uri="{FF2B5EF4-FFF2-40B4-BE49-F238E27FC236}">
                  <a16:creationId xmlns:a16="http://schemas.microsoft.com/office/drawing/2014/main" id="{C8333636-435F-49A0-B97C-73386F7569B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4" name="모서리가 둥근 직사각형 568">
              <a:extLst>
                <a:ext uri="{FF2B5EF4-FFF2-40B4-BE49-F238E27FC236}">
                  <a16:creationId xmlns:a16="http://schemas.microsoft.com/office/drawing/2014/main" id="{D72A4DB5-1FAA-4A6B-B06B-E4FBACBBD25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5" name="모서리가 둥근 직사각형 569">
              <a:extLst>
                <a:ext uri="{FF2B5EF4-FFF2-40B4-BE49-F238E27FC236}">
                  <a16:creationId xmlns:a16="http://schemas.microsoft.com/office/drawing/2014/main" id="{793E36EF-EFA0-43D8-8730-4100764431C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6" name="모서리가 둥근 직사각형 729">
              <a:extLst>
                <a:ext uri="{FF2B5EF4-FFF2-40B4-BE49-F238E27FC236}">
                  <a16:creationId xmlns:a16="http://schemas.microsoft.com/office/drawing/2014/main" id="{360C5727-B6EE-4627-8A3F-03CD5647ECF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8" name="그룹 5437">
            <a:extLst>
              <a:ext uri="{FF2B5EF4-FFF2-40B4-BE49-F238E27FC236}">
                <a16:creationId xmlns:a16="http://schemas.microsoft.com/office/drawing/2014/main" id="{92336D7B-A046-418B-BC95-F7AD2E8577C3}"/>
              </a:ext>
            </a:extLst>
          </p:cNvPr>
          <p:cNvGrpSpPr/>
          <p:nvPr/>
        </p:nvGrpSpPr>
        <p:grpSpPr>
          <a:xfrm>
            <a:off x="6031124" y="4698790"/>
            <a:ext cx="453083" cy="98583"/>
            <a:chOff x="2191770" y="1098169"/>
            <a:chExt cx="453083" cy="98583"/>
          </a:xfrm>
        </p:grpSpPr>
        <p:sp>
          <p:nvSpPr>
            <p:cNvPr id="5459" name="모서리가 둥근 직사각형 567">
              <a:extLst>
                <a:ext uri="{FF2B5EF4-FFF2-40B4-BE49-F238E27FC236}">
                  <a16:creationId xmlns:a16="http://schemas.microsoft.com/office/drawing/2014/main" id="{20C11384-DF57-41C0-8D6F-2D940BD7255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0" name="모서리가 둥근 직사각형 568">
              <a:extLst>
                <a:ext uri="{FF2B5EF4-FFF2-40B4-BE49-F238E27FC236}">
                  <a16:creationId xmlns:a16="http://schemas.microsoft.com/office/drawing/2014/main" id="{FA759400-C87E-449D-B825-4C615E394F9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1" name="모서리가 둥근 직사각형 569">
              <a:extLst>
                <a:ext uri="{FF2B5EF4-FFF2-40B4-BE49-F238E27FC236}">
                  <a16:creationId xmlns:a16="http://schemas.microsoft.com/office/drawing/2014/main" id="{B961296D-86C5-4523-8CA6-DDF555D7D53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2" name="모서리가 둥근 직사각형 729">
              <a:extLst>
                <a:ext uri="{FF2B5EF4-FFF2-40B4-BE49-F238E27FC236}">
                  <a16:creationId xmlns:a16="http://schemas.microsoft.com/office/drawing/2014/main" id="{326F0773-C1C9-4FF9-8331-D1C91C100E2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39" name="그룹 5438">
            <a:extLst>
              <a:ext uri="{FF2B5EF4-FFF2-40B4-BE49-F238E27FC236}">
                <a16:creationId xmlns:a16="http://schemas.microsoft.com/office/drawing/2014/main" id="{22BB2E0B-0000-4DF3-81D6-A5D2DD1CD97E}"/>
              </a:ext>
            </a:extLst>
          </p:cNvPr>
          <p:cNvGrpSpPr/>
          <p:nvPr/>
        </p:nvGrpSpPr>
        <p:grpSpPr>
          <a:xfrm>
            <a:off x="6031965" y="4887383"/>
            <a:ext cx="453083" cy="98583"/>
            <a:chOff x="2191770" y="1098169"/>
            <a:chExt cx="453083" cy="98583"/>
          </a:xfrm>
        </p:grpSpPr>
        <p:sp>
          <p:nvSpPr>
            <p:cNvPr id="5455" name="모서리가 둥근 직사각형 567">
              <a:extLst>
                <a:ext uri="{FF2B5EF4-FFF2-40B4-BE49-F238E27FC236}">
                  <a16:creationId xmlns:a16="http://schemas.microsoft.com/office/drawing/2014/main" id="{ECE611EC-5EF5-4BAC-8D2E-68DCC0386A5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6" name="모서리가 둥근 직사각형 568">
              <a:extLst>
                <a:ext uri="{FF2B5EF4-FFF2-40B4-BE49-F238E27FC236}">
                  <a16:creationId xmlns:a16="http://schemas.microsoft.com/office/drawing/2014/main" id="{98636875-1E48-474F-8AE9-2E4246DC1B8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7" name="모서리가 둥근 직사각형 569">
              <a:extLst>
                <a:ext uri="{FF2B5EF4-FFF2-40B4-BE49-F238E27FC236}">
                  <a16:creationId xmlns:a16="http://schemas.microsoft.com/office/drawing/2014/main" id="{8651ABF6-79B4-47D0-BBDA-1CE66D12499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8" name="모서리가 둥근 직사각형 729">
              <a:extLst>
                <a:ext uri="{FF2B5EF4-FFF2-40B4-BE49-F238E27FC236}">
                  <a16:creationId xmlns:a16="http://schemas.microsoft.com/office/drawing/2014/main" id="{1B481A73-30B0-4B30-A9A4-29218D99AFC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40" name="그룹 5439">
            <a:extLst>
              <a:ext uri="{FF2B5EF4-FFF2-40B4-BE49-F238E27FC236}">
                <a16:creationId xmlns:a16="http://schemas.microsoft.com/office/drawing/2014/main" id="{B7B8E16C-4D6D-4956-B4BC-56AC0203E6B4}"/>
              </a:ext>
            </a:extLst>
          </p:cNvPr>
          <p:cNvGrpSpPr/>
          <p:nvPr/>
        </p:nvGrpSpPr>
        <p:grpSpPr>
          <a:xfrm>
            <a:off x="6029874" y="5073717"/>
            <a:ext cx="453083" cy="98583"/>
            <a:chOff x="2191770" y="1098169"/>
            <a:chExt cx="453083" cy="98583"/>
          </a:xfrm>
        </p:grpSpPr>
        <p:sp>
          <p:nvSpPr>
            <p:cNvPr id="5451" name="모서리가 둥근 직사각형 567">
              <a:extLst>
                <a:ext uri="{FF2B5EF4-FFF2-40B4-BE49-F238E27FC236}">
                  <a16:creationId xmlns:a16="http://schemas.microsoft.com/office/drawing/2014/main" id="{F0DA8423-D9BD-4153-A0BD-3595FD0A7BA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2" name="모서리가 둥근 직사각형 568">
              <a:extLst>
                <a:ext uri="{FF2B5EF4-FFF2-40B4-BE49-F238E27FC236}">
                  <a16:creationId xmlns:a16="http://schemas.microsoft.com/office/drawing/2014/main" id="{A27C4B75-2C9B-4042-8117-ABB9DB678DC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3" name="모서리가 둥근 직사각형 569">
              <a:extLst>
                <a:ext uri="{FF2B5EF4-FFF2-40B4-BE49-F238E27FC236}">
                  <a16:creationId xmlns:a16="http://schemas.microsoft.com/office/drawing/2014/main" id="{948D7C1F-F61E-45B0-909B-70D41ADFB77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4" name="모서리가 둥근 직사각형 729">
              <a:extLst>
                <a:ext uri="{FF2B5EF4-FFF2-40B4-BE49-F238E27FC236}">
                  <a16:creationId xmlns:a16="http://schemas.microsoft.com/office/drawing/2014/main" id="{2CA3DF9A-6C7F-47CE-9FAD-EA33574FCB2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441" name="그룹 5440">
            <a:extLst>
              <a:ext uri="{FF2B5EF4-FFF2-40B4-BE49-F238E27FC236}">
                <a16:creationId xmlns:a16="http://schemas.microsoft.com/office/drawing/2014/main" id="{375A7017-D7B4-4779-8ED8-A156831FC98F}"/>
              </a:ext>
            </a:extLst>
          </p:cNvPr>
          <p:cNvGrpSpPr/>
          <p:nvPr/>
        </p:nvGrpSpPr>
        <p:grpSpPr>
          <a:xfrm>
            <a:off x="6030715" y="5262310"/>
            <a:ext cx="453083" cy="98583"/>
            <a:chOff x="2191770" y="1098169"/>
            <a:chExt cx="453083" cy="98583"/>
          </a:xfrm>
        </p:grpSpPr>
        <p:sp>
          <p:nvSpPr>
            <p:cNvPr id="5447" name="모서리가 둥근 직사각형 567">
              <a:extLst>
                <a:ext uri="{FF2B5EF4-FFF2-40B4-BE49-F238E27FC236}">
                  <a16:creationId xmlns:a16="http://schemas.microsoft.com/office/drawing/2014/main" id="{4CDC940E-B75B-4AE6-BB4D-A08C1021E0F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8" name="모서리가 둥근 직사각형 568">
              <a:extLst>
                <a:ext uri="{FF2B5EF4-FFF2-40B4-BE49-F238E27FC236}">
                  <a16:creationId xmlns:a16="http://schemas.microsoft.com/office/drawing/2014/main" id="{AB60453E-30C6-4706-9DB9-55CF3DA645A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9" name="모서리가 둥근 직사각형 569">
              <a:extLst>
                <a:ext uri="{FF2B5EF4-FFF2-40B4-BE49-F238E27FC236}">
                  <a16:creationId xmlns:a16="http://schemas.microsoft.com/office/drawing/2014/main" id="{A87DB5BB-4899-42D6-9BFA-2848D979EAA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0" name="모서리가 둥근 직사각형 729">
              <a:extLst>
                <a:ext uri="{FF2B5EF4-FFF2-40B4-BE49-F238E27FC236}">
                  <a16:creationId xmlns:a16="http://schemas.microsoft.com/office/drawing/2014/main" id="{FEB70EBF-6450-446A-9E0B-06890757CC3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442" name="TextBox 5441">
            <a:extLst>
              <a:ext uri="{FF2B5EF4-FFF2-40B4-BE49-F238E27FC236}">
                <a16:creationId xmlns:a16="http://schemas.microsoft.com/office/drawing/2014/main" id="{FDC10B30-C723-4F6E-B5B1-1A14E9D7BB38}"/>
              </a:ext>
            </a:extLst>
          </p:cNvPr>
          <p:cNvSpPr txBox="1"/>
          <p:nvPr/>
        </p:nvSpPr>
        <p:spPr>
          <a:xfrm>
            <a:off x="5691368" y="1617212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3" name="TextBox 5442">
            <a:extLst>
              <a:ext uri="{FF2B5EF4-FFF2-40B4-BE49-F238E27FC236}">
                <a16:creationId xmlns:a16="http://schemas.microsoft.com/office/drawing/2014/main" id="{75234E29-7A2E-479C-9317-3C86A56555A2}"/>
              </a:ext>
            </a:extLst>
          </p:cNvPr>
          <p:cNvSpPr txBox="1"/>
          <p:nvPr/>
        </p:nvSpPr>
        <p:spPr>
          <a:xfrm>
            <a:off x="5693984" y="2546593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444" name="TextBox 5443">
            <a:extLst>
              <a:ext uri="{FF2B5EF4-FFF2-40B4-BE49-F238E27FC236}">
                <a16:creationId xmlns:a16="http://schemas.microsoft.com/office/drawing/2014/main" id="{E161810C-744E-4D6D-B228-496AD3BB128D}"/>
              </a:ext>
            </a:extLst>
          </p:cNvPr>
          <p:cNvSpPr txBox="1"/>
          <p:nvPr/>
        </p:nvSpPr>
        <p:spPr>
          <a:xfrm>
            <a:off x="5697794" y="3490317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115</a:t>
            </a:r>
          </a:p>
        </p:txBody>
      </p:sp>
      <p:sp>
        <p:nvSpPr>
          <p:cNvPr id="5446" name="직사각형 5445">
            <a:extLst>
              <a:ext uri="{FF2B5EF4-FFF2-40B4-BE49-F238E27FC236}">
                <a16:creationId xmlns:a16="http://schemas.microsoft.com/office/drawing/2014/main" id="{48FBD415-278C-4F0C-8A8D-1472607D0CAC}"/>
              </a:ext>
            </a:extLst>
          </p:cNvPr>
          <p:cNvSpPr/>
          <p:nvPr/>
        </p:nvSpPr>
        <p:spPr>
          <a:xfrm>
            <a:off x="5698677" y="3325482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4981" name="그룹 4980">
            <a:extLst>
              <a:ext uri="{FF2B5EF4-FFF2-40B4-BE49-F238E27FC236}">
                <a16:creationId xmlns:a16="http://schemas.microsoft.com/office/drawing/2014/main" id="{A268983E-2439-4B4B-8941-45932BC3DA88}"/>
              </a:ext>
            </a:extLst>
          </p:cNvPr>
          <p:cNvGrpSpPr/>
          <p:nvPr/>
        </p:nvGrpSpPr>
        <p:grpSpPr>
          <a:xfrm>
            <a:off x="6786701" y="1706706"/>
            <a:ext cx="453083" cy="98583"/>
            <a:chOff x="2191770" y="1098169"/>
            <a:chExt cx="453083" cy="98583"/>
          </a:xfrm>
        </p:grpSpPr>
        <p:sp>
          <p:nvSpPr>
            <p:cNvPr id="5418" name="모서리가 둥근 직사각형 567">
              <a:extLst>
                <a:ext uri="{FF2B5EF4-FFF2-40B4-BE49-F238E27FC236}">
                  <a16:creationId xmlns:a16="http://schemas.microsoft.com/office/drawing/2014/main" id="{0EE77B61-764D-40E4-9AB2-F7999C8C6C5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9" name="모서리가 둥근 직사각형 568">
              <a:extLst>
                <a:ext uri="{FF2B5EF4-FFF2-40B4-BE49-F238E27FC236}">
                  <a16:creationId xmlns:a16="http://schemas.microsoft.com/office/drawing/2014/main" id="{B49A100E-1AB1-48C4-A423-79971FB29E5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0" name="모서리가 둥근 직사각형 569">
              <a:extLst>
                <a:ext uri="{FF2B5EF4-FFF2-40B4-BE49-F238E27FC236}">
                  <a16:creationId xmlns:a16="http://schemas.microsoft.com/office/drawing/2014/main" id="{C3ED6FEB-8C03-490F-ACBE-3A2BD5884D1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1" name="모서리가 둥근 직사각형 729">
              <a:extLst>
                <a:ext uri="{FF2B5EF4-FFF2-40B4-BE49-F238E27FC236}">
                  <a16:creationId xmlns:a16="http://schemas.microsoft.com/office/drawing/2014/main" id="{F7EFB656-E9DA-4CEC-A1E5-1638B46B4F9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2" name="그룹 4981">
            <a:extLst>
              <a:ext uri="{FF2B5EF4-FFF2-40B4-BE49-F238E27FC236}">
                <a16:creationId xmlns:a16="http://schemas.microsoft.com/office/drawing/2014/main" id="{442C0107-26C5-42D3-B6FB-2FED028FE9A7}"/>
              </a:ext>
            </a:extLst>
          </p:cNvPr>
          <p:cNvGrpSpPr/>
          <p:nvPr/>
        </p:nvGrpSpPr>
        <p:grpSpPr>
          <a:xfrm>
            <a:off x="6787542" y="1895299"/>
            <a:ext cx="453083" cy="98583"/>
            <a:chOff x="2191770" y="1098169"/>
            <a:chExt cx="453083" cy="98583"/>
          </a:xfrm>
        </p:grpSpPr>
        <p:sp>
          <p:nvSpPr>
            <p:cNvPr id="5414" name="모서리가 둥근 직사각형 567">
              <a:extLst>
                <a:ext uri="{FF2B5EF4-FFF2-40B4-BE49-F238E27FC236}">
                  <a16:creationId xmlns:a16="http://schemas.microsoft.com/office/drawing/2014/main" id="{26E1D536-97FF-422A-A180-0F9DF913C8F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5" name="모서리가 둥근 직사각형 568">
              <a:extLst>
                <a:ext uri="{FF2B5EF4-FFF2-40B4-BE49-F238E27FC236}">
                  <a16:creationId xmlns:a16="http://schemas.microsoft.com/office/drawing/2014/main" id="{244A8796-18FA-4018-A159-59D98771A05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6" name="모서리가 둥근 직사각형 569">
              <a:extLst>
                <a:ext uri="{FF2B5EF4-FFF2-40B4-BE49-F238E27FC236}">
                  <a16:creationId xmlns:a16="http://schemas.microsoft.com/office/drawing/2014/main" id="{52F5C78E-C928-4F12-9FC5-3C00CDCA9BE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7" name="모서리가 둥근 직사각형 729">
              <a:extLst>
                <a:ext uri="{FF2B5EF4-FFF2-40B4-BE49-F238E27FC236}">
                  <a16:creationId xmlns:a16="http://schemas.microsoft.com/office/drawing/2014/main" id="{0C8F8DA1-FD82-4AD7-9E15-6E485CC48F3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3" name="그룹 4982">
            <a:extLst>
              <a:ext uri="{FF2B5EF4-FFF2-40B4-BE49-F238E27FC236}">
                <a16:creationId xmlns:a16="http://schemas.microsoft.com/office/drawing/2014/main" id="{E1965EFE-44C3-455D-9F1A-D5DB9C6B6C56}"/>
              </a:ext>
            </a:extLst>
          </p:cNvPr>
          <p:cNvGrpSpPr/>
          <p:nvPr/>
        </p:nvGrpSpPr>
        <p:grpSpPr>
          <a:xfrm>
            <a:off x="6786701" y="2080332"/>
            <a:ext cx="453083" cy="98583"/>
            <a:chOff x="2191770" y="1098169"/>
            <a:chExt cx="453083" cy="98583"/>
          </a:xfrm>
        </p:grpSpPr>
        <p:sp>
          <p:nvSpPr>
            <p:cNvPr id="5410" name="모서리가 둥근 직사각형 567">
              <a:extLst>
                <a:ext uri="{FF2B5EF4-FFF2-40B4-BE49-F238E27FC236}">
                  <a16:creationId xmlns:a16="http://schemas.microsoft.com/office/drawing/2014/main" id="{DEEE0D1D-DC13-4E71-B2E3-66D4D635295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1" name="모서리가 둥근 직사각형 568">
              <a:extLst>
                <a:ext uri="{FF2B5EF4-FFF2-40B4-BE49-F238E27FC236}">
                  <a16:creationId xmlns:a16="http://schemas.microsoft.com/office/drawing/2014/main" id="{EA184923-C296-4271-9CE5-5E481E81512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2" name="모서리가 둥근 직사각형 569">
              <a:extLst>
                <a:ext uri="{FF2B5EF4-FFF2-40B4-BE49-F238E27FC236}">
                  <a16:creationId xmlns:a16="http://schemas.microsoft.com/office/drawing/2014/main" id="{7D998093-1E65-45D0-801E-7FB94DF54B0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3" name="모서리가 둥근 직사각형 729">
              <a:extLst>
                <a:ext uri="{FF2B5EF4-FFF2-40B4-BE49-F238E27FC236}">
                  <a16:creationId xmlns:a16="http://schemas.microsoft.com/office/drawing/2014/main" id="{7060ED4A-850C-4C54-8206-C7263185747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4" name="그룹 4983">
            <a:extLst>
              <a:ext uri="{FF2B5EF4-FFF2-40B4-BE49-F238E27FC236}">
                <a16:creationId xmlns:a16="http://schemas.microsoft.com/office/drawing/2014/main" id="{6EEFC439-D2D8-4D56-8FC8-25DFE9B88535}"/>
              </a:ext>
            </a:extLst>
          </p:cNvPr>
          <p:cNvGrpSpPr/>
          <p:nvPr/>
        </p:nvGrpSpPr>
        <p:grpSpPr>
          <a:xfrm>
            <a:off x="6787542" y="2268925"/>
            <a:ext cx="453083" cy="98583"/>
            <a:chOff x="2191770" y="1098169"/>
            <a:chExt cx="453083" cy="98583"/>
          </a:xfrm>
        </p:grpSpPr>
        <p:sp>
          <p:nvSpPr>
            <p:cNvPr id="5406" name="모서리가 둥근 직사각형 567">
              <a:extLst>
                <a:ext uri="{FF2B5EF4-FFF2-40B4-BE49-F238E27FC236}">
                  <a16:creationId xmlns:a16="http://schemas.microsoft.com/office/drawing/2014/main" id="{BB262F33-0F23-4E68-A3E4-D28FD4EF387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7" name="모서리가 둥근 직사각형 568">
              <a:extLst>
                <a:ext uri="{FF2B5EF4-FFF2-40B4-BE49-F238E27FC236}">
                  <a16:creationId xmlns:a16="http://schemas.microsoft.com/office/drawing/2014/main" id="{80ECAF82-E6A4-431E-A02E-8FC9FE223B4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8" name="모서리가 둥근 직사각형 569">
              <a:extLst>
                <a:ext uri="{FF2B5EF4-FFF2-40B4-BE49-F238E27FC236}">
                  <a16:creationId xmlns:a16="http://schemas.microsoft.com/office/drawing/2014/main" id="{008EBF3E-F5FC-43AD-990A-4550D54815F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9" name="모서리가 둥근 직사각형 729">
              <a:extLst>
                <a:ext uri="{FF2B5EF4-FFF2-40B4-BE49-F238E27FC236}">
                  <a16:creationId xmlns:a16="http://schemas.microsoft.com/office/drawing/2014/main" id="{07B28647-52DA-4175-80E1-889A4F439FD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5" name="그룹 4984">
            <a:extLst>
              <a:ext uri="{FF2B5EF4-FFF2-40B4-BE49-F238E27FC236}">
                <a16:creationId xmlns:a16="http://schemas.microsoft.com/office/drawing/2014/main" id="{5E455ED6-F478-47FA-8114-FDC6B16C8A27}"/>
              </a:ext>
            </a:extLst>
          </p:cNvPr>
          <p:cNvGrpSpPr/>
          <p:nvPr/>
        </p:nvGrpSpPr>
        <p:grpSpPr>
          <a:xfrm>
            <a:off x="6787897" y="2451769"/>
            <a:ext cx="453083" cy="98583"/>
            <a:chOff x="2191770" y="1098169"/>
            <a:chExt cx="453083" cy="98583"/>
          </a:xfrm>
        </p:grpSpPr>
        <p:sp>
          <p:nvSpPr>
            <p:cNvPr id="5402" name="모서리가 둥근 직사각형 567">
              <a:extLst>
                <a:ext uri="{FF2B5EF4-FFF2-40B4-BE49-F238E27FC236}">
                  <a16:creationId xmlns:a16="http://schemas.microsoft.com/office/drawing/2014/main" id="{0DEA718A-00AD-4867-A6D7-4AA1BC94EC6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3" name="모서리가 둥근 직사각형 568">
              <a:extLst>
                <a:ext uri="{FF2B5EF4-FFF2-40B4-BE49-F238E27FC236}">
                  <a16:creationId xmlns:a16="http://schemas.microsoft.com/office/drawing/2014/main" id="{106A6588-F35C-401A-A4F0-BFDF358AE17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4" name="모서리가 둥근 직사각형 569">
              <a:extLst>
                <a:ext uri="{FF2B5EF4-FFF2-40B4-BE49-F238E27FC236}">
                  <a16:creationId xmlns:a16="http://schemas.microsoft.com/office/drawing/2014/main" id="{05023250-EE37-44FC-B6F9-925F819C8ED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5" name="모서리가 둥근 직사각형 729">
              <a:extLst>
                <a:ext uri="{FF2B5EF4-FFF2-40B4-BE49-F238E27FC236}">
                  <a16:creationId xmlns:a16="http://schemas.microsoft.com/office/drawing/2014/main" id="{72E4DD97-3F4C-450C-9057-994904A1D33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6" name="그룹 4985">
            <a:extLst>
              <a:ext uri="{FF2B5EF4-FFF2-40B4-BE49-F238E27FC236}">
                <a16:creationId xmlns:a16="http://schemas.microsoft.com/office/drawing/2014/main" id="{97C69296-DD78-4683-94A9-E28DDA2D16F1}"/>
              </a:ext>
            </a:extLst>
          </p:cNvPr>
          <p:cNvGrpSpPr/>
          <p:nvPr/>
        </p:nvGrpSpPr>
        <p:grpSpPr>
          <a:xfrm>
            <a:off x="6788738" y="2640362"/>
            <a:ext cx="453083" cy="98583"/>
            <a:chOff x="2191770" y="1098169"/>
            <a:chExt cx="453083" cy="98583"/>
          </a:xfrm>
        </p:grpSpPr>
        <p:sp>
          <p:nvSpPr>
            <p:cNvPr id="5398" name="모서리가 둥근 직사각형 567">
              <a:extLst>
                <a:ext uri="{FF2B5EF4-FFF2-40B4-BE49-F238E27FC236}">
                  <a16:creationId xmlns:a16="http://schemas.microsoft.com/office/drawing/2014/main" id="{C94FFF7A-B447-44AA-ADBE-808E786B432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9" name="모서리가 둥근 직사각형 568">
              <a:extLst>
                <a:ext uri="{FF2B5EF4-FFF2-40B4-BE49-F238E27FC236}">
                  <a16:creationId xmlns:a16="http://schemas.microsoft.com/office/drawing/2014/main" id="{45A0673C-2D54-405E-BC35-38DB91E69C8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0" name="모서리가 둥근 직사각형 569">
              <a:extLst>
                <a:ext uri="{FF2B5EF4-FFF2-40B4-BE49-F238E27FC236}">
                  <a16:creationId xmlns:a16="http://schemas.microsoft.com/office/drawing/2014/main" id="{88BE1AE1-BE37-46B6-9CD0-B877BD37EE7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1" name="모서리가 둥근 직사각형 729">
              <a:extLst>
                <a:ext uri="{FF2B5EF4-FFF2-40B4-BE49-F238E27FC236}">
                  <a16:creationId xmlns:a16="http://schemas.microsoft.com/office/drawing/2014/main" id="{D00AB430-2E1C-4A3E-A535-A22DF04F5BA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7" name="그룹 4986">
            <a:extLst>
              <a:ext uri="{FF2B5EF4-FFF2-40B4-BE49-F238E27FC236}">
                <a16:creationId xmlns:a16="http://schemas.microsoft.com/office/drawing/2014/main" id="{00B59A52-7E27-46B5-922C-67DF60BC1C94}"/>
              </a:ext>
            </a:extLst>
          </p:cNvPr>
          <p:cNvGrpSpPr/>
          <p:nvPr/>
        </p:nvGrpSpPr>
        <p:grpSpPr>
          <a:xfrm>
            <a:off x="6786647" y="2826696"/>
            <a:ext cx="453083" cy="98583"/>
            <a:chOff x="2191770" y="1098169"/>
            <a:chExt cx="453083" cy="98583"/>
          </a:xfrm>
        </p:grpSpPr>
        <p:sp>
          <p:nvSpPr>
            <p:cNvPr id="5394" name="모서리가 둥근 직사각형 567">
              <a:extLst>
                <a:ext uri="{FF2B5EF4-FFF2-40B4-BE49-F238E27FC236}">
                  <a16:creationId xmlns:a16="http://schemas.microsoft.com/office/drawing/2014/main" id="{48AB4BE0-0181-4A3B-A382-70D649AA664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5" name="모서리가 둥근 직사각형 568">
              <a:extLst>
                <a:ext uri="{FF2B5EF4-FFF2-40B4-BE49-F238E27FC236}">
                  <a16:creationId xmlns:a16="http://schemas.microsoft.com/office/drawing/2014/main" id="{1A39CB1D-CA30-43A9-9738-CA68B13194D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6" name="모서리가 둥근 직사각형 569">
              <a:extLst>
                <a:ext uri="{FF2B5EF4-FFF2-40B4-BE49-F238E27FC236}">
                  <a16:creationId xmlns:a16="http://schemas.microsoft.com/office/drawing/2014/main" id="{9A58F2B1-B612-4A6B-AC6A-54CE67E79ED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7" name="모서리가 둥근 직사각형 729">
              <a:extLst>
                <a:ext uri="{FF2B5EF4-FFF2-40B4-BE49-F238E27FC236}">
                  <a16:creationId xmlns:a16="http://schemas.microsoft.com/office/drawing/2014/main" id="{EEECA376-ABC6-41E7-9476-78EC86FFFF8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8" name="그룹 4987">
            <a:extLst>
              <a:ext uri="{FF2B5EF4-FFF2-40B4-BE49-F238E27FC236}">
                <a16:creationId xmlns:a16="http://schemas.microsoft.com/office/drawing/2014/main" id="{12AEE2B6-F817-4BA3-8123-9732D77B3A70}"/>
              </a:ext>
            </a:extLst>
          </p:cNvPr>
          <p:cNvGrpSpPr/>
          <p:nvPr/>
        </p:nvGrpSpPr>
        <p:grpSpPr>
          <a:xfrm>
            <a:off x="6787488" y="3015289"/>
            <a:ext cx="453083" cy="98583"/>
            <a:chOff x="2191770" y="1098169"/>
            <a:chExt cx="453083" cy="98583"/>
          </a:xfrm>
        </p:grpSpPr>
        <p:sp>
          <p:nvSpPr>
            <p:cNvPr id="5390" name="모서리가 둥근 직사각형 567">
              <a:extLst>
                <a:ext uri="{FF2B5EF4-FFF2-40B4-BE49-F238E27FC236}">
                  <a16:creationId xmlns:a16="http://schemas.microsoft.com/office/drawing/2014/main" id="{29DB544B-FC6C-497E-8DB3-BE64A188519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1" name="모서리가 둥근 직사각형 568">
              <a:extLst>
                <a:ext uri="{FF2B5EF4-FFF2-40B4-BE49-F238E27FC236}">
                  <a16:creationId xmlns:a16="http://schemas.microsoft.com/office/drawing/2014/main" id="{05E376D8-7A57-48A1-8D81-857417CE0FA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2" name="모서리가 둥근 직사각형 569">
              <a:extLst>
                <a:ext uri="{FF2B5EF4-FFF2-40B4-BE49-F238E27FC236}">
                  <a16:creationId xmlns:a16="http://schemas.microsoft.com/office/drawing/2014/main" id="{9AC74BC7-3D87-4063-A292-C589482BFCF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3" name="모서리가 둥근 직사각형 729">
              <a:extLst>
                <a:ext uri="{FF2B5EF4-FFF2-40B4-BE49-F238E27FC236}">
                  <a16:creationId xmlns:a16="http://schemas.microsoft.com/office/drawing/2014/main" id="{1908AA18-0C15-4CFA-A6A7-7BB6E6354DB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89" name="그룹 4988">
            <a:extLst>
              <a:ext uri="{FF2B5EF4-FFF2-40B4-BE49-F238E27FC236}">
                <a16:creationId xmlns:a16="http://schemas.microsoft.com/office/drawing/2014/main" id="{45B179DE-D11F-465A-AF6E-F81EA28FD4FF}"/>
              </a:ext>
            </a:extLst>
          </p:cNvPr>
          <p:cNvGrpSpPr/>
          <p:nvPr/>
        </p:nvGrpSpPr>
        <p:grpSpPr>
          <a:xfrm>
            <a:off x="6786647" y="3200322"/>
            <a:ext cx="453083" cy="98583"/>
            <a:chOff x="2191770" y="1098169"/>
            <a:chExt cx="453083" cy="98583"/>
          </a:xfrm>
        </p:grpSpPr>
        <p:sp>
          <p:nvSpPr>
            <p:cNvPr id="5386" name="모서리가 둥근 직사각형 567">
              <a:extLst>
                <a:ext uri="{FF2B5EF4-FFF2-40B4-BE49-F238E27FC236}">
                  <a16:creationId xmlns:a16="http://schemas.microsoft.com/office/drawing/2014/main" id="{09BA8692-25EA-4D22-B68D-9FD664A6CE2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7" name="모서리가 둥근 직사각형 568">
              <a:extLst>
                <a:ext uri="{FF2B5EF4-FFF2-40B4-BE49-F238E27FC236}">
                  <a16:creationId xmlns:a16="http://schemas.microsoft.com/office/drawing/2014/main" id="{513F8748-737C-4B18-84E2-A1033EA5111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8" name="모서리가 둥근 직사각형 569">
              <a:extLst>
                <a:ext uri="{FF2B5EF4-FFF2-40B4-BE49-F238E27FC236}">
                  <a16:creationId xmlns:a16="http://schemas.microsoft.com/office/drawing/2014/main" id="{4802BAB8-C42F-4927-BAAF-C870AA26CE5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9" name="모서리가 둥근 직사각형 729">
              <a:extLst>
                <a:ext uri="{FF2B5EF4-FFF2-40B4-BE49-F238E27FC236}">
                  <a16:creationId xmlns:a16="http://schemas.microsoft.com/office/drawing/2014/main" id="{F5830019-31B7-4B74-A9C0-E14AA375C0B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0" name="그룹 4989">
            <a:extLst>
              <a:ext uri="{FF2B5EF4-FFF2-40B4-BE49-F238E27FC236}">
                <a16:creationId xmlns:a16="http://schemas.microsoft.com/office/drawing/2014/main" id="{A83FA98E-93EC-4CB2-BF4A-BDE7BC9DA6C6}"/>
              </a:ext>
            </a:extLst>
          </p:cNvPr>
          <p:cNvGrpSpPr/>
          <p:nvPr/>
        </p:nvGrpSpPr>
        <p:grpSpPr>
          <a:xfrm>
            <a:off x="6787488" y="3388915"/>
            <a:ext cx="453083" cy="98583"/>
            <a:chOff x="2191770" y="1098169"/>
            <a:chExt cx="453083" cy="98583"/>
          </a:xfrm>
        </p:grpSpPr>
        <p:sp>
          <p:nvSpPr>
            <p:cNvPr id="5382" name="모서리가 둥근 직사각형 567">
              <a:extLst>
                <a:ext uri="{FF2B5EF4-FFF2-40B4-BE49-F238E27FC236}">
                  <a16:creationId xmlns:a16="http://schemas.microsoft.com/office/drawing/2014/main" id="{6F72C6BC-A558-4F97-986F-29920267966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3" name="모서리가 둥근 직사각형 568">
              <a:extLst>
                <a:ext uri="{FF2B5EF4-FFF2-40B4-BE49-F238E27FC236}">
                  <a16:creationId xmlns:a16="http://schemas.microsoft.com/office/drawing/2014/main" id="{55CB980D-05DF-490D-BFAF-4CD938EA3C4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4" name="모서리가 둥근 직사각형 569">
              <a:extLst>
                <a:ext uri="{FF2B5EF4-FFF2-40B4-BE49-F238E27FC236}">
                  <a16:creationId xmlns:a16="http://schemas.microsoft.com/office/drawing/2014/main" id="{09251A5B-1081-40E7-9E7D-189DE967604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5" name="모서리가 둥근 직사각형 729">
              <a:extLst>
                <a:ext uri="{FF2B5EF4-FFF2-40B4-BE49-F238E27FC236}">
                  <a16:creationId xmlns:a16="http://schemas.microsoft.com/office/drawing/2014/main" id="{D0AF14AD-7F2D-46A9-9FBB-024BC895587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1" name="그룹 4990">
            <a:extLst>
              <a:ext uri="{FF2B5EF4-FFF2-40B4-BE49-F238E27FC236}">
                <a16:creationId xmlns:a16="http://schemas.microsoft.com/office/drawing/2014/main" id="{E7D18870-5A2C-4DF5-BD2C-4ABEE05E00C7}"/>
              </a:ext>
            </a:extLst>
          </p:cNvPr>
          <p:cNvGrpSpPr/>
          <p:nvPr/>
        </p:nvGrpSpPr>
        <p:grpSpPr>
          <a:xfrm>
            <a:off x="6787843" y="3571759"/>
            <a:ext cx="453083" cy="98583"/>
            <a:chOff x="2191770" y="1098169"/>
            <a:chExt cx="453083" cy="98583"/>
          </a:xfrm>
        </p:grpSpPr>
        <p:sp>
          <p:nvSpPr>
            <p:cNvPr id="5378" name="모서리가 둥근 직사각형 567">
              <a:extLst>
                <a:ext uri="{FF2B5EF4-FFF2-40B4-BE49-F238E27FC236}">
                  <a16:creationId xmlns:a16="http://schemas.microsoft.com/office/drawing/2014/main" id="{2BA1F968-B3BE-4F24-ABB8-88C54808E89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9" name="모서리가 둥근 직사각형 568">
              <a:extLst>
                <a:ext uri="{FF2B5EF4-FFF2-40B4-BE49-F238E27FC236}">
                  <a16:creationId xmlns:a16="http://schemas.microsoft.com/office/drawing/2014/main" id="{C762A811-704C-4C5D-876B-1AF1184FE3F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0" name="모서리가 둥근 직사각형 569">
              <a:extLst>
                <a:ext uri="{FF2B5EF4-FFF2-40B4-BE49-F238E27FC236}">
                  <a16:creationId xmlns:a16="http://schemas.microsoft.com/office/drawing/2014/main" id="{6B95A63B-A096-4142-AB29-076F839200D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1" name="모서리가 둥근 직사각형 729">
              <a:extLst>
                <a:ext uri="{FF2B5EF4-FFF2-40B4-BE49-F238E27FC236}">
                  <a16:creationId xmlns:a16="http://schemas.microsoft.com/office/drawing/2014/main" id="{B81D8988-87E7-4C43-B4B2-3A8F788F81A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2" name="그룹 4991">
            <a:extLst>
              <a:ext uri="{FF2B5EF4-FFF2-40B4-BE49-F238E27FC236}">
                <a16:creationId xmlns:a16="http://schemas.microsoft.com/office/drawing/2014/main" id="{8D4FCF57-9618-4D13-9323-FB12DE7DCA72}"/>
              </a:ext>
            </a:extLst>
          </p:cNvPr>
          <p:cNvGrpSpPr/>
          <p:nvPr/>
        </p:nvGrpSpPr>
        <p:grpSpPr>
          <a:xfrm>
            <a:off x="6788684" y="3760352"/>
            <a:ext cx="453083" cy="98583"/>
            <a:chOff x="2191770" y="1098169"/>
            <a:chExt cx="453083" cy="98583"/>
          </a:xfrm>
        </p:grpSpPr>
        <p:sp>
          <p:nvSpPr>
            <p:cNvPr id="5374" name="모서리가 둥근 직사각형 567">
              <a:extLst>
                <a:ext uri="{FF2B5EF4-FFF2-40B4-BE49-F238E27FC236}">
                  <a16:creationId xmlns:a16="http://schemas.microsoft.com/office/drawing/2014/main" id="{28D6031F-93D9-43C8-9448-C4B4532C1B6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5" name="모서리가 둥근 직사각형 568">
              <a:extLst>
                <a:ext uri="{FF2B5EF4-FFF2-40B4-BE49-F238E27FC236}">
                  <a16:creationId xmlns:a16="http://schemas.microsoft.com/office/drawing/2014/main" id="{56D854E9-BA33-4F04-A817-A9269952EFC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6" name="모서리가 둥근 직사각형 569">
              <a:extLst>
                <a:ext uri="{FF2B5EF4-FFF2-40B4-BE49-F238E27FC236}">
                  <a16:creationId xmlns:a16="http://schemas.microsoft.com/office/drawing/2014/main" id="{0137E42F-37AF-4F8D-B2D9-6CA369E321B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7" name="모서리가 둥근 직사각형 729">
              <a:extLst>
                <a:ext uri="{FF2B5EF4-FFF2-40B4-BE49-F238E27FC236}">
                  <a16:creationId xmlns:a16="http://schemas.microsoft.com/office/drawing/2014/main" id="{782D7AF8-5FC2-4E82-BC96-B0E99126DDB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3" name="그룹 4992">
            <a:extLst>
              <a:ext uri="{FF2B5EF4-FFF2-40B4-BE49-F238E27FC236}">
                <a16:creationId xmlns:a16="http://schemas.microsoft.com/office/drawing/2014/main" id="{B9E00057-502B-4D5B-892B-2AF94C0B9299}"/>
              </a:ext>
            </a:extLst>
          </p:cNvPr>
          <p:cNvGrpSpPr/>
          <p:nvPr/>
        </p:nvGrpSpPr>
        <p:grpSpPr>
          <a:xfrm>
            <a:off x="6786647" y="3953600"/>
            <a:ext cx="453083" cy="98583"/>
            <a:chOff x="2191770" y="1098169"/>
            <a:chExt cx="453083" cy="98583"/>
          </a:xfrm>
        </p:grpSpPr>
        <p:sp>
          <p:nvSpPr>
            <p:cNvPr id="5370" name="모서리가 둥근 직사각형 567">
              <a:extLst>
                <a:ext uri="{FF2B5EF4-FFF2-40B4-BE49-F238E27FC236}">
                  <a16:creationId xmlns:a16="http://schemas.microsoft.com/office/drawing/2014/main" id="{F5D80DDD-9347-4647-92F0-F0464F1FA16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1" name="모서리가 둥근 직사각형 568">
              <a:extLst>
                <a:ext uri="{FF2B5EF4-FFF2-40B4-BE49-F238E27FC236}">
                  <a16:creationId xmlns:a16="http://schemas.microsoft.com/office/drawing/2014/main" id="{41C220E6-C65A-4C09-873B-A73651C6D5A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2" name="모서리가 둥근 직사각형 569">
              <a:extLst>
                <a:ext uri="{FF2B5EF4-FFF2-40B4-BE49-F238E27FC236}">
                  <a16:creationId xmlns:a16="http://schemas.microsoft.com/office/drawing/2014/main" id="{39FBF535-D72B-4C65-BC53-5FF2FB428E7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3" name="모서리가 둥근 직사각형 729">
              <a:extLst>
                <a:ext uri="{FF2B5EF4-FFF2-40B4-BE49-F238E27FC236}">
                  <a16:creationId xmlns:a16="http://schemas.microsoft.com/office/drawing/2014/main" id="{62AE3CEC-A282-4CCA-827A-5E721570BCC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4" name="그룹 4993">
            <a:extLst>
              <a:ext uri="{FF2B5EF4-FFF2-40B4-BE49-F238E27FC236}">
                <a16:creationId xmlns:a16="http://schemas.microsoft.com/office/drawing/2014/main" id="{B243C53D-834B-4C81-9A1A-8233F03234C0}"/>
              </a:ext>
            </a:extLst>
          </p:cNvPr>
          <p:cNvGrpSpPr/>
          <p:nvPr/>
        </p:nvGrpSpPr>
        <p:grpSpPr>
          <a:xfrm>
            <a:off x="6787434" y="4138911"/>
            <a:ext cx="453083" cy="98583"/>
            <a:chOff x="2191770" y="1098169"/>
            <a:chExt cx="453083" cy="98583"/>
          </a:xfrm>
        </p:grpSpPr>
        <p:sp>
          <p:nvSpPr>
            <p:cNvPr id="5366" name="모서리가 둥근 직사각형 567">
              <a:extLst>
                <a:ext uri="{FF2B5EF4-FFF2-40B4-BE49-F238E27FC236}">
                  <a16:creationId xmlns:a16="http://schemas.microsoft.com/office/drawing/2014/main" id="{BAB0B3CC-B4B5-4C4E-8563-209E45D60BB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7" name="모서리가 둥근 직사각형 568">
              <a:extLst>
                <a:ext uri="{FF2B5EF4-FFF2-40B4-BE49-F238E27FC236}">
                  <a16:creationId xmlns:a16="http://schemas.microsoft.com/office/drawing/2014/main" id="{B46D5D74-6E23-47A5-9D81-B3E7ECE262F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8" name="모서리가 둥근 직사각형 569">
              <a:extLst>
                <a:ext uri="{FF2B5EF4-FFF2-40B4-BE49-F238E27FC236}">
                  <a16:creationId xmlns:a16="http://schemas.microsoft.com/office/drawing/2014/main" id="{198C96EB-1DF0-4718-8EA4-62DAFBF7F70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9" name="모서리가 둥근 직사각형 729">
              <a:extLst>
                <a:ext uri="{FF2B5EF4-FFF2-40B4-BE49-F238E27FC236}">
                  <a16:creationId xmlns:a16="http://schemas.microsoft.com/office/drawing/2014/main" id="{CA810F06-CBDC-488E-8361-B8BCF1D057E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5" name="그룹 4994">
            <a:extLst>
              <a:ext uri="{FF2B5EF4-FFF2-40B4-BE49-F238E27FC236}">
                <a16:creationId xmlns:a16="http://schemas.microsoft.com/office/drawing/2014/main" id="{42D40684-2380-4A0F-A263-6DFC59BEE009}"/>
              </a:ext>
            </a:extLst>
          </p:cNvPr>
          <p:cNvGrpSpPr/>
          <p:nvPr/>
        </p:nvGrpSpPr>
        <p:grpSpPr>
          <a:xfrm>
            <a:off x="6789771" y="4327068"/>
            <a:ext cx="453083" cy="98583"/>
            <a:chOff x="2191770" y="1098169"/>
            <a:chExt cx="453083" cy="98583"/>
          </a:xfrm>
        </p:grpSpPr>
        <p:sp>
          <p:nvSpPr>
            <p:cNvPr id="5362" name="모서리가 둥근 직사각형 567">
              <a:extLst>
                <a:ext uri="{FF2B5EF4-FFF2-40B4-BE49-F238E27FC236}">
                  <a16:creationId xmlns:a16="http://schemas.microsoft.com/office/drawing/2014/main" id="{50049039-3C2E-4C89-8774-12496AC7191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3" name="모서리가 둥근 직사각형 568">
              <a:extLst>
                <a:ext uri="{FF2B5EF4-FFF2-40B4-BE49-F238E27FC236}">
                  <a16:creationId xmlns:a16="http://schemas.microsoft.com/office/drawing/2014/main" id="{A2264847-371F-49A6-8460-2EE3BECB378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4" name="모서리가 둥근 직사각형 569">
              <a:extLst>
                <a:ext uri="{FF2B5EF4-FFF2-40B4-BE49-F238E27FC236}">
                  <a16:creationId xmlns:a16="http://schemas.microsoft.com/office/drawing/2014/main" id="{532B1FB7-8C71-4C4E-9B8D-2BB660DB400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5" name="모서리가 둥근 직사각형 729">
              <a:extLst>
                <a:ext uri="{FF2B5EF4-FFF2-40B4-BE49-F238E27FC236}">
                  <a16:creationId xmlns:a16="http://schemas.microsoft.com/office/drawing/2014/main" id="{97E73651-A014-42C4-AFCA-9ECA67DE055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6" name="그룹 4995">
            <a:extLst>
              <a:ext uri="{FF2B5EF4-FFF2-40B4-BE49-F238E27FC236}">
                <a16:creationId xmlns:a16="http://schemas.microsoft.com/office/drawing/2014/main" id="{D3709AE0-901F-4BCD-92E0-F1AE1EC6BBD4}"/>
              </a:ext>
            </a:extLst>
          </p:cNvPr>
          <p:cNvGrpSpPr/>
          <p:nvPr/>
        </p:nvGrpSpPr>
        <p:grpSpPr>
          <a:xfrm>
            <a:off x="6787434" y="4510436"/>
            <a:ext cx="453083" cy="98583"/>
            <a:chOff x="2191770" y="1098169"/>
            <a:chExt cx="453083" cy="98583"/>
          </a:xfrm>
        </p:grpSpPr>
        <p:sp>
          <p:nvSpPr>
            <p:cNvPr id="5358" name="모서리가 둥근 직사각형 567">
              <a:extLst>
                <a:ext uri="{FF2B5EF4-FFF2-40B4-BE49-F238E27FC236}">
                  <a16:creationId xmlns:a16="http://schemas.microsoft.com/office/drawing/2014/main" id="{ED35DAC7-32EA-4513-ADFC-35230F10DBD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9" name="모서리가 둥근 직사각형 568">
              <a:extLst>
                <a:ext uri="{FF2B5EF4-FFF2-40B4-BE49-F238E27FC236}">
                  <a16:creationId xmlns:a16="http://schemas.microsoft.com/office/drawing/2014/main" id="{F54B7D17-B2F3-4F08-8B05-5DBDA015061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0" name="모서리가 둥근 직사각형 569">
              <a:extLst>
                <a:ext uri="{FF2B5EF4-FFF2-40B4-BE49-F238E27FC236}">
                  <a16:creationId xmlns:a16="http://schemas.microsoft.com/office/drawing/2014/main" id="{A8AF97DF-6E16-430C-9E0A-716B7CCED51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1" name="모서리가 둥근 직사각형 729">
              <a:extLst>
                <a:ext uri="{FF2B5EF4-FFF2-40B4-BE49-F238E27FC236}">
                  <a16:creationId xmlns:a16="http://schemas.microsoft.com/office/drawing/2014/main" id="{8B961D20-A67D-4EC1-8E50-55A5B02C653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7" name="그룹 4996">
            <a:extLst>
              <a:ext uri="{FF2B5EF4-FFF2-40B4-BE49-F238E27FC236}">
                <a16:creationId xmlns:a16="http://schemas.microsoft.com/office/drawing/2014/main" id="{52E9AAC8-B282-4204-8A47-2D1475DBEF56}"/>
              </a:ext>
            </a:extLst>
          </p:cNvPr>
          <p:cNvGrpSpPr/>
          <p:nvPr/>
        </p:nvGrpSpPr>
        <p:grpSpPr>
          <a:xfrm>
            <a:off x="6787843" y="4698663"/>
            <a:ext cx="453083" cy="98583"/>
            <a:chOff x="2191770" y="1098169"/>
            <a:chExt cx="453083" cy="98583"/>
          </a:xfrm>
        </p:grpSpPr>
        <p:sp>
          <p:nvSpPr>
            <p:cNvPr id="5354" name="모서리가 둥근 직사각형 567">
              <a:extLst>
                <a:ext uri="{FF2B5EF4-FFF2-40B4-BE49-F238E27FC236}">
                  <a16:creationId xmlns:a16="http://schemas.microsoft.com/office/drawing/2014/main" id="{D20236F6-FB59-4545-A71D-F9220AF556C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5" name="모서리가 둥근 직사각형 568">
              <a:extLst>
                <a:ext uri="{FF2B5EF4-FFF2-40B4-BE49-F238E27FC236}">
                  <a16:creationId xmlns:a16="http://schemas.microsoft.com/office/drawing/2014/main" id="{7046996D-3AAE-4F51-A7BC-0A8CD9FBD16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6" name="모서리가 둥근 직사각형 569">
              <a:extLst>
                <a:ext uri="{FF2B5EF4-FFF2-40B4-BE49-F238E27FC236}">
                  <a16:creationId xmlns:a16="http://schemas.microsoft.com/office/drawing/2014/main" id="{614A5E81-2AB9-46C3-8C38-55AD1D60DC4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7" name="모서리가 둥근 직사각형 729">
              <a:extLst>
                <a:ext uri="{FF2B5EF4-FFF2-40B4-BE49-F238E27FC236}">
                  <a16:creationId xmlns:a16="http://schemas.microsoft.com/office/drawing/2014/main" id="{963B6504-B12B-419B-A2F9-2D326768923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8" name="그룹 4997">
            <a:extLst>
              <a:ext uri="{FF2B5EF4-FFF2-40B4-BE49-F238E27FC236}">
                <a16:creationId xmlns:a16="http://schemas.microsoft.com/office/drawing/2014/main" id="{F8FC0D1B-6656-484C-A860-D48738C3642A}"/>
              </a:ext>
            </a:extLst>
          </p:cNvPr>
          <p:cNvGrpSpPr/>
          <p:nvPr/>
        </p:nvGrpSpPr>
        <p:grpSpPr>
          <a:xfrm>
            <a:off x="6788684" y="4887256"/>
            <a:ext cx="453083" cy="98583"/>
            <a:chOff x="2191770" y="1098169"/>
            <a:chExt cx="453083" cy="98583"/>
          </a:xfrm>
        </p:grpSpPr>
        <p:sp>
          <p:nvSpPr>
            <p:cNvPr id="5350" name="모서리가 둥근 직사각형 567">
              <a:extLst>
                <a:ext uri="{FF2B5EF4-FFF2-40B4-BE49-F238E27FC236}">
                  <a16:creationId xmlns:a16="http://schemas.microsoft.com/office/drawing/2014/main" id="{6C5B4CB5-7428-478D-AC3E-F093F6380E1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1" name="모서리가 둥근 직사각형 568">
              <a:extLst>
                <a:ext uri="{FF2B5EF4-FFF2-40B4-BE49-F238E27FC236}">
                  <a16:creationId xmlns:a16="http://schemas.microsoft.com/office/drawing/2014/main" id="{0DF3B850-AC09-4CED-8FC9-8671CEEEA20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2" name="모서리가 둥근 직사각형 569">
              <a:extLst>
                <a:ext uri="{FF2B5EF4-FFF2-40B4-BE49-F238E27FC236}">
                  <a16:creationId xmlns:a16="http://schemas.microsoft.com/office/drawing/2014/main" id="{B045BD5C-C84B-4A17-8A0D-0A521BB31B12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3" name="모서리가 둥근 직사각형 729">
              <a:extLst>
                <a:ext uri="{FF2B5EF4-FFF2-40B4-BE49-F238E27FC236}">
                  <a16:creationId xmlns:a16="http://schemas.microsoft.com/office/drawing/2014/main" id="{1090F6CD-7F69-4019-8119-FA519C68EBD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4999" name="그룹 4998">
            <a:extLst>
              <a:ext uri="{FF2B5EF4-FFF2-40B4-BE49-F238E27FC236}">
                <a16:creationId xmlns:a16="http://schemas.microsoft.com/office/drawing/2014/main" id="{CC434F2C-5C30-4C18-858C-CDCB757CDA46}"/>
              </a:ext>
            </a:extLst>
          </p:cNvPr>
          <p:cNvGrpSpPr/>
          <p:nvPr/>
        </p:nvGrpSpPr>
        <p:grpSpPr>
          <a:xfrm>
            <a:off x="6786593" y="5073590"/>
            <a:ext cx="453083" cy="98583"/>
            <a:chOff x="2191770" y="1098169"/>
            <a:chExt cx="453083" cy="98583"/>
          </a:xfrm>
        </p:grpSpPr>
        <p:sp>
          <p:nvSpPr>
            <p:cNvPr id="5346" name="모서리가 둥근 직사각형 567">
              <a:extLst>
                <a:ext uri="{FF2B5EF4-FFF2-40B4-BE49-F238E27FC236}">
                  <a16:creationId xmlns:a16="http://schemas.microsoft.com/office/drawing/2014/main" id="{73C7A733-3BA2-4BE4-952D-7842804E9D7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7" name="모서리가 둥근 직사각형 568">
              <a:extLst>
                <a:ext uri="{FF2B5EF4-FFF2-40B4-BE49-F238E27FC236}">
                  <a16:creationId xmlns:a16="http://schemas.microsoft.com/office/drawing/2014/main" id="{2081E85B-4D60-4923-ADDE-D2187D224CB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8" name="모서리가 둥근 직사각형 569">
              <a:extLst>
                <a:ext uri="{FF2B5EF4-FFF2-40B4-BE49-F238E27FC236}">
                  <a16:creationId xmlns:a16="http://schemas.microsoft.com/office/drawing/2014/main" id="{3B85EF3D-D370-4C0C-8327-2B632611811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9" name="모서리가 둥근 직사각형 729">
              <a:extLst>
                <a:ext uri="{FF2B5EF4-FFF2-40B4-BE49-F238E27FC236}">
                  <a16:creationId xmlns:a16="http://schemas.microsoft.com/office/drawing/2014/main" id="{B853F69E-1C8E-4B96-8793-382B98430F7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0" name="그룹 4999">
            <a:extLst>
              <a:ext uri="{FF2B5EF4-FFF2-40B4-BE49-F238E27FC236}">
                <a16:creationId xmlns:a16="http://schemas.microsoft.com/office/drawing/2014/main" id="{A17FBDA9-3C4C-4559-BA45-B74C790C6EAE}"/>
              </a:ext>
            </a:extLst>
          </p:cNvPr>
          <p:cNvGrpSpPr/>
          <p:nvPr/>
        </p:nvGrpSpPr>
        <p:grpSpPr>
          <a:xfrm>
            <a:off x="6787434" y="5262183"/>
            <a:ext cx="453083" cy="98583"/>
            <a:chOff x="2191770" y="1098169"/>
            <a:chExt cx="453083" cy="98583"/>
          </a:xfrm>
        </p:grpSpPr>
        <p:sp>
          <p:nvSpPr>
            <p:cNvPr id="5342" name="모서리가 둥근 직사각형 567">
              <a:extLst>
                <a:ext uri="{FF2B5EF4-FFF2-40B4-BE49-F238E27FC236}">
                  <a16:creationId xmlns:a16="http://schemas.microsoft.com/office/drawing/2014/main" id="{BEA838D9-70AA-45CB-BDEA-F5783D30A6F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3" name="모서리가 둥근 직사각형 568">
              <a:extLst>
                <a:ext uri="{FF2B5EF4-FFF2-40B4-BE49-F238E27FC236}">
                  <a16:creationId xmlns:a16="http://schemas.microsoft.com/office/drawing/2014/main" id="{AEFA98CF-918F-4F5D-9E86-0F81107C0F9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4" name="모서리가 둥근 직사각형 569">
              <a:extLst>
                <a:ext uri="{FF2B5EF4-FFF2-40B4-BE49-F238E27FC236}">
                  <a16:creationId xmlns:a16="http://schemas.microsoft.com/office/drawing/2014/main" id="{3CFCFD32-4649-41E7-B0FC-DCBD190B17C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5" name="모서리가 둥근 직사각형 729">
              <a:extLst>
                <a:ext uri="{FF2B5EF4-FFF2-40B4-BE49-F238E27FC236}">
                  <a16:creationId xmlns:a16="http://schemas.microsoft.com/office/drawing/2014/main" id="{1453DA39-F732-41D6-8584-86B7DA016CA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01" name="TextBox 5000">
            <a:extLst>
              <a:ext uri="{FF2B5EF4-FFF2-40B4-BE49-F238E27FC236}">
                <a16:creationId xmlns:a16="http://schemas.microsoft.com/office/drawing/2014/main" id="{7E6A00B0-CA18-46B6-9363-AAAB59840837}"/>
              </a:ext>
            </a:extLst>
          </p:cNvPr>
          <p:cNvSpPr txBox="1"/>
          <p:nvPr/>
        </p:nvSpPr>
        <p:spPr>
          <a:xfrm>
            <a:off x="6453786" y="1610989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2" name="TextBox 5001">
            <a:extLst>
              <a:ext uri="{FF2B5EF4-FFF2-40B4-BE49-F238E27FC236}">
                <a16:creationId xmlns:a16="http://schemas.microsoft.com/office/drawing/2014/main" id="{CD72A958-92C1-4693-98DE-C24E66553913}"/>
              </a:ext>
            </a:extLst>
          </p:cNvPr>
          <p:cNvSpPr txBox="1"/>
          <p:nvPr/>
        </p:nvSpPr>
        <p:spPr>
          <a:xfrm>
            <a:off x="6453786" y="2546466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03" name="TextBox 5002">
            <a:extLst>
              <a:ext uri="{FF2B5EF4-FFF2-40B4-BE49-F238E27FC236}">
                <a16:creationId xmlns:a16="http://schemas.microsoft.com/office/drawing/2014/main" id="{9064BDBA-9653-450F-A122-E410EBAE65DE}"/>
              </a:ext>
            </a:extLst>
          </p:cNvPr>
          <p:cNvSpPr txBox="1"/>
          <p:nvPr/>
        </p:nvSpPr>
        <p:spPr>
          <a:xfrm>
            <a:off x="6453786" y="3490190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135</a:t>
            </a:r>
          </a:p>
        </p:txBody>
      </p:sp>
      <p:sp>
        <p:nvSpPr>
          <p:cNvPr id="5005" name="직사각형 5004">
            <a:extLst>
              <a:ext uri="{FF2B5EF4-FFF2-40B4-BE49-F238E27FC236}">
                <a16:creationId xmlns:a16="http://schemas.microsoft.com/office/drawing/2014/main" id="{C1F36309-8017-4EDD-BEC9-EF3C6012D2E5}"/>
              </a:ext>
            </a:extLst>
          </p:cNvPr>
          <p:cNvSpPr/>
          <p:nvPr/>
        </p:nvSpPr>
        <p:spPr>
          <a:xfrm>
            <a:off x="6465168" y="3325355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06" name="그룹 5005">
            <a:extLst>
              <a:ext uri="{FF2B5EF4-FFF2-40B4-BE49-F238E27FC236}">
                <a16:creationId xmlns:a16="http://schemas.microsoft.com/office/drawing/2014/main" id="{9C759FAE-0114-4C8F-AFD3-F2A02F279B2C}"/>
              </a:ext>
            </a:extLst>
          </p:cNvPr>
          <p:cNvGrpSpPr/>
          <p:nvPr/>
        </p:nvGrpSpPr>
        <p:grpSpPr>
          <a:xfrm>
            <a:off x="7540288" y="1704717"/>
            <a:ext cx="453083" cy="98583"/>
            <a:chOff x="2191770" y="1098169"/>
            <a:chExt cx="453083" cy="98583"/>
          </a:xfrm>
        </p:grpSpPr>
        <p:sp>
          <p:nvSpPr>
            <p:cNvPr id="5338" name="모서리가 둥근 직사각형 567">
              <a:extLst>
                <a:ext uri="{FF2B5EF4-FFF2-40B4-BE49-F238E27FC236}">
                  <a16:creationId xmlns:a16="http://schemas.microsoft.com/office/drawing/2014/main" id="{BED668ED-0D47-40B5-BC90-AE061D8B7B5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9" name="모서리가 둥근 직사각형 568">
              <a:extLst>
                <a:ext uri="{FF2B5EF4-FFF2-40B4-BE49-F238E27FC236}">
                  <a16:creationId xmlns:a16="http://schemas.microsoft.com/office/drawing/2014/main" id="{E20F64CB-7635-4564-AC8E-0D4F3FE6A83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0" name="모서리가 둥근 직사각형 569">
              <a:extLst>
                <a:ext uri="{FF2B5EF4-FFF2-40B4-BE49-F238E27FC236}">
                  <a16:creationId xmlns:a16="http://schemas.microsoft.com/office/drawing/2014/main" id="{0AB60865-A2A4-4FB5-9DD6-4651FBFFBF5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1" name="모서리가 둥근 직사각형 729">
              <a:extLst>
                <a:ext uri="{FF2B5EF4-FFF2-40B4-BE49-F238E27FC236}">
                  <a16:creationId xmlns:a16="http://schemas.microsoft.com/office/drawing/2014/main" id="{3A8F2D27-78EE-4BB9-917C-9002B122C38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7" name="그룹 5006">
            <a:extLst>
              <a:ext uri="{FF2B5EF4-FFF2-40B4-BE49-F238E27FC236}">
                <a16:creationId xmlns:a16="http://schemas.microsoft.com/office/drawing/2014/main" id="{7138C95F-BFE2-4244-A413-DCF61AA4F68F}"/>
              </a:ext>
            </a:extLst>
          </p:cNvPr>
          <p:cNvGrpSpPr/>
          <p:nvPr/>
        </p:nvGrpSpPr>
        <p:grpSpPr>
          <a:xfrm>
            <a:off x="7541129" y="1893310"/>
            <a:ext cx="453083" cy="98583"/>
            <a:chOff x="2191770" y="1098169"/>
            <a:chExt cx="453083" cy="98583"/>
          </a:xfrm>
        </p:grpSpPr>
        <p:sp>
          <p:nvSpPr>
            <p:cNvPr id="5334" name="모서리가 둥근 직사각형 567">
              <a:extLst>
                <a:ext uri="{FF2B5EF4-FFF2-40B4-BE49-F238E27FC236}">
                  <a16:creationId xmlns:a16="http://schemas.microsoft.com/office/drawing/2014/main" id="{B745D4AC-235D-4DF1-820F-5D2E87477E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5" name="모서리가 둥근 직사각형 568">
              <a:extLst>
                <a:ext uri="{FF2B5EF4-FFF2-40B4-BE49-F238E27FC236}">
                  <a16:creationId xmlns:a16="http://schemas.microsoft.com/office/drawing/2014/main" id="{FBFFA091-CAF1-4F07-9036-BB742B8A8FD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6" name="모서리가 둥근 직사각형 569">
              <a:extLst>
                <a:ext uri="{FF2B5EF4-FFF2-40B4-BE49-F238E27FC236}">
                  <a16:creationId xmlns:a16="http://schemas.microsoft.com/office/drawing/2014/main" id="{94EB9A18-5D8B-4029-8E2B-3445A46E696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7" name="모서리가 둥근 직사각형 729">
              <a:extLst>
                <a:ext uri="{FF2B5EF4-FFF2-40B4-BE49-F238E27FC236}">
                  <a16:creationId xmlns:a16="http://schemas.microsoft.com/office/drawing/2014/main" id="{D35F5AC6-910E-47A9-8BE3-F50C13B97C4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8" name="그룹 5007">
            <a:extLst>
              <a:ext uri="{FF2B5EF4-FFF2-40B4-BE49-F238E27FC236}">
                <a16:creationId xmlns:a16="http://schemas.microsoft.com/office/drawing/2014/main" id="{F43D7987-D7AF-412C-9723-DF70514312F6}"/>
              </a:ext>
            </a:extLst>
          </p:cNvPr>
          <p:cNvGrpSpPr/>
          <p:nvPr/>
        </p:nvGrpSpPr>
        <p:grpSpPr>
          <a:xfrm>
            <a:off x="7540288" y="2078343"/>
            <a:ext cx="453083" cy="98583"/>
            <a:chOff x="2191770" y="1098169"/>
            <a:chExt cx="453083" cy="98583"/>
          </a:xfrm>
        </p:grpSpPr>
        <p:sp>
          <p:nvSpPr>
            <p:cNvPr id="5330" name="모서리가 둥근 직사각형 567">
              <a:extLst>
                <a:ext uri="{FF2B5EF4-FFF2-40B4-BE49-F238E27FC236}">
                  <a16:creationId xmlns:a16="http://schemas.microsoft.com/office/drawing/2014/main" id="{80E983CD-EC88-4DF5-97FB-A4C8F1D3062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1" name="모서리가 둥근 직사각형 568">
              <a:extLst>
                <a:ext uri="{FF2B5EF4-FFF2-40B4-BE49-F238E27FC236}">
                  <a16:creationId xmlns:a16="http://schemas.microsoft.com/office/drawing/2014/main" id="{3341311F-C0A7-4516-8722-10300DF8E3A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2" name="모서리가 둥근 직사각형 569">
              <a:extLst>
                <a:ext uri="{FF2B5EF4-FFF2-40B4-BE49-F238E27FC236}">
                  <a16:creationId xmlns:a16="http://schemas.microsoft.com/office/drawing/2014/main" id="{CA838B30-A377-4377-BBE8-FB13FBFB969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3" name="모서리가 둥근 직사각형 729">
              <a:extLst>
                <a:ext uri="{FF2B5EF4-FFF2-40B4-BE49-F238E27FC236}">
                  <a16:creationId xmlns:a16="http://schemas.microsoft.com/office/drawing/2014/main" id="{773BCC62-7B93-40E3-9A09-0DC220E7007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09" name="그룹 5008">
            <a:extLst>
              <a:ext uri="{FF2B5EF4-FFF2-40B4-BE49-F238E27FC236}">
                <a16:creationId xmlns:a16="http://schemas.microsoft.com/office/drawing/2014/main" id="{83D90939-1491-4350-AAA4-C9BEA76E2315}"/>
              </a:ext>
            </a:extLst>
          </p:cNvPr>
          <p:cNvGrpSpPr/>
          <p:nvPr/>
        </p:nvGrpSpPr>
        <p:grpSpPr>
          <a:xfrm>
            <a:off x="7541129" y="2266936"/>
            <a:ext cx="453083" cy="98583"/>
            <a:chOff x="2191770" y="1098169"/>
            <a:chExt cx="453083" cy="98583"/>
          </a:xfrm>
        </p:grpSpPr>
        <p:sp>
          <p:nvSpPr>
            <p:cNvPr id="5326" name="모서리가 둥근 직사각형 567">
              <a:extLst>
                <a:ext uri="{FF2B5EF4-FFF2-40B4-BE49-F238E27FC236}">
                  <a16:creationId xmlns:a16="http://schemas.microsoft.com/office/drawing/2014/main" id="{24398E2B-EBD1-4B80-B8A6-1DE62068441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7" name="모서리가 둥근 직사각형 568">
              <a:extLst>
                <a:ext uri="{FF2B5EF4-FFF2-40B4-BE49-F238E27FC236}">
                  <a16:creationId xmlns:a16="http://schemas.microsoft.com/office/drawing/2014/main" id="{31894AE4-1C55-4A0F-92B9-41D01E95E95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8" name="모서리가 둥근 직사각형 569">
              <a:extLst>
                <a:ext uri="{FF2B5EF4-FFF2-40B4-BE49-F238E27FC236}">
                  <a16:creationId xmlns:a16="http://schemas.microsoft.com/office/drawing/2014/main" id="{4633AFC5-DAF6-4328-A386-472798038FC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9" name="모서리가 둥근 직사각형 729">
              <a:extLst>
                <a:ext uri="{FF2B5EF4-FFF2-40B4-BE49-F238E27FC236}">
                  <a16:creationId xmlns:a16="http://schemas.microsoft.com/office/drawing/2014/main" id="{155C9B99-607A-4F21-B0C2-10327FD183D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0" name="그룹 5009">
            <a:extLst>
              <a:ext uri="{FF2B5EF4-FFF2-40B4-BE49-F238E27FC236}">
                <a16:creationId xmlns:a16="http://schemas.microsoft.com/office/drawing/2014/main" id="{939694B8-6228-4105-9C4A-2A9FE1C9EC80}"/>
              </a:ext>
            </a:extLst>
          </p:cNvPr>
          <p:cNvGrpSpPr/>
          <p:nvPr/>
        </p:nvGrpSpPr>
        <p:grpSpPr>
          <a:xfrm>
            <a:off x="7541484" y="2449780"/>
            <a:ext cx="453083" cy="98583"/>
            <a:chOff x="2191770" y="1098169"/>
            <a:chExt cx="453083" cy="98583"/>
          </a:xfrm>
        </p:grpSpPr>
        <p:sp>
          <p:nvSpPr>
            <p:cNvPr id="5322" name="모서리가 둥근 직사각형 567">
              <a:extLst>
                <a:ext uri="{FF2B5EF4-FFF2-40B4-BE49-F238E27FC236}">
                  <a16:creationId xmlns:a16="http://schemas.microsoft.com/office/drawing/2014/main" id="{6D16AD03-AFE9-423B-A532-7120ED00331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3" name="모서리가 둥근 직사각형 568">
              <a:extLst>
                <a:ext uri="{FF2B5EF4-FFF2-40B4-BE49-F238E27FC236}">
                  <a16:creationId xmlns:a16="http://schemas.microsoft.com/office/drawing/2014/main" id="{7A465844-7CE3-482D-AB0A-469F6B07764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4" name="모서리가 둥근 직사각형 569">
              <a:extLst>
                <a:ext uri="{FF2B5EF4-FFF2-40B4-BE49-F238E27FC236}">
                  <a16:creationId xmlns:a16="http://schemas.microsoft.com/office/drawing/2014/main" id="{4BB9711B-9A41-4994-B3D3-89541C0536A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5" name="모서리가 둥근 직사각형 729">
              <a:extLst>
                <a:ext uri="{FF2B5EF4-FFF2-40B4-BE49-F238E27FC236}">
                  <a16:creationId xmlns:a16="http://schemas.microsoft.com/office/drawing/2014/main" id="{C80CF5F4-5ADF-410C-90AA-12E11AF5876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1" name="그룹 5010">
            <a:extLst>
              <a:ext uri="{FF2B5EF4-FFF2-40B4-BE49-F238E27FC236}">
                <a16:creationId xmlns:a16="http://schemas.microsoft.com/office/drawing/2014/main" id="{1A1BD9A8-C7EB-482E-A124-9C33AABE7DFD}"/>
              </a:ext>
            </a:extLst>
          </p:cNvPr>
          <p:cNvGrpSpPr/>
          <p:nvPr/>
        </p:nvGrpSpPr>
        <p:grpSpPr>
          <a:xfrm>
            <a:off x="7542325" y="2638373"/>
            <a:ext cx="453083" cy="98583"/>
            <a:chOff x="2191770" y="1098169"/>
            <a:chExt cx="453083" cy="98583"/>
          </a:xfrm>
        </p:grpSpPr>
        <p:sp>
          <p:nvSpPr>
            <p:cNvPr id="5318" name="모서리가 둥근 직사각형 567">
              <a:extLst>
                <a:ext uri="{FF2B5EF4-FFF2-40B4-BE49-F238E27FC236}">
                  <a16:creationId xmlns:a16="http://schemas.microsoft.com/office/drawing/2014/main" id="{69519535-8C2C-4641-9A96-1CF27F81114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9" name="모서리가 둥근 직사각형 568">
              <a:extLst>
                <a:ext uri="{FF2B5EF4-FFF2-40B4-BE49-F238E27FC236}">
                  <a16:creationId xmlns:a16="http://schemas.microsoft.com/office/drawing/2014/main" id="{96C97191-DDB7-43F7-B26D-44DE74FBA26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0" name="모서리가 둥근 직사각형 569">
              <a:extLst>
                <a:ext uri="{FF2B5EF4-FFF2-40B4-BE49-F238E27FC236}">
                  <a16:creationId xmlns:a16="http://schemas.microsoft.com/office/drawing/2014/main" id="{C41F783A-38EC-48CC-9E01-1774332813A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1" name="모서리가 둥근 직사각형 729">
              <a:extLst>
                <a:ext uri="{FF2B5EF4-FFF2-40B4-BE49-F238E27FC236}">
                  <a16:creationId xmlns:a16="http://schemas.microsoft.com/office/drawing/2014/main" id="{55FB67E6-4862-4C25-B517-822440C8F6F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2" name="그룹 5011">
            <a:extLst>
              <a:ext uri="{FF2B5EF4-FFF2-40B4-BE49-F238E27FC236}">
                <a16:creationId xmlns:a16="http://schemas.microsoft.com/office/drawing/2014/main" id="{01066331-CD1B-41CE-B66E-3AD3ADE9CBE6}"/>
              </a:ext>
            </a:extLst>
          </p:cNvPr>
          <p:cNvGrpSpPr/>
          <p:nvPr/>
        </p:nvGrpSpPr>
        <p:grpSpPr>
          <a:xfrm>
            <a:off x="7540234" y="2824707"/>
            <a:ext cx="453083" cy="98583"/>
            <a:chOff x="2191770" y="1098169"/>
            <a:chExt cx="453083" cy="98583"/>
          </a:xfrm>
        </p:grpSpPr>
        <p:sp>
          <p:nvSpPr>
            <p:cNvPr id="5314" name="모서리가 둥근 직사각형 567">
              <a:extLst>
                <a:ext uri="{FF2B5EF4-FFF2-40B4-BE49-F238E27FC236}">
                  <a16:creationId xmlns:a16="http://schemas.microsoft.com/office/drawing/2014/main" id="{D79DE52E-58AF-4CCF-93EB-B6AE8A10684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5" name="모서리가 둥근 직사각형 568">
              <a:extLst>
                <a:ext uri="{FF2B5EF4-FFF2-40B4-BE49-F238E27FC236}">
                  <a16:creationId xmlns:a16="http://schemas.microsoft.com/office/drawing/2014/main" id="{D5C4A256-7C4B-48C4-85B5-B0AF3F74814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6" name="모서리가 둥근 직사각형 569">
              <a:extLst>
                <a:ext uri="{FF2B5EF4-FFF2-40B4-BE49-F238E27FC236}">
                  <a16:creationId xmlns:a16="http://schemas.microsoft.com/office/drawing/2014/main" id="{33371DE2-9D8E-4034-A1B7-3AFE0D6408F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7" name="모서리가 둥근 직사각형 729">
              <a:extLst>
                <a:ext uri="{FF2B5EF4-FFF2-40B4-BE49-F238E27FC236}">
                  <a16:creationId xmlns:a16="http://schemas.microsoft.com/office/drawing/2014/main" id="{8518956A-3EA1-4164-9811-2DAD1253DB1B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3" name="그룹 5012">
            <a:extLst>
              <a:ext uri="{FF2B5EF4-FFF2-40B4-BE49-F238E27FC236}">
                <a16:creationId xmlns:a16="http://schemas.microsoft.com/office/drawing/2014/main" id="{4B5ABC75-568E-46DA-9041-4F479EEA921B}"/>
              </a:ext>
            </a:extLst>
          </p:cNvPr>
          <p:cNvGrpSpPr/>
          <p:nvPr/>
        </p:nvGrpSpPr>
        <p:grpSpPr>
          <a:xfrm>
            <a:off x="7541075" y="3013300"/>
            <a:ext cx="453083" cy="98583"/>
            <a:chOff x="2191770" y="1098169"/>
            <a:chExt cx="453083" cy="98583"/>
          </a:xfrm>
        </p:grpSpPr>
        <p:sp>
          <p:nvSpPr>
            <p:cNvPr id="5310" name="모서리가 둥근 직사각형 567">
              <a:extLst>
                <a:ext uri="{FF2B5EF4-FFF2-40B4-BE49-F238E27FC236}">
                  <a16:creationId xmlns:a16="http://schemas.microsoft.com/office/drawing/2014/main" id="{97650525-5C10-448D-B0A1-B2910E624DA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1" name="모서리가 둥근 직사각형 568">
              <a:extLst>
                <a:ext uri="{FF2B5EF4-FFF2-40B4-BE49-F238E27FC236}">
                  <a16:creationId xmlns:a16="http://schemas.microsoft.com/office/drawing/2014/main" id="{BDD9F9B0-7727-41BF-84E5-60F565BCB59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2" name="모서리가 둥근 직사각형 569">
              <a:extLst>
                <a:ext uri="{FF2B5EF4-FFF2-40B4-BE49-F238E27FC236}">
                  <a16:creationId xmlns:a16="http://schemas.microsoft.com/office/drawing/2014/main" id="{F44EB244-90E1-4AB7-A7FC-3E1F13A7363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3" name="모서리가 둥근 직사각형 729">
              <a:extLst>
                <a:ext uri="{FF2B5EF4-FFF2-40B4-BE49-F238E27FC236}">
                  <a16:creationId xmlns:a16="http://schemas.microsoft.com/office/drawing/2014/main" id="{5D16E0B5-2AE9-44BD-A3FB-9607C4872A3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4" name="그룹 5013">
            <a:extLst>
              <a:ext uri="{FF2B5EF4-FFF2-40B4-BE49-F238E27FC236}">
                <a16:creationId xmlns:a16="http://schemas.microsoft.com/office/drawing/2014/main" id="{B8C69DCF-AE4B-4613-8162-9E62CCD7C152}"/>
              </a:ext>
            </a:extLst>
          </p:cNvPr>
          <p:cNvGrpSpPr/>
          <p:nvPr/>
        </p:nvGrpSpPr>
        <p:grpSpPr>
          <a:xfrm>
            <a:off x="7540234" y="3198333"/>
            <a:ext cx="453083" cy="98583"/>
            <a:chOff x="2191770" y="1098169"/>
            <a:chExt cx="453083" cy="98583"/>
          </a:xfrm>
        </p:grpSpPr>
        <p:sp>
          <p:nvSpPr>
            <p:cNvPr id="5306" name="모서리가 둥근 직사각형 567">
              <a:extLst>
                <a:ext uri="{FF2B5EF4-FFF2-40B4-BE49-F238E27FC236}">
                  <a16:creationId xmlns:a16="http://schemas.microsoft.com/office/drawing/2014/main" id="{6B4AC092-2A07-40CD-8970-414E3E85613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7" name="모서리가 둥근 직사각형 568">
              <a:extLst>
                <a:ext uri="{FF2B5EF4-FFF2-40B4-BE49-F238E27FC236}">
                  <a16:creationId xmlns:a16="http://schemas.microsoft.com/office/drawing/2014/main" id="{FC6AE222-4E7B-4D01-AB0C-832E6DF8D764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8" name="모서리가 둥근 직사각형 569">
              <a:extLst>
                <a:ext uri="{FF2B5EF4-FFF2-40B4-BE49-F238E27FC236}">
                  <a16:creationId xmlns:a16="http://schemas.microsoft.com/office/drawing/2014/main" id="{37ED5A97-A5C5-413B-AF82-C443968B69D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9" name="모서리가 둥근 직사각형 729">
              <a:extLst>
                <a:ext uri="{FF2B5EF4-FFF2-40B4-BE49-F238E27FC236}">
                  <a16:creationId xmlns:a16="http://schemas.microsoft.com/office/drawing/2014/main" id="{F1AB61B0-D7D4-4ACD-8DAB-BB157361AC5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5" name="그룹 5014">
            <a:extLst>
              <a:ext uri="{FF2B5EF4-FFF2-40B4-BE49-F238E27FC236}">
                <a16:creationId xmlns:a16="http://schemas.microsoft.com/office/drawing/2014/main" id="{1E578A4D-974E-4EB2-A962-B80B50356050}"/>
              </a:ext>
            </a:extLst>
          </p:cNvPr>
          <p:cNvGrpSpPr/>
          <p:nvPr/>
        </p:nvGrpSpPr>
        <p:grpSpPr>
          <a:xfrm>
            <a:off x="7541075" y="3386926"/>
            <a:ext cx="453083" cy="98583"/>
            <a:chOff x="2191770" y="1098169"/>
            <a:chExt cx="453083" cy="98583"/>
          </a:xfrm>
        </p:grpSpPr>
        <p:sp>
          <p:nvSpPr>
            <p:cNvPr id="5302" name="모서리가 둥근 직사각형 567">
              <a:extLst>
                <a:ext uri="{FF2B5EF4-FFF2-40B4-BE49-F238E27FC236}">
                  <a16:creationId xmlns:a16="http://schemas.microsoft.com/office/drawing/2014/main" id="{21E6E827-807D-4361-A3C1-599F1766C0F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3" name="모서리가 둥근 직사각형 568">
              <a:extLst>
                <a:ext uri="{FF2B5EF4-FFF2-40B4-BE49-F238E27FC236}">
                  <a16:creationId xmlns:a16="http://schemas.microsoft.com/office/drawing/2014/main" id="{FCADD19E-2401-4200-BCB3-788BEF3A836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4" name="모서리가 둥근 직사각형 569">
              <a:extLst>
                <a:ext uri="{FF2B5EF4-FFF2-40B4-BE49-F238E27FC236}">
                  <a16:creationId xmlns:a16="http://schemas.microsoft.com/office/drawing/2014/main" id="{5717D64B-B50B-4DE8-91C1-A7E8756378B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5" name="모서리가 둥근 직사각형 729">
              <a:extLst>
                <a:ext uri="{FF2B5EF4-FFF2-40B4-BE49-F238E27FC236}">
                  <a16:creationId xmlns:a16="http://schemas.microsoft.com/office/drawing/2014/main" id="{FEC5C4C6-4BCD-43AB-9E33-AC37907D205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6" name="그룹 5015">
            <a:extLst>
              <a:ext uri="{FF2B5EF4-FFF2-40B4-BE49-F238E27FC236}">
                <a16:creationId xmlns:a16="http://schemas.microsoft.com/office/drawing/2014/main" id="{78DA3854-D56C-4D67-B590-E3CC67861171}"/>
              </a:ext>
            </a:extLst>
          </p:cNvPr>
          <p:cNvGrpSpPr/>
          <p:nvPr/>
        </p:nvGrpSpPr>
        <p:grpSpPr>
          <a:xfrm>
            <a:off x="7541430" y="3569770"/>
            <a:ext cx="453083" cy="98583"/>
            <a:chOff x="2191770" y="1098169"/>
            <a:chExt cx="453083" cy="98583"/>
          </a:xfrm>
        </p:grpSpPr>
        <p:sp>
          <p:nvSpPr>
            <p:cNvPr id="5298" name="모서리가 둥근 직사각형 567">
              <a:extLst>
                <a:ext uri="{FF2B5EF4-FFF2-40B4-BE49-F238E27FC236}">
                  <a16:creationId xmlns:a16="http://schemas.microsoft.com/office/drawing/2014/main" id="{886F9859-D2BB-4D90-A25F-EB1EC490918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9" name="모서리가 둥근 직사각형 568">
              <a:extLst>
                <a:ext uri="{FF2B5EF4-FFF2-40B4-BE49-F238E27FC236}">
                  <a16:creationId xmlns:a16="http://schemas.microsoft.com/office/drawing/2014/main" id="{F6861679-5210-40B7-A532-67453C02218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0" name="모서리가 둥근 직사각형 569">
              <a:extLst>
                <a:ext uri="{FF2B5EF4-FFF2-40B4-BE49-F238E27FC236}">
                  <a16:creationId xmlns:a16="http://schemas.microsoft.com/office/drawing/2014/main" id="{248BCF04-5BB3-4869-B15B-7667764ED5A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1" name="모서리가 둥근 직사각형 729">
              <a:extLst>
                <a:ext uri="{FF2B5EF4-FFF2-40B4-BE49-F238E27FC236}">
                  <a16:creationId xmlns:a16="http://schemas.microsoft.com/office/drawing/2014/main" id="{91394590-B155-472B-92CD-EDDCDD97B8E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7" name="그룹 5016">
            <a:extLst>
              <a:ext uri="{FF2B5EF4-FFF2-40B4-BE49-F238E27FC236}">
                <a16:creationId xmlns:a16="http://schemas.microsoft.com/office/drawing/2014/main" id="{A3B0B104-876D-4376-94BC-225F1AF81580}"/>
              </a:ext>
            </a:extLst>
          </p:cNvPr>
          <p:cNvGrpSpPr/>
          <p:nvPr/>
        </p:nvGrpSpPr>
        <p:grpSpPr>
          <a:xfrm>
            <a:off x="7542271" y="3758363"/>
            <a:ext cx="453083" cy="98583"/>
            <a:chOff x="2191770" y="1098169"/>
            <a:chExt cx="453083" cy="98583"/>
          </a:xfrm>
        </p:grpSpPr>
        <p:sp>
          <p:nvSpPr>
            <p:cNvPr id="5294" name="모서리가 둥근 직사각형 567">
              <a:extLst>
                <a:ext uri="{FF2B5EF4-FFF2-40B4-BE49-F238E27FC236}">
                  <a16:creationId xmlns:a16="http://schemas.microsoft.com/office/drawing/2014/main" id="{A5C56656-7C98-40E9-8F92-67D5C1B90B0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5" name="모서리가 둥근 직사각형 568">
              <a:extLst>
                <a:ext uri="{FF2B5EF4-FFF2-40B4-BE49-F238E27FC236}">
                  <a16:creationId xmlns:a16="http://schemas.microsoft.com/office/drawing/2014/main" id="{0D386212-7D8D-4904-B6A8-9DE48AE6E4D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6" name="모서리가 둥근 직사각형 569">
              <a:extLst>
                <a:ext uri="{FF2B5EF4-FFF2-40B4-BE49-F238E27FC236}">
                  <a16:creationId xmlns:a16="http://schemas.microsoft.com/office/drawing/2014/main" id="{480C55AB-87E1-49B8-9938-4DD6758D654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7" name="모서리가 둥근 직사각형 729">
              <a:extLst>
                <a:ext uri="{FF2B5EF4-FFF2-40B4-BE49-F238E27FC236}">
                  <a16:creationId xmlns:a16="http://schemas.microsoft.com/office/drawing/2014/main" id="{BF5502D8-7FCF-4951-8C16-E36AEB61157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8" name="그룹 5017">
            <a:extLst>
              <a:ext uri="{FF2B5EF4-FFF2-40B4-BE49-F238E27FC236}">
                <a16:creationId xmlns:a16="http://schemas.microsoft.com/office/drawing/2014/main" id="{D124C140-4104-4E04-A890-3B443C5E9D38}"/>
              </a:ext>
            </a:extLst>
          </p:cNvPr>
          <p:cNvGrpSpPr/>
          <p:nvPr/>
        </p:nvGrpSpPr>
        <p:grpSpPr>
          <a:xfrm>
            <a:off x="7540234" y="3951611"/>
            <a:ext cx="453083" cy="98583"/>
            <a:chOff x="2191770" y="1098169"/>
            <a:chExt cx="453083" cy="98583"/>
          </a:xfrm>
        </p:grpSpPr>
        <p:sp>
          <p:nvSpPr>
            <p:cNvPr id="5290" name="모서리가 둥근 직사각형 567">
              <a:extLst>
                <a:ext uri="{FF2B5EF4-FFF2-40B4-BE49-F238E27FC236}">
                  <a16:creationId xmlns:a16="http://schemas.microsoft.com/office/drawing/2014/main" id="{062CDF0B-3665-4ED1-A584-A45794C7638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1" name="모서리가 둥근 직사각형 568">
              <a:extLst>
                <a:ext uri="{FF2B5EF4-FFF2-40B4-BE49-F238E27FC236}">
                  <a16:creationId xmlns:a16="http://schemas.microsoft.com/office/drawing/2014/main" id="{27956E29-4755-4F1C-8F33-72A9C253FEF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2" name="모서리가 둥근 직사각형 569">
              <a:extLst>
                <a:ext uri="{FF2B5EF4-FFF2-40B4-BE49-F238E27FC236}">
                  <a16:creationId xmlns:a16="http://schemas.microsoft.com/office/drawing/2014/main" id="{32235932-3354-472A-A47F-94E50D76E83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3" name="모서리가 둥근 직사각형 729">
              <a:extLst>
                <a:ext uri="{FF2B5EF4-FFF2-40B4-BE49-F238E27FC236}">
                  <a16:creationId xmlns:a16="http://schemas.microsoft.com/office/drawing/2014/main" id="{A5A9B77E-5A5E-45D4-AB30-DA1590809A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19" name="그룹 5018">
            <a:extLst>
              <a:ext uri="{FF2B5EF4-FFF2-40B4-BE49-F238E27FC236}">
                <a16:creationId xmlns:a16="http://schemas.microsoft.com/office/drawing/2014/main" id="{E9A7E2AF-6251-4922-B566-9AE7CC12D790}"/>
              </a:ext>
            </a:extLst>
          </p:cNvPr>
          <p:cNvGrpSpPr/>
          <p:nvPr/>
        </p:nvGrpSpPr>
        <p:grpSpPr>
          <a:xfrm>
            <a:off x="7541021" y="4136922"/>
            <a:ext cx="453083" cy="98583"/>
            <a:chOff x="2191770" y="1098169"/>
            <a:chExt cx="453083" cy="98583"/>
          </a:xfrm>
        </p:grpSpPr>
        <p:sp>
          <p:nvSpPr>
            <p:cNvPr id="5286" name="모서리가 둥근 직사각형 567">
              <a:extLst>
                <a:ext uri="{FF2B5EF4-FFF2-40B4-BE49-F238E27FC236}">
                  <a16:creationId xmlns:a16="http://schemas.microsoft.com/office/drawing/2014/main" id="{479FDD93-E604-4F73-A8C8-2E8C8DC5A6B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7" name="모서리가 둥근 직사각형 568">
              <a:extLst>
                <a:ext uri="{FF2B5EF4-FFF2-40B4-BE49-F238E27FC236}">
                  <a16:creationId xmlns:a16="http://schemas.microsoft.com/office/drawing/2014/main" id="{AEE252D7-6279-48C2-9498-3C82A3DAB63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8" name="모서리가 둥근 직사각형 569">
              <a:extLst>
                <a:ext uri="{FF2B5EF4-FFF2-40B4-BE49-F238E27FC236}">
                  <a16:creationId xmlns:a16="http://schemas.microsoft.com/office/drawing/2014/main" id="{57C02B06-67BC-4A85-BC5E-9956B004DFF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9" name="모서리가 둥근 직사각형 729">
              <a:extLst>
                <a:ext uri="{FF2B5EF4-FFF2-40B4-BE49-F238E27FC236}">
                  <a16:creationId xmlns:a16="http://schemas.microsoft.com/office/drawing/2014/main" id="{4F44AFC9-0013-46A4-9BC8-7D07B1E9BF0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0" name="그룹 5019">
            <a:extLst>
              <a:ext uri="{FF2B5EF4-FFF2-40B4-BE49-F238E27FC236}">
                <a16:creationId xmlns:a16="http://schemas.microsoft.com/office/drawing/2014/main" id="{BD3C04CE-8B40-47DC-9D38-6994567BD740}"/>
              </a:ext>
            </a:extLst>
          </p:cNvPr>
          <p:cNvGrpSpPr/>
          <p:nvPr/>
        </p:nvGrpSpPr>
        <p:grpSpPr>
          <a:xfrm>
            <a:off x="7543358" y="4325079"/>
            <a:ext cx="453083" cy="98583"/>
            <a:chOff x="2191770" y="1098169"/>
            <a:chExt cx="453083" cy="98583"/>
          </a:xfrm>
        </p:grpSpPr>
        <p:sp>
          <p:nvSpPr>
            <p:cNvPr id="5282" name="모서리가 둥근 직사각형 567">
              <a:extLst>
                <a:ext uri="{FF2B5EF4-FFF2-40B4-BE49-F238E27FC236}">
                  <a16:creationId xmlns:a16="http://schemas.microsoft.com/office/drawing/2014/main" id="{12B80651-EB97-4FDA-97EC-9D9F77D4C62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3" name="모서리가 둥근 직사각형 568">
              <a:extLst>
                <a:ext uri="{FF2B5EF4-FFF2-40B4-BE49-F238E27FC236}">
                  <a16:creationId xmlns:a16="http://schemas.microsoft.com/office/drawing/2014/main" id="{7CF02D8E-67A0-4F7E-9321-3DF4A7153B3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4" name="모서리가 둥근 직사각형 569">
              <a:extLst>
                <a:ext uri="{FF2B5EF4-FFF2-40B4-BE49-F238E27FC236}">
                  <a16:creationId xmlns:a16="http://schemas.microsoft.com/office/drawing/2014/main" id="{E701A5CF-D36D-4D76-83F0-ED4852448EF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5" name="모서리가 둥근 직사각형 729">
              <a:extLst>
                <a:ext uri="{FF2B5EF4-FFF2-40B4-BE49-F238E27FC236}">
                  <a16:creationId xmlns:a16="http://schemas.microsoft.com/office/drawing/2014/main" id="{D830E3D0-D0E5-43BA-8D17-188D10B6957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1" name="그룹 5020">
            <a:extLst>
              <a:ext uri="{FF2B5EF4-FFF2-40B4-BE49-F238E27FC236}">
                <a16:creationId xmlns:a16="http://schemas.microsoft.com/office/drawing/2014/main" id="{77AD2D88-C6F7-4F62-8D49-A5358560FF23}"/>
              </a:ext>
            </a:extLst>
          </p:cNvPr>
          <p:cNvGrpSpPr/>
          <p:nvPr/>
        </p:nvGrpSpPr>
        <p:grpSpPr>
          <a:xfrm>
            <a:off x="7541021" y="4508447"/>
            <a:ext cx="453083" cy="98583"/>
            <a:chOff x="2191770" y="1098169"/>
            <a:chExt cx="453083" cy="98583"/>
          </a:xfrm>
        </p:grpSpPr>
        <p:sp>
          <p:nvSpPr>
            <p:cNvPr id="5278" name="모서리가 둥근 직사각형 567">
              <a:extLst>
                <a:ext uri="{FF2B5EF4-FFF2-40B4-BE49-F238E27FC236}">
                  <a16:creationId xmlns:a16="http://schemas.microsoft.com/office/drawing/2014/main" id="{53B60327-B10B-4F6A-A0CA-41EA0DAE373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9" name="모서리가 둥근 직사각형 568">
              <a:extLst>
                <a:ext uri="{FF2B5EF4-FFF2-40B4-BE49-F238E27FC236}">
                  <a16:creationId xmlns:a16="http://schemas.microsoft.com/office/drawing/2014/main" id="{ADB59468-465B-475F-B4E5-347D298C274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0" name="모서리가 둥근 직사각형 569">
              <a:extLst>
                <a:ext uri="{FF2B5EF4-FFF2-40B4-BE49-F238E27FC236}">
                  <a16:creationId xmlns:a16="http://schemas.microsoft.com/office/drawing/2014/main" id="{CEE03B5B-BFDF-407B-ACDC-33B4F8960D7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1" name="모서리가 둥근 직사각형 729">
              <a:extLst>
                <a:ext uri="{FF2B5EF4-FFF2-40B4-BE49-F238E27FC236}">
                  <a16:creationId xmlns:a16="http://schemas.microsoft.com/office/drawing/2014/main" id="{B510A789-A306-4C0C-9CC1-0DC75E82C3B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2" name="그룹 5021">
            <a:extLst>
              <a:ext uri="{FF2B5EF4-FFF2-40B4-BE49-F238E27FC236}">
                <a16:creationId xmlns:a16="http://schemas.microsoft.com/office/drawing/2014/main" id="{7506F445-15E1-497B-ABAF-8DAA30A11F88}"/>
              </a:ext>
            </a:extLst>
          </p:cNvPr>
          <p:cNvGrpSpPr/>
          <p:nvPr/>
        </p:nvGrpSpPr>
        <p:grpSpPr>
          <a:xfrm>
            <a:off x="7541430" y="4696674"/>
            <a:ext cx="453083" cy="98583"/>
            <a:chOff x="2191770" y="1098169"/>
            <a:chExt cx="453083" cy="98583"/>
          </a:xfrm>
        </p:grpSpPr>
        <p:sp>
          <p:nvSpPr>
            <p:cNvPr id="5274" name="모서리가 둥근 직사각형 567">
              <a:extLst>
                <a:ext uri="{FF2B5EF4-FFF2-40B4-BE49-F238E27FC236}">
                  <a16:creationId xmlns:a16="http://schemas.microsoft.com/office/drawing/2014/main" id="{09BD64F7-99DA-46F8-AC88-E626E2B25E4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5" name="모서리가 둥근 직사각형 568">
              <a:extLst>
                <a:ext uri="{FF2B5EF4-FFF2-40B4-BE49-F238E27FC236}">
                  <a16:creationId xmlns:a16="http://schemas.microsoft.com/office/drawing/2014/main" id="{054C9D47-B73D-439F-B0D4-63F210161C2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6" name="모서리가 둥근 직사각형 569">
              <a:extLst>
                <a:ext uri="{FF2B5EF4-FFF2-40B4-BE49-F238E27FC236}">
                  <a16:creationId xmlns:a16="http://schemas.microsoft.com/office/drawing/2014/main" id="{C6BD784E-E89F-42C0-AA77-889AF388D15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7" name="모서리가 둥근 직사각형 729">
              <a:extLst>
                <a:ext uri="{FF2B5EF4-FFF2-40B4-BE49-F238E27FC236}">
                  <a16:creationId xmlns:a16="http://schemas.microsoft.com/office/drawing/2014/main" id="{49332E1A-0ABF-4546-A3B8-D8F2577A8BB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3" name="그룹 5022">
            <a:extLst>
              <a:ext uri="{FF2B5EF4-FFF2-40B4-BE49-F238E27FC236}">
                <a16:creationId xmlns:a16="http://schemas.microsoft.com/office/drawing/2014/main" id="{34F0F2A4-90A7-47EF-938B-BC7676E30964}"/>
              </a:ext>
            </a:extLst>
          </p:cNvPr>
          <p:cNvGrpSpPr/>
          <p:nvPr/>
        </p:nvGrpSpPr>
        <p:grpSpPr>
          <a:xfrm>
            <a:off x="7542271" y="4885267"/>
            <a:ext cx="453083" cy="98583"/>
            <a:chOff x="2191770" y="1098169"/>
            <a:chExt cx="453083" cy="98583"/>
          </a:xfrm>
        </p:grpSpPr>
        <p:sp>
          <p:nvSpPr>
            <p:cNvPr id="5270" name="모서리가 둥근 직사각형 567">
              <a:extLst>
                <a:ext uri="{FF2B5EF4-FFF2-40B4-BE49-F238E27FC236}">
                  <a16:creationId xmlns:a16="http://schemas.microsoft.com/office/drawing/2014/main" id="{E63028A7-B74D-44E0-BA2B-D1DAE454A7E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1" name="모서리가 둥근 직사각형 568">
              <a:extLst>
                <a:ext uri="{FF2B5EF4-FFF2-40B4-BE49-F238E27FC236}">
                  <a16:creationId xmlns:a16="http://schemas.microsoft.com/office/drawing/2014/main" id="{B594C464-79FF-4B01-839D-807F14A879F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2" name="모서리가 둥근 직사각형 569">
              <a:extLst>
                <a:ext uri="{FF2B5EF4-FFF2-40B4-BE49-F238E27FC236}">
                  <a16:creationId xmlns:a16="http://schemas.microsoft.com/office/drawing/2014/main" id="{D55F0AAC-1F4E-47A7-9A58-F6E017CB60E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3" name="모서리가 둥근 직사각형 729">
              <a:extLst>
                <a:ext uri="{FF2B5EF4-FFF2-40B4-BE49-F238E27FC236}">
                  <a16:creationId xmlns:a16="http://schemas.microsoft.com/office/drawing/2014/main" id="{429D121E-AB96-48D1-A7C2-5DF29018692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4" name="그룹 5023">
            <a:extLst>
              <a:ext uri="{FF2B5EF4-FFF2-40B4-BE49-F238E27FC236}">
                <a16:creationId xmlns:a16="http://schemas.microsoft.com/office/drawing/2014/main" id="{AA2C2FE5-CCDE-4F79-AD22-4170FDE4568B}"/>
              </a:ext>
            </a:extLst>
          </p:cNvPr>
          <p:cNvGrpSpPr/>
          <p:nvPr/>
        </p:nvGrpSpPr>
        <p:grpSpPr>
          <a:xfrm>
            <a:off x="7540180" y="5071601"/>
            <a:ext cx="453083" cy="98583"/>
            <a:chOff x="2191770" y="1098169"/>
            <a:chExt cx="453083" cy="98583"/>
          </a:xfrm>
        </p:grpSpPr>
        <p:sp>
          <p:nvSpPr>
            <p:cNvPr id="5266" name="모서리가 둥근 직사각형 567">
              <a:extLst>
                <a:ext uri="{FF2B5EF4-FFF2-40B4-BE49-F238E27FC236}">
                  <a16:creationId xmlns:a16="http://schemas.microsoft.com/office/drawing/2014/main" id="{8B8A42C3-CD99-4F4E-B647-4A144E96886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7" name="모서리가 둥근 직사각형 568">
              <a:extLst>
                <a:ext uri="{FF2B5EF4-FFF2-40B4-BE49-F238E27FC236}">
                  <a16:creationId xmlns:a16="http://schemas.microsoft.com/office/drawing/2014/main" id="{56AC368D-8634-4BD3-B90C-3F4C085199C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8" name="모서리가 둥근 직사각형 569">
              <a:extLst>
                <a:ext uri="{FF2B5EF4-FFF2-40B4-BE49-F238E27FC236}">
                  <a16:creationId xmlns:a16="http://schemas.microsoft.com/office/drawing/2014/main" id="{B4E9A61B-5AFE-4F3E-B939-9DD2454A0EB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9" name="모서리가 둥근 직사각형 729">
              <a:extLst>
                <a:ext uri="{FF2B5EF4-FFF2-40B4-BE49-F238E27FC236}">
                  <a16:creationId xmlns:a16="http://schemas.microsoft.com/office/drawing/2014/main" id="{50AD2A9F-C53C-454B-B8BC-827615D8AE7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25" name="그룹 5024">
            <a:extLst>
              <a:ext uri="{FF2B5EF4-FFF2-40B4-BE49-F238E27FC236}">
                <a16:creationId xmlns:a16="http://schemas.microsoft.com/office/drawing/2014/main" id="{1A8682E3-525F-490E-A14A-58A9860C04A7}"/>
              </a:ext>
            </a:extLst>
          </p:cNvPr>
          <p:cNvGrpSpPr/>
          <p:nvPr/>
        </p:nvGrpSpPr>
        <p:grpSpPr>
          <a:xfrm>
            <a:off x="7541021" y="5260194"/>
            <a:ext cx="453083" cy="98583"/>
            <a:chOff x="2191770" y="1098169"/>
            <a:chExt cx="453083" cy="98583"/>
          </a:xfrm>
        </p:grpSpPr>
        <p:sp>
          <p:nvSpPr>
            <p:cNvPr id="5262" name="모서리가 둥근 직사각형 567">
              <a:extLst>
                <a:ext uri="{FF2B5EF4-FFF2-40B4-BE49-F238E27FC236}">
                  <a16:creationId xmlns:a16="http://schemas.microsoft.com/office/drawing/2014/main" id="{5A56FCDE-4D40-42DB-9202-CF51D945D80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3" name="모서리가 둥근 직사각형 568">
              <a:extLst>
                <a:ext uri="{FF2B5EF4-FFF2-40B4-BE49-F238E27FC236}">
                  <a16:creationId xmlns:a16="http://schemas.microsoft.com/office/drawing/2014/main" id="{C2D9C843-8051-4AD6-A67A-081FF54B51D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4" name="모서리가 둥근 직사각형 569">
              <a:extLst>
                <a:ext uri="{FF2B5EF4-FFF2-40B4-BE49-F238E27FC236}">
                  <a16:creationId xmlns:a16="http://schemas.microsoft.com/office/drawing/2014/main" id="{AB8DF192-D6AF-4944-8B87-7456F497913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5" name="모서리가 둥근 직사각형 729">
              <a:extLst>
                <a:ext uri="{FF2B5EF4-FFF2-40B4-BE49-F238E27FC236}">
                  <a16:creationId xmlns:a16="http://schemas.microsoft.com/office/drawing/2014/main" id="{30A45AB5-286F-4922-A60C-158514E3A919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26" name="TextBox 5025">
            <a:extLst>
              <a:ext uri="{FF2B5EF4-FFF2-40B4-BE49-F238E27FC236}">
                <a16:creationId xmlns:a16="http://schemas.microsoft.com/office/drawing/2014/main" id="{6C789AA8-11A1-46AE-A5BC-4DD29804A0E8}"/>
              </a:ext>
            </a:extLst>
          </p:cNvPr>
          <p:cNvSpPr txBox="1"/>
          <p:nvPr/>
        </p:nvSpPr>
        <p:spPr>
          <a:xfrm>
            <a:off x="7209312" y="1609000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7" name="TextBox 5026">
            <a:extLst>
              <a:ext uri="{FF2B5EF4-FFF2-40B4-BE49-F238E27FC236}">
                <a16:creationId xmlns:a16="http://schemas.microsoft.com/office/drawing/2014/main" id="{D054DE11-BD5B-478C-91D8-B0E54E45BDCB}"/>
              </a:ext>
            </a:extLst>
          </p:cNvPr>
          <p:cNvSpPr txBox="1"/>
          <p:nvPr/>
        </p:nvSpPr>
        <p:spPr>
          <a:xfrm>
            <a:off x="7210386" y="2544477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149</a:t>
            </a:r>
          </a:p>
          <a:p>
            <a:pPr>
              <a:lnSpc>
                <a:spcPct val="139000"/>
              </a:lnSpc>
            </a:pPr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28" name="TextBox 5027">
            <a:extLst>
              <a:ext uri="{FF2B5EF4-FFF2-40B4-BE49-F238E27FC236}">
                <a16:creationId xmlns:a16="http://schemas.microsoft.com/office/drawing/2014/main" id="{36902B1F-EED2-45AA-9B03-BB56216DCA13}"/>
              </a:ext>
            </a:extLst>
          </p:cNvPr>
          <p:cNvSpPr txBox="1"/>
          <p:nvPr/>
        </p:nvSpPr>
        <p:spPr>
          <a:xfrm>
            <a:off x="7202814" y="3488201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155</a:t>
            </a:r>
          </a:p>
        </p:txBody>
      </p:sp>
      <p:sp>
        <p:nvSpPr>
          <p:cNvPr id="5030" name="직사각형 5029">
            <a:extLst>
              <a:ext uri="{FF2B5EF4-FFF2-40B4-BE49-F238E27FC236}">
                <a16:creationId xmlns:a16="http://schemas.microsoft.com/office/drawing/2014/main" id="{82B7A073-0AFF-4E06-AFAF-BD7ACC9C9730}"/>
              </a:ext>
            </a:extLst>
          </p:cNvPr>
          <p:cNvSpPr/>
          <p:nvPr/>
        </p:nvSpPr>
        <p:spPr>
          <a:xfrm>
            <a:off x="7215079" y="3323366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31" name="그룹 5030">
            <a:extLst>
              <a:ext uri="{FF2B5EF4-FFF2-40B4-BE49-F238E27FC236}">
                <a16:creationId xmlns:a16="http://schemas.microsoft.com/office/drawing/2014/main" id="{0E2B31AA-4AC2-4843-8EF3-759823D96713}"/>
              </a:ext>
            </a:extLst>
          </p:cNvPr>
          <p:cNvGrpSpPr/>
          <p:nvPr/>
        </p:nvGrpSpPr>
        <p:grpSpPr>
          <a:xfrm>
            <a:off x="9056063" y="1706706"/>
            <a:ext cx="453083" cy="98583"/>
            <a:chOff x="2191770" y="1098169"/>
            <a:chExt cx="453083" cy="98583"/>
          </a:xfrm>
        </p:grpSpPr>
        <p:sp>
          <p:nvSpPr>
            <p:cNvPr id="5258" name="모서리가 둥근 직사각형 567">
              <a:extLst>
                <a:ext uri="{FF2B5EF4-FFF2-40B4-BE49-F238E27FC236}">
                  <a16:creationId xmlns:a16="http://schemas.microsoft.com/office/drawing/2014/main" id="{DBF6A398-B97F-433C-8284-873DA6A7549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9" name="모서리가 둥근 직사각형 568">
              <a:extLst>
                <a:ext uri="{FF2B5EF4-FFF2-40B4-BE49-F238E27FC236}">
                  <a16:creationId xmlns:a16="http://schemas.microsoft.com/office/drawing/2014/main" id="{84905E46-B478-4929-AE47-98373E139E2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0" name="모서리가 둥근 직사각형 569">
              <a:extLst>
                <a:ext uri="{FF2B5EF4-FFF2-40B4-BE49-F238E27FC236}">
                  <a16:creationId xmlns:a16="http://schemas.microsoft.com/office/drawing/2014/main" id="{98413499-1BA8-4878-AD14-26E3EA80BE6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1" name="모서리가 둥근 직사각형 729">
              <a:extLst>
                <a:ext uri="{FF2B5EF4-FFF2-40B4-BE49-F238E27FC236}">
                  <a16:creationId xmlns:a16="http://schemas.microsoft.com/office/drawing/2014/main" id="{A4A56EF1-F838-4730-81F6-FC39548F5A2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2" name="그룹 5031">
            <a:extLst>
              <a:ext uri="{FF2B5EF4-FFF2-40B4-BE49-F238E27FC236}">
                <a16:creationId xmlns:a16="http://schemas.microsoft.com/office/drawing/2014/main" id="{2A3CCB2E-548E-42F8-B1CE-F65310E507FF}"/>
              </a:ext>
            </a:extLst>
          </p:cNvPr>
          <p:cNvGrpSpPr/>
          <p:nvPr/>
        </p:nvGrpSpPr>
        <p:grpSpPr>
          <a:xfrm>
            <a:off x="9056904" y="1895299"/>
            <a:ext cx="453083" cy="98583"/>
            <a:chOff x="2191770" y="1098169"/>
            <a:chExt cx="453083" cy="98583"/>
          </a:xfrm>
        </p:grpSpPr>
        <p:sp>
          <p:nvSpPr>
            <p:cNvPr id="5254" name="모서리가 둥근 직사각형 567">
              <a:extLst>
                <a:ext uri="{FF2B5EF4-FFF2-40B4-BE49-F238E27FC236}">
                  <a16:creationId xmlns:a16="http://schemas.microsoft.com/office/drawing/2014/main" id="{146AA0BF-4FDC-45D4-B301-F66D5E1A345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5" name="모서리가 둥근 직사각형 568">
              <a:extLst>
                <a:ext uri="{FF2B5EF4-FFF2-40B4-BE49-F238E27FC236}">
                  <a16:creationId xmlns:a16="http://schemas.microsoft.com/office/drawing/2014/main" id="{C0A36DF8-48B6-42A6-BD4D-C3591EF7D7E8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6" name="모서리가 둥근 직사각형 569">
              <a:extLst>
                <a:ext uri="{FF2B5EF4-FFF2-40B4-BE49-F238E27FC236}">
                  <a16:creationId xmlns:a16="http://schemas.microsoft.com/office/drawing/2014/main" id="{3BA5977C-AB6B-46D8-8493-F2D6EE7BE4A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7" name="모서리가 둥근 직사각형 729">
              <a:extLst>
                <a:ext uri="{FF2B5EF4-FFF2-40B4-BE49-F238E27FC236}">
                  <a16:creationId xmlns:a16="http://schemas.microsoft.com/office/drawing/2014/main" id="{4604D7AB-5194-4BEF-A8A7-A6790633C7B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3" name="그룹 5032">
            <a:extLst>
              <a:ext uri="{FF2B5EF4-FFF2-40B4-BE49-F238E27FC236}">
                <a16:creationId xmlns:a16="http://schemas.microsoft.com/office/drawing/2014/main" id="{009D9038-0432-4D09-8626-D7CC6C745D7D}"/>
              </a:ext>
            </a:extLst>
          </p:cNvPr>
          <p:cNvGrpSpPr/>
          <p:nvPr/>
        </p:nvGrpSpPr>
        <p:grpSpPr>
          <a:xfrm>
            <a:off x="9056063" y="2080332"/>
            <a:ext cx="453083" cy="98583"/>
            <a:chOff x="2191770" y="1098169"/>
            <a:chExt cx="453083" cy="98583"/>
          </a:xfrm>
        </p:grpSpPr>
        <p:sp>
          <p:nvSpPr>
            <p:cNvPr id="5250" name="모서리가 둥근 직사각형 567">
              <a:extLst>
                <a:ext uri="{FF2B5EF4-FFF2-40B4-BE49-F238E27FC236}">
                  <a16:creationId xmlns:a16="http://schemas.microsoft.com/office/drawing/2014/main" id="{BB4DA946-500D-4908-91B0-3DA18F350FA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1" name="모서리가 둥근 직사각형 568">
              <a:extLst>
                <a:ext uri="{FF2B5EF4-FFF2-40B4-BE49-F238E27FC236}">
                  <a16:creationId xmlns:a16="http://schemas.microsoft.com/office/drawing/2014/main" id="{B755966C-FCCF-4C38-9574-F477E8539AE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2" name="모서리가 둥근 직사각형 569">
              <a:extLst>
                <a:ext uri="{FF2B5EF4-FFF2-40B4-BE49-F238E27FC236}">
                  <a16:creationId xmlns:a16="http://schemas.microsoft.com/office/drawing/2014/main" id="{DD12126D-376B-4EDC-A2AB-D5C69B4B43BB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3" name="모서리가 둥근 직사각형 729">
              <a:extLst>
                <a:ext uri="{FF2B5EF4-FFF2-40B4-BE49-F238E27FC236}">
                  <a16:creationId xmlns:a16="http://schemas.microsoft.com/office/drawing/2014/main" id="{C1024E45-A6CA-4655-91AE-96C99A18328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4" name="그룹 5033">
            <a:extLst>
              <a:ext uri="{FF2B5EF4-FFF2-40B4-BE49-F238E27FC236}">
                <a16:creationId xmlns:a16="http://schemas.microsoft.com/office/drawing/2014/main" id="{BB7470F1-968C-4339-A9CF-F926923FDEDF}"/>
              </a:ext>
            </a:extLst>
          </p:cNvPr>
          <p:cNvGrpSpPr/>
          <p:nvPr/>
        </p:nvGrpSpPr>
        <p:grpSpPr>
          <a:xfrm>
            <a:off x="9056904" y="2268925"/>
            <a:ext cx="453083" cy="98583"/>
            <a:chOff x="2191770" y="1098169"/>
            <a:chExt cx="453083" cy="98583"/>
          </a:xfrm>
        </p:grpSpPr>
        <p:sp>
          <p:nvSpPr>
            <p:cNvPr id="5246" name="모서리가 둥근 직사각형 567">
              <a:extLst>
                <a:ext uri="{FF2B5EF4-FFF2-40B4-BE49-F238E27FC236}">
                  <a16:creationId xmlns:a16="http://schemas.microsoft.com/office/drawing/2014/main" id="{AACBED8F-4BBF-47B6-9F3D-BF842FC5CE1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7" name="모서리가 둥근 직사각형 568">
              <a:extLst>
                <a:ext uri="{FF2B5EF4-FFF2-40B4-BE49-F238E27FC236}">
                  <a16:creationId xmlns:a16="http://schemas.microsoft.com/office/drawing/2014/main" id="{38FF0880-DBD1-45CA-84E1-2CCACC71EE1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8" name="모서리가 둥근 직사각형 569">
              <a:extLst>
                <a:ext uri="{FF2B5EF4-FFF2-40B4-BE49-F238E27FC236}">
                  <a16:creationId xmlns:a16="http://schemas.microsoft.com/office/drawing/2014/main" id="{A8F466DD-6BAF-412E-B93E-9A5D7CB86CF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9" name="모서리가 둥근 직사각형 729">
              <a:extLst>
                <a:ext uri="{FF2B5EF4-FFF2-40B4-BE49-F238E27FC236}">
                  <a16:creationId xmlns:a16="http://schemas.microsoft.com/office/drawing/2014/main" id="{AA762A0E-54A3-4F71-B1B3-E1E01A6B2D8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5" name="그룹 5034">
            <a:extLst>
              <a:ext uri="{FF2B5EF4-FFF2-40B4-BE49-F238E27FC236}">
                <a16:creationId xmlns:a16="http://schemas.microsoft.com/office/drawing/2014/main" id="{4EF3AE7B-E2A2-49B6-A95A-CCE0DC6CF65C}"/>
              </a:ext>
            </a:extLst>
          </p:cNvPr>
          <p:cNvGrpSpPr/>
          <p:nvPr/>
        </p:nvGrpSpPr>
        <p:grpSpPr>
          <a:xfrm>
            <a:off x="9057259" y="2451769"/>
            <a:ext cx="453083" cy="98583"/>
            <a:chOff x="2191770" y="1098169"/>
            <a:chExt cx="453083" cy="98583"/>
          </a:xfrm>
        </p:grpSpPr>
        <p:sp>
          <p:nvSpPr>
            <p:cNvPr id="5242" name="모서리가 둥근 직사각형 567">
              <a:extLst>
                <a:ext uri="{FF2B5EF4-FFF2-40B4-BE49-F238E27FC236}">
                  <a16:creationId xmlns:a16="http://schemas.microsoft.com/office/drawing/2014/main" id="{D7CE265D-F54C-48DA-966D-5DAC8FB91C96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3" name="모서리가 둥근 직사각형 568">
              <a:extLst>
                <a:ext uri="{FF2B5EF4-FFF2-40B4-BE49-F238E27FC236}">
                  <a16:creationId xmlns:a16="http://schemas.microsoft.com/office/drawing/2014/main" id="{EF3D536A-3340-4B82-98BB-2AB4B9547DB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4" name="모서리가 둥근 직사각형 569">
              <a:extLst>
                <a:ext uri="{FF2B5EF4-FFF2-40B4-BE49-F238E27FC236}">
                  <a16:creationId xmlns:a16="http://schemas.microsoft.com/office/drawing/2014/main" id="{3A01C3E7-AD34-4BA0-A02D-705B81516B4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5" name="모서리가 둥근 직사각형 729">
              <a:extLst>
                <a:ext uri="{FF2B5EF4-FFF2-40B4-BE49-F238E27FC236}">
                  <a16:creationId xmlns:a16="http://schemas.microsoft.com/office/drawing/2014/main" id="{74B3E060-7551-4C88-914F-3941B7B14E9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6" name="그룹 5035">
            <a:extLst>
              <a:ext uri="{FF2B5EF4-FFF2-40B4-BE49-F238E27FC236}">
                <a16:creationId xmlns:a16="http://schemas.microsoft.com/office/drawing/2014/main" id="{E9C99D5C-0AF5-4654-A7BE-FFB9A759AF4E}"/>
              </a:ext>
            </a:extLst>
          </p:cNvPr>
          <p:cNvGrpSpPr/>
          <p:nvPr/>
        </p:nvGrpSpPr>
        <p:grpSpPr>
          <a:xfrm>
            <a:off x="9058100" y="2640362"/>
            <a:ext cx="453083" cy="98583"/>
            <a:chOff x="2191770" y="1098169"/>
            <a:chExt cx="453083" cy="98583"/>
          </a:xfrm>
        </p:grpSpPr>
        <p:sp>
          <p:nvSpPr>
            <p:cNvPr id="5238" name="모서리가 둥근 직사각형 567">
              <a:extLst>
                <a:ext uri="{FF2B5EF4-FFF2-40B4-BE49-F238E27FC236}">
                  <a16:creationId xmlns:a16="http://schemas.microsoft.com/office/drawing/2014/main" id="{4A042299-4B6B-4969-838E-9E18FCC5A00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9" name="모서리가 둥근 직사각형 568">
              <a:extLst>
                <a:ext uri="{FF2B5EF4-FFF2-40B4-BE49-F238E27FC236}">
                  <a16:creationId xmlns:a16="http://schemas.microsoft.com/office/drawing/2014/main" id="{643C7547-F596-4AF5-8046-D1BDFEFAB05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0" name="모서리가 둥근 직사각형 569">
              <a:extLst>
                <a:ext uri="{FF2B5EF4-FFF2-40B4-BE49-F238E27FC236}">
                  <a16:creationId xmlns:a16="http://schemas.microsoft.com/office/drawing/2014/main" id="{2022B5D1-16CB-4E2D-BA7D-03B2AB13851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1" name="모서리가 둥근 직사각형 729">
              <a:extLst>
                <a:ext uri="{FF2B5EF4-FFF2-40B4-BE49-F238E27FC236}">
                  <a16:creationId xmlns:a16="http://schemas.microsoft.com/office/drawing/2014/main" id="{E9FFFEA5-C170-4CD5-831E-F3552FC02F5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7" name="그룹 5036">
            <a:extLst>
              <a:ext uri="{FF2B5EF4-FFF2-40B4-BE49-F238E27FC236}">
                <a16:creationId xmlns:a16="http://schemas.microsoft.com/office/drawing/2014/main" id="{2E29D49F-3F02-492B-9B17-1DF39CD9E820}"/>
              </a:ext>
            </a:extLst>
          </p:cNvPr>
          <p:cNvGrpSpPr/>
          <p:nvPr/>
        </p:nvGrpSpPr>
        <p:grpSpPr>
          <a:xfrm>
            <a:off x="9056009" y="2826696"/>
            <a:ext cx="453083" cy="98583"/>
            <a:chOff x="2191770" y="1098169"/>
            <a:chExt cx="453083" cy="98583"/>
          </a:xfrm>
        </p:grpSpPr>
        <p:sp>
          <p:nvSpPr>
            <p:cNvPr id="5234" name="모서리가 둥근 직사각형 567">
              <a:extLst>
                <a:ext uri="{FF2B5EF4-FFF2-40B4-BE49-F238E27FC236}">
                  <a16:creationId xmlns:a16="http://schemas.microsoft.com/office/drawing/2014/main" id="{C7BC0D69-C2A5-4E44-AA78-03E222E1652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5" name="모서리가 둥근 직사각형 568">
              <a:extLst>
                <a:ext uri="{FF2B5EF4-FFF2-40B4-BE49-F238E27FC236}">
                  <a16:creationId xmlns:a16="http://schemas.microsoft.com/office/drawing/2014/main" id="{B22D7C2A-EA7E-41BB-9A30-E1EFA617F55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6" name="모서리가 둥근 직사각형 569">
              <a:extLst>
                <a:ext uri="{FF2B5EF4-FFF2-40B4-BE49-F238E27FC236}">
                  <a16:creationId xmlns:a16="http://schemas.microsoft.com/office/drawing/2014/main" id="{F17767B3-F2BC-4905-B991-5D5D840144D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7" name="모서리가 둥근 직사각형 729">
              <a:extLst>
                <a:ext uri="{FF2B5EF4-FFF2-40B4-BE49-F238E27FC236}">
                  <a16:creationId xmlns:a16="http://schemas.microsoft.com/office/drawing/2014/main" id="{AE611F4F-923B-4A3E-AE61-6A61EB05BFD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8" name="그룹 5037">
            <a:extLst>
              <a:ext uri="{FF2B5EF4-FFF2-40B4-BE49-F238E27FC236}">
                <a16:creationId xmlns:a16="http://schemas.microsoft.com/office/drawing/2014/main" id="{FA8E8D66-120E-4EF5-906F-A933EB3BC933}"/>
              </a:ext>
            </a:extLst>
          </p:cNvPr>
          <p:cNvGrpSpPr/>
          <p:nvPr/>
        </p:nvGrpSpPr>
        <p:grpSpPr>
          <a:xfrm>
            <a:off x="9056850" y="3015289"/>
            <a:ext cx="453083" cy="98583"/>
            <a:chOff x="2191770" y="1098169"/>
            <a:chExt cx="453083" cy="98583"/>
          </a:xfrm>
        </p:grpSpPr>
        <p:sp>
          <p:nvSpPr>
            <p:cNvPr id="5230" name="모서리가 둥근 직사각형 567">
              <a:extLst>
                <a:ext uri="{FF2B5EF4-FFF2-40B4-BE49-F238E27FC236}">
                  <a16:creationId xmlns:a16="http://schemas.microsoft.com/office/drawing/2014/main" id="{C20FCDC7-4F91-4475-89D0-92CD2923F3B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1" name="모서리가 둥근 직사각형 568">
              <a:extLst>
                <a:ext uri="{FF2B5EF4-FFF2-40B4-BE49-F238E27FC236}">
                  <a16:creationId xmlns:a16="http://schemas.microsoft.com/office/drawing/2014/main" id="{F1D0BDD7-6F16-4B09-8FB2-8755B0B29D0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2" name="모서리가 둥근 직사각형 569">
              <a:extLst>
                <a:ext uri="{FF2B5EF4-FFF2-40B4-BE49-F238E27FC236}">
                  <a16:creationId xmlns:a16="http://schemas.microsoft.com/office/drawing/2014/main" id="{3F2C583C-08F2-47EF-BB16-16EECFD184D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3" name="모서리가 둥근 직사각형 729">
              <a:extLst>
                <a:ext uri="{FF2B5EF4-FFF2-40B4-BE49-F238E27FC236}">
                  <a16:creationId xmlns:a16="http://schemas.microsoft.com/office/drawing/2014/main" id="{41A1E2DD-5B37-4357-9F22-639E74FE84A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39" name="그룹 5038">
            <a:extLst>
              <a:ext uri="{FF2B5EF4-FFF2-40B4-BE49-F238E27FC236}">
                <a16:creationId xmlns:a16="http://schemas.microsoft.com/office/drawing/2014/main" id="{D4C291BF-CF0F-4ACB-829D-65ED4C5DB8D3}"/>
              </a:ext>
            </a:extLst>
          </p:cNvPr>
          <p:cNvGrpSpPr/>
          <p:nvPr/>
        </p:nvGrpSpPr>
        <p:grpSpPr>
          <a:xfrm>
            <a:off x="9056009" y="3200322"/>
            <a:ext cx="453083" cy="98583"/>
            <a:chOff x="2191770" y="1098169"/>
            <a:chExt cx="453083" cy="98583"/>
          </a:xfrm>
        </p:grpSpPr>
        <p:sp>
          <p:nvSpPr>
            <p:cNvPr id="5226" name="모서리가 둥근 직사각형 567">
              <a:extLst>
                <a:ext uri="{FF2B5EF4-FFF2-40B4-BE49-F238E27FC236}">
                  <a16:creationId xmlns:a16="http://schemas.microsoft.com/office/drawing/2014/main" id="{3550BE95-7FDB-4760-814F-D7682CC8FA72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7" name="모서리가 둥근 직사각형 568">
              <a:extLst>
                <a:ext uri="{FF2B5EF4-FFF2-40B4-BE49-F238E27FC236}">
                  <a16:creationId xmlns:a16="http://schemas.microsoft.com/office/drawing/2014/main" id="{4E31C69C-2AF8-4CFB-8531-94C4B5E0C5E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8" name="모서리가 둥근 직사각형 569">
              <a:extLst>
                <a:ext uri="{FF2B5EF4-FFF2-40B4-BE49-F238E27FC236}">
                  <a16:creationId xmlns:a16="http://schemas.microsoft.com/office/drawing/2014/main" id="{FADECB84-BC0D-48A1-8B24-104D7D5BF35F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9" name="모서리가 둥근 직사각형 729">
              <a:extLst>
                <a:ext uri="{FF2B5EF4-FFF2-40B4-BE49-F238E27FC236}">
                  <a16:creationId xmlns:a16="http://schemas.microsoft.com/office/drawing/2014/main" id="{E3D12588-36E5-4A40-BB53-55ACEF93D8B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0" name="그룹 5039">
            <a:extLst>
              <a:ext uri="{FF2B5EF4-FFF2-40B4-BE49-F238E27FC236}">
                <a16:creationId xmlns:a16="http://schemas.microsoft.com/office/drawing/2014/main" id="{18EF6D9A-B5AC-442F-A9EE-654A5D0050F8}"/>
              </a:ext>
            </a:extLst>
          </p:cNvPr>
          <p:cNvGrpSpPr/>
          <p:nvPr/>
        </p:nvGrpSpPr>
        <p:grpSpPr>
          <a:xfrm>
            <a:off x="9056850" y="3388915"/>
            <a:ext cx="453083" cy="98583"/>
            <a:chOff x="2191770" y="1098169"/>
            <a:chExt cx="453083" cy="98583"/>
          </a:xfrm>
        </p:grpSpPr>
        <p:sp>
          <p:nvSpPr>
            <p:cNvPr id="5222" name="모서리가 둥근 직사각형 567">
              <a:extLst>
                <a:ext uri="{FF2B5EF4-FFF2-40B4-BE49-F238E27FC236}">
                  <a16:creationId xmlns:a16="http://schemas.microsoft.com/office/drawing/2014/main" id="{7DAC3A7E-9619-46F8-A1C7-E43273CDD9F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3" name="모서리가 둥근 직사각형 568">
              <a:extLst>
                <a:ext uri="{FF2B5EF4-FFF2-40B4-BE49-F238E27FC236}">
                  <a16:creationId xmlns:a16="http://schemas.microsoft.com/office/drawing/2014/main" id="{888238DA-226E-4291-A6DE-27ACB17EE6F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4" name="모서리가 둥근 직사각형 569">
              <a:extLst>
                <a:ext uri="{FF2B5EF4-FFF2-40B4-BE49-F238E27FC236}">
                  <a16:creationId xmlns:a16="http://schemas.microsoft.com/office/drawing/2014/main" id="{65ABA52F-EE5B-4CC5-8554-C318C8C22F60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5" name="모서리가 둥근 직사각형 729">
              <a:extLst>
                <a:ext uri="{FF2B5EF4-FFF2-40B4-BE49-F238E27FC236}">
                  <a16:creationId xmlns:a16="http://schemas.microsoft.com/office/drawing/2014/main" id="{5854066D-75EF-4369-B5F9-5D5CB190BB0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1" name="그룹 5040">
            <a:extLst>
              <a:ext uri="{FF2B5EF4-FFF2-40B4-BE49-F238E27FC236}">
                <a16:creationId xmlns:a16="http://schemas.microsoft.com/office/drawing/2014/main" id="{BD9F355F-C8A6-46D6-804A-9FA418DDEAEC}"/>
              </a:ext>
            </a:extLst>
          </p:cNvPr>
          <p:cNvGrpSpPr/>
          <p:nvPr/>
        </p:nvGrpSpPr>
        <p:grpSpPr>
          <a:xfrm>
            <a:off x="9057205" y="3571759"/>
            <a:ext cx="453083" cy="98583"/>
            <a:chOff x="2191770" y="1098169"/>
            <a:chExt cx="453083" cy="98583"/>
          </a:xfrm>
        </p:grpSpPr>
        <p:sp>
          <p:nvSpPr>
            <p:cNvPr id="5218" name="모서리가 둥근 직사각형 567">
              <a:extLst>
                <a:ext uri="{FF2B5EF4-FFF2-40B4-BE49-F238E27FC236}">
                  <a16:creationId xmlns:a16="http://schemas.microsoft.com/office/drawing/2014/main" id="{4FEC3D6E-AC62-4770-BE8A-1B6A721F26F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9" name="모서리가 둥근 직사각형 568">
              <a:extLst>
                <a:ext uri="{FF2B5EF4-FFF2-40B4-BE49-F238E27FC236}">
                  <a16:creationId xmlns:a16="http://schemas.microsoft.com/office/drawing/2014/main" id="{C8BA6F5E-1BFC-4D48-BEB3-423E0851855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0" name="모서리가 둥근 직사각형 569">
              <a:extLst>
                <a:ext uri="{FF2B5EF4-FFF2-40B4-BE49-F238E27FC236}">
                  <a16:creationId xmlns:a16="http://schemas.microsoft.com/office/drawing/2014/main" id="{5FFB24DE-B25C-482B-9FE6-A33D7AC70AB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1" name="모서리가 둥근 직사각형 729">
              <a:extLst>
                <a:ext uri="{FF2B5EF4-FFF2-40B4-BE49-F238E27FC236}">
                  <a16:creationId xmlns:a16="http://schemas.microsoft.com/office/drawing/2014/main" id="{DF396CBE-5256-4CFC-AA30-DB5004104C5F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2" name="그룹 5041">
            <a:extLst>
              <a:ext uri="{FF2B5EF4-FFF2-40B4-BE49-F238E27FC236}">
                <a16:creationId xmlns:a16="http://schemas.microsoft.com/office/drawing/2014/main" id="{47D79D57-2977-4CD3-B24F-94D5150CAD46}"/>
              </a:ext>
            </a:extLst>
          </p:cNvPr>
          <p:cNvGrpSpPr/>
          <p:nvPr/>
        </p:nvGrpSpPr>
        <p:grpSpPr>
          <a:xfrm>
            <a:off x="9058046" y="3760352"/>
            <a:ext cx="453083" cy="98583"/>
            <a:chOff x="2191770" y="1098169"/>
            <a:chExt cx="453083" cy="98583"/>
          </a:xfrm>
        </p:grpSpPr>
        <p:sp>
          <p:nvSpPr>
            <p:cNvPr id="5214" name="모서리가 둥근 직사각형 567">
              <a:extLst>
                <a:ext uri="{FF2B5EF4-FFF2-40B4-BE49-F238E27FC236}">
                  <a16:creationId xmlns:a16="http://schemas.microsoft.com/office/drawing/2014/main" id="{0245BE6A-C3AF-4EF8-A97D-ABEF4E3CA48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5" name="모서리가 둥근 직사각형 568">
              <a:extLst>
                <a:ext uri="{FF2B5EF4-FFF2-40B4-BE49-F238E27FC236}">
                  <a16:creationId xmlns:a16="http://schemas.microsoft.com/office/drawing/2014/main" id="{3CD801D5-3897-43DB-BA71-EE872F72FA5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6" name="모서리가 둥근 직사각형 569">
              <a:extLst>
                <a:ext uri="{FF2B5EF4-FFF2-40B4-BE49-F238E27FC236}">
                  <a16:creationId xmlns:a16="http://schemas.microsoft.com/office/drawing/2014/main" id="{F7654754-A335-4C6E-AD6F-F29EE53863C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7" name="모서리가 둥근 직사각형 729">
              <a:extLst>
                <a:ext uri="{FF2B5EF4-FFF2-40B4-BE49-F238E27FC236}">
                  <a16:creationId xmlns:a16="http://schemas.microsoft.com/office/drawing/2014/main" id="{6416E886-1ACA-4F6D-896C-A0602A96A68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3" name="그룹 5042">
            <a:extLst>
              <a:ext uri="{FF2B5EF4-FFF2-40B4-BE49-F238E27FC236}">
                <a16:creationId xmlns:a16="http://schemas.microsoft.com/office/drawing/2014/main" id="{58F2CA5D-2468-4D76-9BAE-EB5F74136B91}"/>
              </a:ext>
            </a:extLst>
          </p:cNvPr>
          <p:cNvGrpSpPr/>
          <p:nvPr/>
        </p:nvGrpSpPr>
        <p:grpSpPr>
          <a:xfrm>
            <a:off x="9056009" y="3953600"/>
            <a:ext cx="453083" cy="98583"/>
            <a:chOff x="2191770" y="1098169"/>
            <a:chExt cx="453083" cy="98583"/>
          </a:xfrm>
        </p:grpSpPr>
        <p:sp>
          <p:nvSpPr>
            <p:cNvPr id="5210" name="모서리가 둥근 직사각형 567">
              <a:extLst>
                <a:ext uri="{FF2B5EF4-FFF2-40B4-BE49-F238E27FC236}">
                  <a16:creationId xmlns:a16="http://schemas.microsoft.com/office/drawing/2014/main" id="{00B30A29-4FBB-4F7A-B170-46664A524747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1" name="모서리가 둥근 직사각형 568">
              <a:extLst>
                <a:ext uri="{FF2B5EF4-FFF2-40B4-BE49-F238E27FC236}">
                  <a16:creationId xmlns:a16="http://schemas.microsoft.com/office/drawing/2014/main" id="{313CEC52-5224-4DF1-B327-65241F73651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2" name="모서리가 둥근 직사각형 569">
              <a:extLst>
                <a:ext uri="{FF2B5EF4-FFF2-40B4-BE49-F238E27FC236}">
                  <a16:creationId xmlns:a16="http://schemas.microsoft.com/office/drawing/2014/main" id="{AACDEF83-F790-4485-AE65-4498EEAAA30C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3" name="모서리가 둥근 직사각형 729">
              <a:extLst>
                <a:ext uri="{FF2B5EF4-FFF2-40B4-BE49-F238E27FC236}">
                  <a16:creationId xmlns:a16="http://schemas.microsoft.com/office/drawing/2014/main" id="{5CAA961E-5AEC-424E-92EC-70C085B33F4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4" name="그룹 5043">
            <a:extLst>
              <a:ext uri="{FF2B5EF4-FFF2-40B4-BE49-F238E27FC236}">
                <a16:creationId xmlns:a16="http://schemas.microsoft.com/office/drawing/2014/main" id="{6A348421-7721-4974-9A8D-A4D4149BA98F}"/>
              </a:ext>
            </a:extLst>
          </p:cNvPr>
          <p:cNvGrpSpPr/>
          <p:nvPr/>
        </p:nvGrpSpPr>
        <p:grpSpPr>
          <a:xfrm>
            <a:off x="9056796" y="4138911"/>
            <a:ext cx="453083" cy="98583"/>
            <a:chOff x="2191770" y="1098169"/>
            <a:chExt cx="453083" cy="98583"/>
          </a:xfrm>
        </p:grpSpPr>
        <p:sp>
          <p:nvSpPr>
            <p:cNvPr id="5206" name="모서리가 둥근 직사각형 567">
              <a:extLst>
                <a:ext uri="{FF2B5EF4-FFF2-40B4-BE49-F238E27FC236}">
                  <a16:creationId xmlns:a16="http://schemas.microsoft.com/office/drawing/2014/main" id="{BA1B2594-3A2A-4FBF-99EE-033E3FC7485B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7" name="모서리가 둥근 직사각형 568">
              <a:extLst>
                <a:ext uri="{FF2B5EF4-FFF2-40B4-BE49-F238E27FC236}">
                  <a16:creationId xmlns:a16="http://schemas.microsoft.com/office/drawing/2014/main" id="{17322986-A2F0-42BB-96E9-37FFCFE511A9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8" name="모서리가 둥근 직사각형 569">
              <a:extLst>
                <a:ext uri="{FF2B5EF4-FFF2-40B4-BE49-F238E27FC236}">
                  <a16:creationId xmlns:a16="http://schemas.microsoft.com/office/drawing/2014/main" id="{3B8F2BC0-91FE-4426-BB43-A293AA1B153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9" name="모서리가 둥근 직사각형 729">
              <a:extLst>
                <a:ext uri="{FF2B5EF4-FFF2-40B4-BE49-F238E27FC236}">
                  <a16:creationId xmlns:a16="http://schemas.microsoft.com/office/drawing/2014/main" id="{39FAB1D1-5981-45B7-8B71-BDA4ACA20FB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5" name="그룹 5044">
            <a:extLst>
              <a:ext uri="{FF2B5EF4-FFF2-40B4-BE49-F238E27FC236}">
                <a16:creationId xmlns:a16="http://schemas.microsoft.com/office/drawing/2014/main" id="{1C9910CC-2417-4527-8F9F-436788BF69F5}"/>
              </a:ext>
            </a:extLst>
          </p:cNvPr>
          <p:cNvGrpSpPr/>
          <p:nvPr/>
        </p:nvGrpSpPr>
        <p:grpSpPr>
          <a:xfrm>
            <a:off x="9059133" y="4327068"/>
            <a:ext cx="453083" cy="98583"/>
            <a:chOff x="2191770" y="1098169"/>
            <a:chExt cx="453083" cy="98583"/>
          </a:xfrm>
        </p:grpSpPr>
        <p:sp>
          <p:nvSpPr>
            <p:cNvPr id="5202" name="모서리가 둥근 직사각형 567">
              <a:extLst>
                <a:ext uri="{FF2B5EF4-FFF2-40B4-BE49-F238E27FC236}">
                  <a16:creationId xmlns:a16="http://schemas.microsoft.com/office/drawing/2014/main" id="{E7ECEA92-B488-4146-9742-5392A621BA8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3" name="모서리가 둥근 직사각형 568">
              <a:extLst>
                <a:ext uri="{FF2B5EF4-FFF2-40B4-BE49-F238E27FC236}">
                  <a16:creationId xmlns:a16="http://schemas.microsoft.com/office/drawing/2014/main" id="{046D2159-FD96-4AF0-894A-E9FD5F53986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4" name="모서리가 둥근 직사각형 569">
              <a:extLst>
                <a:ext uri="{FF2B5EF4-FFF2-40B4-BE49-F238E27FC236}">
                  <a16:creationId xmlns:a16="http://schemas.microsoft.com/office/drawing/2014/main" id="{0F3B0569-F3C7-4196-8450-1998F21BE9A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5" name="모서리가 둥근 직사각형 729">
              <a:extLst>
                <a:ext uri="{FF2B5EF4-FFF2-40B4-BE49-F238E27FC236}">
                  <a16:creationId xmlns:a16="http://schemas.microsoft.com/office/drawing/2014/main" id="{C35D8D2C-F109-449A-AD9D-8AEBFC6444E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6" name="그룹 5045">
            <a:extLst>
              <a:ext uri="{FF2B5EF4-FFF2-40B4-BE49-F238E27FC236}">
                <a16:creationId xmlns:a16="http://schemas.microsoft.com/office/drawing/2014/main" id="{21B6DAB1-966B-48B1-939B-91382147FD0C}"/>
              </a:ext>
            </a:extLst>
          </p:cNvPr>
          <p:cNvGrpSpPr/>
          <p:nvPr/>
        </p:nvGrpSpPr>
        <p:grpSpPr>
          <a:xfrm>
            <a:off x="9056796" y="4510436"/>
            <a:ext cx="453083" cy="98583"/>
            <a:chOff x="2191770" y="1098169"/>
            <a:chExt cx="453083" cy="98583"/>
          </a:xfrm>
        </p:grpSpPr>
        <p:sp>
          <p:nvSpPr>
            <p:cNvPr id="5198" name="모서리가 둥근 직사각형 567">
              <a:extLst>
                <a:ext uri="{FF2B5EF4-FFF2-40B4-BE49-F238E27FC236}">
                  <a16:creationId xmlns:a16="http://schemas.microsoft.com/office/drawing/2014/main" id="{B406D483-5712-4179-B1F4-5C06FE892E2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9" name="모서리가 둥근 직사각형 568">
              <a:extLst>
                <a:ext uri="{FF2B5EF4-FFF2-40B4-BE49-F238E27FC236}">
                  <a16:creationId xmlns:a16="http://schemas.microsoft.com/office/drawing/2014/main" id="{CA575388-C339-447B-BC00-D939C66E4BB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0" name="모서리가 둥근 직사각형 569">
              <a:extLst>
                <a:ext uri="{FF2B5EF4-FFF2-40B4-BE49-F238E27FC236}">
                  <a16:creationId xmlns:a16="http://schemas.microsoft.com/office/drawing/2014/main" id="{D761707D-B27D-4672-9593-2B74356E5F1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1" name="모서리가 둥근 직사각형 729">
              <a:extLst>
                <a:ext uri="{FF2B5EF4-FFF2-40B4-BE49-F238E27FC236}">
                  <a16:creationId xmlns:a16="http://schemas.microsoft.com/office/drawing/2014/main" id="{30A58E9A-816F-40C5-9D22-9A2B6B33E9B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7" name="그룹 5046">
            <a:extLst>
              <a:ext uri="{FF2B5EF4-FFF2-40B4-BE49-F238E27FC236}">
                <a16:creationId xmlns:a16="http://schemas.microsoft.com/office/drawing/2014/main" id="{E6372F43-2DE1-429B-BCDF-3597EFC40701}"/>
              </a:ext>
            </a:extLst>
          </p:cNvPr>
          <p:cNvGrpSpPr/>
          <p:nvPr/>
        </p:nvGrpSpPr>
        <p:grpSpPr>
          <a:xfrm>
            <a:off x="9057205" y="4698663"/>
            <a:ext cx="453083" cy="98583"/>
            <a:chOff x="2191770" y="1098169"/>
            <a:chExt cx="453083" cy="98583"/>
          </a:xfrm>
        </p:grpSpPr>
        <p:sp>
          <p:nvSpPr>
            <p:cNvPr id="5194" name="모서리가 둥근 직사각형 567">
              <a:extLst>
                <a:ext uri="{FF2B5EF4-FFF2-40B4-BE49-F238E27FC236}">
                  <a16:creationId xmlns:a16="http://schemas.microsoft.com/office/drawing/2014/main" id="{9E6B9C57-7C0D-4CDF-978E-A8CC0BCA157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5" name="모서리가 둥근 직사각형 568">
              <a:extLst>
                <a:ext uri="{FF2B5EF4-FFF2-40B4-BE49-F238E27FC236}">
                  <a16:creationId xmlns:a16="http://schemas.microsoft.com/office/drawing/2014/main" id="{4F8C9FF4-A5F3-42AB-92EF-7EBF5B361A2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6" name="모서리가 둥근 직사각형 569">
              <a:extLst>
                <a:ext uri="{FF2B5EF4-FFF2-40B4-BE49-F238E27FC236}">
                  <a16:creationId xmlns:a16="http://schemas.microsoft.com/office/drawing/2014/main" id="{2911551F-69F6-43E3-9828-67CE3FD6E1E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7" name="모서리가 둥근 직사각형 729">
              <a:extLst>
                <a:ext uri="{FF2B5EF4-FFF2-40B4-BE49-F238E27FC236}">
                  <a16:creationId xmlns:a16="http://schemas.microsoft.com/office/drawing/2014/main" id="{8259FA98-2704-4461-9316-DF2C5CB9766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8" name="그룹 5047">
            <a:extLst>
              <a:ext uri="{FF2B5EF4-FFF2-40B4-BE49-F238E27FC236}">
                <a16:creationId xmlns:a16="http://schemas.microsoft.com/office/drawing/2014/main" id="{D33DEB1E-1E33-4874-BF9E-37E15A132F40}"/>
              </a:ext>
            </a:extLst>
          </p:cNvPr>
          <p:cNvGrpSpPr/>
          <p:nvPr/>
        </p:nvGrpSpPr>
        <p:grpSpPr>
          <a:xfrm>
            <a:off x="9058046" y="4887256"/>
            <a:ext cx="453083" cy="98583"/>
            <a:chOff x="2191770" y="1098169"/>
            <a:chExt cx="453083" cy="98583"/>
          </a:xfrm>
        </p:grpSpPr>
        <p:sp>
          <p:nvSpPr>
            <p:cNvPr id="5190" name="모서리가 둥근 직사각형 567">
              <a:extLst>
                <a:ext uri="{FF2B5EF4-FFF2-40B4-BE49-F238E27FC236}">
                  <a16:creationId xmlns:a16="http://schemas.microsoft.com/office/drawing/2014/main" id="{2C59C54E-0D4D-4C69-9E27-401336ED4AE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1" name="모서리가 둥근 직사각형 568">
              <a:extLst>
                <a:ext uri="{FF2B5EF4-FFF2-40B4-BE49-F238E27FC236}">
                  <a16:creationId xmlns:a16="http://schemas.microsoft.com/office/drawing/2014/main" id="{6FC9ED73-A389-4044-9296-96D8A1D32895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2" name="모서리가 둥근 직사각형 569">
              <a:extLst>
                <a:ext uri="{FF2B5EF4-FFF2-40B4-BE49-F238E27FC236}">
                  <a16:creationId xmlns:a16="http://schemas.microsoft.com/office/drawing/2014/main" id="{519DB154-5251-41C5-86A1-41B45D6C1A4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3" name="모서리가 둥근 직사각형 729">
              <a:extLst>
                <a:ext uri="{FF2B5EF4-FFF2-40B4-BE49-F238E27FC236}">
                  <a16:creationId xmlns:a16="http://schemas.microsoft.com/office/drawing/2014/main" id="{5F21E27F-DE3C-40F8-B9C5-4E394B9B5F5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49" name="그룹 5048">
            <a:extLst>
              <a:ext uri="{FF2B5EF4-FFF2-40B4-BE49-F238E27FC236}">
                <a16:creationId xmlns:a16="http://schemas.microsoft.com/office/drawing/2014/main" id="{6A1505B5-B40D-4800-A81E-8CD0943ADF88}"/>
              </a:ext>
            </a:extLst>
          </p:cNvPr>
          <p:cNvGrpSpPr/>
          <p:nvPr/>
        </p:nvGrpSpPr>
        <p:grpSpPr>
          <a:xfrm>
            <a:off x="9055955" y="5073590"/>
            <a:ext cx="453083" cy="98583"/>
            <a:chOff x="2191770" y="1098169"/>
            <a:chExt cx="453083" cy="98583"/>
          </a:xfrm>
        </p:grpSpPr>
        <p:sp>
          <p:nvSpPr>
            <p:cNvPr id="5186" name="모서리가 둥근 직사각형 567">
              <a:extLst>
                <a:ext uri="{FF2B5EF4-FFF2-40B4-BE49-F238E27FC236}">
                  <a16:creationId xmlns:a16="http://schemas.microsoft.com/office/drawing/2014/main" id="{D53BE19F-1BD9-4E4D-8526-D40ADAE45DC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7" name="모서리가 둥근 직사각형 568">
              <a:extLst>
                <a:ext uri="{FF2B5EF4-FFF2-40B4-BE49-F238E27FC236}">
                  <a16:creationId xmlns:a16="http://schemas.microsoft.com/office/drawing/2014/main" id="{18608139-4AE8-4153-B86D-4C38FF187E3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8" name="모서리가 둥근 직사각형 569">
              <a:extLst>
                <a:ext uri="{FF2B5EF4-FFF2-40B4-BE49-F238E27FC236}">
                  <a16:creationId xmlns:a16="http://schemas.microsoft.com/office/drawing/2014/main" id="{D2DB5D74-6BDF-4911-9B20-C7B96DFD849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9" name="모서리가 둥근 직사각형 729">
              <a:extLst>
                <a:ext uri="{FF2B5EF4-FFF2-40B4-BE49-F238E27FC236}">
                  <a16:creationId xmlns:a16="http://schemas.microsoft.com/office/drawing/2014/main" id="{BB3BFB69-4D01-4250-BABD-7E1A250908A3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0" name="그룹 5049">
            <a:extLst>
              <a:ext uri="{FF2B5EF4-FFF2-40B4-BE49-F238E27FC236}">
                <a16:creationId xmlns:a16="http://schemas.microsoft.com/office/drawing/2014/main" id="{5D995F96-3D44-4065-9AA3-4115DCEDD753}"/>
              </a:ext>
            </a:extLst>
          </p:cNvPr>
          <p:cNvGrpSpPr/>
          <p:nvPr/>
        </p:nvGrpSpPr>
        <p:grpSpPr>
          <a:xfrm>
            <a:off x="9056796" y="5262183"/>
            <a:ext cx="453083" cy="98583"/>
            <a:chOff x="2191770" y="1098169"/>
            <a:chExt cx="453083" cy="98583"/>
          </a:xfrm>
        </p:grpSpPr>
        <p:sp>
          <p:nvSpPr>
            <p:cNvPr id="5182" name="모서리가 둥근 직사각형 567">
              <a:extLst>
                <a:ext uri="{FF2B5EF4-FFF2-40B4-BE49-F238E27FC236}">
                  <a16:creationId xmlns:a16="http://schemas.microsoft.com/office/drawing/2014/main" id="{A33C4AA6-5C7C-4E68-BC00-3DE3738DB9E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3" name="모서리가 둥근 직사각형 568">
              <a:extLst>
                <a:ext uri="{FF2B5EF4-FFF2-40B4-BE49-F238E27FC236}">
                  <a16:creationId xmlns:a16="http://schemas.microsoft.com/office/drawing/2014/main" id="{625A0C76-F890-42B0-9CE3-1C1C2BAEECF1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4" name="모서리가 둥근 직사각형 569">
              <a:extLst>
                <a:ext uri="{FF2B5EF4-FFF2-40B4-BE49-F238E27FC236}">
                  <a16:creationId xmlns:a16="http://schemas.microsoft.com/office/drawing/2014/main" id="{F2FD6A64-C4A0-4844-9F02-98F18EB3B5A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5" name="모서리가 둥근 직사각형 729">
              <a:extLst>
                <a:ext uri="{FF2B5EF4-FFF2-40B4-BE49-F238E27FC236}">
                  <a16:creationId xmlns:a16="http://schemas.microsoft.com/office/drawing/2014/main" id="{2498F82E-8916-46C8-A1BA-DAF59EEBDB8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51" name="TextBox 5050">
            <a:extLst>
              <a:ext uri="{FF2B5EF4-FFF2-40B4-BE49-F238E27FC236}">
                <a16:creationId xmlns:a16="http://schemas.microsoft.com/office/drawing/2014/main" id="{0EA79022-2CDA-4C86-92C5-37F26B0A071D}"/>
              </a:ext>
            </a:extLst>
          </p:cNvPr>
          <p:cNvSpPr txBox="1"/>
          <p:nvPr/>
        </p:nvSpPr>
        <p:spPr>
          <a:xfrm>
            <a:off x="8714925" y="1617085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2" name="TextBox 5051">
            <a:extLst>
              <a:ext uri="{FF2B5EF4-FFF2-40B4-BE49-F238E27FC236}">
                <a16:creationId xmlns:a16="http://schemas.microsoft.com/office/drawing/2014/main" id="{BE1FF1BA-ACEB-4E8E-8891-C0FE69FB248B}"/>
              </a:ext>
            </a:extLst>
          </p:cNvPr>
          <p:cNvSpPr txBox="1"/>
          <p:nvPr/>
        </p:nvSpPr>
        <p:spPr>
          <a:xfrm>
            <a:off x="8715384" y="2546466"/>
            <a:ext cx="386644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3" name="TextBox 5052">
            <a:extLst>
              <a:ext uri="{FF2B5EF4-FFF2-40B4-BE49-F238E27FC236}">
                <a16:creationId xmlns:a16="http://schemas.microsoft.com/office/drawing/2014/main" id="{7DA852A6-8151-4BA0-AEB0-BF054A7FC0E7}"/>
              </a:ext>
            </a:extLst>
          </p:cNvPr>
          <p:cNvSpPr txBox="1"/>
          <p:nvPr/>
        </p:nvSpPr>
        <p:spPr>
          <a:xfrm>
            <a:off x="8718589" y="3490190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195</a:t>
            </a:r>
          </a:p>
        </p:txBody>
      </p:sp>
      <p:sp>
        <p:nvSpPr>
          <p:cNvPr id="5054" name="TextBox 5053">
            <a:extLst>
              <a:ext uri="{FF2B5EF4-FFF2-40B4-BE49-F238E27FC236}">
                <a16:creationId xmlns:a16="http://schemas.microsoft.com/office/drawing/2014/main" id="{84A7BF4C-1615-4BC1-AFAA-4ADD7D645BA6}"/>
              </a:ext>
            </a:extLst>
          </p:cNvPr>
          <p:cNvSpPr txBox="1"/>
          <p:nvPr/>
        </p:nvSpPr>
        <p:spPr>
          <a:xfrm>
            <a:off x="8718589" y="4426294"/>
            <a:ext cx="386644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55" name="직사각형 5054">
            <a:extLst>
              <a:ext uri="{FF2B5EF4-FFF2-40B4-BE49-F238E27FC236}">
                <a16:creationId xmlns:a16="http://schemas.microsoft.com/office/drawing/2014/main" id="{9FDE3B5E-5DF4-43D5-8F04-4726DB33E411}"/>
              </a:ext>
            </a:extLst>
          </p:cNvPr>
          <p:cNvSpPr/>
          <p:nvPr/>
        </p:nvSpPr>
        <p:spPr>
          <a:xfrm>
            <a:off x="8721480" y="3325355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5056" name="그룹 5055">
            <a:extLst>
              <a:ext uri="{FF2B5EF4-FFF2-40B4-BE49-F238E27FC236}">
                <a16:creationId xmlns:a16="http://schemas.microsoft.com/office/drawing/2014/main" id="{944F8822-CE30-4066-AEBF-2AAFE3FF7B8D}"/>
              </a:ext>
            </a:extLst>
          </p:cNvPr>
          <p:cNvGrpSpPr/>
          <p:nvPr/>
        </p:nvGrpSpPr>
        <p:grpSpPr>
          <a:xfrm>
            <a:off x="8297578" y="1706824"/>
            <a:ext cx="453083" cy="98583"/>
            <a:chOff x="2191770" y="1098169"/>
            <a:chExt cx="453083" cy="98583"/>
          </a:xfrm>
        </p:grpSpPr>
        <p:sp>
          <p:nvSpPr>
            <p:cNvPr id="5178" name="모서리가 둥근 직사각형 567">
              <a:extLst>
                <a:ext uri="{FF2B5EF4-FFF2-40B4-BE49-F238E27FC236}">
                  <a16:creationId xmlns:a16="http://schemas.microsoft.com/office/drawing/2014/main" id="{FDE61FDF-A594-4485-81A8-17611DF8958E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9" name="모서리가 둥근 직사각형 568">
              <a:extLst>
                <a:ext uri="{FF2B5EF4-FFF2-40B4-BE49-F238E27FC236}">
                  <a16:creationId xmlns:a16="http://schemas.microsoft.com/office/drawing/2014/main" id="{83E6A5A6-6A85-4004-A132-2AC2CC0D4AF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0" name="모서리가 둥근 직사각형 569">
              <a:extLst>
                <a:ext uri="{FF2B5EF4-FFF2-40B4-BE49-F238E27FC236}">
                  <a16:creationId xmlns:a16="http://schemas.microsoft.com/office/drawing/2014/main" id="{4B6CE9C4-2530-4375-9F8F-A827E97F7197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1" name="모서리가 둥근 직사각형 729">
              <a:extLst>
                <a:ext uri="{FF2B5EF4-FFF2-40B4-BE49-F238E27FC236}">
                  <a16:creationId xmlns:a16="http://schemas.microsoft.com/office/drawing/2014/main" id="{2C6679FE-0048-479E-BABB-31194B1B507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7" name="그룹 5056">
            <a:extLst>
              <a:ext uri="{FF2B5EF4-FFF2-40B4-BE49-F238E27FC236}">
                <a16:creationId xmlns:a16="http://schemas.microsoft.com/office/drawing/2014/main" id="{C405ABCE-2CDD-4037-8C4D-C854E8A213EB}"/>
              </a:ext>
            </a:extLst>
          </p:cNvPr>
          <p:cNvGrpSpPr/>
          <p:nvPr/>
        </p:nvGrpSpPr>
        <p:grpSpPr>
          <a:xfrm>
            <a:off x="8298419" y="1895417"/>
            <a:ext cx="453083" cy="98583"/>
            <a:chOff x="2191770" y="1098169"/>
            <a:chExt cx="453083" cy="98583"/>
          </a:xfrm>
        </p:grpSpPr>
        <p:sp>
          <p:nvSpPr>
            <p:cNvPr id="5174" name="모서리가 둥근 직사각형 567">
              <a:extLst>
                <a:ext uri="{FF2B5EF4-FFF2-40B4-BE49-F238E27FC236}">
                  <a16:creationId xmlns:a16="http://schemas.microsoft.com/office/drawing/2014/main" id="{F6FFF78E-4192-4E44-B470-0D5E18F181E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5" name="모서리가 둥근 직사각형 568">
              <a:extLst>
                <a:ext uri="{FF2B5EF4-FFF2-40B4-BE49-F238E27FC236}">
                  <a16:creationId xmlns:a16="http://schemas.microsoft.com/office/drawing/2014/main" id="{1C63B27F-B137-46B4-8B9B-86CE2E6636D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6" name="모서리가 둥근 직사각형 569">
              <a:extLst>
                <a:ext uri="{FF2B5EF4-FFF2-40B4-BE49-F238E27FC236}">
                  <a16:creationId xmlns:a16="http://schemas.microsoft.com/office/drawing/2014/main" id="{79716C58-66E4-444D-9462-0DD13ABB519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7" name="모서리가 둥근 직사각형 729">
              <a:extLst>
                <a:ext uri="{FF2B5EF4-FFF2-40B4-BE49-F238E27FC236}">
                  <a16:creationId xmlns:a16="http://schemas.microsoft.com/office/drawing/2014/main" id="{7960D94A-5F33-4FEE-AEE6-30AA088C321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8" name="그룹 5057">
            <a:extLst>
              <a:ext uri="{FF2B5EF4-FFF2-40B4-BE49-F238E27FC236}">
                <a16:creationId xmlns:a16="http://schemas.microsoft.com/office/drawing/2014/main" id="{E37E1416-C0A9-4899-8310-08A9738C3F84}"/>
              </a:ext>
            </a:extLst>
          </p:cNvPr>
          <p:cNvGrpSpPr/>
          <p:nvPr/>
        </p:nvGrpSpPr>
        <p:grpSpPr>
          <a:xfrm>
            <a:off x="8297578" y="2080450"/>
            <a:ext cx="453083" cy="98583"/>
            <a:chOff x="2191770" y="1098169"/>
            <a:chExt cx="453083" cy="98583"/>
          </a:xfrm>
        </p:grpSpPr>
        <p:sp>
          <p:nvSpPr>
            <p:cNvPr id="5170" name="모서리가 둥근 직사각형 567">
              <a:extLst>
                <a:ext uri="{FF2B5EF4-FFF2-40B4-BE49-F238E27FC236}">
                  <a16:creationId xmlns:a16="http://schemas.microsoft.com/office/drawing/2014/main" id="{8C090931-C71E-4863-92A4-3EE52291934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1" name="모서리가 둥근 직사각형 568">
              <a:extLst>
                <a:ext uri="{FF2B5EF4-FFF2-40B4-BE49-F238E27FC236}">
                  <a16:creationId xmlns:a16="http://schemas.microsoft.com/office/drawing/2014/main" id="{7C684C32-5FEC-4C85-A3B8-A81022DE853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2" name="모서리가 둥근 직사각형 569">
              <a:extLst>
                <a:ext uri="{FF2B5EF4-FFF2-40B4-BE49-F238E27FC236}">
                  <a16:creationId xmlns:a16="http://schemas.microsoft.com/office/drawing/2014/main" id="{0D5990B9-1D20-4BB5-A099-CFACE11504A6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3" name="모서리가 둥근 직사각형 729">
              <a:extLst>
                <a:ext uri="{FF2B5EF4-FFF2-40B4-BE49-F238E27FC236}">
                  <a16:creationId xmlns:a16="http://schemas.microsoft.com/office/drawing/2014/main" id="{7267DD14-E152-4D49-A686-47574DEAF32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59" name="그룹 5058">
            <a:extLst>
              <a:ext uri="{FF2B5EF4-FFF2-40B4-BE49-F238E27FC236}">
                <a16:creationId xmlns:a16="http://schemas.microsoft.com/office/drawing/2014/main" id="{2C6730C5-33E5-49C4-B251-E5C0ED5A1D9E}"/>
              </a:ext>
            </a:extLst>
          </p:cNvPr>
          <p:cNvGrpSpPr/>
          <p:nvPr/>
        </p:nvGrpSpPr>
        <p:grpSpPr>
          <a:xfrm>
            <a:off x="8298419" y="2269043"/>
            <a:ext cx="453083" cy="98583"/>
            <a:chOff x="2191770" y="1098169"/>
            <a:chExt cx="453083" cy="98583"/>
          </a:xfrm>
        </p:grpSpPr>
        <p:sp>
          <p:nvSpPr>
            <p:cNvPr id="5166" name="모서리가 둥근 직사각형 567">
              <a:extLst>
                <a:ext uri="{FF2B5EF4-FFF2-40B4-BE49-F238E27FC236}">
                  <a16:creationId xmlns:a16="http://schemas.microsoft.com/office/drawing/2014/main" id="{C7E8E50D-4932-42A0-89E4-5717D7BD6D7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7" name="모서리가 둥근 직사각형 568">
              <a:extLst>
                <a:ext uri="{FF2B5EF4-FFF2-40B4-BE49-F238E27FC236}">
                  <a16:creationId xmlns:a16="http://schemas.microsoft.com/office/drawing/2014/main" id="{EAF9C526-2EBF-45DA-9E54-AED821DE0046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8" name="모서리가 둥근 직사각형 569">
              <a:extLst>
                <a:ext uri="{FF2B5EF4-FFF2-40B4-BE49-F238E27FC236}">
                  <a16:creationId xmlns:a16="http://schemas.microsoft.com/office/drawing/2014/main" id="{F666BB4B-FD5E-47F7-AEE2-75D15594FF6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9" name="모서리가 둥근 직사각형 729">
              <a:extLst>
                <a:ext uri="{FF2B5EF4-FFF2-40B4-BE49-F238E27FC236}">
                  <a16:creationId xmlns:a16="http://schemas.microsoft.com/office/drawing/2014/main" id="{FA537047-1B98-429A-9743-17D518B0489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0" name="그룹 5059">
            <a:extLst>
              <a:ext uri="{FF2B5EF4-FFF2-40B4-BE49-F238E27FC236}">
                <a16:creationId xmlns:a16="http://schemas.microsoft.com/office/drawing/2014/main" id="{D7692343-25BC-4C4E-BF22-AE9941E64468}"/>
              </a:ext>
            </a:extLst>
          </p:cNvPr>
          <p:cNvGrpSpPr/>
          <p:nvPr/>
        </p:nvGrpSpPr>
        <p:grpSpPr>
          <a:xfrm>
            <a:off x="8298774" y="2451887"/>
            <a:ext cx="453083" cy="98583"/>
            <a:chOff x="2191770" y="1098169"/>
            <a:chExt cx="453083" cy="98583"/>
          </a:xfrm>
        </p:grpSpPr>
        <p:sp>
          <p:nvSpPr>
            <p:cNvPr id="5162" name="모서리가 둥근 직사각형 567">
              <a:extLst>
                <a:ext uri="{FF2B5EF4-FFF2-40B4-BE49-F238E27FC236}">
                  <a16:creationId xmlns:a16="http://schemas.microsoft.com/office/drawing/2014/main" id="{F1381C9A-2D4C-4D02-A7F7-351DC241DD45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3" name="모서리가 둥근 직사각형 568">
              <a:extLst>
                <a:ext uri="{FF2B5EF4-FFF2-40B4-BE49-F238E27FC236}">
                  <a16:creationId xmlns:a16="http://schemas.microsoft.com/office/drawing/2014/main" id="{918E7D55-C3F6-422E-B6A8-ADCB17DAF3F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4" name="모서리가 둥근 직사각형 569">
              <a:extLst>
                <a:ext uri="{FF2B5EF4-FFF2-40B4-BE49-F238E27FC236}">
                  <a16:creationId xmlns:a16="http://schemas.microsoft.com/office/drawing/2014/main" id="{99FCF041-1F58-42B9-837A-A0CC584AC4C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5" name="모서리가 둥근 직사각형 729">
              <a:extLst>
                <a:ext uri="{FF2B5EF4-FFF2-40B4-BE49-F238E27FC236}">
                  <a16:creationId xmlns:a16="http://schemas.microsoft.com/office/drawing/2014/main" id="{805A2734-E978-4429-85CB-224784149CF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1" name="그룹 5060">
            <a:extLst>
              <a:ext uri="{FF2B5EF4-FFF2-40B4-BE49-F238E27FC236}">
                <a16:creationId xmlns:a16="http://schemas.microsoft.com/office/drawing/2014/main" id="{5CD65075-A18B-49B8-921B-62B0545A0B91}"/>
              </a:ext>
            </a:extLst>
          </p:cNvPr>
          <p:cNvGrpSpPr/>
          <p:nvPr/>
        </p:nvGrpSpPr>
        <p:grpSpPr>
          <a:xfrm>
            <a:off x="8299615" y="2640480"/>
            <a:ext cx="453083" cy="98583"/>
            <a:chOff x="2191770" y="1098169"/>
            <a:chExt cx="453083" cy="98583"/>
          </a:xfrm>
        </p:grpSpPr>
        <p:sp>
          <p:nvSpPr>
            <p:cNvPr id="5158" name="모서리가 둥근 직사각형 567">
              <a:extLst>
                <a:ext uri="{FF2B5EF4-FFF2-40B4-BE49-F238E27FC236}">
                  <a16:creationId xmlns:a16="http://schemas.microsoft.com/office/drawing/2014/main" id="{9BB728F7-3F3E-44C2-BD38-88ADEC864DF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9" name="모서리가 둥근 직사각형 568">
              <a:extLst>
                <a:ext uri="{FF2B5EF4-FFF2-40B4-BE49-F238E27FC236}">
                  <a16:creationId xmlns:a16="http://schemas.microsoft.com/office/drawing/2014/main" id="{59328D42-8E78-4BB5-9595-28F02FEC0CC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0" name="모서리가 둥근 직사각형 569">
              <a:extLst>
                <a:ext uri="{FF2B5EF4-FFF2-40B4-BE49-F238E27FC236}">
                  <a16:creationId xmlns:a16="http://schemas.microsoft.com/office/drawing/2014/main" id="{B75D5639-F212-4DB6-8B52-20D599A34B71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1" name="모서리가 둥근 직사각형 729">
              <a:extLst>
                <a:ext uri="{FF2B5EF4-FFF2-40B4-BE49-F238E27FC236}">
                  <a16:creationId xmlns:a16="http://schemas.microsoft.com/office/drawing/2014/main" id="{ABB9C797-4B2C-4EE2-BEF2-994ED252CA71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2" name="그룹 5061">
            <a:extLst>
              <a:ext uri="{FF2B5EF4-FFF2-40B4-BE49-F238E27FC236}">
                <a16:creationId xmlns:a16="http://schemas.microsoft.com/office/drawing/2014/main" id="{FAAE8B63-250D-411D-BEE5-FC695B506B5C}"/>
              </a:ext>
            </a:extLst>
          </p:cNvPr>
          <p:cNvGrpSpPr/>
          <p:nvPr/>
        </p:nvGrpSpPr>
        <p:grpSpPr>
          <a:xfrm>
            <a:off x="8297524" y="2826814"/>
            <a:ext cx="453083" cy="98583"/>
            <a:chOff x="2191770" y="1098169"/>
            <a:chExt cx="453083" cy="98583"/>
          </a:xfrm>
        </p:grpSpPr>
        <p:sp>
          <p:nvSpPr>
            <p:cNvPr id="5154" name="모서리가 둥근 직사각형 567">
              <a:extLst>
                <a:ext uri="{FF2B5EF4-FFF2-40B4-BE49-F238E27FC236}">
                  <a16:creationId xmlns:a16="http://schemas.microsoft.com/office/drawing/2014/main" id="{8CB21EEC-01AE-45C6-8BC7-A533C135B8B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5" name="모서리가 둥근 직사각형 568">
              <a:extLst>
                <a:ext uri="{FF2B5EF4-FFF2-40B4-BE49-F238E27FC236}">
                  <a16:creationId xmlns:a16="http://schemas.microsoft.com/office/drawing/2014/main" id="{90D86B6E-F51A-4D76-8132-27512A89421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6" name="모서리가 둥근 직사각형 569">
              <a:extLst>
                <a:ext uri="{FF2B5EF4-FFF2-40B4-BE49-F238E27FC236}">
                  <a16:creationId xmlns:a16="http://schemas.microsoft.com/office/drawing/2014/main" id="{B0735904-77BA-473B-B14D-5EE6F7A7CD2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7" name="모서리가 둥근 직사각형 729">
              <a:extLst>
                <a:ext uri="{FF2B5EF4-FFF2-40B4-BE49-F238E27FC236}">
                  <a16:creationId xmlns:a16="http://schemas.microsoft.com/office/drawing/2014/main" id="{2E82E24E-DDD8-481A-B838-C1AC87E5E637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3" name="그룹 5062">
            <a:extLst>
              <a:ext uri="{FF2B5EF4-FFF2-40B4-BE49-F238E27FC236}">
                <a16:creationId xmlns:a16="http://schemas.microsoft.com/office/drawing/2014/main" id="{DDB703E9-2339-457A-870B-E47A55769583}"/>
              </a:ext>
            </a:extLst>
          </p:cNvPr>
          <p:cNvGrpSpPr/>
          <p:nvPr/>
        </p:nvGrpSpPr>
        <p:grpSpPr>
          <a:xfrm>
            <a:off x="8298365" y="3015407"/>
            <a:ext cx="453083" cy="98583"/>
            <a:chOff x="2191770" y="1098169"/>
            <a:chExt cx="453083" cy="98583"/>
          </a:xfrm>
        </p:grpSpPr>
        <p:sp>
          <p:nvSpPr>
            <p:cNvPr id="5150" name="모서리가 둥근 직사각형 567">
              <a:extLst>
                <a:ext uri="{FF2B5EF4-FFF2-40B4-BE49-F238E27FC236}">
                  <a16:creationId xmlns:a16="http://schemas.microsoft.com/office/drawing/2014/main" id="{492FAF40-BD38-48AB-A35A-950BA8195819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1" name="모서리가 둥근 직사각형 568">
              <a:extLst>
                <a:ext uri="{FF2B5EF4-FFF2-40B4-BE49-F238E27FC236}">
                  <a16:creationId xmlns:a16="http://schemas.microsoft.com/office/drawing/2014/main" id="{30591F57-9EDF-426F-971C-49E82EB6987A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2" name="모서리가 둥근 직사각형 569">
              <a:extLst>
                <a:ext uri="{FF2B5EF4-FFF2-40B4-BE49-F238E27FC236}">
                  <a16:creationId xmlns:a16="http://schemas.microsoft.com/office/drawing/2014/main" id="{40FAB08A-CA07-4765-A39C-55108E92394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3" name="모서리가 둥근 직사각형 729">
              <a:extLst>
                <a:ext uri="{FF2B5EF4-FFF2-40B4-BE49-F238E27FC236}">
                  <a16:creationId xmlns:a16="http://schemas.microsoft.com/office/drawing/2014/main" id="{59032DD8-5FE7-41E8-A3ED-CEB62E57C20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4" name="그룹 5063">
            <a:extLst>
              <a:ext uri="{FF2B5EF4-FFF2-40B4-BE49-F238E27FC236}">
                <a16:creationId xmlns:a16="http://schemas.microsoft.com/office/drawing/2014/main" id="{59EE024D-DA8F-4F29-A8F2-015CEFBFE74F}"/>
              </a:ext>
            </a:extLst>
          </p:cNvPr>
          <p:cNvGrpSpPr/>
          <p:nvPr/>
        </p:nvGrpSpPr>
        <p:grpSpPr>
          <a:xfrm>
            <a:off x="8297524" y="3200440"/>
            <a:ext cx="453083" cy="98583"/>
            <a:chOff x="2191770" y="1098169"/>
            <a:chExt cx="453083" cy="98583"/>
          </a:xfrm>
        </p:grpSpPr>
        <p:sp>
          <p:nvSpPr>
            <p:cNvPr id="5146" name="모서리가 둥근 직사각형 567">
              <a:extLst>
                <a:ext uri="{FF2B5EF4-FFF2-40B4-BE49-F238E27FC236}">
                  <a16:creationId xmlns:a16="http://schemas.microsoft.com/office/drawing/2014/main" id="{E40A9A0E-CAE5-40C8-8783-4BCD0AAA1E9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7" name="모서리가 둥근 직사각형 568">
              <a:extLst>
                <a:ext uri="{FF2B5EF4-FFF2-40B4-BE49-F238E27FC236}">
                  <a16:creationId xmlns:a16="http://schemas.microsoft.com/office/drawing/2014/main" id="{E2017563-BD2C-4878-96A5-1CD966B23A2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8" name="모서리가 둥근 직사각형 569">
              <a:extLst>
                <a:ext uri="{FF2B5EF4-FFF2-40B4-BE49-F238E27FC236}">
                  <a16:creationId xmlns:a16="http://schemas.microsoft.com/office/drawing/2014/main" id="{EF8579FD-C9F1-4EAB-871B-F68B77620764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9" name="모서리가 둥근 직사각형 729">
              <a:extLst>
                <a:ext uri="{FF2B5EF4-FFF2-40B4-BE49-F238E27FC236}">
                  <a16:creationId xmlns:a16="http://schemas.microsoft.com/office/drawing/2014/main" id="{853E3D6B-8858-46FB-A8AE-BC715C1F6C7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5" name="그룹 5064">
            <a:extLst>
              <a:ext uri="{FF2B5EF4-FFF2-40B4-BE49-F238E27FC236}">
                <a16:creationId xmlns:a16="http://schemas.microsoft.com/office/drawing/2014/main" id="{6BF08A72-C47F-4DB3-B8D9-89FCCD1D106E}"/>
              </a:ext>
            </a:extLst>
          </p:cNvPr>
          <p:cNvGrpSpPr/>
          <p:nvPr/>
        </p:nvGrpSpPr>
        <p:grpSpPr>
          <a:xfrm>
            <a:off x="8298365" y="3389033"/>
            <a:ext cx="453083" cy="98583"/>
            <a:chOff x="2191770" y="1098169"/>
            <a:chExt cx="453083" cy="98583"/>
          </a:xfrm>
        </p:grpSpPr>
        <p:sp>
          <p:nvSpPr>
            <p:cNvPr id="5142" name="모서리가 둥근 직사각형 567">
              <a:extLst>
                <a:ext uri="{FF2B5EF4-FFF2-40B4-BE49-F238E27FC236}">
                  <a16:creationId xmlns:a16="http://schemas.microsoft.com/office/drawing/2014/main" id="{0B8CF547-6FF7-4B22-AB5D-A5C4D05FF721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3" name="모서리가 둥근 직사각형 568">
              <a:extLst>
                <a:ext uri="{FF2B5EF4-FFF2-40B4-BE49-F238E27FC236}">
                  <a16:creationId xmlns:a16="http://schemas.microsoft.com/office/drawing/2014/main" id="{0D914767-569B-4B11-9B31-1580A3B3F1FF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4" name="모서리가 둥근 직사각형 569">
              <a:extLst>
                <a:ext uri="{FF2B5EF4-FFF2-40B4-BE49-F238E27FC236}">
                  <a16:creationId xmlns:a16="http://schemas.microsoft.com/office/drawing/2014/main" id="{17B05B53-22FA-4CF6-A63E-80ACF49E85D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5" name="모서리가 둥근 직사각형 729">
              <a:extLst>
                <a:ext uri="{FF2B5EF4-FFF2-40B4-BE49-F238E27FC236}">
                  <a16:creationId xmlns:a16="http://schemas.microsoft.com/office/drawing/2014/main" id="{3BF59F60-0D07-4D2D-9120-DA65472B81D5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6" name="그룹 5065">
            <a:extLst>
              <a:ext uri="{FF2B5EF4-FFF2-40B4-BE49-F238E27FC236}">
                <a16:creationId xmlns:a16="http://schemas.microsoft.com/office/drawing/2014/main" id="{C280BEE7-ED09-4D88-9626-E5A67B7117C2}"/>
              </a:ext>
            </a:extLst>
          </p:cNvPr>
          <p:cNvGrpSpPr/>
          <p:nvPr/>
        </p:nvGrpSpPr>
        <p:grpSpPr>
          <a:xfrm>
            <a:off x="8298720" y="3571877"/>
            <a:ext cx="453083" cy="98583"/>
            <a:chOff x="2191770" y="1098169"/>
            <a:chExt cx="453083" cy="98583"/>
          </a:xfrm>
        </p:grpSpPr>
        <p:sp>
          <p:nvSpPr>
            <p:cNvPr id="5138" name="모서리가 둥근 직사각형 567">
              <a:extLst>
                <a:ext uri="{FF2B5EF4-FFF2-40B4-BE49-F238E27FC236}">
                  <a16:creationId xmlns:a16="http://schemas.microsoft.com/office/drawing/2014/main" id="{E5FC762D-8722-4B46-B322-BC87CD895CF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9" name="모서리가 둥근 직사각형 568">
              <a:extLst>
                <a:ext uri="{FF2B5EF4-FFF2-40B4-BE49-F238E27FC236}">
                  <a16:creationId xmlns:a16="http://schemas.microsoft.com/office/drawing/2014/main" id="{8B82CCF8-15E9-4037-B7A4-04E4E02BA90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0" name="모서리가 둥근 직사각형 569">
              <a:extLst>
                <a:ext uri="{FF2B5EF4-FFF2-40B4-BE49-F238E27FC236}">
                  <a16:creationId xmlns:a16="http://schemas.microsoft.com/office/drawing/2014/main" id="{ECE3C770-1BCF-4AE9-9119-818848B84F2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1" name="모서리가 둥근 직사각형 729">
              <a:extLst>
                <a:ext uri="{FF2B5EF4-FFF2-40B4-BE49-F238E27FC236}">
                  <a16:creationId xmlns:a16="http://schemas.microsoft.com/office/drawing/2014/main" id="{0C302DDB-91E0-4F62-8973-925EB39E06CC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7" name="그룹 5066">
            <a:extLst>
              <a:ext uri="{FF2B5EF4-FFF2-40B4-BE49-F238E27FC236}">
                <a16:creationId xmlns:a16="http://schemas.microsoft.com/office/drawing/2014/main" id="{D11F4FFC-F50A-4F82-8489-004F040F6B36}"/>
              </a:ext>
            </a:extLst>
          </p:cNvPr>
          <p:cNvGrpSpPr/>
          <p:nvPr/>
        </p:nvGrpSpPr>
        <p:grpSpPr>
          <a:xfrm>
            <a:off x="8299561" y="3760470"/>
            <a:ext cx="453083" cy="98583"/>
            <a:chOff x="2191770" y="1098169"/>
            <a:chExt cx="453083" cy="98583"/>
          </a:xfrm>
        </p:grpSpPr>
        <p:sp>
          <p:nvSpPr>
            <p:cNvPr id="5134" name="모서리가 둥근 직사각형 567">
              <a:extLst>
                <a:ext uri="{FF2B5EF4-FFF2-40B4-BE49-F238E27FC236}">
                  <a16:creationId xmlns:a16="http://schemas.microsoft.com/office/drawing/2014/main" id="{51C437B5-97F1-4396-B0DA-BAE9643B509D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5" name="모서리가 둥근 직사각형 568">
              <a:extLst>
                <a:ext uri="{FF2B5EF4-FFF2-40B4-BE49-F238E27FC236}">
                  <a16:creationId xmlns:a16="http://schemas.microsoft.com/office/drawing/2014/main" id="{98926EC0-55F8-4793-B827-ADA9A8377512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6" name="모서리가 둥근 직사각형 569">
              <a:extLst>
                <a:ext uri="{FF2B5EF4-FFF2-40B4-BE49-F238E27FC236}">
                  <a16:creationId xmlns:a16="http://schemas.microsoft.com/office/drawing/2014/main" id="{36F6E084-ED6C-4735-83C9-693532A0B853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7" name="모서리가 둥근 직사각형 729">
              <a:extLst>
                <a:ext uri="{FF2B5EF4-FFF2-40B4-BE49-F238E27FC236}">
                  <a16:creationId xmlns:a16="http://schemas.microsoft.com/office/drawing/2014/main" id="{9A482411-D1FD-467D-B540-FE502C2885EE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8" name="그룹 5067">
            <a:extLst>
              <a:ext uri="{FF2B5EF4-FFF2-40B4-BE49-F238E27FC236}">
                <a16:creationId xmlns:a16="http://schemas.microsoft.com/office/drawing/2014/main" id="{C3659B06-FA12-45F5-BD4B-E194EA015676}"/>
              </a:ext>
            </a:extLst>
          </p:cNvPr>
          <p:cNvGrpSpPr/>
          <p:nvPr/>
        </p:nvGrpSpPr>
        <p:grpSpPr>
          <a:xfrm>
            <a:off x="8297524" y="3953718"/>
            <a:ext cx="453083" cy="98583"/>
            <a:chOff x="2191770" y="1098169"/>
            <a:chExt cx="453083" cy="98583"/>
          </a:xfrm>
        </p:grpSpPr>
        <p:sp>
          <p:nvSpPr>
            <p:cNvPr id="5130" name="모서리가 둥근 직사각형 567">
              <a:extLst>
                <a:ext uri="{FF2B5EF4-FFF2-40B4-BE49-F238E27FC236}">
                  <a16:creationId xmlns:a16="http://schemas.microsoft.com/office/drawing/2014/main" id="{5E4D3E4A-CAA1-4C69-84D8-D60A3C8BD48F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1" name="모서리가 둥근 직사각형 568">
              <a:extLst>
                <a:ext uri="{FF2B5EF4-FFF2-40B4-BE49-F238E27FC236}">
                  <a16:creationId xmlns:a16="http://schemas.microsoft.com/office/drawing/2014/main" id="{F7981B28-5AC5-420A-9B53-E5EDAF628E63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2" name="모서리가 둥근 직사각형 569">
              <a:extLst>
                <a:ext uri="{FF2B5EF4-FFF2-40B4-BE49-F238E27FC236}">
                  <a16:creationId xmlns:a16="http://schemas.microsoft.com/office/drawing/2014/main" id="{0202765B-CD01-41E4-B510-66AC92F67B0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3" name="모서리가 둥근 직사각형 729">
              <a:extLst>
                <a:ext uri="{FF2B5EF4-FFF2-40B4-BE49-F238E27FC236}">
                  <a16:creationId xmlns:a16="http://schemas.microsoft.com/office/drawing/2014/main" id="{7ECB128B-E9C9-4844-9207-E296A7D37A36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69" name="그룹 5068">
            <a:extLst>
              <a:ext uri="{FF2B5EF4-FFF2-40B4-BE49-F238E27FC236}">
                <a16:creationId xmlns:a16="http://schemas.microsoft.com/office/drawing/2014/main" id="{65711958-44A3-43D9-B643-D2BF18248DA6}"/>
              </a:ext>
            </a:extLst>
          </p:cNvPr>
          <p:cNvGrpSpPr/>
          <p:nvPr/>
        </p:nvGrpSpPr>
        <p:grpSpPr>
          <a:xfrm>
            <a:off x="8298311" y="4139029"/>
            <a:ext cx="453083" cy="98583"/>
            <a:chOff x="2191770" y="1098169"/>
            <a:chExt cx="453083" cy="98583"/>
          </a:xfrm>
        </p:grpSpPr>
        <p:sp>
          <p:nvSpPr>
            <p:cNvPr id="5126" name="모서리가 둥근 직사각형 567">
              <a:extLst>
                <a:ext uri="{FF2B5EF4-FFF2-40B4-BE49-F238E27FC236}">
                  <a16:creationId xmlns:a16="http://schemas.microsoft.com/office/drawing/2014/main" id="{5622638A-3DAB-4EF2-B03E-CD4348D39603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7" name="모서리가 둥근 직사각형 568">
              <a:extLst>
                <a:ext uri="{FF2B5EF4-FFF2-40B4-BE49-F238E27FC236}">
                  <a16:creationId xmlns:a16="http://schemas.microsoft.com/office/drawing/2014/main" id="{955BDC12-8289-4F05-9435-AF804FF9028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8" name="모서리가 둥근 직사각형 569">
              <a:extLst>
                <a:ext uri="{FF2B5EF4-FFF2-40B4-BE49-F238E27FC236}">
                  <a16:creationId xmlns:a16="http://schemas.microsoft.com/office/drawing/2014/main" id="{B2FFB1EB-DB45-4EE9-B5A8-74BE498F75FE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9" name="모서리가 둥근 직사각형 729">
              <a:extLst>
                <a:ext uri="{FF2B5EF4-FFF2-40B4-BE49-F238E27FC236}">
                  <a16:creationId xmlns:a16="http://schemas.microsoft.com/office/drawing/2014/main" id="{E3EBF06D-F762-4BB1-B5A5-0278135A652D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0" name="그룹 5069">
            <a:extLst>
              <a:ext uri="{FF2B5EF4-FFF2-40B4-BE49-F238E27FC236}">
                <a16:creationId xmlns:a16="http://schemas.microsoft.com/office/drawing/2014/main" id="{03514C78-8B8A-4DC1-BCD0-7B5AECD63E85}"/>
              </a:ext>
            </a:extLst>
          </p:cNvPr>
          <p:cNvGrpSpPr/>
          <p:nvPr/>
        </p:nvGrpSpPr>
        <p:grpSpPr>
          <a:xfrm>
            <a:off x="8300648" y="4327186"/>
            <a:ext cx="453083" cy="98583"/>
            <a:chOff x="2191770" y="1098169"/>
            <a:chExt cx="453083" cy="98583"/>
          </a:xfrm>
        </p:grpSpPr>
        <p:sp>
          <p:nvSpPr>
            <p:cNvPr id="5122" name="모서리가 둥근 직사각형 567">
              <a:extLst>
                <a:ext uri="{FF2B5EF4-FFF2-40B4-BE49-F238E27FC236}">
                  <a16:creationId xmlns:a16="http://schemas.microsoft.com/office/drawing/2014/main" id="{F6B8630C-48D4-472C-8CA8-E07D0077978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3" name="모서리가 둥근 직사각형 568">
              <a:extLst>
                <a:ext uri="{FF2B5EF4-FFF2-40B4-BE49-F238E27FC236}">
                  <a16:creationId xmlns:a16="http://schemas.microsoft.com/office/drawing/2014/main" id="{5E20C012-A635-488F-8F31-759C0A17AC0D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4" name="모서리가 둥근 직사각형 569">
              <a:extLst>
                <a:ext uri="{FF2B5EF4-FFF2-40B4-BE49-F238E27FC236}">
                  <a16:creationId xmlns:a16="http://schemas.microsoft.com/office/drawing/2014/main" id="{6BF7DF68-D337-47AE-994D-E3D217422CA8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5" name="모서리가 둥근 직사각형 729">
              <a:extLst>
                <a:ext uri="{FF2B5EF4-FFF2-40B4-BE49-F238E27FC236}">
                  <a16:creationId xmlns:a16="http://schemas.microsoft.com/office/drawing/2014/main" id="{FC3BBDED-5AB0-4331-8759-E2D739F48FDA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1" name="그룹 5070">
            <a:extLst>
              <a:ext uri="{FF2B5EF4-FFF2-40B4-BE49-F238E27FC236}">
                <a16:creationId xmlns:a16="http://schemas.microsoft.com/office/drawing/2014/main" id="{7C09741A-B7A3-4EA5-8063-9027988233AB}"/>
              </a:ext>
            </a:extLst>
          </p:cNvPr>
          <p:cNvGrpSpPr/>
          <p:nvPr/>
        </p:nvGrpSpPr>
        <p:grpSpPr>
          <a:xfrm>
            <a:off x="8298311" y="4510554"/>
            <a:ext cx="453083" cy="98583"/>
            <a:chOff x="2191770" y="1098169"/>
            <a:chExt cx="453083" cy="98583"/>
          </a:xfrm>
        </p:grpSpPr>
        <p:sp>
          <p:nvSpPr>
            <p:cNvPr id="5118" name="모서리가 둥근 직사각형 567">
              <a:extLst>
                <a:ext uri="{FF2B5EF4-FFF2-40B4-BE49-F238E27FC236}">
                  <a16:creationId xmlns:a16="http://schemas.microsoft.com/office/drawing/2014/main" id="{A2828D1A-DAAE-4EA5-961D-7EC4D709D01A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9" name="모서리가 둥근 직사각형 568">
              <a:extLst>
                <a:ext uri="{FF2B5EF4-FFF2-40B4-BE49-F238E27FC236}">
                  <a16:creationId xmlns:a16="http://schemas.microsoft.com/office/drawing/2014/main" id="{11C787B7-2023-41E9-B5C5-4A05436F3B7E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0" name="모서리가 둥근 직사각형 569">
              <a:extLst>
                <a:ext uri="{FF2B5EF4-FFF2-40B4-BE49-F238E27FC236}">
                  <a16:creationId xmlns:a16="http://schemas.microsoft.com/office/drawing/2014/main" id="{A591EFB7-D13F-492D-A848-9E8EA1F97E4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1" name="모서리가 둥근 직사각형 729">
              <a:extLst>
                <a:ext uri="{FF2B5EF4-FFF2-40B4-BE49-F238E27FC236}">
                  <a16:creationId xmlns:a16="http://schemas.microsoft.com/office/drawing/2014/main" id="{FA2A896F-1CEB-4A68-A953-72358C0518A2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2" name="그룹 5071">
            <a:extLst>
              <a:ext uri="{FF2B5EF4-FFF2-40B4-BE49-F238E27FC236}">
                <a16:creationId xmlns:a16="http://schemas.microsoft.com/office/drawing/2014/main" id="{C1C9636E-1AB2-486E-B36A-7C8ECFEC72EA}"/>
              </a:ext>
            </a:extLst>
          </p:cNvPr>
          <p:cNvGrpSpPr/>
          <p:nvPr/>
        </p:nvGrpSpPr>
        <p:grpSpPr>
          <a:xfrm>
            <a:off x="8298720" y="4698781"/>
            <a:ext cx="453083" cy="98583"/>
            <a:chOff x="2191770" y="1098169"/>
            <a:chExt cx="453083" cy="98583"/>
          </a:xfrm>
        </p:grpSpPr>
        <p:sp>
          <p:nvSpPr>
            <p:cNvPr id="5114" name="모서리가 둥근 직사각형 567">
              <a:extLst>
                <a:ext uri="{FF2B5EF4-FFF2-40B4-BE49-F238E27FC236}">
                  <a16:creationId xmlns:a16="http://schemas.microsoft.com/office/drawing/2014/main" id="{3C4D9A28-85DE-4415-99B8-F49DD78190F0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5" name="모서리가 둥근 직사각형 568">
              <a:extLst>
                <a:ext uri="{FF2B5EF4-FFF2-40B4-BE49-F238E27FC236}">
                  <a16:creationId xmlns:a16="http://schemas.microsoft.com/office/drawing/2014/main" id="{7D98C060-5164-48DA-A698-ABE385B9A28B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6" name="모서리가 둥근 직사각형 569">
              <a:extLst>
                <a:ext uri="{FF2B5EF4-FFF2-40B4-BE49-F238E27FC236}">
                  <a16:creationId xmlns:a16="http://schemas.microsoft.com/office/drawing/2014/main" id="{FAD17595-623A-4B88-BDCE-3F115D4C598D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7" name="모서리가 둥근 직사각형 729">
              <a:extLst>
                <a:ext uri="{FF2B5EF4-FFF2-40B4-BE49-F238E27FC236}">
                  <a16:creationId xmlns:a16="http://schemas.microsoft.com/office/drawing/2014/main" id="{537D234C-D11C-48C1-A107-781F02EA9044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3" name="그룹 5072">
            <a:extLst>
              <a:ext uri="{FF2B5EF4-FFF2-40B4-BE49-F238E27FC236}">
                <a16:creationId xmlns:a16="http://schemas.microsoft.com/office/drawing/2014/main" id="{3DC4463D-DD6D-4FC5-A2F1-DA16E4427D4B}"/>
              </a:ext>
            </a:extLst>
          </p:cNvPr>
          <p:cNvGrpSpPr/>
          <p:nvPr/>
        </p:nvGrpSpPr>
        <p:grpSpPr>
          <a:xfrm>
            <a:off x="8299561" y="4887374"/>
            <a:ext cx="453083" cy="98583"/>
            <a:chOff x="2191770" y="1098169"/>
            <a:chExt cx="453083" cy="98583"/>
          </a:xfrm>
        </p:grpSpPr>
        <p:sp>
          <p:nvSpPr>
            <p:cNvPr id="5110" name="모서리가 둥근 직사각형 567">
              <a:extLst>
                <a:ext uri="{FF2B5EF4-FFF2-40B4-BE49-F238E27FC236}">
                  <a16:creationId xmlns:a16="http://schemas.microsoft.com/office/drawing/2014/main" id="{C8DEDEB4-19FF-4A2C-AAB5-677FF74FC868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1" name="모서리가 둥근 직사각형 568">
              <a:extLst>
                <a:ext uri="{FF2B5EF4-FFF2-40B4-BE49-F238E27FC236}">
                  <a16:creationId xmlns:a16="http://schemas.microsoft.com/office/drawing/2014/main" id="{C9C478CC-B57C-4BC7-AC73-8CD8BD76246C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2" name="모서리가 둥근 직사각형 569">
              <a:extLst>
                <a:ext uri="{FF2B5EF4-FFF2-40B4-BE49-F238E27FC236}">
                  <a16:creationId xmlns:a16="http://schemas.microsoft.com/office/drawing/2014/main" id="{2E748CA8-19D5-45F7-B0EC-25942F1F3E79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3" name="모서리가 둥근 직사각형 729">
              <a:extLst>
                <a:ext uri="{FF2B5EF4-FFF2-40B4-BE49-F238E27FC236}">
                  <a16:creationId xmlns:a16="http://schemas.microsoft.com/office/drawing/2014/main" id="{B5D70CC7-084C-49C6-A7D5-27E12E056958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4" name="그룹 5073">
            <a:extLst>
              <a:ext uri="{FF2B5EF4-FFF2-40B4-BE49-F238E27FC236}">
                <a16:creationId xmlns:a16="http://schemas.microsoft.com/office/drawing/2014/main" id="{4B020467-8FAC-439D-86A3-EA63E0593B0B}"/>
              </a:ext>
            </a:extLst>
          </p:cNvPr>
          <p:cNvGrpSpPr/>
          <p:nvPr/>
        </p:nvGrpSpPr>
        <p:grpSpPr>
          <a:xfrm>
            <a:off x="8297470" y="5073708"/>
            <a:ext cx="453083" cy="98583"/>
            <a:chOff x="2191770" y="1098169"/>
            <a:chExt cx="453083" cy="98583"/>
          </a:xfrm>
        </p:grpSpPr>
        <p:sp>
          <p:nvSpPr>
            <p:cNvPr id="5106" name="모서리가 둥근 직사각형 567">
              <a:extLst>
                <a:ext uri="{FF2B5EF4-FFF2-40B4-BE49-F238E27FC236}">
                  <a16:creationId xmlns:a16="http://schemas.microsoft.com/office/drawing/2014/main" id="{89D83A67-C553-4F07-9E1A-880A80EB054C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7" name="모서리가 둥근 직사각형 568">
              <a:extLst>
                <a:ext uri="{FF2B5EF4-FFF2-40B4-BE49-F238E27FC236}">
                  <a16:creationId xmlns:a16="http://schemas.microsoft.com/office/drawing/2014/main" id="{B44BE00C-A6FD-4517-82F2-78FB9491FA80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8" name="모서리가 둥근 직사각형 569">
              <a:extLst>
                <a:ext uri="{FF2B5EF4-FFF2-40B4-BE49-F238E27FC236}">
                  <a16:creationId xmlns:a16="http://schemas.microsoft.com/office/drawing/2014/main" id="{058F375B-91C7-487E-96D1-DF2FF7A9E5B5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9" name="모서리가 둥근 직사각형 729">
              <a:extLst>
                <a:ext uri="{FF2B5EF4-FFF2-40B4-BE49-F238E27FC236}">
                  <a16:creationId xmlns:a16="http://schemas.microsoft.com/office/drawing/2014/main" id="{174212FF-88C4-4C5F-8E81-E4C9CD0E401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75" name="그룹 5074">
            <a:extLst>
              <a:ext uri="{FF2B5EF4-FFF2-40B4-BE49-F238E27FC236}">
                <a16:creationId xmlns:a16="http://schemas.microsoft.com/office/drawing/2014/main" id="{34F405A4-EA8E-4C3F-8092-ECED17DFE06C}"/>
              </a:ext>
            </a:extLst>
          </p:cNvPr>
          <p:cNvGrpSpPr/>
          <p:nvPr/>
        </p:nvGrpSpPr>
        <p:grpSpPr>
          <a:xfrm>
            <a:off x="8298311" y="5262301"/>
            <a:ext cx="453083" cy="98583"/>
            <a:chOff x="2191770" y="1098169"/>
            <a:chExt cx="453083" cy="98583"/>
          </a:xfrm>
        </p:grpSpPr>
        <p:sp>
          <p:nvSpPr>
            <p:cNvPr id="5102" name="모서리가 둥근 직사각형 567">
              <a:extLst>
                <a:ext uri="{FF2B5EF4-FFF2-40B4-BE49-F238E27FC236}">
                  <a16:creationId xmlns:a16="http://schemas.microsoft.com/office/drawing/2014/main" id="{3AC0767E-244C-4405-9D8C-4F971AC94194}"/>
                </a:ext>
              </a:extLst>
            </p:cNvPr>
            <p:cNvSpPr/>
            <p:nvPr/>
          </p:nvSpPr>
          <p:spPr>
            <a:xfrm>
              <a:off x="2191770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3" name="모서리가 둥근 직사각형 568">
              <a:extLst>
                <a:ext uri="{FF2B5EF4-FFF2-40B4-BE49-F238E27FC236}">
                  <a16:creationId xmlns:a16="http://schemas.microsoft.com/office/drawing/2014/main" id="{6CB140D5-D8B6-4D26-B3C9-04BD4C0C85F7}"/>
                </a:ext>
              </a:extLst>
            </p:cNvPr>
            <p:cNvSpPr/>
            <p:nvPr/>
          </p:nvSpPr>
          <p:spPr>
            <a:xfrm>
              <a:off x="2322771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4" name="모서리가 둥근 직사각형 569">
              <a:extLst>
                <a:ext uri="{FF2B5EF4-FFF2-40B4-BE49-F238E27FC236}">
                  <a16:creationId xmlns:a16="http://schemas.microsoft.com/office/drawing/2014/main" id="{AA2C137A-A2E3-4631-92FD-D0343E465EDA}"/>
                </a:ext>
              </a:extLst>
            </p:cNvPr>
            <p:cNvSpPr/>
            <p:nvPr/>
          </p:nvSpPr>
          <p:spPr>
            <a:xfrm>
              <a:off x="2454087" y="1099344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5" name="모서리가 둥근 직사각형 729">
              <a:extLst>
                <a:ext uri="{FF2B5EF4-FFF2-40B4-BE49-F238E27FC236}">
                  <a16:creationId xmlns:a16="http://schemas.microsoft.com/office/drawing/2014/main" id="{B5D634F8-C174-4D69-88E3-AB653548FF40}"/>
                </a:ext>
              </a:extLst>
            </p:cNvPr>
            <p:cNvSpPr/>
            <p:nvPr/>
          </p:nvSpPr>
          <p:spPr>
            <a:xfrm>
              <a:off x="2585322" y="1098169"/>
              <a:ext cx="59531" cy="9740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3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3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076" name="TextBox 5075">
            <a:extLst>
              <a:ext uri="{FF2B5EF4-FFF2-40B4-BE49-F238E27FC236}">
                <a16:creationId xmlns:a16="http://schemas.microsoft.com/office/drawing/2014/main" id="{12CA2CDD-6DA0-4C0E-B670-2BC6008A4767}"/>
              </a:ext>
            </a:extLst>
          </p:cNvPr>
          <p:cNvSpPr txBox="1"/>
          <p:nvPr/>
        </p:nvSpPr>
        <p:spPr>
          <a:xfrm>
            <a:off x="7960234" y="1617203"/>
            <a:ext cx="386644" cy="116281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165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7" name="TextBox 5076">
            <a:extLst>
              <a:ext uri="{FF2B5EF4-FFF2-40B4-BE49-F238E27FC236}">
                <a16:creationId xmlns:a16="http://schemas.microsoft.com/office/drawing/2014/main" id="{F5B3D6BB-DD4D-46F4-A7C1-191476906BED}"/>
              </a:ext>
            </a:extLst>
          </p:cNvPr>
          <p:cNvSpPr txBox="1"/>
          <p:nvPr/>
        </p:nvSpPr>
        <p:spPr>
          <a:xfrm>
            <a:off x="7960088" y="2546584"/>
            <a:ext cx="386644" cy="9756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166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167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168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169</a:t>
            </a:r>
          </a:p>
          <a:p>
            <a:endParaRPr lang="en-US" altLang="ko-KR" sz="875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78" name="TextBox 5077">
            <a:extLst>
              <a:ext uri="{FF2B5EF4-FFF2-40B4-BE49-F238E27FC236}">
                <a16:creationId xmlns:a16="http://schemas.microsoft.com/office/drawing/2014/main" id="{ECC7EF6C-A207-4189-9059-04890FDA9FAD}"/>
              </a:ext>
            </a:extLst>
          </p:cNvPr>
          <p:cNvSpPr txBox="1"/>
          <p:nvPr/>
        </p:nvSpPr>
        <p:spPr>
          <a:xfrm>
            <a:off x="7965390" y="3490308"/>
            <a:ext cx="386644" cy="1005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171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172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173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174</a:t>
            </a:r>
          </a:p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175</a:t>
            </a:r>
          </a:p>
        </p:txBody>
      </p:sp>
      <p:sp>
        <p:nvSpPr>
          <p:cNvPr id="5080" name="직사각형 5079">
            <a:extLst>
              <a:ext uri="{FF2B5EF4-FFF2-40B4-BE49-F238E27FC236}">
                <a16:creationId xmlns:a16="http://schemas.microsoft.com/office/drawing/2014/main" id="{A06CF566-154B-4FDC-A488-60F661C9CD39}"/>
              </a:ext>
            </a:extLst>
          </p:cNvPr>
          <p:cNvSpPr/>
          <p:nvPr/>
        </p:nvSpPr>
        <p:spPr>
          <a:xfrm>
            <a:off x="7957570" y="3325473"/>
            <a:ext cx="386644" cy="2269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875" dirty="0">
                <a:solidFill>
                  <a:prstClr val="black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170</a:t>
            </a:r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081" name="TextBox 5080">
            <a:extLst>
              <a:ext uri="{FF2B5EF4-FFF2-40B4-BE49-F238E27FC236}">
                <a16:creationId xmlns:a16="http://schemas.microsoft.com/office/drawing/2014/main" id="{99E3C432-1571-4169-9A3F-562332F9DDB8}"/>
              </a:ext>
            </a:extLst>
          </p:cNvPr>
          <p:cNvSpPr txBox="1"/>
          <p:nvPr/>
        </p:nvSpPr>
        <p:spPr>
          <a:xfrm>
            <a:off x="8720028" y="5172173"/>
            <a:ext cx="386644" cy="2596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39000"/>
              </a:lnSpc>
            </a:pPr>
            <a:r>
              <a:rPr lang="en-US" altLang="ko-KR" sz="875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200</a:t>
            </a:r>
          </a:p>
        </p:txBody>
      </p:sp>
      <p:grpSp>
        <p:nvGrpSpPr>
          <p:cNvPr id="5082" name="그룹 5081">
            <a:extLst>
              <a:ext uri="{FF2B5EF4-FFF2-40B4-BE49-F238E27FC236}">
                <a16:creationId xmlns:a16="http://schemas.microsoft.com/office/drawing/2014/main" id="{9795B339-1EEC-4D36-894A-86A11B95591A}"/>
              </a:ext>
            </a:extLst>
          </p:cNvPr>
          <p:cNvGrpSpPr/>
          <p:nvPr/>
        </p:nvGrpSpPr>
        <p:grpSpPr>
          <a:xfrm>
            <a:off x="6698798" y="1473227"/>
            <a:ext cx="562726" cy="200605"/>
            <a:chOff x="2105408" y="944081"/>
            <a:chExt cx="562726" cy="200605"/>
          </a:xfrm>
        </p:grpSpPr>
        <p:sp>
          <p:nvSpPr>
            <p:cNvPr id="5098" name="TextBox 5097">
              <a:extLst>
                <a:ext uri="{FF2B5EF4-FFF2-40B4-BE49-F238E27FC236}">
                  <a16:creationId xmlns:a16="http://schemas.microsoft.com/office/drawing/2014/main" id="{FD66D35C-72CD-4104-B383-C53F46FC1FEA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9" name="TextBox 5098">
              <a:extLst>
                <a:ext uri="{FF2B5EF4-FFF2-40B4-BE49-F238E27FC236}">
                  <a16:creationId xmlns:a16="http://schemas.microsoft.com/office/drawing/2014/main" id="{3B108DA5-365C-4289-9624-B83CB933BF89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0" name="TextBox 5099">
              <a:extLst>
                <a:ext uri="{FF2B5EF4-FFF2-40B4-BE49-F238E27FC236}">
                  <a16:creationId xmlns:a16="http://schemas.microsoft.com/office/drawing/2014/main" id="{39A24A78-3CF9-478C-9719-22550875FB65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1" name="TextBox 5100">
              <a:extLst>
                <a:ext uri="{FF2B5EF4-FFF2-40B4-BE49-F238E27FC236}">
                  <a16:creationId xmlns:a16="http://schemas.microsoft.com/office/drawing/2014/main" id="{6CE4BC43-2DF5-4AF3-8EFE-6EEEB026DC43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83" name="그룹 5082">
            <a:extLst>
              <a:ext uri="{FF2B5EF4-FFF2-40B4-BE49-F238E27FC236}">
                <a16:creationId xmlns:a16="http://schemas.microsoft.com/office/drawing/2014/main" id="{56A158FE-FADA-4F57-A71A-9CB263DF2983}"/>
              </a:ext>
            </a:extLst>
          </p:cNvPr>
          <p:cNvGrpSpPr/>
          <p:nvPr/>
        </p:nvGrpSpPr>
        <p:grpSpPr>
          <a:xfrm>
            <a:off x="7447947" y="1473750"/>
            <a:ext cx="562726" cy="200605"/>
            <a:chOff x="2105408" y="944081"/>
            <a:chExt cx="562726" cy="200605"/>
          </a:xfrm>
        </p:grpSpPr>
        <p:sp>
          <p:nvSpPr>
            <p:cNvPr id="5094" name="TextBox 5093">
              <a:extLst>
                <a:ext uri="{FF2B5EF4-FFF2-40B4-BE49-F238E27FC236}">
                  <a16:creationId xmlns:a16="http://schemas.microsoft.com/office/drawing/2014/main" id="{66284C14-C4CF-429D-8052-710DA71551BD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5" name="TextBox 5094">
              <a:extLst>
                <a:ext uri="{FF2B5EF4-FFF2-40B4-BE49-F238E27FC236}">
                  <a16:creationId xmlns:a16="http://schemas.microsoft.com/office/drawing/2014/main" id="{38E5F8C9-ABC6-409C-B7CC-D96240196DB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6" name="TextBox 5095">
              <a:extLst>
                <a:ext uri="{FF2B5EF4-FFF2-40B4-BE49-F238E27FC236}">
                  <a16:creationId xmlns:a16="http://schemas.microsoft.com/office/drawing/2014/main" id="{1CA88B01-D70E-4C13-993E-A1AB43159454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7" name="TextBox 5096">
              <a:extLst>
                <a:ext uri="{FF2B5EF4-FFF2-40B4-BE49-F238E27FC236}">
                  <a16:creationId xmlns:a16="http://schemas.microsoft.com/office/drawing/2014/main" id="{F0FF2338-170B-40B2-B7C5-41E0EA0DADE1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84" name="그룹 5083">
            <a:extLst>
              <a:ext uri="{FF2B5EF4-FFF2-40B4-BE49-F238E27FC236}">
                <a16:creationId xmlns:a16="http://schemas.microsoft.com/office/drawing/2014/main" id="{6D151B06-E2A2-400D-8C04-8E42A4E49FD4}"/>
              </a:ext>
            </a:extLst>
          </p:cNvPr>
          <p:cNvGrpSpPr/>
          <p:nvPr/>
        </p:nvGrpSpPr>
        <p:grpSpPr>
          <a:xfrm>
            <a:off x="8206581" y="1466837"/>
            <a:ext cx="562726" cy="200605"/>
            <a:chOff x="2105408" y="944081"/>
            <a:chExt cx="562726" cy="200605"/>
          </a:xfrm>
        </p:grpSpPr>
        <p:sp>
          <p:nvSpPr>
            <p:cNvPr id="5090" name="TextBox 5089">
              <a:extLst>
                <a:ext uri="{FF2B5EF4-FFF2-40B4-BE49-F238E27FC236}">
                  <a16:creationId xmlns:a16="http://schemas.microsoft.com/office/drawing/2014/main" id="{7BF946E1-28C3-4127-A60A-9EA80AF78FEA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1" name="TextBox 5090">
              <a:extLst>
                <a:ext uri="{FF2B5EF4-FFF2-40B4-BE49-F238E27FC236}">
                  <a16:creationId xmlns:a16="http://schemas.microsoft.com/office/drawing/2014/main" id="{253C6BB9-B57F-4F6D-80F3-16DF32C6465F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2" name="TextBox 5091">
              <a:extLst>
                <a:ext uri="{FF2B5EF4-FFF2-40B4-BE49-F238E27FC236}">
                  <a16:creationId xmlns:a16="http://schemas.microsoft.com/office/drawing/2014/main" id="{FA5E6090-6442-4550-9903-45661211C7D1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3" name="TextBox 5092">
              <a:extLst>
                <a:ext uri="{FF2B5EF4-FFF2-40B4-BE49-F238E27FC236}">
                  <a16:creationId xmlns:a16="http://schemas.microsoft.com/office/drawing/2014/main" id="{68494D0C-08BD-47F7-8C87-BD4B37BA13A3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grpSp>
        <p:nvGrpSpPr>
          <p:cNvPr id="5085" name="그룹 5084">
            <a:extLst>
              <a:ext uri="{FF2B5EF4-FFF2-40B4-BE49-F238E27FC236}">
                <a16:creationId xmlns:a16="http://schemas.microsoft.com/office/drawing/2014/main" id="{57099F6E-913A-4262-A4BA-C8F482C08339}"/>
              </a:ext>
            </a:extLst>
          </p:cNvPr>
          <p:cNvGrpSpPr/>
          <p:nvPr/>
        </p:nvGrpSpPr>
        <p:grpSpPr>
          <a:xfrm>
            <a:off x="8955730" y="1467360"/>
            <a:ext cx="562726" cy="200605"/>
            <a:chOff x="2105408" y="944081"/>
            <a:chExt cx="562726" cy="200605"/>
          </a:xfrm>
        </p:grpSpPr>
        <p:sp>
          <p:nvSpPr>
            <p:cNvPr id="5086" name="TextBox 5085">
              <a:extLst>
                <a:ext uri="{FF2B5EF4-FFF2-40B4-BE49-F238E27FC236}">
                  <a16:creationId xmlns:a16="http://schemas.microsoft.com/office/drawing/2014/main" id="{3E47BF34-31EA-4695-A8CD-7C808A452950}"/>
                </a:ext>
              </a:extLst>
            </p:cNvPr>
            <p:cNvSpPr txBox="1"/>
            <p:nvPr/>
          </p:nvSpPr>
          <p:spPr>
            <a:xfrm>
              <a:off x="2105408" y="944081"/>
              <a:ext cx="24685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A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7" name="TextBox 5086">
              <a:extLst>
                <a:ext uri="{FF2B5EF4-FFF2-40B4-BE49-F238E27FC236}">
                  <a16:creationId xmlns:a16="http://schemas.microsoft.com/office/drawing/2014/main" id="{2B322810-FFCD-449F-9E02-641078FCDFEB}"/>
                </a:ext>
              </a:extLst>
            </p:cNvPr>
            <p:cNvSpPr txBox="1"/>
            <p:nvPr/>
          </p:nvSpPr>
          <p:spPr>
            <a:xfrm>
              <a:off x="2231914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B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8" name="TextBox 5087">
              <a:extLst>
                <a:ext uri="{FF2B5EF4-FFF2-40B4-BE49-F238E27FC236}">
                  <a16:creationId xmlns:a16="http://schemas.microsoft.com/office/drawing/2014/main" id="{7689D36C-22AC-4CBA-9B94-3253C64CB616}"/>
                </a:ext>
              </a:extLst>
            </p:cNvPr>
            <p:cNvSpPr txBox="1"/>
            <p:nvPr/>
          </p:nvSpPr>
          <p:spPr>
            <a:xfrm>
              <a:off x="2362368" y="944631"/>
              <a:ext cx="205687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C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9" name="TextBox 5088">
              <a:extLst>
                <a:ext uri="{FF2B5EF4-FFF2-40B4-BE49-F238E27FC236}">
                  <a16:creationId xmlns:a16="http://schemas.microsoft.com/office/drawing/2014/main" id="{3FF529E7-D425-4BE8-BB7B-DA2DBA8EF922}"/>
                </a:ext>
              </a:extLst>
            </p:cNvPr>
            <p:cNvSpPr txBox="1"/>
            <p:nvPr/>
          </p:nvSpPr>
          <p:spPr>
            <a:xfrm>
              <a:off x="2498969" y="944631"/>
              <a:ext cx="16916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D</a:t>
              </a:r>
              <a:endParaRPr lang="ko-KR" altLang="en-US" sz="7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541" name="TextBox 5540">
            <a:extLst>
              <a:ext uri="{FF2B5EF4-FFF2-40B4-BE49-F238E27FC236}">
                <a16:creationId xmlns:a16="http://schemas.microsoft.com/office/drawing/2014/main" id="{F5A10D57-8C83-4906-BEDA-0532814909C6}"/>
              </a:ext>
            </a:extLst>
          </p:cNvPr>
          <p:cNvSpPr txBox="1"/>
          <p:nvPr/>
        </p:nvSpPr>
        <p:spPr>
          <a:xfrm>
            <a:off x="5721427" y="1362362"/>
            <a:ext cx="41996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No.</a:t>
            </a:r>
            <a:endParaRPr lang="ko-KR" altLang="en-US" sz="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0" name="직사각형 1419"/>
          <p:cNvSpPr/>
          <p:nvPr/>
        </p:nvSpPr>
        <p:spPr>
          <a:xfrm>
            <a:off x="775" y="1347911"/>
            <a:ext cx="208390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21" name="직사각형 1420"/>
          <p:cNvSpPr/>
          <p:nvPr/>
        </p:nvSpPr>
        <p:spPr>
          <a:xfrm>
            <a:off x="0" y="1877555"/>
            <a:ext cx="205360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7747426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FEA67E67-53EF-4852-831B-AEA12320A174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2DAAF94F-C263-40E0-B7E4-18650B978A7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20552" y="4530210"/>
            <a:ext cx="2723329" cy="188422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2B419ED-F655-4554-A07E-A62525F6E702}"/>
              </a:ext>
            </a:extLst>
          </p:cNvPr>
          <p:cNvSpPr txBox="1"/>
          <p:nvPr/>
        </p:nvSpPr>
        <p:spPr>
          <a:xfrm>
            <a:off x="901693" y="620688"/>
            <a:ext cx="3502626" cy="286232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/>
              <a:t>SAT</a:t>
            </a:r>
            <a:r>
              <a:rPr lang="ko-KR" altLang="en-US" dirty="0"/>
              <a:t> </a:t>
            </a:r>
            <a:r>
              <a:rPr lang="en-US" altLang="ko-KR" dirty="0"/>
              <a:t>OMR</a:t>
            </a:r>
            <a:r>
              <a:rPr lang="ko-KR" altLang="en-US" dirty="0"/>
              <a:t>의 경우 객관식 보기가</a:t>
            </a:r>
            <a:endParaRPr lang="en-US" altLang="ko-KR" dirty="0"/>
          </a:p>
          <a:p>
            <a:r>
              <a:rPr lang="en-US" altLang="ko-KR" dirty="0"/>
              <a:t>A,B,C,D </a:t>
            </a:r>
            <a:r>
              <a:rPr lang="ko-KR" altLang="en-US" dirty="0"/>
              <a:t>로 되어 있습니다</a:t>
            </a:r>
            <a:r>
              <a:rPr lang="en-US" altLang="ko-KR" dirty="0"/>
              <a:t>.</a:t>
            </a:r>
          </a:p>
          <a:p>
            <a:endParaRPr lang="en-US" altLang="ko-KR" dirty="0"/>
          </a:p>
          <a:p>
            <a:r>
              <a:rPr lang="ko-KR" altLang="en-US" dirty="0" err="1"/>
              <a:t>에듀허브에</a:t>
            </a:r>
            <a:r>
              <a:rPr lang="ko-KR" altLang="en-US" dirty="0"/>
              <a:t> 정답 </a:t>
            </a:r>
            <a:r>
              <a:rPr lang="ko-KR" altLang="en-US" dirty="0" err="1"/>
              <a:t>등록시</a:t>
            </a:r>
            <a:r>
              <a:rPr lang="en-US" altLang="ko-KR" dirty="0"/>
              <a:t>,</a:t>
            </a:r>
          </a:p>
          <a:p>
            <a:r>
              <a:rPr lang="en-US" altLang="ko-KR" dirty="0"/>
              <a:t>A </a:t>
            </a:r>
            <a:r>
              <a:rPr lang="en-US" altLang="ko-KR" dirty="0">
                <a:latin typeface="나눔명조" panose="02020603020101020101" pitchFamily="18" charset="-127"/>
                <a:ea typeface="나눔명조" panose="02020603020101020101" pitchFamily="18" charset="-127"/>
              </a:rPr>
              <a:t>→ </a:t>
            </a:r>
            <a:r>
              <a:rPr lang="en-US" altLang="ko-KR" dirty="0"/>
              <a:t>1</a:t>
            </a:r>
          </a:p>
          <a:p>
            <a:r>
              <a:rPr lang="en-US" altLang="ko-KR" dirty="0"/>
              <a:t>B </a:t>
            </a:r>
            <a:r>
              <a:rPr lang="en-US" altLang="ko-KR" dirty="0">
                <a:latin typeface="나눔명조" panose="02020603020101020101" pitchFamily="18" charset="-127"/>
                <a:ea typeface="나눔명조" panose="02020603020101020101" pitchFamily="18" charset="-127"/>
              </a:rPr>
              <a:t>→ </a:t>
            </a:r>
            <a:r>
              <a:rPr lang="en-US" altLang="ko-KR" dirty="0"/>
              <a:t>2</a:t>
            </a:r>
          </a:p>
          <a:p>
            <a:r>
              <a:rPr lang="en-US" altLang="ko-KR" dirty="0"/>
              <a:t>C </a:t>
            </a:r>
            <a:r>
              <a:rPr lang="en-US" altLang="ko-KR" dirty="0">
                <a:latin typeface="나눔명조" panose="02020603020101020101" pitchFamily="18" charset="-127"/>
                <a:ea typeface="나눔명조" panose="02020603020101020101" pitchFamily="18" charset="-127"/>
              </a:rPr>
              <a:t>→ </a:t>
            </a:r>
            <a:r>
              <a:rPr lang="en-US" altLang="ko-KR" dirty="0"/>
              <a:t>3</a:t>
            </a:r>
          </a:p>
          <a:p>
            <a:r>
              <a:rPr lang="en-US" altLang="ko-KR" dirty="0"/>
              <a:t>D </a:t>
            </a:r>
            <a:r>
              <a:rPr lang="en-US" altLang="ko-KR" dirty="0">
                <a:latin typeface="나눔명조" panose="02020603020101020101" pitchFamily="18" charset="-127"/>
                <a:ea typeface="나눔명조" panose="02020603020101020101" pitchFamily="18" charset="-127"/>
              </a:rPr>
              <a:t>→ </a:t>
            </a:r>
            <a:r>
              <a:rPr lang="en-US" altLang="ko-KR" dirty="0"/>
              <a:t>4</a:t>
            </a:r>
          </a:p>
          <a:p>
            <a:r>
              <a:rPr lang="ko-KR" altLang="en-US" dirty="0"/>
              <a:t>로 변환해 올려야 합니다</a:t>
            </a:r>
            <a:endParaRPr lang="en-US" altLang="ko-KR" dirty="0"/>
          </a:p>
          <a:p>
            <a:endParaRPr lang="en-US" altLang="ko-KR" dirty="0"/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31C69FE4-F73F-407D-A7FD-97D33987E44C}"/>
              </a:ext>
            </a:extLst>
          </p:cNvPr>
          <p:cNvGrpSpPr/>
          <p:nvPr/>
        </p:nvGrpSpPr>
        <p:grpSpPr>
          <a:xfrm>
            <a:off x="5025008" y="404664"/>
            <a:ext cx="4608550" cy="3265960"/>
            <a:chOff x="4304928" y="2019010"/>
            <a:chExt cx="4608550" cy="3265960"/>
          </a:xfrm>
        </p:grpSpPr>
        <p:pic>
          <p:nvPicPr>
            <p:cNvPr id="15" name="그림 14">
              <a:extLst>
                <a:ext uri="{FF2B5EF4-FFF2-40B4-BE49-F238E27FC236}">
                  <a16:creationId xmlns:a16="http://schemas.microsoft.com/office/drawing/2014/main" id="{1513D103-F3F1-40C2-807F-807C3314843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304928" y="2019010"/>
              <a:ext cx="4327304" cy="3265960"/>
            </a:xfrm>
            <a:prstGeom prst="rect">
              <a:avLst/>
            </a:prstGeom>
          </p:spPr>
        </p:pic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769B8556-0F89-45D8-B15F-A68FBD7158E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953000" y="2913245"/>
              <a:ext cx="1176338" cy="2371725"/>
            </a:xfrm>
            <a:prstGeom prst="rect">
              <a:avLst/>
            </a:prstGeom>
          </p:spPr>
        </p:pic>
        <p:sp>
          <p:nvSpPr>
            <p:cNvPr id="16" name="사각형: 둥근 모서리 15">
              <a:extLst>
                <a:ext uri="{FF2B5EF4-FFF2-40B4-BE49-F238E27FC236}">
                  <a16:creationId xmlns:a16="http://schemas.microsoft.com/office/drawing/2014/main" id="{DF6521F3-F407-4723-9234-CCA498FA890A}"/>
                </a:ext>
              </a:extLst>
            </p:cNvPr>
            <p:cNvSpPr/>
            <p:nvPr/>
          </p:nvSpPr>
          <p:spPr>
            <a:xfrm>
              <a:off x="7408027" y="4941168"/>
              <a:ext cx="288032" cy="216024"/>
            </a:xfrm>
            <a:prstGeom prst="round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8" name="직선 화살표 연결선 17">
              <a:extLst>
                <a:ext uri="{FF2B5EF4-FFF2-40B4-BE49-F238E27FC236}">
                  <a16:creationId xmlns:a16="http://schemas.microsoft.com/office/drawing/2014/main" id="{AFD3E667-52D5-4C34-A02E-170CB1EC9380}"/>
                </a:ext>
              </a:extLst>
            </p:cNvPr>
            <p:cNvCxnSpPr/>
            <p:nvPr/>
          </p:nvCxnSpPr>
          <p:spPr>
            <a:xfrm flipH="1" flipV="1">
              <a:off x="5745088" y="4221088"/>
              <a:ext cx="1584176" cy="792088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화살표 연결선 18">
              <a:extLst>
                <a:ext uri="{FF2B5EF4-FFF2-40B4-BE49-F238E27FC236}">
                  <a16:creationId xmlns:a16="http://schemas.microsoft.com/office/drawing/2014/main" id="{A775B21E-93DF-4A86-8DC0-9FEEDF5ABC68}"/>
                </a:ext>
              </a:extLst>
            </p:cNvPr>
            <p:cNvCxnSpPr>
              <a:cxnSpLocks/>
            </p:cNvCxnSpPr>
            <p:nvPr/>
          </p:nvCxnSpPr>
          <p:spPr>
            <a:xfrm>
              <a:off x="5673080" y="3656700"/>
              <a:ext cx="2232248" cy="292594"/>
            </a:xfrm>
            <a:prstGeom prst="straightConnector1">
              <a:avLst/>
            </a:prstGeom>
            <a:ln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FEBCCB2-C7E2-4096-84AE-BEEC5B37F066}"/>
                </a:ext>
              </a:extLst>
            </p:cNvPr>
            <p:cNvSpPr txBox="1"/>
            <p:nvPr/>
          </p:nvSpPr>
          <p:spPr>
            <a:xfrm>
              <a:off x="4661655" y="3254101"/>
              <a:ext cx="1787669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100" dirty="0">
                  <a:solidFill>
                    <a:srgbClr val="FF0000"/>
                  </a:solidFill>
                </a:rPr>
                <a:t>A,B,C </a:t>
              </a:r>
              <a:r>
                <a:rPr lang="ko-KR" altLang="en-US" sz="1100" dirty="0">
                  <a:solidFill>
                    <a:srgbClr val="FF0000"/>
                  </a:solidFill>
                </a:rPr>
                <a:t>형식의 정답 </a:t>
              </a:r>
              <a:r>
                <a:rPr lang="ko-KR" altLang="en-US" sz="1100" dirty="0" err="1">
                  <a:solidFill>
                    <a:srgbClr val="FF0000"/>
                  </a:solidFill>
                </a:rPr>
                <a:t>입력시</a:t>
              </a:r>
              <a:endParaRPr lang="ko-KR" altLang="en-US" sz="1100" dirty="0">
                <a:solidFill>
                  <a:srgbClr val="FF0000"/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2B46693-E9B8-426D-A214-74935375246F}"/>
                </a:ext>
              </a:extLst>
            </p:cNvPr>
            <p:cNvSpPr txBox="1"/>
            <p:nvPr/>
          </p:nvSpPr>
          <p:spPr>
            <a:xfrm>
              <a:off x="7658870" y="3984798"/>
              <a:ext cx="1254608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rgbClr val="FF0000"/>
                  </a:solidFill>
                </a:rPr>
                <a:t>1,2,3,4 </a:t>
              </a:r>
              <a:r>
                <a:rPr lang="ko-KR" altLang="en-US" sz="1100" dirty="0">
                  <a:solidFill>
                    <a:srgbClr val="FF0000"/>
                  </a:solidFill>
                </a:rPr>
                <a:t>형식으로 정답 입력됨</a:t>
              </a: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148925D5-BBB0-4D00-8A44-1F4A6F897A02}"/>
              </a:ext>
            </a:extLst>
          </p:cNvPr>
          <p:cNvSpPr txBox="1"/>
          <p:nvPr/>
        </p:nvSpPr>
        <p:spPr>
          <a:xfrm>
            <a:off x="624936" y="3778358"/>
            <a:ext cx="8727376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dirty="0"/>
              <a:t>이때</a:t>
            </a:r>
            <a:r>
              <a:rPr lang="en-US" altLang="ko-KR" dirty="0"/>
              <a:t>, </a:t>
            </a:r>
            <a:r>
              <a:rPr lang="ko-KR" altLang="en-US" dirty="0"/>
              <a:t>시험지출제도구의 </a:t>
            </a:r>
            <a:r>
              <a:rPr lang="en-US" altLang="ko-KR" dirty="0"/>
              <a:t>SAT </a:t>
            </a:r>
            <a:r>
              <a:rPr lang="ko-KR" altLang="en-US" dirty="0"/>
              <a:t>버튼을 눌러서 나오는 창에서 </a:t>
            </a:r>
            <a:r>
              <a:rPr lang="en-US" altLang="ko-KR" dirty="0"/>
              <a:t>A,B,C </a:t>
            </a:r>
            <a:r>
              <a:rPr lang="ko-KR" altLang="en-US" dirty="0"/>
              <a:t>형식의 정답을 입력하면</a:t>
            </a:r>
            <a:r>
              <a:rPr lang="en-US" altLang="ko-KR" dirty="0"/>
              <a:t>, </a:t>
            </a:r>
            <a:r>
              <a:rPr lang="ko-KR" altLang="en-US" dirty="0"/>
              <a:t>자동으로 </a:t>
            </a:r>
            <a:r>
              <a:rPr lang="en-US" altLang="ko-KR" dirty="0"/>
              <a:t>1,2,3, </a:t>
            </a:r>
            <a:r>
              <a:rPr lang="ko-KR" altLang="en-US" dirty="0"/>
              <a:t>형식의 객관식 정답으로 변환되어 입력됩니다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BB2A15B-F98D-4C8F-9B2D-DD7183B844E3}"/>
              </a:ext>
            </a:extLst>
          </p:cNvPr>
          <p:cNvSpPr txBox="1"/>
          <p:nvPr/>
        </p:nvSpPr>
        <p:spPr>
          <a:xfrm>
            <a:off x="4304928" y="5013176"/>
            <a:ext cx="510107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dirty="0"/>
              <a:t>SECTION 3</a:t>
            </a:r>
            <a:r>
              <a:rPr lang="ko-KR" altLang="en-US" dirty="0"/>
              <a:t>의 정답이 </a:t>
            </a:r>
            <a:r>
              <a:rPr lang="en-US" altLang="ko-KR" dirty="0"/>
              <a:t>12.3 </a:t>
            </a:r>
            <a:r>
              <a:rPr lang="ko-KR" altLang="en-US" dirty="0" err="1"/>
              <a:t>인경우</a:t>
            </a:r>
            <a:r>
              <a:rPr lang="en-US" altLang="ko-KR" dirty="0"/>
              <a:t>, 12.3 </a:t>
            </a:r>
            <a:r>
              <a:rPr lang="ko-KR" altLang="en-US" dirty="0"/>
              <a:t>으로</a:t>
            </a:r>
            <a:endParaRPr lang="en-US" altLang="ko-KR" dirty="0"/>
          </a:p>
          <a:p>
            <a:r>
              <a:rPr lang="en-US" altLang="ko-KR" dirty="0"/>
              <a:t>12/5</a:t>
            </a:r>
            <a:r>
              <a:rPr lang="ko-KR" altLang="en-US" dirty="0"/>
              <a:t>가 정답인 경우</a:t>
            </a:r>
            <a:r>
              <a:rPr lang="en-US" altLang="ko-KR" dirty="0"/>
              <a:t>, </a:t>
            </a:r>
            <a:r>
              <a:rPr lang="ko-KR" altLang="en-US" dirty="0"/>
              <a:t>정답을 </a:t>
            </a:r>
            <a:r>
              <a:rPr lang="en-US" altLang="ko-KR" dirty="0"/>
              <a:t>12/5</a:t>
            </a:r>
            <a:r>
              <a:rPr lang="ko-KR" altLang="en-US" dirty="0"/>
              <a:t>로 등록합니다</a:t>
            </a:r>
            <a:r>
              <a:rPr lang="en-US" altLang="ko-KR" dirty="0"/>
              <a:t>.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5391405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76568E34-D4A9-3005-98B5-CC95AE489617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226FEC5-C0DB-F8D2-7C74-AB83D82CE416}"/>
              </a:ext>
            </a:extLst>
          </p:cNvPr>
          <p:cNvSpPr txBox="1"/>
          <p:nvPr/>
        </p:nvSpPr>
        <p:spPr>
          <a:xfrm>
            <a:off x="435790" y="476675"/>
            <a:ext cx="92170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Section1, 2,3,4 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가 하나의 하나의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있는 경우</a:t>
            </a:r>
            <a:endParaRPr lang="en-US" altLang="ko-KR" sz="1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매핑으로 채점해야 합니다</a:t>
            </a:r>
            <a:endParaRPr lang="en-US" altLang="ko-KR" sz="1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BFFE1DED-A260-91A0-4E8C-384AC57CE95C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4005" r="10692" b="9530"/>
          <a:stretch/>
        </p:blipFill>
        <p:spPr>
          <a:xfrm>
            <a:off x="4376936" y="2467441"/>
            <a:ext cx="5250132" cy="3408202"/>
          </a:xfrm>
          <a:prstGeom prst="rect">
            <a:avLst/>
          </a:prstGeom>
        </p:spPr>
      </p:pic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71A85A2B-44A2-B242-047D-240500F197B6}"/>
              </a:ext>
            </a:extLst>
          </p:cNvPr>
          <p:cNvCxnSpPr>
            <a:cxnSpLocks/>
          </p:cNvCxnSpPr>
          <p:nvPr/>
        </p:nvCxnSpPr>
        <p:spPr>
          <a:xfrm>
            <a:off x="5241032" y="2276872"/>
            <a:ext cx="230168" cy="1222507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BD337B64-F2DB-415F-15CF-09E97D21559D}"/>
              </a:ext>
            </a:extLst>
          </p:cNvPr>
          <p:cNvSpPr txBox="1"/>
          <p:nvPr/>
        </p:nvSpPr>
        <p:spPr>
          <a:xfrm>
            <a:off x="4808984" y="1211268"/>
            <a:ext cx="468052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1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2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3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4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한뒤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각각 실제 채점에 사용할 시험고유번호를 작성합니다</a:t>
            </a:r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13371FE8-E167-6465-6DB9-98FBA8BD5144}"/>
              </a:ext>
            </a:extLst>
          </p:cNvPr>
          <p:cNvSpPr/>
          <p:nvPr/>
        </p:nvSpPr>
        <p:spPr>
          <a:xfrm>
            <a:off x="1136576" y="2636909"/>
            <a:ext cx="2376264" cy="504060"/>
          </a:xfrm>
          <a:prstGeom prst="roundRect">
            <a:avLst>
              <a:gd name="adj" fmla="val 5526"/>
            </a:avLst>
          </a:prstGeom>
          <a:noFill/>
          <a:ln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5F27DEA-6F14-7C86-262D-72C6B4325F5F}"/>
              </a:ext>
            </a:extLst>
          </p:cNvPr>
          <p:cNvSpPr/>
          <p:nvPr/>
        </p:nvSpPr>
        <p:spPr>
          <a:xfrm>
            <a:off x="1136576" y="3143016"/>
            <a:ext cx="2376264" cy="466353"/>
          </a:xfrm>
          <a:prstGeom prst="roundRect">
            <a:avLst>
              <a:gd name="adj" fmla="val 5526"/>
            </a:avLst>
          </a:prstGeom>
          <a:noFill/>
          <a:ln>
            <a:solidFill>
              <a:srgbClr val="7030A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ED464387-EBF6-D6E5-C617-AF10841F53BA}"/>
              </a:ext>
            </a:extLst>
          </p:cNvPr>
          <p:cNvCxnSpPr>
            <a:cxnSpLocks/>
          </p:cNvCxnSpPr>
          <p:nvPr/>
        </p:nvCxnSpPr>
        <p:spPr>
          <a:xfrm>
            <a:off x="2216696" y="2780928"/>
            <a:ext cx="2520280" cy="718451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8" name="그림 17">
            <a:extLst>
              <a:ext uri="{FF2B5EF4-FFF2-40B4-BE49-F238E27FC236}">
                <a16:creationId xmlns:a16="http://schemas.microsoft.com/office/drawing/2014/main" id="{FB4588D3-87E6-83E1-1BCB-1EFB39AD1D2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0206" y="2542020"/>
            <a:ext cx="3183715" cy="2202755"/>
          </a:xfrm>
          <a:prstGeom prst="rect">
            <a:avLst/>
          </a:prstGeom>
        </p:spPr>
      </p:pic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82389E9E-3AF0-C6BD-B2F5-6E94AFE623B1}"/>
              </a:ext>
            </a:extLst>
          </p:cNvPr>
          <p:cNvCxnSpPr>
            <a:cxnSpLocks/>
            <a:stCxn id="13" idx="3"/>
          </p:cNvCxnSpPr>
          <p:nvPr/>
        </p:nvCxnSpPr>
        <p:spPr>
          <a:xfrm>
            <a:off x="3512840" y="3376193"/>
            <a:ext cx="1171201" cy="233176"/>
          </a:xfrm>
          <a:prstGeom prst="straightConnector1">
            <a:avLst/>
          </a:prstGeom>
          <a:ln>
            <a:solidFill>
              <a:srgbClr val="7030A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1732794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표 14"/>
          <p:cNvGraphicFramePr>
            <a:graphicFrameLocks noGrp="1"/>
          </p:cNvGraphicFramePr>
          <p:nvPr/>
        </p:nvGraphicFramePr>
        <p:xfrm>
          <a:off x="695814" y="562173"/>
          <a:ext cx="8721682" cy="698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876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34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1203"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SAT PRACTICE ANSWER SHEET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29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E652B30-1084-4EEF-BCC4-BD5D0AE612D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2939BF-8870-4936-81A7-6E2448FC90C2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BE8FA5F-64BF-48EB-8E09-C6249FF18A8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920899" y="1909718"/>
            <a:ext cx="1686426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4" name="직선 연결선 33"/>
          <p:cNvCxnSpPr/>
          <p:nvPr/>
        </p:nvCxnSpPr>
        <p:spPr>
          <a:xfrm>
            <a:off x="920899" y="2088845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920899" y="2269758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/>
          <p:cNvCxnSpPr/>
          <p:nvPr/>
        </p:nvCxnSpPr>
        <p:spPr>
          <a:xfrm>
            <a:off x="1132013" y="208884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1199030" y="1876334"/>
            <a:ext cx="112562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POHNE NUMBER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9" name="그룹 48"/>
          <p:cNvGrpSpPr/>
          <p:nvPr/>
        </p:nvGrpSpPr>
        <p:grpSpPr>
          <a:xfrm>
            <a:off x="875508" y="2246150"/>
            <a:ext cx="340528" cy="1646199"/>
            <a:chOff x="2583412" y="3655009"/>
            <a:chExt cx="340528" cy="1646199"/>
          </a:xfrm>
        </p:grpSpPr>
        <p:sp>
          <p:nvSpPr>
            <p:cNvPr id="126" name="TextBox 125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139" name="직선 연결선 138"/>
          <p:cNvCxnSpPr/>
          <p:nvPr/>
        </p:nvCxnSpPr>
        <p:spPr>
          <a:xfrm>
            <a:off x="1341894" y="208884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연결선 139"/>
          <p:cNvCxnSpPr/>
          <p:nvPr/>
        </p:nvCxnSpPr>
        <p:spPr>
          <a:xfrm>
            <a:off x="1551775" y="208884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연결선 140"/>
          <p:cNvCxnSpPr/>
          <p:nvPr/>
        </p:nvCxnSpPr>
        <p:spPr>
          <a:xfrm>
            <a:off x="1761656" y="209844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/>
          <p:cNvCxnSpPr/>
          <p:nvPr/>
        </p:nvCxnSpPr>
        <p:spPr>
          <a:xfrm>
            <a:off x="1971537" y="209844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/>
          <p:cNvCxnSpPr/>
          <p:nvPr/>
        </p:nvCxnSpPr>
        <p:spPr>
          <a:xfrm>
            <a:off x="2181418" y="209844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/>
          <p:cNvCxnSpPr/>
          <p:nvPr/>
        </p:nvCxnSpPr>
        <p:spPr>
          <a:xfrm>
            <a:off x="2391301" y="2089934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7" name="그룹 146"/>
          <p:cNvGrpSpPr/>
          <p:nvPr/>
        </p:nvGrpSpPr>
        <p:grpSpPr>
          <a:xfrm>
            <a:off x="1084476" y="2246150"/>
            <a:ext cx="340528" cy="1646199"/>
            <a:chOff x="2583412" y="3655009"/>
            <a:chExt cx="340528" cy="1646199"/>
          </a:xfrm>
        </p:grpSpPr>
        <p:sp>
          <p:nvSpPr>
            <p:cNvPr id="148" name="TextBox 147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8" name="그룹 157"/>
          <p:cNvGrpSpPr/>
          <p:nvPr/>
        </p:nvGrpSpPr>
        <p:grpSpPr>
          <a:xfrm>
            <a:off x="1293444" y="2246150"/>
            <a:ext cx="340528" cy="1646199"/>
            <a:chOff x="2583412" y="3655009"/>
            <a:chExt cx="340528" cy="1646199"/>
          </a:xfrm>
        </p:grpSpPr>
        <p:sp>
          <p:nvSpPr>
            <p:cNvPr id="159" name="TextBox 158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1502412" y="2246150"/>
            <a:ext cx="340528" cy="1646199"/>
            <a:chOff x="2583412" y="3655009"/>
            <a:chExt cx="340528" cy="1646199"/>
          </a:xfrm>
        </p:grpSpPr>
        <p:sp>
          <p:nvSpPr>
            <p:cNvPr id="170" name="TextBox 169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80" name="그룹 179"/>
          <p:cNvGrpSpPr/>
          <p:nvPr/>
        </p:nvGrpSpPr>
        <p:grpSpPr>
          <a:xfrm>
            <a:off x="1711380" y="2246150"/>
            <a:ext cx="340528" cy="1646199"/>
            <a:chOff x="2583412" y="3655009"/>
            <a:chExt cx="340528" cy="1646199"/>
          </a:xfrm>
        </p:grpSpPr>
        <p:sp>
          <p:nvSpPr>
            <p:cNvPr id="181" name="TextBox 180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84" name="TextBox 183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86" name="TextBox 185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87" name="TextBox 186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91" name="그룹 190"/>
          <p:cNvGrpSpPr/>
          <p:nvPr/>
        </p:nvGrpSpPr>
        <p:grpSpPr>
          <a:xfrm>
            <a:off x="1920348" y="2246150"/>
            <a:ext cx="340528" cy="1646199"/>
            <a:chOff x="2583412" y="3655009"/>
            <a:chExt cx="340528" cy="1646199"/>
          </a:xfrm>
        </p:grpSpPr>
        <p:sp>
          <p:nvSpPr>
            <p:cNvPr id="192" name="TextBox 191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02" name="그룹 201"/>
          <p:cNvGrpSpPr/>
          <p:nvPr/>
        </p:nvGrpSpPr>
        <p:grpSpPr>
          <a:xfrm>
            <a:off x="2129316" y="2246150"/>
            <a:ext cx="340528" cy="1646199"/>
            <a:chOff x="2583412" y="3655009"/>
            <a:chExt cx="340528" cy="1646199"/>
          </a:xfrm>
        </p:grpSpPr>
        <p:sp>
          <p:nvSpPr>
            <p:cNvPr id="203" name="TextBox 202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6" name="TextBox 205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09" name="TextBox 208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10" name="TextBox 209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" name="TextBox 210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13" name="그룹 212"/>
          <p:cNvGrpSpPr/>
          <p:nvPr/>
        </p:nvGrpSpPr>
        <p:grpSpPr>
          <a:xfrm>
            <a:off x="2338281" y="2246150"/>
            <a:ext cx="340528" cy="1646199"/>
            <a:chOff x="2583412" y="3655009"/>
            <a:chExt cx="340528" cy="1646199"/>
          </a:xfrm>
        </p:grpSpPr>
        <p:sp>
          <p:nvSpPr>
            <p:cNvPr id="214" name="TextBox 213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15" name="TextBox 214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8" name="TextBox 217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19" name="TextBox 218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" name="TextBox 221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23" name="TextBox 222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224" name="직사각형 223"/>
          <p:cNvSpPr/>
          <p:nvPr/>
        </p:nvSpPr>
        <p:spPr>
          <a:xfrm>
            <a:off x="1090582" y="4157242"/>
            <a:ext cx="1270420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5" name="직선 연결선 224"/>
          <p:cNvCxnSpPr/>
          <p:nvPr/>
        </p:nvCxnSpPr>
        <p:spPr>
          <a:xfrm>
            <a:off x="1090582" y="4336369"/>
            <a:ext cx="12816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직선 연결선 225"/>
          <p:cNvCxnSpPr/>
          <p:nvPr/>
        </p:nvCxnSpPr>
        <p:spPr>
          <a:xfrm>
            <a:off x="1090582" y="4517282"/>
            <a:ext cx="12816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직선 연결선 226"/>
          <p:cNvCxnSpPr/>
          <p:nvPr/>
        </p:nvCxnSpPr>
        <p:spPr>
          <a:xfrm>
            <a:off x="1301696" y="4336369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1224970" y="4127243"/>
            <a:ext cx="94128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TEST NUMBER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9" name="그룹 228"/>
          <p:cNvGrpSpPr/>
          <p:nvPr/>
        </p:nvGrpSpPr>
        <p:grpSpPr>
          <a:xfrm>
            <a:off x="1045191" y="4493674"/>
            <a:ext cx="340528" cy="1646199"/>
            <a:chOff x="2583412" y="3655009"/>
            <a:chExt cx="340528" cy="1646199"/>
          </a:xfrm>
        </p:grpSpPr>
        <p:sp>
          <p:nvSpPr>
            <p:cNvPr id="230" name="TextBox 229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32" name="TextBox 231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33" name="TextBox 232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34" name="TextBox 233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36" name="TextBox 23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37" name="TextBox 23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" name="TextBox 23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39" name="TextBox 23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240" name="직선 연결선 239"/>
          <p:cNvCxnSpPr/>
          <p:nvPr/>
        </p:nvCxnSpPr>
        <p:spPr>
          <a:xfrm>
            <a:off x="1511577" y="4336369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/>
          <p:cNvCxnSpPr/>
          <p:nvPr/>
        </p:nvCxnSpPr>
        <p:spPr>
          <a:xfrm>
            <a:off x="1721458" y="4336369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직선 연결선 241"/>
          <p:cNvCxnSpPr/>
          <p:nvPr/>
        </p:nvCxnSpPr>
        <p:spPr>
          <a:xfrm>
            <a:off x="1931339" y="434079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직선 연결선 242"/>
          <p:cNvCxnSpPr/>
          <p:nvPr/>
        </p:nvCxnSpPr>
        <p:spPr>
          <a:xfrm>
            <a:off x="2141220" y="434079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6" name="그룹 245"/>
          <p:cNvGrpSpPr/>
          <p:nvPr/>
        </p:nvGrpSpPr>
        <p:grpSpPr>
          <a:xfrm>
            <a:off x="1254159" y="4493674"/>
            <a:ext cx="340528" cy="1646199"/>
            <a:chOff x="2583412" y="3655009"/>
            <a:chExt cx="340528" cy="1646199"/>
          </a:xfrm>
        </p:grpSpPr>
        <p:sp>
          <p:nvSpPr>
            <p:cNvPr id="247" name="TextBox 246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48" name="TextBox 247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49" name="TextBox 248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50" name="TextBox 249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51" name="TextBox 250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52" name="TextBox 251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53" name="TextBox 252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54" name="TextBox 253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" name="TextBox 254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56" name="TextBox 255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57" name="그룹 256"/>
          <p:cNvGrpSpPr/>
          <p:nvPr/>
        </p:nvGrpSpPr>
        <p:grpSpPr>
          <a:xfrm>
            <a:off x="1463127" y="4493674"/>
            <a:ext cx="340528" cy="1646199"/>
            <a:chOff x="2583412" y="3655009"/>
            <a:chExt cx="340528" cy="1646199"/>
          </a:xfrm>
        </p:grpSpPr>
        <p:sp>
          <p:nvSpPr>
            <p:cNvPr id="258" name="TextBox 257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59" name="TextBox 258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60" name="TextBox 259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61" name="TextBox 260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62" name="TextBox 261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63" name="TextBox 262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64" name="TextBox 263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65" name="TextBox 264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6" name="TextBox 265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67" name="TextBox 266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68" name="그룹 267"/>
          <p:cNvGrpSpPr/>
          <p:nvPr/>
        </p:nvGrpSpPr>
        <p:grpSpPr>
          <a:xfrm>
            <a:off x="1672095" y="4493674"/>
            <a:ext cx="340528" cy="1646199"/>
            <a:chOff x="2583412" y="3655009"/>
            <a:chExt cx="340528" cy="1646199"/>
          </a:xfrm>
        </p:grpSpPr>
        <p:sp>
          <p:nvSpPr>
            <p:cNvPr id="269" name="TextBox 268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70" name="TextBox 269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71" name="TextBox 270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73" name="TextBox 272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74" name="TextBox 273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76" name="TextBox 275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7" name="TextBox 276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79" name="그룹 278"/>
          <p:cNvGrpSpPr/>
          <p:nvPr/>
        </p:nvGrpSpPr>
        <p:grpSpPr>
          <a:xfrm>
            <a:off x="1881063" y="4493674"/>
            <a:ext cx="340528" cy="1646199"/>
            <a:chOff x="2583412" y="3655009"/>
            <a:chExt cx="340528" cy="1646199"/>
          </a:xfrm>
        </p:grpSpPr>
        <p:sp>
          <p:nvSpPr>
            <p:cNvPr id="280" name="TextBox 279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81" name="TextBox 280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82" name="TextBox 281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83" name="TextBox 282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84" name="TextBox 283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85" name="TextBox 284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86" name="TextBox 28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87" name="TextBox 28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8" name="TextBox 28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89" name="TextBox 28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90" name="그룹 289"/>
          <p:cNvGrpSpPr/>
          <p:nvPr/>
        </p:nvGrpSpPr>
        <p:grpSpPr>
          <a:xfrm>
            <a:off x="2090031" y="4493674"/>
            <a:ext cx="340528" cy="1646199"/>
            <a:chOff x="2583412" y="3655009"/>
            <a:chExt cx="340528" cy="1646199"/>
          </a:xfrm>
        </p:grpSpPr>
        <p:sp>
          <p:nvSpPr>
            <p:cNvPr id="291" name="TextBox 290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92" name="TextBox 291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93" name="TextBox 292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94" name="TextBox 293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95" name="TextBox 294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96" name="TextBox 295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97" name="TextBox 296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98" name="TextBox 297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" name="TextBox 298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300" name="TextBox 299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166" name="직사각형 1165"/>
          <p:cNvSpPr/>
          <p:nvPr/>
        </p:nvSpPr>
        <p:spPr>
          <a:xfrm>
            <a:off x="3296816" y="1672999"/>
            <a:ext cx="5665445" cy="4564313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타원 10"/>
          <p:cNvSpPr/>
          <p:nvPr/>
        </p:nvSpPr>
        <p:spPr>
          <a:xfrm>
            <a:off x="1989176" y="978064"/>
            <a:ext cx="127831" cy="127831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2" name="TextBox 861"/>
          <p:cNvSpPr txBox="1"/>
          <p:nvPr/>
        </p:nvSpPr>
        <p:spPr>
          <a:xfrm>
            <a:off x="730773" y="913459"/>
            <a:ext cx="126989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COMPLETE MARK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3" name="TextBox 862"/>
          <p:cNvSpPr txBox="1"/>
          <p:nvPr/>
        </p:nvSpPr>
        <p:spPr>
          <a:xfrm>
            <a:off x="2231905" y="836548"/>
            <a:ext cx="1483098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EXAMPLES OF</a:t>
            </a:r>
          </a:p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INCOMPLETE MARKS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4" name="TextBox 863"/>
          <p:cNvSpPr txBox="1"/>
          <p:nvPr/>
        </p:nvSpPr>
        <p:spPr>
          <a:xfrm>
            <a:off x="4733125" y="792976"/>
            <a:ext cx="4926451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It is recommended that you use a black ink pen. It is very important that you fill in the 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Entire circle darkly and completely. If you change your response, erase as completely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as possible. Incomplete marks of erasures may affect your score.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7" name="TextBox 876"/>
          <p:cNvSpPr txBox="1"/>
          <p:nvPr/>
        </p:nvSpPr>
        <p:spPr>
          <a:xfrm>
            <a:off x="3179023" y="1344432"/>
            <a:ext cx="1072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SECTION 1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3368403" y="1763958"/>
            <a:ext cx="1128970" cy="4261671"/>
            <a:chOff x="2599502" y="1899302"/>
            <a:chExt cx="1128970" cy="4261671"/>
          </a:xfrm>
        </p:grpSpPr>
        <p:grpSp>
          <p:nvGrpSpPr>
            <p:cNvPr id="9" name="그룹 8"/>
            <p:cNvGrpSpPr/>
            <p:nvPr/>
          </p:nvGrpSpPr>
          <p:grpSpPr>
            <a:xfrm>
              <a:off x="2890566" y="1899302"/>
              <a:ext cx="837906" cy="315437"/>
              <a:chOff x="2901677" y="1906584"/>
              <a:chExt cx="837906" cy="315437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5" name="타원 244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1" name="타원 30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2" name="타원 30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" name="TextBox 2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3" name="TextBox 302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4" name="TextBox 303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5" name="TextBox 304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" name="그룹 9"/>
            <p:cNvGrpSpPr/>
            <p:nvPr/>
          </p:nvGrpSpPr>
          <p:grpSpPr>
            <a:xfrm>
              <a:off x="2599502" y="2026964"/>
              <a:ext cx="1128970" cy="4134009"/>
              <a:chOff x="2599502" y="2026964"/>
              <a:chExt cx="1128970" cy="4134009"/>
            </a:xfrm>
          </p:grpSpPr>
          <p:sp>
            <p:nvSpPr>
              <p:cNvPr id="1193" name="TextBox 1192"/>
              <p:cNvSpPr txBox="1"/>
              <p:nvPr/>
            </p:nvSpPr>
            <p:spPr>
              <a:xfrm>
                <a:off x="2649893" y="2026964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</p:txBody>
          </p:sp>
          <p:sp>
            <p:nvSpPr>
              <p:cNvPr id="1195" name="TextBox 1194"/>
              <p:cNvSpPr txBox="1"/>
              <p:nvPr/>
            </p:nvSpPr>
            <p:spPr>
              <a:xfrm>
                <a:off x="2649893" y="235368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</p:txBody>
          </p:sp>
          <p:sp>
            <p:nvSpPr>
              <p:cNvPr id="1196" name="TextBox 1195"/>
              <p:cNvSpPr txBox="1"/>
              <p:nvPr/>
            </p:nvSpPr>
            <p:spPr>
              <a:xfrm>
                <a:off x="2649893" y="268040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197" name="TextBox 1196"/>
              <p:cNvSpPr txBox="1"/>
              <p:nvPr/>
            </p:nvSpPr>
            <p:spPr>
              <a:xfrm>
                <a:off x="2649893" y="3007118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</p:txBody>
          </p:sp>
          <p:sp>
            <p:nvSpPr>
              <p:cNvPr id="1198" name="TextBox 1197"/>
              <p:cNvSpPr txBox="1"/>
              <p:nvPr/>
            </p:nvSpPr>
            <p:spPr>
              <a:xfrm>
                <a:off x="2649893" y="333383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</p:txBody>
          </p:sp>
          <p:sp>
            <p:nvSpPr>
              <p:cNvPr id="1199" name="TextBox 1198"/>
              <p:cNvSpPr txBox="1"/>
              <p:nvPr/>
            </p:nvSpPr>
            <p:spPr>
              <a:xfrm>
                <a:off x="2649893" y="3660554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</p:txBody>
          </p:sp>
          <p:sp>
            <p:nvSpPr>
              <p:cNvPr id="1200" name="TextBox 1199"/>
              <p:cNvSpPr txBox="1"/>
              <p:nvPr/>
            </p:nvSpPr>
            <p:spPr>
              <a:xfrm>
                <a:off x="2649893" y="39872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</p:txBody>
          </p:sp>
          <p:sp>
            <p:nvSpPr>
              <p:cNvPr id="1201" name="TextBox 1200"/>
              <p:cNvSpPr txBox="1"/>
              <p:nvPr/>
            </p:nvSpPr>
            <p:spPr>
              <a:xfrm>
                <a:off x="2649893" y="431399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  <a:endPara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202" name="TextBox 1201"/>
              <p:cNvSpPr txBox="1"/>
              <p:nvPr/>
            </p:nvSpPr>
            <p:spPr>
              <a:xfrm>
                <a:off x="2649893" y="4640708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</p:txBody>
          </p:sp>
          <p:sp>
            <p:nvSpPr>
              <p:cNvPr id="1203" name="TextBox 1202"/>
              <p:cNvSpPr txBox="1"/>
              <p:nvPr/>
            </p:nvSpPr>
            <p:spPr>
              <a:xfrm>
                <a:off x="2605010" y="4968647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</a:t>
                </a:r>
              </a:p>
            </p:txBody>
          </p:sp>
          <p:sp>
            <p:nvSpPr>
              <p:cNvPr id="1204" name="TextBox 1203"/>
              <p:cNvSpPr txBox="1"/>
              <p:nvPr/>
            </p:nvSpPr>
            <p:spPr>
              <a:xfrm>
                <a:off x="2606433" y="5294139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</a:t>
                </a:r>
              </a:p>
            </p:txBody>
          </p:sp>
          <p:sp>
            <p:nvSpPr>
              <p:cNvPr id="1205" name="TextBox 1204"/>
              <p:cNvSpPr txBox="1"/>
              <p:nvPr/>
            </p:nvSpPr>
            <p:spPr>
              <a:xfrm>
                <a:off x="2605194" y="5610087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</a:t>
                </a:r>
              </a:p>
            </p:txBody>
          </p:sp>
          <p:sp>
            <p:nvSpPr>
              <p:cNvPr id="1206" name="TextBox 1205"/>
              <p:cNvSpPr txBox="1"/>
              <p:nvPr/>
            </p:nvSpPr>
            <p:spPr>
              <a:xfrm>
                <a:off x="2599502" y="5930141"/>
                <a:ext cx="36417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13</a:t>
                </a:r>
              </a:p>
            </p:txBody>
          </p:sp>
          <p:grpSp>
            <p:nvGrpSpPr>
              <p:cNvPr id="315" name="그룹 314"/>
              <p:cNvGrpSpPr/>
              <p:nvPr/>
            </p:nvGrpSpPr>
            <p:grpSpPr>
              <a:xfrm>
                <a:off x="2890566" y="2224799"/>
                <a:ext cx="837906" cy="315437"/>
                <a:chOff x="2901677" y="1906584"/>
                <a:chExt cx="837906" cy="315437"/>
              </a:xfrm>
            </p:grpSpPr>
            <p:sp>
              <p:nvSpPr>
                <p:cNvPr id="316" name="타원 31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17" name="타원 31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18" name="타원 31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19" name="타원 31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0" name="TextBox 319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1" name="TextBox 320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2" name="TextBox 321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3" name="TextBox 322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24" name="그룹 323"/>
              <p:cNvGrpSpPr/>
              <p:nvPr/>
            </p:nvGrpSpPr>
            <p:grpSpPr>
              <a:xfrm>
                <a:off x="2890566" y="2550296"/>
                <a:ext cx="837906" cy="315437"/>
                <a:chOff x="2901677" y="1906584"/>
                <a:chExt cx="837906" cy="315437"/>
              </a:xfrm>
            </p:grpSpPr>
            <p:sp>
              <p:nvSpPr>
                <p:cNvPr id="325" name="타원 32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6" name="타원 325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7" name="타원 32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8" name="타원 32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29" name="TextBox 328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0" name="TextBox 329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1" name="TextBox 330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2" name="TextBox 331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33" name="그룹 332"/>
              <p:cNvGrpSpPr/>
              <p:nvPr/>
            </p:nvGrpSpPr>
            <p:grpSpPr>
              <a:xfrm>
                <a:off x="2890566" y="2875793"/>
                <a:ext cx="837906" cy="315437"/>
                <a:chOff x="2901677" y="1906584"/>
                <a:chExt cx="837906" cy="315437"/>
              </a:xfrm>
            </p:grpSpPr>
            <p:sp>
              <p:nvSpPr>
                <p:cNvPr id="334" name="타원 33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5" name="타원 33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6" name="타원 33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7" name="타원 33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8" name="TextBox 337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39" name="TextBox 338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0" name="TextBox 339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1" name="TextBox 340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42" name="그룹 341"/>
              <p:cNvGrpSpPr/>
              <p:nvPr/>
            </p:nvGrpSpPr>
            <p:grpSpPr>
              <a:xfrm>
                <a:off x="2890566" y="3201290"/>
                <a:ext cx="837906" cy="315437"/>
                <a:chOff x="2901677" y="1906584"/>
                <a:chExt cx="837906" cy="315437"/>
              </a:xfrm>
            </p:grpSpPr>
            <p:sp>
              <p:nvSpPr>
                <p:cNvPr id="343" name="타원 34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4" name="타원 34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5" name="타원 34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6" name="타원 34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7" name="TextBox 346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8" name="TextBox 347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49" name="TextBox 348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0" name="TextBox 349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51" name="그룹 350"/>
              <p:cNvGrpSpPr/>
              <p:nvPr/>
            </p:nvGrpSpPr>
            <p:grpSpPr>
              <a:xfrm>
                <a:off x="2890566" y="3526787"/>
                <a:ext cx="837906" cy="315437"/>
                <a:chOff x="2901677" y="1906584"/>
                <a:chExt cx="837906" cy="315437"/>
              </a:xfrm>
            </p:grpSpPr>
            <p:sp>
              <p:nvSpPr>
                <p:cNvPr id="352" name="타원 35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3" name="타원 35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4" name="타원 35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5" name="타원 35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6" name="TextBox 355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7" name="TextBox 356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8" name="TextBox 357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59" name="TextBox 358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60" name="그룹 359"/>
              <p:cNvGrpSpPr/>
              <p:nvPr/>
            </p:nvGrpSpPr>
            <p:grpSpPr>
              <a:xfrm>
                <a:off x="2890566" y="3852284"/>
                <a:ext cx="837906" cy="315437"/>
                <a:chOff x="2901677" y="1906584"/>
                <a:chExt cx="837906" cy="315437"/>
              </a:xfrm>
            </p:grpSpPr>
            <p:sp>
              <p:nvSpPr>
                <p:cNvPr id="361" name="타원 36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62" name="타원 36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63" name="타원 36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64" name="타원 36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65" name="TextBox 364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66" name="TextBox 365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67" name="TextBox 366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68" name="TextBox 367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69" name="그룹 368"/>
              <p:cNvGrpSpPr/>
              <p:nvPr/>
            </p:nvGrpSpPr>
            <p:grpSpPr>
              <a:xfrm>
                <a:off x="2890566" y="4177781"/>
                <a:ext cx="837906" cy="315437"/>
                <a:chOff x="2901677" y="1906584"/>
                <a:chExt cx="837906" cy="315437"/>
              </a:xfrm>
            </p:grpSpPr>
            <p:sp>
              <p:nvSpPr>
                <p:cNvPr id="370" name="타원 36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1" name="타원 37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2" name="타원 37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3" name="타원 37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4" name="TextBox 373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5" name="TextBox 374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6" name="TextBox 375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77" name="TextBox 376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78" name="그룹 377"/>
              <p:cNvGrpSpPr/>
              <p:nvPr/>
            </p:nvGrpSpPr>
            <p:grpSpPr>
              <a:xfrm>
                <a:off x="2890566" y="4503278"/>
                <a:ext cx="837906" cy="315437"/>
                <a:chOff x="2901677" y="1906584"/>
                <a:chExt cx="837906" cy="315437"/>
              </a:xfrm>
            </p:grpSpPr>
            <p:sp>
              <p:nvSpPr>
                <p:cNvPr id="379" name="타원 378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0" name="타원 379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1" name="타원 380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2" name="타원 381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3" name="TextBox 382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4" name="TextBox 383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5" name="TextBox 384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6" name="TextBox 385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87" name="그룹 386"/>
              <p:cNvGrpSpPr/>
              <p:nvPr/>
            </p:nvGrpSpPr>
            <p:grpSpPr>
              <a:xfrm>
                <a:off x="2890566" y="4828775"/>
                <a:ext cx="837906" cy="315437"/>
                <a:chOff x="2901677" y="1906584"/>
                <a:chExt cx="837906" cy="315437"/>
              </a:xfrm>
            </p:grpSpPr>
            <p:sp>
              <p:nvSpPr>
                <p:cNvPr id="388" name="타원 38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89" name="타원 38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0" name="타원 38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1" name="타원 39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2" name="TextBox 391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3" name="TextBox 392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4" name="TextBox 393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5" name="TextBox 394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396" name="그룹 395"/>
              <p:cNvGrpSpPr/>
              <p:nvPr/>
            </p:nvGrpSpPr>
            <p:grpSpPr>
              <a:xfrm>
                <a:off x="2890566" y="5154272"/>
                <a:ext cx="837906" cy="315437"/>
                <a:chOff x="2901677" y="1906584"/>
                <a:chExt cx="837906" cy="315437"/>
              </a:xfrm>
            </p:grpSpPr>
            <p:sp>
              <p:nvSpPr>
                <p:cNvPr id="397" name="타원 396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8" name="타원 397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399" name="타원 398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0" name="타원 399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1" name="TextBox 400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2" name="TextBox 401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3" name="TextBox 402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4" name="TextBox 403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405" name="그룹 404"/>
              <p:cNvGrpSpPr/>
              <p:nvPr/>
            </p:nvGrpSpPr>
            <p:grpSpPr>
              <a:xfrm>
                <a:off x="2890566" y="5479769"/>
                <a:ext cx="837906" cy="315437"/>
                <a:chOff x="2901677" y="1906584"/>
                <a:chExt cx="837906" cy="315437"/>
              </a:xfrm>
            </p:grpSpPr>
            <p:sp>
              <p:nvSpPr>
                <p:cNvPr id="406" name="타원 40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7" name="타원 40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8" name="타원 40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09" name="타원 40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0" name="TextBox 409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1" name="TextBox 410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2" name="TextBox 411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3" name="TextBox 412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414" name="그룹 413"/>
              <p:cNvGrpSpPr/>
              <p:nvPr/>
            </p:nvGrpSpPr>
            <p:grpSpPr>
              <a:xfrm>
                <a:off x="2890566" y="5805264"/>
                <a:ext cx="837906" cy="315437"/>
                <a:chOff x="2901677" y="1906584"/>
                <a:chExt cx="837906" cy="315437"/>
              </a:xfrm>
            </p:grpSpPr>
            <p:sp>
              <p:nvSpPr>
                <p:cNvPr id="415" name="타원 41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6" name="타원 415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7" name="타원 41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8" name="타원 41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19" name="TextBox 418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20" name="TextBox 419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21" name="TextBox 420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22" name="TextBox 421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545" name="그룹 544"/>
          <p:cNvGrpSpPr/>
          <p:nvPr/>
        </p:nvGrpSpPr>
        <p:grpSpPr>
          <a:xfrm>
            <a:off x="4760313" y="1763958"/>
            <a:ext cx="1117954" cy="4261671"/>
            <a:chOff x="2610518" y="1899302"/>
            <a:chExt cx="1117954" cy="4261671"/>
          </a:xfrm>
        </p:grpSpPr>
        <p:grpSp>
          <p:nvGrpSpPr>
            <p:cNvPr id="546" name="그룹 545"/>
            <p:cNvGrpSpPr/>
            <p:nvPr/>
          </p:nvGrpSpPr>
          <p:grpSpPr>
            <a:xfrm>
              <a:off x="2890566" y="1899302"/>
              <a:ext cx="837906" cy="315437"/>
              <a:chOff x="2901677" y="1906584"/>
              <a:chExt cx="837906" cy="315437"/>
            </a:xfrm>
          </p:grpSpPr>
          <p:sp>
            <p:nvSpPr>
              <p:cNvPr id="669" name="타원 668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0" name="타원 669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1" name="타원 67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2" name="타원 67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3" name="TextBox 672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4" name="TextBox 673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5" name="TextBox 674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6" name="TextBox 675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47" name="그룹 546"/>
            <p:cNvGrpSpPr/>
            <p:nvPr/>
          </p:nvGrpSpPr>
          <p:grpSpPr>
            <a:xfrm>
              <a:off x="2610518" y="2026962"/>
              <a:ext cx="1117954" cy="4134011"/>
              <a:chOff x="2610518" y="2026962"/>
              <a:chExt cx="1117954" cy="4134011"/>
            </a:xfrm>
          </p:grpSpPr>
          <p:sp>
            <p:nvSpPr>
              <p:cNvPr id="548" name="TextBox 547"/>
              <p:cNvSpPr txBox="1"/>
              <p:nvPr/>
            </p:nvSpPr>
            <p:spPr>
              <a:xfrm>
                <a:off x="2613243" y="2026962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14</a:t>
                </a:r>
              </a:p>
            </p:txBody>
          </p:sp>
          <p:sp>
            <p:nvSpPr>
              <p:cNvPr id="549" name="TextBox 548"/>
              <p:cNvSpPr txBox="1"/>
              <p:nvPr/>
            </p:nvSpPr>
            <p:spPr>
              <a:xfrm>
                <a:off x="2613243" y="2353682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15</a:t>
                </a:r>
              </a:p>
            </p:txBody>
          </p:sp>
          <p:sp>
            <p:nvSpPr>
              <p:cNvPr id="550" name="TextBox 549"/>
              <p:cNvSpPr txBox="1"/>
              <p:nvPr/>
            </p:nvSpPr>
            <p:spPr>
              <a:xfrm>
                <a:off x="2610518" y="2679374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16</a:t>
                </a:r>
              </a:p>
            </p:txBody>
          </p:sp>
          <p:sp>
            <p:nvSpPr>
              <p:cNvPr id="551" name="TextBox 550"/>
              <p:cNvSpPr txBox="1"/>
              <p:nvPr/>
            </p:nvSpPr>
            <p:spPr>
              <a:xfrm>
                <a:off x="2622213" y="3007118"/>
                <a:ext cx="32699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17</a:t>
                </a:r>
              </a:p>
            </p:txBody>
          </p:sp>
          <p:sp>
            <p:nvSpPr>
              <p:cNvPr id="552" name="TextBox 551"/>
              <p:cNvSpPr txBox="1"/>
              <p:nvPr/>
            </p:nvSpPr>
            <p:spPr>
              <a:xfrm>
                <a:off x="2611499" y="3333836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18</a:t>
                </a:r>
              </a:p>
            </p:txBody>
          </p:sp>
          <p:sp>
            <p:nvSpPr>
              <p:cNvPr id="553" name="TextBox 552"/>
              <p:cNvSpPr txBox="1"/>
              <p:nvPr/>
            </p:nvSpPr>
            <p:spPr>
              <a:xfrm>
                <a:off x="2611499" y="3660554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19</a:t>
                </a:r>
              </a:p>
            </p:txBody>
          </p:sp>
          <p:sp>
            <p:nvSpPr>
              <p:cNvPr id="554" name="TextBox 553"/>
              <p:cNvSpPr txBox="1"/>
              <p:nvPr/>
            </p:nvSpPr>
            <p:spPr>
              <a:xfrm>
                <a:off x="2621035" y="3976581"/>
                <a:ext cx="37003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20</a:t>
                </a:r>
              </a:p>
            </p:txBody>
          </p:sp>
          <p:sp>
            <p:nvSpPr>
              <p:cNvPr id="555" name="TextBox 554"/>
              <p:cNvSpPr txBox="1"/>
              <p:nvPr/>
            </p:nvSpPr>
            <p:spPr>
              <a:xfrm>
                <a:off x="2621564" y="4305151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556" name="TextBox 555"/>
              <p:cNvSpPr txBox="1"/>
              <p:nvPr/>
            </p:nvSpPr>
            <p:spPr>
              <a:xfrm>
                <a:off x="2621902" y="4629018"/>
                <a:ext cx="3624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557" name="TextBox 556"/>
              <p:cNvSpPr txBox="1"/>
              <p:nvPr/>
            </p:nvSpPr>
            <p:spPr>
              <a:xfrm>
                <a:off x="2616691" y="4950488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558" name="TextBox 557"/>
              <p:cNvSpPr txBox="1"/>
              <p:nvPr/>
            </p:nvSpPr>
            <p:spPr>
              <a:xfrm>
                <a:off x="2616691" y="5274355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559" name="TextBox 558"/>
              <p:cNvSpPr txBox="1"/>
              <p:nvPr/>
            </p:nvSpPr>
            <p:spPr>
              <a:xfrm>
                <a:off x="2616691" y="5601569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  <p:sp>
            <p:nvSpPr>
              <p:cNvPr id="560" name="TextBox 559"/>
              <p:cNvSpPr txBox="1"/>
              <p:nvPr/>
            </p:nvSpPr>
            <p:spPr>
              <a:xfrm>
                <a:off x="2618925" y="5930141"/>
                <a:ext cx="36417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</a:p>
            </p:txBody>
          </p:sp>
          <p:grpSp>
            <p:nvGrpSpPr>
              <p:cNvPr id="561" name="그룹 560"/>
              <p:cNvGrpSpPr/>
              <p:nvPr/>
            </p:nvGrpSpPr>
            <p:grpSpPr>
              <a:xfrm>
                <a:off x="2890566" y="2224799"/>
                <a:ext cx="837906" cy="315437"/>
                <a:chOff x="2901677" y="1906584"/>
                <a:chExt cx="837906" cy="315437"/>
              </a:xfrm>
            </p:grpSpPr>
            <p:sp>
              <p:nvSpPr>
                <p:cNvPr id="661" name="타원 66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2" name="타원 66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3" name="타원 66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4" name="타원 66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5" name="TextBox 664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6" name="TextBox 665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7" name="TextBox 666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8" name="TextBox 667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2" name="그룹 561"/>
              <p:cNvGrpSpPr/>
              <p:nvPr/>
            </p:nvGrpSpPr>
            <p:grpSpPr>
              <a:xfrm>
                <a:off x="2890566" y="2550296"/>
                <a:ext cx="837906" cy="315437"/>
                <a:chOff x="2901677" y="1906584"/>
                <a:chExt cx="837906" cy="315437"/>
              </a:xfrm>
            </p:grpSpPr>
            <p:sp>
              <p:nvSpPr>
                <p:cNvPr id="653" name="타원 65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4" name="타원 65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5" name="타원 65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6" name="타원 65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7" name="TextBox 656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8" name="TextBox 657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9" name="TextBox 658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60" name="TextBox 659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3" name="그룹 562"/>
              <p:cNvGrpSpPr/>
              <p:nvPr/>
            </p:nvGrpSpPr>
            <p:grpSpPr>
              <a:xfrm>
                <a:off x="2890566" y="2875793"/>
                <a:ext cx="837906" cy="315437"/>
                <a:chOff x="2901677" y="1906584"/>
                <a:chExt cx="837906" cy="315437"/>
              </a:xfrm>
            </p:grpSpPr>
            <p:sp>
              <p:nvSpPr>
                <p:cNvPr id="645" name="타원 64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6" name="타원 645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7" name="타원 64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8" name="타원 64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9" name="TextBox 648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0" name="TextBox 649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1" name="TextBox 650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52" name="TextBox 651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4" name="그룹 563"/>
              <p:cNvGrpSpPr/>
              <p:nvPr/>
            </p:nvGrpSpPr>
            <p:grpSpPr>
              <a:xfrm>
                <a:off x="2890566" y="3201290"/>
                <a:ext cx="837906" cy="315437"/>
                <a:chOff x="2901677" y="1906584"/>
                <a:chExt cx="837906" cy="315437"/>
              </a:xfrm>
            </p:grpSpPr>
            <p:sp>
              <p:nvSpPr>
                <p:cNvPr id="637" name="타원 636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8" name="타원 637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9" name="타원 638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0" name="타원 639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1" name="TextBox 640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2" name="TextBox 641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3" name="TextBox 642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44" name="TextBox 643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5" name="그룹 564"/>
              <p:cNvGrpSpPr/>
              <p:nvPr/>
            </p:nvGrpSpPr>
            <p:grpSpPr>
              <a:xfrm>
                <a:off x="2890566" y="3526787"/>
                <a:ext cx="837906" cy="315437"/>
                <a:chOff x="2901677" y="1906584"/>
                <a:chExt cx="837906" cy="315437"/>
              </a:xfrm>
            </p:grpSpPr>
            <p:sp>
              <p:nvSpPr>
                <p:cNvPr id="629" name="타원 628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0" name="타원 629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1" name="타원 630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2" name="타원 631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3" name="TextBox 632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4" name="TextBox 633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5" name="TextBox 634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36" name="TextBox 635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6" name="그룹 565"/>
              <p:cNvGrpSpPr/>
              <p:nvPr/>
            </p:nvGrpSpPr>
            <p:grpSpPr>
              <a:xfrm>
                <a:off x="2890566" y="3852284"/>
                <a:ext cx="837906" cy="315437"/>
                <a:chOff x="2901677" y="1906584"/>
                <a:chExt cx="837906" cy="315437"/>
              </a:xfrm>
            </p:grpSpPr>
            <p:sp>
              <p:nvSpPr>
                <p:cNvPr id="621" name="타원 62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2" name="타원 62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3" name="타원 62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4" name="타원 62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5" name="TextBox 624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6" name="TextBox 625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7" name="TextBox 626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8" name="TextBox 627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7" name="그룹 566"/>
              <p:cNvGrpSpPr/>
              <p:nvPr/>
            </p:nvGrpSpPr>
            <p:grpSpPr>
              <a:xfrm>
                <a:off x="2890566" y="4177781"/>
                <a:ext cx="837906" cy="315437"/>
                <a:chOff x="2901677" y="1906584"/>
                <a:chExt cx="837906" cy="315437"/>
              </a:xfrm>
            </p:grpSpPr>
            <p:sp>
              <p:nvSpPr>
                <p:cNvPr id="613" name="타원 61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4" name="타원 61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5" name="타원 61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6" name="타원 61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7" name="TextBox 616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8" name="TextBox 617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9" name="TextBox 618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20" name="TextBox 619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8" name="그룹 567"/>
              <p:cNvGrpSpPr/>
              <p:nvPr/>
            </p:nvGrpSpPr>
            <p:grpSpPr>
              <a:xfrm>
                <a:off x="2890566" y="4503278"/>
                <a:ext cx="837906" cy="315437"/>
                <a:chOff x="2901677" y="1906584"/>
                <a:chExt cx="837906" cy="315437"/>
              </a:xfrm>
            </p:grpSpPr>
            <p:sp>
              <p:nvSpPr>
                <p:cNvPr id="605" name="타원 60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6" name="타원 605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7" name="타원 60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8" name="타원 60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9" name="TextBox 608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0" name="TextBox 609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1" name="TextBox 610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12" name="TextBox 611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69" name="그룹 568"/>
              <p:cNvGrpSpPr/>
              <p:nvPr/>
            </p:nvGrpSpPr>
            <p:grpSpPr>
              <a:xfrm>
                <a:off x="2890566" y="4828775"/>
                <a:ext cx="837906" cy="315437"/>
                <a:chOff x="2901677" y="1906584"/>
                <a:chExt cx="837906" cy="315437"/>
              </a:xfrm>
            </p:grpSpPr>
            <p:sp>
              <p:nvSpPr>
                <p:cNvPr id="597" name="타원 596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8" name="타원 597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9" name="타원 598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0" name="타원 599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1" name="TextBox 600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2" name="TextBox 601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3" name="TextBox 602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04" name="TextBox 603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70" name="그룹 569"/>
              <p:cNvGrpSpPr/>
              <p:nvPr/>
            </p:nvGrpSpPr>
            <p:grpSpPr>
              <a:xfrm>
                <a:off x="2890566" y="5154272"/>
                <a:ext cx="837906" cy="315437"/>
                <a:chOff x="2901677" y="1906584"/>
                <a:chExt cx="837906" cy="315437"/>
              </a:xfrm>
            </p:grpSpPr>
            <p:sp>
              <p:nvSpPr>
                <p:cNvPr id="589" name="타원 588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0" name="타원 589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1" name="타원 590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2" name="타원 591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3" name="TextBox 592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4" name="TextBox 593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5" name="TextBox 594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96" name="TextBox 595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71" name="그룹 570"/>
              <p:cNvGrpSpPr/>
              <p:nvPr/>
            </p:nvGrpSpPr>
            <p:grpSpPr>
              <a:xfrm>
                <a:off x="2890566" y="5479769"/>
                <a:ext cx="837906" cy="315437"/>
                <a:chOff x="2901677" y="1906584"/>
                <a:chExt cx="837906" cy="315437"/>
              </a:xfrm>
            </p:grpSpPr>
            <p:sp>
              <p:nvSpPr>
                <p:cNvPr id="581" name="타원 58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2" name="타원 58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3" name="타원 58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4" name="타원 58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5" name="TextBox 584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6" name="TextBox 585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7" name="TextBox 586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8" name="TextBox 587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572" name="그룹 571"/>
              <p:cNvGrpSpPr/>
              <p:nvPr/>
            </p:nvGrpSpPr>
            <p:grpSpPr>
              <a:xfrm>
                <a:off x="2890566" y="5805264"/>
                <a:ext cx="837906" cy="315437"/>
                <a:chOff x="2901677" y="1906584"/>
                <a:chExt cx="837906" cy="315437"/>
              </a:xfrm>
            </p:grpSpPr>
            <p:sp>
              <p:nvSpPr>
                <p:cNvPr id="573" name="타원 57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74" name="타원 57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75" name="타원 57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76" name="타원 57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77" name="TextBox 576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78" name="TextBox 577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79" name="TextBox 578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80" name="TextBox 579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078" name="그룹 1077"/>
          <p:cNvGrpSpPr/>
          <p:nvPr/>
        </p:nvGrpSpPr>
        <p:grpSpPr>
          <a:xfrm>
            <a:off x="6141207" y="1763958"/>
            <a:ext cx="1117954" cy="4261671"/>
            <a:chOff x="2610518" y="1899302"/>
            <a:chExt cx="1117954" cy="4261671"/>
          </a:xfrm>
        </p:grpSpPr>
        <p:grpSp>
          <p:nvGrpSpPr>
            <p:cNvPr id="1079" name="그룹 1078"/>
            <p:cNvGrpSpPr/>
            <p:nvPr/>
          </p:nvGrpSpPr>
          <p:grpSpPr>
            <a:xfrm>
              <a:off x="2890566" y="1899302"/>
              <a:ext cx="837906" cy="315437"/>
              <a:chOff x="2901677" y="1906584"/>
              <a:chExt cx="837906" cy="315437"/>
            </a:xfrm>
          </p:grpSpPr>
          <p:sp>
            <p:nvSpPr>
              <p:cNvPr id="1218" name="타원 1217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9" name="타원 1218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0" name="타원 1219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1" name="타원 1220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2" name="TextBox 1221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3" name="TextBox 1222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4" name="TextBox 1223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5" name="TextBox 1224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80" name="그룹 1079"/>
            <p:cNvGrpSpPr/>
            <p:nvPr/>
          </p:nvGrpSpPr>
          <p:grpSpPr>
            <a:xfrm>
              <a:off x="2610518" y="2026962"/>
              <a:ext cx="1117954" cy="4134011"/>
              <a:chOff x="2610518" y="2026962"/>
              <a:chExt cx="1117954" cy="4134011"/>
            </a:xfrm>
          </p:grpSpPr>
          <p:sp>
            <p:nvSpPr>
              <p:cNvPr id="1081" name="TextBox 1080"/>
              <p:cNvSpPr txBox="1"/>
              <p:nvPr/>
            </p:nvSpPr>
            <p:spPr>
              <a:xfrm>
                <a:off x="2613243" y="2026962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</a:p>
            </p:txBody>
          </p:sp>
          <p:sp>
            <p:nvSpPr>
              <p:cNvPr id="1082" name="TextBox 1081"/>
              <p:cNvSpPr txBox="1"/>
              <p:nvPr/>
            </p:nvSpPr>
            <p:spPr>
              <a:xfrm>
                <a:off x="2613243" y="2353682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</a:p>
            </p:txBody>
          </p:sp>
          <p:sp>
            <p:nvSpPr>
              <p:cNvPr id="1083" name="TextBox 1082"/>
              <p:cNvSpPr txBox="1"/>
              <p:nvPr/>
            </p:nvSpPr>
            <p:spPr>
              <a:xfrm>
                <a:off x="2610518" y="2679374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</a:p>
            </p:txBody>
          </p:sp>
          <p:sp>
            <p:nvSpPr>
              <p:cNvPr id="1084" name="TextBox 1083"/>
              <p:cNvSpPr txBox="1"/>
              <p:nvPr/>
            </p:nvSpPr>
            <p:spPr>
              <a:xfrm>
                <a:off x="2622213" y="3007118"/>
                <a:ext cx="32699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30</a:t>
                </a:r>
              </a:p>
            </p:txBody>
          </p:sp>
          <p:sp>
            <p:nvSpPr>
              <p:cNvPr id="1085" name="TextBox 1084"/>
              <p:cNvSpPr txBox="1"/>
              <p:nvPr/>
            </p:nvSpPr>
            <p:spPr>
              <a:xfrm>
                <a:off x="2611499" y="3333836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31</a:t>
                </a:r>
              </a:p>
            </p:txBody>
          </p:sp>
          <p:sp>
            <p:nvSpPr>
              <p:cNvPr id="1086" name="TextBox 1085"/>
              <p:cNvSpPr txBox="1"/>
              <p:nvPr/>
            </p:nvSpPr>
            <p:spPr>
              <a:xfrm>
                <a:off x="2611499" y="3660554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32</a:t>
                </a:r>
              </a:p>
            </p:txBody>
          </p:sp>
          <p:sp>
            <p:nvSpPr>
              <p:cNvPr id="1087" name="TextBox 1086"/>
              <p:cNvSpPr txBox="1"/>
              <p:nvPr/>
            </p:nvSpPr>
            <p:spPr>
              <a:xfrm>
                <a:off x="2621035" y="3976581"/>
                <a:ext cx="37003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33</a:t>
                </a:r>
              </a:p>
            </p:txBody>
          </p:sp>
          <p:sp>
            <p:nvSpPr>
              <p:cNvPr id="1088" name="TextBox 1087"/>
              <p:cNvSpPr txBox="1"/>
              <p:nvPr/>
            </p:nvSpPr>
            <p:spPr>
              <a:xfrm>
                <a:off x="2621564" y="4305151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34</a:t>
                </a:r>
              </a:p>
            </p:txBody>
          </p:sp>
          <p:sp>
            <p:nvSpPr>
              <p:cNvPr id="1089" name="TextBox 1088"/>
              <p:cNvSpPr txBox="1"/>
              <p:nvPr/>
            </p:nvSpPr>
            <p:spPr>
              <a:xfrm>
                <a:off x="2621902" y="4629018"/>
                <a:ext cx="3624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35</a:t>
                </a:r>
              </a:p>
            </p:txBody>
          </p:sp>
          <p:sp>
            <p:nvSpPr>
              <p:cNvPr id="1090" name="TextBox 1089"/>
              <p:cNvSpPr txBox="1"/>
              <p:nvPr/>
            </p:nvSpPr>
            <p:spPr>
              <a:xfrm>
                <a:off x="2616691" y="4950488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36</a:t>
                </a:r>
              </a:p>
            </p:txBody>
          </p:sp>
          <p:sp>
            <p:nvSpPr>
              <p:cNvPr id="1091" name="TextBox 1090"/>
              <p:cNvSpPr txBox="1"/>
              <p:nvPr/>
            </p:nvSpPr>
            <p:spPr>
              <a:xfrm>
                <a:off x="2616691" y="5274355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37</a:t>
                </a:r>
              </a:p>
            </p:txBody>
          </p:sp>
          <p:sp>
            <p:nvSpPr>
              <p:cNvPr id="1092" name="TextBox 1091"/>
              <p:cNvSpPr txBox="1"/>
              <p:nvPr/>
            </p:nvSpPr>
            <p:spPr>
              <a:xfrm>
                <a:off x="2616691" y="5601569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38</a:t>
                </a:r>
              </a:p>
            </p:txBody>
          </p:sp>
          <p:sp>
            <p:nvSpPr>
              <p:cNvPr id="1093" name="TextBox 1092"/>
              <p:cNvSpPr txBox="1"/>
              <p:nvPr/>
            </p:nvSpPr>
            <p:spPr>
              <a:xfrm>
                <a:off x="2618925" y="5930141"/>
                <a:ext cx="36417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39</a:t>
                </a:r>
              </a:p>
            </p:txBody>
          </p:sp>
          <p:grpSp>
            <p:nvGrpSpPr>
              <p:cNvPr id="1094" name="그룹 1093"/>
              <p:cNvGrpSpPr/>
              <p:nvPr/>
            </p:nvGrpSpPr>
            <p:grpSpPr>
              <a:xfrm>
                <a:off x="2890566" y="2224799"/>
                <a:ext cx="837906" cy="315437"/>
                <a:chOff x="2901677" y="1906584"/>
                <a:chExt cx="837906" cy="315437"/>
              </a:xfrm>
            </p:grpSpPr>
            <p:sp>
              <p:nvSpPr>
                <p:cNvPr id="1210" name="타원 120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11" name="타원 121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12" name="타원 121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13" name="타원 121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14" name="TextBox 1213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15" name="TextBox 1214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16" name="TextBox 1215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17" name="TextBox 1216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095" name="그룹 1094"/>
              <p:cNvGrpSpPr/>
              <p:nvPr/>
            </p:nvGrpSpPr>
            <p:grpSpPr>
              <a:xfrm>
                <a:off x="2890566" y="2550296"/>
                <a:ext cx="837906" cy="315437"/>
                <a:chOff x="2901677" y="1906584"/>
                <a:chExt cx="837906" cy="315437"/>
              </a:xfrm>
            </p:grpSpPr>
            <p:sp>
              <p:nvSpPr>
                <p:cNvPr id="1189" name="타원 1188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90" name="타원 1189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91" name="타원 1190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92" name="타원 1191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94" name="TextBox 1193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07" name="TextBox 1206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08" name="TextBox 1207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09" name="TextBox 1208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096" name="그룹 1095"/>
              <p:cNvGrpSpPr/>
              <p:nvPr/>
            </p:nvGrpSpPr>
            <p:grpSpPr>
              <a:xfrm>
                <a:off x="2890566" y="2875793"/>
                <a:ext cx="837906" cy="315437"/>
                <a:chOff x="2901677" y="1906584"/>
                <a:chExt cx="837906" cy="315437"/>
              </a:xfrm>
            </p:grpSpPr>
            <p:sp>
              <p:nvSpPr>
                <p:cNvPr id="1181" name="타원 118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2" name="타원 118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3" name="타원 118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4" name="타원 118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5" name="TextBox 1184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6" name="TextBox 1185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7" name="TextBox 1186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8" name="TextBox 1187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097" name="그룹 1096"/>
              <p:cNvGrpSpPr/>
              <p:nvPr/>
            </p:nvGrpSpPr>
            <p:grpSpPr>
              <a:xfrm>
                <a:off x="2890566" y="3201290"/>
                <a:ext cx="837906" cy="315437"/>
                <a:chOff x="2901677" y="1906584"/>
                <a:chExt cx="837906" cy="315437"/>
              </a:xfrm>
            </p:grpSpPr>
            <p:sp>
              <p:nvSpPr>
                <p:cNvPr id="1173" name="타원 117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74" name="타원 117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75" name="타원 117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76" name="타원 117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77" name="TextBox 1176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78" name="TextBox 1177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79" name="TextBox 1178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80" name="TextBox 1179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098" name="그룹 1097"/>
              <p:cNvGrpSpPr/>
              <p:nvPr/>
            </p:nvGrpSpPr>
            <p:grpSpPr>
              <a:xfrm>
                <a:off x="2890566" y="3526787"/>
                <a:ext cx="837906" cy="315437"/>
                <a:chOff x="2901677" y="1906584"/>
                <a:chExt cx="837906" cy="315437"/>
              </a:xfrm>
            </p:grpSpPr>
            <p:sp>
              <p:nvSpPr>
                <p:cNvPr id="1162" name="타원 116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3" name="타원 116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4" name="타원 116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5" name="타원 116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7" name="TextBox 1166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8" name="TextBox 1167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9" name="TextBox 1168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70" name="TextBox 1169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099" name="그룹 1098"/>
              <p:cNvGrpSpPr/>
              <p:nvPr/>
            </p:nvGrpSpPr>
            <p:grpSpPr>
              <a:xfrm>
                <a:off x="2890566" y="3852284"/>
                <a:ext cx="837906" cy="315437"/>
                <a:chOff x="2901677" y="1906584"/>
                <a:chExt cx="837906" cy="315437"/>
              </a:xfrm>
            </p:grpSpPr>
            <p:sp>
              <p:nvSpPr>
                <p:cNvPr id="1154" name="타원 115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5" name="타원 115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6" name="타원 115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7" name="타원 115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8" name="TextBox 1157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9" name="TextBox 1158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0" name="TextBox 1159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61" name="TextBox 1160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100" name="그룹 1099"/>
              <p:cNvGrpSpPr/>
              <p:nvPr/>
            </p:nvGrpSpPr>
            <p:grpSpPr>
              <a:xfrm>
                <a:off x="2890566" y="4177781"/>
                <a:ext cx="837906" cy="315437"/>
                <a:chOff x="2901677" y="1906584"/>
                <a:chExt cx="837906" cy="315437"/>
              </a:xfrm>
            </p:grpSpPr>
            <p:sp>
              <p:nvSpPr>
                <p:cNvPr id="1146" name="타원 114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7" name="타원 114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8" name="타원 114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9" name="타원 114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0" name="TextBox 1149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1" name="TextBox 1150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2" name="TextBox 1151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53" name="TextBox 1152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101" name="그룹 1100"/>
              <p:cNvGrpSpPr/>
              <p:nvPr/>
            </p:nvGrpSpPr>
            <p:grpSpPr>
              <a:xfrm>
                <a:off x="2890566" y="4503278"/>
                <a:ext cx="837906" cy="315437"/>
                <a:chOff x="2901677" y="1906584"/>
                <a:chExt cx="837906" cy="315437"/>
              </a:xfrm>
            </p:grpSpPr>
            <p:sp>
              <p:nvSpPr>
                <p:cNvPr id="1138" name="타원 113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9" name="타원 113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0" name="타원 113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1" name="타원 114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2" name="TextBox 1141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3" name="TextBox 1142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4" name="TextBox 1143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45" name="TextBox 1144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102" name="그룹 1101"/>
              <p:cNvGrpSpPr/>
              <p:nvPr/>
            </p:nvGrpSpPr>
            <p:grpSpPr>
              <a:xfrm>
                <a:off x="2890566" y="4828775"/>
                <a:ext cx="837906" cy="315437"/>
                <a:chOff x="2901677" y="1906584"/>
                <a:chExt cx="837906" cy="315437"/>
              </a:xfrm>
            </p:grpSpPr>
            <p:sp>
              <p:nvSpPr>
                <p:cNvPr id="1130" name="타원 112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1" name="타원 113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2" name="타원 113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3" name="타원 113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4" name="TextBox 1133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5" name="TextBox 1134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6" name="TextBox 1135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37" name="TextBox 1136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103" name="그룹 1102"/>
              <p:cNvGrpSpPr/>
              <p:nvPr/>
            </p:nvGrpSpPr>
            <p:grpSpPr>
              <a:xfrm>
                <a:off x="2890566" y="5154272"/>
                <a:ext cx="837906" cy="315437"/>
                <a:chOff x="2901677" y="1906584"/>
                <a:chExt cx="837906" cy="315437"/>
              </a:xfrm>
            </p:grpSpPr>
            <p:sp>
              <p:nvSpPr>
                <p:cNvPr id="1122" name="타원 112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3" name="타원 112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4" name="타원 112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5" name="타원 112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6" name="TextBox 1125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7" name="TextBox 1126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8" name="TextBox 1127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9" name="TextBox 1128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104" name="그룹 1103"/>
              <p:cNvGrpSpPr/>
              <p:nvPr/>
            </p:nvGrpSpPr>
            <p:grpSpPr>
              <a:xfrm>
                <a:off x="2890566" y="5479769"/>
                <a:ext cx="837906" cy="315437"/>
                <a:chOff x="2901677" y="1906584"/>
                <a:chExt cx="837906" cy="315437"/>
              </a:xfrm>
            </p:grpSpPr>
            <p:sp>
              <p:nvSpPr>
                <p:cNvPr id="1114" name="타원 111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5" name="타원 111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6" name="타원 111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7" name="타원 111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8" name="TextBox 1117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9" name="TextBox 1118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0" name="TextBox 1119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21" name="TextBox 1120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105" name="그룹 1104"/>
              <p:cNvGrpSpPr/>
              <p:nvPr/>
            </p:nvGrpSpPr>
            <p:grpSpPr>
              <a:xfrm>
                <a:off x="2890566" y="5805264"/>
                <a:ext cx="837906" cy="315437"/>
                <a:chOff x="2901677" y="1906584"/>
                <a:chExt cx="837906" cy="315437"/>
              </a:xfrm>
            </p:grpSpPr>
            <p:sp>
              <p:nvSpPr>
                <p:cNvPr id="1106" name="타원 110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07" name="타원 110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08" name="타원 110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09" name="타원 110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0" name="TextBox 1109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1" name="TextBox 1110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2" name="TextBox 1111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113" name="TextBox 1112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grpSp>
        <p:nvGrpSpPr>
          <p:cNvPr id="1226" name="그룹 1225"/>
          <p:cNvGrpSpPr/>
          <p:nvPr/>
        </p:nvGrpSpPr>
        <p:grpSpPr>
          <a:xfrm>
            <a:off x="7522101" y="1763958"/>
            <a:ext cx="1117954" cy="4261671"/>
            <a:chOff x="2610518" y="1899302"/>
            <a:chExt cx="1117954" cy="4261671"/>
          </a:xfrm>
        </p:grpSpPr>
        <p:grpSp>
          <p:nvGrpSpPr>
            <p:cNvPr id="1227" name="그룹 1226"/>
            <p:cNvGrpSpPr/>
            <p:nvPr/>
          </p:nvGrpSpPr>
          <p:grpSpPr>
            <a:xfrm>
              <a:off x="2890566" y="1899302"/>
              <a:ext cx="837906" cy="315437"/>
              <a:chOff x="2901677" y="1906584"/>
              <a:chExt cx="837906" cy="315437"/>
            </a:xfrm>
          </p:grpSpPr>
          <p:sp>
            <p:nvSpPr>
              <p:cNvPr id="1350" name="타원 1349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1" name="타원 1350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2" name="타원 1351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3" name="타원 1352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4" name="TextBox 1353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5" name="TextBox 1354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6" name="TextBox 1355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7" name="TextBox 1356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28" name="그룹 1227"/>
            <p:cNvGrpSpPr/>
            <p:nvPr/>
          </p:nvGrpSpPr>
          <p:grpSpPr>
            <a:xfrm>
              <a:off x="2610518" y="2026962"/>
              <a:ext cx="1117954" cy="4134011"/>
              <a:chOff x="2610518" y="2026962"/>
              <a:chExt cx="1117954" cy="4134011"/>
            </a:xfrm>
          </p:grpSpPr>
          <p:sp>
            <p:nvSpPr>
              <p:cNvPr id="1229" name="TextBox 1228"/>
              <p:cNvSpPr txBox="1"/>
              <p:nvPr/>
            </p:nvSpPr>
            <p:spPr>
              <a:xfrm>
                <a:off x="2613243" y="2026962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40</a:t>
                </a:r>
              </a:p>
            </p:txBody>
          </p:sp>
          <p:sp>
            <p:nvSpPr>
              <p:cNvPr id="1230" name="TextBox 1229"/>
              <p:cNvSpPr txBox="1"/>
              <p:nvPr/>
            </p:nvSpPr>
            <p:spPr>
              <a:xfrm>
                <a:off x="2613243" y="2353682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41</a:t>
                </a:r>
              </a:p>
            </p:txBody>
          </p:sp>
          <p:sp>
            <p:nvSpPr>
              <p:cNvPr id="1231" name="TextBox 1230"/>
              <p:cNvSpPr txBox="1"/>
              <p:nvPr/>
            </p:nvSpPr>
            <p:spPr>
              <a:xfrm>
                <a:off x="2610518" y="2679374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42</a:t>
                </a:r>
              </a:p>
            </p:txBody>
          </p:sp>
          <p:sp>
            <p:nvSpPr>
              <p:cNvPr id="1232" name="TextBox 1231"/>
              <p:cNvSpPr txBox="1"/>
              <p:nvPr/>
            </p:nvSpPr>
            <p:spPr>
              <a:xfrm>
                <a:off x="2622213" y="3007118"/>
                <a:ext cx="32699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43</a:t>
                </a:r>
              </a:p>
            </p:txBody>
          </p:sp>
          <p:sp>
            <p:nvSpPr>
              <p:cNvPr id="1233" name="TextBox 1232"/>
              <p:cNvSpPr txBox="1"/>
              <p:nvPr/>
            </p:nvSpPr>
            <p:spPr>
              <a:xfrm>
                <a:off x="2611499" y="3333836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44</a:t>
                </a:r>
              </a:p>
            </p:txBody>
          </p:sp>
          <p:sp>
            <p:nvSpPr>
              <p:cNvPr id="1234" name="TextBox 1233"/>
              <p:cNvSpPr txBox="1"/>
              <p:nvPr/>
            </p:nvSpPr>
            <p:spPr>
              <a:xfrm>
                <a:off x="2611499" y="3660554"/>
                <a:ext cx="34923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45</a:t>
                </a:r>
              </a:p>
            </p:txBody>
          </p:sp>
          <p:sp>
            <p:nvSpPr>
              <p:cNvPr id="1235" name="TextBox 1234"/>
              <p:cNvSpPr txBox="1"/>
              <p:nvPr/>
            </p:nvSpPr>
            <p:spPr>
              <a:xfrm>
                <a:off x="2621035" y="3976581"/>
                <a:ext cx="37003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46</a:t>
                </a:r>
              </a:p>
            </p:txBody>
          </p:sp>
          <p:sp>
            <p:nvSpPr>
              <p:cNvPr id="1236" name="TextBox 1235"/>
              <p:cNvSpPr txBox="1"/>
              <p:nvPr/>
            </p:nvSpPr>
            <p:spPr>
              <a:xfrm>
                <a:off x="2621564" y="4305151"/>
                <a:ext cx="34226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47</a:t>
                </a:r>
              </a:p>
            </p:txBody>
          </p:sp>
          <p:sp>
            <p:nvSpPr>
              <p:cNvPr id="1237" name="TextBox 1236"/>
              <p:cNvSpPr txBox="1"/>
              <p:nvPr/>
            </p:nvSpPr>
            <p:spPr>
              <a:xfrm>
                <a:off x="2621902" y="4629018"/>
                <a:ext cx="3624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48</a:t>
                </a:r>
              </a:p>
            </p:txBody>
          </p:sp>
          <p:sp>
            <p:nvSpPr>
              <p:cNvPr id="1238" name="TextBox 1237"/>
              <p:cNvSpPr txBox="1"/>
              <p:nvPr/>
            </p:nvSpPr>
            <p:spPr>
              <a:xfrm>
                <a:off x="2616691" y="4950488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49</a:t>
                </a:r>
              </a:p>
            </p:txBody>
          </p:sp>
          <p:sp>
            <p:nvSpPr>
              <p:cNvPr id="1239" name="TextBox 1238"/>
              <p:cNvSpPr txBox="1"/>
              <p:nvPr/>
            </p:nvSpPr>
            <p:spPr>
              <a:xfrm>
                <a:off x="2616691" y="5274355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50</a:t>
                </a:r>
              </a:p>
            </p:txBody>
          </p:sp>
          <p:sp>
            <p:nvSpPr>
              <p:cNvPr id="1240" name="TextBox 1239"/>
              <p:cNvSpPr txBox="1"/>
              <p:nvPr/>
            </p:nvSpPr>
            <p:spPr>
              <a:xfrm>
                <a:off x="2616691" y="5601569"/>
                <a:ext cx="34848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51</a:t>
                </a:r>
              </a:p>
            </p:txBody>
          </p:sp>
          <p:sp>
            <p:nvSpPr>
              <p:cNvPr id="1241" name="TextBox 1240"/>
              <p:cNvSpPr txBox="1"/>
              <p:nvPr/>
            </p:nvSpPr>
            <p:spPr>
              <a:xfrm>
                <a:off x="2618925" y="5930141"/>
                <a:ext cx="36417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52</a:t>
                </a:r>
              </a:p>
            </p:txBody>
          </p:sp>
          <p:grpSp>
            <p:nvGrpSpPr>
              <p:cNvPr id="1242" name="그룹 1241"/>
              <p:cNvGrpSpPr/>
              <p:nvPr/>
            </p:nvGrpSpPr>
            <p:grpSpPr>
              <a:xfrm>
                <a:off x="2890566" y="2224799"/>
                <a:ext cx="837906" cy="315437"/>
                <a:chOff x="2901677" y="1906584"/>
                <a:chExt cx="837906" cy="315437"/>
              </a:xfrm>
            </p:grpSpPr>
            <p:sp>
              <p:nvSpPr>
                <p:cNvPr id="1342" name="타원 134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3" name="타원 134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4" name="타원 134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5" name="타원 134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6" name="TextBox 1345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7" name="TextBox 1346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8" name="TextBox 1347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9" name="TextBox 1348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43" name="그룹 1242"/>
              <p:cNvGrpSpPr/>
              <p:nvPr/>
            </p:nvGrpSpPr>
            <p:grpSpPr>
              <a:xfrm>
                <a:off x="2890566" y="2550296"/>
                <a:ext cx="837906" cy="315437"/>
                <a:chOff x="2901677" y="1906584"/>
                <a:chExt cx="837906" cy="315437"/>
              </a:xfrm>
            </p:grpSpPr>
            <p:sp>
              <p:nvSpPr>
                <p:cNvPr id="1334" name="타원 133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5" name="타원 133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6" name="타원 133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7" name="타원 133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8" name="TextBox 1337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9" name="TextBox 1338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0" name="TextBox 1339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41" name="TextBox 1340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44" name="그룹 1243"/>
              <p:cNvGrpSpPr/>
              <p:nvPr/>
            </p:nvGrpSpPr>
            <p:grpSpPr>
              <a:xfrm>
                <a:off x="2890566" y="2875793"/>
                <a:ext cx="837906" cy="315437"/>
                <a:chOff x="2901677" y="1906584"/>
                <a:chExt cx="837906" cy="315437"/>
              </a:xfrm>
            </p:grpSpPr>
            <p:sp>
              <p:nvSpPr>
                <p:cNvPr id="1326" name="타원 132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7" name="타원 132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8" name="타원 132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9" name="타원 132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0" name="TextBox 1329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1" name="TextBox 1330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2" name="TextBox 1331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33" name="TextBox 1332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45" name="그룹 1244"/>
              <p:cNvGrpSpPr/>
              <p:nvPr/>
            </p:nvGrpSpPr>
            <p:grpSpPr>
              <a:xfrm>
                <a:off x="2890566" y="3201290"/>
                <a:ext cx="837906" cy="315437"/>
                <a:chOff x="2901677" y="1906584"/>
                <a:chExt cx="837906" cy="315437"/>
              </a:xfrm>
            </p:grpSpPr>
            <p:sp>
              <p:nvSpPr>
                <p:cNvPr id="1318" name="타원 131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9" name="타원 131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0" name="타원 131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1" name="타원 132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2" name="TextBox 1321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3" name="TextBox 1322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4" name="TextBox 1323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25" name="TextBox 1324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46" name="그룹 1245"/>
              <p:cNvGrpSpPr/>
              <p:nvPr/>
            </p:nvGrpSpPr>
            <p:grpSpPr>
              <a:xfrm>
                <a:off x="2890566" y="3526787"/>
                <a:ext cx="837906" cy="315437"/>
                <a:chOff x="2901677" y="1906584"/>
                <a:chExt cx="837906" cy="315437"/>
              </a:xfrm>
            </p:grpSpPr>
            <p:sp>
              <p:nvSpPr>
                <p:cNvPr id="1310" name="타원 130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1" name="타원 131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2" name="타원 131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3" name="타원 131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4" name="TextBox 1313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5" name="TextBox 1314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6" name="TextBox 1315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7" name="TextBox 1316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47" name="그룹 1246"/>
              <p:cNvGrpSpPr/>
              <p:nvPr/>
            </p:nvGrpSpPr>
            <p:grpSpPr>
              <a:xfrm>
                <a:off x="2890566" y="3852284"/>
                <a:ext cx="837906" cy="315437"/>
                <a:chOff x="2901677" y="1906584"/>
                <a:chExt cx="837906" cy="315437"/>
              </a:xfrm>
            </p:grpSpPr>
            <p:sp>
              <p:nvSpPr>
                <p:cNvPr id="1302" name="타원 130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3" name="타원 130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4" name="타원 130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5" name="타원 130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6" name="TextBox 1305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7" name="TextBox 1306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8" name="TextBox 1307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9" name="TextBox 1308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48" name="그룹 1247"/>
              <p:cNvGrpSpPr/>
              <p:nvPr/>
            </p:nvGrpSpPr>
            <p:grpSpPr>
              <a:xfrm>
                <a:off x="2890566" y="4177781"/>
                <a:ext cx="837906" cy="315437"/>
                <a:chOff x="2901677" y="1906584"/>
                <a:chExt cx="837906" cy="315437"/>
              </a:xfrm>
            </p:grpSpPr>
            <p:sp>
              <p:nvSpPr>
                <p:cNvPr id="1294" name="타원 129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5" name="타원 129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6" name="타원 129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7" name="타원 129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8" name="TextBox 1297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9" name="TextBox 1298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0" name="TextBox 1299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1" name="TextBox 1300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49" name="그룹 1248"/>
              <p:cNvGrpSpPr/>
              <p:nvPr/>
            </p:nvGrpSpPr>
            <p:grpSpPr>
              <a:xfrm>
                <a:off x="2890566" y="4503278"/>
                <a:ext cx="837906" cy="315437"/>
                <a:chOff x="2901677" y="1906584"/>
                <a:chExt cx="837906" cy="315437"/>
              </a:xfrm>
            </p:grpSpPr>
            <p:sp>
              <p:nvSpPr>
                <p:cNvPr id="1286" name="타원 128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7" name="타원 128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8" name="타원 128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9" name="타원 128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0" name="TextBox 1289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1" name="TextBox 1290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2" name="TextBox 1291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3" name="TextBox 1292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50" name="그룹 1249"/>
              <p:cNvGrpSpPr/>
              <p:nvPr/>
            </p:nvGrpSpPr>
            <p:grpSpPr>
              <a:xfrm>
                <a:off x="2890566" y="4828775"/>
                <a:ext cx="837906" cy="315437"/>
                <a:chOff x="2901677" y="1906584"/>
                <a:chExt cx="837906" cy="315437"/>
              </a:xfrm>
            </p:grpSpPr>
            <p:sp>
              <p:nvSpPr>
                <p:cNvPr id="1278" name="타원 127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9" name="타원 127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0" name="타원 127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1" name="타원 128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2" name="TextBox 1281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3" name="TextBox 1282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4" name="TextBox 1283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5" name="TextBox 1284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51" name="그룹 1250"/>
              <p:cNvGrpSpPr/>
              <p:nvPr/>
            </p:nvGrpSpPr>
            <p:grpSpPr>
              <a:xfrm>
                <a:off x="2890566" y="5154272"/>
                <a:ext cx="837906" cy="315437"/>
                <a:chOff x="2901677" y="1906584"/>
                <a:chExt cx="837906" cy="315437"/>
              </a:xfrm>
            </p:grpSpPr>
            <p:sp>
              <p:nvSpPr>
                <p:cNvPr id="1270" name="타원 126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1" name="타원 127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2" name="타원 127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3" name="타원 127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4" name="TextBox 1273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5" name="TextBox 1274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6" name="TextBox 1275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7" name="TextBox 1276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52" name="그룹 1251"/>
              <p:cNvGrpSpPr/>
              <p:nvPr/>
            </p:nvGrpSpPr>
            <p:grpSpPr>
              <a:xfrm>
                <a:off x="2890566" y="5479769"/>
                <a:ext cx="837906" cy="315437"/>
                <a:chOff x="2901677" y="1906584"/>
                <a:chExt cx="837906" cy="315437"/>
              </a:xfrm>
            </p:grpSpPr>
            <p:sp>
              <p:nvSpPr>
                <p:cNvPr id="1262" name="타원 126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3" name="타원 126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4" name="타원 126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5" name="타원 126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6" name="TextBox 1265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7" name="TextBox 1266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8" name="TextBox 1267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9" name="TextBox 1268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grpSp>
            <p:nvGrpSpPr>
              <p:cNvPr id="1253" name="그룹 1252"/>
              <p:cNvGrpSpPr/>
              <p:nvPr/>
            </p:nvGrpSpPr>
            <p:grpSpPr>
              <a:xfrm>
                <a:off x="2890566" y="5805264"/>
                <a:ext cx="837906" cy="315437"/>
                <a:chOff x="2901677" y="1906584"/>
                <a:chExt cx="837906" cy="315437"/>
              </a:xfrm>
            </p:grpSpPr>
            <p:sp>
              <p:nvSpPr>
                <p:cNvPr id="1254" name="타원 125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55" name="타원 125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56" name="타원 125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57" name="타원 125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58" name="TextBox 1257"/>
                <p:cNvSpPr txBox="1"/>
                <p:nvPr/>
              </p:nvSpPr>
              <p:spPr>
                <a:xfrm>
                  <a:off x="2901677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A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59" name="TextBox 1258"/>
                <p:cNvSpPr txBox="1"/>
                <p:nvPr/>
              </p:nvSpPr>
              <p:spPr>
                <a:xfrm>
                  <a:off x="3121456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B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0" name="TextBox 1259"/>
                <p:cNvSpPr txBox="1"/>
                <p:nvPr/>
              </p:nvSpPr>
              <p:spPr>
                <a:xfrm>
                  <a:off x="3320630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C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1" name="TextBox 1260"/>
                <p:cNvSpPr txBox="1"/>
                <p:nvPr/>
              </p:nvSpPr>
              <p:spPr>
                <a:xfrm>
                  <a:off x="3519611" y="1906584"/>
                  <a:ext cx="219972" cy="2308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900" dirty="0">
                      <a:latin typeface="맑은 고딕" panose="020B0503020000020004" pitchFamily="50" charset="-127"/>
                      <a:ea typeface="맑은 고딕" panose="020B0503020000020004" pitchFamily="50" charset="-127"/>
                    </a:rPr>
                    <a:t>D </a:t>
                  </a:r>
                  <a:endParaRPr lang="ko-KR" altLang="en-US" sz="900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</p:grpSp>
      <p:sp>
        <p:nvSpPr>
          <p:cNvPr id="1358" name="타원 1357"/>
          <p:cNvSpPr/>
          <p:nvPr/>
        </p:nvSpPr>
        <p:spPr>
          <a:xfrm>
            <a:off x="3740289" y="906895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9" name="그룹 38"/>
          <p:cNvGrpSpPr/>
          <p:nvPr/>
        </p:nvGrpSpPr>
        <p:grpSpPr>
          <a:xfrm>
            <a:off x="3933829" y="895783"/>
            <a:ext cx="133858" cy="144846"/>
            <a:chOff x="3925316" y="1031127"/>
            <a:chExt cx="133858" cy="144846"/>
          </a:xfrm>
        </p:grpSpPr>
        <p:sp>
          <p:nvSpPr>
            <p:cNvPr id="1359" name="타원 1358"/>
            <p:cNvSpPr/>
            <p:nvPr/>
          </p:nvSpPr>
          <p:spPr>
            <a:xfrm>
              <a:off x="3925316" y="1031127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4" name="직선 연결선 13"/>
            <p:cNvCxnSpPr>
              <a:stCxn id="1359" idx="3"/>
            </p:cNvCxnSpPr>
            <p:nvPr/>
          </p:nvCxnSpPr>
          <p:spPr>
            <a:xfrm flipV="1">
              <a:off x="3944036" y="1045354"/>
              <a:ext cx="115138" cy="9488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0" name="직선 연결선 1359"/>
            <p:cNvCxnSpPr/>
            <p:nvPr/>
          </p:nvCxnSpPr>
          <p:spPr>
            <a:xfrm flipH="1" flipV="1">
              <a:off x="3973846" y="1045353"/>
              <a:ext cx="54555" cy="1306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그룹 37"/>
          <p:cNvGrpSpPr/>
          <p:nvPr/>
        </p:nvGrpSpPr>
        <p:grpSpPr>
          <a:xfrm>
            <a:off x="4162290" y="895783"/>
            <a:ext cx="127831" cy="127831"/>
            <a:chOff x="4153777" y="1048142"/>
            <a:chExt cx="127831" cy="127831"/>
          </a:xfrm>
        </p:grpSpPr>
        <p:sp>
          <p:nvSpPr>
            <p:cNvPr id="1361" name="타원 1360"/>
            <p:cNvSpPr/>
            <p:nvPr/>
          </p:nvSpPr>
          <p:spPr>
            <a:xfrm>
              <a:off x="4153777" y="1048142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30" name="직선 연결선 29"/>
            <p:cNvCxnSpPr>
              <a:stCxn id="1361" idx="2"/>
            </p:cNvCxnSpPr>
            <p:nvPr/>
          </p:nvCxnSpPr>
          <p:spPr>
            <a:xfrm>
              <a:off x="4153777" y="1112058"/>
              <a:ext cx="1133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그룹 34"/>
          <p:cNvGrpSpPr/>
          <p:nvPr/>
        </p:nvGrpSpPr>
        <p:grpSpPr>
          <a:xfrm>
            <a:off x="4388048" y="895783"/>
            <a:ext cx="127831" cy="127831"/>
            <a:chOff x="4379535" y="1068921"/>
            <a:chExt cx="127831" cy="127831"/>
          </a:xfrm>
        </p:grpSpPr>
        <p:sp>
          <p:nvSpPr>
            <p:cNvPr id="1362" name="타원 1361"/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타원 32"/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63" name="타원 1362"/>
          <p:cNvSpPr/>
          <p:nvPr/>
        </p:nvSpPr>
        <p:spPr>
          <a:xfrm>
            <a:off x="3728864" y="1066033"/>
            <a:ext cx="127831" cy="127831"/>
          </a:xfrm>
          <a:prstGeom prst="ellipse">
            <a:avLst/>
          </a:prstGeom>
          <a:gradFill flip="none" rotWithShape="1">
            <a:gsLst>
              <a:gs pos="0">
                <a:schemeClr val="tx1">
                  <a:tint val="66000"/>
                  <a:satMod val="160000"/>
                </a:schemeClr>
              </a:gs>
              <a:gs pos="50000">
                <a:schemeClr val="tx1">
                  <a:tint val="44500"/>
                  <a:satMod val="160000"/>
                </a:schemeClr>
              </a:gs>
              <a:gs pos="100000">
                <a:schemeClr val="tx1">
                  <a:tint val="23500"/>
                  <a:satMod val="160000"/>
                </a:schemeClr>
              </a:gs>
            </a:gsLst>
            <a:lin ang="10800000" scaled="1"/>
            <a:tileRect/>
          </a:gra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3" name="그룹 62"/>
          <p:cNvGrpSpPr/>
          <p:nvPr/>
        </p:nvGrpSpPr>
        <p:grpSpPr>
          <a:xfrm>
            <a:off x="3933828" y="1050686"/>
            <a:ext cx="127832" cy="160534"/>
            <a:chOff x="3925315" y="1186030"/>
            <a:chExt cx="127832" cy="160534"/>
          </a:xfrm>
        </p:grpSpPr>
        <p:sp>
          <p:nvSpPr>
            <p:cNvPr id="1364" name="타원 1363"/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폭발 2 52"/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65" name="타원 1364"/>
          <p:cNvSpPr/>
          <p:nvPr/>
        </p:nvSpPr>
        <p:spPr>
          <a:xfrm>
            <a:off x="4160170" y="1066033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자유형 58"/>
          <p:cNvSpPr/>
          <p:nvPr/>
        </p:nvSpPr>
        <p:spPr>
          <a:xfrm>
            <a:off x="4152952" y="1058504"/>
            <a:ext cx="136814" cy="154619"/>
          </a:xfrm>
          <a:custGeom>
            <a:avLst/>
            <a:gdLst>
              <a:gd name="connsiteX0" fmla="*/ 0 w 166687"/>
              <a:gd name="connsiteY0" fmla="*/ 121251 h 173640"/>
              <a:gd name="connsiteX1" fmla="*/ 33337 w 166687"/>
              <a:gd name="connsiteY1" fmla="*/ 40288 h 173640"/>
              <a:gd name="connsiteX2" fmla="*/ 76200 w 166687"/>
              <a:gd name="connsiteY2" fmla="*/ 6951 h 173640"/>
              <a:gd name="connsiteX3" fmla="*/ 23812 w 166687"/>
              <a:gd name="connsiteY3" fmla="*/ 173638 h 173640"/>
              <a:gd name="connsiteX4" fmla="*/ 128587 w 166687"/>
              <a:gd name="connsiteY4" fmla="*/ 11713 h 173640"/>
              <a:gd name="connsiteX5" fmla="*/ 80962 w 166687"/>
              <a:gd name="connsiteY5" fmla="*/ 168876 h 173640"/>
              <a:gd name="connsiteX6" fmla="*/ 157162 w 166687"/>
              <a:gd name="connsiteY6" fmla="*/ 64101 h 173640"/>
              <a:gd name="connsiteX7" fmla="*/ 128587 w 166687"/>
              <a:gd name="connsiteY7" fmla="*/ 168876 h 173640"/>
              <a:gd name="connsiteX8" fmla="*/ 166687 w 166687"/>
              <a:gd name="connsiteY8" fmla="*/ 121251 h 17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6687" h="173640">
                <a:moveTo>
                  <a:pt x="0" y="121251"/>
                </a:moveTo>
                <a:cubicBezTo>
                  <a:pt x="10318" y="90294"/>
                  <a:pt x="20637" y="59338"/>
                  <a:pt x="33337" y="40288"/>
                </a:cubicBezTo>
                <a:cubicBezTo>
                  <a:pt x="46037" y="21238"/>
                  <a:pt x="77787" y="-15274"/>
                  <a:pt x="76200" y="6951"/>
                </a:cubicBezTo>
                <a:cubicBezTo>
                  <a:pt x="74613" y="29176"/>
                  <a:pt x="15081" y="172844"/>
                  <a:pt x="23812" y="173638"/>
                </a:cubicBezTo>
                <a:cubicBezTo>
                  <a:pt x="32543" y="174432"/>
                  <a:pt x="119062" y="12507"/>
                  <a:pt x="128587" y="11713"/>
                </a:cubicBezTo>
                <a:cubicBezTo>
                  <a:pt x="138112" y="10919"/>
                  <a:pt x="76200" y="160145"/>
                  <a:pt x="80962" y="168876"/>
                </a:cubicBezTo>
                <a:cubicBezTo>
                  <a:pt x="85724" y="177607"/>
                  <a:pt x="149225" y="64101"/>
                  <a:pt x="157162" y="64101"/>
                </a:cubicBezTo>
                <a:cubicBezTo>
                  <a:pt x="165099" y="64101"/>
                  <a:pt x="127000" y="159351"/>
                  <a:pt x="128587" y="168876"/>
                </a:cubicBezTo>
                <a:cubicBezTo>
                  <a:pt x="130175" y="178401"/>
                  <a:pt x="160337" y="127601"/>
                  <a:pt x="166687" y="121251"/>
                </a:cubicBezTo>
              </a:path>
            </a:pathLst>
          </a:custGeom>
          <a:noFill/>
          <a:ln>
            <a:solidFill>
              <a:schemeClr val="tx1">
                <a:alpha val="56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4388048" y="1063404"/>
            <a:ext cx="127831" cy="127831"/>
            <a:chOff x="4379535" y="1198748"/>
            <a:chExt cx="127831" cy="127831"/>
          </a:xfrm>
        </p:grpSpPr>
        <p:sp>
          <p:nvSpPr>
            <p:cNvPr id="1366" name="타원 1365"/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자유형 61"/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42" name="직사각형 741"/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7" name="직사각형 746"/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0" name="TextBox 739">
            <a:extLst>
              <a:ext uri="{FF2B5EF4-FFF2-40B4-BE49-F238E27FC236}">
                <a16:creationId xmlns:a16="http://schemas.microsoft.com/office/drawing/2014/main" id="{99AE0B74-7D99-435D-A07F-378B2BFE7744}"/>
              </a:ext>
            </a:extLst>
          </p:cNvPr>
          <p:cNvSpPr txBox="1"/>
          <p:nvPr/>
        </p:nvSpPr>
        <p:spPr>
          <a:xfrm>
            <a:off x="7026801" y="6387037"/>
            <a:ext cx="220766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www.eduhub.co.kr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9776930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표 14"/>
          <p:cNvGraphicFramePr>
            <a:graphicFrameLocks noGrp="1"/>
          </p:cNvGraphicFramePr>
          <p:nvPr/>
        </p:nvGraphicFramePr>
        <p:xfrm>
          <a:off x="695814" y="548680"/>
          <a:ext cx="8771410" cy="698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1095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604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1203"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SAT PRACTICE ANSWER SHEET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29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E652B30-1084-4EEF-BCC4-BD5D0AE612D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2939BF-8870-4936-81A7-6E2448FC90C2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BE8FA5F-64BF-48EB-8E09-C6249FF18A8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직사각형 1165"/>
          <p:cNvSpPr/>
          <p:nvPr/>
        </p:nvSpPr>
        <p:spPr>
          <a:xfrm>
            <a:off x="2465614" y="1838600"/>
            <a:ext cx="7001610" cy="3338877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타원 10"/>
          <p:cNvSpPr/>
          <p:nvPr/>
        </p:nvSpPr>
        <p:spPr>
          <a:xfrm>
            <a:off x="1989176" y="964571"/>
            <a:ext cx="127831" cy="127831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2" name="TextBox 861"/>
          <p:cNvSpPr txBox="1"/>
          <p:nvPr/>
        </p:nvSpPr>
        <p:spPr>
          <a:xfrm>
            <a:off x="730773" y="899966"/>
            <a:ext cx="126989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COMPLETE MARK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3" name="TextBox 862"/>
          <p:cNvSpPr txBox="1"/>
          <p:nvPr/>
        </p:nvSpPr>
        <p:spPr>
          <a:xfrm>
            <a:off x="2231905" y="823055"/>
            <a:ext cx="1483098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EXAMPLES OF</a:t>
            </a:r>
          </a:p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INCOMPLETE MARKS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4" name="TextBox 863"/>
          <p:cNvSpPr txBox="1"/>
          <p:nvPr/>
        </p:nvSpPr>
        <p:spPr>
          <a:xfrm>
            <a:off x="4733125" y="779483"/>
            <a:ext cx="4926451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It is recommended that you use a black ink pen. It is very important that you fill in the 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Entire circle darkly and completely. If you change your response, erase as completely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as possible. Incomplete marks of erasures may affect your score.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7" name="TextBox 876"/>
          <p:cNvSpPr txBox="1"/>
          <p:nvPr/>
        </p:nvSpPr>
        <p:spPr>
          <a:xfrm>
            <a:off x="2336290" y="1386711"/>
            <a:ext cx="1072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SECTION 2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2650285" y="1961536"/>
            <a:ext cx="1078579" cy="2972238"/>
            <a:chOff x="1136576" y="1899302"/>
            <a:chExt cx="1078579" cy="2972238"/>
          </a:xfrm>
        </p:grpSpPr>
        <p:grpSp>
          <p:nvGrpSpPr>
            <p:cNvPr id="9" name="그룹 8"/>
            <p:cNvGrpSpPr/>
            <p:nvPr/>
          </p:nvGrpSpPr>
          <p:grpSpPr>
            <a:xfrm>
              <a:off x="1377249" y="1899302"/>
              <a:ext cx="837906" cy="315437"/>
              <a:chOff x="2901677" y="1906584"/>
              <a:chExt cx="837906" cy="315437"/>
            </a:xfrm>
          </p:grpSpPr>
          <p:sp>
            <p:nvSpPr>
              <p:cNvPr id="244" name="타원 243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245" name="타원 244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1" name="타원 30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2" name="타원 30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" name="TextBox 2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3" name="TextBox 302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4" name="TextBox 303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05" name="TextBox 304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193" name="TextBox 1192"/>
            <p:cNvSpPr txBox="1"/>
            <p:nvPr/>
          </p:nvSpPr>
          <p:spPr>
            <a:xfrm>
              <a:off x="1136576" y="2026964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sp>
          <p:nvSpPr>
            <p:cNvPr id="1195" name="TextBox 1194"/>
            <p:cNvSpPr txBox="1"/>
            <p:nvPr/>
          </p:nvSpPr>
          <p:spPr>
            <a:xfrm>
              <a:off x="1136576" y="2353682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1196" name="TextBox 1195"/>
            <p:cNvSpPr txBox="1"/>
            <p:nvPr/>
          </p:nvSpPr>
          <p:spPr>
            <a:xfrm>
              <a:off x="1136576" y="2680400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97" name="TextBox 1196"/>
            <p:cNvSpPr txBox="1"/>
            <p:nvPr/>
          </p:nvSpPr>
          <p:spPr>
            <a:xfrm>
              <a:off x="1136576" y="3007118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1198" name="TextBox 1197"/>
            <p:cNvSpPr txBox="1"/>
            <p:nvPr/>
          </p:nvSpPr>
          <p:spPr>
            <a:xfrm>
              <a:off x="1136576" y="3333836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1199" name="TextBox 1198"/>
            <p:cNvSpPr txBox="1"/>
            <p:nvPr/>
          </p:nvSpPr>
          <p:spPr>
            <a:xfrm>
              <a:off x="1136576" y="3660554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1200" name="TextBox 1199"/>
            <p:cNvSpPr txBox="1"/>
            <p:nvPr/>
          </p:nvSpPr>
          <p:spPr>
            <a:xfrm>
              <a:off x="1136576" y="3987272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1201" name="TextBox 1200"/>
            <p:cNvSpPr txBox="1"/>
            <p:nvPr/>
          </p:nvSpPr>
          <p:spPr>
            <a:xfrm>
              <a:off x="1136576" y="4313990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02" name="TextBox 1201"/>
            <p:cNvSpPr txBox="1"/>
            <p:nvPr/>
          </p:nvSpPr>
          <p:spPr>
            <a:xfrm>
              <a:off x="1136576" y="4640708"/>
              <a:ext cx="320355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grpSp>
          <p:nvGrpSpPr>
            <p:cNvPr id="315" name="그룹 314"/>
            <p:cNvGrpSpPr/>
            <p:nvPr/>
          </p:nvGrpSpPr>
          <p:grpSpPr>
            <a:xfrm>
              <a:off x="1377249" y="2224799"/>
              <a:ext cx="837906" cy="315437"/>
              <a:chOff x="2901677" y="1906584"/>
              <a:chExt cx="837906" cy="315437"/>
            </a:xfrm>
          </p:grpSpPr>
          <p:sp>
            <p:nvSpPr>
              <p:cNvPr id="316" name="타원 315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7" name="타원 316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8" name="타원 317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19" name="타원 318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0" name="TextBox 319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1" name="TextBox 320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2" name="TextBox 321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3" name="TextBox 322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24" name="그룹 323"/>
            <p:cNvGrpSpPr/>
            <p:nvPr/>
          </p:nvGrpSpPr>
          <p:grpSpPr>
            <a:xfrm>
              <a:off x="1377249" y="2550296"/>
              <a:ext cx="837906" cy="315437"/>
              <a:chOff x="2901677" y="1906584"/>
              <a:chExt cx="837906" cy="315437"/>
            </a:xfrm>
          </p:grpSpPr>
          <p:sp>
            <p:nvSpPr>
              <p:cNvPr id="325" name="타원 324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6" name="타원 325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7" name="타원 326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8" name="타원 327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29" name="TextBox 328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0" name="TextBox 329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1" name="TextBox 330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2" name="TextBox 331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33" name="그룹 332"/>
            <p:cNvGrpSpPr/>
            <p:nvPr/>
          </p:nvGrpSpPr>
          <p:grpSpPr>
            <a:xfrm>
              <a:off x="1377249" y="2875793"/>
              <a:ext cx="837906" cy="315437"/>
              <a:chOff x="2901677" y="1906584"/>
              <a:chExt cx="837906" cy="315437"/>
            </a:xfrm>
          </p:grpSpPr>
          <p:sp>
            <p:nvSpPr>
              <p:cNvPr id="334" name="타원 333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5" name="타원 334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6" name="타원 335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7" name="타원 336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8" name="TextBox 337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39" name="TextBox 338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0" name="TextBox 339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1" name="TextBox 340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42" name="그룹 341"/>
            <p:cNvGrpSpPr/>
            <p:nvPr/>
          </p:nvGrpSpPr>
          <p:grpSpPr>
            <a:xfrm>
              <a:off x="1377249" y="3201290"/>
              <a:ext cx="837906" cy="315437"/>
              <a:chOff x="2901677" y="1906584"/>
              <a:chExt cx="837906" cy="315437"/>
            </a:xfrm>
          </p:grpSpPr>
          <p:sp>
            <p:nvSpPr>
              <p:cNvPr id="343" name="타원 342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4" name="타원 343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5" name="타원 344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6" name="타원 345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7" name="TextBox 346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8" name="TextBox 347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49" name="TextBox 348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0" name="TextBox 349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51" name="그룹 350"/>
            <p:cNvGrpSpPr/>
            <p:nvPr/>
          </p:nvGrpSpPr>
          <p:grpSpPr>
            <a:xfrm>
              <a:off x="1377249" y="3526787"/>
              <a:ext cx="837906" cy="315437"/>
              <a:chOff x="2901677" y="1906584"/>
              <a:chExt cx="837906" cy="315437"/>
            </a:xfrm>
          </p:grpSpPr>
          <p:sp>
            <p:nvSpPr>
              <p:cNvPr id="352" name="타원 351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3" name="타원 352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4" name="타원 353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5" name="타원 354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6" name="TextBox 355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7" name="TextBox 356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8" name="TextBox 357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59" name="TextBox 358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60" name="그룹 359"/>
            <p:cNvGrpSpPr/>
            <p:nvPr/>
          </p:nvGrpSpPr>
          <p:grpSpPr>
            <a:xfrm>
              <a:off x="1377249" y="3852284"/>
              <a:ext cx="837906" cy="315437"/>
              <a:chOff x="2901677" y="1906584"/>
              <a:chExt cx="837906" cy="315437"/>
            </a:xfrm>
          </p:grpSpPr>
          <p:sp>
            <p:nvSpPr>
              <p:cNvPr id="361" name="타원 360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2" name="타원 361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3" name="타원 362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4" name="타원 363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5" name="TextBox 364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6" name="TextBox 365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7" name="TextBox 366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68" name="TextBox 367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69" name="그룹 368"/>
            <p:cNvGrpSpPr/>
            <p:nvPr/>
          </p:nvGrpSpPr>
          <p:grpSpPr>
            <a:xfrm>
              <a:off x="1377249" y="4177781"/>
              <a:ext cx="837906" cy="315437"/>
              <a:chOff x="2901677" y="1906584"/>
              <a:chExt cx="837906" cy="315437"/>
            </a:xfrm>
          </p:grpSpPr>
          <p:sp>
            <p:nvSpPr>
              <p:cNvPr id="370" name="타원 369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1" name="타원 370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2" name="타원 371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3" name="타원 372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4" name="TextBox 373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5" name="TextBox 374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6" name="TextBox 375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77" name="TextBox 376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78" name="그룹 377"/>
            <p:cNvGrpSpPr/>
            <p:nvPr/>
          </p:nvGrpSpPr>
          <p:grpSpPr>
            <a:xfrm>
              <a:off x="1377249" y="4503278"/>
              <a:ext cx="837906" cy="315437"/>
              <a:chOff x="2901677" y="1906584"/>
              <a:chExt cx="837906" cy="315437"/>
            </a:xfrm>
          </p:grpSpPr>
          <p:sp>
            <p:nvSpPr>
              <p:cNvPr id="379" name="타원 378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0" name="타원 379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1" name="타원 38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2" name="타원 38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3" name="TextBox 382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4" name="TextBox 383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5" name="TextBox 384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6" name="TextBox 385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4" name="그룹 3"/>
          <p:cNvGrpSpPr/>
          <p:nvPr/>
        </p:nvGrpSpPr>
        <p:grpSpPr>
          <a:xfrm>
            <a:off x="4016896" y="1961536"/>
            <a:ext cx="1128970" cy="2987179"/>
            <a:chOff x="2720752" y="1880778"/>
            <a:chExt cx="1128970" cy="2987179"/>
          </a:xfrm>
        </p:grpSpPr>
        <p:sp>
          <p:nvSpPr>
            <p:cNvPr id="1203" name="TextBox 1202"/>
            <p:cNvSpPr txBox="1"/>
            <p:nvPr/>
          </p:nvSpPr>
          <p:spPr>
            <a:xfrm>
              <a:off x="2726260" y="2020650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sp>
          <p:nvSpPr>
            <p:cNvPr id="1204" name="TextBox 1203"/>
            <p:cNvSpPr txBox="1"/>
            <p:nvPr/>
          </p:nvSpPr>
          <p:spPr>
            <a:xfrm>
              <a:off x="2727683" y="2346142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1205" name="TextBox 1204"/>
            <p:cNvSpPr txBox="1"/>
            <p:nvPr/>
          </p:nvSpPr>
          <p:spPr>
            <a:xfrm>
              <a:off x="2726444" y="2662090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1206" name="TextBox 1205"/>
            <p:cNvSpPr txBox="1"/>
            <p:nvPr/>
          </p:nvSpPr>
          <p:spPr>
            <a:xfrm>
              <a:off x="2720752" y="2982144"/>
              <a:ext cx="36417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grpSp>
          <p:nvGrpSpPr>
            <p:cNvPr id="387" name="그룹 386"/>
            <p:cNvGrpSpPr/>
            <p:nvPr/>
          </p:nvGrpSpPr>
          <p:grpSpPr>
            <a:xfrm>
              <a:off x="3011816" y="1880778"/>
              <a:ext cx="837906" cy="315437"/>
              <a:chOff x="2901677" y="1906584"/>
              <a:chExt cx="837906" cy="315437"/>
            </a:xfrm>
          </p:grpSpPr>
          <p:sp>
            <p:nvSpPr>
              <p:cNvPr id="388" name="타원 387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89" name="타원 388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0" name="타원 389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1" name="타원 390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2" name="TextBox 391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3" name="TextBox 392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4" name="TextBox 393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5" name="TextBox 394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396" name="그룹 395"/>
            <p:cNvGrpSpPr/>
            <p:nvPr/>
          </p:nvGrpSpPr>
          <p:grpSpPr>
            <a:xfrm>
              <a:off x="3011816" y="2206275"/>
              <a:ext cx="837906" cy="315437"/>
              <a:chOff x="2901677" y="1906584"/>
              <a:chExt cx="837906" cy="315437"/>
            </a:xfrm>
          </p:grpSpPr>
          <p:sp>
            <p:nvSpPr>
              <p:cNvPr id="397" name="타원 396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8" name="타원 397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399" name="타원 398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0" name="타원 399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1" name="TextBox 400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2" name="TextBox 401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3" name="TextBox 402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4" name="TextBox 403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05" name="그룹 404"/>
            <p:cNvGrpSpPr/>
            <p:nvPr/>
          </p:nvGrpSpPr>
          <p:grpSpPr>
            <a:xfrm>
              <a:off x="3011816" y="2531772"/>
              <a:ext cx="837906" cy="315437"/>
              <a:chOff x="2901677" y="1906584"/>
              <a:chExt cx="837906" cy="315437"/>
            </a:xfrm>
          </p:grpSpPr>
          <p:sp>
            <p:nvSpPr>
              <p:cNvPr id="406" name="타원 405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7" name="타원 406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8" name="타원 407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09" name="타원 408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0" name="TextBox 409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1" name="TextBox 410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2" name="TextBox 411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3" name="TextBox 412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414" name="그룹 413"/>
            <p:cNvGrpSpPr/>
            <p:nvPr/>
          </p:nvGrpSpPr>
          <p:grpSpPr>
            <a:xfrm>
              <a:off x="3011816" y="2857267"/>
              <a:ext cx="837906" cy="315437"/>
              <a:chOff x="2901677" y="1906584"/>
              <a:chExt cx="837906" cy="315437"/>
            </a:xfrm>
          </p:grpSpPr>
          <p:sp>
            <p:nvSpPr>
              <p:cNvPr id="415" name="타원 414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6" name="타원 415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7" name="타원 416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8" name="타원 417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19" name="TextBox 418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20" name="TextBox 419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21" name="TextBox 420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422" name="TextBox 421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46" name="그룹 545"/>
            <p:cNvGrpSpPr/>
            <p:nvPr/>
          </p:nvGrpSpPr>
          <p:grpSpPr>
            <a:xfrm>
              <a:off x="3002213" y="3202591"/>
              <a:ext cx="837906" cy="315437"/>
              <a:chOff x="2901677" y="1906584"/>
              <a:chExt cx="837906" cy="315437"/>
            </a:xfrm>
          </p:grpSpPr>
          <p:sp>
            <p:nvSpPr>
              <p:cNvPr id="669" name="타원 668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0" name="타원 669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1" name="타원 67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2" name="타원 67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3" name="TextBox 672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4" name="TextBox 673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5" name="TextBox 674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76" name="TextBox 675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48" name="TextBox 547"/>
            <p:cNvSpPr txBox="1"/>
            <p:nvPr/>
          </p:nvSpPr>
          <p:spPr>
            <a:xfrm>
              <a:off x="2724890" y="3330251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549" name="TextBox 548"/>
            <p:cNvSpPr txBox="1"/>
            <p:nvPr/>
          </p:nvSpPr>
          <p:spPr>
            <a:xfrm>
              <a:off x="2724890" y="3656971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550" name="TextBox 549"/>
            <p:cNvSpPr txBox="1"/>
            <p:nvPr/>
          </p:nvSpPr>
          <p:spPr>
            <a:xfrm>
              <a:off x="2722165" y="3982663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551" name="TextBox 550"/>
            <p:cNvSpPr txBox="1"/>
            <p:nvPr/>
          </p:nvSpPr>
          <p:spPr>
            <a:xfrm>
              <a:off x="2733860" y="4310407"/>
              <a:ext cx="3269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552" name="TextBox 551"/>
            <p:cNvSpPr txBox="1"/>
            <p:nvPr/>
          </p:nvSpPr>
          <p:spPr>
            <a:xfrm>
              <a:off x="2723146" y="4637125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</p:txBody>
        </p:sp>
        <p:grpSp>
          <p:nvGrpSpPr>
            <p:cNvPr id="561" name="그룹 560"/>
            <p:cNvGrpSpPr/>
            <p:nvPr/>
          </p:nvGrpSpPr>
          <p:grpSpPr>
            <a:xfrm>
              <a:off x="3002213" y="3528088"/>
              <a:ext cx="837906" cy="315437"/>
              <a:chOff x="2901677" y="1906584"/>
              <a:chExt cx="837906" cy="315437"/>
            </a:xfrm>
          </p:grpSpPr>
          <p:sp>
            <p:nvSpPr>
              <p:cNvPr id="661" name="타원 660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2" name="타원 661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3" name="타원 662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4" name="타원 663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5" name="TextBox 664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6" name="TextBox 665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7" name="TextBox 666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8" name="TextBox 667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62" name="그룹 561"/>
            <p:cNvGrpSpPr/>
            <p:nvPr/>
          </p:nvGrpSpPr>
          <p:grpSpPr>
            <a:xfrm>
              <a:off x="3002213" y="3853585"/>
              <a:ext cx="837906" cy="315437"/>
              <a:chOff x="2901677" y="1906584"/>
              <a:chExt cx="837906" cy="315437"/>
            </a:xfrm>
          </p:grpSpPr>
          <p:sp>
            <p:nvSpPr>
              <p:cNvPr id="653" name="타원 652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4" name="타원 653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5" name="타원 654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6" name="타원 655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7" name="TextBox 656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8" name="TextBox 657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9" name="TextBox 658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TextBox 659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63" name="그룹 562"/>
            <p:cNvGrpSpPr/>
            <p:nvPr/>
          </p:nvGrpSpPr>
          <p:grpSpPr>
            <a:xfrm>
              <a:off x="3002213" y="4179082"/>
              <a:ext cx="837906" cy="315437"/>
              <a:chOff x="2901677" y="1906584"/>
              <a:chExt cx="837906" cy="315437"/>
            </a:xfrm>
          </p:grpSpPr>
          <p:sp>
            <p:nvSpPr>
              <p:cNvPr id="645" name="타원 644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6" name="타원 645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7" name="타원 646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8" name="타원 647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9" name="TextBox 648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TextBox 649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1" name="TextBox 650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2" name="TextBox 651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64" name="그룹 563"/>
            <p:cNvGrpSpPr/>
            <p:nvPr/>
          </p:nvGrpSpPr>
          <p:grpSpPr>
            <a:xfrm>
              <a:off x="3002213" y="4504579"/>
              <a:ext cx="837906" cy="315437"/>
              <a:chOff x="2901677" y="1906584"/>
              <a:chExt cx="837906" cy="315437"/>
            </a:xfrm>
          </p:grpSpPr>
          <p:sp>
            <p:nvSpPr>
              <p:cNvPr id="637" name="타원 636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8" name="타원 637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9" name="타원 638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0" name="타원 639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1" name="TextBox 640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2" name="TextBox 641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3" name="TextBox 642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4" name="TextBox 643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5" name="그룹 4"/>
          <p:cNvGrpSpPr/>
          <p:nvPr/>
        </p:nvGrpSpPr>
        <p:grpSpPr>
          <a:xfrm>
            <a:off x="5457056" y="1961536"/>
            <a:ext cx="1116973" cy="2979579"/>
            <a:chOff x="4255757" y="1869243"/>
            <a:chExt cx="1116973" cy="2979579"/>
          </a:xfrm>
        </p:grpSpPr>
        <p:sp>
          <p:nvSpPr>
            <p:cNvPr id="553" name="TextBox 552"/>
            <p:cNvSpPr txBox="1"/>
            <p:nvPr/>
          </p:nvSpPr>
          <p:spPr>
            <a:xfrm>
              <a:off x="4255757" y="2003010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</p:txBody>
        </p:sp>
        <p:sp>
          <p:nvSpPr>
            <p:cNvPr id="554" name="TextBox 553"/>
            <p:cNvSpPr txBox="1"/>
            <p:nvPr/>
          </p:nvSpPr>
          <p:spPr>
            <a:xfrm>
              <a:off x="4265293" y="2319037"/>
              <a:ext cx="37003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sp>
          <p:nvSpPr>
            <p:cNvPr id="555" name="TextBox 554"/>
            <p:cNvSpPr txBox="1"/>
            <p:nvPr/>
          </p:nvSpPr>
          <p:spPr>
            <a:xfrm>
              <a:off x="4265822" y="2647607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21</a:t>
              </a:r>
            </a:p>
          </p:txBody>
        </p:sp>
        <p:sp>
          <p:nvSpPr>
            <p:cNvPr id="556" name="TextBox 555"/>
            <p:cNvSpPr txBox="1"/>
            <p:nvPr/>
          </p:nvSpPr>
          <p:spPr>
            <a:xfrm>
              <a:off x="4266160" y="2971474"/>
              <a:ext cx="3624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22</a:t>
              </a:r>
            </a:p>
          </p:txBody>
        </p:sp>
        <p:sp>
          <p:nvSpPr>
            <p:cNvPr id="557" name="TextBox 556"/>
            <p:cNvSpPr txBox="1"/>
            <p:nvPr/>
          </p:nvSpPr>
          <p:spPr>
            <a:xfrm>
              <a:off x="4260949" y="3292944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23</a:t>
              </a:r>
            </a:p>
          </p:txBody>
        </p:sp>
        <p:sp>
          <p:nvSpPr>
            <p:cNvPr id="558" name="TextBox 557"/>
            <p:cNvSpPr txBox="1"/>
            <p:nvPr/>
          </p:nvSpPr>
          <p:spPr>
            <a:xfrm>
              <a:off x="4260949" y="3616811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24</a:t>
              </a:r>
            </a:p>
          </p:txBody>
        </p:sp>
        <p:sp>
          <p:nvSpPr>
            <p:cNvPr id="559" name="TextBox 558"/>
            <p:cNvSpPr txBox="1"/>
            <p:nvPr/>
          </p:nvSpPr>
          <p:spPr>
            <a:xfrm>
              <a:off x="4260949" y="3944025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25</a:t>
              </a:r>
            </a:p>
          </p:txBody>
        </p:sp>
        <p:sp>
          <p:nvSpPr>
            <p:cNvPr id="560" name="TextBox 559"/>
            <p:cNvSpPr txBox="1"/>
            <p:nvPr/>
          </p:nvSpPr>
          <p:spPr>
            <a:xfrm>
              <a:off x="4263183" y="4272597"/>
              <a:ext cx="36417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26</a:t>
              </a:r>
            </a:p>
          </p:txBody>
        </p:sp>
        <p:grpSp>
          <p:nvGrpSpPr>
            <p:cNvPr id="565" name="그룹 564"/>
            <p:cNvGrpSpPr/>
            <p:nvPr/>
          </p:nvGrpSpPr>
          <p:grpSpPr>
            <a:xfrm>
              <a:off x="4534824" y="1869243"/>
              <a:ext cx="837906" cy="315437"/>
              <a:chOff x="2901677" y="1906584"/>
              <a:chExt cx="837906" cy="315437"/>
            </a:xfrm>
          </p:grpSpPr>
          <p:sp>
            <p:nvSpPr>
              <p:cNvPr id="629" name="타원 628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0" name="타원 629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1" name="타원 63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2" name="타원 63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3" name="TextBox 632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4" name="TextBox 633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5" name="TextBox 634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36" name="TextBox 635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66" name="그룹 565"/>
            <p:cNvGrpSpPr/>
            <p:nvPr/>
          </p:nvGrpSpPr>
          <p:grpSpPr>
            <a:xfrm>
              <a:off x="4534824" y="2194740"/>
              <a:ext cx="837906" cy="315437"/>
              <a:chOff x="2901677" y="1906584"/>
              <a:chExt cx="837906" cy="315437"/>
            </a:xfrm>
          </p:grpSpPr>
          <p:sp>
            <p:nvSpPr>
              <p:cNvPr id="621" name="타원 620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2" name="타원 621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3" name="타원 622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4" name="타원 623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5" name="TextBox 624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6" name="TextBox 625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7" name="TextBox 626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8" name="TextBox 627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67" name="그룹 566"/>
            <p:cNvGrpSpPr/>
            <p:nvPr/>
          </p:nvGrpSpPr>
          <p:grpSpPr>
            <a:xfrm>
              <a:off x="4534824" y="2520237"/>
              <a:ext cx="837906" cy="315437"/>
              <a:chOff x="2901677" y="1906584"/>
              <a:chExt cx="837906" cy="315437"/>
            </a:xfrm>
          </p:grpSpPr>
          <p:sp>
            <p:nvSpPr>
              <p:cNvPr id="613" name="타원 612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4" name="타원 613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5" name="타원 614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6" name="타원 615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7" name="TextBox 616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8" name="TextBox 617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9" name="TextBox 618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20" name="TextBox 619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68" name="그룹 567"/>
            <p:cNvGrpSpPr/>
            <p:nvPr/>
          </p:nvGrpSpPr>
          <p:grpSpPr>
            <a:xfrm>
              <a:off x="4534824" y="2845734"/>
              <a:ext cx="837906" cy="315437"/>
              <a:chOff x="2901677" y="1906584"/>
              <a:chExt cx="837906" cy="315437"/>
            </a:xfrm>
          </p:grpSpPr>
          <p:sp>
            <p:nvSpPr>
              <p:cNvPr id="605" name="타원 604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6" name="타원 605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7" name="타원 606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8" name="타원 607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9" name="TextBox 608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0" name="TextBox 609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1" name="TextBox 610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12" name="TextBox 611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69" name="그룹 568"/>
            <p:cNvGrpSpPr/>
            <p:nvPr/>
          </p:nvGrpSpPr>
          <p:grpSpPr>
            <a:xfrm>
              <a:off x="4534824" y="3171231"/>
              <a:ext cx="837906" cy="315437"/>
              <a:chOff x="2901677" y="1906584"/>
              <a:chExt cx="837906" cy="315437"/>
            </a:xfrm>
          </p:grpSpPr>
          <p:sp>
            <p:nvSpPr>
              <p:cNvPr id="597" name="타원 596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8" name="타원 597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9" name="타원 598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0" name="타원 599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1" name="TextBox 600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2" name="TextBox 601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3" name="TextBox 602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04" name="TextBox 603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70" name="그룹 569"/>
            <p:cNvGrpSpPr/>
            <p:nvPr/>
          </p:nvGrpSpPr>
          <p:grpSpPr>
            <a:xfrm>
              <a:off x="4534824" y="3496728"/>
              <a:ext cx="837906" cy="315437"/>
              <a:chOff x="2901677" y="1906584"/>
              <a:chExt cx="837906" cy="315437"/>
            </a:xfrm>
          </p:grpSpPr>
          <p:sp>
            <p:nvSpPr>
              <p:cNvPr id="589" name="타원 588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0" name="타원 589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1" name="타원 59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2" name="타원 59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3" name="TextBox 592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4" name="TextBox 593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5" name="TextBox 594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96" name="TextBox 595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71" name="그룹 570"/>
            <p:cNvGrpSpPr/>
            <p:nvPr/>
          </p:nvGrpSpPr>
          <p:grpSpPr>
            <a:xfrm>
              <a:off x="4534824" y="3822225"/>
              <a:ext cx="837906" cy="315437"/>
              <a:chOff x="2901677" y="1906584"/>
              <a:chExt cx="837906" cy="315437"/>
            </a:xfrm>
          </p:grpSpPr>
          <p:sp>
            <p:nvSpPr>
              <p:cNvPr id="581" name="타원 580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2" name="타원 581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3" name="타원 582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4" name="타원 583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5" name="TextBox 584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6" name="TextBox 585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7" name="TextBox 586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8" name="TextBox 587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572" name="그룹 571"/>
            <p:cNvGrpSpPr/>
            <p:nvPr/>
          </p:nvGrpSpPr>
          <p:grpSpPr>
            <a:xfrm>
              <a:off x="4534824" y="4147720"/>
              <a:ext cx="837906" cy="315437"/>
              <a:chOff x="2901677" y="1906584"/>
              <a:chExt cx="837906" cy="315437"/>
            </a:xfrm>
          </p:grpSpPr>
          <p:sp>
            <p:nvSpPr>
              <p:cNvPr id="573" name="타원 572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4" name="타원 573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5" name="타원 574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6" name="타원 575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7" name="TextBox 576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8" name="TextBox 577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79" name="TextBox 578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0" name="TextBox 579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79" name="그룹 1078"/>
            <p:cNvGrpSpPr/>
            <p:nvPr/>
          </p:nvGrpSpPr>
          <p:grpSpPr>
            <a:xfrm>
              <a:off x="4534824" y="4490330"/>
              <a:ext cx="837906" cy="315437"/>
              <a:chOff x="2901677" y="1906584"/>
              <a:chExt cx="837906" cy="315437"/>
            </a:xfrm>
          </p:grpSpPr>
          <p:sp>
            <p:nvSpPr>
              <p:cNvPr id="1218" name="타원 1217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9" name="타원 1218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0" name="타원 1219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1" name="타원 1220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2" name="TextBox 1221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3" name="TextBox 1222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4" name="TextBox 1223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25" name="TextBox 1224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081" name="TextBox 1080"/>
            <p:cNvSpPr txBox="1"/>
            <p:nvPr/>
          </p:nvSpPr>
          <p:spPr>
            <a:xfrm>
              <a:off x="4257501" y="4617990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27</a:t>
              </a:r>
            </a:p>
          </p:txBody>
        </p:sp>
      </p:grpSp>
      <p:grpSp>
        <p:nvGrpSpPr>
          <p:cNvPr id="13" name="그룹 12"/>
          <p:cNvGrpSpPr/>
          <p:nvPr/>
        </p:nvGrpSpPr>
        <p:grpSpPr>
          <a:xfrm>
            <a:off x="6763076" y="1961536"/>
            <a:ext cx="1117954" cy="2956521"/>
            <a:chOff x="5645757" y="1899818"/>
            <a:chExt cx="1117954" cy="2956521"/>
          </a:xfrm>
        </p:grpSpPr>
        <p:sp>
          <p:nvSpPr>
            <p:cNvPr id="1082" name="TextBox 1081"/>
            <p:cNvSpPr txBox="1"/>
            <p:nvPr/>
          </p:nvSpPr>
          <p:spPr>
            <a:xfrm>
              <a:off x="5648482" y="2028701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28</a:t>
              </a:r>
            </a:p>
          </p:txBody>
        </p:sp>
        <p:sp>
          <p:nvSpPr>
            <p:cNvPr id="1083" name="TextBox 1082"/>
            <p:cNvSpPr txBox="1"/>
            <p:nvPr/>
          </p:nvSpPr>
          <p:spPr>
            <a:xfrm>
              <a:off x="5645757" y="2354393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29</a:t>
              </a:r>
            </a:p>
          </p:txBody>
        </p:sp>
        <p:sp>
          <p:nvSpPr>
            <p:cNvPr id="1084" name="TextBox 1083"/>
            <p:cNvSpPr txBox="1"/>
            <p:nvPr/>
          </p:nvSpPr>
          <p:spPr>
            <a:xfrm>
              <a:off x="5657452" y="2682137"/>
              <a:ext cx="3269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</p:txBody>
        </p:sp>
        <p:sp>
          <p:nvSpPr>
            <p:cNvPr id="1085" name="TextBox 1084"/>
            <p:cNvSpPr txBox="1"/>
            <p:nvPr/>
          </p:nvSpPr>
          <p:spPr>
            <a:xfrm>
              <a:off x="5646738" y="3008855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</p:txBody>
        </p:sp>
        <p:sp>
          <p:nvSpPr>
            <p:cNvPr id="1086" name="TextBox 1085"/>
            <p:cNvSpPr txBox="1"/>
            <p:nvPr/>
          </p:nvSpPr>
          <p:spPr>
            <a:xfrm>
              <a:off x="5646738" y="3335573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</p:txBody>
        </p:sp>
        <p:sp>
          <p:nvSpPr>
            <p:cNvPr id="1087" name="TextBox 1086"/>
            <p:cNvSpPr txBox="1"/>
            <p:nvPr/>
          </p:nvSpPr>
          <p:spPr>
            <a:xfrm>
              <a:off x="5656274" y="3651600"/>
              <a:ext cx="37003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</p:txBody>
        </p:sp>
        <p:sp>
          <p:nvSpPr>
            <p:cNvPr id="1088" name="TextBox 1087"/>
            <p:cNvSpPr txBox="1"/>
            <p:nvPr/>
          </p:nvSpPr>
          <p:spPr>
            <a:xfrm>
              <a:off x="5656803" y="3980170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</p:txBody>
        </p:sp>
        <p:sp>
          <p:nvSpPr>
            <p:cNvPr id="1089" name="TextBox 1088"/>
            <p:cNvSpPr txBox="1"/>
            <p:nvPr/>
          </p:nvSpPr>
          <p:spPr>
            <a:xfrm>
              <a:off x="5657141" y="4304037"/>
              <a:ext cx="3624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</p:txBody>
        </p:sp>
        <p:sp>
          <p:nvSpPr>
            <p:cNvPr id="1090" name="TextBox 1089"/>
            <p:cNvSpPr txBox="1"/>
            <p:nvPr/>
          </p:nvSpPr>
          <p:spPr>
            <a:xfrm>
              <a:off x="5651930" y="4625507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</p:txBody>
        </p:sp>
        <p:grpSp>
          <p:nvGrpSpPr>
            <p:cNvPr id="1094" name="그룹 1093"/>
            <p:cNvGrpSpPr/>
            <p:nvPr/>
          </p:nvGrpSpPr>
          <p:grpSpPr>
            <a:xfrm>
              <a:off x="5925805" y="1899818"/>
              <a:ext cx="837906" cy="315437"/>
              <a:chOff x="2901677" y="1906584"/>
              <a:chExt cx="837906" cy="315437"/>
            </a:xfrm>
          </p:grpSpPr>
          <p:sp>
            <p:nvSpPr>
              <p:cNvPr id="1210" name="타원 1209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1" name="타원 1210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2" name="타원 1211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3" name="타원 1212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4" name="TextBox 1213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5" name="TextBox 1214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6" name="TextBox 1215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17" name="TextBox 1216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95" name="그룹 1094"/>
            <p:cNvGrpSpPr/>
            <p:nvPr/>
          </p:nvGrpSpPr>
          <p:grpSpPr>
            <a:xfrm>
              <a:off x="5925805" y="2225315"/>
              <a:ext cx="837906" cy="315437"/>
              <a:chOff x="2901677" y="1906584"/>
              <a:chExt cx="837906" cy="315437"/>
            </a:xfrm>
          </p:grpSpPr>
          <p:sp>
            <p:nvSpPr>
              <p:cNvPr id="1189" name="타원 1188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0" name="타원 1189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1" name="타원 1190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2" name="타원 1191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4" name="TextBox 1193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7" name="TextBox 1206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8" name="TextBox 1207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9" name="TextBox 1208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96" name="그룹 1095"/>
            <p:cNvGrpSpPr/>
            <p:nvPr/>
          </p:nvGrpSpPr>
          <p:grpSpPr>
            <a:xfrm>
              <a:off x="5925805" y="2550812"/>
              <a:ext cx="837906" cy="315437"/>
              <a:chOff x="2901677" y="1906584"/>
              <a:chExt cx="837906" cy="315437"/>
            </a:xfrm>
          </p:grpSpPr>
          <p:sp>
            <p:nvSpPr>
              <p:cNvPr id="1181" name="타원 1180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2" name="타원 1181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3" name="타원 1182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4" name="타원 1183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5" name="TextBox 1184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6" name="TextBox 1185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7" name="TextBox 1186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8" name="TextBox 1187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97" name="그룹 1096"/>
            <p:cNvGrpSpPr/>
            <p:nvPr/>
          </p:nvGrpSpPr>
          <p:grpSpPr>
            <a:xfrm>
              <a:off x="5925805" y="2876309"/>
              <a:ext cx="837906" cy="315437"/>
              <a:chOff x="2901677" y="1906584"/>
              <a:chExt cx="837906" cy="315437"/>
            </a:xfrm>
          </p:grpSpPr>
          <p:sp>
            <p:nvSpPr>
              <p:cNvPr id="1173" name="타원 1172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4" name="타원 1173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5" name="타원 1174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6" name="타원 1175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7" name="TextBox 1176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8" name="TextBox 1177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9" name="TextBox 1178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0" name="TextBox 1179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98" name="그룹 1097"/>
            <p:cNvGrpSpPr/>
            <p:nvPr/>
          </p:nvGrpSpPr>
          <p:grpSpPr>
            <a:xfrm>
              <a:off x="5925805" y="3201806"/>
              <a:ext cx="837906" cy="315437"/>
              <a:chOff x="2901677" y="1906584"/>
              <a:chExt cx="837906" cy="315437"/>
            </a:xfrm>
          </p:grpSpPr>
          <p:sp>
            <p:nvSpPr>
              <p:cNvPr id="1162" name="타원 1161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3" name="타원 1162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4" name="타원 1163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5" name="타원 1164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7" name="TextBox 1166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8" name="TextBox 1167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9" name="TextBox 1168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0" name="TextBox 1169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099" name="그룹 1098"/>
            <p:cNvGrpSpPr/>
            <p:nvPr/>
          </p:nvGrpSpPr>
          <p:grpSpPr>
            <a:xfrm>
              <a:off x="5925805" y="3527303"/>
              <a:ext cx="837906" cy="315437"/>
              <a:chOff x="2901677" y="1906584"/>
              <a:chExt cx="837906" cy="315437"/>
            </a:xfrm>
          </p:grpSpPr>
          <p:sp>
            <p:nvSpPr>
              <p:cNvPr id="1154" name="타원 1153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5" name="타원 1154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6" name="타원 1155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7" name="타원 1156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8" name="TextBox 1157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9" name="TextBox 1158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0" name="TextBox 1159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1" name="TextBox 1160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100" name="그룹 1099"/>
            <p:cNvGrpSpPr/>
            <p:nvPr/>
          </p:nvGrpSpPr>
          <p:grpSpPr>
            <a:xfrm>
              <a:off x="5925805" y="3852800"/>
              <a:ext cx="837906" cy="315437"/>
              <a:chOff x="2901677" y="1906584"/>
              <a:chExt cx="837906" cy="315437"/>
            </a:xfrm>
          </p:grpSpPr>
          <p:sp>
            <p:nvSpPr>
              <p:cNvPr id="1146" name="타원 1145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7" name="타원 1146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8" name="타원 1147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9" name="타원 1148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0" name="TextBox 1149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1" name="TextBox 1150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2" name="TextBox 1151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3" name="TextBox 1152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101" name="그룹 1100"/>
            <p:cNvGrpSpPr/>
            <p:nvPr/>
          </p:nvGrpSpPr>
          <p:grpSpPr>
            <a:xfrm>
              <a:off x="5925805" y="4178297"/>
              <a:ext cx="837906" cy="315437"/>
              <a:chOff x="2901677" y="1906584"/>
              <a:chExt cx="837906" cy="315437"/>
            </a:xfrm>
          </p:grpSpPr>
          <p:sp>
            <p:nvSpPr>
              <p:cNvPr id="1138" name="타원 1137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9" name="타원 1138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0" name="타원 1139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1" name="타원 1140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2" name="TextBox 1141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3" name="TextBox 1142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4" name="TextBox 1143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45" name="TextBox 1144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102" name="그룹 1101"/>
            <p:cNvGrpSpPr/>
            <p:nvPr/>
          </p:nvGrpSpPr>
          <p:grpSpPr>
            <a:xfrm>
              <a:off x="5925805" y="4503794"/>
              <a:ext cx="837906" cy="315437"/>
              <a:chOff x="2901677" y="1906584"/>
              <a:chExt cx="837906" cy="315437"/>
            </a:xfrm>
          </p:grpSpPr>
          <p:sp>
            <p:nvSpPr>
              <p:cNvPr id="1130" name="타원 1129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1" name="타원 1130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2" name="타원 1131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3" name="타원 1132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4" name="TextBox 1133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5" name="TextBox 1134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6" name="TextBox 1135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7" name="TextBox 1136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16" name="그룹 15"/>
          <p:cNvGrpSpPr/>
          <p:nvPr/>
        </p:nvGrpSpPr>
        <p:grpSpPr>
          <a:xfrm>
            <a:off x="8048880" y="1961536"/>
            <a:ext cx="1117954" cy="2649264"/>
            <a:chOff x="7063048" y="1882927"/>
            <a:chExt cx="1117954" cy="2649264"/>
          </a:xfrm>
        </p:grpSpPr>
        <p:sp>
          <p:nvSpPr>
            <p:cNvPr id="1091" name="TextBox 1090"/>
            <p:cNvSpPr txBox="1"/>
            <p:nvPr/>
          </p:nvSpPr>
          <p:spPr>
            <a:xfrm>
              <a:off x="7063048" y="2003010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</p:txBody>
        </p:sp>
        <p:sp>
          <p:nvSpPr>
            <p:cNvPr id="1092" name="TextBox 1091"/>
            <p:cNvSpPr txBox="1"/>
            <p:nvPr/>
          </p:nvSpPr>
          <p:spPr>
            <a:xfrm>
              <a:off x="7063048" y="2330224"/>
              <a:ext cx="348488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</p:txBody>
        </p:sp>
        <p:sp>
          <p:nvSpPr>
            <p:cNvPr id="1093" name="TextBox 1092"/>
            <p:cNvSpPr txBox="1"/>
            <p:nvPr/>
          </p:nvSpPr>
          <p:spPr>
            <a:xfrm>
              <a:off x="7065282" y="2658796"/>
              <a:ext cx="36417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</p:txBody>
        </p:sp>
        <p:grpSp>
          <p:nvGrpSpPr>
            <p:cNvPr id="1103" name="그룹 1102"/>
            <p:cNvGrpSpPr/>
            <p:nvPr/>
          </p:nvGrpSpPr>
          <p:grpSpPr>
            <a:xfrm>
              <a:off x="7336923" y="1882927"/>
              <a:ext cx="837906" cy="315437"/>
              <a:chOff x="2901677" y="1906584"/>
              <a:chExt cx="837906" cy="315437"/>
            </a:xfrm>
          </p:grpSpPr>
          <p:sp>
            <p:nvSpPr>
              <p:cNvPr id="1122" name="타원 1121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3" name="타원 1122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4" name="타원 1123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5" name="타원 1124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6" name="TextBox 1125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7" name="TextBox 1126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8" name="TextBox 1127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9" name="TextBox 1128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104" name="그룹 1103"/>
            <p:cNvGrpSpPr/>
            <p:nvPr/>
          </p:nvGrpSpPr>
          <p:grpSpPr>
            <a:xfrm>
              <a:off x="7336923" y="2208424"/>
              <a:ext cx="837906" cy="315437"/>
              <a:chOff x="2901677" y="1906584"/>
              <a:chExt cx="837906" cy="315437"/>
            </a:xfrm>
          </p:grpSpPr>
          <p:sp>
            <p:nvSpPr>
              <p:cNvPr id="1114" name="타원 1113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5" name="타원 1114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6" name="타원 1115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7" name="타원 1116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8" name="TextBox 1117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9" name="TextBox 1118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0" name="TextBox 1119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21" name="TextBox 1120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105" name="그룹 1104"/>
            <p:cNvGrpSpPr/>
            <p:nvPr/>
          </p:nvGrpSpPr>
          <p:grpSpPr>
            <a:xfrm>
              <a:off x="7336923" y="2533919"/>
              <a:ext cx="837906" cy="315437"/>
              <a:chOff x="2901677" y="1906584"/>
              <a:chExt cx="837906" cy="315437"/>
            </a:xfrm>
          </p:grpSpPr>
          <p:sp>
            <p:nvSpPr>
              <p:cNvPr id="1106" name="타원 1105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07" name="타원 1106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08" name="타원 1107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09" name="타원 1108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0" name="TextBox 1109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1" name="TextBox 1110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2" name="TextBox 1111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13" name="TextBox 1112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27" name="그룹 1226"/>
            <p:cNvGrpSpPr/>
            <p:nvPr/>
          </p:nvGrpSpPr>
          <p:grpSpPr>
            <a:xfrm>
              <a:off x="7343096" y="2866825"/>
              <a:ext cx="837906" cy="315437"/>
              <a:chOff x="2901677" y="1906584"/>
              <a:chExt cx="837906" cy="315437"/>
            </a:xfrm>
          </p:grpSpPr>
          <p:sp>
            <p:nvSpPr>
              <p:cNvPr id="1350" name="타원 1349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1" name="타원 1350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2" name="타원 1351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3" name="타원 1352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4" name="TextBox 1353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5" name="TextBox 1354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6" name="TextBox 1355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57" name="TextBox 1356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229" name="TextBox 1228"/>
            <p:cNvSpPr txBox="1"/>
            <p:nvPr/>
          </p:nvSpPr>
          <p:spPr>
            <a:xfrm>
              <a:off x="7065773" y="2994485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</p:txBody>
        </p:sp>
        <p:sp>
          <p:nvSpPr>
            <p:cNvPr id="1230" name="TextBox 1229"/>
            <p:cNvSpPr txBox="1"/>
            <p:nvPr/>
          </p:nvSpPr>
          <p:spPr>
            <a:xfrm>
              <a:off x="7065773" y="3321205"/>
              <a:ext cx="34226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41</a:t>
              </a:r>
            </a:p>
          </p:txBody>
        </p:sp>
        <p:sp>
          <p:nvSpPr>
            <p:cNvPr id="1231" name="TextBox 1230"/>
            <p:cNvSpPr txBox="1"/>
            <p:nvPr/>
          </p:nvSpPr>
          <p:spPr>
            <a:xfrm>
              <a:off x="7063048" y="3646897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42</a:t>
              </a:r>
            </a:p>
          </p:txBody>
        </p:sp>
        <p:sp>
          <p:nvSpPr>
            <p:cNvPr id="1232" name="TextBox 1231"/>
            <p:cNvSpPr txBox="1"/>
            <p:nvPr/>
          </p:nvSpPr>
          <p:spPr>
            <a:xfrm>
              <a:off x="7074743" y="3974641"/>
              <a:ext cx="32699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43</a:t>
              </a:r>
            </a:p>
          </p:txBody>
        </p:sp>
        <p:sp>
          <p:nvSpPr>
            <p:cNvPr id="1233" name="TextBox 1232"/>
            <p:cNvSpPr txBox="1"/>
            <p:nvPr/>
          </p:nvSpPr>
          <p:spPr>
            <a:xfrm>
              <a:off x="7064029" y="4301359"/>
              <a:ext cx="34923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44</a:t>
              </a:r>
            </a:p>
          </p:txBody>
        </p:sp>
        <p:grpSp>
          <p:nvGrpSpPr>
            <p:cNvPr id="1242" name="그룹 1241"/>
            <p:cNvGrpSpPr/>
            <p:nvPr/>
          </p:nvGrpSpPr>
          <p:grpSpPr>
            <a:xfrm>
              <a:off x="7343096" y="3192322"/>
              <a:ext cx="837906" cy="315437"/>
              <a:chOff x="2901677" y="1906584"/>
              <a:chExt cx="837906" cy="315437"/>
            </a:xfrm>
          </p:grpSpPr>
          <p:sp>
            <p:nvSpPr>
              <p:cNvPr id="1342" name="타원 1341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3" name="타원 1342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4" name="타원 1343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5" name="타원 1344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6" name="TextBox 1345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7" name="TextBox 1346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8" name="TextBox 1347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9" name="TextBox 1348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43" name="그룹 1242"/>
            <p:cNvGrpSpPr/>
            <p:nvPr/>
          </p:nvGrpSpPr>
          <p:grpSpPr>
            <a:xfrm>
              <a:off x="7343096" y="3517819"/>
              <a:ext cx="837906" cy="315437"/>
              <a:chOff x="2901677" y="1906584"/>
              <a:chExt cx="837906" cy="315437"/>
            </a:xfrm>
          </p:grpSpPr>
          <p:sp>
            <p:nvSpPr>
              <p:cNvPr id="1334" name="타원 1333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5" name="타원 1334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6" name="타원 1335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7" name="타원 1336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8" name="TextBox 1337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9" name="TextBox 1338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0" name="TextBox 1339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41" name="TextBox 1340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44" name="그룹 1243"/>
            <p:cNvGrpSpPr/>
            <p:nvPr/>
          </p:nvGrpSpPr>
          <p:grpSpPr>
            <a:xfrm>
              <a:off x="7343096" y="3843316"/>
              <a:ext cx="837906" cy="315437"/>
              <a:chOff x="2901677" y="1906584"/>
              <a:chExt cx="837906" cy="315437"/>
            </a:xfrm>
          </p:grpSpPr>
          <p:sp>
            <p:nvSpPr>
              <p:cNvPr id="1326" name="타원 1325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7" name="타원 1326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8" name="타원 1327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9" name="타원 1328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0" name="TextBox 1329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1" name="TextBox 1330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2" name="TextBox 1331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33" name="TextBox 1332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45" name="그룹 1244"/>
            <p:cNvGrpSpPr/>
            <p:nvPr/>
          </p:nvGrpSpPr>
          <p:grpSpPr>
            <a:xfrm>
              <a:off x="7343096" y="4168813"/>
              <a:ext cx="837906" cy="315437"/>
              <a:chOff x="2901677" y="1906584"/>
              <a:chExt cx="837906" cy="315437"/>
            </a:xfrm>
          </p:grpSpPr>
          <p:sp>
            <p:nvSpPr>
              <p:cNvPr id="1318" name="타원 1317"/>
              <p:cNvSpPr/>
              <p:nvPr/>
            </p:nvSpPr>
            <p:spPr>
              <a:xfrm>
                <a:off x="2965634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19" name="타원 1318"/>
              <p:cNvSpPr/>
              <p:nvPr/>
            </p:nvSpPr>
            <p:spPr>
              <a:xfrm>
                <a:off x="3173553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0" name="타원 1319"/>
              <p:cNvSpPr/>
              <p:nvPr/>
            </p:nvSpPr>
            <p:spPr>
              <a:xfrm>
                <a:off x="3381472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1" name="타원 1320"/>
              <p:cNvSpPr/>
              <p:nvPr/>
            </p:nvSpPr>
            <p:spPr>
              <a:xfrm>
                <a:off x="3589391" y="2094190"/>
                <a:ext cx="127831" cy="127831"/>
              </a:xfrm>
              <a:prstGeom prst="ellipse">
                <a:avLst/>
              </a:prstGeom>
              <a:noFill/>
              <a:ln w="9525"/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2" name="TextBox 1321"/>
              <p:cNvSpPr txBox="1"/>
              <p:nvPr/>
            </p:nvSpPr>
            <p:spPr>
              <a:xfrm>
                <a:off x="2901677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A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3" name="TextBox 1322"/>
              <p:cNvSpPr txBox="1"/>
              <p:nvPr/>
            </p:nvSpPr>
            <p:spPr>
              <a:xfrm>
                <a:off x="3121456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B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4" name="TextBox 1323"/>
              <p:cNvSpPr txBox="1"/>
              <p:nvPr/>
            </p:nvSpPr>
            <p:spPr>
              <a:xfrm>
                <a:off x="3320630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C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25" name="TextBox 1324"/>
              <p:cNvSpPr txBox="1"/>
              <p:nvPr/>
            </p:nvSpPr>
            <p:spPr>
              <a:xfrm>
                <a:off x="3519611" y="1906584"/>
                <a:ext cx="21997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D </a:t>
                </a:r>
                <a:endPara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358" name="타원 1357"/>
          <p:cNvSpPr/>
          <p:nvPr/>
        </p:nvSpPr>
        <p:spPr>
          <a:xfrm>
            <a:off x="3740289" y="893402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9" name="그룹 38"/>
          <p:cNvGrpSpPr/>
          <p:nvPr/>
        </p:nvGrpSpPr>
        <p:grpSpPr>
          <a:xfrm>
            <a:off x="3933829" y="882290"/>
            <a:ext cx="133858" cy="144846"/>
            <a:chOff x="3925316" y="1031127"/>
            <a:chExt cx="133858" cy="144846"/>
          </a:xfrm>
        </p:grpSpPr>
        <p:sp>
          <p:nvSpPr>
            <p:cNvPr id="1359" name="타원 1358"/>
            <p:cNvSpPr/>
            <p:nvPr/>
          </p:nvSpPr>
          <p:spPr>
            <a:xfrm>
              <a:off x="3925316" y="1031127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4" name="직선 연결선 13"/>
            <p:cNvCxnSpPr>
              <a:stCxn id="1359" idx="3"/>
            </p:cNvCxnSpPr>
            <p:nvPr/>
          </p:nvCxnSpPr>
          <p:spPr>
            <a:xfrm flipV="1">
              <a:off x="3944036" y="1045354"/>
              <a:ext cx="115138" cy="9488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0" name="직선 연결선 1359"/>
            <p:cNvCxnSpPr/>
            <p:nvPr/>
          </p:nvCxnSpPr>
          <p:spPr>
            <a:xfrm flipH="1" flipV="1">
              <a:off x="3973846" y="1045353"/>
              <a:ext cx="54555" cy="1306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그룹 37"/>
          <p:cNvGrpSpPr/>
          <p:nvPr/>
        </p:nvGrpSpPr>
        <p:grpSpPr>
          <a:xfrm>
            <a:off x="4162290" y="882290"/>
            <a:ext cx="127831" cy="127831"/>
            <a:chOff x="4153777" y="1048142"/>
            <a:chExt cx="127831" cy="127831"/>
          </a:xfrm>
        </p:grpSpPr>
        <p:sp>
          <p:nvSpPr>
            <p:cNvPr id="1361" name="타원 1360"/>
            <p:cNvSpPr/>
            <p:nvPr/>
          </p:nvSpPr>
          <p:spPr>
            <a:xfrm>
              <a:off x="4153777" y="1048142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30" name="직선 연결선 29"/>
            <p:cNvCxnSpPr>
              <a:stCxn id="1361" idx="2"/>
            </p:cNvCxnSpPr>
            <p:nvPr/>
          </p:nvCxnSpPr>
          <p:spPr>
            <a:xfrm>
              <a:off x="4153777" y="1112058"/>
              <a:ext cx="1133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그룹 34"/>
          <p:cNvGrpSpPr/>
          <p:nvPr/>
        </p:nvGrpSpPr>
        <p:grpSpPr>
          <a:xfrm>
            <a:off x="4388048" y="882290"/>
            <a:ext cx="127831" cy="127831"/>
            <a:chOff x="4379535" y="1068921"/>
            <a:chExt cx="127831" cy="127831"/>
          </a:xfrm>
        </p:grpSpPr>
        <p:sp>
          <p:nvSpPr>
            <p:cNvPr id="1362" name="타원 1361"/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타원 32"/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63" name="타원 1362"/>
          <p:cNvSpPr/>
          <p:nvPr/>
        </p:nvSpPr>
        <p:spPr>
          <a:xfrm>
            <a:off x="3728864" y="1052540"/>
            <a:ext cx="127831" cy="127831"/>
          </a:xfrm>
          <a:prstGeom prst="ellipse">
            <a:avLst/>
          </a:prstGeom>
          <a:gradFill flip="none" rotWithShape="1">
            <a:gsLst>
              <a:gs pos="0">
                <a:schemeClr val="tx1">
                  <a:tint val="66000"/>
                  <a:satMod val="160000"/>
                </a:schemeClr>
              </a:gs>
              <a:gs pos="50000">
                <a:schemeClr val="tx1">
                  <a:tint val="44500"/>
                  <a:satMod val="160000"/>
                </a:schemeClr>
              </a:gs>
              <a:gs pos="100000">
                <a:schemeClr val="tx1">
                  <a:tint val="23500"/>
                  <a:satMod val="160000"/>
                </a:schemeClr>
              </a:gs>
            </a:gsLst>
            <a:lin ang="10800000" scaled="1"/>
            <a:tileRect/>
          </a:gra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3" name="그룹 62"/>
          <p:cNvGrpSpPr/>
          <p:nvPr/>
        </p:nvGrpSpPr>
        <p:grpSpPr>
          <a:xfrm>
            <a:off x="3933828" y="1037193"/>
            <a:ext cx="127832" cy="160534"/>
            <a:chOff x="3925315" y="1186030"/>
            <a:chExt cx="127832" cy="160534"/>
          </a:xfrm>
        </p:grpSpPr>
        <p:sp>
          <p:nvSpPr>
            <p:cNvPr id="1364" name="타원 1363"/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폭발 2 52"/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65" name="타원 1364"/>
          <p:cNvSpPr/>
          <p:nvPr/>
        </p:nvSpPr>
        <p:spPr>
          <a:xfrm>
            <a:off x="4160170" y="1052540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자유형 58"/>
          <p:cNvSpPr/>
          <p:nvPr/>
        </p:nvSpPr>
        <p:spPr>
          <a:xfrm>
            <a:off x="4152952" y="1045011"/>
            <a:ext cx="136814" cy="154619"/>
          </a:xfrm>
          <a:custGeom>
            <a:avLst/>
            <a:gdLst>
              <a:gd name="connsiteX0" fmla="*/ 0 w 166687"/>
              <a:gd name="connsiteY0" fmla="*/ 121251 h 173640"/>
              <a:gd name="connsiteX1" fmla="*/ 33337 w 166687"/>
              <a:gd name="connsiteY1" fmla="*/ 40288 h 173640"/>
              <a:gd name="connsiteX2" fmla="*/ 76200 w 166687"/>
              <a:gd name="connsiteY2" fmla="*/ 6951 h 173640"/>
              <a:gd name="connsiteX3" fmla="*/ 23812 w 166687"/>
              <a:gd name="connsiteY3" fmla="*/ 173638 h 173640"/>
              <a:gd name="connsiteX4" fmla="*/ 128587 w 166687"/>
              <a:gd name="connsiteY4" fmla="*/ 11713 h 173640"/>
              <a:gd name="connsiteX5" fmla="*/ 80962 w 166687"/>
              <a:gd name="connsiteY5" fmla="*/ 168876 h 173640"/>
              <a:gd name="connsiteX6" fmla="*/ 157162 w 166687"/>
              <a:gd name="connsiteY6" fmla="*/ 64101 h 173640"/>
              <a:gd name="connsiteX7" fmla="*/ 128587 w 166687"/>
              <a:gd name="connsiteY7" fmla="*/ 168876 h 173640"/>
              <a:gd name="connsiteX8" fmla="*/ 166687 w 166687"/>
              <a:gd name="connsiteY8" fmla="*/ 121251 h 17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6687" h="173640">
                <a:moveTo>
                  <a:pt x="0" y="121251"/>
                </a:moveTo>
                <a:cubicBezTo>
                  <a:pt x="10318" y="90294"/>
                  <a:pt x="20637" y="59338"/>
                  <a:pt x="33337" y="40288"/>
                </a:cubicBezTo>
                <a:cubicBezTo>
                  <a:pt x="46037" y="21238"/>
                  <a:pt x="77787" y="-15274"/>
                  <a:pt x="76200" y="6951"/>
                </a:cubicBezTo>
                <a:cubicBezTo>
                  <a:pt x="74613" y="29176"/>
                  <a:pt x="15081" y="172844"/>
                  <a:pt x="23812" y="173638"/>
                </a:cubicBezTo>
                <a:cubicBezTo>
                  <a:pt x="32543" y="174432"/>
                  <a:pt x="119062" y="12507"/>
                  <a:pt x="128587" y="11713"/>
                </a:cubicBezTo>
                <a:cubicBezTo>
                  <a:pt x="138112" y="10919"/>
                  <a:pt x="76200" y="160145"/>
                  <a:pt x="80962" y="168876"/>
                </a:cubicBezTo>
                <a:cubicBezTo>
                  <a:pt x="85724" y="177607"/>
                  <a:pt x="149225" y="64101"/>
                  <a:pt x="157162" y="64101"/>
                </a:cubicBezTo>
                <a:cubicBezTo>
                  <a:pt x="165099" y="64101"/>
                  <a:pt x="127000" y="159351"/>
                  <a:pt x="128587" y="168876"/>
                </a:cubicBezTo>
                <a:cubicBezTo>
                  <a:pt x="130175" y="178401"/>
                  <a:pt x="160337" y="127601"/>
                  <a:pt x="166687" y="121251"/>
                </a:cubicBezTo>
              </a:path>
            </a:pathLst>
          </a:custGeom>
          <a:noFill/>
          <a:ln>
            <a:solidFill>
              <a:schemeClr val="tx1">
                <a:alpha val="56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4388048" y="1049911"/>
            <a:ext cx="127831" cy="127831"/>
            <a:chOff x="4379535" y="1198748"/>
            <a:chExt cx="127831" cy="127831"/>
          </a:xfrm>
        </p:grpSpPr>
        <p:sp>
          <p:nvSpPr>
            <p:cNvPr id="1366" name="타원 1365"/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자유형 61"/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66" name="직사각형 965"/>
          <p:cNvSpPr/>
          <p:nvPr/>
        </p:nvSpPr>
        <p:spPr>
          <a:xfrm>
            <a:off x="622260" y="1839818"/>
            <a:ext cx="1686426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67" name="직선 연결선 966"/>
          <p:cNvCxnSpPr/>
          <p:nvPr/>
        </p:nvCxnSpPr>
        <p:spPr>
          <a:xfrm>
            <a:off x="622260" y="2018945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8" name="직선 연결선 967"/>
          <p:cNvCxnSpPr/>
          <p:nvPr/>
        </p:nvCxnSpPr>
        <p:spPr>
          <a:xfrm>
            <a:off x="622260" y="2199858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9" name="직선 연결선 968"/>
          <p:cNvCxnSpPr/>
          <p:nvPr/>
        </p:nvCxnSpPr>
        <p:spPr>
          <a:xfrm>
            <a:off x="833374" y="201894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0" name="TextBox 969"/>
          <p:cNvSpPr txBox="1"/>
          <p:nvPr/>
        </p:nvSpPr>
        <p:spPr>
          <a:xfrm>
            <a:off x="900391" y="1806434"/>
            <a:ext cx="112562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POHNE NUMBER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72" name="TextBox 971"/>
          <p:cNvSpPr txBox="1"/>
          <p:nvPr/>
        </p:nvSpPr>
        <p:spPr>
          <a:xfrm>
            <a:off x="576869" y="2176250"/>
            <a:ext cx="340528" cy="261610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100" dirty="0">
                <a:latin typeface="나눔명조" panose="02020603020101020101" pitchFamily="18" charset="-127"/>
                <a:ea typeface="나눔명조" panose="02020603020101020101" pitchFamily="18" charset="-127"/>
              </a:rPr>
              <a:t>Ⓞ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73" name="TextBox 972"/>
          <p:cNvSpPr txBox="1"/>
          <p:nvPr/>
        </p:nvSpPr>
        <p:spPr>
          <a:xfrm>
            <a:off x="576869" y="2487356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974" name="TextBox 973"/>
          <p:cNvSpPr txBox="1"/>
          <p:nvPr/>
        </p:nvSpPr>
        <p:spPr>
          <a:xfrm>
            <a:off x="576869" y="2642909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975" name="TextBox 974"/>
          <p:cNvSpPr txBox="1"/>
          <p:nvPr/>
        </p:nvSpPr>
        <p:spPr>
          <a:xfrm>
            <a:off x="576869" y="2798462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976" name="TextBox 975"/>
          <p:cNvSpPr txBox="1"/>
          <p:nvPr/>
        </p:nvSpPr>
        <p:spPr>
          <a:xfrm>
            <a:off x="576869" y="2954015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⑤</a:t>
            </a:r>
          </a:p>
        </p:txBody>
      </p:sp>
      <p:sp>
        <p:nvSpPr>
          <p:cNvPr id="977" name="TextBox 976"/>
          <p:cNvSpPr txBox="1"/>
          <p:nvPr/>
        </p:nvSpPr>
        <p:spPr>
          <a:xfrm>
            <a:off x="576869" y="3109568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⑥</a:t>
            </a:r>
          </a:p>
        </p:txBody>
      </p:sp>
      <p:sp>
        <p:nvSpPr>
          <p:cNvPr id="978" name="TextBox 977"/>
          <p:cNvSpPr txBox="1"/>
          <p:nvPr/>
        </p:nvSpPr>
        <p:spPr>
          <a:xfrm>
            <a:off x="576869" y="3265121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⑦</a:t>
            </a:r>
          </a:p>
        </p:txBody>
      </p:sp>
      <p:sp>
        <p:nvSpPr>
          <p:cNvPr id="979" name="TextBox 978"/>
          <p:cNvSpPr txBox="1"/>
          <p:nvPr/>
        </p:nvSpPr>
        <p:spPr>
          <a:xfrm>
            <a:off x="576869" y="3420674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en-US" altLang="ko-KR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⑧</a:t>
            </a:r>
            <a:endParaRPr lang="ko-KR" altLang="en-US" sz="10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80" name="TextBox 979"/>
          <p:cNvSpPr txBox="1"/>
          <p:nvPr/>
        </p:nvSpPr>
        <p:spPr>
          <a:xfrm>
            <a:off x="576869" y="3576228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81" name="TextBox 980"/>
          <p:cNvSpPr txBox="1"/>
          <p:nvPr/>
        </p:nvSpPr>
        <p:spPr>
          <a:xfrm>
            <a:off x="576869" y="2331803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cxnSp>
        <p:nvCxnSpPr>
          <p:cNvPr id="982" name="직선 연결선 981"/>
          <p:cNvCxnSpPr/>
          <p:nvPr/>
        </p:nvCxnSpPr>
        <p:spPr>
          <a:xfrm>
            <a:off x="1043255" y="201894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3" name="직선 연결선 982"/>
          <p:cNvCxnSpPr/>
          <p:nvPr/>
        </p:nvCxnSpPr>
        <p:spPr>
          <a:xfrm>
            <a:off x="1253136" y="201894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4" name="직선 연결선 983"/>
          <p:cNvCxnSpPr/>
          <p:nvPr/>
        </p:nvCxnSpPr>
        <p:spPr>
          <a:xfrm>
            <a:off x="1463017" y="202854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5" name="직선 연결선 984"/>
          <p:cNvCxnSpPr/>
          <p:nvPr/>
        </p:nvCxnSpPr>
        <p:spPr>
          <a:xfrm>
            <a:off x="1672898" y="202854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6" name="직선 연결선 985"/>
          <p:cNvCxnSpPr/>
          <p:nvPr/>
        </p:nvCxnSpPr>
        <p:spPr>
          <a:xfrm>
            <a:off x="1882779" y="202854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7" name="직선 연결선 986"/>
          <p:cNvCxnSpPr/>
          <p:nvPr/>
        </p:nvCxnSpPr>
        <p:spPr>
          <a:xfrm>
            <a:off x="2092662" y="2020034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88" name="그룹 987"/>
          <p:cNvGrpSpPr/>
          <p:nvPr/>
        </p:nvGrpSpPr>
        <p:grpSpPr>
          <a:xfrm>
            <a:off x="785837" y="2176250"/>
            <a:ext cx="340528" cy="1646199"/>
            <a:chOff x="2583412" y="3655009"/>
            <a:chExt cx="340528" cy="1646199"/>
          </a:xfrm>
        </p:grpSpPr>
        <p:sp>
          <p:nvSpPr>
            <p:cNvPr id="989" name="TextBox 988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90" name="TextBox 989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91" name="TextBox 990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92" name="TextBox 991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93" name="TextBox 992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94" name="TextBox 993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95" name="TextBox 994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96" name="TextBox 995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7" name="TextBox 996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98" name="TextBox 997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999" name="그룹 998"/>
          <p:cNvGrpSpPr/>
          <p:nvPr/>
        </p:nvGrpSpPr>
        <p:grpSpPr>
          <a:xfrm>
            <a:off x="994805" y="2176250"/>
            <a:ext cx="340528" cy="1646199"/>
            <a:chOff x="2583412" y="3655009"/>
            <a:chExt cx="340528" cy="1646199"/>
          </a:xfrm>
        </p:grpSpPr>
        <p:sp>
          <p:nvSpPr>
            <p:cNvPr id="1000" name="TextBox 999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01" name="TextBox 1000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02" name="TextBox 1001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03" name="TextBox 1002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04" name="TextBox 1003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05" name="TextBox 1004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06" name="TextBox 100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07" name="TextBox 100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8" name="TextBox 100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09" name="TextBox 100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010" name="그룹 1009"/>
          <p:cNvGrpSpPr/>
          <p:nvPr/>
        </p:nvGrpSpPr>
        <p:grpSpPr>
          <a:xfrm>
            <a:off x="1203773" y="2176250"/>
            <a:ext cx="340528" cy="1646199"/>
            <a:chOff x="2583412" y="3655009"/>
            <a:chExt cx="340528" cy="1646199"/>
          </a:xfrm>
        </p:grpSpPr>
        <p:sp>
          <p:nvSpPr>
            <p:cNvPr id="1011" name="TextBox 1010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12" name="TextBox 1011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13" name="TextBox 1012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14" name="TextBox 1013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15" name="TextBox 1014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16" name="TextBox 1015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17" name="TextBox 1016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18" name="TextBox 1017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19" name="TextBox 1018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20" name="TextBox 1019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021" name="그룹 1020"/>
          <p:cNvGrpSpPr/>
          <p:nvPr/>
        </p:nvGrpSpPr>
        <p:grpSpPr>
          <a:xfrm>
            <a:off x="1412741" y="2176250"/>
            <a:ext cx="340528" cy="1646199"/>
            <a:chOff x="2583412" y="3655009"/>
            <a:chExt cx="340528" cy="1646199"/>
          </a:xfrm>
        </p:grpSpPr>
        <p:sp>
          <p:nvSpPr>
            <p:cNvPr id="1022" name="TextBox 1021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23" name="TextBox 1022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24" name="TextBox 1023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25" name="TextBox 1024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26" name="TextBox 1025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27" name="TextBox 1026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28" name="TextBox 1027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29" name="TextBox 1028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0" name="TextBox 1029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31" name="TextBox 1030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032" name="그룹 1031"/>
          <p:cNvGrpSpPr/>
          <p:nvPr/>
        </p:nvGrpSpPr>
        <p:grpSpPr>
          <a:xfrm>
            <a:off x="1621709" y="2176250"/>
            <a:ext cx="340528" cy="1646199"/>
            <a:chOff x="2583412" y="3655009"/>
            <a:chExt cx="340528" cy="1646199"/>
          </a:xfrm>
        </p:grpSpPr>
        <p:sp>
          <p:nvSpPr>
            <p:cNvPr id="1033" name="TextBox 1032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34" name="TextBox 1033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35" name="TextBox 1034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36" name="TextBox 1035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37" name="TextBox 1036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38" name="TextBox 1037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39" name="TextBox 1038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40" name="TextBox 1039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1" name="TextBox 1040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42" name="TextBox 1041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043" name="그룹 1042"/>
          <p:cNvGrpSpPr/>
          <p:nvPr/>
        </p:nvGrpSpPr>
        <p:grpSpPr>
          <a:xfrm>
            <a:off x="1830677" y="2176250"/>
            <a:ext cx="340528" cy="1646199"/>
            <a:chOff x="2583412" y="3655009"/>
            <a:chExt cx="340528" cy="1646199"/>
          </a:xfrm>
        </p:grpSpPr>
        <p:sp>
          <p:nvSpPr>
            <p:cNvPr id="1044" name="TextBox 1043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45" name="TextBox 1044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46" name="TextBox 1045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47" name="TextBox 1046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48" name="TextBox 1047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49" name="TextBox 1048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50" name="TextBox 1049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51" name="TextBox 1050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TextBox 1051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53" name="TextBox 1052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054" name="그룹 1053"/>
          <p:cNvGrpSpPr/>
          <p:nvPr/>
        </p:nvGrpSpPr>
        <p:grpSpPr>
          <a:xfrm>
            <a:off x="2039642" y="2176250"/>
            <a:ext cx="340528" cy="1646199"/>
            <a:chOff x="2583412" y="3655009"/>
            <a:chExt cx="340528" cy="1646199"/>
          </a:xfrm>
        </p:grpSpPr>
        <p:sp>
          <p:nvSpPr>
            <p:cNvPr id="1055" name="TextBox 1054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56" name="TextBox 1055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57" name="TextBox 1056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58" name="TextBox 1057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59" name="TextBox 1058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60" name="TextBox 1059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61" name="TextBox 1060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62" name="TextBox 1061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63" name="TextBox 1062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64" name="TextBox 1063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065" name="직사각형 1064"/>
          <p:cNvSpPr/>
          <p:nvPr/>
        </p:nvSpPr>
        <p:spPr>
          <a:xfrm>
            <a:off x="791943" y="4087342"/>
            <a:ext cx="1270420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066" name="직선 연결선 1065"/>
          <p:cNvCxnSpPr/>
          <p:nvPr/>
        </p:nvCxnSpPr>
        <p:spPr>
          <a:xfrm>
            <a:off x="791943" y="4266469"/>
            <a:ext cx="12816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7" name="직선 연결선 1066"/>
          <p:cNvCxnSpPr/>
          <p:nvPr/>
        </p:nvCxnSpPr>
        <p:spPr>
          <a:xfrm>
            <a:off x="791943" y="4447382"/>
            <a:ext cx="12816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8" name="직선 연결선 1067"/>
          <p:cNvCxnSpPr/>
          <p:nvPr/>
        </p:nvCxnSpPr>
        <p:spPr>
          <a:xfrm>
            <a:off x="1003057" y="4266469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9" name="TextBox 1068"/>
          <p:cNvSpPr txBox="1"/>
          <p:nvPr/>
        </p:nvSpPr>
        <p:spPr>
          <a:xfrm>
            <a:off x="926331" y="4057343"/>
            <a:ext cx="94128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TEST NUMBER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70" name="그룹 1069"/>
          <p:cNvGrpSpPr/>
          <p:nvPr/>
        </p:nvGrpSpPr>
        <p:grpSpPr>
          <a:xfrm>
            <a:off x="746552" y="4423774"/>
            <a:ext cx="340528" cy="1646199"/>
            <a:chOff x="2583412" y="3655009"/>
            <a:chExt cx="340528" cy="1646199"/>
          </a:xfrm>
        </p:grpSpPr>
        <p:sp>
          <p:nvSpPr>
            <p:cNvPr id="1071" name="TextBox 1070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72" name="TextBox 1071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73" name="TextBox 1072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74" name="TextBox 1073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75" name="TextBox 1074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76" name="TextBox 1075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77" name="TextBox 1076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78" name="TextBox 1077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80" name="TextBox 1079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171" name="TextBox 1170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1172" name="직선 연결선 1171"/>
          <p:cNvCxnSpPr/>
          <p:nvPr/>
        </p:nvCxnSpPr>
        <p:spPr>
          <a:xfrm>
            <a:off x="1212938" y="4266469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6" name="직선 연결선 1225"/>
          <p:cNvCxnSpPr/>
          <p:nvPr/>
        </p:nvCxnSpPr>
        <p:spPr>
          <a:xfrm>
            <a:off x="1422819" y="4266469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8" name="직선 연결선 1227"/>
          <p:cNvCxnSpPr/>
          <p:nvPr/>
        </p:nvCxnSpPr>
        <p:spPr>
          <a:xfrm>
            <a:off x="1632700" y="427089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4" name="직선 연결선 1233"/>
          <p:cNvCxnSpPr/>
          <p:nvPr/>
        </p:nvCxnSpPr>
        <p:spPr>
          <a:xfrm>
            <a:off x="1842581" y="427089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35" name="그룹 1234"/>
          <p:cNvGrpSpPr/>
          <p:nvPr/>
        </p:nvGrpSpPr>
        <p:grpSpPr>
          <a:xfrm>
            <a:off x="955520" y="4423774"/>
            <a:ext cx="340528" cy="1646199"/>
            <a:chOff x="2583412" y="3655009"/>
            <a:chExt cx="340528" cy="1646199"/>
          </a:xfrm>
        </p:grpSpPr>
        <p:sp>
          <p:nvSpPr>
            <p:cNvPr id="1236" name="TextBox 1235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37" name="TextBox 1236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38" name="TextBox 1237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39" name="TextBox 1238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40" name="TextBox 1239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241" name="TextBox 1240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246" name="TextBox 124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247" name="TextBox 124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48" name="TextBox 124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249" name="TextBox 124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250" name="그룹 1249"/>
          <p:cNvGrpSpPr/>
          <p:nvPr/>
        </p:nvGrpSpPr>
        <p:grpSpPr>
          <a:xfrm>
            <a:off x="1164488" y="4423774"/>
            <a:ext cx="340528" cy="1646199"/>
            <a:chOff x="2583412" y="3655009"/>
            <a:chExt cx="340528" cy="1646199"/>
          </a:xfrm>
        </p:grpSpPr>
        <p:sp>
          <p:nvSpPr>
            <p:cNvPr id="1251" name="TextBox 1250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52" name="TextBox 1251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53" name="TextBox 1252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54" name="TextBox 1253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55" name="TextBox 1254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256" name="TextBox 1255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257" name="TextBox 1256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258" name="TextBox 1257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59" name="TextBox 1258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260" name="TextBox 1259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261" name="그룹 1260"/>
          <p:cNvGrpSpPr/>
          <p:nvPr/>
        </p:nvGrpSpPr>
        <p:grpSpPr>
          <a:xfrm>
            <a:off x="1373456" y="4423774"/>
            <a:ext cx="340528" cy="1646199"/>
            <a:chOff x="2583412" y="3655009"/>
            <a:chExt cx="340528" cy="1646199"/>
          </a:xfrm>
        </p:grpSpPr>
        <p:sp>
          <p:nvSpPr>
            <p:cNvPr id="1262" name="TextBox 1261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63" name="TextBox 1262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64" name="TextBox 1263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65" name="TextBox 1264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66" name="TextBox 1265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267" name="TextBox 1266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268" name="TextBox 1267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269" name="TextBox 1268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70" name="TextBox 1269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271" name="TextBox 1270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272" name="그룹 1271"/>
          <p:cNvGrpSpPr/>
          <p:nvPr/>
        </p:nvGrpSpPr>
        <p:grpSpPr>
          <a:xfrm>
            <a:off x="1582424" y="4423774"/>
            <a:ext cx="340528" cy="1646199"/>
            <a:chOff x="2583412" y="3655009"/>
            <a:chExt cx="340528" cy="1646199"/>
          </a:xfrm>
        </p:grpSpPr>
        <p:sp>
          <p:nvSpPr>
            <p:cNvPr id="1273" name="TextBox 1272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74" name="TextBox 1273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75" name="TextBox 1274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76" name="TextBox 1275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77" name="TextBox 1276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278" name="TextBox 1277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279" name="TextBox 1278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280" name="TextBox 1279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81" name="TextBox 1280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282" name="TextBox 1281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283" name="그룹 1282"/>
          <p:cNvGrpSpPr/>
          <p:nvPr/>
        </p:nvGrpSpPr>
        <p:grpSpPr>
          <a:xfrm>
            <a:off x="1791392" y="4423774"/>
            <a:ext cx="340528" cy="1646199"/>
            <a:chOff x="2583412" y="3655009"/>
            <a:chExt cx="340528" cy="1646199"/>
          </a:xfrm>
        </p:grpSpPr>
        <p:sp>
          <p:nvSpPr>
            <p:cNvPr id="1284" name="TextBox 1283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85" name="TextBox 1284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6" name="TextBox 1285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87" name="TextBox 1286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88" name="TextBox 1287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289" name="TextBox 1288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290" name="TextBox 1289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291" name="TextBox 1290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292" name="TextBox 1291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293" name="TextBox 1292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294" name="직사각형 1293"/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98" name="직사각형 1297"/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77" name="TextBox 676">
            <a:extLst>
              <a:ext uri="{FF2B5EF4-FFF2-40B4-BE49-F238E27FC236}">
                <a16:creationId xmlns:a16="http://schemas.microsoft.com/office/drawing/2014/main" id="{BFA6D9FC-B513-4214-AEEB-7F087B2B8AF0}"/>
              </a:ext>
            </a:extLst>
          </p:cNvPr>
          <p:cNvSpPr txBox="1"/>
          <p:nvPr/>
        </p:nvSpPr>
        <p:spPr>
          <a:xfrm>
            <a:off x="7026801" y="6387037"/>
            <a:ext cx="220766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www.eduhub.co.kr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3212300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표 14"/>
          <p:cNvGraphicFramePr>
            <a:graphicFrameLocks noGrp="1"/>
          </p:cNvGraphicFramePr>
          <p:nvPr/>
        </p:nvGraphicFramePr>
        <p:xfrm>
          <a:off x="669758" y="548680"/>
          <a:ext cx="8747738" cy="698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998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8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1203"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SAT PRACTICE ANSWER SHEET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29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E652B30-1084-4EEF-BCC4-BD5D0AE612D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2939BF-8870-4936-81A7-6E2448FC90C2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BE8FA5F-64BF-48EB-8E09-C6249FF18A8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직사각형 1165"/>
          <p:cNvSpPr/>
          <p:nvPr/>
        </p:nvSpPr>
        <p:spPr>
          <a:xfrm>
            <a:off x="2526514" y="1575842"/>
            <a:ext cx="6890982" cy="1142349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타원 10"/>
          <p:cNvSpPr/>
          <p:nvPr/>
        </p:nvSpPr>
        <p:spPr>
          <a:xfrm>
            <a:off x="1963120" y="964571"/>
            <a:ext cx="127831" cy="127831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2" name="TextBox 861"/>
          <p:cNvSpPr txBox="1"/>
          <p:nvPr/>
        </p:nvSpPr>
        <p:spPr>
          <a:xfrm>
            <a:off x="704717" y="899966"/>
            <a:ext cx="126989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COMPLETE MARK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3" name="TextBox 862"/>
          <p:cNvSpPr txBox="1"/>
          <p:nvPr/>
        </p:nvSpPr>
        <p:spPr>
          <a:xfrm>
            <a:off x="2205849" y="823055"/>
            <a:ext cx="1483098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EXAMPLES OF</a:t>
            </a:r>
          </a:p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INCOMPLETE MARKS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4" name="TextBox 863"/>
          <p:cNvSpPr txBox="1"/>
          <p:nvPr/>
        </p:nvSpPr>
        <p:spPr>
          <a:xfrm>
            <a:off x="4707069" y="782275"/>
            <a:ext cx="4926451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It is recommended that you use a black ink pen. It is very important that you fill in the 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Entire circle darkly and completely. If you change your response, erase as completely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as possible. Incomplete marks of erasures may affect your score.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7" name="TextBox 876"/>
          <p:cNvSpPr txBox="1"/>
          <p:nvPr/>
        </p:nvSpPr>
        <p:spPr>
          <a:xfrm>
            <a:off x="2425226" y="1266796"/>
            <a:ext cx="1072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SECTION 3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800561" y="1613610"/>
            <a:ext cx="837906" cy="315437"/>
            <a:chOff x="2901677" y="1906584"/>
            <a:chExt cx="837906" cy="315437"/>
          </a:xfrm>
        </p:grpSpPr>
        <p:sp>
          <p:nvSpPr>
            <p:cNvPr id="244" name="타원 24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5" name="타원 24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1" name="타원 30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2" name="타원 30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3" name="TextBox 302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4" name="TextBox 303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5" name="TextBox 304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93" name="TextBox 1192"/>
          <p:cNvSpPr txBox="1"/>
          <p:nvPr/>
        </p:nvSpPr>
        <p:spPr>
          <a:xfrm>
            <a:off x="2541572" y="1741272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sp>
        <p:nvSpPr>
          <p:cNvPr id="1195" name="TextBox 1194"/>
          <p:cNvSpPr txBox="1"/>
          <p:nvPr/>
        </p:nvSpPr>
        <p:spPr>
          <a:xfrm>
            <a:off x="2541572" y="2067990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196" name="TextBox 1195"/>
          <p:cNvSpPr txBox="1"/>
          <p:nvPr/>
        </p:nvSpPr>
        <p:spPr>
          <a:xfrm>
            <a:off x="2541572" y="2394708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15" name="그룹 314"/>
          <p:cNvGrpSpPr/>
          <p:nvPr/>
        </p:nvGrpSpPr>
        <p:grpSpPr>
          <a:xfrm>
            <a:off x="2800561" y="1939107"/>
            <a:ext cx="837906" cy="315437"/>
            <a:chOff x="2901677" y="1906584"/>
            <a:chExt cx="837906" cy="315437"/>
          </a:xfrm>
        </p:grpSpPr>
        <p:sp>
          <p:nvSpPr>
            <p:cNvPr id="316" name="타원 31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7" name="타원 31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8" name="타원 31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9" name="타원 31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0" name="TextBox 31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1" name="TextBox 32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2" name="TextBox 32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3" name="TextBox 32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4" name="그룹 323"/>
          <p:cNvGrpSpPr/>
          <p:nvPr/>
        </p:nvGrpSpPr>
        <p:grpSpPr>
          <a:xfrm>
            <a:off x="2800561" y="2264604"/>
            <a:ext cx="837906" cy="315437"/>
            <a:chOff x="2901677" y="1906584"/>
            <a:chExt cx="837906" cy="315437"/>
          </a:xfrm>
        </p:grpSpPr>
        <p:sp>
          <p:nvSpPr>
            <p:cNvPr id="325" name="타원 324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6" name="타원 325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7" name="타원 326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8" name="타원 327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9" name="TextBox 328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0" name="TextBox 329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1" name="TextBox 330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2" name="TextBox 331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03" name="TextBox 1202"/>
          <p:cNvSpPr txBox="1"/>
          <p:nvPr/>
        </p:nvSpPr>
        <p:spPr>
          <a:xfrm>
            <a:off x="4014974" y="1753482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4</a:t>
            </a:r>
          </a:p>
        </p:txBody>
      </p:sp>
      <p:sp>
        <p:nvSpPr>
          <p:cNvPr id="1204" name="TextBox 1203"/>
          <p:cNvSpPr txBox="1"/>
          <p:nvPr/>
        </p:nvSpPr>
        <p:spPr>
          <a:xfrm>
            <a:off x="4016397" y="2078974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5</a:t>
            </a:r>
          </a:p>
        </p:txBody>
      </p:sp>
      <p:sp>
        <p:nvSpPr>
          <p:cNvPr id="1205" name="TextBox 1204"/>
          <p:cNvSpPr txBox="1"/>
          <p:nvPr/>
        </p:nvSpPr>
        <p:spPr>
          <a:xfrm>
            <a:off x="4015158" y="2394922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6</a:t>
            </a:r>
          </a:p>
        </p:txBody>
      </p:sp>
      <p:grpSp>
        <p:nvGrpSpPr>
          <p:cNvPr id="387" name="그룹 386"/>
          <p:cNvGrpSpPr/>
          <p:nvPr/>
        </p:nvGrpSpPr>
        <p:grpSpPr>
          <a:xfrm>
            <a:off x="4300530" y="1613610"/>
            <a:ext cx="837906" cy="315437"/>
            <a:chOff x="2901677" y="1906584"/>
            <a:chExt cx="837906" cy="315437"/>
          </a:xfrm>
        </p:grpSpPr>
        <p:sp>
          <p:nvSpPr>
            <p:cNvPr id="388" name="타원 387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9" name="타원 388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0" name="타원 389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1" name="타원 390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2" name="TextBox 391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3" name="TextBox 392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4" name="TextBox 393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5" name="TextBox 394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6" name="그룹 395"/>
          <p:cNvGrpSpPr/>
          <p:nvPr/>
        </p:nvGrpSpPr>
        <p:grpSpPr>
          <a:xfrm>
            <a:off x="4300530" y="1939107"/>
            <a:ext cx="837906" cy="315437"/>
            <a:chOff x="2901677" y="1906584"/>
            <a:chExt cx="837906" cy="315437"/>
          </a:xfrm>
        </p:grpSpPr>
        <p:sp>
          <p:nvSpPr>
            <p:cNvPr id="397" name="타원 396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8" name="타원 397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9" name="타원 398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0" name="타원 399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1" name="TextBox 400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2" name="TextBox 401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4" name="TextBox 403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5" name="그룹 404"/>
          <p:cNvGrpSpPr/>
          <p:nvPr/>
        </p:nvGrpSpPr>
        <p:grpSpPr>
          <a:xfrm>
            <a:off x="4300530" y="2264604"/>
            <a:ext cx="837906" cy="315437"/>
            <a:chOff x="2901677" y="1906584"/>
            <a:chExt cx="837906" cy="315437"/>
          </a:xfrm>
        </p:grpSpPr>
        <p:sp>
          <p:nvSpPr>
            <p:cNvPr id="406" name="타원 40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7" name="타원 40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8" name="타원 40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9" name="타원 40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0" name="TextBox 40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1" name="TextBox 41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2" name="TextBox 41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3" name="TextBox 41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53" name="TextBox 552"/>
          <p:cNvSpPr txBox="1"/>
          <p:nvPr/>
        </p:nvSpPr>
        <p:spPr>
          <a:xfrm>
            <a:off x="5330264" y="1747377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7</a:t>
            </a:r>
          </a:p>
        </p:txBody>
      </p:sp>
      <p:sp>
        <p:nvSpPr>
          <p:cNvPr id="554" name="TextBox 553"/>
          <p:cNvSpPr txBox="1"/>
          <p:nvPr/>
        </p:nvSpPr>
        <p:spPr>
          <a:xfrm>
            <a:off x="5339800" y="2063404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8</a:t>
            </a:r>
          </a:p>
        </p:txBody>
      </p:sp>
      <p:sp>
        <p:nvSpPr>
          <p:cNvPr id="555" name="TextBox 554"/>
          <p:cNvSpPr txBox="1"/>
          <p:nvPr/>
        </p:nvSpPr>
        <p:spPr>
          <a:xfrm>
            <a:off x="5340329" y="2391974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9</a:t>
            </a:r>
          </a:p>
        </p:txBody>
      </p:sp>
      <p:grpSp>
        <p:nvGrpSpPr>
          <p:cNvPr id="565" name="그룹 564"/>
          <p:cNvGrpSpPr/>
          <p:nvPr/>
        </p:nvGrpSpPr>
        <p:grpSpPr>
          <a:xfrm>
            <a:off x="5609331" y="1613610"/>
            <a:ext cx="837906" cy="315437"/>
            <a:chOff x="2901677" y="1906584"/>
            <a:chExt cx="837906" cy="315437"/>
          </a:xfrm>
        </p:grpSpPr>
        <p:sp>
          <p:nvSpPr>
            <p:cNvPr id="629" name="타원 62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0" name="타원 62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1" name="타원 63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2" name="타원 63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3" name="TextBox 63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4" name="TextBox 633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5" name="TextBox 634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6" name="TextBox 635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6" name="그룹 565"/>
          <p:cNvGrpSpPr/>
          <p:nvPr/>
        </p:nvGrpSpPr>
        <p:grpSpPr>
          <a:xfrm>
            <a:off x="5609331" y="1939107"/>
            <a:ext cx="837906" cy="315437"/>
            <a:chOff x="2901677" y="1906584"/>
            <a:chExt cx="837906" cy="315437"/>
          </a:xfrm>
        </p:grpSpPr>
        <p:sp>
          <p:nvSpPr>
            <p:cNvPr id="621" name="타원 62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2" name="타원 62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3" name="타원 62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4" name="타원 62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5" name="TextBox 62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6" name="TextBox 62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7" name="TextBox 62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8" name="TextBox 62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7" name="그룹 566"/>
          <p:cNvGrpSpPr/>
          <p:nvPr/>
        </p:nvGrpSpPr>
        <p:grpSpPr>
          <a:xfrm>
            <a:off x="5609331" y="2264604"/>
            <a:ext cx="837906" cy="315437"/>
            <a:chOff x="2901677" y="1906584"/>
            <a:chExt cx="837906" cy="315437"/>
          </a:xfrm>
        </p:grpSpPr>
        <p:sp>
          <p:nvSpPr>
            <p:cNvPr id="613" name="타원 612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4" name="타원 613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5" name="타원 614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6" name="타원 615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7" name="TextBox 61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8" name="TextBox 61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9" name="TextBox 61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0" name="TextBox 61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82" name="TextBox 1081"/>
          <p:cNvSpPr txBox="1"/>
          <p:nvPr/>
        </p:nvSpPr>
        <p:spPr>
          <a:xfrm>
            <a:off x="6701141" y="1742493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083" name="TextBox 1082"/>
          <p:cNvSpPr txBox="1"/>
          <p:nvPr/>
        </p:nvSpPr>
        <p:spPr>
          <a:xfrm>
            <a:off x="6698416" y="2068185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084" name="TextBox 1083"/>
          <p:cNvSpPr txBox="1"/>
          <p:nvPr/>
        </p:nvSpPr>
        <p:spPr>
          <a:xfrm>
            <a:off x="6710111" y="2395929"/>
            <a:ext cx="3269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grpSp>
        <p:nvGrpSpPr>
          <p:cNvPr id="1094" name="그룹 1093"/>
          <p:cNvGrpSpPr/>
          <p:nvPr/>
        </p:nvGrpSpPr>
        <p:grpSpPr>
          <a:xfrm>
            <a:off x="6978464" y="1613610"/>
            <a:ext cx="837906" cy="315437"/>
            <a:chOff x="2901677" y="1906584"/>
            <a:chExt cx="837906" cy="315437"/>
          </a:xfrm>
        </p:grpSpPr>
        <p:sp>
          <p:nvSpPr>
            <p:cNvPr id="1210" name="타원 1209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1" name="타원 1210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2" name="타원 1211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3" name="타원 1212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4" name="TextBox 121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5" name="TextBox 1214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6" name="TextBox 1215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7" name="TextBox 1216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5" name="그룹 1094"/>
          <p:cNvGrpSpPr/>
          <p:nvPr/>
        </p:nvGrpSpPr>
        <p:grpSpPr>
          <a:xfrm>
            <a:off x="6978464" y="1939107"/>
            <a:ext cx="837906" cy="315437"/>
            <a:chOff x="2901677" y="1906584"/>
            <a:chExt cx="837906" cy="315437"/>
          </a:xfrm>
        </p:grpSpPr>
        <p:sp>
          <p:nvSpPr>
            <p:cNvPr id="1189" name="타원 118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0" name="타원 118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1" name="타원 119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2" name="타원 119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4" name="TextBox 119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7" name="TextBox 120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8" name="TextBox 120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9" name="TextBox 120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6" name="그룹 1095"/>
          <p:cNvGrpSpPr/>
          <p:nvPr/>
        </p:nvGrpSpPr>
        <p:grpSpPr>
          <a:xfrm>
            <a:off x="6978464" y="2264604"/>
            <a:ext cx="837906" cy="315437"/>
            <a:chOff x="2901677" y="1906584"/>
            <a:chExt cx="837906" cy="315437"/>
          </a:xfrm>
        </p:grpSpPr>
        <p:sp>
          <p:nvSpPr>
            <p:cNvPr id="1181" name="타원 118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2" name="타원 118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3" name="타원 118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4" name="타원 118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5" name="TextBox 118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6" name="TextBox 118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7" name="TextBox 118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8" name="TextBox 118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91" name="TextBox 1090"/>
          <p:cNvSpPr txBox="1"/>
          <p:nvPr/>
        </p:nvSpPr>
        <p:spPr>
          <a:xfrm>
            <a:off x="7994560" y="1733693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092" name="TextBox 1091"/>
          <p:cNvSpPr txBox="1"/>
          <p:nvPr/>
        </p:nvSpPr>
        <p:spPr>
          <a:xfrm>
            <a:off x="7994560" y="2060907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093" name="TextBox 1092"/>
          <p:cNvSpPr txBox="1"/>
          <p:nvPr/>
        </p:nvSpPr>
        <p:spPr>
          <a:xfrm>
            <a:off x="7996794" y="2389479"/>
            <a:ext cx="3641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grpSp>
        <p:nvGrpSpPr>
          <p:cNvPr id="1103" name="그룹 1102"/>
          <p:cNvGrpSpPr/>
          <p:nvPr/>
        </p:nvGrpSpPr>
        <p:grpSpPr>
          <a:xfrm>
            <a:off x="8268435" y="1613610"/>
            <a:ext cx="837906" cy="315437"/>
            <a:chOff x="2901677" y="1906584"/>
            <a:chExt cx="837906" cy="315437"/>
          </a:xfrm>
        </p:grpSpPr>
        <p:sp>
          <p:nvSpPr>
            <p:cNvPr id="1122" name="타원 112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3" name="타원 112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4" name="타원 112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5" name="타원 112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6" name="TextBox 1125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7" name="TextBox 112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8" name="TextBox 112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9" name="TextBox 112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4" name="그룹 1103"/>
          <p:cNvGrpSpPr/>
          <p:nvPr/>
        </p:nvGrpSpPr>
        <p:grpSpPr>
          <a:xfrm>
            <a:off x="8268435" y="1939107"/>
            <a:ext cx="837906" cy="315437"/>
            <a:chOff x="2901677" y="1906584"/>
            <a:chExt cx="837906" cy="315437"/>
          </a:xfrm>
        </p:grpSpPr>
        <p:sp>
          <p:nvSpPr>
            <p:cNvPr id="1114" name="타원 111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5" name="타원 111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6" name="타원 111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7" name="타원 111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8" name="TextBox 111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9" name="TextBox 111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0" name="TextBox 111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1" name="TextBox 112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5" name="그룹 1104"/>
          <p:cNvGrpSpPr/>
          <p:nvPr/>
        </p:nvGrpSpPr>
        <p:grpSpPr>
          <a:xfrm>
            <a:off x="8268435" y="2264602"/>
            <a:ext cx="837906" cy="315437"/>
            <a:chOff x="2901677" y="1906584"/>
            <a:chExt cx="837906" cy="315437"/>
          </a:xfrm>
        </p:grpSpPr>
        <p:sp>
          <p:nvSpPr>
            <p:cNvPr id="1106" name="타원 110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7" name="타원 110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8" name="타원 110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9" name="타원 110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0" name="TextBox 110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1" name="TextBox 111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2" name="TextBox 111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3" name="TextBox 111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58" name="타원 1357"/>
          <p:cNvSpPr/>
          <p:nvPr/>
        </p:nvSpPr>
        <p:spPr>
          <a:xfrm>
            <a:off x="3714233" y="893402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9" name="그룹 38"/>
          <p:cNvGrpSpPr/>
          <p:nvPr/>
        </p:nvGrpSpPr>
        <p:grpSpPr>
          <a:xfrm>
            <a:off x="3907773" y="882290"/>
            <a:ext cx="133858" cy="144846"/>
            <a:chOff x="3925316" y="1031127"/>
            <a:chExt cx="133858" cy="144846"/>
          </a:xfrm>
        </p:grpSpPr>
        <p:sp>
          <p:nvSpPr>
            <p:cNvPr id="1359" name="타원 1358"/>
            <p:cNvSpPr/>
            <p:nvPr/>
          </p:nvSpPr>
          <p:spPr>
            <a:xfrm>
              <a:off x="3925316" y="1031127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4" name="직선 연결선 13"/>
            <p:cNvCxnSpPr>
              <a:stCxn id="1359" idx="3"/>
            </p:cNvCxnSpPr>
            <p:nvPr/>
          </p:nvCxnSpPr>
          <p:spPr>
            <a:xfrm flipV="1">
              <a:off x="3944036" y="1045354"/>
              <a:ext cx="115138" cy="9488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0" name="직선 연결선 1359"/>
            <p:cNvCxnSpPr/>
            <p:nvPr/>
          </p:nvCxnSpPr>
          <p:spPr>
            <a:xfrm flipH="1" flipV="1">
              <a:off x="3973846" y="1045353"/>
              <a:ext cx="54555" cy="1306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그룹 37"/>
          <p:cNvGrpSpPr/>
          <p:nvPr/>
        </p:nvGrpSpPr>
        <p:grpSpPr>
          <a:xfrm>
            <a:off x="4136234" y="882290"/>
            <a:ext cx="127831" cy="127831"/>
            <a:chOff x="4153777" y="1048142"/>
            <a:chExt cx="127831" cy="127831"/>
          </a:xfrm>
        </p:grpSpPr>
        <p:sp>
          <p:nvSpPr>
            <p:cNvPr id="1361" name="타원 1360"/>
            <p:cNvSpPr/>
            <p:nvPr/>
          </p:nvSpPr>
          <p:spPr>
            <a:xfrm>
              <a:off x="4153777" y="1048142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30" name="직선 연결선 29"/>
            <p:cNvCxnSpPr>
              <a:stCxn id="1361" idx="2"/>
            </p:cNvCxnSpPr>
            <p:nvPr/>
          </p:nvCxnSpPr>
          <p:spPr>
            <a:xfrm>
              <a:off x="4153777" y="1112058"/>
              <a:ext cx="1133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그룹 34"/>
          <p:cNvGrpSpPr/>
          <p:nvPr/>
        </p:nvGrpSpPr>
        <p:grpSpPr>
          <a:xfrm>
            <a:off x="4361992" y="882290"/>
            <a:ext cx="127831" cy="127831"/>
            <a:chOff x="4379535" y="1068921"/>
            <a:chExt cx="127831" cy="127831"/>
          </a:xfrm>
        </p:grpSpPr>
        <p:sp>
          <p:nvSpPr>
            <p:cNvPr id="1362" name="타원 1361"/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타원 32"/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63" name="타원 1362"/>
          <p:cNvSpPr/>
          <p:nvPr/>
        </p:nvSpPr>
        <p:spPr>
          <a:xfrm>
            <a:off x="3702808" y="1052540"/>
            <a:ext cx="127831" cy="127831"/>
          </a:xfrm>
          <a:prstGeom prst="ellipse">
            <a:avLst/>
          </a:prstGeom>
          <a:gradFill flip="none" rotWithShape="1">
            <a:gsLst>
              <a:gs pos="0">
                <a:schemeClr val="tx1">
                  <a:tint val="66000"/>
                  <a:satMod val="160000"/>
                </a:schemeClr>
              </a:gs>
              <a:gs pos="50000">
                <a:schemeClr val="tx1">
                  <a:tint val="44500"/>
                  <a:satMod val="160000"/>
                </a:schemeClr>
              </a:gs>
              <a:gs pos="100000">
                <a:schemeClr val="tx1">
                  <a:tint val="23500"/>
                  <a:satMod val="160000"/>
                </a:schemeClr>
              </a:gs>
            </a:gsLst>
            <a:lin ang="10800000" scaled="1"/>
            <a:tileRect/>
          </a:gra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3" name="그룹 62"/>
          <p:cNvGrpSpPr/>
          <p:nvPr/>
        </p:nvGrpSpPr>
        <p:grpSpPr>
          <a:xfrm>
            <a:off x="3907772" y="1037193"/>
            <a:ext cx="127832" cy="160534"/>
            <a:chOff x="3925315" y="1186030"/>
            <a:chExt cx="127832" cy="160534"/>
          </a:xfrm>
        </p:grpSpPr>
        <p:sp>
          <p:nvSpPr>
            <p:cNvPr id="1364" name="타원 1363"/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3" name="폭발 2 52"/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65" name="타원 1364"/>
          <p:cNvSpPr/>
          <p:nvPr/>
        </p:nvSpPr>
        <p:spPr>
          <a:xfrm>
            <a:off x="4134114" y="1052540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자유형 58"/>
          <p:cNvSpPr/>
          <p:nvPr/>
        </p:nvSpPr>
        <p:spPr>
          <a:xfrm>
            <a:off x="4126896" y="1045011"/>
            <a:ext cx="136814" cy="154619"/>
          </a:xfrm>
          <a:custGeom>
            <a:avLst/>
            <a:gdLst>
              <a:gd name="connsiteX0" fmla="*/ 0 w 166687"/>
              <a:gd name="connsiteY0" fmla="*/ 121251 h 173640"/>
              <a:gd name="connsiteX1" fmla="*/ 33337 w 166687"/>
              <a:gd name="connsiteY1" fmla="*/ 40288 h 173640"/>
              <a:gd name="connsiteX2" fmla="*/ 76200 w 166687"/>
              <a:gd name="connsiteY2" fmla="*/ 6951 h 173640"/>
              <a:gd name="connsiteX3" fmla="*/ 23812 w 166687"/>
              <a:gd name="connsiteY3" fmla="*/ 173638 h 173640"/>
              <a:gd name="connsiteX4" fmla="*/ 128587 w 166687"/>
              <a:gd name="connsiteY4" fmla="*/ 11713 h 173640"/>
              <a:gd name="connsiteX5" fmla="*/ 80962 w 166687"/>
              <a:gd name="connsiteY5" fmla="*/ 168876 h 173640"/>
              <a:gd name="connsiteX6" fmla="*/ 157162 w 166687"/>
              <a:gd name="connsiteY6" fmla="*/ 64101 h 173640"/>
              <a:gd name="connsiteX7" fmla="*/ 128587 w 166687"/>
              <a:gd name="connsiteY7" fmla="*/ 168876 h 173640"/>
              <a:gd name="connsiteX8" fmla="*/ 166687 w 166687"/>
              <a:gd name="connsiteY8" fmla="*/ 121251 h 17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6687" h="173640">
                <a:moveTo>
                  <a:pt x="0" y="121251"/>
                </a:moveTo>
                <a:cubicBezTo>
                  <a:pt x="10318" y="90294"/>
                  <a:pt x="20637" y="59338"/>
                  <a:pt x="33337" y="40288"/>
                </a:cubicBezTo>
                <a:cubicBezTo>
                  <a:pt x="46037" y="21238"/>
                  <a:pt x="77787" y="-15274"/>
                  <a:pt x="76200" y="6951"/>
                </a:cubicBezTo>
                <a:cubicBezTo>
                  <a:pt x="74613" y="29176"/>
                  <a:pt x="15081" y="172844"/>
                  <a:pt x="23812" y="173638"/>
                </a:cubicBezTo>
                <a:cubicBezTo>
                  <a:pt x="32543" y="174432"/>
                  <a:pt x="119062" y="12507"/>
                  <a:pt x="128587" y="11713"/>
                </a:cubicBezTo>
                <a:cubicBezTo>
                  <a:pt x="138112" y="10919"/>
                  <a:pt x="76200" y="160145"/>
                  <a:pt x="80962" y="168876"/>
                </a:cubicBezTo>
                <a:cubicBezTo>
                  <a:pt x="85724" y="177607"/>
                  <a:pt x="149225" y="64101"/>
                  <a:pt x="157162" y="64101"/>
                </a:cubicBezTo>
                <a:cubicBezTo>
                  <a:pt x="165099" y="64101"/>
                  <a:pt x="127000" y="159351"/>
                  <a:pt x="128587" y="168876"/>
                </a:cubicBezTo>
                <a:cubicBezTo>
                  <a:pt x="130175" y="178401"/>
                  <a:pt x="160337" y="127601"/>
                  <a:pt x="166687" y="121251"/>
                </a:cubicBezTo>
              </a:path>
            </a:pathLst>
          </a:custGeom>
          <a:noFill/>
          <a:ln>
            <a:solidFill>
              <a:schemeClr val="tx1">
                <a:alpha val="56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7" name="그룹 96"/>
          <p:cNvGrpSpPr/>
          <p:nvPr/>
        </p:nvGrpSpPr>
        <p:grpSpPr>
          <a:xfrm>
            <a:off x="4361992" y="1049911"/>
            <a:ext cx="127831" cy="127831"/>
            <a:chOff x="4379535" y="1198748"/>
            <a:chExt cx="127831" cy="127831"/>
          </a:xfrm>
        </p:grpSpPr>
        <p:sp>
          <p:nvSpPr>
            <p:cNvPr id="1366" name="타원 1365"/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" name="자유형 61"/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85" name="직사각형 484"/>
          <p:cNvSpPr/>
          <p:nvPr/>
        </p:nvSpPr>
        <p:spPr>
          <a:xfrm>
            <a:off x="2526514" y="2845358"/>
            <a:ext cx="6890982" cy="3562480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5" name="TextBox 1064"/>
          <p:cNvSpPr txBox="1"/>
          <p:nvPr/>
        </p:nvSpPr>
        <p:spPr>
          <a:xfrm>
            <a:off x="2519712" y="2897597"/>
            <a:ext cx="581657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Only answers that are gridded will be scored. You will not receive credit for anything written in the boxes.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/>
          <p:cNvGraphicFramePr>
            <a:graphicFrameLocks noGrp="1"/>
          </p:cNvGraphicFramePr>
          <p:nvPr/>
        </p:nvGraphicFramePr>
        <p:xfrm>
          <a:off x="2852656" y="3333622"/>
          <a:ext cx="893432" cy="2285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33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544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41" name="그룹 40"/>
          <p:cNvGrpSpPr/>
          <p:nvPr/>
        </p:nvGrpSpPr>
        <p:grpSpPr>
          <a:xfrm>
            <a:off x="2520860" y="3140968"/>
            <a:ext cx="1141228" cy="3183160"/>
            <a:chOff x="747973" y="3140968"/>
            <a:chExt cx="1141228" cy="3183160"/>
          </a:xfrm>
        </p:grpSpPr>
        <p:grpSp>
          <p:nvGrpSpPr>
            <p:cNvPr id="21" name="그룹 20"/>
            <p:cNvGrpSpPr/>
            <p:nvPr/>
          </p:nvGrpSpPr>
          <p:grpSpPr>
            <a:xfrm>
              <a:off x="832983" y="4260364"/>
              <a:ext cx="1056218" cy="230832"/>
              <a:chOff x="848543" y="4077072"/>
              <a:chExt cx="1056218" cy="230832"/>
            </a:xfrm>
          </p:grpSpPr>
          <p:grpSp>
            <p:nvGrpSpPr>
              <p:cNvPr id="10" name="그룹 9"/>
              <p:cNvGrpSpPr/>
              <p:nvPr/>
            </p:nvGrpSpPr>
            <p:grpSpPr>
              <a:xfrm>
                <a:off x="1153173" y="4137016"/>
                <a:ext cx="751588" cy="127831"/>
                <a:chOff x="1153173" y="3379502"/>
                <a:chExt cx="751588" cy="127831"/>
              </a:xfrm>
            </p:grpSpPr>
            <p:sp>
              <p:nvSpPr>
                <p:cNvPr id="699" name="타원 698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00" name="타원 699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01" name="타원 700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702" name="타원 701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488" name="TextBox 487"/>
              <p:cNvSpPr txBox="1"/>
              <p:nvPr/>
            </p:nvSpPr>
            <p:spPr>
              <a:xfrm>
                <a:off x="848543" y="4077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</p:txBody>
          </p:sp>
        </p:grpSp>
        <p:grpSp>
          <p:nvGrpSpPr>
            <p:cNvPr id="26" name="그룹 25"/>
            <p:cNvGrpSpPr/>
            <p:nvPr/>
          </p:nvGrpSpPr>
          <p:grpSpPr>
            <a:xfrm>
              <a:off x="832983" y="4489480"/>
              <a:ext cx="1056218" cy="230832"/>
              <a:chOff x="848543" y="4365104"/>
              <a:chExt cx="1056218" cy="230832"/>
            </a:xfrm>
          </p:grpSpPr>
          <p:sp>
            <p:nvSpPr>
              <p:cNvPr id="489" name="TextBox 488"/>
              <p:cNvSpPr txBox="1"/>
              <p:nvPr/>
            </p:nvSpPr>
            <p:spPr>
              <a:xfrm>
                <a:off x="848543" y="4365104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</p:txBody>
          </p:sp>
          <p:grpSp>
            <p:nvGrpSpPr>
              <p:cNvPr id="497" name="그룹 496"/>
              <p:cNvGrpSpPr/>
              <p:nvPr/>
            </p:nvGrpSpPr>
            <p:grpSpPr>
              <a:xfrm>
                <a:off x="1153173" y="4423827"/>
                <a:ext cx="751588" cy="127831"/>
                <a:chOff x="2965634" y="2094190"/>
                <a:chExt cx="751588" cy="127831"/>
              </a:xfrm>
            </p:grpSpPr>
            <p:sp>
              <p:nvSpPr>
                <p:cNvPr id="691" name="타원 69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92" name="타원 69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93" name="타원 69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94" name="타원 69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7" name="그룹 26"/>
            <p:cNvGrpSpPr/>
            <p:nvPr/>
          </p:nvGrpSpPr>
          <p:grpSpPr>
            <a:xfrm>
              <a:off x="832983" y="4718596"/>
              <a:ext cx="1056218" cy="230832"/>
              <a:chOff x="848543" y="4653136"/>
              <a:chExt cx="1056218" cy="230832"/>
            </a:xfrm>
          </p:grpSpPr>
          <p:sp>
            <p:nvSpPr>
              <p:cNvPr id="490" name="TextBox 489"/>
              <p:cNvSpPr txBox="1"/>
              <p:nvPr/>
            </p:nvSpPr>
            <p:spPr>
              <a:xfrm>
                <a:off x="848543" y="465313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498" name="그룹 497"/>
              <p:cNvGrpSpPr/>
              <p:nvPr/>
            </p:nvGrpSpPr>
            <p:grpSpPr>
              <a:xfrm>
                <a:off x="1153173" y="4710638"/>
                <a:ext cx="751588" cy="127831"/>
                <a:chOff x="2965634" y="2094190"/>
                <a:chExt cx="751588" cy="127831"/>
              </a:xfrm>
            </p:grpSpPr>
            <p:sp>
              <p:nvSpPr>
                <p:cNvPr id="683" name="타원 68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84" name="타원 68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85" name="타원 68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86" name="타원 68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29" name="그룹 28"/>
            <p:cNvGrpSpPr/>
            <p:nvPr/>
          </p:nvGrpSpPr>
          <p:grpSpPr>
            <a:xfrm>
              <a:off x="832983" y="4947712"/>
              <a:ext cx="1056218" cy="230832"/>
              <a:chOff x="848543" y="4869160"/>
              <a:chExt cx="1056218" cy="230832"/>
            </a:xfrm>
          </p:grpSpPr>
          <p:sp>
            <p:nvSpPr>
              <p:cNvPr id="491" name="TextBox 490"/>
              <p:cNvSpPr txBox="1"/>
              <p:nvPr/>
            </p:nvSpPr>
            <p:spPr>
              <a:xfrm>
                <a:off x="848543" y="486916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</p:txBody>
          </p:sp>
          <p:grpSp>
            <p:nvGrpSpPr>
              <p:cNvPr id="499" name="그룹 498"/>
              <p:cNvGrpSpPr/>
              <p:nvPr/>
            </p:nvGrpSpPr>
            <p:grpSpPr>
              <a:xfrm>
                <a:off x="1153173" y="4925441"/>
                <a:ext cx="751588" cy="127831"/>
                <a:chOff x="2965634" y="2094190"/>
                <a:chExt cx="751588" cy="127831"/>
              </a:xfrm>
            </p:grpSpPr>
            <p:sp>
              <p:nvSpPr>
                <p:cNvPr id="545" name="타원 54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47" name="타원 54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77" name="타원 67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678" name="타원 67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31" name="그룹 30"/>
            <p:cNvGrpSpPr/>
            <p:nvPr/>
          </p:nvGrpSpPr>
          <p:grpSpPr>
            <a:xfrm>
              <a:off x="832983" y="5176828"/>
              <a:ext cx="1056218" cy="230832"/>
              <a:chOff x="848543" y="5157192"/>
              <a:chExt cx="1056218" cy="230832"/>
            </a:xfrm>
          </p:grpSpPr>
          <p:sp>
            <p:nvSpPr>
              <p:cNvPr id="492" name="TextBox 491"/>
              <p:cNvSpPr txBox="1"/>
              <p:nvPr/>
            </p:nvSpPr>
            <p:spPr>
              <a:xfrm>
                <a:off x="848543" y="515719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</p:txBody>
          </p:sp>
          <p:grpSp>
            <p:nvGrpSpPr>
              <p:cNvPr id="500" name="그룹 499"/>
              <p:cNvGrpSpPr/>
              <p:nvPr/>
            </p:nvGrpSpPr>
            <p:grpSpPr>
              <a:xfrm>
                <a:off x="1153173" y="5212252"/>
                <a:ext cx="751588" cy="127831"/>
                <a:chOff x="2965634" y="2094190"/>
                <a:chExt cx="751588" cy="127831"/>
              </a:xfrm>
            </p:grpSpPr>
            <p:sp>
              <p:nvSpPr>
                <p:cNvPr id="537" name="타원 536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38" name="타원 537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39" name="타원 538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40" name="타원 539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32" name="그룹 31"/>
            <p:cNvGrpSpPr/>
            <p:nvPr/>
          </p:nvGrpSpPr>
          <p:grpSpPr>
            <a:xfrm>
              <a:off x="832983" y="5405944"/>
              <a:ext cx="1056218" cy="230832"/>
              <a:chOff x="848543" y="5373216"/>
              <a:chExt cx="1056218" cy="230832"/>
            </a:xfrm>
          </p:grpSpPr>
          <p:sp>
            <p:nvSpPr>
              <p:cNvPr id="493" name="TextBox 492"/>
              <p:cNvSpPr txBox="1"/>
              <p:nvPr/>
            </p:nvSpPr>
            <p:spPr>
              <a:xfrm>
                <a:off x="848543" y="537321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</p:txBody>
          </p:sp>
          <p:grpSp>
            <p:nvGrpSpPr>
              <p:cNvPr id="501" name="그룹 500"/>
              <p:cNvGrpSpPr/>
              <p:nvPr/>
            </p:nvGrpSpPr>
            <p:grpSpPr>
              <a:xfrm>
                <a:off x="1153173" y="5427055"/>
                <a:ext cx="751588" cy="127831"/>
                <a:chOff x="2965634" y="2094190"/>
                <a:chExt cx="751588" cy="127831"/>
              </a:xfrm>
            </p:grpSpPr>
            <p:sp>
              <p:nvSpPr>
                <p:cNvPr id="529" name="타원 528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30" name="타원 529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31" name="타원 530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32" name="타원 531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34" name="그룹 33"/>
            <p:cNvGrpSpPr/>
            <p:nvPr/>
          </p:nvGrpSpPr>
          <p:grpSpPr>
            <a:xfrm>
              <a:off x="832983" y="5635060"/>
              <a:ext cx="1056218" cy="230832"/>
              <a:chOff x="848543" y="5589240"/>
              <a:chExt cx="1056218" cy="230832"/>
            </a:xfrm>
          </p:grpSpPr>
          <p:sp>
            <p:nvSpPr>
              <p:cNvPr id="494" name="TextBox 493"/>
              <p:cNvSpPr txBox="1"/>
              <p:nvPr/>
            </p:nvSpPr>
            <p:spPr>
              <a:xfrm>
                <a:off x="848543" y="55892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</p:txBody>
          </p:sp>
          <p:grpSp>
            <p:nvGrpSpPr>
              <p:cNvPr id="502" name="그룹 501"/>
              <p:cNvGrpSpPr/>
              <p:nvPr/>
            </p:nvGrpSpPr>
            <p:grpSpPr>
              <a:xfrm>
                <a:off x="1153173" y="5641858"/>
                <a:ext cx="751588" cy="127831"/>
                <a:chOff x="2965634" y="2094190"/>
                <a:chExt cx="751588" cy="127831"/>
              </a:xfrm>
            </p:grpSpPr>
            <p:sp>
              <p:nvSpPr>
                <p:cNvPr id="521" name="타원 52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22" name="타원 52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23" name="타원 52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24" name="타원 52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37" name="그룹 36"/>
            <p:cNvGrpSpPr/>
            <p:nvPr/>
          </p:nvGrpSpPr>
          <p:grpSpPr>
            <a:xfrm>
              <a:off x="832983" y="5864176"/>
              <a:ext cx="1056218" cy="230832"/>
              <a:chOff x="848543" y="5820072"/>
              <a:chExt cx="1056218" cy="230832"/>
            </a:xfrm>
          </p:grpSpPr>
          <p:sp>
            <p:nvSpPr>
              <p:cNvPr id="495" name="TextBox 494"/>
              <p:cNvSpPr txBox="1"/>
              <p:nvPr/>
            </p:nvSpPr>
            <p:spPr>
              <a:xfrm>
                <a:off x="848543" y="5820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</p:txBody>
          </p:sp>
          <p:grpSp>
            <p:nvGrpSpPr>
              <p:cNvPr id="503" name="그룹 502"/>
              <p:cNvGrpSpPr/>
              <p:nvPr/>
            </p:nvGrpSpPr>
            <p:grpSpPr>
              <a:xfrm>
                <a:off x="1153173" y="5871469"/>
                <a:ext cx="751588" cy="127831"/>
                <a:chOff x="2965634" y="2094190"/>
                <a:chExt cx="751588" cy="127831"/>
              </a:xfrm>
            </p:grpSpPr>
            <p:sp>
              <p:nvSpPr>
                <p:cNvPr id="513" name="타원 51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14" name="타원 51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15" name="타원 51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16" name="타원 51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40" name="그룹 39"/>
            <p:cNvGrpSpPr/>
            <p:nvPr/>
          </p:nvGrpSpPr>
          <p:grpSpPr>
            <a:xfrm>
              <a:off x="832983" y="6093296"/>
              <a:ext cx="1056218" cy="230832"/>
              <a:chOff x="848543" y="6093296"/>
              <a:chExt cx="1056218" cy="230832"/>
            </a:xfrm>
          </p:grpSpPr>
          <p:sp>
            <p:nvSpPr>
              <p:cNvPr id="496" name="TextBox 495"/>
              <p:cNvSpPr txBox="1"/>
              <p:nvPr/>
            </p:nvSpPr>
            <p:spPr>
              <a:xfrm>
                <a:off x="848543" y="609329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</p:txBody>
          </p:sp>
          <p:grpSp>
            <p:nvGrpSpPr>
              <p:cNvPr id="504" name="그룹 503"/>
              <p:cNvGrpSpPr/>
              <p:nvPr/>
            </p:nvGrpSpPr>
            <p:grpSpPr>
              <a:xfrm>
                <a:off x="1153173" y="6143472"/>
                <a:ext cx="751588" cy="127831"/>
                <a:chOff x="2965634" y="2094190"/>
                <a:chExt cx="751588" cy="127831"/>
              </a:xfrm>
            </p:grpSpPr>
            <p:sp>
              <p:nvSpPr>
                <p:cNvPr id="505" name="타원 50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06" name="타원 505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07" name="타원 50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08" name="타원 50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066" name="TextBox 1065"/>
            <p:cNvSpPr txBox="1"/>
            <p:nvPr/>
          </p:nvSpPr>
          <p:spPr>
            <a:xfrm>
              <a:off x="747973" y="3140968"/>
              <a:ext cx="3847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832983" y="4031248"/>
              <a:ext cx="1056218" cy="230832"/>
              <a:chOff x="848544" y="3918248"/>
              <a:chExt cx="1056218" cy="230832"/>
            </a:xfrm>
          </p:grpSpPr>
          <p:grpSp>
            <p:nvGrpSpPr>
              <p:cNvPr id="1067" name="그룹 1066"/>
              <p:cNvGrpSpPr/>
              <p:nvPr/>
            </p:nvGrpSpPr>
            <p:grpSpPr>
              <a:xfrm>
                <a:off x="1153174" y="3978192"/>
                <a:ext cx="751588" cy="127831"/>
                <a:chOff x="1153173" y="3379502"/>
                <a:chExt cx="751588" cy="127831"/>
              </a:xfrm>
            </p:grpSpPr>
            <p:sp>
              <p:nvSpPr>
                <p:cNvPr id="1068" name="타원 1067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069" name="타원 1068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070" name="타원 1069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071" name="타원 1070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072" name="TextBox 1071"/>
              <p:cNvSpPr txBox="1"/>
              <p:nvPr/>
            </p:nvSpPr>
            <p:spPr>
              <a:xfrm>
                <a:off x="848544" y="3918248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</a:p>
            </p:txBody>
          </p:sp>
        </p:grpSp>
        <p:grpSp>
          <p:nvGrpSpPr>
            <p:cNvPr id="22" name="그룹 21"/>
            <p:cNvGrpSpPr/>
            <p:nvPr/>
          </p:nvGrpSpPr>
          <p:grpSpPr>
            <a:xfrm>
              <a:off x="832983" y="3802132"/>
              <a:ext cx="1056218" cy="230832"/>
              <a:chOff x="848544" y="3789040"/>
              <a:chExt cx="1056218" cy="230832"/>
            </a:xfrm>
          </p:grpSpPr>
          <p:grpSp>
            <p:nvGrpSpPr>
              <p:cNvPr id="1073" name="그룹 1072"/>
              <p:cNvGrpSpPr/>
              <p:nvPr/>
            </p:nvGrpSpPr>
            <p:grpSpPr>
              <a:xfrm>
                <a:off x="1153174" y="3848984"/>
                <a:ext cx="751588" cy="127831"/>
                <a:chOff x="1153173" y="3379502"/>
                <a:chExt cx="751588" cy="127831"/>
              </a:xfrm>
            </p:grpSpPr>
            <p:sp>
              <p:nvSpPr>
                <p:cNvPr id="1074" name="타원 1073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075" name="타원 1074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076" name="타원 1075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077" name="타원 1076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078" name="TextBox 1077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.</a:t>
                </a:r>
              </a:p>
            </p:txBody>
          </p:sp>
        </p:grpSp>
        <p:grpSp>
          <p:nvGrpSpPr>
            <p:cNvPr id="1171" name="그룹 1170"/>
            <p:cNvGrpSpPr/>
            <p:nvPr/>
          </p:nvGrpSpPr>
          <p:grpSpPr>
            <a:xfrm>
              <a:off x="832983" y="3573016"/>
              <a:ext cx="848299" cy="230832"/>
              <a:chOff x="848544" y="3789040"/>
              <a:chExt cx="848299" cy="230832"/>
            </a:xfrm>
          </p:grpSpPr>
          <p:grpSp>
            <p:nvGrpSpPr>
              <p:cNvPr id="1172" name="그룹 1171"/>
              <p:cNvGrpSpPr/>
              <p:nvPr/>
            </p:nvGrpSpPr>
            <p:grpSpPr>
              <a:xfrm>
                <a:off x="1361093" y="3848984"/>
                <a:ext cx="335750" cy="127831"/>
                <a:chOff x="1361092" y="3379502"/>
                <a:chExt cx="335750" cy="127831"/>
              </a:xfrm>
            </p:grpSpPr>
            <p:sp>
              <p:nvSpPr>
                <p:cNvPr id="1234" name="타원 1233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35" name="타원 1234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226" name="TextBox 1225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/</a:t>
                </a:r>
              </a:p>
            </p:txBody>
          </p:sp>
        </p:grpSp>
      </p:grpSp>
      <p:graphicFrame>
        <p:nvGraphicFramePr>
          <p:cNvPr id="1237" name="표 1236"/>
          <p:cNvGraphicFramePr>
            <a:graphicFrameLocks noGrp="1"/>
          </p:cNvGraphicFramePr>
          <p:nvPr/>
        </p:nvGraphicFramePr>
        <p:xfrm>
          <a:off x="4292816" y="3344472"/>
          <a:ext cx="893432" cy="2285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33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544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238" name="그룹 1237"/>
          <p:cNvGrpSpPr/>
          <p:nvPr/>
        </p:nvGrpSpPr>
        <p:grpSpPr>
          <a:xfrm>
            <a:off x="3979336" y="3151818"/>
            <a:ext cx="1141228" cy="3183160"/>
            <a:chOff x="747973" y="3140968"/>
            <a:chExt cx="1141228" cy="3183160"/>
          </a:xfrm>
        </p:grpSpPr>
        <p:grpSp>
          <p:nvGrpSpPr>
            <p:cNvPr id="1239" name="그룹 1238"/>
            <p:cNvGrpSpPr/>
            <p:nvPr/>
          </p:nvGrpSpPr>
          <p:grpSpPr>
            <a:xfrm>
              <a:off x="832983" y="4260364"/>
              <a:ext cx="1056218" cy="230832"/>
              <a:chOff x="848543" y="4077072"/>
              <a:chExt cx="1056218" cy="230832"/>
            </a:xfrm>
          </p:grpSpPr>
          <p:grpSp>
            <p:nvGrpSpPr>
              <p:cNvPr id="1369" name="그룹 1368"/>
              <p:cNvGrpSpPr/>
              <p:nvPr/>
            </p:nvGrpSpPr>
            <p:grpSpPr>
              <a:xfrm>
                <a:off x="1153173" y="4137016"/>
                <a:ext cx="751588" cy="127831"/>
                <a:chOff x="1153173" y="3379502"/>
                <a:chExt cx="751588" cy="127831"/>
              </a:xfrm>
            </p:grpSpPr>
            <p:sp>
              <p:nvSpPr>
                <p:cNvPr id="1371" name="타원 1370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72" name="타원 1371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73" name="타원 1372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74" name="타원 1373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370" name="TextBox 1369"/>
              <p:cNvSpPr txBox="1"/>
              <p:nvPr/>
            </p:nvSpPr>
            <p:spPr>
              <a:xfrm>
                <a:off x="848543" y="4077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</p:txBody>
          </p:sp>
        </p:grpSp>
        <p:grpSp>
          <p:nvGrpSpPr>
            <p:cNvPr id="1240" name="그룹 1239"/>
            <p:cNvGrpSpPr/>
            <p:nvPr/>
          </p:nvGrpSpPr>
          <p:grpSpPr>
            <a:xfrm>
              <a:off x="832983" y="4489480"/>
              <a:ext cx="1056218" cy="230832"/>
              <a:chOff x="848543" y="4365104"/>
              <a:chExt cx="1056218" cy="230832"/>
            </a:xfrm>
          </p:grpSpPr>
          <p:sp>
            <p:nvSpPr>
              <p:cNvPr id="1314" name="TextBox 1313"/>
              <p:cNvSpPr txBox="1"/>
              <p:nvPr/>
            </p:nvSpPr>
            <p:spPr>
              <a:xfrm>
                <a:off x="848543" y="4365104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</p:txBody>
          </p:sp>
          <p:grpSp>
            <p:nvGrpSpPr>
              <p:cNvPr id="1315" name="그룹 1314"/>
              <p:cNvGrpSpPr/>
              <p:nvPr/>
            </p:nvGrpSpPr>
            <p:grpSpPr>
              <a:xfrm>
                <a:off x="1153173" y="4423827"/>
                <a:ext cx="751588" cy="127831"/>
                <a:chOff x="2965634" y="2094190"/>
                <a:chExt cx="751588" cy="127831"/>
              </a:xfrm>
            </p:grpSpPr>
            <p:sp>
              <p:nvSpPr>
                <p:cNvPr id="1316" name="타원 131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7" name="타원 131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67" name="타원 136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68" name="타원 136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241" name="그룹 1240"/>
            <p:cNvGrpSpPr/>
            <p:nvPr/>
          </p:nvGrpSpPr>
          <p:grpSpPr>
            <a:xfrm>
              <a:off x="832983" y="4718596"/>
              <a:ext cx="1056218" cy="230832"/>
              <a:chOff x="848543" y="4653136"/>
              <a:chExt cx="1056218" cy="230832"/>
            </a:xfrm>
          </p:grpSpPr>
          <p:sp>
            <p:nvSpPr>
              <p:cNvPr id="1308" name="TextBox 1307"/>
              <p:cNvSpPr txBox="1"/>
              <p:nvPr/>
            </p:nvSpPr>
            <p:spPr>
              <a:xfrm>
                <a:off x="848543" y="465313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309" name="그룹 1308"/>
              <p:cNvGrpSpPr/>
              <p:nvPr/>
            </p:nvGrpSpPr>
            <p:grpSpPr>
              <a:xfrm>
                <a:off x="1153173" y="4710638"/>
                <a:ext cx="751588" cy="127831"/>
                <a:chOff x="2965634" y="2094190"/>
                <a:chExt cx="751588" cy="127831"/>
              </a:xfrm>
            </p:grpSpPr>
            <p:sp>
              <p:nvSpPr>
                <p:cNvPr id="1310" name="타원 130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1" name="타원 131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2" name="타원 131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13" name="타원 131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246" name="그룹 1245"/>
            <p:cNvGrpSpPr/>
            <p:nvPr/>
          </p:nvGrpSpPr>
          <p:grpSpPr>
            <a:xfrm>
              <a:off x="832983" y="4947712"/>
              <a:ext cx="1056218" cy="230832"/>
              <a:chOff x="848543" y="4869160"/>
              <a:chExt cx="1056218" cy="230832"/>
            </a:xfrm>
          </p:grpSpPr>
          <p:sp>
            <p:nvSpPr>
              <p:cNvPr id="1302" name="TextBox 1301"/>
              <p:cNvSpPr txBox="1"/>
              <p:nvPr/>
            </p:nvSpPr>
            <p:spPr>
              <a:xfrm>
                <a:off x="848543" y="486916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</p:txBody>
          </p:sp>
          <p:grpSp>
            <p:nvGrpSpPr>
              <p:cNvPr id="1303" name="그룹 1302"/>
              <p:cNvGrpSpPr/>
              <p:nvPr/>
            </p:nvGrpSpPr>
            <p:grpSpPr>
              <a:xfrm>
                <a:off x="1153173" y="4925441"/>
                <a:ext cx="751588" cy="127831"/>
                <a:chOff x="2965634" y="2094190"/>
                <a:chExt cx="751588" cy="127831"/>
              </a:xfrm>
            </p:grpSpPr>
            <p:sp>
              <p:nvSpPr>
                <p:cNvPr id="1304" name="타원 130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5" name="타원 130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6" name="타원 130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7" name="타원 130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247" name="그룹 1246"/>
            <p:cNvGrpSpPr/>
            <p:nvPr/>
          </p:nvGrpSpPr>
          <p:grpSpPr>
            <a:xfrm>
              <a:off x="832983" y="5176828"/>
              <a:ext cx="1056218" cy="230832"/>
              <a:chOff x="848543" y="5157192"/>
              <a:chExt cx="1056218" cy="230832"/>
            </a:xfrm>
          </p:grpSpPr>
          <p:sp>
            <p:nvSpPr>
              <p:cNvPr id="1296" name="TextBox 1295"/>
              <p:cNvSpPr txBox="1"/>
              <p:nvPr/>
            </p:nvSpPr>
            <p:spPr>
              <a:xfrm>
                <a:off x="848543" y="515719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</p:txBody>
          </p:sp>
          <p:grpSp>
            <p:nvGrpSpPr>
              <p:cNvPr id="1297" name="그룹 1296"/>
              <p:cNvGrpSpPr/>
              <p:nvPr/>
            </p:nvGrpSpPr>
            <p:grpSpPr>
              <a:xfrm>
                <a:off x="1153173" y="5212252"/>
                <a:ext cx="751588" cy="127831"/>
                <a:chOff x="2965634" y="2094190"/>
                <a:chExt cx="751588" cy="127831"/>
              </a:xfrm>
            </p:grpSpPr>
            <p:sp>
              <p:nvSpPr>
                <p:cNvPr id="1298" name="타원 129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9" name="타원 129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0" name="타원 129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01" name="타원 130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248" name="그룹 1247"/>
            <p:cNvGrpSpPr/>
            <p:nvPr/>
          </p:nvGrpSpPr>
          <p:grpSpPr>
            <a:xfrm>
              <a:off x="832983" y="5405944"/>
              <a:ext cx="1056218" cy="230832"/>
              <a:chOff x="848543" y="5373216"/>
              <a:chExt cx="1056218" cy="230832"/>
            </a:xfrm>
          </p:grpSpPr>
          <p:sp>
            <p:nvSpPr>
              <p:cNvPr id="1290" name="TextBox 1289"/>
              <p:cNvSpPr txBox="1"/>
              <p:nvPr/>
            </p:nvSpPr>
            <p:spPr>
              <a:xfrm>
                <a:off x="848543" y="537321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</p:txBody>
          </p:sp>
          <p:grpSp>
            <p:nvGrpSpPr>
              <p:cNvPr id="1291" name="그룹 1290"/>
              <p:cNvGrpSpPr/>
              <p:nvPr/>
            </p:nvGrpSpPr>
            <p:grpSpPr>
              <a:xfrm>
                <a:off x="1153173" y="5427055"/>
                <a:ext cx="751588" cy="127831"/>
                <a:chOff x="2965634" y="2094190"/>
                <a:chExt cx="751588" cy="127831"/>
              </a:xfrm>
            </p:grpSpPr>
            <p:sp>
              <p:nvSpPr>
                <p:cNvPr id="1292" name="타원 129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3" name="타원 129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4" name="타원 129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95" name="타원 129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249" name="그룹 1248"/>
            <p:cNvGrpSpPr/>
            <p:nvPr/>
          </p:nvGrpSpPr>
          <p:grpSpPr>
            <a:xfrm>
              <a:off x="832983" y="5635060"/>
              <a:ext cx="1056218" cy="230832"/>
              <a:chOff x="848543" y="5589240"/>
              <a:chExt cx="1056218" cy="230832"/>
            </a:xfrm>
          </p:grpSpPr>
          <p:sp>
            <p:nvSpPr>
              <p:cNvPr id="1284" name="TextBox 1283"/>
              <p:cNvSpPr txBox="1"/>
              <p:nvPr/>
            </p:nvSpPr>
            <p:spPr>
              <a:xfrm>
                <a:off x="848543" y="55892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</p:txBody>
          </p:sp>
          <p:grpSp>
            <p:nvGrpSpPr>
              <p:cNvPr id="1285" name="그룹 1284"/>
              <p:cNvGrpSpPr/>
              <p:nvPr/>
            </p:nvGrpSpPr>
            <p:grpSpPr>
              <a:xfrm>
                <a:off x="1153173" y="5641858"/>
                <a:ext cx="751588" cy="127831"/>
                <a:chOff x="2965634" y="2094190"/>
                <a:chExt cx="751588" cy="127831"/>
              </a:xfrm>
            </p:grpSpPr>
            <p:sp>
              <p:nvSpPr>
                <p:cNvPr id="1286" name="타원 128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7" name="타원 128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8" name="타원 128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9" name="타원 128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250" name="그룹 1249"/>
            <p:cNvGrpSpPr/>
            <p:nvPr/>
          </p:nvGrpSpPr>
          <p:grpSpPr>
            <a:xfrm>
              <a:off x="832983" y="5864176"/>
              <a:ext cx="1056218" cy="230832"/>
              <a:chOff x="848543" y="5820072"/>
              <a:chExt cx="1056218" cy="230832"/>
            </a:xfrm>
          </p:grpSpPr>
          <p:sp>
            <p:nvSpPr>
              <p:cNvPr id="1278" name="TextBox 1277"/>
              <p:cNvSpPr txBox="1"/>
              <p:nvPr/>
            </p:nvSpPr>
            <p:spPr>
              <a:xfrm>
                <a:off x="848543" y="5820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</p:txBody>
          </p:sp>
          <p:grpSp>
            <p:nvGrpSpPr>
              <p:cNvPr id="1279" name="그룹 1278"/>
              <p:cNvGrpSpPr/>
              <p:nvPr/>
            </p:nvGrpSpPr>
            <p:grpSpPr>
              <a:xfrm>
                <a:off x="1153173" y="5871469"/>
                <a:ext cx="751588" cy="127831"/>
                <a:chOff x="2965634" y="2094190"/>
                <a:chExt cx="751588" cy="127831"/>
              </a:xfrm>
            </p:grpSpPr>
            <p:sp>
              <p:nvSpPr>
                <p:cNvPr id="1280" name="타원 127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1" name="타원 128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2" name="타원 128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83" name="타원 128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251" name="그룹 1250"/>
            <p:cNvGrpSpPr/>
            <p:nvPr/>
          </p:nvGrpSpPr>
          <p:grpSpPr>
            <a:xfrm>
              <a:off x="832983" y="6093296"/>
              <a:ext cx="1056218" cy="230832"/>
              <a:chOff x="848543" y="6093296"/>
              <a:chExt cx="1056218" cy="230832"/>
            </a:xfrm>
          </p:grpSpPr>
          <p:sp>
            <p:nvSpPr>
              <p:cNvPr id="1272" name="TextBox 1271"/>
              <p:cNvSpPr txBox="1"/>
              <p:nvPr/>
            </p:nvSpPr>
            <p:spPr>
              <a:xfrm>
                <a:off x="848543" y="609329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</p:txBody>
          </p:sp>
          <p:grpSp>
            <p:nvGrpSpPr>
              <p:cNvPr id="1273" name="그룹 1272"/>
              <p:cNvGrpSpPr/>
              <p:nvPr/>
            </p:nvGrpSpPr>
            <p:grpSpPr>
              <a:xfrm>
                <a:off x="1153173" y="6143472"/>
                <a:ext cx="751588" cy="127831"/>
                <a:chOff x="2965634" y="2094190"/>
                <a:chExt cx="751588" cy="127831"/>
              </a:xfrm>
            </p:grpSpPr>
            <p:sp>
              <p:nvSpPr>
                <p:cNvPr id="1274" name="타원 127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5" name="타원 127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6" name="타원 127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7" name="타원 127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252" name="TextBox 1251"/>
            <p:cNvSpPr txBox="1"/>
            <p:nvPr/>
          </p:nvSpPr>
          <p:spPr>
            <a:xfrm>
              <a:off x="747973" y="3140968"/>
              <a:ext cx="3847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grpSp>
          <p:nvGrpSpPr>
            <p:cNvPr id="1253" name="그룹 1252"/>
            <p:cNvGrpSpPr/>
            <p:nvPr/>
          </p:nvGrpSpPr>
          <p:grpSpPr>
            <a:xfrm>
              <a:off x="832983" y="4031248"/>
              <a:ext cx="1056218" cy="230832"/>
              <a:chOff x="848544" y="3918248"/>
              <a:chExt cx="1056218" cy="230832"/>
            </a:xfrm>
          </p:grpSpPr>
          <p:grpSp>
            <p:nvGrpSpPr>
              <p:cNvPr id="1266" name="그룹 1265"/>
              <p:cNvGrpSpPr/>
              <p:nvPr/>
            </p:nvGrpSpPr>
            <p:grpSpPr>
              <a:xfrm>
                <a:off x="1153174" y="3978192"/>
                <a:ext cx="751588" cy="127831"/>
                <a:chOff x="1153173" y="3379502"/>
                <a:chExt cx="751588" cy="127831"/>
              </a:xfrm>
            </p:grpSpPr>
            <p:sp>
              <p:nvSpPr>
                <p:cNvPr id="1268" name="타원 1267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9" name="타원 1268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0" name="타원 1269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71" name="타원 1270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267" name="TextBox 1266"/>
              <p:cNvSpPr txBox="1"/>
              <p:nvPr/>
            </p:nvSpPr>
            <p:spPr>
              <a:xfrm>
                <a:off x="848544" y="3918248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</a:p>
            </p:txBody>
          </p:sp>
        </p:grpSp>
        <p:grpSp>
          <p:nvGrpSpPr>
            <p:cNvPr id="1254" name="그룹 1253"/>
            <p:cNvGrpSpPr/>
            <p:nvPr/>
          </p:nvGrpSpPr>
          <p:grpSpPr>
            <a:xfrm>
              <a:off x="832983" y="3802132"/>
              <a:ext cx="1056218" cy="230832"/>
              <a:chOff x="848544" y="3789040"/>
              <a:chExt cx="1056218" cy="230832"/>
            </a:xfrm>
          </p:grpSpPr>
          <p:grpSp>
            <p:nvGrpSpPr>
              <p:cNvPr id="1260" name="그룹 1259"/>
              <p:cNvGrpSpPr/>
              <p:nvPr/>
            </p:nvGrpSpPr>
            <p:grpSpPr>
              <a:xfrm>
                <a:off x="1153174" y="3848984"/>
                <a:ext cx="751588" cy="127831"/>
                <a:chOff x="1153173" y="3379502"/>
                <a:chExt cx="751588" cy="127831"/>
              </a:xfrm>
            </p:grpSpPr>
            <p:sp>
              <p:nvSpPr>
                <p:cNvPr id="1262" name="타원 1261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3" name="타원 1262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4" name="타원 1263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65" name="타원 1264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261" name="TextBox 1260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.</a:t>
                </a:r>
              </a:p>
            </p:txBody>
          </p:sp>
        </p:grpSp>
        <p:grpSp>
          <p:nvGrpSpPr>
            <p:cNvPr id="1255" name="그룹 1254"/>
            <p:cNvGrpSpPr/>
            <p:nvPr/>
          </p:nvGrpSpPr>
          <p:grpSpPr>
            <a:xfrm>
              <a:off x="832983" y="3573016"/>
              <a:ext cx="848299" cy="230832"/>
              <a:chOff x="848544" y="3789040"/>
              <a:chExt cx="848299" cy="230832"/>
            </a:xfrm>
          </p:grpSpPr>
          <p:grpSp>
            <p:nvGrpSpPr>
              <p:cNvPr id="1256" name="그룹 1255"/>
              <p:cNvGrpSpPr/>
              <p:nvPr/>
            </p:nvGrpSpPr>
            <p:grpSpPr>
              <a:xfrm>
                <a:off x="1361093" y="3848984"/>
                <a:ext cx="335750" cy="127831"/>
                <a:chOff x="1361092" y="3379502"/>
                <a:chExt cx="335750" cy="127831"/>
              </a:xfrm>
            </p:grpSpPr>
            <p:sp>
              <p:nvSpPr>
                <p:cNvPr id="1258" name="타원 1257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259" name="타원 1258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257" name="TextBox 1256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/</a:t>
                </a:r>
              </a:p>
            </p:txBody>
          </p:sp>
        </p:grpSp>
      </p:grpSp>
      <p:graphicFrame>
        <p:nvGraphicFramePr>
          <p:cNvPr id="1375" name="표 1374"/>
          <p:cNvGraphicFramePr>
            <a:graphicFrameLocks noGrp="1"/>
          </p:cNvGraphicFramePr>
          <p:nvPr/>
        </p:nvGraphicFramePr>
        <p:xfrm>
          <a:off x="5643744" y="3333622"/>
          <a:ext cx="893432" cy="2285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33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544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376" name="그룹 1375"/>
          <p:cNvGrpSpPr/>
          <p:nvPr/>
        </p:nvGrpSpPr>
        <p:grpSpPr>
          <a:xfrm>
            <a:off x="5330264" y="3140968"/>
            <a:ext cx="1141228" cy="3183160"/>
            <a:chOff x="747973" y="3140968"/>
            <a:chExt cx="1141228" cy="3183160"/>
          </a:xfrm>
        </p:grpSpPr>
        <p:grpSp>
          <p:nvGrpSpPr>
            <p:cNvPr id="1377" name="그룹 1376"/>
            <p:cNvGrpSpPr/>
            <p:nvPr/>
          </p:nvGrpSpPr>
          <p:grpSpPr>
            <a:xfrm>
              <a:off x="832983" y="4260364"/>
              <a:ext cx="1056218" cy="230832"/>
              <a:chOff x="848543" y="4077072"/>
              <a:chExt cx="1056218" cy="230832"/>
            </a:xfrm>
          </p:grpSpPr>
          <p:grpSp>
            <p:nvGrpSpPr>
              <p:cNvPr id="1454" name="그룹 1453"/>
              <p:cNvGrpSpPr/>
              <p:nvPr/>
            </p:nvGrpSpPr>
            <p:grpSpPr>
              <a:xfrm>
                <a:off x="1153173" y="4137016"/>
                <a:ext cx="751588" cy="127831"/>
                <a:chOff x="1153173" y="3379502"/>
                <a:chExt cx="751588" cy="127831"/>
              </a:xfrm>
            </p:grpSpPr>
            <p:sp>
              <p:nvSpPr>
                <p:cNvPr id="1456" name="타원 1455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57" name="타원 1456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58" name="타원 1457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59" name="타원 1458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455" name="TextBox 1454"/>
              <p:cNvSpPr txBox="1"/>
              <p:nvPr/>
            </p:nvSpPr>
            <p:spPr>
              <a:xfrm>
                <a:off x="848543" y="4077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</p:txBody>
          </p:sp>
        </p:grpSp>
        <p:grpSp>
          <p:nvGrpSpPr>
            <p:cNvPr id="1378" name="그룹 1377"/>
            <p:cNvGrpSpPr/>
            <p:nvPr/>
          </p:nvGrpSpPr>
          <p:grpSpPr>
            <a:xfrm>
              <a:off x="832983" y="4489480"/>
              <a:ext cx="1056218" cy="230832"/>
              <a:chOff x="848543" y="4365104"/>
              <a:chExt cx="1056218" cy="230832"/>
            </a:xfrm>
          </p:grpSpPr>
          <p:sp>
            <p:nvSpPr>
              <p:cNvPr id="1448" name="TextBox 1447"/>
              <p:cNvSpPr txBox="1"/>
              <p:nvPr/>
            </p:nvSpPr>
            <p:spPr>
              <a:xfrm>
                <a:off x="848543" y="4365104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</p:txBody>
          </p:sp>
          <p:grpSp>
            <p:nvGrpSpPr>
              <p:cNvPr id="1449" name="그룹 1448"/>
              <p:cNvGrpSpPr/>
              <p:nvPr/>
            </p:nvGrpSpPr>
            <p:grpSpPr>
              <a:xfrm>
                <a:off x="1153173" y="4423827"/>
                <a:ext cx="751588" cy="127831"/>
                <a:chOff x="2965634" y="2094190"/>
                <a:chExt cx="751588" cy="127831"/>
              </a:xfrm>
            </p:grpSpPr>
            <p:sp>
              <p:nvSpPr>
                <p:cNvPr id="1450" name="타원 144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51" name="타원 145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52" name="타원 145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53" name="타원 145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379" name="그룹 1378"/>
            <p:cNvGrpSpPr/>
            <p:nvPr/>
          </p:nvGrpSpPr>
          <p:grpSpPr>
            <a:xfrm>
              <a:off x="832983" y="4718596"/>
              <a:ext cx="1056218" cy="230832"/>
              <a:chOff x="848543" y="4653136"/>
              <a:chExt cx="1056218" cy="230832"/>
            </a:xfrm>
          </p:grpSpPr>
          <p:sp>
            <p:nvSpPr>
              <p:cNvPr id="1442" name="TextBox 1441"/>
              <p:cNvSpPr txBox="1"/>
              <p:nvPr/>
            </p:nvSpPr>
            <p:spPr>
              <a:xfrm>
                <a:off x="848543" y="465313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443" name="그룹 1442"/>
              <p:cNvGrpSpPr/>
              <p:nvPr/>
            </p:nvGrpSpPr>
            <p:grpSpPr>
              <a:xfrm>
                <a:off x="1153173" y="4710638"/>
                <a:ext cx="751588" cy="127831"/>
                <a:chOff x="2965634" y="2094190"/>
                <a:chExt cx="751588" cy="127831"/>
              </a:xfrm>
            </p:grpSpPr>
            <p:sp>
              <p:nvSpPr>
                <p:cNvPr id="1444" name="타원 144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45" name="타원 144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46" name="타원 144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47" name="타원 144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380" name="그룹 1379"/>
            <p:cNvGrpSpPr/>
            <p:nvPr/>
          </p:nvGrpSpPr>
          <p:grpSpPr>
            <a:xfrm>
              <a:off x="832983" y="4947712"/>
              <a:ext cx="1056218" cy="230832"/>
              <a:chOff x="848543" y="4869160"/>
              <a:chExt cx="1056218" cy="230832"/>
            </a:xfrm>
          </p:grpSpPr>
          <p:sp>
            <p:nvSpPr>
              <p:cNvPr id="1436" name="TextBox 1435"/>
              <p:cNvSpPr txBox="1"/>
              <p:nvPr/>
            </p:nvSpPr>
            <p:spPr>
              <a:xfrm>
                <a:off x="848543" y="486916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</p:txBody>
          </p:sp>
          <p:grpSp>
            <p:nvGrpSpPr>
              <p:cNvPr id="1437" name="그룹 1436"/>
              <p:cNvGrpSpPr/>
              <p:nvPr/>
            </p:nvGrpSpPr>
            <p:grpSpPr>
              <a:xfrm>
                <a:off x="1153173" y="4925441"/>
                <a:ext cx="751588" cy="127831"/>
                <a:chOff x="2965634" y="2094190"/>
                <a:chExt cx="751588" cy="127831"/>
              </a:xfrm>
            </p:grpSpPr>
            <p:sp>
              <p:nvSpPr>
                <p:cNvPr id="1438" name="타원 143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39" name="타원 143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40" name="타원 143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41" name="타원 144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381" name="그룹 1380"/>
            <p:cNvGrpSpPr/>
            <p:nvPr/>
          </p:nvGrpSpPr>
          <p:grpSpPr>
            <a:xfrm>
              <a:off x="832983" y="5176828"/>
              <a:ext cx="1056218" cy="230832"/>
              <a:chOff x="848543" y="5157192"/>
              <a:chExt cx="1056218" cy="230832"/>
            </a:xfrm>
          </p:grpSpPr>
          <p:sp>
            <p:nvSpPr>
              <p:cNvPr id="1430" name="TextBox 1429"/>
              <p:cNvSpPr txBox="1"/>
              <p:nvPr/>
            </p:nvSpPr>
            <p:spPr>
              <a:xfrm>
                <a:off x="848543" y="515719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</p:txBody>
          </p:sp>
          <p:grpSp>
            <p:nvGrpSpPr>
              <p:cNvPr id="1431" name="그룹 1430"/>
              <p:cNvGrpSpPr/>
              <p:nvPr/>
            </p:nvGrpSpPr>
            <p:grpSpPr>
              <a:xfrm>
                <a:off x="1153173" y="5212252"/>
                <a:ext cx="751588" cy="127831"/>
                <a:chOff x="2965634" y="2094190"/>
                <a:chExt cx="751588" cy="127831"/>
              </a:xfrm>
            </p:grpSpPr>
            <p:sp>
              <p:nvSpPr>
                <p:cNvPr id="1432" name="타원 143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33" name="타원 143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34" name="타원 143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35" name="타원 143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382" name="그룹 1381"/>
            <p:cNvGrpSpPr/>
            <p:nvPr/>
          </p:nvGrpSpPr>
          <p:grpSpPr>
            <a:xfrm>
              <a:off x="832983" y="5405944"/>
              <a:ext cx="1056218" cy="230832"/>
              <a:chOff x="848543" y="5373216"/>
              <a:chExt cx="1056218" cy="230832"/>
            </a:xfrm>
          </p:grpSpPr>
          <p:sp>
            <p:nvSpPr>
              <p:cNvPr id="1424" name="TextBox 1423"/>
              <p:cNvSpPr txBox="1"/>
              <p:nvPr/>
            </p:nvSpPr>
            <p:spPr>
              <a:xfrm>
                <a:off x="848543" y="537321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</p:txBody>
          </p:sp>
          <p:grpSp>
            <p:nvGrpSpPr>
              <p:cNvPr id="1425" name="그룹 1424"/>
              <p:cNvGrpSpPr/>
              <p:nvPr/>
            </p:nvGrpSpPr>
            <p:grpSpPr>
              <a:xfrm>
                <a:off x="1153173" y="5427055"/>
                <a:ext cx="751588" cy="127831"/>
                <a:chOff x="2965634" y="2094190"/>
                <a:chExt cx="751588" cy="127831"/>
              </a:xfrm>
            </p:grpSpPr>
            <p:sp>
              <p:nvSpPr>
                <p:cNvPr id="1426" name="타원 142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27" name="타원 142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28" name="타원 142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29" name="타원 142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383" name="그룹 1382"/>
            <p:cNvGrpSpPr/>
            <p:nvPr/>
          </p:nvGrpSpPr>
          <p:grpSpPr>
            <a:xfrm>
              <a:off x="832983" y="5635060"/>
              <a:ext cx="1056218" cy="230832"/>
              <a:chOff x="848543" y="5589240"/>
              <a:chExt cx="1056218" cy="230832"/>
            </a:xfrm>
          </p:grpSpPr>
          <p:sp>
            <p:nvSpPr>
              <p:cNvPr id="1418" name="TextBox 1417"/>
              <p:cNvSpPr txBox="1"/>
              <p:nvPr/>
            </p:nvSpPr>
            <p:spPr>
              <a:xfrm>
                <a:off x="848543" y="55892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</p:txBody>
          </p:sp>
          <p:grpSp>
            <p:nvGrpSpPr>
              <p:cNvPr id="1419" name="그룹 1418"/>
              <p:cNvGrpSpPr/>
              <p:nvPr/>
            </p:nvGrpSpPr>
            <p:grpSpPr>
              <a:xfrm>
                <a:off x="1153173" y="5641858"/>
                <a:ext cx="751588" cy="127831"/>
                <a:chOff x="2965634" y="2094190"/>
                <a:chExt cx="751588" cy="127831"/>
              </a:xfrm>
            </p:grpSpPr>
            <p:sp>
              <p:nvSpPr>
                <p:cNvPr id="1420" name="타원 141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21" name="타원 142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22" name="타원 142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23" name="타원 142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384" name="그룹 1383"/>
            <p:cNvGrpSpPr/>
            <p:nvPr/>
          </p:nvGrpSpPr>
          <p:grpSpPr>
            <a:xfrm>
              <a:off x="832983" y="5864176"/>
              <a:ext cx="1056218" cy="230832"/>
              <a:chOff x="848543" y="5820072"/>
              <a:chExt cx="1056218" cy="230832"/>
            </a:xfrm>
          </p:grpSpPr>
          <p:sp>
            <p:nvSpPr>
              <p:cNvPr id="1412" name="TextBox 1411"/>
              <p:cNvSpPr txBox="1"/>
              <p:nvPr/>
            </p:nvSpPr>
            <p:spPr>
              <a:xfrm>
                <a:off x="848543" y="5820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</p:txBody>
          </p:sp>
          <p:grpSp>
            <p:nvGrpSpPr>
              <p:cNvPr id="1413" name="그룹 1412"/>
              <p:cNvGrpSpPr/>
              <p:nvPr/>
            </p:nvGrpSpPr>
            <p:grpSpPr>
              <a:xfrm>
                <a:off x="1153173" y="5871469"/>
                <a:ext cx="751588" cy="127831"/>
                <a:chOff x="2965634" y="2094190"/>
                <a:chExt cx="751588" cy="127831"/>
              </a:xfrm>
            </p:grpSpPr>
            <p:sp>
              <p:nvSpPr>
                <p:cNvPr id="1414" name="타원 141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15" name="타원 141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16" name="타원 141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17" name="타원 141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385" name="그룹 1384"/>
            <p:cNvGrpSpPr/>
            <p:nvPr/>
          </p:nvGrpSpPr>
          <p:grpSpPr>
            <a:xfrm>
              <a:off x="832983" y="6093296"/>
              <a:ext cx="1056218" cy="230832"/>
              <a:chOff x="848543" y="6093296"/>
              <a:chExt cx="1056218" cy="230832"/>
            </a:xfrm>
          </p:grpSpPr>
          <p:sp>
            <p:nvSpPr>
              <p:cNvPr id="1406" name="TextBox 1405"/>
              <p:cNvSpPr txBox="1"/>
              <p:nvPr/>
            </p:nvSpPr>
            <p:spPr>
              <a:xfrm>
                <a:off x="848543" y="609329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</p:txBody>
          </p:sp>
          <p:grpSp>
            <p:nvGrpSpPr>
              <p:cNvPr id="1407" name="그룹 1406"/>
              <p:cNvGrpSpPr/>
              <p:nvPr/>
            </p:nvGrpSpPr>
            <p:grpSpPr>
              <a:xfrm>
                <a:off x="1153173" y="6143472"/>
                <a:ext cx="751588" cy="127831"/>
                <a:chOff x="2965634" y="2094190"/>
                <a:chExt cx="751588" cy="127831"/>
              </a:xfrm>
            </p:grpSpPr>
            <p:sp>
              <p:nvSpPr>
                <p:cNvPr id="1408" name="타원 140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09" name="타원 140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10" name="타원 140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11" name="타원 141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386" name="TextBox 1385"/>
            <p:cNvSpPr txBox="1"/>
            <p:nvPr/>
          </p:nvSpPr>
          <p:spPr>
            <a:xfrm>
              <a:off x="747973" y="3140968"/>
              <a:ext cx="3847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</p:txBody>
        </p:sp>
        <p:grpSp>
          <p:nvGrpSpPr>
            <p:cNvPr id="1387" name="그룹 1386"/>
            <p:cNvGrpSpPr/>
            <p:nvPr/>
          </p:nvGrpSpPr>
          <p:grpSpPr>
            <a:xfrm>
              <a:off x="832983" y="4031248"/>
              <a:ext cx="1056218" cy="230832"/>
              <a:chOff x="848544" y="3918248"/>
              <a:chExt cx="1056218" cy="230832"/>
            </a:xfrm>
          </p:grpSpPr>
          <p:grpSp>
            <p:nvGrpSpPr>
              <p:cNvPr id="1400" name="그룹 1399"/>
              <p:cNvGrpSpPr/>
              <p:nvPr/>
            </p:nvGrpSpPr>
            <p:grpSpPr>
              <a:xfrm>
                <a:off x="1153174" y="3978192"/>
                <a:ext cx="751588" cy="127831"/>
                <a:chOff x="1153173" y="3379502"/>
                <a:chExt cx="751588" cy="127831"/>
              </a:xfrm>
            </p:grpSpPr>
            <p:sp>
              <p:nvSpPr>
                <p:cNvPr id="1402" name="타원 1401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03" name="타원 1402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04" name="타원 1403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05" name="타원 1404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401" name="TextBox 1400"/>
              <p:cNvSpPr txBox="1"/>
              <p:nvPr/>
            </p:nvSpPr>
            <p:spPr>
              <a:xfrm>
                <a:off x="848544" y="3918248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</a:p>
            </p:txBody>
          </p:sp>
        </p:grpSp>
        <p:grpSp>
          <p:nvGrpSpPr>
            <p:cNvPr id="1388" name="그룹 1387"/>
            <p:cNvGrpSpPr/>
            <p:nvPr/>
          </p:nvGrpSpPr>
          <p:grpSpPr>
            <a:xfrm>
              <a:off x="832983" y="3802132"/>
              <a:ext cx="1056218" cy="230832"/>
              <a:chOff x="848544" y="3789040"/>
              <a:chExt cx="1056218" cy="230832"/>
            </a:xfrm>
          </p:grpSpPr>
          <p:grpSp>
            <p:nvGrpSpPr>
              <p:cNvPr id="1394" name="그룹 1393"/>
              <p:cNvGrpSpPr/>
              <p:nvPr/>
            </p:nvGrpSpPr>
            <p:grpSpPr>
              <a:xfrm>
                <a:off x="1153174" y="3848984"/>
                <a:ext cx="751588" cy="127831"/>
                <a:chOff x="1153173" y="3379502"/>
                <a:chExt cx="751588" cy="127831"/>
              </a:xfrm>
            </p:grpSpPr>
            <p:sp>
              <p:nvSpPr>
                <p:cNvPr id="1396" name="타원 1395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97" name="타원 1396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98" name="타원 1397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99" name="타원 1398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395" name="TextBox 1394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.</a:t>
                </a:r>
              </a:p>
            </p:txBody>
          </p:sp>
        </p:grpSp>
        <p:grpSp>
          <p:nvGrpSpPr>
            <p:cNvPr id="1389" name="그룹 1388"/>
            <p:cNvGrpSpPr/>
            <p:nvPr/>
          </p:nvGrpSpPr>
          <p:grpSpPr>
            <a:xfrm>
              <a:off x="832983" y="3573016"/>
              <a:ext cx="848299" cy="230832"/>
              <a:chOff x="848544" y="3789040"/>
              <a:chExt cx="848299" cy="230832"/>
            </a:xfrm>
          </p:grpSpPr>
          <p:grpSp>
            <p:nvGrpSpPr>
              <p:cNvPr id="1390" name="그룹 1389"/>
              <p:cNvGrpSpPr/>
              <p:nvPr/>
            </p:nvGrpSpPr>
            <p:grpSpPr>
              <a:xfrm>
                <a:off x="1361093" y="3848984"/>
                <a:ext cx="335750" cy="127831"/>
                <a:chOff x="1361092" y="3379502"/>
                <a:chExt cx="335750" cy="127831"/>
              </a:xfrm>
            </p:grpSpPr>
            <p:sp>
              <p:nvSpPr>
                <p:cNvPr id="1392" name="타원 1391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93" name="타원 1392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391" name="TextBox 1390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/</a:t>
                </a:r>
              </a:p>
            </p:txBody>
          </p:sp>
        </p:grpSp>
      </p:grpSp>
      <p:graphicFrame>
        <p:nvGraphicFramePr>
          <p:cNvPr id="1460" name="표 1459"/>
          <p:cNvGraphicFramePr>
            <a:graphicFrameLocks noGrp="1"/>
          </p:cNvGraphicFramePr>
          <p:nvPr/>
        </p:nvGraphicFramePr>
        <p:xfrm>
          <a:off x="6968451" y="3333622"/>
          <a:ext cx="893432" cy="2285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33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544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461" name="그룹 1460"/>
          <p:cNvGrpSpPr/>
          <p:nvPr/>
        </p:nvGrpSpPr>
        <p:grpSpPr>
          <a:xfrm>
            <a:off x="6654971" y="3140968"/>
            <a:ext cx="1141228" cy="3183160"/>
            <a:chOff x="747973" y="3140968"/>
            <a:chExt cx="1141228" cy="3183160"/>
          </a:xfrm>
        </p:grpSpPr>
        <p:grpSp>
          <p:nvGrpSpPr>
            <p:cNvPr id="1462" name="그룹 1461"/>
            <p:cNvGrpSpPr/>
            <p:nvPr/>
          </p:nvGrpSpPr>
          <p:grpSpPr>
            <a:xfrm>
              <a:off x="832983" y="4260364"/>
              <a:ext cx="1056218" cy="230832"/>
              <a:chOff x="848543" y="4077072"/>
              <a:chExt cx="1056218" cy="230832"/>
            </a:xfrm>
          </p:grpSpPr>
          <p:grpSp>
            <p:nvGrpSpPr>
              <p:cNvPr id="1539" name="그룹 1538"/>
              <p:cNvGrpSpPr/>
              <p:nvPr/>
            </p:nvGrpSpPr>
            <p:grpSpPr>
              <a:xfrm>
                <a:off x="1153173" y="4137016"/>
                <a:ext cx="751588" cy="127831"/>
                <a:chOff x="1153173" y="3379502"/>
                <a:chExt cx="751588" cy="127831"/>
              </a:xfrm>
            </p:grpSpPr>
            <p:sp>
              <p:nvSpPr>
                <p:cNvPr id="1541" name="타원 1540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42" name="타원 1541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43" name="타원 1542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44" name="타원 1543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540" name="TextBox 1539"/>
              <p:cNvSpPr txBox="1"/>
              <p:nvPr/>
            </p:nvSpPr>
            <p:spPr>
              <a:xfrm>
                <a:off x="848543" y="4077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</p:txBody>
          </p:sp>
        </p:grpSp>
        <p:grpSp>
          <p:nvGrpSpPr>
            <p:cNvPr id="1463" name="그룹 1462"/>
            <p:cNvGrpSpPr/>
            <p:nvPr/>
          </p:nvGrpSpPr>
          <p:grpSpPr>
            <a:xfrm>
              <a:off x="832983" y="4489480"/>
              <a:ext cx="1056218" cy="230832"/>
              <a:chOff x="848543" y="4365104"/>
              <a:chExt cx="1056218" cy="230832"/>
            </a:xfrm>
          </p:grpSpPr>
          <p:sp>
            <p:nvSpPr>
              <p:cNvPr id="1533" name="TextBox 1532"/>
              <p:cNvSpPr txBox="1"/>
              <p:nvPr/>
            </p:nvSpPr>
            <p:spPr>
              <a:xfrm>
                <a:off x="848543" y="4365104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</p:txBody>
          </p:sp>
          <p:grpSp>
            <p:nvGrpSpPr>
              <p:cNvPr id="1534" name="그룹 1533"/>
              <p:cNvGrpSpPr/>
              <p:nvPr/>
            </p:nvGrpSpPr>
            <p:grpSpPr>
              <a:xfrm>
                <a:off x="1153173" y="4423827"/>
                <a:ext cx="751588" cy="127831"/>
                <a:chOff x="2965634" y="2094190"/>
                <a:chExt cx="751588" cy="127831"/>
              </a:xfrm>
            </p:grpSpPr>
            <p:sp>
              <p:nvSpPr>
                <p:cNvPr id="1535" name="타원 153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36" name="타원 1535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37" name="타원 153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38" name="타원 153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464" name="그룹 1463"/>
            <p:cNvGrpSpPr/>
            <p:nvPr/>
          </p:nvGrpSpPr>
          <p:grpSpPr>
            <a:xfrm>
              <a:off x="832983" y="4718596"/>
              <a:ext cx="1056218" cy="230832"/>
              <a:chOff x="848543" y="4653136"/>
              <a:chExt cx="1056218" cy="230832"/>
            </a:xfrm>
          </p:grpSpPr>
          <p:sp>
            <p:nvSpPr>
              <p:cNvPr id="1527" name="TextBox 1526"/>
              <p:cNvSpPr txBox="1"/>
              <p:nvPr/>
            </p:nvSpPr>
            <p:spPr>
              <a:xfrm>
                <a:off x="848543" y="465313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528" name="그룹 1527"/>
              <p:cNvGrpSpPr/>
              <p:nvPr/>
            </p:nvGrpSpPr>
            <p:grpSpPr>
              <a:xfrm>
                <a:off x="1153173" y="4710638"/>
                <a:ext cx="751588" cy="127831"/>
                <a:chOff x="2965634" y="2094190"/>
                <a:chExt cx="751588" cy="127831"/>
              </a:xfrm>
            </p:grpSpPr>
            <p:sp>
              <p:nvSpPr>
                <p:cNvPr id="1529" name="타원 1528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30" name="타원 1529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31" name="타원 1530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32" name="타원 1531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465" name="그룹 1464"/>
            <p:cNvGrpSpPr/>
            <p:nvPr/>
          </p:nvGrpSpPr>
          <p:grpSpPr>
            <a:xfrm>
              <a:off x="832983" y="4947712"/>
              <a:ext cx="1056218" cy="230832"/>
              <a:chOff x="848543" y="4869160"/>
              <a:chExt cx="1056218" cy="230832"/>
            </a:xfrm>
          </p:grpSpPr>
          <p:sp>
            <p:nvSpPr>
              <p:cNvPr id="1521" name="TextBox 1520"/>
              <p:cNvSpPr txBox="1"/>
              <p:nvPr/>
            </p:nvSpPr>
            <p:spPr>
              <a:xfrm>
                <a:off x="848543" y="486916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</p:txBody>
          </p:sp>
          <p:grpSp>
            <p:nvGrpSpPr>
              <p:cNvPr id="1522" name="그룹 1521"/>
              <p:cNvGrpSpPr/>
              <p:nvPr/>
            </p:nvGrpSpPr>
            <p:grpSpPr>
              <a:xfrm>
                <a:off x="1153173" y="4925441"/>
                <a:ext cx="751588" cy="127831"/>
                <a:chOff x="2965634" y="2094190"/>
                <a:chExt cx="751588" cy="127831"/>
              </a:xfrm>
            </p:grpSpPr>
            <p:sp>
              <p:nvSpPr>
                <p:cNvPr id="1523" name="타원 152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24" name="타원 152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25" name="타원 152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26" name="타원 152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466" name="그룹 1465"/>
            <p:cNvGrpSpPr/>
            <p:nvPr/>
          </p:nvGrpSpPr>
          <p:grpSpPr>
            <a:xfrm>
              <a:off x="832983" y="5176828"/>
              <a:ext cx="1056218" cy="230832"/>
              <a:chOff x="848543" y="5157192"/>
              <a:chExt cx="1056218" cy="230832"/>
            </a:xfrm>
          </p:grpSpPr>
          <p:sp>
            <p:nvSpPr>
              <p:cNvPr id="1515" name="TextBox 1514"/>
              <p:cNvSpPr txBox="1"/>
              <p:nvPr/>
            </p:nvSpPr>
            <p:spPr>
              <a:xfrm>
                <a:off x="848543" y="515719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</p:txBody>
          </p:sp>
          <p:grpSp>
            <p:nvGrpSpPr>
              <p:cNvPr id="1516" name="그룹 1515"/>
              <p:cNvGrpSpPr/>
              <p:nvPr/>
            </p:nvGrpSpPr>
            <p:grpSpPr>
              <a:xfrm>
                <a:off x="1153173" y="5212252"/>
                <a:ext cx="751588" cy="127831"/>
                <a:chOff x="2965634" y="2094190"/>
                <a:chExt cx="751588" cy="127831"/>
              </a:xfrm>
            </p:grpSpPr>
            <p:sp>
              <p:nvSpPr>
                <p:cNvPr id="1517" name="타원 1516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18" name="타원 1517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19" name="타원 1518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20" name="타원 1519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467" name="그룹 1466"/>
            <p:cNvGrpSpPr/>
            <p:nvPr/>
          </p:nvGrpSpPr>
          <p:grpSpPr>
            <a:xfrm>
              <a:off x="832983" y="5405944"/>
              <a:ext cx="1056218" cy="230832"/>
              <a:chOff x="848543" y="5373216"/>
              <a:chExt cx="1056218" cy="230832"/>
            </a:xfrm>
          </p:grpSpPr>
          <p:sp>
            <p:nvSpPr>
              <p:cNvPr id="1509" name="TextBox 1508"/>
              <p:cNvSpPr txBox="1"/>
              <p:nvPr/>
            </p:nvSpPr>
            <p:spPr>
              <a:xfrm>
                <a:off x="848543" y="537321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</p:txBody>
          </p:sp>
          <p:grpSp>
            <p:nvGrpSpPr>
              <p:cNvPr id="1510" name="그룹 1509"/>
              <p:cNvGrpSpPr/>
              <p:nvPr/>
            </p:nvGrpSpPr>
            <p:grpSpPr>
              <a:xfrm>
                <a:off x="1153173" y="5427055"/>
                <a:ext cx="751588" cy="127831"/>
                <a:chOff x="2965634" y="2094190"/>
                <a:chExt cx="751588" cy="127831"/>
              </a:xfrm>
            </p:grpSpPr>
            <p:sp>
              <p:nvSpPr>
                <p:cNvPr id="1511" name="타원 1510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12" name="타원 1511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13" name="타원 1512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14" name="타원 1513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468" name="그룹 1467"/>
            <p:cNvGrpSpPr/>
            <p:nvPr/>
          </p:nvGrpSpPr>
          <p:grpSpPr>
            <a:xfrm>
              <a:off x="832983" y="5635060"/>
              <a:ext cx="1056218" cy="230832"/>
              <a:chOff x="848543" y="5589240"/>
              <a:chExt cx="1056218" cy="230832"/>
            </a:xfrm>
          </p:grpSpPr>
          <p:sp>
            <p:nvSpPr>
              <p:cNvPr id="1503" name="TextBox 1502"/>
              <p:cNvSpPr txBox="1"/>
              <p:nvPr/>
            </p:nvSpPr>
            <p:spPr>
              <a:xfrm>
                <a:off x="848543" y="55892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</p:txBody>
          </p:sp>
          <p:grpSp>
            <p:nvGrpSpPr>
              <p:cNvPr id="1504" name="그룹 1503"/>
              <p:cNvGrpSpPr/>
              <p:nvPr/>
            </p:nvGrpSpPr>
            <p:grpSpPr>
              <a:xfrm>
                <a:off x="1153173" y="5641858"/>
                <a:ext cx="751588" cy="127831"/>
                <a:chOff x="2965634" y="2094190"/>
                <a:chExt cx="751588" cy="127831"/>
              </a:xfrm>
            </p:grpSpPr>
            <p:sp>
              <p:nvSpPr>
                <p:cNvPr id="1505" name="타원 1504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06" name="타원 1505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07" name="타원 1506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08" name="타원 1507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469" name="그룹 1468"/>
            <p:cNvGrpSpPr/>
            <p:nvPr/>
          </p:nvGrpSpPr>
          <p:grpSpPr>
            <a:xfrm>
              <a:off x="832983" y="5864176"/>
              <a:ext cx="1056218" cy="230832"/>
              <a:chOff x="848543" y="5820072"/>
              <a:chExt cx="1056218" cy="230832"/>
            </a:xfrm>
          </p:grpSpPr>
          <p:sp>
            <p:nvSpPr>
              <p:cNvPr id="1497" name="TextBox 1496"/>
              <p:cNvSpPr txBox="1"/>
              <p:nvPr/>
            </p:nvSpPr>
            <p:spPr>
              <a:xfrm>
                <a:off x="848543" y="5820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</p:txBody>
          </p:sp>
          <p:grpSp>
            <p:nvGrpSpPr>
              <p:cNvPr id="1498" name="그룹 1497"/>
              <p:cNvGrpSpPr/>
              <p:nvPr/>
            </p:nvGrpSpPr>
            <p:grpSpPr>
              <a:xfrm>
                <a:off x="1153173" y="5871469"/>
                <a:ext cx="751588" cy="127831"/>
                <a:chOff x="2965634" y="2094190"/>
                <a:chExt cx="751588" cy="127831"/>
              </a:xfrm>
            </p:grpSpPr>
            <p:sp>
              <p:nvSpPr>
                <p:cNvPr id="1499" name="타원 1498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00" name="타원 1499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01" name="타원 1500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02" name="타원 1501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470" name="그룹 1469"/>
            <p:cNvGrpSpPr/>
            <p:nvPr/>
          </p:nvGrpSpPr>
          <p:grpSpPr>
            <a:xfrm>
              <a:off x="832983" y="6093296"/>
              <a:ext cx="1056218" cy="230832"/>
              <a:chOff x="848543" y="6093296"/>
              <a:chExt cx="1056218" cy="230832"/>
            </a:xfrm>
          </p:grpSpPr>
          <p:sp>
            <p:nvSpPr>
              <p:cNvPr id="1491" name="TextBox 1490"/>
              <p:cNvSpPr txBox="1"/>
              <p:nvPr/>
            </p:nvSpPr>
            <p:spPr>
              <a:xfrm>
                <a:off x="848543" y="609329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</p:txBody>
          </p:sp>
          <p:grpSp>
            <p:nvGrpSpPr>
              <p:cNvPr id="1492" name="그룹 1491"/>
              <p:cNvGrpSpPr/>
              <p:nvPr/>
            </p:nvGrpSpPr>
            <p:grpSpPr>
              <a:xfrm>
                <a:off x="1153173" y="6143472"/>
                <a:ext cx="751588" cy="127831"/>
                <a:chOff x="2965634" y="2094190"/>
                <a:chExt cx="751588" cy="127831"/>
              </a:xfrm>
            </p:grpSpPr>
            <p:sp>
              <p:nvSpPr>
                <p:cNvPr id="1493" name="타원 1492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94" name="타원 1493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95" name="타원 1494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96" name="타원 1495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471" name="TextBox 1470"/>
            <p:cNvSpPr txBox="1"/>
            <p:nvPr/>
          </p:nvSpPr>
          <p:spPr>
            <a:xfrm>
              <a:off x="747973" y="3140968"/>
              <a:ext cx="3847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</p:txBody>
        </p:sp>
        <p:grpSp>
          <p:nvGrpSpPr>
            <p:cNvPr id="1472" name="그룹 1471"/>
            <p:cNvGrpSpPr/>
            <p:nvPr/>
          </p:nvGrpSpPr>
          <p:grpSpPr>
            <a:xfrm>
              <a:off x="832983" y="4031248"/>
              <a:ext cx="1056218" cy="230832"/>
              <a:chOff x="848544" y="3918248"/>
              <a:chExt cx="1056218" cy="230832"/>
            </a:xfrm>
          </p:grpSpPr>
          <p:grpSp>
            <p:nvGrpSpPr>
              <p:cNvPr id="1485" name="그룹 1484"/>
              <p:cNvGrpSpPr/>
              <p:nvPr/>
            </p:nvGrpSpPr>
            <p:grpSpPr>
              <a:xfrm>
                <a:off x="1153174" y="3978192"/>
                <a:ext cx="751588" cy="127831"/>
                <a:chOff x="1153173" y="3379502"/>
                <a:chExt cx="751588" cy="127831"/>
              </a:xfrm>
            </p:grpSpPr>
            <p:sp>
              <p:nvSpPr>
                <p:cNvPr id="1487" name="타원 1486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88" name="타원 1487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89" name="타원 1488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90" name="타원 1489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486" name="TextBox 1485"/>
              <p:cNvSpPr txBox="1"/>
              <p:nvPr/>
            </p:nvSpPr>
            <p:spPr>
              <a:xfrm>
                <a:off x="848544" y="3918248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</a:p>
            </p:txBody>
          </p:sp>
        </p:grpSp>
        <p:grpSp>
          <p:nvGrpSpPr>
            <p:cNvPr id="1473" name="그룹 1472"/>
            <p:cNvGrpSpPr/>
            <p:nvPr/>
          </p:nvGrpSpPr>
          <p:grpSpPr>
            <a:xfrm>
              <a:off x="832983" y="3802132"/>
              <a:ext cx="1056218" cy="230832"/>
              <a:chOff x="848544" y="3789040"/>
              <a:chExt cx="1056218" cy="230832"/>
            </a:xfrm>
          </p:grpSpPr>
          <p:grpSp>
            <p:nvGrpSpPr>
              <p:cNvPr id="1479" name="그룹 1478"/>
              <p:cNvGrpSpPr/>
              <p:nvPr/>
            </p:nvGrpSpPr>
            <p:grpSpPr>
              <a:xfrm>
                <a:off x="1153174" y="3848984"/>
                <a:ext cx="751588" cy="127831"/>
                <a:chOff x="1153173" y="3379502"/>
                <a:chExt cx="751588" cy="127831"/>
              </a:xfrm>
            </p:grpSpPr>
            <p:sp>
              <p:nvSpPr>
                <p:cNvPr id="1481" name="타원 1480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82" name="타원 1481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83" name="타원 1482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84" name="타원 1483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480" name="TextBox 1479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.</a:t>
                </a:r>
              </a:p>
            </p:txBody>
          </p:sp>
        </p:grpSp>
        <p:grpSp>
          <p:nvGrpSpPr>
            <p:cNvPr id="1474" name="그룹 1473"/>
            <p:cNvGrpSpPr/>
            <p:nvPr/>
          </p:nvGrpSpPr>
          <p:grpSpPr>
            <a:xfrm>
              <a:off x="832983" y="3573016"/>
              <a:ext cx="848299" cy="230832"/>
              <a:chOff x="848544" y="3789040"/>
              <a:chExt cx="848299" cy="230832"/>
            </a:xfrm>
          </p:grpSpPr>
          <p:grpSp>
            <p:nvGrpSpPr>
              <p:cNvPr id="1475" name="그룹 1474"/>
              <p:cNvGrpSpPr/>
              <p:nvPr/>
            </p:nvGrpSpPr>
            <p:grpSpPr>
              <a:xfrm>
                <a:off x="1361093" y="3848984"/>
                <a:ext cx="335750" cy="127831"/>
                <a:chOff x="1361092" y="3379502"/>
                <a:chExt cx="335750" cy="127831"/>
              </a:xfrm>
            </p:grpSpPr>
            <p:sp>
              <p:nvSpPr>
                <p:cNvPr id="1477" name="타원 1476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78" name="타원 1477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476" name="TextBox 1475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/</a:t>
                </a:r>
              </a:p>
            </p:txBody>
          </p:sp>
        </p:grpSp>
      </p:grpSp>
      <p:graphicFrame>
        <p:nvGraphicFramePr>
          <p:cNvPr id="1545" name="표 1544"/>
          <p:cNvGraphicFramePr>
            <a:graphicFrameLocks noGrp="1"/>
          </p:cNvGraphicFramePr>
          <p:nvPr/>
        </p:nvGraphicFramePr>
        <p:xfrm>
          <a:off x="8236032" y="3333622"/>
          <a:ext cx="893432" cy="2285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33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33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544"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8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546" name="그룹 1545"/>
          <p:cNvGrpSpPr/>
          <p:nvPr/>
        </p:nvGrpSpPr>
        <p:grpSpPr>
          <a:xfrm>
            <a:off x="7922552" y="3140968"/>
            <a:ext cx="1141228" cy="3183160"/>
            <a:chOff x="747973" y="3140968"/>
            <a:chExt cx="1141228" cy="3183160"/>
          </a:xfrm>
        </p:grpSpPr>
        <p:grpSp>
          <p:nvGrpSpPr>
            <p:cNvPr id="1547" name="그룹 1546"/>
            <p:cNvGrpSpPr/>
            <p:nvPr/>
          </p:nvGrpSpPr>
          <p:grpSpPr>
            <a:xfrm>
              <a:off x="832983" y="4260364"/>
              <a:ext cx="1056218" cy="230832"/>
              <a:chOff x="848543" y="4077072"/>
              <a:chExt cx="1056218" cy="230832"/>
            </a:xfrm>
          </p:grpSpPr>
          <p:grpSp>
            <p:nvGrpSpPr>
              <p:cNvPr id="1624" name="그룹 1623"/>
              <p:cNvGrpSpPr/>
              <p:nvPr/>
            </p:nvGrpSpPr>
            <p:grpSpPr>
              <a:xfrm>
                <a:off x="1153173" y="4137016"/>
                <a:ext cx="751588" cy="127831"/>
                <a:chOff x="1153173" y="3379502"/>
                <a:chExt cx="751588" cy="127831"/>
              </a:xfrm>
            </p:grpSpPr>
            <p:sp>
              <p:nvSpPr>
                <p:cNvPr id="1626" name="타원 1625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27" name="타원 1626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28" name="타원 1627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29" name="타원 1628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625" name="TextBox 1624"/>
              <p:cNvSpPr txBox="1"/>
              <p:nvPr/>
            </p:nvSpPr>
            <p:spPr>
              <a:xfrm>
                <a:off x="848543" y="4077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</a:t>
                </a:r>
              </a:p>
            </p:txBody>
          </p:sp>
        </p:grpSp>
        <p:grpSp>
          <p:nvGrpSpPr>
            <p:cNvPr id="1548" name="그룹 1547"/>
            <p:cNvGrpSpPr/>
            <p:nvPr/>
          </p:nvGrpSpPr>
          <p:grpSpPr>
            <a:xfrm>
              <a:off x="832983" y="4489480"/>
              <a:ext cx="1056218" cy="230832"/>
              <a:chOff x="848543" y="4365104"/>
              <a:chExt cx="1056218" cy="230832"/>
            </a:xfrm>
          </p:grpSpPr>
          <p:sp>
            <p:nvSpPr>
              <p:cNvPr id="1618" name="TextBox 1617"/>
              <p:cNvSpPr txBox="1"/>
              <p:nvPr/>
            </p:nvSpPr>
            <p:spPr>
              <a:xfrm>
                <a:off x="848543" y="4365104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</a:t>
                </a:r>
              </a:p>
            </p:txBody>
          </p:sp>
          <p:grpSp>
            <p:nvGrpSpPr>
              <p:cNvPr id="1619" name="그룹 1618"/>
              <p:cNvGrpSpPr/>
              <p:nvPr/>
            </p:nvGrpSpPr>
            <p:grpSpPr>
              <a:xfrm>
                <a:off x="1153173" y="4423827"/>
                <a:ext cx="751588" cy="127831"/>
                <a:chOff x="2965634" y="2094190"/>
                <a:chExt cx="751588" cy="127831"/>
              </a:xfrm>
            </p:grpSpPr>
            <p:sp>
              <p:nvSpPr>
                <p:cNvPr id="1620" name="타원 161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21" name="타원 162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22" name="타원 162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23" name="타원 162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549" name="그룹 1548"/>
            <p:cNvGrpSpPr/>
            <p:nvPr/>
          </p:nvGrpSpPr>
          <p:grpSpPr>
            <a:xfrm>
              <a:off x="832983" y="4718596"/>
              <a:ext cx="1056218" cy="230832"/>
              <a:chOff x="848543" y="4653136"/>
              <a:chExt cx="1056218" cy="230832"/>
            </a:xfrm>
          </p:grpSpPr>
          <p:sp>
            <p:nvSpPr>
              <p:cNvPr id="1612" name="TextBox 1611"/>
              <p:cNvSpPr txBox="1"/>
              <p:nvPr/>
            </p:nvSpPr>
            <p:spPr>
              <a:xfrm>
                <a:off x="848543" y="465313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</a:t>
                </a:r>
                <a:endPara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grpSp>
            <p:nvGrpSpPr>
              <p:cNvPr id="1613" name="그룹 1612"/>
              <p:cNvGrpSpPr/>
              <p:nvPr/>
            </p:nvGrpSpPr>
            <p:grpSpPr>
              <a:xfrm>
                <a:off x="1153173" y="4710638"/>
                <a:ext cx="751588" cy="127831"/>
                <a:chOff x="2965634" y="2094190"/>
                <a:chExt cx="751588" cy="127831"/>
              </a:xfrm>
            </p:grpSpPr>
            <p:sp>
              <p:nvSpPr>
                <p:cNvPr id="1614" name="타원 161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15" name="타원 161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16" name="타원 161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17" name="타원 161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550" name="그룹 1549"/>
            <p:cNvGrpSpPr/>
            <p:nvPr/>
          </p:nvGrpSpPr>
          <p:grpSpPr>
            <a:xfrm>
              <a:off x="832983" y="4947712"/>
              <a:ext cx="1056218" cy="230832"/>
              <a:chOff x="848543" y="4869160"/>
              <a:chExt cx="1056218" cy="230832"/>
            </a:xfrm>
          </p:grpSpPr>
          <p:sp>
            <p:nvSpPr>
              <p:cNvPr id="1606" name="TextBox 1605"/>
              <p:cNvSpPr txBox="1"/>
              <p:nvPr/>
            </p:nvSpPr>
            <p:spPr>
              <a:xfrm>
                <a:off x="848543" y="486916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</a:t>
                </a:r>
              </a:p>
            </p:txBody>
          </p:sp>
          <p:grpSp>
            <p:nvGrpSpPr>
              <p:cNvPr id="1607" name="그룹 1606"/>
              <p:cNvGrpSpPr/>
              <p:nvPr/>
            </p:nvGrpSpPr>
            <p:grpSpPr>
              <a:xfrm>
                <a:off x="1153173" y="4925441"/>
                <a:ext cx="751588" cy="127831"/>
                <a:chOff x="2965634" y="2094190"/>
                <a:chExt cx="751588" cy="127831"/>
              </a:xfrm>
            </p:grpSpPr>
            <p:sp>
              <p:nvSpPr>
                <p:cNvPr id="1608" name="타원 160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09" name="타원 160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10" name="타원 160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11" name="타원 161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551" name="그룹 1550"/>
            <p:cNvGrpSpPr/>
            <p:nvPr/>
          </p:nvGrpSpPr>
          <p:grpSpPr>
            <a:xfrm>
              <a:off x="832983" y="5176828"/>
              <a:ext cx="1056218" cy="230832"/>
              <a:chOff x="848543" y="5157192"/>
              <a:chExt cx="1056218" cy="230832"/>
            </a:xfrm>
          </p:grpSpPr>
          <p:sp>
            <p:nvSpPr>
              <p:cNvPr id="1600" name="TextBox 1599"/>
              <p:cNvSpPr txBox="1"/>
              <p:nvPr/>
            </p:nvSpPr>
            <p:spPr>
              <a:xfrm>
                <a:off x="848543" y="515719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</a:t>
                </a:r>
              </a:p>
            </p:txBody>
          </p:sp>
          <p:grpSp>
            <p:nvGrpSpPr>
              <p:cNvPr id="1601" name="그룹 1600"/>
              <p:cNvGrpSpPr/>
              <p:nvPr/>
            </p:nvGrpSpPr>
            <p:grpSpPr>
              <a:xfrm>
                <a:off x="1153173" y="5212252"/>
                <a:ext cx="751588" cy="127831"/>
                <a:chOff x="2965634" y="2094190"/>
                <a:chExt cx="751588" cy="127831"/>
              </a:xfrm>
            </p:grpSpPr>
            <p:sp>
              <p:nvSpPr>
                <p:cNvPr id="1602" name="타원 1601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03" name="타원 1602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04" name="타원 1603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605" name="타원 1604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552" name="그룹 1551"/>
            <p:cNvGrpSpPr/>
            <p:nvPr/>
          </p:nvGrpSpPr>
          <p:grpSpPr>
            <a:xfrm>
              <a:off x="832983" y="5405944"/>
              <a:ext cx="1056218" cy="230832"/>
              <a:chOff x="848543" y="5373216"/>
              <a:chExt cx="1056218" cy="230832"/>
            </a:xfrm>
          </p:grpSpPr>
          <p:sp>
            <p:nvSpPr>
              <p:cNvPr id="1594" name="TextBox 1593"/>
              <p:cNvSpPr txBox="1"/>
              <p:nvPr/>
            </p:nvSpPr>
            <p:spPr>
              <a:xfrm>
                <a:off x="848543" y="537321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</a:t>
                </a:r>
              </a:p>
            </p:txBody>
          </p:sp>
          <p:grpSp>
            <p:nvGrpSpPr>
              <p:cNvPr id="1595" name="그룹 1594"/>
              <p:cNvGrpSpPr/>
              <p:nvPr/>
            </p:nvGrpSpPr>
            <p:grpSpPr>
              <a:xfrm>
                <a:off x="1153173" y="5427055"/>
                <a:ext cx="751588" cy="127831"/>
                <a:chOff x="2965634" y="2094190"/>
                <a:chExt cx="751588" cy="127831"/>
              </a:xfrm>
            </p:grpSpPr>
            <p:sp>
              <p:nvSpPr>
                <p:cNvPr id="1596" name="타원 1595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97" name="타원 1596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98" name="타원 1597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99" name="타원 1598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553" name="그룹 1552"/>
            <p:cNvGrpSpPr/>
            <p:nvPr/>
          </p:nvGrpSpPr>
          <p:grpSpPr>
            <a:xfrm>
              <a:off x="832983" y="5635060"/>
              <a:ext cx="1056218" cy="230832"/>
              <a:chOff x="848543" y="5589240"/>
              <a:chExt cx="1056218" cy="230832"/>
            </a:xfrm>
          </p:grpSpPr>
          <p:sp>
            <p:nvSpPr>
              <p:cNvPr id="1588" name="TextBox 1587"/>
              <p:cNvSpPr txBox="1"/>
              <p:nvPr/>
            </p:nvSpPr>
            <p:spPr>
              <a:xfrm>
                <a:off x="848543" y="55892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</a:t>
                </a:r>
              </a:p>
            </p:txBody>
          </p:sp>
          <p:grpSp>
            <p:nvGrpSpPr>
              <p:cNvPr id="1589" name="그룹 1588"/>
              <p:cNvGrpSpPr/>
              <p:nvPr/>
            </p:nvGrpSpPr>
            <p:grpSpPr>
              <a:xfrm>
                <a:off x="1153173" y="5641858"/>
                <a:ext cx="751588" cy="127831"/>
                <a:chOff x="2965634" y="2094190"/>
                <a:chExt cx="751588" cy="127831"/>
              </a:xfrm>
            </p:grpSpPr>
            <p:sp>
              <p:nvSpPr>
                <p:cNvPr id="1590" name="타원 1589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91" name="타원 1590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92" name="타원 1591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93" name="타원 1592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554" name="그룹 1553"/>
            <p:cNvGrpSpPr/>
            <p:nvPr/>
          </p:nvGrpSpPr>
          <p:grpSpPr>
            <a:xfrm>
              <a:off x="832983" y="5864176"/>
              <a:ext cx="1056218" cy="230832"/>
              <a:chOff x="848543" y="5820072"/>
              <a:chExt cx="1056218" cy="230832"/>
            </a:xfrm>
          </p:grpSpPr>
          <p:sp>
            <p:nvSpPr>
              <p:cNvPr id="1582" name="TextBox 1581"/>
              <p:cNvSpPr txBox="1"/>
              <p:nvPr/>
            </p:nvSpPr>
            <p:spPr>
              <a:xfrm>
                <a:off x="848543" y="5820072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</a:t>
                </a:r>
              </a:p>
            </p:txBody>
          </p:sp>
          <p:grpSp>
            <p:nvGrpSpPr>
              <p:cNvPr id="1583" name="그룹 1582"/>
              <p:cNvGrpSpPr/>
              <p:nvPr/>
            </p:nvGrpSpPr>
            <p:grpSpPr>
              <a:xfrm>
                <a:off x="1153173" y="5871469"/>
                <a:ext cx="751588" cy="127831"/>
                <a:chOff x="2965634" y="2094190"/>
                <a:chExt cx="751588" cy="127831"/>
              </a:xfrm>
            </p:grpSpPr>
            <p:sp>
              <p:nvSpPr>
                <p:cNvPr id="1584" name="타원 1583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85" name="타원 1584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86" name="타원 1585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87" name="타원 1586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grpSp>
          <p:nvGrpSpPr>
            <p:cNvPr id="1555" name="그룹 1554"/>
            <p:cNvGrpSpPr/>
            <p:nvPr/>
          </p:nvGrpSpPr>
          <p:grpSpPr>
            <a:xfrm>
              <a:off x="832983" y="6093296"/>
              <a:ext cx="1056218" cy="230832"/>
              <a:chOff x="848543" y="6093296"/>
              <a:chExt cx="1056218" cy="230832"/>
            </a:xfrm>
          </p:grpSpPr>
          <p:sp>
            <p:nvSpPr>
              <p:cNvPr id="1576" name="TextBox 1575"/>
              <p:cNvSpPr txBox="1"/>
              <p:nvPr/>
            </p:nvSpPr>
            <p:spPr>
              <a:xfrm>
                <a:off x="848543" y="6093296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</a:t>
                </a:r>
              </a:p>
            </p:txBody>
          </p:sp>
          <p:grpSp>
            <p:nvGrpSpPr>
              <p:cNvPr id="1577" name="그룹 1576"/>
              <p:cNvGrpSpPr/>
              <p:nvPr/>
            </p:nvGrpSpPr>
            <p:grpSpPr>
              <a:xfrm>
                <a:off x="1153173" y="6143472"/>
                <a:ext cx="751588" cy="127831"/>
                <a:chOff x="2965634" y="2094190"/>
                <a:chExt cx="751588" cy="127831"/>
              </a:xfrm>
            </p:grpSpPr>
            <p:sp>
              <p:nvSpPr>
                <p:cNvPr id="1578" name="타원 1577"/>
                <p:cNvSpPr/>
                <p:nvPr/>
              </p:nvSpPr>
              <p:spPr>
                <a:xfrm>
                  <a:off x="2965634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79" name="타원 1578"/>
                <p:cNvSpPr/>
                <p:nvPr/>
              </p:nvSpPr>
              <p:spPr>
                <a:xfrm>
                  <a:off x="3173553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80" name="타원 1579"/>
                <p:cNvSpPr/>
                <p:nvPr/>
              </p:nvSpPr>
              <p:spPr>
                <a:xfrm>
                  <a:off x="3381472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81" name="타원 1580"/>
                <p:cNvSpPr/>
                <p:nvPr/>
              </p:nvSpPr>
              <p:spPr>
                <a:xfrm>
                  <a:off x="3589391" y="2094190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</p:grpSp>
        <p:sp>
          <p:nvSpPr>
            <p:cNvPr id="1556" name="TextBox 1555"/>
            <p:cNvSpPr txBox="1"/>
            <p:nvPr/>
          </p:nvSpPr>
          <p:spPr>
            <a:xfrm>
              <a:off x="747973" y="3140968"/>
              <a:ext cx="38475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5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grpSp>
          <p:nvGrpSpPr>
            <p:cNvPr id="1557" name="그룹 1556"/>
            <p:cNvGrpSpPr/>
            <p:nvPr/>
          </p:nvGrpSpPr>
          <p:grpSpPr>
            <a:xfrm>
              <a:off x="832983" y="4031248"/>
              <a:ext cx="1056218" cy="230832"/>
              <a:chOff x="848544" y="3918248"/>
              <a:chExt cx="1056218" cy="230832"/>
            </a:xfrm>
          </p:grpSpPr>
          <p:grpSp>
            <p:nvGrpSpPr>
              <p:cNvPr id="1570" name="그룹 1569"/>
              <p:cNvGrpSpPr/>
              <p:nvPr/>
            </p:nvGrpSpPr>
            <p:grpSpPr>
              <a:xfrm>
                <a:off x="1153174" y="3978192"/>
                <a:ext cx="751588" cy="127831"/>
                <a:chOff x="1153173" y="3379502"/>
                <a:chExt cx="751588" cy="127831"/>
              </a:xfrm>
            </p:grpSpPr>
            <p:sp>
              <p:nvSpPr>
                <p:cNvPr id="1572" name="타원 1571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73" name="타원 1572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74" name="타원 1573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75" name="타원 1574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571" name="TextBox 1570"/>
              <p:cNvSpPr txBox="1"/>
              <p:nvPr/>
            </p:nvSpPr>
            <p:spPr>
              <a:xfrm>
                <a:off x="848544" y="3918248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0</a:t>
                </a:r>
              </a:p>
            </p:txBody>
          </p:sp>
        </p:grpSp>
        <p:grpSp>
          <p:nvGrpSpPr>
            <p:cNvPr id="1558" name="그룹 1557"/>
            <p:cNvGrpSpPr/>
            <p:nvPr/>
          </p:nvGrpSpPr>
          <p:grpSpPr>
            <a:xfrm>
              <a:off x="832983" y="3802132"/>
              <a:ext cx="1056218" cy="230832"/>
              <a:chOff x="848544" y="3789040"/>
              <a:chExt cx="1056218" cy="230832"/>
            </a:xfrm>
          </p:grpSpPr>
          <p:grpSp>
            <p:nvGrpSpPr>
              <p:cNvPr id="1564" name="그룹 1563"/>
              <p:cNvGrpSpPr/>
              <p:nvPr/>
            </p:nvGrpSpPr>
            <p:grpSpPr>
              <a:xfrm>
                <a:off x="1153174" y="3848984"/>
                <a:ext cx="751588" cy="127831"/>
                <a:chOff x="1153173" y="3379502"/>
                <a:chExt cx="751588" cy="127831"/>
              </a:xfrm>
            </p:grpSpPr>
            <p:sp>
              <p:nvSpPr>
                <p:cNvPr id="1566" name="타원 1565"/>
                <p:cNvSpPr/>
                <p:nvPr/>
              </p:nvSpPr>
              <p:spPr>
                <a:xfrm>
                  <a:off x="1153173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67" name="타원 1566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68" name="타원 1567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69" name="타원 1568"/>
                <p:cNvSpPr/>
                <p:nvPr/>
              </p:nvSpPr>
              <p:spPr>
                <a:xfrm>
                  <a:off x="1776930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565" name="TextBox 1564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 .</a:t>
                </a:r>
              </a:p>
            </p:txBody>
          </p:sp>
        </p:grpSp>
        <p:grpSp>
          <p:nvGrpSpPr>
            <p:cNvPr id="1559" name="그룹 1558"/>
            <p:cNvGrpSpPr/>
            <p:nvPr/>
          </p:nvGrpSpPr>
          <p:grpSpPr>
            <a:xfrm>
              <a:off x="832983" y="3573016"/>
              <a:ext cx="848299" cy="230832"/>
              <a:chOff x="848544" y="3789040"/>
              <a:chExt cx="848299" cy="230832"/>
            </a:xfrm>
          </p:grpSpPr>
          <p:grpSp>
            <p:nvGrpSpPr>
              <p:cNvPr id="1560" name="그룹 1559"/>
              <p:cNvGrpSpPr/>
              <p:nvPr/>
            </p:nvGrpSpPr>
            <p:grpSpPr>
              <a:xfrm>
                <a:off x="1361093" y="3848984"/>
                <a:ext cx="335750" cy="127831"/>
                <a:chOff x="1361092" y="3379502"/>
                <a:chExt cx="335750" cy="127831"/>
              </a:xfrm>
            </p:grpSpPr>
            <p:sp>
              <p:nvSpPr>
                <p:cNvPr id="1562" name="타원 1561"/>
                <p:cNvSpPr/>
                <p:nvPr/>
              </p:nvSpPr>
              <p:spPr>
                <a:xfrm>
                  <a:off x="1361092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563" name="타원 1562"/>
                <p:cNvSpPr/>
                <p:nvPr/>
              </p:nvSpPr>
              <p:spPr>
                <a:xfrm>
                  <a:off x="1569011" y="3379502"/>
                  <a:ext cx="127831" cy="127831"/>
                </a:xfrm>
                <a:prstGeom prst="ellipse">
                  <a:avLst/>
                </a:prstGeom>
                <a:noFill/>
                <a:ln w="9525"/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>
                    <a:latin typeface="맑은 고딕" panose="020B0503020000020004" pitchFamily="50" charset="-127"/>
                    <a:ea typeface="맑은 고딕" panose="020B0503020000020004" pitchFamily="50" charset="-127"/>
                  </a:endParaRPr>
                </a:p>
              </p:txBody>
            </p:sp>
          </p:grpSp>
          <p:sp>
            <p:nvSpPr>
              <p:cNvPr id="1561" name="TextBox 1560"/>
              <p:cNvSpPr txBox="1"/>
              <p:nvPr/>
            </p:nvSpPr>
            <p:spPr>
              <a:xfrm>
                <a:off x="848544" y="3789040"/>
                <a:ext cx="32035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/</a:t>
                </a:r>
              </a:p>
            </p:txBody>
          </p:sp>
        </p:grpSp>
      </p:grpSp>
      <p:sp>
        <p:nvSpPr>
          <p:cNvPr id="1630" name="TextBox 1629"/>
          <p:cNvSpPr txBox="1"/>
          <p:nvPr/>
        </p:nvSpPr>
        <p:spPr>
          <a:xfrm>
            <a:off x="560428" y="1503438"/>
            <a:ext cx="130599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NO CALCULATOR</a:t>
            </a:r>
          </a:p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ALLOWED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576869" y="1955271"/>
            <a:ext cx="1803301" cy="4263539"/>
            <a:chOff x="576869" y="1955271"/>
            <a:chExt cx="1803301" cy="4263539"/>
          </a:xfrm>
        </p:grpSpPr>
        <p:sp>
          <p:nvSpPr>
            <p:cNvPr id="814" name="직사각형 813"/>
            <p:cNvSpPr/>
            <p:nvPr/>
          </p:nvSpPr>
          <p:spPr>
            <a:xfrm>
              <a:off x="622260" y="1988655"/>
              <a:ext cx="1686426" cy="194421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815" name="직선 연결선 814"/>
            <p:cNvCxnSpPr/>
            <p:nvPr/>
          </p:nvCxnSpPr>
          <p:spPr>
            <a:xfrm>
              <a:off x="622260" y="2167782"/>
              <a:ext cx="168642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직선 연결선 815"/>
            <p:cNvCxnSpPr/>
            <p:nvPr/>
          </p:nvCxnSpPr>
          <p:spPr>
            <a:xfrm>
              <a:off x="622260" y="2348695"/>
              <a:ext cx="168642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7" name="직선 연결선 816"/>
            <p:cNvCxnSpPr/>
            <p:nvPr/>
          </p:nvCxnSpPr>
          <p:spPr>
            <a:xfrm>
              <a:off x="833374" y="2167782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8" name="TextBox 817"/>
            <p:cNvSpPr txBox="1"/>
            <p:nvPr/>
          </p:nvSpPr>
          <p:spPr>
            <a:xfrm>
              <a:off x="900391" y="1955271"/>
              <a:ext cx="112562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POHNE NUMBER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19" name="그룹 818"/>
            <p:cNvGrpSpPr/>
            <p:nvPr/>
          </p:nvGrpSpPr>
          <p:grpSpPr>
            <a:xfrm>
              <a:off x="576869" y="2325087"/>
              <a:ext cx="340528" cy="1646199"/>
              <a:chOff x="2583412" y="3655009"/>
              <a:chExt cx="340528" cy="1646199"/>
            </a:xfrm>
          </p:grpSpPr>
          <p:sp>
            <p:nvSpPr>
              <p:cNvPr id="820" name="TextBox 819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21" name="TextBox 820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22" name="TextBox 821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23" name="TextBox 822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24" name="TextBox 823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825" name="TextBox 824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826" name="TextBox 825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827" name="TextBox 826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28" name="TextBox 827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829" name="TextBox 828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cxnSp>
          <p:nvCxnSpPr>
            <p:cNvPr id="830" name="직선 연결선 829"/>
            <p:cNvCxnSpPr/>
            <p:nvPr/>
          </p:nvCxnSpPr>
          <p:spPr>
            <a:xfrm>
              <a:off x="1043255" y="2167782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1" name="직선 연결선 830"/>
            <p:cNvCxnSpPr/>
            <p:nvPr/>
          </p:nvCxnSpPr>
          <p:spPr>
            <a:xfrm>
              <a:off x="1253136" y="2167782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2" name="직선 연결선 831"/>
            <p:cNvCxnSpPr/>
            <p:nvPr/>
          </p:nvCxnSpPr>
          <p:spPr>
            <a:xfrm>
              <a:off x="1463017" y="217738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3" name="직선 연결선 832"/>
            <p:cNvCxnSpPr/>
            <p:nvPr/>
          </p:nvCxnSpPr>
          <p:spPr>
            <a:xfrm>
              <a:off x="1672898" y="217738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4" name="직선 연결선 833"/>
            <p:cNvCxnSpPr/>
            <p:nvPr/>
          </p:nvCxnSpPr>
          <p:spPr>
            <a:xfrm>
              <a:off x="1882779" y="217738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5" name="직선 연결선 834"/>
            <p:cNvCxnSpPr/>
            <p:nvPr/>
          </p:nvCxnSpPr>
          <p:spPr>
            <a:xfrm>
              <a:off x="2092662" y="2168871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36" name="그룹 835"/>
            <p:cNvGrpSpPr/>
            <p:nvPr/>
          </p:nvGrpSpPr>
          <p:grpSpPr>
            <a:xfrm>
              <a:off x="785837" y="2325087"/>
              <a:ext cx="340528" cy="1646199"/>
              <a:chOff x="2583412" y="3655009"/>
              <a:chExt cx="340528" cy="1646199"/>
            </a:xfrm>
          </p:grpSpPr>
          <p:sp>
            <p:nvSpPr>
              <p:cNvPr id="837" name="TextBox 836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38" name="TextBox 837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39" name="TextBox 838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40" name="TextBox 839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41" name="TextBox 840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842" name="TextBox 841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843" name="TextBox 842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844" name="TextBox 843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45" name="TextBox 844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846" name="TextBox 845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47" name="그룹 846"/>
            <p:cNvGrpSpPr/>
            <p:nvPr/>
          </p:nvGrpSpPr>
          <p:grpSpPr>
            <a:xfrm>
              <a:off x="994805" y="2325087"/>
              <a:ext cx="340528" cy="1646199"/>
              <a:chOff x="2583412" y="3655009"/>
              <a:chExt cx="340528" cy="1646199"/>
            </a:xfrm>
          </p:grpSpPr>
          <p:sp>
            <p:nvSpPr>
              <p:cNvPr id="848" name="TextBox 847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49" name="TextBox 848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50" name="TextBox 849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51" name="TextBox 850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52" name="TextBox 851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853" name="TextBox 852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854" name="TextBox 853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855" name="TextBox 854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56" name="TextBox 855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857" name="TextBox 856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58" name="그룹 857"/>
            <p:cNvGrpSpPr/>
            <p:nvPr/>
          </p:nvGrpSpPr>
          <p:grpSpPr>
            <a:xfrm>
              <a:off x="1203773" y="2325087"/>
              <a:ext cx="340528" cy="1646199"/>
              <a:chOff x="2583412" y="3655009"/>
              <a:chExt cx="340528" cy="1646199"/>
            </a:xfrm>
          </p:grpSpPr>
          <p:sp>
            <p:nvSpPr>
              <p:cNvPr id="859" name="TextBox 858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60" name="TextBox 859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61" name="TextBox 860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65" name="TextBox 864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66" name="TextBox 865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867" name="TextBox 866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868" name="TextBox 867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869" name="TextBox 868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70" name="TextBox 869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871" name="TextBox 870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2" name="그룹 871"/>
            <p:cNvGrpSpPr/>
            <p:nvPr/>
          </p:nvGrpSpPr>
          <p:grpSpPr>
            <a:xfrm>
              <a:off x="1412741" y="2325087"/>
              <a:ext cx="340528" cy="1646199"/>
              <a:chOff x="2583412" y="3655009"/>
              <a:chExt cx="340528" cy="1646199"/>
            </a:xfrm>
          </p:grpSpPr>
          <p:sp>
            <p:nvSpPr>
              <p:cNvPr id="873" name="TextBox 872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74" name="TextBox 873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75" name="TextBox 874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76" name="TextBox 875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78" name="TextBox 87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879" name="TextBox 87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880" name="TextBox 87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881" name="TextBox 88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82" name="TextBox 88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883" name="TextBox 88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84" name="그룹 883"/>
            <p:cNvGrpSpPr/>
            <p:nvPr/>
          </p:nvGrpSpPr>
          <p:grpSpPr>
            <a:xfrm>
              <a:off x="1621709" y="2325087"/>
              <a:ext cx="340528" cy="1646199"/>
              <a:chOff x="2583412" y="3655009"/>
              <a:chExt cx="340528" cy="1646199"/>
            </a:xfrm>
          </p:grpSpPr>
          <p:sp>
            <p:nvSpPr>
              <p:cNvPr id="885" name="TextBox 884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86" name="TextBox 885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87" name="TextBox 886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88" name="TextBox 887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89" name="TextBox 888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890" name="TextBox 889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891" name="TextBox 890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892" name="TextBox 891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893" name="TextBox 892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894" name="TextBox 893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95" name="그룹 894"/>
            <p:cNvGrpSpPr/>
            <p:nvPr/>
          </p:nvGrpSpPr>
          <p:grpSpPr>
            <a:xfrm>
              <a:off x="1830677" y="2325087"/>
              <a:ext cx="340528" cy="1646199"/>
              <a:chOff x="2583412" y="3655009"/>
              <a:chExt cx="340528" cy="1646199"/>
            </a:xfrm>
          </p:grpSpPr>
          <p:sp>
            <p:nvSpPr>
              <p:cNvPr id="896" name="TextBox 895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97" name="TextBox 896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98" name="TextBox 897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99" name="TextBox 898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00" name="TextBox 899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01" name="TextBox 900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02" name="TextBox 901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03" name="TextBox 902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4" name="TextBox 903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05" name="TextBox 904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906" name="그룹 905"/>
            <p:cNvGrpSpPr/>
            <p:nvPr/>
          </p:nvGrpSpPr>
          <p:grpSpPr>
            <a:xfrm>
              <a:off x="2039642" y="2325087"/>
              <a:ext cx="340528" cy="1646199"/>
              <a:chOff x="2583412" y="3655009"/>
              <a:chExt cx="340528" cy="1646199"/>
            </a:xfrm>
          </p:grpSpPr>
          <p:sp>
            <p:nvSpPr>
              <p:cNvPr id="907" name="TextBox 906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08" name="TextBox 907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09" name="TextBox 908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10" name="TextBox 909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11" name="TextBox 910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12" name="TextBox 911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13" name="TextBox 912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14" name="TextBox 913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5" name="TextBox 914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16" name="TextBox 915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sp>
          <p:nvSpPr>
            <p:cNvPr id="917" name="직사각형 916"/>
            <p:cNvSpPr/>
            <p:nvPr/>
          </p:nvSpPr>
          <p:spPr>
            <a:xfrm>
              <a:off x="791943" y="4236179"/>
              <a:ext cx="1270420" cy="194421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918" name="직선 연결선 917"/>
            <p:cNvCxnSpPr/>
            <p:nvPr/>
          </p:nvCxnSpPr>
          <p:spPr>
            <a:xfrm>
              <a:off x="791943" y="4415306"/>
              <a:ext cx="12816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9" name="직선 연결선 918"/>
            <p:cNvCxnSpPr/>
            <p:nvPr/>
          </p:nvCxnSpPr>
          <p:spPr>
            <a:xfrm>
              <a:off x="791943" y="4596219"/>
              <a:ext cx="12816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0" name="직선 연결선 919"/>
            <p:cNvCxnSpPr/>
            <p:nvPr/>
          </p:nvCxnSpPr>
          <p:spPr>
            <a:xfrm>
              <a:off x="1003057" y="4415306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1" name="TextBox 920"/>
            <p:cNvSpPr txBox="1"/>
            <p:nvPr/>
          </p:nvSpPr>
          <p:spPr>
            <a:xfrm>
              <a:off x="926331" y="4206180"/>
              <a:ext cx="94128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TEST NUMBER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22" name="그룹 921"/>
            <p:cNvGrpSpPr/>
            <p:nvPr/>
          </p:nvGrpSpPr>
          <p:grpSpPr>
            <a:xfrm>
              <a:off x="746552" y="4572611"/>
              <a:ext cx="340528" cy="1646199"/>
              <a:chOff x="2583412" y="3655009"/>
              <a:chExt cx="340528" cy="1646199"/>
            </a:xfrm>
          </p:grpSpPr>
          <p:sp>
            <p:nvSpPr>
              <p:cNvPr id="923" name="TextBox 922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24" name="TextBox 923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25" name="TextBox 924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26" name="TextBox 925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27" name="TextBox 926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28" name="TextBox 927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29" name="TextBox 928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30" name="TextBox 929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1" name="TextBox 930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32" name="TextBox 931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cxnSp>
          <p:nvCxnSpPr>
            <p:cNvPr id="933" name="직선 연결선 932"/>
            <p:cNvCxnSpPr/>
            <p:nvPr/>
          </p:nvCxnSpPr>
          <p:spPr>
            <a:xfrm>
              <a:off x="1212938" y="4415306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직선 연결선 933"/>
            <p:cNvCxnSpPr/>
            <p:nvPr/>
          </p:nvCxnSpPr>
          <p:spPr>
            <a:xfrm>
              <a:off x="1422819" y="4415306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직선 연결선 934"/>
            <p:cNvCxnSpPr/>
            <p:nvPr/>
          </p:nvCxnSpPr>
          <p:spPr>
            <a:xfrm>
              <a:off x="1632700" y="441973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직선 연결선 935"/>
            <p:cNvCxnSpPr/>
            <p:nvPr/>
          </p:nvCxnSpPr>
          <p:spPr>
            <a:xfrm>
              <a:off x="1842581" y="441973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7" name="그룹 936"/>
            <p:cNvGrpSpPr/>
            <p:nvPr/>
          </p:nvGrpSpPr>
          <p:grpSpPr>
            <a:xfrm>
              <a:off x="955520" y="4572611"/>
              <a:ext cx="340528" cy="1646199"/>
              <a:chOff x="2583412" y="3655009"/>
              <a:chExt cx="340528" cy="1646199"/>
            </a:xfrm>
          </p:grpSpPr>
          <p:sp>
            <p:nvSpPr>
              <p:cNvPr id="938" name="TextBox 937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39" name="TextBox 938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40" name="TextBox 939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41" name="TextBox 940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42" name="TextBox 941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43" name="TextBox 942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44" name="TextBox 943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45" name="TextBox 944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6" name="TextBox 945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47" name="TextBox 946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948" name="그룹 947"/>
            <p:cNvGrpSpPr/>
            <p:nvPr/>
          </p:nvGrpSpPr>
          <p:grpSpPr>
            <a:xfrm>
              <a:off x="1164488" y="4572611"/>
              <a:ext cx="340528" cy="1646199"/>
              <a:chOff x="2583412" y="3655009"/>
              <a:chExt cx="340528" cy="1646199"/>
            </a:xfrm>
          </p:grpSpPr>
          <p:sp>
            <p:nvSpPr>
              <p:cNvPr id="949" name="TextBox 948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50" name="TextBox 949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51" name="TextBox 950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52" name="TextBox 951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53" name="TextBox 952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54" name="TextBox 953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55" name="TextBox 954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56" name="TextBox 955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7" name="TextBox 956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58" name="TextBox 957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959" name="그룹 958"/>
            <p:cNvGrpSpPr/>
            <p:nvPr/>
          </p:nvGrpSpPr>
          <p:grpSpPr>
            <a:xfrm>
              <a:off x="1373456" y="4572611"/>
              <a:ext cx="340528" cy="1646199"/>
              <a:chOff x="2583412" y="3655009"/>
              <a:chExt cx="340528" cy="1646199"/>
            </a:xfrm>
          </p:grpSpPr>
          <p:sp>
            <p:nvSpPr>
              <p:cNvPr id="960" name="TextBox 959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61" name="TextBox 960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62" name="TextBox 961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63" name="TextBox 962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64" name="TextBox 963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65" name="TextBox 964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66" name="TextBox 965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67" name="TextBox 966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8" name="TextBox 967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69" name="TextBox 968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970" name="그룹 969"/>
            <p:cNvGrpSpPr/>
            <p:nvPr/>
          </p:nvGrpSpPr>
          <p:grpSpPr>
            <a:xfrm>
              <a:off x="1582424" y="4572611"/>
              <a:ext cx="340528" cy="1646199"/>
              <a:chOff x="2583412" y="3655009"/>
              <a:chExt cx="340528" cy="1646199"/>
            </a:xfrm>
          </p:grpSpPr>
          <p:sp>
            <p:nvSpPr>
              <p:cNvPr id="971" name="TextBox 970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72" name="TextBox 971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73" name="TextBox 972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74" name="TextBox 973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75" name="TextBox 974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76" name="TextBox 975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77" name="TextBox 976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78" name="TextBox 977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9" name="TextBox 978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80" name="TextBox 979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981" name="그룹 980"/>
            <p:cNvGrpSpPr/>
            <p:nvPr/>
          </p:nvGrpSpPr>
          <p:grpSpPr>
            <a:xfrm>
              <a:off x="1791392" y="4572611"/>
              <a:ext cx="340528" cy="1646199"/>
              <a:chOff x="2583412" y="3655009"/>
              <a:chExt cx="340528" cy="1646199"/>
            </a:xfrm>
          </p:grpSpPr>
          <p:sp>
            <p:nvSpPr>
              <p:cNvPr id="982" name="TextBox 981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83" name="TextBox 982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84" name="TextBox 983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85" name="TextBox 984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86" name="TextBox 985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87" name="TextBox 986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88" name="TextBox 987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89" name="TextBox 988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0" name="TextBox 989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91" name="TextBox 990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sp>
        <p:nvSpPr>
          <p:cNvPr id="992" name="&quot;없음&quot; 기호 991"/>
          <p:cNvSpPr/>
          <p:nvPr/>
        </p:nvSpPr>
        <p:spPr>
          <a:xfrm>
            <a:off x="1898244" y="1544635"/>
            <a:ext cx="341492" cy="338442"/>
          </a:xfrm>
          <a:prstGeom prst="noSmoking">
            <a:avLst>
              <a:gd name="adj" fmla="val 12031"/>
            </a:avLst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93" name="직사각형 992"/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7" name="직사각형 996"/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98" name="직사각형 997"/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92" name="TextBox 791">
            <a:extLst>
              <a:ext uri="{FF2B5EF4-FFF2-40B4-BE49-F238E27FC236}">
                <a16:creationId xmlns:a16="http://schemas.microsoft.com/office/drawing/2014/main" id="{EA3083F2-228C-42CC-9B74-D3E12CE97815}"/>
              </a:ext>
            </a:extLst>
          </p:cNvPr>
          <p:cNvSpPr txBox="1"/>
          <p:nvPr/>
        </p:nvSpPr>
        <p:spPr>
          <a:xfrm>
            <a:off x="7026801" y="6387037"/>
            <a:ext cx="220766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www.eduhub.co.kr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1207063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E652B30-1084-4EEF-BCC4-BD5D0AE612D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762939BF-8870-4936-81A7-6E2448FC90C2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BE8FA5F-64BF-48EB-8E09-C6249FF18A87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CB08ADD8-665C-47BD-B63B-09355A401183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직사각형 1165"/>
          <p:cNvSpPr/>
          <p:nvPr/>
        </p:nvSpPr>
        <p:spPr>
          <a:xfrm>
            <a:off x="2472263" y="1758225"/>
            <a:ext cx="6810982" cy="2330765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7" name="TextBox 876"/>
          <p:cNvSpPr txBox="1"/>
          <p:nvPr/>
        </p:nvSpPr>
        <p:spPr>
          <a:xfrm>
            <a:off x="2380170" y="1347124"/>
            <a:ext cx="1072730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SECTION 4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821543" y="1881161"/>
            <a:ext cx="837906" cy="315437"/>
            <a:chOff x="2901677" y="1906584"/>
            <a:chExt cx="837906" cy="315437"/>
          </a:xfrm>
        </p:grpSpPr>
        <p:sp>
          <p:nvSpPr>
            <p:cNvPr id="244" name="타원 24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5" name="타원 24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1" name="타원 30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2" name="타원 30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3" name="TextBox 302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4" name="TextBox 303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5" name="TextBox 304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93" name="TextBox 1192"/>
          <p:cNvSpPr txBox="1"/>
          <p:nvPr/>
        </p:nvSpPr>
        <p:spPr>
          <a:xfrm>
            <a:off x="2580870" y="2008823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sp>
        <p:nvSpPr>
          <p:cNvPr id="1195" name="TextBox 1194"/>
          <p:cNvSpPr txBox="1"/>
          <p:nvPr/>
        </p:nvSpPr>
        <p:spPr>
          <a:xfrm>
            <a:off x="2580870" y="2335541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196" name="TextBox 1195"/>
          <p:cNvSpPr txBox="1"/>
          <p:nvPr/>
        </p:nvSpPr>
        <p:spPr>
          <a:xfrm>
            <a:off x="2580870" y="2662259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7" name="TextBox 1196"/>
          <p:cNvSpPr txBox="1"/>
          <p:nvPr/>
        </p:nvSpPr>
        <p:spPr>
          <a:xfrm>
            <a:off x="2580870" y="2988977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198" name="TextBox 1197"/>
          <p:cNvSpPr txBox="1"/>
          <p:nvPr/>
        </p:nvSpPr>
        <p:spPr>
          <a:xfrm>
            <a:off x="2580870" y="3315695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199" name="TextBox 1198"/>
          <p:cNvSpPr txBox="1"/>
          <p:nvPr/>
        </p:nvSpPr>
        <p:spPr>
          <a:xfrm>
            <a:off x="2580870" y="3642413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grpSp>
        <p:nvGrpSpPr>
          <p:cNvPr id="315" name="그룹 314"/>
          <p:cNvGrpSpPr/>
          <p:nvPr/>
        </p:nvGrpSpPr>
        <p:grpSpPr>
          <a:xfrm>
            <a:off x="2821543" y="2206658"/>
            <a:ext cx="837906" cy="315437"/>
            <a:chOff x="2901677" y="1906584"/>
            <a:chExt cx="837906" cy="315437"/>
          </a:xfrm>
        </p:grpSpPr>
        <p:sp>
          <p:nvSpPr>
            <p:cNvPr id="316" name="타원 31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7" name="타원 31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8" name="타원 31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9" name="타원 31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0" name="TextBox 31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1" name="TextBox 32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2" name="TextBox 32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3" name="TextBox 32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4" name="그룹 323"/>
          <p:cNvGrpSpPr/>
          <p:nvPr/>
        </p:nvGrpSpPr>
        <p:grpSpPr>
          <a:xfrm>
            <a:off x="2821543" y="2532155"/>
            <a:ext cx="837906" cy="315437"/>
            <a:chOff x="2901677" y="1906584"/>
            <a:chExt cx="837906" cy="315437"/>
          </a:xfrm>
        </p:grpSpPr>
        <p:sp>
          <p:nvSpPr>
            <p:cNvPr id="325" name="타원 324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6" name="타원 325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7" name="타원 326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8" name="타원 327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9" name="TextBox 328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0" name="TextBox 329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1" name="TextBox 330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2" name="TextBox 331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33" name="그룹 332"/>
          <p:cNvGrpSpPr/>
          <p:nvPr/>
        </p:nvGrpSpPr>
        <p:grpSpPr>
          <a:xfrm>
            <a:off x="2821543" y="2857652"/>
            <a:ext cx="837906" cy="315437"/>
            <a:chOff x="2901677" y="1906584"/>
            <a:chExt cx="837906" cy="315437"/>
          </a:xfrm>
        </p:grpSpPr>
        <p:sp>
          <p:nvSpPr>
            <p:cNvPr id="334" name="타원 33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5" name="타원 33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6" name="타원 33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7" name="타원 33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8" name="TextBox 33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9" name="TextBox 33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0" name="TextBox 33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1" name="TextBox 34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2" name="그룹 341"/>
          <p:cNvGrpSpPr/>
          <p:nvPr/>
        </p:nvGrpSpPr>
        <p:grpSpPr>
          <a:xfrm>
            <a:off x="2821543" y="3183149"/>
            <a:ext cx="837906" cy="315437"/>
            <a:chOff x="2901677" y="1906584"/>
            <a:chExt cx="837906" cy="315437"/>
          </a:xfrm>
        </p:grpSpPr>
        <p:sp>
          <p:nvSpPr>
            <p:cNvPr id="343" name="타원 342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4" name="타원 343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5" name="타원 344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6" name="타원 345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7" name="TextBox 34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8" name="TextBox 34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9" name="TextBox 34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0" name="TextBox 34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1" name="그룹 350"/>
          <p:cNvGrpSpPr/>
          <p:nvPr/>
        </p:nvGrpSpPr>
        <p:grpSpPr>
          <a:xfrm>
            <a:off x="2821543" y="3508646"/>
            <a:ext cx="837906" cy="315437"/>
            <a:chOff x="2901677" y="1906584"/>
            <a:chExt cx="837906" cy="315437"/>
          </a:xfrm>
        </p:grpSpPr>
        <p:sp>
          <p:nvSpPr>
            <p:cNvPr id="352" name="타원 35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3" name="타원 35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4" name="타원 35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5" name="타원 35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6" name="TextBox 355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7" name="TextBox 35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8" name="TextBox 35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9" name="TextBox 35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03" name="TextBox 1202"/>
          <p:cNvSpPr txBox="1"/>
          <p:nvPr/>
        </p:nvSpPr>
        <p:spPr>
          <a:xfrm>
            <a:off x="3904139" y="2021033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7</a:t>
            </a:r>
          </a:p>
        </p:txBody>
      </p:sp>
      <p:sp>
        <p:nvSpPr>
          <p:cNvPr id="1204" name="TextBox 1203"/>
          <p:cNvSpPr txBox="1"/>
          <p:nvPr/>
        </p:nvSpPr>
        <p:spPr>
          <a:xfrm>
            <a:off x="3905562" y="2346525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8</a:t>
            </a:r>
          </a:p>
        </p:txBody>
      </p:sp>
      <p:sp>
        <p:nvSpPr>
          <p:cNvPr id="1205" name="TextBox 1204"/>
          <p:cNvSpPr txBox="1"/>
          <p:nvPr/>
        </p:nvSpPr>
        <p:spPr>
          <a:xfrm>
            <a:off x="3904323" y="2662473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9</a:t>
            </a:r>
          </a:p>
        </p:txBody>
      </p:sp>
      <p:sp>
        <p:nvSpPr>
          <p:cNvPr id="1206" name="TextBox 1205"/>
          <p:cNvSpPr txBox="1"/>
          <p:nvPr/>
        </p:nvSpPr>
        <p:spPr>
          <a:xfrm>
            <a:off x="3898631" y="2982527"/>
            <a:ext cx="3641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grpSp>
        <p:nvGrpSpPr>
          <p:cNvPr id="387" name="그룹 386"/>
          <p:cNvGrpSpPr/>
          <p:nvPr/>
        </p:nvGrpSpPr>
        <p:grpSpPr>
          <a:xfrm>
            <a:off x="4189695" y="1881161"/>
            <a:ext cx="837906" cy="315437"/>
            <a:chOff x="2901677" y="1906584"/>
            <a:chExt cx="837906" cy="315437"/>
          </a:xfrm>
        </p:grpSpPr>
        <p:sp>
          <p:nvSpPr>
            <p:cNvPr id="388" name="타원 387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9" name="타원 388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0" name="타원 389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1" name="타원 390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2" name="TextBox 391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3" name="TextBox 392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4" name="TextBox 393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5" name="TextBox 394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6" name="그룹 395"/>
          <p:cNvGrpSpPr/>
          <p:nvPr/>
        </p:nvGrpSpPr>
        <p:grpSpPr>
          <a:xfrm>
            <a:off x="4189695" y="2206658"/>
            <a:ext cx="837906" cy="315437"/>
            <a:chOff x="2901677" y="1906584"/>
            <a:chExt cx="837906" cy="315437"/>
          </a:xfrm>
        </p:grpSpPr>
        <p:sp>
          <p:nvSpPr>
            <p:cNvPr id="397" name="타원 396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8" name="타원 397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9" name="타원 398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0" name="타원 399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1" name="TextBox 400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2" name="TextBox 401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4" name="TextBox 403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5" name="그룹 404"/>
          <p:cNvGrpSpPr/>
          <p:nvPr/>
        </p:nvGrpSpPr>
        <p:grpSpPr>
          <a:xfrm>
            <a:off x="4189695" y="2532155"/>
            <a:ext cx="837906" cy="315437"/>
            <a:chOff x="2901677" y="1906584"/>
            <a:chExt cx="837906" cy="315437"/>
          </a:xfrm>
        </p:grpSpPr>
        <p:sp>
          <p:nvSpPr>
            <p:cNvPr id="406" name="타원 40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7" name="타원 40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8" name="타원 40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9" name="타원 40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0" name="TextBox 40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1" name="TextBox 41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2" name="TextBox 41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3" name="TextBox 41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4" name="그룹 413"/>
          <p:cNvGrpSpPr/>
          <p:nvPr/>
        </p:nvGrpSpPr>
        <p:grpSpPr>
          <a:xfrm>
            <a:off x="4189695" y="2857650"/>
            <a:ext cx="837906" cy="315437"/>
            <a:chOff x="2901677" y="1906584"/>
            <a:chExt cx="837906" cy="315437"/>
          </a:xfrm>
        </p:grpSpPr>
        <p:sp>
          <p:nvSpPr>
            <p:cNvPr id="415" name="타원 414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6" name="타원 415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7" name="타원 416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8" name="타원 417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9" name="TextBox 418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0" name="TextBox 419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1" name="TextBox 420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2" name="TextBox 421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46" name="그룹 545"/>
          <p:cNvGrpSpPr/>
          <p:nvPr/>
        </p:nvGrpSpPr>
        <p:grpSpPr>
          <a:xfrm>
            <a:off x="4180092" y="3202974"/>
            <a:ext cx="837906" cy="315437"/>
            <a:chOff x="2901677" y="1906584"/>
            <a:chExt cx="837906" cy="315437"/>
          </a:xfrm>
        </p:grpSpPr>
        <p:sp>
          <p:nvSpPr>
            <p:cNvPr id="669" name="타원 66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0" name="타원 66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1" name="타원 67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2" name="타원 67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3" name="TextBox 67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4" name="TextBox 673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5" name="TextBox 674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6" name="TextBox 675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48" name="TextBox 547"/>
          <p:cNvSpPr txBox="1"/>
          <p:nvPr/>
        </p:nvSpPr>
        <p:spPr>
          <a:xfrm>
            <a:off x="3902769" y="3330634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549" name="TextBox 548"/>
          <p:cNvSpPr txBox="1"/>
          <p:nvPr/>
        </p:nvSpPr>
        <p:spPr>
          <a:xfrm>
            <a:off x="3902769" y="3657354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grpSp>
        <p:nvGrpSpPr>
          <p:cNvPr id="561" name="그룹 560"/>
          <p:cNvGrpSpPr/>
          <p:nvPr/>
        </p:nvGrpSpPr>
        <p:grpSpPr>
          <a:xfrm>
            <a:off x="4180092" y="3528471"/>
            <a:ext cx="837906" cy="315437"/>
            <a:chOff x="2901677" y="1906584"/>
            <a:chExt cx="837906" cy="315437"/>
          </a:xfrm>
        </p:grpSpPr>
        <p:sp>
          <p:nvSpPr>
            <p:cNvPr id="661" name="타원 66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2" name="타원 66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3" name="타원 66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4" name="타원 66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5" name="TextBox 66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6" name="TextBox 66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7" name="TextBox 66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8" name="TextBox 66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53" name="TextBox 552"/>
          <p:cNvSpPr txBox="1"/>
          <p:nvPr/>
        </p:nvSpPr>
        <p:spPr>
          <a:xfrm>
            <a:off x="5278780" y="2014928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554" name="TextBox 553"/>
          <p:cNvSpPr txBox="1"/>
          <p:nvPr/>
        </p:nvSpPr>
        <p:spPr>
          <a:xfrm>
            <a:off x="5288316" y="2330955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555" name="TextBox 554"/>
          <p:cNvSpPr txBox="1"/>
          <p:nvPr/>
        </p:nvSpPr>
        <p:spPr>
          <a:xfrm>
            <a:off x="5288845" y="2659525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556" name="TextBox 555"/>
          <p:cNvSpPr txBox="1"/>
          <p:nvPr/>
        </p:nvSpPr>
        <p:spPr>
          <a:xfrm>
            <a:off x="5289183" y="2983392"/>
            <a:ext cx="3624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557" name="TextBox 556"/>
          <p:cNvSpPr txBox="1"/>
          <p:nvPr/>
        </p:nvSpPr>
        <p:spPr>
          <a:xfrm>
            <a:off x="5283972" y="3304862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558" name="TextBox 557"/>
          <p:cNvSpPr txBox="1"/>
          <p:nvPr/>
        </p:nvSpPr>
        <p:spPr>
          <a:xfrm>
            <a:off x="5283972" y="3628729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</p:txBody>
      </p:sp>
      <p:grpSp>
        <p:nvGrpSpPr>
          <p:cNvPr id="565" name="그룹 564"/>
          <p:cNvGrpSpPr/>
          <p:nvPr/>
        </p:nvGrpSpPr>
        <p:grpSpPr>
          <a:xfrm>
            <a:off x="5557847" y="1881161"/>
            <a:ext cx="837906" cy="315437"/>
            <a:chOff x="2901677" y="1906584"/>
            <a:chExt cx="837906" cy="315437"/>
          </a:xfrm>
        </p:grpSpPr>
        <p:sp>
          <p:nvSpPr>
            <p:cNvPr id="629" name="타원 62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0" name="타원 62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1" name="타원 63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2" name="타원 63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3" name="TextBox 63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4" name="TextBox 633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5" name="TextBox 634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6" name="TextBox 635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6" name="그룹 565"/>
          <p:cNvGrpSpPr/>
          <p:nvPr/>
        </p:nvGrpSpPr>
        <p:grpSpPr>
          <a:xfrm>
            <a:off x="5557847" y="2206658"/>
            <a:ext cx="837906" cy="315437"/>
            <a:chOff x="2901677" y="1906584"/>
            <a:chExt cx="837906" cy="315437"/>
          </a:xfrm>
        </p:grpSpPr>
        <p:sp>
          <p:nvSpPr>
            <p:cNvPr id="621" name="타원 62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2" name="타원 62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3" name="타원 62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4" name="타원 62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5" name="TextBox 62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6" name="TextBox 62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7" name="TextBox 62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8" name="TextBox 62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7" name="그룹 566"/>
          <p:cNvGrpSpPr/>
          <p:nvPr/>
        </p:nvGrpSpPr>
        <p:grpSpPr>
          <a:xfrm>
            <a:off x="5557847" y="2532155"/>
            <a:ext cx="837906" cy="315437"/>
            <a:chOff x="2901677" y="1906584"/>
            <a:chExt cx="837906" cy="315437"/>
          </a:xfrm>
        </p:grpSpPr>
        <p:sp>
          <p:nvSpPr>
            <p:cNvPr id="613" name="타원 612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4" name="타원 613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5" name="타원 614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6" name="타원 615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7" name="TextBox 61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8" name="TextBox 61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9" name="TextBox 61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0" name="TextBox 61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8" name="그룹 567"/>
          <p:cNvGrpSpPr/>
          <p:nvPr/>
        </p:nvGrpSpPr>
        <p:grpSpPr>
          <a:xfrm>
            <a:off x="5557847" y="2857652"/>
            <a:ext cx="837906" cy="315437"/>
            <a:chOff x="2901677" y="1906584"/>
            <a:chExt cx="837906" cy="315437"/>
          </a:xfrm>
        </p:grpSpPr>
        <p:sp>
          <p:nvSpPr>
            <p:cNvPr id="605" name="타원 604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6" name="타원 605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7" name="타원 606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8" name="타원 607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9" name="TextBox 608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0" name="TextBox 609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1" name="TextBox 610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2" name="TextBox 611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9" name="그룹 568"/>
          <p:cNvGrpSpPr/>
          <p:nvPr/>
        </p:nvGrpSpPr>
        <p:grpSpPr>
          <a:xfrm>
            <a:off x="5557847" y="3183149"/>
            <a:ext cx="837906" cy="315437"/>
            <a:chOff x="2901677" y="1906584"/>
            <a:chExt cx="837906" cy="315437"/>
          </a:xfrm>
        </p:grpSpPr>
        <p:sp>
          <p:nvSpPr>
            <p:cNvPr id="597" name="타원 596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8" name="타원 597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9" name="타원 598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0" name="타원 599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1" name="TextBox 600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2" name="TextBox 601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3" name="TextBox 602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4" name="TextBox 603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70" name="그룹 569"/>
          <p:cNvGrpSpPr/>
          <p:nvPr/>
        </p:nvGrpSpPr>
        <p:grpSpPr>
          <a:xfrm>
            <a:off x="5557847" y="3508646"/>
            <a:ext cx="837906" cy="315437"/>
            <a:chOff x="2901677" y="1906584"/>
            <a:chExt cx="837906" cy="315437"/>
          </a:xfrm>
        </p:grpSpPr>
        <p:sp>
          <p:nvSpPr>
            <p:cNvPr id="589" name="타원 58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0" name="타원 58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1" name="타원 59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2" name="타원 59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3" name="TextBox 59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4" name="TextBox 593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5" name="TextBox 594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6" name="TextBox 595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82" name="TextBox 1081"/>
          <p:cNvSpPr txBox="1"/>
          <p:nvPr/>
        </p:nvSpPr>
        <p:spPr>
          <a:xfrm>
            <a:off x="6648676" y="2010044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</p:txBody>
      </p:sp>
      <p:sp>
        <p:nvSpPr>
          <p:cNvPr id="1083" name="TextBox 1082"/>
          <p:cNvSpPr txBox="1"/>
          <p:nvPr/>
        </p:nvSpPr>
        <p:spPr>
          <a:xfrm>
            <a:off x="6645951" y="2335736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084" name="TextBox 1083"/>
          <p:cNvSpPr txBox="1"/>
          <p:nvPr/>
        </p:nvSpPr>
        <p:spPr>
          <a:xfrm>
            <a:off x="6657646" y="2663480"/>
            <a:ext cx="3269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</p:txBody>
      </p:sp>
      <p:sp>
        <p:nvSpPr>
          <p:cNvPr id="1085" name="TextBox 1084"/>
          <p:cNvSpPr txBox="1"/>
          <p:nvPr/>
        </p:nvSpPr>
        <p:spPr>
          <a:xfrm>
            <a:off x="6646932" y="2990198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</p:txBody>
      </p:sp>
      <p:sp>
        <p:nvSpPr>
          <p:cNvPr id="1086" name="TextBox 1085"/>
          <p:cNvSpPr txBox="1"/>
          <p:nvPr/>
        </p:nvSpPr>
        <p:spPr>
          <a:xfrm>
            <a:off x="6646932" y="3316916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</p:txBody>
      </p:sp>
      <p:sp>
        <p:nvSpPr>
          <p:cNvPr id="1087" name="TextBox 1086"/>
          <p:cNvSpPr txBox="1"/>
          <p:nvPr/>
        </p:nvSpPr>
        <p:spPr>
          <a:xfrm>
            <a:off x="6656468" y="3632943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</p:txBody>
      </p:sp>
      <p:grpSp>
        <p:nvGrpSpPr>
          <p:cNvPr id="1094" name="그룹 1093"/>
          <p:cNvGrpSpPr/>
          <p:nvPr/>
        </p:nvGrpSpPr>
        <p:grpSpPr>
          <a:xfrm>
            <a:off x="6925999" y="1881161"/>
            <a:ext cx="837906" cy="315437"/>
            <a:chOff x="2901677" y="1906584"/>
            <a:chExt cx="837906" cy="315437"/>
          </a:xfrm>
        </p:grpSpPr>
        <p:sp>
          <p:nvSpPr>
            <p:cNvPr id="1210" name="타원 1209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1" name="타원 1210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2" name="타원 1211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3" name="타원 1212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4" name="TextBox 121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5" name="TextBox 1214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6" name="TextBox 1215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7" name="TextBox 1216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5" name="그룹 1094"/>
          <p:cNvGrpSpPr/>
          <p:nvPr/>
        </p:nvGrpSpPr>
        <p:grpSpPr>
          <a:xfrm>
            <a:off x="6925999" y="2206658"/>
            <a:ext cx="837906" cy="315437"/>
            <a:chOff x="2901677" y="1906584"/>
            <a:chExt cx="837906" cy="315437"/>
          </a:xfrm>
        </p:grpSpPr>
        <p:sp>
          <p:nvSpPr>
            <p:cNvPr id="1189" name="타원 118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0" name="타원 118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1" name="타원 119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2" name="타원 119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4" name="TextBox 119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7" name="TextBox 120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8" name="TextBox 120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9" name="TextBox 120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6" name="그룹 1095"/>
          <p:cNvGrpSpPr/>
          <p:nvPr/>
        </p:nvGrpSpPr>
        <p:grpSpPr>
          <a:xfrm>
            <a:off x="6925999" y="2532155"/>
            <a:ext cx="837906" cy="315437"/>
            <a:chOff x="2901677" y="1906584"/>
            <a:chExt cx="837906" cy="315437"/>
          </a:xfrm>
        </p:grpSpPr>
        <p:sp>
          <p:nvSpPr>
            <p:cNvPr id="1181" name="타원 118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2" name="타원 118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3" name="타원 118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4" name="타원 118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5" name="TextBox 118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6" name="TextBox 118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7" name="TextBox 118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8" name="TextBox 118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7" name="그룹 1096"/>
          <p:cNvGrpSpPr/>
          <p:nvPr/>
        </p:nvGrpSpPr>
        <p:grpSpPr>
          <a:xfrm>
            <a:off x="6925999" y="2857652"/>
            <a:ext cx="837906" cy="315437"/>
            <a:chOff x="2901677" y="1906584"/>
            <a:chExt cx="837906" cy="315437"/>
          </a:xfrm>
        </p:grpSpPr>
        <p:sp>
          <p:nvSpPr>
            <p:cNvPr id="1173" name="타원 1172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4" name="타원 1173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5" name="타원 1174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6" name="타원 1175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7" name="TextBox 117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8" name="TextBox 117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9" name="TextBox 117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0" name="TextBox 117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8" name="그룹 1097"/>
          <p:cNvGrpSpPr/>
          <p:nvPr/>
        </p:nvGrpSpPr>
        <p:grpSpPr>
          <a:xfrm>
            <a:off x="6925999" y="3183149"/>
            <a:ext cx="837906" cy="315437"/>
            <a:chOff x="2901677" y="1906584"/>
            <a:chExt cx="837906" cy="315437"/>
          </a:xfrm>
        </p:grpSpPr>
        <p:sp>
          <p:nvSpPr>
            <p:cNvPr id="1162" name="타원 116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3" name="타원 116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4" name="타원 116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5" name="타원 116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7" name="TextBox 116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8" name="TextBox 116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9" name="TextBox 116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0" name="TextBox 116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9" name="그룹 1098"/>
          <p:cNvGrpSpPr/>
          <p:nvPr/>
        </p:nvGrpSpPr>
        <p:grpSpPr>
          <a:xfrm>
            <a:off x="6925999" y="3508646"/>
            <a:ext cx="837906" cy="315437"/>
            <a:chOff x="2901677" y="1906584"/>
            <a:chExt cx="837906" cy="315437"/>
          </a:xfrm>
        </p:grpSpPr>
        <p:sp>
          <p:nvSpPr>
            <p:cNvPr id="1154" name="타원 115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5" name="타원 115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6" name="타원 115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7" name="타원 115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8" name="TextBox 115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9" name="TextBox 115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0" name="TextBox 115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1" name="TextBox 116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91" name="TextBox 1090"/>
          <p:cNvSpPr txBox="1"/>
          <p:nvPr/>
        </p:nvSpPr>
        <p:spPr>
          <a:xfrm>
            <a:off x="8011510" y="2001244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</p:txBody>
      </p:sp>
      <p:sp>
        <p:nvSpPr>
          <p:cNvPr id="1092" name="TextBox 1091"/>
          <p:cNvSpPr txBox="1"/>
          <p:nvPr/>
        </p:nvSpPr>
        <p:spPr>
          <a:xfrm>
            <a:off x="8011510" y="2328458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</p:txBody>
      </p:sp>
      <p:sp>
        <p:nvSpPr>
          <p:cNvPr id="1093" name="TextBox 1092"/>
          <p:cNvSpPr txBox="1"/>
          <p:nvPr/>
        </p:nvSpPr>
        <p:spPr>
          <a:xfrm>
            <a:off x="8013744" y="2657030"/>
            <a:ext cx="3641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</p:txBody>
      </p:sp>
      <p:grpSp>
        <p:nvGrpSpPr>
          <p:cNvPr id="1103" name="그룹 1102"/>
          <p:cNvGrpSpPr/>
          <p:nvPr/>
        </p:nvGrpSpPr>
        <p:grpSpPr>
          <a:xfrm>
            <a:off x="8285385" y="1881161"/>
            <a:ext cx="837906" cy="315437"/>
            <a:chOff x="2901677" y="1906584"/>
            <a:chExt cx="837906" cy="315437"/>
          </a:xfrm>
        </p:grpSpPr>
        <p:sp>
          <p:nvSpPr>
            <p:cNvPr id="1122" name="타원 112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3" name="타원 112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4" name="타원 112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5" name="타원 112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6" name="TextBox 1125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7" name="TextBox 112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8" name="TextBox 112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9" name="TextBox 112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4" name="그룹 1103"/>
          <p:cNvGrpSpPr/>
          <p:nvPr/>
        </p:nvGrpSpPr>
        <p:grpSpPr>
          <a:xfrm>
            <a:off x="8285385" y="2206658"/>
            <a:ext cx="837906" cy="315437"/>
            <a:chOff x="2901677" y="1906584"/>
            <a:chExt cx="837906" cy="315437"/>
          </a:xfrm>
        </p:grpSpPr>
        <p:sp>
          <p:nvSpPr>
            <p:cNvPr id="1114" name="타원 111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5" name="타원 111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6" name="타원 111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7" name="타원 111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8" name="TextBox 111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9" name="TextBox 111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0" name="TextBox 111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1" name="TextBox 112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5" name="그룹 1104"/>
          <p:cNvGrpSpPr/>
          <p:nvPr/>
        </p:nvGrpSpPr>
        <p:grpSpPr>
          <a:xfrm>
            <a:off x="8285385" y="2532153"/>
            <a:ext cx="837906" cy="315437"/>
            <a:chOff x="2901677" y="1906584"/>
            <a:chExt cx="837906" cy="315437"/>
          </a:xfrm>
        </p:grpSpPr>
        <p:sp>
          <p:nvSpPr>
            <p:cNvPr id="1106" name="타원 110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7" name="타원 110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8" name="타원 110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9" name="타원 110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0" name="TextBox 110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1" name="TextBox 111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2" name="TextBox 111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3" name="TextBox 111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27" name="그룹 1226"/>
          <p:cNvGrpSpPr/>
          <p:nvPr/>
        </p:nvGrpSpPr>
        <p:grpSpPr>
          <a:xfrm>
            <a:off x="8291558" y="2865059"/>
            <a:ext cx="837906" cy="315437"/>
            <a:chOff x="2901677" y="1906584"/>
            <a:chExt cx="837906" cy="315437"/>
          </a:xfrm>
        </p:grpSpPr>
        <p:sp>
          <p:nvSpPr>
            <p:cNvPr id="1350" name="타원 1349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1" name="타원 1350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2" name="타원 1351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3" name="타원 1352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4" name="TextBox 135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5" name="TextBox 1354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6" name="TextBox 1355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7" name="TextBox 1356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29" name="TextBox 1228"/>
          <p:cNvSpPr txBox="1"/>
          <p:nvPr/>
        </p:nvSpPr>
        <p:spPr>
          <a:xfrm>
            <a:off x="8014235" y="2992719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</p:txBody>
      </p:sp>
      <p:sp>
        <p:nvSpPr>
          <p:cNvPr id="1230" name="TextBox 1229"/>
          <p:cNvSpPr txBox="1"/>
          <p:nvPr/>
        </p:nvSpPr>
        <p:spPr>
          <a:xfrm>
            <a:off x="8014235" y="3319439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</p:txBody>
      </p:sp>
      <p:sp>
        <p:nvSpPr>
          <p:cNvPr id="1231" name="TextBox 1230"/>
          <p:cNvSpPr txBox="1"/>
          <p:nvPr/>
        </p:nvSpPr>
        <p:spPr>
          <a:xfrm>
            <a:off x="8011510" y="3645131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</p:txBody>
      </p:sp>
      <p:grpSp>
        <p:nvGrpSpPr>
          <p:cNvPr id="1242" name="그룹 1241"/>
          <p:cNvGrpSpPr/>
          <p:nvPr/>
        </p:nvGrpSpPr>
        <p:grpSpPr>
          <a:xfrm>
            <a:off x="8291558" y="3190556"/>
            <a:ext cx="837906" cy="315437"/>
            <a:chOff x="2901677" y="1906584"/>
            <a:chExt cx="837906" cy="315437"/>
          </a:xfrm>
        </p:grpSpPr>
        <p:sp>
          <p:nvSpPr>
            <p:cNvPr id="1342" name="타원 134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3" name="타원 134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4" name="타원 134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5" name="타원 134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6" name="TextBox 1345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7" name="TextBox 134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8" name="TextBox 134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9" name="TextBox 134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43" name="그룹 1242"/>
          <p:cNvGrpSpPr/>
          <p:nvPr/>
        </p:nvGrpSpPr>
        <p:grpSpPr>
          <a:xfrm>
            <a:off x="8291558" y="3516053"/>
            <a:ext cx="837906" cy="315437"/>
            <a:chOff x="2901677" y="1906584"/>
            <a:chExt cx="837906" cy="315437"/>
          </a:xfrm>
        </p:grpSpPr>
        <p:sp>
          <p:nvSpPr>
            <p:cNvPr id="1334" name="타원 133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5" name="타원 133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6" name="타원 133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7" name="타원 133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8" name="TextBox 133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9" name="TextBox 133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0" name="TextBox 133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1" name="TextBox 134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84" name="도넛 483"/>
          <p:cNvSpPr/>
          <p:nvPr/>
        </p:nvSpPr>
        <p:spPr>
          <a:xfrm>
            <a:off x="1819188" y="1484784"/>
            <a:ext cx="393227" cy="393227"/>
          </a:xfrm>
          <a:prstGeom prst="donu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5" name="TextBox 484"/>
          <p:cNvSpPr txBox="1"/>
          <p:nvPr/>
        </p:nvSpPr>
        <p:spPr>
          <a:xfrm>
            <a:off x="593610" y="1487104"/>
            <a:ext cx="1305993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CALCULATOR</a:t>
            </a:r>
          </a:p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ALLOWED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30" name="표 829"/>
          <p:cNvGraphicFramePr>
            <a:graphicFrameLocks noGrp="1"/>
          </p:cNvGraphicFramePr>
          <p:nvPr/>
        </p:nvGraphicFramePr>
        <p:xfrm>
          <a:off x="669758" y="548680"/>
          <a:ext cx="8747738" cy="698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998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8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1203"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SAT PRACTICE ANSWER SHEET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29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31" name="타원 830"/>
          <p:cNvSpPr/>
          <p:nvPr/>
        </p:nvSpPr>
        <p:spPr>
          <a:xfrm>
            <a:off x="1963120" y="964571"/>
            <a:ext cx="127831" cy="127831"/>
          </a:xfrm>
          <a:prstGeom prst="ellipse">
            <a:avLst/>
          </a:prstGeom>
          <a:solidFill>
            <a:schemeClr val="bg1">
              <a:lumMod val="50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2" name="TextBox 831"/>
          <p:cNvSpPr txBox="1"/>
          <p:nvPr/>
        </p:nvSpPr>
        <p:spPr>
          <a:xfrm>
            <a:off x="704717" y="899966"/>
            <a:ext cx="126989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COMPLETE MARK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3" name="TextBox 832"/>
          <p:cNvSpPr txBox="1"/>
          <p:nvPr/>
        </p:nvSpPr>
        <p:spPr>
          <a:xfrm>
            <a:off x="2205849" y="823055"/>
            <a:ext cx="1483098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EXAMPLES OF</a:t>
            </a:r>
          </a:p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INCOMPLETE MARKS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4" name="TextBox 833"/>
          <p:cNvSpPr txBox="1"/>
          <p:nvPr/>
        </p:nvSpPr>
        <p:spPr>
          <a:xfrm>
            <a:off x="4707069" y="782275"/>
            <a:ext cx="4926451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It is recommended that you use a black ink pen. It is very important that you fill in the 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Entire circle darkly and completely. If you change your response, erase as completely</a:t>
            </a:r>
          </a:p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as possible. Incomplete marks of erasures may affect your score.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5" name="타원 834"/>
          <p:cNvSpPr/>
          <p:nvPr/>
        </p:nvSpPr>
        <p:spPr>
          <a:xfrm>
            <a:off x="3714233" y="893402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36" name="그룹 835"/>
          <p:cNvGrpSpPr/>
          <p:nvPr/>
        </p:nvGrpSpPr>
        <p:grpSpPr>
          <a:xfrm>
            <a:off x="3907773" y="882290"/>
            <a:ext cx="133858" cy="144846"/>
            <a:chOff x="3925316" y="1031127"/>
            <a:chExt cx="133858" cy="144846"/>
          </a:xfrm>
        </p:grpSpPr>
        <p:sp>
          <p:nvSpPr>
            <p:cNvPr id="837" name="타원 836"/>
            <p:cNvSpPr/>
            <p:nvPr/>
          </p:nvSpPr>
          <p:spPr>
            <a:xfrm>
              <a:off x="3925316" y="1031127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838" name="직선 연결선 837"/>
            <p:cNvCxnSpPr>
              <a:stCxn id="837" idx="3"/>
            </p:cNvCxnSpPr>
            <p:nvPr/>
          </p:nvCxnSpPr>
          <p:spPr>
            <a:xfrm flipV="1">
              <a:off x="3944036" y="1045354"/>
              <a:ext cx="115138" cy="9488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직선 연결선 838"/>
            <p:cNvCxnSpPr/>
            <p:nvPr/>
          </p:nvCxnSpPr>
          <p:spPr>
            <a:xfrm flipH="1" flipV="1">
              <a:off x="3973846" y="1045353"/>
              <a:ext cx="54555" cy="1306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0" name="그룹 839"/>
          <p:cNvGrpSpPr/>
          <p:nvPr/>
        </p:nvGrpSpPr>
        <p:grpSpPr>
          <a:xfrm>
            <a:off x="4136234" y="882290"/>
            <a:ext cx="127831" cy="127831"/>
            <a:chOff x="4153777" y="1048142"/>
            <a:chExt cx="127831" cy="127831"/>
          </a:xfrm>
        </p:grpSpPr>
        <p:sp>
          <p:nvSpPr>
            <p:cNvPr id="841" name="타원 840"/>
            <p:cNvSpPr/>
            <p:nvPr/>
          </p:nvSpPr>
          <p:spPr>
            <a:xfrm>
              <a:off x="4153777" y="1048142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842" name="직선 연결선 841"/>
            <p:cNvCxnSpPr>
              <a:stCxn id="841" idx="2"/>
            </p:cNvCxnSpPr>
            <p:nvPr/>
          </p:nvCxnSpPr>
          <p:spPr>
            <a:xfrm>
              <a:off x="4153777" y="1112058"/>
              <a:ext cx="1133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3" name="그룹 842"/>
          <p:cNvGrpSpPr/>
          <p:nvPr/>
        </p:nvGrpSpPr>
        <p:grpSpPr>
          <a:xfrm>
            <a:off x="4361992" y="882290"/>
            <a:ext cx="127831" cy="127831"/>
            <a:chOff x="4379535" y="1068921"/>
            <a:chExt cx="127831" cy="127831"/>
          </a:xfrm>
        </p:grpSpPr>
        <p:sp>
          <p:nvSpPr>
            <p:cNvPr id="844" name="타원 843"/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5" name="타원 844"/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46" name="타원 845"/>
          <p:cNvSpPr/>
          <p:nvPr/>
        </p:nvSpPr>
        <p:spPr>
          <a:xfrm>
            <a:off x="3702808" y="1052540"/>
            <a:ext cx="127831" cy="127831"/>
          </a:xfrm>
          <a:prstGeom prst="ellipse">
            <a:avLst/>
          </a:prstGeom>
          <a:gradFill flip="none" rotWithShape="1">
            <a:gsLst>
              <a:gs pos="0">
                <a:schemeClr val="tx1">
                  <a:tint val="66000"/>
                  <a:satMod val="160000"/>
                </a:schemeClr>
              </a:gs>
              <a:gs pos="50000">
                <a:schemeClr val="tx1">
                  <a:tint val="44500"/>
                  <a:satMod val="160000"/>
                </a:schemeClr>
              </a:gs>
              <a:gs pos="100000">
                <a:schemeClr val="tx1">
                  <a:tint val="23500"/>
                  <a:satMod val="160000"/>
                </a:schemeClr>
              </a:gs>
            </a:gsLst>
            <a:lin ang="10800000" scaled="1"/>
            <a:tileRect/>
          </a:gra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47" name="그룹 846"/>
          <p:cNvGrpSpPr/>
          <p:nvPr/>
        </p:nvGrpSpPr>
        <p:grpSpPr>
          <a:xfrm>
            <a:off x="3907772" y="1037193"/>
            <a:ext cx="127832" cy="160534"/>
            <a:chOff x="3925315" y="1186030"/>
            <a:chExt cx="127832" cy="160534"/>
          </a:xfrm>
        </p:grpSpPr>
        <p:sp>
          <p:nvSpPr>
            <p:cNvPr id="848" name="타원 847"/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49" name="폭발 2 848"/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50" name="타원 849"/>
          <p:cNvSpPr/>
          <p:nvPr/>
        </p:nvSpPr>
        <p:spPr>
          <a:xfrm>
            <a:off x="4134114" y="1052540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1" name="자유형 850"/>
          <p:cNvSpPr/>
          <p:nvPr/>
        </p:nvSpPr>
        <p:spPr>
          <a:xfrm>
            <a:off x="4126896" y="1045011"/>
            <a:ext cx="136814" cy="154619"/>
          </a:xfrm>
          <a:custGeom>
            <a:avLst/>
            <a:gdLst>
              <a:gd name="connsiteX0" fmla="*/ 0 w 166687"/>
              <a:gd name="connsiteY0" fmla="*/ 121251 h 173640"/>
              <a:gd name="connsiteX1" fmla="*/ 33337 w 166687"/>
              <a:gd name="connsiteY1" fmla="*/ 40288 h 173640"/>
              <a:gd name="connsiteX2" fmla="*/ 76200 w 166687"/>
              <a:gd name="connsiteY2" fmla="*/ 6951 h 173640"/>
              <a:gd name="connsiteX3" fmla="*/ 23812 w 166687"/>
              <a:gd name="connsiteY3" fmla="*/ 173638 h 173640"/>
              <a:gd name="connsiteX4" fmla="*/ 128587 w 166687"/>
              <a:gd name="connsiteY4" fmla="*/ 11713 h 173640"/>
              <a:gd name="connsiteX5" fmla="*/ 80962 w 166687"/>
              <a:gd name="connsiteY5" fmla="*/ 168876 h 173640"/>
              <a:gd name="connsiteX6" fmla="*/ 157162 w 166687"/>
              <a:gd name="connsiteY6" fmla="*/ 64101 h 173640"/>
              <a:gd name="connsiteX7" fmla="*/ 128587 w 166687"/>
              <a:gd name="connsiteY7" fmla="*/ 168876 h 173640"/>
              <a:gd name="connsiteX8" fmla="*/ 166687 w 166687"/>
              <a:gd name="connsiteY8" fmla="*/ 121251 h 17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6687" h="173640">
                <a:moveTo>
                  <a:pt x="0" y="121251"/>
                </a:moveTo>
                <a:cubicBezTo>
                  <a:pt x="10318" y="90294"/>
                  <a:pt x="20637" y="59338"/>
                  <a:pt x="33337" y="40288"/>
                </a:cubicBezTo>
                <a:cubicBezTo>
                  <a:pt x="46037" y="21238"/>
                  <a:pt x="77787" y="-15274"/>
                  <a:pt x="76200" y="6951"/>
                </a:cubicBezTo>
                <a:cubicBezTo>
                  <a:pt x="74613" y="29176"/>
                  <a:pt x="15081" y="172844"/>
                  <a:pt x="23812" y="173638"/>
                </a:cubicBezTo>
                <a:cubicBezTo>
                  <a:pt x="32543" y="174432"/>
                  <a:pt x="119062" y="12507"/>
                  <a:pt x="128587" y="11713"/>
                </a:cubicBezTo>
                <a:cubicBezTo>
                  <a:pt x="138112" y="10919"/>
                  <a:pt x="76200" y="160145"/>
                  <a:pt x="80962" y="168876"/>
                </a:cubicBezTo>
                <a:cubicBezTo>
                  <a:pt x="85724" y="177607"/>
                  <a:pt x="149225" y="64101"/>
                  <a:pt x="157162" y="64101"/>
                </a:cubicBezTo>
                <a:cubicBezTo>
                  <a:pt x="165099" y="64101"/>
                  <a:pt x="127000" y="159351"/>
                  <a:pt x="128587" y="168876"/>
                </a:cubicBezTo>
                <a:cubicBezTo>
                  <a:pt x="130175" y="178401"/>
                  <a:pt x="160337" y="127601"/>
                  <a:pt x="166687" y="121251"/>
                </a:cubicBezTo>
              </a:path>
            </a:pathLst>
          </a:custGeom>
          <a:noFill/>
          <a:ln>
            <a:solidFill>
              <a:schemeClr val="tx1">
                <a:alpha val="56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52" name="그룹 851"/>
          <p:cNvGrpSpPr/>
          <p:nvPr/>
        </p:nvGrpSpPr>
        <p:grpSpPr>
          <a:xfrm>
            <a:off x="4361992" y="1049911"/>
            <a:ext cx="127831" cy="127831"/>
            <a:chOff x="4379535" y="1198748"/>
            <a:chExt cx="127831" cy="127831"/>
          </a:xfrm>
        </p:grpSpPr>
        <p:sp>
          <p:nvSpPr>
            <p:cNvPr id="853" name="타원 852"/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54" name="자유형 853"/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55" name="그룹 854"/>
          <p:cNvGrpSpPr/>
          <p:nvPr/>
        </p:nvGrpSpPr>
        <p:grpSpPr>
          <a:xfrm>
            <a:off x="576869" y="1955271"/>
            <a:ext cx="1803301" cy="4263539"/>
            <a:chOff x="576869" y="1955271"/>
            <a:chExt cx="1803301" cy="4263539"/>
          </a:xfrm>
        </p:grpSpPr>
        <p:sp>
          <p:nvSpPr>
            <p:cNvPr id="856" name="직사각형 855"/>
            <p:cNvSpPr/>
            <p:nvPr/>
          </p:nvSpPr>
          <p:spPr>
            <a:xfrm>
              <a:off x="622260" y="1988655"/>
              <a:ext cx="1686426" cy="194421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857" name="직선 연결선 856"/>
            <p:cNvCxnSpPr/>
            <p:nvPr/>
          </p:nvCxnSpPr>
          <p:spPr>
            <a:xfrm>
              <a:off x="622260" y="2167782"/>
              <a:ext cx="168642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8" name="직선 연결선 857"/>
            <p:cNvCxnSpPr/>
            <p:nvPr/>
          </p:nvCxnSpPr>
          <p:spPr>
            <a:xfrm>
              <a:off x="622260" y="2348695"/>
              <a:ext cx="168642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직선 연결선 858"/>
            <p:cNvCxnSpPr/>
            <p:nvPr/>
          </p:nvCxnSpPr>
          <p:spPr>
            <a:xfrm>
              <a:off x="833374" y="2167782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0" name="TextBox 859"/>
            <p:cNvSpPr txBox="1"/>
            <p:nvPr/>
          </p:nvSpPr>
          <p:spPr>
            <a:xfrm>
              <a:off x="900391" y="1955271"/>
              <a:ext cx="112562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POHNE NUMBER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61" name="그룹 860"/>
            <p:cNvGrpSpPr/>
            <p:nvPr/>
          </p:nvGrpSpPr>
          <p:grpSpPr>
            <a:xfrm>
              <a:off x="576869" y="2325087"/>
              <a:ext cx="340528" cy="1646199"/>
              <a:chOff x="2583412" y="3655009"/>
              <a:chExt cx="340528" cy="1646199"/>
            </a:xfrm>
          </p:grpSpPr>
          <p:sp>
            <p:nvSpPr>
              <p:cNvPr id="1024" name="TextBox 102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1025" name="TextBox 102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026" name="TextBox 102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027" name="TextBox 102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028" name="TextBox 102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1029" name="TextBox 102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1030" name="TextBox 102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1031" name="TextBox 103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32" name="TextBox 103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1033" name="TextBox 103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cxnSp>
          <p:nvCxnSpPr>
            <p:cNvPr id="865" name="직선 연결선 864"/>
            <p:cNvCxnSpPr/>
            <p:nvPr/>
          </p:nvCxnSpPr>
          <p:spPr>
            <a:xfrm>
              <a:off x="1043255" y="2167782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6" name="직선 연결선 865"/>
            <p:cNvCxnSpPr/>
            <p:nvPr/>
          </p:nvCxnSpPr>
          <p:spPr>
            <a:xfrm>
              <a:off x="1253136" y="2167782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7" name="직선 연결선 866"/>
            <p:cNvCxnSpPr/>
            <p:nvPr/>
          </p:nvCxnSpPr>
          <p:spPr>
            <a:xfrm>
              <a:off x="1463017" y="217738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8" name="직선 연결선 867"/>
            <p:cNvCxnSpPr/>
            <p:nvPr/>
          </p:nvCxnSpPr>
          <p:spPr>
            <a:xfrm>
              <a:off x="1672898" y="217738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9" name="직선 연결선 868"/>
            <p:cNvCxnSpPr/>
            <p:nvPr/>
          </p:nvCxnSpPr>
          <p:spPr>
            <a:xfrm>
              <a:off x="1882779" y="217738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0" name="직선 연결선 869"/>
            <p:cNvCxnSpPr/>
            <p:nvPr/>
          </p:nvCxnSpPr>
          <p:spPr>
            <a:xfrm>
              <a:off x="2092662" y="2168871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71" name="그룹 870"/>
            <p:cNvGrpSpPr/>
            <p:nvPr/>
          </p:nvGrpSpPr>
          <p:grpSpPr>
            <a:xfrm>
              <a:off x="785837" y="2325087"/>
              <a:ext cx="340528" cy="1646199"/>
              <a:chOff x="2583412" y="3655009"/>
              <a:chExt cx="340528" cy="1646199"/>
            </a:xfrm>
          </p:grpSpPr>
          <p:sp>
            <p:nvSpPr>
              <p:cNvPr id="1014" name="TextBox 101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1015" name="TextBox 101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016" name="TextBox 101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017" name="TextBox 101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018" name="TextBox 101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1019" name="TextBox 101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1020" name="TextBox 101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1021" name="TextBox 102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22" name="TextBox 102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1023" name="TextBox 102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2" name="그룹 871"/>
            <p:cNvGrpSpPr/>
            <p:nvPr/>
          </p:nvGrpSpPr>
          <p:grpSpPr>
            <a:xfrm>
              <a:off x="994805" y="2325087"/>
              <a:ext cx="340528" cy="1646199"/>
              <a:chOff x="2583412" y="3655009"/>
              <a:chExt cx="340528" cy="1646199"/>
            </a:xfrm>
          </p:grpSpPr>
          <p:sp>
            <p:nvSpPr>
              <p:cNvPr id="1004" name="TextBox 100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1005" name="TextBox 100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006" name="TextBox 100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007" name="TextBox 100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008" name="TextBox 100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1009" name="TextBox 100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1010" name="TextBox 100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1011" name="TextBox 101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12" name="TextBox 101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1013" name="TextBox 101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3" name="그룹 872"/>
            <p:cNvGrpSpPr/>
            <p:nvPr/>
          </p:nvGrpSpPr>
          <p:grpSpPr>
            <a:xfrm>
              <a:off x="1203773" y="2325087"/>
              <a:ext cx="340528" cy="1646199"/>
              <a:chOff x="2583412" y="3655009"/>
              <a:chExt cx="340528" cy="1646199"/>
            </a:xfrm>
          </p:grpSpPr>
          <p:sp>
            <p:nvSpPr>
              <p:cNvPr id="994" name="TextBox 99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95" name="TextBox 99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96" name="TextBox 99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97" name="TextBox 99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98" name="TextBox 99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99" name="TextBox 99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1000" name="TextBox 99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1001" name="TextBox 100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1002" name="TextBox 100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1003" name="TextBox 100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4" name="그룹 873"/>
            <p:cNvGrpSpPr/>
            <p:nvPr/>
          </p:nvGrpSpPr>
          <p:grpSpPr>
            <a:xfrm>
              <a:off x="1412741" y="2325087"/>
              <a:ext cx="340528" cy="1646199"/>
              <a:chOff x="2583412" y="3655009"/>
              <a:chExt cx="340528" cy="1646199"/>
            </a:xfrm>
          </p:grpSpPr>
          <p:sp>
            <p:nvSpPr>
              <p:cNvPr id="984" name="TextBox 98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85" name="TextBox 98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86" name="TextBox 98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87" name="TextBox 98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88" name="TextBox 98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89" name="TextBox 98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90" name="TextBox 98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91" name="TextBox 99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92" name="TextBox 99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93" name="TextBox 99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5" name="그룹 874"/>
            <p:cNvGrpSpPr/>
            <p:nvPr/>
          </p:nvGrpSpPr>
          <p:grpSpPr>
            <a:xfrm>
              <a:off x="1621709" y="2325087"/>
              <a:ext cx="340528" cy="1646199"/>
              <a:chOff x="2583412" y="3655009"/>
              <a:chExt cx="340528" cy="1646199"/>
            </a:xfrm>
          </p:grpSpPr>
          <p:sp>
            <p:nvSpPr>
              <p:cNvPr id="974" name="TextBox 97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75" name="TextBox 97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76" name="TextBox 97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77" name="TextBox 97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78" name="TextBox 97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79" name="TextBox 97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80" name="TextBox 97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81" name="TextBox 98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82" name="TextBox 98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83" name="TextBox 98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6" name="그룹 875"/>
            <p:cNvGrpSpPr/>
            <p:nvPr/>
          </p:nvGrpSpPr>
          <p:grpSpPr>
            <a:xfrm>
              <a:off x="1830677" y="2325087"/>
              <a:ext cx="340528" cy="1646199"/>
              <a:chOff x="2583412" y="3655009"/>
              <a:chExt cx="340528" cy="1646199"/>
            </a:xfrm>
          </p:grpSpPr>
          <p:sp>
            <p:nvSpPr>
              <p:cNvPr id="964" name="TextBox 96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65" name="TextBox 96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66" name="TextBox 96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67" name="TextBox 96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68" name="TextBox 96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69" name="TextBox 96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70" name="TextBox 96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71" name="TextBox 97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72" name="TextBox 97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73" name="TextBox 97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78" name="그룹 877"/>
            <p:cNvGrpSpPr/>
            <p:nvPr/>
          </p:nvGrpSpPr>
          <p:grpSpPr>
            <a:xfrm>
              <a:off x="2039642" y="2325087"/>
              <a:ext cx="340528" cy="1646199"/>
              <a:chOff x="2583412" y="3655009"/>
              <a:chExt cx="340528" cy="1646199"/>
            </a:xfrm>
          </p:grpSpPr>
          <p:sp>
            <p:nvSpPr>
              <p:cNvPr id="954" name="TextBox 95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55" name="TextBox 95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56" name="TextBox 95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57" name="TextBox 95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58" name="TextBox 95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59" name="TextBox 95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60" name="TextBox 95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61" name="TextBox 96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62" name="TextBox 96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63" name="TextBox 96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sp>
          <p:nvSpPr>
            <p:cNvPr id="879" name="직사각형 878"/>
            <p:cNvSpPr/>
            <p:nvPr/>
          </p:nvSpPr>
          <p:spPr>
            <a:xfrm>
              <a:off x="791943" y="4236179"/>
              <a:ext cx="1270420" cy="1944216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880" name="직선 연결선 879"/>
            <p:cNvCxnSpPr/>
            <p:nvPr/>
          </p:nvCxnSpPr>
          <p:spPr>
            <a:xfrm>
              <a:off x="791943" y="4415306"/>
              <a:ext cx="12816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1" name="직선 연결선 880"/>
            <p:cNvCxnSpPr/>
            <p:nvPr/>
          </p:nvCxnSpPr>
          <p:spPr>
            <a:xfrm>
              <a:off x="791943" y="4596219"/>
              <a:ext cx="128160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2" name="직선 연결선 881"/>
            <p:cNvCxnSpPr/>
            <p:nvPr/>
          </p:nvCxnSpPr>
          <p:spPr>
            <a:xfrm>
              <a:off x="1003057" y="4415306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3" name="TextBox 882"/>
            <p:cNvSpPr txBox="1"/>
            <p:nvPr/>
          </p:nvSpPr>
          <p:spPr>
            <a:xfrm>
              <a:off x="926331" y="4206180"/>
              <a:ext cx="94128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TEST NUMBER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84" name="그룹 883"/>
            <p:cNvGrpSpPr/>
            <p:nvPr/>
          </p:nvGrpSpPr>
          <p:grpSpPr>
            <a:xfrm>
              <a:off x="746552" y="4572611"/>
              <a:ext cx="340528" cy="1646199"/>
              <a:chOff x="2583412" y="3655009"/>
              <a:chExt cx="340528" cy="1646199"/>
            </a:xfrm>
          </p:grpSpPr>
          <p:sp>
            <p:nvSpPr>
              <p:cNvPr id="944" name="TextBox 94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45" name="TextBox 94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46" name="TextBox 94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47" name="TextBox 94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48" name="TextBox 94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49" name="TextBox 94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50" name="TextBox 94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51" name="TextBox 95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52" name="TextBox 95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53" name="TextBox 95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cxnSp>
          <p:nvCxnSpPr>
            <p:cNvPr id="885" name="직선 연결선 884"/>
            <p:cNvCxnSpPr/>
            <p:nvPr/>
          </p:nvCxnSpPr>
          <p:spPr>
            <a:xfrm>
              <a:off x="1212938" y="4415306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6" name="직선 연결선 885"/>
            <p:cNvCxnSpPr/>
            <p:nvPr/>
          </p:nvCxnSpPr>
          <p:spPr>
            <a:xfrm>
              <a:off x="1422819" y="4415306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직선 연결선 886"/>
            <p:cNvCxnSpPr/>
            <p:nvPr/>
          </p:nvCxnSpPr>
          <p:spPr>
            <a:xfrm>
              <a:off x="1632700" y="441973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직선 연결선 887"/>
            <p:cNvCxnSpPr/>
            <p:nvPr/>
          </p:nvCxnSpPr>
          <p:spPr>
            <a:xfrm>
              <a:off x="1842581" y="4419733"/>
              <a:ext cx="0" cy="1764000"/>
            </a:xfrm>
            <a:prstGeom prst="line">
              <a:avLst/>
            </a:prstGeom>
            <a:ln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89" name="그룹 888"/>
            <p:cNvGrpSpPr/>
            <p:nvPr/>
          </p:nvGrpSpPr>
          <p:grpSpPr>
            <a:xfrm>
              <a:off x="955520" y="4572611"/>
              <a:ext cx="340528" cy="1646199"/>
              <a:chOff x="2583412" y="3655009"/>
              <a:chExt cx="340528" cy="1646199"/>
            </a:xfrm>
          </p:grpSpPr>
          <p:sp>
            <p:nvSpPr>
              <p:cNvPr id="934" name="TextBox 93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35" name="TextBox 93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36" name="TextBox 93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37" name="TextBox 93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38" name="TextBox 93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39" name="TextBox 93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40" name="TextBox 93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41" name="TextBox 94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42" name="TextBox 94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43" name="TextBox 94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90" name="그룹 889"/>
            <p:cNvGrpSpPr/>
            <p:nvPr/>
          </p:nvGrpSpPr>
          <p:grpSpPr>
            <a:xfrm>
              <a:off x="1164488" y="4572611"/>
              <a:ext cx="340528" cy="1646199"/>
              <a:chOff x="2583412" y="3655009"/>
              <a:chExt cx="340528" cy="1646199"/>
            </a:xfrm>
          </p:grpSpPr>
          <p:sp>
            <p:nvSpPr>
              <p:cNvPr id="924" name="TextBox 92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25" name="TextBox 92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26" name="TextBox 92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27" name="TextBox 92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28" name="TextBox 92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29" name="TextBox 92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30" name="TextBox 92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31" name="TextBox 93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32" name="TextBox 93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33" name="TextBox 93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91" name="그룹 890"/>
            <p:cNvGrpSpPr/>
            <p:nvPr/>
          </p:nvGrpSpPr>
          <p:grpSpPr>
            <a:xfrm>
              <a:off x="1373456" y="4572611"/>
              <a:ext cx="340528" cy="1646199"/>
              <a:chOff x="2583412" y="3655009"/>
              <a:chExt cx="340528" cy="1646199"/>
            </a:xfrm>
          </p:grpSpPr>
          <p:sp>
            <p:nvSpPr>
              <p:cNvPr id="914" name="TextBox 91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15" name="TextBox 91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16" name="TextBox 91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17" name="TextBox 91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18" name="TextBox 91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19" name="TextBox 91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20" name="TextBox 91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21" name="TextBox 92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22" name="TextBox 92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23" name="TextBox 92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92" name="그룹 891"/>
            <p:cNvGrpSpPr/>
            <p:nvPr/>
          </p:nvGrpSpPr>
          <p:grpSpPr>
            <a:xfrm>
              <a:off x="1582424" y="4572611"/>
              <a:ext cx="340528" cy="1646199"/>
              <a:chOff x="2583412" y="3655009"/>
              <a:chExt cx="340528" cy="1646199"/>
            </a:xfrm>
          </p:grpSpPr>
          <p:sp>
            <p:nvSpPr>
              <p:cNvPr id="904" name="TextBox 90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905" name="TextBox 90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06" name="TextBox 90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07" name="TextBox 90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08" name="TextBox 90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909" name="TextBox 90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10" name="TextBox 90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11" name="TextBox 91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12" name="TextBox 91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13" name="TextBox 91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893" name="그룹 892"/>
            <p:cNvGrpSpPr/>
            <p:nvPr/>
          </p:nvGrpSpPr>
          <p:grpSpPr>
            <a:xfrm>
              <a:off x="1791392" y="4572611"/>
              <a:ext cx="340528" cy="1646199"/>
              <a:chOff x="2583412" y="3655009"/>
              <a:chExt cx="340528" cy="1646199"/>
            </a:xfrm>
          </p:grpSpPr>
          <p:sp>
            <p:nvSpPr>
              <p:cNvPr id="894" name="TextBox 893"/>
              <p:cNvSpPr txBox="1"/>
              <p:nvPr/>
            </p:nvSpPr>
            <p:spPr>
              <a:xfrm>
                <a:off x="2583412" y="3655009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Ⓞ</a:t>
                </a:r>
              </a:p>
            </p:txBody>
          </p:sp>
          <p:sp>
            <p:nvSpPr>
              <p:cNvPr id="895" name="TextBox 894"/>
              <p:cNvSpPr txBox="1"/>
              <p:nvPr/>
            </p:nvSpPr>
            <p:spPr>
              <a:xfrm>
                <a:off x="2583412" y="3966115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896" name="TextBox 895"/>
              <p:cNvSpPr txBox="1"/>
              <p:nvPr/>
            </p:nvSpPr>
            <p:spPr>
              <a:xfrm>
                <a:off x="2583412" y="4121668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897" name="TextBox 896"/>
              <p:cNvSpPr txBox="1"/>
              <p:nvPr/>
            </p:nvSpPr>
            <p:spPr>
              <a:xfrm>
                <a:off x="2583412" y="4277221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898" name="TextBox 897"/>
              <p:cNvSpPr txBox="1"/>
              <p:nvPr/>
            </p:nvSpPr>
            <p:spPr>
              <a:xfrm>
                <a:off x="2583412" y="4432774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  <p:sp>
            <p:nvSpPr>
              <p:cNvPr id="899" name="TextBox 898"/>
              <p:cNvSpPr txBox="1"/>
              <p:nvPr/>
            </p:nvSpPr>
            <p:spPr>
              <a:xfrm>
                <a:off x="2583412" y="458832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⑥</a:t>
                </a:r>
              </a:p>
            </p:txBody>
          </p:sp>
          <p:sp>
            <p:nvSpPr>
              <p:cNvPr id="900" name="TextBox 899"/>
              <p:cNvSpPr txBox="1"/>
              <p:nvPr/>
            </p:nvSpPr>
            <p:spPr>
              <a:xfrm>
                <a:off x="2583412" y="4743880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⑦</a:t>
                </a:r>
              </a:p>
            </p:txBody>
          </p:sp>
          <p:sp>
            <p:nvSpPr>
              <p:cNvPr id="901" name="TextBox 900"/>
              <p:cNvSpPr txBox="1"/>
              <p:nvPr/>
            </p:nvSpPr>
            <p:spPr>
              <a:xfrm>
                <a:off x="2583412" y="4899433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en-US" altLang="ko-KR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⑧</a:t>
                </a:r>
                <a:endPara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endParaRPr>
              </a:p>
            </p:txBody>
          </p:sp>
          <p:sp>
            <p:nvSpPr>
              <p:cNvPr id="902" name="TextBox 901"/>
              <p:cNvSpPr txBox="1"/>
              <p:nvPr/>
            </p:nvSpPr>
            <p:spPr>
              <a:xfrm>
                <a:off x="2583412" y="5054987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⑨</a:t>
                </a:r>
              </a:p>
            </p:txBody>
          </p:sp>
          <p:sp>
            <p:nvSpPr>
              <p:cNvPr id="903" name="TextBox 902"/>
              <p:cNvSpPr txBox="1"/>
              <p:nvPr/>
            </p:nvSpPr>
            <p:spPr>
              <a:xfrm>
                <a:off x="2583412" y="3810562"/>
                <a:ext cx="340528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</p:grpSp>
      <p:sp>
        <p:nvSpPr>
          <p:cNvPr id="1034" name="직사각형 1033"/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37" name="직사각형 1036"/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15" name="TextBox 514">
            <a:extLst>
              <a:ext uri="{FF2B5EF4-FFF2-40B4-BE49-F238E27FC236}">
                <a16:creationId xmlns:a16="http://schemas.microsoft.com/office/drawing/2014/main" id="{9FF4526A-A871-4B37-BE28-481BD7EC0600}"/>
              </a:ext>
            </a:extLst>
          </p:cNvPr>
          <p:cNvSpPr txBox="1"/>
          <p:nvPr/>
        </p:nvSpPr>
        <p:spPr>
          <a:xfrm>
            <a:off x="7026801" y="6387037"/>
            <a:ext cx="220766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www.eduhub.co.kr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3114210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199CF937-B006-712F-FA92-B136852BB556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BFD5A5B-033D-60EE-D4AF-ECB6508C6F40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9BC9B26-9D73-AD08-7267-D5A64DFBD243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9FCA17-A729-05F5-3B85-2073A7704882}"/>
              </a:ext>
            </a:extLst>
          </p:cNvPr>
          <p:cNvSpPr/>
          <p:nvPr/>
        </p:nvSpPr>
        <p:spPr>
          <a:xfrm>
            <a:off x="585685" y="1674099"/>
            <a:ext cx="1686426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21D98734-E5FD-5984-B8F4-BB025D8849F7}"/>
              </a:ext>
            </a:extLst>
          </p:cNvPr>
          <p:cNvCxnSpPr/>
          <p:nvPr/>
        </p:nvCxnSpPr>
        <p:spPr>
          <a:xfrm>
            <a:off x="585685" y="1853226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57D8DA5A-39E6-6E50-588A-2B936DE0CE95}"/>
              </a:ext>
            </a:extLst>
          </p:cNvPr>
          <p:cNvCxnSpPr/>
          <p:nvPr/>
        </p:nvCxnSpPr>
        <p:spPr>
          <a:xfrm>
            <a:off x="585685" y="2034139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F9ACC735-862D-9B23-5962-388BAA9C144C}"/>
              </a:ext>
            </a:extLst>
          </p:cNvPr>
          <p:cNvCxnSpPr/>
          <p:nvPr/>
        </p:nvCxnSpPr>
        <p:spPr>
          <a:xfrm>
            <a:off x="796799" y="185322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3691122-1A98-68EC-4D9B-00802CD32A6B}"/>
              </a:ext>
            </a:extLst>
          </p:cNvPr>
          <p:cNvSpPr txBox="1"/>
          <p:nvPr/>
        </p:nvSpPr>
        <p:spPr>
          <a:xfrm>
            <a:off x="639990" y="1640715"/>
            <a:ext cx="165462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POHNE NUMBER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without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010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8860C73A-75A3-7FC8-71E8-CE3A592B9B38}"/>
              </a:ext>
            </a:extLst>
          </p:cNvPr>
          <p:cNvGrpSpPr/>
          <p:nvPr/>
        </p:nvGrpSpPr>
        <p:grpSpPr>
          <a:xfrm>
            <a:off x="540294" y="2010531"/>
            <a:ext cx="340528" cy="1646199"/>
            <a:chOff x="2583412" y="3655009"/>
            <a:chExt cx="340528" cy="164619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7151EEE-5BEA-3839-6704-8DCE63879993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3D340C6-1D56-C4D4-6289-76CA6CC4DBB0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A068DE4-87B1-8340-456D-4EBF28895619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ECAC95D-BF1C-2FA4-8A16-CC4919C9E1DC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D922D61-2595-ECD7-83A5-79D214074A27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0545091-1402-C6F9-AAC6-89AE8143E2B1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E4ABADC-FDAD-9F2B-D338-1DE525B8E04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D042E76-8CA2-5B2C-E631-2BD1AA80080B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02AB8DE-DC7B-FC53-CC01-B2C79E4F8BB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CFA7FE3-D35E-2A51-2457-7A527CB67E80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0474F955-AD00-3140-CB75-B000ADE2961F}"/>
              </a:ext>
            </a:extLst>
          </p:cNvPr>
          <p:cNvCxnSpPr/>
          <p:nvPr/>
        </p:nvCxnSpPr>
        <p:spPr>
          <a:xfrm>
            <a:off x="1006680" y="185322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B398D203-CE5A-C8AB-4F4F-7C45DAB72A00}"/>
              </a:ext>
            </a:extLst>
          </p:cNvPr>
          <p:cNvCxnSpPr/>
          <p:nvPr/>
        </p:nvCxnSpPr>
        <p:spPr>
          <a:xfrm>
            <a:off x="1216561" y="185322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4EA2B8D9-301A-027A-A618-068AA9973038}"/>
              </a:ext>
            </a:extLst>
          </p:cNvPr>
          <p:cNvCxnSpPr/>
          <p:nvPr/>
        </p:nvCxnSpPr>
        <p:spPr>
          <a:xfrm>
            <a:off x="1426442" y="186282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F2BECA89-E639-6B94-9DB2-6ADDEAF695CA}"/>
              </a:ext>
            </a:extLst>
          </p:cNvPr>
          <p:cNvCxnSpPr/>
          <p:nvPr/>
        </p:nvCxnSpPr>
        <p:spPr>
          <a:xfrm>
            <a:off x="1636323" y="186282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709C7FEA-4528-B12E-C0EA-DD3E5320684C}"/>
              </a:ext>
            </a:extLst>
          </p:cNvPr>
          <p:cNvCxnSpPr/>
          <p:nvPr/>
        </p:nvCxnSpPr>
        <p:spPr>
          <a:xfrm>
            <a:off x="1846204" y="186282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C8A5815D-3DB1-4988-96BF-BD3A46021FE1}"/>
              </a:ext>
            </a:extLst>
          </p:cNvPr>
          <p:cNvCxnSpPr/>
          <p:nvPr/>
        </p:nvCxnSpPr>
        <p:spPr>
          <a:xfrm>
            <a:off x="2056087" y="185431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67B15866-1227-7CBF-4BB1-36755258CCAF}"/>
              </a:ext>
            </a:extLst>
          </p:cNvPr>
          <p:cNvGrpSpPr/>
          <p:nvPr/>
        </p:nvGrpSpPr>
        <p:grpSpPr>
          <a:xfrm>
            <a:off x="749262" y="2010531"/>
            <a:ext cx="340528" cy="1646199"/>
            <a:chOff x="2583412" y="3655009"/>
            <a:chExt cx="340528" cy="1646199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D670BA1-3320-371E-CEE7-77610E282BBF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EE07011-BD3E-D9DE-89DB-6FE1CC36B12B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5CD1AE5-AA1D-2175-67A5-4A66EDBFD57E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16FCC22-C4EE-4EC4-34F6-FC526D9DD127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4AC3858-B9E5-263D-8BA9-5DEB7E91BBF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5DBB3EC-2412-0AD0-8262-7C6DA2D64F8C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0029644-BA38-5739-714D-5F49ACB345FF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C7E25FB-8C6C-9F45-D766-12F9E07EDE62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33A68E2-B094-2B53-FE88-C3C23D445724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DB1C02A5-D916-A2BA-9209-8E805159AA5F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8E3D780-A80C-BAA0-F5CF-41EE00BE0418}"/>
              </a:ext>
            </a:extLst>
          </p:cNvPr>
          <p:cNvGrpSpPr/>
          <p:nvPr/>
        </p:nvGrpSpPr>
        <p:grpSpPr>
          <a:xfrm>
            <a:off x="958230" y="2010531"/>
            <a:ext cx="340528" cy="1646199"/>
            <a:chOff x="2583412" y="3655009"/>
            <a:chExt cx="340528" cy="1646199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B2DC2C7-DEA3-7849-2FFA-6D8F34758AC0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CD5DAB3-684B-F1E4-06EA-D8AFFF3D6632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842F9756-3EAE-C67D-E828-044CE209A1FD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6B6CAE94-053C-789E-2876-7BAC4A41B7D9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CEB4159-0572-1FC9-CFE1-70650B87CB77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5A6D104B-B180-E582-CE74-FB5CC32DCC8F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B9DFA82-37D0-510B-DF1D-6ED04CF842E2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7C7025CC-8DF3-C23E-59EA-CD535FCB41DC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119D6A3-4E78-8B37-45FD-823204AF7A3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080A34D-58A9-3B51-304F-EE767EA17D90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53DD8659-A63B-FD72-C15E-5D55A4BE1A2D}"/>
              </a:ext>
            </a:extLst>
          </p:cNvPr>
          <p:cNvGrpSpPr/>
          <p:nvPr/>
        </p:nvGrpSpPr>
        <p:grpSpPr>
          <a:xfrm>
            <a:off x="1167198" y="2010531"/>
            <a:ext cx="340528" cy="1646199"/>
            <a:chOff x="2583412" y="3655009"/>
            <a:chExt cx="340528" cy="1646199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36C5B02-AA1F-792E-C1F9-54E1B6356D98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30ACF8B6-B556-DA33-C19D-64DB2A99C8FB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B035099-AE1E-56A0-D0F8-547D9D63D25D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A517B52-BB55-9035-7DDE-611890D09AAA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86E0D608-4089-D371-24C7-C8AA8713D6D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14B6AAE-483C-BA5A-EB80-9AF9C1DBDB48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063459B-FFC8-6761-AE0F-8816244921F8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253E2F1-E275-EB6C-4F29-E89E0D2D80C7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D8CAA171-34AC-B4C9-1E81-7CCF8C6136D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938D12FF-99F5-6B67-A31B-BD85A7062AFD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F60A2373-D565-570F-2DF4-3F04E5272A43}"/>
              </a:ext>
            </a:extLst>
          </p:cNvPr>
          <p:cNvGrpSpPr/>
          <p:nvPr/>
        </p:nvGrpSpPr>
        <p:grpSpPr>
          <a:xfrm>
            <a:off x="1376166" y="2010531"/>
            <a:ext cx="340528" cy="1646199"/>
            <a:chOff x="2583412" y="3655009"/>
            <a:chExt cx="340528" cy="1646199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C5349502-9A2E-D64D-D8A7-E4BFAF0F6226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6679DC2-EB1F-4F37-DDBB-070231EB6279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B2DD239-FA07-5E94-9B07-6799B72120EA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077446E2-FABA-6428-ECAC-594DA291619A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1EE546B9-F8FF-D1D1-C0C5-228825DC9B5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3BD02A4-7C96-AAA7-4FBD-985E981C2843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D07289F9-0C1D-86B4-D048-F7329A7099DC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E9BFFA61-38BC-FC83-21E6-4DECB26BFF35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157B24C4-8BA8-CB1E-73D2-88FD03F421B8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35C5AE0-F7F0-7BA8-6717-440B29037C6F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1B3119C-73E5-8AE8-08CF-3E716B51F770}"/>
              </a:ext>
            </a:extLst>
          </p:cNvPr>
          <p:cNvGrpSpPr/>
          <p:nvPr/>
        </p:nvGrpSpPr>
        <p:grpSpPr>
          <a:xfrm>
            <a:off x="1585134" y="2010531"/>
            <a:ext cx="340528" cy="1646199"/>
            <a:chOff x="2583412" y="3655009"/>
            <a:chExt cx="340528" cy="1646199"/>
          </a:xfrm>
        </p:grpSpPr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D61D3815-5589-8D38-BD6E-F94E91F8E8B9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1BCD9147-BCE2-3D50-1A38-760A32180EFA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83E41E8-CF98-FEFE-94D4-8B52CD26B6F3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4BB24DA8-9416-40B5-1958-01D3C7FAC821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CB351C-B326-66A8-A3F4-5E5B772DADCA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6C31DD2F-D483-C39D-B073-29DF1157660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07FC1BB4-7994-10FD-0A8A-D53E465A95B6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9E71B262-B6B1-F7DE-C398-8C8751E52AB3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A6E41181-463C-E9D4-36A6-990DE0CC2670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83C4DFCE-B169-D3CA-B812-DE662FC0ABAC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1A2BB554-EC53-4703-3309-C65A315656A9}"/>
              </a:ext>
            </a:extLst>
          </p:cNvPr>
          <p:cNvGrpSpPr/>
          <p:nvPr/>
        </p:nvGrpSpPr>
        <p:grpSpPr>
          <a:xfrm>
            <a:off x="1794102" y="2010531"/>
            <a:ext cx="340528" cy="1646199"/>
            <a:chOff x="2583412" y="3655009"/>
            <a:chExt cx="340528" cy="1646199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D7533173-03EC-AC9B-20E6-33808D2A0C45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B06E0DBA-52EF-F4CE-FD92-ED5A6C54DD89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C4894353-B6A9-E295-4B13-853BEE679622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1BF428F-F0E5-A5D3-D77A-83DF7B297B76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0E167EC-8EC2-D458-8241-05BA009EE425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FF253CE-0F12-AA9C-D0C0-3478AA4AEC4A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C8AB319B-A88A-71B7-E7A3-D56EB1A150C2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7B948C0F-788E-C47C-0BC9-953D65D58CE3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7E41CA8-719A-681D-855F-231B2E26E832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8A28796-857A-8306-A01B-76588445DD96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955EFA80-6B2D-F98C-A925-F65C39C7D0AB}"/>
              </a:ext>
            </a:extLst>
          </p:cNvPr>
          <p:cNvGrpSpPr/>
          <p:nvPr/>
        </p:nvGrpSpPr>
        <p:grpSpPr>
          <a:xfrm>
            <a:off x="2025012" y="2010531"/>
            <a:ext cx="340528" cy="1646199"/>
            <a:chOff x="2583412" y="3655009"/>
            <a:chExt cx="340528" cy="164619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9752147E-093E-C4ED-C514-B628DFE35319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7B10B79-EBA6-1C7C-4F08-8F64B472A3AE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41FFE1E-CAF6-D8A8-B598-9CB915E3054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02BF831E-1929-1422-2ABC-0D1D78320ECC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96FCD3D-0D8B-D991-B90F-033F321781B2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5B10A02E-98A1-E934-210F-05DBDEFADC40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EE261A2-B592-986C-A16F-798ED4C2B834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047705D-2DC6-F56D-AC43-DADB9CBD8ABB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1E390A2B-FE35-6BCE-77D2-ABDFF055A25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937F520-1C06-763B-183D-FD4BD27CD09C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aphicFrame>
        <p:nvGraphicFramePr>
          <p:cNvPr id="113" name="표 112">
            <a:extLst>
              <a:ext uri="{FF2B5EF4-FFF2-40B4-BE49-F238E27FC236}">
                <a16:creationId xmlns:a16="http://schemas.microsoft.com/office/drawing/2014/main" id="{AD3F1832-9BD7-EE5D-71EA-BF0A78BCB3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6055587"/>
              </p:ext>
            </p:extLst>
          </p:nvPr>
        </p:nvGraphicFramePr>
        <p:xfrm>
          <a:off x="2380170" y="553000"/>
          <a:ext cx="7037326" cy="10914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373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01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Section 1 </a:t>
                      </a:r>
                      <a:r>
                        <a:rPr lang="ko-KR" altLang="en-US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Math</a:t>
                      </a:r>
                      <a:r>
                        <a:rPr lang="ko-KR" altLang="en-US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I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8089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14" name="표 113">
            <a:extLst>
              <a:ext uri="{FF2B5EF4-FFF2-40B4-BE49-F238E27FC236}">
                <a16:creationId xmlns:a16="http://schemas.microsoft.com/office/drawing/2014/main" id="{DA473511-9945-A527-38D5-FDBF79EFF5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695904"/>
              </p:ext>
            </p:extLst>
          </p:nvPr>
        </p:nvGraphicFramePr>
        <p:xfrm>
          <a:off x="2375328" y="1686052"/>
          <a:ext cx="7037326" cy="15150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373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8935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Section 2  Reading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1704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15" name="표 114">
            <a:extLst>
              <a:ext uri="{FF2B5EF4-FFF2-40B4-BE49-F238E27FC236}">
                <a16:creationId xmlns:a16="http://schemas.microsoft.com/office/drawing/2014/main" id="{6D3CD155-0E13-AAB8-A8C0-725D94ADC4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5845364"/>
              </p:ext>
            </p:extLst>
          </p:nvPr>
        </p:nvGraphicFramePr>
        <p:xfrm>
          <a:off x="2378658" y="3238983"/>
          <a:ext cx="7037326" cy="2129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373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Section 3  Verbal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1640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709BCDD1-3863-F182-664A-76B2671102C4}"/>
              </a:ext>
            </a:extLst>
          </p:cNvPr>
          <p:cNvGrpSpPr/>
          <p:nvPr/>
        </p:nvGrpSpPr>
        <p:grpSpPr>
          <a:xfrm>
            <a:off x="2369397" y="3451746"/>
            <a:ext cx="1154096" cy="1962166"/>
            <a:chOff x="2369397" y="3447797"/>
            <a:chExt cx="1154096" cy="1962166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BD53711-C0FD-EEAF-34B7-BFD324ACF470}"/>
                </a:ext>
              </a:extLst>
            </p:cNvPr>
            <p:cNvSpPr txBox="1"/>
            <p:nvPr/>
          </p:nvSpPr>
          <p:spPr>
            <a:xfrm>
              <a:off x="2369397" y="3447797"/>
              <a:ext cx="325730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000" dirty="0"/>
                <a:t>1</a:t>
              </a:r>
            </a:p>
            <a:p>
              <a:pPr algn="ctr"/>
              <a:r>
                <a:rPr lang="en-US" altLang="ko-KR" sz="1000" dirty="0"/>
                <a:t>2</a:t>
              </a:r>
            </a:p>
            <a:p>
              <a:pPr algn="ctr"/>
              <a:r>
                <a:rPr lang="en-US" altLang="ko-KR" sz="1000" dirty="0"/>
                <a:t>3</a:t>
              </a:r>
            </a:p>
            <a:p>
              <a:pPr algn="ctr"/>
              <a:r>
                <a:rPr lang="en-US" altLang="ko-KR" sz="1000" dirty="0"/>
                <a:t>4</a:t>
              </a:r>
            </a:p>
            <a:p>
              <a:pPr algn="ctr"/>
              <a:r>
                <a:rPr lang="en-US" altLang="ko-KR" sz="1000" dirty="0"/>
                <a:t>5</a:t>
              </a:r>
            </a:p>
            <a:p>
              <a:pPr algn="ctr"/>
              <a:r>
                <a:rPr lang="en-US" altLang="ko-KR" sz="1000" dirty="0"/>
                <a:t>6</a:t>
              </a:r>
            </a:p>
            <a:p>
              <a:pPr algn="ctr"/>
              <a:r>
                <a:rPr lang="en-US" altLang="ko-KR" sz="1000" dirty="0"/>
                <a:t>7</a:t>
              </a:r>
            </a:p>
            <a:p>
              <a:pPr algn="ctr"/>
              <a:r>
                <a:rPr lang="en-US" altLang="ko-KR" sz="1000" dirty="0"/>
                <a:t>8</a:t>
              </a:r>
            </a:p>
            <a:p>
              <a:pPr algn="ctr"/>
              <a:r>
                <a:rPr lang="en-US" altLang="ko-KR" sz="1000" dirty="0"/>
                <a:t>9</a:t>
              </a:r>
            </a:p>
            <a:p>
              <a:pPr algn="ctr"/>
              <a:r>
                <a:rPr lang="en-US" altLang="ko-KR" sz="1000" dirty="0"/>
                <a:t>10</a:t>
              </a:r>
            </a:p>
            <a:p>
              <a:pPr algn="ctr"/>
              <a:r>
                <a:rPr lang="en-US" altLang="ko-KR" sz="1000" dirty="0"/>
                <a:t>11</a:t>
              </a:r>
            </a:p>
            <a:p>
              <a:pPr algn="ctr"/>
              <a:r>
                <a:rPr lang="en-US" altLang="ko-KR" sz="1000" dirty="0"/>
                <a:t>12</a:t>
              </a:r>
            </a:p>
          </p:txBody>
        </p:sp>
        <p:pic>
          <p:nvPicPr>
            <p:cNvPr id="170" name="그림 169">
              <a:extLst>
                <a:ext uri="{FF2B5EF4-FFF2-40B4-BE49-F238E27FC236}">
                  <a16:creationId xmlns:a16="http://schemas.microsoft.com/office/drawing/2014/main" id="{F76995E9-7756-2715-5C22-056EDDED8CE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449359"/>
              <a:ext cx="946404" cy="277368"/>
            </a:xfrm>
            <a:prstGeom prst="rect">
              <a:avLst/>
            </a:prstGeom>
          </p:spPr>
        </p:pic>
        <p:pic>
          <p:nvPicPr>
            <p:cNvPr id="171" name="그림 170">
              <a:extLst>
                <a:ext uri="{FF2B5EF4-FFF2-40B4-BE49-F238E27FC236}">
                  <a16:creationId xmlns:a16="http://schemas.microsoft.com/office/drawing/2014/main" id="{415BA445-A5B3-67A1-1955-F729DC7CC31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610856"/>
              <a:ext cx="946404" cy="277368"/>
            </a:xfrm>
            <a:prstGeom prst="rect">
              <a:avLst/>
            </a:prstGeom>
          </p:spPr>
        </p:pic>
        <p:pic>
          <p:nvPicPr>
            <p:cNvPr id="172" name="그림 171">
              <a:extLst>
                <a:ext uri="{FF2B5EF4-FFF2-40B4-BE49-F238E27FC236}">
                  <a16:creationId xmlns:a16="http://schemas.microsoft.com/office/drawing/2014/main" id="{5A1CDA28-97BD-E174-7326-DA3B69D51A2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757030"/>
              <a:ext cx="946404" cy="277368"/>
            </a:xfrm>
            <a:prstGeom prst="rect">
              <a:avLst/>
            </a:prstGeom>
          </p:spPr>
        </p:pic>
        <p:pic>
          <p:nvPicPr>
            <p:cNvPr id="173" name="그림 172">
              <a:extLst>
                <a:ext uri="{FF2B5EF4-FFF2-40B4-BE49-F238E27FC236}">
                  <a16:creationId xmlns:a16="http://schemas.microsoft.com/office/drawing/2014/main" id="{57318E6B-B724-B175-F206-7DD5E3860C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3914276"/>
              <a:ext cx="946404" cy="277368"/>
            </a:xfrm>
            <a:prstGeom prst="rect">
              <a:avLst/>
            </a:prstGeom>
          </p:spPr>
        </p:pic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05508BAB-6E25-3A2E-A419-9CFDDE8AE4A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061566"/>
              <a:ext cx="946404" cy="277368"/>
            </a:xfrm>
            <a:prstGeom prst="rect">
              <a:avLst/>
            </a:prstGeom>
          </p:spPr>
        </p:pic>
        <p:pic>
          <p:nvPicPr>
            <p:cNvPr id="175" name="그림 174">
              <a:extLst>
                <a:ext uri="{FF2B5EF4-FFF2-40B4-BE49-F238E27FC236}">
                  <a16:creationId xmlns:a16="http://schemas.microsoft.com/office/drawing/2014/main" id="{8C9A5BFB-0E34-DB01-27ED-96034DB8D55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223063"/>
              <a:ext cx="946404" cy="277368"/>
            </a:xfrm>
            <a:prstGeom prst="rect">
              <a:avLst/>
            </a:prstGeom>
          </p:spPr>
        </p:pic>
        <p:pic>
          <p:nvPicPr>
            <p:cNvPr id="176" name="그림 175">
              <a:extLst>
                <a:ext uri="{FF2B5EF4-FFF2-40B4-BE49-F238E27FC236}">
                  <a16:creationId xmlns:a16="http://schemas.microsoft.com/office/drawing/2014/main" id="{8A721B74-83BA-8EAA-9051-0E9A454C62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369237"/>
              <a:ext cx="946404" cy="277368"/>
            </a:xfrm>
            <a:prstGeom prst="rect">
              <a:avLst/>
            </a:prstGeom>
          </p:spPr>
        </p:pic>
        <p:pic>
          <p:nvPicPr>
            <p:cNvPr id="177" name="그림 176">
              <a:extLst>
                <a:ext uri="{FF2B5EF4-FFF2-40B4-BE49-F238E27FC236}">
                  <a16:creationId xmlns:a16="http://schemas.microsoft.com/office/drawing/2014/main" id="{ED0875C2-D0E2-D416-5A81-2FD25F730B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4526483"/>
              <a:ext cx="946404" cy="277368"/>
            </a:xfrm>
            <a:prstGeom prst="rect">
              <a:avLst/>
            </a:prstGeom>
          </p:spPr>
        </p:pic>
        <p:pic>
          <p:nvPicPr>
            <p:cNvPr id="178" name="그림 177">
              <a:extLst>
                <a:ext uri="{FF2B5EF4-FFF2-40B4-BE49-F238E27FC236}">
                  <a16:creationId xmlns:a16="http://schemas.microsoft.com/office/drawing/2014/main" id="{62C91C66-13DB-8D52-99D1-B3EDE31D25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674084"/>
              <a:ext cx="946404" cy="277368"/>
            </a:xfrm>
            <a:prstGeom prst="rect">
              <a:avLst/>
            </a:prstGeom>
          </p:spPr>
        </p:pic>
        <p:pic>
          <p:nvPicPr>
            <p:cNvPr id="179" name="그림 178">
              <a:extLst>
                <a:ext uri="{FF2B5EF4-FFF2-40B4-BE49-F238E27FC236}">
                  <a16:creationId xmlns:a16="http://schemas.microsoft.com/office/drawing/2014/main" id="{39B33F7B-524A-7DA6-6D77-41D102329F3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820258"/>
              <a:ext cx="946404" cy="277368"/>
            </a:xfrm>
            <a:prstGeom prst="rect">
              <a:avLst/>
            </a:prstGeom>
          </p:spPr>
        </p:pic>
        <p:pic>
          <p:nvPicPr>
            <p:cNvPr id="180" name="그림 179">
              <a:extLst>
                <a:ext uri="{FF2B5EF4-FFF2-40B4-BE49-F238E27FC236}">
                  <a16:creationId xmlns:a16="http://schemas.microsoft.com/office/drawing/2014/main" id="{436FF7A5-A1AB-F7BE-A622-0EE8B6BC77F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4977504"/>
              <a:ext cx="946404" cy="277368"/>
            </a:xfrm>
            <a:prstGeom prst="rect">
              <a:avLst/>
            </a:prstGeom>
          </p:spPr>
        </p:pic>
        <p:pic>
          <p:nvPicPr>
            <p:cNvPr id="181" name="그림 180">
              <a:extLst>
                <a:ext uri="{FF2B5EF4-FFF2-40B4-BE49-F238E27FC236}">
                  <a16:creationId xmlns:a16="http://schemas.microsoft.com/office/drawing/2014/main" id="{8E48433F-0CD3-2B31-04C4-9AEABDDE22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5132595"/>
              <a:ext cx="946404" cy="277368"/>
            </a:xfrm>
            <a:prstGeom prst="rect">
              <a:avLst/>
            </a:prstGeom>
          </p:spPr>
        </p:pic>
      </p:grpSp>
      <p:grpSp>
        <p:nvGrpSpPr>
          <p:cNvPr id="499" name="그룹 498">
            <a:extLst>
              <a:ext uri="{FF2B5EF4-FFF2-40B4-BE49-F238E27FC236}">
                <a16:creationId xmlns:a16="http://schemas.microsoft.com/office/drawing/2014/main" id="{A535B364-A1F8-D4DB-3024-FB18C1714DC8}"/>
              </a:ext>
            </a:extLst>
          </p:cNvPr>
          <p:cNvGrpSpPr/>
          <p:nvPr/>
        </p:nvGrpSpPr>
        <p:grpSpPr>
          <a:xfrm>
            <a:off x="2411588" y="1908422"/>
            <a:ext cx="1105555" cy="1354492"/>
            <a:chOff x="2419208" y="1888665"/>
            <a:chExt cx="1105555" cy="1354492"/>
          </a:xfrm>
        </p:grpSpPr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B2253E50-7481-F3E2-8643-C1879D3EA344}"/>
                </a:ext>
              </a:extLst>
            </p:cNvPr>
            <p:cNvSpPr txBox="1"/>
            <p:nvPr/>
          </p:nvSpPr>
          <p:spPr>
            <a:xfrm>
              <a:off x="2419208" y="1891290"/>
              <a:ext cx="255198" cy="13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1</a:t>
              </a:r>
            </a:p>
            <a:p>
              <a:r>
                <a:rPr lang="en-US" altLang="ko-KR" sz="1000" dirty="0"/>
                <a:t>2</a:t>
              </a:r>
            </a:p>
            <a:p>
              <a:r>
                <a:rPr lang="en-US" altLang="ko-KR" sz="1000" dirty="0"/>
                <a:t>3</a:t>
              </a:r>
            </a:p>
            <a:p>
              <a:r>
                <a:rPr lang="en-US" altLang="ko-KR" sz="1000" dirty="0"/>
                <a:t>4</a:t>
              </a:r>
            </a:p>
            <a:p>
              <a:r>
                <a:rPr lang="en-US" altLang="ko-KR" sz="1000" dirty="0"/>
                <a:t>5</a:t>
              </a:r>
            </a:p>
            <a:p>
              <a:r>
                <a:rPr lang="en-US" altLang="ko-KR" sz="1000" dirty="0"/>
                <a:t>6</a:t>
              </a:r>
            </a:p>
            <a:p>
              <a:r>
                <a:rPr lang="en-US" altLang="ko-KR" sz="1000" dirty="0"/>
                <a:t>7</a:t>
              </a:r>
            </a:p>
            <a:p>
              <a:r>
                <a:rPr lang="en-US" altLang="ko-KR" sz="1000" dirty="0"/>
                <a:t>8</a:t>
              </a:r>
            </a:p>
          </p:txBody>
        </p:sp>
        <p:pic>
          <p:nvPicPr>
            <p:cNvPr id="162" name="그림 161">
              <a:extLst>
                <a:ext uri="{FF2B5EF4-FFF2-40B4-BE49-F238E27FC236}">
                  <a16:creationId xmlns:a16="http://schemas.microsoft.com/office/drawing/2014/main" id="{F83A546C-3738-4EC6-2BF0-D1228DFDA63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006" y="1888665"/>
              <a:ext cx="946404" cy="277368"/>
            </a:xfrm>
            <a:prstGeom prst="rect">
              <a:avLst/>
            </a:prstGeom>
          </p:spPr>
        </p:pic>
        <p:pic>
          <p:nvPicPr>
            <p:cNvPr id="163" name="그림 162">
              <a:extLst>
                <a:ext uri="{FF2B5EF4-FFF2-40B4-BE49-F238E27FC236}">
                  <a16:creationId xmlns:a16="http://schemas.microsoft.com/office/drawing/2014/main" id="{ECD31B3F-E509-5639-8BC7-C15B7DC44E7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006" y="2050162"/>
              <a:ext cx="946404" cy="277368"/>
            </a:xfrm>
            <a:prstGeom prst="rect">
              <a:avLst/>
            </a:prstGeom>
          </p:spPr>
        </p:pic>
        <p:pic>
          <p:nvPicPr>
            <p:cNvPr id="164" name="그림 163">
              <a:extLst>
                <a:ext uri="{FF2B5EF4-FFF2-40B4-BE49-F238E27FC236}">
                  <a16:creationId xmlns:a16="http://schemas.microsoft.com/office/drawing/2014/main" id="{CB57D2F6-1C9A-06D5-7E18-2499BD648FF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006" y="2196336"/>
              <a:ext cx="946404" cy="277368"/>
            </a:xfrm>
            <a:prstGeom prst="rect">
              <a:avLst/>
            </a:prstGeom>
          </p:spPr>
        </p:pic>
        <p:pic>
          <p:nvPicPr>
            <p:cNvPr id="165" name="그림 164">
              <a:extLst>
                <a:ext uri="{FF2B5EF4-FFF2-40B4-BE49-F238E27FC236}">
                  <a16:creationId xmlns:a16="http://schemas.microsoft.com/office/drawing/2014/main" id="{349E8EFC-BB9F-170A-06A5-5C31654B9C5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359" y="2353582"/>
              <a:ext cx="946404" cy="277368"/>
            </a:xfrm>
            <a:prstGeom prst="rect">
              <a:avLst/>
            </a:prstGeom>
          </p:spPr>
        </p:pic>
        <p:pic>
          <p:nvPicPr>
            <p:cNvPr id="166" name="그림 165">
              <a:extLst>
                <a:ext uri="{FF2B5EF4-FFF2-40B4-BE49-F238E27FC236}">
                  <a16:creationId xmlns:a16="http://schemas.microsoft.com/office/drawing/2014/main" id="{1416B679-AF5F-2347-D957-81C9D424EE6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006" y="2500872"/>
              <a:ext cx="946404" cy="277368"/>
            </a:xfrm>
            <a:prstGeom prst="rect">
              <a:avLst/>
            </a:prstGeom>
          </p:spPr>
        </p:pic>
        <p:pic>
          <p:nvPicPr>
            <p:cNvPr id="167" name="그림 166">
              <a:extLst>
                <a:ext uri="{FF2B5EF4-FFF2-40B4-BE49-F238E27FC236}">
                  <a16:creationId xmlns:a16="http://schemas.microsoft.com/office/drawing/2014/main" id="{A5A955AF-0312-E4D1-7FCD-11F4824B55F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006" y="2662369"/>
              <a:ext cx="946404" cy="277368"/>
            </a:xfrm>
            <a:prstGeom prst="rect">
              <a:avLst/>
            </a:prstGeom>
          </p:spPr>
        </p:pic>
        <p:pic>
          <p:nvPicPr>
            <p:cNvPr id="168" name="그림 167">
              <a:extLst>
                <a:ext uri="{FF2B5EF4-FFF2-40B4-BE49-F238E27FC236}">
                  <a16:creationId xmlns:a16="http://schemas.microsoft.com/office/drawing/2014/main" id="{D1DF2DDF-C70E-867F-7068-6A3C823F442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006" y="2808543"/>
              <a:ext cx="946404" cy="277368"/>
            </a:xfrm>
            <a:prstGeom prst="rect">
              <a:avLst/>
            </a:prstGeom>
          </p:spPr>
        </p:pic>
        <p:pic>
          <p:nvPicPr>
            <p:cNvPr id="169" name="그림 168">
              <a:extLst>
                <a:ext uri="{FF2B5EF4-FFF2-40B4-BE49-F238E27FC236}">
                  <a16:creationId xmlns:a16="http://schemas.microsoft.com/office/drawing/2014/main" id="{7427B2EA-A928-7D65-7371-091DE842613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8359" y="2965789"/>
              <a:ext cx="946404" cy="277368"/>
            </a:xfrm>
            <a:prstGeom prst="rect">
              <a:avLst/>
            </a:prstGeom>
          </p:spPr>
        </p:pic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15648714-27BC-C15A-9419-89F4B8FD6FCE}"/>
              </a:ext>
            </a:extLst>
          </p:cNvPr>
          <p:cNvGrpSpPr/>
          <p:nvPr/>
        </p:nvGrpSpPr>
        <p:grpSpPr>
          <a:xfrm>
            <a:off x="2411596" y="773421"/>
            <a:ext cx="1120011" cy="895967"/>
            <a:chOff x="2411596" y="762075"/>
            <a:chExt cx="1120011" cy="895967"/>
          </a:xfrm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CD482DB2-B893-BF7E-C4DE-42751CE16771}"/>
                </a:ext>
              </a:extLst>
            </p:cNvPr>
            <p:cNvSpPr txBox="1"/>
            <p:nvPr/>
          </p:nvSpPr>
          <p:spPr>
            <a:xfrm>
              <a:off x="2411596" y="762075"/>
              <a:ext cx="255198" cy="86177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1</a:t>
              </a:r>
            </a:p>
            <a:p>
              <a:r>
                <a:rPr lang="en-US" altLang="ko-KR" sz="1000" dirty="0"/>
                <a:t>2</a:t>
              </a:r>
            </a:p>
            <a:p>
              <a:r>
                <a:rPr lang="en-US" altLang="ko-KR" sz="1000" dirty="0"/>
                <a:t>3</a:t>
              </a:r>
            </a:p>
            <a:p>
              <a:r>
                <a:rPr lang="en-US" altLang="ko-KR" sz="1000" dirty="0"/>
                <a:t>4</a:t>
              </a:r>
            </a:p>
            <a:p>
              <a:r>
                <a:rPr lang="en-US" altLang="ko-KR" sz="1000" dirty="0"/>
                <a:t>5</a:t>
              </a: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313FF057-8181-BD87-00DA-EF5E378CE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5203" y="768467"/>
              <a:ext cx="946404" cy="277368"/>
            </a:xfrm>
            <a:prstGeom prst="rect">
              <a:avLst/>
            </a:prstGeom>
          </p:spPr>
        </p:pic>
        <p:pic>
          <p:nvPicPr>
            <p:cNvPr id="183" name="그림 182">
              <a:extLst>
                <a:ext uri="{FF2B5EF4-FFF2-40B4-BE49-F238E27FC236}">
                  <a16:creationId xmlns:a16="http://schemas.microsoft.com/office/drawing/2014/main" id="{2FAACF5F-C9EB-5E27-2A37-3138200AFD1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915757"/>
              <a:ext cx="946404" cy="277368"/>
            </a:xfrm>
            <a:prstGeom prst="rect">
              <a:avLst/>
            </a:prstGeom>
          </p:spPr>
        </p:pic>
        <p:pic>
          <p:nvPicPr>
            <p:cNvPr id="184" name="그림 183">
              <a:extLst>
                <a:ext uri="{FF2B5EF4-FFF2-40B4-BE49-F238E27FC236}">
                  <a16:creationId xmlns:a16="http://schemas.microsoft.com/office/drawing/2014/main" id="{F7BA18C9-BD4D-467A-5DBE-408424537C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1077254"/>
              <a:ext cx="946404" cy="277368"/>
            </a:xfrm>
            <a:prstGeom prst="rect">
              <a:avLst/>
            </a:prstGeom>
          </p:spPr>
        </p:pic>
        <p:pic>
          <p:nvPicPr>
            <p:cNvPr id="185" name="그림 184">
              <a:extLst>
                <a:ext uri="{FF2B5EF4-FFF2-40B4-BE49-F238E27FC236}">
                  <a16:creationId xmlns:a16="http://schemas.microsoft.com/office/drawing/2014/main" id="{7D4D7348-4A16-4FF0-7EDA-D5BF8B2E3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1223428"/>
              <a:ext cx="946404" cy="277368"/>
            </a:xfrm>
            <a:prstGeom prst="rect">
              <a:avLst/>
            </a:prstGeom>
          </p:spPr>
        </p:pic>
        <p:pic>
          <p:nvPicPr>
            <p:cNvPr id="186" name="그림 185">
              <a:extLst>
                <a:ext uri="{FF2B5EF4-FFF2-40B4-BE49-F238E27FC236}">
                  <a16:creationId xmlns:a16="http://schemas.microsoft.com/office/drawing/2014/main" id="{BC3BB2AD-69A8-2575-19DA-691B8BEDA4C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5203" y="1380674"/>
              <a:ext cx="946404" cy="277368"/>
            </a:xfrm>
            <a:prstGeom prst="rect">
              <a:avLst/>
            </a:prstGeom>
          </p:spPr>
        </p:pic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41407587-8AE1-3222-FA9C-BF546ACC13C4}"/>
              </a:ext>
            </a:extLst>
          </p:cNvPr>
          <p:cNvSpPr txBox="1"/>
          <p:nvPr/>
        </p:nvSpPr>
        <p:spPr>
          <a:xfrm>
            <a:off x="2399991" y="301190"/>
            <a:ext cx="31340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/>
              <a:t>Be sure each mark completely fills the answer space.</a:t>
            </a:r>
            <a:endParaRPr lang="ko-KR" altLang="en-US" sz="900" dirty="0"/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E4BAB769-9667-C49E-66D7-0F15E5B5ABC0}"/>
              </a:ext>
            </a:extLst>
          </p:cNvPr>
          <p:cNvSpPr txBox="1"/>
          <p:nvPr/>
        </p:nvSpPr>
        <p:spPr>
          <a:xfrm>
            <a:off x="5324088" y="322787"/>
            <a:ext cx="40885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You may find more answer spaces then you need. If so, please leave them blank.</a:t>
            </a:r>
            <a:endParaRPr lang="ko-KR" altLang="en-US" sz="800" dirty="0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26A398CF-F258-F172-C530-93BB3E2E89EA}"/>
              </a:ext>
            </a:extLst>
          </p:cNvPr>
          <p:cNvSpPr/>
          <p:nvPr/>
        </p:nvSpPr>
        <p:spPr>
          <a:xfrm>
            <a:off x="1240395" y="5453401"/>
            <a:ext cx="127831" cy="127831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AF5CA7A1-13D2-6CF3-6508-444FFF0611BF}"/>
              </a:ext>
            </a:extLst>
          </p:cNvPr>
          <p:cNvSpPr/>
          <p:nvPr/>
        </p:nvSpPr>
        <p:spPr>
          <a:xfrm>
            <a:off x="891780" y="6152166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A5B5D3B9-0404-4485-31D4-F5063D1407FF}"/>
              </a:ext>
            </a:extLst>
          </p:cNvPr>
          <p:cNvGrpSpPr/>
          <p:nvPr/>
        </p:nvGrpSpPr>
        <p:grpSpPr>
          <a:xfrm>
            <a:off x="1085320" y="6141054"/>
            <a:ext cx="133858" cy="144846"/>
            <a:chOff x="3925316" y="1031127"/>
            <a:chExt cx="133858" cy="144846"/>
          </a:xfrm>
        </p:grpSpPr>
        <p:sp>
          <p:nvSpPr>
            <p:cNvPr id="251" name="타원 250">
              <a:extLst>
                <a:ext uri="{FF2B5EF4-FFF2-40B4-BE49-F238E27FC236}">
                  <a16:creationId xmlns:a16="http://schemas.microsoft.com/office/drawing/2014/main" id="{79CF869F-FCE7-00F9-46E8-D03F0818994E}"/>
                </a:ext>
              </a:extLst>
            </p:cNvPr>
            <p:cNvSpPr/>
            <p:nvPr/>
          </p:nvSpPr>
          <p:spPr>
            <a:xfrm>
              <a:off x="3925316" y="1031127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B217EA40-5380-1D78-BDAD-D36EF516BA48}"/>
                </a:ext>
              </a:extLst>
            </p:cNvPr>
            <p:cNvCxnSpPr>
              <a:stCxn id="251" idx="3"/>
            </p:cNvCxnSpPr>
            <p:nvPr/>
          </p:nvCxnSpPr>
          <p:spPr>
            <a:xfrm flipV="1">
              <a:off x="3944036" y="1045354"/>
              <a:ext cx="115138" cy="9488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31C5E2CC-BFAF-B3A9-0C49-33FBA6505241}"/>
                </a:ext>
              </a:extLst>
            </p:cNvPr>
            <p:cNvCxnSpPr/>
            <p:nvPr/>
          </p:nvCxnSpPr>
          <p:spPr>
            <a:xfrm flipH="1" flipV="1">
              <a:off x="3973846" y="1045353"/>
              <a:ext cx="54555" cy="1306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1C858D9D-103A-3276-125D-29735F7D755D}"/>
              </a:ext>
            </a:extLst>
          </p:cNvPr>
          <p:cNvGrpSpPr/>
          <p:nvPr/>
        </p:nvGrpSpPr>
        <p:grpSpPr>
          <a:xfrm>
            <a:off x="1313781" y="6141054"/>
            <a:ext cx="127831" cy="127831"/>
            <a:chOff x="4153777" y="1048142"/>
            <a:chExt cx="127831" cy="127831"/>
          </a:xfrm>
        </p:grpSpPr>
        <p:sp>
          <p:nvSpPr>
            <p:cNvPr id="255" name="타원 254">
              <a:extLst>
                <a:ext uri="{FF2B5EF4-FFF2-40B4-BE49-F238E27FC236}">
                  <a16:creationId xmlns:a16="http://schemas.microsoft.com/office/drawing/2014/main" id="{20A7D27E-2932-A96C-6412-60FDAF9C3B16}"/>
                </a:ext>
              </a:extLst>
            </p:cNvPr>
            <p:cNvSpPr/>
            <p:nvPr/>
          </p:nvSpPr>
          <p:spPr>
            <a:xfrm>
              <a:off x="4153777" y="1048142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FC32F1D6-358A-5D96-00CA-576EF28D3BC9}"/>
                </a:ext>
              </a:extLst>
            </p:cNvPr>
            <p:cNvCxnSpPr>
              <a:stCxn id="255" idx="2"/>
            </p:cNvCxnSpPr>
            <p:nvPr/>
          </p:nvCxnSpPr>
          <p:spPr>
            <a:xfrm>
              <a:off x="4153777" y="1112058"/>
              <a:ext cx="1133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63C83BD5-0322-E131-4AD3-6279F46AFB83}"/>
              </a:ext>
            </a:extLst>
          </p:cNvPr>
          <p:cNvGrpSpPr/>
          <p:nvPr/>
        </p:nvGrpSpPr>
        <p:grpSpPr>
          <a:xfrm>
            <a:off x="1539539" y="6141054"/>
            <a:ext cx="127831" cy="127831"/>
            <a:chOff x="4379535" y="1068921"/>
            <a:chExt cx="127831" cy="127831"/>
          </a:xfrm>
        </p:grpSpPr>
        <p:sp>
          <p:nvSpPr>
            <p:cNvPr id="258" name="타원 257">
              <a:extLst>
                <a:ext uri="{FF2B5EF4-FFF2-40B4-BE49-F238E27FC236}">
                  <a16:creationId xmlns:a16="http://schemas.microsoft.com/office/drawing/2014/main" id="{74CBBCDA-3510-8403-231B-844E0BBE4636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9" name="타원 258">
              <a:extLst>
                <a:ext uri="{FF2B5EF4-FFF2-40B4-BE49-F238E27FC236}">
                  <a16:creationId xmlns:a16="http://schemas.microsoft.com/office/drawing/2014/main" id="{82C7497D-CA5B-954A-27CE-DAB9C2B6B2C3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725C5006-5865-6853-D57A-5C2F9FF18241}"/>
              </a:ext>
            </a:extLst>
          </p:cNvPr>
          <p:cNvSpPr/>
          <p:nvPr/>
        </p:nvSpPr>
        <p:spPr>
          <a:xfrm>
            <a:off x="880355" y="6311304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496B8A84-B648-2F6F-DA51-4E8BBDA24A7E}"/>
              </a:ext>
            </a:extLst>
          </p:cNvPr>
          <p:cNvGrpSpPr/>
          <p:nvPr/>
        </p:nvGrpSpPr>
        <p:grpSpPr>
          <a:xfrm>
            <a:off x="1085319" y="6295957"/>
            <a:ext cx="127832" cy="160534"/>
            <a:chOff x="3925315" y="1186030"/>
            <a:chExt cx="127832" cy="160534"/>
          </a:xfrm>
        </p:grpSpPr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E49D06A8-E6E8-BDD5-FD92-212C766F7FAD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3" name="폭발 2 848">
              <a:extLst>
                <a:ext uri="{FF2B5EF4-FFF2-40B4-BE49-F238E27FC236}">
                  <a16:creationId xmlns:a16="http://schemas.microsoft.com/office/drawing/2014/main" id="{4005F549-428C-83E0-2C35-444594A12D15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4" name="타원 263">
            <a:extLst>
              <a:ext uri="{FF2B5EF4-FFF2-40B4-BE49-F238E27FC236}">
                <a16:creationId xmlns:a16="http://schemas.microsoft.com/office/drawing/2014/main" id="{61154D7E-118B-F7E5-6201-1C277B4E9BAF}"/>
              </a:ext>
            </a:extLst>
          </p:cNvPr>
          <p:cNvSpPr/>
          <p:nvPr/>
        </p:nvSpPr>
        <p:spPr>
          <a:xfrm>
            <a:off x="1311661" y="6311304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5" name="자유형 850">
            <a:extLst>
              <a:ext uri="{FF2B5EF4-FFF2-40B4-BE49-F238E27FC236}">
                <a16:creationId xmlns:a16="http://schemas.microsoft.com/office/drawing/2014/main" id="{6365CD58-A537-00DA-8C04-DEA298E52249}"/>
              </a:ext>
            </a:extLst>
          </p:cNvPr>
          <p:cNvSpPr/>
          <p:nvPr/>
        </p:nvSpPr>
        <p:spPr>
          <a:xfrm>
            <a:off x="1304443" y="6303775"/>
            <a:ext cx="136814" cy="154619"/>
          </a:xfrm>
          <a:custGeom>
            <a:avLst/>
            <a:gdLst>
              <a:gd name="connsiteX0" fmla="*/ 0 w 166687"/>
              <a:gd name="connsiteY0" fmla="*/ 121251 h 173640"/>
              <a:gd name="connsiteX1" fmla="*/ 33337 w 166687"/>
              <a:gd name="connsiteY1" fmla="*/ 40288 h 173640"/>
              <a:gd name="connsiteX2" fmla="*/ 76200 w 166687"/>
              <a:gd name="connsiteY2" fmla="*/ 6951 h 173640"/>
              <a:gd name="connsiteX3" fmla="*/ 23812 w 166687"/>
              <a:gd name="connsiteY3" fmla="*/ 173638 h 173640"/>
              <a:gd name="connsiteX4" fmla="*/ 128587 w 166687"/>
              <a:gd name="connsiteY4" fmla="*/ 11713 h 173640"/>
              <a:gd name="connsiteX5" fmla="*/ 80962 w 166687"/>
              <a:gd name="connsiteY5" fmla="*/ 168876 h 173640"/>
              <a:gd name="connsiteX6" fmla="*/ 157162 w 166687"/>
              <a:gd name="connsiteY6" fmla="*/ 64101 h 173640"/>
              <a:gd name="connsiteX7" fmla="*/ 128587 w 166687"/>
              <a:gd name="connsiteY7" fmla="*/ 168876 h 173640"/>
              <a:gd name="connsiteX8" fmla="*/ 166687 w 166687"/>
              <a:gd name="connsiteY8" fmla="*/ 121251 h 17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6687" h="173640">
                <a:moveTo>
                  <a:pt x="0" y="121251"/>
                </a:moveTo>
                <a:cubicBezTo>
                  <a:pt x="10318" y="90294"/>
                  <a:pt x="20637" y="59338"/>
                  <a:pt x="33337" y="40288"/>
                </a:cubicBezTo>
                <a:cubicBezTo>
                  <a:pt x="46037" y="21238"/>
                  <a:pt x="77787" y="-15274"/>
                  <a:pt x="76200" y="6951"/>
                </a:cubicBezTo>
                <a:cubicBezTo>
                  <a:pt x="74613" y="29176"/>
                  <a:pt x="15081" y="172844"/>
                  <a:pt x="23812" y="173638"/>
                </a:cubicBezTo>
                <a:cubicBezTo>
                  <a:pt x="32543" y="174432"/>
                  <a:pt x="119062" y="12507"/>
                  <a:pt x="128587" y="11713"/>
                </a:cubicBezTo>
                <a:cubicBezTo>
                  <a:pt x="138112" y="10919"/>
                  <a:pt x="76200" y="160145"/>
                  <a:pt x="80962" y="168876"/>
                </a:cubicBezTo>
                <a:cubicBezTo>
                  <a:pt x="85724" y="177607"/>
                  <a:pt x="149225" y="64101"/>
                  <a:pt x="157162" y="64101"/>
                </a:cubicBezTo>
                <a:cubicBezTo>
                  <a:pt x="165099" y="64101"/>
                  <a:pt x="127000" y="159351"/>
                  <a:pt x="128587" y="168876"/>
                </a:cubicBezTo>
                <a:cubicBezTo>
                  <a:pt x="130175" y="178401"/>
                  <a:pt x="160337" y="127601"/>
                  <a:pt x="166687" y="121251"/>
                </a:cubicBezTo>
              </a:path>
            </a:pathLst>
          </a:custGeom>
          <a:noFill/>
          <a:ln>
            <a:solidFill>
              <a:schemeClr val="tx1">
                <a:alpha val="56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66" name="그룹 265">
            <a:extLst>
              <a:ext uri="{FF2B5EF4-FFF2-40B4-BE49-F238E27FC236}">
                <a16:creationId xmlns:a16="http://schemas.microsoft.com/office/drawing/2014/main" id="{8F353733-C307-DB50-5916-278B394DDB55}"/>
              </a:ext>
            </a:extLst>
          </p:cNvPr>
          <p:cNvGrpSpPr/>
          <p:nvPr/>
        </p:nvGrpSpPr>
        <p:grpSpPr>
          <a:xfrm>
            <a:off x="1539539" y="6308675"/>
            <a:ext cx="127831" cy="127831"/>
            <a:chOff x="4379535" y="1198748"/>
            <a:chExt cx="127831" cy="127831"/>
          </a:xfrm>
        </p:grpSpPr>
        <p:sp>
          <p:nvSpPr>
            <p:cNvPr id="267" name="타원 266">
              <a:extLst>
                <a:ext uri="{FF2B5EF4-FFF2-40B4-BE49-F238E27FC236}">
                  <a16:creationId xmlns:a16="http://schemas.microsoft.com/office/drawing/2014/main" id="{753924AF-44C8-1FC7-ECDF-52A3F16CD524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8" name="자유형 853">
              <a:extLst>
                <a:ext uri="{FF2B5EF4-FFF2-40B4-BE49-F238E27FC236}">
                  <a16:creationId xmlns:a16="http://schemas.microsoft.com/office/drawing/2014/main" id="{2AA7924B-7193-578B-2831-00CCDD8329B6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69" name="표 269">
            <a:extLst>
              <a:ext uri="{FF2B5EF4-FFF2-40B4-BE49-F238E27FC236}">
                <a16:creationId xmlns:a16="http://schemas.microsoft.com/office/drawing/2014/main" id="{5B42C094-6612-741E-7691-071C2FCD8C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404969"/>
              </p:ext>
            </p:extLst>
          </p:nvPr>
        </p:nvGraphicFramePr>
        <p:xfrm>
          <a:off x="602688" y="5088496"/>
          <a:ext cx="1490456" cy="13944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490456">
                  <a:extLst>
                    <a:ext uri="{9D8B030D-6E8A-4147-A177-3AD203B41FA5}">
                      <a16:colId xmlns:a16="http://schemas.microsoft.com/office/drawing/2014/main" val="3146746486"/>
                    </a:ext>
                  </a:extLst>
                </a:gridCol>
              </a:tblGrid>
              <a:tr h="22145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COMPLETE MARK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9596490"/>
                  </a:ext>
                </a:extLst>
              </a:tr>
              <a:tr h="322121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29773039"/>
                  </a:ext>
                </a:extLst>
              </a:tr>
              <a:tr h="362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EXAMPLES OF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INCOMPLETE MARKS</a:t>
                      </a:r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94563183"/>
                  </a:ext>
                </a:extLst>
              </a:tr>
              <a:tr h="322121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78441565"/>
                  </a:ext>
                </a:extLst>
              </a:tr>
            </a:tbl>
          </a:graphicData>
        </a:graphic>
      </p:graphicFrame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1AACC1FE-3206-7D17-1173-3EB93A5CFFF6}"/>
              </a:ext>
            </a:extLst>
          </p:cNvPr>
          <p:cNvSpPr/>
          <p:nvPr/>
        </p:nvSpPr>
        <p:spPr>
          <a:xfrm>
            <a:off x="602688" y="553000"/>
            <a:ext cx="1701469" cy="610514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4" name="직선 연결선 273">
            <a:extLst>
              <a:ext uri="{FF2B5EF4-FFF2-40B4-BE49-F238E27FC236}">
                <a16:creationId xmlns:a16="http://schemas.microsoft.com/office/drawing/2014/main" id="{BA0F2372-F99A-2509-B249-1795603C077C}"/>
              </a:ext>
            </a:extLst>
          </p:cNvPr>
          <p:cNvCxnSpPr>
            <a:cxnSpLocks/>
          </p:cNvCxnSpPr>
          <p:nvPr/>
        </p:nvCxnSpPr>
        <p:spPr>
          <a:xfrm>
            <a:off x="602689" y="732127"/>
            <a:ext cx="170146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TextBox 276">
            <a:extLst>
              <a:ext uri="{FF2B5EF4-FFF2-40B4-BE49-F238E27FC236}">
                <a16:creationId xmlns:a16="http://schemas.microsoft.com/office/drawing/2014/main" id="{82F06C05-7155-D9B1-EE74-20EBBB5EC6D5}"/>
              </a:ext>
            </a:extLst>
          </p:cNvPr>
          <p:cNvSpPr txBox="1"/>
          <p:nvPr/>
        </p:nvSpPr>
        <p:spPr>
          <a:xfrm>
            <a:off x="880820" y="519616"/>
            <a:ext cx="11356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Name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3" name="자유형: 도형 372">
            <a:extLst>
              <a:ext uri="{FF2B5EF4-FFF2-40B4-BE49-F238E27FC236}">
                <a16:creationId xmlns:a16="http://schemas.microsoft.com/office/drawing/2014/main" id="{C23E4F99-E4B5-8C70-0A35-A94542725F22}"/>
              </a:ext>
            </a:extLst>
          </p:cNvPr>
          <p:cNvSpPr/>
          <p:nvPr/>
        </p:nvSpPr>
        <p:spPr>
          <a:xfrm>
            <a:off x="881063" y="6296025"/>
            <a:ext cx="114300" cy="104862"/>
          </a:xfrm>
          <a:custGeom>
            <a:avLst/>
            <a:gdLst>
              <a:gd name="connsiteX0" fmla="*/ 0 w 114300"/>
              <a:gd name="connsiteY0" fmla="*/ 14288 h 104862"/>
              <a:gd name="connsiteX1" fmla="*/ 73818 w 114300"/>
              <a:gd name="connsiteY1" fmla="*/ 104775 h 104862"/>
              <a:gd name="connsiteX2" fmla="*/ 114300 w 114300"/>
              <a:gd name="connsiteY2" fmla="*/ 0 h 104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300" h="104862">
                <a:moveTo>
                  <a:pt x="0" y="14288"/>
                </a:moveTo>
                <a:cubicBezTo>
                  <a:pt x="27384" y="60722"/>
                  <a:pt x="54768" y="107156"/>
                  <a:pt x="73818" y="104775"/>
                </a:cubicBezTo>
                <a:cubicBezTo>
                  <a:pt x="92868" y="102394"/>
                  <a:pt x="103584" y="51197"/>
                  <a:pt x="114300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4E519BC5-963B-A9A7-B49E-8435D5C7BEB9}"/>
              </a:ext>
            </a:extLst>
          </p:cNvPr>
          <p:cNvSpPr txBox="1"/>
          <p:nvPr/>
        </p:nvSpPr>
        <p:spPr>
          <a:xfrm>
            <a:off x="5272676" y="3451746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25</a:t>
            </a:r>
          </a:p>
          <a:p>
            <a:pPr algn="ctr"/>
            <a:r>
              <a:rPr lang="en-US" altLang="ko-KR" sz="1000" dirty="0"/>
              <a:t>26</a:t>
            </a:r>
          </a:p>
          <a:p>
            <a:pPr algn="ctr"/>
            <a:r>
              <a:rPr lang="en-US" altLang="ko-KR" sz="1000" dirty="0"/>
              <a:t>27</a:t>
            </a:r>
          </a:p>
          <a:p>
            <a:pPr algn="ctr"/>
            <a:r>
              <a:rPr lang="en-US" altLang="ko-KR" sz="1000" dirty="0"/>
              <a:t>28</a:t>
            </a:r>
          </a:p>
          <a:p>
            <a:pPr algn="ctr"/>
            <a:r>
              <a:rPr lang="en-US" altLang="ko-KR" sz="1000" dirty="0"/>
              <a:t>29</a:t>
            </a:r>
          </a:p>
          <a:p>
            <a:pPr algn="ctr"/>
            <a:r>
              <a:rPr lang="en-US" altLang="ko-KR" sz="1000" dirty="0"/>
              <a:t>30</a:t>
            </a:r>
          </a:p>
          <a:p>
            <a:pPr algn="ctr"/>
            <a:r>
              <a:rPr lang="en-US" altLang="ko-KR" sz="1000" dirty="0"/>
              <a:t>31</a:t>
            </a:r>
          </a:p>
          <a:p>
            <a:pPr algn="ctr"/>
            <a:r>
              <a:rPr lang="en-US" altLang="ko-KR" sz="1000" dirty="0"/>
              <a:t>32</a:t>
            </a:r>
          </a:p>
          <a:p>
            <a:pPr algn="ctr"/>
            <a:r>
              <a:rPr lang="en-US" altLang="ko-KR" sz="1000" dirty="0"/>
              <a:t>33</a:t>
            </a:r>
          </a:p>
          <a:p>
            <a:pPr algn="ctr"/>
            <a:r>
              <a:rPr lang="en-US" altLang="ko-KR" sz="1000" dirty="0"/>
              <a:t>34</a:t>
            </a:r>
          </a:p>
          <a:p>
            <a:pPr algn="ctr"/>
            <a:r>
              <a:rPr lang="en-US" altLang="ko-KR" sz="1000" dirty="0"/>
              <a:t>35</a:t>
            </a:r>
          </a:p>
          <a:p>
            <a:pPr algn="ctr"/>
            <a:r>
              <a:rPr lang="en-US" altLang="ko-KR" sz="1000" dirty="0"/>
              <a:t>36</a:t>
            </a:r>
          </a:p>
        </p:txBody>
      </p:sp>
      <p:pic>
        <p:nvPicPr>
          <p:cNvPr id="389" name="그림 388">
            <a:extLst>
              <a:ext uri="{FF2B5EF4-FFF2-40B4-BE49-F238E27FC236}">
                <a16:creationId xmlns:a16="http://schemas.microsoft.com/office/drawing/2014/main" id="{4B493060-0FE8-E1A0-8360-AE60E2FAEA4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3453308"/>
            <a:ext cx="946404" cy="277368"/>
          </a:xfrm>
          <a:prstGeom prst="rect">
            <a:avLst/>
          </a:prstGeom>
        </p:spPr>
      </p:pic>
      <p:pic>
        <p:nvPicPr>
          <p:cNvPr id="390" name="그림 389">
            <a:extLst>
              <a:ext uri="{FF2B5EF4-FFF2-40B4-BE49-F238E27FC236}">
                <a16:creationId xmlns:a16="http://schemas.microsoft.com/office/drawing/2014/main" id="{70A04086-6B9D-86E1-AB56-5227FD5481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3614805"/>
            <a:ext cx="946404" cy="277368"/>
          </a:xfrm>
          <a:prstGeom prst="rect">
            <a:avLst/>
          </a:prstGeom>
        </p:spPr>
      </p:pic>
      <p:pic>
        <p:nvPicPr>
          <p:cNvPr id="391" name="그림 390">
            <a:extLst>
              <a:ext uri="{FF2B5EF4-FFF2-40B4-BE49-F238E27FC236}">
                <a16:creationId xmlns:a16="http://schemas.microsoft.com/office/drawing/2014/main" id="{71699CF5-C002-F2FD-B9FD-D7FD0EE145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3760979"/>
            <a:ext cx="946404" cy="277368"/>
          </a:xfrm>
          <a:prstGeom prst="rect">
            <a:avLst/>
          </a:prstGeom>
        </p:spPr>
      </p:pic>
      <p:pic>
        <p:nvPicPr>
          <p:cNvPr id="392" name="그림 391">
            <a:extLst>
              <a:ext uri="{FF2B5EF4-FFF2-40B4-BE49-F238E27FC236}">
                <a16:creationId xmlns:a16="http://schemas.microsoft.com/office/drawing/2014/main" id="{3F2B3369-4C7C-13CE-86B9-85BF38238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957" y="3918225"/>
            <a:ext cx="946404" cy="277368"/>
          </a:xfrm>
          <a:prstGeom prst="rect">
            <a:avLst/>
          </a:prstGeom>
        </p:spPr>
      </p:pic>
      <p:pic>
        <p:nvPicPr>
          <p:cNvPr id="393" name="그림 392">
            <a:extLst>
              <a:ext uri="{FF2B5EF4-FFF2-40B4-BE49-F238E27FC236}">
                <a16:creationId xmlns:a16="http://schemas.microsoft.com/office/drawing/2014/main" id="{56510144-7634-E8EF-B229-373A274DC69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065515"/>
            <a:ext cx="946404" cy="277368"/>
          </a:xfrm>
          <a:prstGeom prst="rect">
            <a:avLst/>
          </a:prstGeom>
        </p:spPr>
      </p:pic>
      <p:pic>
        <p:nvPicPr>
          <p:cNvPr id="394" name="그림 393">
            <a:extLst>
              <a:ext uri="{FF2B5EF4-FFF2-40B4-BE49-F238E27FC236}">
                <a16:creationId xmlns:a16="http://schemas.microsoft.com/office/drawing/2014/main" id="{5E911488-03E1-012C-6C27-1662995470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227012"/>
            <a:ext cx="946404" cy="277368"/>
          </a:xfrm>
          <a:prstGeom prst="rect">
            <a:avLst/>
          </a:prstGeom>
        </p:spPr>
      </p:pic>
      <p:pic>
        <p:nvPicPr>
          <p:cNvPr id="395" name="그림 394">
            <a:extLst>
              <a:ext uri="{FF2B5EF4-FFF2-40B4-BE49-F238E27FC236}">
                <a16:creationId xmlns:a16="http://schemas.microsoft.com/office/drawing/2014/main" id="{046CFFC2-9AF7-55AA-C7AE-8D49841D52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373186"/>
            <a:ext cx="946404" cy="277368"/>
          </a:xfrm>
          <a:prstGeom prst="rect">
            <a:avLst/>
          </a:prstGeom>
        </p:spPr>
      </p:pic>
      <p:pic>
        <p:nvPicPr>
          <p:cNvPr id="396" name="그림 395">
            <a:extLst>
              <a:ext uri="{FF2B5EF4-FFF2-40B4-BE49-F238E27FC236}">
                <a16:creationId xmlns:a16="http://schemas.microsoft.com/office/drawing/2014/main" id="{F870F9A3-7725-6A1C-4FDD-8F16E7BDCF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957" y="4530432"/>
            <a:ext cx="946404" cy="277368"/>
          </a:xfrm>
          <a:prstGeom prst="rect">
            <a:avLst/>
          </a:prstGeom>
        </p:spPr>
      </p:pic>
      <p:pic>
        <p:nvPicPr>
          <p:cNvPr id="397" name="그림 396">
            <a:extLst>
              <a:ext uri="{FF2B5EF4-FFF2-40B4-BE49-F238E27FC236}">
                <a16:creationId xmlns:a16="http://schemas.microsoft.com/office/drawing/2014/main" id="{CCC33AE3-FED8-A7BE-1D08-122E59305B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678033"/>
            <a:ext cx="946404" cy="277368"/>
          </a:xfrm>
          <a:prstGeom prst="rect">
            <a:avLst/>
          </a:prstGeom>
        </p:spPr>
      </p:pic>
      <p:pic>
        <p:nvPicPr>
          <p:cNvPr id="398" name="그림 397">
            <a:extLst>
              <a:ext uri="{FF2B5EF4-FFF2-40B4-BE49-F238E27FC236}">
                <a16:creationId xmlns:a16="http://schemas.microsoft.com/office/drawing/2014/main" id="{1EDE9807-833F-D3DD-457D-5722E4012FA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824207"/>
            <a:ext cx="946404" cy="277368"/>
          </a:xfrm>
          <a:prstGeom prst="rect">
            <a:avLst/>
          </a:prstGeom>
        </p:spPr>
      </p:pic>
      <p:pic>
        <p:nvPicPr>
          <p:cNvPr id="399" name="그림 398">
            <a:extLst>
              <a:ext uri="{FF2B5EF4-FFF2-40B4-BE49-F238E27FC236}">
                <a16:creationId xmlns:a16="http://schemas.microsoft.com/office/drawing/2014/main" id="{237CAF6D-9F9A-B137-248E-B0BA92BD4D2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957" y="4981453"/>
            <a:ext cx="946404" cy="277368"/>
          </a:xfrm>
          <a:prstGeom prst="rect">
            <a:avLst/>
          </a:prstGeom>
        </p:spPr>
      </p:pic>
      <p:pic>
        <p:nvPicPr>
          <p:cNvPr id="400" name="그림 399">
            <a:extLst>
              <a:ext uri="{FF2B5EF4-FFF2-40B4-BE49-F238E27FC236}">
                <a16:creationId xmlns:a16="http://schemas.microsoft.com/office/drawing/2014/main" id="{ED56E681-87C7-6C41-2BA8-F5FBDB6C96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5136544"/>
            <a:ext cx="946404" cy="277368"/>
          </a:xfrm>
          <a:prstGeom prst="rect">
            <a:avLst/>
          </a:prstGeom>
        </p:spPr>
      </p:pic>
      <p:sp>
        <p:nvSpPr>
          <p:cNvPr id="402" name="TextBox 401">
            <a:extLst>
              <a:ext uri="{FF2B5EF4-FFF2-40B4-BE49-F238E27FC236}">
                <a16:creationId xmlns:a16="http://schemas.microsoft.com/office/drawing/2014/main" id="{218B75E6-8800-5C83-3A27-254F5805D736}"/>
              </a:ext>
            </a:extLst>
          </p:cNvPr>
          <p:cNvSpPr txBox="1"/>
          <p:nvPr/>
        </p:nvSpPr>
        <p:spPr>
          <a:xfrm>
            <a:off x="8191436" y="3451746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49</a:t>
            </a:r>
          </a:p>
          <a:p>
            <a:pPr algn="ctr"/>
            <a:r>
              <a:rPr lang="en-US" altLang="ko-KR" sz="1000" dirty="0"/>
              <a:t>50</a:t>
            </a:r>
          </a:p>
          <a:p>
            <a:pPr algn="ctr"/>
            <a:r>
              <a:rPr lang="en-US" altLang="ko-KR" sz="1000" dirty="0"/>
              <a:t>51</a:t>
            </a:r>
          </a:p>
          <a:p>
            <a:pPr algn="ctr"/>
            <a:r>
              <a:rPr lang="en-US" altLang="ko-KR" sz="1000" dirty="0"/>
              <a:t>52</a:t>
            </a:r>
          </a:p>
          <a:p>
            <a:pPr algn="ctr"/>
            <a:r>
              <a:rPr lang="en-US" altLang="ko-KR" sz="1000" dirty="0"/>
              <a:t>53</a:t>
            </a:r>
          </a:p>
          <a:p>
            <a:pPr algn="ctr"/>
            <a:r>
              <a:rPr lang="en-US" altLang="ko-KR" sz="1000" dirty="0"/>
              <a:t>54</a:t>
            </a:r>
          </a:p>
          <a:p>
            <a:pPr algn="ctr"/>
            <a:r>
              <a:rPr lang="en-US" altLang="ko-KR" sz="1000" dirty="0"/>
              <a:t>55</a:t>
            </a:r>
          </a:p>
          <a:p>
            <a:pPr algn="ctr"/>
            <a:r>
              <a:rPr lang="en-US" altLang="ko-KR" sz="1000" dirty="0"/>
              <a:t>56</a:t>
            </a:r>
          </a:p>
          <a:p>
            <a:pPr algn="ctr"/>
            <a:r>
              <a:rPr lang="en-US" altLang="ko-KR" sz="1000" dirty="0"/>
              <a:t>57</a:t>
            </a:r>
          </a:p>
          <a:p>
            <a:pPr algn="ctr"/>
            <a:r>
              <a:rPr lang="en-US" altLang="ko-KR" sz="1000" dirty="0"/>
              <a:t>58</a:t>
            </a:r>
          </a:p>
          <a:p>
            <a:pPr algn="ctr"/>
            <a:r>
              <a:rPr lang="en-US" altLang="ko-KR" sz="1000" dirty="0"/>
              <a:t>59</a:t>
            </a:r>
          </a:p>
          <a:p>
            <a:pPr algn="ctr"/>
            <a:r>
              <a:rPr lang="en-US" altLang="ko-KR" sz="1000" dirty="0"/>
              <a:t>60</a:t>
            </a:r>
          </a:p>
        </p:txBody>
      </p:sp>
      <p:pic>
        <p:nvPicPr>
          <p:cNvPr id="403" name="그림 402">
            <a:extLst>
              <a:ext uri="{FF2B5EF4-FFF2-40B4-BE49-F238E27FC236}">
                <a16:creationId xmlns:a16="http://schemas.microsoft.com/office/drawing/2014/main" id="{67A8A145-4605-9EB2-2DDC-03811AF61D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3453308"/>
            <a:ext cx="946404" cy="277368"/>
          </a:xfrm>
          <a:prstGeom prst="rect">
            <a:avLst/>
          </a:prstGeom>
        </p:spPr>
      </p:pic>
      <p:pic>
        <p:nvPicPr>
          <p:cNvPr id="404" name="그림 403">
            <a:extLst>
              <a:ext uri="{FF2B5EF4-FFF2-40B4-BE49-F238E27FC236}">
                <a16:creationId xmlns:a16="http://schemas.microsoft.com/office/drawing/2014/main" id="{0217E1EA-59DE-293B-F3CD-EAEC06DCC7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3614805"/>
            <a:ext cx="946404" cy="277368"/>
          </a:xfrm>
          <a:prstGeom prst="rect">
            <a:avLst/>
          </a:prstGeom>
        </p:spPr>
      </p:pic>
      <p:pic>
        <p:nvPicPr>
          <p:cNvPr id="405" name="그림 404">
            <a:extLst>
              <a:ext uri="{FF2B5EF4-FFF2-40B4-BE49-F238E27FC236}">
                <a16:creationId xmlns:a16="http://schemas.microsoft.com/office/drawing/2014/main" id="{D135BF4C-46D3-B048-6D07-DDBC410CB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3760979"/>
            <a:ext cx="946404" cy="277368"/>
          </a:xfrm>
          <a:prstGeom prst="rect">
            <a:avLst/>
          </a:prstGeom>
        </p:spPr>
      </p:pic>
      <p:pic>
        <p:nvPicPr>
          <p:cNvPr id="406" name="그림 405">
            <a:extLst>
              <a:ext uri="{FF2B5EF4-FFF2-40B4-BE49-F238E27FC236}">
                <a16:creationId xmlns:a16="http://schemas.microsoft.com/office/drawing/2014/main" id="{B293CB98-B131-D212-7BA7-B5EBC4D4FF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827" y="3918225"/>
            <a:ext cx="946404" cy="277368"/>
          </a:xfrm>
          <a:prstGeom prst="rect">
            <a:avLst/>
          </a:prstGeom>
        </p:spPr>
      </p:pic>
      <p:pic>
        <p:nvPicPr>
          <p:cNvPr id="407" name="그림 406">
            <a:extLst>
              <a:ext uri="{FF2B5EF4-FFF2-40B4-BE49-F238E27FC236}">
                <a16:creationId xmlns:a16="http://schemas.microsoft.com/office/drawing/2014/main" id="{53AC5A01-9F3F-6A28-5870-2D9CA42D63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065515"/>
            <a:ext cx="946404" cy="277368"/>
          </a:xfrm>
          <a:prstGeom prst="rect">
            <a:avLst/>
          </a:prstGeom>
        </p:spPr>
      </p:pic>
      <p:pic>
        <p:nvPicPr>
          <p:cNvPr id="408" name="그림 407">
            <a:extLst>
              <a:ext uri="{FF2B5EF4-FFF2-40B4-BE49-F238E27FC236}">
                <a16:creationId xmlns:a16="http://schemas.microsoft.com/office/drawing/2014/main" id="{86932F33-DB69-06A5-DAF3-E902EB753D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227012"/>
            <a:ext cx="946404" cy="277368"/>
          </a:xfrm>
          <a:prstGeom prst="rect">
            <a:avLst/>
          </a:prstGeom>
        </p:spPr>
      </p:pic>
      <p:pic>
        <p:nvPicPr>
          <p:cNvPr id="409" name="그림 408">
            <a:extLst>
              <a:ext uri="{FF2B5EF4-FFF2-40B4-BE49-F238E27FC236}">
                <a16:creationId xmlns:a16="http://schemas.microsoft.com/office/drawing/2014/main" id="{4F16467C-9F5D-8403-7001-B937B40309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373186"/>
            <a:ext cx="946404" cy="277368"/>
          </a:xfrm>
          <a:prstGeom prst="rect">
            <a:avLst/>
          </a:prstGeom>
        </p:spPr>
      </p:pic>
      <p:pic>
        <p:nvPicPr>
          <p:cNvPr id="410" name="그림 409">
            <a:extLst>
              <a:ext uri="{FF2B5EF4-FFF2-40B4-BE49-F238E27FC236}">
                <a16:creationId xmlns:a16="http://schemas.microsoft.com/office/drawing/2014/main" id="{EC1AD734-CECF-6925-1FB8-4A015D9F51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827" y="4530432"/>
            <a:ext cx="946404" cy="277368"/>
          </a:xfrm>
          <a:prstGeom prst="rect">
            <a:avLst/>
          </a:prstGeom>
        </p:spPr>
      </p:pic>
      <p:pic>
        <p:nvPicPr>
          <p:cNvPr id="411" name="그림 410">
            <a:extLst>
              <a:ext uri="{FF2B5EF4-FFF2-40B4-BE49-F238E27FC236}">
                <a16:creationId xmlns:a16="http://schemas.microsoft.com/office/drawing/2014/main" id="{24668F68-AEBE-7903-32D1-873412A4B5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678033"/>
            <a:ext cx="946404" cy="277368"/>
          </a:xfrm>
          <a:prstGeom prst="rect">
            <a:avLst/>
          </a:prstGeom>
        </p:spPr>
      </p:pic>
      <p:pic>
        <p:nvPicPr>
          <p:cNvPr id="412" name="그림 411">
            <a:extLst>
              <a:ext uri="{FF2B5EF4-FFF2-40B4-BE49-F238E27FC236}">
                <a16:creationId xmlns:a16="http://schemas.microsoft.com/office/drawing/2014/main" id="{D4A819A5-237F-85F3-61D8-47E7CE035E5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824207"/>
            <a:ext cx="946404" cy="277368"/>
          </a:xfrm>
          <a:prstGeom prst="rect">
            <a:avLst/>
          </a:prstGeom>
        </p:spPr>
      </p:pic>
      <p:pic>
        <p:nvPicPr>
          <p:cNvPr id="413" name="그림 412">
            <a:extLst>
              <a:ext uri="{FF2B5EF4-FFF2-40B4-BE49-F238E27FC236}">
                <a16:creationId xmlns:a16="http://schemas.microsoft.com/office/drawing/2014/main" id="{B841E6C5-7542-EDD3-B829-0AA2BBEFD5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827" y="4981453"/>
            <a:ext cx="946404" cy="277368"/>
          </a:xfrm>
          <a:prstGeom prst="rect">
            <a:avLst/>
          </a:prstGeom>
        </p:spPr>
      </p:pic>
      <p:pic>
        <p:nvPicPr>
          <p:cNvPr id="414" name="그림 413">
            <a:extLst>
              <a:ext uri="{FF2B5EF4-FFF2-40B4-BE49-F238E27FC236}">
                <a16:creationId xmlns:a16="http://schemas.microsoft.com/office/drawing/2014/main" id="{88294DFD-347B-B6DD-EFB8-5E0AB4D5DC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5136544"/>
            <a:ext cx="946404" cy="277368"/>
          </a:xfrm>
          <a:prstGeom prst="rect">
            <a:avLst/>
          </a:prstGeom>
        </p:spPr>
      </p:pic>
      <p:sp>
        <p:nvSpPr>
          <p:cNvPr id="416" name="TextBox 415">
            <a:extLst>
              <a:ext uri="{FF2B5EF4-FFF2-40B4-BE49-F238E27FC236}">
                <a16:creationId xmlns:a16="http://schemas.microsoft.com/office/drawing/2014/main" id="{5327A161-5F57-7388-D410-9A67637B879D}"/>
              </a:ext>
            </a:extLst>
          </p:cNvPr>
          <p:cNvSpPr txBox="1"/>
          <p:nvPr/>
        </p:nvSpPr>
        <p:spPr>
          <a:xfrm>
            <a:off x="6732056" y="3451746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37</a:t>
            </a:r>
          </a:p>
          <a:p>
            <a:pPr algn="ctr"/>
            <a:r>
              <a:rPr lang="en-US" altLang="ko-KR" sz="1000" dirty="0"/>
              <a:t>38</a:t>
            </a:r>
          </a:p>
          <a:p>
            <a:pPr algn="ctr"/>
            <a:r>
              <a:rPr lang="en-US" altLang="ko-KR" sz="1000" dirty="0"/>
              <a:t>39</a:t>
            </a:r>
          </a:p>
          <a:p>
            <a:pPr algn="ctr"/>
            <a:r>
              <a:rPr lang="en-US" altLang="ko-KR" sz="1000" dirty="0"/>
              <a:t>40</a:t>
            </a:r>
          </a:p>
          <a:p>
            <a:pPr algn="ctr"/>
            <a:r>
              <a:rPr lang="en-US" altLang="ko-KR" sz="1000" dirty="0"/>
              <a:t>41</a:t>
            </a:r>
          </a:p>
          <a:p>
            <a:pPr algn="ctr"/>
            <a:r>
              <a:rPr lang="en-US" altLang="ko-KR" sz="1000" dirty="0"/>
              <a:t>42</a:t>
            </a:r>
          </a:p>
          <a:p>
            <a:pPr algn="ctr"/>
            <a:r>
              <a:rPr lang="en-US" altLang="ko-KR" sz="1000" dirty="0"/>
              <a:t>43</a:t>
            </a:r>
          </a:p>
          <a:p>
            <a:pPr algn="ctr"/>
            <a:r>
              <a:rPr lang="en-US" altLang="ko-KR" sz="1000" dirty="0"/>
              <a:t>44</a:t>
            </a:r>
          </a:p>
          <a:p>
            <a:pPr algn="ctr"/>
            <a:r>
              <a:rPr lang="en-US" altLang="ko-KR" sz="1000" dirty="0"/>
              <a:t>45</a:t>
            </a:r>
          </a:p>
          <a:p>
            <a:pPr algn="ctr"/>
            <a:r>
              <a:rPr lang="en-US" altLang="ko-KR" sz="1000" dirty="0"/>
              <a:t>46</a:t>
            </a:r>
          </a:p>
          <a:p>
            <a:pPr algn="ctr"/>
            <a:r>
              <a:rPr lang="en-US" altLang="ko-KR" sz="1000" dirty="0"/>
              <a:t>47</a:t>
            </a:r>
          </a:p>
          <a:p>
            <a:pPr algn="ctr"/>
            <a:r>
              <a:rPr lang="en-US" altLang="ko-KR" sz="1000" dirty="0"/>
              <a:t>48</a:t>
            </a:r>
          </a:p>
        </p:txBody>
      </p:sp>
      <p:pic>
        <p:nvPicPr>
          <p:cNvPr id="417" name="그림 416">
            <a:extLst>
              <a:ext uri="{FF2B5EF4-FFF2-40B4-BE49-F238E27FC236}">
                <a16:creationId xmlns:a16="http://schemas.microsoft.com/office/drawing/2014/main" id="{57AFF317-14BF-0FE4-476F-8FB89C2595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3453308"/>
            <a:ext cx="946404" cy="277368"/>
          </a:xfrm>
          <a:prstGeom prst="rect">
            <a:avLst/>
          </a:prstGeom>
        </p:spPr>
      </p:pic>
      <p:pic>
        <p:nvPicPr>
          <p:cNvPr id="418" name="그림 417">
            <a:extLst>
              <a:ext uri="{FF2B5EF4-FFF2-40B4-BE49-F238E27FC236}">
                <a16:creationId xmlns:a16="http://schemas.microsoft.com/office/drawing/2014/main" id="{D52175BC-DF93-BCCB-F93C-3DBFED1722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3614805"/>
            <a:ext cx="946404" cy="277368"/>
          </a:xfrm>
          <a:prstGeom prst="rect">
            <a:avLst/>
          </a:prstGeom>
        </p:spPr>
      </p:pic>
      <p:pic>
        <p:nvPicPr>
          <p:cNvPr id="419" name="그림 418">
            <a:extLst>
              <a:ext uri="{FF2B5EF4-FFF2-40B4-BE49-F238E27FC236}">
                <a16:creationId xmlns:a16="http://schemas.microsoft.com/office/drawing/2014/main" id="{8158E853-E99B-7F70-125E-84B07BF773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3760979"/>
            <a:ext cx="946404" cy="277368"/>
          </a:xfrm>
          <a:prstGeom prst="rect">
            <a:avLst/>
          </a:prstGeom>
        </p:spPr>
      </p:pic>
      <p:pic>
        <p:nvPicPr>
          <p:cNvPr id="420" name="그림 419">
            <a:extLst>
              <a:ext uri="{FF2B5EF4-FFF2-40B4-BE49-F238E27FC236}">
                <a16:creationId xmlns:a16="http://schemas.microsoft.com/office/drawing/2014/main" id="{607FE6F1-7EC6-BA83-5BF5-E128C09B38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891" y="3918225"/>
            <a:ext cx="946404" cy="277368"/>
          </a:xfrm>
          <a:prstGeom prst="rect">
            <a:avLst/>
          </a:prstGeom>
        </p:spPr>
      </p:pic>
      <p:pic>
        <p:nvPicPr>
          <p:cNvPr id="421" name="그림 420">
            <a:extLst>
              <a:ext uri="{FF2B5EF4-FFF2-40B4-BE49-F238E27FC236}">
                <a16:creationId xmlns:a16="http://schemas.microsoft.com/office/drawing/2014/main" id="{A2AE4CA5-609B-54DE-3738-3186C5EB8B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065515"/>
            <a:ext cx="946404" cy="277368"/>
          </a:xfrm>
          <a:prstGeom prst="rect">
            <a:avLst/>
          </a:prstGeom>
        </p:spPr>
      </p:pic>
      <p:pic>
        <p:nvPicPr>
          <p:cNvPr id="422" name="그림 421">
            <a:extLst>
              <a:ext uri="{FF2B5EF4-FFF2-40B4-BE49-F238E27FC236}">
                <a16:creationId xmlns:a16="http://schemas.microsoft.com/office/drawing/2014/main" id="{610D7C04-F42E-3D14-211F-29CB15FF68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227012"/>
            <a:ext cx="946404" cy="277368"/>
          </a:xfrm>
          <a:prstGeom prst="rect">
            <a:avLst/>
          </a:prstGeom>
        </p:spPr>
      </p:pic>
      <p:pic>
        <p:nvPicPr>
          <p:cNvPr id="423" name="그림 422">
            <a:extLst>
              <a:ext uri="{FF2B5EF4-FFF2-40B4-BE49-F238E27FC236}">
                <a16:creationId xmlns:a16="http://schemas.microsoft.com/office/drawing/2014/main" id="{FD7C9063-FE22-1E84-EF51-840E5FD49B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373186"/>
            <a:ext cx="946404" cy="277368"/>
          </a:xfrm>
          <a:prstGeom prst="rect">
            <a:avLst/>
          </a:prstGeom>
        </p:spPr>
      </p:pic>
      <p:pic>
        <p:nvPicPr>
          <p:cNvPr id="424" name="그림 423">
            <a:extLst>
              <a:ext uri="{FF2B5EF4-FFF2-40B4-BE49-F238E27FC236}">
                <a16:creationId xmlns:a16="http://schemas.microsoft.com/office/drawing/2014/main" id="{C6DA88AC-EAF7-FF69-D0E3-B741D03EC14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891" y="4530432"/>
            <a:ext cx="946404" cy="277368"/>
          </a:xfrm>
          <a:prstGeom prst="rect">
            <a:avLst/>
          </a:prstGeom>
        </p:spPr>
      </p:pic>
      <p:pic>
        <p:nvPicPr>
          <p:cNvPr id="425" name="그림 424">
            <a:extLst>
              <a:ext uri="{FF2B5EF4-FFF2-40B4-BE49-F238E27FC236}">
                <a16:creationId xmlns:a16="http://schemas.microsoft.com/office/drawing/2014/main" id="{EB104359-22D2-CF38-6DDC-439AD6FA00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678033"/>
            <a:ext cx="946404" cy="277368"/>
          </a:xfrm>
          <a:prstGeom prst="rect">
            <a:avLst/>
          </a:prstGeom>
        </p:spPr>
      </p:pic>
      <p:pic>
        <p:nvPicPr>
          <p:cNvPr id="426" name="그림 425">
            <a:extLst>
              <a:ext uri="{FF2B5EF4-FFF2-40B4-BE49-F238E27FC236}">
                <a16:creationId xmlns:a16="http://schemas.microsoft.com/office/drawing/2014/main" id="{08BF723A-99E6-FDCC-E638-819F6506A1D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824207"/>
            <a:ext cx="946404" cy="277368"/>
          </a:xfrm>
          <a:prstGeom prst="rect">
            <a:avLst/>
          </a:prstGeom>
        </p:spPr>
      </p:pic>
      <p:pic>
        <p:nvPicPr>
          <p:cNvPr id="427" name="그림 426">
            <a:extLst>
              <a:ext uri="{FF2B5EF4-FFF2-40B4-BE49-F238E27FC236}">
                <a16:creationId xmlns:a16="http://schemas.microsoft.com/office/drawing/2014/main" id="{D235F494-4DE6-9F79-98D1-FFA196A076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891" y="4981453"/>
            <a:ext cx="946404" cy="277368"/>
          </a:xfrm>
          <a:prstGeom prst="rect">
            <a:avLst/>
          </a:prstGeom>
        </p:spPr>
      </p:pic>
      <p:pic>
        <p:nvPicPr>
          <p:cNvPr id="428" name="그림 427">
            <a:extLst>
              <a:ext uri="{FF2B5EF4-FFF2-40B4-BE49-F238E27FC236}">
                <a16:creationId xmlns:a16="http://schemas.microsoft.com/office/drawing/2014/main" id="{1CFBAFC4-DFBF-30AC-873C-C07F5F86F5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5136544"/>
            <a:ext cx="946404" cy="277368"/>
          </a:xfrm>
          <a:prstGeom prst="rect">
            <a:avLst/>
          </a:prstGeom>
        </p:spPr>
      </p:pic>
      <p:sp>
        <p:nvSpPr>
          <p:cNvPr id="430" name="TextBox 429">
            <a:extLst>
              <a:ext uri="{FF2B5EF4-FFF2-40B4-BE49-F238E27FC236}">
                <a16:creationId xmlns:a16="http://schemas.microsoft.com/office/drawing/2014/main" id="{A3F238FF-490A-F604-BC4A-0D083BF1D778}"/>
              </a:ext>
            </a:extLst>
          </p:cNvPr>
          <p:cNvSpPr txBox="1"/>
          <p:nvPr/>
        </p:nvSpPr>
        <p:spPr>
          <a:xfrm>
            <a:off x="3813297" y="3451746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13</a:t>
            </a:r>
          </a:p>
          <a:p>
            <a:pPr algn="ctr"/>
            <a:r>
              <a:rPr lang="en-US" altLang="ko-KR" sz="1000" dirty="0"/>
              <a:t>14</a:t>
            </a:r>
          </a:p>
          <a:p>
            <a:pPr algn="ctr"/>
            <a:r>
              <a:rPr lang="en-US" altLang="ko-KR" sz="1000" dirty="0"/>
              <a:t>15</a:t>
            </a:r>
          </a:p>
          <a:p>
            <a:pPr algn="ctr"/>
            <a:r>
              <a:rPr lang="en-US" altLang="ko-KR" sz="1000" dirty="0"/>
              <a:t>16</a:t>
            </a:r>
          </a:p>
          <a:p>
            <a:pPr algn="ctr"/>
            <a:r>
              <a:rPr lang="en-US" altLang="ko-KR" sz="1000" dirty="0"/>
              <a:t>17</a:t>
            </a:r>
          </a:p>
          <a:p>
            <a:pPr algn="ctr"/>
            <a:r>
              <a:rPr lang="en-US" altLang="ko-KR" sz="1000" dirty="0"/>
              <a:t>18</a:t>
            </a:r>
          </a:p>
          <a:p>
            <a:pPr algn="ctr"/>
            <a:r>
              <a:rPr lang="en-US" altLang="ko-KR" sz="1000" dirty="0"/>
              <a:t>19</a:t>
            </a:r>
          </a:p>
          <a:p>
            <a:pPr algn="ctr"/>
            <a:r>
              <a:rPr lang="en-US" altLang="ko-KR" sz="1000" dirty="0"/>
              <a:t>20</a:t>
            </a:r>
          </a:p>
          <a:p>
            <a:pPr algn="ctr"/>
            <a:r>
              <a:rPr lang="en-US" altLang="ko-KR" sz="1000" dirty="0"/>
              <a:t>21</a:t>
            </a:r>
          </a:p>
          <a:p>
            <a:pPr algn="ctr"/>
            <a:r>
              <a:rPr lang="en-US" altLang="ko-KR" sz="1000" dirty="0"/>
              <a:t>22</a:t>
            </a:r>
          </a:p>
          <a:p>
            <a:pPr algn="ctr"/>
            <a:r>
              <a:rPr lang="en-US" altLang="ko-KR" sz="1000" dirty="0"/>
              <a:t>23</a:t>
            </a:r>
          </a:p>
          <a:p>
            <a:pPr algn="ctr"/>
            <a:r>
              <a:rPr lang="en-US" altLang="ko-KR" sz="1000" dirty="0"/>
              <a:t>24</a:t>
            </a:r>
          </a:p>
        </p:txBody>
      </p:sp>
      <p:pic>
        <p:nvPicPr>
          <p:cNvPr id="431" name="그림 430">
            <a:extLst>
              <a:ext uri="{FF2B5EF4-FFF2-40B4-BE49-F238E27FC236}">
                <a16:creationId xmlns:a16="http://schemas.microsoft.com/office/drawing/2014/main" id="{3FAC9E73-4775-106C-37B0-D4D1815585A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3453308"/>
            <a:ext cx="946404" cy="277368"/>
          </a:xfrm>
          <a:prstGeom prst="rect">
            <a:avLst/>
          </a:prstGeom>
        </p:spPr>
      </p:pic>
      <p:pic>
        <p:nvPicPr>
          <p:cNvPr id="432" name="그림 431">
            <a:extLst>
              <a:ext uri="{FF2B5EF4-FFF2-40B4-BE49-F238E27FC236}">
                <a16:creationId xmlns:a16="http://schemas.microsoft.com/office/drawing/2014/main" id="{210FFBFC-4DAA-C7FA-5F15-6FC32C3984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3614805"/>
            <a:ext cx="946404" cy="277368"/>
          </a:xfrm>
          <a:prstGeom prst="rect">
            <a:avLst/>
          </a:prstGeom>
        </p:spPr>
      </p:pic>
      <p:pic>
        <p:nvPicPr>
          <p:cNvPr id="433" name="그림 432">
            <a:extLst>
              <a:ext uri="{FF2B5EF4-FFF2-40B4-BE49-F238E27FC236}">
                <a16:creationId xmlns:a16="http://schemas.microsoft.com/office/drawing/2014/main" id="{C23D682D-6989-6575-A42B-A6D0E3363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3760979"/>
            <a:ext cx="946404" cy="277368"/>
          </a:xfrm>
          <a:prstGeom prst="rect">
            <a:avLst/>
          </a:prstGeom>
        </p:spPr>
      </p:pic>
      <p:pic>
        <p:nvPicPr>
          <p:cNvPr id="434" name="그림 433">
            <a:extLst>
              <a:ext uri="{FF2B5EF4-FFF2-40B4-BE49-F238E27FC236}">
                <a16:creationId xmlns:a16="http://schemas.microsoft.com/office/drawing/2014/main" id="{04DF9588-A5D2-17C5-1600-1A1A088B361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6023" y="3918225"/>
            <a:ext cx="946404" cy="277368"/>
          </a:xfrm>
          <a:prstGeom prst="rect">
            <a:avLst/>
          </a:prstGeom>
        </p:spPr>
      </p:pic>
      <p:pic>
        <p:nvPicPr>
          <p:cNvPr id="435" name="그림 434">
            <a:extLst>
              <a:ext uri="{FF2B5EF4-FFF2-40B4-BE49-F238E27FC236}">
                <a16:creationId xmlns:a16="http://schemas.microsoft.com/office/drawing/2014/main" id="{E599DDE1-D954-CEC8-BD32-B2AC38D4D2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065515"/>
            <a:ext cx="946404" cy="277368"/>
          </a:xfrm>
          <a:prstGeom prst="rect">
            <a:avLst/>
          </a:prstGeom>
        </p:spPr>
      </p:pic>
      <p:pic>
        <p:nvPicPr>
          <p:cNvPr id="436" name="그림 435">
            <a:extLst>
              <a:ext uri="{FF2B5EF4-FFF2-40B4-BE49-F238E27FC236}">
                <a16:creationId xmlns:a16="http://schemas.microsoft.com/office/drawing/2014/main" id="{8FB2087B-C0E7-D010-2D91-9CC4B1A116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227012"/>
            <a:ext cx="946404" cy="277368"/>
          </a:xfrm>
          <a:prstGeom prst="rect">
            <a:avLst/>
          </a:prstGeom>
        </p:spPr>
      </p:pic>
      <p:pic>
        <p:nvPicPr>
          <p:cNvPr id="437" name="그림 436">
            <a:extLst>
              <a:ext uri="{FF2B5EF4-FFF2-40B4-BE49-F238E27FC236}">
                <a16:creationId xmlns:a16="http://schemas.microsoft.com/office/drawing/2014/main" id="{C9036F78-9691-C7E1-A9DE-6B0537EDD1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373186"/>
            <a:ext cx="946404" cy="277368"/>
          </a:xfrm>
          <a:prstGeom prst="rect">
            <a:avLst/>
          </a:prstGeom>
        </p:spPr>
      </p:pic>
      <p:pic>
        <p:nvPicPr>
          <p:cNvPr id="438" name="그림 437">
            <a:extLst>
              <a:ext uri="{FF2B5EF4-FFF2-40B4-BE49-F238E27FC236}">
                <a16:creationId xmlns:a16="http://schemas.microsoft.com/office/drawing/2014/main" id="{15D61016-EEDA-B704-681B-96024E77E9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6023" y="4530432"/>
            <a:ext cx="946404" cy="277368"/>
          </a:xfrm>
          <a:prstGeom prst="rect">
            <a:avLst/>
          </a:prstGeom>
        </p:spPr>
      </p:pic>
      <p:pic>
        <p:nvPicPr>
          <p:cNvPr id="439" name="그림 438">
            <a:extLst>
              <a:ext uri="{FF2B5EF4-FFF2-40B4-BE49-F238E27FC236}">
                <a16:creationId xmlns:a16="http://schemas.microsoft.com/office/drawing/2014/main" id="{C6A087B2-9E9D-1485-C045-E9AD7DD4A4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678033"/>
            <a:ext cx="946404" cy="277368"/>
          </a:xfrm>
          <a:prstGeom prst="rect">
            <a:avLst/>
          </a:prstGeom>
        </p:spPr>
      </p:pic>
      <p:pic>
        <p:nvPicPr>
          <p:cNvPr id="440" name="그림 439">
            <a:extLst>
              <a:ext uri="{FF2B5EF4-FFF2-40B4-BE49-F238E27FC236}">
                <a16:creationId xmlns:a16="http://schemas.microsoft.com/office/drawing/2014/main" id="{DB835AE9-01B6-FA8C-3B0E-5ED304E6A06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824207"/>
            <a:ext cx="946404" cy="277368"/>
          </a:xfrm>
          <a:prstGeom prst="rect">
            <a:avLst/>
          </a:prstGeom>
        </p:spPr>
      </p:pic>
      <p:pic>
        <p:nvPicPr>
          <p:cNvPr id="441" name="그림 440">
            <a:extLst>
              <a:ext uri="{FF2B5EF4-FFF2-40B4-BE49-F238E27FC236}">
                <a16:creationId xmlns:a16="http://schemas.microsoft.com/office/drawing/2014/main" id="{6CDBCE8E-E2CC-5229-1F7B-51F69193C0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6023" y="4981453"/>
            <a:ext cx="946404" cy="277368"/>
          </a:xfrm>
          <a:prstGeom prst="rect">
            <a:avLst/>
          </a:prstGeom>
        </p:spPr>
      </p:pic>
      <p:pic>
        <p:nvPicPr>
          <p:cNvPr id="442" name="그림 441">
            <a:extLst>
              <a:ext uri="{FF2B5EF4-FFF2-40B4-BE49-F238E27FC236}">
                <a16:creationId xmlns:a16="http://schemas.microsoft.com/office/drawing/2014/main" id="{EFB2BDCB-9A20-7DA2-5F6A-296DE2AEF7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5136544"/>
            <a:ext cx="946404" cy="277368"/>
          </a:xfrm>
          <a:prstGeom prst="rect">
            <a:avLst/>
          </a:prstGeom>
        </p:spPr>
      </p:pic>
      <p:sp>
        <p:nvSpPr>
          <p:cNvPr id="501" name="TextBox 500">
            <a:extLst>
              <a:ext uri="{FF2B5EF4-FFF2-40B4-BE49-F238E27FC236}">
                <a16:creationId xmlns:a16="http://schemas.microsoft.com/office/drawing/2014/main" id="{72E5DEEE-7B36-F4E8-61B7-B5D78C53017F}"/>
              </a:ext>
            </a:extLst>
          </p:cNvPr>
          <p:cNvSpPr txBox="1"/>
          <p:nvPr/>
        </p:nvSpPr>
        <p:spPr>
          <a:xfrm>
            <a:off x="3813297" y="1911047"/>
            <a:ext cx="32573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9</a:t>
            </a:r>
          </a:p>
          <a:p>
            <a:pPr algn="ctr"/>
            <a:r>
              <a:rPr lang="en-US" altLang="ko-KR" sz="1000" dirty="0"/>
              <a:t>10</a:t>
            </a:r>
          </a:p>
          <a:p>
            <a:pPr algn="ctr"/>
            <a:r>
              <a:rPr lang="en-US" altLang="ko-KR" sz="1000" dirty="0"/>
              <a:t>11</a:t>
            </a:r>
          </a:p>
          <a:p>
            <a:pPr algn="ctr"/>
            <a:r>
              <a:rPr lang="en-US" altLang="ko-KR" sz="1000" dirty="0"/>
              <a:t>12</a:t>
            </a:r>
          </a:p>
          <a:p>
            <a:pPr algn="ctr"/>
            <a:r>
              <a:rPr lang="en-US" altLang="ko-KR" sz="1000" dirty="0"/>
              <a:t>13</a:t>
            </a:r>
          </a:p>
          <a:p>
            <a:pPr algn="ctr"/>
            <a:r>
              <a:rPr lang="en-US" altLang="ko-KR" sz="1000" dirty="0"/>
              <a:t>14</a:t>
            </a:r>
          </a:p>
          <a:p>
            <a:pPr algn="ctr"/>
            <a:r>
              <a:rPr lang="en-US" altLang="ko-KR" sz="1000" dirty="0"/>
              <a:t>15</a:t>
            </a:r>
          </a:p>
          <a:p>
            <a:pPr algn="ctr"/>
            <a:r>
              <a:rPr lang="en-US" altLang="ko-KR" sz="1000" dirty="0"/>
              <a:t>16</a:t>
            </a:r>
          </a:p>
        </p:txBody>
      </p:sp>
      <p:pic>
        <p:nvPicPr>
          <p:cNvPr id="502" name="그림 501">
            <a:extLst>
              <a:ext uri="{FF2B5EF4-FFF2-40B4-BE49-F238E27FC236}">
                <a16:creationId xmlns:a16="http://schemas.microsoft.com/office/drawing/2014/main" id="{72C24955-C3CF-7052-8389-602E4DACC2B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211" y="1908422"/>
            <a:ext cx="946404" cy="277368"/>
          </a:xfrm>
          <a:prstGeom prst="rect">
            <a:avLst/>
          </a:prstGeom>
        </p:spPr>
      </p:pic>
      <p:pic>
        <p:nvPicPr>
          <p:cNvPr id="503" name="그림 502">
            <a:extLst>
              <a:ext uri="{FF2B5EF4-FFF2-40B4-BE49-F238E27FC236}">
                <a16:creationId xmlns:a16="http://schemas.microsoft.com/office/drawing/2014/main" id="{75141D4C-7286-2B1F-0C63-5027534B70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211" y="2069919"/>
            <a:ext cx="946404" cy="277368"/>
          </a:xfrm>
          <a:prstGeom prst="rect">
            <a:avLst/>
          </a:prstGeom>
        </p:spPr>
      </p:pic>
      <p:pic>
        <p:nvPicPr>
          <p:cNvPr id="504" name="그림 503">
            <a:extLst>
              <a:ext uri="{FF2B5EF4-FFF2-40B4-BE49-F238E27FC236}">
                <a16:creationId xmlns:a16="http://schemas.microsoft.com/office/drawing/2014/main" id="{300BBCA2-894C-D6DA-2443-62131F1DEAD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211" y="2216093"/>
            <a:ext cx="946404" cy="277368"/>
          </a:xfrm>
          <a:prstGeom prst="rect">
            <a:avLst/>
          </a:prstGeom>
        </p:spPr>
      </p:pic>
      <p:pic>
        <p:nvPicPr>
          <p:cNvPr id="505" name="그림 504">
            <a:extLst>
              <a:ext uri="{FF2B5EF4-FFF2-40B4-BE49-F238E27FC236}">
                <a16:creationId xmlns:a16="http://schemas.microsoft.com/office/drawing/2014/main" id="{80083AD0-D018-F6FA-C43D-C15B8157CD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564" y="2373339"/>
            <a:ext cx="946404" cy="277368"/>
          </a:xfrm>
          <a:prstGeom prst="rect">
            <a:avLst/>
          </a:prstGeom>
        </p:spPr>
      </p:pic>
      <p:pic>
        <p:nvPicPr>
          <p:cNvPr id="506" name="그림 505">
            <a:extLst>
              <a:ext uri="{FF2B5EF4-FFF2-40B4-BE49-F238E27FC236}">
                <a16:creationId xmlns:a16="http://schemas.microsoft.com/office/drawing/2014/main" id="{BD4CE828-6B2C-7229-FF51-7A8851F471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211" y="2520629"/>
            <a:ext cx="946404" cy="277368"/>
          </a:xfrm>
          <a:prstGeom prst="rect">
            <a:avLst/>
          </a:prstGeom>
        </p:spPr>
      </p:pic>
      <p:pic>
        <p:nvPicPr>
          <p:cNvPr id="507" name="그림 506">
            <a:extLst>
              <a:ext uri="{FF2B5EF4-FFF2-40B4-BE49-F238E27FC236}">
                <a16:creationId xmlns:a16="http://schemas.microsoft.com/office/drawing/2014/main" id="{4CEB9519-9124-7E05-FFBB-E07F6752D6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211" y="2682126"/>
            <a:ext cx="946404" cy="277368"/>
          </a:xfrm>
          <a:prstGeom prst="rect">
            <a:avLst/>
          </a:prstGeom>
        </p:spPr>
      </p:pic>
      <p:pic>
        <p:nvPicPr>
          <p:cNvPr id="508" name="그림 507">
            <a:extLst>
              <a:ext uri="{FF2B5EF4-FFF2-40B4-BE49-F238E27FC236}">
                <a16:creationId xmlns:a16="http://schemas.microsoft.com/office/drawing/2014/main" id="{5B959A75-9CF9-3EC1-D914-145A0649D06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211" y="2828300"/>
            <a:ext cx="946404" cy="277368"/>
          </a:xfrm>
          <a:prstGeom prst="rect">
            <a:avLst/>
          </a:prstGeom>
        </p:spPr>
      </p:pic>
      <p:pic>
        <p:nvPicPr>
          <p:cNvPr id="509" name="그림 508">
            <a:extLst>
              <a:ext uri="{FF2B5EF4-FFF2-40B4-BE49-F238E27FC236}">
                <a16:creationId xmlns:a16="http://schemas.microsoft.com/office/drawing/2014/main" id="{55ABCB97-C226-3841-3505-1564FB2523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564" y="2985546"/>
            <a:ext cx="946404" cy="277368"/>
          </a:xfrm>
          <a:prstGeom prst="rect">
            <a:avLst/>
          </a:prstGeom>
        </p:spPr>
      </p:pic>
      <p:sp>
        <p:nvSpPr>
          <p:cNvPr id="511" name="TextBox 510">
            <a:extLst>
              <a:ext uri="{FF2B5EF4-FFF2-40B4-BE49-F238E27FC236}">
                <a16:creationId xmlns:a16="http://schemas.microsoft.com/office/drawing/2014/main" id="{868F83EF-5D3F-62A0-52AE-CF3B9D65A3FC}"/>
              </a:ext>
            </a:extLst>
          </p:cNvPr>
          <p:cNvSpPr txBox="1"/>
          <p:nvPr/>
        </p:nvSpPr>
        <p:spPr>
          <a:xfrm>
            <a:off x="5272676" y="1911047"/>
            <a:ext cx="32573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17</a:t>
            </a:r>
          </a:p>
          <a:p>
            <a:r>
              <a:rPr lang="en-US" altLang="ko-KR" sz="1000" dirty="0"/>
              <a:t>18</a:t>
            </a:r>
          </a:p>
          <a:p>
            <a:r>
              <a:rPr lang="en-US" altLang="ko-KR" sz="1000" dirty="0"/>
              <a:t>19</a:t>
            </a:r>
          </a:p>
          <a:p>
            <a:r>
              <a:rPr lang="en-US" altLang="ko-KR" sz="1000" dirty="0"/>
              <a:t>20</a:t>
            </a:r>
          </a:p>
          <a:p>
            <a:r>
              <a:rPr lang="en-US" altLang="ko-KR" sz="1000" dirty="0"/>
              <a:t>21</a:t>
            </a:r>
          </a:p>
          <a:p>
            <a:r>
              <a:rPr lang="en-US" altLang="ko-KR" sz="1000" dirty="0"/>
              <a:t>22</a:t>
            </a:r>
          </a:p>
          <a:p>
            <a:r>
              <a:rPr lang="en-US" altLang="ko-KR" sz="1000" dirty="0"/>
              <a:t>23</a:t>
            </a:r>
          </a:p>
          <a:p>
            <a:r>
              <a:rPr lang="en-US" altLang="ko-KR" sz="1000" dirty="0"/>
              <a:t>24</a:t>
            </a:r>
          </a:p>
        </p:txBody>
      </p:sp>
      <p:pic>
        <p:nvPicPr>
          <p:cNvPr id="512" name="그림 511">
            <a:extLst>
              <a:ext uri="{FF2B5EF4-FFF2-40B4-BE49-F238E27FC236}">
                <a16:creationId xmlns:a16="http://schemas.microsoft.com/office/drawing/2014/main" id="{40AB3E41-C47C-C48C-8B38-A0B8C156A61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036" y="1908422"/>
            <a:ext cx="946404" cy="277368"/>
          </a:xfrm>
          <a:prstGeom prst="rect">
            <a:avLst/>
          </a:prstGeom>
        </p:spPr>
      </p:pic>
      <p:pic>
        <p:nvPicPr>
          <p:cNvPr id="513" name="그림 512">
            <a:extLst>
              <a:ext uri="{FF2B5EF4-FFF2-40B4-BE49-F238E27FC236}">
                <a16:creationId xmlns:a16="http://schemas.microsoft.com/office/drawing/2014/main" id="{A803805C-6A5B-0D94-CF9F-5EEDF584F9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036" y="2069919"/>
            <a:ext cx="946404" cy="277368"/>
          </a:xfrm>
          <a:prstGeom prst="rect">
            <a:avLst/>
          </a:prstGeom>
        </p:spPr>
      </p:pic>
      <p:pic>
        <p:nvPicPr>
          <p:cNvPr id="514" name="그림 513">
            <a:extLst>
              <a:ext uri="{FF2B5EF4-FFF2-40B4-BE49-F238E27FC236}">
                <a16:creationId xmlns:a16="http://schemas.microsoft.com/office/drawing/2014/main" id="{3148FD49-817E-8934-CC0A-14AA4676CC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036" y="2216093"/>
            <a:ext cx="946404" cy="277368"/>
          </a:xfrm>
          <a:prstGeom prst="rect">
            <a:avLst/>
          </a:prstGeom>
        </p:spPr>
      </p:pic>
      <p:pic>
        <p:nvPicPr>
          <p:cNvPr id="515" name="그림 514">
            <a:extLst>
              <a:ext uri="{FF2B5EF4-FFF2-40B4-BE49-F238E27FC236}">
                <a16:creationId xmlns:a16="http://schemas.microsoft.com/office/drawing/2014/main" id="{05950111-92D2-9ADB-DB19-85C9B1D5FE1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389" y="2373339"/>
            <a:ext cx="946404" cy="277368"/>
          </a:xfrm>
          <a:prstGeom prst="rect">
            <a:avLst/>
          </a:prstGeom>
        </p:spPr>
      </p:pic>
      <p:pic>
        <p:nvPicPr>
          <p:cNvPr id="516" name="그림 515">
            <a:extLst>
              <a:ext uri="{FF2B5EF4-FFF2-40B4-BE49-F238E27FC236}">
                <a16:creationId xmlns:a16="http://schemas.microsoft.com/office/drawing/2014/main" id="{ADF68990-3098-0967-15E7-55988D55B0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036" y="2520629"/>
            <a:ext cx="946404" cy="277368"/>
          </a:xfrm>
          <a:prstGeom prst="rect">
            <a:avLst/>
          </a:prstGeom>
        </p:spPr>
      </p:pic>
      <p:pic>
        <p:nvPicPr>
          <p:cNvPr id="517" name="그림 516">
            <a:extLst>
              <a:ext uri="{FF2B5EF4-FFF2-40B4-BE49-F238E27FC236}">
                <a16:creationId xmlns:a16="http://schemas.microsoft.com/office/drawing/2014/main" id="{2BB91436-0F03-DCD7-7EA7-9F01853E7B5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036" y="2682126"/>
            <a:ext cx="946404" cy="277368"/>
          </a:xfrm>
          <a:prstGeom prst="rect">
            <a:avLst/>
          </a:prstGeom>
        </p:spPr>
      </p:pic>
      <p:pic>
        <p:nvPicPr>
          <p:cNvPr id="518" name="그림 517">
            <a:extLst>
              <a:ext uri="{FF2B5EF4-FFF2-40B4-BE49-F238E27FC236}">
                <a16:creationId xmlns:a16="http://schemas.microsoft.com/office/drawing/2014/main" id="{0796C783-F7D6-BF0C-B3C4-E24ABF7B7F6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036" y="2828300"/>
            <a:ext cx="946404" cy="277368"/>
          </a:xfrm>
          <a:prstGeom prst="rect">
            <a:avLst/>
          </a:prstGeom>
        </p:spPr>
      </p:pic>
      <p:pic>
        <p:nvPicPr>
          <p:cNvPr id="519" name="그림 518">
            <a:extLst>
              <a:ext uri="{FF2B5EF4-FFF2-40B4-BE49-F238E27FC236}">
                <a16:creationId xmlns:a16="http://schemas.microsoft.com/office/drawing/2014/main" id="{50B7B218-620F-6416-83A0-9ABD8808147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0389" y="2985546"/>
            <a:ext cx="946404" cy="277368"/>
          </a:xfrm>
          <a:prstGeom prst="rect">
            <a:avLst/>
          </a:prstGeom>
        </p:spPr>
      </p:pic>
      <p:sp>
        <p:nvSpPr>
          <p:cNvPr id="521" name="TextBox 520">
            <a:extLst>
              <a:ext uri="{FF2B5EF4-FFF2-40B4-BE49-F238E27FC236}">
                <a16:creationId xmlns:a16="http://schemas.microsoft.com/office/drawing/2014/main" id="{41757BEA-917E-3013-90D7-72A898FBC74F}"/>
              </a:ext>
            </a:extLst>
          </p:cNvPr>
          <p:cNvSpPr txBox="1"/>
          <p:nvPr/>
        </p:nvSpPr>
        <p:spPr>
          <a:xfrm>
            <a:off x="6732056" y="1911047"/>
            <a:ext cx="32573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25</a:t>
            </a:r>
          </a:p>
          <a:p>
            <a:r>
              <a:rPr lang="en-US" altLang="ko-KR" sz="1000" dirty="0"/>
              <a:t>26</a:t>
            </a:r>
          </a:p>
          <a:p>
            <a:r>
              <a:rPr lang="en-US" altLang="ko-KR" sz="1000" dirty="0"/>
              <a:t>27</a:t>
            </a:r>
          </a:p>
          <a:p>
            <a:r>
              <a:rPr lang="en-US" altLang="ko-KR" sz="1000" dirty="0"/>
              <a:t>28</a:t>
            </a:r>
          </a:p>
          <a:p>
            <a:r>
              <a:rPr lang="en-US" altLang="ko-KR" sz="1000" dirty="0"/>
              <a:t>29</a:t>
            </a:r>
          </a:p>
          <a:p>
            <a:r>
              <a:rPr lang="en-US" altLang="ko-KR" sz="1000" dirty="0"/>
              <a:t>30</a:t>
            </a:r>
          </a:p>
          <a:p>
            <a:r>
              <a:rPr lang="en-US" altLang="ko-KR" sz="1000" dirty="0"/>
              <a:t>31</a:t>
            </a:r>
          </a:p>
          <a:p>
            <a:r>
              <a:rPr lang="en-US" altLang="ko-KR" sz="1000" dirty="0"/>
              <a:t>32</a:t>
            </a:r>
          </a:p>
        </p:txBody>
      </p:sp>
      <p:pic>
        <p:nvPicPr>
          <p:cNvPr id="522" name="그림 521">
            <a:extLst>
              <a:ext uri="{FF2B5EF4-FFF2-40B4-BE49-F238E27FC236}">
                <a16:creationId xmlns:a16="http://schemas.microsoft.com/office/drawing/2014/main" id="{01FBFB4F-7A7A-67D5-A699-BF666844D8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9861" y="1908422"/>
            <a:ext cx="946404" cy="277368"/>
          </a:xfrm>
          <a:prstGeom prst="rect">
            <a:avLst/>
          </a:prstGeom>
        </p:spPr>
      </p:pic>
      <p:pic>
        <p:nvPicPr>
          <p:cNvPr id="523" name="그림 522">
            <a:extLst>
              <a:ext uri="{FF2B5EF4-FFF2-40B4-BE49-F238E27FC236}">
                <a16:creationId xmlns:a16="http://schemas.microsoft.com/office/drawing/2014/main" id="{2DF732F5-312F-D628-E112-319F3ABDD4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9861" y="2069919"/>
            <a:ext cx="946404" cy="277368"/>
          </a:xfrm>
          <a:prstGeom prst="rect">
            <a:avLst/>
          </a:prstGeom>
        </p:spPr>
      </p:pic>
      <p:pic>
        <p:nvPicPr>
          <p:cNvPr id="524" name="그림 523">
            <a:extLst>
              <a:ext uri="{FF2B5EF4-FFF2-40B4-BE49-F238E27FC236}">
                <a16:creationId xmlns:a16="http://schemas.microsoft.com/office/drawing/2014/main" id="{F63CB5C6-972B-BCBB-1CC7-67E8C8D6BE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9861" y="2216093"/>
            <a:ext cx="946404" cy="277368"/>
          </a:xfrm>
          <a:prstGeom prst="rect">
            <a:avLst/>
          </a:prstGeom>
        </p:spPr>
      </p:pic>
      <p:pic>
        <p:nvPicPr>
          <p:cNvPr id="525" name="그림 524">
            <a:extLst>
              <a:ext uri="{FF2B5EF4-FFF2-40B4-BE49-F238E27FC236}">
                <a16:creationId xmlns:a16="http://schemas.microsoft.com/office/drawing/2014/main" id="{34C4371D-4C87-EF9E-4835-2132BC99EB4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0214" y="2373339"/>
            <a:ext cx="946404" cy="277368"/>
          </a:xfrm>
          <a:prstGeom prst="rect">
            <a:avLst/>
          </a:prstGeom>
        </p:spPr>
      </p:pic>
      <p:pic>
        <p:nvPicPr>
          <p:cNvPr id="526" name="그림 525">
            <a:extLst>
              <a:ext uri="{FF2B5EF4-FFF2-40B4-BE49-F238E27FC236}">
                <a16:creationId xmlns:a16="http://schemas.microsoft.com/office/drawing/2014/main" id="{37421945-6BC1-49C1-CA60-A4FBB431A16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9861" y="2520629"/>
            <a:ext cx="946404" cy="277368"/>
          </a:xfrm>
          <a:prstGeom prst="rect">
            <a:avLst/>
          </a:prstGeom>
        </p:spPr>
      </p:pic>
      <p:pic>
        <p:nvPicPr>
          <p:cNvPr id="527" name="그림 526">
            <a:extLst>
              <a:ext uri="{FF2B5EF4-FFF2-40B4-BE49-F238E27FC236}">
                <a16:creationId xmlns:a16="http://schemas.microsoft.com/office/drawing/2014/main" id="{0423A514-5E93-7FD9-164D-C6FF62D6C5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9861" y="2682126"/>
            <a:ext cx="946404" cy="277368"/>
          </a:xfrm>
          <a:prstGeom prst="rect">
            <a:avLst/>
          </a:prstGeom>
        </p:spPr>
      </p:pic>
      <p:pic>
        <p:nvPicPr>
          <p:cNvPr id="528" name="그림 527">
            <a:extLst>
              <a:ext uri="{FF2B5EF4-FFF2-40B4-BE49-F238E27FC236}">
                <a16:creationId xmlns:a16="http://schemas.microsoft.com/office/drawing/2014/main" id="{B8DB80F7-0D3F-0763-90CA-41E1E884A77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9861" y="2828300"/>
            <a:ext cx="946404" cy="277368"/>
          </a:xfrm>
          <a:prstGeom prst="rect">
            <a:avLst/>
          </a:prstGeom>
        </p:spPr>
      </p:pic>
      <p:pic>
        <p:nvPicPr>
          <p:cNvPr id="529" name="그림 528">
            <a:extLst>
              <a:ext uri="{FF2B5EF4-FFF2-40B4-BE49-F238E27FC236}">
                <a16:creationId xmlns:a16="http://schemas.microsoft.com/office/drawing/2014/main" id="{1850873E-22D7-0D6C-F8E8-B8A9D1CE894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0214" y="2985546"/>
            <a:ext cx="946404" cy="277368"/>
          </a:xfrm>
          <a:prstGeom prst="rect">
            <a:avLst/>
          </a:prstGeom>
        </p:spPr>
      </p:pic>
      <p:sp>
        <p:nvSpPr>
          <p:cNvPr id="531" name="TextBox 530">
            <a:extLst>
              <a:ext uri="{FF2B5EF4-FFF2-40B4-BE49-F238E27FC236}">
                <a16:creationId xmlns:a16="http://schemas.microsoft.com/office/drawing/2014/main" id="{E7BFE969-DAB7-F5C8-B782-A7F7FFFDA9FF}"/>
              </a:ext>
            </a:extLst>
          </p:cNvPr>
          <p:cNvSpPr txBox="1"/>
          <p:nvPr/>
        </p:nvSpPr>
        <p:spPr>
          <a:xfrm>
            <a:off x="8191436" y="1911047"/>
            <a:ext cx="32573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33</a:t>
            </a:r>
          </a:p>
          <a:p>
            <a:r>
              <a:rPr lang="en-US" altLang="ko-KR" sz="1000" dirty="0"/>
              <a:t>34</a:t>
            </a:r>
          </a:p>
          <a:p>
            <a:r>
              <a:rPr lang="en-US" altLang="ko-KR" sz="1000" dirty="0"/>
              <a:t>35</a:t>
            </a:r>
          </a:p>
          <a:p>
            <a:r>
              <a:rPr lang="en-US" altLang="ko-KR" sz="1000" dirty="0"/>
              <a:t>36</a:t>
            </a:r>
          </a:p>
          <a:p>
            <a:r>
              <a:rPr lang="en-US" altLang="ko-KR" sz="1000" dirty="0"/>
              <a:t>37</a:t>
            </a:r>
          </a:p>
          <a:p>
            <a:r>
              <a:rPr lang="en-US" altLang="ko-KR" sz="1000" dirty="0"/>
              <a:t>38</a:t>
            </a:r>
          </a:p>
          <a:p>
            <a:r>
              <a:rPr lang="en-US" altLang="ko-KR" sz="1000" dirty="0"/>
              <a:t>39</a:t>
            </a:r>
          </a:p>
          <a:p>
            <a:r>
              <a:rPr lang="en-US" altLang="ko-KR" sz="1000" dirty="0"/>
              <a:t>40</a:t>
            </a:r>
          </a:p>
        </p:txBody>
      </p:sp>
      <p:pic>
        <p:nvPicPr>
          <p:cNvPr id="532" name="그림 531">
            <a:extLst>
              <a:ext uri="{FF2B5EF4-FFF2-40B4-BE49-F238E27FC236}">
                <a16:creationId xmlns:a16="http://schemas.microsoft.com/office/drawing/2014/main" id="{415266CF-7D1D-6CBC-77CD-9610D2FA69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686" y="1908422"/>
            <a:ext cx="946404" cy="277368"/>
          </a:xfrm>
          <a:prstGeom prst="rect">
            <a:avLst/>
          </a:prstGeom>
        </p:spPr>
      </p:pic>
      <p:pic>
        <p:nvPicPr>
          <p:cNvPr id="533" name="그림 532">
            <a:extLst>
              <a:ext uri="{FF2B5EF4-FFF2-40B4-BE49-F238E27FC236}">
                <a16:creationId xmlns:a16="http://schemas.microsoft.com/office/drawing/2014/main" id="{F3874931-2973-C0E1-DCA8-17EF33153A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686" y="2069919"/>
            <a:ext cx="946404" cy="277368"/>
          </a:xfrm>
          <a:prstGeom prst="rect">
            <a:avLst/>
          </a:prstGeom>
        </p:spPr>
      </p:pic>
      <p:pic>
        <p:nvPicPr>
          <p:cNvPr id="534" name="그림 533">
            <a:extLst>
              <a:ext uri="{FF2B5EF4-FFF2-40B4-BE49-F238E27FC236}">
                <a16:creationId xmlns:a16="http://schemas.microsoft.com/office/drawing/2014/main" id="{67AD6A8E-9451-B678-EEDC-08C032AF73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686" y="2216093"/>
            <a:ext cx="946404" cy="277368"/>
          </a:xfrm>
          <a:prstGeom prst="rect">
            <a:avLst/>
          </a:prstGeom>
        </p:spPr>
      </p:pic>
      <p:pic>
        <p:nvPicPr>
          <p:cNvPr id="535" name="그림 534">
            <a:extLst>
              <a:ext uri="{FF2B5EF4-FFF2-40B4-BE49-F238E27FC236}">
                <a16:creationId xmlns:a16="http://schemas.microsoft.com/office/drawing/2014/main" id="{F5C79293-0E8D-0EAF-6FC3-624F7E8EA49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0039" y="2373339"/>
            <a:ext cx="946404" cy="277368"/>
          </a:xfrm>
          <a:prstGeom prst="rect">
            <a:avLst/>
          </a:prstGeom>
        </p:spPr>
      </p:pic>
      <p:pic>
        <p:nvPicPr>
          <p:cNvPr id="536" name="그림 535">
            <a:extLst>
              <a:ext uri="{FF2B5EF4-FFF2-40B4-BE49-F238E27FC236}">
                <a16:creationId xmlns:a16="http://schemas.microsoft.com/office/drawing/2014/main" id="{2C83C311-595E-9325-C45A-9563A33A07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686" y="2520629"/>
            <a:ext cx="946404" cy="277368"/>
          </a:xfrm>
          <a:prstGeom prst="rect">
            <a:avLst/>
          </a:prstGeom>
        </p:spPr>
      </p:pic>
      <p:pic>
        <p:nvPicPr>
          <p:cNvPr id="537" name="그림 536">
            <a:extLst>
              <a:ext uri="{FF2B5EF4-FFF2-40B4-BE49-F238E27FC236}">
                <a16:creationId xmlns:a16="http://schemas.microsoft.com/office/drawing/2014/main" id="{56E9D3E5-A72D-7926-0CFF-8B45D3E14B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686" y="2682126"/>
            <a:ext cx="946404" cy="277368"/>
          </a:xfrm>
          <a:prstGeom prst="rect">
            <a:avLst/>
          </a:prstGeom>
        </p:spPr>
      </p:pic>
      <p:pic>
        <p:nvPicPr>
          <p:cNvPr id="538" name="그림 537">
            <a:extLst>
              <a:ext uri="{FF2B5EF4-FFF2-40B4-BE49-F238E27FC236}">
                <a16:creationId xmlns:a16="http://schemas.microsoft.com/office/drawing/2014/main" id="{FA25B403-2256-00BF-44CC-B44C65D7B5A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686" y="2828300"/>
            <a:ext cx="946404" cy="277368"/>
          </a:xfrm>
          <a:prstGeom prst="rect">
            <a:avLst/>
          </a:prstGeom>
        </p:spPr>
      </p:pic>
      <p:pic>
        <p:nvPicPr>
          <p:cNvPr id="539" name="그림 538">
            <a:extLst>
              <a:ext uri="{FF2B5EF4-FFF2-40B4-BE49-F238E27FC236}">
                <a16:creationId xmlns:a16="http://schemas.microsoft.com/office/drawing/2014/main" id="{F977652B-A82C-9113-A38B-2647E8AA5E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0039" y="2985546"/>
            <a:ext cx="946404" cy="277368"/>
          </a:xfrm>
          <a:prstGeom prst="rect">
            <a:avLst/>
          </a:prstGeom>
        </p:spPr>
      </p:pic>
      <p:sp>
        <p:nvSpPr>
          <p:cNvPr id="542" name="TextBox 541">
            <a:extLst>
              <a:ext uri="{FF2B5EF4-FFF2-40B4-BE49-F238E27FC236}">
                <a16:creationId xmlns:a16="http://schemas.microsoft.com/office/drawing/2014/main" id="{3BEC4825-10AF-4E85-599F-76F02353186A}"/>
              </a:ext>
            </a:extLst>
          </p:cNvPr>
          <p:cNvSpPr txBox="1"/>
          <p:nvPr/>
        </p:nvSpPr>
        <p:spPr>
          <a:xfrm>
            <a:off x="8191436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21</a:t>
            </a:r>
          </a:p>
          <a:p>
            <a:r>
              <a:rPr lang="en-US" altLang="ko-KR" sz="1000" dirty="0"/>
              <a:t>22</a:t>
            </a:r>
          </a:p>
          <a:p>
            <a:r>
              <a:rPr lang="en-US" altLang="ko-KR" sz="1000" dirty="0"/>
              <a:t>23</a:t>
            </a:r>
          </a:p>
          <a:p>
            <a:r>
              <a:rPr lang="en-US" altLang="ko-KR" sz="1000" dirty="0"/>
              <a:t>24</a:t>
            </a:r>
          </a:p>
          <a:p>
            <a:r>
              <a:rPr lang="en-US" altLang="ko-KR" sz="1000" dirty="0"/>
              <a:t>25</a:t>
            </a:r>
          </a:p>
        </p:txBody>
      </p:sp>
      <p:pic>
        <p:nvPicPr>
          <p:cNvPr id="543" name="그림 542">
            <a:extLst>
              <a:ext uri="{FF2B5EF4-FFF2-40B4-BE49-F238E27FC236}">
                <a16:creationId xmlns:a16="http://schemas.microsoft.com/office/drawing/2014/main" id="{7BBD92A1-7D35-7273-D40E-BD90E078C6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777" y="779813"/>
            <a:ext cx="946404" cy="277368"/>
          </a:xfrm>
          <a:prstGeom prst="rect">
            <a:avLst/>
          </a:prstGeom>
        </p:spPr>
      </p:pic>
      <p:pic>
        <p:nvPicPr>
          <p:cNvPr id="544" name="그림 543">
            <a:extLst>
              <a:ext uri="{FF2B5EF4-FFF2-40B4-BE49-F238E27FC236}">
                <a16:creationId xmlns:a16="http://schemas.microsoft.com/office/drawing/2014/main" id="{A97D5367-7166-A5FC-2549-50A5FB563E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424" y="927103"/>
            <a:ext cx="946404" cy="277368"/>
          </a:xfrm>
          <a:prstGeom prst="rect">
            <a:avLst/>
          </a:prstGeom>
        </p:spPr>
      </p:pic>
      <p:pic>
        <p:nvPicPr>
          <p:cNvPr id="545" name="그림 544">
            <a:extLst>
              <a:ext uri="{FF2B5EF4-FFF2-40B4-BE49-F238E27FC236}">
                <a16:creationId xmlns:a16="http://schemas.microsoft.com/office/drawing/2014/main" id="{B0DDF1F0-284E-5252-7B24-95F217CFCA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424" y="1088600"/>
            <a:ext cx="946404" cy="277368"/>
          </a:xfrm>
          <a:prstGeom prst="rect">
            <a:avLst/>
          </a:prstGeom>
        </p:spPr>
      </p:pic>
      <p:pic>
        <p:nvPicPr>
          <p:cNvPr id="546" name="그림 545">
            <a:extLst>
              <a:ext uri="{FF2B5EF4-FFF2-40B4-BE49-F238E27FC236}">
                <a16:creationId xmlns:a16="http://schemas.microsoft.com/office/drawing/2014/main" id="{143B6329-702A-CD6F-CD99-2141A443AE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424" y="1234774"/>
            <a:ext cx="946404" cy="277368"/>
          </a:xfrm>
          <a:prstGeom prst="rect">
            <a:avLst/>
          </a:prstGeom>
        </p:spPr>
      </p:pic>
      <p:pic>
        <p:nvPicPr>
          <p:cNvPr id="547" name="그림 546">
            <a:extLst>
              <a:ext uri="{FF2B5EF4-FFF2-40B4-BE49-F238E27FC236}">
                <a16:creationId xmlns:a16="http://schemas.microsoft.com/office/drawing/2014/main" id="{4A1848B3-A118-9F71-0840-3F775CD293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777" y="1392020"/>
            <a:ext cx="946404" cy="277368"/>
          </a:xfrm>
          <a:prstGeom prst="rect">
            <a:avLst/>
          </a:prstGeom>
        </p:spPr>
      </p:pic>
      <p:sp>
        <p:nvSpPr>
          <p:cNvPr id="549" name="TextBox 548">
            <a:extLst>
              <a:ext uri="{FF2B5EF4-FFF2-40B4-BE49-F238E27FC236}">
                <a16:creationId xmlns:a16="http://schemas.microsoft.com/office/drawing/2014/main" id="{FE68AE3F-D41F-67F1-AB1D-EFD797A9138D}"/>
              </a:ext>
            </a:extLst>
          </p:cNvPr>
          <p:cNvSpPr txBox="1"/>
          <p:nvPr/>
        </p:nvSpPr>
        <p:spPr>
          <a:xfrm>
            <a:off x="3813297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6</a:t>
            </a:r>
          </a:p>
          <a:p>
            <a:pPr algn="ctr"/>
            <a:r>
              <a:rPr lang="en-US" altLang="ko-KR" sz="1000" dirty="0"/>
              <a:t>7</a:t>
            </a:r>
          </a:p>
          <a:p>
            <a:pPr algn="ctr"/>
            <a:r>
              <a:rPr lang="en-US" altLang="ko-KR" sz="1000" dirty="0"/>
              <a:t>8</a:t>
            </a:r>
          </a:p>
          <a:p>
            <a:pPr algn="ctr"/>
            <a:r>
              <a:rPr lang="en-US" altLang="ko-KR" sz="1000" dirty="0"/>
              <a:t>9</a:t>
            </a:r>
          </a:p>
          <a:p>
            <a:pPr algn="ctr"/>
            <a:r>
              <a:rPr lang="en-US" altLang="ko-KR" sz="1000" dirty="0"/>
              <a:t>10</a:t>
            </a:r>
          </a:p>
        </p:txBody>
      </p:sp>
      <p:pic>
        <p:nvPicPr>
          <p:cNvPr id="550" name="그림 549">
            <a:extLst>
              <a:ext uri="{FF2B5EF4-FFF2-40B4-BE49-F238E27FC236}">
                <a16:creationId xmlns:a16="http://schemas.microsoft.com/office/drawing/2014/main" id="{7701DEB1-9062-D0F5-3507-7DC3D83B09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1347" y="779813"/>
            <a:ext cx="946404" cy="277368"/>
          </a:xfrm>
          <a:prstGeom prst="rect">
            <a:avLst/>
          </a:prstGeom>
        </p:spPr>
      </p:pic>
      <p:pic>
        <p:nvPicPr>
          <p:cNvPr id="551" name="그림 550">
            <a:extLst>
              <a:ext uri="{FF2B5EF4-FFF2-40B4-BE49-F238E27FC236}">
                <a16:creationId xmlns:a16="http://schemas.microsoft.com/office/drawing/2014/main" id="{E6A6283D-E2FA-98CC-3D8E-CB25CA0AC6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994" y="927103"/>
            <a:ext cx="946404" cy="277368"/>
          </a:xfrm>
          <a:prstGeom prst="rect">
            <a:avLst/>
          </a:prstGeom>
        </p:spPr>
      </p:pic>
      <p:pic>
        <p:nvPicPr>
          <p:cNvPr id="552" name="그림 551">
            <a:extLst>
              <a:ext uri="{FF2B5EF4-FFF2-40B4-BE49-F238E27FC236}">
                <a16:creationId xmlns:a16="http://schemas.microsoft.com/office/drawing/2014/main" id="{76CB629F-9443-270B-669F-CC0F288E34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994" y="1088600"/>
            <a:ext cx="946404" cy="277368"/>
          </a:xfrm>
          <a:prstGeom prst="rect">
            <a:avLst/>
          </a:prstGeom>
        </p:spPr>
      </p:pic>
      <p:pic>
        <p:nvPicPr>
          <p:cNvPr id="553" name="그림 552">
            <a:extLst>
              <a:ext uri="{FF2B5EF4-FFF2-40B4-BE49-F238E27FC236}">
                <a16:creationId xmlns:a16="http://schemas.microsoft.com/office/drawing/2014/main" id="{F594DDCA-0846-9156-1800-545A3DDEE4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994" y="1234774"/>
            <a:ext cx="946404" cy="277368"/>
          </a:xfrm>
          <a:prstGeom prst="rect">
            <a:avLst/>
          </a:prstGeom>
        </p:spPr>
      </p:pic>
      <p:pic>
        <p:nvPicPr>
          <p:cNvPr id="554" name="그림 553">
            <a:extLst>
              <a:ext uri="{FF2B5EF4-FFF2-40B4-BE49-F238E27FC236}">
                <a16:creationId xmlns:a16="http://schemas.microsoft.com/office/drawing/2014/main" id="{F10D53C1-B1CB-7634-D9BD-35A92878E3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1347" y="1392020"/>
            <a:ext cx="946404" cy="277368"/>
          </a:xfrm>
          <a:prstGeom prst="rect">
            <a:avLst/>
          </a:prstGeom>
        </p:spPr>
      </p:pic>
      <p:sp>
        <p:nvSpPr>
          <p:cNvPr id="556" name="TextBox 555">
            <a:extLst>
              <a:ext uri="{FF2B5EF4-FFF2-40B4-BE49-F238E27FC236}">
                <a16:creationId xmlns:a16="http://schemas.microsoft.com/office/drawing/2014/main" id="{D9EAFB79-4B21-7C0E-C44F-32E71CC23CE4}"/>
              </a:ext>
            </a:extLst>
          </p:cNvPr>
          <p:cNvSpPr txBox="1"/>
          <p:nvPr/>
        </p:nvSpPr>
        <p:spPr>
          <a:xfrm>
            <a:off x="5272676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11</a:t>
            </a:r>
          </a:p>
          <a:p>
            <a:r>
              <a:rPr lang="en-US" altLang="ko-KR" sz="1000" dirty="0"/>
              <a:t>12</a:t>
            </a:r>
          </a:p>
          <a:p>
            <a:r>
              <a:rPr lang="en-US" altLang="ko-KR" sz="1000" dirty="0"/>
              <a:t>13</a:t>
            </a:r>
          </a:p>
          <a:p>
            <a:r>
              <a:rPr lang="en-US" altLang="ko-KR" sz="1000" dirty="0"/>
              <a:t>14</a:t>
            </a:r>
          </a:p>
          <a:p>
            <a:r>
              <a:rPr lang="en-US" altLang="ko-KR" sz="1000" dirty="0"/>
              <a:t>15</a:t>
            </a:r>
          </a:p>
        </p:txBody>
      </p:sp>
      <p:pic>
        <p:nvPicPr>
          <p:cNvPr id="557" name="그림 556">
            <a:extLst>
              <a:ext uri="{FF2B5EF4-FFF2-40B4-BE49-F238E27FC236}">
                <a16:creationId xmlns:a16="http://schemas.microsoft.com/office/drawing/2014/main" id="{1BAC0F0A-955D-882F-A65E-056C51AC06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491" y="779813"/>
            <a:ext cx="946404" cy="277368"/>
          </a:xfrm>
          <a:prstGeom prst="rect">
            <a:avLst/>
          </a:prstGeom>
        </p:spPr>
      </p:pic>
      <p:pic>
        <p:nvPicPr>
          <p:cNvPr id="558" name="그림 557">
            <a:extLst>
              <a:ext uri="{FF2B5EF4-FFF2-40B4-BE49-F238E27FC236}">
                <a16:creationId xmlns:a16="http://schemas.microsoft.com/office/drawing/2014/main" id="{429F685D-9D26-EE5E-5F71-42CA12DE2F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138" y="927103"/>
            <a:ext cx="946404" cy="277368"/>
          </a:xfrm>
          <a:prstGeom prst="rect">
            <a:avLst/>
          </a:prstGeom>
        </p:spPr>
      </p:pic>
      <p:pic>
        <p:nvPicPr>
          <p:cNvPr id="559" name="그림 558">
            <a:extLst>
              <a:ext uri="{FF2B5EF4-FFF2-40B4-BE49-F238E27FC236}">
                <a16:creationId xmlns:a16="http://schemas.microsoft.com/office/drawing/2014/main" id="{43BB2D38-ADF5-5C03-AE98-2E272D350D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138" y="1088600"/>
            <a:ext cx="946404" cy="277368"/>
          </a:xfrm>
          <a:prstGeom prst="rect">
            <a:avLst/>
          </a:prstGeom>
        </p:spPr>
      </p:pic>
      <p:pic>
        <p:nvPicPr>
          <p:cNvPr id="560" name="그림 559">
            <a:extLst>
              <a:ext uri="{FF2B5EF4-FFF2-40B4-BE49-F238E27FC236}">
                <a16:creationId xmlns:a16="http://schemas.microsoft.com/office/drawing/2014/main" id="{CBA7A749-AD90-18CA-06ED-AD7D90A9D5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138" y="1234774"/>
            <a:ext cx="946404" cy="277368"/>
          </a:xfrm>
          <a:prstGeom prst="rect">
            <a:avLst/>
          </a:prstGeom>
        </p:spPr>
      </p:pic>
      <p:pic>
        <p:nvPicPr>
          <p:cNvPr id="561" name="그림 560">
            <a:extLst>
              <a:ext uri="{FF2B5EF4-FFF2-40B4-BE49-F238E27FC236}">
                <a16:creationId xmlns:a16="http://schemas.microsoft.com/office/drawing/2014/main" id="{70144D86-1B70-18AB-B531-51554278C2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491" y="1392020"/>
            <a:ext cx="946404" cy="277368"/>
          </a:xfrm>
          <a:prstGeom prst="rect">
            <a:avLst/>
          </a:prstGeom>
        </p:spPr>
      </p:pic>
      <p:sp>
        <p:nvSpPr>
          <p:cNvPr id="563" name="TextBox 562">
            <a:extLst>
              <a:ext uri="{FF2B5EF4-FFF2-40B4-BE49-F238E27FC236}">
                <a16:creationId xmlns:a16="http://schemas.microsoft.com/office/drawing/2014/main" id="{18D7827E-4C1A-611D-5915-073D8C76640A}"/>
              </a:ext>
            </a:extLst>
          </p:cNvPr>
          <p:cNvSpPr txBox="1"/>
          <p:nvPr/>
        </p:nvSpPr>
        <p:spPr>
          <a:xfrm>
            <a:off x="6732056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16</a:t>
            </a:r>
          </a:p>
          <a:p>
            <a:r>
              <a:rPr lang="en-US" altLang="ko-KR" sz="1000" dirty="0"/>
              <a:t>17</a:t>
            </a:r>
          </a:p>
          <a:p>
            <a:r>
              <a:rPr lang="en-US" altLang="ko-KR" sz="1000" dirty="0"/>
              <a:t>18</a:t>
            </a:r>
          </a:p>
          <a:p>
            <a:r>
              <a:rPr lang="en-US" altLang="ko-KR" sz="1000" dirty="0"/>
              <a:t>19</a:t>
            </a:r>
          </a:p>
          <a:p>
            <a:r>
              <a:rPr lang="en-US" altLang="ko-KR" sz="1000" dirty="0"/>
              <a:t>20</a:t>
            </a:r>
          </a:p>
        </p:txBody>
      </p:sp>
      <p:pic>
        <p:nvPicPr>
          <p:cNvPr id="564" name="그림 563">
            <a:extLst>
              <a:ext uri="{FF2B5EF4-FFF2-40B4-BE49-F238E27FC236}">
                <a16:creationId xmlns:a16="http://schemas.microsoft.com/office/drawing/2014/main" id="{6C8ED6EC-6AA3-99E6-BA0F-812EA2D3869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635" y="779813"/>
            <a:ext cx="946404" cy="277368"/>
          </a:xfrm>
          <a:prstGeom prst="rect">
            <a:avLst/>
          </a:prstGeom>
        </p:spPr>
      </p:pic>
      <p:pic>
        <p:nvPicPr>
          <p:cNvPr id="565" name="그림 564">
            <a:extLst>
              <a:ext uri="{FF2B5EF4-FFF2-40B4-BE49-F238E27FC236}">
                <a16:creationId xmlns:a16="http://schemas.microsoft.com/office/drawing/2014/main" id="{2534CFD1-8E4C-A939-F4C2-0C2EC13D4A8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282" y="927103"/>
            <a:ext cx="946404" cy="277368"/>
          </a:xfrm>
          <a:prstGeom prst="rect">
            <a:avLst/>
          </a:prstGeom>
        </p:spPr>
      </p:pic>
      <p:pic>
        <p:nvPicPr>
          <p:cNvPr id="566" name="그림 565">
            <a:extLst>
              <a:ext uri="{FF2B5EF4-FFF2-40B4-BE49-F238E27FC236}">
                <a16:creationId xmlns:a16="http://schemas.microsoft.com/office/drawing/2014/main" id="{35B597B3-63A8-6BF5-90C6-A8F13633DC1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282" y="1088600"/>
            <a:ext cx="946404" cy="277368"/>
          </a:xfrm>
          <a:prstGeom prst="rect">
            <a:avLst/>
          </a:prstGeom>
        </p:spPr>
      </p:pic>
      <p:pic>
        <p:nvPicPr>
          <p:cNvPr id="567" name="그림 566">
            <a:extLst>
              <a:ext uri="{FF2B5EF4-FFF2-40B4-BE49-F238E27FC236}">
                <a16:creationId xmlns:a16="http://schemas.microsoft.com/office/drawing/2014/main" id="{29629BC0-B825-F29A-3E40-E19488F1F5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282" y="1234774"/>
            <a:ext cx="946404" cy="277368"/>
          </a:xfrm>
          <a:prstGeom prst="rect">
            <a:avLst/>
          </a:prstGeom>
        </p:spPr>
      </p:pic>
      <p:pic>
        <p:nvPicPr>
          <p:cNvPr id="568" name="그림 567">
            <a:extLst>
              <a:ext uri="{FF2B5EF4-FFF2-40B4-BE49-F238E27FC236}">
                <a16:creationId xmlns:a16="http://schemas.microsoft.com/office/drawing/2014/main" id="{0C5421AB-34F2-98CD-8AFD-E9C9D8A068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635" y="1392020"/>
            <a:ext cx="946404" cy="277368"/>
          </a:xfrm>
          <a:prstGeom prst="rect">
            <a:avLst/>
          </a:prstGeom>
        </p:spPr>
      </p:pic>
      <p:graphicFrame>
        <p:nvGraphicFramePr>
          <p:cNvPr id="569" name="표 568">
            <a:extLst>
              <a:ext uri="{FF2B5EF4-FFF2-40B4-BE49-F238E27FC236}">
                <a16:creationId xmlns:a16="http://schemas.microsoft.com/office/drawing/2014/main" id="{008F0D37-4A26-5D40-F3D1-FFAA28C5C6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7880913"/>
              </p:ext>
            </p:extLst>
          </p:nvPr>
        </p:nvGraphicFramePr>
        <p:xfrm>
          <a:off x="2378436" y="5399046"/>
          <a:ext cx="7037326" cy="10914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373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01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Section 4  Math II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8089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70" name="그룹 569">
            <a:extLst>
              <a:ext uri="{FF2B5EF4-FFF2-40B4-BE49-F238E27FC236}">
                <a16:creationId xmlns:a16="http://schemas.microsoft.com/office/drawing/2014/main" id="{28AC33A0-6460-3E76-6970-93F23D8BD0C3}"/>
              </a:ext>
            </a:extLst>
          </p:cNvPr>
          <p:cNvGrpSpPr/>
          <p:nvPr/>
        </p:nvGrpSpPr>
        <p:grpSpPr>
          <a:xfrm>
            <a:off x="2409862" y="5619467"/>
            <a:ext cx="1120011" cy="895967"/>
            <a:chOff x="2411596" y="762075"/>
            <a:chExt cx="1120011" cy="895967"/>
          </a:xfrm>
        </p:grpSpPr>
        <p:sp>
          <p:nvSpPr>
            <p:cNvPr id="571" name="TextBox 570">
              <a:extLst>
                <a:ext uri="{FF2B5EF4-FFF2-40B4-BE49-F238E27FC236}">
                  <a16:creationId xmlns:a16="http://schemas.microsoft.com/office/drawing/2014/main" id="{0E460986-FFD8-575E-4F66-A4D799EA3106}"/>
                </a:ext>
              </a:extLst>
            </p:cNvPr>
            <p:cNvSpPr txBox="1"/>
            <p:nvPr/>
          </p:nvSpPr>
          <p:spPr>
            <a:xfrm>
              <a:off x="2411596" y="762075"/>
              <a:ext cx="255198" cy="86177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1</a:t>
              </a:r>
            </a:p>
            <a:p>
              <a:r>
                <a:rPr lang="en-US" altLang="ko-KR" sz="1000" dirty="0"/>
                <a:t>2</a:t>
              </a:r>
            </a:p>
            <a:p>
              <a:r>
                <a:rPr lang="en-US" altLang="ko-KR" sz="1000" dirty="0"/>
                <a:t>3</a:t>
              </a:r>
            </a:p>
            <a:p>
              <a:r>
                <a:rPr lang="en-US" altLang="ko-KR" sz="1000" dirty="0"/>
                <a:t>4</a:t>
              </a:r>
            </a:p>
            <a:p>
              <a:r>
                <a:rPr lang="en-US" altLang="ko-KR" sz="1000" dirty="0"/>
                <a:t>5</a:t>
              </a:r>
            </a:p>
          </p:txBody>
        </p:sp>
        <p:pic>
          <p:nvPicPr>
            <p:cNvPr id="572" name="그림 571">
              <a:extLst>
                <a:ext uri="{FF2B5EF4-FFF2-40B4-BE49-F238E27FC236}">
                  <a16:creationId xmlns:a16="http://schemas.microsoft.com/office/drawing/2014/main" id="{382C19E6-DD13-3721-40CE-E72562E2EEA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5203" y="768467"/>
              <a:ext cx="946404" cy="277368"/>
            </a:xfrm>
            <a:prstGeom prst="rect">
              <a:avLst/>
            </a:prstGeom>
          </p:spPr>
        </p:pic>
        <p:pic>
          <p:nvPicPr>
            <p:cNvPr id="573" name="그림 572">
              <a:extLst>
                <a:ext uri="{FF2B5EF4-FFF2-40B4-BE49-F238E27FC236}">
                  <a16:creationId xmlns:a16="http://schemas.microsoft.com/office/drawing/2014/main" id="{57E454B9-AD2C-AE66-21D5-1821BF9B815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915757"/>
              <a:ext cx="946404" cy="277368"/>
            </a:xfrm>
            <a:prstGeom prst="rect">
              <a:avLst/>
            </a:prstGeom>
          </p:spPr>
        </p:pic>
        <p:pic>
          <p:nvPicPr>
            <p:cNvPr id="574" name="그림 573">
              <a:extLst>
                <a:ext uri="{FF2B5EF4-FFF2-40B4-BE49-F238E27FC236}">
                  <a16:creationId xmlns:a16="http://schemas.microsoft.com/office/drawing/2014/main" id="{E2D9827E-C2B4-FD46-CB2C-0E1E9C72E4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1077254"/>
              <a:ext cx="946404" cy="277368"/>
            </a:xfrm>
            <a:prstGeom prst="rect">
              <a:avLst/>
            </a:prstGeom>
          </p:spPr>
        </p:pic>
        <p:pic>
          <p:nvPicPr>
            <p:cNvPr id="575" name="그림 574">
              <a:extLst>
                <a:ext uri="{FF2B5EF4-FFF2-40B4-BE49-F238E27FC236}">
                  <a16:creationId xmlns:a16="http://schemas.microsoft.com/office/drawing/2014/main" id="{29097915-EE52-D78D-0234-C3E4AFE711F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1223428"/>
              <a:ext cx="946404" cy="277368"/>
            </a:xfrm>
            <a:prstGeom prst="rect">
              <a:avLst/>
            </a:prstGeom>
          </p:spPr>
        </p:pic>
        <p:pic>
          <p:nvPicPr>
            <p:cNvPr id="576" name="그림 575">
              <a:extLst>
                <a:ext uri="{FF2B5EF4-FFF2-40B4-BE49-F238E27FC236}">
                  <a16:creationId xmlns:a16="http://schemas.microsoft.com/office/drawing/2014/main" id="{C0171BC6-EE82-EFB2-90D3-3C723851B4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5203" y="1380674"/>
              <a:ext cx="946404" cy="277368"/>
            </a:xfrm>
            <a:prstGeom prst="rect">
              <a:avLst/>
            </a:prstGeom>
          </p:spPr>
        </p:pic>
      </p:grpSp>
      <p:sp>
        <p:nvSpPr>
          <p:cNvPr id="577" name="TextBox 576">
            <a:extLst>
              <a:ext uri="{FF2B5EF4-FFF2-40B4-BE49-F238E27FC236}">
                <a16:creationId xmlns:a16="http://schemas.microsoft.com/office/drawing/2014/main" id="{106552AA-E84C-C2EF-7C09-9E3EE70B06E3}"/>
              </a:ext>
            </a:extLst>
          </p:cNvPr>
          <p:cNvSpPr txBox="1"/>
          <p:nvPr/>
        </p:nvSpPr>
        <p:spPr>
          <a:xfrm>
            <a:off x="8189702" y="5619467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21</a:t>
            </a:r>
          </a:p>
          <a:p>
            <a:r>
              <a:rPr lang="en-US" altLang="ko-KR" sz="1000" dirty="0"/>
              <a:t>22</a:t>
            </a:r>
          </a:p>
          <a:p>
            <a:r>
              <a:rPr lang="en-US" altLang="ko-KR" sz="1000" dirty="0"/>
              <a:t>23</a:t>
            </a:r>
          </a:p>
          <a:p>
            <a:r>
              <a:rPr lang="en-US" altLang="ko-KR" sz="1000" dirty="0"/>
              <a:t>24</a:t>
            </a:r>
          </a:p>
          <a:p>
            <a:r>
              <a:rPr lang="en-US" altLang="ko-KR" sz="1000" dirty="0"/>
              <a:t>25</a:t>
            </a:r>
          </a:p>
        </p:txBody>
      </p:sp>
      <p:pic>
        <p:nvPicPr>
          <p:cNvPr id="578" name="그림 577">
            <a:extLst>
              <a:ext uri="{FF2B5EF4-FFF2-40B4-BE49-F238E27FC236}">
                <a16:creationId xmlns:a16="http://schemas.microsoft.com/office/drawing/2014/main" id="{2CBC3049-8E52-CF86-CD87-15AF412D50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8043" y="5625859"/>
            <a:ext cx="946404" cy="277368"/>
          </a:xfrm>
          <a:prstGeom prst="rect">
            <a:avLst/>
          </a:prstGeom>
        </p:spPr>
      </p:pic>
      <p:pic>
        <p:nvPicPr>
          <p:cNvPr id="579" name="그림 578">
            <a:extLst>
              <a:ext uri="{FF2B5EF4-FFF2-40B4-BE49-F238E27FC236}">
                <a16:creationId xmlns:a16="http://schemas.microsoft.com/office/drawing/2014/main" id="{825DE8EE-22D4-A240-242F-DA477381A6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7690" y="5773149"/>
            <a:ext cx="946404" cy="277368"/>
          </a:xfrm>
          <a:prstGeom prst="rect">
            <a:avLst/>
          </a:prstGeom>
        </p:spPr>
      </p:pic>
      <p:pic>
        <p:nvPicPr>
          <p:cNvPr id="580" name="그림 579">
            <a:extLst>
              <a:ext uri="{FF2B5EF4-FFF2-40B4-BE49-F238E27FC236}">
                <a16:creationId xmlns:a16="http://schemas.microsoft.com/office/drawing/2014/main" id="{D71721FF-F498-5530-DB36-88A57CA4CD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7690" y="5934646"/>
            <a:ext cx="946404" cy="277368"/>
          </a:xfrm>
          <a:prstGeom prst="rect">
            <a:avLst/>
          </a:prstGeom>
        </p:spPr>
      </p:pic>
      <p:pic>
        <p:nvPicPr>
          <p:cNvPr id="581" name="그림 580">
            <a:extLst>
              <a:ext uri="{FF2B5EF4-FFF2-40B4-BE49-F238E27FC236}">
                <a16:creationId xmlns:a16="http://schemas.microsoft.com/office/drawing/2014/main" id="{F3B11339-422A-30C3-15B6-C88CA2D4F4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7690" y="6080820"/>
            <a:ext cx="946404" cy="277368"/>
          </a:xfrm>
          <a:prstGeom prst="rect">
            <a:avLst/>
          </a:prstGeom>
        </p:spPr>
      </p:pic>
      <p:pic>
        <p:nvPicPr>
          <p:cNvPr id="582" name="그림 581">
            <a:extLst>
              <a:ext uri="{FF2B5EF4-FFF2-40B4-BE49-F238E27FC236}">
                <a16:creationId xmlns:a16="http://schemas.microsoft.com/office/drawing/2014/main" id="{578F41AB-91C3-B134-C0F5-45CB6F5DED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8043" y="6238066"/>
            <a:ext cx="946404" cy="277368"/>
          </a:xfrm>
          <a:prstGeom prst="rect">
            <a:avLst/>
          </a:prstGeom>
        </p:spPr>
      </p:pic>
      <p:sp>
        <p:nvSpPr>
          <p:cNvPr id="583" name="TextBox 582">
            <a:extLst>
              <a:ext uri="{FF2B5EF4-FFF2-40B4-BE49-F238E27FC236}">
                <a16:creationId xmlns:a16="http://schemas.microsoft.com/office/drawing/2014/main" id="{050FF9D1-CA18-FD2F-1EF4-162AF6BC83FD}"/>
              </a:ext>
            </a:extLst>
          </p:cNvPr>
          <p:cNvSpPr txBox="1"/>
          <p:nvPr/>
        </p:nvSpPr>
        <p:spPr>
          <a:xfrm>
            <a:off x="3811563" y="5619467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6</a:t>
            </a:r>
          </a:p>
          <a:p>
            <a:pPr algn="ctr"/>
            <a:r>
              <a:rPr lang="en-US" altLang="ko-KR" sz="1000" dirty="0"/>
              <a:t>7</a:t>
            </a:r>
          </a:p>
          <a:p>
            <a:pPr algn="ctr"/>
            <a:r>
              <a:rPr lang="en-US" altLang="ko-KR" sz="1000" dirty="0"/>
              <a:t>8</a:t>
            </a:r>
          </a:p>
          <a:p>
            <a:pPr algn="ctr"/>
            <a:r>
              <a:rPr lang="en-US" altLang="ko-KR" sz="1000" dirty="0"/>
              <a:t>9</a:t>
            </a:r>
          </a:p>
          <a:p>
            <a:pPr algn="ctr"/>
            <a:r>
              <a:rPr lang="en-US" altLang="ko-KR" sz="1000" dirty="0"/>
              <a:t>10</a:t>
            </a:r>
          </a:p>
        </p:txBody>
      </p:sp>
      <p:pic>
        <p:nvPicPr>
          <p:cNvPr id="584" name="그림 583">
            <a:extLst>
              <a:ext uri="{FF2B5EF4-FFF2-40B4-BE49-F238E27FC236}">
                <a16:creationId xmlns:a16="http://schemas.microsoft.com/office/drawing/2014/main" id="{BEFA41E3-EBD5-7FAE-3CAD-E9D8E97ED8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613" y="5625859"/>
            <a:ext cx="946404" cy="277368"/>
          </a:xfrm>
          <a:prstGeom prst="rect">
            <a:avLst/>
          </a:prstGeom>
        </p:spPr>
      </p:pic>
      <p:pic>
        <p:nvPicPr>
          <p:cNvPr id="585" name="그림 584">
            <a:extLst>
              <a:ext uri="{FF2B5EF4-FFF2-40B4-BE49-F238E27FC236}">
                <a16:creationId xmlns:a16="http://schemas.microsoft.com/office/drawing/2014/main" id="{083B1BE2-0DA9-4EF5-0E0E-572938DC8D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260" y="5773149"/>
            <a:ext cx="946404" cy="277368"/>
          </a:xfrm>
          <a:prstGeom prst="rect">
            <a:avLst/>
          </a:prstGeom>
        </p:spPr>
      </p:pic>
      <p:pic>
        <p:nvPicPr>
          <p:cNvPr id="586" name="그림 585">
            <a:extLst>
              <a:ext uri="{FF2B5EF4-FFF2-40B4-BE49-F238E27FC236}">
                <a16:creationId xmlns:a16="http://schemas.microsoft.com/office/drawing/2014/main" id="{DD8B081D-B620-F2D3-71BA-D4F6F481D1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260" y="5934646"/>
            <a:ext cx="946404" cy="277368"/>
          </a:xfrm>
          <a:prstGeom prst="rect">
            <a:avLst/>
          </a:prstGeom>
        </p:spPr>
      </p:pic>
      <p:pic>
        <p:nvPicPr>
          <p:cNvPr id="587" name="그림 586">
            <a:extLst>
              <a:ext uri="{FF2B5EF4-FFF2-40B4-BE49-F238E27FC236}">
                <a16:creationId xmlns:a16="http://schemas.microsoft.com/office/drawing/2014/main" id="{A0104913-45FE-8FB3-EA5D-6474C37116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260" y="6080820"/>
            <a:ext cx="946404" cy="277368"/>
          </a:xfrm>
          <a:prstGeom prst="rect">
            <a:avLst/>
          </a:prstGeom>
        </p:spPr>
      </p:pic>
      <p:pic>
        <p:nvPicPr>
          <p:cNvPr id="588" name="그림 587">
            <a:extLst>
              <a:ext uri="{FF2B5EF4-FFF2-40B4-BE49-F238E27FC236}">
                <a16:creationId xmlns:a16="http://schemas.microsoft.com/office/drawing/2014/main" id="{C63DCA27-8D40-D0C9-3FF9-52C98410275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613" y="6238066"/>
            <a:ext cx="946404" cy="277368"/>
          </a:xfrm>
          <a:prstGeom prst="rect">
            <a:avLst/>
          </a:prstGeom>
        </p:spPr>
      </p:pic>
      <p:sp>
        <p:nvSpPr>
          <p:cNvPr id="589" name="TextBox 588">
            <a:extLst>
              <a:ext uri="{FF2B5EF4-FFF2-40B4-BE49-F238E27FC236}">
                <a16:creationId xmlns:a16="http://schemas.microsoft.com/office/drawing/2014/main" id="{B72476FF-18EC-7166-AFBF-662654CF56DA}"/>
              </a:ext>
            </a:extLst>
          </p:cNvPr>
          <p:cNvSpPr txBox="1"/>
          <p:nvPr/>
        </p:nvSpPr>
        <p:spPr>
          <a:xfrm>
            <a:off x="5270942" y="5619467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11</a:t>
            </a:r>
          </a:p>
          <a:p>
            <a:r>
              <a:rPr lang="en-US" altLang="ko-KR" sz="1000" dirty="0"/>
              <a:t>12</a:t>
            </a:r>
          </a:p>
          <a:p>
            <a:r>
              <a:rPr lang="en-US" altLang="ko-KR" sz="1000" dirty="0"/>
              <a:t>13</a:t>
            </a:r>
          </a:p>
          <a:p>
            <a:r>
              <a:rPr lang="en-US" altLang="ko-KR" sz="1000" dirty="0"/>
              <a:t>14</a:t>
            </a:r>
          </a:p>
          <a:p>
            <a:r>
              <a:rPr lang="en-US" altLang="ko-KR" sz="1000" dirty="0"/>
              <a:t>15</a:t>
            </a:r>
          </a:p>
        </p:txBody>
      </p:sp>
      <p:pic>
        <p:nvPicPr>
          <p:cNvPr id="590" name="그림 589">
            <a:extLst>
              <a:ext uri="{FF2B5EF4-FFF2-40B4-BE49-F238E27FC236}">
                <a16:creationId xmlns:a16="http://schemas.microsoft.com/office/drawing/2014/main" id="{0054E2EE-7884-DDC5-7C1F-98BA66417E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5757" y="5625859"/>
            <a:ext cx="946404" cy="277368"/>
          </a:xfrm>
          <a:prstGeom prst="rect">
            <a:avLst/>
          </a:prstGeom>
        </p:spPr>
      </p:pic>
      <p:pic>
        <p:nvPicPr>
          <p:cNvPr id="591" name="그림 590">
            <a:extLst>
              <a:ext uri="{FF2B5EF4-FFF2-40B4-BE49-F238E27FC236}">
                <a16:creationId xmlns:a16="http://schemas.microsoft.com/office/drawing/2014/main" id="{6ECC8EB6-A071-5816-1AF0-C73F5E202A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5404" y="5773149"/>
            <a:ext cx="946404" cy="277368"/>
          </a:xfrm>
          <a:prstGeom prst="rect">
            <a:avLst/>
          </a:prstGeom>
        </p:spPr>
      </p:pic>
      <p:pic>
        <p:nvPicPr>
          <p:cNvPr id="592" name="그림 591">
            <a:extLst>
              <a:ext uri="{FF2B5EF4-FFF2-40B4-BE49-F238E27FC236}">
                <a16:creationId xmlns:a16="http://schemas.microsoft.com/office/drawing/2014/main" id="{E34F819A-8627-E3DE-83B2-876F9FECD57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5404" y="5934646"/>
            <a:ext cx="946404" cy="277368"/>
          </a:xfrm>
          <a:prstGeom prst="rect">
            <a:avLst/>
          </a:prstGeom>
        </p:spPr>
      </p:pic>
      <p:pic>
        <p:nvPicPr>
          <p:cNvPr id="593" name="그림 592">
            <a:extLst>
              <a:ext uri="{FF2B5EF4-FFF2-40B4-BE49-F238E27FC236}">
                <a16:creationId xmlns:a16="http://schemas.microsoft.com/office/drawing/2014/main" id="{32034C71-46ED-AEB4-9F40-061E71656D2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5404" y="6080820"/>
            <a:ext cx="946404" cy="277368"/>
          </a:xfrm>
          <a:prstGeom prst="rect">
            <a:avLst/>
          </a:prstGeom>
        </p:spPr>
      </p:pic>
      <p:pic>
        <p:nvPicPr>
          <p:cNvPr id="594" name="그림 593">
            <a:extLst>
              <a:ext uri="{FF2B5EF4-FFF2-40B4-BE49-F238E27FC236}">
                <a16:creationId xmlns:a16="http://schemas.microsoft.com/office/drawing/2014/main" id="{206EAC85-4E71-3D5D-28E5-04A3DAEC3B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5757" y="6238066"/>
            <a:ext cx="946404" cy="277368"/>
          </a:xfrm>
          <a:prstGeom prst="rect">
            <a:avLst/>
          </a:prstGeom>
        </p:spPr>
      </p:pic>
      <p:sp>
        <p:nvSpPr>
          <p:cNvPr id="595" name="TextBox 594">
            <a:extLst>
              <a:ext uri="{FF2B5EF4-FFF2-40B4-BE49-F238E27FC236}">
                <a16:creationId xmlns:a16="http://schemas.microsoft.com/office/drawing/2014/main" id="{FD25F467-6D3C-EF09-65D3-A6B938428725}"/>
              </a:ext>
            </a:extLst>
          </p:cNvPr>
          <p:cNvSpPr txBox="1"/>
          <p:nvPr/>
        </p:nvSpPr>
        <p:spPr>
          <a:xfrm>
            <a:off x="6730322" y="5619467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16</a:t>
            </a:r>
          </a:p>
          <a:p>
            <a:r>
              <a:rPr lang="en-US" altLang="ko-KR" sz="1000" dirty="0"/>
              <a:t>17</a:t>
            </a:r>
          </a:p>
          <a:p>
            <a:r>
              <a:rPr lang="en-US" altLang="ko-KR" sz="1000" dirty="0"/>
              <a:t>18</a:t>
            </a:r>
          </a:p>
          <a:p>
            <a:r>
              <a:rPr lang="en-US" altLang="ko-KR" sz="1000" dirty="0"/>
              <a:t>19</a:t>
            </a:r>
          </a:p>
          <a:p>
            <a:r>
              <a:rPr lang="en-US" altLang="ko-KR" sz="1000" dirty="0"/>
              <a:t>20</a:t>
            </a:r>
          </a:p>
        </p:txBody>
      </p:sp>
      <p:pic>
        <p:nvPicPr>
          <p:cNvPr id="596" name="그림 595">
            <a:extLst>
              <a:ext uri="{FF2B5EF4-FFF2-40B4-BE49-F238E27FC236}">
                <a16:creationId xmlns:a16="http://schemas.microsoft.com/office/drawing/2014/main" id="{8D56D1ED-FB1E-E2E2-E86D-A378D73E2C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1901" y="5625859"/>
            <a:ext cx="946404" cy="277368"/>
          </a:xfrm>
          <a:prstGeom prst="rect">
            <a:avLst/>
          </a:prstGeom>
        </p:spPr>
      </p:pic>
      <p:pic>
        <p:nvPicPr>
          <p:cNvPr id="597" name="그림 596">
            <a:extLst>
              <a:ext uri="{FF2B5EF4-FFF2-40B4-BE49-F238E27FC236}">
                <a16:creationId xmlns:a16="http://schemas.microsoft.com/office/drawing/2014/main" id="{84DA1D14-AAC2-C1ED-B8C5-57658F93A5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1548" y="5773149"/>
            <a:ext cx="946404" cy="277368"/>
          </a:xfrm>
          <a:prstGeom prst="rect">
            <a:avLst/>
          </a:prstGeom>
        </p:spPr>
      </p:pic>
      <p:pic>
        <p:nvPicPr>
          <p:cNvPr id="598" name="그림 597">
            <a:extLst>
              <a:ext uri="{FF2B5EF4-FFF2-40B4-BE49-F238E27FC236}">
                <a16:creationId xmlns:a16="http://schemas.microsoft.com/office/drawing/2014/main" id="{33B7067D-CA30-5C81-7408-686F039BBC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1548" y="5934646"/>
            <a:ext cx="946404" cy="277368"/>
          </a:xfrm>
          <a:prstGeom prst="rect">
            <a:avLst/>
          </a:prstGeom>
        </p:spPr>
      </p:pic>
      <p:pic>
        <p:nvPicPr>
          <p:cNvPr id="599" name="그림 598">
            <a:extLst>
              <a:ext uri="{FF2B5EF4-FFF2-40B4-BE49-F238E27FC236}">
                <a16:creationId xmlns:a16="http://schemas.microsoft.com/office/drawing/2014/main" id="{7DFBFC8E-F524-92DA-97B1-124FE94906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1548" y="6080820"/>
            <a:ext cx="946404" cy="277368"/>
          </a:xfrm>
          <a:prstGeom prst="rect">
            <a:avLst/>
          </a:prstGeom>
        </p:spPr>
      </p:pic>
      <p:pic>
        <p:nvPicPr>
          <p:cNvPr id="600" name="그림 599">
            <a:extLst>
              <a:ext uri="{FF2B5EF4-FFF2-40B4-BE49-F238E27FC236}">
                <a16:creationId xmlns:a16="http://schemas.microsoft.com/office/drawing/2014/main" id="{75423E6C-3FFB-E80D-0755-D4B177AACE1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1901" y="6238066"/>
            <a:ext cx="946404" cy="277368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2B468547-B0A2-1530-ADBD-1D05010B8D0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A4F9AEF-6819-B13B-EA80-43CDA83DA41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782EE5D-4CEB-D2BB-02AF-483C5F0AC0B0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8468ADF-731A-C70C-A74C-7F057739CE78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5605068C-8A30-34F8-DB6B-7199C051CF89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26B64917-5021-A7C6-9735-FA7DB0C5C627}"/>
              </a:ext>
            </a:extLst>
          </p:cNvPr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2673527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199CF937-B006-712F-FA92-B136852BB556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BFD5A5B-033D-60EE-D4AF-ECB6508C6F40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9BC9B26-9D73-AD08-7267-D5A64DFBD243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59FCA17-A729-05F5-3B85-2073A7704882}"/>
              </a:ext>
            </a:extLst>
          </p:cNvPr>
          <p:cNvSpPr/>
          <p:nvPr/>
        </p:nvSpPr>
        <p:spPr>
          <a:xfrm>
            <a:off x="585685" y="1674099"/>
            <a:ext cx="1686426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21D98734-E5FD-5984-B8F4-BB025D8849F7}"/>
              </a:ext>
            </a:extLst>
          </p:cNvPr>
          <p:cNvCxnSpPr/>
          <p:nvPr/>
        </p:nvCxnSpPr>
        <p:spPr>
          <a:xfrm>
            <a:off x="585685" y="1853226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57D8DA5A-39E6-6E50-588A-2B936DE0CE95}"/>
              </a:ext>
            </a:extLst>
          </p:cNvPr>
          <p:cNvCxnSpPr/>
          <p:nvPr/>
        </p:nvCxnSpPr>
        <p:spPr>
          <a:xfrm>
            <a:off x="585685" y="2034139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F9ACC735-862D-9B23-5962-388BAA9C144C}"/>
              </a:ext>
            </a:extLst>
          </p:cNvPr>
          <p:cNvCxnSpPr/>
          <p:nvPr/>
        </p:nvCxnSpPr>
        <p:spPr>
          <a:xfrm>
            <a:off x="796799" y="185322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23691122-1A98-68EC-4D9B-00802CD32A6B}"/>
              </a:ext>
            </a:extLst>
          </p:cNvPr>
          <p:cNvSpPr txBox="1"/>
          <p:nvPr/>
        </p:nvSpPr>
        <p:spPr>
          <a:xfrm>
            <a:off x="639990" y="1640715"/>
            <a:ext cx="165462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POHNE NUMBER 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without 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010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8860C73A-75A3-7FC8-71E8-CE3A592B9B38}"/>
              </a:ext>
            </a:extLst>
          </p:cNvPr>
          <p:cNvGrpSpPr/>
          <p:nvPr/>
        </p:nvGrpSpPr>
        <p:grpSpPr>
          <a:xfrm>
            <a:off x="540294" y="2010531"/>
            <a:ext cx="340528" cy="1646199"/>
            <a:chOff x="2583412" y="3655009"/>
            <a:chExt cx="340528" cy="164619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7151EEE-5BEA-3839-6704-8DCE63879993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3D340C6-1D56-C4D4-6289-76CA6CC4DBB0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A068DE4-87B1-8340-456D-4EBF28895619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ECAC95D-BF1C-2FA4-8A16-CC4919C9E1DC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D922D61-2595-ECD7-83A5-79D214074A27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0545091-1402-C6F9-AAC6-89AE8143E2B1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E4ABADC-FDAD-9F2B-D338-1DE525B8E04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D042E76-8CA2-5B2C-E631-2BD1AA80080B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02AB8DE-DC7B-FC53-CC01-B2C79E4F8BB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CFA7FE3-D35E-2A51-2457-7A527CB67E80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0474F955-AD00-3140-CB75-B000ADE2961F}"/>
              </a:ext>
            </a:extLst>
          </p:cNvPr>
          <p:cNvCxnSpPr/>
          <p:nvPr/>
        </p:nvCxnSpPr>
        <p:spPr>
          <a:xfrm>
            <a:off x="1006680" y="185322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B398D203-CE5A-C8AB-4F4F-7C45DAB72A00}"/>
              </a:ext>
            </a:extLst>
          </p:cNvPr>
          <p:cNvCxnSpPr/>
          <p:nvPr/>
        </p:nvCxnSpPr>
        <p:spPr>
          <a:xfrm>
            <a:off x="1216561" y="185322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4EA2B8D9-301A-027A-A618-068AA9973038}"/>
              </a:ext>
            </a:extLst>
          </p:cNvPr>
          <p:cNvCxnSpPr/>
          <p:nvPr/>
        </p:nvCxnSpPr>
        <p:spPr>
          <a:xfrm>
            <a:off x="1426442" y="186282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F2BECA89-E639-6B94-9DB2-6ADDEAF695CA}"/>
              </a:ext>
            </a:extLst>
          </p:cNvPr>
          <p:cNvCxnSpPr/>
          <p:nvPr/>
        </p:nvCxnSpPr>
        <p:spPr>
          <a:xfrm>
            <a:off x="1636323" y="186282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709C7FEA-4528-B12E-C0EA-DD3E5320684C}"/>
              </a:ext>
            </a:extLst>
          </p:cNvPr>
          <p:cNvCxnSpPr/>
          <p:nvPr/>
        </p:nvCxnSpPr>
        <p:spPr>
          <a:xfrm>
            <a:off x="1846204" y="186282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C8A5815D-3DB1-4988-96BF-BD3A46021FE1}"/>
              </a:ext>
            </a:extLst>
          </p:cNvPr>
          <p:cNvCxnSpPr/>
          <p:nvPr/>
        </p:nvCxnSpPr>
        <p:spPr>
          <a:xfrm>
            <a:off x="2056087" y="185431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67B15866-1227-7CBF-4BB1-36755258CCAF}"/>
              </a:ext>
            </a:extLst>
          </p:cNvPr>
          <p:cNvGrpSpPr/>
          <p:nvPr/>
        </p:nvGrpSpPr>
        <p:grpSpPr>
          <a:xfrm>
            <a:off x="749262" y="2010531"/>
            <a:ext cx="340528" cy="1646199"/>
            <a:chOff x="2583412" y="3655009"/>
            <a:chExt cx="340528" cy="1646199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D670BA1-3320-371E-CEE7-77610E282BBF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EE07011-BD3E-D9DE-89DB-6FE1CC36B12B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5CD1AE5-AA1D-2175-67A5-4A66EDBFD57E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16FCC22-C4EE-4EC4-34F6-FC526D9DD127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4AC3858-B9E5-263D-8BA9-5DEB7E91BBF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B5DBB3EC-2412-0AD0-8262-7C6DA2D64F8C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0029644-BA38-5739-714D-5F49ACB345FF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C7E25FB-8C6C-9F45-D766-12F9E07EDE62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33A68E2-B094-2B53-FE88-C3C23D445724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DB1C02A5-D916-A2BA-9209-8E805159AA5F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E8E3D780-A80C-BAA0-F5CF-41EE00BE0418}"/>
              </a:ext>
            </a:extLst>
          </p:cNvPr>
          <p:cNvGrpSpPr/>
          <p:nvPr/>
        </p:nvGrpSpPr>
        <p:grpSpPr>
          <a:xfrm>
            <a:off x="958230" y="2010531"/>
            <a:ext cx="340528" cy="1646199"/>
            <a:chOff x="2583412" y="3655009"/>
            <a:chExt cx="340528" cy="1646199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B2DC2C7-DEA3-7849-2FFA-6D8F34758AC0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CD5DAB3-684B-F1E4-06EA-D8AFFF3D6632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842F9756-3EAE-C67D-E828-044CE209A1FD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6B6CAE94-053C-789E-2876-7BAC4A41B7D9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CEB4159-0572-1FC9-CFE1-70650B87CB77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5A6D104B-B180-E582-CE74-FB5CC32DCC8F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B9DFA82-37D0-510B-DF1D-6ED04CF842E2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7C7025CC-8DF3-C23E-59EA-CD535FCB41DC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119D6A3-4E78-8B37-45FD-823204AF7A3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080A34D-58A9-3B51-304F-EE767EA17D90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53DD8659-A63B-FD72-C15E-5D55A4BE1A2D}"/>
              </a:ext>
            </a:extLst>
          </p:cNvPr>
          <p:cNvGrpSpPr/>
          <p:nvPr/>
        </p:nvGrpSpPr>
        <p:grpSpPr>
          <a:xfrm>
            <a:off x="1167198" y="2010531"/>
            <a:ext cx="340528" cy="1646199"/>
            <a:chOff x="2583412" y="3655009"/>
            <a:chExt cx="340528" cy="1646199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36C5B02-AA1F-792E-C1F9-54E1B6356D98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30ACF8B6-B556-DA33-C19D-64DB2A99C8FB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B035099-AE1E-56A0-D0F8-547D9D63D25D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A517B52-BB55-9035-7DDE-611890D09AAA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86E0D608-4089-D371-24C7-C8AA8713D6D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14B6AAE-483C-BA5A-EB80-9AF9C1DBDB48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063459B-FFC8-6761-AE0F-8816244921F8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8253E2F1-E275-EB6C-4F29-E89E0D2D80C7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D8CAA171-34AC-B4C9-1E81-7CCF8C6136D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938D12FF-99F5-6B67-A31B-BD85A7062AFD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F60A2373-D565-570F-2DF4-3F04E5272A43}"/>
              </a:ext>
            </a:extLst>
          </p:cNvPr>
          <p:cNvGrpSpPr/>
          <p:nvPr/>
        </p:nvGrpSpPr>
        <p:grpSpPr>
          <a:xfrm>
            <a:off x="1376166" y="2010531"/>
            <a:ext cx="340528" cy="1646199"/>
            <a:chOff x="2583412" y="3655009"/>
            <a:chExt cx="340528" cy="1646199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C5349502-9A2E-D64D-D8A7-E4BFAF0F6226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6679DC2-EB1F-4F37-DDBB-070231EB6279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B2DD239-FA07-5E94-9B07-6799B72120EA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077446E2-FABA-6428-ECAC-594DA291619A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1EE546B9-F8FF-D1D1-C0C5-228825DC9B5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3BD02A4-7C96-AAA7-4FBD-985E981C2843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D07289F9-0C1D-86B4-D048-F7329A7099DC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E9BFFA61-38BC-FC83-21E6-4DECB26BFF35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157B24C4-8BA8-CB1E-73D2-88FD03F421B8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A35C5AE0-F7F0-7BA8-6717-440B29037C6F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11B3119C-73E5-8AE8-08CF-3E716B51F770}"/>
              </a:ext>
            </a:extLst>
          </p:cNvPr>
          <p:cNvGrpSpPr/>
          <p:nvPr/>
        </p:nvGrpSpPr>
        <p:grpSpPr>
          <a:xfrm>
            <a:off x="1585134" y="2010531"/>
            <a:ext cx="340528" cy="1646199"/>
            <a:chOff x="2583412" y="3655009"/>
            <a:chExt cx="340528" cy="1646199"/>
          </a:xfrm>
        </p:grpSpPr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D61D3815-5589-8D38-BD6E-F94E91F8E8B9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1BCD9147-BCE2-3D50-1A38-760A32180EFA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B83E41E8-CF98-FEFE-94D4-8B52CD26B6F3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4BB24DA8-9416-40B5-1958-01D3C7FAC821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2CB351C-B326-66A8-A3F4-5E5B772DADCA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6C31DD2F-D483-C39D-B073-29DF1157660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07FC1BB4-7994-10FD-0A8A-D53E465A95B6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9E71B262-B6B1-F7DE-C398-8C8751E52AB3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A6E41181-463C-E9D4-36A6-990DE0CC2670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83C4DFCE-B169-D3CA-B812-DE662FC0ABAC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1A2BB554-EC53-4703-3309-C65A315656A9}"/>
              </a:ext>
            </a:extLst>
          </p:cNvPr>
          <p:cNvGrpSpPr/>
          <p:nvPr/>
        </p:nvGrpSpPr>
        <p:grpSpPr>
          <a:xfrm>
            <a:off x="1794102" y="2010531"/>
            <a:ext cx="340528" cy="1646199"/>
            <a:chOff x="2583412" y="3655009"/>
            <a:chExt cx="340528" cy="1646199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D7533173-03EC-AC9B-20E6-33808D2A0C45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B06E0DBA-52EF-F4CE-FD92-ED5A6C54DD89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C4894353-B6A9-E295-4B13-853BEE679622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1BF428F-F0E5-A5D3-D77A-83DF7B297B76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0E167EC-8EC2-D458-8241-05BA009EE425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FF253CE-0F12-AA9C-D0C0-3478AA4AEC4A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C8AB319B-A88A-71B7-E7A3-D56EB1A150C2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7B948C0F-788E-C47C-0BC9-953D65D58CE3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F7E41CA8-719A-681D-855F-231B2E26E832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68A28796-857A-8306-A01B-76588445DD96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955EFA80-6B2D-F98C-A925-F65C39C7D0AB}"/>
              </a:ext>
            </a:extLst>
          </p:cNvPr>
          <p:cNvGrpSpPr/>
          <p:nvPr/>
        </p:nvGrpSpPr>
        <p:grpSpPr>
          <a:xfrm>
            <a:off x="2025012" y="2010531"/>
            <a:ext cx="340528" cy="1646199"/>
            <a:chOff x="2583412" y="3655009"/>
            <a:chExt cx="340528" cy="164619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9752147E-093E-C4ED-C514-B628DFE35319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7B10B79-EBA6-1C7C-4F08-8F64B472A3AE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41FFE1E-CAF6-D8A8-B598-9CB915E3054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02BF831E-1929-1422-2ABC-0D1D78320ECC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96FCD3D-0D8B-D991-B90F-033F321781B2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5B10A02E-98A1-E934-210F-05DBDEFADC40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EE261A2-B592-986C-A16F-798ED4C2B834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047705D-2DC6-F56D-AC43-DADB9CBD8ABB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1E390A2B-FE35-6BCE-77D2-ABDFF055A25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937F520-1C06-763B-183D-FD4BD27CD09C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aphicFrame>
        <p:nvGraphicFramePr>
          <p:cNvPr id="113" name="표 112">
            <a:extLst>
              <a:ext uri="{FF2B5EF4-FFF2-40B4-BE49-F238E27FC236}">
                <a16:creationId xmlns:a16="http://schemas.microsoft.com/office/drawing/2014/main" id="{AD3F1832-9BD7-EE5D-71EA-BF0A78BCB3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8435780"/>
              </p:ext>
            </p:extLst>
          </p:nvPr>
        </p:nvGraphicFramePr>
        <p:xfrm>
          <a:off x="2380170" y="553000"/>
          <a:ext cx="7037326" cy="10914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373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0147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Section 1 </a:t>
                      </a:r>
                      <a:r>
                        <a:rPr lang="ko-KR" altLang="en-US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 </a:t>
                      </a:r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Verbal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8089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15" name="표 114">
            <a:extLst>
              <a:ext uri="{FF2B5EF4-FFF2-40B4-BE49-F238E27FC236}">
                <a16:creationId xmlns:a16="http://schemas.microsoft.com/office/drawing/2014/main" id="{6D3CD155-0E13-AAB8-A8C0-725D94ADC4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3589594"/>
              </p:ext>
            </p:extLst>
          </p:nvPr>
        </p:nvGraphicFramePr>
        <p:xfrm>
          <a:off x="2378658" y="4149080"/>
          <a:ext cx="7037326" cy="2129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373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Section 3  Math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1640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86" name="그룹 385">
            <a:extLst>
              <a:ext uri="{FF2B5EF4-FFF2-40B4-BE49-F238E27FC236}">
                <a16:creationId xmlns:a16="http://schemas.microsoft.com/office/drawing/2014/main" id="{709BCDD1-3863-F182-664A-76B2671102C4}"/>
              </a:ext>
            </a:extLst>
          </p:cNvPr>
          <p:cNvGrpSpPr/>
          <p:nvPr/>
        </p:nvGrpSpPr>
        <p:grpSpPr>
          <a:xfrm>
            <a:off x="2369397" y="4361843"/>
            <a:ext cx="1154096" cy="1962166"/>
            <a:chOff x="2369397" y="3447797"/>
            <a:chExt cx="1154096" cy="1962166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5BD53711-C0FD-EEAF-34B7-BFD324ACF470}"/>
                </a:ext>
              </a:extLst>
            </p:cNvPr>
            <p:cNvSpPr txBox="1"/>
            <p:nvPr/>
          </p:nvSpPr>
          <p:spPr>
            <a:xfrm>
              <a:off x="2369397" y="3447797"/>
              <a:ext cx="325730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000" dirty="0"/>
                <a:t>1</a:t>
              </a:r>
            </a:p>
            <a:p>
              <a:pPr algn="ctr"/>
              <a:r>
                <a:rPr lang="en-US" altLang="ko-KR" sz="1000" dirty="0"/>
                <a:t>2</a:t>
              </a:r>
            </a:p>
            <a:p>
              <a:pPr algn="ctr"/>
              <a:r>
                <a:rPr lang="en-US" altLang="ko-KR" sz="1000" dirty="0"/>
                <a:t>3</a:t>
              </a:r>
            </a:p>
            <a:p>
              <a:pPr algn="ctr"/>
              <a:r>
                <a:rPr lang="en-US" altLang="ko-KR" sz="1000" dirty="0"/>
                <a:t>4</a:t>
              </a:r>
            </a:p>
            <a:p>
              <a:pPr algn="ctr"/>
              <a:r>
                <a:rPr lang="en-US" altLang="ko-KR" sz="1000" dirty="0"/>
                <a:t>5</a:t>
              </a:r>
            </a:p>
            <a:p>
              <a:pPr algn="ctr"/>
              <a:r>
                <a:rPr lang="en-US" altLang="ko-KR" sz="1000" dirty="0"/>
                <a:t>6</a:t>
              </a:r>
            </a:p>
            <a:p>
              <a:pPr algn="ctr"/>
              <a:r>
                <a:rPr lang="en-US" altLang="ko-KR" sz="1000" dirty="0"/>
                <a:t>7</a:t>
              </a:r>
            </a:p>
            <a:p>
              <a:pPr algn="ctr"/>
              <a:r>
                <a:rPr lang="en-US" altLang="ko-KR" sz="1000" dirty="0"/>
                <a:t>8</a:t>
              </a:r>
            </a:p>
            <a:p>
              <a:pPr algn="ctr"/>
              <a:r>
                <a:rPr lang="en-US" altLang="ko-KR" sz="1000" dirty="0"/>
                <a:t>9</a:t>
              </a:r>
            </a:p>
            <a:p>
              <a:pPr algn="ctr"/>
              <a:r>
                <a:rPr lang="en-US" altLang="ko-KR" sz="1000" dirty="0"/>
                <a:t>10</a:t>
              </a:r>
            </a:p>
            <a:p>
              <a:pPr algn="ctr"/>
              <a:r>
                <a:rPr lang="en-US" altLang="ko-KR" sz="1000" dirty="0"/>
                <a:t>11</a:t>
              </a:r>
            </a:p>
            <a:p>
              <a:pPr algn="ctr"/>
              <a:r>
                <a:rPr lang="en-US" altLang="ko-KR" sz="1000" dirty="0"/>
                <a:t>12</a:t>
              </a:r>
            </a:p>
          </p:txBody>
        </p:sp>
        <p:pic>
          <p:nvPicPr>
            <p:cNvPr id="170" name="그림 169">
              <a:extLst>
                <a:ext uri="{FF2B5EF4-FFF2-40B4-BE49-F238E27FC236}">
                  <a16:creationId xmlns:a16="http://schemas.microsoft.com/office/drawing/2014/main" id="{F76995E9-7756-2715-5C22-056EDDED8CE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449359"/>
              <a:ext cx="946404" cy="277368"/>
            </a:xfrm>
            <a:prstGeom prst="rect">
              <a:avLst/>
            </a:prstGeom>
          </p:spPr>
        </p:pic>
        <p:pic>
          <p:nvPicPr>
            <p:cNvPr id="171" name="그림 170">
              <a:extLst>
                <a:ext uri="{FF2B5EF4-FFF2-40B4-BE49-F238E27FC236}">
                  <a16:creationId xmlns:a16="http://schemas.microsoft.com/office/drawing/2014/main" id="{415BA445-A5B3-67A1-1955-F729DC7CC31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610856"/>
              <a:ext cx="946404" cy="277368"/>
            </a:xfrm>
            <a:prstGeom prst="rect">
              <a:avLst/>
            </a:prstGeom>
          </p:spPr>
        </p:pic>
        <p:pic>
          <p:nvPicPr>
            <p:cNvPr id="172" name="그림 171">
              <a:extLst>
                <a:ext uri="{FF2B5EF4-FFF2-40B4-BE49-F238E27FC236}">
                  <a16:creationId xmlns:a16="http://schemas.microsoft.com/office/drawing/2014/main" id="{5A1CDA28-97BD-E174-7326-DA3B69D51A2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757030"/>
              <a:ext cx="946404" cy="277368"/>
            </a:xfrm>
            <a:prstGeom prst="rect">
              <a:avLst/>
            </a:prstGeom>
          </p:spPr>
        </p:pic>
        <p:pic>
          <p:nvPicPr>
            <p:cNvPr id="173" name="그림 172">
              <a:extLst>
                <a:ext uri="{FF2B5EF4-FFF2-40B4-BE49-F238E27FC236}">
                  <a16:creationId xmlns:a16="http://schemas.microsoft.com/office/drawing/2014/main" id="{57318E6B-B724-B175-F206-7DD5E3860C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3914276"/>
              <a:ext cx="946404" cy="277368"/>
            </a:xfrm>
            <a:prstGeom prst="rect">
              <a:avLst/>
            </a:prstGeom>
          </p:spPr>
        </p:pic>
        <p:pic>
          <p:nvPicPr>
            <p:cNvPr id="174" name="그림 173">
              <a:extLst>
                <a:ext uri="{FF2B5EF4-FFF2-40B4-BE49-F238E27FC236}">
                  <a16:creationId xmlns:a16="http://schemas.microsoft.com/office/drawing/2014/main" id="{05508BAB-6E25-3A2E-A419-9CFDDE8AE4A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061566"/>
              <a:ext cx="946404" cy="277368"/>
            </a:xfrm>
            <a:prstGeom prst="rect">
              <a:avLst/>
            </a:prstGeom>
          </p:spPr>
        </p:pic>
        <p:pic>
          <p:nvPicPr>
            <p:cNvPr id="175" name="그림 174">
              <a:extLst>
                <a:ext uri="{FF2B5EF4-FFF2-40B4-BE49-F238E27FC236}">
                  <a16:creationId xmlns:a16="http://schemas.microsoft.com/office/drawing/2014/main" id="{8C9A5BFB-0E34-DB01-27ED-96034DB8D55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223063"/>
              <a:ext cx="946404" cy="277368"/>
            </a:xfrm>
            <a:prstGeom prst="rect">
              <a:avLst/>
            </a:prstGeom>
          </p:spPr>
        </p:pic>
        <p:pic>
          <p:nvPicPr>
            <p:cNvPr id="176" name="그림 175">
              <a:extLst>
                <a:ext uri="{FF2B5EF4-FFF2-40B4-BE49-F238E27FC236}">
                  <a16:creationId xmlns:a16="http://schemas.microsoft.com/office/drawing/2014/main" id="{8A721B74-83BA-8EAA-9051-0E9A454C62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369237"/>
              <a:ext cx="946404" cy="277368"/>
            </a:xfrm>
            <a:prstGeom prst="rect">
              <a:avLst/>
            </a:prstGeom>
          </p:spPr>
        </p:pic>
        <p:pic>
          <p:nvPicPr>
            <p:cNvPr id="177" name="그림 176">
              <a:extLst>
                <a:ext uri="{FF2B5EF4-FFF2-40B4-BE49-F238E27FC236}">
                  <a16:creationId xmlns:a16="http://schemas.microsoft.com/office/drawing/2014/main" id="{ED0875C2-D0E2-D416-5A81-2FD25F730B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4526483"/>
              <a:ext cx="946404" cy="277368"/>
            </a:xfrm>
            <a:prstGeom prst="rect">
              <a:avLst/>
            </a:prstGeom>
          </p:spPr>
        </p:pic>
        <p:pic>
          <p:nvPicPr>
            <p:cNvPr id="178" name="그림 177">
              <a:extLst>
                <a:ext uri="{FF2B5EF4-FFF2-40B4-BE49-F238E27FC236}">
                  <a16:creationId xmlns:a16="http://schemas.microsoft.com/office/drawing/2014/main" id="{62C91C66-13DB-8D52-99D1-B3EDE31D25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674084"/>
              <a:ext cx="946404" cy="277368"/>
            </a:xfrm>
            <a:prstGeom prst="rect">
              <a:avLst/>
            </a:prstGeom>
          </p:spPr>
        </p:pic>
        <p:pic>
          <p:nvPicPr>
            <p:cNvPr id="179" name="그림 178">
              <a:extLst>
                <a:ext uri="{FF2B5EF4-FFF2-40B4-BE49-F238E27FC236}">
                  <a16:creationId xmlns:a16="http://schemas.microsoft.com/office/drawing/2014/main" id="{39B33F7B-524A-7DA6-6D77-41D102329F3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820258"/>
              <a:ext cx="946404" cy="277368"/>
            </a:xfrm>
            <a:prstGeom prst="rect">
              <a:avLst/>
            </a:prstGeom>
          </p:spPr>
        </p:pic>
        <p:pic>
          <p:nvPicPr>
            <p:cNvPr id="180" name="그림 179">
              <a:extLst>
                <a:ext uri="{FF2B5EF4-FFF2-40B4-BE49-F238E27FC236}">
                  <a16:creationId xmlns:a16="http://schemas.microsoft.com/office/drawing/2014/main" id="{436FF7A5-A1AB-F7BE-A622-0EE8B6BC77F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4977504"/>
              <a:ext cx="946404" cy="277368"/>
            </a:xfrm>
            <a:prstGeom prst="rect">
              <a:avLst/>
            </a:prstGeom>
          </p:spPr>
        </p:pic>
        <p:pic>
          <p:nvPicPr>
            <p:cNvPr id="181" name="그림 180">
              <a:extLst>
                <a:ext uri="{FF2B5EF4-FFF2-40B4-BE49-F238E27FC236}">
                  <a16:creationId xmlns:a16="http://schemas.microsoft.com/office/drawing/2014/main" id="{8E48433F-0CD3-2B31-04C4-9AEABDDE227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5132595"/>
              <a:ext cx="946404" cy="277368"/>
            </a:xfrm>
            <a:prstGeom prst="rect">
              <a:avLst/>
            </a:prstGeom>
          </p:spPr>
        </p:pic>
      </p:grpSp>
      <p:grpSp>
        <p:nvGrpSpPr>
          <p:cNvPr id="540" name="그룹 539">
            <a:extLst>
              <a:ext uri="{FF2B5EF4-FFF2-40B4-BE49-F238E27FC236}">
                <a16:creationId xmlns:a16="http://schemas.microsoft.com/office/drawing/2014/main" id="{15648714-27BC-C15A-9419-89F4B8FD6FCE}"/>
              </a:ext>
            </a:extLst>
          </p:cNvPr>
          <p:cNvGrpSpPr/>
          <p:nvPr/>
        </p:nvGrpSpPr>
        <p:grpSpPr>
          <a:xfrm>
            <a:off x="2411596" y="773421"/>
            <a:ext cx="1120011" cy="895967"/>
            <a:chOff x="2411596" y="762075"/>
            <a:chExt cx="1120011" cy="895967"/>
          </a:xfrm>
        </p:grpSpPr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CD482DB2-B893-BF7E-C4DE-42751CE16771}"/>
                </a:ext>
              </a:extLst>
            </p:cNvPr>
            <p:cNvSpPr txBox="1"/>
            <p:nvPr/>
          </p:nvSpPr>
          <p:spPr>
            <a:xfrm>
              <a:off x="2411596" y="762075"/>
              <a:ext cx="255198" cy="86177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000" dirty="0"/>
                <a:t>1</a:t>
              </a:r>
            </a:p>
            <a:p>
              <a:r>
                <a:rPr lang="en-US" altLang="ko-KR" sz="1000" dirty="0"/>
                <a:t>2</a:t>
              </a:r>
            </a:p>
            <a:p>
              <a:r>
                <a:rPr lang="en-US" altLang="ko-KR" sz="1000" dirty="0"/>
                <a:t>3</a:t>
              </a:r>
            </a:p>
            <a:p>
              <a:r>
                <a:rPr lang="en-US" altLang="ko-KR" sz="1000" dirty="0"/>
                <a:t>4</a:t>
              </a:r>
            </a:p>
            <a:p>
              <a:r>
                <a:rPr lang="en-US" altLang="ko-KR" sz="1000" dirty="0"/>
                <a:t>5</a:t>
              </a:r>
            </a:p>
          </p:txBody>
        </p:sp>
        <p:pic>
          <p:nvPicPr>
            <p:cNvPr id="182" name="그림 181">
              <a:extLst>
                <a:ext uri="{FF2B5EF4-FFF2-40B4-BE49-F238E27FC236}">
                  <a16:creationId xmlns:a16="http://schemas.microsoft.com/office/drawing/2014/main" id="{313FF057-8181-BD87-00DA-EF5E378CE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5203" y="768467"/>
              <a:ext cx="946404" cy="277368"/>
            </a:xfrm>
            <a:prstGeom prst="rect">
              <a:avLst/>
            </a:prstGeom>
          </p:spPr>
        </p:pic>
        <p:pic>
          <p:nvPicPr>
            <p:cNvPr id="183" name="그림 182">
              <a:extLst>
                <a:ext uri="{FF2B5EF4-FFF2-40B4-BE49-F238E27FC236}">
                  <a16:creationId xmlns:a16="http://schemas.microsoft.com/office/drawing/2014/main" id="{2FAACF5F-C9EB-5E27-2A37-3138200AFD1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915757"/>
              <a:ext cx="946404" cy="277368"/>
            </a:xfrm>
            <a:prstGeom prst="rect">
              <a:avLst/>
            </a:prstGeom>
          </p:spPr>
        </p:pic>
        <p:pic>
          <p:nvPicPr>
            <p:cNvPr id="184" name="그림 183">
              <a:extLst>
                <a:ext uri="{FF2B5EF4-FFF2-40B4-BE49-F238E27FC236}">
                  <a16:creationId xmlns:a16="http://schemas.microsoft.com/office/drawing/2014/main" id="{F7BA18C9-BD4D-467A-5DBE-408424537CC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1077254"/>
              <a:ext cx="946404" cy="277368"/>
            </a:xfrm>
            <a:prstGeom prst="rect">
              <a:avLst/>
            </a:prstGeom>
          </p:spPr>
        </p:pic>
        <p:pic>
          <p:nvPicPr>
            <p:cNvPr id="185" name="그림 184">
              <a:extLst>
                <a:ext uri="{FF2B5EF4-FFF2-40B4-BE49-F238E27FC236}">
                  <a16:creationId xmlns:a16="http://schemas.microsoft.com/office/drawing/2014/main" id="{7D4D7348-4A16-4FF0-7EDA-D5BF8B2E39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4850" y="1223428"/>
              <a:ext cx="946404" cy="277368"/>
            </a:xfrm>
            <a:prstGeom prst="rect">
              <a:avLst/>
            </a:prstGeom>
          </p:spPr>
        </p:pic>
        <p:pic>
          <p:nvPicPr>
            <p:cNvPr id="186" name="그림 185">
              <a:extLst>
                <a:ext uri="{FF2B5EF4-FFF2-40B4-BE49-F238E27FC236}">
                  <a16:creationId xmlns:a16="http://schemas.microsoft.com/office/drawing/2014/main" id="{BC3BB2AD-69A8-2575-19DA-691B8BEDA4C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85203" y="1380674"/>
              <a:ext cx="946404" cy="277368"/>
            </a:xfrm>
            <a:prstGeom prst="rect">
              <a:avLst/>
            </a:prstGeom>
          </p:spPr>
        </p:pic>
      </p:grpSp>
      <p:sp>
        <p:nvSpPr>
          <p:cNvPr id="243" name="TextBox 242">
            <a:extLst>
              <a:ext uri="{FF2B5EF4-FFF2-40B4-BE49-F238E27FC236}">
                <a16:creationId xmlns:a16="http://schemas.microsoft.com/office/drawing/2014/main" id="{41407587-8AE1-3222-FA9C-BF546ACC13C4}"/>
              </a:ext>
            </a:extLst>
          </p:cNvPr>
          <p:cNvSpPr txBox="1"/>
          <p:nvPr/>
        </p:nvSpPr>
        <p:spPr>
          <a:xfrm>
            <a:off x="2399991" y="301190"/>
            <a:ext cx="31340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/>
              <a:t>Be sure each mark completely fills the answer space.</a:t>
            </a:r>
            <a:endParaRPr lang="ko-KR" altLang="en-US" sz="900" dirty="0"/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E4BAB769-9667-C49E-66D7-0F15E5B5ABC0}"/>
              </a:ext>
            </a:extLst>
          </p:cNvPr>
          <p:cNvSpPr txBox="1"/>
          <p:nvPr/>
        </p:nvSpPr>
        <p:spPr>
          <a:xfrm>
            <a:off x="5324088" y="322787"/>
            <a:ext cx="408856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/>
              <a:t>You may find more answer spaces then you need. If so, please leave them blank.</a:t>
            </a:r>
            <a:endParaRPr lang="ko-KR" altLang="en-US" sz="800" dirty="0"/>
          </a:p>
        </p:txBody>
      </p:sp>
      <p:sp>
        <p:nvSpPr>
          <p:cNvPr id="246" name="타원 245">
            <a:extLst>
              <a:ext uri="{FF2B5EF4-FFF2-40B4-BE49-F238E27FC236}">
                <a16:creationId xmlns:a16="http://schemas.microsoft.com/office/drawing/2014/main" id="{26A398CF-F258-F172-C530-93BB3E2E89EA}"/>
              </a:ext>
            </a:extLst>
          </p:cNvPr>
          <p:cNvSpPr/>
          <p:nvPr/>
        </p:nvSpPr>
        <p:spPr>
          <a:xfrm>
            <a:off x="1225154" y="5248095"/>
            <a:ext cx="127831" cy="127831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9" name="타원 248">
            <a:extLst>
              <a:ext uri="{FF2B5EF4-FFF2-40B4-BE49-F238E27FC236}">
                <a16:creationId xmlns:a16="http://schemas.microsoft.com/office/drawing/2014/main" id="{AF5CA7A1-13D2-6CF3-6508-444FFF0611BF}"/>
              </a:ext>
            </a:extLst>
          </p:cNvPr>
          <p:cNvSpPr/>
          <p:nvPr/>
        </p:nvSpPr>
        <p:spPr>
          <a:xfrm>
            <a:off x="876539" y="5946860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A5B5D3B9-0404-4485-31D4-F5063D1407FF}"/>
              </a:ext>
            </a:extLst>
          </p:cNvPr>
          <p:cNvGrpSpPr/>
          <p:nvPr/>
        </p:nvGrpSpPr>
        <p:grpSpPr>
          <a:xfrm>
            <a:off x="1070079" y="5935748"/>
            <a:ext cx="133858" cy="144846"/>
            <a:chOff x="3925316" y="1031127"/>
            <a:chExt cx="133858" cy="144846"/>
          </a:xfrm>
        </p:grpSpPr>
        <p:sp>
          <p:nvSpPr>
            <p:cNvPr id="251" name="타원 250">
              <a:extLst>
                <a:ext uri="{FF2B5EF4-FFF2-40B4-BE49-F238E27FC236}">
                  <a16:creationId xmlns:a16="http://schemas.microsoft.com/office/drawing/2014/main" id="{79CF869F-FCE7-00F9-46E8-D03F0818994E}"/>
                </a:ext>
              </a:extLst>
            </p:cNvPr>
            <p:cNvSpPr/>
            <p:nvPr/>
          </p:nvSpPr>
          <p:spPr>
            <a:xfrm>
              <a:off x="3925316" y="1031127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52" name="직선 연결선 251">
              <a:extLst>
                <a:ext uri="{FF2B5EF4-FFF2-40B4-BE49-F238E27FC236}">
                  <a16:creationId xmlns:a16="http://schemas.microsoft.com/office/drawing/2014/main" id="{B217EA40-5380-1D78-BDAD-D36EF516BA48}"/>
                </a:ext>
              </a:extLst>
            </p:cNvPr>
            <p:cNvCxnSpPr>
              <a:stCxn id="251" idx="3"/>
            </p:cNvCxnSpPr>
            <p:nvPr/>
          </p:nvCxnSpPr>
          <p:spPr>
            <a:xfrm flipV="1">
              <a:off x="3944036" y="1045354"/>
              <a:ext cx="115138" cy="9488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직선 연결선 252">
              <a:extLst>
                <a:ext uri="{FF2B5EF4-FFF2-40B4-BE49-F238E27FC236}">
                  <a16:creationId xmlns:a16="http://schemas.microsoft.com/office/drawing/2014/main" id="{31C5E2CC-BFAF-B3A9-0C49-33FBA6505241}"/>
                </a:ext>
              </a:extLst>
            </p:cNvPr>
            <p:cNvCxnSpPr/>
            <p:nvPr/>
          </p:nvCxnSpPr>
          <p:spPr>
            <a:xfrm flipH="1" flipV="1">
              <a:off x="3973846" y="1045353"/>
              <a:ext cx="54555" cy="1306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1C858D9D-103A-3276-125D-29735F7D755D}"/>
              </a:ext>
            </a:extLst>
          </p:cNvPr>
          <p:cNvGrpSpPr/>
          <p:nvPr/>
        </p:nvGrpSpPr>
        <p:grpSpPr>
          <a:xfrm>
            <a:off x="1298540" y="5935748"/>
            <a:ext cx="127831" cy="127831"/>
            <a:chOff x="4153777" y="1048142"/>
            <a:chExt cx="127831" cy="127831"/>
          </a:xfrm>
        </p:grpSpPr>
        <p:sp>
          <p:nvSpPr>
            <p:cNvPr id="255" name="타원 254">
              <a:extLst>
                <a:ext uri="{FF2B5EF4-FFF2-40B4-BE49-F238E27FC236}">
                  <a16:creationId xmlns:a16="http://schemas.microsoft.com/office/drawing/2014/main" id="{20A7D27E-2932-A96C-6412-60FDAF9C3B16}"/>
                </a:ext>
              </a:extLst>
            </p:cNvPr>
            <p:cNvSpPr/>
            <p:nvPr/>
          </p:nvSpPr>
          <p:spPr>
            <a:xfrm>
              <a:off x="4153777" y="1048142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FC32F1D6-358A-5D96-00CA-576EF28D3BC9}"/>
                </a:ext>
              </a:extLst>
            </p:cNvPr>
            <p:cNvCxnSpPr>
              <a:stCxn id="255" idx="2"/>
            </p:cNvCxnSpPr>
            <p:nvPr/>
          </p:nvCxnSpPr>
          <p:spPr>
            <a:xfrm>
              <a:off x="4153777" y="1112058"/>
              <a:ext cx="1133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63C83BD5-0322-E131-4AD3-6279F46AFB83}"/>
              </a:ext>
            </a:extLst>
          </p:cNvPr>
          <p:cNvGrpSpPr/>
          <p:nvPr/>
        </p:nvGrpSpPr>
        <p:grpSpPr>
          <a:xfrm>
            <a:off x="1524298" y="5935748"/>
            <a:ext cx="127831" cy="127831"/>
            <a:chOff x="4379535" y="1068921"/>
            <a:chExt cx="127831" cy="127831"/>
          </a:xfrm>
        </p:grpSpPr>
        <p:sp>
          <p:nvSpPr>
            <p:cNvPr id="258" name="타원 257">
              <a:extLst>
                <a:ext uri="{FF2B5EF4-FFF2-40B4-BE49-F238E27FC236}">
                  <a16:creationId xmlns:a16="http://schemas.microsoft.com/office/drawing/2014/main" id="{74CBBCDA-3510-8403-231B-844E0BBE4636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9" name="타원 258">
              <a:extLst>
                <a:ext uri="{FF2B5EF4-FFF2-40B4-BE49-F238E27FC236}">
                  <a16:creationId xmlns:a16="http://schemas.microsoft.com/office/drawing/2014/main" id="{82C7497D-CA5B-954A-27CE-DAB9C2B6B2C3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0" name="타원 259">
            <a:extLst>
              <a:ext uri="{FF2B5EF4-FFF2-40B4-BE49-F238E27FC236}">
                <a16:creationId xmlns:a16="http://schemas.microsoft.com/office/drawing/2014/main" id="{725C5006-5865-6853-D57A-5C2F9FF18241}"/>
              </a:ext>
            </a:extLst>
          </p:cNvPr>
          <p:cNvSpPr/>
          <p:nvPr/>
        </p:nvSpPr>
        <p:spPr>
          <a:xfrm>
            <a:off x="865114" y="6105998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61" name="그룹 260">
            <a:extLst>
              <a:ext uri="{FF2B5EF4-FFF2-40B4-BE49-F238E27FC236}">
                <a16:creationId xmlns:a16="http://schemas.microsoft.com/office/drawing/2014/main" id="{496B8A84-B648-2F6F-DA51-4E8BBDA24A7E}"/>
              </a:ext>
            </a:extLst>
          </p:cNvPr>
          <p:cNvGrpSpPr/>
          <p:nvPr/>
        </p:nvGrpSpPr>
        <p:grpSpPr>
          <a:xfrm>
            <a:off x="1070078" y="6090651"/>
            <a:ext cx="127832" cy="160534"/>
            <a:chOff x="3925315" y="1186030"/>
            <a:chExt cx="127832" cy="160534"/>
          </a:xfrm>
        </p:grpSpPr>
        <p:sp>
          <p:nvSpPr>
            <p:cNvPr id="262" name="타원 261">
              <a:extLst>
                <a:ext uri="{FF2B5EF4-FFF2-40B4-BE49-F238E27FC236}">
                  <a16:creationId xmlns:a16="http://schemas.microsoft.com/office/drawing/2014/main" id="{E49D06A8-E6E8-BDD5-FD92-212C766F7FAD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3" name="폭발 2 848">
              <a:extLst>
                <a:ext uri="{FF2B5EF4-FFF2-40B4-BE49-F238E27FC236}">
                  <a16:creationId xmlns:a16="http://schemas.microsoft.com/office/drawing/2014/main" id="{4005F549-428C-83E0-2C35-444594A12D15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64" name="타원 263">
            <a:extLst>
              <a:ext uri="{FF2B5EF4-FFF2-40B4-BE49-F238E27FC236}">
                <a16:creationId xmlns:a16="http://schemas.microsoft.com/office/drawing/2014/main" id="{61154D7E-118B-F7E5-6201-1C277B4E9BAF}"/>
              </a:ext>
            </a:extLst>
          </p:cNvPr>
          <p:cNvSpPr/>
          <p:nvPr/>
        </p:nvSpPr>
        <p:spPr>
          <a:xfrm>
            <a:off x="1296420" y="6105998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5" name="자유형 850">
            <a:extLst>
              <a:ext uri="{FF2B5EF4-FFF2-40B4-BE49-F238E27FC236}">
                <a16:creationId xmlns:a16="http://schemas.microsoft.com/office/drawing/2014/main" id="{6365CD58-A537-00DA-8C04-DEA298E52249}"/>
              </a:ext>
            </a:extLst>
          </p:cNvPr>
          <p:cNvSpPr/>
          <p:nvPr/>
        </p:nvSpPr>
        <p:spPr>
          <a:xfrm>
            <a:off x="1289202" y="6098469"/>
            <a:ext cx="136814" cy="154619"/>
          </a:xfrm>
          <a:custGeom>
            <a:avLst/>
            <a:gdLst>
              <a:gd name="connsiteX0" fmla="*/ 0 w 166687"/>
              <a:gd name="connsiteY0" fmla="*/ 121251 h 173640"/>
              <a:gd name="connsiteX1" fmla="*/ 33337 w 166687"/>
              <a:gd name="connsiteY1" fmla="*/ 40288 h 173640"/>
              <a:gd name="connsiteX2" fmla="*/ 76200 w 166687"/>
              <a:gd name="connsiteY2" fmla="*/ 6951 h 173640"/>
              <a:gd name="connsiteX3" fmla="*/ 23812 w 166687"/>
              <a:gd name="connsiteY3" fmla="*/ 173638 h 173640"/>
              <a:gd name="connsiteX4" fmla="*/ 128587 w 166687"/>
              <a:gd name="connsiteY4" fmla="*/ 11713 h 173640"/>
              <a:gd name="connsiteX5" fmla="*/ 80962 w 166687"/>
              <a:gd name="connsiteY5" fmla="*/ 168876 h 173640"/>
              <a:gd name="connsiteX6" fmla="*/ 157162 w 166687"/>
              <a:gd name="connsiteY6" fmla="*/ 64101 h 173640"/>
              <a:gd name="connsiteX7" fmla="*/ 128587 w 166687"/>
              <a:gd name="connsiteY7" fmla="*/ 168876 h 173640"/>
              <a:gd name="connsiteX8" fmla="*/ 166687 w 166687"/>
              <a:gd name="connsiteY8" fmla="*/ 121251 h 17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6687" h="173640">
                <a:moveTo>
                  <a:pt x="0" y="121251"/>
                </a:moveTo>
                <a:cubicBezTo>
                  <a:pt x="10318" y="90294"/>
                  <a:pt x="20637" y="59338"/>
                  <a:pt x="33337" y="40288"/>
                </a:cubicBezTo>
                <a:cubicBezTo>
                  <a:pt x="46037" y="21238"/>
                  <a:pt x="77787" y="-15274"/>
                  <a:pt x="76200" y="6951"/>
                </a:cubicBezTo>
                <a:cubicBezTo>
                  <a:pt x="74613" y="29176"/>
                  <a:pt x="15081" y="172844"/>
                  <a:pt x="23812" y="173638"/>
                </a:cubicBezTo>
                <a:cubicBezTo>
                  <a:pt x="32543" y="174432"/>
                  <a:pt x="119062" y="12507"/>
                  <a:pt x="128587" y="11713"/>
                </a:cubicBezTo>
                <a:cubicBezTo>
                  <a:pt x="138112" y="10919"/>
                  <a:pt x="76200" y="160145"/>
                  <a:pt x="80962" y="168876"/>
                </a:cubicBezTo>
                <a:cubicBezTo>
                  <a:pt x="85724" y="177607"/>
                  <a:pt x="149225" y="64101"/>
                  <a:pt x="157162" y="64101"/>
                </a:cubicBezTo>
                <a:cubicBezTo>
                  <a:pt x="165099" y="64101"/>
                  <a:pt x="127000" y="159351"/>
                  <a:pt x="128587" y="168876"/>
                </a:cubicBezTo>
                <a:cubicBezTo>
                  <a:pt x="130175" y="178401"/>
                  <a:pt x="160337" y="127601"/>
                  <a:pt x="166687" y="121251"/>
                </a:cubicBezTo>
              </a:path>
            </a:pathLst>
          </a:custGeom>
          <a:noFill/>
          <a:ln>
            <a:solidFill>
              <a:schemeClr val="tx1">
                <a:alpha val="56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66" name="그룹 265">
            <a:extLst>
              <a:ext uri="{FF2B5EF4-FFF2-40B4-BE49-F238E27FC236}">
                <a16:creationId xmlns:a16="http://schemas.microsoft.com/office/drawing/2014/main" id="{8F353733-C307-DB50-5916-278B394DDB55}"/>
              </a:ext>
            </a:extLst>
          </p:cNvPr>
          <p:cNvGrpSpPr/>
          <p:nvPr/>
        </p:nvGrpSpPr>
        <p:grpSpPr>
          <a:xfrm>
            <a:off x="1524298" y="6103369"/>
            <a:ext cx="127831" cy="127831"/>
            <a:chOff x="4379535" y="1198748"/>
            <a:chExt cx="127831" cy="127831"/>
          </a:xfrm>
        </p:grpSpPr>
        <p:sp>
          <p:nvSpPr>
            <p:cNvPr id="267" name="타원 266">
              <a:extLst>
                <a:ext uri="{FF2B5EF4-FFF2-40B4-BE49-F238E27FC236}">
                  <a16:creationId xmlns:a16="http://schemas.microsoft.com/office/drawing/2014/main" id="{753924AF-44C8-1FC7-ECDF-52A3F16CD524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8" name="자유형 853">
              <a:extLst>
                <a:ext uri="{FF2B5EF4-FFF2-40B4-BE49-F238E27FC236}">
                  <a16:creationId xmlns:a16="http://schemas.microsoft.com/office/drawing/2014/main" id="{2AA7924B-7193-578B-2831-00CCDD8329B6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269" name="표 269">
            <a:extLst>
              <a:ext uri="{FF2B5EF4-FFF2-40B4-BE49-F238E27FC236}">
                <a16:creationId xmlns:a16="http://schemas.microsoft.com/office/drawing/2014/main" id="{5B42C094-6612-741E-7691-071C2FCD8C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13946618"/>
              </p:ext>
            </p:extLst>
          </p:nvPr>
        </p:nvGraphicFramePr>
        <p:xfrm>
          <a:off x="587447" y="4883190"/>
          <a:ext cx="1490456" cy="13944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490456">
                  <a:extLst>
                    <a:ext uri="{9D8B030D-6E8A-4147-A177-3AD203B41FA5}">
                      <a16:colId xmlns:a16="http://schemas.microsoft.com/office/drawing/2014/main" val="3146746486"/>
                    </a:ext>
                  </a:extLst>
                </a:gridCol>
              </a:tblGrid>
              <a:tr h="22145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COMPLETE MARK</a:t>
                      </a:r>
                      <a:endParaRPr kumimoji="0" lang="ko-KR" altLang="en-US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9596490"/>
                  </a:ext>
                </a:extLst>
              </a:tr>
              <a:tr h="322121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29773039"/>
                  </a:ext>
                </a:extLst>
              </a:tr>
              <a:tr h="36238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EXAMPLES OF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+mn-ea"/>
                          <a:cs typeface="+mn-cs"/>
                        </a:rPr>
                        <a:t>INCOMPLETE MARKS</a:t>
                      </a:r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94563183"/>
                  </a:ext>
                </a:extLst>
              </a:tr>
              <a:tr h="322121">
                <a:tc>
                  <a:txBody>
                    <a:bodyPr/>
                    <a:lstStyle/>
                    <a:p>
                      <a:pPr algn="ctr"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78441565"/>
                  </a:ext>
                </a:extLst>
              </a:tr>
            </a:tbl>
          </a:graphicData>
        </a:graphic>
      </p:graphicFrame>
      <p:sp>
        <p:nvSpPr>
          <p:cNvPr id="273" name="직사각형 272">
            <a:extLst>
              <a:ext uri="{FF2B5EF4-FFF2-40B4-BE49-F238E27FC236}">
                <a16:creationId xmlns:a16="http://schemas.microsoft.com/office/drawing/2014/main" id="{1AACC1FE-3206-7D17-1173-3EB93A5CFFF6}"/>
              </a:ext>
            </a:extLst>
          </p:cNvPr>
          <p:cNvSpPr/>
          <p:nvPr/>
        </p:nvSpPr>
        <p:spPr>
          <a:xfrm>
            <a:off x="602688" y="553000"/>
            <a:ext cx="1701469" cy="610514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4" name="직선 연결선 273">
            <a:extLst>
              <a:ext uri="{FF2B5EF4-FFF2-40B4-BE49-F238E27FC236}">
                <a16:creationId xmlns:a16="http://schemas.microsoft.com/office/drawing/2014/main" id="{BA0F2372-F99A-2509-B249-1795603C077C}"/>
              </a:ext>
            </a:extLst>
          </p:cNvPr>
          <p:cNvCxnSpPr>
            <a:cxnSpLocks/>
          </p:cNvCxnSpPr>
          <p:nvPr/>
        </p:nvCxnSpPr>
        <p:spPr>
          <a:xfrm>
            <a:off x="602689" y="732127"/>
            <a:ext cx="1701469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7" name="TextBox 276">
            <a:extLst>
              <a:ext uri="{FF2B5EF4-FFF2-40B4-BE49-F238E27FC236}">
                <a16:creationId xmlns:a16="http://schemas.microsoft.com/office/drawing/2014/main" id="{82F06C05-7155-D9B1-EE74-20EBBB5EC6D5}"/>
              </a:ext>
            </a:extLst>
          </p:cNvPr>
          <p:cNvSpPr txBox="1"/>
          <p:nvPr/>
        </p:nvSpPr>
        <p:spPr>
          <a:xfrm>
            <a:off x="880820" y="519616"/>
            <a:ext cx="11356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Name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3" name="자유형: 도형 372">
            <a:extLst>
              <a:ext uri="{FF2B5EF4-FFF2-40B4-BE49-F238E27FC236}">
                <a16:creationId xmlns:a16="http://schemas.microsoft.com/office/drawing/2014/main" id="{C23E4F99-E4B5-8C70-0A35-A94542725F22}"/>
              </a:ext>
            </a:extLst>
          </p:cNvPr>
          <p:cNvSpPr/>
          <p:nvPr/>
        </p:nvSpPr>
        <p:spPr>
          <a:xfrm>
            <a:off x="865822" y="6090719"/>
            <a:ext cx="114300" cy="104862"/>
          </a:xfrm>
          <a:custGeom>
            <a:avLst/>
            <a:gdLst>
              <a:gd name="connsiteX0" fmla="*/ 0 w 114300"/>
              <a:gd name="connsiteY0" fmla="*/ 14288 h 104862"/>
              <a:gd name="connsiteX1" fmla="*/ 73818 w 114300"/>
              <a:gd name="connsiteY1" fmla="*/ 104775 h 104862"/>
              <a:gd name="connsiteX2" fmla="*/ 114300 w 114300"/>
              <a:gd name="connsiteY2" fmla="*/ 0 h 104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300" h="104862">
                <a:moveTo>
                  <a:pt x="0" y="14288"/>
                </a:moveTo>
                <a:cubicBezTo>
                  <a:pt x="27384" y="60722"/>
                  <a:pt x="54768" y="107156"/>
                  <a:pt x="73818" y="104775"/>
                </a:cubicBezTo>
                <a:cubicBezTo>
                  <a:pt x="92868" y="102394"/>
                  <a:pt x="103584" y="51197"/>
                  <a:pt x="114300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8" name="TextBox 387">
            <a:extLst>
              <a:ext uri="{FF2B5EF4-FFF2-40B4-BE49-F238E27FC236}">
                <a16:creationId xmlns:a16="http://schemas.microsoft.com/office/drawing/2014/main" id="{4E519BC5-963B-A9A7-B49E-8435D5C7BEB9}"/>
              </a:ext>
            </a:extLst>
          </p:cNvPr>
          <p:cNvSpPr txBox="1"/>
          <p:nvPr/>
        </p:nvSpPr>
        <p:spPr>
          <a:xfrm>
            <a:off x="5272676" y="436184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25</a:t>
            </a:r>
          </a:p>
          <a:p>
            <a:pPr algn="ctr"/>
            <a:r>
              <a:rPr lang="en-US" altLang="ko-KR" sz="1000" dirty="0"/>
              <a:t>26</a:t>
            </a:r>
          </a:p>
          <a:p>
            <a:pPr algn="ctr"/>
            <a:r>
              <a:rPr lang="en-US" altLang="ko-KR" sz="1000" dirty="0"/>
              <a:t>27</a:t>
            </a:r>
          </a:p>
          <a:p>
            <a:pPr algn="ctr"/>
            <a:r>
              <a:rPr lang="en-US" altLang="ko-KR" sz="1000" dirty="0"/>
              <a:t>28</a:t>
            </a:r>
          </a:p>
          <a:p>
            <a:pPr algn="ctr"/>
            <a:r>
              <a:rPr lang="en-US" altLang="ko-KR" sz="1000" dirty="0"/>
              <a:t>29</a:t>
            </a:r>
          </a:p>
          <a:p>
            <a:pPr algn="ctr"/>
            <a:r>
              <a:rPr lang="en-US" altLang="ko-KR" sz="1000" dirty="0"/>
              <a:t>30</a:t>
            </a:r>
          </a:p>
          <a:p>
            <a:pPr algn="ctr"/>
            <a:r>
              <a:rPr lang="en-US" altLang="ko-KR" sz="1000" dirty="0"/>
              <a:t>31</a:t>
            </a:r>
          </a:p>
          <a:p>
            <a:pPr algn="ctr"/>
            <a:r>
              <a:rPr lang="en-US" altLang="ko-KR" sz="1000" dirty="0"/>
              <a:t>32</a:t>
            </a:r>
          </a:p>
          <a:p>
            <a:pPr algn="ctr"/>
            <a:r>
              <a:rPr lang="en-US" altLang="ko-KR" sz="1000" dirty="0"/>
              <a:t>33</a:t>
            </a:r>
          </a:p>
          <a:p>
            <a:pPr algn="ctr"/>
            <a:r>
              <a:rPr lang="en-US" altLang="ko-KR" sz="1000" dirty="0"/>
              <a:t>34</a:t>
            </a:r>
          </a:p>
          <a:p>
            <a:pPr algn="ctr"/>
            <a:r>
              <a:rPr lang="en-US" altLang="ko-KR" sz="1000" dirty="0"/>
              <a:t>35</a:t>
            </a:r>
          </a:p>
          <a:p>
            <a:pPr algn="ctr"/>
            <a:r>
              <a:rPr lang="en-US" altLang="ko-KR" sz="1000" dirty="0"/>
              <a:t>36</a:t>
            </a:r>
          </a:p>
        </p:txBody>
      </p:sp>
      <p:pic>
        <p:nvPicPr>
          <p:cNvPr id="389" name="그림 388">
            <a:extLst>
              <a:ext uri="{FF2B5EF4-FFF2-40B4-BE49-F238E27FC236}">
                <a16:creationId xmlns:a16="http://schemas.microsoft.com/office/drawing/2014/main" id="{4B493060-0FE8-E1A0-8360-AE60E2FAEA4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363405"/>
            <a:ext cx="946404" cy="277368"/>
          </a:xfrm>
          <a:prstGeom prst="rect">
            <a:avLst/>
          </a:prstGeom>
        </p:spPr>
      </p:pic>
      <p:pic>
        <p:nvPicPr>
          <p:cNvPr id="390" name="그림 389">
            <a:extLst>
              <a:ext uri="{FF2B5EF4-FFF2-40B4-BE49-F238E27FC236}">
                <a16:creationId xmlns:a16="http://schemas.microsoft.com/office/drawing/2014/main" id="{70A04086-6B9D-86E1-AB56-5227FD5481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524902"/>
            <a:ext cx="946404" cy="277368"/>
          </a:xfrm>
          <a:prstGeom prst="rect">
            <a:avLst/>
          </a:prstGeom>
        </p:spPr>
      </p:pic>
      <p:pic>
        <p:nvPicPr>
          <p:cNvPr id="391" name="그림 390">
            <a:extLst>
              <a:ext uri="{FF2B5EF4-FFF2-40B4-BE49-F238E27FC236}">
                <a16:creationId xmlns:a16="http://schemas.microsoft.com/office/drawing/2014/main" id="{71699CF5-C002-F2FD-B9FD-D7FD0EE145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671076"/>
            <a:ext cx="946404" cy="277368"/>
          </a:xfrm>
          <a:prstGeom prst="rect">
            <a:avLst/>
          </a:prstGeom>
        </p:spPr>
      </p:pic>
      <p:pic>
        <p:nvPicPr>
          <p:cNvPr id="392" name="그림 391">
            <a:extLst>
              <a:ext uri="{FF2B5EF4-FFF2-40B4-BE49-F238E27FC236}">
                <a16:creationId xmlns:a16="http://schemas.microsoft.com/office/drawing/2014/main" id="{3F2B3369-4C7C-13CE-86B9-85BF38238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957" y="4828322"/>
            <a:ext cx="946404" cy="277368"/>
          </a:xfrm>
          <a:prstGeom prst="rect">
            <a:avLst/>
          </a:prstGeom>
        </p:spPr>
      </p:pic>
      <p:pic>
        <p:nvPicPr>
          <p:cNvPr id="393" name="그림 392">
            <a:extLst>
              <a:ext uri="{FF2B5EF4-FFF2-40B4-BE49-F238E27FC236}">
                <a16:creationId xmlns:a16="http://schemas.microsoft.com/office/drawing/2014/main" id="{56510144-7634-E8EF-B229-373A274DC69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4975612"/>
            <a:ext cx="946404" cy="277368"/>
          </a:xfrm>
          <a:prstGeom prst="rect">
            <a:avLst/>
          </a:prstGeom>
        </p:spPr>
      </p:pic>
      <p:pic>
        <p:nvPicPr>
          <p:cNvPr id="394" name="그림 393">
            <a:extLst>
              <a:ext uri="{FF2B5EF4-FFF2-40B4-BE49-F238E27FC236}">
                <a16:creationId xmlns:a16="http://schemas.microsoft.com/office/drawing/2014/main" id="{5E911488-03E1-012C-6C27-1662995470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5137109"/>
            <a:ext cx="946404" cy="277368"/>
          </a:xfrm>
          <a:prstGeom prst="rect">
            <a:avLst/>
          </a:prstGeom>
        </p:spPr>
      </p:pic>
      <p:pic>
        <p:nvPicPr>
          <p:cNvPr id="395" name="그림 394">
            <a:extLst>
              <a:ext uri="{FF2B5EF4-FFF2-40B4-BE49-F238E27FC236}">
                <a16:creationId xmlns:a16="http://schemas.microsoft.com/office/drawing/2014/main" id="{046CFFC2-9AF7-55AA-C7AE-8D49841D52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5283283"/>
            <a:ext cx="946404" cy="277368"/>
          </a:xfrm>
          <a:prstGeom prst="rect">
            <a:avLst/>
          </a:prstGeom>
        </p:spPr>
      </p:pic>
      <p:pic>
        <p:nvPicPr>
          <p:cNvPr id="396" name="그림 395">
            <a:extLst>
              <a:ext uri="{FF2B5EF4-FFF2-40B4-BE49-F238E27FC236}">
                <a16:creationId xmlns:a16="http://schemas.microsoft.com/office/drawing/2014/main" id="{F870F9A3-7725-6A1C-4FDD-8F16E7BDCF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957" y="5440529"/>
            <a:ext cx="946404" cy="277368"/>
          </a:xfrm>
          <a:prstGeom prst="rect">
            <a:avLst/>
          </a:prstGeom>
        </p:spPr>
      </p:pic>
      <p:pic>
        <p:nvPicPr>
          <p:cNvPr id="397" name="그림 396">
            <a:extLst>
              <a:ext uri="{FF2B5EF4-FFF2-40B4-BE49-F238E27FC236}">
                <a16:creationId xmlns:a16="http://schemas.microsoft.com/office/drawing/2014/main" id="{CCC33AE3-FED8-A7BE-1D08-122E59305B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5588130"/>
            <a:ext cx="946404" cy="277368"/>
          </a:xfrm>
          <a:prstGeom prst="rect">
            <a:avLst/>
          </a:prstGeom>
        </p:spPr>
      </p:pic>
      <p:pic>
        <p:nvPicPr>
          <p:cNvPr id="398" name="그림 397">
            <a:extLst>
              <a:ext uri="{FF2B5EF4-FFF2-40B4-BE49-F238E27FC236}">
                <a16:creationId xmlns:a16="http://schemas.microsoft.com/office/drawing/2014/main" id="{1EDE9807-833F-D3DD-457D-5722E4012FA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5734304"/>
            <a:ext cx="946404" cy="277368"/>
          </a:xfrm>
          <a:prstGeom prst="rect">
            <a:avLst/>
          </a:prstGeom>
        </p:spPr>
      </p:pic>
      <p:pic>
        <p:nvPicPr>
          <p:cNvPr id="399" name="그림 398">
            <a:extLst>
              <a:ext uri="{FF2B5EF4-FFF2-40B4-BE49-F238E27FC236}">
                <a16:creationId xmlns:a16="http://schemas.microsoft.com/office/drawing/2014/main" id="{237CAF6D-9F9A-B137-248E-B0BA92BD4D2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957" y="5891550"/>
            <a:ext cx="946404" cy="277368"/>
          </a:xfrm>
          <a:prstGeom prst="rect">
            <a:avLst/>
          </a:prstGeom>
        </p:spPr>
      </p:pic>
      <p:pic>
        <p:nvPicPr>
          <p:cNvPr id="400" name="그림 399">
            <a:extLst>
              <a:ext uri="{FF2B5EF4-FFF2-40B4-BE49-F238E27FC236}">
                <a16:creationId xmlns:a16="http://schemas.microsoft.com/office/drawing/2014/main" id="{ED56E681-87C7-6C41-2BA8-F5FBDB6C96D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4604" y="6046641"/>
            <a:ext cx="946404" cy="277368"/>
          </a:xfrm>
          <a:prstGeom prst="rect">
            <a:avLst/>
          </a:prstGeom>
        </p:spPr>
      </p:pic>
      <p:sp>
        <p:nvSpPr>
          <p:cNvPr id="402" name="TextBox 401">
            <a:extLst>
              <a:ext uri="{FF2B5EF4-FFF2-40B4-BE49-F238E27FC236}">
                <a16:creationId xmlns:a16="http://schemas.microsoft.com/office/drawing/2014/main" id="{218B75E6-8800-5C83-3A27-254F5805D736}"/>
              </a:ext>
            </a:extLst>
          </p:cNvPr>
          <p:cNvSpPr txBox="1"/>
          <p:nvPr/>
        </p:nvSpPr>
        <p:spPr>
          <a:xfrm>
            <a:off x="8191436" y="436184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49</a:t>
            </a:r>
          </a:p>
          <a:p>
            <a:pPr algn="ctr"/>
            <a:r>
              <a:rPr lang="en-US" altLang="ko-KR" sz="1000" dirty="0"/>
              <a:t>50</a:t>
            </a:r>
          </a:p>
          <a:p>
            <a:pPr algn="ctr"/>
            <a:r>
              <a:rPr lang="en-US" altLang="ko-KR" sz="1000" dirty="0"/>
              <a:t>51</a:t>
            </a:r>
          </a:p>
          <a:p>
            <a:pPr algn="ctr"/>
            <a:r>
              <a:rPr lang="en-US" altLang="ko-KR" sz="1000" dirty="0"/>
              <a:t>52</a:t>
            </a:r>
          </a:p>
          <a:p>
            <a:pPr algn="ctr"/>
            <a:r>
              <a:rPr lang="en-US" altLang="ko-KR" sz="1000" dirty="0"/>
              <a:t>53</a:t>
            </a:r>
          </a:p>
          <a:p>
            <a:pPr algn="ctr"/>
            <a:r>
              <a:rPr lang="en-US" altLang="ko-KR" sz="1000" dirty="0"/>
              <a:t>54</a:t>
            </a:r>
          </a:p>
          <a:p>
            <a:pPr algn="ctr"/>
            <a:r>
              <a:rPr lang="en-US" altLang="ko-KR" sz="1000" dirty="0"/>
              <a:t>55</a:t>
            </a:r>
          </a:p>
          <a:p>
            <a:pPr algn="ctr"/>
            <a:r>
              <a:rPr lang="en-US" altLang="ko-KR" sz="1000" dirty="0"/>
              <a:t>56</a:t>
            </a:r>
          </a:p>
          <a:p>
            <a:pPr algn="ctr"/>
            <a:r>
              <a:rPr lang="en-US" altLang="ko-KR" sz="1000" dirty="0"/>
              <a:t>57</a:t>
            </a:r>
          </a:p>
          <a:p>
            <a:pPr algn="ctr"/>
            <a:r>
              <a:rPr lang="en-US" altLang="ko-KR" sz="1000" dirty="0"/>
              <a:t>58</a:t>
            </a:r>
          </a:p>
          <a:p>
            <a:pPr algn="ctr"/>
            <a:r>
              <a:rPr lang="en-US" altLang="ko-KR" sz="1000" dirty="0"/>
              <a:t>59</a:t>
            </a:r>
          </a:p>
          <a:p>
            <a:pPr algn="ctr"/>
            <a:r>
              <a:rPr lang="en-US" altLang="ko-KR" sz="1000" dirty="0"/>
              <a:t>60</a:t>
            </a:r>
          </a:p>
        </p:txBody>
      </p:sp>
      <p:pic>
        <p:nvPicPr>
          <p:cNvPr id="403" name="그림 402">
            <a:extLst>
              <a:ext uri="{FF2B5EF4-FFF2-40B4-BE49-F238E27FC236}">
                <a16:creationId xmlns:a16="http://schemas.microsoft.com/office/drawing/2014/main" id="{67A8A145-4605-9EB2-2DDC-03811AF61D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363405"/>
            <a:ext cx="946404" cy="277368"/>
          </a:xfrm>
          <a:prstGeom prst="rect">
            <a:avLst/>
          </a:prstGeom>
        </p:spPr>
      </p:pic>
      <p:pic>
        <p:nvPicPr>
          <p:cNvPr id="404" name="그림 403">
            <a:extLst>
              <a:ext uri="{FF2B5EF4-FFF2-40B4-BE49-F238E27FC236}">
                <a16:creationId xmlns:a16="http://schemas.microsoft.com/office/drawing/2014/main" id="{0217E1EA-59DE-293B-F3CD-EAEC06DCC7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524902"/>
            <a:ext cx="946404" cy="277368"/>
          </a:xfrm>
          <a:prstGeom prst="rect">
            <a:avLst/>
          </a:prstGeom>
        </p:spPr>
      </p:pic>
      <p:pic>
        <p:nvPicPr>
          <p:cNvPr id="405" name="그림 404">
            <a:extLst>
              <a:ext uri="{FF2B5EF4-FFF2-40B4-BE49-F238E27FC236}">
                <a16:creationId xmlns:a16="http://schemas.microsoft.com/office/drawing/2014/main" id="{D135BF4C-46D3-B048-6D07-DDBC410CB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671076"/>
            <a:ext cx="946404" cy="277368"/>
          </a:xfrm>
          <a:prstGeom prst="rect">
            <a:avLst/>
          </a:prstGeom>
        </p:spPr>
      </p:pic>
      <p:pic>
        <p:nvPicPr>
          <p:cNvPr id="406" name="그림 405">
            <a:extLst>
              <a:ext uri="{FF2B5EF4-FFF2-40B4-BE49-F238E27FC236}">
                <a16:creationId xmlns:a16="http://schemas.microsoft.com/office/drawing/2014/main" id="{B293CB98-B131-D212-7BA7-B5EBC4D4FF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827" y="4828322"/>
            <a:ext cx="946404" cy="277368"/>
          </a:xfrm>
          <a:prstGeom prst="rect">
            <a:avLst/>
          </a:prstGeom>
        </p:spPr>
      </p:pic>
      <p:pic>
        <p:nvPicPr>
          <p:cNvPr id="407" name="그림 406">
            <a:extLst>
              <a:ext uri="{FF2B5EF4-FFF2-40B4-BE49-F238E27FC236}">
                <a16:creationId xmlns:a16="http://schemas.microsoft.com/office/drawing/2014/main" id="{53AC5A01-9F3F-6A28-5870-2D9CA42D63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4975612"/>
            <a:ext cx="946404" cy="277368"/>
          </a:xfrm>
          <a:prstGeom prst="rect">
            <a:avLst/>
          </a:prstGeom>
        </p:spPr>
      </p:pic>
      <p:pic>
        <p:nvPicPr>
          <p:cNvPr id="408" name="그림 407">
            <a:extLst>
              <a:ext uri="{FF2B5EF4-FFF2-40B4-BE49-F238E27FC236}">
                <a16:creationId xmlns:a16="http://schemas.microsoft.com/office/drawing/2014/main" id="{86932F33-DB69-06A5-DAF3-E902EB753D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5137109"/>
            <a:ext cx="946404" cy="277368"/>
          </a:xfrm>
          <a:prstGeom prst="rect">
            <a:avLst/>
          </a:prstGeom>
        </p:spPr>
      </p:pic>
      <p:pic>
        <p:nvPicPr>
          <p:cNvPr id="409" name="그림 408">
            <a:extLst>
              <a:ext uri="{FF2B5EF4-FFF2-40B4-BE49-F238E27FC236}">
                <a16:creationId xmlns:a16="http://schemas.microsoft.com/office/drawing/2014/main" id="{4F16467C-9F5D-8403-7001-B937B40309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5283283"/>
            <a:ext cx="946404" cy="277368"/>
          </a:xfrm>
          <a:prstGeom prst="rect">
            <a:avLst/>
          </a:prstGeom>
        </p:spPr>
      </p:pic>
      <p:pic>
        <p:nvPicPr>
          <p:cNvPr id="410" name="그림 409">
            <a:extLst>
              <a:ext uri="{FF2B5EF4-FFF2-40B4-BE49-F238E27FC236}">
                <a16:creationId xmlns:a16="http://schemas.microsoft.com/office/drawing/2014/main" id="{EC1AD734-CECF-6925-1FB8-4A015D9F51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827" y="5440529"/>
            <a:ext cx="946404" cy="277368"/>
          </a:xfrm>
          <a:prstGeom prst="rect">
            <a:avLst/>
          </a:prstGeom>
        </p:spPr>
      </p:pic>
      <p:pic>
        <p:nvPicPr>
          <p:cNvPr id="411" name="그림 410">
            <a:extLst>
              <a:ext uri="{FF2B5EF4-FFF2-40B4-BE49-F238E27FC236}">
                <a16:creationId xmlns:a16="http://schemas.microsoft.com/office/drawing/2014/main" id="{24668F68-AEBE-7903-32D1-873412A4B5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5588130"/>
            <a:ext cx="946404" cy="277368"/>
          </a:xfrm>
          <a:prstGeom prst="rect">
            <a:avLst/>
          </a:prstGeom>
        </p:spPr>
      </p:pic>
      <p:pic>
        <p:nvPicPr>
          <p:cNvPr id="412" name="그림 411">
            <a:extLst>
              <a:ext uri="{FF2B5EF4-FFF2-40B4-BE49-F238E27FC236}">
                <a16:creationId xmlns:a16="http://schemas.microsoft.com/office/drawing/2014/main" id="{D4A819A5-237F-85F3-61D8-47E7CE035E5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5734304"/>
            <a:ext cx="946404" cy="277368"/>
          </a:xfrm>
          <a:prstGeom prst="rect">
            <a:avLst/>
          </a:prstGeom>
        </p:spPr>
      </p:pic>
      <p:pic>
        <p:nvPicPr>
          <p:cNvPr id="413" name="그림 412">
            <a:extLst>
              <a:ext uri="{FF2B5EF4-FFF2-40B4-BE49-F238E27FC236}">
                <a16:creationId xmlns:a16="http://schemas.microsoft.com/office/drawing/2014/main" id="{B841E6C5-7542-EDD3-B829-0AA2BBEFD5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827" y="5891550"/>
            <a:ext cx="946404" cy="277368"/>
          </a:xfrm>
          <a:prstGeom prst="rect">
            <a:avLst/>
          </a:prstGeom>
        </p:spPr>
      </p:pic>
      <p:pic>
        <p:nvPicPr>
          <p:cNvPr id="414" name="그림 413">
            <a:extLst>
              <a:ext uri="{FF2B5EF4-FFF2-40B4-BE49-F238E27FC236}">
                <a16:creationId xmlns:a16="http://schemas.microsoft.com/office/drawing/2014/main" id="{88294DFD-347B-B6DD-EFB8-5E0AB4D5DC9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2474" y="6046641"/>
            <a:ext cx="946404" cy="277368"/>
          </a:xfrm>
          <a:prstGeom prst="rect">
            <a:avLst/>
          </a:prstGeom>
        </p:spPr>
      </p:pic>
      <p:sp>
        <p:nvSpPr>
          <p:cNvPr id="416" name="TextBox 415">
            <a:extLst>
              <a:ext uri="{FF2B5EF4-FFF2-40B4-BE49-F238E27FC236}">
                <a16:creationId xmlns:a16="http://schemas.microsoft.com/office/drawing/2014/main" id="{5327A161-5F57-7388-D410-9A67637B879D}"/>
              </a:ext>
            </a:extLst>
          </p:cNvPr>
          <p:cNvSpPr txBox="1"/>
          <p:nvPr/>
        </p:nvSpPr>
        <p:spPr>
          <a:xfrm>
            <a:off x="6732056" y="436184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37</a:t>
            </a:r>
          </a:p>
          <a:p>
            <a:pPr algn="ctr"/>
            <a:r>
              <a:rPr lang="en-US" altLang="ko-KR" sz="1000" dirty="0"/>
              <a:t>38</a:t>
            </a:r>
          </a:p>
          <a:p>
            <a:pPr algn="ctr"/>
            <a:r>
              <a:rPr lang="en-US" altLang="ko-KR" sz="1000" dirty="0"/>
              <a:t>39</a:t>
            </a:r>
          </a:p>
          <a:p>
            <a:pPr algn="ctr"/>
            <a:r>
              <a:rPr lang="en-US" altLang="ko-KR" sz="1000" dirty="0"/>
              <a:t>40</a:t>
            </a:r>
          </a:p>
          <a:p>
            <a:pPr algn="ctr"/>
            <a:r>
              <a:rPr lang="en-US" altLang="ko-KR" sz="1000" dirty="0"/>
              <a:t>41</a:t>
            </a:r>
          </a:p>
          <a:p>
            <a:pPr algn="ctr"/>
            <a:r>
              <a:rPr lang="en-US" altLang="ko-KR" sz="1000" dirty="0"/>
              <a:t>42</a:t>
            </a:r>
          </a:p>
          <a:p>
            <a:pPr algn="ctr"/>
            <a:r>
              <a:rPr lang="en-US" altLang="ko-KR" sz="1000" dirty="0"/>
              <a:t>43</a:t>
            </a:r>
          </a:p>
          <a:p>
            <a:pPr algn="ctr"/>
            <a:r>
              <a:rPr lang="en-US" altLang="ko-KR" sz="1000" dirty="0"/>
              <a:t>44</a:t>
            </a:r>
          </a:p>
          <a:p>
            <a:pPr algn="ctr"/>
            <a:r>
              <a:rPr lang="en-US" altLang="ko-KR" sz="1000" dirty="0"/>
              <a:t>45</a:t>
            </a:r>
          </a:p>
          <a:p>
            <a:pPr algn="ctr"/>
            <a:r>
              <a:rPr lang="en-US" altLang="ko-KR" sz="1000" dirty="0"/>
              <a:t>46</a:t>
            </a:r>
          </a:p>
          <a:p>
            <a:pPr algn="ctr"/>
            <a:r>
              <a:rPr lang="en-US" altLang="ko-KR" sz="1000" dirty="0"/>
              <a:t>47</a:t>
            </a:r>
          </a:p>
          <a:p>
            <a:pPr algn="ctr"/>
            <a:r>
              <a:rPr lang="en-US" altLang="ko-KR" sz="1000" dirty="0"/>
              <a:t>48</a:t>
            </a:r>
          </a:p>
        </p:txBody>
      </p:sp>
      <p:pic>
        <p:nvPicPr>
          <p:cNvPr id="417" name="그림 416">
            <a:extLst>
              <a:ext uri="{FF2B5EF4-FFF2-40B4-BE49-F238E27FC236}">
                <a16:creationId xmlns:a16="http://schemas.microsoft.com/office/drawing/2014/main" id="{57AFF317-14BF-0FE4-476F-8FB89C2595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363405"/>
            <a:ext cx="946404" cy="277368"/>
          </a:xfrm>
          <a:prstGeom prst="rect">
            <a:avLst/>
          </a:prstGeom>
        </p:spPr>
      </p:pic>
      <p:pic>
        <p:nvPicPr>
          <p:cNvPr id="418" name="그림 417">
            <a:extLst>
              <a:ext uri="{FF2B5EF4-FFF2-40B4-BE49-F238E27FC236}">
                <a16:creationId xmlns:a16="http://schemas.microsoft.com/office/drawing/2014/main" id="{D52175BC-DF93-BCCB-F93C-3DBFED1722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524902"/>
            <a:ext cx="946404" cy="277368"/>
          </a:xfrm>
          <a:prstGeom prst="rect">
            <a:avLst/>
          </a:prstGeom>
        </p:spPr>
      </p:pic>
      <p:pic>
        <p:nvPicPr>
          <p:cNvPr id="419" name="그림 418">
            <a:extLst>
              <a:ext uri="{FF2B5EF4-FFF2-40B4-BE49-F238E27FC236}">
                <a16:creationId xmlns:a16="http://schemas.microsoft.com/office/drawing/2014/main" id="{8158E853-E99B-7F70-125E-84B07BF773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671076"/>
            <a:ext cx="946404" cy="277368"/>
          </a:xfrm>
          <a:prstGeom prst="rect">
            <a:avLst/>
          </a:prstGeom>
        </p:spPr>
      </p:pic>
      <p:pic>
        <p:nvPicPr>
          <p:cNvPr id="420" name="그림 419">
            <a:extLst>
              <a:ext uri="{FF2B5EF4-FFF2-40B4-BE49-F238E27FC236}">
                <a16:creationId xmlns:a16="http://schemas.microsoft.com/office/drawing/2014/main" id="{607FE6F1-7EC6-BA83-5BF5-E128C09B38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891" y="4828322"/>
            <a:ext cx="946404" cy="277368"/>
          </a:xfrm>
          <a:prstGeom prst="rect">
            <a:avLst/>
          </a:prstGeom>
        </p:spPr>
      </p:pic>
      <p:pic>
        <p:nvPicPr>
          <p:cNvPr id="421" name="그림 420">
            <a:extLst>
              <a:ext uri="{FF2B5EF4-FFF2-40B4-BE49-F238E27FC236}">
                <a16:creationId xmlns:a16="http://schemas.microsoft.com/office/drawing/2014/main" id="{A2AE4CA5-609B-54DE-3738-3186C5EB8B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4975612"/>
            <a:ext cx="946404" cy="277368"/>
          </a:xfrm>
          <a:prstGeom prst="rect">
            <a:avLst/>
          </a:prstGeom>
        </p:spPr>
      </p:pic>
      <p:pic>
        <p:nvPicPr>
          <p:cNvPr id="422" name="그림 421">
            <a:extLst>
              <a:ext uri="{FF2B5EF4-FFF2-40B4-BE49-F238E27FC236}">
                <a16:creationId xmlns:a16="http://schemas.microsoft.com/office/drawing/2014/main" id="{610D7C04-F42E-3D14-211F-29CB15FF68D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5137109"/>
            <a:ext cx="946404" cy="277368"/>
          </a:xfrm>
          <a:prstGeom prst="rect">
            <a:avLst/>
          </a:prstGeom>
        </p:spPr>
      </p:pic>
      <p:pic>
        <p:nvPicPr>
          <p:cNvPr id="423" name="그림 422">
            <a:extLst>
              <a:ext uri="{FF2B5EF4-FFF2-40B4-BE49-F238E27FC236}">
                <a16:creationId xmlns:a16="http://schemas.microsoft.com/office/drawing/2014/main" id="{FD7C9063-FE22-1E84-EF51-840E5FD49B0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5283283"/>
            <a:ext cx="946404" cy="277368"/>
          </a:xfrm>
          <a:prstGeom prst="rect">
            <a:avLst/>
          </a:prstGeom>
        </p:spPr>
      </p:pic>
      <p:pic>
        <p:nvPicPr>
          <p:cNvPr id="424" name="그림 423">
            <a:extLst>
              <a:ext uri="{FF2B5EF4-FFF2-40B4-BE49-F238E27FC236}">
                <a16:creationId xmlns:a16="http://schemas.microsoft.com/office/drawing/2014/main" id="{C6DA88AC-EAF7-FF69-D0E3-B741D03EC14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891" y="5440529"/>
            <a:ext cx="946404" cy="277368"/>
          </a:xfrm>
          <a:prstGeom prst="rect">
            <a:avLst/>
          </a:prstGeom>
        </p:spPr>
      </p:pic>
      <p:pic>
        <p:nvPicPr>
          <p:cNvPr id="425" name="그림 424">
            <a:extLst>
              <a:ext uri="{FF2B5EF4-FFF2-40B4-BE49-F238E27FC236}">
                <a16:creationId xmlns:a16="http://schemas.microsoft.com/office/drawing/2014/main" id="{EB104359-22D2-CF38-6DDC-439AD6FA00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5588130"/>
            <a:ext cx="946404" cy="277368"/>
          </a:xfrm>
          <a:prstGeom prst="rect">
            <a:avLst/>
          </a:prstGeom>
        </p:spPr>
      </p:pic>
      <p:pic>
        <p:nvPicPr>
          <p:cNvPr id="426" name="그림 425">
            <a:extLst>
              <a:ext uri="{FF2B5EF4-FFF2-40B4-BE49-F238E27FC236}">
                <a16:creationId xmlns:a16="http://schemas.microsoft.com/office/drawing/2014/main" id="{08BF723A-99E6-FDCC-E638-819F6506A1D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5734304"/>
            <a:ext cx="946404" cy="277368"/>
          </a:xfrm>
          <a:prstGeom prst="rect">
            <a:avLst/>
          </a:prstGeom>
        </p:spPr>
      </p:pic>
      <p:pic>
        <p:nvPicPr>
          <p:cNvPr id="427" name="그림 426">
            <a:extLst>
              <a:ext uri="{FF2B5EF4-FFF2-40B4-BE49-F238E27FC236}">
                <a16:creationId xmlns:a16="http://schemas.microsoft.com/office/drawing/2014/main" id="{D235F494-4DE6-9F79-98D1-FFA196A0760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891" y="5891550"/>
            <a:ext cx="946404" cy="277368"/>
          </a:xfrm>
          <a:prstGeom prst="rect">
            <a:avLst/>
          </a:prstGeom>
        </p:spPr>
      </p:pic>
      <p:pic>
        <p:nvPicPr>
          <p:cNvPr id="428" name="그림 427">
            <a:extLst>
              <a:ext uri="{FF2B5EF4-FFF2-40B4-BE49-F238E27FC236}">
                <a16:creationId xmlns:a16="http://schemas.microsoft.com/office/drawing/2014/main" id="{1CFBAFC4-DFBF-30AC-873C-C07F5F86F5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538" y="6046641"/>
            <a:ext cx="946404" cy="277368"/>
          </a:xfrm>
          <a:prstGeom prst="rect">
            <a:avLst/>
          </a:prstGeom>
        </p:spPr>
      </p:pic>
      <p:sp>
        <p:nvSpPr>
          <p:cNvPr id="430" name="TextBox 429">
            <a:extLst>
              <a:ext uri="{FF2B5EF4-FFF2-40B4-BE49-F238E27FC236}">
                <a16:creationId xmlns:a16="http://schemas.microsoft.com/office/drawing/2014/main" id="{A3F238FF-490A-F604-BC4A-0D083BF1D778}"/>
              </a:ext>
            </a:extLst>
          </p:cNvPr>
          <p:cNvSpPr txBox="1"/>
          <p:nvPr/>
        </p:nvSpPr>
        <p:spPr>
          <a:xfrm>
            <a:off x="3813297" y="436184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13</a:t>
            </a:r>
          </a:p>
          <a:p>
            <a:pPr algn="ctr"/>
            <a:r>
              <a:rPr lang="en-US" altLang="ko-KR" sz="1000" dirty="0"/>
              <a:t>14</a:t>
            </a:r>
          </a:p>
          <a:p>
            <a:pPr algn="ctr"/>
            <a:r>
              <a:rPr lang="en-US" altLang="ko-KR" sz="1000" dirty="0"/>
              <a:t>15</a:t>
            </a:r>
          </a:p>
          <a:p>
            <a:pPr algn="ctr"/>
            <a:r>
              <a:rPr lang="en-US" altLang="ko-KR" sz="1000" dirty="0"/>
              <a:t>16</a:t>
            </a:r>
          </a:p>
          <a:p>
            <a:pPr algn="ctr"/>
            <a:r>
              <a:rPr lang="en-US" altLang="ko-KR" sz="1000" dirty="0"/>
              <a:t>17</a:t>
            </a:r>
          </a:p>
          <a:p>
            <a:pPr algn="ctr"/>
            <a:r>
              <a:rPr lang="en-US" altLang="ko-KR" sz="1000" dirty="0"/>
              <a:t>18</a:t>
            </a:r>
          </a:p>
          <a:p>
            <a:pPr algn="ctr"/>
            <a:r>
              <a:rPr lang="en-US" altLang="ko-KR" sz="1000" dirty="0"/>
              <a:t>19</a:t>
            </a:r>
          </a:p>
          <a:p>
            <a:pPr algn="ctr"/>
            <a:r>
              <a:rPr lang="en-US" altLang="ko-KR" sz="1000" dirty="0"/>
              <a:t>20</a:t>
            </a:r>
          </a:p>
          <a:p>
            <a:pPr algn="ctr"/>
            <a:r>
              <a:rPr lang="en-US" altLang="ko-KR" sz="1000" dirty="0"/>
              <a:t>21</a:t>
            </a:r>
          </a:p>
          <a:p>
            <a:pPr algn="ctr"/>
            <a:r>
              <a:rPr lang="en-US" altLang="ko-KR" sz="1000" dirty="0"/>
              <a:t>22</a:t>
            </a:r>
          </a:p>
          <a:p>
            <a:pPr algn="ctr"/>
            <a:r>
              <a:rPr lang="en-US" altLang="ko-KR" sz="1000" dirty="0"/>
              <a:t>23</a:t>
            </a:r>
          </a:p>
          <a:p>
            <a:pPr algn="ctr"/>
            <a:r>
              <a:rPr lang="en-US" altLang="ko-KR" sz="1000" dirty="0"/>
              <a:t>24</a:t>
            </a:r>
          </a:p>
        </p:txBody>
      </p:sp>
      <p:pic>
        <p:nvPicPr>
          <p:cNvPr id="431" name="그림 430">
            <a:extLst>
              <a:ext uri="{FF2B5EF4-FFF2-40B4-BE49-F238E27FC236}">
                <a16:creationId xmlns:a16="http://schemas.microsoft.com/office/drawing/2014/main" id="{3FAC9E73-4775-106C-37B0-D4D1815585A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363405"/>
            <a:ext cx="946404" cy="277368"/>
          </a:xfrm>
          <a:prstGeom prst="rect">
            <a:avLst/>
          </a:prstGeom>
        </p:spPr>
      </p:pic>
      <p:pic>
        <p:nvPicPr>
          <p:cNvPr id="432" name="그림 431">
            <a:extLst>
              <a:ext uri="{FF2B5EF4-FFF2-40B4-BE49-F238E27FC236}">
                <a16:creationId xmlns:a16="http://schemas.microsoft.com/office/drawing/2014/main" id="{210FFBFC-4DAA-C7FA-5F15-6FC32C39843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524902"/>
            <a:ext cx="946404" cy="277368"/>
          </a:xfrm>
          <a:prstGeom prst="rect">
            <a:avLst/>
          </a:prstGeom>
        </p:spPr>
      </p:pic>
      <p:pic>
        <p:nvPicPr>
          <p:cNvPr id="433" name="그림 432">
            <a:extLst>
              <a:ext uri="{FF2B5EF4-FFF2-40B4-BE49-F238E27FC236}">
                <a16:creationId xmlns:a16="http://schemas.microsoft.com/office/drawing/2014/main" id="{C23D682D-6989-6575-A42B-A6D0E3363C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671076"/>
            <a:ext cx="946404" cy="277368"/>
          </a:xfrm>
          <a:prstGeom prst="rect">
            <a:avLst/>
          </a:prstGeom>
        </p:spPr>
      </p:pic>
      <p:pic>
        <p:nvPicPr>
          <p:cNvPr id="434" name="그림 433">
            <a:extLst>
              <a:ext uri="{FF2B5EF4-FFF2-40B4-BE49-F238E27FC236}">
                <a16:creationId xmlns:a16="http://schemas.microsoft.com/office/drawing/2014/main" id="{04DF9588-A5D2-17C5-1600-1A1A088B361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6023" y="4828322"/>
            <a:ext cx="946404" cy="277368"/>
          </a:xfrm>
          <a:prstGeom prst="rect">
            <a:avLst/>
          </a:prstGeom>
        </p:spPr>
      </p:pic>
      <p:pic>
        <p:nvPicPr>
          <p:cNvPr id="435" name="그림 434">
            <a:extLst>
              <a:ext uri="{FF2B5EF4-FFF2-40B4-BE49-F238E27FC236}">
                <a16:creationId xmlns:a16="http://schemas.microsoft.com/office/drawing/2014/main" id="{E599DDE1-D954-CEC8-BD32-B2AC38D4D2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4975612"/>
            <a:ext cx="946404" cy="277368"/>
          </a:xfrm>
          <a:prstGeom prst="rect">
            <a:avLst/>
          </a:prstGeom>
        </p:spPr>
      </p:pic>
      <p:pic>
        <p:nvPicPr>
          <p:cNvPr id="436" name="그림 435">
            <a:extLst>
              <a:ext uri="{FF2B5EF4-FFF2-40B4-BE49-F238E27FC236}">
                <a16:creationId xmlns:a16="http://schemas.microsoft.com/office/drawing/2014/main" id="{8FB2087B-C0E7-D010-2D91-9CC4B1A116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5137109"/>
            <a:ext cx="946404" cy="277368"/>
          </a:xfrm>
          <a:prstGeom prst="rect">
            <a:avLst/>
          </a:prstGeom>
        </p:spPr>
      </p:pic>
      <p:pic>
        <p:nvPicPr>
          <p:cNvPr id="437" name="그림 436">
            <a:extLst>
              <a:ext uri="{FF2B5EF4-FFF2-40B4-BE49-F238E27FC236}">
                <a16:creationId xmlns:a16="http://schemas.microsoft.com/office/drawing/2014/main" id="{C9036F78-9691-C7E1-A9DE-6B0537EDD1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5283283"/>
            <a:ext cx="946404" cy="277368"/>
          </a:xfrm>
          <a:prstGeom prst="rect">
            <a:avLst/>
          </a:prstGeom>
        </p:spPr>
      </p:pic>
      <p:pic>
        <p:nvPicPr>
          <p:cNvPr id="438" name="그림 437">
            <a:extLst>
              <a:ext uri="{FF2B5EF4-FFF2-40B4-BE49-F238E27FC236}">
                <a16:creationId xmlns:a16="http://schemas.microsoft.com/office/drawing/2014/main" id="{15D61016-EEDA-B704-681B-96024E77E9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6023" y="5440529"/>
            <a:ext cx="946404" cy="277368"/>
          </a:xfrm>
          <a:prstGeom prst="rect">
            <a:avLst/>
          </a:prstGeom>
        </p:spPr>
      </p:pic>
      <p:pic>
        <p:nvPicPr>
          <p:cNvPr id="439" name="그림 438">
            <a:extLst>
              <a:ext uri="{FF2B5EF4-FFF2-40B4-BE49-F238E27FC236}">
                <a16:creationId xmlns:a16="http://schemas.microsoft.com/office/drawing/2014/main" id="{C6A087B2-9E9D-1485-C045-E9AD7DD4A4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5588130"/>
            <a:ext cx="946404" cy="277368"/>
          </a:xfrm>
          <a:prstGeom prst="rect">
            <a:avLst/>
          </a:prstGeom>
        </p:spPr>
      </p:pic>
      <p:pic>
        <p:nvPicPr>
          <p:cNvPr id="440" name="그림 439">
            <a:extLst>
              <a:ext uri="{FF2B5EF4-FFF2-40B4-BE49-F238E27FC236}">
                <a16:creationId xmlns:a16="http://schemas.microsoft.com/office/drawing/2014/main" id="{DB835AE9-01B6-FA8C-3B0E-5ED304E6A06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5734304"/>
            <a:ext cx="946404" cy="277368"/>
          </a:xfrm>
          <a:prstGeom prst="rect">
            <a:avLst/>
          </a:prstGeom>
        </p:spPr>
      </p:pic>
      <p:pic>
        <p:nvPicPr>
          <p:cNvPr id="441" name="그림 440">
            <a:extLst>
              <a:ext uri="{FF2B5EF4-FFF2-40B4-BE49-F238E27FC236}">
                <a16:creationId xmlns:a16="http://schemas.microsoft.com/office/drawing/2014/main" id="{6CDBCE8E-E2CC-5229-1F7B-51F69193C0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6023" y="5891550"/>
            <a:ext cx="946404" cy="277368"/>
          </a:xfrm>
          <a:prstGeom prst="rect">
            <a:avLst/>
          </a:prstGeom>
        </p:spPr>
      </p:pic>
      <p:pic>
        <p:nvPicPr>
          <p:cNvPr id="442" name="그림 441">
            <a:extLst>
              <a:ext uri="{FF2B5EF4-FFF2-40B4-BE49-F238E27FC236}">
                <a16:creationId xmlns:a16="http://schemas.microsoft.com/office/drawing/2014/main" id="{EFB2BDCB-9A20-7DA2-5F6A-296DE2AEF78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5670" y="6046641"/>
            <a:ext cx="946404" cy="277368"/>
          </a:xfrm>
          <a:prstGeom prst="rect">
            <a:avLst/>
          </a:prstGeom>
        </p:spPr>
      </p:pic>
      <p:sp>
        <p:nvSpPr>
          <p:cNvPr id="542" name="TextBox 541">
            <a:extLst>
              <a:ext uri="{FF2B5EF4-FFF2-40B4-BE49-F238E27FC236}">
                <a16:creationId xmlns:a16="http://schemas.microsoft.com/office/drawing/2014/main" id="{3BEC4825-10AF-4E85-599F-76F02353186A}"/>
              </a:ext>
            </a:extLst>
          </p:cNvPr>
          <p:cNvSpPr txBox="1"/>
          <p:nvPr/>
        </p:nvSpPr>
        <p:spPr>
          <a:xfrm>
            <a:off x="8191436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21</a:t>
            </a:r>
          </a:p>
          <a:p>
            <a:r>
              <a:rPr lang="en-US" altLang="ko-KR" sz="1000" dirty="0"/>
              <a:t>22</a:t>
            </a:r>
          </a:p>
          <a:p>
            <a:r>
              <a:rPr lang="en-US" altLang="ko-KR" sz="1000" dirty="0"/>
              <a:t>23</a:t>
            </a:r>
          </a:p>
          <a:p>
            <a:r>
              <a:rPr lang="en-US" altLang="ko-KR" sz="1000" dirty="0"/>
              <a:t>24</a:t>
            </a:r>
          </a:p>
          <a:p>
            <a:r>
              <a:rPr lang="en-US" altLang="ko-KR" sz="1000" dirty="0"/>
              <a:t>25</a:t>
            </a:r>
          </a:p>
        </p:txBody>
      </p:sp>
      <p:pic>
        <p:nvPicPr>
          <p:cNvPr id="543" name="그림 542">
            <a:extLst>
              <a:ext uri="{FF2B5EF4-FFF2-40B4-BE49-F238E27FC236}">
                <a16:creationId xmlns:a16="http://schemas.microsoft.com/office/drawing/2014/main" id="{7BBD92A1-7D35-7273-D40E-BD90E078C6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777" y="779813"/>
            <a:ext cx="946404" cy="277368"/>
          </a:xfrm>
          <a:prstGeom prst="rect">
            <a:avLst/>
          </a:prstGeom>
        </p:spPr>
      </p:pic>
      <p:pic>
        <p:nvPicPr>
          <p:cNvPr id="544" name="그림 543">
            <a:extLst>
              <a:ext uri="{FF2B5EF4-FFF2-40B4-BE49-F238E27FC236}">
                <a16:creationId xmlns:a16="http://schemas.microsoft.com/office/drawing/2014/main" id="{A97D5367-7166-A5FC-2549-50A5FB563E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424" y="927103"/>
            <a:ext cx="946404" cy="277368"/>
          </a:xfrm>
          <a:prstGeom prst="rect">
            <a:avLst/>
          </a:prstGeom>
        </p:spPr>
      </p:pic>
      <p:pic>
        <p:nvPicPr>
          <p:cNvPr id="545" name="그림 544">
            <a:extLst>
              <a:ext uri="{FF2B5EF4-FFF2-40B4-BE49-F238E27FC236}">
                <a16:creationId xmlns:a16="http://schemas.microsoft.com/office/drawing/2014/main" id="{B0DDF1F0-284E-5252-7B24-95F217CFCA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424" y="1088600"/>
            <a:ext cx="946404" cy="277368"/>
          </a:xfrm>
          <a:prstGeom prst="rect">
            <a:avLst/>
          </a:prstGeom>
        </p:spPr>
      </p:pic>
      <p:pic>
        <p:nvPicPr>
          <p:cNvPr id="546" name="그림 545">
            <a:extLst>
              <a:ext uri="{FF2B5EF4-FFF2-40B4-BE49-F238E27FC236}">
                <a16:creationId xmlns:a16="http://schemas.microsoft.com/office/drawing/2014/main" id="{143B6329-702A-CD6F-CD99-2141A443AE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424" y="1234774"/>
            <a:ext cx="946404" cy="277368"/>
          </a:xfrm>
          <a:prstGeom prst="rect">
            <a:avLst/>
          </a:prstGeom>
        </p:spPr>
      </p:pic>
      <p:pic>
        <p:nvPicPr>
          <p:cNvPr id="547" name="그림 546">
            <a:extLst>
              <a:ext uri="{FF2B5EF4-FFF2-40B4-BE49-F238E27FC236}">
                <a16:creationId xmlns:a16="http://schemas.microsoft.com/office/drawing/2014/main" id="{4A1848B3-A118-9F71-0840-3F775CD293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09777" y="1392020"/>
            <a:ext cx="946404" cy="277368"/>
          </a:xfrm>
          <a:prstGeom prst="rect">
            <a:avLst/>
          </a:prstGeom>
        </p:spPr>
      </p:pic>
      <p:sp>
        <p:nvSpPr>
          <p:cNvPr id="549" name="TextBox 548">
            <a:extLst>
              <a:ext uri="{FF2B5EF4-FFF2-40B4-BE49-F238E27FC236}">
                <a16:creationId xmlns:a16="http://schemas.microsoft.com/office/drawing/2014/main" id="{FE68AE3F-D41F-67F1-AB1D-EFD797A9138D}"/>
              </a:ext>
            </a:extLst>
          </p:cNvPr>
          <p:cNvSpPr txBox="1"/>
          <p:nvPr/>
        </p:nvSpPr>
        <p:spPr>
          <a:xfrm>
            <a:off x="3813297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6</a:t>
            </a:r>
          </a:p>
          <a:p>
            <a:pPr algn="ctr"/>
            <a:r>
              <a:rPr lang="en-US" altLang="ko-KR" sz="1000" dirty="0"/>
              <a:t>7</a:t>
            </a:r>
          </a:p>
          <a:p>
            <a:pPr algn="ctr"/>
            <a:r>
              <a:rPr lang="en-US" altLang="ko-KR" sz="1000" dirty="0"/>
              <a:t>8</a:t>
            </a:r>
          </a:p>
          <a:p>
            <a:pPr algn="ctr"/>
            <a:r>
              <a:rPr lang="en-US" altLang="ko-KR" sz="1000" dirty="0"/>
              <a:t>9</a:t>
            </a:r>
          </a:p>
          <a:p>
            <a:pPr algn="ctr"/>
            <a:r>
              <a:rPr lang="en-US" altLang="ko-KR" sz="1000" dirty="0"/>
              <a:t>10</a:t>
            </a:r>
          </a:p>
        </p:txBody>
      </p:sp>
      <p:pic>
        <p:nvPicPr>
          <p:cNvPr id="550" name="그림 549">
            <a:extLst>
              <a:ext uri="{FF2B5EF4-FFF2-40B4-BE49-F238E27FC236}">
                <a16:creationId xmlns:a16="http://schemas.microsoft.com/office/drawing/2014/main" id="{7701DEB1-9062-D0F5-3507-7DC3D83B09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1347" y="779813"/>
            <a:ext cx="946404" cy="277368"/>
          </a:xfrm>
          <a:prstGeom prst="rect">
            <a:avLst/>
          </a:prstGeom>
        </p:spPr>
      </p:pic>
      <p:pic>
        <p:nvPicPr>
          <p:cNvPr id="551" name="그림 550">
            <a:extLst>
              <a:ext uri="{FF2B5EF4-FFF2-40B4-BE49-F238E27FC236}">
                <a16:creationId xmlns:a16="http://schemas.microsoft.com/office/drawing/2014/main" id="{E6A6283D-E2FA-98CC-3D8E-CB25CA0AC6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994" y="927103"/>
            <a:ext cx="946404" cy="277368"/>
          </a:xfrm>
          <a:prstGeom prst="rect">
            <a:avLst/>
          </a:prstGeom>
        </p:spPr>
      </p:pic>
      <p:pic>
        <p:nvPicPr>
          <p:cNvPr id="552" name="그림 551">
            <a:extLst>
              <a:ext uri="{FF2B5EF4-FFF2-40B4-BE49-F238E27FC236}">
                <a16:creationId xmlns:a16="http://schemas.microsoft.com/office/drawing/2014/main" id="{76CB629F-9443-270B-669F-CC0F288E34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994" y="1088600"/>
            <a:ext cx="946404" cy="277368"/>
          </a:xfrm>
          <a:prstGeom prst="rect">
            <a:avLst/>
          </a:prstGeom>
        </p:spPr>
      </p:pic>
      <p:pic>
        <p:nvPicPr>
          <p:cNvPr id="553" name="그림 552">
            <a:extLst>
              <a:ext uri="{FF2B5EF4-FFF2-40B4-BE49-F238E27FC236}">
                <a16:creationId xmlns:a16="http://schemas.microsoft.com/office/drawing/2014/main" id="{F594DDCA-0846-9156-1800-545A3DDEE4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994" y="1234774"/>
            <a:ext cx="946404" cy="277368"/>
          </a:xfrm>
          <a:prstGeom prst="rect">
            <a:avLst/>
          </a:prstGeom>
        </p:spPr>
      </p:pic>
      <p:pic>
        <p:nvPicPr>
          <p:cNvPr id="554" name="그림 553">
            <a:extLst>
              <a:ext uri="{FF2B5EF4-FFF2-40B4-BE49-F238E27FC236}">
                <a16:creationId xmlns:a16="http://schemas.microsoft.com/office/drawing/2014/main" id="{F10D53C1-B1CB-7634-D9BD-35A92878E3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1347" y="1392020"/>
            <a:ext cx="946404" cy="277368"/>
          </a:xfrm>
          <a:prstGeom prst="rect">
            <a:avLst/>
          </a:prstGeom>
        </p:spPr>
      </p:pic>
      <p:sp>
        <p:nvSpPr>
          <p:cNvPr id="556" name="TextBox 555">
            <a:extLst>
              <a:ext uri="{FF2B5EF4-FFF2-40B4-BE49-F238E27FC236}">
                <a16:creationId xmlns:a16="http://schemas.microsoft.com/office/drawing/2014/main" id="{D9EAFB79-4B21-7C0E-C44F-32E71CC23CE4}"/>
              </a:ext>
            </a:extLst>
          </p:cNvPr>
          <p:cNvSpPr txBox="1"/>
          <p:nvPr/>
        </p:nvSpPr>
        <p:spPr>
          <a:xfrm>
            <a:off x="5272676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11</a:t>
            </a:r>
          </a:p>
          <a:p>
            <a:r>
              <a:rPr lang="en-US" altLang="ko-KR" sz="1000" dirty="0"/>
              <a:t>12</a:t>
            </a:r>
          </a:p>
          <a:p>
            <a:r>
              <a:rPr lang="en-US" altLang="ko-KR" sz="1000" dirty="0"/>
              <a:t>13</a:t>
            </a:r>
          </a:p>
          <a:p>
            <a:r>
              <a:rPr lang="en-US" altLang="ko-KR" sz="1000" dirty="0"/>
              <a:t>14</a:t>
            </a:r>
          </a:p>
          <a:p>
            <a:r>
              <a:rPr lang="en-US" altLang="ko-KR" sz="1000" dirty="0"/>
              <a:t>15</a:t>
            </a:r>
          </a:p>
        </p:txBody>
      </p:sp>
      <p:pic>
        <p:nvPicPr>
          <p:cNvPr id="557" name="그림 556">
            <a:extLst>
              <a:ext uri="{FF2B5EF4-FFF2-40B4-BE49-F238E27FC236}">
                <a16:creationId xmlns:a16="http://schemas.microsoft.com/office/drawing/2014/main" id="{1BAC0F0A-955D-882F-A65E-056C51AC06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491" y="779813"/>
            <a:ext cx="946404" cy="277368"/>
          </a:xfrm>
          <a:prstGeom prst="rect">
            <a:avLst/>
          </a:prstGeom>
        </p:spPr>
      </p:pic>
      <p:pic>
        <p:nvPicPr>
          <p:cNvPr id="558" name="그림 557">
            <a:extLst>
              <a:ext uri="{FF2B5EF4-FFF2-40B4-BE49-F238E27FC236}">
                <a16:creationId xmlns:a16="http://schemas.microsoft.com/office/drawing/2014/main" id="{429F685D-9D26-EE5E-5F71-42CA12DE2F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138" y="927103"/>
            <a:ext cx="946404" cy="277368"/>
          </a:xfrm>
          <a:prstGeom prst="rect">
            <a:avLst/>
          </a:prstGeom>
        </p:spPr>
      </p:pic>
      <p:pic>
        <p:nvPicPr>
          <p:cNvPr id="559" name="그림 558">
            <a:extLst>
              <a:ext uri="{FF2B5EF4-FFF2-40B4-BE49-F238E27FC236}">
                <a16:creationId xmlns:a16="http://schemas.microsoft.com/office/drawing/2014/main" id="{43BB2D38-ADF5-5C03-AE98-2E272D350D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138" y="1088600"/>
            <a:ext cx="946404" cy="277368"/>
          </a:xfrm>
          <a:prstGeom prst="rect">
            <a:avLst/>
          </a:prstGeom>
        </p:spPr>
      </p:pic>
      <p:pic>
        <p:nvPicPr>
          <p:cNvPr id="560" name="그림 559">
            <a:extLst>
              <a:ext uri="{FF2B5EF4-FFF2-40B4-BE49-F238E27FC236}">
                <a16:creationId xmlns:a16="http://schemas.microsoft.com/office/drawing/2014/main" id="{CBA7A749-AD90-18CA-06ED-AD7D90A9D5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138" y="1234774"/>
            <a:ext cx="946404" cy="277368"/>
          </a:xfrm>
          <a:prstGeom prst="rect">
            <a:avLst/>
          </a:prstGeom>
        </p:spPr>
      </p:pic>
      <p:pic>
        <p:nvPicPr>
          <p:cNvPr id="561" name="그림 560">
            <a:extLst>
              <a:ext uri="{FF2B5EF4-FFF2-40B4-BE49-F238E27FC236}">
                <a16:creationId xmlns:a16="http://schemas.microsoft.com/office/drawing/2014/main" id="{70144D86-1B70-18AB-B531-51554278C2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7491" y="1392020"/>
            <a:ext cx="946404" cy="277368"/>
          </a:xfrm>
          <a:prstGeom prst="rect">
            <a:avLst/>
          </a:prstGeom>
        </p:spPr>
      </p:pic>
      <p:sp>
        <p:nvSpPr>
          <p:cNvPr id="563" name="TextBox 562">
            <a:extLst>
              <a:ext uri="{FF2B5EF4-FFF2-40B4-BE49-F238E27FC236}">
                <a16:creationId xmlns:a16="http://schemas.microsoft.com/office/drawing/2014/main" id="{18D7827E-4C1A-611D-5915-073D8C76640A}"/>
              </a:ext>
            </a:extLst>
          </p:cNvPr>
          <p:cNvSpPr txBox="1"/>
          <p:nvPr/>
        </p:nvSpPr>
        <p:spPr>
          <a:xfrm>
            <a:off x="6732056" y="773421"/>
            <a:ext cx="32573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dirty="0"/>
              <a:t>16</a:t>
            </a:r>
          </a:p>
          <a:p>
            <a:r>
              <a:rPr lang="en-US" altLang="ko-KR" sz="1000" dirty="0"/>
              <a:t>17</a:t>
            </a:r>
          </a:p>
          <a:p>
            <a:r>
              <a:rPr lang="en-US" altLang="ko-KR" sz="1000" dirty="0"/>
              <a:t>18</a:t>
            </a:r>
          </a:p>
          <a:p>
            <a:r>
              <a:rPr lang="en-US" altLang="ko-KR" sz="1000" dirty="0"/>
              <a:t>19</a:t>
            </a:r>
          </a:p>
          <a:p>
            <a:r>
              <a:rPr lang="en-US" altLang="ko-KR" sz="1000" dirty="0"/>
              <a:t>20</a:t>
            </a:r>
          </a:p>
        </p:txBody>
      </p:sp>
      <p:pic>
        <p:nvPicPr>
          <p:cNvPr id="564" name="그림 563">
            <a:extLst>
              <a:ext uri="{FF2B5EF4-FFF2-40B4-BE49-F238E27FC236}">
                <a16:creationId xmlns:a16="http://schemas.microsoft.com/office/drawing/2014/main" id="{6C8ED6EC-6AA3-99E6-BA0F-812EA2D3869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635" y="779813"/>
            <a:ext cx="946404" cy="277368"/>
          </a:xfrm>
          <a:prstGeom prst="rect">
            <a:avLst/>
          </a:prstGeom>
        </p:spPr>
      </p:pic>
      <p:pic>
        <p:nvPicPr>
          <p:cNvPr id="565" name="그림 564">
            <a:extLst>
              <a:ext uri="{FF2B5EF4-FFF2-40B4-BE49-F238E27FC236}">
                <a16:creationId xmlns:a16="http://schemas.microsoft.com/office/drawing/2014/main" id="{2534CFD1-8E4C-A939-F4C2-0C2EC13D4A8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282" y="927103"/>
            <a:ext cx="946404" cy="277368"/>
          </a:xfrm>
          <a:prstGeom prst="rect">
            <a:avLst/>
          </a:prstGeom>
        </p:spPr>
      </p:pic>
      <p:pic>
        <p:nvPicPr>
          <p:cNvPr id="566" name="그림 565">
            <a:extLst>
              <a:ext uri="{FF2B5EF4-FFF2-40B4-BE49-F238E27FC236}">
                <a16:creationId xmlns:a16="http://schemas.microsoft.com/office/drawing/2014/main" id="{35B597B3-63A8-6BF5-90C6-A8F13633DC1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282" y="1088600"/>
            <a:ext cx="946404" cy="277368"/>
          </a:xfrm>
          <a:prstGeom prst="rect">
            <a:avLst/>
          </a:prstGeom>
        </p:spPr>
      </p:pic>
      <p:pic>
        <p:nvPicPr>
          <p:cNvPr id="567" name="그림 566">
            <a:extLst>
              <a:ext uri="{FF2B5EF4-FFF2-40B4-BE49-F238E27FC236}">
                <a16:creationId xmlns:a16="http://schemas.microsoft.com/office/drawing/2014/main" id="{29629BC0-B825-F29A-3E40-E19488F1F53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282" y="1234774"/>
            <a:ext cx="946404" cy="277368"/>
          </a:xfrm>
          <a:prstGeom prst="rect">
            <a:avLst/>
          </a:prstGeom>
        </p:spPr>
      </p:pic>
      <p:pic>
        <p:nvPicPr>
          <p:cNvPr id="568" name="그림 567">
            <a:extLst>
              <a:ext uri="{FF2B5EF4-FFF2-40B4-BE49-F238E27FC236}">
                <a16:creationId xmlns:a16="http://schemas.microsoft.com/office/drawing/2014/main" id="{0C5421AB-34F2-98CD-8AFD-E9C9D8A068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3635" y="1392020"/>
            <a:ext cx="946404" cy="277368"/>
          </a:xfrm>
          <a:prstGeom prst="rect">
            <a:avLst/>
          </a:prstGeom>
        </p:spPr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2B468547-B0A2-1530-ADBD-1D05010B8D0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8A4F9AEF-6819-B13B-EA80-43CDA83DA41A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782EE5D-4CEB-D2BB-02AF-483C5F0AC0B0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98468ADF-731A-C70C-A74C-7F057739CE78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5605068C-8A30-34F8-DB6B-7199C051CF89}"/>
              </a:ext>
            </a:extLst>
          </p:cNvPr>
          <p:cNvSpPr/>
          <p:nvPr/>
        </p:nvSpPr>
        <p:spPr>
          <a:xfrm>
            <a:off x="-4568" y="241428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26B64917-5021-A7C6-9735-FA7DB0C5C627}"/>
              </a:ext>
            </a:extLst>
          </p:cNvPr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D92DC988-9D13-9EE1-6836-E831A33974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3017619"/>
              </p:ext>
            </p:extLst>
          </p:nvPr>
        </p:nvGraphicFramePr>
        <p:xfrm>
          <a:off x="2382847" y="1816920"/>
          <a:ext cx="7037326" cy="2129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373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Section 2  Reading</a:t>
                      </a:r>
                      <a:endParaRPr lang="ko-KR" altLang="en-US" sz="8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1640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9" name="그룹 8">
            <a:extLst>
              <a:ext uri="{FF2B5EF4-FFF2-40B4-BE49-F238E27FC236}">
                <a16:creationId xmlns:a16="http://schemas.microsoft.com/office/drawing/2014/main" id="{F56AA3F8-8408-CD6C-430F-43A32D0AFDC8}"/>
              </a:ext>
            </a:extLst>
          </p:cNvPr>
          <p:cNvGrpSpPr/>
          <p:nvPr/>
        </p:nvGrpSpPr>
        <p:grpSpPr>
          <a:xfrm>
            <a:off x="2373586" y="2029683"/>
            <a:ext cx="1154096" cy="1962166"/>
            <a:chOff x="2369397" y="3447797"/>
            <a:chExt cx="1154096" cy="1962166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1C4DE57-454C-26F1-8782-ACDEF4954DEE}"/>
                </a:ext>
              </a:extLst>
            </p:cNvPr>
            <p:cNvSpPr txBox="1"/>
            <p:nvPr/>
          </p:nvSpPr>
          <p:spPr>
            <a:xfrm>
              <a:off x="2369397" y="3447797"/>
              <a:ext cx="325730" cy="193899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altLang="ko-KR" sz="1000" dirty="0"/>
                <a:t>1</a:t>
              </a:r>
            </a:p>
            <a:p>
              <a:pPr algn="ctr"/>
              <a:r>
                <a:rPr lang="en-US" altLang="ko-KR" sz="1000" dirty="0"/>
                <a:t>2</a:t>
              </a:r>
            </a:p>
            <a:p>
              <a:pPr algn="ctr"/>
              <a:r>
                <a:rPr lang="en-US" altLang="ko-KR" sz="1000" dirty="0"/>
                <a:t>3</a:t>
              </a:r>
            </a:p>
            <a:p>
              <a:pPr algn="ctr"/>
              <a:r>
                <a:rPr lang="en-US" altLang="ko-KR" sz="1000" dirty="0"/>
                <a:t>4</a:t>
              </a:r>
            </a:p>
            <a:p>
              <a:pPr algn="ctr"/>
              <a:r>
                <a:rPr lang="en-US" altLang="ko-KR" sz="1000" dirty="0"/>
                <a:t>5</a:t>
              </a:r>
            </a:p>
            <a:p>
              <a:pPr algn="ctr"/>
              <a:r>
                <a:rPr lang="en-US" altLang="ko-KR" sz="1000" dirty="0"/>
                <a:t>6</a:t>
              </a:r>
            </a:p>
            <a:p>
              <a:pPr algn="ctr"/>
              <a:r>
                <a:rPr lang="en-US" altLang="ko-KR" sz="1000" dirty="0"/>
                <a:t>7</a:t>
              </a:r>
            </a:p>
            <a:p>
              <a:pPr algn="ctr"/>
              <a:r>
                <a:rPr lang="en-US" altLang="ko-KR" sz="1000" dirty="0"/>
                <a:t>8</a:t>
              </a:r>
            </a:p>
            <a:p>
              <a:pPr algn="ctr"/>
              <a:r>
                <a:rPr lang="en-US" altLang="ko-KR" sz="1000" dirty="0"/>
                <a:t>9</a:t>
              </a:r>
            </a:p>
            <a:p>
              <a:pPr algn="ctr"/>
              <a:r>
                <a:rPr lang="en-US" altLang="ko-KR" sz="1000" dirty="0"/>
                <a:t>10</a:t>
              </a:r>
            </a:p>
            <a:p>
              <a:pPr algn="ctr"/>
              <a:r>
                <a:rPr lang="en-US" altLang="ko-KR" sz="1000" dirty="0"/>
                <a:t>11</a:t>
              </a:r>
            </a:p>
            <a:p>
              <a:pPr algn="ctr"/>
              <a:r>
                <a:rPr lang="en-US" altLang="ko-KR" sz="1000" dirty="0"/>
                <a:t>12</a:t>
              </a:r>
            </a:p>
          </p:txBody>
        </p:sp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2D911326-CC96-7933-5938-49E57B115CB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449359"/>
              <a:ext cx="946404" cy="277368"/>
            </a:xfrm>
            <a:prstGeom prst="rect">
              <a:avLst/>
            </a:prstGeom>
          </p:spPr>
        </p:pic>
        <p:pic>
          <p:nvPicPr>
            <p:cNvPr id="12" name="그림 11">
              <a:extLst>
                <a:ext uri="{FF2B5EF4-FFF2-40B4-BE49-F238E27FC236}">
                  <a16:creationId xmlns:a16="http://schemas.microsoft.com/office/drawing/2014/main" id="{E90897EB-B240-EF5B-B368-C1E258E184D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610856"/>
              <a:ext cx="946404" cy="277368"/>
            </a:xfrm>
            <a:prstGeom prst="rect">
              <a:avLst/>
            </a:prstGeom>
          </p:spPr>
        </p:pic>
        <p:pic>
          <p:nvPicPr>
            <p:cNvPr id="13" name="그림 12">
              <a:extLst>
                <a:ext uri="{FF2B5EF4-FFF2-40B4-BE49-F238E27FC236}">
                  <a16:creationId xmlns:a16="http://schemas.microsoft.com/office/drawing/2014/main" id="{8AD01C09-D6F1-9F86-43BB-837DBF09D7E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3757030"/>
              <a:ext cx="946404" cy="277368"/>
            </a:xfrm>
            <a:prstGeom prst="rect">
              <a:avLst/>
            </a:prstGeom>
          </p:spPr>
        </p:pic>
        <p:pic>
          <p:nvPicPr>
            <p:cNvPr id="119" name="그림 118">
              <a:extLst>
                <a:ext uri="{FF2B5EF4-FFF2-40B4-BE49-F238E27FC236}">
                  <a16:creationId xmlns:a16="http://schemas.microsoft.com/office/drawing/2014/main" id="{6E1D9E96-7E32-970E-35A1-DB74930E313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3914276"/>
              <a:ext cx="946404" cy="277368"/>
            </a:xfrm>
            <a:prstGeom prst="rect">
              <a:avLst/>
            </a:prstGeom>
          </p:spPr>
        </p:pic>
        <p:pic>
          <p:nvPicPr>
            <p:cNvPr id="120" name="그림 119">
              <a:extLst>
                <a:ext uri="{FF2B5EF4-FFF2-40B4-BE49-F238E27FC236}">
                  <a16:creationId xmlns:a16="http://schemas.microsoft.com/office/drawing/2014/main" id="{62962B59-0DC6-A00F-159C-264D75883AA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061566"/>
              <a:ext cx="946404" cy="277368"/>
            </a:xfrm>
            <a:prstGeom prst="rect">
              <a:avLst/>
            </a:prstGeom>
          </p:spPr>
        </p:pic>
        <p:pic>
          <p:nvPicPr>
            <p:cNvPr id="121" name="그림 120">
              <a:extLst>
                <a:ext uri="{FF2B5EF4-FFF2-40B4-BE49-F238E27FC236}">
                  <a16:creationId xmlns:a16="http://schemas.microsoft.com/office/drawing/2014/main" id="{B4051407-CAF9-19B4-B81B-B99A7F928C1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223063"/>
              <a:ext cx="946404" cy="277368"/>
            </a:xfrm>
            <a:prstGeom prst="rect">
              <a:avLst/>
            </a:prstGeom>
          </p:spPr>
        </p:pic>
        <p:pic>
          <p:nvPicPr>
            <p:cNvPr id="122" name="그림 121">
              <a:extLst>
                <a:ext uri="{FF2B5EF4-FFF2-40B4-BE49-F238E27FC236}">
                  <a16:creationId xmlns:a16="http://schemas.microsoft.com/office/drawing/2014/main" id="{7E135C21-47B3-0E02-E9F8-7C8148C84B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369237"/>
              <a:ext cx="946404" cy="277368"/>
            </a:xfrm>
            <a:prstGeom prst="rect">
              <a:avLst/>
            </a:prstGeom>
          </p:spPr>
        </p:pic>
        <p:pic>
          <p:nvPicPr>
            <p:cNvPr id="123" name="그림 122">
              <a:extLst>
                <a:ext uri="{FF2B5EF4-FFF2-40B4-BE49-F238E27FC236}">
                  <a16:creationId xmlns:a16="http://schemas.microsoft.com/office/drawing/2014/main" id="{31F88E49-4A96-E7A0-C65C-308C09DBD92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4526483"/>
              <a:ext cx="946404" cy="277368"/>
            </a:xfrm>
            <a:prstGeom prst="rect">
              <a:avLst/>
            </a:prstGeom>
          </p:spPr>
        </p:pic>
        <p:pic>
          <p:nvPicPr>
            <p:cNvPr id="124" name="그림 123">
              <a:extLst>
                <a:ext uri="{FF2B5EF4-FFF2-40B4-BE49-F238E27FC236}">
                  <a16:creationId xmlns:a16="http://schemas.microsoft.com/office/drawing/2014/main" id="{D8AED488-2B11-0C31-18C2-0473BE93FB4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674084"/>
              <a:ext cx="946404" cy="277368"/>
            </a:xfrm>
            <a:prstGeom prst="rect">
              <a:avLst/>
            </a:prstGeom>
          </p:spPr>
        </p:pic>
        <p:pic>
          <p:nvPicPr>
            <p:cNvPr id="125" name="그림 124">
              <a:extLst>
                <a:ext uri="{FF2B5EF4-FFF2-40B4-BE49-F238E27FC236}">
                  <a16:creationId xmlns:a16="http://schemas.microsoft.com/office/drawing/2014/main" id="{048130E3-04DE-7AFF-E903-D9304EB11A3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4820258"/>
              <a:ext cx="946404" cy="277368"/>
            </a:xfrm>
            <a:prstGeom prst="rect">
              <a:avLst/>
            </a:prstGeom>
          </p:spPr>
        </p:pic>
        <p:pic>
          <p:nvPicPr>
            <p:cNvPr id="126" name="그림 125">
              <a:extLst>
                <a:ext uri="{FF2B5EF4-FFF2-40B4-BE49-F238E27FC236}">
                  <a16:creationId xmlns:a16="http://schemas.microsoft.com/office/drawing/2014/main" id="{55CBD866-8ED8-1872-8788-39E3ABE6453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7089" y="4977504"/>
              <a:ext cx="946404" cy="277368"/>
            </a:xfrm>
            <a:prstGeom prst="rect">
              <a:avLst/>
            </a:prstGeom>
          </p:spPr>
        </p:pic>
        <p:pic>
          <p:nvPicPr>
            <p:cNvPr id="127" name="그림 126">
              <a:extLst>
                <a:ext uri="{FF2B5EF4-FFF2-40B4-BE49-F238E27FC236}">
                  <a16:creationId xmlns:a16="http://schemas.microsoft.com/office/drawing/2014/main" id="{D5655D03-B4E1-FA7A-8E83-B4317CB7364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576736" y="5132595"/>
              <a:ext cx="946404" cy="277368"/>
            </a:xfrm>
            <a:prstGeom prst="rect">
              <a:avLst/>
            </a:prstGeom>
          </p:spPr>
        </p:pic>
      </p:grpSp>
      <p:sp>
        <p:nvSpPr>
          <p:cNvPr id="128" name="TextBox 127">
            <a:extLst>
              <a:ext uri="{FF2B5EF4-FFF2-40B4-BE49-F238E27FC236}">
                <a16:creationId xmlns:a16="http://schemas.microsoft.com/office/drawing/2014/main" id="{EA8FA9E8-BC43-DF42-408A-3E9521C34B01}"/>
              </a:ext>
            </a:extLst>
          </p:cNvPr>
          <p:cNvSpPr txBox="1"/>
          <p:nvPr/>
        </p:nvSpPr>
        <p:spPr>
          <a:xfrm>
            <a:off x="5276865" y="202968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25</a:t>
            </a:r>
          </a:p>
          <a:p>
            <a:pPr algn="ctr"/>
            <a:r>
              <a:rPr lang="en-US" altLang="ko-KR" sz="1000" dirty="0"/>
              <a:t>26</a:t>
            </a:r>
          </a:p>
          <a:p>
            <a:pPr algn="ctr"/>
            <a:r>
              <a:rPr lang="en-US" altLang="ko-KR" sz="1000" dirty="0"/>
              <a:t>27</a:t>
            </a:r>
          </a:p>
          <a:p>
            <a:pPr algn="ctr"/>
            <a:r>
              <a:rPr lang="en-US" altLang="ko-KR" sz="1000" dirty="0"/>
              <a:t>28</a:t>
            </a:r>
          </a:p>
          <a:p>
            <a:pPr algn="ctr"/>
            <a:r>
              <a:rPr lang="en-US" altLang="ko-KR" sz="1000" dirty="0"/>
              <a:t>29</a:t>
            </a:r>
          </a:p>
          <a:p>
            <a:pPr algn="ctr"/>
            <a:r>
              <a:rPr lang="en-US" altLang="ko-KR" sz="1000" dirty="0"/>
              <a:t>30</a:t>
            </a:r>
          </a:p>
          <a:p>
            <a:pPr algn="ctr"/>
            <a:r>
              <a:rPr lang="en-US" altLang="ko-KR" sz="1000" dirty="0"/>
              <a:t>31</a:t>
            </a:r>
          </a:p>
          <a:p>
            <a:pPr algn="ctr"/>
            <a:r>
              <a:rPr lang="en-US" altLang="ko-KR" sz="1000" dirty="0"/>
              <a:t>32</a:t>
            </a:r>
          </a:p>
          <a:p>
            <a:pPr algn="ctr"/>
            <a:r>
              <a:rPr lang="en-US" altLang="ko-KR" sz="1000" dirty="0"/>
              <a:t>33</a:t>
            </a:r>
          </a:p>
          <a:p>
            <a:pPr algn="ctr"/>
            <a:r>
              <a:rPr lang="en-US" altLang="ko-KR" sz="1000" dirty="0"/>
              <a:t>34</a:t>
            </a:r>
          </a:p>
          <a:p>
            <a:pPr algn="ctr"/>
            <a:r>
              <a:rPr lang="en-US" altLang="ko-KR" sz="1000" dirty="0"/>
              <a:t>35</a:t>
            </a:r>
          </a:p>
          <a:p>
            <a:pPr algn="ctr"/>
            <a:r>
              <a:rPr lang="en-US" altLang="ko-KR" sz="1000" dirty="0"/>
              <a:t>36</a:t>
            </a:r>
          </a:p>
        </p:txBody>
      </p:sp>
      <p:pic>
        <p:nvPicPr>
          <p:cNvPr id="129" name="그림 128">
            <a:extLst>
              <a:ext uri="{FF2B5EF4-FFF2-40B4-BE49-F238E27FC236}">
                <a16:creationId xmlns:a16="http://schemas.microsoft.com/office/drawing/2014/main" id="{82289DD1-44A6-DBEF-3567-127CD81E13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2031245"/>
            <a:ext cx="946404" cy="277368"/>
          </a:xfrm>
          <a:prstGeom prst="rect">
            <a:avLst/>
          </a:prstGeom>
        </p:spPr>
      </p:pic>
      <p:pic>
        <p:nvPicPr>
          <p:cNvPr id="130" name="그림 129">
            <a:extLst>
              <a:ext uri="{FF2B5EF4-FFF2-40B4-BE49-F238E27FC236}">
                <a16:creationId xmlns:a16="http://schemas.microsoft.com/office/drawing/2014/main" id="{6A3A505B-018D-6AC8-4D00-795544A0A9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2192742"/>
            <a:ext cx="946404" cy="277368"/>
          </a:xfrm>
          <a:prstGeom prst="rect">
            <a:avLst/>
          </a:prstGeom>
        </p:spPr>
      </p:pic>
      <p:pic>
        <p:nvPicPr>
          <p:cNvPr id="131" name="그림 130">
            <a:extLst>
              <a:ext uri="{FF2B5EF4-FFF2-40B4-BE49-F238E27FC236}">
                <a16:creationId xmlns:a16="http://schemas.microsoft.com/office/drawing/2014/main" id="{BE93145B-3907-B29A-DBB9-4A91464E1DE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2338916"/>
            <a:ext cx="946404" cy="277368"/>
          </a:xfrm>
          <a:prstGeom prst="rect">
            <a:avLst/>
          </a:prstGeom>
        </p:spPr>
      </p:pic>
      <p:pic>
        <p:nvPicPr>
          <p:cNvPr id="132" name="그림 131">
            <a:extLst>
              <a:ext uri="{FF2B5EF4-FFF2-40B4-BE49-F238E27FC236}">
                <a16:creationId xmlns:a16="http://schemas.microsoft.com/office/drawing/2014/main" id="{B67E6C4A-A863-B79B-5BD1-1CD5D0745A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9146" y="2496162"/>
            <a:ext cx="946404" cy="277368"/>
          </a:xfrm>
          <a:prstGeom prst="rect">
            <a:avLst/>
          </a:prstGeom>
        </p:spPr>
      </p:pic>
      <p:pic>
        <p:nvPicPr>
          <p:cNvPr id="133" name="그림 132">
            <a:extLst>
              <a:ext uri="{FF2B5EF4-FFF2-40B4-BE49-F238E27FC236}">
                <a16:creationId xmlns:a16="http://schemas.microsoft.com/office/drawing/2014/main" id="{9F0DA452-6D3F-677F-8E3E-AE4CC7B90E2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2643452"/>
            <a:ext cx="946404" cy="277368"/>
          </a:xfrm>
          <a:prstGeom prst="rect">
            <a:avLst/>
          </a:prstGeom>
        </p:spPr>
      </p:pic>
      <p:pic>
        <p:nvPicPr>
          <p:cNvPr id="135" name="그림 134">
            <a:extLst>
              <a:ext uri="{FF2B5EF4-FFF2-40B4-BE49-F238E27FC236}">
                <a16:creationId xmlns:a16="http://schemas.microsoft.com/office/drawing/2014/main" id="{EF4C395A-C555-4E8F-2241-03FA7A8C7D7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2804949"/>
            <a:ext cx="946404" cy="277368"/>
          </a:xfrm>
          <a:prstGeom prst="rect">
            <a:avLst/>
          </a:prstGeom>
        </p:spPr>
      </p:pic>
      <p:pic>
        <p:nvPicPr>
          <p:cNvPr id="136" name="그림 135">
            <a:extLst>
              <a:ext uri="{FF2B5EF4-FFF2-40B4-BE49-F238E27FC236}">
                <a16:creationId xmlns:a16="http://schemas.microsoft.com/office/drawing/2014/main" id="{EB7B1087-485D-9E17-40AE-B90C95AFCC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2951123"/>
            <a:ext cx="946404" cy="277368"/>
          </a:xfrm>
          <a:prstGeom prst="rect">
            <a:avLst/>
          </a:prstGeom>
        </p:spPr>
      </p:pic>
      <p:pic>
        <p:nvPicPr>
          <p:cNvPr id="137" name="그림 136">
            <a:extLst>
              <a:ext uri="{FF2B5EF4-FFF2-40B4-BE49-F238E27FC236}">
                <a16:creationId xmlns:a16="http://schemas.microsoft.com/office/drawing/2014/main" id="{0722BB35-3D4E-B221-801F-52547FECE43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9146" y="3108369"/>
            <a:ext cx="946404" cy="277368"/>
          </a:xfrm>
          <a:prstGeom prst="rect">
            <a:avLst/>
          </a:prstGeom>
        </p:spPr>
      </p:pic>
      <p:pic>
        <p:nvPicPr>
          <p:cNvPr id="138" name="그림 137">
            <a:extLst>
              <a:ext uri="{FF2B5EF4-FFF2-40B4-BE49-F238E27FC236}">
                <a16:creationId xmlns:a16="http://schemas.microsoft.com/office/drawing/2014/main" id="{C10DC3D1-FD5F-FFD9-D329-DA159C05ACC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3255970"/>
            <a:ext cx="946404" cy="277368"/>
          </a:xfrm>
          <a:prstGeom prst="rect">
            <a:avLst/>
          </a:prstGeom>
        </p:spPr>
      </p:pic>
      <p:pic>
        <p:nvPicPr>
          <p:cNvPr id="139" name="그림 138">
            <a:extLst>
              <a:ext uri="{FF2B5EF4-FFF2-40B4-BE49-F238E27FC236}">
                <a16:creationId xmlns:a16="http://schemas.microsoft.com/office/drawing/2014/main" id="{7142445E-BFF8-F776-FF51-3FC89B627A1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3402144"/>
            <a:ext cx="946404" cy="277368"/>
          </a:xfrm>
          <a:prstGeom prst="rect">
            <a:avLst/>
          </a:prstGeom>
        </p:spPr>
      </p:pic>
      <p:pic>
        <p:nvPicPr>
          <p:cNvPr id="140" name="그림 139">
            <a:extLst>
              <a:ext uri="{FF2B5EF4-FFF2-40B4-BE49-F238E27FC236}">
                <a16:creationId xmlns:a16="http://schemas.microsoft.com/office/drawing/2014/main" id="{E9046A39-FB24-41A8-940A-C6F0197838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9146" y="3559390"/>
            <a:ext cx="946404" cy="277368"/>
          </a:xfrm>
          <a:prstGeom prst="rect">
            <a:avLst/>
          </a:prstGeom>
        </p:spPr>
      </p:pic>
      <p:pic>
        <p:nvPicPr>
          <p:cNvPr id="141" name="그림 140">
            <a:extLst>
              <a:ext uri="{FF2B5EF4-FFF2-40B4-BE49-F238E27FC236}">
                <a16:creationId xmlns:a16="http://schemas.microsoft.com/office/drawing/2014/main" id="{F8F32E0A-3DD0-793F-F2EC-F45EAA4FBCF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98793" y="3714481"/>
            <a:ext cx="946404" cy="277368"/>
          </a:xfrm>
          <a:prstGeom prst="rect">
            <a:avLst/>
          </a:prstGeom>
        </p:spPr>
      </p:pic>
      <p:sp>
        <p:nvSpPr>
          <p:cNvPr id="142" name="TextBox 141">
            <a:extLst>
              <a:ext uri="{FF2B5EF4-FFF2-40B4-BE49-F238E27FC236}">
                <a16:creationId xmlns:a16="http://schemas.microsoft.com/office/drawing/2014/main" id="{65E8713F-6AA6-E776-AC1B-62E0712CD715}"/>
              </a:ext>
            </a:extLst>
          </p:cNvPr>
          <p:cNvSpPr txBox="1"/>
          <p:nvPr/>
        </p:nvSpPr>
        <p:spPr>
          <a:xfrm>
            <a:off x="8195625" y="202968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49</a:t>
            </a:r>
          </a:p>
          <a:p>
            <a:pPr algn="ctr"/>
            <a:r>
              <a:rPr lang="en-US" altLang="ko-KR" sz="1000" dirty="0"/>
              <a:t>50</a:t>
            </a:r>
          </a:p>
          <a:p>
            <a:pPr algn="ctr"/>
            <a:r>
              <a:rPr lang="en-US" altLang="ko-KR" sz="1000" dirty="0"/>
              <a:t>51</a:t>
            </a:r>
          </a:p>
          <a:p>
            <a:pPr algn="ctr"/>
            <a:r>
              <a:rPr lang="en-US" altLang="ko-KR" sz="1000" dirty="0"/>
              <a:t>52</a:t>
            </a:r>
          </a:p>
          <a:p>
            <a:pPr algn="ctr"/>
            <a:r>
              <a:rPr lang="en-US" altLang="ko-KR" sz="1000" dirty="0"/>
              <a:t>53</a:t>
            </a:r>
          </a:p>
          <a:p>
            <a:pPr algn="ctr"/>
            <a:r>
              <a:rPr lang="en-US" altLang="ko-KR" sz="1000" dirty="0"/>
              <a:t>54</a:t>
            </a:r>
          </a:p>
          <a:p>
            <a:pPr algn="ctr"/>
            <a:r>
              <a:rPr lang="en-US" altLang="ko-KR" sz="1000" dirty="0"/>
              <a:t>55</a:t>
            </a:r>
          </a:p>
          <a:p>
            <a:pPr algn="ctr"/>
            <a:r>
              <a:rPr lang="en-US" altLang="ko-KR" sz="1000" dirty="0"/>
              <a:t>56</a:t>
            </a:r>
          </a:p>
          <a:p>
            <a:pPr algn="ctr"/>
            <a:r>
              <a:rPr lang="en-US" altLang="ko-KR" sz="1000" dirty="0"/>
              <a:t>57</a:t>
            </a:r>
          </a:p>
          <a:p>
            <a:pPr algn="ctr"/>
            <a:r>
              <a:rPr lang="en-US" altLang="ko-KR" sz="1000" dirty="0"/>
              <a:t>58</a:t>
            </a:r>
          </a:p>
          <a:p>
            <a:pPr algn="ctr"/>
            <a:r>
              <a:rPr lang="en-US" altLang="ko-KR" sz="1000" dirty="0"/>
              <a:t>59</a:t>
            </a:r>
          </a:p>
          <a:p>
            <a:pPr algn="ctr"/>
            <a:r>
              <a:rPr lang="en-US" altLang="ko-KR" sz="1000" dirty="0"/>
              <a:t>60</a:t>
            </a:r>
          </a:p>
        </p:txBody>
      </p:sp>
      <p:pic>
        <p:nvPicPr>
          <p:cNvPr id="143" name="그림 142">
            <a:extLst>
              <a:ext uri="{FF2B5EF4-FFF2-40B4-BE49-F238E27FC236}">
                <a16:creationId xmlns:a16="http://schemas.microsoft.com/office/drawing/2014/main" id="{93DBE502-F5D3-921A-C4E8-1F337655215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2031245"/>
            <a:ext cx="946404" cy="277368"/>
          </a:xfrm>
          <a:prstGeom prst="rect">
            <a:avLst/>
          </a:prstGeom>
        </p:spPr>
      </p:pic>
      <p:pic>
        <p:nvPicPr>
          <p:cNvPr id="144" name="그림 143">
            <a:extLst>
              <a:ext uri="{FF2B5EF4-FFF2-40B4-BE49-F238E27FC236}">
                <a16:creationId xmlns:a16="http://schemas.microsoft.com/office/drawing/2014/main" id="{2A944ABD-FD5D-DB70-FB3D-2710CED415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2192742"/>
            <a:ext cx="946404" cy="277368"/>
          </a:xfrm>
          <a:prstGeom prst="rect">
            <a:avLst/>
          </a:prstGeom>
        </p:spPr>
      </p:pic>
      <p:pic>
        <p:nvPicPr>
          <p:cNvPr id="145" name="그림 144">
            <a:extLst>
              <a:ext uri="{FF2B5EF4-FFF2-40B4-BE49-F238E27FC236}">
                <a16:creationId xmlns:a16="http://schemas.microsoft.com/office/drawing/2014/main" id="{EE416E5A-8E09-D5B6-FACB-4E12DD278E0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2338916"/>
            <a:ext cx="946404" cy="277368"/>
          </a:xfrm>
          <a:prstGeom prst="rect">
            <a:avLst/>
          </a:prstGeom>
        </p:spPr>
      </p:pic>
      <p:pic>
        <p:nvPicPr>
          <p:cNvPr id="146" name="그림 145">
            <a:extLst>
              <a:ext uri="{FF2B5EF4-FFF2-40B4-BE49-F238E27FC236}">
                <a16:creationId xmlns:a16="http://schemas.microsoft.com/office/drawing/2014/main" id="{436B8DA3-0D83-42CC-BEED-6E30ACED2D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7016" y="2496162"/>
            <a:ext cx="946404" cy="277368"/>
          </a:xfrm>
          <a:prstGeom prst="rect">
            <a:avLst/>
          </a:prstGeom>
        </p:spPr>
      </p:pic>
      <p:pic>
        <p:nvPicPr>
          <p:cNvPr id="147" name="그림 146">
            <a:extLst>
              <a:ext uri="{FF2B5EF4-FFF2-40B4-BE49-F238E27FC236}">
                <a16:creationId xmlns:a16="http://schemas.microsoft.com/office/drawing/2014/main" id="{6F0C1AFC-0397-347D-3DF1-52B47282BDC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2643452"/>
            <a:ext cx="946404" cy="277368"/>
          </a:xfrm>
          <a:prstGeom prst="rect">
            <a:avLst/>
          </a:prstGeom>
        </p:spPr>
      </p:pic>
      <p:pic>
        <p:nvPicPr>
          <p:cNvPr id="148" name="그림 147">
            <a:extLst>
              <a:ext uri="{FF2B5EF4-FFF2-40B4-BE49-F238E27FC236}">
                <a16:creationId xmlns:a16="http://schemas.microsoft.com/office/drawing/2014/main" id="{4A97867C-F146-146E-C2B6-DDA84DAC37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2804949"/>
            <a:ext cx="946404" cy="277368"/>
          </a:xfrm>
          <a:prstGeom prst="rect">
            <a:avLst/>
          </a:prstGeom>
        </p:spPr>
      </p:pic>
      <p:pic>
        <p:nvPicPr>
          <p:cNvPr id="149" name="그림 148">
            <a:extLst>
              <a:ext uri="{FF2B5EF4-FFF2-40B4-BE49-F238E27FC236}">
                <a16:creationId xmlns:a16="http://schemas.microsoft.com/office/drawing/2014/main" id="{62405838-9EC0-30CD-C27E-7C7FB05D2B8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2951123"/>
            <a:ext cx="946404" cy="277368"/>
          </a:xfrm>
          <a:prstGeom prst="rect">
            <a:avLst/>
          </a:prstGeom>
        </p:spPr>
      </p:pic>
      <p:pic>
        <p:nvPicPr>
          <p:cNvPr id="150" name="그림 149">
            <a:extLst>
              <a:ext uri="{FF2B5EF4-FFF2-40B4-BE49-F238E27FC236}">
                <a16:creationId xmlns:a16="http://schemas.microsoft.com/office/drawing/2014/main" id="{82E624EA-0D84-4BFE-21D3-1CB282A3D47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7016" y="3108369"/>
            <a:ext cx="946404" cy="277368"/>
          </a:xfrm>
          <a:prstGeom prst="rect">
            <a:avLst/>
          </a:prstGeom>
        </p:spPr>
      </p:pic>
      <p:pic>
        <p:nvPicPr>
          <p:cNvPr id="151" name="그림 150">
            <a:extLst>
              <a:ext uri="{FF2B5EF4-FFF2-40B4-BE49-F238E27FC236}">
                <a16:creationId xmlns:a16="http://schemas.microsoft.com/office/drawing/2014/main" id="{29B8CA85-C07C-2D7D-AE02-B3C479D476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3255970"/>
            <a:ext cx="946404" cy="277368"/>
          </a:xfrm>
          <a:prstGeom prst="rect">
            <a:avLst/>
          </a:prstGeom>
        </p:spPr>
      </p:pic>
      <p:pic>
        <p:nvPicPr>
          <p:cNvPr id="152" name="그림 151">
            <a:extLst>
              <a:ext uri="{FF2B5EF4-FFF2-40B4-BE49-F238E27FC236}">
                <a16:creationId xmlns:a16="http://schemas.microsoft.com/office/drawing/2014/main" id="{B2187E1A-B26E-429D-831F-C63A3CE034B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3402144"/>
            <a:ext cx="946404" cy="277368"/>
          </a:xfrm>
          <a:prstGeom prst="rect">
            <a:avLst/>
          </a:prstGeom>
        </p:spPr>
      </p:pic>
      <p:pic>
        <p:nvPicPr>
          <p:cNvPr id="153" name="그림 152">
            <a:extLst>
              <a:ext uri="{FF2B5EF4-FFF2-40B4-BE49-F238E27FC236}">
                <a16:creationId xmlns:a16="http://schemas.microsoft.com/office/drawing/2014/main" id="{6959C479-99AA-1635-75F5-A3AAC3ED2D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7016" y="3559390"/>
            <a:ext cx="946404" cy="277368"/>
          </a:xfrm>
          <a:prstGeom prst="rect">
            <a:avLst/>
          </a:prstGeom>
        </p:spPr>
      </p:pic>
      <p:pic>
        <p:nvPicPr>
          <p:cNvPr id="154" name="그림 153">
            <a:extLst>
              <a:ext uri="{FF2B5EF4-FFF2-40B4-BE49-F238E27FC236}">
                <a16:creationId xmlns:a16="http://schemas.microsoft.com/office/drawing/2014/main" id="{BB2EE989-8E6D-B0D3-0E6F-D213D557CA9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416663" y="3714481"/>
            <a:ext cx="946404" cy="277368"/>
          </a:xfrm>
          <a:prstGeom prst="rect">
            <a:avLst/>
          </a:prstGeom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6EC76FF0-B0DB-1A45-A496-5605C89DD077}"/>
              </a:ext>
            </a:extLst>
          </p:cNvPr>
          <p:cNvSpPr txBox="1"/>
          <p:nvPr/>
        </p:nvSpPr>
        <p:spPr>
          <a:xfrm>
            <a:off x="6736245" y="202968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37</a:t>
            </a:r>
          </a:p>
          <a:p>
            <a:pPr algn="ctr"/>
            <a:r>
              <a:rPr lang="en-US" altLang="ko-KR" sz="1000" dirty="0"/>
              <a:t>38</a:t>
            </a:r>
          </a:p>
          <a:p>
            <a:pPr algn="ctr"/>
            <a:r>
              <a:rPr lang="en-US" altLang="ko-KR" sz="1000" dirty="0"/>
              <a:t>39</a:t>
            </a:r>
          </a:p>
          <a:p>
            <a:pPr algn="ctr"/>
            <a:r>
              <a:rPr lang="en-US" altLang="ko-KR" sz="1000" dirty="0"/>
              <a:t>40</a:t>
            </a:r>
          </a:p>
          <a:p>
            <a:pPr algn="ctr"/>
            <a:r>
              <a:rPr lang="en-US" altLang="ko-KR" sz="1000" dirty="0"/>
              <a:t>41</a:t>
            </a:r>
          </a:p>
          <a:p>
            <a:pPr algn="ctr"/>
            <a:r>
              <a:rPr lang="en-US" altLang="ko-KR" sz="1000" dirty="0"/>
              <a:t>42</a:t>
            </a:r>
          </a:p>
          <a:p>
            <a:pPr algn="ctr"/>
            <a:r>
              <a:rPr lang="en-US" altLang="ko-KR" sz="1000" dirty="0"/>
              <a:t>43</a:t>
            </a:r>
          </a:p>
          <a:p>
            <a:pPr algn="ctr"/>
            <a:r>
              <a:rPr lang="en-US" altLang="ko-KR" sz="1000" dirty="0"/>
              <a:t>44</a:t>
            </a:r>
          </a:p>
          <a:p>
            <a:pPr algn="ctr"/>
            <a:r>
              <a:rPr lang="en-US" altLang="ko-KR" sz="1000" dirty="0"/>
              <a:t>45</a:t>
            </a:r>
          </a:p>
          <a:p>
            <a:pPr algn="ctr"/>
            <a:r>
              <a:rPr lang="en-US" altLang="ko-KR" sz="1000" dirty="0"/>
              <a:t>46</a:t>
            </a:r>
          </a:p>
          <a:p>
            <a:pPr algn="ctr"/>
            <a:r>
              <a:rPr lang="en-US" altLang="ko-KR" sz="1000" dirty="0"/>
              <a:t>47</a:t>
            </a:r>
          </a:p>
          <a:p>
            <a:pPr algn="ctr"/>
            <a:r>
              <a:rPr lang="en-US" altLang="ko-KR" sz="1000" dirty="0"/>
              <a:t>48</a:t>
            </a:r>
          </a:p>
        </p:txBody>
      </p:sp>
      <p:pic>
        <p:nvPicPr>
          <p:cNvPr id="156" name="그림 155">
            <a:extLst>
              <a:ext uri="{FF2B5EF4-FFF2-40B4-BE49-F238E27FC236}">
                <a16:creationId xmlns:a16="http://schemas.microsoft.com/office/drawing/2014/main" id="{B95AF9AE-8F92-E73E-2836-C0A1029026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2031245"/>
            <a:ext cx="946404" cy="277368"/>
          </a:xfrm>
          <a:prstGeom prst="rect">
            <a:avLst/>
          </a:prstGeom>
        </p:spPr>
      </p:pic>
      <p:pic>
        <p:nvPicPr>
          <p:cNvPr id="157" name="그림 156">
            <a:extLst>
              <a:ext uri="{FF2B5EF4-FFF2-40B4-BE49-F238E27FC236}">
                <a16:creationId xmlns:a16="http://schemas.microsoft.com/office/drawing/2014/main" id="{4549F841-1B2C-5B44-1A7B-9B0158240C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2192742"/>
            <a:ext cx="946404" cy="277368"/>
          </a:xfrm>
          <a:prstGeom prst="rect">
            <a:avLst/>
          </a:prstGeom>
        </p:spPr>
      </p:pic>
      <p:pic>
        <p:nvPicPr>
          <p:cNvPr id="158" name="그림 157">
            <a:extLst>
              <a:ext uri="{FF2B5EF4-FFF2-40B4-BE49-F238E27FC236}">
                <a16:creationId xmlns:a16="http://schemas.microsoft.com/office/drawing/2014/main" id="{3AA67225-3E76-34AE-41FA-F77FB9DB51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2338916"/>
            <a:ext cx="946404" cy="277368"/>
          </a:xfrm>
          <a:prstGeom prst="rect">
            <a:avLst/>
          </a:prstGeom>
        </p:spPr>
      </p:pic>
      <p:pic>
        <p:nvPicPr>
          <p:cNvPr id="161" name="그림 160">
            <a:extLst>
              <a:ext uri="{FF2B5EF4-FFF2-40B4-BE49-F238E27FC236}">
                <a16:creationId xmlns:a16="http://schemas.microsoft.com/office/drawing/2014/main" id="{8852D26E-4431-40A0-5B70-E0B5116C4F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8080" y="2496162"/>
            <a:ext cx="946404" cy="277368"/>
          </a:xfrm>
          <a:prstGeom prst="rect">
            <a:avLst/>
          </a:prstGeom>
        </p:spPr>
      </p:pic>
      <p:pic>
        <p:nvPicPr>
          <p:cNvPr id="187" name="그림 186">
            <a:extLst>
              <a:ext uri="{FF2B5EF4-FFF2-40B4-BE49-F238E27FC236}">
                <a16:creationId xmlns:a16="http://schemas.microsoft.com/office/drawing/2014/main" id="{BEAB3552-3C79-75A0-0A9C-D8FAB7E044D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2643452"/>
            <a:ext cx="946404" cy="277368"/>
          </a:xfrm>
          <a:prstGeom prst="rect">
            <a:avLst/>
          </a:prstGeom>
        </p:spPr>
      </p:pic>
      <p:pic>
        <p:nvPicPr>
          <p:cNvPr id="188" name="그림 187">
            <a:extLst>
              <a:ext uri="{FF2B5EF4-FFF2-40B4-BE49-F238E27FC236}">
                <a16:creationId xmlns:a16="http://schemas.microsoft.com/office/drawing/2014/main" id="{97F6AE4A-8A01-C821-A9C4-CCA76A3579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2804949"/>
            <a:ext cx="946404" cy="277368"/>
          </a:xfrm>
          <a:prstGeom prst="rect">
            <a:avLst/>
          </a:prstGeom>
        </p:spPr>
      </p:pic>
      <p:pic>
        <p:nvPicPr>
          <p:cNvPr id="189" name="그림 188">
            <a:extLst>
              <a:ext uri="{FF2B5EF4-FFF2-40B4-BE49-F238E27FC236}">
                <a16:creationId xmlns:a16="http://schemas.microsoft.com/office/drawing/2014/main" id="{B65A2193-5859-BDB4-1A5F-67444B8252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2951123"/>
            <a:ext cx="946404" cy="277368"/>
          </a:xfrm>
          <a:prstGeom prst="rect">
            <a:avLst/>
          </a:prstGeom>
        </p:spPr>
      </p:pic>
      <p:pic>
        <p:nvPicPr>
          <p:cNvPr id="190" name="그림 189">
            <a:extLst>
              <a:ext uri="{FF2B5EF4-FFF2-40B4-BE49-F238E27FC236}">
                <a16:creationId xmlns:a16="http://schemas.microsoft.com/office/drawing/2014/main" id="{C1299666-7E4B-4645-91F1-7735FF1323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8080" y="3108369"/>
            <a:ext cx="946404" cy="277368"/>
          </a:xfrm>
          <a:prstGeom prst="rect">
            <a:avLst/>
          </a:prstGeom>
        </p:spPr>
      </p:pic>
      <p:pic>
        <p:nvPicPr>
          <p:cNvPr id="191" name="그림 190">
            <a:extLst>
              <a:ext uri="{FF2B5EF4-FFF2-40B4-BE49-F238E27FC236}">
                <a16:creationId xmlns:a16="http://schemas.microsoft.com/office/drawing/2014/main" id="{A18277B7-F1BC-CD42-9C0E-F54FAD8FB9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3255970"/>
            <a:ext cx="946404" cy="277368"/>
          </a:xfrm>
          <a:prstGeom prst="rect">
            <a:avLst/>
          </a:prstGeom>
        </p:spPr>
      </p:pic>
      <p:pic>
        <p:nvPicPr>
          <p:cNvPr id="224" name="그림 223">
            <a:extLst>
              <a:ext uri="{FF2B5EF4-FFF2-40B4-BE49-F238E27FC236}">
                <a16:creationId xmlns:a16="http://schemas.microsoft.com/office/drawing/2014/main" id="{478AEB2A-537E-99C0-9510-2C1919769F3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3402144"/>
            <a:ext cx="946404" cy="277368"/>
          </a:xfrm>
          <a:prstGeom prst="rect">
            <a:avLst/>
          </a:prstGeom>
        </p:spPr>
      </p:pic>
      <p:pic>
        <p:nvPicPr>
          <p:cNvPr id="225" name="그림 224">
            <a:extLst>
              <a:ext uri="{FF2B5EF4-FFF2-40B4-BE49-F238E27FC236}">
                <a16:creationId xmlns:a16="http://schemas.microsoft.com/office/drawing/2014/main" id="{46BE80C3-E08E-E085-89BF-23F854E215B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8080" y="3559390"/>
            <a:ext cx="946404" cy="277368"/>
          </a:xfrm>
          <a:prstGeom prst="rect">
            <a:avLst/>
          </a:prstGeom>
        </p:spPr>
      </p:pic>
      <p:pic>
        <p:nvPicPr>
          <p:cNvPr id="226" name="그림 225">
            <a:extLst>
              <a:ext uri="{FF2B5EF4-FFF2-40B4-BE49-F238E27FC236}">
                <a16:creationId xmlns:a16="http://schemas.microsoft.com/office/drawing/2014/main" id="{1169851F-F84E-33FF-AAE5-5951C5218F0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57727" y="3714481"/>
            <a:ext cx="946404" cy="277368"/>
          </a:xfrm>
          <a:prstGeom prst="rect">
            <a:avLst/>
          </a:prstGeom>
        </p:spPr>
      </p:pic>
      <p:sp>
        <p:nvSpPr>
          <p:cNvPr id="227" name="TextBox 226">
            <a:extLst>
              <a:ext uri="{FF2B5EF4-FFF2-40B4-BE49-F238E27FC236}">
                <a16:creationId xmlns:a16="http://schemas.microsoft.com/office/drawing/2014/main" id="{4945D7A7-EFC6-1F20-2384-0341B9E97DAC}"/>
              </a:ext>
            </a:extLst>
          </p:cNvPr>
          <p:cNvSpPr txBox="1"/>
          <p:nvPr/>
        </p:nvSpPr>
        <p:spPr>
          <a:xfrm>
            <a:off x="3817486" y="2029683"/>
            <a:ext cx="325730" cy="193899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/>
              <a:t>13</a:t>
            </a:r>
          </a:p>
          <a:p>
            <a:pPr algn="ctr"/>
            <a:r>
              <a:rPr lang="en-US" altLang="ko-KR" sz="1000" dirty="0"/>
              <a:t>14</a:t>
            </a:r>
          </a:p>
          <a:p>
            <a:pPr algn="ctr"/>
            <a:r>
              <a:rPr lang="en-US" altLang="ko-KR" sz="1000" dirty="0"/>
              <a:t>15</a:t>
            </a:r>
          </a:p>
          <a:p>
            <a:pPr algn="ctr"/>
            <a:r>
              <a:rPr lang="en-US" altLang="ko-KR" sz="1000" dirty="0"/>
              <a:t>16</a:t>
            </a:r>
          </a:p>
          <a:p>
            <a:pPr algn="ctr"/>
            <a:r>
              <a:rPr lang="en-US" altLang="ko-KR" sz="1000" dirty="0"/>
              <a:t>17</a:t>
            </a:r>
          </a:p>
          <a:p>
            <a:pPr algn="ctr"/>
            <a:r>
              <a:rPr lang="en-US" altLang="ko-KR" sz="1000" dirty="0"/>
              <a:t>18</a:t>
            </a:r>
          </a:p>
          <a:p>
            <a:pPr algn="ctr"/>
            <a:r>
              <a:rPr lang="en-US" altLang="ko-KR" sz="1000" dirty="0"/>
              <a:t>19</a:t>
            </a:r>
          </a:p>
          <a:p>
            <a:pPr algn="ctr"/>
            <a:r>
              <a:rPr lang="en-US" altLang="ko-KR" sz="1000" dirty="0"/>
              <a:t>20</a:t>
            </a:r>
          </a:p>
          <a:p>
            <a:pPr algn="ctr"/>
            <a:r>
              <a:rPr lang="en-US" altLang="ko-KR" sz="1000" dirty="0"/>
              <a:t>21</a:t>
            </a:r>
          </a:p>
          <a:p>
            <a:pPr algn="ctr"/>
            <a:r>
              <a:rPr lang="en-US" altLang="ko-KR" sz="1000" dirty="0"/>
              <a:t>22</a:t>
            </a:r>
          </a:p>
          <a:p>
            <a:pPr algn="ctr"/>
            <a:r>
              <a:rPr lang="en-US" altLang="ko-KR" sz="1000" dirty="0"/>
              <a:t>23</a:t>
            </a:r>
          </a:p>
          <a:p>
            <a:pPr algn="ctr"/>
            <a:r>
              <a:rPr lang="en-US" altLang="ko-KR" sz="1000" dirty="0"/>
              <a:t>24</a:t>
            </a:r>
          </a:p>
        </p:txBody>
      </p:sp>
      <p:pic>
        <p:nvPicPr>
          <p:cNvPr id="228" name="그림 227">
            <a:extLst>
              <a:ext uri="{FF2B5EF4-FFF2-40B4-BE49-F238E27FC236}">
                <a16:creationId xmlns:a16="http://schemas.microsoft.com/office/drawing/2014/main" id="{9CC0A650-1B39-C668-5115-84E900A1C23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2031245"/>
            <a:ext cx="946404" cy="277368"/>
          </a:xfrm>
          <a:prstGeom prst="rect">
            <a:avLst/>
          </a:prstGeom>
        </p:spPr>
      </p:pic>
      <p:pic>
        <p:nvPicPr>
          <p:cNvPr id="229" name="그림 228">
            <a:extLst>
              <a:ext uri="{FF2B5EF4-FFF2-40B4-BE49-F238E27FC236}">
                <a16:creationId xmlns:a16="http://schemas.microsoft.com/office/drawing/2014/main" id="{48C68844-FF57-F4AD-D14E-CCBB6D74EC6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2192742"/>
            <a:ext cx="946404" cy="277368"/>
          </a:xfrm>
          <a:prstGeom prst="rect">
            <a:avLst/>
          </a:prstGeom>
        </p:spPr>
      </p:pic>
      <p:pic>
        <p:nvPicPr>
          <p:cNvPr id="230" name="그림 229">
            <a:extLst>
              <a:ext uri="{FF2B5EF4-FFF2-40B4-BE49-F238E27FC236}">
                <a16:creationId xmlns:a16="http://schemas.microsoft.com/office/drawing/2014/main" id="{A84790D5-31E6-4EF9-4621-1BA63F8BE05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2338916"/>
            <a:ext cx="946404" cy="277368"/>
          </a:xfrm>
          <a:prstGeom prst="rect">
            <a:avLst/>
          </a:prstGeom>
        </p:spPr>
      </p:pic>
      <p:pic>
        <p:nvPicPr>
          <p:cNvPr id="231" name="그림 230">
            <a:extLst>
              <a:ext uri="{FF2B5EF4-FFF2-40B4-BE49-F238E27FC236}">
                <a16:creationId xmlns:a16="http://schemas.microsoft.com/office/drawing/2014/main" id="{34CE6B25-25C4-ABCF-FD88-23658050358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212" y="2496162"/>
            <a:ext cx="946404" cy="277368"/>
          </a:xfrm>
          <a:prstGeom prst="rect">
            <a:avLst/>
          </a:prstGeom>
        </p:spPr>
      </p:pic>
      <p:pic>
        <p:nvPicPr>
          <p:cNvPr id="232" name="그림 231">
            <a:extLst>
              <a:ext uri="{FF2B5EF4-FFF2-40B4-BE49-F238E27FC236}">
                <a16:creationId xmlns:a16="http://schemas.microsoft.com/office/drawing/2014/main" id="{D0C0D6A7-31C6-D1B0-4B84-373341143E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2643452"/>
            <a:ext cx="946404" cy="277368"/>
          </a:xfrm>
          <a:prstGeom prst="rect">
            <a:avLst/>
          </a:prstGeom>
        </p:spPr>
      </p:pic>
      <p:pic>
        <p:nvPicPr>
          <p:cNvPr id="233" name="그림 232">
            <a:extLst>
              <a:ext uri="{FF2B5EF4-FFF2-40B4-BE49-F238E27FC236}">
                <a16:creationId xmlns:a16="http://schemas.microsoft.com/office/drawing/2014/main" id="{244E3029-5029-31E0-AC9F-75F838BE1C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2804949"/>
            <a:ext cx="946404" cy="277368"/>
          </a:xfrm>
          <a:prstGeom prst="rect">
            <a:avLst/>
          </a:prstGeom>
        </p:spPr>
      </p:pic>
      <p:pic>
        <p:nvPicPr>
          <p:cNvPr id="234" name="그림 233">
            <a:extLst>
              <a:ext uri="{FF2B5EF4-FFF2-40B4-BE49-F238E27FC236}">
                <a16:creationId xmlns:a16="http://schemas.microsoft.com/office/drawing/2014/main" id="{A439650D-1234-C960-0879-7BD85D7E8E0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2951123"/>
            <a:ext cx="946404" cy="277368"/>
          </a:xfrm>
          <a:prstGeom prst="rect">
            <a:avLst/>
          </a:prstGeom>
        </p:spPr>
      </p:pic>
      <p:pic>
        <p:nvPicPr>
          <p:cNvPr id="235" name="그림 234">
            <a:extLst>
              <a:ext uri="{FF2B5EF4-FFF2-40B4-BE49-F238E27FC236}">
                <a16:creationId xmlns:a16="http://schemas.microsoft.com/office/drawing/2014/main" id="{A1D93190-F726-F2CC-8E35-C66DAF45FE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212" y="3108369"/>
            <a:ext cx="946404" cy="277368"/>
          </a:xfrm>
          <a:prstGeom prst="rect">
            <a:avLst/>
          </a:prstGeom>
        </p:spPr>
      </p:pic>
      <p:pic>
        <p:nvPicPr>
          <p:cNvPr id="236" name="그림 235">
            <a:extLst>
              <a:ext uri="{FF2B5EF4-FFF2-40B4-BE49-F238E27FC236}">
                <a16:creationId xmlns:a16="http://schemas.microsoft.com/office/drawing/2014/main" id="{002CBE51-9380-906B-46D5-A1F39C4F38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3255970"/>
            <a:ext cx="946404" cy="277368"/>
          </a:xfrm>
          <a:prstGeom prst="rect">
            <a:avLst/>
          </a:prstGeom>
        </p:spPr>
      </p:pic>
      <p:pic>
        <p:nvPicPr>
          <p:cNvPr id="237" name="그림 236">
            <a:extLst>
              <a:ext uri="{FF2B5EF4-FFF2-40B4-BE49-F238E27FC236}">
                <a16:creationId xmlns:a16="http://schemas.microsoft.com/office/drawing/2014/main" id="{C78A3F94-6BCD-75F0-85DE-0DC902C3EC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3402144"/>
            <a:ext cx="946404" cy="277368"/>
          </a:xfrm>
          <a:prstGeom prst="rect">
            <a:avLst/>
          </a:prstGeom>
        </p:spPr>
      </p:pic>
      <p:pic>
        <p:nvPicPr>
          <p:cNvPr id="238" name="그림 237">
            <a:extLst>
              <a:ext uri="{FF2B5EF4-FFF2-40B4-BE49-F238E27FC236}">
                <a16:creationId xmlns:a16="http://schemas.microsoft.com/office/drawing/2014/main" id="{87028015-CC38-8E39-0104-D97781737C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40212" y="3559390"/>
            <a:ext cx="946404" cy="277368"/>
          </a:xfrm>
          <a:prstGeom prst="rect">
            <a:avLst/>
          </a:prstGeom>
        </p:spPr>
      </p:pic>
      <p:pic>
        <p:nvPicPr>
          <p:cNvPr id="239" name="그림 238">
            <a:extLst>
              <a:ext uri="{FF2B5EF4-FFF2-40B4-BE49-F238E27FC236}">
                <a16:creationId xmlns:a16="http://schemas.microsoft.com/office/drawing/2014/main" id="{3FC9D228-E8C0-0497-8133-9C52F47680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9859" y="3714481"/>
            <a:ext cx="946404" cy="277368"/>
          </a:xfrm>
          <a:prstGeom prst="rect">
            <a:avLst/>
          </a:prstGeom>
        </p:spPr>
      </p:pic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9D12016B-3288-8540-3697-76F6BE15E7B0}"/>
              </a:ext>
            </a:extLst>
          </p:cNvPr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099736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직사각형 854">
            <a:extLst>
              <a:ext uri="{FF2B5EF4-FFF2-40B4-BE49-F238E27FC236}">
                <a16:creationId xmlns:a16="http://schemas.microsoft.com/office/drawing/2014/main" id="{28884065-ADC6-4152-8ADD-E7619752166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857EAFAE-60D1-4717-B70F-F7A653EC069A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13ADED9D-005A-4460-B1EF-3A6488B7A81B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C2488A"/>
              </a:solidFill>
              <a:latin typeface="나눔스퀘어_ac" panose="020B0600000101010101" pitchFamily="50" charset="-127"/>
              <a:ea typeface="나눔스퀘어_ac" panose="020B0600000101010101" pitchFamily="50" charset="-127"/>
            </a:endParaRPr>
          </a:p>
        </p:txBody>
      </p:sp>
      <p:sp>
        <p:nvSpPr>
          <p:cNvPr id="1561" name="TextBox 1560">
            <a:extLst>
              <a:ext uri="{FF2B5EF4-FFF2-40B4-BE49-F238E27FC236}">
                <a16:creationId xmlns:a16="http://schemas.microsoft.com/office/drawing/2014/main" id="{01F07FD8-45C1-6978-8D20-69E29623D2B8}"/>
              </a:ext>
            </a:extLst>
          </p:cNvPr>
          <p:cNvSpPr txBox="1"/>
          <p:nvPr/>
        </p:nvSpPr>
        <p:spPr>
          <a:xfrm>
            <a:off x="891100" y="471191"/>
            <a:ext cx="9927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3200" dirty="0">
                <a:solidFill>
                  <a:srgbClr val="009BDD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③</a:t>
            </a:r>
            <a:r>
              <a:rPr lang="ko-KR" altLang="en-US" sz="1050" dirty="0">
                <a:solidFill>
                  <a:srgbClr val="009BDD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 교시</a:t>
            </a:r>
            <a:endParaRPr lang="ko-KR" altLang="en-US" dirty="0">
              <a:solidFill>
                <a:srgbClr val="009BDD"/>
              </a:solidFill>
              <a:latin typeface="나눔스퀘어 Bold" panose="020B0600000101010101" pitchFamily="50" charset="-127"/>
              <a:ea typeface="나눔스퀘어 Bold" panose="020B0600000101010101" pitchFamily="50" charset="-127"/>
            </a:endParaRPr>
          </a:p>
        </p:txBody>
      </p:sp>
      <p:sp>
        <p:nvSpPr>
          <p:cNvPr id="1570" name="TextBox 1569">
            <a:extLst>
              <a:ext uri="{FF2B5EF4-FFF2-40B4-BE49-F238E27FC236}">
                <a16:creationId xmlns:a16="http://schemas.microsoft.com/office/drawing/2014/main" id="{8931EB9F-3746-4B05-7FCA-D0B4B1572A2A}"/>
              </a:ext>
            </a:extLst>
          </p:cNvPr>
          <p:cNvSpPr txBox="1"/>
          <p:nvPr/>
        </p:nvSpPr>
        <p:spPr>
          <a:xfrm>
            <a:off x="911259" y="1555605"/>
            <a:ext cx="231909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문제지 표지에 필적 확인 문구가 있는 경우</a:t>
            </a:r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b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</a:br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'</a:t>
            </a:r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필적 확인란</a:t>
            </a:r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＇</a:t>
            </a:r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 정자로 반드시 기재하여야 합니다</a:t>
            </a:r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  <a:endParaRPr lang="ko-KR" altLang="en-US" sz="7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8" name="TextBox 1567">
            <a:extLst>
              <a:ext uri="{FF2B5EF4-FFF2-40B4-BE49-F238E27FC236}">
                <a16:creationId xmlns:a16="http://schemas.microsoft.com/office/drawing/2014/main" id="{61818881-43C1-7005-21BD-0CFA9D86F775}"/>
              </a:ext>
            </a:extLst>
          </p:cNvPr>
          <p:cNvSpPr txBox="1"/>
          <p:nvPr/>
        </p:nvSpPr>
        <p:spPr>
          <a:xfrm>
            <a:off x="996435" y="1234903"/>
            <a:ext cx="164031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검은색 컴퓨터용 사인펜을 사용하여 </a:t>
            </a:r>
            <a:r>
              <a:rPr lang="ko-KR" altLang="en-US" sz="800" dirty="0" err="1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수험번호란과</a:t>
            </a:r>
            <a:r>
              <a:rPr lang="ko-KR" altLang="en-US" sz="8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800" dirty="0" err="1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옆란을</a:t>
            </a:r>
            <a:r>
              <a:rPr lang="ko-KR" altLang="en-US" sz="8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표기</a:t>
            </a:r>
          </a:p>
        </p:txBody>
      </p:sp>
      <p:sp>
        <p:nvSpPr>
          <p:cNvPr id="1569" name="모서리가 둥근 직사각형 1458">
            <a:extLst>
              <a:ext uri="{FF2B5EF4-FFF2-40B4-BE49-F238E27FC236}">
                <a16:creationId xmlns:a16="http://schemas.microsoft.com/office/drawing/2014/main" id="{C4DF69BD-2EBE-A2AA-F862-314D74DE6E27}"/>
              </a:ext>
            </a:extLst>
          </p:cNvPr>
          <p:cNvSpPr/>
          <p:nvPr/>
        </p:nvSpPr>
        <p:spPr>
          <a:xfrm>
            <a:off x="2833094" y="1373304"/>
            <a:ext cx="57570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2" name="사각형: 둥근 위쪽 모서리 1591">
            <a:extLst>
              <a:ext uri="{FF2B5EF4-FFF2-40B4-BE49-F238E27FC236}">
                <a16:creationId xmlns:a16="http://schemas.microsoft.com/office/drawing/2014/main" id="{AA9A616C-00A4-E809-5664-814A6895A1A7}"/>
              </a:ext>
            </a:extLst>
          </p:cNvPr>
          <p:cNvSpPr/>
          <p:nvPr/>
        </p:nvSpPr>
        <p:spPr>
          <a:xfrm>
            <a:off x="981250" y="1067988"/>
            <a:ext cx="2139321" cy="190721"/>
          </a:xfrm>
          <a:prstGeom prst="round2SameRect">
            <a:avLst>
              <a:gd name="adj1" fmla="val 26165"/>
              <a:gd name="adj2" fmla="val 0"/>
            </a:avLst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4" name="사각형: 둥근 모서리 1593">
            <a:extLst>
              <a:ext uri="{FF2B5EF4-FFF2-40B4-BE49-F238E27FC236}">
                <a16:creationId xmlns:a16="http://schemas.microsoft.com/office/drawing/2014/main" id="{6AB542EB-CEA8-469F-C9C9-BF2032A7CE08}"/>
              </a:ext>
            </a:extLst>
          </p:cNvPr>
          <p:cNvSpPr/>
          <p:nvPr/>
        </p:nvSpPr>
        <p:spPr>
          <a:xfrm>
            <a:off x="979714" y="1067195"/>
            <a:ext cx="2138920" cy="524356"/>
          </a:xfrm>
          <a:prstGeom prst="roundRect">
            <a:avLst>
              <a:gd name="adj" fmla="val 9155"/>
            </a:avLst>
          </a:prstGeom>
          <a:noFill/>
          <a:ln w="12700">
            <a:solidFill>
              <a:srgbClr val="009B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65" name="TextBox 1564">
            <a:extLst>
              <a:ext uri="{FF2B5EF4-FFF2-40B4-BE49-F238E27FC236}">
                <a16:creationId xmlns:a16="http://schemas.microsoft.com/office/drawing/2014/main" id="{D10D5E38-DA0E-490A-94CE-0386B67383A0}"/>
              </a:ext>
            </a:extLst>
          </p:cNvPr>
          <p:cNvSpPr txBox="1"/>
          <p:nvPr/>
        </p:nvSpPr>
        <p:spPr>
          <a:xfrm>
            <a:off x="1083917" y="1033565"/>
            <a:ext cx="92943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ko-KR" altLang="en-US" sz="1050" dirty="0" err="1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결시자</a:t>
            </a:r>
            <a:r>
              <a:rPr lang="ko-KR" altLang="en-US" sz="105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확인</a:t>
            </a:r>
          </a:p>
        </p:txBody>
      </p:sp>
      <p:sp>
        <p:nvSpPr>
          <p:cNvPr id="1566" name="TextBox 1565">
            <a:extLst>
              <a:ext uri="{FF2B5EF4-FFF2-40B4-BE49-F238E27FC236}">
                <a16:creationId xmlns:a16="http://schemas.microsoft.com/office/drawing/2014/main" id="{1D2C2228-D7AF-C751-3DE4-5FC9427A9D73}"/>
              </a:ext>
            </a:extLst>
          </p:cNvPr>
          <p:cNvSpPr txBox="1"/>
          <p:nvPr/>
        </p:nvSpPr>
        <p:spPr>
          <a:xfrm>
            <a:off x="1953697" y="1074462"/>
            <a:ext cx="105228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6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6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표기하지 말 것</a:t>
            </a:r>
            <a:r>
              <a:rPr lang="en-US" altLang="ko-KR" sz="6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.)</a:t>
            </a:r>
          </a:p>
        </p:txBody>
      </p:sp>
      <p:sp>
        <p:nvSpPr>
          <p:cNvPr id="1646" name="사각형: 둥근 위쪽 모서리 1645">
            <a:extLst>
              <a:ext uri="{FF2B5EF4-FFF2-40B4-BE49-F238E27FC236}">
                <a16:creationId xmlns:a16="http://schemas.microsoft.com/office/drawing/2014/main" id="{0B51AFD3-4364-67A8-594A-C541CFE772C8}"/>
              </a:ext>
            </a:extLst>
          </p:cNvPr>
          <p:cNvSpPr/>
          <p:nvPr/>
        </p:nvSpPr>
        <p:spPr>
          <a:xfrm rot="16200000">
            <a:off x="957390" y="1871618"/>
            <a:ext cx="467481" cy="410881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</a:endParaRPr>
          </a:p>
        </p:txBody>
      </p:sp>
      <p:sp>
        <p:nvSpPr>
          <p:cNvPr id="1645" name="사각형: 둥근 모서리 1644">
            <a:extLst>
              <a:ext uri="{FF2B5EF4-FFF2-40B4-BE49-F238E27FC236}">
                <a16:creationId xmlns:a16="http://schemas.microsoft.com/office/drawing/2014/main" id="{C7423985-8578-7CA8-A6DB-F23F2375E5EF}"/>
              </a:ext>
            </a:extLst>
          </p:cNvPr>
          <p:cNvSpPr/>
          <p:nvPr/>
        </p:nvSpPr>
        <p:spPr>
          <a:xfrm>
            <a:off x="978446" y="1828800"/>
            <a:ext cx="2142125" cy="469303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009B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35" name="TextBox 1434">
            <a:extLst>
              <a:ext uri="{FF2B5EF4-FFF2-40B4-BE49-F238E27FC236}">
                <a16:creationId xmlns:a16="http://schemas.microsoft.com/office/drawing/2014/main" id="{0E6D559F-E8F6-1B85-69CD-C622A8A13D6B}"/>
              </a:ext>
            </a:extLst>
          </p:cNvPr>
          <p:cNvSpPr txBox="1"/>
          <p:nvPr/>
        </p:nvSpPr>
        <p:spPr>
          <a:xfrm>
            <a:off x="930025" y="1862496"/>
            <a:ext cx="622539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5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필   적</a:t>
            </a:r>
            <a:endParaRPr lang="en-US" altLang="ko-KR" sz="105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5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확인란</a:t>
            </a:r>
          </a:p>
        </p:txBody>
      </p:sp>
      <p:cxnSp>
        <p:nvCxnSpPr>
          <p:cNvPr id="1676" name="직선 연결선 1675">
            <a:extLst>
              <a:ext uri="{FF2B5EF4-FFF2-40B4-BE49-F238E27FC236}">
                <a16:creationId xmlns:a16="http://schemas.microsoft.com/office/drawing/2014/main" id="{17931C00-7B9D-9599-5FA1-27A08AC8DDFF}"/>
              </a:ext>
            </a:extLst>
          </p:cNvPr>
          <p:cNvCxnSpPr>
            <a:cxnSpLocks/>
          </p:cNvCxnSpPr>
          <p:nvPr/>
        </p:nvCxnSpPr>
        <p:spPr>
          <a:xfrm>
            <a:off x="1413405" y="2061078"/>
            <a:ext cx="1706804" cy="0"/>
          </a:xfrm>
          <a:prstGeom prst="line">
            <a:avLst/>
          </a:prstGeom>
          <a:ln w="6350">
            <a:solidFill>
              <a:srgbClr val="009BDD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3" name="사각형: 둥근 위쪽 모서리 1982">
            <a:extLst>
              <a:ext uri="{FF2B5EF4-FFF2-40B4-BE49-F238E27FC236}">
                <a16:creationId xmlns:a16="http://schemas.microsoft.com/office/drawing/2014/main" id="{185B0CA2-75EE-90D3-0047-56D320DC1447}"/>
              </a:ext>
            </a:extLst>
          </p:cNvPr>
          <p:cNvSpPr/>
          <p:nvPr/>
        </p:nvSpPr>
        <p:spPr>
          <a:xfrm>
            <a:off x="2580664" y="2743743"/>
            <a:ext cx="520020" cy="282147"/>
          </a:xfrm>
          <a:prstGeom prst="round2SameRect">
            <a:avLst/>
          </a:prstGeom>
          <a:solidFill>
            <a:srgbClr val="F3F8F4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984" name="직선 연결선 1983">
            <a:extLst>
              <a:ext uri="{FF2B5EF4-FFF2-40B4-BE49-F238E27FC236}">
                <a16:creationId xmlns:a16="http://schemas.microsoft.com/office/drawing/2014/main" id="{DC6D5C20-FD09-43A7-C02B-7516F9910EA1}"/>
              </a:ext>
            </a:extLst>
          </p:cNvPr>
          <p:cNvCxnSpPr>
            <a:cxnSpLocks/>
          </p:cNvCxnSpPr>
          <p:nvPr/>
        </p:nvCxnSpPr>
        <p:spPr>
          <a:xfrm>
            <a:off x="2580664" y="3032846"/>
            <a:ext cx="520020" cy="0"/>
          </a:xfrm>
          <a:prstGeom prst="line">
            <a:avLst/>
          </a:prstGeom>
          <a:ln w="3175">
            <a:solidFill>
              <a:srgbClr val="009B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5" name="사각형: 둥근 모서리 1984">
            <a:extLst>
              <a:ext uri="{FF2B5EF4-FFF2-40B4-BE49-F238E27FC236}">
                <a16:creationId xmlns:a16="http://schemas.microsoft.com/office/drawing/2014/main" id="{A469C2CD-F65E-7345-1B59-11EE42E44319}"/>
              </a:ext>
            </a:extLst>
          </p:cNvPr>
          <p:cNvSpPr/>
          <p:nvPr/>
        </p:nvSpPr>
        <p:spPr>
          <a:xfrm>
            <a:off x="2580665" y="2744389"/>
            <a:ext cx="520020" cy="1230907"/>
          </a:xfrm>
          <a:prstGeom prst="roundRect">
            <a:avLst>
              <a:gd name="adj" fmla="val 9652"/>
            </a:avLst>
          </a:prstGeom>
          <a:noFill/>
          <a:ln w="12700">
            <a:solidFill>
              <a:srgbClr val="009B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5" name="TextBox 1994">
            <a:extLst>
              <a:ext uri="{FF2B5EF4-FFF2-40B4-BE49-F238E27FC236}">
                <a16:creationId xmlns:a16="http://schemas.microsoft.com/office/drawing/2014/main" id="{153B0A82-7EA5-4436-EFD5-686B6CADC35C}"/>
              </a:ext>
            </a:extLst>
          </p:cNvPr>
          <p:cNvSpPr txBox="1"/>
          <p:nvPr/>
        </p:nvSpPr>
        <p:spPr>
          <a:xfrm>
            <a:off x="2543089" y="3199418"/>
            <a:ext cx="49836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홀수형</a:t>
            </a:r>
            <a:endParaRPr lang="ko-KR" altLang="en-US" sz="8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6" name="TextBox 1995">
            <a:extLst>
              <a:ext uri="{FF2B5EF4-FFF2-40B4-BE49-F238E27FC236}">
                <a16:creationId xmlns:a16="http://schemas.microsoft.com/office/drawing/2014/main" id="{133A2EE5-4AF9-ACD7-0945-21D5D06E0DF4}"/>
              </a:ext>
            </a:extLst>
          </p:cNvPr>
          <p:cNvSpPr txBox="1"/>
          <p:nvPr/>
        </p:nvSpPr>
        <p:spPr>
          <a:xfrm>
            <a:off x="2538670" y="3632269"/>
            <a:ext cx="498365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 err="1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짝수형</a:t>
            </a:r>
            <a:endParaRPr lang="ko-KR" altLang="en-US" sz="8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7" name="모서리가 둥근 직사각형 1479">
            <a:extLst>
              <a:ext uri="{FF2B5EF4-FFF2-40B4-BE49-F238E27FC236}">
                <a16:creationId xmlns:a16="http://schemas.microsoft.com/office/drawing/2014/main" id="{A81378DC-9D4E-DB88-B4E6-5081CDC469EF}"/>
              </a:ext>
            </a:extLst>
          </p:cNvPr>
          <p:cNvSpPr/>
          <p:nvPr/>
        </p:nvSpPr>
        <p:spPr>
          <a:xfrm>
            <a:off x="2976441" y="3252127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98" name="모서리가 둥근 직사각형 1480">
            <a:extLst>
              <a:ext uri="{FF2B5EF4-FFF2-40B4-BE49-F238E27FC236}">
                <a16:creationId xmlns:a16="http://schemas.microsoft.com/office/drawing/2014/main" id="{229972D8-54C0-08EF-954F-7870B002BDAC}"/>
              </a:ext>
            </a:extLst>
          </p:cNvPr>
          <p:cNvSpPr/>
          <p:nvPr/>
        </p:nvSpPr>
        <p:spPr>
          <a:xfrm>
            <a:off x="2980019" y="3682342"/>
            <a:ext cx="59531" cy="97408"/>
          </a:xfrm>
          <a:prstGeom prst="roundRect">
            <a:avLst>
              <a:gd name="adj" fmla="val 48667"/>
            </a:avLst>
          </a:prstGeom>
          <a:noFill/>
          <a:ln w="3175">
            <a:solidFill>
              <a:srgbClr val="CA40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40" name="사각형: 둥근 모서리 839">
            <a:extLst>
              <a:ext uri="{FF2B5EF4-FFF2-40B4-BE49-F238E27FC236}">
                <a16:creationId xmlns:a16="http://schemas.microsoft.com/office/drawing/2014/main" id="{87AE5068-1887-CBE3-C7EC-1187B2FD2E42}"/>
              </a:ext>
            </a:extLst>
          </p:cNvPr>
          <p:cNvSpPr/>
          <p:nvPr/>
        </p:nvSpPr>
        <p:spPr>
          <a:xfrm>
            <a:off x="2576234" y="4165796"/>
            <a:ext cx="525620" cy="704089"/>
          </a:xfrm>
          <a:prstGeom prst="roundRect">
            <a:avLst>
              <a:gd name="adj" fmla="val 8814"/>
            </a:avLst>
          </a:prstGeom>
          <a:solidFill>
            <a:srgbClr val="F1F7F3"/>
          </a:solidFill>
          <a:ln w="6350">
            <a:solidFill>
              <a:srgbClr val="009B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009BDD"/>
              </a:solidFill>
            </a:endParaRPr>
          </a:p>
        </p:txBody>
      </p:sp>
      <p:sp>
        <p:nvSpPr>
          <p:cNvPr id="2000" name="TextBox 1999">
            <a:extLst>
              <a:ext uri="{FF2B5EF4-FFF2-40B4-BE49-F238E27FC236}">
                <a16:creationId xmlns:a16="http://schemas.microsoft.com/office/drawing/2014/main" id="{00B3A48E-7342-749E-E5CA-AB4761FE9188}"/>
              </a:ext>
            </a:extLst>
          </p:cNvPr>
          <p:cNvSpPr txBox="1"/>
          <p:nvPr/>
        </p:nvSpPr>
        <p:spPr>
          <a:xfrm>
            <a:off x="2417862" y="4250876"/>
            <a:ext cx="7354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문제의</a:t>
            </a:r>
            <a:endParaRPr lang="en-US" altLang="ko-KR" sz="7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</a:t>
            </a:r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문항을 </a:t>
            </a:r>
            <a:endParaRPr lang="en-US" altLang="ko-KR" sz="7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en-US" altLang="ko-KR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    </a:t>
            </a:r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확인 후</a:t>
            </a:r>
            <a:endParaRPr lang="en-US" altLang="ko-KR" sz="7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</a:p>
        </p:txBody>
      </p:sp>
      <p:sp>
        <p:nvSpPr>
          <p:cNvPr id="2003" name="TextBox 2002">
            <a:extLst>
              <a:ext uri="{FF2B5EF4-FFF2-40B4-BE49-F238E27FC236}">
                <a16:creationId xmlns:a16="http://schemas.microsoft.com/office/drawing/2014/main" id="{33FF0F78-5F02-B4C4-BA7A-E3456A03EBA2}"/>
              </a:ext>
            </a:extLst>
          </p:cNvPr>
          <p:cNvSpPr txBox="1"/>
          <p:nvPr/>
        </p:nvSpPr>
        <p:spPr>
          <a:xfrm>
            <a:off x="2586271" y="2748310"/>
            <a:ext cx="498365" cy="253916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ko-KR" altLang="en-US" sz="105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 형</a:t>
            </a:r>
          </a:p>
        </p:txBody>
      </p:sp>
      <p:sp>
        <p:nvSpPr>
          <p:cNvPr id="1588" name="양쪽 대괄호 1587">
            <a:extLst>
              <a:ext uri="{FF2B5EF4-FFF2-40B4-BE49-F238E27FC236}">
                <a16:creationId xmlns:a16="http://schemas.microsoft.com/office/drawing/2014/main" id="{DA751944-0038-37AA-4CA1-868966F1EE8E}"/>
              </a:ext>
            </a:extLst>
          </p:cNvPr>
          <p:cNvSpPr/>
          <p:nvPr/>
        </p:nvSpPr>
        <p:spPr>
          <a:xfrm>
            <a:off x="1438545" y="6009779"/>
            <a:ext cx="375994" cy="323938"/>
          </a:xfrm>
          <a:prstGeom prst="bracketPair">
            <a:avLst/>
          </a:prstGeom>
          <a:ln>
            <a:solidFill>
              <a:srgbClr val="009B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서  명</a:t>
            </a:r>
            <a:endParaRPr lang="en-US" altLang="ko-KR" sz="7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또는</a:t>
            </a:r>
            <a:endParaRPr lang="en-US" altLang="ko-KR" sz="7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/>
            <a:r>
              <a:rPr lang="ko-KR" altLang="en-US" sz="7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날  인</a:t>
            </a:r>
          </a:p>
        </p:txBody>
      </p:sp>
      <p:sp>
        <p:nvSpPr>
          <p:cNvPr id="1694" name="사각형: 둥근 위쪽 모서리 1693">
            <a:extLst>
              <a:ext uri="{FF2B5EF4-FFF2-40B4-BE49-F238E27FC236}">
                <a16:creationId xmlns:a16="http://schemas.microsoft.com/office/drawing/2014/main" id="{D94D955B-6366-98BE-460D-1585C379F8DF}"/>
              </a:ext>
            </a:extLst>
          </p:cNvPr>
          <p:cNvSpPr/>
          <p:nvPr/>
        </p:nvSpPr>
        <p:spPr>
          <a:xfrm rot="16200000">
            <a:off x="870212" y="5974167"/>
            <a:ext cx="667225" cy="403372"/>
          </a:xfrm>
          <a:prstGeom prst="round2SameRect">
            <a:avLst>
              <a:gd name="adj1" fmla="val 11100"/>
              <a:gd name="adj2" fmla="val 0"/>
            </a:avLst>
          </a:prstGeom>
          <a:solidFill>
            <a:srgbClr val="F1F7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</a:endParaRPr>
          </a:p>
        </p:txBody>
      </p:sp>
      <p:sp>
        <p:nvSpPr>
          <p:cNvPr id="1695" name="사각형: 둥근 모서리 1694">
            <a:extLst>
              <a:ext uri="{FF2B5EF4-FFF2-40B4-BE49-F238E27FC236}">
                <a16:creationId xmlns:a16="http://schemas.microsoft.com/office/drawing/2014/main" id="{C330CC9A-ED7A-1344-8B4B-C03531D13F4A}"/>
              </a:ext>
            </a:extLst>
          </p:cNvPr>
          <p:cNvSpPr/>
          <p:nvPr/>
        </p:nvSpPr>
        <p:spPr>
          <a:xfrm>
            <a:off x="995252" y="5836717"/>
            <a:ext cx="2102986" cy="655534"/>
          </a:xfrm>
          <a:prstGeom prst="roundRect">
            <a:avLst>
              <a:gd name="adj" fmla="val 9564"/>
            </a:avLst>
          </a:prstGeom>
          <a:noFill/>
          <a:ln w="12700">
            <a:solidFill>
              <a:srgbClr val="009B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99" name="TextBox 1698">
            <a:extLst>
              <a:ext uri="{FF2B5EF4-FFF2-40B4-BE49-F238E27FC236}">
                <a16:creationId xmlns:a16="http://schemas.microsoft.com/office/drawing/2014/main" id="{56021E92-326B-46E4-7B29-F5766033A082}"/>
              </a:ext>
            </a:extLst>
          </p:cNvPr>
          <p:cNvSpPr txBox="1"/>
          <p:nvPr/>
        </p:nvSpPr>
        <p:spPr>
          <a:xfrm>
            <a:off x="945688" y="5896566"/>
            <a:ext cx="65702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감독관</a:t>
            </a:r>
            <a:endParaRPr lang="en-US" altLang="ko-KR" sz="10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확   인</a:t>
            </a:r>
          </a:p>
        </p:txBody>
      </p:sp>
      <p:sp>
        <p:nvSpPr>
          <p:cNvPr id="1700" name="TextBox 1699">
            <a:extLst>
              <a:ext uri="{FF2B5EF4-FFF2-40B4-BE49-F238E27FC236}">
                <a16:creationId xmlns:a16="http://schemas.microsoft.com/office/drawing/2014/main" id="{BB5287D0-10B5-3F9F-7D74-388FAC9B4B69}"/>
              </a:ext>
            </a:extLst>
          </p:cNvPr>
          <p:cNvSpPr txBox="1"/>
          <p:nvPr/>
        </p:nvSpPr>
        <p:spPr>
          <a:xfrm>
            <a:off x="933450" y="6258479"/>
            <a:ext cx="92488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수험생은 표기</a:t>
            </a:r>
            <a:endParaRPr lang="en-US" altLang="ko-KR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하지 말 것</a:t>
            </a:r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</a:p>
        </p:txBody>
      </p:sp>
      <p:cxnSp>
        <p:nvCxnSpPr>
          <p:cNvPr id="2012" name="직선 연결선 2011">
            <a:extLst>
              <a:ext uri="{FF2B5EF4-FFF2-40B4-BE49-F238E27FC236}">
                <a16:creationId xmlns:a16="http://schemas.microsoft.com/office/drawing/2014/main" id="{AC1EA85D-3EFF-386D-AC52-7742C5D755BB}"/>
              </a:ext>
            </a:extLst>
          </p:cNvPr>
          <p:cNvCxnSpPr>
            <a:cxnSpLocks/>
          </p:cNvCxnSpPr>
          <p:nvPr/>
        </p:nvCxnSpPr>
        <p:spPr>
          <a:xfrm>
            <a:off x="1407914" y="5839941"/>
            <a:ext cx="0" cy="648000"/>
          </a:xfrm>
          <a:prstGeom prst="line">
            <a:avLst/>
          </a:prstGeom>
          <a:ln w="6350">
            <a:solidFill>
              <a:srgbClr val="009B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3" name="직선 연결선 2012">
            <a:extLst>
              <a:ext uri="{FF2B5EF4-FFF2-40B4-BE49-F238E27FC236}">
                <a16:creationId xmlns:a16="http://schemas.microsoft.com/office/drawing/2014/main" id="{F4D82CCE-48E5-2EDA-B836-42D8216CDEEB}"/>
              </a:ext>
            </a:extLst>
          </p:cNvPr>
          <p:cNvCxnSpPr>
            <a:cxnSpLocks/>
          </p:cNvCxnSpPr>
          <p:nvPr/>
        </p:nvCxnSpPr>
        <p:spPr>
          <a:xfrm>
            <a:off x="1881117" y="5830417"/>
            <a:ext cx="0" cy="648000"/>
          </a:xfrm>
          <a:prstGeom prst="line">
            <a:avLst/>
          </a:prstGeom>
          <a:ln w="6350">
            <a:solidFill>
              <a:srgbClr val="009B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9" name="사각형: 둥근 한쪽 모서리 1648">
            <a:extLst>
              <a:ext uri="{FF2B5EF4-FFF2-40B4-BE49-F238E27FC236}">
                <a16:creationId xmlns:a16="http://schemas.microsoft.com/office/drawing/2014/main" id="{6A461536-8EB2-F7C9-720B-327527D6BD36}"/>
              </a:ext>
            </a:extLst>
          </p:cNvPr>
          <p:cNvSpPr/>
          <p:nvPr/>
        </p:nvSpPr>
        <p:spPr>
          <a:xfrm flipH="1">
            <a:off x="986557" y="2346440"/>
            <a:ext cx="406516" cy="269348"/>
          </a:xfrm>
          <a:prstGeom prst="round1Rect">
            <a:avLst>
              <a:gd name="adj" fmla="val 9633"/>
            </a:avLst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</a:endParaRPr>
          </a:p>
        </p:txBody>
      </p:sp>
      <p:sp>
        <p:nvSpPr>
          <p:cNvPr id="1652" name="직사각형 1651">
            <a:extLst>
              <a:ext uri="{FF2B5EF4-FFF2-40B4-BE49-F238E27FC236}">
                <a16:creationId xmlns:a16="http://schemas.microsoft.com/office/drawing/2014/main" id="{8C538A6A-FF3D-7A33-193E-EB9927BA105F}"/>
              </a:ext>
            </a:extLst>
          </p:cNvPr>
          <p:cNvSpPr/>
          <p:nvPr/>
        </p:nvSpPr>
        <p:spPr>
          <a:xfrm>
            <a:off x="986556" y="2617240"/>
            <a:ext cx="1461871" cy="164918"/>
          </a:xfrm>
          <a:prstGeom prst="rect">
            <a:avLst/>
          </a:prstGeom>
          <a:solidFill>
            <a:srgbClr val="F1F7F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rgbClr val="D4368E"/>
                </a:solidFill>
              </a:ln>
              <a:solidFill>
                <a:srgbClr val="009BDD"/>
              </a:solidFill>
            </a:endParaRPr>
          </a:p>
        </p:txBody>
      </p:sp>
      <p:sp>
        <p:nvSpPr>
          <p:cNvPr id="1647" name="사각형: 둥근 모서리 1646">
            <a:extLst>
              <a:ext uri="{FF2B5EF4-FFF2-40B4-BE49-F238E27FC236}">
                <a16:creationId xmlns:a16="http://schemas.microsoft.com/office/drawing/2014/main" id="{43FEEBDE-0B36-C744-7FAC-B5030CB4097A}"/>
              </a:ext>
            </a:extLst>
          </p:cNvPr>
          <p:cNvSpPr/>
          <p:nvPr/>
        </p:nvSpPr>
        <p:spPr>
          <a:xfrm>
            <a:off x="983914" y="2343827"/>
            <a:ext cx="1467158" cy="3391167"/>
          </a:xfrm>
          <a:prstGeom prst="roundRect">
            <a:avLst>
              <a:gd name="adj" fmla="val 2092"/>
            </a:avLst>
          </a:prstGeom>
          <a:noFill/>
          <a:ln w="12700">
            <a:solidFill>
              <a:srgbClr val="009B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56" name="직선 연결선 1655">
            <a:extLst>
              <a:ext uri="{FF2B5EF4-FFF2-40B4-BE49-F238E27FC236}">
                <a16:creationId xmlns:a16="http://schemas.microsoft.com/office/drawing/2014/main" id="{1098081C-EE06-F44E-C7D1-69807ACCB73D}"/>
              </a:ext>
            </a:extLst>
          </p:cNvPr>
          <p:cNvCxnSpPr>
            <a:cxnSpLocks/>
          </p:cNvCxnSpPr>
          <p:nvPr/>
        </p:nvCxnSpPr>
        <p:spPr>
          <a:xfrm>
            <a:off x="982587" y="2821737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59" name="직선 연결선 1658">
            <a:extLst>
              <a:ext uri="{FF2B5EF4-FFF2-40B4-BE49-F238E27FC236}">
                <a16:creationId xmlns:a16="http://schemas.microsoft.com/office/drawing/2014/main" id="{943EACD0-435E-6432-D720-A3406544F36B}"/>
              </a:ext>
            </a:extLst>
          </p:cNvPr>
          <p:cNvCxnSpPr>
            <a:cxnSpLocks/>
          </p:cNvCxnSpPr>
          <p:nvPr/>
        </p:nvCxnSpPr>
        <p:spPr>
          <a:xfrm>
            <a:off x="982587" y="3054195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0" name="직선 연결선 1659">
            <a:extLst>
              <a:ext uri="{FF2B5EF4-FFF2-40B4-BE49-F238E27FC236}">
                <a16:creationId xmlns:a16="http://schemas.microsoft.com/office/drawing/2014/main" id="{872EE03E-7880-311F-A2C5-CF165579C925}"/>
              </a:ext>
            </a:extLst>
          </p:cNvPr>
          <p:cNvCxnSpPr>
            <a:cxnSpLocks/>
          </p:cNvCxnSpPr>
          <p:nvPr/>
        </p:nvCxnSpPr>
        <p:spPr>
          <a:xfrm>
            <a:off x="984870" y="3088381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1" name="직선 연결선 1660">
            <a:extLst>
              <a:ext uri="{FF2B5EF4-FFF2-40B4-BE49-F238E27FC236}">
                <a16:creationId xmlns:a16="http://schemas.microsoft.com/office/drawing/2014/main" id="{A9641D5E-9FA5-999C-FF9D-93BBCB3AF5A6}"/>
              </a:ext>
            </a:extLst>
          </p:cNvPr>
          <p:cNvCxnSpPr>
            <a:cxnSpLocks/>
          </p:cNvCxnSpPr>
          <p:nvPr/>
        </p:nvCxnSpPr>
        <p:spPr>
          <a:xfrm>
            <a:off x="1309169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4" name="직선 연결선 1663">
            <a:extLst>
              <a:ext uri="{FF2B5EF4-FFF2-40B4-BE49-F238E27FC236}">
                <a16:creationId xmlns:a16="http://schemas.microsoft.com/office/drawing/2014/main" id="{807A4695-4722-E698-483B-7E1A4246CF91}"/>
              </a:ext>
            </a:extLst>
          </p:cNvPr>
          <p:cNvCxnSpPr>
            <a:cxnSpLocks/>
          </p:cNvCxnSpPr>
          <p:nvPr/>
        </p:nvCxnSpPr>
        <p:spPr>
          <a:xfrm>
            <a:off x="1633468" y="3094458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5" name="직선 연결선 1664">
            <a:extLst>
              <a:ext uri="{FF2B5EF4-FFF2-40B4-BE49-F238E27FC236}">
                <a16:creationId xmlns:a16="http://schemas.microsoft.com/office/drawing/2014/main" id="{60D44F7F-CD43-BCF0-E8EC-DDB36C6F8B1E}"/>
              </a:ext>
            </a:extLst>
          </p:cNvPr>
          <p:cNvCxnSpPr>
            <a:cxnSpLocks/>
          </p:cNvCxnSpPr>
          <p:nvPr/>
        </p:nvCxnSpPr>
        <p:spPr>
          <a:xfrm>
            <a:off x="1806567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6" name="직선 연결선 1665">
            <a:extLst>
              <a:ext uri="{FF2B5EF4-FFF2-40B4-BE49-F238E27FC236}">
                <a16:creationId xmlns:a16="http://schemas.microsoft.com/office/drawing/2014/main" id="{CAA2C5F4-BFA4-786B-D990-30F280A0A25C}"/>
              </a:ext>
            </a:extLst>
          </p:cNvPr>
          <p:cNvCxnSpPr>
            <a:cxnSpLocks/>
          </p:cNvCxnSpPr>
          <p:nvPr/>
        </p:nvCxnSpPr>
        <p:spPr>
          <a:xfrm>
            <a:off x="2130866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7" name="직선 연결선 1666">
            <a:extLst>
              <a:ext uri="{FF2B5EF4-FFF2-40B4-BE49-F238E27FC236}">
                <a16:creationId xmlns:a16="http://schemas.microsoft.com/office/drawing/2014/main" id="{8DDFAAFE-B3D5-945B-C2C6-5C90F30951C6}"/>
              </a:ext>
            </a:extLst>
          </p:cNvPr>
          <p:cNvCxnSpPr>
            <a:cxnSpLocks/>
          </p:cNvCxnSpPr>
          <p:nvPr/>
        </p:nvCxnSpPr>
        <p:spPr>
          <a:xfrm>
            <a:off x="1470558" y="3097497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9" name="직선 연결선 1668">
            <a:extLst>
              <a:ext uri="{FF2B5EF4-FFF2-40B4-BE49-F238E27FC236}">
                <a16:creationId xmlns:a16="http://schemas.microsoft.com/office/drawing/2014/main" id="{EAFBC0BD-B8E8-8CB1-8715-84D9615AE29C}"/>
              </a:ext>
            </a:extLst>
          </p:cNvPr>
          <p:cNvCxnSpPr>
            <a:cxnSpLocks/>
          </p:cNvCxnSpPr>
          <p:nvPr/>
        </p:nvCxnSpPr>
        <p:spPr>
          <a:xfrm>
            <a:off x="1967955" y="3084934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0" name="직선 연결선 1669">
            <a:extLst>
              <a:ext uri="{FF2B5EF4-FFF2-40B4-BE49-F238E27FC236}">
                <a16:creationId xmlns:a16="http://schemas.microsoft.com/office/drawing/2014/main" id="{55CC9885-0B14-6A24-4382-F43326E5AD6D}"/>
              </a:ext>
            </a:extLst>
          </p:cNvPr>
          <p:cNvCxnSpPr>
            <a:cxnSpLocks/>
          </p:cNvCxnSpPr>
          <p:nvPr/>
        </p:nvCxnSpPr>
        <p:spPr>
          <a:xfrm>
            <a:off x="2292254" y="308189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1" name="직선 연결선 1670">
            <a:extLst>
              <a:ext uri="{FF2B5EF4-FFF2-40B4-BE49-F238E27FC236}">
                <a16:creationId xmlns:a16="http://schemas.microsoft.com/office/drawing/2014/main" id="{FE5FE441-1B63-EC22-6DE9-ADA81A5DF3EC}"/>
              </a:ext>
            </a:extLst>
          </p:cNvPr>
          <p:cNvCxnSpPr>
            <a:cxnSpLocks/>
          </p:cNvCxnSpPr>
          <p:nvPr/>
        </p:nvCxnSpPr>
        <p:spPr>
          <a:xfrm>
            <a:off x="1150826" y="3100535"/>
            <a:ext cx="0" cy="263749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2" name="직선 연결선 1671">
            <a:extLst>
              <a:ext uri="{FF2B5EF4-FFF2-40B4-BE49-F238E27FC236}">
                <a16:creationId xmlns:a16="http://schemas.microsoft.com/office/drawing/2014/main" id="{168319B8-40AF-C62C-99E2-61D0FE2D6816}"/>
              </a:ext>
            </a:extLst>
          </p:cNvPr>
          <p:cNvCxnSpPr>
            <a:cxnSpLocks/>
          </p:cNvCxnSpPr>
          <p:nvPr/>
        </p:nvCxnSpPr>
        <p:spPr>
          <a:xfrm>
            <a:off x="982587" y="2785273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3" name="직선 연결선 1672">
            <a:extLst>
              <a:ext uri="{FF2B5EF4-FFF2-40B4-BE49-F238E27FC236}">
                <a16:creationId xmlns:a16="http://schemas.microsoft.com/office/drawing/2014/main" id="{AD7A53B0-FDB5-EE0F-09A7-E073632CD8C5}"/>
              </a:ext>
            </a:extLst>
          </p:cNvPr>
          <p:cNvCxnSpPr>
            <a:cxnSpLocks/>
          </p:cNvCxnSpPr>
          <p:nvPr/>
        </p:nvCxnSpPr>
        <p:spPr>
          <a:xfrm>
            <a:off x="978018" y="2616626"/>
            <a:ext cx="1465840" cy="0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4" name="TextBox 1673">
            <a:extLst>
              <a:ext uri="{FF2B5EF4-FFF2-40B4-BE49-F238E27FC236}">
                <a16:creationId xmlns:a16="http://schemas.microsoft.com/office/drawing/2014/main" id="{FD7BC67A-80A0-9BBA-619D-34B726EA96CC}"/>
              </a:ext>
            </a:extLst>
          </p:cNvPr>
          <p:cNvSpPr txBox="1"/>
          <p:nvPr/>
        </p:nvSpPr>
        <p:spPr>
          <a:xfrm>
            <a:off x="962773" y="2341787"/>
            <a:ext cx="54257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성 명</a:t>
            </a:r>
          </a:p>
        </p:txBody>
      </p:sp>
      <p:sp>
        <p:nvSpPr>
          <p:cNvPr id="1675" name="TextBox 1674">
            <a:extLst>
              <a:ext uri="{FF2B5EF4-FFF2-40B4-BE49-F238E27FC236}">
                <a16:creationId xmlns:a16="http://schemas.microsoft.com/office/drawing/2014/main" id="{651763A3-DCA7-AFA1-6B52-A5F0C6E3701E}"/>
              </a:ext>
            </a:extLst>
          </p:cNvPr>
          <p:cNvSpPr txBox="1"/>
          <p:nvPr/>
        </p:nvSpPr>
        <p:spPr>
          <a:xfrm>
            <a:off x="1060320" y="2580285"/>
            <a:ext cx="144923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전</a:t>
            </a: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화 번 호 </a:t>
            </a: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(010</a:t>
            </a:r>
            <a:r>
              <a:rPr lang="ko-KR" altLang="en-US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제외</a:t>
            </a: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10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677" name="직선 연결선 1676">
            <a:extLst>
              <a:ext uri="{FF2B5EF4-FFF2-40B4-BE49-F238E27FC236}">
                <a16:creationId xmlns:a16="http://schemas.microsoft.com/office/drawing/2014/main" id="{82348AED-3F09-4F62-3C5B-84543CB3FD51}"/>
              </a:ext>
            </a:extLst>
          </p:cNvPr>
          <p:cNvCxnSpPr>
            <a:cxnSpLocks/>
          </p:cNvCxnSpPr>
          <p:nvPr/>
        </p:nvCxnSpPr>
        <p:spPr>
          <a:xfrm>
            <a:off x="1309075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8" name="직선 연결선 1677">
            <a:extLst>
              <a:ext uri="{FF2B5EF4-FFF2-40B4-BE49-F238E27FC236}">
                <a16:creationId xmlns:a16="http://schemas.microsoft.com/office/drawing/2014/main" id="{764A7478-42B2-B9DB-946D-9AE65440CF77}"/>
              </a:ext>
            </a:extLst>
          </p:cNvPr>
          <p:cNvCxnSpPr>
            <a:cxnSpLocks/>
          </p:cNvCxnSpPr>
          <p:nvPr/>
        </p:nvCxnSpPr>
        <p:spPr>
          <a:xfrm>
            <a:off x="1633207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9" name="직선 연결선 1678">
            <a:extLst>
              <a:ext uri="{FF2B5EF4-FFF2-40B4-BE49-F238E27FC236}">
                <a16:creationId xmlns:a16="http://schemas.microsoft.com/office/drawing/2014/main" id="{7ED37C8C-06EC-7F09-2200-9D807C414EB7}"/>
              </a:ext>
            </a:extLst>
          </p:cNvPr>
          <p:cNvCxnSpPr>
            <a:cxnSpLocks/>
          </p:cNvCxnSpPr>
          <p:nvPr/>
        </p:nvCxnSpPr>
        <p:spPr>
          <a:xfrm>
            <a:off x="1796033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0" name="직선 연결선 1679">
            <a:extLst>
              <a:ext uri="{FF2B5EF4-FFF2-40B4-BE49-F238E27FC236}">
                <a16:creationId xmlns:a16="http://schemas.microsoft.com/office/drawing/2014/main" id="{EE50C60C-8662-07B6-B176-C7BAA6F2A60F}"/>
              </a:ext>
            </a:extLst>
          </p:cNvPr>
          <p:cNvCxnSpPr>
            <a:cxnSpLocks/>
          </p:cNvCxnSpPr>
          <p:nvPr/>
        </p:nvCxnSpPr>
        <p:spPr>
          <a:xfrm>
            <a:off x="2120165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1" name="직선 연결선 1680">
            <a:extLst>
              <a:ext uri="{FF2B5EF4-FFF2-40B4-BE49-F238E27FC236}">
                <a16:creationId xmlns:a16="http://schemas.microsoft.com/office/drawing/2014/main" id="{726163B2-B8DF-5E5D-6C85-A7027E212375}"/>
              </a:ext>
            </a:extLst>
          </p:cNvPr>
          <p:cNvCxnSpPr>
            <a:cxnSpLocks/>
          </p:cNvCxnSpPr>
          <p:nvPr/>
        </p:nvCxnSpPr>
        <p:spPr>
          <a:xfrm>
            <a:off x="1470381" y="2829013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2" name="직선 연결선 1681">
            <a:extLst>
              <a:ext uri="{FF2B5EF4-FFF2-40B4-BE49-F238E27FC236}">
                <a16:creationId xmlns:a16="http://schemas.microsoft.com/office/drawing/2014/main" id="{8F6E80C7-9BD6-E317-5E2A-0F6996708082}"/>
              </a:ext>
            </a:extLst>
          </p:cNvPr>
          <p:cNvCxnSpPr>
            <a:cxnSpLocks/>
          </p:cNvCxnSpPr>
          <p:nvPr/>
        </p:nvCxnSpPr>
        <p:spPr>
          <a:xfrm>
            <a:off x="1957339" y="2828755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3" name="직선 연결선 1682">
            <a:extLst>
              <a:ext uri="{FF2B5EF4-FFF2-40B4-BE49-F238E27FC236}">
                <a16:creationId xmlns:a16="http://schemas.microsoft.com/office/drawing/2014/main" id="{5A3AFCA4-A86E-DFB5-3D64-CB73E803A40B}"/>
              </a:ext>
            </a:extLst>
          </p:cNvPr>
          <p:cNvCxnSpPr>
            <a:cxnSpLocks/>
          </p:cNvCxnSpPr>
          <p:nvPr/>
        </p:nvCxnSpPr>
        <p:spPr>
          <a:xfrm>
            <a:off x="2281470" y="2828496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84" name="직선 연결선 1683">
            <a:extLst>
              <a:ext uri="{FF2B5EF4-FFF2-40B4-BE49-F238E27FC236}">
                <a16:creationId xmlns:a16="http://schemas.microsoft.com/office/drawing/2014/main" id="{B9A23EF7-7BFB-50EB-E4DD-51E9420F472B}"/>
              </a:ext>
            </a:extLst>
          </p:cNvPr>
          <p:cNvCxnSpPr>
            <a:cxnSpLocks/>
          </p:cNvCxnSpPr>
          <p:nvPr/>
        </p:nvCxnSpPr>
        <p:spPr>
          <a:xfrm>
            <a:off x="1147769" y="2829271"/>
            <a:ext cx="0" cy="224088"/>
          </a:xfrm>
          <a:prstGeom prst="line">
            <a:avLst/>
          </a:prstGeom>
          <a:ln w="6350">
            <a:solidFill>
              <a:srgbClr val="CA408A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03" name="모서리가 둥근 직사각형 1002">
            <a:extLst>
              <a:ext uri="{FF2B5EF4-FFF2-40B4-BE49-F238E27FC236}">
                <a16:creationId xmlns:a16="http://schemas.microsoft.com/office/drawing/2014/main" id="{0377E3FB-4F60-2EB4-5A26-4F6208AE0943}"/>
              </a:ext>
            </a:extLst>
          </p:cNvPr>
          <p:cNvSpPr/>
          <p:nvPr/>
        </p:nvSpPr>
        <p:spPr>
          <a:xfrm>
            <a:off x="1209675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6" name="모서리가 둥근 직사각형 999">
            <a:extLst>
              <a:ext uri="{FF2B5EF4-FFF2-40B4-BE49-F238E27FC236}">
                <a16:creationId xmlns:a16="http://schemas.microsoft.com/office/drawing/2014/main" id="{0FCF2FEE-871D-1A36-C6C8-4163E2135733}"/>
              </a:ext>
            </a:extLst>
          </p:cNvPr>
          <p:cNvSpPr/>
          <p:nvPr/>
        </p:nvSpPr>
        <p:spPr>
          <a:xfrm>
            <a:off x="1206586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09" name="모서리가 둥근 직사각형 996">
            <a:extLst>
              <a:ext uri="{FF2B5EF4-FFF2-40B4-BE49-F238E27FC236}">
                <a16:creationId xmlns:a16="http://schemas.microsoft.com/office/drawing/2014/main" id="{23355FB0-9AA4-1DC5-341B-D10573647BCD}"/>
              </a:ext>
            </a:extLst>
          </p:cNvPr>
          <p:cNvSpPr/>
          <p:nvPr/>
        </p:nvSpPr>
        <p:spPr>
          <a:xfrm>
            <a:off x="1207294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2" name="모서리가 둥근 직사각형 993">
            <a:extLst>
              <a:ext uri="{FF2B5EF4-FFF2-40B4-BE49-F238E27FC236}">
                <a16:creationId xmlns:a16="http://schemas.microsoft.com/office/drawing/2014/main" id="{0D7E0F5C-C12B-7B40-754D-6F3AF46426E0}"/>
              </a:ext>
            </a:extLst>
          </p:cNvPr>
          <p:cNvSpPr/>
          <p:nvPr/>
        </p:nvSpPr>
        <p:spPr>
          <a:xfrm>
            <a:off x="1208316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5" name="모서리가 둥근 직사각형 990">
            <a:extLst>
              <a:ext uri="{FF2B5EF4-FFF2-40B4-BE49-F238E27FC236}">
                <a16:creationId xmlns:a16="http://schemas.microsoft.com/office/drawing/2014/main" id="{3BE7869E-6F67-6693-09E8-E20C092A17FC}"/>
              </a:ext>
            </a:extLst>
          </p:cNvPr>
          <p:cNvSpPr/>
          <p:nvPr/>
        </p:nvSpPr>
        <p:spPr>
          <a:xfrm>
            <a:off x="1209631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18" name="모서리가 둥근 직사각형 987">
            <a:extLst>
              <a:ext uri="{FF2B5EF4-FFF2-40B4-BE49-F238E27FC236}">
                <a16:creationId xmlns:a16="http://schemas.microsoft.com/office/drawing/2014/main" id="{3897C02A-4EFA-B8B0-D85C-E1532B68BA3D}"/>
              </a:ext>
            </a:extLst>
          </p:cNvPr>
          <p:cNvSpPr/>
          <p:nvPr/>
        </p:nvSpPr>
        <p:spPr>
          <a:xfrm>
            <a:off x="1208316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1" name="모서리가 둥근 직사각형 984">
            <a:extLst>
              <a:ext uri="{FF2B5EF4-FFF2-40B4-BE49-F238E27FC236}">
                <a16:creationId xmlns:a16="http://schemas.microsoft.com/office/drawing/2014/main" id="{2896B807-6C6B-6334-B287-7783B7CB1A92}"/>
              </a:ext>
            </a:extLst>
          </p:cNvPr>
          <p:cNvSpPr/>
          <p:nvPr/>
        </p:nvSpPr>
        <p:spPr>
          <a:xfrm>
            <a:off x="1205271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4" name="모서리가 둥근 직사각형 981">
            <a:extLst>
              <a:ext uri="{FF2B5EF4-FFF2-40B4-BE49-F238E27FC236}">
                <a16:creationId xmlns:a16="http://schemas.microsoft.com/office/drawing/2014/main" id="{1F1FBCF0-02DF-2928-301A-E9EF99BC8A81}"/>
              </a:ext>
            </a:extLst>
          </p:cNvPr>
          <p:cNvSpPr/>
          <p:nvPr/>
        </p:nvSpPr>
        <p:spPr>
          <a:xfrm>
            <a:off x="1209845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27" name="모서리가 둥근 직사각형 978">
            <a:extLst>
              <a:ext uri="{FF2B5EF4-FFF2-40B4-BE49-F238E27FC236}">
                <a16:creationId xmlns:a16="http://schemas.microsoft.com/office/drawing/2014/main" id="{812599DC-1BF4-E654-D6DF-AAA6DAC7C752}"/>
              </a:ext>
            </a:extLst>
          </p:cNvPr>
          <p:cNvSpPr/>
          <p:nvPr/>
        </p:nvSpPr>
        <p:spPr>
          <a:xfrm>
            <a:off x="1206246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30" name="모서리가 둥근 직사각형 975">
            <a:extLst>
              <a:ext uri="{FF2B5EF4-FFF2-40B4-BE49-F238E27FC236}">
                <a16:creationId xmlns:a16="http://schemas.microsoft.com/office/drawing/2014/main" id="{BB01CF6C-0458-2D9B-03F4-6AA356591294}"/>
              </a:ext>
            </a:extLst>
          </p:cNvPr>
          <p:cNvSpPr/>
          <p:nvPr/>
        </p:nvSpPr>
        <p:spPr>
          <a:xfrm>
            <a:off x="1206894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6" name="모서리가 둥근 직사각형 1002">
            <a:extLst>
              <a:ext uri="{FF2B5EF4-FFF2-40B4-BE49-F238E27FC236}">
                <a16:creationId xmlns:a16="http://schemas.microsoft.com/office/drawing/2014/main" id="{13D8DA01-8661-6ABB-DE86-2C81408F192E}"/>
              </a:ext>
            </a:extLst>
          </p:cNvPr>
          <p:cNvSpPr/>
          <p:nvPr/>
        </p:nvSpPr>
        <p:spPr>
          <a:xfrm>
            <a:off x="1374108" y="31399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7" name="모서리가 둥근 직사각형 999">
            <a:extLst>
              <a:ext uri="{FF2B5EF4-FFF2-40B4-BE49-F238E27FC236}">
                <a16:creationId xmlns:a16="http://schemas.microsoft.com/office/drawing/2014/main" id="{251F8793-021E-4CD3-0EA1-BCB757EC4E8A}"/>
              </a:ext>
            </a:extLst>
          </p:cNvPr>
          <p:cNvSpPr/>
          <p:nvPr/>
        </p:nvSpPr>
        <p:spPr>
          <a:xfrm>
            <a:off x="1371019" y="340498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8" name="모서리가 둥근 직사각형 996">
            <a:extLst>
              <a:ext uri="{FF2B5EF4-FFF2-40B4-BE49-F238E27FC236}">
                <a16:creationId xmlns:a16="http://schemas.microsoft.com/office/drawing/2014/main" id="{A0985394-5E84-4DAE-1B5F-1278B69BA114}"/>
              </a:ext>
            </a:extLst>
          </p:cNvPr>
          <p:cNvSpPr/>
          <p:nvPr/>
        </p:nvSpPr>
        <p:spPr>
          <a:xfrm>
            <a:off x="1371727" y="367457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49" name="모서리가 둥근 직사각형 993">
            <a:extLst>
              <a:ext uri="{FF2B5EF4-FFF2-40B4-BE49-F238E27FC236}">
                <a16:creationId xmlns:a16="http://schemas.microsoft.com/office/drawing/2014/main" id="{1575409A-57C8-1E83-5382-36A23132C807}"/>
              </a:ext>
            </a:extLst>
          </p:cNvPr>
          <p:cNvSpPr/>
          <p:nvPr/>
        </p:nvSpPr>
        <p:spPr>
          <a:xfrm>
            <a:off x="1372749" y="39350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0" name="모서리가 둥근 직사각형 990">
            <a:extLst>
              <a:ext uri="{FF2B5EF4-FFF2-40B4-BE49-F238E27FC236}">
                <a16:creationId xmlns:a16="http://schemas.microsoft.com/office/drawing/2014/main" id="{2677A91E-C07A-AEA5-5A06-BA2184D05F76}"/>
              </a:ext>
            </a:extLst>
          </p:cNvPr>
          <p:cNvSpPr/>
          <p:nvPr/>
        </p:nvSpPr>
        <p:spPr>
          <a:xfrm>
            <a:off x="1374064" y="42033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1" name="모서리가 둥근 직사각형 987">
            <a:extLst>
              <a:ext uri="{FF2B5EF4-FFF2-40B4-BE49-F238E27FC236}">
                <a16:creationId xmlns:a16="http://schemas.microsoft.com/office/drawing/2014/main" id="{AEA64482-408E-BDCD-C962-A6E9B001D02B}"/>
              </a:ext>
            </a:extLst>
          </p:cNvPr>
          <p:cNvSpPr/>
          <p:nvPr/>
        </p:nvSpPr>
        <p:spPr>
          <a:xfrm>
            <a:off x="1372749" y="44715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2" name="모서리가 둥근 직사각형 984">
            <a:extLst>
              <a:ext uri="{FF2B5EF4-FFF2-40B4-BE49-F238E27FC236}">
                <a16:creationId xmlns:a16="http://schemas.microsoft.com/office/drawing/2014/main" id="{45B1A631-99F7-B04A-1D70-19AC39D44EEB}"/>
              </a:ext>
            </a:extLst>
          </p:cNvPr>
          <p:cNvSpPr/>
          <p:nvPr/>
        </p:nvSpPr>
        <p:spPr>
          <a:xfrm>
            <a:off x="1369704" y="47410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3" name="모서리가 둥근 직사각형 981">
            <a:extLst>
              <a:ext uri="{FF2B5EF4-FFF2-40B4-BE49-F238E27FC236}">
                <a16:creationId xmlns:a16="http://schemas.microsoft.com/office/drawing/2014/main" id="{77F6CBB0-C07C-CC5E-922A-330377936DBD}"/>
              </a:ext>
            </a:extLst>
          </p:cNvPr>
          <p:cNvSpPr/>
          <p:nvPr/>
        </p:nvSpPr>
        <p:spPr>
          <a:xfrm>
            <a:off x="1374278" y="501689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4" name="모서리가 둥근 직사각형 978">
            <a:extLst>
              <a:ext uri="{FF2B5EF4-FFF2-40B4-BE49-F238E27FC236}">
                <a16:creationId xmlns:a16="http://schemas.microsoft.com/office/drawing/2014/main" id="{DBBFC092-0336-489D-5AC7-632BF55E1B01}"/>
              </a:ext>
            </a:extLst>
          </p:cNvPr>
          <p:cNvSpPr/>
          <p:nvPr/>
        </p:nvSpPr>
        <p:spPr>
          <a:xfrm>
            <a:off x="1370679" y="5278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5" name="모서리가 둥근 직사각형 975">
            <a:extLst>
              <a:ext uri="{FF2B5EF4-FFF2-40B4-BE49-F238E27FC236}">
                <a16:creationId xmlns:a16="http://schemas.microsoft.com/office/drawing/2014/main" id="{DD6B463F-1331-67D6-2CC5-460F5A2B315F}"/>
              </a:ext>
            </a:extLst>
          </p:cNvPr>
          <p:cNvSpPr/>
          <p:nvPr/>
        </p:nvSpPr>
        <p:spPr>
          <a:xfrm>
            <a:off x="1371327" y="55523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7" name="모서리가 둥근 직사각형 1002">
            <a:extLst>
              <a:ext uri="{FF2B5EF4-FFF2-40B4-BE49-F238E27FC236}">
                <a16:creationId xmlns:a16="http://schemas.microsoft.com/office/drawing/2014/main" id="{7B074C74-F0E3-C3C5-5CCB-986CC8A3FC89}"/>
              </a:ext>
            </a:extLst>
          </p:cNvPr>
          <p:cNvSpPr/>
          <p:nvPr/>
        </p:nvSpPr>
        <p:spPr>
          <a:xfrm>
            <a:off x="1533973" y="314293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8" name="모서리가 둥근 직사각형 999">
            <a:extLst>
              <a:ext uri="{FF2B5EF4-FFF2-40B4-BE49-F238E27FC236}">
                <a16:creationId xmlns:a16="http://schemas.microsoft.com/office/drawing/2014/main" id="{A6768668-49B3-EF86-882E-E131B7ABA75E}"/>
              </a:ext>
            </a:extLst>
          </p:cNvPr>
          <p:cNvSpPr/>
          <p:nvPr/>
        </p:nvSpPr>
        <p:spPr>
          <a:xfrm>
            <a:off x="1530884" y="340802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59" name="모서리가 둥근 직사각형 996">
            <a:extLst>
              <a:ext uri="{FF2B5EF4-FFF2-40B4-BE49-F238E27FC236}">
                <a16:creationId xmlns:a16="http://schemas.microsoft.com/office/drawing/2014/main" id="{1D5AD0F5-D0C4-367D-12CA-521393C43F51}"/>
              </a:ext>
            </a:extLst>
          </p:cNvPr>
          <p:cNvSpPr/>
          <p:nvPr/>
        </p:nvSpPr>
        <p:spPr>
          <a:xfrm>
            <a:off x="1531592" y="367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0" name="모서리가 둥근 직사각형 993">
            <a:extLst>
              <a:ext uri="{FF2B5EF4-FFF2-40B4-BE49-F238E27FC236}">
                <a16:creationId xmlns:a16="http://schemas.microsoft.com/office/drawing/2014/main" id="{3A8BF28A-54A6-9576-33EC-86752DA1FB86}"/>
              </a:ext>
            </a:extLst>
          </p:cNvPr>
          <p:cNvSpPr/>
          <p:nvPr/>
        </p:nvSpPr>
        <p:spPr>
          <a:xfrm>
            <a:off x="1532614" y="393806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1" name="모서리가 둥근 직사각형 990">
            <a:extLst>
              <a:ext uri="{FF2B5EF4-FFF2-40B4-BE49-F238E27FC236}">
                <a16:creationId xmlns:a16="http://schemas.microsoft.com/office/drawing/2014/main" id="{B5A4A948-590C-C836-8887-ADB92F2EA0E9}"/>
              </a:ext>
            </a:extLst>
          </p:cNvPr>
          <p:cNvSpPr/>
          <p:nvPr/>
        </p:nvSpPr>
        <p:spPr>
          <a:xfrm>
            <a:off x="1533929" y="420639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2" name="모서리가 둥근 직사각형 987">
            <a:extLst>
              <a:ext uri="{FF2B5EF4-FFF2-40B4-BE49-F238E27FC236}">
                <a16:creationId xmlns:a16="http://schemas.microsoft.com/office/drawing/2014/main" id="{EC9E9244-F98D-AABA-EF0E-E7ECFD3D5DBC}"/>
              </a:ext>
            </a:extLst>
          </p:cNvPr>
          <p:cNvSpPr/>
          <p:nvPr/>
        </p:nvSpPr>
        <p:spPr>
          <a:xfrm>
            <a:off x="1532614" y="44746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3" name="모서리가 둥근 직사각형 984">
            <a:extLst>
              <a:ext uri="{FF2B5EF4-FFF2-40B4-BE49-F238E27FC236}">
                <a16:creationId xmlns:a16="http://schemas.microsoft.com/office/drawing/2014/main" id="{AB7ADAE8-897A-BF6F-0151-F98259ECA956}"/>
              </a:ext>
            </a:extLst>
          </p:cNvPr>
          <p:cNvSpPr/>
          <p:nvPr/>
        </p:nvSpPr>
        <p:spPr>
          <a:xfrm>
            <a:off x="1529569" y="47440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4" name="모서리가 둥근 직사각형 981">
            <a:extLst>
              <a:ext uri="{FF2B5EF4-FFF2-40B4-BE49-F238E27FC236}">
                <a16:creationId xmlns:a16="http://schemas.microsoft.com/office/drawing/2014/main" id="{2DD5A564-0B41-964C-F27C-0639E8451362}"/>
              </a:ext>
            </a:extLst>
          </p:cNvPr>
          <p:cNvSpPr/>
          <p:nvPr/>
        </p:nvSpPr>
        <p:spPr>
          <a:xfrm>
            <a:off x="1534143" y="50199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5" name="모서리가 둥근 직사각형 978">
            <a:extLst>
              <a:ext uri="{FF2B5EF4-FFF2-40B4-BE49-F238E27FC236}">
                <a16:creationId xmlns:a16="http://schemas.microsoft.com/office/drawing/2014/main" id="{DA381137-84DB-CBBB-B1EB-DC1EAD59948D}"/>
              </a:ext>
            </a:extLst>
          </p:cNvPr>
          <p:cNvSpPr/>
          <p:nvPr/>
        </p:nvSpPr>
        <p:spPr>
          <a:xfrm>
            <a:off x="1530544" y="528191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6" name="모서리가 둥근 직사각형 975">
            <a:extLst>
              <a:ext uri="{FF2B5EF4-FFF2-40B4-BE49-F238E27FC236}">
                <a16:creationId xmlns:a16="http://schemas.microsoft.com/office/drawing/2014/main" id="{E8A6D9DE-BD0E-E1AE-8055-637807389B74}"/>
              </a:ext>
            </a:extLst>
          </p:cNvPr>
          <p:cNvSpPr/>
          <p:nvPr/>
        </p:nvSpPr>
        <p:spPr>
          <a:xfrm>
            <a:off x="1531192" y="555534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8" name="모서리가 둥근 직사각형 1002">
            <a:extLst>
              <a:ext uri="{FF2B5EF4-FFF2-40B4-BE49-F238E27FC236}">
                <a16:creationId xmlns:a16="http://schemas.microsoft.com/office/drawing/2014/main" id="{B4435D3B-95FE-D8D6-805E-AD5D9652109B}"/>
              </a:ext>
            </a:extLst>
          </p:cNvPr>
          <p:cNvSpPr/>
          <p:nvPr/>
        </p:nvSpPr>
        <p:spPr>
          <a:xfrm>
            <a:off x="1054768" y="31459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69" name="모서리가 둥근 직사각형 999">
            <a:extLst>
              <a:ext uri="{FF2B5EF4-FFF2-40B4-BE49-F238E27FC236}">
                <a16:creationId xmlns:a16="http://schemas.microsoft.com/office/drawing/2014/main" id="{8D694C7C-A83F-A37A-47D9-07235E5C9F93}"/>
              </a:ext>
            </a:extLst>
          </p:cNvPr>
          <p:cNvSpPr/>
          <p:nvPr/>
        </p:nvSpPr>
        <p:spPr>
          <a:xfrm>
            <a:off x="1046916" y="34110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0" name="모서리가 둥근 직사각형 996">
            <a:extLst>
              <a:ext uri="{FF2B5EF4-FFF2-40B4-BE49-F238E27FC236}">
                <a16:creationId xmlns:a16="http://schemas.microsoft.com/office/drawing/2014/main" id="{B940FF7C-38D2-B4FB-8DBD-6B474C3B1084}"/>
              </a:ext>
            </a:extLst>
          </p:cNvPr>
          <p:cNvSpPr/>
          <p:nvPr/>
        </p:nvSpPr>
        <p:spPr>
          <a:xfrm>
            <a:off x="1047624" y="368064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1" name="모서리가 둥근 직사각형 993">
            <a:extLst>
              <a:ext uri="{FF2B5EF4-FFF2-40B4-BE49-F238E27FC236}">
                <a16:creationId xmlns:a16="http://schemas.microsoft.com/office/drawing/2014/main" id="{AE37456D-B4D0-8CD9-E670-778527470FBE}"/>
              </a:ext>
            </a:extLst>
          </p:cNvPr>
          <p:cNvSpPr/>
          <p:nvPr/>
        </p:nvSpPr>
        <p:spPr>
          <a:xfrm>
            <a:off x="1048646" y="394110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2" name="모서리가 둥근 직사각형 990">
            <a:extLst>
              <a:ext uri="{FF2B5EF4-FFF2-40B4-BE49-F238E27FC236}">
                <a16:creationId xmlns:a16="http://schemas.microsoft.com/office/drawing/2014/main" id="{97FF4337-A784-ADE4-AAFA-755B42B8A735}"/>
              </a:ext>
            </a:extLst>
          </p:cNvPr>
          <p:cNvSpPr/>
          <p:nvPr/>
        </p:nvSpPr>
        <p:spPr>
          <a:xfrm>
            <a:off x="1049961" y="420943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3" name="모서리가 둥근 직사각형 987">
            <a:extLst>
              <a:ext uri="{FF2B5EF4-FFF2-40B4-BE49-F238E27FC236}">
                <a16:creationId xmlns:a16="http://schemas.microsoft.com/office/drawing/2014/main" id="{85A0CEE0-E81B-C21B-CC08-24519C70B1D2}"/>
              </a:ext>
            </a:extLst>
          </p:cNvPr>
          <p:cNvSpPr/>
          <p:nvPr/>
        </p:nvSpPr>
        <p:spPr>
          <a:xfrm>
            <a:off x="1048646" y="447766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4" name="모서리가 둥근 직사각형 984">
            <a:extLst>
              <a:ext uri="{FF2B5EF4-FFF2-40B4-BE49-F238E27FC236}">
                <a16:creationId xmlns:a16="http://schemas.microsoft.com/office/drawing/2014/main" id="{CA98266E-14F7-76AD-79CD-5F40E151257C}"/>
              </a:ext>
            </a:extLst>
          </p:cNvPr>
          <p:cNvSpPr/>
          <p:nvPr/>
        </p:nvSpPr>
        <p:spPr>
          <a:xfrm>
            <a:off x="1045601" y="474709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5" name="모서리가 둥근 직사각형 981">
            <a:extLst>
              <a:ext uri="{FF2B5EF4-FFF2-40B4-BE49-F238E27FC236}">
                <a16:creationId xmlns:a16="http://schemas.microsoft.com/office/drawing/2014/main" id="{23619CF9-6303-414A-B752-D66F64A4E110}"/>
              </a:ext>
            </a:extLst>
          </p:cNvPr>
          <p:cNvSpPr/>
          <p:nvPr/>
        </p:nvSpPr>
        <p:spPr>
          <a:xfrm>
            <a:off x="1050175" y="502297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6" name="모서리가 둥근 직사각형 978">
            <a:extLst>
              <a:ext uri="{FF2B5EF4-FFF2-40B4-BE49-F238E27FC236}">
                <a16:creationId xmlns:a16="http://schemas.microsoft.com/office/drawing/2014/main" id="{61ADA471-A65D-5CEB-0930-BDB033AE73BC}"/>
              </a:ext>
            </a:extLst>
          </p:cNvPr>
          <p:cNvSpPr/>
          <p:nvPr/>
        </p:nvSpPr>
        <p:spPr>
          <a:xfrm>
            <a:off x="1046576" y="528495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77" name="모서리가 둥근 직사각형 975">
            <a:extLst>
              <a:ext uri="{FF2B5EF4-FFF2-40B4-BE49-F238E27FC236}">
                <a16:creationId xmlns:a16="http://schemas.microsoft.com/office/drawing/2014/main" id="{99271868-E039-D57B-879A-06B0E91BED07}"/>
              </a:ext>
            </a:extLst>
          </p:cNvPr>
          <p:cNvSpPr/>
          <p:nvPr/>
        </p:nvSpPr>
        <p:spPr>
          <a:xfrm>
            <a:off x="1047224" y="555076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7" name="모서리가 둥근 직사각형 1002">
            <a:extLst>
              <a:ext uri="{FF2B5EF4-FFF2-40B4-BE49-F238E27FC236}">
                <a16:creationId xmlns:a16="http://schemas.microsoft.com/office/drawing/2014/main" id="{8FFB7E88-2F05-BC2A-08CD-0D28E778CBBB}"/>
              </a:ext>
            </a:extLst>
          </p:cNvPr>
          <p:cNvSpPr/>
          <p:nvPr/>
        </p:nvSpPr>
        <p:spPr>
          <a:xfrm>
            <a:off x="2017280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8" name="모서리가 둥근 직사각형 999">
            <a:extLst>
              <a:ext uri="{FF2B5EF4-FFF2-40B4-BE49-F238E27FC236}">
                <a16:creationId xmlns:a16="http://schemas.microsoft.com/office/drawing/2014/main" id="{6DFD8604-CA22-7B76-E168-CAB8578A430E}"/>
              </a:ext>
            </a:extLst>
          </p:cNvPr>
          <p:cNvSpPr/>
          <p:nvPr/>
        </p:nvSpPr>
        <p:spPr>
          <a:xfrm>
            <a:off x="2016572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69" name="모서리가 둥근 직사각형 996">
            <a:extLst>
              <a:ext uri="{FF2B5EF4-FFF2-40B4-BE49-F238E27FC236}">
                <a16:creationId xmlns:a16="http://schemas.microsoft.com/office/drawing/2014/main" id="{1CD962D4-F9E0-B166-4EAA-5A138A5BB3A2}"/>
              </a:ext>
            </a:extLst>
          </p:cNvPr>
          <p:cNvSpPr/>
          <p:nvPr/>
        </p:nvSpPr>
        <p:spPr>
          <a:xfrm>
            <a:off x="2017280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0" name="모서리가 둥근 직사각형 993">
            <a:extLst>
              <a:ext uri="{FF2B5EF4-FFF2-40B4-BE49-F238E27FC236}">
                <a16:creationId xmlns:a16="http://schemas.microsoft.com/office/drawing/2014/main" id="{2B0D6AC4-D3D4-732D-0BA9-1A55669B24DC}"/>
              </a:ext>
            </a:extLst>
          </p:cNvPr>
          <p:cNvSpPr/>
          <p:nvPr/>
        </p:nvSpPr>
        <p:spPr>
          <a:xfrm>
            <a:off x="2018302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1" name="모서리가 둥근 직사각형 990">
            <a:extLst>
              <a:ext uri="{FF2B5EF4-FFF2-40B4-BE49-F238E27FC236}">
                <a16:creationId xmlns:a16="http://schemas.microsoft.com/office/drawing/2014/main" id="{DFFD03CA-A2A1-A799-D6D0-FA24492AE942}"/>
              </a:ext>
            </a:extLst>
          </p:cNvPr>
          <p:cNvSpPr/>
          <p:nvPr/>
        </p:nvSpPr>
        <p:spPr>
          <a:xfrm>
            <a:off x="2019617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2" name="모서리가 둥근 직사각형 987">
            <a:extLst>
              <a:ext uri="{FF2B5EF4-FFF2-40B4-BE49-F238E27FC236}">
                <a16:creationId xmlns:a16="http://schemas.microsoft.com/office/drawing/2014/main" id="{FEA446F5-C852-C26C-B07F-1C3D2D99E430}"/>
              </a:ext>
            </a:extLst>
          </p:cNvPr>
          <p:cNvSpPr/>
          <p:nvPr/>
        </p:nvSpPr>
        <p:spPr>
          <a:xfrm>
            <a:off x="2018302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3" name="모서리가 둥근 직사각형 984">
            <a:extLst>
              <a:ext uri="{FF2B5EF4-FFF2-40B4-BE49-F238E27FC236}">
                <a16:creationId xmlns:a16="http://schemas.microsoft.com/office/drawing/2014/main" id="{1230B215-D04A-B230-4411-9B41B01B3D63}"/>
              </a:ext>
            </a:extLst>
          </p:cNvPr>
          <p:cNvSpPr/>
          <p:nvPr/>
        </p:nvSpPr>
        <p:spPr>
          <a:xfrm>
            <a:off x="2015257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4" name="모서리가 둥근 직사각형 981">
            <a:extLst>
              <a:ext uri="{FF2B5EF4-FFF2-40B4-BE49-F238E27FC236}">
                <a16:creationId xmlns:a16="http://schemas.microsoft.com/office/drawing/2014/main" id="{91E40281-E705-FDEE-7F47-6AD5516767C1}"/>
              </a:ext>
            </a:extLst>
          </p:cNvPr>
          <p:cNvSpPr/>
          <p:nvPr/>
        </p:nvSpPr>
        <p:spPr>
          <a:xfrm>
            <a:off x="2019831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5" name="모서리가 둥근 직사각형 978">
            <a:extLst>
              <a:ext uri="{FF2B5EF4-FFF2-40B4-BE49-F238E27FC236}">
                <a16:creationId xmlns:a16="http://schemas.microsoft.com/office/drawing/2014/main" id="{DB32361C-F15E-FC52-2689-52BB70C1A52B}"/>
              </a:ext>
            </a:extLst>
          </p:cNvPr>
          <p:cNvSpPr/>
          <p:nvPr/>
        </p:nvSpPr>
        <p:spPr>
          <a:xfrm>
            <a:off x="2016232" y="527998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6" name="모서리가 둥근 직사각형 975">
            <a:extLst>
              <a:ext uri="{FF2B5EF4-FFF2-40B4-BE49-F238E27FC236}">
                <a16:creationId xmlns:a16="http://schemas.microsoft.com/office/drawing/2014/main" id="{A473AED6-F487-F98E-897D-4A1357643296}"/>
              </a:ext>
            </a:extLst>
          </p:cNvPr>
          <p:cNvSpPr/>
          <p:nvPr/>
        </p:nvSpPr>
        <p:spPr>
          <a:xfrm>
            <a:off x="2016880" y="55486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8" name="모서리가 둥근 직사각형 1002">
            <a:extLst>
              <a:ext uri="{FF2B5EF4-FFF2-40B4-BE49-F238E27FC236}">
                <a16:creationId xmlns:a16="http://schemas.microsoft.com/office/drawing/2014/main" id="{93DB5D08-69E0-4236-792B-4349963919EE}"/>
              </a:ext>
            </a:extLst>
          </p:cNvPr>
          <p:cNvSpPr/>
          <p:nvPr/>
        </p:nvSpPr>
        <p:spPr>
          <a:xfrm>
            <a:off x="2181713" y="31303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79" name="모서리가 둥근 직사각형 999">
            <a:extLst>
              <a:ext uri="{FF2B5EF4-FFF2-40B4-BE49-F238E27FC236}">
                <a16:creationId xmlns:a16="http://schemas.microsoft.com/office/drawing/2014/main" id="{00FBA589-DF8E-50C8-4236-29AEF78DBCEE}"/>
              </a:ext>
            </a:extLst>
          </p:cNvPr>
          <p:cNvSpPr/>
          <p:nvPr/>
        </p:nvSpPr>
        <p:spPr>
          <a:xfrm>
            <a:off x="2181005" y="339784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0" name="모서리가 둥근 직사각형 996">
            <a:extLst>
              <a:ext uri="{FF2B5EF4-FFF2-40B4-BE49-F238E27FC236}">
                <a16:creationId xmlns:a16="http://schemas.microsoft.com/office/drawing/2014/main" id="{67419580-8EC9-1F24-7A7A-3C2F28E57508}"/>
              </a:ext>
            </a:extLst>
          </p:cNvPr>
          <p:cNvSpPr/>
          <p:nvPr/>
        </p:nvSpPr>
        <p:spPr>
          <a:xfrm>
            <a:off x="2181713" y="366742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1" name="모서리가 둥근 직사각형 993">
            <a:extLst>
              <a:ext uri="{FF2B5EF4-FFF2-40B4-BE49-F238E27FC236}">
                <a16:creationId xmlns:a16="http://schemas.microsoft.com/office/drawing/2014/main" id="{429D1AA3-22E8-259B-28F9-A8EA8941EB77}"/>
              </a:ext>
            </a:extLst>
          </p:cNvPr>
          <p:cNvSpPr/>
          <p:nvPr/>
        </p:nvSpPr>
        <p:spPr>
          <a:xfrm>
            <a:off x="2182735" y="393978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2" name="모서리가 둥근 직사각형 990">
            <a:extLst>
              <a:ext uri="{FF2B5EF4-FFF2-40B4-BE49-F238E27FC236}">
                <a16:creationId xmlns:a16="http://schemas.microsoft.com/office/drawing/2014/main" id="{F0BBE8A2-C27F-5A60-52F0-324AD3211106}"/>
              </a:ext>
            </a:extLst>
          </p:cNvPr>
          <p:cNvSpPr/>
          <p:nvPr/>
        </p:nvSpPr>
        <p:spPr>
          <a:xfrm>
            <a:off x="2184050" y="420812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3" name="모서리가 둥근 직사각형 987">
            <a:extLst>
              <a:ext uri="{FF2B5EF4-FFF2-40B4-BE49-F238E27FC236}">
                <a16:creationId xmlns:a16="http://schemas.microsoft.com/office/drawing/2014/main" id="{8286B89E-119D-1D5B-AE11-C5FFC2E644A2}"/>
              </a:ext>
            </a:extLst>
          </p:cNvPr>
          <p:cNvSpPr/>
          <p:nvPr/>
        </p:nvSpPr>
        <p:spPr>
          <a:xfrm>
            <a:off x="2182735" y="4476352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4" name="모서리가 둥근 직사각형 984">
            <a:extLst>
              <a:ext uri="{FF2B5EF4-FFF2-40B4-BE49-F238E27FC236}">
                <a16:creationId xmlns:a16="http://schemas.microsoft.com/office/drawing/2014/main" id="{2EC3115E-BEAA-28E6-79AB-14451CC5C3E5}"/>
              </a:ext>
            </a:extLst>
          </p:cNvPr>
          <p:cNvSpPr/>
          <p:nvPr/>
        </p:nvSpPr>
        <p:spPr>
          <a:xfrm>
            <a:off x="2179690" y="474577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5" name="모서리가 둥근 직사각형 981">
            <a:extLst>
              <a:ext uri="{FF2B5EF4-FFF2-40B4-BE49-F238E27FC236}">
                <a16:creationId xmlns:a16="http://schemas.microsoft.com/office/drawing/2014/main" id="{713D92DC-6631-960D-14B9-0C6F0A514B66}"/>
              </a:ext>
            </a:extLst>
          </p:cNvPr>
          <p:cNvSpPr/>
          <p:nvPr/>
        </p:nvSpPr>
        <p:spPr>
          <a:xfrm>
            <a:off x="2184264" y="502165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6" name="모서리가 둥근 직사각형 978">
            <a:extLst>
              <a:ext uri="{FF2B5EF4-FFF2-40B4-BE49-F238E27FC236}">
                <a16:creationId xmlns:a16="http://schemas.microsoft.com/office/drawing/2014/main" id="{23B3A210-BD5E-1C92-7BCE-7536DEF52658}"/>
              </a:ext>
            </a:extLst>
          </p:cNvPr>
          <p:cNvSpPr/>
          <p:nvPr/>
        </p:nvSpPr>
        <p:spPr>
          <a:xfrm>
            <a:off x="2180665" y="528760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7" name="모서리가 둥근 직사각형 975">
            <a:extLst>
              <a:ext uri="{FF2B5EF4-FFF2-40B4-BE49-F238E27FC236}">
                <a16:creationId xmlns:a16="http://schemas.microsoft.com/office/drawing/2014/main" id="{7E062362-D244-3E13-C001-66AF85523E57}"/>
              </a:ext>
            </a:extLst>
          </p:cNvPr>
          <p:cNvSpPr/>
          <p:nvPr/>
        </p:nvSpPr>
        <p:spPr>
          <a:xfrm>
            <a:off x="2181313" y="555627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89" name="모서리가 둥근 직사각형 1002">
            <a:extLst>
              <a:ext uri="{FF2B5EF4-FFF2-40B4-BE49-F238E27FC236}">
                <a16:creationId xmlns:a16="http://schemas.microsoft.com/office/drawing/2014/main" id="{BDE7DBA8-ED87-C437-4880-2016DEAB9AB5}"/>
              </a:ext>
            </a:extLst>
          </p:cNvPr>
          <p:cNvSpPr/>
          <p:nvPr/>
        </p:nvSpPr>
        <p:spPr>
          <a:xfrm>
            <a:off x="2341579" y="31334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0" name="모서리가 둥근 직사각형 999">
            <a:extLst>
              <a:ext uri="{FF2B5EF4-FFF2-40B4-BE49-F238E27FC236}">
                <a16:creationId xmlns:a16="http://schemas.microsoft.com/office/drawing/2014/main" id="{B755FD9A-CB89-AC56-5692-C75502820CC9}"/>
              </a:ext>
            </a:extLst>
          </p:cNvPr>
          <p:cNvSpPr/>
          <p:nvPr/>
        </p:nvSpPr>
        <p:spPr>
          <a:xfrm>
            <a:off x="2340871" y="3400878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1" name="모서리가 둥근 직사각형 996">
            <a:extLst>
              <a:ext uri="{FF2B5EF4-FFF2-40B4-BE49-F238E27FC236}">
                <a16:creationId xmlns:a16="http://schemas.microsoft.com/office/drawing/2014/main" id="{B5BB84A5-5281-24F7-1799-148F40610EEE}"/>
              </a:ext>
            </a:extLst>
          </p:cNvPr>
          <p:cNvSpPr/>
          <p:nvPr/>
        </p:nvSpPr>
        <p:spPr>
          <a:xfrm>
            <a:off x="2341579" y="36704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2" name="모서리가 둥근 직사각형 993">
            <a:extLst>
              <a:ext uri="{FF2B5EF4-FFF2-40B4-BE49-F238E27FC236}">
                <a16:creationId xmlns:a16="http://schemas.microsoft.com/office/drawing/2014/main" id="{07756A9F-F688-A674-224B-2DDD11B8A4B0}"/>
              </a:ext>
            </a:extLst>
          </p:cNvPr>
          <p:cNvSpPr/>
          <p:nvPr/>
        </p:nvSpPr>
        <p:spPr>
          <a:xfrm>
            <a:off x="2342601" y="394282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3" name="모서리가 둥근 직사각형 990">
            <a:extLst>
              <a:ext uri="{FF2B5EF4-FFF2-40B4-BE49-F238E27FC236}">
                <a16:creationId xmlns:a16="http://schemas.microsoft.com/office/drawing/2014/main" id="{71F71C5C-9013-9FB7-EC20-0ABD9799D55C}"/>
              </a:ext>
            </a:extLst>
          </p:cNvPr>
          <p:cNvSpPr/>
          <p:nvPr/>
        </p:nvSpPr>
        <p:spPr>
          <a:xfrm>
            <a:off x="2343916" y="421116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4" name="모서리가 둥근 직사각형 987">
            <a:extLst>
              <a:ext uri="{FF2B5EF4-FFF2-40B4-BE49-F238E27FC236}">
                <a16:creationId xmlns:a16="http://schemas.microsoft.com/office/drawing/2014/main" id="{DBAE1DF0-16A7-910C-BF3F-892B893002A2}"/>
              </a:ext>
            </a:extLst>
          </p:cNvPr>
          <p:cNvSpPr/>
          <p:nvPr/>
        </p:nvSpPr>
        <p:spPr>
          <a:xfrm>
            <a:off x="2342601" y="447939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5" name="모서리가 둥근 직사각형 984">
            <a:extLst>
              <a:ext uri="{FF2B5EF4-FFF2-40B4-BE49-F238E27FC236}">
                <a16:creationId xmlns:a16="http://schemas.microsoft.com/office/drawing/2014/main" id="{896F89C6-D043-786D-753D-4CBD8785F144}"/>
              </a:ext>
            </a:extLst>
          </p:cNvPr>
          <p:cNvSpPr/>
          <p:nvPr/>
        </p:nvSpPr>
        <p:spPr>
          <a:xfrm>
            <a:off x="2339556" y="4748814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6" name="모서리가 둥근 직사각형 981">
            <a:extLst>
              <a:ext uri="{FF2B5EF4-FFF2-40B4-BE49-F238E27FC236}">
                <a16:creationId xmlns:a16="http://schemas.microsoft.com/office/drawing/2014/main" id="{67EB9B0E-8991-79A9-4277-31282075E487}"/>
              </a:ext>
            </a:extLst>
          </p:cNvPr>
          <p:cNvSpPr/>
          <p:nvPr/>
        </p:nvSpPr>
        <p:spPr>
          <a:xfrm>
            <a:off x="2344130" y="502469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7" name="모서리가 둥근 직사각형 978">
            <a:extLst>
              <a:ext uri="{FF2B5EF4-FFF2-40B4-BE49-F238E27FC236}">
                <a16:creationId xmlns:a16="http://schemas.microsoft.com/office/drawing/2014/main" id="{DB867EB4-1290-6375-0304-D5DF28F7F977}"/>
              </a:ext>
            </a:extLst>
          </p:cNvPr>
          <p:cNvSpPr/>
          <p:nvPr/>
        </p:nvSpPr>
        <p:spPr>
          <a:xfrm>
            <a:off x="2340531" y="529064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898" name="모서리가 둥근 직사각형 975">
            <a:extLst>
              <a:ext uri="{FF2B5EF4-FFF2-40B4-BE49-F238E27FC236}">
                <a16:creationId xmlns:a16="http://schemas.microsoft.com/office/drawing/2014/main" id="{C0A8B4D9-805E-EE3E-63C3-E7D6D828F929}"/>
              </a:ext>
            </a:extLst>
          </p:cNvPr>
          <p:cNvSpPr/>
          <p:nvPr/>
        </p:nvSpPr>
        <p:spPr>
          <a:xfrm>
            <a:off x="2341179" y="5551691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0" name="모서리가 둥근 직사각형 1002">
            <a:extLst>
              <a:ext uri="{FF2B5EF4-FFF2-40B4-BE49-F238E27FC236}">
                <a16:creationId xmlns:a16="http://schemas.microsoft.com/office/drawing/2014/main" id="{0DF4A5CF-9D26-4E73-92E9-C75A8BBE7F17}"/>
              </a:ext>
            </a:extLst>
          </p:cNvPr>
          <p:cNvSpPr/>
          <p:nvPr/>
        </p:nvSpPr>
        <p:spPr>
          <a:xfrm>
            <a:off x="1852847" y="31364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0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1" name="모서리가 둥근 직사각형 999">
            <a:extLst>
              <a:ext uri="{FF2B5EF4-FFF2-40B4-BE49-F238E27FC236}">
                <a16:creationId xmlns:a16="http://schemas.microsoft.com/office/drawing/2014/main" id="{3FB02C61-CA96-46A2-B6E4-FCDAD5E8FD79}"/>
              </a:ext>
            </a:extLst>
          </p:cNvPr>
          <p:cNvSpPr/>
          <p:nvPr/>
        </p:nvSpPr>
        <p:spPr>
          <a:xfrm>
            <a:off x="1852139" y="3403917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2" name="모서리가 둥근 직사각형 996">
            <a:extLst>
              <a:ext uri="{FF2B5EF4-FFF2-40B4-BE49-F238E27FC236}">
                <a16:creationId xmlns:a16="http://schemas.microsoft.com/office/drawing/2014/main" id="{5614A0C9-2572-0B47-916C-5D72CE7DBA13}"/>
              </a:ext>
            </a:extLst>
          </p:cNvPr>
          <p:cNvSpPr/>
          <p:nvPr/>
        </p:nvSpPr>
        <p:spPr>
          <a:xfrm>
            <a:off x="1852847" y="367350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3" name="모서리가 둥근 직사각형 993">
            <a:extLst>
              <a:ext uri="{FF2B5EF4-FFF2-40B4-BE49-F238E27FC236}">
                <a16:creationId xmlns:a16="http://schemas.microsoft.com/office/drawing/2014/main" id="{6F8BD117-ADF1-7AD1-C8CC-EB8F873D4FFB}"/>
              </a:ext>
            </a:extLst>
          </p:cNvPr>
          <p:cNvSpPr/>
          <p:nvPr/>
        </p:nvSpPr>
        <p:spPr>
          <a:xfrm>
            <a:off x="1853869" y="394586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4" name="모서리가 둥근 직사각형 990">
            <a:extLst>
              <a:ext uri="{FF2B5EF4-FFF2-40B4-BE49-F238E27FC236}">
                <a16:creationId xmlns:a16="http://schemas.microsoft.com/office/drawing/2014/main" id="{938D2DDF-05B3-750E-42C1-FA3BCDAD5B35}"/>
              </a:ext>
            </a:extLst>
          </p:cNvPr>
          <p:cNvSpPr/>
          <p:nvPr/>
        </p:nvSpPr>
        <p:spPr>
          <a:xfrm>
            <a:off x="1855184" y="421420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5" name="모서리가 둥근 직사각형 987">
            <a:extLst>
              <a:ext uri="{FF2B5EF4-FFF2-40B4-BE49-F238E27FC236}">
                <a16:creationId xmlns:a16="http://schemas.microsoft.com/office/drawing/2014/main" id="{05E6A8E2-B7C0-C31A-88B8-A916DD514F3D}"/>
              </a:ext>
            </a:extLst>
          </p:cNvPr>
          <p:cNvSpPr/>
          <p:nvPr/>
        </p:nvSpPr>
        <p:spPr>
          <a:xfrm>
            <a:off x="1853869" y="4482429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6" name="모서리가 둥근 직사각형 984">
            <a:extLst>
              <a:ext uri="{FF2B5EF4-FFF2-40B4-BE49-F238E27FC236}">
                <a16:creationId xmlns:a16="http://schemas.microsoft.com/office/drawing/2014/main" id="{26B6503D-B83F-46D4-A90A-E9DA627AE07B}"/>
              </a:ext>
            </a:extLst>
          </p:cNvPr>
          <p:cNvSpPr/>
          <p:nvPr/>
        </p:nvSpPr>
        <p:spPr>
          <a:xfrm>
            <a:off x="1850824" y="4751853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7" name="모서리가 둥근 직사각형 981">
            <a:extLst>
              <a:ext uri="{FF2B5EF4-FFF2-40B4-BE49-F238E27FC236}">
                <a16:creationId xmlns:a16="http://schemas.microsoft.com/office/drawing/2014/main" id="{405EA09E-B8C8-AFB6-F688-E8A957F45E65}"/>
              </a:ext>
            </a:extLst>
          </p:cNvPr>
          <p:cNvSpPr/>
          <p:nvPr/>
        </p:nvSpPr>
        <p:spPr>
          <a:xfrm>
            <a:off x="1855398" y="5027735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8" name="모서리가 둥근 직사각형 978">
            <a:extLst>
              <a:ext uri="{FF2B5EF4-FFF2-40B4-BE49-F238E27FC236}">
                <a16:creationId xmlns:a16="http://schemas.microsoft.com/office/drawing/2014/main" id="{98DFFDDA-60AB-B52A-D92C-A8D9453C13AF}"/>
              </a:ext>
            </a:extLst>
          </p:cNvPr>
          <p:cNvSpPr/>
          <p:nvPr/>
        </p:nvSpPr>
        <p:spPr>
          <a:xfrm>
            <a:off x="1851799" y="5286066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09" name="모서리가 둥근 직사각형 975">
            <a:extLst>
              <a:ext uri="{FF2B5EF4-FFF2-40B4-BE49-F238E27FC236}">
                <a16:creationId xmlns:a16="http://schemas.microsoft.com/office/drawing/2014/main" id="{3E511F5F-E27E-37C2-B294-3294E6ACF03A}"/>
              </a:ext>
            </a:extLst>
          </p:cNvPr>
          <p:cNvSpPr/>
          <p:nvPr/>
        </p:nvSpPr>
        <p:spPr>
          <a:xfrm>
            <a:off x="1852447" y="5554730"/>
            <a:ext cx="57094" cy="93226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  <a:endParaRPr lang="ko-KR" altLang="en-US" sz="5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015" name="TextBox 2014">
            <a:extLst>
              <a:ext uri="{FF2B5EF4-FFF2-40B4-BE49-F238E27FC236}">
                <a16:creationId xmlns:a16="http://schemas.microsoft.com/office/drawing/2014/main" id="{C0B7504F-2372-2B94-6BF4-D3DB83D1CDE2}"/>
              </a:ext>
            </a:extLst>
          </p:cNvPr>
          <p:cNvSpPr txBox="1"/>
          <p:nvPr/>
        </p:nvSpPr>
        <p:spPr>
          <a:xfrm>
            <a:off x="1591405" y="276028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>
              <a:solidFill>
                <a:srgbClr val="009BDD"/>
              </a:solidFill>
            </a:endParaRPr>
          </a:p>
        </p:txBody>
      </p:sp>
      <p:sp>
        <p:nvSpPr>
          <p:cNvPr id="2016" name="TextBox 2015">
            <a:extLst>
              <a:ext uri="{FF2B5EF4-FFF2-40B4-BE49-F238E27FC236}">
                <a16:creationId xmlns:a16="http://schemas.microsoft.com/office/drawing/2014/main" id="{B27C28C9-176E-CD17-B9D3-EB1CCDB98750}"/>
              </a:ext>
            </a:extLst>
          </p:cNvPr>
          <p:cNvSpPr txBox="1"/>
          <p:nvPr/>
        </p:nvSpPr>
        <p:spPr>
          <a:xfrm>
            <a:off x="1598713" y="4226146"/>
            <a:ext cx="27350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-</a:t>
            </a:r>
            <a:endParaRPr lang="ko-KR" altLang="en-US" dirty="0">
              <a:solidFill>
                <a:srgbClr val="009BDD"/>
              </a:solidFill>
            </a:endParaRPr>
          </a:p>
        </p:txBody>
      </p:sp>
      <p:sp>
        <p:nvSpPr>
          <p:cNvPr id="1184" name="TextBox 1183">
            <a:extLst>
              <a:ext uri="{FF2B5EF4-FFF2-40B4-BE49-F238E27FC236}">
                <a16:creationId xmlns:a16="http://schemas.microsoft.com/office/drawing/2014/main" id="{39638DE4-DA99-5367-7F23-D6744BF72BBF}"/>
              </a:ext>
            </a:extLst>
          </p:cNvPr>
          <p:cNvSpPr txBox="1"/>
          <p:nvPr/>
        </p:nvSpPr>
        <p:spPr>
          <a:xfrm>
            <a:off x="807940" y="270404"/>
            <a:ext cx="231909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대학수학능력시험 답안지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9CB827C4-C511-7D33-ED56-17CE98A49C9D}"/>
              </a:ext>
            </a:extLst>
          </p:cNvPr>
          <p:cNvSpPr txBox="1"/>
          <p:nvPr/>
        </p:nvSpPr>
        <p:spPr>
          <a:xfrm>
            <a:off x="3278095" y="240503"/>
            <a:ext cx="628341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※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답안지 작성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표기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은 반드시 검은색 컴퓨터용 사인펜만을 사용하고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연필 또는 샤프 등의 필기구를 절대 사용하지 마십시오</a:t>
            </a:r>
            <a:r>
              <a:rPr lang="en-US" altLang="ko-KR" sz="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.</a:t>
            </a:r>
          </a:p>
        </p:txBody>
      </p:sp>
      <p:sp>
        <p:nvSpPr>
          <p:cNvPr id="416" name="사각형: 둥근 위쪽 모서리 415">
            <a:extLst>
              <a:ext uri="{FF2B5EF4-FFF2-40B4-BE49-F238E27FC236}">
                <a16:creationId xmlns:a16="http://schemas.microsoft.com/office/drawing/2014/main" id="{B77D09A8-F246-8033-F252-9CF8C8519A68}"/>
              </a:ext>
            </a:extLst>
          </p:cNvPr>
          <p:cNvSpPr/>
          <p:nvPr/>
        </p:nvSpPr>
        <p:spPr>
          <a:xfrm>
            <a:off x="3856473" y="763644"/>
            <a:ext cx="1138661" cy="280385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7" name="사각형: 둥근 한쪽 모서리 416">
            <a:extLst>
              <a:ext uri="{FF2B5EF4-FFF2-40B4-BE49-F238E27FC236}">
                <a16:creationId xmlns:a16="http://schemas.microsoft.com/office/drawing/2014/main" id="{53F5C3B0-907B-D39B-912F-58F56BA2B870}"/>
              </a:ext>
            </a:extLst>
          </p:cNvPr>
          <p:cNvSpPr/>
          <p:nvPr/>
        </p:nvSpPr>
        <p:spPr>
          <a:xfrm rot="10800000">
            <a:off x="3851533" y="1002354"/>
            <a:ext cx="269533" cy="5424949"/>
          </a:xfrm>
          <a:prstGeom prst="round1Rect">
            <a:avLst/>
          </a:prstGeom>
          <a:solidFill>
            <a:srgbClr val="E9F6F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18" name="사각형: 둥근 모서리 417">
            <a:extLst>
              <a:ext uri="{FF2B5EF4-FFF2-40B4-BE49-F238E27FC236}">
                <a16:creationId xmlns:a16="http://schemas.microsoft.com/office/drawing/2014/main" id="{44B226D1-FB72-375F-CA14-55AADA7842A3}"/>
              </a:ext>
            </a:extLst>
          </p:cNvPr>
          <p:cNvSpPr/>
          <p:nvPr/>
        </p:nvSpPr>
        <p:spPr>
          <a:xfrm>
            <a:off x="3856866" y="763644"/>
            <a:ext cx="1136074" cy="5650408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1A9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19" name="직선 연결선 418">
            <a:extLst>
              <a:ext uri="{FF2B5EF4-FFF2-40B4-BE49-F238E27FC236}">
                <a16:creationId xmlns:a16="http://schemas.microsoft.com/office/drawing/2014/main" id="{7D6BE57B-9CCA-3430-B75F-699AB29B23A2}"/>
              </a:ext>
            </a:extLst>
          </p:cNvPr>
          <p:cNvCxnSpPr/>
          <p:nvPr/>
        </p:nvCxnSpPr>
        <p:spPr>
          <a:xfrm flipV="1">
            <a:off x="4121070" y="763644"/>
            <a:ext cx="0" cy="5652000"/>
          </a:xfrm>
          <a:prstGeom prst="line">
            <a:avLst/>
          </a:prstGeom>
          <a:ln w="3175">
            <a:solidFill>
              <a:srgbClr val="1A9F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0" name="직선 연결선 419">
            <a:extLst>
              <a:ext uri="{FF2B5EF4-FFF2-40B4-BE49-F238E27FC236}">
                <a16:creationId xmlns:a16="http://schemas.microsoft.com/office/drawing/2014/main" id="{0023C97B-146F-0A8F-1BD3-B81E028B792D}"/>
              </a:ext>
            </a:extLst>
          </p:cNvPr>
          <p:cNvCxnSpPr>
            <a:cxnSpLocks/>
          </p:cNvCxnSpPr>
          <p:nvPr/>
        </p:nvCxnSpPr>
        <p:spPr>
          <a:xfrm>
            <a:off x="3851536" y="1036353"/>
            <a:ext cx="1141403" cy="0"/>
          </a:xfrm>
          <a:prstGeom prst="line">
            <a:avLst/>
          </a:prstGeom>
          <a:ln w="3175">
            <a:solidFill>
              <a:srgbClr val="1A9F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TextBox 420">
            <a:extLst>
              <a:ext uri="{FF2B5EF4-FFF2-40B4-BE49-F238E27FC236}">
                <a16:creationId xmlns:a16="http://schemas.microsoft.com/office/drawing/2014/main" id="{EC172A53-ABE3-0DEF-C34C-248DB411FDDF}"/>
              </a:ext>
            </a:extLst>
          </p:cNvPr>
          <p:cNvSpPr txBox="1"/>
          <p:nvPr/>
        </p:nvSpPr>
        <p:spPr>
          <a:xfrm>
            <a:off x="3779789" y="783903"/>
            <a:ext cx="430267" cy="2485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69BE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A4722DA7-9725-48F6-339E-8292D6A0F9EF}"/>
              </a:ext>
            </a:extLst>
          </p:cNvPr>
          <p:cNvSpPr txBox="1"/>
          <p:nvPr/>
        </p:nvSpPr>
        <p:spPr>
          <a:xfrm>
            <a:off x="4190091" y="778044"/>
            <a:ext cx="772327" cy="264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69BE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답      란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D7AAA43C-28B2-939F-0D6D-9D45AEF0A75A}"/>
              </a:ext>
            </a:extLst>
          </p:cNvPr>
          <p:cNvGrpSpPr/>
          <p:nvPr/>
        </p:nvGrpSpPr>
        <p:grpSpPr>
          <a:xfrm>
            <a:off x="4187358" y="1112057"/>
            <a:ext cx="712989" cy="5209732"/>
            <a:chOff x="9568984" y="1326370"/>
            <a:chExt cx="712989" cy="5209732"/>
          </a:xfrm>
        </p:grpSpPr>
        <p:sp>
          <p:nvSpPr>
            <p:cNvPr id="474" name="모서리가 둥근 직사각형 12">
              <a:extLst>
                <a:ext uri="{FF2B5EF4-FFF2-40B4-BE49-F238E27FC236}">
                  <a16:creationId xmlns:a16="http://schemas.microsoft.com/office/drawing/2014/main" id="{81E02875-29B6-ADE4-9126-260F3430C1AD}"/>
                </a:ext>
              </a:extLst>
            </p:cNvPr>
            <p:cNvSpPr/>
            <p:nvPr/>
          </p:nvSpPr>
          <p:spPr>
            <a:xfrm>
              <a:off x="9571758" y="13296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5" name="모서리가 둥근 직사각형 15">
              <a:extLst>
                <a:ext uri="{FF2B5EF4-FFF2-40B4-BE49-F238E27FC236}">
                  <a16:creationId xmlns:a16="http://schemas.microsoft.com/office/drawing/2014/main" id="{8B2D00E6-3734-5566-C946-4863B2782138}"/>
                </a:ext>
              </a:extLst>
            </p:cNvPr>
            <p:cNvSpPr/>
            <p:nvPr/>
          </p:nvSpPr>
          <p:spPr>
            <a:xfrm>
              <a:off x="9735739" y="13286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6" name="모서리가 둥근 직사각형 16">
              <a:extLst>
                <a:ext uri="{FF2B5EF4-FFF2-40B4-BE49-F238E27FC236}">
                  <a16:creationId xmlns:a16="http://schemas.microsoft.com/office/drawing/2014/main" id="{A569D52A-D3E8-BDE0-EF6F-D0CF5868AEFB}"/>
                </a:ext>
              </a:extLst>
            </p:cNvPr>
            <p:cNvSpPr/>
            <p:nvPr/>
          </p:nvSpPr>
          <p:spPr>
            <a:xfrm>
              <a:off x="9899067" y="132734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7" name="모서리가 둥근 직사각형 17">
              <a:extLst>
                <a:ext uri="{FF2B5EF4-FFF2-40B4-BE49-F238E27FC236}">
                  <a16:creationId xmlns:a16="http://schemas.microsoft.com/office/drawing/2014/main" id="{177ADC86-7FAB-81E5-B37B-434F41800FD8}"/>
                </a:ext>
              </a:extLst>
            </p:cNvPr>
            <p:cNvSpPr/>
            <p:nvPr/>
          </p:nvSpPr>
          <p:spPr>
            <a:xfrm>
              <a:off x="10064730" y="132637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8" name="모서리가 둥근 직사각형 18">
              <a:extLst>
                <a:ext uri="{FF2B5EF4-FFF2-40B4-BE49-F238E27FC236}">
                  <a16:creationId xmlns:a16="http://schemas.microsoft.com/office/drawing/2014/main" id="{48667FD6-9A18-B1EA-EB1E-21327EA3441C}"/>
                </a:ext>
              </a:extLst>
            </p:cNvPr>
            <p:cNvSpPr/>
            <p:nvPr/>
          </p:nvSpPr>
          <p:spPr>
            <a:xfrm>
              <a:off x="10222281" y="13291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79" name="모서리가 둥근 직사각형 21">
              <a:extLst>
                <a:ext uri="{FF2B5EF4-FFF2-40B4-BE49-F238E27FC236}">
                  <a16:creationId xmlns:a16="http://schemas.microsoft.com/office/drawing/2014/main" id="{9A3A92C6-33A9-777D-0476-2672ED577F2F}"/>
                </a:ext>
              </a:extLst>
            </p:cNvPr>
            <p:cNvSpPr/>
            <p:nvPr/>
          </p:nvSpPr>
          <p:spPr>
            <a:xfrm>
              <a:off x="9571466" y="159531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0" name="모서리가 둥근 직사각형 22">
              <a:extLst>
                <a:ext uri="{FF2B5EF4-FFF2-40B4-BE49-F238E27FC236}">
                  <a16:creationId xmlns:a16="http://schemas.microsoft.com/office/drawing/2014/main" id="{51067F0D-FCB2-810A-CAB1-6E574EC0CC4B}"/>
                </a:ext>
              </a:extLst>
            </p:cNvPr>
            <p:cNvSpPr/>
            <p:nvPr/>
          </p:nvSpPr>
          <p:spPr>
            <a:xfrm>
              <a:off x="9735447" y="159432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1" name="모서리가 둥근 직사각형 23">
              <a:extLst>
                <a:ext uri="{FF2B5EF4-FFF2-40B4-BE49-F238E27FC236}">
                  <a16:creationId xmlns:a16="http://schemas.microsoft.com/office/drawing/2014/main" id="{EB0D7ECB-8F13-074C-4A99-055DBD90A469}"/>
                </a:ext>
              </a:extLst>
            </p:cNvPr>
            <p:cNvSpPr/>
            <p:nvPr/>
          </p:nvSpPr>
          <p:spPr>
            <a:xfrm>
              <a:off x="9898775" y="159301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2" name="모서리가 둥근 직사각형 24">
              <a:extLst>
                <a:ext uri="{FF2B5EF4-FFF2-40B4-BE49-F238E27FC236}">
                  <a16:creationId xmlns:a16="http://schemas.microsoft.com/office/drawing/2014/main" id="{17DE5BB5-2B83-324B-6B47-D399E8859C55}"/>
                </a:ext>
              </a:extLst>
            </p:cNvPr>
            <p:cNvSpPr/>
            <p:nvPr/>
          </p:nvSpPr>
          <p:spPr>
            <a:xfrm>
              <a:off x="10064438" y="159509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3" name="모서리가 둥근 직사각형 25">
              <a:extLst>
                <a:ext uri="{FF2B5EF4-FFF2-40B4-BE49-F238E27FC236}">
                  <a16:creationId xmlns:a16="http://schemas.microsoft.com/office/drawing/2014/main" id="{3AD5299D-F9F6-0633-9696-3952524B55F0}"/>
                </a:ext>
              </a:extLst>
            </p:cNvPr>
            <p:cNvSpPr/>
            <p:nvPr/>
          </p:nvSpPr>
          <p:spPr>
            <a:xfrm>
              <a:off x="10218878" y="15979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4" name="모서리가 둥근 직사각형 27">
              <a:extLst>
                <a:ext uri="{FF2B5EF4-FFF2-40B4-BE49-F238E27FC236}">
                  <a16:creationId xmlns:a16="http://schemas.microsoft.com/office/drawing/2014/main" id="{D7029EE4-40BC-F44C-60C5-AEB1127EE8C9}"/>
                </a:ext>
              </a:extLst>
            </p:cNvPr>
            <p:cNvSpPr/>
            <p:nvPr/>
          </p:nvSpPr>
          <p:spPr>
            <a:xfrm>
              <a:off x="9570203" y="18669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5" name="모서리가 둥근 직사각형 28">
              <a:extLst>
                <a:ext uri="{FF2B5EF4-FFF2-40B4-BE49-F238E27FC236}">
                  <a16:creationId xmlns:a16="http://schemas.microsoft.com/office/drawing/2014/main" id="{A5636C13-70A2-E6B7-B767-C57EDE153B77}"/>
                </a:ext>
              </a:extLst>
            </p:cNvPr>
            <p:cNvSpPr/>
            <p:nvPr/>
          </p:nvSpPr>
          <p:spPr>
            <a:xfrm>
              <a:off x="9734184" y="18659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6" name="모서리가 둥근 직사각형 29">
              <a:extLst>
                <a:ext uri="{FF2B5EF4-FFF2-40B4-BE49-F238E27FC236}">
                  <a16:creationId xmlns:a16="http://schemas.microsoft.com/office/drawing/2014/main" id="{4E4EB70E-5ACF-C502-A628-E98CD043E6F5}"/>
                </a:ext>
              </a:extLst>
            </p:cNvPr>
            <p:cNvSpPr/>
            <p:nvPr/>
          </p:nvSpPr>
          <p:spPr>
            <a:xfrm>
              <a:off x="9899845" y="186464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7" name="모서리가 둥근 직사각형 30">
              <a:extLst>
                <a:ext uri="{FF2B5EF4-FFF2-40B4-BE49-F238E27FC236}">
                  <a16:creationId xmlns:a16="http://schemas.microsoft.com/office/drawing/2014/main" id="{B689DF67-D7C1-24F8-BE74-6D1C54BF8C89}"/>
                </a:ext>
              </a:extLst>
            </p:cNvPr>
            <p:cNvSpPr/>
            <p:nvPr/>
          </p:nvSpPr>
          <p:spPr>
            <a:xfrm>
              <a:off x="10065508" y="186367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8" name="모서리가 둥근 직사각형 31">
              <a:extLst>
                <a:ext uri="{FF2B5EF4-FFF2-40B4-BE49-F238E27FC236}">
                  <a16:creationId xmlns:a16="http://schemas.microsoft.com/office/drawing/2014/main" id="{DE5DEEA3-4D31-C462-CAB7-22BE1704F924}"/>
                </a:ext>
              </a:extLst>
            </p:cNvPr>
            <p:cNvSpPr/>
            <p:nvPr/>
          </p:nvSpPr>
          <p:spPr>
            <a:xfrm>
              <a:off x="10220726" y="1866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89" name="모서리가 둥근 직사각형 33">
              <a:extLst>
                <a:ext uri="{FF2B5EF4-FFF2-40B4-BE49-F238E27FC236}">
                  <a16:creationId xmlns:a16="http://schemas.microsoft.com/office/drawing/2014/main" id="{F652A9E8-F71E-BAEF-A7A3-ABA48BF08877}"/>
                </a:ext>
              </a:extLst>
            </p:cNvPr>
            <p:cNvSpPr/>
            <p:nvPr/>
          </p:nvSpPr>
          <p:spPr>
            <a:xfrm>
              <a:off x="9573020" y="214338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0" name="모서리가 둥근 직사각형 34">
              <a:extLst>
                <a:ext uri="{FF2B5EF4-FFF2-40B4-BE49-F238E27FC236}">
                  <a16:creationId xmlns:a16="http://schemas.microsoft.com/office/drawing/2014/main" id="{E8FB8A1D-F593-58A1-FCA4-09FCC6172A21}"/>
                </a:ext>
              </a:extLst>
            </p:cNvPr>
            <p:cNvSpPr/>
            <p:nvPr/>
          </p:nvSpPr>
          <p:spPr>
            <a:xfrm>
              <a:off x="9730778" y="214240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1" name="모서리가 둥근 직사각형 35">
              <a:extLst>
                <a:ext uri="{FF2B5EF4-FFF2-40B4-BE49-F238E27FC236}">
                  <a16:creationId xmlns:a16="http://schemas.microsoft.com/office/drawing/2014/main" id="{3E2CB580-DBC9-E0C4-5F0C-4BDE03353B29}"/>
                </a:ext>
              </a:extLst>
            </p:cNvPr>
            <p:cNvSpPr/>
            <p:nvPr/>
          </p:nvSpPr>
          <p:spPr>
            <a:xfrm>
              <a:off x="9896439" y="214108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2" name="모서리가 둥근 직사각형 36">
              <a:extLst>
                <a:ext uri="{FF2B5EF4-FFF2-40B4-BE49-F238E27FC236}">
                  <a16:creationId xmlns:a16="http://schemas.microsoft.com/office/drawing/2014/main" id="{B9BF6BB0-B0AA-80CE-2D78-89A8C53A17F8}"/>
                </a:ext>
              </a:extLst>
            </p:cNvPr>
            <p:cNvSpPr/>
            <p:nvPr/>
          </p:nvSpPr>
          <p:spPr>
            <a:xfrm>
              <a:off x="10064435" y="214010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3" name="모서리가 둥근 직사각형 37">
              <a:extLst>
                <a:ext uri="{FF2B5EF4-FFF2-40B4-BE49-F238E27FC236}">
                  <a16:creationId xmlns:a16="http://schemas.microsoft.com/office/drawing/2014/main" id="{438F9E2E-18B8-F242-0B04-DE2BD42D7890}"/>
                </a:ext>
              </a:extLst>
            </p:cNvPr>
            <p:cNvSpPr/>
            <p:nvPr/>
          </p:nvSpPr>
          <p:spPr>
            <a:xfrm>
              <a:off x="10219653" y="214290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4" name="모서리가 둥근 직사각형 39">
              <a:extLst>
                <a:ext uri="{FF2B5EF4-FFF2-40B4-BE49-F238E27FC236}">
                  <a16:creationId xmlns:a16="http://schemas.microsoft.com/office/drawing/2014/main" id="{9EDBB641-F5B4-900A-A992-C4DAA259070A}"/>
                </a:ext>
              </a:extLst>
            </p:cNvPr>
            <p:cNvSpPr/>
            <p:nvPr/>
          </p:nvSpPr>
          <p:spPr>
            <a:xfrm>
              <a:off x="9571466" y="241433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5" name="모서리가 둥근 직사각형 40">
              <a:extLst>
                <a:ext uri="{FF2B5EF4-FFF2-40B4-BE49-F238E27FC236}">
                  <a16:creationId xmlns:a16="http://schemas.microsoft.com/office/drawing/2014/main" id="{048539E3-02D7-FF4E-31E0-BA21C5568AFB}"/>
                </a:ext>
              </a:extLst>
            </p:cNvPr>
            <p:cNvSpPr/>
            <p:nvPr/>
          </p:nvSpPr>
          <p:spPr>
            <a:xfrm>
              <a:off x="9732336" y="24133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6" name="모서리가 둥근 직사각형 41">
              <a:extLst>
                <a:ext uri="{FF2B5EF4-FFF2-40B4-BE49-F238E27FC236}">
                  <a16:creationId xmlns:a16="http://schemas.microsoft.com/office/drawing/2014/main" id="{31980129-E960-2B21-41F4-3C378E78AFF8}"/>
                </a:ext>
              </a:extLst>
            </p:cNvPr>
            <p:cNvSpPr/>
            <p:nvPr/>
          </p:nvSpPr>
          <p:spPr>
            <a:xfrm>
              <a:off x="9897997" y="241203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7" name="모서리가 둥근 직사각형 42">
              <a:extLst>
                <a:ext uri="{FF2B5EF4-FFF2-40B4-BE49-F238E27FC236}">
                  <a16:creationId xmlns:a16="http://schemas.microsoft.com/office/drawing/2014/main" id="{B39BF1C4-F467-234A-CC94-7B3D6D515082}"/>
                </a:ext>
              </a:extLst>
            </p:cNvPr>
            <p:cNvSpPr/>
            <p:nvPr/>
          </p:nvSpPr>
          <p:spPr>
            <a:xfrm>
              <a:off x="10063660" y="241105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8" name="모서리가 둥근 직사각형 43">
              <a:extLst>
                <a:ext uri="{FF2B5EF4-FFF2-40B4-BE49-F238E27FC236}">
                  <a16:creationId xmlns:a16="http://schemas.microsoft.com/office/drawing/2014/main" id="{4C58A7AC-2946-5132-1F36-405763BBDB7D}"/>
                </a:ext>
              </a:extLst>
            </p:cNvPr>
            <p:cNvSpPr/>
            <p:nvPr/>
          </p:nvSpPr>
          <p:spPr>
            <a:xfrm>
              <a:off x="10218878" y="241385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499" name="모서리가 둥근 직사각형 45">
              <a:extLst>
                <a:ext uri="{FF2B5EF4-FFF2-40B4-BE49-F238E27FC236}">
                  <a16:creationId xmlns:a16="http://schemas.microsoft.com/office/drawing/2014/main" id="{83BA2392-59AA-BD9E-A464-1DFEDBBFC51E}"/>
                </a:ext>
              </a:extLst>
            </p:cNvPr>
            <p:cNvSpPr/>
            <p:nvPr/>
          </p:nvSpPr>
          <p:spPr>
            <a:xfrm>
              <a:off x="9576010" y="267469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0" name="모서리가 둥근 직사각형 46">
              <a:extLst>
                <a:ext uri="{FF2B5EF4-FFF2-40B4-BE49-F238E27FC236}">
                  <a16:creationId xmlns:a16="http://schemas.microsoft.com/office/drawing/2014/main" id="{21457E8D-4679-A871-C5B1-0CADE1615D5E}"/>
                </a:ext>
              </a:extLst>
            </p:cNvPr>
            <p:cNvSpPr/>
            <p:nvPr/>
          </p:nvSpPr>
          <p:spPr>
            <a:xfrm>
              <a:off x="9734498" y="2678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1" name="모서리가 둥근 직사각형 47">
              <a:extLst>
                <a:ext uri="{FF2B5EF4-FFF2-40B4-BE49-F238E27FC236}">
                  <a16:creationId xmlns:a16="http://schemas.microsoft.com/office/drawing/2014/main" id="{8862716A-8ADC-BDBF-7B06-6119A15C4312}"/>
                </a:ext>
              </a:extLst>
            </p:cNvPr>
            <p:cNvSpPr/>
            <p:nvPr/>
          </p:nvSpPr>
          <p:spPr>
            <a:xfrm>
              <a:off x="9902493" y="267715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2" name="모서리가 둥근 직사각형 48">
              <a:extLst>
                <a:ext uri="{FF2B5EF4-FFF2-40B4-BE49-F238E27FC236}">
                  <a16:creationId xmlns:a16="http://schemas.microsoft.com/office/drawing/2014/main" id="{10713B3C-AD28-D1BD-51E8-7CCDCA1DFC8F}"/>
                </a:ext>
              </a:extLst>
            </p:cNvPr>
            <p:cNvSpPr/>
            <p:nvPr/>
          </p:nvSpPr>
          <p:spPr>
            <a:xfrm>
              <a:off x="10058728" y="267617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3" name="모서리가 둥근 직사각형 49">
              <a:extLst>
                <a:ext uri="{FF2B5EF4-FFF2-40B4-BE49-F238E27FC236}">
                  <a16:creationId xmlns:a16="http://schemas.microsoft.com/office/drawing/2014/main" id="{D1996B64-1739-F206-775A-E72827791927}"/>
                </a:ext>
              </a:extLst>
            </p:cNvPr>
            <p:cNvSpPr/>
            <p:nvPr/>
          </p:nvSpPr>
          <p:spPr>
            <a:xfrm>
              <a:off x="10218659" y="26789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4" name="모서리가 둥근 직사각형 51">
              <a:extLst>
                <a:ext uri="{FF2B5EF4-FFF2-40B4-BE49-F238E27FC236}">
                  <a16:creationId xmlns:a16="http://schemas.microsoft.com/office/drawing/2014/main" id="{90DC5730-53A2-7BC4-AA5B-8E76FC321FCD}"/>
                </a:ext>
              </a:extLst>
            </p:cNvPr>
            <p:cNvSpPr/>
            <p:nvPr/>
          </p:nvSpPr>
          <p:spPr>
            <a:xfrm>
              <a:off x="9576010" y="294631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5" name="모서리가 둥근 직사각형 52">
              <a:extLst>
                <a:ext uri="{FF2B5EF4-FFF2-40B4-BE49-F238E27FC236}">
                  <a16:creationId xmlns:a16="http://schemas.microsoft.com/office/drawing/2014/main" id="{5F199DE5-3569-C607-6AD3-A46ADE66B1DB}"/>
                </a:ext>
              </a:extLst>
            </p:cNvPr>
            <p:cNvSpPr/>
            <p:nvPr/>
          </p:nvSpPr>
          <p:spPr>
            <a:xfrm>
              <a:off x="9734498" y="295009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6" name="모서리가 둥근 직사각형 53">
              <a:extLst>
                <a:ext uri="{FF2B5EF4-FFF2-40B4-BE49-F238E27FC236}">
                  <a16:creationId xmlns:a16="http://schemas.microsoft.com/office/drawing/2014/main" id="{36A36E20-D923-3FB3-F688-0ED521E98A4A}"/>
                </a:ext>
              </a:extLst>
            </p:cNvPr>
            <p:cNvSpPr/>
            <p:nvPr/>
          </p:nvSpPr>
          <p:spPr>
            <a:xfrm>
              <a:off x="9902493" y="29487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7" name="모서리가 둥근 직사각형 54">
              <a:extLst>
                <a:ext uri="{FF2B5EF4-FFF2-40B4-BE49-F238E27FC236}">
                  <a16:creationId xmlns:a16="http://schemas.microsoft.com/office/drawing/2014/main" id="{68939779-7521-535D-1866-A3083077383C}"/>
                </a:ext>
              </a:extLst>
            </p:cNvPr>
            <p:cNvSpPr/>
            <p:nvPr/>
          </p:nvSpPr>
          <p:spPr>
            <a:xfrm>
              <a:off x="10058728" y="29478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8" name="모서리가 둥근 직사각형 55">
              <a:extLst>
                <a:ext uri="{FF2B5EF4-FFF2-40B4-BE49-F238E27FC236}">
                  <a16:creationId xmlns:a16="http://schemas.microsoft.com/office/drawing/2014/main" id="{38E01378-125D-FF54-5015-D5591295380C}"/>
                </a:ext>
              </a:extLst>
            </p:cNvPr>
            <p:cNvSpPr/>
            <p:nvPr/>
          </p:nvSpPr>
          <p:spPr>
            <a:xfrm>
              <a:off x="10218659" y="29506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9" name="모서리가 둥근 직사각형 57">
              <a:extLst>
                <a:ext uri="{FF2B5EF4-FFF2-40B4-BE49-F238E27FC236}">
                  <a16:creationId xmlns:a16="http://schemas.microsoft.com/office/drawing/2014/main" id="{E503B9B6-4B8B-4FB2-282C-78D654D5C0C1}"/>
                </a:ext>
              </a:extLst>
            </p:cNvPr>
            <p:cNvSpPr/>
            <p:nvPr/>
          </p:nvSpPr>
          <p:spPr>
            <a:xfrm>
              <a:off x="9575450" y="321326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0" name="모서리가 둥근 직사각형 58">
              <a:extLst>
                <a:ext uri="{FF2B5EF4-FFF2-40B4-BE49-F238E27FC236}">
                  <a16:creationId xmlns:a16="http://schemas.microsoft.com/office/drawing/2014/main" id="{8520C2B8-56CF-9020-7B8C-9312E3833A62}"/>
                </a:ext>
              </a:extLst>
            </p:cNvPr>
            <p:cNvSpPr/>
            <p:nvPr/>
          </p:nvSpPr>
          <p:spPr>
            <a:xfrm>
              <a:off x="9737050" y="32170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1" name="모서리가 둥근 직사각형 59">
              <a:extLst>
                <a:ext uri="{FF2B5EF4-FFF2-40B4-BE49-F238E27FC236}">
                  <a16:creationId xmlns:a16="http://schemas.microsoft.com/office/drawing/2014/main" id="{D9B4857D-0471-DCD4-55A7-C9C0F14B715E}"/>
                </a:ext>
              </a:extLst>
            </p:cNvPr>
            <p:cNvSpPr/>
            <p:nvPr/>
          </p:nvSpPr>
          <p:spPr>
            <a:xfrm>
              <a:off x="9900378" y="321572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2" name="모서리가 둥근 직사각형 60">
              <a:extLst>
                <a:ext uri="{FF2B5EF4-FFF2-40B4-BE49-F238E27FC236}">
                  <a16:creationId xmlns:a16="http://schemas.microsoft.com/office/drawing/2014/main" id="{5521A16F-0548-B494-3D74-45011BF74030}"/>
                </a:ext>
              </a:extLst>
            </p:cNvPr>
            <p:cNvSpPr/>
            <p:nvPr/>
          </p:nvSpPr>
          <p:spPr>
            <a:xfrm>
              <a:off x="10061279" y="32147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3" name="모서리가 둥근 직사각형 61">
              <a:extLst>
                <a:ext uri="{FF2B5EF4-FFF2-40B4-BE49-F238E27FC236}">
                  <a16:creationId xmlns:a16="http://schemas.microsoft.com/office/drawing/2014/main" id="{DC1E8DCB-D08D-75FA-955E-095F73913301}"/>
                </a:ext>
              </a:extLst>
            </p:cNvPr>
            <p:cNvSpPr/>
            <p:nvPr/>
          </p:nvSpPr>
          <p:spPr>
            <a:xfrm>
              <a:off x="10221211" y="32175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4" name="모서리가 둥근 직사각형 63">
              <a:extLst>
                <a:ext uri="{FF2B5EF4-FFF2-40B4-BE49-F238E27FC236}">
                  <a16:creationId xmlns:a16="http://schemas.microsoft.com/office/drawing/2014/main" id="{E6CE84BA-04CC-D931-64F3-BFDEB6ECB417}"/>
                </a:ext>
              </a:extLst>
            </p:cNvPr>
            <p:cNvSpPr/>
            <p:nvPr/>
          </p:nvSpPr>
          <p:spPr>
            <a:xfrm>
              <a:off x="9576228" y="3484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5" name="모서리가 둥근 직사각형 64">
              <a:extLst>
                <a:ext uri="{FF2B5EF4-FFF2-40B4-BE49-F238E27FC236}">
                  <a16:creationId xmlns:a16="http://schemas.microsoft.com/office/drawing/2014/main" id="{B6F3CDD9-54E9-007E-921E-D48D423B63A9}"/>
                </a:ext>
              </a:extLst>
            </p:cNvPr>
            <p:cNvSpPr/>
            <p:nvPr/>
          </p:nvSpPr>
          <p:spPr>
            <a:xfrm>
              <a:off x="9737099" y="34834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6" name="모서리가 둥근 직사각형 65">
              <a:extLst>
                <a:ext uri="{FF2B5EF4-FFF2-40B4-BE49-F238E27FC236}">
                  <a16:creationId xmlns:a16="http://schemas.microsoft.com/office/drawing/2014/main" id="{37624A6A-4688-FF98-BCF9-CD3356439385}"/>
                </a:ext>
              </a:extLst>
            </p:cNvPr>
            <p:cNvSpPr/>
            <p:nvPr/>
          </p:nvSpPr>
          <p:spPr>
            <a:xfrm>
              <a:off x="9896394" y="34845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7" name="모서리가 둥근 직사각형 66">
              <a:extLst>
                <a:ext uri="{FF2B5EF4-FFF2-40B4-BE49-F238E27FC236}">
                  <a16:creationId xmlns:a16="http://schemas.microsoft.com/office/drawing/2014/main" id="{E5CC2475-AF1C-E2EE-595E-65FE7826F4E6}"/>
                </a:ext>
              </a:extLst>
            </p:cNvPr>
            <p:cNvSpPr/>
            <p:nvPr/>
          </p:nvSpPr>
          <p:spPr>
            <a:xfrm>
              <a:off x="10062057" y="34835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8" name="모서리가 둥근 직사각형 67">
              <a:extLst>
                <a:ext uri="{FF2B5EF4-FFF2-40B4-BE49-F238E27FC236}">
                  <a16:creationId xmlns:a16="http://schemas.microsoft.com/office/drawing/2014/main" id="{0487249C-9C34-FC18-F834-E83E0CE090A7}"/>
                </a:ext>
              </a:extLst>
            </p:cNvPr>
            <p:cNvSpPr/>
            <p:nvPr/>
          </p:nvSpPr>
          <p:spPr>
            <a:xfrm>
              <a:off x="10223641" y="348399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19" name="모서리가 둥근 직사각형 63">
              <a:extLst>
                <a:ext uri="{FF2B5EF4-FFF2-40B4-BE49-F238E27FC236}">
                  <a16:creationId xmlns:a16="http://schemas.microsoft.com/office/drawing/2014/main" id="{497DD982-69AC-F3DA-78F5-ED03579BD02E}"/>
                </a:ext>
              </a:extLst>
            </p:cNvPr>
            <p:cNvSpPr/>
            <p:nvPr/>
          </p:nvSpPr>
          <p:spPr>
            <a:xfrm>
              <a:off x="9576228" y="37511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0" name="모서리가 둥근 직사각형 64">
              <a:extLst>
                <a:ext uri="{FF2B5EF4-FFF2-40B4-BE49-F238E27FC236}">
                  <a16:creationId xmlns:a16="http://schemas.microsoft.com/office/drawing/2014/main" id="{F094128A-6BFC-0409-D260-653010A54233}"/>
                </a:ext>
              </a:extLst>
            </p:cNvPr>
            <p:cNvSpPr/>
            <p:nvPr/>
          </p:nvSpPr>
          <p:spPr>
            <a:xfrm>
              <a:off x="9737099" y="37501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1" name="모서리가 둥근 직사각형 65">
              <a:extLst>
                <a:ext uri="{FF2B5EF4-FFF2-40B4-BE49-F238E27FC236}">
                  <a16:creationId xmlns:a16="http://schemas.microsoft.com/office/drawing/2014/main" id="{73F73323-EBAA-620C-430C-BDE969A2E962}"/>
                </a:ext>
              </a:extLst>
            </p:cNvPr>
            <p:cNvSpPr/>
            <p:nvPr/>
          </p:nvSpPr>
          <p:spPr>
            <a:xfrm>
              <a:off x="9896394" y="37512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2" name="모서리가 둥근 직사각형 66">
              <a:extLst>
                <a:ext uri="{FF2B5EF4-FFF2-40B4-BE49-F238E27FC236}">
                  <a16:creationId xmlns:a16="http://schemas.microsoft.com/office/drawing/2014/main" id="{CB4EBE63-5894-3235-40D8-234308C4C5E3}"/>
                </a:ext>
              </a:extLst>
            </p:cNvPr>
            <p:cNvSpPr/>
            <p:nvPr/>
          </p:nvSpPr>
          <p:spPr>
            <a:xfrm>
              <a:off x="10062057" y="37502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3" name="모서리가 둥근 직사각형 67">
              <a:extLst>
                <a:ext uri="{FF2B5EF4-FFF2-40B4-BE49-F238E27FC236}">
                  <a16:creationId xmlns:a16="http://schemas.microsoft.com/office/drawing/2014/main" id="{E4F24C94-145A-E4FB-E60A-B06631229E91}"/>
                </a:ext>
              </a:extLst>
            </p:cNvPr>
            <p:cNvSpPr/>
            <p:nvPr/>
          </p:nvSpPr>
          <p:spPr>
            <a:xfrm>
              <a:off x="10223641" y="375069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4" name="모서리가 둥근 직사각형 12">
              <a:extLst>
                <a:ext uri="{FF2B5EF4-FFF2-40B4-BE49-F238E27FC236}">
                  <a16:creationId xmlns:a16="http://schemas.microsoft.com/office/drawing/2014/main" id="{15537455-6AAD-804A-C2E7-EFFBBB99B62A}"/>
                </a:ext>
              </a:extLst>
            </p:cNvPr>
            <p:cNvSpPr/>
            <p:nvPr/>
          </p:nvSpPr>
          <p:spPr>
            <a:xfrm>
              <a:off x="9570539" y="40204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5" name="모서리가 둥근 직사각형 15">
              <a:extLst>
                <a:ext uri="{FF2B5EF4-FFF2-40B4-BE49-F238E27FC236}">
                  <a16:creationId xmlns:a16="http://schemas.microsoft.com/office/drawing/2014/main" id="{538B1070-D50E-41EB-655A-F22098E6CF34}"/>
                </a:ext>
              </a:extLst>
            </p:cNvPr>
            <p:cNvSpPr/>
            <p:nvPr/>
          </p:nvSpPr>
          <p:spPr>
            <a:xfrm>
              <a:off x="9734520" y="401944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6" name="모서리가 둥근 직사각형 16">
              <a:extLst>
                <a:ext uri="{FF2B5EF4-FFF2-40B4-BE49-F238E27FC236}">
                  <a16:creationId xmlns:a16="http://schemas.microsoft.com/office/drawing/2014/main" id="{D92212E0-3581-07A5-AC53-E0B5AEE4C72E}"/>
                </a:ext>
              </a:extLst>
            </p:cNvPr>
            <p:cNvSpPr/>
            <p:nvPr/>
          </p:nvSpPr>
          <p:spPr>
            <a:xfrm>
              <a:off x="9897848" y="401812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7" name="모서리가 둥근 직사각형 17">
              <a:extLst>
                <a:ext uri="{FF2B5EF4-FFF2-40B4-BE49-F238E27FC236}">
                  <a16:creationId xmlns:a16="http://schemas.microsoft.com/office/drawing/2014/main" id="{0057DB94-ACFB-F0CF-312C-499DE9B9DA82}"/>
                </a:ext>
              </a:extLst>
            </p:cNvPr>
            <p:cNvSpPr/>
            <p:nvPr/>
          </p:nvSpPr>
          <p:spPr>
            <a:xfrm>
              <a:off x="10063511" y="401714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8" name="모서리가 둥근 직사각형 18">
              <a:extLst>
                <a:ext uri="{FF2B5EF4-FFF2-40B4-BE49-F238E27FC236}">
                  <a16:creationId xmlns:a16="http://schemas.microsoft.com/office/drawing/2014/main" id="{04E52A02-623F-7007-84CB-57E9B8484D2A}"/>
                </a:ext>
              </a:extLst>
            </p:cNvPr>
            <p:cNvSpPr/>
            <p:nvPr/>
          </p:nvSpPr>
          <p:spPr>
            <a:xfrm>
              <a:off x="10221062" y="40199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29" name="모서리가 둥근 직사각형 21">
              <a:extLst>
                <a:ext uri="{FF2B5EF4-FFF2-40B4-BE49-F238E27FC236}">
                  <a16:creationId xmlns:a16="http://schemas.microsoft.com/office/drawing/2014/main" id="{0E7F00C9-2579-A79C-0C54-F72F3726E32E}"/>
                </a:ext>
              </a:extLst>
            </p:cNvPr>
            <p:cNvSpPr/>
            <p:nvPr/>
          </p:nvSpPr>
          <p:spPr>
            <a:xfrm>
              <a:off x="9570247" y="42860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0" name="모서리가 둥근 직사각형 22">
              <a:extLst>
                <a:ext uri="{FF2B5EF4-FFF2-40B4-BE49-F238E27FC236}">
                  <a16:creationId xmlns:a16="http://schemas.microsoft.com/office/drawing/2014/main" id="{039D41D5-AA08-455A-1E9D-E0BF47903BB9}"/>
                </a:ext>
              </a:extLst>
            </p:cNvPr>
            <p:cNvSpPr/>
            <p:nvPr/>
          </p:nvSpPr>
          <p:spPr>
            <a:xfrm>
              <a:off x="9734228" y="428510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1" name="모서리가 둥근 직사각형 23">
              <a:extLst>
                <a:ext uri="{FF2B5EF4-FFF2-40B4-BE49-F238E27FC236}">
                  <a16:creationId xmlns:a16="http://schemas.microsoft.com/office/drawing/2014/main" id="{4085A849-6FE7-AF43-FE66-ACA7ABFEAE25}"/>
                </a:ext>
              </a:extLst>
            </p:cNvPr>
            <p:cNvSpPr/>
            <p:nvPr/>
          </p:nvSpPr>
          <p:spPr>
            <a:xfrm>
              <a:off x="9897556" y="428378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2" name="모서리가 둥근 직사각형 24">
              <a:extLst>
                <a:ext uri="{FF2B5EF4-FFF2-40B4-BE49-F238E27FC236}">
                  <a16:creationId xmlns:a16="http://schemas.microsoft.com/office/drawing/2014/main" id="{C935DB3F-CBF4-7DBA-91BB-2DBED8E60175}"/>
                </a:ext>
              </a:extLst>
            </p:cNvPr>
            <p:cNvSpPr/>
            <p:nvPr/>
          </p:nvSpPr>
          <p:spPr>
            <a:xfrm>
              <a:off x="10063219" y="428587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3" name="모서리가 둥근 직사각형 25">
              <a:extLst>
                <a:ext uri="{FF2B5EF4-FFF2-40B4-BE49-F238E27FC236}">
                  <a16:creationId xmlns:a16="http://schemas.microsoft.com/office/drawing/2014/main" id="{FADBB0A4-B1DA-73CF-853A-5531E76BB239}"/>
                </a:ext>
              </a:extLst>
            </p:cNvPr>
            <p:cNvSpPr/>
            <p:nvPr/>
          </p:nvSpPr>
          <p:spPr>
            <a:xfrm>
              <a:off x="10217659" y="42886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4" name="모서리가 둥근 직사각형 27">
              <a:extLst>
                <a:ext uri="{FF2B5EF4-FFF2-40B4-BE49-F238E27FC236}">
                  <a16:creationId xmlns:a16="http://schemas.microsoft.com/office/drawing/2014/main" id="{D42E3B63-D2AA-68D7-939B-08589C25DFC8}"/>
                </a:ext>
              </a:extLst>
            </p:cNvPr>
            <p:cNvSpPr/>
            <p:nvPr/>
          </p:nvSpPr>
          <p:spPr>
            <a:xfrm>
              <a:off x="9568984" y="45577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5" name="모서리가 둥근 직사각형 28">
              <a:extLst>
                <a:ext uri="{FF2B5EF4-FFF2-40B4-BE49-F238E27FC236}">
                  <a16:creationId xmlns:a16="http://schemas.microsoft.com/office/drawing/2014/main" id="{D59078DE-C0D5-812C-4118-F209A53C4024}"/>
                </a:ext>
              </a:extLst>
            </p:cNvPr>
            <p:cNvSpPr/>
            <p:nvPr/>
          </p:nvSpPr>
          <p:spPr>
            <a:xfrm>
              <a:off x="9732965" y="455674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6" name="모서리가 둥근 직사각형 29">
              <a:extLst>
                <a:ext uri="{FF2B5EF4-FFF2-40B4-BE49-F238E27FC236}">
                  <a16:creationId xmlns:a16="http://schemas.microsoft.com/office/drawing/2014/main" id="{A0B987A5-6534-896E-FE65-160AF1AA1DAC}"/>
                </a:ext>
              </a:extLst>
            </p:cNvPr>
            <p:cNvSpPr/>
            <p:nvPr/>
          </p:nvSpPr>
          <p:spPr>
            <a:xfrm>
              <a:off x="9898626" y="455542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7" name="모서리가 둥근 직사각형 30">
              <a:extLst>
                <a:ext uri="{FF2B5EF4-FFF2-40B4-BE49-F238E27FC236}">
                  <a16:creationId xmlns:a16="http://schemas.microsoft.com/office/drawing/2014/main" id="{F1E3B31C-24B4-D4D4-405D-CD84E06BD8FE}"/>
                </a:ext>
              </a:extLst>
            </p:cNvPr>
            <p:cNvSpPr/>
            <p:nvPr/>
          </p:nvSpPr>
          <p:spPr>
            <a:xfrm>
              <a:off x="10064289" y="455444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8" name="모서리가 둥근 직사각형 31">
              <a:extLst>
                <a:ext uri="{FF2B5EF4-FFF2-40B4-BE49-F238E27FC236}">
                  <a16:creationId xmlns:a16="http://schemas.microsoft.com/office/drawing/2014/main" id="{CC3B71E1-48DE-F5D2-BBC5-1B166CF7743E}"/>
                </a:ext>
              </a:extLst>
            </p:cNvPr>
            <p:cNvSpPr/>
            <p:nvPr/>
          </p:nvSpPr>
          <p:spPr>
            <a:xfrm>
              <a:off x="10219507" y="4557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39" name="모서리가 둥근 직사각형 33">
              <a:extLst>
                <a:ext uri="{FF2B5EF4-FFF2-40B4-BE49-F238E27FC236}">
                  <a16:creationId xmlns:a16="http://schemas.microsoft.com/office/drawing/2014/main" id="{877CB8B9-DFDB-FE7F-669E-D8B77037500A}"/>
                </a:ext>
              </a:extLst>
            </p:cNvPr>
            <p:cNvSpPr/>
            <p:nvPr/>
          </p:nvSpPr>
          <p:spPr>
            <a:xfrm>
              <a:off x="9571801" y="483416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0" name="모서리가 둥근 직사각형 34">
              <a:extLst>
                <a:ext uri="{FF2B5EF4-FFF2-40B4-BE49-F238E27FC236}">
                  <a16:creationId xmlns:a16="http://schemas.microsoft.com/office/drawing/2014/main" id="{1748E903-77F4-5B32-7B40-1DFA149B5EC5}"/>
                </a:ext>
              </a:extLst>
            </p:cNvPr>
            <p:cNvSpPr/>
            <p:nvPr/>
          </p:nvSpPr>
          <p:spPr>
            <a:xfrm>
              <a:off x="9729559" y="48331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1" name="모서리가 둥근 직사각형 35">
              <a:extLst>
                <a:ext uri="{FF2B5EF4-FFF2-40B4-BE49-F238E27FC236}">
                  <a16:creationId xmlns:a16="http://schemas.microsoft.com/office/drawing/2014/main" id="{D5D7D6D8-1FAE-C180-17D2-BB5DC7D0E2ED}"/>
                </a:ext>
              </a:extLst>
            </p:cNvPr>
            <p:cNvSpPr/>
            <p:nvPr/>
          </p:nvSpPr>
          <p:spPr>
            <a:xfrm>
              <a:off x="9895220" y="483185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2" name="모서리가 둥근 직사각형 36">
              <a:extLst>
                <a:ext uri="{FF2B5EF4-FFF2-40B4-BE49-F238E27FC236}">
                  <a16:creationId xmlns:a16="http://schemas.microsoft.com/office/drawing/2014/main" id="{622FFBD7-1758-B90E-E471-6C3D1E4BAF1E}"/>
                </a:ext>
              </a:extLst>
            </p:cNvPr>
            <p:cNvSpPr/>
            <p:nvPr/>
          </p:nvSpPr>
          <p:spPr>
            <a:xfrm>
              <a:off x="10063216" y="483088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3" name="모서리가 둥근 직사각형 37">
              <a:extLst>
                <a:ext uri="{FF2B5EF4-FFF2-40B4-BE49-F238E27FC236}">
                  <a16:creationId xmlns:a16="http://schemas.microsoft.com/office/drawing/2014/main" id="{65666E44-5ECC-0EFA-B1A8-9AD7F12B2753}"/>
                </a:ext>
              </a:extLst>
            </p:cNvPr>
            <p:cNvSpPr/>
            <p:nvPr/>
          </p:nvSpPr>
          <p:spPr>
            <a:xfrm>
              <a:off x="10218434" y="483368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4" name="모서리가 둥근 직사각형 39">
              <a:extLst>
                <a:ext uri="{FF2B5EF4-FFF2-40B4-BE49-F238E27FC236}">
                  <a16:creationId xmlns:a16="http://schemas.microsoft.com/office/drawing/2014/main" id="{7B548C2F-9380-3E7C-50EE-E20E60B99ED6}"/>
                </a:ext>
              </a:extLst>
            </p:cNvPr>
            <p:cNvSpPr/>
            <p:nvPr/>
          </p:nvSpPr>
          <p:spPr>
            <a:xfrm>
              <a:off x="9570247" y="510510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5" name="모서리가 둥근 직사각형 40">
              <a:extLst>
                <a:ext uri="{FF2B5EF4-FFF2-40B4-BE49-F238E27FC236}">
                  <a16:creationId xmlns:a16="http://schemas.microsoft.com/office/drawing/2014/main" id="{AE87337C-6682-A865-C220-6CC087756B25}"/>
                </a:ext>
              </a:extLst>
            </p:cNvPr>
            <p:cNvSpPr/>
            <p:nvPr/>
          </p:nvSpPr>
          <p:spPr>
            <a:xfrm>
              <a:off x="9731117" y="51041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6" name="모서리가 둥근 직사각형 41">
              <a:extLst>
                <a:ext uri="{FF2B5EF4-FFF2-40B4-BE49-F238E27FC236}">
                  <a16:creationId xmlns:a16="http://schemas.microsoft.com/office/drawing/2014/main" id="{ECF1A2A4-7875-07F1-2AAD-D2D6D010A874}"/>
                </a:ext>
              </a:extLst>
            </p:cNvPr>
            <p:cNvSpPr/>
            <p:nvPr/>
          </p:nvSpPr>
          <p:spPr>
            <a:xfrm>
              <a:off x="9896778" y="510280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7" name="모서리가 둥근 직사각형 42">
              <a:extLst>
                <a:ext uri="{FF2B5EF4-FFF2-40B4-BE49-F238E27FC236}">
                  <a16:creationId xmlns:a16="http://schemas.microsoft.com/office/drawing/2014/main" id="{EA7BF554-3E98-3E5B-C70A-3FA1FD70F189}"/>
                </a:ext>
              </a:extLst>
            </p:cNvPr>
            <p:cNvSpPr/>
            <p:nvPr/>
          </p:nvSpPr>
          <p:spPr>
            <a:xfrm>
              <a:off x="10062441" y="510182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8" name="모서리가 둥근 직사각형 43">
              <a:extLst>
                <a:ext uri="{FF2B5EF4-FFF2-40B4-BE49-F238E27FC236}">
                  <a16:creationId xmlns:a16="http://schemas.microsoft.com/office/drawing/2014/main" id="{46884A70-53AF-FE86-3036-BCB3CF73C435}"/>
                </a:ext>
              </a:extLst>
            </p:cNvPr>
            <p:cNvSpPr/>
            <p:nvPr/>
          </p:nvSpPr>
          <p:spPr>
            <a:xfrm>
              <a:off x="10217659" y="510463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49" name="모서리가 둥근 직사각형 45">
              <a:extLst>
                <a:ext uri="{FF2B5EF4-FFF2-40B4-BE49-F238E27FC236}">
                  <a16:creationId xmlns:a16="http://schemas.microsoft.com/office/drawing/2014/main" id="{C52D9D60-F899-5BD1-5BD3-A96949A02FA8}"/>
                </a:ext>
              </a:extLst>
            </p:cNvPr>
            <p:cNvSpPr/>
            <p:nvPr/>
          </p:nvSpPr>
          <p:spPr>
            <a:xfrm>
              <a:off x="9574791" y="536546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0" name="모서리가 둥근 직사각형 46">
              <a:extLst>
                <a:ext uri="{FF2B5EF4-FFF2-40B4-BE49-F238E27FC236}">
                  <a16:creationId xmlns:a16="http://schemas.microsoft.com/office/drawing/2014/main" id="{FDFA2AA0-0691-C805-26A5-0481F9F543E1}"/>
                </a:ext>
              </a:extLst>
            </p:cNvPr>
            <p:cNvSpPr/>
            <p:nvPr/>
          </p:nvSpPr>
          <p:spPr>
            <a:xfrm>
              <a:off x="9733279" y="5369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1" name="모서리가 둥근 직사각형 47">
              <a:extLst>
                <a:ext uri="{FF2B5EF4-FFF2-40B4-BE49-F238E27FC236}">
                  <a16:creationId xmlns:a16="http://schemas.microsoft.com/office/drawing/2014/main" id="{4F1F272E-1308-1971-E674-B0C29BA1EBCE}"/>
                </a:ext>
              </a:extLst>
            </p:cNvPr>
            <p:cNvSpPr/>
            <p:nvPr/>
          </p:nvSpPr>
          <p:spPr>
            <a:xfrm>
              <a:off x="9901274" y="536792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2" name="모서리가 둥근 직사각형 48">
              <a:extLst>
                <a:ext uri="{FF2B5EF4-FFF2-40B4-BE49-F238E27FC236}">
                  <a16:creationId xmlns:a16="http://schemas.microsoft.com/office/drawing/2014/main" id="{EA7C95B3-93AE-83DE-6EFC-E3AE0F13BEAA}"/>
                </a:ext>
              </a:extLst>
            </p:cNvPr>
            <p:cNvSpPr/>
            <p:nvPr/>
          </p:nvSpPr>
          <p:spPr>
            <a:xfrm>
              <a:off x="10057509" y="53669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3" name="모서리가 둥근 직사각형 49">
              <a:extLst>
                <a:ext uri="{FF2B5EF4-FFF2-40B4-BE49-F238E27FC236}">
                  <a16:creationId xmlns:a16="http://schemas.microsoft.com/office/drawing/2014/main" id="{C9B44679-00D4-7E2E-3CEB-1C31BC01A44C}"/>
                </a:ext>
              </a:extLst>
            </p:cNvPr>
            <p:cNvSpPr/>
            <p:nvPr/>
          </p:nvSpPr>
          <p:spPr>
            <a:xfrm>
              <a:off x="10217440" y="53697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4" name="모서리가 둥근 직사각형 51">
              <a:extLst>
                <a:ext uri="{FF2B5EF4-FFF2-40B4-BE49-F238E27FC236}">
                  <a16:creationId xmlns:a16="http://schemas.microsoft.com/office/drawing/2014/main" id="{A4A8D19C-B8EC-277F-03C4-55E90F167F61}"/>
                </a:ext>
              </a:extLst>
            </p:cNvPr>
            <p:cNvSpPr/>
            <p:nvPr/>
          </p:nvSpPr>
          <p:spPr>
            <a:xfrm>
              <a:off x="9574791" y="563709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5" name="모서리가 둥근 직사각형 52">
              <a:extLst>
                <a:ext uri="{FF2B5EF4-FFF2-40B4-BE49-F238E27FC236}">
                  <a16:creationId xmlns:a16="http://schemas.microsoft.com/office/drawing/2014/main" id="{F7F45A33-414E-4137-1D01-58FE4AFCC2BD}"/>
                </a:ext>
              </a:extLst>
            </p:cNvPr>
            <p:cNvSpPr/>
            <p:nvPr/>
          </p:nvSpPr>
          <p:spPr>
            <a:xfrm>
              <a:off x="9733279" y="564086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6" name="모서리가 둥근 직사각형 53">
              <a:extLst>
                <a:ext uri="{FF2B5EF4-FFF2-40B4-BE49-F238E27FC236}">
                  <a16:creationId xmlns:a16="http://schemas.microsoft.com/office/drawing/2014/main" id="{972A85B4-B7A7-1762-2991-27135116310A}"/>
                </a:ext>
              </a:extLst>
            </p:cNvPr>
            <p:cNvSpPr/>
            <p:nvPr/>
          </p:nvSpPr>
          <p:spPr>
            <a:xfrm>
              <a:off x="9901274" y="56395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7" name="모서리가 둥근 직사각형 54">
              <a:extLst>
                <a:ext uri="{FF2B5EF4-FFF2-40B4-BE49-F238E27FC236}">
                  <a16:creationId xmlns:a16="http://schemas.microsoft.com/office/drawing/2014/main" id="{3047908E-7C04-E291-C59C-EC31CFB348BC}"/>
                </a:ext>
              </a:extLst>
            </p:cNvPr>
            <p:cNvSpPr/>
            <p:nvPr/>
          </p:nvSpPr>
          <p:spPr>
            <a:xfrm>
              <a:off x="10057509" y="56385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8" name="모서리가 둥근 직사각형 55">
              <a:extLst>
                <a:ext uri="{FF2B5EF4-FFF2-40B4-BE49-F238E27FC236}">
                  <a16:creationId xmlns:a16="http://schemas.microsoft.com/office/drawing/2014/main" id="{BD20AA16-418E-B839-0D42-F6B7A2C8CA67}"/>
                </a:ext>
              </a:extLst>
            </p:cNvPr>
            <p:cNvSpPr/>
            <p:nvPr/>
          </p:nvSpPr>
          <p:spPr>
            <a:xfrm>
              <a:off x="10217440" y="56413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59" name="모서리가 둥근 직사각형 57">
              <a:extLst>
                <a:ext uri="{FF2B5EF4-FFF2-40B4-BE49-F238E27FC236}">
                  <a16:creationId xmlns:a16="http://schemas.microsoft.com/office/drawing/2014/main" id="{753C6226-4F33-5367-433D-A791E8572436}"/>
                </a:ext>
              </a:extLst>
            </p:cNvPr>
            <p:cNvSpPr/>
            <p:nvPr/>
          </p:nvSpPr>
          <p:spPr>
            <a:xfrm>
              <a:off x="9574231" y="590404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0" name="모서리가 둥근 직사각형 58">
              <a:extLst>
                <a:ext uri="{FF2B5EF4-FFF2-40B4-BE49-F238E27FC236}">
                  <a16:creationId xmlns:a16="http://schemas.microsoft.com/office/drawing/2014/main" id="{5E343DDA-F449-488D-F96B-58EEB74F8C3B}"/>
                </a:ext>
              </a:extLst>
            </p:cNvPr>
            <p:cNvSpPr/>
            <p:nvPr/>
          </p:nvSpPr>
          <p:spPr>
            <a:xfrm>
              <a:off x="9735831" y="590781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1" name="모서리가 둥근 직사각형 59">
              <a:extLst>
                <a:ext uri="{FF2B5EF4-FFF2-40B4-BE49-F238E27FC236}">
                  <a16:creationId xmlns:a16="http://schemas.microsoft.com/office/drawing/2014/main" id="{316AE7D0-A646-F3CE-F4B6-EF08CCA1B018}"/>
                </a:ext>
              </a:extLst>
            </p:cNvPr>
            <p:cNvSpPr/>
            <p:nvPr/>
          </p:nvSpPr>
          <p:spPr>
            <a:xfrm>
              <a:off x="9899159" y="59065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2" name="모서리가 둥근 직사각형 60">
              <a:extLst>
                <a:ext uri="{FF2B5EF4-FFF2-40B4-BE49-F238E27FC236}">
                  <a16:creationId xmlns:a16="http://schemas.microsoft.com/office/drawing/2014/main" id="{284325C3-E3F8-9789-74E6-541FF6E85CC7}"/>
                </a:ext>
              </a:extLst>
            </p:cNvPr>
            <p:cNvSpPr/>
            <p:nvPr/>
          </p:nvSpPr>
          <p:spPr>
            <a:xfrm>
              <a:off x="10060060" y="59055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3" name="모서리가 둥근 직사각형 61">
              <a:extLst>
                <a:ext uri="{FF2B5EF4-FFF2-40B4-BE49-F238E27FC236}">
                  <a16:creationId xmlns:a16="http://schemas.microsoft.com/office/drawing/2014/main" id="{4EE5D5E3-3A40-96E5-537A-7454E09036CF}"/>
                </a:ext>
              </a:extLst>
            </p:cNvPr>
            <p:cNvSpPr/>
            <p:nvPr/>
          </p:nvSpPr>
          <p:spPr>
            <a:xfrm>
              <a:off x="10219992" y="59083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5" name="모서리가 둥근 직사각형 63">
              <a:extLst>
                <a:ext uri="{FF2B5EF4-FFF2-40B4-BE49-F238E27FC236}">
                  <a16:creationId xmlns:a16="http://schemas.microsoft.com/office/drawing/2014/main" id="{353740BB-D96D-2E3B-D972-9A6A63DD35E1}"/>
                </a:ext>
              </a:extLst>
            </p:cNvPr>
            <p:cNvSpPr/>
            <p:nvPr/>
          </p:nvSpPr>
          <p:spPr>
            <a:xfrm>
              <a:off x="9575009" y="6175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6" name="모서리가 둥근 직사각형 64">
              <a:extLst>
                <a:ext uri="{FF2B5EF4-FFF2-40B4-BE49-F238E27FC236}">
                  <a16:creationId xmlns:a16="http://schemas.microsoft.com/office/drawing/2014/main" id="{2BB668D0-7092-6635-DAF9-E595C50EB1D7}"/>
                </a:ext>
              </a:extLst>
            </p:cNvPr>
            <p:cNvSpPr/>
            <p:nvPr/>
          </p:nvSpPr>
          <p:spPr>
            <a:xfrm>
              <a:off x="9735880" y="617426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7" name="모서리가 둥근 직사각형 65">
              <a:extLst>
                <a:ext uri="{FF2B5EF4-FFF2-40B4-BE49-F238E27FC236}">
                  <a16:creationId xmlns:a16="http://schemas.microsoft.com/office/drawing/2014/main" id="{127ED45C-BCDE-5F4A-BC5E-5D061EB05F73}"/>
                </a:ext>
              </a:extLst>
            </p:cNvPr>
            <p:cNvSpPr/>
            <p:nvPr/>
          </p:nvSpPr>
          <p:spPr>
            <a:xfrm>
              <a:off x="9895175" y="61753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8" name="모서리가 둥근 직사각형 66">
              <a:extLst>
                <a:ext uri="{FF2B5EF4-FFF2-40B4-BE49-F238E27FC236}">
                  <a16:creationId xmlns:a16="http://schemas.microsoft.com/office/drawing/2014/main" id="{EF9B310A-A168-28AF-E12A-4D39562E204D}"/>
                </a:ext>
              </a:extLst>
            </p:cNvPr>
            <p:cNvSpPr/>
            <p:nvPr/>
          </p:nvSpPr>
          <p:spPr>
            <a:xfrm>
              <a:off x="10060838" y="61743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69" name="모서리가 둥근 직사각형 67">
              <a:extLst>
                <a:ext uri="{FF2B5EF4-FFF2-40B4-BE49-F238E27FC236}">
                  <a16:creationId xmlns:a16="http://schemas.microsoft.com/office/drawing/2014/main" id="{4908735C-AC03-B8DE-04F0-FF00C8B9C9AB}"/>
                </a:ext>
              </a:extLst>
            </p:cNvPr>
            <p:cNvSpPr/>
            <p:nvPr/>
          </p:nvSpPr>
          <p:spPr>
            <a:xfrm>
              <a:off x="10222422" y="61747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0" name="모서리가 둥근 직사각형 63">
              <a:extLst>
                <a:ext uri="{FF2B5EF4-FFF2-40B4-BE49-F238E27FC236}">
                  <a16:creationId xmlns:a16="http://schemas.microsoft.com/office/drawing/2014/main" id="{C0B4A239-2081-5A22-9257-96978AD49628}"/>
                </a:ext>
              </a:extLst>
            </p:cNvPr>
            <p:cNvSpPr/>
            <p:nvPr/>
          </p:nvSpPr>
          <p:spPr>
            <a:xfrm>
              <a:off x="9575009" y="64419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1" name="모서리가 둥근 직사각형 64">
              <a:extLst>
                <a:ext uri="{FF2B5EF4-FFF2-40B4-BE49-F238E27FC236}">
                  <a16:creationId xmlns:a16="http://schemas.microsoft.com/office/drawing/2014/main" id="{2EC1D335-4AB1-264C-0B78-4F70774633B0}"/>
                </a:ext>
              </a:extLst>
            </p:cNvPr>
            <p:cNvSpPr/>
            <p:nvPr/>
          </p:nvSpPr>
          <p:spPr>
            <a:xfrm>
              <a:off x="9735880" y="644096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2" name="모서리가 둥근 직사각형 65">
              <a:extLst>
                <a:ext uri="{FF2B5EF4-FFF2-40B4-BE49-F238E27FC236}">
                  <a16:creationId xmlns:a16="http://schemas.microsoft.com/office/drawing/2014/main" id="{D9123C2B-E54A-B4FF-9C82-34927F707D45}"/>
                </a:ext>
              </a:extLst>
            </p:cNvPr>
            <p:cNvSpPr/>
            <p:nvPr/>
          </p:nvSpPr>
          <p:spPr>
            <a:xfrm>
              <a:off x="9895175" y="64420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3" name="모서리가 둥근 직사각형 66">
              <a:extLst>
                <a:ext uri="{FF2B5EF4-FFF2-40B4-BE49-F238E27FC236}">
                  <a16:creationId xmlns:a16="http://schemas.microsoft.com/office/drawing/2014/main" id="{54300FF6-A647-0E63-6FDF-1008905FED9E}"/>
                </a:ext>
              </a:extLst>
            </p:cNvPr>
            <p:cNvSpPr/>
            <p:nvPr/>
          </p:nvSpPr>
          <p:spPr>
            <a:xfrm>
              <a:off x="10060838" y="64410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75" name="모서리가 둥근 직사각형 67">
              <a:extLst>
                <a:ext uri="{FF2B5EF4-FFF2-40B4-BE49-F238E27FC236}">
                  <a16:creationId xmlns:a16="http://schemas.microsoft.com/office/drawing/2014/main" id="{8E82C99E-0AE0-FF37-E920-5748B09A97B9}"/>
                </a:ext>
              </a:extLst>
            </p:cNvPr>
            <p:cNvSpPr/>
            <p:nvPr/>
          </p:nvSpPr>
          <p:spPr>
            <a:xfrm>
              <a:off x="10222422" y="64414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576" name="TextBox 575">
            <a:extLst>
              <a:ext uri="{FF2B5EF4-FFF2-40B4-BE49-F238E27FC236}">
                <a16:creationId xmlns:a16="http://schemas.microsoft.com/office/drawing/2014/main" id="{6723AB3C-7995-E591-1EB0-D6706EB21B6B}"/>
              </a:ext>
            </a:extLst>
          </p:cNvPr>
          <p:cNvSpPr txBox="1"/>
          <p:nvPr/>
        </p:nvSpPr>
        <p:spPr>
          <a:xfrm flipH="1">
            <a:off x="3866700" y="1076072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7" name="TextBox 576">
            <a:extLst>
              <a:ext uri="{FF2B5EF4-FFF2-40B4-BE49-F238E27FC236}">
                <a16:creationId xmlns:a16="http://schemas.microsoft.com/office/drawing/2014/main" id="{53EE1913-98C0-A5DB-6D6B-FA08DA1C0098}"/>
              </a:ext>
            </a:extLst>
          </p:cNvPr>
          <p:cNvSpPr txBox="1"/>
          <p:nvPr/>
        </p:nvSpPr>
        <p:spPr>
          <a:xfrm flipH="1">
            <a:off x="3859443" y="1888871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8" name="TextBox 577">
            <a:extLst>
              <a:ext uri="{FF2B5EF4-FFF2-40B4-BE49-F238E27FC236}">
                <a16:creationId xmlns:a16="http://schemas.microsoft.com/office/drawing/2014/main" id="{BAF99EBA-13BA-2696-0C9D-8E98F555ED1F}"/>
              </a:ext>
            </a:extLst>
          </p:cNvPr>
          <p:cNvSpPr txBox="1"/>
          <p:nvPr/>
        </p:nvSpPr>
        <p:spPr>
          <a:xfrm flipH="1">
            <a:off x="3859443" y="2687157"/>
            <a:ext cx="30928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79" name="TextBox 578">
            <a:extLst>
              <a:ext uri="{FF2B5EF4-FFF2-40B4-BE49-F238E27FC236}">
                <a16:creationId xmlns:a16="http://schemas.microsoft.com/office/drawing/2014/main" id="{DC6FE724-08D3-078D-8FEA-EE1675637B86}"/>
              </a:ext>
            </a:extLst>
          </p:cNvPr>
          <p:cNvSpPr txBox="1"/>
          <p:nvPr/>
        </p:nvSpPr>
        <p:spPr>
          <a:xfrm flipH="1">
            <a:off x="3823156" y="3485443"/>
            <a:ext cx="468696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0" name="TextBox 579">
            <a:extLst>
              <a:ext uri="{FF2B5EF4-FFF2-40B4-BE49-F238E27FC236}">
                <a16:creationId xmlns:a16="http://schemas.microsoft.com/office/drawing/2014/main" id="{416ECF48-E79D-244C-3EBD-8E9E8773A420}"/>
              </a:ext>
            </a:extLst>
          </p:cNvPr>
          <p:cNvSpPr txBox="1"/>
          <p:nvPr/>
        </p:nvSpPr>
        <p:spPr>
          <a:xfrm flipH="1">
            <a:off x="3823155" y="3750501"/>
            <a:ext cx="35247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1" name="TextBox 580">
            <a:extLst>
              <a:ext uri="{FF2B5EF4-FFF2-40B4-BE49-F238E27FC236}">
                <a16:creationId xmlns:a16="http://schemas.microsoft.com/office/drawing/2014/main" id="{D0A6FAFE-9B2F-346D-E071-65D6C7824E11}"/>
              </a:ext>
            </a:extLst>
          </p:cNvPr>
          <p:cNvSpPr txBox="1"/>
          <p:nvPr/>
        </p:nvSpPr>
        <p:spPr>
          <a:xfrm flipH="1">
            <a:off x="3823568" y="4563300"/>
            <a:ext cx="36766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2" name="TextBox 581">
            <a:extLst>
              <a:ext uri="{FF2B5EF4-FFF2-40B4-BE49-F238E27FC236}">
                <a16:creationId xmlns:a16="http://schemas.microsoft.com/office/drawing/2014/main" id="{066D5AA5-CD03-4035-BCC9-27465FF3B2B9}"/>
              </a:ext>
            </a:extLst>
          </p:cNvPr>
          <p:cNvSpPr txBox="1"/>
          <p:nvPr/>
        </p:nvSpPr>
        <p:spPr>
          <a:xfrm flipH="1">
            <a:off x="3826487" y="5361586"/>
            <a:ext cx="441250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3" name="TextBox 582">
            <a:extLst>
              <a:ext uri="{FF2B5EF4-FFF2-40B4-BE49-F238E27FC236}">
                <a16:creationId xmlns:a16="http://schemas.microsoft.com/office/drawing/2014/main" id="{C66F5DDD-8901-AB52-5FFF-1708AAA34A56}"/>
              </a:ext>
            </a:extLst>
          </p:cNvPr>
          <p:cNvSpPr txBox="1"/>
          <p:nvPr/>
        </p:nvSpPr>
        <p:spPr>
          <a:xfrm flipH="1">
            <a:off x="3827446" y="6154577"/>
            <a:ext cx="426551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4" name="사각형: 둥근 위쪽 모서리 583">
            <a:extLst>
              <a:ext uri="{FF2B5EF4-FFF2-40B4-BE49-F238E27FC236}">
                <a16:creationId xmlns:a16="http://schemas.microsoft.com/office/drawing/2014/main" id="{7126796C-9F96-BF95-5F3D-F211195150EB}"/>
              </a:ext>
            </a:extLst>
          </p:cNvPr>
          <p:cNvSpPr/>
          <p:nvPr/>
        </p:nvSpPr>
        <p:spPr>
          <a:xfrm>
            <a:off x="5631933" y="763644"/>
            <a:ext cx="1138661" cy="280385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5" name="사각형: 둥근 한쪽 모서리 584">
            <a:extLst>
              <a:ext uri="{FF2B5EF4-FFF2-40B4-BE49-F238E27FC236}">
                <a16:creationId xmlns:a16="http://schemas.microsoft.com/office/drawing/2014/main" id="{4F8909A0-00FC-1DCF-E92A-113E03FD3E66}"/>
              </a:ext>
            </a:extLst>
          </p:cNvPr>
          <p:cNvSpPr/>
          <p:nvPr/>
        </p:nvSpPr>
        <p:spPr>
          <a:xfrm rot="10800000">
            <a:off x="5626993" y="1002354"/>
            <a:ext cx="269533" cy="5424949"/>
          </a:xfrm>
          <a:prstGeom prst="round1Rect">
            <a:avLst/>
          </a:prstGeom>
          <a:solidFill>
            <a:srgbClr val="E9F6F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86" name="사각형: 둥근 모서리 585">
            <a:extLst>
              <a:ext uri="{FF2B5EF4-FFF2-40B4-BE49-F238E27FC236}">
                <a16:creationId xmlns:a16="http://schemas.microsoft.com/office/drawing/2014/main" id="{B47C693A-98D5-0A8C-1953-571262872BB8}"/>
              </a:ext>
            </a:extLst>
          </p:cNvPr>
          <p:cNvSpPr/>
          <p:nvPr/>
        </p:nvSpPr>
        <p:spPr>
          <a:xfrm>
            <a:off x="5632326" y="763644"/>
            <a:ext cx="1136074" cy="5650408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1A9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587" name="직선 연결선 586">
            <a:extLst>
              <a:ext uri="{FF2B5EF4-FFF2-40B4-BE49-F238E27FC236}">
                <a16:creationId xmlns:a16="http://schemas.microsoft.com/office/drawing/2014/main" id="{6126E0AE-D3D8-CBBA-55B1-61DA2C9F95DC}"/>
              </a:ext>
            </a:extLst>
          </p:cNvPr>
          <p:cNvCxnSpPr/>
          <p:nvPr/>
        </p:nvCxnSpPr>
        <p:spPr>
          <a:xfrm flipV="1">
            <a:off x="5896530" y="763644"/>
            <a:ext cx="0" cy="5652000"/>
          </a:xfrm>
          <a:prstGeom prst="line">
            <a:avLst/>
          </a:prstGeom>
          <a:ln w="3175">
            <a:solidFill>
              <a:srgbClr val="1A9F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8" name="직선 연결선 587">
            <a:extLst>
              <a:ext uri="{FF2B5EF4-FFF2-40B4-BE49-F238E27FC236}">
                <a16:creationId xmlns:a16="http://schemas.microsoft.com/office/drawing/2014/main" id="{92690DCE-17BB-8903-0CEC-EFAD60D19A83}"/>
              </a:ext>
            </a:extLst>
          </p:cNvPr>
          <p:cNvCxnSpPr>
            <a:cxnSpLocks/>
          </p:cNvCxnSpPr>
          <p:nvPr/>
        </p:nvCxnSpPr>
        <p:spPr>
          <a:xfrm>
            <a:off x="5626996" y="1036353"/>
            <a:ext cx="1141403" cy="0"/>
          </a:xfrm>
          <a:prstGeom prst="line">
            <a:avLst/>
          </a:prstGeom>
          <a:ln w="3175">
            <a:solidFill>
              <a:srgbClr val="1A9F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9" name="TextBox 588">
            <a:extLst>
              <a:ext uri="{FF2B5EF4-FFF2-40B4-BE49-F238E27FC236}">
                <a16:creationId xmlns:a16="http://schemas.microsoft.com/office/drawing/2014/main" id="{7C4C6EB4-59D4-6811-5679-61D963E7C06D}"/>
              </a:ext>
            </a:extLst>
          </p:cNvPr>
          <p:cNvSpPr txBox="1"/>
          <p:nvPr/>
        </p:nvSpPr>
        <p:spPr>
          <a:xfrm>
            <a:off x="5555249" y="783903"/>
            <a:ext cx="430267" cy="2485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69BE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590" name="TextBox 589">
            <a:extLst>
              <a:ext uri="{FF2B5EF4-FFF2-40B4-BE49-F238E27FC236}">
                <a16:creationId xmlns:a16="http://schemas.microsoft.com/office/drawing/2014/main" id="{DC532FAA-7068-8A9A-1288-9EFBB505B7CB}"/>
              </a:ext>
            </a:extLst>
          </p:cNvPr>
          <p:cNvSpPr txBox="1"/>
          <p:nvPr/>
        </p:nvSpPr>
        <p:spPr>
          <a:xfrm>
            <a:off x="5965551" y="778044"/>
            <a:ext cx="772327" cy="264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69BE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답      란</a:t>
            </a:r>
          </a:p>
        </p:txBody>
      </p:sp>
      <p:grpSp>
        <p:nvGrpSpPr>
          <p:cNvPr id="591" name="그룹 590">
            <a:extLst>
              <a:ext uri="{FF2B5EF4-FFF2-40B4-BE49-F238E27FC236}">
                <a16:creationId xmlns:a16="http://schemas.microsoft.com/office/drawing/2014/main" id="{687D8F9D-E2E0-8B61-6132-BE92D7D38FEB}"/>
              </a:ext>
            </a:extLst>
          </p:cNvPr>
          <p:cNvGrpSpPr/>
          <p:nvPr/>
        </p:nvGrpSpPr>
        <p:grpSpPr>
          <a:xfrm>
            <a:off x="5962818" y="1112057"/>
            <a:ext cx="712989" cy="5209732"/>
            <a:chOff x="9568984" y="1326370"/>
            <a:chExt cx="712989" cy="5209732"/>
          </a:xfrm>
        </p:grpSpPr>
        <p:sp>
          <p:nvSpPr>
            <p:cNvPr id="592" name="모서리가 둥근 직사각형 12">
              <a:extLst>
                <a:ext uri="{FF2B5EF4-FFF2-40B4-BE49-F238E27FC236}">
                  <a16:creationId xmlns:a16="http://schemas.microsoft.com/office/drawing/2014/main" id="{6CC9C19A-19A6-957B-B3D5-B70FDDAD11CE}"/>
                </a:ext>
              </a:extLst>
            </p:cNvPr>
            <p:cNvSpPr/>
            <p:nvPr/>
          </p:nvSpPr>
          <p:spPr>
            <a:xfrm>
              <a:off x="9571758" y="13296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3" name="모서리가 둥근 직사각형 15">
              <a:extLst>
                <a:ext uri="{FF2B5EF4-FFF2-40B4-BE49-F238E27FC236}">
                  <a16:creationId xmlns:a16="http://schemas.microsoft.com/office/drawing/2014/main" id="{28D13CB6-CC27-6259-1F66-DF3B36A3CEB9}"/>
                </a:ext>
              </a:extLst>
            </p:cNvPr>
            <p:cNvSpPr/>
            <p:nvPr/>
          </p:nvSpPr>
          <p:spPr>
            <a:xfrm>
              <a:off x="9735739" y="13286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4" name="모서리가 둥근 직사각형 16">
              <a:extLst>
                <a:ext uri="{FF2B5EF4-FFF2-40B4-BE49-F238E27FC236}">
                  <a16:creationId xmlns:a16="http://schemas.microsoft.com/office/drawing/2014/main" id="{C7348453-0D53-C5D2-5A44-79C7379FCF2B}"/>
                </a:ext>
              </a:extLst>
            </p:cNvPr>
            <p:cNvSpPr/>
            <p:nvPr/>
          </p:nvSpPr>
          <p:spPr>
            <a:xfrm>
              <a:off x="9899067" y="132734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5" name="모서리가 둥근 직사각형 17">
              <a:extLst>
                <a:ext uri="{FF2B5EF4-FFF2-40B4-BE49-F238E27FC236}">
                  <a16:creationId xmlns:a16="http://schemas.microsoft.com/office/drawing/2014/main" id="{C38F5040-B9C4-C40C-C031-E38483E63B20}"/>
                </a:ext>
              </a:extLst>
            </p:cNvPr>
            <p:cNvSpPr/>
            <p:nvPr/>
          </p:nvSpPr>
          <p:spPr>
            <a:xfrm>
              <a:off x="10064730" y="132637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6" name="모서리가 둥근 직사각형 18">
              <a:extLst>
                <a:ext uri="{FF2B5EF4-FFF2-40B4-BE49-F238E27FC236}">
                  <a16:creationId xmlns:a16="http://schemas.microsoft.com/office/drawing/2014/main" id="{DD0F4094-CD03-24E1-457D-2D1C5C9B7FF9}"/>
                </a:ext>
              </a:extLst>
            </p:cNvPr>
            <p:cNvSpPr/>
            <p:nvPr/>
          </p:nvSpPr>
          <p:spPr>
            <a:xfrm>
              <a:off x="10222281" y="13291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7" name="모서리가 둥근 직사각형 21">
              <a:extLst>
                <a:ext uri="{FF2B5EF4-FFF2-40B4-BE49-F238E27FC236}">
                  <a16:creationId xmlns:a16="http://schemas.microsoft.com/office/drawing/2014/main" id="{F08D29DF-1881-D596-826C-827750B79C37}"/>
                </a:ext>
              </a:extLst>
            </p:cNvPr>
            <p:cNvSpPr/>
            <p:nvPr/>
          </p:nvSpPr>
          <p:spPr>
            <a:xfrm>
              <a:off x="9571466" y="159531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8" name="모서리가 둥근 직사각형 22">
              <a:extLst>
                <a:ext uri="{FF2B5EF4-FFF2-40B4-BE49-F238E27FC236}">
                  <a16:creationId xmlns:a16="http://schemas.microsoft.com/office/drawing/2014/main" id="{C08BB0A9-9CB6-F7B7-F63A-8A629D6841D4}"/>
                </a:ext>
              </a:extLst>
            </p:cNvPr>
            <p:cNvSpPr/>
            <p:nvPr/>
          </p:nvSpPr>
          <p:spPr>
            <a:xfrm>
              <a:off x="9735447" y="159432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99" name="모서리가 둥근 직사각형 23">
              <a:extLst>
                <a:ext uri="{FF2B5EF4-FFF2-40B4-BE49-F238E27FC236}">
                  <a16:creationId xmlns:a16="http://schemas.microsoft.com/office/drawing/2014/main" id="{0B3798D1-7246-1BF4-9A95-07EC6395F84D}"/>
                </a:ext>
              </a:extLst>
            </p:cNvPr>
            <p:cNvSpPr/>
            <p:nvPr/>
          </p:nvSpPr>
          <p:spPr>
            <a:xfrm>
              <a:off x="9898775" y="159301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0" name="모서리가 둥근 직사각형 24">
              <a:extLst>
                <a:ext uri="{FF2B5EF4-FFF2-40B4-BE49-F238E27FC236}">
                  <a16:creationId xmlns:a16="http://schemas.microsoft.com/office/drawing/2014/main" id="{195D0FBF-84EC-0AE0-C6F5-8FD372C0388A}"/>
                </a:ext>
              </a:extLst>
            </p:cNvPr>
            <p:cNvSpPr/>
            <p:nvPr/>
          </p:nvSpPr>
          <p:spPr>
            <a:xfrm>
              <a:off x="10064438" y="159509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1" name="모서리가 둥근 직사각형 25">
              <a:extLst>
                <a:ext uri="{FF2B5EF4-FFF2-40B4-BE49-F238E27FC236}">
                  <a16:creationId xmlns:a16="http://schemas.microsoft.com/office/drawing/2014/main" id="{7927B28E-F3DC-39DE-663B-0250B7DD663E}"/>
                </a:ext>
              </a:extLst>
            </p:cNvPr>
            <p:cNvSpPr/>
            <p:nvPr/>
          </p:nvSpPr>
          <p:spPr>
            <a:xfrm>
              <a:off x="10218878" y="15979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2" name="모서리가 둥근 직사각형 27">
              <a:extLst>
                <a:ext uri="{FF2B5EF4-FFF2-40B4-BE49-F238E27FC236}">
                  <a16:creationId xmlns:a16="http://schemas.microsoft.com/office/drawing/2014/main" id="{94ACCB09-A447-8EF5-7294-1CF64A44F4E1}"/>
                </a:ext>
              </a:extLst>
            </p:cNvPr>
            <p:cNvSpPr/>
            <p:nvPr/>
          </p:nvSpPr>
          <p:spPr>
            <a:xfrm>
              <a:off x="9570203" y="18669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3" name="모서리가 둥근 직사각형 28">
              <a:extLst>
                <a:ext uri="{FF2B5EF4-FFF2-40B4-BE49-F238E27FC236}">
                  <a16:creationId xmlns:a16="http://schemas.microsoft.com/office/drawing/2014/main" id="{001E7AF6-52E7-6F72-5699-07441D0DEA2D}"/>
                </a:ext>
              </a:extLst>
            </p:cNvPr>
            <p:cNvSpPr/>
            <p:nvPr/>
          </p:nvSpPr>
          <p:spPr>
            <a:xfrm>
              <a:off x="9734184" y="18659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4" name="모서리가 둥근 직사각형 29">
              <a:extLst>
                <a:ext uri="{FF2B5EF4-FFF2-40B4-BE49-F238E27FC236}">
                  <a16:creationId xmlns:a16="http://schemas.microsoft.com/office/drawing/2014/main" id="{8DE150FE-AB8B-C8D5-2FB2-87A05C9115F1}"/>
                </a:ext>
              </a:extLst>
            </p:cNvPr>
            <p:cNvSpPr/>
            <p:nvPr/>
          </p:nvSpPr>
          <p:spPr>
            <a:xfrm>
              <a:off x="9899845" y="186464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5" name="모서리가 둥근 직사각형 30">
              <a:extLst>
                <a:ext uri="{FF2B5EF4-FFF2-40B4-BE49-F238E27FC236}">
                  <a16:creationId xmlns:a16="http://schemas.microsoft.com/office/drawing/2014/main" id="{B0C0A832-4BAA-B639-0006-A9B570446429}"/>
                </a:ext>
              </a:extLst>
            </p:cNvPr>
            <p:cNvSpPr/>
            <p:nvPr/>
          </p:nvSpPr>
          <p:spPr>
            <a:xfrm>
              <a:off x="10065508" y="186367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6" name="모서리가 둥근 직사각형 31">
              <a:extLst>
                <a:ext uri="{FF2B5EF4-FFF2-40B4-BE49-F238E27FC236}">
                  <a16:creationId xmlns:a16="http://schemas.microsoft.com/office/drawing/2014/main" id="{D7D15AF3-9735-BF93-4CC1-65ADB34EE75C}"/>
                </a:ext>
              </a:extLst>
            </p:cNvPr>
            <p:cNvSpPr/>
            <p:nvPr/>
          </p:nvSpPr>
          <p:spPr>
            <a:xfrm>
              <a:off x="10220726" y="1866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7" name="모서리가 둥근 직사각형 33">
              <a:extLst>
                <a:ext uri="{FF2B5EF4-FFF2-40B4-BE49-F238E27FC236}">
                  <a16:creationId xmlns:a16="http://schemas.microsoft.com/office/drawing/2014/main" id="{411D1718-21A1-17A9-C8B6-ED54C29FB81A}"/>
                </a:ext>
              </a:extLst>
            </p:cNvPr>
            <p:cNvSpPr/>
            <p:nvPr/>
          </p:nvSpPr>
          <p:spPr>
            <a:xfrm>
              <a:off x="9573020" y="214338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8" name="모서리가 둥근 직사각형 34">
              <a:extLst>
                <a:ext uri="{FF2B5EF4-FFF2-40B4-BE49-F238E27FC236}">
                  <a16:creationId xmlns:a16="http://schemas.microsoft.com/office/drawing/2014/main" id="{41C58E84-7607-CE78-C827-7676427D65F0}"/>
                </a:ext>
              </a:extLst>
            </p:cNvPr>
            <p:cNvSpPr/>
            <p:nvPr/>
          </p:nvSpPr>
          <p:spPr>
            <a:xfrm>
              <a:off x="9730778" y="214240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09" name="모서리가 둥근 직사각형 35">
              <a:extLst>
                <a:ext uri="{FF2B5EF4-FFF2-40B4-BE49-F238E27FC236}">
                  <a16:creationId xmlns:a16="http://schemas.microsoft.com/office/drawing/2014/main" id="{C389B2A3-CEF4-D508-272F-09D0272C1D54}"/>
                </a:ext>
              </a:extLst>
            </p:cNvPr>
            <p:cNvSpPr/>
            <p:nvPr/>
          </p:nvSpPr>
          <p:spPr>
            <a:xfrm>
              <a:off x="9896439" y="214108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0" name="모서리가 둥근 직사각형 36">
              <a:extLst>
                <a:ext uri="{FF2B5EF4-FFF2-40B4-BE49-F238E27FC236}">
                  <a16:creationId xmlns:a16="http://schemas.microsoft.com/office/drawing/2014/main" id="{FAC4A0AC-2627-6BD7-52B5-F02A5B70C7D3}"/>
                </a:ext>
              </a:extLst>
            </p:cNvPr>
            <p:cNvSpPr/>
            <p:nvPr/>
          </p:nvSpPr>
          <p:spPr>
            <a:xfrm>
              <a:off x="10064435" y="214010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1" name="모서리가 둥근 직사각형 37">
              <a:extLst>
                <a:ext uri="{FF2B5EF4-FFF2-40B4-BE49-F238E27FC236}">
                  <a16:creationId xmlns:a16="http://schemas.microsoft.com/office/drawing/2014/main" id="{AAF97932-ADDA-B21C-5862-5B5637A4EC10}"/>
                </a:ext>
              </a:extLst>
            </p:cNvPr>
            <p:cNvSpPr/>
            <p:nvPr/>
          </p:nvSpPr>
          <p:spPr>
            <a:xfrm>
              <a:off x="10219653" y="214290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2" name="모서리가 둥근 직사각형 39">
              <a:extLst>
                <a:ext uri="{FF2B5EF4-FFF2-40B4-BE49-F238E27FC236}">
                  <a16:creationId xmlns:a16="http://schemas.microsoft.com/office/drawing/2014/main" id="{8CB346A6-5B2F-3141-FE7B-C939ECCDE46F}"/>
                </a:ext>
              </a:extLst>
            </p:cNvPr>
            <p:cNvSpPr/>
            <p:nvPr/>
          </p:nvSpPr>
          <p:spPr>
            <a:xfrm>
              <a:off x="9571466" y="241433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3" name="모서리가 둥근 직사각형 40">
              <a:extLst>
                <a:ext uri="{FF2B5EF4-FFF2-40B4-BE49-F238E27FC236}">
                  <a16:creationId xmlns:a16="http://schemas.microsoft.com/office/drawing/2014/main" id="{458A71E5-B14C-0DC4-8670-5488DF51475F}"/>
                </a:ext>
              </a:extLst>
            </p:cNvPr>
            <p:cNvSpPr/>
            <p:nvPr/>
          </p:nvSpPr>
          <p:spPr>
            <a:xfrm>
              <a:off x="9732336" y="24133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4" name="모서리가 둥근 직사각형 41">
              <a:extLst>
                <a:ext uri="{FF2B5EF4-FFF2-40B4-BE49-F238E27FC236}">
                  <a16:creationId xmlns:a16="http://schemas.microsoft.com/office/drawing/2014/main" id="{CDB0A840-40BF-9D55-BF8D-55DD58423DDF}"/>
                </a:ext>
              </a:extLst>
            </p:cNvPr>
            <p:cNvSpPr/>
            <p:nvPr/>
          </p:nvSpPr>
          <p:spPr>
            <a:xfrm>
              <a:off x="9897997" y="241203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5" name="모서리가 둥근 직사각형 42">
              <a:extLst>
                <a:ext uri="{FF2B5EF4-FFF2-40B4-BE49-F238E27FC236}">
                  <a16:creationId xmlns:a16="http://schemas.microsoft.com/office/drawing/2014/main" id="{AA932BD3-52F2-EC51-0FC1-07AD4D49F02C}"/>
                </a:ext>
              </a:extLst>
            </p:cNvPr>
            <p:cNvSpPr/>
            <p:nvPr/>
          </p:nvSpPr>
          <p:spPr>
            <a:xfrm>
              <a:off x="10063660" y="241105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6" name="모서리가 둥근 직사각형 43">
              <a:extLst>
                <a:ext uri="{FF2B5EF4-FFF2-40B4-BE49-F238E27FC236}">
                  <a16:creationId xmlns:a16="http://schemas.microsoft.com/office/drawing/2014/main" id="{1FEED76E-49CC-F84F-1831-162B86BC870C}"/>
                </a:ext>
              </a:extLst>
            </p:cNvPr>
            <p:cNvSpPr/>
            <p:nvPr/>
          </p:nvSpPr>
          <p:spPr>
            <a:xfrm>
              <a:off x="10218878" y="241385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7" name="모서리가 둥근 직사각형 45">
              <a:extLst>
                <a:ext uri="{FF2B5EF4-FFF2-40B4-BE49-F238E27FC236}">
                  <a16:creationId xmlns:a16="http://schemas.microsoft.com/office/drawing/2014/main" id="{1C17195C-7A5D-4E8E-5189-373D4B5E88AC}"/>
                </a:ext>
              </a:extLst>
            </p:cNvPr>
            <p:cNvSpPr/>
            <p:nvPr/>
          </p:nvSpPr>
          <p:spPr>
            <a:xfrm>
              <a:off x="9576010" y="267469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8" name="모서리가 둥근 직사각형 46">
              <a:extLst>
                <a:ext uri="{FF2B5EF4-FFF2-40B4-BE49-F238E27FC236}">
                  <a16:creationId xmlns:a16="http://schemas.microsoft.com/office/drawing/2014/main" id="{54144FD4-2994-8698-5624-87F41ABB3EA8}"/>
                </a:ext>
              </a:extLst>
            </p:cNvPr>
            <p:cNvSpPr/>
            <p:nvPr/>
          </p:nvSpPr>
          <p:spPr>
            <a:xfrm>
              <a:off x="9734498" y="2678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9" name="모서리가 둥근 직사각형 47">
              <a:extLst>
                <a:ext uri="{FF2B5EF4-FFF2-40B4-BE49-F238E27FC236}">
                  <a16:creationId xmlns:a16="http://schemas.microsoft.com/office/drawing/2014/main" id="{BFB60E60-1301-EBCC-3BD3-FFF0A36ECD43}"/>
                </a:ext>
              </a:extLst>
            </p:cNvPr>
            <p:cNvSpPr/>
            <p:nvPr/>
          </p:nvSpPr>
          <p:spPr>
            <a:xfrm>
              <a:off x="9902493" y="267715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0" name="모서리가 둥근 직사각형 48">
              <a:extLst>
                <a:ext uri="{FF2B5EF4-FFF2-40B4-BE49-F238E27FC236}">
                  <a16:creationId xmlns:a16="http://schemas.microsoft.com/office/drawing/2014/main" id="{8EEF6D28-1184-06DE-3AC9-2674477FA2DE}"/>
                </a:ext>
              </a:extLst>
            </p:cNvPr>
            <p:cNvSpPr/>
            <p:nvPr/>
          </p:nvSpPr>
          <p:spPr>
            <a:xfrm>
              <a:off x="10058728" y="267617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1" name="모서리가 둥근 직사각형 49">
              <a:extLst>
                <a:ext uri="{FF2B5EF4-FFF2-40B4-BE49-F238E27FC236}">
                  <a16:creationId xmlns:a16="http://schemas.microsoft.com/office/drawing/2014/main" id="{AC281375-713E-A672-4C04-14D63E75C7E4}"/>
                </a:ext>
              </a:extLst>
            </p:cNvPr>
            <p:cNvSpPr/>
            <p:nvPr/>
          </p:nvSpPr>
          <p:spPr>
            <a:xfrm>
              <a:off x="10218659" y="26789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2" name="모서리가 둥근 직사각형 51">
              <a:extLst>
                <a:ext uri="{FF2B5EF4-FFF2-40B4-BE49-F238E27FC236}">
                  <a16:creationId xmlns:a16="http://schemas.microsoft.com/office/drawing/2014/main" id="{FB20B47C-49BC-A3F5-9466-AB7BE8354A2F}"/>
                </a:ext>
              </a:extLst>
            </p:cNvPr>
            <p:cNvSpPr/>
            <p:nvPr/>
          </p:nvSpPr>
          <p:spPr>
            <a:xfrm>
              <a:off x="9576010" y="294631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3" name="모서리가 둥근 직사각형 52">
              <a:extLst>
                <a:ext uri="{FF2B5EF4-FFF2-40B4-BE49-F238E27FC236}">
                  <a16:creationId xmlns:a16="http://schemas.microsoft.com/office/drawing/2014/main" id="{A87BDBC8-306E-93FC-1D14-807414ED5B0E}"/>
                </a:ext>
              </a:extLst>
            </p:cNvPr>
            <p:cNvSpPr/>
            <p:nvPr/>
          </p:nvSpPr>
          <p:spPr>
            <a:xfrm>
              <a:off x="9734498" y="295009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4" name="모서리가 둥근 직사각형 53">
              <a:extLst>
                <a:ext uri="{FF2B5EF4-FFF2-40B4-BE49-F238E27FC236}">
                  <a16:creationId xmlns:a16="http://schemas.microsoft.com/office/drawing/2014/main" id="{86BA6DE7-61DA-982F-67F4-BDEC41136A31}"/>
                </a:ext>
              </a:extLst>
            </p:cNvPr>
            <p:cNvSpPr/>
            <p:nvPr/>
          </p:nvSpPr>
          <p:spPr>
            <a:xfrm>
              <a:off x="9902493" y="29487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5" name="모서리가 둥근 직사각형 54">
              <a:extLst>
                <a:ext uri="{FF2B5EF4-FFF2-40B4-BE49-F238E27FC236}">
                  <a16:creationId xmlns:a16="http://schemas.microsoft.com/office/drawing/2014/main" id="{5462B8C7-830A-3F17-B39C-60BC9DDEDDEB}"/>
                </a:ext>
              </a:extLst>
            </p:cNvPr>
            <p:cNvSpPr/>
            <p:nvPr/>
          </p:nvSpPr>
          <p:spPr>
            <a:xfrm>
              <a:off x="10058728" y="29478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6" name="모서리가 둥근 직사각형 55">
              <a:extLst>
                <a:ext uri="{FF2B5EF4-FFF2-40B4-BE49-F238E27FC236}">
                  <a16:creationId xmlns:a16="http://schemas.microsoft.com/office/drawing/2014/main" id="{B2B64762-8019-B704-2B4C-5FBD2602CFD8}"/>
                </a:ext>
              </a:extLst>
            </p:cNvPr>
            <p:cNvSpPr/>
            <p:nvPr/>
          </p:nvSpPr>
          <p:spPr>
            <a:xfrm>
              <a:off x="10218659" y="29506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7" name="모서리가 둥근 직사각형 57">
              <a:extLst>
                <a:ext uri="{FF2B5EF4-FFF2-40B4-BE49-F238E27FC236}">
                  <a16:creationId xmlns:a16="http://schemas.microsoft.com/office/drawing/2014/main" id="{DA2928A1-4DF2-25BC-BE92-2AD2037747CD}"/>
                </a:ext>
              </a:extLst>
            </p:cNvPr>
            <p:cNvSpPr/>
            <p:nvPr/>
          </p:nvSpPr>
          <p:spPr>
            <a:xfrm>
              <a:off x="9575450" y="3213268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8" name="모서리가 둥근 직사각형 58">
              <a:extLst>
                <a:ext uri="{FF2B5EF4-FFF2-40B4-BE49-F238E27FC236}">
                  <a16:creationId xmlns:a16="http://schemas.microsoft.com/office/drawing/2014/main" id="{E922326F-E627-A23A-34EB-1290ABDF0BCD}"/>
                </a:ext>
              </a:extLst>
            </p:cNvPr>
            <p:cNvSpPr/>
            <p:nvPr/>
          </p:nvSpPr>
          <p:spPr>
            <a:xfrm>
              <a:off x="9737050" y="32170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29" name="모서리가 둥근 직사각형 59">
              <a:extLst>
                <a:ext uri="{FF2B5EF4-FFF2-40B4-BE49-F238E27FC236}">
                  <a16:creationId xmlns:a16="http://schemas.microsoft.com/office/drawing/2014/main" id="{086B23B0-84CF-BFA8-9B17-EC2602850C18}"/>
                </a:ext>
              </a:extLst>
            </p:cNvPr>
            <p:cNvSpPr/>
            <p:nvPr/>
          </p:nvSpPr>
          <p:spPr>
            <a:xfrm>
              <a:off x="9900378" y="321572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0" name="모서리가 둥근 직사각형 60">
              <a:extLst>
                <a:ext uri="{FF2B5EF4-FFF2-40B4-BE49-F238E27FC236}">
                  <a16:creationId xmlns:a16="http://schemas.microsoft.com/office/drawing/2014/main" id="{B747CC65-D4BC-B436-F5C7-F3CFFF155CFE}"/>
                </a:ext>
              </a:extLst>
            </p:cNvPr>
            <p:cNvSpPr/>
            <p:nvPr/>
          </p:nvSpPr>
          <p:spPr>
            <a:xfrm>
              <a:off x="10061279" y="32147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1" name="모서리가 둥근 직사각형 61">
              <a:extLst>
                <a:ext uri="{FF2B5EF4-FFF2-40B4-BE49-F238E27FC236}">
                  <a16:creationId xmlns:a16="http://schemas.microsoft.com/office/drawing/2014/main" id="{59B3BC6C-129B-4296-1973-99177BDA6150}"/>
                </a:ext>
              </a:extLst>
            </p:cNvPr>
            <p:cNvSpPr/>
            <p:nvPr/>
          </p:nvSpPr>
          <p:spPr>
            <a:xfrm>
              <a:off x="10221211" y="32175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2" name="모서리가 둥근 직사각형 63">
              <a:extLst>
                <a:ext uri="{FF2B5EF4-FFF2-40B4-BE49-F238E27FC236}">
                  <a16:creationId xmlns:a16="http://schemas.microsoft.com/office/drawing/2014/main" id="{9F677B1A-FE41-0B6A-3350-682574653B1C}"/>
                </a:ext>
              </a:extLst>
            </p:cNvPr>
            <p:cNvSpPr/>
            <p:nvPr/>
          </p:nvSpPr>
          <p:spPr>
            <a:xfrm>
              <a:off x="9576228" y="34844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3" name="모서리가 둥근 직사각형 64">
              <a:extLst>
                <a:ext uri="{FF2B5EF4-FFF2-40B4-BE49-F238E27FC236}">
                  <a16:creationId xmlns:a16="http://schemas.microsoft.com/office/drawing/2014/main" id="{771E7C1D-8E84-8537-F472-2E5C6B5E1802}"/>
                </a:ext>
              </a:extLst>
            </p:cNvPr>
            <p:cNvSpPr/>
            <p:nvPr/>
          </p:nvSpPr>
          <p:spPr>
            <a:xfrm>
              <a:off x="9737099" y="34834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4" name="모서리가 둥근 직사각형 65">
              <a:extLst>
                <a:ext uri="{FF2B5EF4-FFF2-40B4-BE49-F238E27FC236}">
                  <a16:creationId xmlns:a16="http://schemas.microsoft.com/office/drawing/2014/main" id="{BF711685-9AC2-3210-EE14-E07A2238268E}"/>
                </a:ext>
              </a:extLst>
            </p:cNvPr>
            <p:cNvSpPr/>
            <p:nvPr/>
          </p:nvSpPr>
          <p:spPr>
            <a:xfrm>
              <a:off x="9896394" y="34845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5" name="모서리가 둥근 직사각형 66">
              <a:extLst>
                <a:ext uri="{FF2B5EF4-FFF2-40B4-BE49-F238E27FC236}">
                  <a16:creationId xmlns:a16="http://schemas.microsoft.com/office/drawing/2014/main" id="{371545D6-4F25-A803-5787-02BB082836A1}"/>
                </a:ext>
              </a:extLst>
            </p:cNvPr>
            <p:cNvSpPr/>
            <p:nvPr/>
          </p:nvSpPr>
          <p:spPr>
            <a:xfrm>
              <a:off x="10062057" y="34835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6" name="모서리가 둥근 직사각형 67">
              <a:extLst>
                <a:ext uri="{FF2B5EF4-FFF2-40B4-BE49-F238E27FC236}">
                  <a16:creationId xmlns:a16="http://schemas.microsoft.com/office/drawing/2014/main" id="{75C50ADE-D91E-C187-64D7-DE23D5CD5595}"/>
                </a:ext>
              </a:extLst>
            </p:cNvPr>
            <p:cNvSpPr/>
            <p:nvPr/>
          </p:nvSpPr>
          <p:spPr>
            <a:xfrm>
              <a:off x="10223641" y="348399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7" name="모서리가 둥근 직사각형 63">
              <a:extLst>
                <a:ext uri="{FF2B5EF4-FFF2-40B4-BE49-F238E27FC236}">
                  <a16:creationId xmlns:a16="http://schemas.microsoft.com/office/drawing/2014/main" id="{D5936CB7-D23A-AC1D-1438-136CCA93E821}"/>
                </a:ext>
              </a:extLst>
            </p:cNvPr>
            <p:cNvSpPr/>
            <p:nvPr/>
          </p:nvSpPr>
          <p:spPr>
            <a:xfrm>
              <a:off x="9576228" y="375117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8" name="모서리가 둥근 직사각형 64">
              <a:extLst>
                <a:ext uri="{FF2B5EF4-FFF2-40B4-BE49-F238E27FC236}">
                  <a16:creationId xmlns:a16="http://schemas.microsoft.com/office/drawing/2014/main" id="{D45ED401-9625-B02E-ADB5-E6C5EF29CF45}"/>
                </a:ext>
              </a:extLst>
            </p:cNvPr>
            <p:cNvSpPr/>
            <p:nvPr/>
          </p:nvSpPr>
          <p:spPr>
            <a:xfrm>
              <a:off x="9737099" y="37501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39" name="모서리가 둥근 직사각형 65">
              <a:extLst>
                <a:ext uri="{FF2B5EF4-FFF2-40B4-BE49-F238E27FC236}">
                  <a16:creationId xmlns:a16="http://schemas.microsoft.com/office/drawing/2014/main" id="{B6A21A8B-8BE4-4937-8495-E563B6D153D8}"/>
                </a:ext>
              </a:extLst>
            </p:cNvPr>
            <p:cNvSpPr/>
            <p:nvPr/>
          </p:nvSpPr>
          <p:spPr>
            <a:xfrm>
              <a:off x="9896394" y="37512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0" name="모서리가 둥근 직사각형 66">
              <a:extLst>
                <a:ext uri="{FF2B5EF4-FFF2-40B4-BE49-F238E27FC236}">
                  <a16:creationId xmlns:a16="http://schemas.microsoft.com/office/drawing/2014/main" id="{2EA056AC-975B-51ED-B9A4-C5E9109AEF49}"/>
                </a:ext>
              </a:extLst>
            </p:cNvPr>
            <p:cNvSpPr/>
            <p:nvPr/>
          </p:nvSpPr>
          <p:spPr>
            <a:xfrm>
              <a:off x="10062057" y="375027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1" name="모서리가 둥근 직사각형 67">
              <a:extLst>
                <a:ext uri="{FF2B5EF4-FFF2-40B4-BE49-F238E27FC236}">
                  <a16:creationId xmlns:a16="http://schemas.microsoft.com/office/drawing/2014/main" id="{D7159E10-2A69-4A19-436F-897BB5E45EA0}"/>
                </a:ext>
              </a:extLst>
            </p:cNvPr>
            <p:cNvSpPr/>
            <p:nvPr/>
          </p:nvSpPr>
          <p:spPr>
            <a:xfrm>
              <a:off x="10223641" y="375069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2" name="모서리가 둥근 직사각형 12">
              <a:extLst>
                <a:ext uri="{FF2B5EF4-FFF2-40B4-BE49-F238E27FC236}">
                  <a16:creationId xmlns:a16="http://schemas.microsoft.com/office/drawing/2014/main" id="{CDEFC2DC-34A7-E216-3F36-6C88BE5AA53A}"/>
                </a:ext>
              </a:extLst>
            </p:cNvPr>
            <p:cNvSpPr/>
            <p:nvPr/>
          </p:nvSpPr>
          <p:spPr>
            <a:xfrm>
              <a:off x="9570539" y="40204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3" name="모서리가 둥근 직사각형 15">
              <a:extLst>
                <a:ext uri="{FF2B5EF4-FFF2-40B4-BE49-F238E27FC236}">
                  <a16:creationId xmlns:a16="http://schemas.microsoft.com/office/drawing/2014/main" id="{EB97F0AB-EFD7-00A1-AC19-5E81BA35B20D}"/>
                </a:ext>
              </a:extLst>
            </p:cNvPr>
            <p:cNvSpPr/>
            <p:nvPr/>
          </p:nvSpPr>
          <p:spPr>
            <a:xfrm>
              <a:off x="9734520" y="401944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4" name="모서리가 둥근 직사각형 16">
              <a:extLst>
                <a:ext uri="{FF2B5EF4-FFF2-40B4-BE49-F238E27FC236}">
                  <a16:creationId xmlns:a16="http://schemas.microsoft.com/office/drawing/2014/main" id="{3B273B6D-1828-9B5D-036A-D994A30BFF88}"/>
                </a:ext>
              </a:extLst>
            </p:cNvPr>
            <p:cNvSpPr/>
            <p:nvPr/>
          </p:nvSpPr>
          <p:spPr>
            <a:xfrm>
              <a:off x="9897848" y="401812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5" name="모서리가 둥근 직사각형 17">
              <a:extLst>
                <a:ext uri="{FF2B5EF4-FFF2-40B4-BE49-F238E27FC236}">
                  <a16:creationId xmlns:a16="http://schemas.microsoft.com/office/drawing/2014/main" id="{91F5E562-90E7-52D9-9408-42727270A930}"/>
                </a:ext>
              </a:extLst>
            </p:cNvPr>
            <p:cNvSpPr/>
            <p:nvPr/>
          </p:nvSpPr>
          <p:spPr>
            <a:xfrm>
              <a:off x="10063511" y="401714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6" name="모서리가 둥근 직사각형 18">
              <a:extLst>
                <a:ext uri="{FF2B5EF4-FFF2-40B4-BE49-F238E27FC236}">
                  <a16:creationId xmlns:a16="http://schemas.microsoft.com/office/drawing/2014/main" id="{9ECCD874-A79B-47E2-7186-A8F6C3A60A85}"/>
                </a:ext>
              </a:extLst>
            </p:cNvPr>
            <p:cNvSpPr/>
            <p:nvPr/>
          </p:nvSpPr>
          <p:spPr>
            <a:xfrm>
              <a:off x="10221062" y="40199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7" name="모서리가 둥근 직사각형 21">
              <a:extLst>
                <a:ext uri="{FF2B5EF4-FFF2-40B4-BE49-F238E27FC236}">
                  <a16:creationId xmlns:a16="http://schemas.microsoft.com/office/drawing/2014/main" id="{E28A6867-358D-E912-C8F0-2A0747F84C19}"/>
                </a:ext>
              </a:extLst>
            </p:cNvPr>
            <p:cNvSpPr/>
            <p:nvPr/>
          </p:nvSpPr>
          <p:spPr>
            <a:xfrm>
              <a:off x="9570247" y="428608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8" name="모서리가 둥근 직사각형 22">
              <a:extLst>
                <a:ext uri="{FF2B5EF4-FFF2-40B4-BE49-F238E27FC236}">
                  <a16:creationId xmlns:a16="http://schemas.microsoft.com/office/drawing/2014/main" id="{874ACFB6-84FD-1943-49A8-DE82847080C8}"/>
                </a:ext>
              </a:extLst>
            </p:cNvPr>
            <p:cNvSpPr/>
            <p:nvPr/>
          </p:nvSpPr>
          <p:spPr>
            <a:xfrm>
              <a:off x="9734228" y="428510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49" name="모서리가 둥근 직사각형 23">
              <a:extLst>
                <a:ext uri="{FF2B5EF4-FFF2-40B4-BE49-F238E27FC236}">
                  <a16:creationId xmlns:a16="http://schemas.microsoft.com/office/drawing/2014/main" id="{1E420FE3-6803-9013-B197-4C1C6928683E}"/>
                </a:ext>
              </a:extLst>
            </p:cNvPr>
            <p:cNvSpPr/>
            <p:nvPr/>
          </p:nvSpPr>
          <p:spPr>
            <a:xfrm>
              <a:off x="9897556" y="428378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0" name="모서리가 둥근 직사각형 24">
              <a:extLst>
                <a:ext uri="{FF2B5EF4-FFF2-40B4-BE49-F238E27FC236}">
                  <a16:creationId xmlns:a16="http://schemas.microsoft.com/office/drawing/2014/main" id="{EC4B1823-B67E-75C9-EFEF-CD92573FA9A3}"/>
                </a:ext>
              </a:extLst>
            </p:cNvPr>
            <p:cNvSpPr/>
            <p:nvPr/>
          </p:nvSpPr>
          <p:spPr>
            <a:xfrm>
              <a:off x="10063219" y="428587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1" name="모서리가 둥근 직사각형 25">
              <a:extLst>
                <a:ext uri="{FF2B5EF4-FFF2-40B4-BE49-F238E27FC236}">
                  <a16:creationId xmlns:a16="http://schemas.microsoft.com/office/drawing/2014/main" id="{340C7715-1B44-BFAD-0318-12CC57166A39}"/>
                </a:ext>
              </a:extLst>
            </p:cNvPr>
            <p:cNvSpPr/>
            <p:nvPr/>
          </p:nvSpPr>
          <p:spPr>
            <a:xfrm>
              <a:off x="10217659" y="42886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2" name="모서리가 둥근 직사각형 27">
              <a:extLst>
                <a:ext uri="{FF2B5EF4-FFF2-40B4-BE49-F238E27FC236}">
                  <a16:creationId xmlns:a16="http://schemas.microsoft.com/office/drawing/2014/main" id="{BEAFCA0B-43DE-8E1B-336C-9B8891353082}"/>
                </a:ext>
              </a:extLst>
            </p:cNvPr>
            <p:cNvSpPr/>
            <p:nvPr/>
          </p:nvSpPr>
          <p:spPr>
            <a:xfrm>
              <a:off x="9568984" y="45577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3" name="모서리가 둥근 직사각형 28">
              <a:extLst>
                <a:ext uri="{FF2B5EF4-FFF2-40B4-BE49-F238E27FC236}">
                  <a16:creationId xmlns:a16="http://schemas.microsoft.com/office/drawing/2014/main" id="{55FE18B4-EB57-8EB5-ECEA-8E52CC5BAB6F}"/>
                </a:ext>
              </a:extLst>
            </p:cNvPr>
            <p:cNvSpPr/>
            <p:nvPr/>
          </p:nvSpPr>
          <p:spPr>
            <a:xfrm>
              <a:off x="9732965" y="455674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4" name="모서리가 둥근 직사각형 29">
              <a:extLst>
                <a:ext uri="{FF2B5EF4-FFF2-40B4-BE49-F238E27FC236}">
                  <a16:creationId xmlns:a16="http://schemas.microsoft.com/office/drawing/2014/main" id="{271976D1-A4DB-C0BF-8160-9CE0E5D7B291}"/>
                </a:ext>
              </a:extLst>
            </p:cNvPr>
            <p:cNvSpPr/>
            <p:nvPr/>
          </p:nvSpPr>
          <p:spPr>
            <a:xfrm>
              <a:off x="9898626" y="455542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5" name="모서리가 둥근 직사각형 30">
              <a:extLst>
                <a:ext uri="{FF2B5EF4-FFF2-40B4-BE49-F238E27FC236}">
                  <a16:creationId xmlns:a16="http://schemas.microsoft.com/office/drawing/2014/main" id="{ABE12976-A2E6-A586-AD6F-0BB83075306E}"/>
                </a:ext>
              </a:extLst>
            </p:cNvPr>
            <p:cNvSpPr/>
            <p:nvPr/>
          </p:nvSpPr>
          <p:spPr>
            <a:xfrm>
              <a:off x="10064289" y="455444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6" name="모서리가 둥근 직사각형 31">
              <a:extLst>
                <a:ext uri="{FF2B5EF4-FFF2-40B4-BE49-F238E27FC236}">
                  <a16:creationId xmlns:a16="http://schemas.microsoft.com/office/drawing/2014/main" id="{C908A1C0-DB39-073C-E53B-5D3E18FE9351}"/>
                </a:ext>
              </a:extLst>
            </p:cNvPr>
            <p:cNvSpPr/>
            <p:nvPr/>
          </p:nvSpPr>
          <p:spPr>
            <a:xfrm>
              <a:off x="10219507" y="4557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7" name="모서리가 둥근 직사각형 33">
              <a:extLst>
                <a:ext uri="{FF2B5EF4-FFF2-40B4-BE49-F238E27FC236}">
                  <a16:creationId xmlns:a16="http://schemas.microsoft.com/office/drawing/2014/main" id="{04BA0176-E57A-F731-B238-F7AE0AD93660}"/>
                </a:ext>
              </a:extLst>
            </p:cNvPr>
            <p:cNvSpPr/>
            <p:nvPr/>
          </p:nvSpPr>
          <p:spPr>
            <a:xfrm>
              <a:off x="9571801" y="483416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8" name="모서리가 둥근 직사각형 34">
              <a:extLst>
                <a:ext uri="{FF2B5EF4-FFF2-40B4-BE49-F238E27FC236}">
                  <a16:creationId xmlns:a16="http://schemas.microsoft.com/office/drawing/2014/main" id="{E394548D-1B99-963E-A1D7-736D66A57D71}"/>
                </a:ext>
              </a:extLst>
            </p:cNvPr>
            <p:cNvSpPr/>
            <p:nvPr/>
          </p:nvSpPr>
          <p:spPr>
            <a:xfrm>
              <a:off x="9729559" y="483317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59" name="모서리가 둥근 직사각형 35">
              <a:extLst>
                <a:ext uri="{FF2B5EF4-FFF2-40B4-BE49-F238E27FC236}">
                  <a16:creationId xmlns:a16="http://schemas.microsoft.com/office/drawing/2014/main" id="{02BA4FE9-6EB0-E574-3E65-4C1ED72A31E2}"/>
                </a:ext>
              </a:extLst>
            </p:cNvPr>
            <p:cNvSpPr/>
            <p:nvPr/>
          </p:nvSpPr>
          <p:spPr>
            <a:xfrm>
              <a:off x="9895220" y="483185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0" name="모서리가 둥근 직사각형 36">
              <a:extLst>
                <a:ext uri="{FF2B5EF4-FFF2-40B4-BE49-F238E27FC236}">
                  <a16:creationId xmlns:a16="http://schemas.microsoft.com/office/drawing/2014/main" id="{66062A79-4A33-9A0D-3143-4EC85E4E492A}"/>
                </a:ext>
              </a:extLst>
            </p:cNvPr>
            <p:cNvSpPr/>
            <p:nvPr/>
          </p:nvSpPr>
          <p:spPr>
            <a:xfrm>
              <a:off x="10063216" y="483088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1" name="모서리가 둥근 직사각형 37">
              <a:extLst>
                <a:ext uri="{FF2B5EF4-FFF2-40B4-BE49-F238E27FC236}">
                  <a16:creationId xmlns:a16="http://schemas.microsoft.com/office/drawing/2014/main" id="{95E5268F-538E-27D8-2AB9-9D8ECE5E830E}"/>
                </a:ext>
              </a:extLst>
            </p:cNvPr>
            <p:cNvSpPr/>
            <p:nvPr/>
          </p:nvSpPr>
          <p:spPr>
            <a:xfrm>
              <a:off x="10218434" y="4833683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2" name="모서리가 둥근 직사각형 39">
              <a:extLst>
                <a:ext uri="{FF2B5EF4-FFF2-40B4-BE49-F238E27FC236}">
                  <a16:creationId xmlns:a16="http://schemas.microsoft.com/office/drawing/2014/main" id="{868B6627-6AD7-4595-9EDD-71453762D728}"/>
                </a:ext>
              </a:extLst>
            </p:cNvPr>
            <p:cNvSpPr/>
            <p:nvPr/>
          </p:nvSpPr>
          <p:spPr>
            <a:xfrm>
              <a:off x="9570247" y="510510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3" name="모서리가 둥근 직사각형 40">
              <a:extLst>
                <a:ext uri="{FF2B5EF4-FFF2-40B4-BE49-F238E27FC236}">
                  <a16:creationId xmlns:a16="http://schemas.microsoft.com/office/drawing/2014/main" id="{183F339C-92A3-8BBC-0C97-E7E6115E4CEB}"/>
                </a:ext>
              </a:extLst>
            </p:cNvPr>
            <p:cNvSpPr/>
            <p:nvPr/>
          </p:nvSpPr>
          <p:spPr>
            <a:xfrm>
              <a:off x="9731117" y="51041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4" name="모서리가 둥근 직사각형 41">
              <a:extLst>
                <a:ext uri="{FF2B5EF4-FFF2-40B4-BE49-F238E27FC236}">
                  <a16:creationId xmlns:a16="http://schemas.microsoft.com/office/drawing/2014/main" id="{0B6B6025-1DD6-1127-EA62-BFB7FD2E4F12}"/>
                </a:ext>
              </a:extLst>
            </p:cNvPr>
            <p:cNvSpPr/>
            <p:nvPr/>
          </p:nvSpPr>
          <p:spPr>
            <a:xfrm>
              <a:off x="9896778" y="510280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5" name="모서리가 둥근 직사각형 42">
              <a:extLst>
                <a:ext uri="{FF2B5EF4-FFF2-40B4-BE49-F238E27FC236}">
                  <a16:creationId xmlns:a16="http://schemas.microsoft.com/office/drawing/2014/main" id="{EC3DAD2A-C3CB-F673-3F57-BA79C69FC8A8}"/>
                </a:ext>
              </a:extLst>
            </p:cNvPr>
            <p:cNvSpPr/>
            <p:nvPr/>
          </p:nvSpPr>
          <p:spPr>
            <a:xfrm>
              <a:off x="10062441" y="510182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6" name="모서리가 둥근 직사각형 43">
              <a:extLst>
                <a:ext uri="{FF2B5EF4-FFF2-40B4-BE49-F238E27FC236}">
                  <a16:creationId xmlns:a16="http://schemas.microsoft.com/office/drawing/2014/main" id="{D878B9BF-F9A6-4702-C72B-1FD757F231CB}"/>
                </a:ext>
              </a:extLst>
            </p:cNvPr>
            <p:cNvSpPr/>
            <p:nvPr/>
          </p:nvSpPr>
          <p:spPr>
            <a:xfrm>
              <a:off x="10217659" y="510463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7" name="모서리가 둥근 직사각형 45">
              <a:extLst>
                <a:ext uri="{FF2B5EF4-FFF2-40B4-BE49-F238E27FC236}">
                  <a16:creationId xmlns:a16="http://schemas.microsoft.com/office/drawing/2014/main" id="{364059DE-B257-4A79-8380-08C172405C19}"/>
                </a:ext>
              </a:extLst>
            </p:cNvPr>
            <p:cNvSpPr/>
            <p:nvPr/>
          </p:nvSpPr>
          <p:spPr>
            <a:xfrm>
              <a:off x="9574791" y="536546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8" name="모서리가 둥근 직사각형 46">
              <a:extLst>
                <a:ext uri="{FF2B5EF4-FFF2-40B4-BE49-F238E27FC236}">
                  <a16:creationId xmlns:a16="http://schemas.microsoft.com/office/drawing/2014/main" id="{4A360D60-CEB1-9DDC-B77E-EFB08898A393}"/>
                </a:ext>
              </a:extLst>
            </p:cNvPr>
            <p:cNvSpPr/>
            <p:nvPr/>
          </p:nvSpPr>
          <p:spPr>
            <a:xfrm>
              <a:off x="9733279" y="5369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69" name="모서리가 둥근 직사각형 47">
              <a:extLst>
                <a:ext uri="{FF2B5EF4-FFF2-40B4-BE49-F238E27FC236}">
                  <a16:creationId xmlns:a16="http://schemas.microsoft.com/office/drawing/2014/main" id="{ADB40A27-6C33-81C3-F7BA-B207B09DE88E}"/>
                </a:ext>
              </a:extLst>
            </p:cNvPr>
            <p:cNvSpPr/>
            <p:nvPr/>
          </p:nvSpPr>
          <p:spPr>
            <a:xfrm>
              <a:off x="9901274" y="5367927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0" name="모서리가 둥근 직사각형 48">
              <a:extLst>
                <a:ext uri="{FF2B5EF4-FFF2-40B4-BE49-F238E27FC236}">
                  <a16:creationId xmlns:a16="http://schemas.microsoft.com/office/drawing/2014/main" id="{17EF983E-4DC2-93C3-4B71-2EF512D4E6F4}"/>
                </a:ext>
              </a:extLst>
            </p:cNvPr>
            <p:cNvSpPr/>
            <p:nvPr/>
          </p:nvSpPr>
          <p:spPr>
            <a:xfrm>
              <a:off x="10057509" y="5366950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1" name="모서리가 둥근 직사각형 49">
              <a:extLst>
                <a:ext uri="{FF2B5EF4-FFF2-40B4-BE49-F238E27FC236}">
                  <a16:creationId xmlns:a16="http://schemas.microsoft.com/office/drawing/2014/main" id="{A6868254-A17A-167D-E8FE-F75FFD11942F}"/>
                </a:ext>
              </a:extLst>
            </p:cNvPr>
            <p:cNvSpPr/>
            <p:nvPr/>
          </p:nvSpPr>
          <p:spPr>
            <a:xfrm>
              <a:off x="10217440" y="53697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2" name="모서리가 둥근 직사각형 51">
              <a:extLst>
                <a:ext uri="{FF2B5EF4-FFF2-40B4-BE49-F238E27FC236}">
                  <a16:creationId xmlns:a16="http://schemas.microsoft.com/office/drawing/2014/main" id="{D9B31930-E28D-FCC3-98CD-0306A4FAE5E7}"/>
                </a:ext>
              </a:extLst>
            </p:cNvPr>
            <p:cNvSpPr/>
            <p:nvPr/>
          </p:nvSpPr>
          <p:spPr>
            <a:xfrm>
              <a:off x="9574791" y="563709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3" name="모서리가 둥근 직사각형 52">
              <a:extLst>
                <a:ext uri="{FF2B5EF4-FFF2-40B4-BE49-F238E27FC236}">
                  <a16:creationId xmlns:a16="http://schemas.microsoft.com/office/drawing/2014/main" id="{F695E941-BF87-3CF7-56EB-52A122F0966C}"/>
                </a:ext>
              </a:extLst>
            </p:cNvPr>
            <p:cNvSpPr/>
            <p:nvPr/>
          </p:nvSpPr>
          <p:spPr>
            <a:xfrm>
              <a:off x="9733279" y="564086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4" name="모서리가 둥근 직사각형 53">
              <a:extLst>
                <a:ext uri="{FF2B5EF4-FFF2-40B4-BE49-F238E27FC236}">
                  <a16:creationId xmlns:a16="http://schemas.microsoft.com/office/drawing/2014/main" id="{E5290955-F7DD-6853-4626-0B68AA753006}"/>
                </a:ext>
              </a:extLst>
            </p:cNvPr>
            <p:cNvSpPr/>
            <p:nvPr/>
          </p:nvSpPr>
          <p:spPr>
            <a:xfrm>
              <a:off x="9901274" y="563955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5" name="모서리가 둥근 직사각형 54">
              <a:extLst>
                <a:ext uri="{FF2B5EF4-FFF2-40B4-BE49-F238E27FC236}">
                  <a16:creationId xmlns:a16="http://schemas.microsoft.com/office/drawing/2014/main" id="{A402883D-6DC6-0A9C-FDC6-395A01FD5457}"/>
                </a:ext>
              </a:extLst>
            </p:cNvPr>
            <p:cNvSpPr/>
            <p:nvPr/>
          </p:nvSpPr>
          <p:spPr>
            <a:xfrm>
              <a:off x="10057509" y="56385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6" name="모서리가 둥근 직사각형 55">
              <a:extLst>
                <a:ext uri="{FF2B5EF4-FFF2-40B4-BE49-F238E27FC236}">
                  <a16:creationId xmlns:a16="http://schemas.microsoft.com/office/drawing/2014/main" id="{8D139B79-5902-1711-5BF9-01EC7A48B895}"/>
                </a:ext>
              </a:extLst>
            </p:cNvPr>
            <p:cNvSpPr/>
            <p:nvPr/>
          </p:nvSpPr>
          <p:spPr>
            <a:xfrm>
              <a:off x="10217440" y="564137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7" name="모서리가 둥근 직사각형 57">
              <a:extLst>
                <a:ext uri="{FF2B5EF4-FFF2-40B4-BE49-F238E27FC236}">
                  <a16:creationId xmlns:a16="http://schemas.microsoft.com/office/drawing/2014/main" id="{FB60E1A2-011A-53F4-9D53-23427296BF88}"/>
                </a:ext>
              </a:extLst>
            </p:cNvPr>
            <p:cNvSpPr/>
            <p:nvPr/>
          </p:nvSpPr>
          <p:spPr>
            <a:xfrm>
              <a:off x="9574231" y="5904042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8" name="모서리가 둥근 직사각형 58">
              <a:extLst>
                <a:ext uri="{FF2B5EF4-FFF2-40B4-BE49-F238E27FC236}">
                  <a16:creationId xmlns:a16="http://schemas.microsoft.com/office/drawing/2014/main" id="{D3DEB611-8C9D-B53B-775F-62DEF1668D0F}"/>
                </a:ext>
              </a:extLst>
            </p:cNvPr>
            <p:cNvSpPr/>
            <p:nvPr/>
          </p:nvSpPr>
          <p:spPr>
            <a:xfrm>
              <a:off x="9735831" y="5907819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79" name="모서리가 둥근 직사각형 59">
              <a:extLst>
                <a:ext uri="{FF2B5EF4-FFF2-40B4-BE49-F238E27FC236}">
                  <a16:creationId xmlns:a16="http://schemas.microsoft.com/office/drawing/2014/main" id="{A739D460-1651-FA9B-BE68-05C15D275244}"/>
                </a:ext>
              </a:extLst>
            </p:cNvPr>
            <p:cNvSpPr/>
            <p:nvPr/>
          </p:nvSpPr>
          <p:spPr>
            <a:xfrm>
              <a:off x="9899159" y="590650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0" name="모서리가 둥근 직사각형 60">
              <a:extLst>
                <a:ext uri="{FF2B5EF4-FFF2-40B4-BE49-F238E27FC236}">
                  <a16:creationId xmlns:a16="http://schemas.microsoft.com/office/drawing/2014/main" id="{AA19F980-2481-80CA-DA1D-A787DFC6E87F}"/>
                </a:ext>
              </a:extLst>
            </p:cNvPr>
            <p:cNvSpPr/>
            <p:nvPr/>
          </p:nvSpPr>
          <p:spPr>
            <a:xfrm>
              <a:off x="10060060" y="59055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1" name="모서리가 둥근 직사각형 61">
              <a:extLst>
                <a:ext uri="{FF2B5EF4-FFF2-40B4-BE49-F238E27FC236}">
                  <a16:creationId xmlns:a16="http://schemas.microsoft.com/office/drawing/2014/main" id="{FB79AAA7-EBD2-3FBD-1BAD-47A93C4AC87A}"/>
                </a:ext>
              </a:extLst>
            </p:cNvPr>
            <p:cNvSpPr/>
            <p:nvPr/>
          </p:nvSpPr>
          <p:spPr>
            <a:xfrm>
              <a:off x="10219992" y="590832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2" name="모서리가 둥근 직사각형 63">
              <a:extLst>
                <a:ext uri="{FF2B5EF4-FFF2-40B4-BE49-F238E27FC236}">
                  <a16:creationId xmlns:a16="http://schemas.microsoft.com/office/drawing/2014/main" id="{B7619A68-0AC8-ECBE-E776-A71CAC41D094}"/>
                </a:ext>
              </a:extLst>
            </p:cNvPr>
            <p:cNvSpPr/>
            <p:nvPr/>
          </p:nvSpPr>
          <p:spPr>
            <a:xfrm>
              <a:off x="9575009" y="61752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3" name="모서리가 둥근 직사각형 64">
              <a:extLst>
                <a:ext uri="{FF2B5EF4-FFF2-40B4-BE49-F238E27FC236}">
                  <a16:creationId xmlns:a16="http://schemas.microsoft.com/office/drawing/2014/main" id="{CC12509F-EA0B-48EB-88E1-8A6CE193CFCB}"/>
                </a:ext>
              </a:extLst>
            </p:cNvPr>
            <p:cNvSpPr/>
            <p:nvPr/>
          </p:nvSpPr>
          <p:spPr>
            <a:xfrm>
              <a:off x="9735880" y="617426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84" name="모서리가 둥근 직사각형 65">
              <a:extLst>
                <a:ext uri="{FF2B5EF4-FFF2-40B4-BE49-F238E27FC236}">
                  <a16:creationId xmlns:a16="http://schemas.microsoft.com/office/drawing/2014/main" id="{FB74B6D9-6003-7CD3-346E-672355002AC0}"/>
                </a:ext>
              </a:extLst>
            </p:cNvPr>
            <p:cNvSpPr/>
            <p:nvPr/>
          </p:nvSpPr>
          <p:spPr>
            <a:xfrm>
              <a:off x="9895175" y="61753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8" name="모서리가 둥근 직사각형 66">
              <a:extLst>
                <a:ext uri="{FF2B5EF4-FFF2-40B4-BE49-F238E27FC236}">
                  <a16:creationId xmlns:a16="http://schemas.microsoft.com/office/drawing/2014/main" id="{84D5AE2D-75B6-DF36-6EF4-C44D30B402E2}"/>
                </a:ext>
              </a:extLst>
            </p:cNvPr>
            <p:cNvSpPr/>
            <p:nvPr/>
          </p:nvSpPr>
          <p:spPr>
            <a:xfrm>
              <a:off x="10060838" y="61743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9" name="모서리가 둥근 직사각형 67">
              <a:extLst>
                <a:ext uri="{FF2B5EF4-FFF2-40B4-BE49-F238E27FC236}">
                  <a16:creationId xmlns:a16="http://schemas.microsoft.com/office/drawing/2014/main" id="{D46FE679-43EF-36A1-41B9-8AC644BDAC27}"/>
                </a:ext>
              </a:extLst>
            </p:cNvPr>
            <p:cNvSpPr/>
            <p:nvPr/>
          </p:nvSpPr>
          <p:spPr>
            <a:xfrm>
              <a:off x="10222422" y="61747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0" name="모서리가 둥근 직사각형 63">
              <a:extLst>
                <a:ext uri="{FF2B5EF4-FFF2-40B4-BE49-F238E27FC236}">
                  <a16:creationId xmlns:a16="http://schemas.microsoft.com/office/drawing/2014/main" id="{DCC7E584-0DAF-462F-85B2-D5C3F360D6C7}"/>
                </a:ext>
              </a:extLst>
            </p:cNvPr>
            <p:cNvSpPr/>
            <p:nvPr/>
          </p:nvSpPr>
          <p:spPr>
            <a:xfrm>
              <a:off x="9575009" y="6441945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1" name="모서리가 둥근 직사각형 64">
              <a:extLst>
                <a:ext uri="{FF2B5EF4-FFF2-40B4-BE49-F238E27FC236}">
                  <a16:creationId xmlns:a16="http://schemas.microsoft.com/office/drawing/2014/main" id="{6ACA7BAF-6473-881F-FF73-F90E38F2EACC}"/>
                </a:ext>
              </a:extLst>
            </p:cNvPr>
            <p:cNvSpPr/>
            <p:nvPr/>
          </p:nvSpPr>
          <p:spPr>
            <a:xfrm>
              <a:off x="9735880" y="6440961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2" name="모서리가 둥근 직사각형 65">
              <a:extLst>
                <a:ext uri="{FF2B5EF4-FFF2-40B4-BE49-F238E27FC236}">
                  <a16:creationId xmlns:a16="http://schemas.microsoft.com/office/drawing/2014/main" id="{1A531B3F-4E4B-08E8-4C2D-F5E0465A71CB}"/>
                </a:ext>
              </a:extLst>
            </p:cNvPr>
            <p:cNvSpPr/>
            <p:nvPr/>
          </p:nvSpPr>
          <p:spPr>
            <a:xfrm>
              <a:off x="9895175" y="6442024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3" name="모서리가 둥근 직사각형 66">
              <a:extLst>
                <a:ext uri="{FF2B5EF4-FFF2-40B4-BE49-F238E27FC236}">
                  <a16:creationId xmlns:a16="http://schemas.microsoft.com/office/drawing/2014/main" id="{98E3EBD8-4148-30DE-809A-773B75F473C2}"/>
                </a:ext>
              </a:extLst>
            </p:cNvPr>
            <p:cNvSpPr/>
            <p:nvPr/>
          </p:nvSpPr>
          <p:spPr>
            <a:xfrm>
              <a:off x="10060838" y="644104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4" name="모서리가 둥근 직사각형 67">
              <a:extLst>
                <a:ext uri="{FF2B5EF4-FFF2-40B4-BE49-F238E27FC236}">
                  <a16:creationId xmlns:a16="http://schemas.microsoft.com/office/drawing/2014/main" id="{D1AC2E77-94DF-CD08-617B-01DE2FFE8D7F}"/>
                </a:ext>
              </a:extLst>
            </p:cNvPr>
            <p:cNvSpPr/>
            <p:nvPr/>
          </p:nvSpPr>
          <p:spPr>
            <a:xfrm>
              <a:off x="10222422" y="6441466"/>
              <a:ext cx="58332" cy="94078"/>
            </a:xfrm>
            <a:prstGeom prst="roundRect">
              <a:avLst>
                <a:gd name="adj" fmla="val 48667"/>
              </a:avLst>
            </a:prstGeom>
            <a:noFill/>
            <a:ln w="317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500" dirty="0">
                  <a:solidFill>
                    <a:srgbClr val="FF0000"/>
                  </a:solidFill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  <a:endParaRPr lang="ko-KR" altLang="en-US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</p:grpSp>
      <p:sp>
        <p:nvSpPr>
          <p:cNvPr id="725" name="TextBox 724">
            <a:extLst>
              <a:ext uri="{FF2B5EF4-FFF2-40B4-BE49-F238E27FC236}">
                <a16:creationId xmlns:a16="http://schemas.microsoft.com/office/drawing/2014/main" id="{20C8B92F-AA14-7937-E3D2-A8B39F18BEFB}"/>
              </a:ext>
            </a:extLst>
          </p:cNvPr>
          <p:cNvSpPr txBox="1"/>
          <p:nvPr/>
        </p:nvSpPr>
        <p:spPr>
          <a:xfrm flipH="1">
            <a:off x="5581199" y="1068452"/>
            <a:ext cx="400500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  <a:p>
            <a:pPr algn="ctr"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6" name="TextBox 725">
            <a:extLst>
              <a:ext uri="{FF2B5EF4-FFF2-40B4-BE49-F238E27FC236}">
                <a16:creationId xmlns:a16="http://schemas.microsoft.com/office/drawing/2014/main" id="{CCB14DB7-B48A-E65B-254B-A3FE5C34014A}"/>
              </a:ext>
            </a:extLst>
          </p:cNvPr>
          <p:cNvSpPr txBox="1"/>
          <p:nvPr/>
        </p:nvSpPr>
        <p:spPr>
          <a:xfrm flipH="1">
            <a:off x="5573942" y="1881251"/>
            <a:ext cx="380045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  <a:p>
            <a:pPr algn="ctr"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7710A481-8C19-AD36-E294-4423CD85BBE2}"/>
              </a:ext>
            </a:extLst>
          </p:cNvPr>
          <p:cNvSpPr txBox="1"/>
          <p:nvPr/>
        </p:nvSpPr>
        <p:spPr>
          <a:xfrm flipH="1">
            <a:off x="5543462" y="2679537"/>
            <a:ext cx="445857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  <a:p>
            <a:pPr algn="ctr"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87A173A2-D03A-514D-FAFA-B1606248C2EE}"/>
              </a:ext>
            </a:extLst>
          </p:cNvPr>
          <p:cNvSpPr txBox="1"/>
          <p:nvPr/>
        </p:nvSpPr>
        <p:spPr>
          <a:xfrm flipH="1">
            <a:off x="5598616" y="3485443"/>
            <a:ext cx="468696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29" name="TextBox 728">
            <a:extLst>
              <a:ext uri="{FF2B5EF4-FFF2-40B4-BE49-F238E27FC236}">
                <a16:creationId xmlns:a16="http://schemas.microsoft.com/office/drawing/2014/main" id="{CC7A3321-AB09-F622-2AEF-81AAC964275F}"/>
              </a:ext>
            </a:extLst>
          </p:cNvPr>
          <p:cNvSpPr txBox="1"/>
          <p:nvPr/>
        </p:nvSpPr>
        <p:spPr>
          <a:xfrm flipH="1">
            <a:off x="5598615" y="3750501"/>
            <a:ext cx="35247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  <a:p>
            <a:pPr algn="ctr"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0" name="TextBox 729">
            <a:extLst>
              <a:ext uri="{FF2B5EF4-FFF2-40B4-BE49-F238E27FC236}">
                <a16:creationId xmlns:a16="http://schemas.microsoft.com/office/drawing/2014/main" id="{FDD77D55-101E-1C1C-1AC4-5B5BA5D82A81}"/>
              </a:ext>
            </a:extLst>
          </p:cNvPr>
          <p:cNvSpPr txBox="1"/>
          <p:nvPr/>
        </p:nvSpPr>
        <p:spPr>
          <a:xfrm flipH="1">
            <a:off x="5591408" y="4563300"/>
            <a:ext cx="367661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 algn="ctr"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  <a:p>
            <a:pPr algn="ctr"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1" name="TextBox 730">
            <a:extLst>
              <a:ext uri="{FF2B5EF4-FFF2-40B4-BE49-F238E27FC236}">
                <a16:creationId xmlns:a16="http://schemas.microsoft.com/office/drawing/2014/main" id="{B9A2B0F0-ED0A-142B-1F1E-1808262AA4FA}"/>
              </a:ext>
            </a:extLst>
          </p:cNvPr>
          <p:cNvSpPr txBox="1"/>
          <p:nvPr/>
        </p:nvSpPr>
        <p:spPr>
          <a:xfrm flipH="1">
            <a:off x="5609567" y="5361586"/>
            <a:ext cx="441250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2" name="TextBox 731">
            <a:extLst>
              <a:ext uri="{FF2B5EF4-FFF2-40B4-BE49-F238E27FC236}">
                <a16:creationId xmlns:a16="http://schemas.microsoft.com/office/drawing/2014/main" id="{F12AAA51-9758-06E1-53E7-8724D9A2F17A}"/>
              </a:ext>
            </a:extLst>
          </p:cNvPr>
          <p:cNvSpPr txBox="1"/>
          <p:nvPr/>
        </p:nvSpPr>
        <p:spPr>
          <a:xfrm flipH="1">
            <a:off x="5564806" y="6169817"/>
            <a:ext cx="426551" cy="220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3" name="사각형: 둥근 위쪽 모서리 732">
            <a:extLst>
              <a:ext uri="{FF2B5EF4-FFF2-40B4-BE49-F238E27FC236}">
                <a16:creationId xmlns:a16="http://schemas.microsoft.com/office/drawing/2014/main" id="{2A57845B-EBDC-E28E-C98F-7A3397208951}"/>
              </a:ext>
            </a:extLst>
          </p:cNvPr>
          <p:cNvSpPr/>
          <p:nvPr/>
        </p:nvSpPr>
        <p:spPr>
          <a:xfrm>
            <a:off x="7399773" y="763644"/>
            <a:ext cx="1138661" cy="280385"/>
          </a:xfrm>
          <a:prstGeom prst="round2SameRect">
            <a:avLst/>
          </a:prstGeom>
          <a:solidFill>
            <a:srgbClr val="E9F6FE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4" name="사각형: 둥근 한쪽 모서리 733">
            <a:extLst>
              <a:ext uri="{FF2B5EF4-FFF2-40B4-BE49-F238E27FC236}">
                <a16:creationId xmlns:a16="http://schemas.microsoft.com/office/drawing/2014/main" id="{113A1740-06E7-9F31-17DB-D92718142E4A}"/>
              </a:ext>
            </a:extLst>
          </p:cNvPr>
          <p:cNvSpPr/>
          <p:nvPr/>
        </p:nvSpPr>
        <p:spPr>
          <a:xfrm rot="10800000">
            <a:off x="7394832" y="1002354"/>
            <a:ext cx="269533" cy="1436046"/>
          </a:xfrm>
          <a:prstGeom prst="round1Rect">
            <a:avLst/>
          </a:prstGeom>
          <a:solidFill>
            <a:srgbClr val="E9F6F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35" name="사각형: 둥근 모서리 734">
            <a:extLst>
              <a:ext uri="{FF2B5EF4-FFF2-40B4-BE49-F238E27FC236}">
                <a16:creationId xmlns:a16="http://schemas.microsoft.com/office/drawing/2014/main" id="{F247A4FD-E58E-FE1B-D9F0-8341BC607951}"/>
              </a:ext>
            </a:extLst>
          </p:cNvPr>
          <p:cNvSpPr/>
          <p:nvPr/>
        </p:nvSpPr>
        <p:spPr>
          <a:xfrm>
            <a:off x="7400166" y="763644"/>
            <a:ext cx="1136074" cy="1657725"/>
          </a:xfrm>
          <a:prstGeom prst="roundRect">
            <a:avLst>
              <a:gd name="adj" fmla="val 3699"/>
            </a:avLst>
          </a:prstGeom>
          <a:noFill/>
          <a:ln w="12700">
            <a:solidFill>
              <a:srgbClr val="1A9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736" name="직선 연결선 735">
            <a:extLst>
              <a:ext uri="{FF2B5EF4-FFF2-40B4-BE49-F238E27FC236}">
                <a16:creationId xmlns:a16="http://schemas.microsoft.com/office/drawing/2014/main" id="{851D7019-117E-8DE6-C6A9-7E2C8225C20D}"/>
              </a:ext>
            </a:extLst>
          </p:cNvPr>
          <p:cNvCxnSpPr/>
          <p:nvPr/>
        </p:nvCxnSpPr>
        <p:spPr>
          <a:xfrm flipV="1">
            <a:off x="7664370" y="763644"/>
            <a:ext cx="0" cy="1656000"/>
          </a:xfrm>
          <a:prstGeom prst="line">
            <a:avLst/>
          </a:prstGeom>
          <a:ln w="3175">
            <a:solidFill>
              <a:srgbClr val="1A9F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직선 연결선 736">
            <a:extLst>
              <a:ext uri="{FF2B5EF4-FFF2-40B4-BE49-F238E27FC236}">
                <a16:creationId xmlns:a16="http://schemas.microsoft.com/office/drawing/2014/main" id="{02AA269A-9B2A-5474-C0D1-469B899A7E7B}"/>
              </a:ext>
            </a:extLst>
          </p:cNvPr>
          <p:cNvCxnSpPr>
            <a:cxnSpLocks/>
          </p:cNvCxnSpPr>
          <p:nvPr/>
        </p:nvCxnSpPr>
        <p:spPr>
          <a:xfrm>
            <a:off x="7394836" y="1036353"/>
            <a:ext cx="1141403" cy="0"/>
          </a:xfrm>
          <a:prstGeom prst="line">
            <a:avLst/>
          </a:prstGeom>
          <a:ln w="3175">
            <a:solidFill>
              <a:srgbClr val="1A9FD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8" name="TextBox 737">
            <a:extLst>
              <a:ext uri="{FF2B5EF4-FFF2-40B4-BE49-F238E27FC236}">
                <a16:creationId xmlns:a16="http://schemas.microsoft.com/office/drawing/2014/main" id="{DDB68BA5-145E-4A19-831F-504574F585F0}"/>
              </a:ext>
            </a:extLst>
          </p:cNvPr>
          <p:cNvSpPr txBox="1"/>
          <p:nvPr/>
        </p:nvSpPr>
        <p:spPr>
          <a:xfrm>
            <a:off x="7323089" y="783903"/>
            <a:ext cx="430267" cy="2485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000" dirty="0">
                <a:solidFill>
                  <a:srgbClr val="069BE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문번</a:t>
            </a:r>
          </a:p>
        </p:txBody>
      </p:sp>
      <p:sp>
        <p:nvSpPr>
          <p:cNvPr id="739" name="TextBox 738">
            <a:extLst>
              <a:ext uri="{FF2B5EF4-FFF2-40B4-BE49-F238E27FC236}">
                <a16:creationId xmlns:a16="http://schemas.microsoft.com/office/drawing/2014/main" id="{4CB12E1E-D5E7-AE8A-9A0B-8E0BA39C4D33}"/>
              </a:ext>
            </a:extLst>
          </p:cNvPr>
          <p:cNvSpPr txBox="1"/>
          <p:nvPr/>
        </p:nvSpPr>
        <p:spPr>
          <a:xfrm>
            <a:off x="7733391" y="778044"/>
            <a:ext cx="772327" cy="2640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100" dirty="0">
                <a:solidFill>
                  <a:srgbClr val="069BE1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답      란</a:t>
            </a:r>
          </a:p>
        </p:txBody>
      </p:sp>
      <p:sp>
        <p:nvSpPr>
          <p:cNvPr id="741" name="모서리가 둥근 직사각형 12">
            <a:extLst>
              <a:ext uri="{FF2B5EF4-FFF2-40B4-BE49-F238E27FC236}">
                <a16:creationId xmlns:a16="http://schemas.microsoft.com/office/drawing/2014/main" id="{992F98CC-DC83-3084-7A57-1F03BE694AF8}"/>
              </a:ext>
            </a:extLst>
          </p:cNvPr>
          <p:cNvSpPr/>
          <p:nvPr/>
        </p:nvSpPr>
        <p:spPr>
          <a:xfrm>
            <a:off x="7733432" y="111533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2" name="모서리가 둥근 직사각형 15">
            <a:extLst>
              <a:ext uri="{FF2B5EF4-FFF2-40B4-BE49-F238E27FC236}">
                <a16:creationId xmlns:a16="http://schemas.microsoft.com/office/drawing/2014/main" id="{A382DCCD-E6C2-2067-FF25-05D92B5C2054}"/>
              </a:ext>
            </a:extLst>
          </p:cNvPr>
          <p:cNvSpPr/>
          <p:nvPr/>
        </p:nvSpPr>
        <p:spPr>
          <a:xfrm>
            <a:off x="7897413" y="111435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3" name="모서리가 둥근 직사각형 16">
            <a:extLst>
              <a:ext uri="{FF2B5EF4-FFF2-40B4-BE49-F238E27FC236}">
                <a16:creationId xmlns:a16="http://schemas.microsoft.com/office/drawing/2014/main" id="{C2355F68-B93B-31EA-A22A-2D6089BC31B1}"/>
              </a:ext>
            </a:extLst>
          </p:cNvPr>
          <p:cNvSpPr/>
          <p:nvPr/>
        </p:nvSpPr>
        <p:spPr>
          <a:xfrm>
            <a:off x="8060741" y="111303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4" name="모서리가 둥근 직사각형 17">
            <a:extLst>
              <a:ext uri="{FF2B5EF4-FFF2-40B4-BE49-F238E27FC236}">
                <a16:creationId xmlns:a16="http://schemas.microsoft.com/office/drawing/2014/main" id="{D4ACCAD6-285E-1A06-A955-E74742E5373B}"/>
              </a:ext>
            </a:extLst>
          </p:cNvPr>
          <p:cNvSpPr/>
          <p:nvPr/>
        </p:nvSpPr>
        <p:spPr>
          <a:xfrm>
            <a:off x="8226404" y="111205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5" name="모서리가 둥근 직사각형 18">
            <a:extLst>
              <a:ext uri="{FF2B5EF4-FFF2-40B4-BE49-F238E27FC236}">
                <a16:creationId xmlns:a16="http://schemas.microsoft.com/office/drawing/2014/main" id="{5702177F-97CE-B0B5-3647-3005BBDE3615}"/>
              </a:ext>
            </a:extLst>
          </p:cNvPr>
          <p:cNvSpPr/>
          <p:nvPr/>
        </p:nvSpPr>
        <p:spPr>
          <a:xfrm>
            <a:off x="8383955" y="111485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6" name="모서리가 둥근 직사각형 21">
            <a:extLst>
              <a:ext uri="{FF2B5EF4-FFF2-40B4-BE49-F238E27FC236}">
                <a16:creationId xmlns:a16="http://schemas.microsoft.com/office/drawing/2014/main" id="{766453B0-0F75-20EC-9B1B-C59211A8B133}"/>
              </a:ext>
            </a:extLst>
          </p:cNvPr>
          <p:cNvSpPr/>
          <p:nvPr/>
        </p:nvSpPr>
        <p:spPr>
          <a:xfrm>
            <a:off x="7733140" y="138100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7" name="모서리가 둥근 직사각형 22">
            <a:extLst>
              <a:ext uri="{FF2B5EF4-FFF2-40B4-BE49-F238E27FC236}">
                <a16:creationId xmlns:a16="http://schemas.microsoft.com/office/drawing/2014/main" id="{180A600C-8BB5-A1A3-A6AC-21C248A949F3}"/>
              </a:ext>
            </a:extLst>
          </p:cNvPr>
          <p:cNvSpPr/>
          <p:nvPr/>
        </p:nvSpPr>
        <p:spPr>
          <a:xfrm>
            <a:off x="7897121" y="138001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48" name="모서리가 둥근 직사각형 23">
            <a:extLst>
              <a:ext uri="{FF2B5EF4-FFF2-40B4-BE49-F238E27FC236}">
                <a16:creationId xmlns:a16="http://schemas.microsoft.com/office/drawing/2014/main" id="{247A66EC-C039-EF6C-05E5-561CEB148AA9}"/>
              </a:ext>
            </a:extLst>
          </p:cNvPr>
          <p:cNvSpPr/>
          <p:nvPr/>
        </p:nvSpPr>
        <p:spPr>
          <a:xfrm>
            <a:off x="8060449" y="137869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0" name="모서리가 둥근 직사각형 24">
            <a:extLst>
              <a:ext uri="{FF2B5EF4-FFF2-40B4-BE49-F238E27FC236}">
                <a16:creationId xmlns:a16="http://schemas.microsoft.com/office/drawing/2014/main" id="{5A4041EC-BD12-B207-10FA-246D7E64A804}"/>
              </a:ext>
            </a:extLst>
          </p:cNvPr>
          <p:cNvSpPr/>
          <p:nvPr/>
        </p:nvSpPr>
        <p:spPr>
          <a:xfrm>
            <a:off x="8226112" y="138078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1" name="모서리가 둥근 직사각형 25">
            <a:extLst>
              <a:ext uri="{FF2B5EF4-FFF2-40B4-BE49-F238E27FC236}">
                <a16:creationId xmlns:a16="http://schemas.microsoft.com/office/drawing/2014/main" id="{F9E8097C-9CF2-7328-0F9D-1F8AD3F2E058}"/>
              </a:ext>
            </a:extLst>
          </p:cNvPr>
          <p:cNvSpPr/>
          <p:nvPr/>
        </p:nvSpPr>
        <p:spPr>
          <a:xfrm>
            <a:off x="8380552" y="138358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2" name="모서리가 둥근 직사각형 27">
            <a:extLst>
              <a:ext uri="{FF2B5EF4-FFF2-40B4-BE49-F238E27FC236}">
                <a16:creationId xmlns:a16="http://schemas.microsoft.com/office/drawing/2014/main" id="{67A401B9-C145-6EE5-0808-32AFAD752850}"/>
              </a:ext>
            </a:extLst>
          </p:cNvPr>
          <p:cNvSpPr/>
          <p:nvPr/>
        </p:nvSpPr>
        <p:spPr>
          <a:xfrm>
            <a:off x="7731877" y="165263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3" name="모서리가 둥근 직사각형 28">
            <a:extLst>
              <a:ext uri="{FF2B5EF4-FFF2-40B4-BE49-F238E27FC236}">
                <a16:creationId xmlns:a16="http://schemas.microsoft.com/office/drawing/2014/main" id="{6F7B2BFD-CF2F-D9B2-6322-AEFB8B3DFEE5}"/>
              </a:ext>
            </a:extLst>
          </p:cNvPr>
          <p:cNvSpPr/>
          <p:nvPr/>
        </p:nvSpPr>
        <p:spPr>
          <a:xfrm>
            <a:off x="7895858" y="165165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4" name="모서리가 둥근 직사각형 29">
            <a:extLst>
              <a:ext uri="{FF2B5EF4-FFF2-40B4-BE49-F238E27FC236}">
                <a16:creationId xmlns:a16="http://schemas.microsoft.com/office/drawing/2014/main" id="{0084DD06-D117-F7EF-75F7-EEF2E76135A5}"/>
              </a:ext>
            </a:extLst>
          </p:cNvPr>
          <p:cNvSpPr/>
          <p:nvPr/>
        </p:nvSpPr>
        <p:spPr>
          <a:xfrm>
            <a:off x="8061519" y="1650334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5" name="모서리가 둥근 직사각형 30">
            <a:extLst>
              <a:ext uri="{FF2B5EF4-FFF2-40B4-BE49-F238E27FC236}">
                <a16:creationId xmlns:a16="http://schemas.microsoft.com/office/drawing/2014/main" id="{8B8B3D51-11FF-F516-4253-D55ECE21AF4F}"/>
              </a:ext>
            </a:extLst>
          </p:cNvPr>
          <p:cNvSpPr/>
          <p:nvPr/>
        </p:nvSpPr>
        <p:spPr>
          <a:xfrm>
            <a:off x="8227182" y="1649357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6" name="모서리가 둥근 직사각형 31">
            <a:extLst>
              <a:ext uri="{FF2B5EF4-FFF2-40B4-BE49-F238E27FC236}">
                <a16:creationId xmlns:a16="http://schemas.microsoft.com/office/drawing/2014/main" id="{4DE2A015-A3AA-555C-D585-BD6B0A9C5627}"/>
              </a:ext>
            </a:extLst>
          </p:cNvPr>
          <p:cNvSpPr/>
          <p:nvPr/>
        </p:nvSpPr>
        <p:spPr>
          <a:xfrm>
            <a:off x="8382400" y="165215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7" name="모서리가 둥근 직사각형 33">
            <a:extLst>
              <a:ext uri="{FF2B5EF4-FFF2-40B4-BE49-F238E27FC236}">
                <a16:creationId xmlns:a16="http://schemas.microsoft.com/office/drawing/2014/main" id="{9B3F9852-2B1C-1CB2-F490-F205780257BA}"/>
              </a:ext>
            </a:extLst>
          </p:cNvPr>
          <p:cNvSpPr/>
          <p:nvPr/>
        </p:nvSpPr>
        <p:spPr>
          <a:xfrm>
            <a:off x="7734694" y="192907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8" name="모서리가 둥근 직사각형 34">
            <a:extLst>
              <a:ext uri="{FF2B5EF4-FFF2-40B4-BE49-F238E27FC236}">
                <a16:creationId xmlns:a16="http://schemas.microsoft.com/office/drawing/2014/main" id="{17D50C3C-98F3-F44A-920F-361C62355ECF}"/>
              </a:ext>
            </a:extLst>
          </p:cNvPr>
          <p:cNvSpPr/>
          <p:nvPr/>
        </p:nvSpPr>
        <p:spPr>
          <a:xfrm>
            <a:off x="7892452" y="1928090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59" name="모서리가 둥근 직사각형 35">
            <a:extLst>
              <a:ext uri="{FF2B5EF4-FFF2-40B4-BE49-F238E27FC236}">
                <a16:creationId xmlns:a16="http://schemas.microsoft.com/office/drawing/2014/main" id="{24ED9171-C809-8FDD-04BA-B9E6A452FB4A}"/>
              </a:ext>
            </a:extLst>
          </p:cNvPr>
          <p:cNvSpPr/>
          <p:nvPr/>
        </p:nvSpPr>
        <p:spPr>
          <a:xfrm>
            <a:off x="8058113" y="192677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0" name="모서리가 둥근 직사각형 36">
            <a:extLst>
              <a:ext uri="{FF2B5EF4-FFF2-40B4-BE49-F238E27FC236}">
                <a16:creationId xmlns:a16="http://schemas.microsoft.com/office/drawing/2014/main" id="{481EB741-E489-1727-B3F7-61787F6C48C7}"/>
              </a:ext>
            </a:extLst>
          </p:cNvPr>
          <p:cNvSpPr/>
          <p:nvPr/>
        </p:nvSpPr>
        <p:spPr>
          <a:xfrm>
            <a:off x="8226109" y="1925795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2" name="모서리가 둥근 직사각형 37">
            <a:extLst>
              <a:ext uri="{FF2B5EF4-FFF2-40B4-BE49-F238E27FC236}">
                <a16:creationId xmlns:a16="http://schemas.microsoft.com/office/drawing/2014/main" id="{D3EACF0E-BA91-205F-4F94-9B04C83F3224}"/>
              </a:ext>
            </a:extLst>
          </p:cNvPr>
          <p:cNvSpPr/>
          <p:nvPr/>
        </p:nvSpPr>
        <p:spPr>
          <a:xfrm>
            <a:off x="8381327" y="1928596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3" name="모서리가 둥근 직사각형 39">
            <a:extLst>
              <a:ext uri="{FF2B5EF4-FFF2-40B4-BE49-F238E27FC236}">
                <a16:creationId xmlns:a16="http://schemas.microsoft.com/office/drawing/2014/main" id="{E069BD01-8C53-EBA2-0FD4-3A29448C66F5}"/>
              </a:ext>
            </a:extLst>
          </p:cNvPr>
          <p:cNvSpPr/>
          <p:nvPr/>
        </p:nvSpPr>
        <p:spPr>
          <a:xfrm>
            <a:off x="7733140" y="220002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4" name="모서리가 둥근 직사각형 40">
            <a:extLst>
              <a:ext uri="{FF2B5EF4-FFF2-40B4-BE49-F238E27FC236}">
                <a16:creationId xmlns:a16="http://schemas.microsoft.com/office/drawing/2014/main" id="{B96A8BF3-0E01-7302-5279-73597F208E79}"/>
              </a:ext>
            </a:extLst>
          </p:cNvPr>
          <p:cNvSpPr/>
          <p:nvPr/>
        </p:nvSpPr>
        <p:spPr>
          <a:xfrm>
            <a:off x="7894010" y="2199038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5" name="모서리가 둥근 직사각형 41">
            <a:extLst>
              <a:ext uri="{FF2B5EF4-FFF2-40B4-BE49-F238E27FC236}">
                <a16:creationId xmlns:a16="http://schemas.microsoft.com/office/drawing/2014/main" id="{36363E36-6381-07D4-8210-EB5F1ED6BDD0}"/>
              </a:ext>
            </a:extLst>
          </p:cNvPr>
          <p:cNvSpPr/>
          <p:nvPr/>
        </p:nvSpPr>
        <p:spPr>
          <a:xfrm>
            <a:off x="8059671" y="2197719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6" name="모서리가 둥근 직사각형 42">
            <a:extLst>
              <a:ext uri="{FF2B5EF4-FFF2-40B4-BE49-F238E27FC236}">
                <a16:creationId xmlns:a16="http://schemas.microsoft.com/office/drawing/2014/main" id="{8058A3DC-DF19-000D-530B-D119492B358E}"/>
              </a:ext>
            </a:extLst>
          </p:cNvPr>
          <p:cNvSpPr/>
          <p:nvPr/>
        </p:nvSpPr>
        <p:spPr>
          <a:xfrm>
            <a:off x="8225334" y="2196742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67" name="모서리가 둥근 직사각형 43">
            <a:extLst>
              <a:ext uri="{FF2B5EF4-FFF2-40B4-BE49-F238E27FC236}">
                <a16:creationId xmlns:a16="http://schemas.microsoft.com/office/drawing/2014/main" id="{C6E10137-1D6C-EB56-BD0C-BC45771EE30C}"/>
              </a:ext>
            </a:extLst>
          </p:cNvPr>
          <p:cNvSpPr/>
          <p:nvPr/>
        </p:nvSpPr>
        <p:spPr>
          <a:xfrm>
            <a:off x="8380552" y="2199543"/>
            <a:ext cx="58332" cy="94078"/>
          </a:xfrm>
          <a:prstGeom prst="roundRect">
            <a:avLst>
              <a:gd name="adj" fmla="val 48667"/>
            </a:avLst>
          </a:prstGeom>
          <a:noFill/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endParaRPr lang="ko-KR" altLang="en-US" sz="5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1" name="TextBox 950">
            <a:extLst>
              <a:ext uri="{FF2B5EF4-FFF2-40B4-BE49-F238E27FC236}">
                <a16:creationId xmlns:a16="http://schemas.microsoft.com/office/drawing/2014/main" id="{C433007F-AEAE-130C-964B-B0EC1E80C4F2}"/>
              </a:ext>
            </a:extLst>
          </p:cNvPr>
          <p:cNvSpPr txBox="1"/>
          <p:nvPr/>
        </p:nvSpPr>
        <p:spPr>
          <a:xfrm flipH="1">
            <a:off x="7364279" y="1068452"/>
            <a:ext cx="475650" cy="8874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41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42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43</a:t>
            </a: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952" name="TextBox 951">
            <a:extLst>
              <a:ext uri="{FF2B5EF4-FFF2-40B4-BE49-F238E27FC236}">
                <a16:creationId xmlns:a16="http://schemas.microsoft.com/office/drawing/2014/main" id="{331EE60B-6C62-D082-1171-EEC8EA8847A6}"/>
              </a:ext>
            </a:extLst>
          </p:cNvPr>
          <p:cNvSpPr txBox="1"/>
          <p:nvPr/>
        </p:nvSpPr>
        <p:spPr>
          <a:xfrm flipH="1">
            <a:off x="7357022" y="1881251"/>
            <a:ext cx="563217" cy="7463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000"/>
              </a:lnSpc>
            </a:pPr>
            <a:r>
              <a:rPr lang="en-US" altLang="ko-KR" sz="9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44</a:t>
            </a:r>
          </a:p>
          <a:p>
            <a:pPr>
              <a:lnSpc>
                <a:spcPts val="105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r>
              <a:rPr lang="en-US" altLang="ko-KR" sz="1000" dirty="0">
                <a:solidFill>
                  <a:srgbClr val="009BDD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45</a:t>
            </a: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pPr>
              <a:lnSpc>
                <a:spcPts val="1000"/>
              </a:lnSpc>
            </a:pPr>
            <a:endParaRPr lang="en-US" altLang="ko-KR" sz="900" dirty="0">
              <a:solidFill>
                <a:srgbClr val="009BDD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8" name="직사각형 427">
            <a:extLst>
              <a:ext uri="{FF2B5EF4-FFF2-40B4-BE49-F238E27FC236}">
                <a16:creationId xmlns:a16="http://schemas.microsoft.com/office/drawing/2014/main" id="{6879C51D-B781-79DE-D0FF-968DFE31A471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29" name="직사각형 428">
            <a:extLst>
              <a:ext uri="{FF2B5EF4-FFF2-40B4-BE49-F238E27FC236}">
                <a16:creationId xmlns:a16="http://schemas.microsoft.com/office/drawing/2014/main" id="{918E3406-76E0-2987-42EE-5794E36066AE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0" name="직사각형 429">
            <a:extLst>
              <a:ext uri="{FF2B5EF4-FFF2-40B4-BE49-F238E27FC236}">
                <a16:creationId xmlns:a16="http://schemas.microsoft.com/office/drawing/2014/main" id="{22E31854-6158-1AE4-FC39-900C4FC0F9B7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1" name="직사각형 430">
            <a:extLst>
              <a:ext uri="{FF2B5EF4-FFF2-40B4-BE49-F238E27FC236}">
                <a16:creationId xmlns:a16="http://schemas.microsoft.com/office/drawing/2014/main" id="{7329799F-5EF7-A81D-EB45-A17EEBE40115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2" name="직사각형 431">
            <a:extLst>
              <a:ext uri="{FF2B5EF4-FFF2-40B4-BE49-F238E27FC236}">
                <a16:creationId xmlns:a16="http://schemas.microsoft.com/office/drawing/2014/main" id="{B91AB7B1-6990-28F4-8290-A2652FC8D56F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34" name="직사각형 433">
            <a:extLst>
              <a:ext uri="{FF2B5EF4-FFF2-40B4-BE49-F238E27FC236}">
                <a16:creationId xmlns:a16="http://schemas.microsoft.com/office/drawing/2014/main" id="{71A024A1-EACC-45B9-2E29-C516C34B862A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437" name="Picture 2">
            <a:extLst>
              <a:ext uri="{FF2B5EF4-FFF2-40B4-BE49-F238E27FC236}">
                <a16:creationId xmlns:a16="http://schemas.microsoft.com/office/drawing/2014/main" id="{0D64A261-582D-F2E9-A9BE-833A6D0DCA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81706" y="6139363"/>
            <a:ext cx="1215045" cy="354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A57EA6B-3A23-AFE6-0375-773F696072B9}"/>
              </a:ext>
            </a:extLst>
          </p:cNvPr>
          <p:cNvSpPr txBox="1"/>
          <p:nvPr/>
        </p:nvSpPr>
        <p:spPr>
          <a:xfrm>
            <a:off x="1735463" y="547768"/>
            <a:ext cx="16347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2400">
                <a:solidFill>
                  <a:srgbClr val="009BDD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영어 </a:t>
            </a:r>
            <a:r>
              <a:rPr lang="ko-KR" altLang="en-US" sz="2400" dirty="0">
                <a:solidFill>
                  <a:srgbClr val="009BDD"/>
                </a:solidFill>
                <a:latin typeface="나눔스퀘어 Bold" panose="020B0600000101010101" pitchFamily="50" charset="-127"/>
                <a:ea typeface="나눔스퀘어 Bold" panose="020B0600000101010101" pitchFamily="50" charset="-127"/>
              </a:rPr>
              <a:t>영역</a:t>
            </a:r>
          </a:p>
        </p:txBody>
      </p:sp>
    </p:spTree>
    <p:extLst>
      <p:ext uri="{BB962C8B-B14F-4D97-AF65-F5344CB8AC3E}">
        <p14:creationId xmlns:p14="http://schemas.microsoft.com/office/powerpoint/2010/main" val="78002648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DC5D943-6DC9-46C9-8CEA-33D8B60FEF61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DC968D8-BEB0-45C9-BE29-B57C5B10D190}"/>
              </a:ext>
            </a:extLst>
          </p:cNvPr>
          <p:cNvSpPr txBox="1"/>
          <p:nvPr/>
        </p:nvSpPr>
        <p:spPr>
          <a:xfrm>
            <a:off x="435790" y="476675"/>
            <a:ext cx="921702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>
                <a:latin typeface="맑은 고딕" panose="020B0503020000020004" pitchFamily="50" charset="-127"/>
                <a:ea typeface="+mn-ea"/>
              </a:rPr>
              <a:t>TOSEL HIGH JUNIOR ANSWER SHEET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답안카드의경우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endParaRPr lang="en-US" altLang="ko-KR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Section1, 2 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두개의 시험이 하나의 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에 있으므로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</a:p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매핑으로 채점해야 합니다</a:t>
            </a:r>
            <a:endParaRPr lang="en-US" altLang="ko-KR" sz="18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7ECC20A0-98FB-422D-834F-2F2D0BBED8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0374" y="2228724"/>
            <a:ext cx="4244044" cy="2936377"/>
          </a:xfrm>
          <a:prstGeom prst="rect">
            <a:avLst/>
          </a:prstGeom>
        </p:spPr>
      </p:pic>
      <p:pic>
        <p:nvPicPr>
          <p:cNvPr id="773" name="그림 772">
            <a:extLst>
              <a:ext uri="{FF2B5EF4-FFF2-40B4-BE49-F238E27FC236}">
                <a16:creationId xmlns:a16="http://schemas.microsoft.com/office/drawing/2014/main" id="{C14CE74F-A07F-4157-9A69-1AA39442915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4005" r="10692" b="9530"/>
          <a:stretch/>
        </p:blipFill>
        <p:spPr>
          <a:xfrm>
            <a:off x="4376936" y="2467441"/>
            <a:ext cx="5250132" cy="3408202"/>
          </a:xfrm>
          <a:prstGeom prst="rect">
            <a:avLst/>
          </a:prstGeom>
        </p:spPr>
      </p:pic>
      <p:cxnSp>
        <p:nvCxnSpPr>
          <p:cNvPr id="774" name="직선 화살표 연결선 773">
            <a:extLst>
              <a:ext uri="{FF2B5EF4-FFF2-40B4-BE49-F238E27FC236}">
                <a16:creationId xmlns:a16="http://schemas.microsoft.com/office/drawing/2014/main" id="{E684AE28-89A1-49DA-A3AA-EB77B3BA6FDC}"/>
              </a:ext>
            </a:extLst>
          </p:cNvPr>
          <p:cNvCxnSpPr>
            <a:cxnSpLocks/>
          </p:cNvCxnSpPr>
          <p:nvPr/>
        </p:nvCxnSpPr>
        <p:spPr>
          <a:xfrm>
            <a:off x="5241032" y="2276872"/>
            <a:ext cx="230168" cy="1222507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5" name="TextBox 774">
            <a:extLst>
              <a:ext uri="{FF2B5EF4-FFF2-40B4-BE49-F238E27FC236}">
                <a16:creationId xmlns:a16="http://schemas.microsoft.com/office/drawing/2014/main" id="{D37455E3-2D06-4D9D-AA51-B4184F421855}"/>
              </a:ext>
            </a:extLst>
          </p:cNvPr>
          <p:cNvSpPr txBox="1"/>
          <p:nvPr/>
        </p:nvSpPr>
        <p:spPr>
          <a:xfrm>
            <a:off x="4767420" y="1446283"/>
            <a:ext cx="468052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1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Section 2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 err="1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한뒤</a:t>
            </a:r>
            <a:r>
              <a:rPr lang="en-US" altLang="ko-KR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각각 실제 채점에 사용할 시험고유번호를 작성합니다</a:t>
            </a:r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rgbClr val="FF0000"/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76" name="사각형: 둥근 모서리 775">
            <a:extLst>
              <a:ext uri="{FF2B5EF4-FFF2-40B4-BE49-F238E27FC236}">
                <a16:creationId xmlns:a16="http://schemas.microsoft.com/office/drawing/2014/main" id="{FC3265D3-7D4A-414A-8E71-5F9171D8C9D7}"/>
              </a:ext>
            </a:extLst>
          </p:cNvPr>
          <p:cNvSpPr/>
          <p:nvPr/>
        </p:nvSpPr>
        <p:spPr>
          <a:xfrm>
            <a:off x="1352600" y="2676526"/>
            <a:ext cx="1008112" cy="2488575"/>
          </a:xfrm>
          <a:prstGeom prst="roundRect">
            <a:avLst>
              <a:gd name="adj" fmla="val 5526"/>
            </a:avLst>
          </a:prstGeom>
          <a:noFill/>
          <a:ln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77" name="사각형: 둥근 모서리 776">
            <a:extLst>
              <a:ext uri="{FF2B5EF4-FFF2-40B4-BE49-F238E27FC236}">
                <a16:creationId xmlns:a16="http://schemas.microsoft.com/office/drawing/2014/main" id="{63B55D8F-4CE6-4FB5-BFF8-93A4A66DB845}"/>
              </a:ext>
            </a:extLst>
          </p:cNvPr>
          <p:cNvSpPr/>
          <p:nvPr/>
        </p:nvSpPr>
        <p:spPr>
          <a:xfrm>
            <a:off x="2432720" y="2676526"/>
            <a:ext cx="1793128" cy="2488575"/>
          </a:xfrm>
          <a:prstGeom prst="roundRect">
            <a:avLst>
              <a:gd name="adj" fmla="val 5526"/>
            </a:avLst>
          </a:prstGeom>
          <a:noFill/>
          <a:ln>
            <a:solidFill>
              <a:srgbClr val="7030A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cxnSp>
        <p:nvCxnSpPr>
          <p:cNvPr id="778" name="직선 화살표 연결선 777">
            <a:extLst>
              <a:ext uri="{FF2B5EF4-FFF2-40B4-BE49-F238E27FC236}">
                <a16:creationId xmlns:a16="http://schemas.microsoft.com/office/drawing/2014/main" id="{675559F2-2390-4590-933C-B65A6FA66C53}"/>
              </a:ext>
            </a:extLst>
          </p:cNvPr>
          <p:cNvCxnSpPr>
            <a:cxnSpLocks/>
          </p:cNvCxnSpPr>
          <p:nvPr/>
        </p:nvCxnSpPr>
        <p:spPr>
          <a:xfrm>
            <a:off x="2216696" y="2780928"/>
            <a:ext cx="2520280" cy="718451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9" name="직선 화살표 연결선 778">
            <a:extLst>
              <a:ext uri="{FF2B5EF4-FFF2-40B4-BE49-F238E27FC236}">
                <a16:creationId xmlns:a16="http://schemas.microsoft.com/office/drawing/2014/main" id="{586F0810-E9D6-4751-953E-29B86F17B81A}"/>
              </a:ext>
            </a:extLst>
          </p:cNvPr>
          <p:cNvCxnSpPr>
            <a:cxnSpLocks/>
            <a:stCxn id="777" idx="3"/>
          </p:cNvCxnSpPr>
          <p:nvPr/>
        </p:nvCxnSpPr>
        <p:spPr>
          <a:xfrm flipV="1">
            <a:off x="4225848" y="3643398"/>
            <a:ext cx="439120" cy="277416"/>
          </a:xfrm>
          <a:prstGeom prst="straightConnector1">
            <a:avLst/>
          </a:prstGeom>
          <a:ln>
            <a:solidFill>
              <a:srgbClr val="7030A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6780965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66" name="직사각형 1165"/>
          <p:cNvSpPr/>
          <p:nvPr/>
        </p:nvSpPr>
        <p:spPr>
          <a:xfrm>
            <a:off x="2508256" y="1372697"/>
            <a:ext cx="2372736" cy="5081886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77" name="TextBox 876"/>
          <p:cNvSpPr txBox="1"/>
          <p:nvPr/>
        </p:nvSpPr>
        <p:spPr>
          <a:xfrm>
            <a:off x="2487720" y="1075439"/>
            <a:ext cx="105509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SECTION I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2757140" y="1426696"/>
            <a:ext cx="837906" cy="315437"/>
            <a:chOff x="2901677" y="1906584"/>
            <a:chExt cx="837906" cy="315437"/>
          </a:xfrm>
        </p:grpSpPr>
        <p:sp>
          <p:nvSpPr>
            <p:cNvPr id="244" name="타원 24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5" name="타원 24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1" name="타원 30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2" name="타원 30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3" name="TextBox 302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4" name="TextBox 303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5" name="TextBox 304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93" name="TextBox 1192"/>
          <p:cNvSpPr txBox="1"/>
          <p:nvPr/>
        </p:nvSpPr>
        <p:spPr>
          <a:xfrm>
            <a:off x="2516467" y="1554358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sp>
        <p:nvSpPr>
          <p:cNvPr id="1195" name="TextBox 1194"/>
          <p:cNvSpPr txBox="1"/>
          <p:nvPr/>
        </p:nvSpPr>
        <p:spPr>
          <a:xfrm>
            <a:off x="2516467" y="1881076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196" name="TextBox 1195"/>
          <p:cNvSpPr txBox="1"/>
          <p:nvPr/>
        </p:nvSpPr>
        <p:spPr>
          <a:xfrm>
            <a:off x="2516467" y="2207794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7" name="TextBox 1196"/>
          <p:cNvSpPr txBox="1"/>
          <p:nvPr/>
        </p:nvSpPr>
        <p:spPr>
          <a:xfrm>
            <a:off x="2516467" y="2534512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198" name="TextBox 1197"/>
          <p:cNvSpPr txBox="1"/>
          <p:nvPr/>
        </p:nvSpPr>
        <p:spPr>
          <a:xfrm>
            <a:off x="2516467" y="2861230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199" name="TextBox 1198"/>
          <p:cNvSpPr txBox="1"/>
          <p:nvPr/>
        </p:nvSpPr>
        <p:spPr>
          <a:xfrm>
            <a:off x="2516467" y="3187948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grpSp>
        <p:nvGrpSpPr>
          <p:cNvPr id="315" name="그룹 314"/>
          <p:cNvGrpSpPr/>
          <p:nvPr/>
        </p:nvGrpSpPr>
        <p:grpSpPr>
          <a:xfrm>
            <a:off x="2757140" y="1752193"/>
            <a:ext cx="837906" cy="315437"/>
            <a:chOff x="2901677" y="1906584"/>
            <a:chExt cx="837906" cy="315437"/>
          </a:xfrm>
        </p:grpSpPr>
        <p:sp>
          <p:nvSpPr>
            <p:cNvPr id="316" name="타원 31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7" name="타원 31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8" name="타원 31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9" name="타원 31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0" name="TextBox 31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1" name="TextBox 32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2" name="TextBox 32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3" name="TextBox 32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4" name="그룹 323"/>
          <p:cNvGrpSpPr/>
          <p:nvPr/>
        </p:nvGrpSpPr>
        <p:grpSpPr>
          <a:xfrm>
            <a:off x="2757140" y="2077690"/>
            <a:ext cx="837906" cy="315437"/>
            <a:chOff x="2901677" y="1906584"/>
            <a:chExt cx="837906" cy="315437"/>
          </a:xfrm>
        </p:grpSpPr>
        <p:sp>
          <p:nvSpPr>
            <p:cNvPr id="325" name="타원 324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6" name="타원 325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7" name="타원 326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8" name="타원 327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29" name="TextBox 328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0" name="TextBox 329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1" name="TextBox 330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2" name="TextBox 331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33" name="그룹 332"/>
          <p:cNvGrpSpPr/>
          <p:nvPr/>
        </p:nvGrpSpPr>
        <p:grpSpPr>
          <a:xfrm>
            <a:off x="2757140" y="2403187"/>
            <a:ext cx="837906" cy="315437"/>
            <a:chOff x="2901677" y="1906584"/>
            <a:chExt cx="837906" cy="315437"/>
          </a:xfrm>
        </p:grpSpPr>
        <p:sp>
          <p:nvSpPr>
            <p:cNvPr id="334" name="타원 33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5" name="타원 33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6" name="타원 33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7" name="타원 33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8" name="TextBox 33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9" name="TextBox 33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0" name="TextBox 33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1" name="TextBox 34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2" name="그룹 341"/>
          <p:cNvGrpSpPr/>
          <p:nvPr/>
        </p:nvGrpSpPr>
        <p:grpSpPr>
          <a:xfrm>
            <a:off x="2757140" y="2728684"/>
            <a:ext cx="837906" cy="315437"/>
            <a:chOff x="2901677" y="1906584"/>
            <a:chExt cx="837906" cy="315437"/>
          </a:xfrm>
        </p:grpSpPr>
        <p:sp>
          <p:nvSpPr>
            <p:cNvPr id="343" name="타원 342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4" name="타원 343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5" name="타원 344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6" name="타원 345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7" name="TextBox 34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8" name="TextBox 34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9" name="TextBox 34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0" name="TextBox 34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1" name="그룹 350"/>
          <p:cNvGrpSpPr/>
          <p:nvPr/>
        </p:nvGrpSpPr>
        <p:grpSpPr>
          <a:xfrm>
            <a:off x="2757140" y="3054181"/>
            <a:ext cx="837906" cy="315437"/>
            <a:chOff x="2901677" y="1906584"/>
            <a:chExt cx="837906" cy="315437"/>
          </a:xfrm>
        </p:grpSpPr>
        <p:sp>
          <p:nvSpPr>
            <p:cNvPr id="352" name="타원 35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3" name="타원 35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4" name="타원 35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5" name="타원 35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6" name="TextBox 355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7" name="TextBox 35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8" name="TextBox 35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9" name="TextBox 35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03" name="TextBox 1202"/>
          <p:cNvSpPr txBox="1"/>
          <p:nvPr/>
        </p:nvSpPr>
        <p:spPr>
          <a:xfrm>
            <a:off x="2486089" y="3545129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7</a:t>
            </a:r>
          </a:p>
        </p:txBody>
      </p:sp>
      <p:sp>
        <p:nvSpPr>
          <p:cNvPr id="1204" name="TextBox 1203"/>
          <p:cNvSpPr txBox="1"/>
          <p:nvPr/>
        </p:nvSpPr>
        <p:spPr>
          <a:xfrm>
            <a:off x="2487512" y="3870621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8</a:t>
            </a:r>
          </a:p>
        </p:txBody>
      </p:sp>
      <p:sp>
        <p:nvSpPr>
          <p:cNvPr id="1205" name="TextBox 1204"/>
          <p:cNvSpPr txBox="1"/>
          <p:nvPr/>
        </p:nvSpPr>
        <p:spPr>
          <a:xfrm>
            <a:off x="2486273" y="4186569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9</a:t>
            </a:r>
          </a:p>
        </p:txBody>
      </p:sp>
      <p:sp>
        <p:nvSpPr>
          <p:cNvPr id="1206" name="TextBox 1205"/>
          <p:cNvSpPr txBox="1"/>
          <p:nvPr/>
        </p:nvSpPr>
        <p:spPr>
          <a:xfrm>
            <a:off x="2480581" y="4506623"/>
            <a:ext cx="3641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grpSp>
        <p:nvGrpSpPr>
          <p:cNvPr id="387" name="그룹 386"/>
          <p:cNvGrpSpPr/>
          <p:nvPr/>
        </p:nvGrpSpPr>
        <p:grpSpPr>
          <a:xfrm>
            <a:off x="2771645" y="3405257"/>
            <a:ext cx="837906" cy="315437"/>
            <a:chOff x="2901677" y="1906584"/>
            <a:chExt cx="837906" cy="315437"/>
          </a:xfrm>
        </p:grpSpPr>
        <p:sp>
          <p:nvSpPr>
            <p:cNvPr id="388" name="타원 387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89" name="타원 388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0" name="타원 389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1" name="타원 390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2" name="TextBox 391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3" name="TextBox 392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4" name="TextBox 393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5" name="TextBox 394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6" name="그룹 395"/>
          <p:cNvGrpSpPr/>
          <p:nvPr/>
        </p:nvGrpSpPr>
        <p:grpSpPr>
          <a:xfrm>
            <a:off x="2771645" y="3730754"/>
            <a:ext cx="837906" cy="315437"/>
            <a:chOff x="2901677" y="1906584"/>
            <a:chExt cx="837906" cy="315437"/>
          </a:xfrm>
        </p:grpSpPr>
        <p:sp>
          <p:nvSpPr>
            <p:cNvPr id="397" name="타원 396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8" name="타원 397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99" name="타원 398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0" name="타원 399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1" name="TextBox 400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2" name="TextBox 401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4" name="TextBox 403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05" name="그룹 404"/>
          <p:cNvGrpSpPr/>
          <p:nvPr/>
        </p:nvGrpSpPr>
        <p:grpSpPr>
          <a:xfrm>
            <a:off x="2771645" y="4056251"/>
            <a:ext cx="837906" cy="315437"/>
            <a:chOff x="2901677" y="1906584"/>
            <a:chExt cx="837906" cy="315437"/>
          </a:xfrm>
        </p:grpSpPr>
        <p:sp>
          <p:nvSpPr>
            <p:cNvPr id="406" name="타원 40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7" name="타원 40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8" name="타원 40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09" name="타원 40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0" name="TextBox 40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1" name="TextBox 41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2" name="TextBox 41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3" name="TextBox 41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4" name="그룹 413"/>
          <p:cNvGrpSpPr/>
          <p:nvPr/>
        </p:nvGrpSpPr>
        <p:grpSpPr>
          <a:xfrm>
            <a:off x="2771645" y="4381746"/>
            <a:ext cx="837906" cy="315437"/>
            <a:chOff x="2901677" y="1906584"/>
            <a:chExt cx="837906" cy="315437"/>
          </a:xfrm>
        </p:grpSpPr>
        <p:sp>
          <p:nvSpPr>
            <p:cNvPr id="415" name="타원 414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6" name="타원 415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7" name="타원 416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8" name="타원 417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9" name="TextBox 418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0" name="TextBox 419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1" name="TextBox 420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22" name="TextBox 421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46" name="그룹 545"/>
          <p:cNvGrpSpPr/>
          <p:nvPr/>
        </p:nvGrpSpPr>
        <p:grpSpPr>
          <a:xfrm>
            <a:off x="2762042" y="4727070"/>
            <a:ext cx="837906" cy="315437"/>
            <a:chOff x="2901677" y="1906584"/>
            <a:chExt cx="837906" cy="315437"/>
          </a:xfrm>
        </p:grpSpPr>
        <p:sp>
          <p:nvSpPr>
            <p:cNvPr id="669" name="타원 66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0" name="타원 66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1" name="타원 67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2" name="타원 67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3" name="TextBox 67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4" name="TextBox 673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5" name="TextBox 674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76" name="TextBox 675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48" name="TextBox 547"/>
          <p:cNvSpPr txBox="1"/>
          <p:nvPr/>
        </p:nvSpPr>
        <p:spPr>
          <a:xfrm>
            <a:off x="2484719" y="4854730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549" name="TextBox 548"/>
          <p:cNvSpPr txBox="1"/>
          <p:nvPr/>
        </p:nvSpPr>
        <p:spPr>
          <a:xfrm>
            <a:off x="2484719" y="5181450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grpSp>
        <p:nvGrpSpPr>
          <p:cNvPr id="561" name="그룹 560"/>
          <p:cNvGrpSpPr/>
          <p:nvPr/>
        </p:nvGrpSpPr>
        <p:grpSpPr>
          <a:xfrm>
            <a:off x="2762042" y="5052567"/>
            <a:ext cx="837906" cy="315437"/>
            <a:chOff x="2901677" y="1906584"/>
            <a:chExt cx="837906" cy="315437"/>
          </a:xfrm>
        </p:grpSpPr>
        <p:sp>
          <p:nvSpPr>
            <p:cNvPr id="661" name="타원 66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2" name="타원 66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3" name="타원 66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4" name="타원 66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5" name="TextBox 66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6" name="TextBox 66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7" name="TextBox 66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8" name="TextBox 66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53" name="TextBox 552"/>
          <p:cNvSpPr txBox="1"/>
          <p:nvPr/>
        </p:nvSpPr>
        <p:spPr>
          <a:xfrm>
            <a:off x="2478073" y="5518343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554" name="TextBox 553"/>
          <p:cNvSpPr txBox="1"/>
          <p:nvPr/>
        </p:nvSpPr>
        <p:spPr>
          <a:xfrm>
            <a:off x="2487609" y="5834370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555" name="TextBox 554"/>
          <p:cNvSpPr txBox="1"/>
          <p:nvPr/>
        </p:nvSpPr>
        <p:spPr>
          <a:xfrm>
            <a:off x="2488138" y="6162940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556" name="TextBox 555"/>
          <p:cNvSpPr txBox="1"/>
          <p:nvPr/>
        </p:nvSpPr>
        <p:spPr>
          <a:xfrm>
            <a:off x="3630406" y="1541249"/>
            <a:ext cx="3624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557" name="TextBox 556"/>
          <p:cNvSpPr txBox="1"/>
          <p:nvPr/>
        </p:nvSpPr>
        <p:spPr>
          <a:xfrm>
            <a:off x="3625195" y="1862719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558" name="TextBox 557"/>
          <p:cNvSpPr txBox="1"/>
          <p:nvPr/>
        </p:nvSpPr>
        <p:spPr>
          <a:xfrm>
            <a:off x="3625195" y="2186586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</p:txBody>
      </p:sp>
      <p:grpSp>
        <p:nvGrpSpPr>
          <p:cNvPr id="565" name="그룹 564"/>
          <p:cNvGrpSpPr/>
          <p:nvPr/>
        </p:nvGrpSpPr>
        <p:grpSpPr>
          <a:xfrm>
            <a:off x="2757140" y="5384576"/>
            <a:ext cx="837906" cy="315437"/>
            <a:chOff x="2901677" y="1906584"/>
            <a:chExt cx="837906" cy="315437"/>
          </a:xfrm>
        </p:grpSpPr>
        <p:sp>
          <p:nvSpPr>
            <p:cNvPr id="629" name="타원 62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0" name="타원 62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1" name="타원 63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2" name="타원 63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3" name="TextBox 63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4" name="TextBox 633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5" name="TextBox 634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6" name="TextBox 635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6" name="그룹 565"/>
          <p:cNvGrpSpPr/>
          <p:nvPr/>
        </p:nvGrpSpPr>
        <p:grpSpPr>
          <a:xfrm>
            <a:off x="2757140" y="5710073"/>
            <a:ext cx="837906" cy="315437"/>
            <a:chOff x="2901677" y="1906584"/>
            <a:chExt cx="837906" cy="315437"/>
          </a:xfrm>
        </p:grpSpPr>
        <p:sp>
          <p:nvSpPr>
            <p:cNvPr id="621" name="타원 62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2" name="타원 62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3" name="타원 62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4" name="타원 62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5" name="TextBox 62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6" name="TextBox 62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7" name="TextBox 62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8" name="TextBox 62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7" name="그룹 566"/>
          <p:cNvGrpSpPr/>
          <p:nvPr/>
        </p:nvGrpSpPr>
        <p:grpSpPr>
          <a:xfrm>
            <a:off x="2757140" y="6035570"/>
            <a:ext cx="837906" cy="315437"/>
            <a:chOff x="2901677" y="1906584"/>
            <a:chExt cx="837906" cy="315437"/>
          </a:xfrm>
        </p:grpSpPr>
        <p:sp>
          <p:nvSpPr>
            <p:cNvPr id="613" name="타원 612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4" name="타원 613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5" name="타원 614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6" name="타원 615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7" name="TextBox 61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8" name="TextBox 61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9" name="TextBox 61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20" name="TextBox 61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8" name="그룹 567"/>
          <p:cNvGrpSpPr/>
          <p:nvPr/>
        </p:nvGrpSpPr>
        <p:grpSpPr>
          <a:xfrm>
            <a:off x="3899070" y="1415509"/>
            <a:ext cx="837906" cy="315437"/>
            <a:chOff x="2901677" y="1906584"/>
            <a:chExt cx="837906" cy="315437"/>
          </a:xfrm>
        </p:grpSpPr>
        <p:sp>
          <p:nvSpPr>
            <p:cNvPr id="605" name="타원 604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6" name="타원 605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7" name="타원 606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8" name="타원 607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9" name="TextBox 608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0" name="TextBox 609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1" name="TextBox 610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2" name="TextBox 611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69" name="그룹 568"/>
          <p:cNvGrpSpPr/>
          <p:nvPr/>
        </p:nvGrpSpPr>
        <p:grpSpPr>
          <a:xfrm>
            <a:off x="3899070" y="1741006"/>
            <a:ext cx="837906" cy="315437"/>
            <a:chOff x="2901677" y="1906584"/>
            <a:chExt cx="837906" cy="315437"/>
          </a:xfrm>
        </p:grpSpPr>
        <p:sp>
          <p:nvSpPr>
            <p:cNvPr id="597" name="타원 596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8" name="타원 597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9" name="타원 598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0" name="타원 599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1" name="TextBox 600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2" name="TextBox 601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3" name="TextBox 602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04" name="TextBox 603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70" name="그룹 569"/>
          <p:cNvGrpSpPr/>
          <p:nvPr/>
        </p:nvGrpSpPr>
        <p:grpSpPr>
          <a:xfrm>
            <a:off x="3899070" y="2066503"/>
            <a:ext cx="837906" cy="315437"/>
            <a:chOff x="2901677" y="1906584"/>
            <a:chExt cx="837906" cy="315437"/>
          </a:xfrm>
        </p:grpSpPr>
        <p:sp>
          <p:nvSpPr>
            <p:cNvPr id="589" name="타원 58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0" name="타원 58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1" name="타원 59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2" name="타원 59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3" name="TextBox 592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4" name="TextBox 593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5" name="TextBox 594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96" name="TextBox 595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82" name="TextBox 1081"/>
          <p:cNvSpPr txBox="1"/>
          <p:nvPr/>
        </p:nvSpPr>
        <p:spPr>
          <a:xfrm>
            <a:off x="3609226" y="2520218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</p:txBody>
      </p:sp>
      <p:sp>
        <p:nvSpPr>
          <p:cNvPr id="1083" name="TextBox 1082"/>
          <p:cNvSpPr txBox="1"/>
          <p:nvPr/>
        </p:nvSpPr>
        <p:spPr>
          <a:xfrm>
            <a:off x="3606501" y="2845910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084" name="TextBox 1083"/>
          <p:cNvSpPr txBox="1"/>
          <p:nvPr/>
        </p:nvSpPr>
        <p:spPr>
          <a:xfrm>
            <a:off x="3618196" y="3173654"/>
            <a:ext cx="3269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</p:txBody>
      </p:sp>
      <p:sp>
        <p:nvSpPr>
          <p:cNvPr id="1085" name="TextBox 1084"/>
          <p:cNvSpPr txBox="1"/>
          <p:nvPr/>
        </p:nvSpPr>
        <p:spPr>
          <a:xfrm>
            <a:off x="3607482" y="3500372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</p:txBody>
      </p:sp>
      <p:sp>
        <p:nvSpPr>
          <p:cNvPr id="1086" name="TextBox 1085"/>
          <p:cNvSpPr txBox="1"/>
          <p:nvPr/>
        </p:nvSpPr>
        <p:spPr>
          <a:xfrm>
            <a:off x="3607482" y="3827090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</p:txBody>
      </p:sp>
      <p:sp>
        <p:nvSpPr>
          <p:cNvPr id="1087" name="TextBox 1086"/>
          <p:cNvSpPr txBox="1"/>
          <p:nvPr/>
        </p:nvSpPr>
        <p:spPr>
          <a:xfrm>
            <a:off x="3617018" y="4143117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</p:txBody>
      </p:sp>
      <p:grpSp>
        <p:nvGrpSpPr>
          <p:cNvPr id="1094" name="그룹 1093"/>
          <p:cNvGrpSpPr/>
          <p:nvPr/>
        </p:nvGrpSpPr>
        <p:grpSpPr>
          <a:xfrm>
            <a:off x="3886549" y="2391335"/>
            <a:ext cx="837906" cy="315437"/>
            <a:chOff x="2901677" y="1906584"/>
            <a:chExt cx="837906" cy="315437"/>
          </a:xfrm>
        </p:grpSpPr>
        <p:sp>
          <p:nvSpPr>
            <p:cNvPr id="1210" name="타원 1209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1" name="타원 1210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2" name="타원 1211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3" name="타원 1212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4" name="TextBox 121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5" name="TextBox 1214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6" name="TextBox 1215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17" name="TextBox 1216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5" name="그룹 1094"/>
          <p:cNvGrpSpPr/>
          <p:nvPr/>
        </p:nvGrpSpPr>
        <p:grpSpPr>
          <a:xfrm>
            <a:off x="3886549" y="2716832"/>
            <a:ext cx="837906" cy="315437"/>
            <a:chOff x="2901677" y="1906584"/>
            <a:chExt cx="837906" cy="315437"/>
          </a:xfrm>
        </p:grpSpPr>
        <p:sp>
          <p:nvSpPr>
            <p:cNvPr id="1189" name="타원 1188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0" name="타원 1189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1" name="타원 1190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2" name="타원 1191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94" name="TextBox 119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7" name="TextBox 120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8" name="TextBox 120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9" name="TextBox 120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6" name="그룹 1095"/>
          <p:cNvGrpSpPr/>
          <p:nvPr/>
        </p:nvGrpSpPr>
        <p:grpSpPr>
          <a:xfrm>
            <a:off x="3886549" y="3042329"/>
            <a:ext cx="837906" cy="315437"/>
            <a:chOff x="2901677" y="1906584"/>
            <a:chExt cx="837906" cy="315437"/>
          </a:xfrm>
        </p:grpSpPr>
        <p:sp>
          <p:nvSpPr>
            <p:cNvPr id="1181" name="타원 1180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2" name="타원 1181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3" name="타원 1182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4" name="타원 1183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5" name="TextBox 1184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6" name="TextBox 1185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7" name="TextBox 1186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8" name="TextBox 1187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7" name="그룹 1096"/>
          <p:cNvGrpSpPr/>
          <p:nvPr/>
        </p:nvGrpSpPr>
        <p:grpSpPr>
          <a:xfrm>
            <a:off x="3886549" y="3367826"/>
            <a:ext cx="837906" cy="315437"/>
            <a:chOff x="2901677" y="1906584"/>
            <a:chExt cx="837906" cy="315437"/>
          </a:xfrm>
        </p:grpSpPr>
        <p:sp>
          <p:nvSpPr>
            <p:cNvPr id="1173" name="타원 1172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4" name="타원 1173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5" name="타원 1174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6" name="타원 1175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7" name="TextBox 117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8" name="TextBox 117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9" name="TextBox 117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0" name="TextBox 117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8" name="그룹 1097"/>
          <p:cNvGrpSpPr/>
          <p:nvPr/>
        </p:nvGrpSpPr>
        <p:grpSpPr>
          <a:xfrm>
            <a:off x="3886549" y="3693323"/>
            <a:ext cx="837906" cy="315437"/>
            <a:chOff x="2901677" y="1906584"/>
            <a:chExt cx="837906" cy="315437"/>
          </a:xfrm>
        </p:grpSpPr>
        <p:sp>
          <p:nvSpPr>
            <p:cNvPr id="1162" name="타원 116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3" name="타원 116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4" name="타원 116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5" name="타원 116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7" name="TextBox 1166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8" name="TextBox 1167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9" name="TextBox 1168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0" name="TextBox 1169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99" name="그룹 1098"/>
          <p:cNvGrpSpPr/>
          <p:nvPr/>
        </p:nvGrpSpPr>
        <p:grpSpPr>
          <a:xfrm>
            <a:off x="3886549" y="4018820"/>
            <a:ext cx="837906" cy="315437"/>
            <a:chOff x="2901677" y="1906584"/>
            <a:chExt cx="837906" cy="315437"/>
          </a:xfrm>
        </p:grpSpPr>
        <p:sp>
          <p:nvSpPr>
            <p:cNvPr id="1154" name="타원 115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5" name="타원 115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6" name="타원 115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7" name="타원 115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8" name="TextBox 115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9" name="TextBox 115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0" name="TextBox 115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61" name="TextBox 116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91" name="TextBox 1090"/>
          <p:cNvSpPr txBox="1"/>
          <p:nvPr/>
        </p:nvSpPr>
        <p:spPr>
          <a:xfrm>
            <a:off x="3617063" y="4492971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</p:txBody>
      </p:sp>
      <p:sp>
        <p:nvSpPr>
          <p:cNvPr id="1092" name="TextBox 1091"/>
          <p:cNvSpPr txBox="1"/>
          <p:nvPr/>
        </p:nvSpPr>
        <p:spPr>
          <a:xfrm>
            <a:off x="3617063" y="4820185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</p:txBody>
      </p:sp>
      <p:sp>
        <p:nvSpPr>
          <p:cNvPr id="1093" name="TextBox 1092"/>
          <p:cNvSpPr txBox="1"/>
          <p:nvPr/>
        </p:nvSpPr>
        <p:spPr>
          <a:xfrm>
            <a:off x="3619297" y="5148757"/>
            <a:ext cx="3641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</p:txBody>
      </p:sp>
      <p:grpSp>
        <p:nvGrpSpPr>
          <p:cNvPr id="1103" name="그룹 1102"/>
          <p:cNvGrpSpPr/>
          <p:nvPr/>
        </p:nvGrpSpPr>
        <p:grpSpPr>
          <a:xfrm>
            <a:off x="3890938" y="4372888"/>
            <a:ext cx="837906" cy="315437"/>
            <a:chOff x="2901677" y="1906584"/>
            <a:chExt cx="837906" cy="315437"/>
          </a:xfrm>
        </p:grpSpPr>
        <p:sp>
          <p:nvSpPr>
            <p:cNvPr id="1122" name="타원 112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3" name="타원 112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4" name="타원 112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5" name="타원 112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6" name="TextBox 1125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7" name="TextBox 112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8" name="TextBox 112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9" name="TextBox 112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4" name="그룹 1103"/>
          <p:cNvGrpSpPr/>
          <p:nvPr/>
        </p:nvGrpSpPr>
        <p:grpSpPr>
          <a:xfrm>
            <a:off x="3890938" y="4698385"/>
            <a:ext cx="837906" cy="315437"/>
            <a:chOff x="2901677" y="1906584"/>
            <a:chExt cx="837906" cy="315437"/>
          </a:xfrm>
        </p:grpSpPr>
        <p:sp>
          <p:nvSpPr>
            <p:cNvPr id="1114" name="타원 111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5" name="타원 111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6" name="타원 111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7" name="타원 111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8" name="TextBox 111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9" name="TextBox 111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0" name="TextBox 111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1" name="TextBox 112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05" name="그룹 1104"/>
          <p:cNvGrpSpPr/>
          <p:nvPr/>
        </p:nvGrpSpPr>
        <p:grpSpPr>
          <a:xfrm>
            <a:off x="3890938" y="5023880"/>
            <a:ext cx="837906" cy="315437"/>
            <a:chOff x="2901677" y="1906584"/>
            <a:chExt cx="837906" cy="315437"/>
          </a:xfrm>
        </p:grpSpPr>
        <p:sp>
          <p:nvSpPr>
            <p:cNvPr id="1106" name="타원 1105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7" name="타원 1106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8" name="타원 1107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9" name="타원 1108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0" name="TextBox 1109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1" name="TextBox 1110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2" name="TextBox 1111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3" name="TextBox 1112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27" name="그룹 1226"/>
          <p:cNvGrpSpPr/>
          <p:nvPr/>
        </p:nvGrpSpPr>
        <p:grpSpPr>
          <a:xfrm>
            <a:off x="3897111" y="5356786"/>
            <a:ext cx="837906" cy="315437"/>
            <a:chOff x="2901677" y="1906584"/>
            <a:chExt cx="837906" cy="315437"/>
          </a:xfrm>
        </p:grpSpPr>
        <p:sp>
          <p:nvSpPr>
            <p:cNvPr id="1350" name="타원 1349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1" name="타원 1350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2" name="타원 1351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3" name="타원 1352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4" name="TextBox 1353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5" name="TextBox 1354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6" name="TextBox 1355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7" name="TextBox 1356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29" name="TextBox 1228"/>
          <p:cNvSpPr txBox="1"/>
          <p:nvPr/>
        </p:nvSpPr>
        <p:spPr>
          <a:xfrm>
            <a:off x="3619788" y="5484446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</p:txBody>
      </p:sp>
      <p:sp>
        <p:nvSpPr>
          <p:cNvPr id="1230" name="TextBox 1229"/>
          <p:cNvSpPr txBox="1"/>
          <p:nvPr/>
        </p:nvSpPr>
        <p:spPr>
          <a:xfrm>
            <a:off x="3619788" y="5811166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</p:txBody>
      </p:sp>
      <p:sp>
        <p:nvSpPr>
          <p:cNvPr id="1231" name="TextBox 1230"/>
          <p:cNvSpPr txBox="1"/>
          <p:nvPr/>
        </p:nvSpPr>
        <p:spPr>
          <a:xfrm>
            <a:off x="3617063" y="6136858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</p:txBody>
      </p:sp>
      <p:grpSp>
        <p:nvGrpSpPr>
          <p:cNvPr id="1242" name="그룹 1241"/>
          <p:cNvGrpSpPr/>
          <p:nvPr/>
        </p:nvGrpSpPr>
        <p:grpSpPr>
          <a:xfrm>
            <a:off x="3897111" y="5682283"/>
            <a:ext cx="837906" cy="315437"/>
            <a:chOff x="2901677" y="1906584"/>
            <a:chExt cx="837906" cy="315437"/>
          </a:xfrm>
        </p:grpSpPr>
        <p:sp>
          <p:nvSpPr>
            <p:cNvPr id="1342" name="타원 1341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3" name="타원 1342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4" name="타원 1343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5" name="타원 1344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6" name="TextBox 1345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7" name="TextBox 1346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8" name="TextBox 1347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9" name="TextBox 1348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43" name="그룹 1242"/>
          <p:cNvGrpSpPr/>
          <p:nvPr/>
        </p:nvGrpSpPr>
        <p:grpSpPr>
          <a:xfrm>
            <a:off x="3897111" y="6007780"/>
            <a:ext cx="837906" cy="315437"/>
            <a:chOff x="2901677" y="1906584"/>
            <a:chExt cx="837906" cy="315437"/>
          </a:xfrm>
        </p:grpSpPr>
        <p:sp>
          <p:nvSpPr>
            <p:cNvPr id="1334" name="타원 1333"/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5" name="타원 1334"/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6" name="타원 1335"/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7" name="타원 1336"/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8" name="TextBox 1337"/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39" name="TextBox 1338"/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0" name="TextBox 1339"/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1" name="TextBox 1340"/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18" name="TextBox 517">
            <a:extLst>
              <a:ext uri="{FF2B5EF4-FFF2-40B4-BE49-F238E27FC236}">
                <a16:creationId xmlns:a16="http://schemas.microsoft.com/office/drawing/2014/main" id="{C104486D-870A-4FC1-B53D-99FB72FABF2D}"/>
              </a:ext>
            </a:extLst>
          </p:cNvPr>
          <p:cNvSpPr txBox="1"/>
          <p:nvPr/>
        </p:nvSpPr>
        <p:spPr>
          <a:xfrm>
            <a:off x="4956100" y="1072388"/>
            <a:ext cx="110318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■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SECTION II</a:t>
            </a:r>
            <a:endParaRPr lang="ko-KR" altLang="en-US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4" name="직사각형 1143">
            <a:extLst>
              <a:ext uri="{FF2B5EF4-FFF2-40B4-BE49-F238E27FC236}">
                <a16:creationId xmlns:a16="http://schemas.microsoft.com/office/drawing/2014/main" id="{C3B513C5-0572-495F-9390-F55DFE5F25D9}"/>
              </a:ext>
            </a:extLst>
          </p:cNvPr>
          <p:cNvSpPr/>
          <p:nvPr/>
        </p:nvSpPr>
        <p:spPr>
          <a:xfrm>
            <a:off x="5039031" y="1372697"/>
            <a:ext cx="4455260" cy="5081886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45" name="그룹 1144">
            <a:extLst>
              <a:ext uri="{FF2B5EF4-FFF2-40B4-BE49-F238E27FC236}">
                <a16:creationId xmlns:a16="http://schemas.microsoft.com/office/drawing/2014/main" id="{1BF26A33-F06C-4208-B83B-9C4FCD1C8025}"/>
              </a:ext>
            </a:extLst>
          </p:cNvPr>
          <p:cNvGrpSpPr/>
          <p:nvPr/>
        </p:nvGrpSpPr>
        <p:grpSpPr>
          <a:xfrm>
            <a:off x="5287915" y="1426696"/>
            <a:ext cx="837906" cy="315437"/>
            <a:chOff x="2901677" y="1906584"/>
            <a:chExt cx="837906" cy="315437"/>
          </a:xfrm>
        </p:grpSpPr>
        <p:sp>
          <p:nvSpPr>
            <p:cNvPr id="1146" name="타원 1145">
              <a:extLst>
                <a:ext uri="{FF2B5EF4-FFF2-40B4-BE49-F238E27FC236}">
                  <a16:creationId xmlns:a16="http://schemas.microsoft.com/office/drawing/2014/main" id="{0C161A3B-3260-448F-B861-E04484796663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47" name="타원 1146">
              <a:extLst>
                <a:ext uri="{FF2B5EF4-FFF2-40B4-BE49-F238E27FC236}">
                  <a16:creationId xmlns:a16="http://schemas.microsoft.com/office/drawing/2014/main" id="{AF5BB125-C1B2-4F29-9225-62827077CE6E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48" name="타원 1147">
              <a:extLst>
                <a:ext uri="{FF2B5EF4-FFF2-40B4-BE49-F238E27FC236}">
                  <a16:creationId xmlns:a16="http://schemas.microsoft.com/office/drawing/2014/main" id="{F8F3AB5F-047A-4976-8226-4AB56171045C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49" name="타원 1148">
              <a:extLst>
                <a:ext uri="{FF2B5EF4-FFF2-40B4-BE49-F238E27FC236}">
                  <a16:creationId xmlns:a16="http://schemas.microsoft.com/office/drawing/2014/main" id="{E35806D4-6217-44FD-8110-5A011DD11233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0" name="TextBox 1149">
              <a:extLst>
                <a:ext uri="{FF2B5EF4-FFF2-40B4-BE49-F238E27FC236}">
                  <a16:creationId xmlns:a16="http://schemas.microsoft.com/office/drawing/2014/main" id="{03A00389-F933-4545-92C3-640B8B2745F2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1" name="TextBox 1150">
              <a:extLst>
                <a:ext uri="{FF2B5EF4-FFF2-40B4-BE49-F238E27FC236}">
                  <a16:creationId xmlns:a16="http://schemas.microsoft.com/office/drawing/2014/main" id="{981AA73C-6132-4028-8A69-4F9D10E6EDE2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2" name="TextBox 1151">
              <a:extLst>
                <a:ext uri="{FF2B5EF4-FFF2-40B4-BE49-F238E27FC236}">
                  <a16:creationId xmlns:a16="http://schemas.microsoft.com/office/drawing/2014/main" id="{10A29A82-9BA6-4F82-9CF5-4F3B415697CE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53" name="TextBox 1152">
              <a:extLst>
                <a:ext uri="{FF2B5EF4-FFF2-40B4-BE49-F238E27FC236}">
                  <a16:creationId xmlns:a16="http://schemas.microsoft.com/office/drawing/2014/main" id="{F648978E-49D4-43E7-BEBE-613D2755E7D4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71" name="TextBox 1170">
            <a:extLst>
              <a:ext uri="{FF2B5EF4-FFF2-40B4-BE49-F238E27FC236}">
                <a16:creationId xmlns:a16="http://schemas.microsoft.com/office/drawing/2014/main" id="{5B84ECC6-3B2C-4F6A-985A-E2507A0589A8}"/>
              </a:ext>
            </a:extLst>
          </p:cNvPr>
          <p:cNvSpPr txBox="1"/>
          <p:nvPr/>
        </p:nvSpPr>
        <p:spPr>
          <a:xfrm>
            <a:off x="5047242" y="1554358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sp>
        <p:nvSpPr>
          <p:cNvPr id="1172" name="TextBox 1171">
            <a:extLst>
              <a:ext uri="{FF2B5EF4-FFF2-40B4-BE49-F238E27FC236}">
                <a16:creationId xmlns:a16="http://schemas.microsoft.com/office/drawing/2014/main" id="{273B16E6-2996-489A-BB76-EE4D834EA8BB}"/>
              </a:ext>
            </a:extLst>
          </p:cNvPr>
          <p:cNvSpPr txBox="1"/>
          <p:nvPr/>
        </p:nvSpPr>
        <p:spPr>
          <a:xfrm>
            <a:off x="5047242" y="1881076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200" name="TextBox 1199">
            <a:extLst>
              <a:ext uri="{FF2B5EF4-FFF2-40B4-BE49-F238E27FC236}">
                <a16:creationId xmlns:a16="http://schemas.microsoft.com/office/drawing/2014/main" id="{8254BDCD-252E-427F-A5F8-4F865FBCD6DD}"/>
              </a:ext>
            </a:extLst>
          </p:cNvPr>
          <p:cNvSpPr txBox="1"/>
          <p:nvPr/>
        </p:nvSpPr>
        <p:spPr>
          <a:xfrm>
            <a:off x="5047242" y="2207794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1" name="TextBox 1200">
            <a:extLst>
              <a:ext uri="{FF2B5EF4-FFF2-40B4-BE49-F238E27FC236}">
                <a16:creationId xmlns:a16="http://schemas.microsoft.com/office/drawing/2014/main" id="{6E077297-3AD5-4061-A8A5-71FA248EE0B9}"/>
              </a:ext>
            </a:extLst>
          </p:cNvPr>
          <p:cNvSpPr txBox="1"/>
          <p:nvPr/>
        </p:nvSpPr>
        <p:spPr>
          <a:xfrm>
            <a:off x="5047242" y="2534512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202" name="TextBox 1201">
            <a:extLst>
              <a:ext uri="{FF2B5EF4-FFF2-40B4-BE49-F238E27FC236}">
                <a16:creationId xmlns:a16="http://schemas.microsoft.com/office/drawing/2014/main" id="{1E620B9E-0B99-4E4C-B62D-0368A98986D2}"/>
              </a:ext>
            </a:extLst>
          </p:cNvPr>
          <p:cNvSpPr txBox="1"/>
          <p:nvPr/>
        </p:nvSpPr>
        <p:spPr>
          <a:xfrm>
            <a:off x="5047242" y="2861230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218" name="TextBox 1217">
            <a:extLst>
              <a:ext uri="{FF2B5EF4-FFF2-40B4-BE49-F238E27FC236}">
                <a16:creationId xmlns:a16="http://schemas.microsoft.com/office/drawing/2014/main" id="{DEB49A9D-3566-4321-B031-510A9817DBDF}"/>
              </a:ext>
            </a:extLst>
          </p:cNvPr>
          <p:cNvSpPr txBox="1"/>
          <p:nvPr/>
        </p:nvSpPr>
        <p:spPr>
          <a:xfrm>
            <a:off x="5047242" y="3187948"/>
            <a:ext cx="32035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grpSp>
        <p:nvGrpSpPr>
          <p:cNvPr id="1219" name="그룹 1218">
            <a:extLst>
              <a:ext uri="{FF2B5EF4-FFF2-40B4-BE49-F238E27FC236}">
                <a16:creationId xmlns:a16="http://schemas.microsoft.com/office/drawing/2014/main" id="{EBAD5D79-52CC-4B55-B00D-3A3417E021AF}"/>
              </a:ext>
            </a:extLst>
          </p:cNvPr>
          <p:cNvGrpSpPr/>
          <p:nvPr/>
        </p:nvGrpSpPr>
        <p:grpSpPr>
          <a:xfrm>
            <a:off x="5287915" y="1752193"/>
            <a:ext cx="837906" cy="315437"/>
            <a:chOff x="2901677" y="1906584"/>
            <a:chExt cx="837906" cy="315437"/>
          </a:xfrm>
        </p:grpSpPr>
        <p:sp>
          <p:nvSpPr>
            <p:cNvPr id="1220" name="타원 1219">
              <a:extLst>
                <a:ext uri="{FF2B5EF4-FFF2-40B4-BE49-F238E27FC236}">
                  <a16:creationId xmlns:a16="http://schemas.microsoft.com/office/drawing/2014/main" id="{C02285E5-2ED3-4EC0-B862-C11AE05BB228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1" name="타원 1220">
              <a:extLst>
                <a:ext uri="{FF2B5EF4-FFF2-40B4-BE49-F238E27FC236}">
                  <a16:creationId xmlns:a16="http://schemas.microsoft.com/office/drawing/2014/main" id="{06A0DF5C-0FAA-43AE-836B-05C15D563505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2" name="타원 1221">
              <a:extLst>
                <a:ext uri="{FF2B5EF4-FFF2-40B4-BE49-F238E27FC236}">
                  <a16:creationId xmlns:a16="http://schemas.microsoft.com/office/drawing/2014/main" id="{789FFCC7-3A5C-4BB5-8EFF-DCD33B85C584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3" name="타원 1222">
              <a:extLst>
                <a:ext uri="{FF2B5EF4-FFF2-40B4-BE49-F238E27FC236}">
                  <a16:creationId xmlns:a16="http://schemas.microsoft.com/office/drawing/2014/main" id="{9EDD190F-7551-46FC-B8C2-75C7322DB743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4" name="TextBox 1223">
              <a:extLst>
                <a:ext uri="{FF2B5EF4-FFF2-40B4-BE49-F238E27FC236}">
                  <a16:creationId xmlns:a16="http://schemas.microsoft.com/office/drawing/2014/main" id="{92E7ABA5-7465-4341-8281-0C605FDB122C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5" name="TextBox 1224">
              <a:extLst>
                <a:ext uri="{FF2B5EF4-FFF2-40B4-BE49-F238E27FC236}">
                  <a16:creationId xmlns:a16="http://schemas.microsoft.com/office/drawing/2014/main" id="{30E52E60-3071-4D53-A891-2FDDE69C5206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6" name="TextBox 1225">
              <a:extLst>
                <a:ext uri="{FF2B5EF4-FFF2-40B4-BE49-F238E27FC236}">
                  <a16:creationId xmlns:a16="http://schemas.microsoft.com/office/drawing/2014/main" id="{D501F3A1-47BC-413C-9C63-5FFFFBDE8F4D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8" name="TextBox 1227">
              <a:extLst>
                <a:ext uri="{FF2B5EF4-FFF2-40B4-BE49-F238E27FC236}">
                  <a16:creationId xmlns:a16="http://schemas.microsoft.com/office/drawing/2014/main" id="{D480B60C-9443-4061-B3B2-077CD8B2F6C0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32" name="그룹 1231">
            <a:extLst>
              <a:ext uri="{FF2B5EF4-FFF2-40B4-BE49-F238E27FC236}">
                <a16:creationId xmlns:a16="http://schemas.microsoft.com/office/drawing/2014/main" id="{A45E1BE6-EBDD-4DC2-8761-CA6FF8165A07}"/>
              </a:ext>
            </a:extLst>
          </p:cNvPr>
          <p:cNvGrpSpPr/>
          <p:nvPr/>
        </p:nvGrpSpPr>
        <p:grpSpPr>
          <a:xfrm>
            <a:off x="5287915" y="2077690"/>
            <a:ext cx="837906" cy="315437"/>
            <a:chOff x="2901677" y="1906584"/>
            <a:chExt cx="837906" cy="315437"/>
          </a:xfrm>
        </p:grpSpPr>
        <p:sp>
          <p:nvSpPr>
            <p:cNvPr id="1233" name="타원 1232">
              <a:extLst>
                <a:ext uri="{FF2B5EF4-FFF2-40B4-BE49-F238E27FC236}">
                  <a16:creationId xmlns:a16="http://schemas.microsoft.com/office/drawing/2014/main" id="{1AEEA9EC-7A6C-406E-8B10-A5CE73B5034F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4" name="타원 1233">
              <a:extLst>
                <a:ext uri="{FF2B5EF4-FFF2-40B4-BE49-F238E27FC236}">
                  <a16:creationId xmlns:a16="http://schemas.microsoft.com/office/drawing/2014/main" id="{024B061F-A4CB-4198-A16C-B93EF03CFEF3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5" name="타원 1234">
              <a:extLst>
                <a:ext uri="{FF2B5EF4-FFF2-40B4-BE49-F238E27FC236}">
                  <a16:creationId xmlns:a16="http://schemas.microsoft.com/office/drawing/2014/main" id="{02245AC6-6190-461D-8FA3-81DE475E4BFA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6" name="타원 1235">
              <a:extLst>
                <a:ext uri="{FF2B5EF4-FFF2-40B4-BE49-F238E27FC236}">
                  <a16:creationId xmlns:a16="http://schemas.microsoft.com/office/drawing/2014/main" id="{8762CFDE-36B6-46C8-AFCE-DE359ED5AE40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7" name="TextBox 1236">
              <a:extLst>
                <a:ext uri="{FF2B5EF4-FFF2-40B4-BE49-F238E27FC236}">
                  <a16:creationId xmlns:a16="http://schemas.microsoft.com/office/drawing/2014/main" id="{1B8B9069-5BBE-4199-A24D-A4E3768CD027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8" name="TextBox 1237">
              <a:extLst>
                <a:ext uri="{FF2B5EF4-FFF2-40B4-BE49-F238E27FC236}">
                  <a16:creationId xmlns:a16="http://schemas.microsoft.com/office/drawing/2014/main" id="{5391C847-542A-4CAF-9893-3746D82CBA46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9" name="TextBox 1238">
              <a:extLst>
                <a:ext uri="{FF2B5EF4-FFF2-40B4-BE49-F238E27FC236}">
                  <a16:creationId xmlns:a16="http://schemas.microsoft.com/office/drawing/2014/main" id="{6B408B6D-A719-4970-B360-474E8D73825E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0" name="TextBox 1239">
              <a:extLst>
                <a:ext uri="{FF2B5EF4-FFF2-40B4-BE49-F238E27FC236}">
                  <a16:creationId xmlns:a16="http://schemas.microsoft.com/office/drawing/2014/main" id="{186F0D03-C744-484A-878D-C8BFB2F158D7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41" name="그룹 1240">
            <a:extLst>
              <a:ext uri="{FF2B5EF4-FFF2-40B4-BE49-F238E27FC236}">
                <a16:creationId xmlns:a16="http://schemas.microsoft.com/office/drawing/2014/main" id="{21842978-A03D-46FA-BCC1-F2524B93DD09}"/>
              </a:ext>
            </a:extLst>
          </p:cNvPr>
          <p:cNvGrpSpPr/>
          <p:nvPr/>
        </p:nvGrpSpPr>
        <p:grpSpPr>
          <a:xfrm>
            <a:off x="5287915" y="2403187"/>
            <a:ext cx="837906" cy="315437"/>
            <a:chOff x="2901677" y="1906584"/>
            <a:chExt cx="837906" cy="315437"/>
          </a:xfrm>
        </p:grpSpPr>
        <p:sp>
          <p:nvSpPr>
            <p:cNvPr id="1244" name="타원 1243">
              <a:extLst>
                <a:ext uri="{FF2B5EF4-FFF2-40B4-BE49-F238E27FC236}">
                  <a16:creationId xmlns:a16="http://schemas.microsoft.com/office/drawing/2014/main" id="{0F0E80EB-E6B2-43DC-8E11-9147670E2CAE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5" name="타원 1244">
              <a:extLst>
                <a:ext uri="{FF2B5EF4-FFF2-40B4-BE49-F238E27FC236}">
                  <a16:creationId xmlns:a16="http://schemas.microsoft.com/office/drawing/2014/main" id="{D5ABB228-96D4-4C62-9480-1F86D40C43B7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6" name="타원 1245">
              <a:extLst>
                <a:ext uri="{FF2B5EF4-FFF2-40B4-BE49-F238E27FC236}">
                  <a16:creationId xmlns:a16="http://schemas.microsoft.com/office/drawing/2014/main" id="{4F262DE0-6D42-45C2-B22E-B4F3D9793803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7" name="타원 1246">
              <a:extLst>
                <a:ext uri="{FF2B5EF4-FFF2-40B4-BE49-F238E27FC236}">
                  <a16:creationId xmlns:a16="http://schemas.microsoft.com/office/drawing/2014/main" id="{516C6F79-7FFF-42A6-A74A-6A45191BC5CA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8" name="TextBox 1247">
              <a:extLst>
                <a:ext uri="{FF2B5EF4-FFF2-40B4-BE49-F238E27FC236}">
                  <a16:creationId xmlns:a16="http://schemas.microsoft.com/office/drawing/2014/main" id="{6C302A37-DC2D-4A44-8C8B-B583C191A217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9" name="TextBox 1248">
              <a:extLst>
                <a:ext uri="{FF2B5EF4-FFF2-40B4-BE49-F238E27FC236}">
                  <a16:creationId xmlns:a16="http://schemas.microsoft.com/office/drawing/2014/main" id="{4D5E6E7E-A87D-459C-AD11-EA3E84B3B371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0" name="TextBox 1249">
              <a:extLst>
                <a:ext uri="{FF2B5EF4-FFF2-40B4-BE49-F238E27FC236}">
                  <a16:creationId xmlns:a16="http://schemas.microsoft.com/office/drawing/2014/main" id="{D2F0769D-F59A-4585-8EE9-141E7A2776EE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1" name="TextBox 1250">
              <a:extLst>
                <a:ext uri="{FF2B5EF4-FFF2-40B4-BE49-F238E27FC236}">
                  <a16:creationId xmlns:a16="http://schemas.microsoft.com/office/drawing/2014/main" id="{28990C41-F7C4-45FA-8A92-75AC4BB4C0AB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52" name="그룹 1251">
            <a:extLst>
              <a:ext uri="{FF2B5EF4-FFF2-40B4-BE49-F238E27FC236}">
                <a16:creationId xmlns:a16="http://schemas.microsoft.com/office/drawing/2014/main" id="{1CE45E34-5E0C-4F10-99F4-628517C61B95}"/>
              </a:ext>
            </a:extLst>
          </p:cNvPr>
          <p:cNvGrpSpPr/>
          <p:nvPr/>
        </p:nvGrpSpPr>
        <p:grpSpPr>
          <a:xfrm>
            <a:off x="5287915" y="2728684"/>
            <a:ext cx="837906" cy="315437"/>
            <a:chOff x="2901677" y="1906584"/>
            <a:chExt cx="837906" cy="315437"/>
          </a:xfrm>
        </p:grpSpPr>
        <p:sp>
          <p:nvSpPr>
            <p:cNvPr id="1253" name="타원 1252">
              <a:extLst>
                <a:ext uri="{FF2B5EF4-FFF2-40B4-BE49-F238E27FC236}">
                  <a16:creationId xmlns:a16="http://schemas.microsoft.com/office/drawing/2014/main" id="{5F55018C-D9FF-4E19-8A41-4929B1092A0F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4" name="타원 1253">
              <a:extLst>
                <a:ext uri="{FF2B5EF4-FFF2-40B4-BE49-F238E27FC236}">
                  <a16:creationId xmlns:a16="http://schemas.microsoft.com/office/drawing/2014/main" id="{AC7D9371-52F3-4A85-A4D4-71DE804CDCE5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5" name="타원 1254">
              <a:extLst>
                <a:ext uri="{FF2B5EF4-FFF2-40B4-BE49-F238E27FC236}">
                  <a16:creationId xmlns:a16="http://schemas.microsoft.com/office/drawing/2014/main" id="{F2F1C172-E8FA-43DC-BD69-917F76373522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6" name="타원 1255">
              <a:extLst>
                <a:ext uri="{FF2B5EF4-FFF2-40B4-BE49-F238E27FC236}">
                  <a16:creationId xmlns:a16="http://schemas.microsoft.com/office/drawing/2014/main" id="{4771EEE5-B933-42FC-B624-7D6A57AA0A46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7" name="TextBox 1256">
              <a:extLst>
                <a:ext uri="{FF2B5EF4-FFF2-40B4-BE49-F238E27FC236}">
                  <a16:creationId xmlns:a16="http://schemas.microsoft.com/office/drawing/2014/main" id="{92C8A16B-41BD-4162-A559-5D5CCC0C8810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8" name="TextBox 1257">
              <a:extLst>
                <a:ext uri="{FF2B5EF4-FFF2-40B4-BE49-F238E27FC236}">
                  <a16:creationId xmlns:a16="http://schemas.microsoft.com/office/drawing/2014/main" id="{C8AC2771-D4EE-4C2F-8C7F-12B26A952F84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59" name="TextBox 1258">
              <a:extLst>
                <a:ext uri="{FF2B5EF4-FFF2-40B4-BE49-F238E27FC236}">
                  <a16:creationId xmlns:a16="http://schemas.microsoft.com/office/drawing/2014/main" id="{A9E303CB-238B-4D47-85C1-B3FB3DE15974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0" name="TextBox 1259">
              <a:extLst>
                <a:ext uri="{FF2B5EF4-FFF2-40B4-BE49-F238E27FC236}">
                  <a16:creationId xmlns:a16="http://schemas.microsoft.com/office/drawing/2014/main" id="{14DC8D12-7635-4ACA-9991-8FE24E14749B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61" name="그룹 1260">
            <a:extLst>
              <a:ext uri="{FF2B5EF4-FFF2-40B4-BE49-F238E27FC236}">
                <a16:creationId xmlns:a16="http://schemas.microsoft.com/office/drawing/2014/main" id="{2B4FCCC7-88BB-4CBD-ACEB-477CAEB67FC5}"/>
              </a:ext>
            </a:extLst>
          </p:cNvPr>
          <p:cNvGrpSpPr/>
          <p:nvPr/>
        </p:nvGrpSpPr>
        <p:grpSpPr>
          <a:xfrm>
            <a:off x="5287915" y="3054181"/>
            <a:ext cx="837906" cy="315437"/>
            <a:chOff x="2901677" y="1906584"/>
            <a:chExt cx="837906" cy="315437"/>
          </a:xfrm>
        </p:grpSpPr>
        <p:sp>
          <p:nvSpPr>
            <p:cNvPr id="1262" name="타원 1261">
              <a:extLst>
                <a:ext uri="{FF2B5EF4-FFF2-40B4-BE49-F238E27FC236}">
                  <a16:creationId xmlns:a16="http://schemas.microsoft.com/office/drawing/2014/main" id="{5DFF0781-607A-4751-9B2D-C8460D73B691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3" name="타원 1262">
              <a:extLst>
                <a:ext uri="{FF2B5EF4-FFF2-40B4-BE49-F238E27FC236}">
                  <a16:creationId xmlns:a16="http://schemas.microsoft.com/office/drawing/2014/main" id="{2CEBF11A-B755-48EB-A835-8A1840FA7B4A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4" name="타원 1263">
              <a:extLst>
                <a:ext uri="{FF2B5EF4-FFF2-40B4-BE49-F238E27FC236}">
                  <a16:creationId xmlns:a16="http://schemas.microsoft.com/office/drawing/2014/main" id="{591000BA-162A-48EA-A809-DE5031691DD0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5" name="타원 1264">
              <a:extLst>
                <a:ext uri="{FF2B5EF4-FFF2-40B4-BE49-F238E27FC236}">
                  <a16:creationId xmlns:a16="http://schemas.microsoft.com/office/drawing/2014/main" id="{97A6635E-5712-4815-A9EC-34E9B379892A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6" name="TextBox 1265">
              <a:extLst>
                <a:ext uri="{FF2B5EF4-FFF2-40B4-BE49-F238E27FC236}">
                  <a16:creationId xmlns:a16="http://schemas.microsoft.com/office/drawing/2014/main" id="{C00412D1-BE0A-4547-B906-E8B668784C0B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7" name="TextBox 1266">
              <a:extLst>
                <a:ext uri="{FF2B5EF4-FFF2-40B4-BE49-F238E27FC236}">
                  <a16:creationId xmlns:a16="http://schemas.microsoft.com/office/drawing/2014/main" id="{EA40774B-B7A3-4C93-B5A7-D655041DA54B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39F2EE3A-7EBB-48B7-B2B7-A647C1A1D972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9" name="TextBox 1268">
              <a:extLst>
                <a:ext uri="{FF2B5EF4-FFF2-40B4-BE49-F238E27FC236}">
                  <a16:creationId xmlns:a16="http://schemas.microsoft.com/office/drawing/2014/main" id="{07A44104-73A2-4999-B6D9-5B425E42BE1B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70" name="TextBox 1269">
            <a:extLst>
              <a:ext uri="{FF2B5EF4-FFF2-40B4-BE49-F238E27FC236}">
                <a16:creationId xmlns:a16="http://schemas.microsoft.com/office/drawing/2014/main" id="{FEFFEE75-1F00-4BB7-840A-8B353B57C6CA}"/>
              </a:ext>
            </a:extLst>
          </p:cNvPr>
          <p:cNvSpPr txBox="1"/>
          <p:nvPr/>
        </p:nvSpPr>
        <p:spPr>
          <a:xfrm>
            <a:off x="5016864" y="3545129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7</a:t>
            </a:r>
          </a:p>
        </p:txBody>
      </p:sp>
      <p:sp>
        <p:nvSpPr>
          <p:cNvPr id="1271" name="TextBox 1270">
            <a:extLst>
              <a:ext uri="{FF2B5EF4-FFF2-40B4-BE49-F238E27FC236}">
                <a16:creationId xmlns:a16="http://schemas.microsoft.com/office/drawing/2014/main" id="{6C90D1D7-DDD9-4596-B2A6-453E8CD98378}"/>
              </a:ext>
            </a:extLst>
          </p:cNvPr>
          <p:cNvSpPr txBox="1"/>
          <p:nvPr/>
        </p:nvSpPr>
        <p:spPr>
          <a:xfrm>
            <a:off x="5018287" y="3870621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8</a:t>
            </a:r>
          </a:p>
        </p:txBody>
      </p:sp>
      <p:sp>
        <p:nvSpPr>
          <p:cNvPr id="1272" name="TextBox 1271">
            <a:extLst>
              <a:ext uri="{FF2B5EF4-FFF2-40B4-BE49-F238E27FC236}">
                <a16:creationId xmlns:a16="http://schemas.microsoft.com/office/drawing/2014/main" id="{3A24FC34-3C95-407D-96CB-203152F7DEB9}"/>
              </a:ext>
            </a:extLst>
          </p:cNvPr>
          <p:cNvSpPr txBox="1"/>
          <p:nvPr/>
        </p:nvSpPr>
        <p:spPr>
          <a:xfrm>
            <a:off x="5017048" y="4186569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9</a:t>
            </a:r>
          </a:p>
        </p:txBody>
      </p:sp>
      <p:sp>
        <p:nvSpPr>
          <p:cNvPr id="1273" name="TextBox 1272">
            <a:extLst>
              <a:ext uri="{FF2B5EF4-FFF2-40B4-BE49-F238E27FC236}">
                <a16:creationId xmlns:a16="http://schemas.microsoft.com/office/drawing/2014/main" id="{4A518435-F46A-400D-81BF-AE9B44D05174}"/>
              </a:ext>
            </a:extLst>
          </p:cNvPr>
          <p:cNvSpPr txBox="1"/>
          <p:nvPr/>
        </p:nvSpPr>
        <p:spPr>
          <a:xfrm>
            <a:off x="5011356" y="4506623"/>
            <a:ext cx="3641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grpSp>
        <p:nvGrpSpPr>
          <p:cNvPr id="1274" name="그룹 1273">
            <a:extLst>
              <a:ext uri="{FF2B5EF4-FFF2-40B4-BE49-F238E27FC236}">
                <a16:creationId xmlns:a16="http://schemas.microsoft.com/office/drawing/2014/main" id="{720F3F14-072F-4C5E-A62D-68E47AB70C58}"/>
              </a:ext>
            </a:extLst>
          </p:cNvPr>
          <p:cNvGrpSpPr/>
          <p:nvPr/>
        </p:nvGrpSpPr>
        <p:grpSpPr>
          <a:xfrm>
            <a:off x="5302420" y="3405257"/>
            <a:ext cx="837906" cy="315437"/>
            <a:chOff x="2901677" y="1906584"/>
            <a:chExt cx="837906" cy="315437"/>
          </a:xfrm>
        </p:grpSpPr>
        <p:sp>
          <p:nvSpPr>
            <p:cNvPr id="1275" name="타원 1274">
              <a:extLst>
                <a:ext uri="{FF2B5EF4-FFF2-40B4-BE49-F238E27FC236}">
                  <a16:creationId xmlns:a16="http://schemas.microsoft.com/office/drawing/2014/main" id="{F07163D1-1235-4E3A-B17F-75F47CC7EC83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6" name="타원 1275">
              <a:extLst>
                <a:ext uri="{FF2B5EF4-FFF2-40B4-BE49-F238E27FC236}">
                  <a16:creationId xmlns:a16="http://schemas.microsoft.com/office/drawing/2014/main" id="{1D17BE33-283E-427B-BAA2-A8B1FEBF7A94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7" name="타원 1276">
              <a:extLst>
                <a:ext uri="{FF2B5EF4-FFF2-40B4-BE49-F238E27FC236}">
                  <a16:creationId xmlns:a16="http://schemas.microsoft.com/office/drawing/2014/main" id="{D4D53213-0BAB-436F-97A1-737D35F669D9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8" name="타원 1277">
              <a:extLst>
                <a:ext uri="{FF2B5EF4-FFF2-40B4-BE49-F238E27FC236}">
                  <a16:creationId xmlns:a16="http://schemas.microsoft.com/office/drawing/2014/main" id="{294C5646-1628-41CE-9E1D-B0E048D5CC2E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9" name="TextBox 1278">
              <a:extLst>
                <a:ext uri="{FF2B5EF4-FFF2-40B4-BE49-F238E27FC236}">
                  <a16:creationId xmlns:a16="http://schemas.microsoft.com/office/drawing/2014/main" id="{0026CC5E-A2CF-4DC9-A4D7-5E1C6A1765AC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3C5F6843-E6DE-47AC-A720-F9896D5DAB54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C7509A31-4829-4833-B4C4-7556A8D480D0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2B473EA1-4867-48CB-8F33-59B98771CB3C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83" name="그룹 1282">
            <a:extLst>
              <a:ext uri="{FF2B5EF4-FFF2-40B4-BE49-F238E27FC236}">
                <a16:creationId xmlns:a16="http://schemas.microsoft.com/office/drawing/2014/main" id="{4816AE88-FDC0-4B82-880B-02F3A143A236}"/>
              </a:ext>
            </a:extLst>
          </p:cNvPr>
          <p:cNvGrpSpPr/>
          <p:nvPr/>
        </p:nvGrpSpPr>
        <p:grpSpPr>
          <a:xfrm>
            <a:off x="5302420" y="3730754"/>
            <a:ext cx="837906" cy="315437"/>
            <a:chOff x="2901677" y="1906584"/>
            <a:chExt cx="837906" cy="315437"/>
          </a:xfrm>
        </p:grpSpPr>
        <p:sp>
          <p:nvSpPr>
            <p:cNvPr id="1284" name="타원 1283">
              <a:extLst>
                <a:ext uri="{FF2B5EF4-FFF2-40B4-BE49-F238E27FC236}">
                  <a16:creationId xmlns:a16="http://schemas.microsoft.com/office/drawing/2014/main" id="{C19C5DC1-1CAF-45E9-B348-49E1B2A51455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5" name="타원 1284">
              <a:extLst>
                <a:ext uri="{FF2B5EF4-FFF2-40B4-BE49-F238E27FC236}">
                  <a16:creationId xmlns:a16="http://schemas.microsoft.com/office/drawing/2014/main" id="{A422B35A-527B-4D8D-91F7-B457803C44DE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6" name="타원 1285">
              <a:extLst>
                <a:ext uri="{FF2B5EF4-FFF2-40B4-BE49-F238E27FC236}">
                  <a16:creationId xmlns:a16="http://schemas.microsoft.com/office/drawing/2014/main" id="{A1E280FE-7192-4D80-BCF0-A73B328E185C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7" name="타원 1286">
              <a:extLst>
                <a:ext uri="{FF2B5EF4-FFF2-40B4-BE49-F238E27FC236}">
                  <a16:creationId xmlns:a16="http://schemas.microsoft.com/office/drawing/2014/main" id="{9E9F7BF3-2376-4C85-AF38-0B2847FD5E67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CB2E21D5-9391-4CF7-8270-D22189B2547D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9" name="TextBox 1288">
              <a:extLst>
                <a:ext uri="{FF2B5EF4-FFF2-40B4-BE49-F238E27FC236}">
                  <a16:creationId xmlns:a16="http://schemas.microsoft.com/office/drawing/2014/main" id="{145E5479-12DB-4D16-B893-AD8D0D5E124B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DDBC13E3-4115-4ED8-836F-56D37C1BEAF4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7E0CF2A0-FEA7-4483-8C16-87B443F0C52B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92" name="그룹 1291">
            <a:extLst>
              <a:ext uri="{FF2B5EF4-FFF2-40B4-BE49-F238E27FC236}">
                <a16:creationId xmlns:a16="http://schemas.microsoft.com/office/drawing/2014/main" id="{97F18706-875D-4FD4-ACCC-40A37F052BB5}"/>
              </a:ext>
            </a:extLst>
          </p:cNvPr>
          <p:cNvGrpSpPr/>
          <p:nvPr/>
        </p:nvGrpSpPr>
        <p:grpSpPr>
          <a:xfrm>
            <a:off x="5302420" y="4056251"/>
            <a:ext cx="837906" cy="315437"/>
            <a:chOff x="2901677" y="1906584"/>
            <a:chExt cx="837906" cy="315437"/>
          </a:xfrm>
        </p:grpSpPr>
        <p:sp>
          <p:nvSpPr>
            <p:cNvPr id="1293" name="타원 1292">
              <a:extLst>
                <a:ext uri="{FF2B5EF4-FFF2-40B4-BE49-F238E27FC236}">
                  <a16:creationId xmlns:a16="http://schemas.microsoft.com/office/drawing/2014/main" id="{1AD3EEA3-6E2A-47D3-95E0-98CB0D92A36D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4" name="타원 1293">
              <a:extLst>
                <a:ext uri="{FF2B5EF4-FFF2-40B4-BE49-F238E27FC236}">
                  <a16:creationId xmlns:a16="http://schemas.microsoft.com/office/drawing/2014/main" id="{76DAEFFB-6F0E-4793-BD6E-C552431A0D82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5" name="타원 1294">
              <a:extLst>
                <a:ext uri="{FF2B5EF4-FFF2-40B4-BE49-F238E27FC236}">
                  <a16:creationId xmlns:a16="http://schemas.microsoft.com/office/drawing/2014/main" id="{374517DE-032B-487C-9739-D1A4A6DE6763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6" name="타원 1295">
              <a:extLst>
                <a:ext uri="{FF2B5EF4-FFF2-40B4-BE49-F238E27FC236}">
                  <a16:creationId xmlns:a16="http://schemas.microsoft.com/office/drawing/2014/main" id="{483253E0-A2AB-4091-A17E-4684CD1ED98F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FEC89665-B7D1-4121-8664-0F9C3C24EEB8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C09F4C36-B020-459C-B64C-800AC37C5A13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EB0483B4-D172-460E-A232-FCBE95AE17C4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C9509772-2C0B-4CAE-BF26-446BD1283DA4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01" name="그룹 1300">
            <a:extLst>
              <a:ext uri="{FF2B5EF4-FFF2-40B4-BE49-F238E27FC236}">
                <a16:creationId xmlns:a16="http://schemas.microsoft.com/office/drawing/2014/main" id="{5BD36DAB-3524-4AD4-B7E8-59103F2B091A}"/>
              </a:ext>
            </a:extLst>
          </p:cNvPr>
          <p:cNvGrpSpPr/>
          <p:nvPr/>
        </p:nvGrpSpPr>
        <p:grpSpPr>
          <a:xfrm>
            <a:off x="5302420" y="4381746"/>
            <a:ext cx="837906" cy="315437"/>
            <a:chOff x="2901677" y="1906584"/>
            <a:chExt cx="837906" cy="315437"/>
          </a:xfrm>
        </p:grpSpPr>
        <p:sp>
          <p:nvSpPr>
            <p:cNvPr id="1302" name="타원 1301">
              <a:extLst>
                <a:ext uri="{FF2B5EF4-FFF2-40B4-BE49-F238E27FC236}">
                  <a16:creationId xmlns:a16="http://schemas.microsoft.com/office/drawing/2014/main" id="{C92ADD23-8593-4C57-8DF5-3A412CCB18A4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3" name="타원 1302">
              <a:extLst>
                <a:ext uri="{FF2B5EF4-FFF2-40B4-BE49-F238E27FC236}">
                  <a16:creationId xmlns:a16="http://schemas.microsoft.com/office/drawing/2014/main" id="{B4B5A203-6DFC-4DE7-9F26-106D08F96790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4" name="타원 1303">
              <a:extLst>
                <a:ext uri="{FF2B5EF4-FFF2-40B4-BE49-F238E27FC236}">
                  <a16:creationId xmlns:a16="http://schemas.microsoft.com/office/drawing/2014/main" id="{D2986FEB-33FC-4F8C-A2D9-D8E677A81F9E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5" name="타원 1304">
              <a:extLst>
                <a:ext uri="{FF2B5EF4-FFF2-40B4-BE49-F238E27FC236}">
                  <a16:creationId xmlns:a16="http://schemas.microsoft.com/office/drawing/2014/main" id="{234DAC29-9A26-4FE8-A0AE-E6F10C19DDB1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0ABCEAB5-D118-42C6-8F5A-FC91FEAB6275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0F4163BE-2B14-457A-AA82-10A4BC656301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8923BCA-CDC5-41F4-B6CE-E15BDB635CC8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749EF23F-F160-480A-ACC6-793D3AC197B7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10" name="그룹 1309">
            <a:extLst>
              <a:ext uri="{FF2B5EF4-FFF2-40B4-BE49-F238E27FC236}">
                <a16:creationId xmlns:a16="http://schemas.microsoft.com/office/drawing/2014/main" id="{AA5624F4-A718-494A-B5F9-CE95931C32DD}"/>
              </a:ext>
            </a:extLst>
          </p:cNvPr>
          <p:cNvGrpSpPr/>
          <p:nvPr/>
        </p:nvGrpSpPr>
        <p:grpSpPr>
          <a:xfrm>
            <a:off x="5292817" y="4727070"/>
            <a:ext cx="837906" cy="315437"/>
            <a:chOff x="2901677" y="1906584"/>
            <a:chExt cx="837906" cy="315437"/>
          </a:xfrm>
        </p:grpSpPr>
        <p:sp>
          <p:nvSpPr>
            <p:cNvPr id="1311" name="타원 1310">
              <a:extLst>
                <a:ext uri="{FF2B5EF4-FFF2-40B4-BE49-F238E27FC236}">
                  <a16:creationId xmlns:a16="http://schemas.microsoft.com/office/drawing/2014/main" id="{08A9F91A-7271-49A9-8A59-6E73857F90FC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2" name="타원 1311">
              <a:extLst>
                <a:ext uri="{FF2B5EF4-FFF2-40B4-BE49-F238E27FC236}">
                  <a16:creationId xmlns:a16="http://schemas.microsoft.com/office/drawing/2014/main" id="{1CC691E6-C6F3-4C21-A9A0-CDBED7EE752E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3" name="타원 1312">
              <a:extLst>
                <a:ext uri="{FF2B5EF4-FFF2-40B4-BE49-F238E27FC236}">
                  <a16:creationId xmlns:a16="http://schemas.microsoft.com/office/drawing/2014/main" id="{D790FA72-FC9D-4D21-AB6E-E91A98ACE469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4" name="타원 1313">
              <a:extLst>
                <a:ext uri="{FF2B5EF4-FFF2-40B4-BE49-F238E27FC236}">
                  <a16:creationId xmlns:a16="http://schemas.microsoft.com/office/drawing/2014/main" id="{33610DDD-E627-45D7-9837-9C49194AE30B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7974907D-9413-4CFF-8A7C-786813AD397F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F1931F1D-A10B-4DE1-A9EC-B36581BEAE8C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D11787A7-D76A-4F6F-89AC-8D85DBDE184D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18" name="TextBox 1317">
              <a:extLst>
                <a:ext uri="{FF2B5EF4-FFF2-40B4-BE49-F238E27FC236}">
                  <a16:creationId xmlns:a16="http://schemas.microsoft.com/office/drawing/2014/main" id="{966C79E7-3E41-4B85-A528-8B295B858270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19" name="TextBox 1318">
            <a:extLst>
              <a:ext uri="{FF2B5EF4-FFF2-40B4-BE49-F238E27FC236}">
                <a16:creationId xmlns:a16="http://schemas.microsoft.com/office/drawing/2014/main" id="{A1A6D8B2-FCB0-41FF-BA5E-6327BA1AB053}"/>
              </a:ext>
            </a:extLst>
          </p:cNvPr>
          <p:cNvSpPr txBox="1"/>
          <p:nvPr/>
        </p:nvSpPr>
        <p:spPr>
          <a:xfrm>
            <a:off x="5015494" y="4854730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320" name="TextBox 1319">
            <a:extLst>
              <a:ext uri="{FF2B5EF4-FFF2-40B4-BE49-F238E27FC236}">
                <a16:creationId xmlns:a16="http://schemas.microsoft.com/office/drawing/2014/main" id="{1EDE7FBF-9C58-4D36-A06C-01D5A5F79925}"/>
              </a:ext>
            </a:extLst>
          </p:cNvPr>
          <p:cNvSpPr txBox="1"/>
          <p:nvPr/>
        </p:nvSpPr>
        <p:spPr>
          <a:xfrm>
            <a:off x="5015494" y="5181450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grpSp>
        <p:nvGrpSpPr>
          <p:cNvPr id="1321" name="그룹 1320">
            <a:extLst>
              <a:ext uri="{FF2B5EF4-FFF2-40B4-BE49-F238E27FC236}">
                <a16:creationId xmlns:a16="http://schemas.microsoft.com/office/drawing/2014/main" id="{DECBAAFB-A0A7-41F7-B598-E787B87CC366}"/>
              </a:ext>
            </a:extLst>
          </p:cNvPr>
          <p:cNvGrpSpPr/>
          <p:nvPr/>
        </p:nvGrpSpPr>
        <p:grpSpPr>
          <a:xfrm>
            <a:off x="5292817" y="5052567"/>
            <a:ext cx="837906" cy="315437"/>
            <a:chOff x="2901677" y="1906584"/>
            <a:chExt cx="837906" cy="315437"/>
          </a:xfrm>
        </p:grpSpPr>
        <p:sp>
          <p:nvSpPr>
            <p:cNvPr id="1322" name="타원 1321">
              <a:extLst>
                <a:ext uri="{FF2B5EF4-FFF2-40B4-BE49-F238E27FC236}">
                  <a16:creationId xmlns:a16="http://schemas.microsoft.com/office/drawing/2014/main" id="{E5452571-0F6F-4783-BE60-52A929DA761E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3" name="타원 1322">
              <a:extLst>
                <a:ext uri="{FF2B5EF4-FFF2-40B4-BE49-F238E27FC236}">
                  <a16:creationId xmlns:a16="http://schemas.microsoft.com/office/drawing/2014/main" id="{6D98E4DA-B04A-4F08-A9FF-979B55452006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4" name="타원 1323">
              <a:extLst>
                <a:ext uri="{FF2B5EF4-FFF2-40B4-BE49-F238E27FC236}">
                  <a16:creationId xmlns:a16="http://schemas.microsoft.com/office/drawing/2014/main" id="{8F47D3D1-316B-46FA-ABFF-D69FFDC1E029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5" name="타원 1324">
              <a:extLst>
                <a:ext uri="{FF2B5EF4-FFF2-40B4-BE49-F238E27FC236}">
                  <a16:creationId xmlns:a16="http://schemas.microsoft.com/office/drawing/2014/main" id="{BC462519-2639-44ED-ADD2-C3F395B55799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C8A97E61-A1CB-4166-8DD8-70964E59E6EB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1CB2F268-E479-4EA9-A960-9B218C36AB6E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2E95BC75-30CB-4583-8550-E53E253CE2EA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9" name="TextBox 1328">
              <a:extLst>
                <a:ext uri="{FF2B5EF4-FFF2-40B4-BE49-F238E27FC236}">
                  <a16:creationId xmlns:a16="http://schemas.microsoft.com/office/drawing/2014/main" id="{937D2A4C-7B7D-4389-817F-13C0A7E365FD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330" name="TextBox 1329">
            <a:extLst>
              <a:ext uri="{FF2B5EF4-FFF2-40B4-BE49-F238E27FC236}">
                <a16:creationId xmlns:a16="http://schemas.microsoft.com/office/drawing/2014/main" id="{BF279166-8ACD-4B23-B284-38A8D687EBCA}"/>
              </a:ext>
            </a:extLst>
          </p:cNvPr>
          <p:cNvSpPr txBox="1"/>
          <p:nvPr/>
        </p:nvSpPr>
        <p:spPr>
          <a:xfrm>
            <a:off x="5008848" y="5518343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331" name="TextBox 1330">
            <a:extLst>
              <a:ext uri="{FF2B5EF4-FFF2-40B4-BE49-F238E27FC236}">
                <a16:creationId xmlns:a16="http://schemas.microsoft.com/office/drawing/2014/main" id="{EFA1BAC4-CE0F-4D67-9867-E681EAF857D5}"/>
              </a:ext>
            </a:extLst>
          </p:cNvPr>
          <p:cNvSpPr txBox="1"/>
          <p:nvPr/>
        </p:nvSpPr>
        <p:spPr>
          <a:xfrm>
            <a:off x="5018384" y="5834370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332" name="TextBox 1331">
            <a:extLst>
              <a:ext uri="{FF2B5EF4-FFF2-40B4-BE49-F238E27FC236}">
                <a16:creationId xmlns:a16="http://schemas.microsoft.com/office/drawing/2014/main" id="{F1F11E89-6932-49CB-AC8F-CA400AB2BD6E}"/>
              </a:ext>
            </a:extLst>
          </p:cNvPr>
          <p:cNvSpPr txBox="1"/>
          <p:nvPr/>
        </p:nvSpPr>
        <p:spPr>
          <a:xfrm>
            <a:off x="5018913" y="6162940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333" name="TextBox 1332">
            <a:extLst>
              <a:ext uri="{FF2B5EF4-FFF2-40B4-BE49-F238E27FC236}">
                <a16:creationId xmlns:a16="http://schemas.microsoft.com/office/drawing/2014/main" id="{C7FCCDD5-53AA-4C85-8792-E9D73266B9D6}"/>
              </a:ext>
            </a:extLst>
          </p:cNvPr>
          <p:cNvSpPr txBox="1"/>
          <p:nvPr/>
        </p:nvSpPr>
        <p:spPr>
          <a:xfrm>
            <a:off x="6161181" y="1541249"/>
            <a:ext cx="3624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1358" name="TextBox 1357">
            <a:extLst>
              <a:ext uri="{FF2B5EF4-FFF2-40B4-BE49-F238E27FC236}">
                <a16:creationId xmlns:a16="http://schemas.microsoft.com/office/drawing/2014/main" id="{FF117C96-8D9B-44FB-8D79-14D1616EC54A}"/>
              </a:ext>
            </a:extLst>
          </p:cNvPr>
          <p:cNvSpPr txBox="1"/>
          <p:nvPr/>
        </p:nvSpPr>
        <p:spPr>
          <a:xfrm>
            <a:off x="6155970" y="1862719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1359" name="TextBox 1358">
            <a:extLst>
              <a:ext uri="{FF2B5EF4-FFF2-40B4-BE49-F238E27FC236}">
                <a16:creationId xmlns:a16="http://schemas.microsoft.com/office/drawing/2014/main" id="{5D64EECA-7E8E-4CCD-B73E-78D38F55BBD8}"/>
              </a:ext>
            </a:extLst>
          </p:cNvPr>
          <p:cNvSpPr txBox="1"/>
          <p:nvPr/>
        </p:nvSpPr>
        <p:spPr>
          <a:xfrm>
            <a:off x="6155970" y="2186586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</a:p>
        </p:txBody>
      </p:sp>
      <p:grpSp>
        <p:nvGrpSpPr>
          <p:cNvPr id="1360" name="그룹 1359">
            <a:extLst>
              <a:ext uri="{FF2B5EF4-FFF2-40B4-BE49-F238E27FC236}">
                <a16:creationId xmlns:a16="http://schemas.microsoft.com/office/drawing/2014/main" id="{3E1F2235-D1CD-4E81-A742-F792E630EB20}"/>
              </a:ext>
            </a:extLst>
          </p:cNvPr>
          <p:cNvGrpSpPr/>
          <p:nvPr/>
        </p:nvGrpSpPr>
        <p:grpSpPr>
          <a:xfrm>
            <a:off x="5287915" y="5384576"/>
            <a:ext cx="837906" cy="315437"/>
            <a:chOff x="2901677" y="1906584"/>
            <a:chExt cx="837906" cy="315437"/>
          </a:xfrm>
        </p:grpSpPr>
        <p:sp>
          <p:nvSpPr>
            <p:cNvPr id="1361" name="타원 1360">
              <a:extLst>
                <a:ext uri="{FF2B5EF4-FFF2-40B4-BE49-F238E27FC236}">
                  <a16:creationId xmlns:a16="http://schemas.microsoft.com/office/drawing/2014/main" id="{AD745E72-26F9-4C90-A351-46CF9CC5F7C9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2" name="타원 1361">
              <a:extLst>
                <a:ext uri="{FF2B5EF4-FFF2-40B4-BE49-F238E27FC236}">
                  <a16:creationId xmlns:a16="http://schemas.microsoft.com/office/drawing/2014/main" id="{5AFD142D-2672-4D81-82AF-5654B90B9596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3" name="타원 1362">
              <a:extLst>
                <a:ext uri="{FF2B5EF4-FFF2-40B4-BE49-F238E27FC236}">
                  <a16:creationId xmlns:a16="http://schemas.microsoft.com/office/drawing/2014/main" id="{E0D680D0-AB67-40C4-91BC-E694817A87ED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4" name="타원 1363">
              <a:extLst>
                <a:ext uri="{FF2B5EF4-FFF2-40B4-BE49-F238E27FC236}">
                  <a16:creationId xmlns:a16="http://schemas.microsoft.com/office/drawing/2014/main" id="{6AE7F409-4A88-421F-B1E1-B0BA0504F317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5" name="TextBox 1364">
              <a:extLst>
                <a:ext uri="{FF2B5EF4-FFF2-40B4-BE49-F238E27FC236}">
                  <a16:creationId xmlns:a16="http://schemas.microsoft.com/office/drawing/2014/main" id="{FD710354-45BD-40F9-A1F4-3CDCE8ED758B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6" name="TextBox 1365">
              <a:extLst>
                <a:ext uri="{FF2B5EF4-FFF2-40B4-BE49-F238E27FC236}">
                  <a16:creationId xmlns:a16="http://schemas.microsoft.com/office/drawing/2014/main" id="{8CE7C188-9174-4B3C-97EF-7F7D23793FF4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7" name="TextBox 1366">
              <a:extLst>
                <a:ext uri="{FF2B5EF4-FFF2-40B4-BE49-F238E27FC236}">
                  <a16:creationId xmlns:a16="http://schemas.microsoft.com/office/drawing/2014/main" id="{A90B35A3-CF87-449D-9BE0-E02D8FC82ECB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8" name="TextBox 1367">
              <a:extLst>
                <a:ext uri="{FF2B5EF4-FFF2-40B4-BE49-F238E27FC236}">
                  <a16:creationId xmlns:a16="http://schemas.microsoft.com/office/drawing/2014/main" id="{069D0EEF-B7A6-4886-84A5-EABD5761BF9B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69" name="그룹 1368">
            <a:extLst>
              <a:ext uri="{FF2B5EF4-FFF2-40B4-BE49-F238E27FC236}">
                <a16:creationId xmlns:a16="http://schemas.microsoft.com/office/drawing/2014/main" id="{8DF1E637-D30F-4E7D-9F75-EF03AA0490C3}"/>
              </a:ext>
            </a:extLst>
          </p:cNvPr>
          <p:cNvGrpSpPr/>
          <p:nvPr/>
        </p:nvGrpSpPr>
        <p:grpSpPr>
          <a:xfrm>
            <a:off x="5287915" y="5710073"/>
            <a:ext cx="837906" cy="315437"/>
            <a:chOff x="2901677" y="1906584"/>
            <a:chExt cx="837906" cy="315437"/>
          </a:xfrm>
        </p:grpSpPr>
        <p:sp>
          <p:nvSpPr>
            <p:cNvPr id="1370" name="타원 1369">
              <a:extLst>
                <a:ext uri="{FF2B5EF4-FFF2-40B4-BE49-F238E27FC236}">
                  <a16:creationId xmlns:a16="http://schemas.microsoft.com/office/drawing/2014/main" id="{275AD608-6B72-4808-A502-CA9E14721A48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1" name="타원 1370">
              <a:extLst>
                <a:ext uri="{FF2B5EF4-FFF2-40B4-BE49-F238E27FC236}">
                  <a16:creationId xmlns:a16="http://schemas.microsoft.com/office/drawing/2014/main" id="{C77463C1-E355-4FC9-AC4B-6E905191DAD4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2" name="타원 1371">
              <a:extLst>
                <a:ext uri="{FF2B5EF4-FFF2-40B4-BE49-F238E27FC236}">
                  <a16:creationId xmlns:a16="http://schemas.microsoft.com/office/drawing/2014/main" id="{415EC66E-1469-42F6-9442-E097CD27F603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3" name="타원 1372">
              <a:extLst>
                <a:ext uri="{FF2B5EF4-FFF2-40B4-BE49-F238E27FC236}">
                  <a16:creationId xmlns:a16="http://schemas.microsoft.com/office/drawing/2014/main" id="{594F4897-1BA6-4D86-9EBF-C3694BD27990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4" name="TextBox 1373">
              <a:extLst>
                <a:ext uri="{FF2B5EF4-FFF2-40B4-BE49-F238E27FC236}">
                  <a16:creationId xmlns:a16="http://schemas.microsoft.com/office/drawing/2014/main" id="{A2458B03-8CA7-4B8D-B35E-8A5AA2F1FE9A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5" name="TextBox 1374">
              <a:extLst>
                <a:ext uri="{FF2B5EF4-FFF2-40B4-BE49-F238E27FC236}">
                  <a16:creationId xmlns:a16="http://schemas.microsoft.com/office/drawing/2014/main" id="{0FCD6D26-B135-4E7F-A30F-D8AA9CCA0E37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6" name="TextBox 1375">
              <a:extLst>
                <a:ext uri="{FF2B5EF4-FFF2-40B4-BE49-F238E27FC236}">
                  <a16:creationId xmlns:a16="http://schemas.microsoft.com/office/drawing/2014/main" id="{A4DC7F27-1FCA-4162-8AAD-A338F503332C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7" name="TextBox 1376">
              <a:extLst>
                <a:ext uri="{FF2B5EF4-FFF2-40B4-BE49-F238E27FC236}">
                  <a16:creationId xmlns:a16="http://schemas.microsoft.com/office/drawing/2014/main" id="{77349E3F-E7E7-45B6-AF3C-634BB42021A4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78" name="그룹 1377">
            <a:extLst>
              <a:ext uri="{FF2B5EF4-FFF2-40B4-BE49-F238E27FC236}">
                <a16:creationId xmlns:a16="http://schemas.microsoft.com/office/drawing/2014/main" id="{583D1E37-9213-421F-8E80-4FE9F0C71C88}"/>
              </a:ext>
            </a:extLst>
          </p:cNvPr>
          <p:cNvGrpSpPr/>
          <p:nvPr/>
        </p:nvGrpSpPr>
        <p:grpSpPr>
          <a:xfrm>
            <a:off x="5287915" y="6035570"/>
            <a:ext cx="837906" cy="315437"/>
            <a:chOff x="2901677" y="1906584"/>
            <a:chExt cx="837906" cy="315437"/>
          </a:xfrm>
        </p:grpSpPr>
        <p:sp>
          <p:nvSpPr>
            <p:cNvPr id="1379" name="타원 1378">
              <a:extLst>
                <a:ext uri="{FF2B5EF4-FFF2-40B4-BE49-F238E27FC236}">
                  <a16:creationId xmlns:a16="http://schemas.microsoft.com/office/drawing/2014/main" id="{BD7063D0-1147-450E-93E9-31245453C587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0" name="타원 1379">
              <a:extLst>
                <a:ext uri="{FF2B5EF4-FFF2-40B4-BE49-F238E27FC236}">
                  <a16:creationId xmlns:a16="http://schemas.microsoft.com/office/drawing/2014/main" id="{E8E9FE7E-84B9-4F12-BF82-C44CBE604602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1" name="타원 1380">
              <a:extLst>
                <a:ext uri="{FF2B5EF4-FFF2-40B4-BE49-F238E27FC236}">
                  <a16:creationId xmlns:a16="http://schemas.microsoft.com/office/drawing/2014/main" id="{6DC4BD2D-320E-43B7-A719-3EA80286F1B9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2" name="타원 1381">
              <a:extLst>
                <a:ext uri="{FF2B5EF4-FFF2-40B4-BE49-F238E27FC236}">
                  <a16:creationId xmlns:a16="http://schemas.microsoft.com/office/drawing/2014/main" id="{7D0A7795-858E-4E9A-B7E3-7EAD7F2B7644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3" name="TextBox 1382">
              <a:extLst>
                <a:ext uri="{FF2B5EF4-FFF2-40B4-BE49-F238E27FC236}">
                  <a16:creationId xmlns:a16="http://schemas.microsoft.com/office/drawing/2014/main" id="{1CF6C5ED-DF5D-47B1-97ED-ABD05963E37A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4" name="TextBox 1383">
              <a:extLst>
                <a:ext uri="{FF2B5EF4-FFF2-40B4-BE49-F238E27FC236}">
                  <a16:creationId xmlns:a16="http://schemas.microsoft.com/office/drawing/2014/main" id="{0DDCF0B9-8637-41AD-98DE-030CB09FC708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5" name="TextBox 1384">
              <a:extLst>
                <a:ext uri="{FF2B5EF4-FFF2-40B4-BE49-F238E27FC236}">
                  <a16:creationId xmlns:a16="http://schemas.microsoft.com/office/drawing/2014/main" id="{C0D74D8F-40EB-44D8-9650-C28DA42325B8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6" name="TextBox 1385">
              <a:extLst>
                <a:ext uri="{FF2B5EF4-FFF2-40B4-BE49-F238E27FC236}">
                  <a16:creationId xmlns:a16="http://schemas.microsoft.com/office/drawing/2014/main" id="{7BAFC515-FF14-4C8B-B1C2-EF4BAC5F6436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87" name="그룹 1386">
            <a:extLst>
              <a:ext uri="{FF2B5EF4-FFF2-40B4-BE49-F238E27FC236}">
                <a16:creationId xmlns:a16="http://schemas.microsoft.com/office/drawing/2014/main" id="{E692740C-D902-48AF-83E4-9765577C57E6}"/>
              </a:ext>
            </a:extLst>
          </p:cNvPr>
          <p:cNvGrpSpPr/>
          <p:nvPr/>
        </p:nvGrpSpPr>
        <p:grpSpPr>
          <a:xfrm>
            <a:off x="6429845" y="1415509"/>
            <a:ext cx="837906" cy="315437"/>
            <a:chOff x="2901677" y="1906584"/>
            <a:chExt cx="837906" cy="315437"/>
          </a:xfrm>
        </p:grpSpPr>
        <p:sp>
          <p:nvSpPr>
            <p:cNvPr id="1388" name="타원 1387">
              <a:extLst>
                <a:ext uri="{FF2B5EF4-FFF2-40B4-BE49-F238E27FC236}">
                  <a16:creationId xmlns:a16="http://schemas.microsoft.com/office/drawing/2014/main" id="{1F8F39F2-42B8-4BA8-AA93-88B9712996AE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89" name="타원 1388">
              <a:extLst>
                <a:ext uri="{FF2B5EF4-FFF2-40B4-BE49-F238E27FC236}">
                  <a16:creationId xmlns:a16="http://schemas.microsoft.com/office/drawing/2014/main" id="{5F83FFE0-0417-4AD2-9104-52230551A721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0" name="타원 1389">
              <a:extLst>
                <a:ext uri="{FF2B5EF4-FFF2-40B4-BE49-F238E27FC236}">
                  <a16:creationId xmlns:a16="http://schemas.microsoft.com/office/drawing/2014/main" id="{4F0C55A4-F68F-4619-9280-ABEB9452898F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1" name="타원 1390">
              <a:extLst>
                <a:ext uri="{FF2B5EF4-FFF2-40B4-BE49-F238E27FC236}">
                  <a16:creationId xmlns:a16="http://schemas.microsoft.com/office/drawing/2014/main" id="{EC70476B-1D81-47AE-857F-ABAA7F686329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2" name="TextBox 1391">
              <a:extLst>
                <a:ext uri="{FF2B5EF4-FFF2-40B4-BE49-F238E27FC236}">
                  <a16:creationId xmlns:a16="http://schemas.microsoft.com/office/drawing/2014/main" id="{8B587D67-1D80-44A7-8AA6-768D6973B042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3" name="TextBox 1392">
              <a:extLst>
                <a:ext uri="{FF2B5EF4-FFF2-40B4-BE49-F238E27FC236}">
                  <a16:creationId xmlns:a16="http://schemas.microsoft.com/office/drawing/2014/main" id="{EE14D05C-1A63-408F-AB9F-BA13DCC9786E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4" name="TextBox 1393">
              <a:extLst>
                <a:ext uri="{FF2B5EF4-FFF2-40B4-BE49-F238E27FC236}">
                  <a16:creationId xmlns:a16="http://schemas.microsoft.com/office/drawing/2014/main" id="{AF12038A-B6B0-4836-8336-13CB95707781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5" name="TextBox 1394">
              <a:extLst>
                <a:ext uri="{FF2B5EF4-FFF2-40B4-BE49-F238E27FC236}">
                  <a16:creationId xmlns:a16="http://schemas.microsoft.com/office/drawing/2014/main" id="{CFB7A151-509A-4FC9-B748-4EA32697A847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96" name="그룹 1395">
            <a:extLst>
              <a:ext uri="{FF2B5EF4-FFF2-40B4-BE49-F238E27FC236}">
                <a16:creationId xmlns:a16="http://schemas.microsoft.com/office/drawing/2014/main" id="{87C808B5-73BB-44DE-B25D-9ABE585DC1B5}"/>
              </a:ext>
            </a:extLst>
          </p:cNvPr>
          <p:cNvGrpSpPr/>
          <p:nvPr/>
        </p:nvGrpSpPr>
        <p:grpSpPr>
          <a:xfrm>
            <a:off x="6429845" y="1741006"/>
            <a:ext cx="837906" cy="315437"/>
            <a:chOff x="2901677" y="1906584"/>
            <a:chExt cx="837906" cy="315437"/>
          </a:xfrm>
        </p:grpSpPr>
        <p:sp>
          <p:nvSpPr>
            <p:cNvPr id="1397" name="타원 1396">
              <a:extLst>
                <a:ext uri="{FF2B5EF4-FFF2-40B4-BE49-F238E27FC236}">
                  <a16:creationId xmlns:a16="http://schemas.microsoft.com/office/drawing/2014/main" id="{CFF3924A-16FD-4665-8AD3-7ADF152DFBD3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8" name="타원 1397">
              <a:extLst>
                <a:ext uri="{FF2B5EF4-FFF2-40B4-BE49-F238E27FC236}">
                  <a16:creationId xmlns:a16="http://schemas.microsoft.com/office/drawing/2014/main" id="{DD80BB92-63C9-471D-A385-3C74A385168C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99" name="타원 1398">
              <a:extLst>
                <a:ext uri="{FF2B5EF4-FFF2-40B4-BE49-F238E27FC236}">
                  <a16:creationId xmlns:a16="http://schemas.microsoft.com/office/drawing/2014/main" id="{CEE60202-B293-4147-A03E-02C9A7F38717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0" name="타원 1399">
              <a:extLst>
                <a:ext uri="{FF2B5EF4-FFF2-40B4-BE49-F238E27FC236}">
                  <a16:creationId xmlns:a16="http://schemas.microsoft.com/office/drawing/2014/main" id="{8A2B23A2-9398-4100-A0FF-C5762A27322A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1" name="TextBox 1400">
              <a:extLst>
                <a:ext uri="{FF2B5EF4-FFF2-40B4-BE49-F238E27FC236}">
                  <a16:creationId xmlns:a16="http://schemas.microsoft.com/office/drawing/2014/main" id="{47FC6EFC-56CE-42AF-8E42-6637D2C41BE4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2" name="TextBox 1401">
              <a:extLst>
                <a:ext uri="{FF2B5EF4-FFF2-40B4-BE49-F238E27FC236}">
                  <a16:creationId xmlns:a16="http://schemas.microsoft.com/office/drawing/2014/main" id="{DC36E9A1-08F3-4310-B0A8-201BF111FA5D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3" name="TextBox 1402">
              <a:extLst>
                <a:ext uri="{FF2B5EF4-FFF2-40B4-BE49-F238E27FC236}">
                  <a16:creationId xmlns:a16="http://schemas.microsoft.com/office/drawing/2014/main" id="{E8E01AA9-1CE0-4DC3-BC75-3304FCF9A592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4" name="TextBox 1403">
              <a:extLst>
                <a:ext uri="{FF2B5EF4-FFF2-40B4-BE49-F238E27FC236}">
                  <a16:creationId xmlns:a16="http://schemas.microsoft.com/office/drawing/2014/main" id="{0722C11D-9931-408E-B724-DBCF44832E76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05" name="그룹 1404">
            <a:extLst>
              <a:ext uri="{FF2B5EF4-FFF2-40B4-BE49-F238E27FC236}">
                <a16:creationId xmlns:a16="http://schemas.microsoft.com/office/drawing/2014/main" id="{C3CF5546-22EF-40DF-A225-417B7BAB6E2E}"/>
              </a:ext>
            </a:extLst>
          </p:cNvPr>
          <p:cNvGrpSpPr/>
          <p:nvPr/>
        </p:nvGrpSpPr>
        <p:grpSpPr>
          <a:xfrm>
            <a:off x="6429845" y="2066503"/>
            <a:ext cx="837906" cy="315437"/>
            <a:chOff x="2901677" y="1906584"/>
            <a:chExt cx="837906" cy="315437"/>
          </a:xfrm>
        </p:grpSpPr>
        <p:sp>
          <p:nvSpPr>
            <p:cNvPr id="1406" name="타원 1405">
              <a:extLst>
                <a:ext uri="{FF2B5EF4-FFF2-40B4-BE49-F238E27FC236}">
                  <a16:creationId xmlns:a16="http://schemas.microsoft.com/office/drawing/2014/main" id="{FAD6822D-DA99-4872-9F38-0A0F9298EF2E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7" name="타원 1406">
              <a:extLst>
                <a:ext uri="{FF2B5EF4-FFF2-40B4-BE49-F238E27FC236}">
                  <a16:creationId xmlns:a16="http://schemas.microsoft.com/office/drawing/2014/main" id="{BE42674A-7BD9-4266-9558-B8B64750516B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8" name="타원 1407">
              <a:extLst>
                <a:ext uri="{FF2B5EF4-FFF2-40B4-BE49-F238E27FC236}">
                  <a16:creationId xmlns:a16="http://schemas.microsoft.com/office/drawing/2014/main" id="{3484E00E-5376-4F08-9980-AB6F53F1D911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09" name="타원 1408">
              <a:extLst>
                <a:ext uri="{FF2B5EF4-FFF2-40B4-BE49-F238E27FC236}">
                  <a16:creationId xmlns:a16="http://schemas.microsoft.com/office/drawing/2014/main" id="{3BC1811C-1DCC-4701-8741-40332FCC57BA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FDC59A7D-3F0A-41A9-97A1-25FDF22FDF25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5B065D66-2200-419E-9E24-768CAE657BB0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10E97863-E812-4673-AC60-87824AA1F771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C2961C8E-414A-4214-8B8D-C7EE76E75570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414" name="TextBox 1413">
            <a:extLst>
              <a:ext uri="{FF2B5EF4-FFF2-40B4-BE49-F238E27FC236}">
                <a16:creationId xmlns:a16="http://schemas.microsoft.com/office/drawing/2014/main" id="{C5ED13A9-18D8-4E69-A83C-3F73EA7EE48E}"/>
              </a:ext>
            </a:extLst>
          </p:cNvPr>
          <p:cNvSpPr txBox="1"/>
          <p:nvPr/>
        </p:nvSpPr>
        <p:spPr>
          <a:xfrm>
            <a:off x="6140001" y="2520218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</a:p>
        </p:txBody>
      </p:sp>
      <p:sp>
        <p:nvSpPr>
          <p:cNvPr id="1415" name="TextBox 1414">
            <a:extLst>
              <a:ext uri="{FF2B5EF4-FFF2-40B4-BE49-F238E27FC236}">
                <a16:creationId xmlns:a16="http://schemas.microsoft.com/office/drawing/2014/main" id="{82057806-203D-4CC6-9926-D9FE778E8A0F}"/>
              </a:ext>
            </a:extLst>
          </p:cNvPr>
          <p:cNvSpPr txBox="1"/>
          <p:nvPr/>
        </p:nvSpPr>
        <p:spPr>
          <a:xfrm>
            <a:off x="6137276" y="2845910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416" name="TextBox 1415">
            <a:extLst>
              <a:ext uri="{FF2B5EF4-FFF2-40B4-BE49-F238E27FC236}">
                <a16:creationId xmlns:a16="http://schemas.microsoft.com/office/drawing/2014/main" id="{25BB421F-88E3-4C7B-90D4-F2DCCB745B24}"/>
              </a:ext>
            </a:extLst>
          </p:cNvPr>
          <p:cNvSpPr txBox="1"/>
          <p:nvPr/>
        </p:nvSpPr>
        <p:spPr>
          <a:xfrm>
            <a:off x="6148971" y="3173654"/>
            <a:ext cx="3269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21</a:t>
            </a:r>
          </a:p>
        </p:txBody>
      </p:sp>
      <p:sp>
        <p:nvSpPr>
          <p:cNvPr id="1417" name="TextBox 1416">
            <a:extLst>
              <a:ext uri="{FF2B5EF4-FFF2-40B4-BE49-F238E27FC236}">
                <a16:creationId xmlns:a16="http://schemas.microsoft.com/office/drawing/2014/main" id="{327095BD-A748-4863-92AA-43F50791A271}"/>
              </a:ext>
            </a:extLst>
          </p:cNvPr>
          <p:cNvSpPr txBox="1"/>
          <p:nvPr/>
        </p:nvSpPr>
        <p:spPr>
          <a:xfrm>
            <a:off x="6138257" y="3500372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22</a:t>
            </a:r>
          </a:p>
        </p:txBody>
      </p:sp>
      <p:sp>
        <p:nvSpPr>
          <p:cNvPr id="1418" name="TextBox 1417">
            <a:extLst>
              <a:ext uri="{FF2B5EF4-FFF2-40B4-BE49-F238E27FC236}">
                <a16:creationId xmlns:a16="http://schemas.microsoft.com/office/drawing/2014/main" id="{3F2A3DB6-DD36-45D7-9C32-102C3B697A05}"/>
              </a:ext>
            </a:extLst>
          </p:cNvPr>
          <p:cNvSpPr txBox="1"/>
          <p:nvPr/>
        </p:nvSpPr>
        <p:spPr>
          <a:xfrm>
            <a:off x="6138257" y="3827090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23</a:t>
            </a:r>
          </a:p>
        </p:txBody>
      </p:sp>
      <p:sp>
        <p:nvSpPr>
          <p:cNvPr id="1419" name="TextBox 1418">
            <a:extLst>
              <a:ext uri="{FF2B5EF4-FFF2-40B4-BE49-F238E27FC236}">
                <a16:creationId xmlns:a16="http://schemas.microsoft.com/office/drawing/2014/main" id="{A052793A-49E9-4DD0-8A66-C857A7362974}"/>
              </a:ext>
            </a:extLst>
          </p:cNvPr>
          <p:cNvSpPr txBox="1"/>
          <p:nvPr/>
        </p:nvSpPr>
        <p:spPr>
          <a:xfrm>
            <a:off x="6147793" y="4143117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24</a:t>
            </a:r>
          </a:p>
        </p:txBody>
      </p:sp>
      <p:grpSp>
        <p:nvGrpSpPr>
          <p:cNvPr id="1420" name="그룹 1419">
            <a:extLst>
              <a:ext uri="{FF2B5EF4-FFF2-40B4-BE49-F238E27FC236}">
                <a16:creationId xmlns:a16="http://schemas.microsoft.com/office/drawing/2014/main" id="{BD54B111-7684-4BB5-9FA4-F2231AB59624}"/>
              </a:ext>
            </a:extLst>
          </p:cNvPr>
          <p:cNvGrpSpPr/>
          <p:nvPr/>
        </p:nvGrpSpPr>
        <p:grpSpPr>
          <a:xfrm>
            <a:off x="6417324" y="2391335"/>
            <a:ext cx="837906" cy="315437"/>
            <a:chOff x="2901677" y="1906584"/>
            <a:chExt cx="837906" cy="315437"/>
          </a:xfrm>
        </p:grpSpPr>
        <p:sp>
          <p:nvSpPr>
            <p:cNvPr id="1421" name="타원 1420">
              <a:extLst>
                <a:ext uri="{FF2B5EF4-FFF2-40B4-BE49-F238E27FC236}">
                  <a16:creationId xmlns:a16="http://schemas.microsoft.com/office/drawing/2014/main" id="{C5E5CBBD-8D06-4B2F-8777-5129131BC4BF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2" name="타원 1421">
              <a:extLst>
                <a:ext uri="{FF2B5EF4-FFF2-40B4-BE49-F238E27FC236}">
                  <a16:creationId xmlns:a16="http://schemas.microsoft.com/office/drawing/2014/main" id="{821548A7-816C-4DC9-9D4D-8B2711F325B6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3" name="타원 1422">
              <a:extLst>
                <a:ext uri="{FF2B5EF4-FFF2-40B4-BE49-F238E27FC236}">
                  <a16:creationId xmlns:a16="http://schemas.microsoft.com/office/drawing/2014/main" id="{F8A694AE-1D0D-439F-AE4D-C332FF3A896B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4" name="타원 1423">
              <a:extLst>
                <a:ext uri="{FF2B5EF4-FFF2-40B4-BE49-F238E27FC236}">
                  <a16:creationId xmlns:a16="http://schemas.microsoft.com/office/drawing/2014/main" id="{F8EC6D86-ACFC-45A1-99D7-6B87D42D426F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5" name="TextBox 1424">
              <a:extLst>
                <a:ext uri="{FF2B5EF4-FFF2-40B4-BE49-F238E27FC236}">
                  <a16:creationId xmlns:a16="http://schemas.microsoft.com/office/drawing/2014/main" id="{540CF097-C407-4064-8AB2-EC8D6323EAE0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6" name="TextBox 1425">
              <a:extLst>
                <a:ext uri="{FF2B5EF4-FFF2-40B4-BE49-F238E27FC236}">
                  <a16:creationId xmlns:a16="http://schemas.microsoft.com/office/drawing/2014/main" id="{2ADDED72-661B-4898-9590-931D7AC81DE8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8DFA2FF4-8BD7-40B8-B679-7A3B42720A80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5EBD62B6-670E-4E82-85AF-45552778D614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29" name="그룹 1428">
            <a:extLst>
              <a:ext uri="{FF2B5EF4-FFF2-40B4-BE49-F238E27FC236}">
                <a16:creationId xmlns:a16="http://schemas.microsoft.com/office/drawing/2014/main" id="{2916C9EB-5FB5-4286-80D3-0C1EFB2451F1}"/>
              </a:ext>
            </a:extLst>
          </p:cNvPr>
          <p:cNvGrpSpPr/>
          <p:nvPr/>
        </p:nvGrpSpPr>
        <p:grpSpPr>
          <a:xfrm>
            <a:off x="6417324" y="2716832"/>
            <a:ext cx="837906" cy="315437"/>
            <a:chOff x="2901677" y="1906584"/>
            <a:chExt cx="837906" cy="315437"/>
          </a:xfrm>
        </p:grpSpPr>
        <p:sp>
          <p:nvSpPr>
            <p:cNvPr id="1430" name="타원 1429">
              <a:extLst>
                <a:ext uri="{FF2B5EF4-FFF2-40B4-BE49-F238E27FC236}">
                  <a16:creationId xmlns:a16="http://schemas.microsoft.com/office/drawing/2014/main" id="{3A1FA637-4D5E-4117-A8A2-CAE3F409EDBA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1" name="타원 1430">
              <a:extLst>
                <a:ext uri="{FF2B5EF4-FFF2-40B4-BE49-F238E27FC236}">
                  <a16:creationId xmlns:a16="http://schemas.microsoft.com/office/drawing/2014/main" id="{8F240A57-BAD0-4151-B969-E215DFB233C1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2" name="타원 1431">
              <a:extLst>
                <a:ext uri="{FF2B5EF4-FFF2-40B4-BE49-F238E27FC236}">
                  <a16:creationId xmlns:a16="http://schemas.microsoft.com/office/drawing/2014/main" id="{9EBCA460-1B66-4D27-AD16-FB9384FFB7B6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3" name="타원 1432">
              <a:extLst>
                <a:ext uri="{FF2B5EF4-FFF2-40B4-BE49-F238E27FC236}">
                  <a16:creationId xmlns:a16="http://schemas.microsoft.com/office/drawing/2014/main" id="{5046471F-19B5-4880-AF54-B08E6B7770FD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86E52E9D-E611-47A2-A2B5-978B8F1A1E58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C1E6D136-C389-44DB-A52E-D2E4BAB83F15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6" name="TextBox 1435">
              <a:extLst>
                <a:ext uri="{FF2B5EF4-FFF2-40B4-BE49-F238E27FC236}">
                  <a16:creationId xmlns:a16="http://schemas.microsoft.com/office/drawing/2014/main" id="{B1F93F6C-70CF-44F4-8F3F-21DD6486C553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7E9FA406-0298-4DDB-89ED-9984EE16F67A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38" name="그룹 1437">
            <a:extLst>
              <a:ext uri="{FF2B5EF4-FFF2-40B4-BE49-F238E27FC236}">
                <a16:creationId xmlns:a16="http://schemas.microsoft.com/office/drawing/2014/main" id="{70002805-60A7-4C6A-AE4E-3B5C3DD30B60}"/>
              </a:ext>
            </a:extLst>
          </p:cNvPr>
          <p:cNvGrpSpPr/>
          <p:nvPr/>
        </p:nvGrpSpPr>
        <p:grpSpPr>
          <a:xfrm>
            <a:off x="6417324" y="3042329"/>
            <a:ext cx="837906" cy="315437"/>
            <a:chOff x="2901677" y="1906584"/>
            <a:chExt cx="837906" cy="315437"/>
          </a:xfrm>
        </p:grpSpPr>
        <p:sp>
          <p:nvSpPr>
            <p:cNvPr id="1439" name="타원 1438">
              <a:extLst>
                <a:ext uri="{FF2B5EF4-FFF2-40B4-BE49-F238E27FC236}">
                  <a16:creationId xmlns:a16="http://schemas.microsoft.com/office/drawing/2014/main" id="{8F8BCCC1-1698-4CFD-ABA7-3EA83A59A535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0" name="타원 1439">
              <a:extLst>
                <a:ext uri="{FF2B5EF4-FFF2-40B4-BE49-F238E27FC236}">
                  <a16:creationId xmlns:a16="http://schemas.microsoft.com/office/drawing/2014/main" id="{2AB92912-D405-40C1-8BE4-9AFEDB8934C9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1" name="타원 1440">
              <a:extLst>
                <a:ext uri="{FF2B5EF4-FFF2-40B4-BE49-F238E27FC236}">
                  <a16:creationId xmlns:a16="http://schemas.microsoft.com/office/drawing/2014/main" id="{E6A4625B-42A6-4D22-91D7-EB46828252E8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2" name="타원 1441">
              <a:extLst>
                <a:ext uri="{FF2B5EF4-FFF2-40B4-BE49-F238E27FC236}">
                  <a16:creationId xmlns:a16="http://schemas.microsoft.com/office/drawing/2014/main" id="{D881FA60-23B7-42CF-9F18-BEF943171A2C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3" name="TextBox 1442">
              <a:extLst>
                <a:ext uri="{FF2B5EF4-FFF2-40B4-BE49-F238E27FC236}">
                  <a16:creationId xmlns:a16="http://schemas.microsoft.com/office/drawing/2014/main" id="{A4C336B6-2E61-449B-A868-048829B7B7E7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98DCD4F3-8113-4735-B1AD-9D809DA65A35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0E536B3C-D5C8-4632-BD7E-A6BE85828A5F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3BC45791-A4D2-4444-B2FB-08DE3BD30BEF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47" name="그룹 1446">
            <a:extLst>
              <a:ext uri="{FF2B5EF4-FFF2-40B4-BE49-F238E27FC236}">
                <a16:creationId xmlns:a16="http://schemas.microsoft.com/office/drawing/2014/main" id="{3AC26FCC-7454-4E6F-B09D-FF7C111D1525}"/>
              </a:ext>
            </a:extLst>
          </p:cNvPr>
          <p:cNvGrpSpPr/>
          <p:nvPr/>
        </p:nvGrpSpPr>
        <p:grpSpPr>
          <a:xfrm>
            <a:off x="6417324" y="3367826"/>
            <a:ext cx="837906" cy="315437"/>
            <a:chOff x="2901677" y="1906584"/>
            <a:chExt cx="837906" cy="315437"/>
          </a:xfrm>
        </p:grpSpPr>
        <p:sp>
          <p:nvSpPr>
            <p:cNvPr id="1448" name="타원 1447">
              <a:extLst>
                <a:ext uri="{FF2B5EF4-FFF2-40B4-BE49-F238E27FC236}">
                  <a16:creationId xmlns:a16="http://schemas.microsoft.com/office/drawing/2014/main" id="{66418FEC-9C49-417C-B151-9D01ED7FFC75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49" name="타원 1448">
              <a:extLst>
                <a:ext uri="{FF2B5EF4-FFF2-40B4-BE49-F238E27FC236}">
                  <a16:creationId xmlns:a16="http://schemas.microsoft.com/office/drawing/2014/main" id="{A3937943-3539-475F-AD46-B051E6287B48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0" name="타원 1449">
              <a:extLst>
                <a:ext uri="{FF2B5EF4-FFF2-40B4-BE49-F238E27FC236}">
                  <a16:creationId xmlns:a16="http://schemas.microsoft.com/office/drawing/2014/main" id="{DF0CD62F-8037-4205-9F94-1893132753C9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1" name="타원 1450">
              <a:extLst>
                <a:ext uri="{FF2B5EF4-FFF2-40B4-BE49-F238E27FC236}">
                  <a16:creationId xmlns:a16="http://schemas.microsoft.com/office/drawing/2014/main" id="{FD6F8F3D-FC8A-45EF-9B6D-392F6FDDAE04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2" name="TextBox 1451">
              <a:extLst>
                <a:ext uri="{FF2B5EF4-FFF2-40B4-BE49-F238E27FC236}">
                  <a16:creationId xmlns:a16="http://schemas.microsoft.com/office/drawing/2014/main" id="{A186D7A1-25CE-405D-9566-09EF361C3875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3" name="TextBox 1452">
              <a:extLst>
                <a:ext uri="{FF2B5EF4-FFF2-40B4-BE49-F238E27FC236}">
                  <a16:creationId xmlns:a16="http://schemas.microsoft.com/office/drawing/2014/main" id="{047FB2B8-2BE3-420D-8521-EEA4B0B7951B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2810531D-92EB-4C54-88BC-FFBE6D3A8751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3D555C0C-30C2-4511-8B8F-EA2A21AF4194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56" name="그룹 1455">
            <a:extLst>
              <a:ext uri="{FF2B5EF4-FFF2-40B4-BE49-F238E27FC236}">
                <a16:creationId xmlns:a16="http://schemas.microsoft.com/office/drawing/2014/main" id="{28229ADB-97F6-4D4F-B6CC-CDBC06E51E27}"/>
              </a:ext>
            </a:extLst>
          </p:cNvPr>
          <p:cNvGrpSpPr/>
          <p:nvPr/>
        </p:nvGrpSpPr>
        <p:grpSpPr>
          <a:xfrm>
            <a:off x="6417324" y="3693323"/>
            <a:ext cx="837906" cy="315437"/>
            <a:chOff x="2901677" y="1906584"/>
            <a:chExt cx="837906" cy="315437"/>
          </a:xfrm>
        </p:grpSpPr>
        <p:sp>
          <p:nvSpPr>
            <p:cNvPr id="1457" name="타원 1456">
              <a:extLst>
                <a:ext uri="{FF2B5EF4-FFF2-40B4-BE49-F238E27FC236}">
                  <a16:creationId xmlns:a16="http://schemas.microsoft.com/office/drawing/2014/main" id="{A4412D70-2DC5-440C-A79C-BE71289C59FF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8" name="타원 1457">
              <a:extLst>
                <a:ext uri="{FF2B5EF4-FFF2-40B4-BE49-F238E27FC236}">
                  <a16:creationId xmlns:a16="http://schemas.microsoft.com/office/drawing/2014/main" id="{D2B97DD0-C855-4385-A405-EEA033BF3EFF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9" name="타원 1458">
              <a:extLst>
                <a:ext uri="{FF2B5EF4-FFF2-40B4-BE49-F238E27FC236}">
                  <a16:creationId xmlns:a16="http://schemas.microsoft.com/office/drawing/2014/main" id="{40A1CE66-81E2-4C8E-AC73-3D566E69E4D7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0" name="타원 1459">
              <a:extLst>
                <a:ext uri="{FF2B5EF4-FFF2-40B4-BE49-F238E27FC236}">
                  <a16:creationId xmlns:a16="http://schemas.microsoft.com/office/drawing/2014/main" id="{121DEFAD-A9B3-4B4C-8E34-8357AA8413E2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14AD545B-3058-44DC-9C64-AE31A7652EAA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4041CE46-CDE4-425E-813E-6528C92FE248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707A03CB-9A4D-4021-BE8E-FEA8A6E571E3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6407C4CC-E8A1-4E4F-80CD-6D5B95D60C82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65" name="그룹 1464">
            <a:extLst>
              <a:ext uri="{FF2B5EF4-FFF2-40B4-BE49-F238E27FC236}">
                <a16:creationId xmlns:a16="http://schemas.microsoft.com/office/drawing/2014/main" id="{5C10874D-3593-4037-B41A-B54C6EA110A8}"/>
              </a:ext>
            </a:extLst>
          </p:cNvPr>
          <p:cNvGrpSpPr/>
          <p:nvPr/>
        </p:nvGrpSpPr>
        <p:grpSpPr>
          <a:xfrm>
            <a:off x="6417324" y="4018820"/>
            <a:ext cx="837906" cy="315437"/>
            <a:chOff x="2901677" y="1906584"/>
            <a:chExt cx="837906" cy="315437"/>
          </a:xfrm>
        </p:grpSpPr>
        <p:sp>
          <p:nvSpPr>
            <p:cNvPr id="1466" name="타원 1465">
              <a:extLst>
                <a:ext uri="{FF2B5EF4-FFF2-40B4-BE49-F238E27FC236}">
                  <a16:creationId xmlns:a16="http://schemas.microsoft.com/office/drawing/2014/main" id="{C298983C-0A93-4211-BD5C-B6118FFA6526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7" name="타원 1466">
              <a:extLst>
                <a:ext uri="{FF2B5EF4-FFF2-40B4-BE49-F238E27FC236}">
                  <a16:creationId xmlns:a16="http://schemas.microsoft.com/office/drawing/2014/main" id="{B4F12883-E9B7-47C1-9CE3-37987F5F6764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8" name="타원 1467">
              <a:extLst>
                <a:ext uri="{FF2B5EF4-FFF2-40B4-BE49-F238E27FC236}">
                  <a16:creationId xmlns:a16="http://schemas.microsoft.com/office/drawing/2014/main" id="{93330757-F95F-449E-BD5C-5376CA10F0A4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69" name="타원 1468">
              <a:extLst>
                <a:ext uri="{FF2B5EF4-FFF2-40B4-BE49-F238E27FC236}">
                  <a16:creationId xmlns:a16="http://schemas.microsoft.com/office/drawing/2014/main" id="{CFD8B8EB-44F8-4E23-854A-822BAC7DB85E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EFA43FC8-4252-4E74-9E53-8E39D75DD446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BAA74862-F5A5-45F6-8F12-475D333C2B1A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DA0EF07C-8413-4B38-AFA8-2A5F2DA4A3CD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E2DFFB77-25E5-4910-8BC3-E302512B4BB1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474" name="TextBox 1473">
            <a:extLst>
              <a:ext uri="{FF2B5EF4-FFF2-40B4-BE49-F238E27FC236}">
                <a16:creationId xmlns:a16="http://schemas.microsoft.com/office/drawing/2014/main" id="{1FB316AD-A9F0-4A63-AB2E-81BEAFCB56F9}"/>
              </a:ext>
            </a:extLst>
          </p:cNvPr>
          <p:cNvSpPr txBox="1"/>
          <p:nvPr/>
        </p:nvSpPr>
        <p:spPr>
          <a:xfrm>
            <a:off x="6147838" y="4492971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25</a:t>
            </a:r>
          </a:p>
        </p:txBody>
      </p:sp>
      <p:sp>
        <p:nvSpPr>
          <p:cNvPr id="1475" name="TextBox 1474">
            <a:extLst>
              <a:ext uri="{FF2B5EF4-FFF2-40B4-BE49-F238E27FC236}">
                <a16:creationId xmlns:a16="http://schemas.microsoft.com/office/drawing/2014/main" id="{F45CD769-883E-4CAF-966D-0606BF5C43FF}"/>
              </a:ext>
            </a:extLst>
          </p:cNvPr>
          <p:cNvSpPr txBox="1"/>
          <p:nvPr/>
        </p:nvSpPr>
        <p:spPr>
          <a:xfrm>
            <a:off x="6147838" y="4820185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26</a:t>
            </a:r>
          </a:p>
        </p:txBody>
      </p:sp>
      <p:sp>
        <p:nvSpPr>
          <p:cNvPr id="1476" name="TextBox 1475">
            <a:extLst>
              <a:ext uri="{FF2B5EF4-FFF2-40B4-BE49-F238E27FC236}">
                <a16:creationId xmlns:a16="http://schemas.microsoft.com/office/drawing/2014/main" id="{7988A46F-CF54-41EE-8F39-A36E3BC87F36}"/>
              </a:ext>
            </a:extLst>
          </p:cNvPr>
          <p:cNvSpPr txBox="1"/>
          <p:nvPr/>
        </p:nvSpPr>
        <p:spPr>
          <a:xfrm>
            <a:off x="6150072" y="5148757"/>
            <a:ext cx="3641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27</a:t>
            </a:r>
          </a:p>
        </p:txBody>
      </p:sp>
      <p:grpSp>
        <p:nvGrpSpPr>
          <p:cNvPr id="1477" name="그룹 1476">
            <a:extLst>
              <a:ext uri="{FF2B5EF4-FFF2-40B4-BE49-F238E27FC236}">
                <a16:creationId xmlns:a16="http://schemas.microsoft.com/office/drawing/2014/main" id="{B8EB33FB-8980-4FEC-9B6E-591DD3CDCE43}"/>
              </a:ext>
            </a:extLst>
          </p:cNvPr>
          <p:cNvGrpSpPr/>
          <p:nvPr/>
        </p:nvGrpSpPr>
        <p:grpSpPr>
          <a:xfrm>
            <a:off x="6421713" y="4372888"/>
            <a:ext cx="837906" cy="315437"/>
            <a:chOff x="2901677" y="1906584"/>
            <a:chExt cx="837906" cy="315437"/>
          </a:xfrm>
        </p:grpSpPr>
        <p:sp>
          <p:nvSpPr>
            <p:cNvPr id="1478" name="타원 1477">
              <a:extLst>
                <a:ext uri="{FF2B5EF4-FFF2-40B4-BE49-F238E27FC236}">
                  <a16:creationId xmlns:a16="http://schemas.microsoft.com/office/drawing/2014/main" id="{F7BF8929-BDF4-4CD4-AB22-14AF724434F0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79" name="타원 1478">
              <a:extLst>
                <a:ext uri="{FF2B5EF4-FFF2-40B4-BE49-F238E27FC236}">
                  <a16:creationId xmlns:a16="http://schemas.microsoft.com/office/drawing/2014/main" id="{86D6F79C-F535-4A0C-86CC-16600A453AB8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0" name="타원 1479">
              <a:extLst>
                <a:ext uri="{FF2B5EF4-FFF2-40B4-BE49-F238E27FC236}">
                  <a16:creationId xmlns:a16="http://schemas.microsoft.com/office/drawing/2014/main" id="{E40B71BC-8AEA-4149-B900-D2F4AA0D9D69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1" name="타원 1480">
              <a:extLst>
                <a:ext uri="{FF2B5EF4-FFF2-40B4-BE49-F238E27FC236}">
                  <a16:creationId xmlns:a16="http://schemas.microsoft.com/office/drawing/2014/main" id="{06E83FC5-1202-4D7E-AD02-B2221A8B84DF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2" name="TextBox 1481">
              <a:extLst>
                <a:ext uri="{FF2B5EF4-FFF2-40B4-BE49-F238E27FC236}">
                  <a16:creationId xmlns:a16="http://schemas.microsoft.com/office/drawing/2014/main" id="{6D60DF80-4F7D-4F34-9082-3808A58E543E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3" name="TextBox 1482">
              <a:extLst>
                <a:ext uri="{FF2B5EF4-FFF2-40B4-BE49-F238E27FC236}">
                  <a16:creationId xmlns:a16="http://schemas.microsoft.com/office/drawing/2014/main" id="{14BD2641-8A87-4A7B-9969-4EC3677A1EC0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1A90DB12-1287-4493-8F90-841D9541A359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37B4D0D8-3C1A-42FC-9E4A-0A6211589F45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86" name="그룹 1485">
            <a:extLst>
              <a:ext uri="{FF2B5EF4-FFF2-40B4-BE49-F238E27FC236}">
                <a16:creationId xmlns:a16="http://schemas.microsoft.com/office/drawing/2014/main" id="{60C28C62-67E5-4860-AE39-E82F2861B152}"/>
              </a:ext>
            </a:extLst>
          </p:cNvPr>
          <p:cNvGrpSpPr/>
          <p:nvPr/>
        </p:nvGrpSpPr>
        <p:grpSpPr>
          <a:xfrm>
            <a:off x="6421713" y="4698385"/>
            <a:ext cx="837906" cy="315437"/>
            <a:chOff x="2901677" y="1906584"/>
            <a:chExt cx="837906" cy="315437"/>
          </a:xfrm>
        </p:grpSpPr>
        <p:sp>
          <p:nvSpPr>
            <p:cNvPr id="1487" name="타원 1486">
              <a:extLst>
                <a:ext uri="{FF2B5EF4-FFF2-40B4-BE49-F238E27FC236}">
                  <a16:creationId xmlns:a16="http://schemas.microsoft.com/office/drawing/2014/main" id="{D8220056-F01E-4513-95DA-E905ADD8DA8F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8" name="타원 1487">
              <a:extLst>
                <a:ext uri="{FF2B5EF4-FFF2-40B4-BE49-F238E27FC236}">
                  <a16:creationId xmlns:a16="http://schemas.microsoft.com/office/drawing/2014/main" id="{4C0B1EB8-0EA1-4AEA-BB21-DE6DE0347CEC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89" name="타원 1488">
              <a:extLst>
                <a:ext uri="{FF2B5EF4-FFF2-40B4-BE49-F238E27FC236}">
                  <a16:creationId xmlns:a16="http://schemas.microsoft.com/office/drawing/2014/main" id="{29C82907-CB81-4BB3-B60D-5493FEC97C09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0" name="타원 1489">
              <a:extLst>
                <a:ext uri="{FF2B5EF4-FFF2-40B4-BE49-F238E27FC236}">
                  <a16:creationId xmlns:a16="http://schemas.microsoft.com/office/drawing/2014/main" id="{910A09E3-2D6A-4404-8874-3C9390B1F25D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1" name="TextBox 1490">
              <a:extLst>
                <a:ext uri="{FF2B5EF4-FFF2-40B4-BE49-F238E27FC236}">
                  <a16:creationId xmlns:a16="http://schemas.microsoft.com/office/drawing/2014/main" id="{804DFC5A-FE63-41F3-B886-FC0F2B9D6EF3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2" name="TextBox 1491">
              <a:extLst>
                <a:ext uri="{FF2B5EF4-FFF2-40B4-BE49-F238E27FC236}">
                  <a16:creationId xmlns:a16="http://schemas.microsoft.com/office/drawing/2014/main" id="{DE9302FB-E721-490F-B2AD-91C953307742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3" name="TextBox 1492">
              <a:extLst>
                <a:ext uri="{FF2B5EF4-FFF2-40B4-BE49-F238E27FC236}">
                  <a16:creationId xmlns:a16="http://schemas.microsoft.com/office/drawing/2014/main" id="{63AFC897-7FF8-4106-93F7-5C96DDC61281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7A825DBF-1879-415E-A21B-986757DDBEF8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5" name="그룹 1494">
            <a:extLst>
              <a:ext uri="{FF2B5EF4-FFF2-40B4-BE49-F238E27FC236}">
                <a16:creationId xmlns:a16="http://schemas.microsoft.com/office/drawing/2014/main" id="{5DED74A0-8477-4C8D-A7CA-AF813C405AF1}"/>
              </a:ext>
            </a:extLst>
          </p:cNvPr>
          <p:cNvGrpSpPr/>
          <p:nvPr/>
        </p:nvGrpSpPr>
        <p:grpSpPr>
          <a:xfrm>
            <a:off x="6421713" y="5023880"/>
            <a:ext cx="837906" cy="315437"/>
            <a:chOff x="2901677" y="1906584"/>
            <a:chExt cx="837906" cy="315437"/>
          </a:xfrm>
        </p:grpSpPr>
        <p:sp>
          <p:nvSpPr>
            <p:cNvPr id="1496" name="타원 1495">
              <a:extLst>
                <a:ext uri="{FF2B5EF4-FFF2-40B4-BE49-F238E27FC236}">
                  <a16:creationId xmlns:a16="http://schemas.microsoft.com/office/drawing/2014/main" id="{8A5F9B66-75EA-4263-B17D-7D1EF47D6F98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7" name="타원 1496">
              <a:extLst>
                <a:ext uri="{FF2B5EF4-FFF2-40B4-BE49-F238E27FC236}">
                  <a16:creationId xmlns:a16="http://schemas.microsoft.com/office/drawing/2014/main" id="{384831C5-6D59-4617-BC2F-E8C26E1AC475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8" name="타원 1497">
              <a:extLst>
                <a:ext uri="{FF2B5EF4-FFF2-40B4-BE49-F238E27FC236}">
                  <a16:creationId xmlns:a16="http://schemas.microsoft.com/office/drawing/2014/main" id="{07EFC0F5-6E78-4B11-98C1-FDD74CF35BCE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99" name="타원 1498">
              <a:extLst>
                <a:ext uri="{FF2B5EF4-FFF2-40B4-BE49-F238E27FC236}">
                  <a16:creationId xmlns:a16="http://schemas.microsoft.com/office/drawing/2014/main" id="{B3F56713-8A66-4334-B598-E026BB758DBF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32D383D4-391F-4353-850A-26E837EFD4E9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1" name="TextBox 1500">
              <a:extLst>
                <a:ext uri="{FF2B5EF4-FFF2-40B4-BE49-F238E27FC236}">
                  <a16:creationId xmlns:a16="http://schemas.microsoft.com/office/drawing/2014/main" id="{EB3D72CE-A4C2-4ED7-802B-B886DD2E3B25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2" name="TextBox 1501">
              <a:extLst>
                <a:ext uri="{FF2B5EF4-FFF2-40B4-BE49-F238E27FC236}">
                  <a16:creationId xmlns:a16="http://schemas.microsoft.com/office/drawing/2014/main" id="{18D9B6AD-C419-4D4B-8F58-F77C0451BF89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3" name="TextBox 1502">
              <a:extLst>
                <a:ext uri="{FF2B5EF4-FFF2-40B4-BE49-F238E27FC236}">
                  <a16:creationId xmlns:a16="http://schemas.microsoft.com/office/drawing/2014/main" id="{E13759B1-293E-4761-AF3B-671CC3263BBD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04" name="그룹 1503">
            <a:extLst>
              <a:ext uri="{FF2B5EF4-FFF2-40B4-BE49-F238E27FC236}">
                <a16:creationId xmlns:a16="http://schemas.microsoft.com/office/drawing/2014/main" id="{91C9DD34-4854-4B8B-A4C7-67E990133EDA}"/>
              </a:ext>
            </a:extLst>
          </p:cNvPr>
          <p:cNvGrpSpPr/>
          <p:nvPr/>
        </p:nvGrpSpPr>
        <p:grpSpPr>
          <a:xfrm>
            <a:off x="6427886" y="5356786"/>
            <a:ext cx="837906" cy="315437"/>
            <a:chOff x="2901677" y="1906584"/>
            <a:chExt cx="837906" cy="315437"/>
          </a:xfrm>
        </p:grpSpPr>
        <p:sp>
          <p:nvSpPr>
            <p:cNvPr id="1505" name="타원 1504">
              <a:extLst>
                <a:ext uri="{FF2B5EF4-FFF2-40B4-BE49-F238E27FC236}">
                  <a16:creationId xmlns:a16="http://schemas.microsoft.com/office/drawing/2014/main" id="{CD0ACEE0-07C8-4716-B32D-B3C91BC65985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6" name="타원 1505">
              <a:extLst>
                <a:ext uri="{FF2B5EF4-FFF2-40B4-BE49-F238E27FC236}">
                  <a16:creationId xmlns:a16="http://schemas.microsoft.com/office/drawing/2014/main" id="{264F534F-BBA8-4B1C-9727-346C3BB18237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7" name="타원 1506">
              <a:extLst>
                <a:ext uri="{FF2B5EF4-FFF2-40B4-BE49-F238E27FC236}">
                  <a16:creationId xmlns:a16="http://schemas.microsoft.com/office/drawing/2014/main" id="{981F78E7-1EC0-4CCF-AE00-4EA2B8768A4F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8" name="타원 1507">
              <a:extLst>
                <a:ext uri="{FF2B5EF4-FFF2-40B4-BE49-F238E27FC236}">
                  <a16:creationId xmlns:a16="http://schemas.microsoft.com/office/drawing/2014/main" id="{9084C95E-91B5-4F3C-8600-2294A1847DC0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AEBA60EA-F114-4055-AFD1-8C7A908F5F73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DEB86211-9934-4CD3-BFAD-7E95DC1F3AB9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11" name="TextBox 1510">
              <a:extLst>
                <a:ext uri="{FF2B5EF4-FFF2-40B4-BE49-F238E27FC236}">
                  <a16:creationId xmlns:a16="http://schemas.microsoft.com/office/drawing/2014/main" id="{C883CBFD-481E-46C6-92FB-18E1ACF6ABFD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12" name="TextBox 1511">
              <a:extLst>
                <a:ext uri="{FF2B5EF4-FFF2-40B4-BE49-F238E27FC236}">
                  <a16:creationId xmlns:a16="http://schemas.microsoft.com/office/drawing/2014/main" id="{70E8E17F-F894-40B4-A168-1748864BB4FE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513" name="TextBox 1512">
            <a:extLst>
              <a:ext uri="{FF2B5EF4-FFF2-40B4-BE49-F238E27FC236}">
                <a16:creationId xmlns:a16="http://schemas.microsoft.com/office/drawing/2014/main" id="{F5FF0346-5074-4817-87B1-6CC7C58240CA}"/>
              </a:ext>
            </a:extLst>
          </p:cNvPr>
          <p:cNvSpPr txBox="1"/>
          <p:nvPr/>
        </p:nvSpPr>
        <p:spPr>
          <a:xfrm>
            <a:off x="6150563" y="5484446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28</a:t>
            </a:r>
          </a:p>
        </p:txBody>
      </p:sp>
      <p:sp>
        <p:nvSpPr>
          <p:cNvPr id="1514" name="TextBox 1513">
            <a:extLst>
              <a:ext uri="{FF2B5EF4-FFF2-40B4-BE49-F238E27FC236}">
                <a16:creationId xmlns:a16="http://schemas.microsoft.com/office/drawing/2014/main" id="{AEF81D0A-F16A-4764-9DA1-BA3F8F6BAC6B}"/>
              </a:ext>
            </a:extLst>
          </p:cNvPr>
          <p:cNvSpPr txBox="1"/>
          <p:nvPr/>
        </p:nvSpPr>
        <p:spPr>
          <a:xfrm>
            <a:off x="6150563" y="5811166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29</a:t>
            </a:r>
          </a:p>
        </p:txBody>
      </p:sp>
      <p:sp>
        <p:nvSpPr>
          <p:cNvPr id="1515" name="TextBox 1514">
            <a:extLst>
              <a:ext uri="{FF2B5EF4-FFF2-40B4-BE49-F238E27FC236}">
                <a16:creationId xmlns:a16="http://schemas.microsoft.com/office/drawing/2014/main" id="{676F4F4C-2CB4-4021-867B-8799E1F3C4DB}"/>
              </a:ext>
            </a:extLst>
          </p:cNvPr>
          <p:cNvSpPr txBox="1"/>
          <p:nvPr/>
        </p:nvSpPr>
        <p:spPr>
          <a:xfrm>
            <a:off x="6147838" y="6136858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30</a:t>
            </a:r>
          </a:p>
        </p:txBody>
      </p:sp>
      <p:grpSp>
        <p:nvGrpSpPr>
          <p:cNvPr id="1516" name="그룹 1515">
            <a:extLst>
              <a:ext uri="{FF2B5EF4-FFF2-40B4-BE49-F238E27FC236}">
                <a16:creationId xmlns:a16="http://schemas.microsoft.com/office/drawing/2014/main" id="{D5931E5F-C63C-4E5B-B7D8-30DB19CF76ED}"/>
              </a:ext>
            </a:extLst>
          </p:cNvPr>
          <p:cNvGrpSpPr/>
          <p:nvPr/>
        </p:nvGrpSpPr>
        <p:grpSpPr>
          <a:xfrm>
            <a:off x="6427886" y="5682283"/>
            <a:ext cx="837906" cy="315437"/>
            <a:chOff x="2901677" y="1906584"/>
            <a:chExt cx="837906" cy="315437"/>
          </a:xfrm>
        </p:grpSpPr>
        <p:sp>
          <p:nvSpPr>
            <p:cNvPr id="1517" name="타원 1516">
              <a:extLst>
                <a:ext uri="{FF2B5EF4-FFF2-40B4-BE49-F238E27FC236}">
                  <a16:creationId xmlns:a16="http://schemas.microsoft.com/office/drawing/2014/main" id="{C06F67B0-834C-4F34-979F-35125B506E64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18" name="타원 1517">
              <a:extLst>
                <a:ext uri="{FF2B5EF4-FFF2-40B4-BE49-F238E27FC236}">
                  <a16:creationId xmlns:a16="http://schemas.microsoft.com/office/drawing/2014/main" id="{0EA0CE91-CF29-421B-8C98-F91A2BB89CD8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19" name="타원 1518">
              <a:extLst>
                <a:ext uri="{FF2B5EF4-FFF2-40B4-BE49-F238E27FC236}">
                  <a16:creationId xmlns:a16="http://schemas.microsoft.com/office/drawing/2014/main" id="{5DBF6CCE-24DE-4D77-8AF6-DA7740DB5417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0" name="타원 1519">
              <a:extLst>
                <a:ext uri="{FF2B5EF4-FFF2-40B4-BE49-F238E27FC236}">
                  <a16:creationId xmlns:a16="http://schemas.microsoft.com/office/drawing/2014/main" id="{917D3766-063D-4564-A3A0-AE7F0DAADEC4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1" name="TextBox 1520">
              <a:extLst>
                <a:ext uri="{FF2B5EF4-FFF2-40B4-BE49-F238E27FC236}">
                  <a16:creationId xmlns:a16="http://schemas.microsoft.com/office/drawing/2014/main" id="{686EAC6C-513E-4342-9B62-DBDB0FDA220A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2" name="TextBox 1521">
              <a:extLst>
                <a:ext uri="{FF2B5EF4-FFF2-40B4-BE49-F238E27FC236}">
                  <a16:creationId xmlns:a16="http://schemas.microsoft.com/office/drawing/2014/main" id="{384833CA-950D-47A6-A671-6B9B47B88D52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3" name="TextBox 1522">
              <a:extLst>
                <a:ext uri="{FF2B5EF4-FFF2-40B4-BE49-F238E27FC236}">
                  <a16:creationId xmlns:a16="http://schemas.microsoft.com/office/drawing/2014/main" id="{77BE198C-2B22-4979-9725-655A88AE9B9D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4" name="TextBox 1523">
              <a:extLst>
                <a:ext uri="{FF2B5EF4-FFF2-40B4-BE49-F238E27FC236}">
                  <a16:creationId xmlns:a16="http://schemas.microsoft.com/office/drawing/2014/main" id="{363A9126-6928-4739-89F7-E0AC308D6F24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25" name="그룹 1524">
            <a:extLst>
              <a:ext uri="{FF2B5EF4-FFF2-40B4-BE49-F238E27FC236}">
                <a16:creationId xmlns:a16="http://schemas.microsoft.com/office/drawing/2014/main" id="{329019A7-FF3D-4E1E-84B5-1C3F9AB34260}"/>
              </a:ext>
            </a:extLst>
          </p:cNvPr>
          <p:cNvGrpSpPr/>
          <p:nvPr/>
        </p:nvGrpSpPr>
        <p:grpSpPr>
          <a:xfrm>
            <a:off x="6427886" y="6007780"/>
            <a:ext cx="837906" cy="315437"/>
            <a:chOff x="2901677" y="1906584"/>
            <a:chExt cx="837906" cy="315437"/>
          </a:xfrm>
        </p:grpSpPr>
        <p:sp>
          <p:nvSpPr>
            <p:cNvPr id="1526" name="타원 1525">
              <a:extLst>
                <a:ext uri="{FF2B5EF4-FFF2-40B4-BE49-F238E27FC236}">
                  <a16:creationId xmlns:a16="http://schemas.microsoft.com/office/drawing/2014/main" id="{400074FD-19AD-4C7E-A3FF-17795C4B101D}"/>
                </a:ext>
              </a:extLst>
            </p:cNvPr>
            <p:cNvSpPr/>
            <p:nvPr/>
          </p:nvSpPr>
          <p:spPr>
            <a:xfrm>
              <a:off x="2965634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7" name="타원 1526">
              <a:extLst>
                <a:ext uri="{FF2B5EF4-FFF2-40B4-BE49-F238E27FC236}">
                  <a16:creationId xmlns:a16="http://schemas.microsoft.com/office/drawing/2014/main" id="{3200783F-E9D2-4111-9355-3AA353FD7CA9}"/>
                </a:ext>
              </a:extLst>
            </p:cNvPr>
            <p:cNvSpPr/>
            <p:nvPr/>
          </p:nvSpPr>
          <p:spPr>
            <a:xfrm>
              <a:off x="3173553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8" name="타원 1527">
              <a:extLst>
                <a:ext uri="{FF2B5EF4-FFF2-40B4-BE49-F238E27FC236}">
                  <a16:creationId xmlns:a16="http://schemas.microsoft.com/office/drawing/2014/main" id="{CD4D67EA-C24E-47B4-BAB2-4E9182B1E750}"/>
                </a:ext>
              </a:extLst>
            </p:cNvPr>
            <p:cNvSpPr/>
            <p:nvPr/>
          </p:nvSpPr>
          <p:spPr>
            <a:xfrm>
              <a:off x="3381472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29" name="타원 1528">
              <a:extLst>
                <a:ext uri="{FF2B5EF4-FFF2-40B4-BE49-F238E27FC236}">
                  <a16:creationId xmlns:a16="http://schemas.microsoft.com/office/drawing/2014/main" id="{97125057-F7C6-4D47-A9F2-938E5235170F}"/>
                </a:ext>
              </a:extLst>
            </p:cNvPr>
            <p:cNvSpPr/>
            <p:nvPr/>
          </p:nvSpPr>
          <p:spPr>
            <a:xfrm>
              <a:off x="3589391" y="2094190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30" name="TextBox 1529">
              <a:extLst>
                <a:ext uri="{FF2B5EF4-FFF2-40B4-BE49-F238E27FC236}">
                  <a16:creationId xmlns:a16="http://schemas.microsoft.com/office/drawing/2014/main" id="{2A47337F-1A11-4E9D-B1E3-753735AD927D}"/>
                </a:ext>
              </a:extLst>
            </p:cNvPr>
            <p:cNvSpPr txBox="1"/>
            <p:nvPr/>
          </p:nvSpPr>
          <p:spPr>
            <a:xfrm>
              <a:off x="2901677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A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31" name="TextBox 1530">
              <a:extLst>
                <a:ext uri="{FF2B5EF4-FFF2-40B4-BE49-F238E27FC236}">
                  <a16:creationId xmlns:a16="http://schemas.microsoft.com/office/drawing/2014/main" id="{43020923-ECBA-4A1B-A099-BDBF5B567D73}"/>
                </a:ext>
              </a:extLst>
            </p:cNvPr>
            <p:cNvSpPr txBox="1"/>
            <p:nvPr/>
          </p:nvSpPr>
          <p:spPr>
            <a:xfrm>
              <a:off x="3121456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32" name="TextBox 1531">
              <a:extLst>
                <a:ext uri="{FF2B5EF4-FFF2-40B4-BE49-F238E27FC236}">
                  <a16:creationId xmlns:a16="http://schemas.microsoft.com/office/drawing/2014/main" id="{E2C8851E-543F-464E-809E-C7E507A47C78}"/>
                </a:ext>
              </a:extLst>
            </p:cNvPr>
            <p:cNvSpPr txBox="1"/>
            <p:nvPr/>
          </p:nvSpPr>
          <p:spPr>
            <a:xfrm>
              <a:off x="3320630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33" name="TextBox 1532">
              <a:extLst>
                <a:ext uri="{FF2B5EF4-FFF2-40B4-BE49-F238E27FC236}">
                  <a16:creationId xmlns:a16="http://schemas.microsoft.com/office/drawing/2014/main" id="{52E3D4A0-037B-48F9-AD27-6C4D384CDFCF}"/>
                </a:ext>
              </a:extLst>
            </p:cNvPr>
            <p:cNvSpPr txBox="1"/>
            <p:nvPr/>
          </p:nvSpPr>
          <p:spPr>
            <a:xfrm>
              <a:off x="3519611" y="1906584"/>
              <a:ext cx="21997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D </a:t>
              </a:r>
              <a:endPara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65" name="TextBox 964">
            <a:extLst>
              <a:ext uri="{FF2B5EF4-FFF2-40B4-BE49-F238E27FC236}">
                <a16:creationId xmlns:a16="http://schemas.microsoft.com/office/drawing/2014/main" id="{6C0C3351-5174-4D79-A5AB-B40EE54CE47C}"/>
              </a:ext>
            </a:extLst>
          </p:cNvPr>
          <p:cNvSpPr txBox="1"/>
          <p:nvPr/>
        </p:nvSpPr>
        <p:spPr>
          <a:xfrm>
            <a:off x="7395297" y="1542590"/>
            <a:ext cx="3624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31</a:t>
            </a:r>
          </a:p>
        </p:txBody>
      </p:sp>
      <p:sp>
        <p:nvSpPr>
          <p:cNvPr id="966" name="TextBox 965">
            <a:extLst>
              <a:ext uri="{FF2B5EF4-FFF2-40B4-BE49-F238E27FC236}">
                <a16:creationId xmlns:a16="http://schemas.microsoft.com/office/drawing/2014/main" id="{E15911C5-97C7-41C9-9B5C-39FB63CD5CC7}"/>
              </a:ext>
            </a:extLst>
          </p:cNvPr>
          <p:cNvSpPr txBox="1"/>
          <p:nvPr/>
        </p:nvSpPr>
        <p:spPr>
          <a:xfrm>
            <a:off x="7390086" y="1864060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32</a:t>
            </a:r>
          </a:p>
        </p:txBody>
      </p:sp>
      <p:sp>
        <p:nvSpPr>
          <p:cNvPr id="967" name="TextBox 966">
            <a:extLst>
              <a:ext uri="{FF2B5EF4-FFF2-40B4-BE49-F238E27FC236}">
                <a16:creationId xmlns:a16="http://schemas.microsoft.com/office/drawing/2014/main" id="{47B53C0C-9580-4EC1-9219-35DBE27EEDAD}"/>
              </a:ext>
            </a:extLst>
          </p:cNvPr>
          <p:cNvSpPr txBox="1"/>
          <p:nvPr/>
        </p:nvSpPr>
        <p:spPr>
          <a:xfrm>
            <a:off x="7390086" y="2187927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33</a:t>
            </a:r>
          </a:p>
        </p:txBody>
      </p:sp>
      <p:sp>
        <p:nvSpPr>
          <p:cNvPr id="968" name="TextBox 967">
            <a:extLst>
              <a:ext uri="{FF2B5EF4-FFF2-40B4-BE49-F238E27FC236}">
                <a16:creationId xmlns:a16="http://schemas.microsoft.com/office/drawing/2014/main" id="{FE1FB68D-E0A6-49AA-BD80-492DC8C68EC9}"/>
              </a:ext>
            </a:extLst>
          </p:cNvPr>
          <p:cNvSpPr txBox="1"/>
          <p:nvPr/>
        </p:nvSpPr>
        <p:spPr>
          <a:xfrm>
            <a:off x="7377927" y="2521559"/>
            <a:ext cx="34226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34</a:t>
            </a:r>
          </a:p>
        </p:txBody>
      </p:sp>
      <p:sp>
        <p:nvSpPr>
          <p:cNvPr id="969" name="TextBox 968">
            <a:extLst>
              <a:ext uri="{FF2B5EF4-FFF2-40B4-BE49-F238E27FC236}">
                <a16:creationId xmlns:a16="http://schemas.microsoft.com/office/drawing/2014/main" id="{BEE5FF26-7516-4434-BD4D-43A999108C02}"/>
              </a:ext>
            </a:extLst>
          </p:cNvPr>
          <p:cNvSpPr txBox="1"/>
          <p:nvPr/>
        </p:nvSpPr>
        <p:spPr>
          <a:xfrm>
            <a:off x="7371392" y="2847251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35</a:t>
            </a:r>
          </a:p>
        </p:txBody>
      </p:sp>
      <p:sp>
        <p:nvSpPr>
          <p:cNvPr id="970" name="TextBox 969">
            <a:extLst>
              <a:ext uri="{FF2B5EF4-FFF2-40B4-BE49-F238E27FC236}">
                <a16:creationId xmlns:a16="http://schemas.microsoft.com/office/drawing/2014/main" id="{A5D1309E-0138-458B-9626-C460CAAB44F3}"/>
              </a:ext>
            </a:extLst>
          </p:cNvPr>
          <p:cNvSpPr txBox="1"/>
          <p:nvPr/>
        </p:nvSpPr>
        <p:spPr>
          <a:xfrm>
            <a:off x="7383087" y="3174995"/>
            <a:ext cx="32699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36</a:t>
            </a:r>
          </a:p>
        </p:txBody>
      </p:sp>
      <p:sp>
        <p:nvSpPr>
          <p:cNvPr id="971" name="TextBox 970">
            <a:extLst>
              <a:ext uri="{FF2B5EF4-FFF2-40B4-BE49-F238E27FC236}">
                <a16:creationId xmlns:a16="http://schemas.microsoft.com/office/drawing/2014/main" id="{9C6232C3-1FAE-4A6D-9CED-588C7CB61927}"/>
              </a:ext>
            </a:extLst>
          </p:cNvPr>
          <p:cNvSpPr txBox="1"/>
          <p:nvPr/>
        </p:nvSpPr>
        <p:spPr>
          <a:xfrm>
            <a:off x="7372373" y="3501713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37</a:t>
            </a:r>
          </a:p>
        </p:txBody>
      </p:sp>
      <p:sp>
        <p:nvSpPr>
          <p:cNvPr id="972" name="TextBox 971">
            <a:extLst>
              <a:ext uri="{FF2B5EF4-FFF2-40B4-BE49-F238E27FC236}">
                <a16:creationId xmlns:a16="http://schemas.microsoft.com/office/drawing/2014/main" id="{7657CC2B-847E-4994-A626-DF48B592A71B}"/>
              </a:ext>
            </a:extLst>
          </p:cNvPr>
          <p:cNvSpPr txBox="1"/>
          <p:nvPr/>
        </p:nvSpPr>
        <p:spPr>
          <a:xfrm>
            <a:off x="7372373" y="3828431"/>
            <a:ext cx="34923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38</a:t>
            </a:r>
          </a:p>
        </p:txBody>
      </p:sp>
      <p:sp>
        <p:nvSpPr>
          <p:cNvPr id="973" name="TextBox 972">
            <a:extLst>
              <a:ext uri="{FF2B5EF4-FFF2-40B4-BE49-F238E27FC236}">
                <a16:creationId xmlns:a16="http://schemas.microsoft.com/office/drawing/2014/main" id="{FB8CE8BC-EA73-4D55-A5B8-2C1D8AB85997}"/>
              </a:ext>
            </a:extLst>
          </p:cNvPr>
          <p:cNvSpPr txBox="1"/>
          <p:nvPr/>
        </p:nvSpPr>
        <p:spPr>
          <a:xfrm>
            <a:off x="7381909" y="4144458"/>
            <a:ext cx="37003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39</a:t>
            </a:r>
          </a:p>
        </p:txBody>
      </p:sp>
      <p:sp>
        <p:nvSpPr>
          <p:cNvPr id="974" name="TextBox 973">
            <a:extLst>
              <a:ext uri="{FF2B5EF4-FFF2-40B4-BE49-F238E27FC236}">
                <a16:creationId xmlns:a16="http://schemas.microsoft.com/office/drawing/2014/main" id="{F35AF06E-10AC-4713-BE4B-C56B978E5FBB}"/>
              </a:ext>
            </a:extLst>
          </p:cNvPr>
          <p:cNvSpPr txBox="1"/>
          <p:nvPr/>
        </p:nvSpPr>
        <p:spPr>
          <a:xfrm>
            <a:off x="7381954" y="4477781"/>
            <a:ext cx="34848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40</a:t>
            </a:r>
          </a:p>
        </p:txBody>
      </p:sp>
      <p:sp>
        <p:nvSpPr>
          <p:cNvPr id="977" name="TextBox 976">
            <a:extLst>
              <a:ext uri="{FF2B5EF4-FFF2-40B4-BE49-F238E27FC236}">
                <a16:creationId xmlns:a16="http://schemas.microsoft.com/office/drawing/2014/main" id="{B803EAD2-9AD8-4F7E-A2A7-7425106B9F03}"/>
              </a:ext>
            </a:extLst>
          </p:cNvPr>
          <p:cNvSpPr txBox="1"/>
          <p:nvPr/>
        </p:nvSpPr>
        <p:spPr>
          <a:xfrm>
            <a:off x="7621762" y="1536627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86" name="TextBox 985">
            <a:extLst>
              <a:ext uri="{FF2B5EF4-FFF2-40B4-BE49-F238E27FC236}">
                <a16:creationId xmlns:a16="http://schemas.microsoft.com/office/drawing/2014/main" id="{642ABB4C-152E-4F24-8ACE-A0C252A686F6}"/>
              </a:ext>
            </a:extLst>
          </p:cNvPr>
          <p:cNvSpPr txBox="1"/>
          <p:nvPr/>
        </p:nvSpPr>
        <p:spPr>
          <a:xfrm>
            <a:off x="7621762" y="1852737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87" name="TextBox 986">
            <a:extLst>
              <a:ext uri="{FF2B5EF4-FFF2-40B4-BE49-F238E27FC236}">
                <a16:creationId xmlns:a16="http://schemas.microsoft.com/office/drawing/2014/main" id="{BB8C8E40-7FCC-4033-B379-CC3281F8257B}"/>
              </a:ext>
            </a:extLst>
          </p:cNvPr>
          <p:cNvSpPr txBox="1"/>
          <p:nvPr/>
        </p:nvSpPr>
        <p:spPr>
          <a:xfrm>
            <a:off x="7621762" y="2188008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88" name="TextBox 987">
            <a:extLst>
              <a:ext uri="{FF2B5EF4-FFF2-40B4-BE49-F238E27FC236}">
                <a16:creationId xmlns:a16="http://schemas.microsoft.com/office/drawing/2014/main" id="{089EC431-5306-44F1-8B30-CC8328097EA5}"/>
              </a:ext>
            </a:extLst>
          </p:cNvPr>
          <p:cNvSpPr txBox="1"/>
          <p:nvPr/>
        </p:nvSpPr>
        <p:spPr>
          <a:xfrm>
            <a:off x="7621762" y="2504118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89" name="TextBox 988">
            <a:extLst>
              <a:ext uri="{FF2B5EF4-FFF2-40B4-BE49-F238E27FC236}">
                <a16:creationId xmlns:a16="http://schemas.microsoft.com/office/drawing/2014/main" id="{567F6CBE-2B39-4238-A030-9F516476A2B9}"/>
              </a:ext>
            </a:extLst>
          </p:cNvPr>
          <p:cNvSpPr txBox="1"/>
          <p:nvPr/>
        </p:nvSpPr>
        <p:spPr>
          <a:xfrm>
            <a:off x="7628861" y="2842539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90" name="TextBox 989">
            <a:extLst>
              <a:ext uri="{FF2B5EF4-FFF2-40B4-BE49-F238E27FC236}">
                <a16:creationId xmlns:a16="http://schemas.microsoft.com/office/drawing/2014/main" id="{FC2FA4F3-17E1-4518-ABC0-2828B41DEB07}"/>
              </a:ext>
            </a:extLst>
          </p:cNvPr>
          <p:cNvSpPr txBox="1"/>
          <p:nvPr/>
        </p:nvSpPr>
        <p:spPr>
          <a:xfrm>
            <a:off x="7628861" y="3158649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91" name="TextBox 990">
            <a:extLst>
              <a:ext uri="{FF2B5EF4-FFF2-40B4-BE49-F238E27FC236}">
                <a16:creationId xmlns:a16="http://schemas.microsoft.com/office/drawing/2014/main" id="{BF46FD35-7B37-47DF-A5B7-BA26262C0F96}"/>
              </a:ext>
            </a:extLst>
          </p:cNvPr>
          <p:cNvSpPr txBox="1"/>
          <p:nvPr/>
        </p:nvSpPr>
        <p:spPr>
          <a:xfrm>
            <a:off x="7628861" y="3493920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92" name="TextBox 991">
            <a:extLst>
              <a:ext uri="{FF2B5EF4-FFF2-40B4-BE49-F238E27FC236}">
                <a16:creationId xmlns:a16="http://schemas.microsoft.com/office/drawing/2014/main" id="{863C27DC-ECCC-4AF7-AD24-BF7207040D65}"/>
              </a:ext>
            </a:extLst>
          </p:cNvPr>
          <p:cNvSpPr txBox="1"/>
          <p:nvPr/>
        </p:nvSpPr>
        <p:spPr>
          <a:xfrm>
            <a:off x="7628861" y="3810030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93" name="TextBox 992">
            <a:extLst>
              <a:ext uri="{FF2B5EF4-FFF2-40B4-BE49-F238E27FC236}">
                <a16:creationId xmlns:a16="http://schemas.microsoft.com/office/drawing/2014/main" id="{8F840802-E49C-4720-9AAB-68AE7F311437}"/>
              </a:ext>
            </a:extLst>
          </p:cNvPr>
          <p:cNvSpPr txBox="1"/>
          <p:nvPr/>
        </p:nvSpPr>
        <p:spPr>
          <a:xfrm>
            <a:off x="7624877" y="4147030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994" name="TextBox 993">
            <a:extLst>
              <a:ext uri="{FF2B5EF4-FFF2-40B4-BE49-F238E27FC236}">
                <a16:creationId xmlns:a16="http://schemas.microsoft.com/office/drawing/2014/main" id="{242FC6AA-BCF6-4293-A5A5-E60B5707F544}"/>
              </a:ext>
            </a:extLst>
          </p:cNvPr>
          <p:cNvSpPr txBox="1"/>
          <p:nvPr/>
        </p:nvSpPr>
        <p:spPr>
          <a:xfrm>
            <a:off x="7624877" y="4463140"/>
            <a:ext cx="165171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① ② ③ ④ ⑤ ⑥ ⑦ </a:t>
            </a:r>
            <a:r>
              <a:rPr lang="en-US" altLang="ko-KR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⑧ </a:t>
            </a:r>
            <a:r>
              <a:rPr lang="ko-KR" altLang="en-US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⑨</a:t>
            </a:r>
          </a:p>
        </p:txBody>
      </p:sp>
      <p:sp>
        <p:nvSpPr>
          <p:cNvPr id="1009" name="직사각형 1008">
            <a:extLst>
              <a:ext uri="{FF2B5EF4-FFF2-40B4-BE49-F238E27FC236}">
                <a16:creationId xmlns:a16="http://schemas.microsoft.com/office/drawing/2014/main" id="{1FF92B73-DA0C-4D7A-8CAB-77AF74D3D472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0" name="직사각형 1009">
            <a:extLst>
              <a:ext uri="{FF2B5EF4-FFF2-40B4-BE49-F238E27FC236}">
                <a16:creationId xmlns:a16="http://schemas.microsoft.com/office/drawing/2014/main" id="{EB1226B4-F76A-44F4-8D47-0FE42582D6A3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1" name="직사각형 1010">
            <a:extLst>
              <a:ext uri="{FF2B5EF4-FFF2-40B4-BE49-F238E27FC236}">
                <a16:creationId xmlns:a16="http://schemas.microsoft.com/office/drawing/2014/main" id="{4E4D9E42-9EE9-461A-A923-26AB09DB5037}"/>
              </a:ext>
            </a:extLst>
          </p:cNvPr>
          <p:cNvSpPr/>
          <p:nvPr/>
        </p:nvSpPr>
        <p:spPr>
          <a:xfrm>
            <a:off x="-1237" y="267977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2" name="직사각형 1011">
            <a:extLst>
              <a:ext uri="{FF2B5EF4-FFF2-40B4-BE49-F238E27FC236}">
                <a16:creationId xmlns:a16="http://schemas.microsoft.com/office/drawing/2014/main" id="{FB7CD857-29E6-4746-B4A6-ED5F19808EC0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14" name="직사각형 1013">
            <a:extLst>
              <a:ext uri="{FF2B5EF4-FFF2-40B4-BE49-F238E27FC236}">
                <a16:creationId xmlns:a16="http://schemas.microsoft.com/office/drawing/2014/main" id="{BBB6DB05-E6EA-4490-A814-4C8CD995458C}"/>
              </a:ext>
            </a:extLst>
          </p:cNvPr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4" name="직사각형 853">
            <a:extLst>
              <a:ext uri="{FF2B5EF4-FFF2-40B4-BE49-F238E27FC236}">
                <a16:creationId xmlns:a16="http://schemas.microsoft.com/office/drawing/2014/main" id="{C62A7DF0-4778-4B06-8CF2-C1D5D635956F}"/>
              </a:ext>
            </a:extLst>
          </p:cNvPr>
          <p:cNvSpPr/>
          <p:nvPr/>
        </p:nvSpPr>
        <p:spPr>
          <a:xfrm>
            <a:off x="622260" y="1988655"/>
            <a:ext cx="1686426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855" name="직선 연결선 854">
            <a:extLst>
              <a:ext uri="{FF2B5EF4-FFF2-40B4-BE49-F238E27FC236}">
                <a16:creationId xmlns:a16="http://schemas.microsoft.com/office/drawing/2014/main" id="{9401CEDF-F51A-4877-AF7A-C461DAEE64AC}"/>
              </a:ext>
            </a:extLst>
          </p:cNvPr>
          <p:cNvCxnSpPr/>
          <p:nvPr/>
        </p:nvCxnSpPr>
        <p:spPr>
          <a:xfrm>
            <a:off x="622260" y="2167782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6" name="직선 연결선 855">
            <a:extLst>
              <a:ext uri="{FF2B5EF4-FFF2-40B4-BE49-F238E27FC236}">
                <a16:creationId xmlns:a16="http://schemas.microsoft.com/office/drawing/2014/main" id="{BDB2D5E8-38A6-4E5C-BEA6-01831121EBCF}"/>
              </a:ext>
            </a:extLst>
          </p:cNvPr>
          <p:cNvCxnSpPr/>
          <p:nvPr/>
        </p:nvCxnSpPr>
        <p:spPr>
          <a:xfrm>
            <a:off x="622260" y="2348695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7" name="직선 연결선 856">
            <a:extLst>
              <a:ext uri="{FF2B5EF4-FFF2-40B4-BE49-F238E27FC236}">
                <a16:creationId xmlns:a16="http://schemas.microsoft.com/office/drawing/2014/main" id="{0890F9E8-874A-473D-A874-CFEEBB069C3F}"/>
              </a:ext>
            </a:extLst>
          </p:cNvPr>
          <p:cNvCxnSpPr/>
          <p:nvPr/>
        </p:nvCxnSpPr>
        <p:spPr>
          <a:xfrm>
            <a:off x="833374" y="2167782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8" name="TextBox 857">
            <a:extLst>
              <a:ext uri="{FF2B5EF4-FFF2-40B4-BE49-F238E27FC236}">
                <a16:creationId xmlns:a16="http://schemas.microsoft.com/office/drawing/2014/main" id="{FBAC15E3-F513-46CE-AA72-F5E17F8B7162}"/>
              </a:ext>
            </a:extLst>
          </p:cNvPr>
          <p:cNvSpPr txBox="1"/>
          <p:nvPr/>
        </p:nvSpPr>
        <p:spPr>
          <a:xfrm>
            <a:off x="900391" y="1955271"/>
            <a:ext cx="112562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POHNE NUMBER</a:t>
            </a:r>
            <a:endParaRPr lang="ko-KR" altLang="en-US" sz="9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59" name="그룹 858">
            <a:extLst>
              <a:ext uri="{FF2B5EF4-FFF2-40B4-BE49-F238E27FC236}">
                <a16:creationId xmlns:a16="http://schemas.microsoft.com/office/drawing/2014/main" id="{B1EF630A-2361-4ABE-947F-EB365DDC8762}"/>
              </a:ext>
            </a:extLst>
          </p:cNvPr>
          <p:cNvGrpSpPr/>
          <p:nvPr/>
        </p:nvGrpSpPr>
        <p:grpSpPr>
          <a:xfrm>
            <a:off x="576869" y="2325087"/>
            <a:ext cx="340528" cy="1646199"/>
            <a:chOff x="2583412" y="3655009"/>
            <a:chExt cx="340528" cy="1646199"/>
          </a:xfrm>
        </p:grpSpPr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709B96B5-A219-49EB-B06E-C7D6CBA9DE48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24824D56-F82C-49C9-B9A8-8879566A6B44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4B7815E4-59F2-4CC6-8924-B5D1D855AA94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88E2FC7F-0A27-4398-9BC3-F8FA1D699200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CD56EE40-1D91-4ECD-AFE6-5288C8133FFB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A739A6D1-72CC-4BBD-A3D3-46739FD8FED6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8A24FD66-385A-4B1E-A537-137AE15A1C38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C6521961-3064-4F2D-8969-19B99E27ADDB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C7DA8349-CE6C-40D1-A01D-E5388EB07E56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89FB05E4-2CD7-4558-9A55-7D91D9AD188D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860" name="직선 연결선 859">
            <a:extLst>
              <a:ext uri="{FF2B5EF4-FFF2-40B4-BE49-F238E27FC236}">
                <a16:creationId xmlns:a16="http://schemas.microsoft.com/office/drawing/2014/main" id="{3FD53D41-4BEA-4899-953B-44248D3C978D}"/>
              </a:ext>
            </a:extLst>
          </p:cNvPr>
          <p:cNvCxnSpPr/>
          <p:nvPr/>
        </p:nvCxnSpPr>
        <p:spPr>
          <a:xfrm>
            <a:off x="1043255" y="2167782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1" name="직선 연결선 860">
            <a:extLst>
              <a:ext uri="{FF2B5EF4-FFF2-40B4-BE49-F238E27FC236}">
                <a16:creationId xmlns:a16="http://schemas.microsoft.com/office/drawing/2014/main" id="{5396E61B-A7AC-40C5-ACD9-7966491AC53E}"/>
              </a:ext>
            </a:extLst>
          </p:cNvPr>
          <p:cNvCxnSpPr/>
          <p:nvPr/>
        </p:nvCxnSpPr>
        <p:spPr>
          <a:xfrm>
            <a:off x="1253136" y="2167782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2" name="직선 연결선 861">
            <a:extLst>
              <a:ext uri="{FF2B5EF4-FFF2-40B4-BE49-F238E27FC236}">
                <a16:creationId xmlns:a16="http://schemas.microsoft.com/office/drawing/2014/main" id="{38648C71-5908-4881-96A8-1A5E7CF4DE88}"/>
              </a:ext>
            </a:extLst>
          </p:cNvPr>
          <p:cNvCxnSpPr/>
          <p:nvPr/>
        </p:nvCxnSpPr>
        <p:spPr>
          <a:xfrm>
            <a:off x="1463017" y="2177383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3" name="직선 연결선 862">
            <a:extLst>
              <a:ext uri="{FF2B5EF4-FFF2-40B4-BE49-F238E27FC236}">
                <a16:creationId xmlns:a16="http://schemas.microsoft.com/office/drawing/2014/main" id="{27E23E2D-AE8F-4ED3-8AEB-72E334AA1E3A}"/>
              </a:ext>
            </a:extLst>
          </p:cNvPr>
          <p:cNvCxnSpPr/>
          <p:nvPr/>
        </p:nvCxnSpPr>
        <p:spPr>
          <a:xfrm>
            <a:off x="1672898" y="2177383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4" name="직선 연결선 863">
            <a:extLst>
              <a:ext uri="{FF2B5EF4-FFF2-40B4-BE49-F238E27FC236}">
                <a16:creationId xmlns:a16="http://schemas.microsoft.com/office/drawing/2014/main" id="{749388B7-F71E-41BE-ADF4-991D3889A474}"/>
              </a:ext>
            </a:extLst>
          </p:cNvPr>
          <p:cNvCxnSpPr/>
          <p:nvPr/>
        </p:nvCxnSpPr>
        <p:spPr>
          <a:xfrm>
            <a:off x="1882779" y="2177383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5" name="직선 연결선 864">
            <a:extLst>
              <a:ext uri="{FF2B5EF4-FFF2-40B4-BE49-F238E27FC236}">
                <a16:creationId xmlns:a16="http://schemas.microsoft.com/office/drawing/2014/main" id="{9627A13E-FB4C-4703-AB85-C805E5066E31}"/>
              </a:ext>
            </a:extLst>
          </p:cNvPr>
          <p:cNvCxnSpPr/>
          <p:nvPr/>
        </p:nvCxnSpPr>
        <p:spPr>
          <a:xfrm>
            <a:off x="2092662" y="2168871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6" name="그룹 865">
            <a:extLst>
              <a:ext uri="{FF2B5EF4-FFF2-40B4-BE49-F238E27FC236}">
                <a16:creationId xmlns:a16="http://schemas.microsoft.com/office/drawing/2014/main" id="{F0D9BFA9-FCD2-441E-824E-9F1F5CFDCA62}"/>
              </a:ext>
            </a:extLst>
          </p:cNvPr>
          <p:cNvGrpSpPr/>
          <p:nvPr/>
        </p:nvGrpSpPr>
        <p:grpSpPr>
          <a:xfrm>
            <a:off x="785837" y="2325087"/>
            <a:ext cx="340528" cy="1646199"/>
            <a:chOff x="2583412" y="3655009"/>
            <a:chExt cx="340528" cy="1646199"/>
          </a:xfrm>
        </p:grpSpPr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1A5F8E12-F1C5-4D82-A2BE-9F41AA6F339A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4E83CEF5-5CDA-4FE4-85FB-B93C03FE5271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36" name="TextBox 1035">
              <a:extLst>
                <a:ext uri="{FF2B5EF4-FFF2-40B4-BE49-F238E27FC236}">
                  <a16:creationId xmlns:a16="http://schemas.microsoft.com/office/drawing/2014/main" id="{D87ED311-FB3B-47E6-AC86-94FB671FFF13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29091BF5-E7F4-4471-BD5D-D36DFE939DFF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6C9CCB0E-A66A-4A9C-B116-AC2B506F82C5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6DBAE283-C6C9-43BA-8B1B-CEE08C460AD1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40" name="TextBox 1039">
              <a:extLst>
                <a:ext uri="{FF2B5EF4-FFF2-40B4-BE49-F238E27FC236}">
                  <a16:creationId xmlns:a16="http://schemas.microsoft.com/office/drawing/2014/main" id="{20733F93-51DA-468B-864D-1F1FB9370C2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96DD2484-893B-45E8-9779-4BD339ABC128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8149DA39-0925-4EFF-A090-CA685DF74D29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43" name="TextBox 1042">
              <a:extLst>
                <a:ext uri="{FF2B5EF4-FFF2-40B4-BE49-F238E27FC236}">
                  <a16:creationId xmlns:a16="http://schemas.microsoft.com/office/drawing/2014/main" id="{941BF8FD-EB79-40B6-B786-6C84E0BB1F62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67" name="그룹 866">
            <a:extLst>
              <a:ext uri="{FF2B5EF4-FFF2-40B4-BE49-F238E27FC236}">
                <a16:creationId xmlns:a16="http://schemas.microsoft.com/office/drawing/2014/main" id="{7382679C-B795-4227-BE49-7DD7A8AE5ADD}"/>
              </a:ext>
            </a:extLst>
          </p:cNvPr>
          <p:cNvGrpSpPr/>
          <p:nvPr/>
        </p:nvGrpSpPr>
        <p:grpSpPr>
          <a:xfrm>
            <a:off x="994805" y="2325087"/>
            <a:ext cx="340528" cy="1646199"/>
            <a:chOff x="2583412" y="3655009"/>
            <a:chExt cx="340528" cy="1646199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AE8EC897-C98D-464F-97FE-DDAE348DD6EC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B578B3D4-7FBB-4F68-9F04-EA9A34F4024E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26" name="TextBox 1025">
              <a:extLst>
                <a:ext uri="{FF2B5EF4-FFF2-40B4-BE49-F238E27FC236}">
                  <a16:creationId xmlns:a16="http://schemas.microsoft.com/office/drawing/2014/main" id="{D4028758-BBCA-417C-AF45-AC3DFC5CC504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27" name="TextBox 1026">
              <a:extLst>
                <a:ext uri="{FF2B5EF4-FFF2-40B4-BE49-F238E27FC236}">
                  <a16:creationId xmlns:a16="http://schemas.microsoft.com/office/drawing/2014/main" id="{101CA31B-9052-4291-9F39-8057C48B2DC0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737196FC-8251-41D3-B3DD-33D36E93A547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00E2D87B-AD67-4D1B-8593-E577213DBA01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9B2DD4F1-D54C-4E18-BBA2-2AFBCEF0FAE2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6B6EFD85-51D5-42AE-8CA0-B18B3982BD44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AFCDEE3E-9AF4-4DF3-B9C5-A838834D89AB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A8B43052-CDE1-4ECB-9DE2-0AF8D563DF69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68" name="그룹 867">
            <a:extLst>
              <a:ext uri="{FF2B5EF4-FFF2-40B4-BE49-F238E27FC236}">
                <a16:creationId xmlns:a16="http://schemas.microsoft.com/office/drawing/2014/main" id="{B36035AF-1166-4287-8AFF-1AAB9F766C71}"/>
              </a:ext>
            </a:extLst>
          </p:cNvPr>
          <p:cNvGrpSpPr/>
          <p:nvPr/>
        </p:nvGrpSpPr>
        <p:grpSpPr>
          <a:xfrm>
            <a:off x="1203773" y="2325087"/>
            <a:ext cx="340528" cy="1646199"/>
            <a:chOff x="2583412" y="3655009"/>
            <a:chExt cx="340528" cy="1646199"/>
          </a:xfrm>
        </p:grpSpPr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5FA1953C-1503-421B-BA75-335D610C6A93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5A438F39-9F84-4931-A05D-5170C063D141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593ABD43-B6AB-44CA-9D39-B4105211EB44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F912BB56-76DA-4BEB-8825-FD58ACAF0C18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E16DFAD4-CDED-49B7-9CAE-79226B38D3A3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1AAA2B2F-9A9F-4079-B5DF-2E06C2A3EC44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47309E64-BF86-477D-9CCC-5AEB80E37904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0B477047-C293-411C-AD53-34EFF2582510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EF3D455F-E45F-41EB-94A5-A96803E8F5C0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290CE9CD-581E-464D-9484-5188F4EC3A57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58010C90-39C7-4DE5-9C2F-02F0C4D170CE}"/>
              </a:ext>
            </a:extLst>
          </p:cNvPr>
          <p:cNvGrpSpPr/>
          <p:nvPr/>
        </p:nvGrpSpPr>
        <p:grpSpPr>
          <a:xfrm>
            <a:off x="1412741" y="2325087"/>
            <a:ext cx="340528" cy="1646199"/>
            <a:chOff x="2583412" y="3655009"/>
            <a:chExt cx="340528" cy="1646199"/>
          </a:xfrm>
        </p:grpSpPr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0DD02F50-BFF1-4168-B871-2863B0FB4C80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370D6DDC-CBAE-4933-BD61-D5A4FB691A74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CC99890D-5138-4D63-A847-91D519AB9E9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17D0AC92-8CDB-4DBE-B53D-D002F0760DD0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18DE51FE-B0A8-4EA2-824D-B1D86C201CA8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919D7575-B28D-4EC7-8EF8-9D179F5A8670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93CD045D-CCDE-4C40-9793-0472AD8D44B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07694248-53C1-47C2-91E2-2C39B3287AA9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847B70DA-86F9-4F5A-8876-CD7D0396A061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08" name="TextBox 1007">
              <a:extLst>
                <a:ext uri="{FF2B5EF4-FFF2-40B4-BE49-F238E27FC236}">
                  <a16:creationId xmlns:a16="http://schemas.microsoft.com/office/drawing/2014/main" id="{CB8DBC8E-C834-496B-8A28-382EB0529E31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70" name="그룹 869">
            <a:extLst>
              <a:ext uri="{FF2B5EF4-FFF2-40B4-BE49-F238E27FC236}">
                <a16:creationId xmlns:a16="http://schemas.microsoft.com/office/drawing/2014/main" id="{8AE9A36B-A24C-440D-BE5F-EEDEA5E4AA2E}"/>
              </a:ext>
            </a:extLst>
          </p:cNvPr>
          <p:cNvGrpSpPr/>
          <p:nvPr/>
        </p:nvGrpSpPr>
        <p:grpSpPr>
          <a:xfrm>
            <a:off x="1621709" y="2325087"/>
            <a:ext cx="340528" cy="1646199"/>
            <a:chOff x="2583412" y="3655009"/>
            <a:chExt cx="340528" cy="1646199"/>
          </a:xfrm>
        </p:grpSpPr>
        <p:sp>
          <p:nvSpPr>
            <p:cNvPr id="980" name="TextBox 979">
              <a:extLst>
                <a:ext uri="{FF2B5EF4-FFF2-40B4-BE49-F238E27FC236}">
                  <a16:creationId xmlns:a16="http://schemas.microsoft.com/office/drawing/2014/main" id="{158945C5-CBEC-4C45-A26D-4335BCC7CAE7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81" name="TextBox 980">
              <a:extLst>
                <a:ext uri="{FF2B5EF4-FFF2-40B4-BE49-F238E27FC236}">
                  <a16:creationId xmlns:a16="http://schemas.microsoft.com/office/drawing/2014/main" id="{995325BE-0551-4103-B969-E803A8BBDC63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82" name="TextBox 981">
              <a:extLst>
                <a:ext uri="{FF2B5EF4-FFF2-40B4-BE49-F238E27FC236}">
                  <a16:creationId xmlns:a16="http://schemas.microsoft.com/office/drawing/2014/main" id="{03634998-987D-48C6-809C-D2CB0AB16DEF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83" name="TextBox 982">
              <a:extLst>
                <a:ext uri="{FF2B5EF4-FFF2-40B4-BE49-F238E27FC236}">
                  <a16:creationId xmlns:a16="http://schemas.microsoft.com/office/drawing/2014/main" id="{BC2DA20C-372E-4E32-8E4F-A56D278C7B6D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84" name="TextBox 983">
              <a:extLst>
                <a:ext uri="{FF2B5EF4-FFF2-40B4-BE49-F238E27FC236}">
                  <a16:creationId xmlns:a16="http://schemas.microsoft.com/office/drawing/2014/main" id="{1D002128-0725-4A53-A67D-2E9B64E0969B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D829CC32-9278-4C29-8F0E-006D5C5DEA4A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87D89652-770A-4370-9B36-416680B54726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88832E56-5208-4CDD-AEC0-E99AC26960FA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E991B8B9-AE1D-4EAB-9329-DF355F48A56E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B5ED0D10-D810-419C-B5C8-22B8C4794DA5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71" name="그룹 870">
            <a:extLst>
              <a:ext uri="{FF2B5EF4-FFF2-40B4-BE49-F238E27FC236}">
                <a16:creationId xmlns:a16="http://schemas.microsoft.com/office/drawing/2014/main" id="{635E115A-346C-4B95-8728-403DD9A19834}"/>
              </a:ext>
            </a:extLst>
          </p:cNvPr>
          <p:cNvGrpSpPr/>
          <p:nvPr/>
        </p:nvGrpSpPr>
        <p:grpSpPr>
          <a:xfrm>
            <a:off x="1830677" y="2325087"/>
            <a:ext cx="340528" cy="1646199"/>
            <a:chOff x="2583412" y="3655009"/>
            <a:chExt cx="340528" cy="1646199"/>
          </a:xfrm>
        </p:grpSpPr>
        <p:sp>
          <p:nvSpPr>
            <p:cNvPr id="959" name="TextBox 958">
              <a:extLst>
                <a:ext uri="{FF2B5EF4-FFF2-40B4-BE49-F238E27FC236}">
                  <a16:creationId xmlns:a16="http://schemas.microsoft.com/office/drawing/2014/main" id="{27B8F8FB-B8A6-4B7B-8067-42DE2E75C43B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60" name="TextBox 959">
              <a:extLst>
                <a:ext uri="{FF2B5EF4-FFF2-40B4-BE49-F238E27FC236}">
                  <a16:creationId xmlns:a16="http://schemas.microsoft.com/office/drawing/2014/main" id="{904113C6-A000-403F-9538-9F73FED2ED1B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61" name="TextBox 960">
              <a:extLst>
                <a:ext uri="{FF2B5EF4-FFF2-40B4-BE49-F238E27FC236}">
                  <a16:creationId xmlns:a16="http://schemas.microsoft.com/office/drawing/2014/main" id="{A75ECDDE-1F67-466B-90FC-908257EC872B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62" name="TextBox 961">
              <a:extLst>
                <a:ext uri="{FF2B5EF4-FFF2-40B4-BE49-F238E27FC236}">
                  <a16:creationId xmlns:a16="http://schemas.microsoft.com/office/drawing/2014/main" id="{B8879FC0-C8D3-4DFE-99B5-EC0B7502F4AE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63" name="TextBox 962">
              <a:extLst>
                <a:ext uri="{FF2B5EF4-FFF2-40B4-BE49-F238E27FC236}">
                  <a16:creationId xmlns:a16="http://schemas.microsoft.com/office/drawing/2014/main" id="{0AA3A849-97DA-4248-9CCE-844AEB785BE2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64" name="TextBox 963">
              <a:extLst>
                <a:ext uri="{FF2B5EF4-FFF2-40B4-BE49-F238E27FC236}">
                  <a16:creationId xmlns:a16="http://schemas.microsoft.com/office/drawing/2014/main" id="{EEA8830F-FEB9-4137-819F-045A00B35ADA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75" name="TextBox 974">
              <a:extLst>
                <a:ext uri="{FF2B5EF4-FFF2-40B4-BE49-F238E27FC236}">
                  <a16:creationId xmlns:a16="http://schemas.microsoft.com/office/drawing/2014/main" id="{2EFF6AC4-ECDE-4D86-855C-97C77D549024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76" name="TextBox 975">
              <a:extLst>
                <a:ext uri="{FF2B5EF4-FFF2-40B4-BE49-F238E27FC236}">
                  <a16:creationId xmlns:a16="http://schemas.microsoft.com/office/drawing/2014/main" id="{E6F75426-94D6-4B74-A697-D774AF2DCAC9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78" name="TextBox 977">
              <a:extLst>
                <a:ext uri="{FF2B5EF4-FFF2-40B4-BE49-F238E27FC236}">
                  <a16:creationId xmlns:a16="http://schemas.microsoft.com/office/drawing/2014/main" id="{8B5E3508-3AE1-4897-B213-9C39BCAD0002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79" name="TextBox 978">
              <a:extLst>
                <a:ext uri="{FF2B5EF4-FFF2-40B4-BE49-F238E27FC236}">
                  <a16:creationId xmlns:a16="http://schemas.microsoft.com/office/drawing/2014/main" id="{5ADC8B33-C61D-4546-9C60-7CBB33539225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72" name="그룹 871">
            <a:extLst>
              <a:ext uri="{FF2B5EF4-FFF2-40B4-BE49-F238E27FC236}">
                <a16:creationId xmlns:a16="http://schemas.microsoft.com/office/drawing/2014/main" id="{3286B61C-A31F-42B7-8E42-B4322FDA7EB5}"/>
              </a:ext>
            </a:extLst>
          </p:cNvPr>
          <p:cNvGrpSpPr/>
          <p:nvPr/>
        </p:nvGrpSpPr>
        <p:grpSpPr>
          <a:xfrm>
            <a:off x="2039642" y="2325087"/>
            <a:ext cx="340528" cy="1646199"/>
            <a:chOff x="2583412" y="3655009"/>
            <a:chExt cx="340528" cy="1646199"/>
          </a:xfrm>
        </p:grpSpPr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3F0AA1AD-5A9B-4962-82D4-D85ED8DF599D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6C670C19-B925-47BD-A938-AEF9F6D7E7BE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55D71819-A987-468A-9F75-CE6BB3B26406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B51DFCB3-57C6-4F09-80FB-8F47FAB79293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27F4B18C-C9D2-4328-B973-3E96B1C8B1A5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7A2783A6-50E2-4D1B-B5CC-123A3FB33ECA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55" name="TextBox 954">
              <a:extLst>
                <a:ext uri="{FF2B5EF4-FFF2-40B4-BE49-F238E27FC236}">
                  <a16:creationId xmlns:a16="http://schemas.microsoft.com/office/drawing/2014/main" id="{E37706B5-4704-4723-BDA1-D2623950B05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56" name="TextBox 955">
              <a:extLst>
                <a:ext uri="{FF2B5EF4-FFF2-40B4-BE49-F238E27FC236}">
                  <a16:creationId xmlns:a16="http://schemas.microsoft.com/office/drawing/2014/main" id="{9586ED99-E502-44A5-B0BF-2D41F88164ED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7" name="TextBox 956">
              <a:extLst>
                <a:ext uri="{FF2B5EF4-FFF2-40B4-BE49-F238E27FC236}">
                  <a16:creationId xmlns:a16="http://schemas.microsoft.com/office/drawing/2014/main" id="{F69D5698-FC6F-48AB-8EE1-E68E9F7B0848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58" name="TextBox 957">
              <a:extLst>
                <a:ext uri="{FF2B5EF4-FFF2-40B4-BE49-F238E27FC236}">
                  <a16:creationId xmlns:a16="http://schemas.microsoft.com/office/drawing/2014/main" id="{DDDD6179-B026-4610-A486-B3A5EE950A04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aphicFrame>
        <p:nvGraphicFramePr>
          <p:cNvPr id="1055" name="표 1054">
            <a:extLst>
              <a:ext uri="{FF2B5EF4-FFF2-40B4-BE49-F238E27FC236}">
                <a16:creationId xmlns:a16="http://schemas.microsoft.com/office/drawing/2014/main" id="{1B8B0ACA-1AC6-46CC-BD5F-AFFAA15E27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9847661"/>
              </p:ext>
            </p:extLst>
          </p:nvPr>
        </p:nvGraphicFramePr>
        <p:xfrm>
          <a:off x="669758" y="384804"/>
          <a:ext cx="8747738" cy="698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998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8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1203">
                <a:tc gridSpan="2">
                  <a:txBody>
                    <a:bodyPr/>
                    <a:lstStyle/>
                    <a:p>
                      <a:pPr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+mn-ea"/>
                        </a:rPr>
                        <a:t>TOSEL HIGH JUNIOR ANSWER SHEET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+mn-ea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29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56" name="타원 1055">
            <a:extLst>
              <a:ext uri="{FF2B5EF4-FFF2-40B4-BE49-F238E27FC236}">
                <a16:creationId xmlns:a16="http://schemas.microsoft.com/office/drawing/2014/main" id="{C9334AEC-A0FB-4500-9C22-0C8497C63CB2}"/>
              </a:ext>
            </a:extLst>
          </p:cNvPr>
          <p:cNvSpPr/>
          <p:nvPr/>
        </p:nvSpPr>
        <p:spPr>
          <a:xfrm>
            <a:off x="1963120" y="800695"/>
            <a:ext cx="127831" cy="127831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7" name="TextBox 1056">
            <a:extLst>
              <a:ext uri="{FF2B5EF4-FFF2-40B4-BE49-F238E27FC236}">
                <a16:creationId xmlns:a16="http://schemas.microsoft.com/office/drawing/2014/main" id="{29EE777B-93D4-48AF-AA07-5AA4BC41BAFF}"/>
              </a:ext>
            </a:extLst>
          </p:cNvPr>
          <p:cNvSpPr txBox="1"/>
          <p:nvPr/>
        </p:nvSpPr>
        <p:spPr>
          <a:xfrm>
            <a:off x="704717" y="736090"/>
            <a:ext cx="126989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COMPLETE MARK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8" name="TextBox 1057">
            <a:extLst>
              <a:ext uri="{FF2B5EF4-FFF2-40B4-BE49-F238E27FC236}">
                <a16:creationId xmlns:a16="http://schemas.microsoft.com/office/drawing/2014/main" id="{E1919B6F-F9BC-4573-B4F4-2013020ADC7C}"/>
              </a:ext>
            </a:extLst>
          </p:cNvPr>
          <p:cNvSpPr txBox="1"/>
          <p:nvPr/>
        </p:nvSpPr>
        <p:spPr>
          <a:xfrm>
            <a:off x="2205849" y="659179"/>
            <a:ext cx="1483098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EXAMPLES OF</a:t>
            </a:r>
          </a:p>
          <a:p>
            <a:pPr algn="ctr"/>
            <a:r>
              <a:rPr lang="en-US" altLang="ko-KR" sz="10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INCOMPLETE MARKS</a:t>
            </a:r>
            <a:endParaRPr lang="ko-KR" altLang="en-US" sz="10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9" name="타원 1058">
            <a:extLst>
              <a:ext uri="{FF2B5EF4-FFF2-40B4-BE49-F238E27FC236}">
                <a16:creationId xmlns:a16="http://schemas.microsoft.com/office/drawing/2014/main" id="{62D5B242-29F1-4866-AA9F-F59802AE4B2B}"/>
              </a:ext>
            </a:extLst>
          </p:cNvPr>
          <p:cNvSpPr/>
          <p:nvPr/>
        </p:nvSpPr>
        <p:spPr>
          <a:xfrm>
            <a:off x="3714233" y="729526"/>
            <a:ext cx="103386" cy="103386"/>
          </a:xfrm>
          <a:prstGeom prst="ellipse">
            <a:avLst/>
          </a:prstGeom>
          <a:noFill/>
          <a:ln w="381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60" name="그룹 1059">
            <a:extLst>
              <a:ext uri="{FF2B5EF4-FFF2-40B4-BE49-F238E27FC236}">
                <a16:creationId xmlns:a16="http://schemas.microsoft.com/office/drawing/2014/main" id="{7ED0D5AD-BBEB-4C88-9176-FBF007C42D43}"/>
              </a:ext>
            </a:extLst>
          </p:cNvPr>
          <p:cNvGrpSpPr/>
          <p:nvPr/>
        </p:nvGrpSpPr>
        <p:grpSpPr>
          <a:xfrm>
            <a:off x="3907773" y="718414"/>
            <a:ext cx="133858" cy="144846"/>
            <a:chOff x="3925316" y="1031127"/>
            <a:chExt cx="133858" cy="144846"/>
          </a:xfrm>
        </p:grpSpPr>
        <p:sp>
          <p:nvSpPr>
            <p:cNvPr id="1061" name="타원 1060">
              <a:extLst>
                <a:ext uri="{FF2B5EF4-FFF2-40B4-BE49-F238E27FC236}">
                  <a16:creationId xmlns:a16="http://schemas.microsoft.com/office/drawing/2014/main" id="{38B4588F-277F-4726-B970-0D92F5CB1C5E}"/>
                </a:ext>
              </a:extLst>
            </p:cNvPr>
            <p:cNvSpPr/>
            <p:nvPr/>
          </p:nvSpPr>
          <p:spPr>
            <a:xfrm>
              <a:off x="3925316" y="1031127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062" name="직선 연결선 1061">
              <a:extLst>
                <a:ext uri="{FF2B5EF4-FFF2-40B4-BE49-F238E27FC236}">
                  <a16:creationId xmlns:a16="http://schemas.microsoft.com/office/drawing/2014/main" id="{1C82524D-4AB1-4151-86DA-E37511D401E9}"/>
                </a:ext>
              </a:extLst>
            </p:cNvPr>
            <p:cNvCxnSpPr>
              <a:stCxn id="1061" idx="3"/>
            </p:cNvCxnSpPr>
            <p:nvPr/>
          </p:nvCxnSpPr>
          <p:spPr>
            <a:xfrm flipV="1">
              <a:off x="3944036" y="1045354"/>
              <a:ext cx="115138" cy="9488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3" name="직선 연결선 1062">
              <a:extLst>
                <a:ext uri="{FF2B5EF4-FFF2-40B4-BE49-F238E27FC236}">
                  <a16:creationId xmlns:a16="http://schemas.microsoft.com/office/drawing/2014/main" id="{CCECC459-F35F-4E4E-B00F-40D8E4C85418}"/>
                </a:ext>
              </a:extLst>
            </p:cNvPr>
            <p:cNvCxnSpPr/>
            <p:nvPr/>
          </p:nvCxnSpPr>
          <p:spPr>
            <a:xfrm flipH="1" flipV="1">
              <a:off x="3973846" y="1045353"/>
              <a:ext cx="54555" cy="1306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4" name="그룹 1063">
            <a:extLst>
              <a:ext uri="{FF2B5EF4-FFF2-40B4-BE49-F238E27FC236}">
                <a16:creationId xmlns:a16="http://schemas.microsoft.com/office/drawing/2014/main" id="{2B70B449-75B3-4D71-A208-5775F2709810}"/>
              </a:ext>
            </a:extLst>
          </p:cNvPr>
          <p:cNvGrpSpPr/>
          <p:nvPr/>
        </p:nvGrpSpPr>
        <p:grpSpPr>
          <a:xfrm>
            <a:off x="4136234" y="718414"/>
            <a:ext cx="127831" cy="127831"/>
            <a:chOff x="4153777" y="1048142"/>
            <a:chExt cx="127831" cy="127831"/>
          </a:xfrm>
        </p:grpSpPr>
        <p:sp>
          <p:nvSpPr>
            <p:cNvPr id="1065" name="타원 1064">
              <a:extLst>
                <a:ext uri="{FF2B5EF4-FFF2-40B4-BE49-F238E27FC236}">
                  <a16:creationId xmlns:a16="http://schemas.microsoft.com/office/drawing/2014/main" id="{FCEC389D-CCC9-4AC9-B144-A3AEFA9A99A9}"/>
                </a:ext>
              </a:extLst>
            </p:cNvPr>
            <p:cNvSpPr/>
            <p:nvPr/>
          </p:nvSpPr>
          <p:spPr>
            <a:xfrm>
              <a:off x="4153777" y="1048142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cxnSp>
          <p:nvCxnSpPr>
            <p:cNvPr id="1066" name="직선 연결선 1065">
              <a:extLst>
                <a:ext uri="{FF2B5EF4-FFF2-40B4-BE49-F238E27FC236}">
                  <a16:creationId xmlns:a16="http://schemas.microsoft.com/office/drawing/2014/main" id="{9EE62283-E3E0-4ADF-A1E4-81469E831823}"/>
                </a:ext>
              </a:extLst>
            </p:cNvPr>
            <p:cNvCxnSpPr>
              <a:stCxn id="1065" idx="2"/>
            </p:cNvCxnSpPr>
            <p:nvPr/>
          </p:nvCxnSpPr>
          <p:spPr>
            <a:xfrm>
              <a:off x="4153777" y="1112058"/>
              <a:ext cx="113316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67" name="그룹 1066">
            <a:extLst>
              <a:ext uri="{FF2B5EF4-FFF2-40B4-BE49-F238E27FC236}">
                <a16:creationId xmlns:a16="http://schemas.microsoft.com/office/drawing/2014/main" id="{004A7AB2-FAF0-4C9D-B891-6D09C7732ED9}"/>
              </a:ext>
            </a:extLst>
          </p:cNvPr>
          <p:cNvGrpSpPr/>
          <p:nvPr/>
        </p:nvGrpSpPr>
        <p:grpSpPr>
          <a:xfrm>
            <a:off x="4361992" y="718414"/>
            <a:ext cx="127831" cy="127831"/>
            <a:chOff x="4379535" y="1068921"/>
            <a:chExt cx="127831" cy="127831"/>
          </a:xfrm>
        </p:grpSpPr>
        <p:sp>
          <p:nvSpPr>
            <p:cNvPr id="1068" name="타원 1067">
              <a:extLst>
                <a:ext uri="{FF2B5EF4-FFF2-40B4-BE49-F238E27FC236}">
                  <a16:creationId xmlns:a16="http://schemas.microsoft.com/office/drawing/2014/main" id="{EE535709-BBDC-4479-B509-FBC2FDD57449}"/>
                </a:ext>
              </a:extLst>
            </p:cNvPr>
            <p:cNvSpPr/>
            <p:nvPr/>
          </p:nvSpPr>
          <p:spPr>
            <a:xfrm>
              <a:off x="4379535" y="1068921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69" name="타원 1068">
              <a:extLst>
                <a:ext uri="{FF2B5EF4-FFF2-40B4-BE49-F238E27FC236}">
                  <a16:creationId xmlns:a16="http://schemas.microsoft.com/office/drawing/2014/main" id="{5FDC6B66-5D57-42B3-B1F6-744D7341492A}"/>
                </a:ext>
              </a:extLst>
            </p:cNvPr>
            <p:cNvSpPr/>
            <p:nvPr/>
          </p:nvSpPr>
          <p:spPr>
            <a:xfrm>
              <a:off x="4426983" y="1121798"/>
              <a:ext cx="75605" cy="6492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70" name="타원 1069">
            <a:extLst>
              <a:ext uri="{FF2B5EF4-FFF2-40B4-BE49-F238E27FC236}">
                <a16:creationId xmlns:a16="http://schemas.microsoft.com/office/drawing/2014/main" id="{52B14130-6A33-455A-A030-1DF5BE463DFB}"/>
              </a:ext>
            </a:extLst>
          </p:cNvPr>
          <p:cNvSpPr/>
          <p:nvPr/>
        </p:nvSpPr>
        <p:spPr>
          <a:xfrm>
            <a:off x="3702808" y="888664"/>
            <a:ext cx="127831" cy="127831"/>
          </a:xfrm>
          <a:prstGeom prst="ellipse">
            <a:avLst/>
          </a:prstGeom>
          <a:gradFill flip="none" rotWithShape="1">
            <a:gsLst>
              <a:gs pos="0">
                <a:schemeClr val="tx1">
                  <a:tint val="66000"/>
                  <a:satMod val="160000"/>
                </a:schemeClr>
              </a:gs>
              <a:gs pos="50000">
                <a:schemeClr val="tx1">
                  <a:tint val="44500"/>
                  <a:satMod val="160000"/>
                </a:schemeClr>
              </a:gs>
              <a:gs pos="100000">
                <a:schemeClr val="tx1">
                  <a:tint val="23500"/>
                  <a:satMod val="160000"/>
                </a:schemeClr>
              </a:gs>
            </a:gsLst>
            <a:lin ang="10800000" scaled="1"/>
            <a:tileRect/>
          </a:gradFill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71" name="그룹 1070">
            <a:extLst>
              <a:ext uri="{FF2B5EF4-FFF2-40B4-BE49-F238E27FC236}">
                <a16:creationId xmlns:a16="http://schemas.microsoft.com/office/drawing/2014/main" id="{70C27030-B3CF-46D6-BBF3-664458EE602D}"/>
              </a:ext>
            </a:extLst>
          </p:cNvPr>
          <p:cNvGrpSpPr/>
          <p:nvPr/>
        </p:nvGrpSpPr>
        <p:grpSpPr>
          <a:xfrm>
            <a:off x="3907772" y="873317"/>
            <a:ext cx="127832" cy="160534"/>
            <a:chOff x="3925315" y="1186030"/>
            <a:chExt cx="127832" cy="160534"/>
          </a:xfrm>
        </p:grpSpPr>
        <p:sp>
          <p:nvSpPr>
            <p:cNvPr id="1072" name="타원 1071">
              <a:extLst>
                <a:ext uri="{FF2B5EF4-FFF2-40B4-BE49-F238E27FC236}">
                  <a16:creationId xmlns:a16="http://schemas.microsoft.com/office/drawing/2014/main" id="{E7921C78-16CF-4E08-9709-D015BF8D3B8E}"/>
                </a:ext>
              </a:extLst>
            </p:cNvPr>
            <p:cNvSpPr/>
            <p:nvPr/>
          </p:nvSpPr>
          <p:spPr>
            <a:xfrm>
              <a:off x="392531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3" name="폭발 2 848">
              <a:extLst>
                <a:ext uri="{FF2B5EF4-FFF2-40B4-BE49-F238E27FC236}">
                  <a16:creationId xmlns:a16="http://schemas.microsoft.com/office/drawing/2014/main" id="{8B374A34-E325-4A42-8173-75870A428D5B}"/>
                </a:ext>
              </a:extLst>
            </p:cNvPr>
            <p:cNvSpPr/>
            <p:nvPr/>
          </p:nvSpPr>
          <p:spPr>
            <a:xfrm>
              <a:off x="3973577" y="1186030"/>
              <a:ext cx="79570" cy="160534"/>
            </a:xfrm>
            <a:prstGeom prst="irregularSeal2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74" name="타원 1073">
            <a:extLst>
              <a:ext uri="{FF2B5EF4-FFF2-40B4-BE49-F238E27FC236}">
                <a16:creationId xmlns:a16="http://schemas.microsoft.com/office/drawing/2014/main" id="{526AA364-0935-4A61-9DF3-572FEF90AD7F}"/>
              </a:ext>
            </a:extLst>
          </p:cNvPr>
          <p:cNvSpPr/>
          <p:nvPr/>
        </p:nvSpPr>
        <p:spPr>
          <a:xfrm>
            <a:off x="4134114" y="888664"/>
            <a:ext cx="127831" cy="127831"/>
          </a:xfrm>
          <a:prstGeom prst="ellipse">
            <a:avLst/>
          </a:prstGeom>
          <a:noFill/>
          <a:ln w="9525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5" name="자유형 850">
            <a:extLst>
              <a:ext uri="{FF2B5EF4-FFF2-40B4-BE49-F238E27FC236}">
                <a16:creationId xmlns:a16="http://schemas.microsoft.com/office/drawing/2014/main" id="{1DF85A4B-79FB-4140-8DD0-F7A0E69D0B5D}"/>
              </a:ext>
            </a:extLst>
          </p:cNvPr>
          <p:cNvSpPr/>
          <p:nvPr/>
        </p:nvSpPr>
        <p:spPr>
          <a:xfrm>
            <a:off x="4126896" y="881135"/>
            <a:ext cx="136814" cy="154619"/>
          </a:xfrm>
          <a:custGeom>
            <a:avLst/>
            <a:gdLst>
              <a:gd name="connsiteX0" fmla="*/ 0 w 166687"/>
              <a:gd name="connsiteY0" fmla="*/ 121251 h 173640"/>
              <a:gd name="connsiteX1" fmla="*/ 33337 w 166687"/>
              <a:gd name="connsiteY1" fmla="*/ 40288 h 173640"/>
              <a:gd name="connsiteX2" fmla="*/ 76200 w 166687"/>
              <a:gd name="connsiteY2" fmla="*/ 6951 h 173640"/>
              <a:gd name="connsiteX3" fmla="*/ 23812 w 166687"/>
              <a:gd name="connsiteY3" fmla="*/ 173638 h 173640"/>
              <a:gd name="connsiteX4" fmla="*/ 128587 w 166687"/>
              <a:gd name="connsiteY4" fmla="*/ 11713 h 173640"/>
              <a:gd name="connsiteX5" fmla="*/ 80962 w 166687"/>
              <a:gd name="connsiteY5" fmla="*/ 168876 h 173640"/>
              <a:gd name="connsiteX6" fmla="*/ 157162 w 166687"/>
              <a:gd name="connsiteY6" fmla="*/ 64101 h 173640"/>
              <a:gd name="connsiteX7" fmla="*/ 128587 w 166687"/>
              <a:gd name="connsiteY7" fmla="*/ 168876 h 173640"/>
              <a:gd name="connsiteX8" fmla="*/ 166687 w 166687"/>
              <a:gd name="connsiteY8" fmla="*/ 121251 h 17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6687" h="173640">
                <a:moveTo>
                  <a:pt x="0" y="121251"/>
                </a:moveTo>
                <a:cubicBezTo>
                  <a:pt x="10318" y="90294"/>
                  <a:pt x="20637" y="59338"/>
                  <a:pt x="33337" y="40288"/>
                </a:cubicBezTo>
                <a:cubicBezTo>
                  <a:pt x="46037" y="21238"/>
                  <a:pt x="77787" y="-15274"/>
                  <a:pt x="76200" y="6951"/>
                </a:cubicBezTo>
                <a:cubicBezTo>
                  <a:pt x="74613" y="29176"/>
                  <a:pt x="15081" y="172844"/>
                  <a:pt x="23812" y="173638"/>
                </a:cubicBezTo>
                <a:cubicBezTo>
                  <a:pt x="32543" y="174432"/>
                  <a:pt x="119062" y="12507"/>
                  <a:pt x="128587" y="11713"/>
                </a:cubicBezTo>
                <a:cubicBezTo>
                  <a:pt x="138112" y="10919"/>
                  <a:pt x="76200" y="160145"/>
                  <a:pt x="80962" y="168876"/>
                </a:cubicBezTo>
                <a:cubicBezTo>
                  <a:pt x="85724" y="177607"/>
                  <a:pt x="149225" y="64101"/>
                  <a:pt x="157162" y="64101"/>
                </a:cubicBezTo>
                <a:cubicBezTo>
                  <a:pt x="165099" y="64101"/>
                  <a:pt x="127000" y="159351"/>
                  <a:pt x="128587" y="168876"/>
                </a:cubicBezTo>
                <a:cubicBezTo>
                  <a:pt x="130175" y="178401"/>
                  <a:pt x="160337" y="127601"/>
                  <a:pt x="166687" y="121251"/>
                </a:cubicBezTo>
              </a:path>
            </a:pathLst>
          </a:custGeom>
          <a:noFill/>
          <a:ln>
            <a:solidFill>
              <a:schemeClr val="tx1">
                <a:alpha val="56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76" name="그룹 1075">
            <a:extLst>
              <a:ext uri="{FF2B5EF4-FFF2-40B4-BE49-F238E27FC236}">
                <a16:creationId xmlns:a16="http://schemas.microsoft.com/office/drawing/2014/main" id="{31D6189B-1FCE-4735-9C70-9006536ED447}"/>
              </a:ext>
            </a:extLst>
          </p:cNvPr>
          <p:cNvGrpSpPr/>
          <p:nvPr/>
        </p:nvGrpSpPr>
        <p:grpSpPr>
          <a:xfrm>
            <a:off x="4361992" y="886035"/>
            <a:ext cx="127831" cy="127831"/>
            <a:chOff x="4379535" y="1198748"/>
            <a:chExt cx="127831" cy="127831"/>
          </a:xfrm>
        </p:grpSpPr>
        <p:sp>
          <p:nvSpPr>
            <p:cNvPr id="1077" name="타원 1076">
              <a:extLst>
                <a:ext uri="{FF2B5EF4-FFF2-40B4-BE49-F238E27FC236}">
                  <a16:creationId xmlns:a16="http://schemas.microsoft.com/office/drawing/2014/main" id="{139D6B21-DAFB-4144-870D-47B8BFA461A9}"/>
                </a:ext>
              </a:extLst>
            </p:cNvPr>
            <p:cNvSpPr/>
            <p:nvPr/>
          </p:nvSpPr>
          <p:spPr>
            <a:xfrm>
              <a:off x="4379535" y="1198748"/>
              <a:ext cx="127831" cy="127831"/>
            </a:xfrm>
            <a:prstGeom prst="ellipse">
              <a:avLst/>
            </a:prstGeom>
            <a:noFill/>
            <a:ln w="9525"/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78" name="자유형 853">
              <a:extLst>
                <a:ext uri="{FF2B5EF4-FFF2-40B4-BE49-F238E27FC236}">
                  <a16:creationId xmlns:a16="http://schemas.microsoft.com/office/drawing/2014/main" id="{5D88259B-098D-4992-A337-692E3C46CD3B}"/>
                </a:ext>
              </a:extLst>
            </p:cNvPr>
            <p:cNvSpPr/>
            <p:nvPr/>
          </p:nvSpPr>
          <p:spPr>
            <a:xfrm>
              <a:off x="4399912" y="1225915"/>
              <a:ext cx="100236" cy="90487"/>
            </a:xfrm>
            <a:custGeom>
              <a:avLst/>
              <a:gdLst>
                <a:gd name="connsiteX0" fmla="*/ 38100 w 100236"/>
                <a:gd name="connsiteY0" fmla="*/ 14287 h 90487"/>
                <a:gd name="connsiteX1" fmla="*/ 28575 w 100236"/>
                <a:gd name="connsiteY1" fmla="*/ 38100 h 90487"/>
                <a:gd name="connsiteX2" fmla="*/ 71437 w 100236"/>
                <a:gd name="connsiteY2" fmla="*/ 47625 h 90487"/>
                <a:gd name="connsiteX3" fmla="*/ 76200 w 100236"/>
                <a:gd name="connsiteY3" fmla="*/ 33337 h 90487"/>
                <a:gd name="connsiteX4" fmla="*/ 71437 w 100236"/>
                <a:gd name="connsiteY4" fmla="*/ 19050 h 90487"/>
                <a:gd name="connsiteX5" fmla="*/ 33337 w 100236"/>
                <a:gd name="connsiteY5" fmla="*/ 38100 h 90487"/>
                <a:gd name="connsiteX6" fmla="*/ 42862 w 100236"/>
                <a:gd name="connsiteY6" fmla="*/ 71437 h 90487"/>
                <a:gd name="connsiteX7" fmla="*/ 38100 w 100236"/>
                <a:gd name="connsiteY7" fmla="*/ 57150 h 90487"/>
                <a:gd name="connsiteX8" fmla="*/ 23812 w 100236"/>
                <a:gd name="connsiteY8" fmla="*/ 47625 h 90487"/>
                <a:gd name="connsiteX9" fmla="*/ 9525 w 100236"/>
                <a:gd name="connsiteY9" fmla="*/ 57150 h 90487"/>
                <a:gd name="connsiteX10" fmla="*/ 28575 w 100236"/>
                <a:gd name="connsiteY10" fmla="*/ 76200 h 90487"/>
                <a:gd name="connsiteX11" fmla="*/ 33337 w 100236"/>
                <a:gd name="connsiteY11" fmla="*/ 61912 h 90487"/>
                <a:gd name="connsiteX12" fmla="*/ 0 w 100236"/>
                <a:gd name="connsiteY12" fmla="*/ 38100 h 90487"/>
                <a:gd name="connsiteX13" fmla="*/ 61912 w 100236"/>
                <a:gd name="connsiteY13" fmla="*/ 14287 h 90487"/>
                <a:gd name="connsiteX14" fmla="*/ 47625 w 100236"/>
                <a:gd name="connsiteY14" fmla="*/ 0 h 90487"/>
                <a:gd name="connsiteX15" fmla="*/ 14287 w 100236"/>
                <a:gd name="connsiteY15" fmla="*/ 4762 h 90487"/>
                <a:gd name="connsiteX16" fmla="*/ 14287 w 100236"/>
                <a:gd name="connsiteY16" fmla="*/ 57150 h 90487"/>
                <a:gd name="connsiteX17" fmla="*/ 47625 w 100236"/>
                <a:gd name="connsiteY17" fmla="*/ 52387 h 90487"/>
                <a:gd name="connsiteX18" fmla="*/ 47625 w 100236"/>
                <a:gd name="connsiteY18" fmla="*/ 4762 h 90487"/>
                <a:gd name="connsiteX19" fmla="*/ 28575 w 100236"/>
                <a:gd name="connsiteY19" fmla="*/ 19050 h 90487"/>
                <a:gd name="connsiteX20" fmla="*/ 42862 w 100236"/>
                <a:gd name="connsiteY20" fmla="*/ 90487 h 90487"/>
                <a:gd name="connsiteX21" fmla="*/ 57150 w 100236"/>
                <a:gd name="connsiteY21" fmla="*/ 85725 h 90487"/>
                <a:gd name="connsiteX22" fmla="*/ 80962 w 100236"/>
                <a:gd name="connsiteY22" fmla="*/ 66675 h 90487"/>
                <a:gd name="connsiteX23" fmla="*/ 66675 w 100236"/>
                <a:gd name="connsiteY23" fmla="*/ 57150 h 90487"/>
                <a:gd name="connsiteX24" fmla="*/ 61912 w 100236"/>
                <a:gd name="connsiteY24" fmla="*/ 42862 h 90487"/>
                <a:gd name="connsiteX25" fmla="*/ 66675 w 100236"/>
                <a:gd name="connsiteY25" fmla="*/ 66675 h 90487"/>
                <a:gd name="connsiteX26" fmla="*/ 100012 w 100236"/>
                <a:gd name="connsiteY26" fmla="*/ 61912 h 90487"/>
                <a:gd name="connsiteX27" fmla="*/ 95250 w 100236"/>
                <a:gd name="connsiteY27" fmla="*/ 28575 h 90487"/>
                <a:gd name="connsiteX28" fmla="*/ 66675 w 100236"/>
                <a:gd name="connsiteY28" fmla="*/ 33337 h 90487"/>
                <a:gd name="connsiteX29" fmla="*/ 38100 w 100236"/>
                <a:gd name="connsiteY29" fmla="*/ 142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236" h="90487">
                  <a:moveTo>
                    <a:pt x="38100" y="14287"/>
                  </a:moveTo>
                  <a:cubicBezTo>
                    <a:pt x="31750" y="15081"/>
                    <a:pt x="28575" y="29551"/>
                    <a:pt x="28575" y="38100"/>
                  </a:cubicBezTo>
                  <a:cubicBezTo>
                    <a:pt x="28575" y="63977"/>
                    <a:pt x="63326" y="48784"/>
                    <a:pt x="71437" y="47625"/>
                  </a:cubicBezTo>
                  <a:cubicBezTo>
                    <a:pt x="73025" y="42862"/>
                    <a:pt x="76200" y="38357"/>
                    <a:pt x="76200" y="33337"/>
                  </a:cubicBezTo>
                  <a:cubicBezTo>
                    <a:pt x="76200" y="28317"/>
                    <a:pt x="76426" y="18496"/>
                    <a:pt x="71437" y="19050"/>
                  </a:cubicBezTo>
                  <a:cubicBezTo>
                    <a:pt x="57325" y="20618"/>
                    <a:pt x="46037" y="31750"/>
                    <a:pt x="33337" y="38100"/>
                  </a:cubicBezTo>
                  <a:cubicBezTo>
                    <a:pt x="36512" y="49212"/>
                    <a:pt x="40059" y="60225"/>
                    <a:pt x="42862" y="71437"/>
                  </a:cubicBezTo>
                  <a:cubicBezTo>
                    <a:pt x="44080" y="76307"/>
                    <a:pt x="41236" y="61070"/>
                    <a:pt x="38100" y="57150"/>
                  </a:cubicBezTo>
                  <a:cubicBezTo>
                    <a:pt x="34524" y="52680"/>
                    <a:pt x="28575" y="50800"/>
                    <a:pt x="23812" y="47625"/>
                  </a:cubicBezTo>
                  <a:cubicBezTo>
                    <a:pt x="19050" y="50800"/>
                    <a:pt x="11097" y="51647"/>
                    <a:pt x="9525" y="57150"/>
                  </a:cubicBezTo>
                  <a:cubicBezTo>
                    <a:pt x="-154" y="91026"/>
                    <a:pt x="16175" y="80333"/>
                    <a:pt x="28575" y="76200"/>
                  </a:cubicBezTo>
                  <a:cubicBezTo>
                    <a:pt x="30162" y="71437"/>
                    <a:pt x="34047" y="66882"/>
                    <a:pt x="33337" y="61912"/>
                  </a:cubicBezTo>
                  <a:cubicBezTo>
                    <a:pt x="29857" y="37555"/>
                    <a:pt x="19754" y="42050"/>
                    <a:pt x="0" y="38100"/>
                  </a:cubicBezTo>
                  <a:cubicBezTo>
                    <a:pt x="5019" y="37644"/>
                    <a:pt x="66587" y="47016"/>
                    <a:pt x="61912" y="14287"/>
                  </a:cubicBezTo>
                  <a:cubicBezTo>
                    <a:pt x="60960" y="7620"/>
                    <a:pt x="52387" y="4762"/>
                    <a:pt x="47625" y="0"/>
                  </a:cubicBezTo>
                  <a:lnTo>
                    <a:pt x="14287" y="4762"/>
                  </a:lnTo>
                  <a:cubicBezTo>
                    <a:pt x="-72" y="20916"/>
                    <a:pt x="8998" y="41282"/>
                    <a:pt x="14287" y="57150"/>
                  </a:cubicBezTo>
                  <a:cubicBezTo>
                    <a:pt x="25400" y="55562"/>
                    <a:pt x="37367" y="56946"/>
                    <a:pt x="47625" y="52387"/>
                  </a:cubicBezTo>
                  <a:cubicBezTo>
                    <a:pt x="67825" y="43409"/>
                    <a:pt x="50112" y="13466"/>
                    <a:pt x="47625" y="4762"/>
                  </a:cubicBezTo>
                  <a:cubicBezTo>
                    <a:pt x="41275" y="9525"/>
                    <a:pt x="29624" y="11182"/>
                    <a:pt x="28575" y="19050"/>
                  </a:cubicBezTo>
                  <a:cubicBezTo>
                    <a:pt x="25618" y="41227"/>
                    <a:pt x="35452" y="68256"/>
                    <a:pt x="42862" y="90487"/>
                  </a:cubicBezTo>
                  <a:cubicBezTo>
                    <a:pt x="47625" y="88900"/>
                    <a:pt x="52249" y="86814"/>
                    <a:pt x="57150" y="85725"/>
                  </a:cubicBezTo>
                  <a:cubicBezTo>
                    <a:pt x="71542" y="82527"/>
                    <a:pt x="98727" y="88880"/>
                    <a:pt x="80962" y="66675"/>
                  </a:cubicBezTo>
                  <a:cubicBezTo>
                    <a:pt x="77386" y="62206"/>
                    <a:pt x="71437" y="60325"/>
                    <a:pt x="66675" y="57150"/>
                  </a:cubicBezTo>
                  <a:cubicBezTo>
                    <a:pt x="65087" y="52387"/>
                    <a:pt x="61912" y="37842"/>
                    <a:pt x="61912" y="42862"/>
                  </a:cubicBezTo>
                  <a:cubicBezTo>
                    <a:pt x="61912" y="50957"/>
                    <a:pt x="59435" y="63055"/>
                    <a:pt x="66675" y="66675"/>
                  </a:cubicBezTo>
                  <a:cubicBezTo>
                    <a:pt x="76715" y="71695"/>
                    <a:pt x="88900" y="63500"/>
                    <a:pt x="100012" y="61912"/>
                  </a:cubicBezTo>
                  <a:cubicBezTo>
                    <a:pt x="98425" y="50800"/>
                    <a:pt x="103773" y="35880"/>
                    <a:pt x="95250" y="28575"/>
                  </a:cubicBezTo>
                  <a:cubicBezTo>
                    <a:pt x="87918" y="22291"/>
                    <a:pt x="74864" y="28219"/>
                    <a:pt x="66675" y="33337"/>
                  </a:cubicBezTo>
                  <a:cubicBezTo>
                    <a:pt x="60655" y="37100"/>
                    <a:pt x="44450" y="13493"/>
                    <a:pt x="38100" y="14287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81" name="TextBox 1080">
            <a:extLst>
              <a:ext uri="{FF2B5EF4-FFF2-40B4-BE49-F238E27FC236}">
                <a16:creationId xmlns:a16="http://schemas.microsoft.com/office/drawing/2014/main" id="{202B95CF-8874-4658-B8D8-CB2306877AE8}"/>
              </a:ext>
            </a:extLst>
          </p:cNvPr>
          <p:cNvSpPr txBox="1"/>
          <p:nvPr/>
        </p:nvSpPr>
        <p:spPr>
          <a:xfrm>
            <a:off x="4753713" y="616913"/>
            <a:ext cx="4955958" cy="5078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It is recommended that you use a black ink pen. It is very important that you fill in the 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Entire circle darkly and completely. If you change your response, erase as completely</a:t>
            </a: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as possible. Incomplete marks of erasures may affect your score.</a:t>
            </a:r>
            <a:endParaRPr kumimoji="0" lang="ko-KR" altLang="en-US" sz="9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387395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DC5D943-6DC9-46C9-8CEA-33D8B60FEF61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DC968D8-BEB0-45C9-BE29-B57C5B10D190}"/>
              </a:ext>
            </a:extLst>
          </p:cNvPr>
          <p:cNvSpPr txBox="1"/>
          <p:nvPr/>
        </p:nvSpPr>
        <p:spPr>
          <a:xfrm>
            <a:off x="776536" y="764704"/>
            <a:ext cx="691276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국가전문자격시험 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답안카드의경우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시험고유번호 </a:t>
            </a:r>
            <a:r>
              <a:rPr lang="ko-KR" altLang="en-US" sz="18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마킹란이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없으므로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인식이 아닌</a:t>
            </a:r>
            <a:r>
              <a:rPr lang="en-US" altLang="ko-KR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8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채점할 시험을 직접 선택해줘야 합니다</a:t>
            </a:r>
          </a:p>
        </p:txBody>
      </p:sp>
      <p:pic>
        <p:nvPicPr>
          <p:cNvPr id="8" name="그림 7">
            <a:extLst>
              <a:ext uri="{FF2B5EF4-FFF2-40B4-BE49-F238E27FC236}">
                <a16:creationId xmlns:a16="http://schemas.microsoft.com/office/drawing/2014/main" id="{2D2B6C48-C5B9-4CB1-9E54-A55AC73A302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302" t="16401" r="10014" b="12201"/>
          <a:stretch/>
        </p:blipFill>
        <p:spPr>
          <a:xfrm>
            <a:off x="200473" y="2204864"/>
            <a:ext cx="4680520" cy="3031194"/>
          </a:xfrm>
          <a:prstGeom prst="rect">
            <a:avLst/>
          </a:prstGeom>
        </p:spPr>
      </p:pic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18F77E3A-F2AA-4855-97EE-ECAD8A2551AB}"/>
              </a:ext>
            </a:extLst>
          </p:cNvPr>
          <p:cNvSpPr/>
          <p:nvPr/>
        </p:nvSpPr>
        <p:spPr>
          <a:xfrm>
            <a:off x="272480" y="3211235"/>
            <a:ext cx="504056" cy="144016"/>
          </a:xfrm>
          <a:prstGeom prst="round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BBDAD8B-B794-42E3-80C6-FE4ED711C63C}"/>
              </a:ext>
            </a:extLst>
          </p:cNvPr>
          <p:cNvSpPr txBox="1"/>
          <p:nvPr/>
        </p:nvSpPr>
        <p:spPr>
          <a:xfrm>
            <a:off x="704528" y="3187981"/>
            <a:ext cx="132419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1. 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체크해제</a:t>
            </a:r>
            <a:endParaRPr lang="ko-KR" altLang="en-US" sz="900" dirty="0">
              <a:solidFill>
                <a:srgbClr val="FF0000"/>
              </a:solidFill>
            </a:endParaRP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7560A8C2-552F-4AB0-B736-36085A0B75C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302" t="16401" r="10014" b="12201"/>
          <a:stretch/>
        </p:blipFill>
        <p:spPr>
          <a:xfrm>
            <a:off x="5097016" y="2204864"/>
            <a:ext cx="4680520" cy="3031194"/>
          </a:xfrm>
          <a:prstGeom prst="rect">
            <a:avLst/>
          </a:prstGeom>
        </p:spPr>
      </p:pic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0D879BF5-C4AA-4500-95ED-8FBC4DC0F0A8}"/>
              </a:ext>
            </a:extLst>
          </p:cNvPr>
          <p:cNvSpPr/>
          <p:nvPr/>
        </p:nvSpPr>
        <p:spPr>
          <a:xfrm>
            <a:off x="607330" y="2322144"/>
            <a:ext cx="889285" cy="144016"/>
          </a:xfrm>
          <a:prstGeom prst="round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C0F5821E-4D19-43F8-969B-E32021665223}"/>
              </a:ext>
            </a:extLst>
          </p:cNvPr>
          <p:cNvSpPr/>
          <p:nvPr/>
        </p:nvSpPr>
        <p:spPr>
          <a:xfrm>
            <a:off x="1213422" y="1846121"/>
            <a:ext cx="4680520" cy="459380"/>
          </a:xfrm>
          <a:custGeom>
            <a:avLst/>
            <a:gdLst>
              <a:gd name="connsiteX0" fmla="*/ 0 w 5976102"/>
              <a:gd name="connsiteY0" fmla="*/ 459380 h 459380"/>
              <a:gd name="connsiteX1" fmla="*/ 3718271 w 5976102"/>
              <a:gd name="connsiteY1" fmla="*/ 14 h 459380"/>
              <a:gd name="connsiteX2" fmla="*/ 5976102 w 5976102"/>
              <a:gd name="connsiteY2" fmla="*/ 442046 h 459380"/>
              <a:gd name="connsiteX3" fmla="*/ 5976102 w 5976102"/>
              <a:gd name="connsiteY3" fmla="*/ 442046 h 459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76102" h="459380">
                <a:moveTo>
                  <a:pt x="0" y="459380"/>
                </a:moveTo>
                <a:cubicBezTo>
                  <a:pt x="1361127" y="231141"/>
                  <a:pt x="2722254" y="2903"/>
                  <a:pt x="3718271" y="14"/>
                </a:cubicBezTo>
                <a:cubicBezTo>
                  <a:pt x="4714288" y="-2875"/>
                  <a:pt x="5976102" y="442046"/>
                  <a:pt x="5976102" y="442046"/>
                </a:cubicBezTo>
                <a:lnTo>
                  <a:pt x="5976102" y="442046"/>
                </a:lnTo>
              </a:path>
            </a:pathLst>
          </a:custGeom>
          <a:noFill/>
          <a:ln>
            <a:solidFill>
              <a:srgbClr val="FF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7255590-52F7-47D8-AB72-6E12C5782D56}"/>
              </a:ext>
            </a:extLst>
          </p:cNvPr>
          <p:cNvSpPr txBox="1"/>
          <p:nvPr/>
        </p:nvSpPr>
        <p:spPr>
          <a:xfrm>
            <a:off x="5609029" y="2616044"/>
            <a:ext cx="1828247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900" dirty="0">
                <a:solidFill>
                  <a:srgbClr val="FF0000"/>
                </a:solidFill>
              </a:rPr>
              <a:t>3. </a:t>
            </a:r>
            <a:r>
              <a:rPr lang="ko-KR" altLang="en-US" sz="900" dirty="0">
                <a:solidFill>
                  <a:srgbClr val="FF0000"/>
                </a:solidFill>
              </a:rPr>
              <a:t>채점에 사용할 시험지 선택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CD73892-4505-4B3C-8326-0DFDA35730B6}"/>
              </a:ext>
            </a:extLst>
          </p:cNvPr>
          <p:cNvSpPr txBox="1"/>
          <p:nvPr/>
        </p:nvSpPr>
        <p:spPr>
          <a:xfrm>
            <a:off x="776536" y="2017440"/>
            <a:ext cx="1324191" cy="2308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2. 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클릭</a:t>
            </a:r>
            <a:endParaRPr lang="ko-KR" altLang="en-US" sz="9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186725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표 13"/>
          <p:cNvGraphicFramePr>
            <a:graphicFrameLocks noGrp="1"/>
          </p:cNvGraphicFramePr>
          <p:nvPr/>
        </p:nvGraphicFramePr>
        <p:xfrm>
          <a:off x="396410" y="928363"/>
          <a:ext cx="1414876" cy="203061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900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3731"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교시</a:t>
                      </a:r>
                      <a:r>
                        <a:rPr lang="en-US" altLang="ko-KR" sz="8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ko-KR" altLang="en-US" sz="8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차수</a:t>
                      </a:r>
                      <a:r>
                        <a:rPr lang="en-US" altLang="ko-KR" sz="8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) </a:t>
                      </a:r>
                      <a:r>
                        <a:rPr lang="ko-KR" altLang="en-US" sz="8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기재란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537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6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</a:t>
                      </a:r>
                      <a:r>
                        <a:rPr lang="en-US" altLang="ko-KR" sz="650" b="1" baseline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      )</a:t>
                      </a:r>
                      <a:r>
                        <a:rPr lang="ko-KR" altLang="en-US" sz="650" b="1" baseline="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교시 </a:t>
                      </a:r>
                      <a:r>
                        <a:rPr lang="en-US" altLang="ko-KR" sz="650" b="1" kern="1200" dirty="0">
                          <a:solidFill>
                            <a:schemeClr val="tx1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· </a:t>
                      </a:r>
                      <a:r>
                        <a:rPr lang="ko-KR" altLang="en-US" sz="650" b="1" kern="1200" dirty="0">
                          <a:solidFill>
                            <a:schemeClr val="tx1"/>
                          </a:solidFill>
                          <a:effectLst/>
                          <a:latin typeface="나눔고딕" panose="020D0604000000000000" pitchFamily="50" charset="-127"/>
                          <a:ea typeface="나눔고딕" panose="020D0604000000000000" pitchFamily="50" charset="-127"/>
                          <a:cs typeface="+mn-cs"/>
                        </a:rPr>
                        <a:t>차</a:t>
                      </a:r>
                      <a:endParaRPr lang="en-US" altLang="ko-KR" sz="650" b="1" kern="1200" dirty="0">
                        <a:solidFill>
                          <a:schemeClr val="tx1"/>
                        </a:solidFill>
                        <a:effectLst/>
                        <a:latin typeface="나눔고딕" panose="020D0604000000000000" pitchFamily="50" charset="-127"/>
                        <a:ea typeface="나눔고딕" panose="020D0604000000000000" pitchFamily="50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731"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75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문제지 </a:t>
                      </a:r>
                      <a:r>
                        <a:rPr lang="ko-KR" altLang="en-US" sz="750" b="1" spc="300" dirty="0" err="1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형별</a:t>
                      </a:r>
                      <a:r>
                        <a:rPr lang="ko-KR" altLang="en-US" sz="75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 기재란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3867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6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(                    ) </a:t>
                      </a:r>
                      <a:r>
                        <a:rPr lang="ko-KR" altLang="en-US" sz="650" b="1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형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731"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선택과목 </a:t>
                      </a:r>
                      <a:r>
                        <a:rPr lang="en-US" altLang="ko-KR" sz="9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1</a:t>
                      </a:r>
                      <a:endParaRPr lang="ko-KR" altLang="en-US" sz="900" b="1" spc="3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5319">
                <a:tc gridSpan="4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3731">
                <a:tc grid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선택과목 </a:t>
                      </a:r>
                      <a:r>
                        <a:rPr lang="en-US" altLang="ko-KR" sz="900" b="1" spc="3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2</a:t>
                      </a:r>
                      <a:endParaRPr lang="ko-KR" altLang="en-US" sz="900" b="1" spc="3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1394">
                <a:tc gridSpan="4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나눔고딕" panose="020D0604000000000000" pitchFamily="50" charset="-127"/>
                        <a:ea typeface="나눔고딕" panose="020D0604000000000000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379123" y="3037285"/>
            <a:ext cx="1442290" cy="276886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34" name="직선 연결선 33"/>
          <p:cNvCxnSpPr/>
          <p:nvPr/>
        </p:nvCxnSpPr>
        <p:spPr>
          <a:xfrm>
            <a:off x="379123" y="3216412"/>
            <a:ext cx="144229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379123" y="3397325"/>
            <a:ext cx="144229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/>
          <p:cNvCxnSpPr/>
          <p:nvPr/>
        </p:nvCxnSpPr>
        <p:spPr>
          <a:xfrm>
            <a:off x="559675" y="3217501"/>
            <a:ext cx="0" cy="2588653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660310" y="3019763"/>
            <a:ext cx="94149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수  험  번  호</a:t>
            </a:r>
          </a:p>
        </p:txBody>
      </p:sp>
      <p:grpSp>
        <p:nvGrpSpPr>
          <p:cNvPr id="49" name="그룹 48"/>
          <p:cNvGrpSpPr/>
          <p:nvPr/>
        </p:nvGrpSpPr>
        <p:grpSpPr>
          <a:xfrm>
            <a:off x="322037" y="3373408"/>
            <a:ext cx="310483" cy="2413574"/>
            <a:chOff x="2583412" y="3655009"/>
            <a:chExt cx="340528" cy="1559022"/>
          </a:xfrm>
        </p:grpSpPr>
        <p:sp>
          <p:nvSpPr>
            <p:cNvPr id="126" name="TextBox 125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139" name="직선 연결선 138"/>
          <p:cNvCxnSpPr/>
          <p:nvPr/>
        </p:nvCxnSpPr>
        <p:spPr>
          <a:xfrm>
            <a:off x="739173" y="3217501"/>
            <a:ext cx="0" cy="2588653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연결선 139"/>
          <p:cNvCxnSpPr/>
          <p:nvPr/>
        </p:nvCxnSpPr>
        <p:spPr>
          <a:xfrm>
            <a:off x="918670" y="3217501"/>
            <a:ext cx="0" cy="2588653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연결선 140"/>
          <p:cNvCxnSpPr/>
          <p:nvPr/>
        </p:nvCxnSpPr>
        <p:spPr>
          <a:xfrm>
            <a:off x="1098168" y="3217501"/>
            <a:ext cx="0" cy="2588653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/>
          <p:cNvCxnSpPr/>
          <p:nvPr/>
        </p:nvCxnSpPr>
        <p:spPr>
          <a:xfrm>
            <a:off x="1277666" y="3217501"/>
            <a:ext cx="0" cy="2588653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/>
          <p:cNvCxnSpPr/>
          <p:nvPr/>
        </p:nvCxnSpPr>
        <p:spPr>
          <a:xfrm>
            <a:off x="1457163" y="3217501"/>
            <a:ext cx="0" cy="2588653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/>
          <p:cNvCxnSpPr/>
          <p:nvPr/>
        </p:nvCxnSpPr>
        <p:spPr>
          <a:xfrm>
            <a:off x="1636662" y="3217501"/>
            <a:ext cx="0" cy="2588653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7" name="그룹 146"/>
          <p:cNvGrpSpPr/>
          <p:nvPr/>
        </p:nvGrpSpPr>
        <p:grpSpPr>
          <a:xfrm>
            <a:off x="499957" y="3373408"/>
            <a:ext cx="310483" cy="2413574"/>
            <a:chOff x="2583412" y="3655009"/>
            <a:chExt cx="340528" cy="1559022"/>
          </a:xfrm>
        </p:grpSpPr>
        <p:sp>
          <p:nvSpPr>
            <p:cNvPr id="148" name="TextBox 147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8" name="그룹 157"/>
          <p:cNvGrpSpPr/>
          <p:nvPr/>
        </p:nvGrpSpPr>
        <p:grpSpPr>
          <a:xfrm>
            <a:off x="676982" y="3373408"/>
            <a:ext cx="310483" cy="2413574"/>
            <a:chOff x="2583412" y="3655009"/>
            <a:chExt cx="340528" cy="1559022"/>
          </a:xfrm>
        </p:grpSpPr>
        <p:sp>
          <p:nvSpPr>
            <p:cNvPr id="159" name="TextBox 158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848598" y="3373408"/>
            <a:ext cx="310483" cy="2413574"/>
            <a:chOff x="2583412" y="3655009"/>
            <a:chExt cx="340528" cy="1559022"/>
          </a:xfrm>
        </p:grpSpPr>
        <p:sp>
          <p:nvSpPr>
            <p:cNvPr id="170" name="TextBox 169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80" name="그룹 179"/>
          <p:cNvGrpSpPr/>
          <p:nvPr/>
        </p:nvGrpSpPr>
        <p:grpSpPr>
          <a:xfrm>
            <a:off x="1028686" y="3373408"/>
            <a:ext cx="310483" cy="2413574"/>
            <a:chOff x="2583412" y="3655009"/>
            <a:chExt cx="340528" cy="1559022"/>
          </a:xfrm>
        </p:grpSpPr>
        <p:sp>
          <p:nvSpPr>
            <p:cNvPr id="181" name="TextBox 180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84" name="TextBox 183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86" name="TextBox 185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87" name="TextBox 186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91" name="그룹 190"/>
          <p:cNvGrpSpPr/>
          <p:nvPr/>
        </p:nvGrpSpPr>
        <p:grpSpPr>
          <a:xfrm>
            <a:off x="1215684" y="3373408"/>
            <a:ext cx="310483" cy="2413574"/>
            <a:chOff x="2583412" y="3655009"/>
            <a:chExt cx="340528" cy="1559022"/>
          </a:xfrm>
        </p:grpSpPr>
        <p:sp>
          <p:nvSpPr>
            <p:cNvPr id="192" name="TextBox 191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02" name="그룹 201"/>
          <p:cNvGrpSpPr/>
          <p:nvPr/>
        </p:nvGrpSpPr>
        <p:grpSpPr>
          <a:xfrm>
            <a:off x="1395023" y="3373408"/>
            <a:ext cx="310483" cy="2413574"/>
            <a:chOff x="2583412" y="3655009"/>
            <a:chExt cx="340528" cy="1559022"/>
          </a:xfrm>
        </p:grpSpPr>
        <p:sp>
          <p:nvSpPr>
            <p:cNvPr id="203" name="TextBox 202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6" name="TextBox 205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09" name="TextBox 208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10" name="TextBox 209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" name="TextBox 210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13" name="그룹 212"/>
          <p:cNvGrpSpPr/>
          <p:nvPr/>
        </p:nvGrpSpPr>
        <p:grpSpPr>
          <a:xfrm>
            <a:off x="1569021" y="3371755"/>
            <a:ext cx="310483" cy="2413574"/>
            <a:chOff x="2583412" y="3655009"/>
            <a:chExt cx="340528" cy="1559022"/>
          </a:xfrm>
        </p:grpSpPr>
        <p:sp>
          <p:nvSpPr>
            <p:cNvPr id="214" name="TextBox 213"/>
            <p:cNvSpPr txBox="1"/>
            <p:nvPr/>
          </p:nvSpPr>
          <p:spPr>
            <a:xfrm>
              <a:off x="2583412" y="3655009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15" name="TextBox 214"/>
            <p:cNvSpPr txBox="1"/>
            <p:nvPr/>
          </p:nvSpPr>
          <p:spPr>
            <a:xfrm>
              <a:off x="2583412" y="3966115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2583412" y="4121668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2583412" y="4277221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8" name="TextBox 217"/>
            <p:cNvSpPr txBox="1"/>
            <p:nvPr/>
          </p:nvSpPr>
          <p:spPr>
            <a:xfrm>
              <a:off x="2583412" y="4432774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19" name="TextBox 218"/>
            <p:cNvSpPr txBox="1"/>
            <p:nvPr/>
          </p:nvSpPr>
          <p:spPr>
            <a:xfrm>
              <a:off x="2583412" y="458832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2583412" y="4743880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2583412" y="4899433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" name="TextBox 221"/>
            <p:cNvSpPr txBox="1"/>
            <p:nvPr/>
          </p:nvSpPr>
          <p:spPr>
            <a:xfrm>
              <a:off x="2583412" y="5054987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23" name="TextBox 222"/>
            <p:cNvSpPr txBox="1"/>
            <p:nvPr/>
          </p:nvSpPr>
          <p:spPr>
            <a:xfrm>
              <a:off x="2583412" y="3810562"/>
              <a:ext cx="340528" cy="159044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330" name="TextBox 329"/>
          <p:cNvSpPr txBox="1"/>
          <p:nvPr/>
        </p:nvSpPr>
        <p:spPr>
          <a:xfrm>
            <a:off x="1336318" y="1636372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Ⓐ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1547800" y="1633671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Ⓑ</a:t>
            </a:r>
          </a:p>
        </p:txBody>
      </p:sp>
      <p:sp>
        <p:nvSpPr>
          <p:cNvPr id="1681" name="TextBox 1680"/>
          <p:cNvSpPr txBox="1"/>
          <p:nvPr/>
        </p:nvSpPr>
        <p:spPr>
          <a:xfrm>
            <a:off x="3851386" y="302913"/>
            <a:ext cx="245772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5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국가전문자격시험 답안카드</a:t>
            </a:r>
          </a:p>
        </p:txBody>
      </p:sp>
      <p:sp>
        <p:nvSpPr>
          <p:cNvPr id="1033" name="직사각형 1032"/>
          <p:cNvSpPr/>
          <p:nvPr/>
        </p:nvSpPr>
        <p:spPr>
          <a:xfrm>
            <a:off x="381632" y="332656"/>
            <a:ext cx="1406490" cy="520647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1036" name="직선 연결선 1035"/>
          <p:cNvCxnSpPr/>
          <p:nvPr/>
        </p:nvCxnSpPr>
        <p:spPr>
          <a:xfrm>
            <a:off x="381632" y="580047"/>
            <a:ext cx="140649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8" name="TextBox 857"/>
          <p:cNvSpPr txBox="1"/>
          <p:nvPr/>
        </p:nvSpPr>
        <p:spPr>
          <a:xfrm>
            <a:off x="675821" y="347865"/>
            <a:ext cx="97571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성           명</a:t>
            </a:r>
          </a:p>
        </p:txBody>
      </p:sp>
      <p:sp>
        <p:nvSpPr>
          <p:cNvPr id="875" name="TextBox 874"/>
          <p:cNvSpPr txBox="1"/>
          <p:nvPr/>
        </p:nvSpPr>
        <p:spPr>
          <a:xfrm>
            <a:off x="1344059" y="1147653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876" name="TextBox 875"/>
          <p:cNvSpPr txBox="1"/>
          <p:nvPr/>
        </p:nvSpPr>
        <p:spPr>
          <a:xfrm>
            <a:off x="1547143" y="1152884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883" name="TextBox 882"/>
          <p:cNvSpPr txBox="1"/>
          <p:nvPr/>
        </p:nvSpPr>
        <p:spPr>
          <a:xfrm>
            <a:off x="1133418" y="1150188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912" name="직사각형 911"/>
          <p:cNvSpPr/>
          <p:nvPr/>
        </p:nvSpPr>
        <p:spPr>
          <a:xfrm>
            <a:off x="382529" y="5881954"/>
            <a:ext cx="1438884" cy="520647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913" name="직선 연결선 912"/>
          <p:cNvCxnSpPr/>
          <p:nvPr/>
        </p:nvCxnSpPr>
        <p:spPr>
          <a:xfrm>
            <a:off x="382529" y="6129345"/>
            <a:ext cx="143888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4" name="TextBox 913"/>
          <p:cNvSpPr txBox="1"/>
          <p:nvPr/>
        </p:nvSpPr>
        <p:spPr>
          <a:xfrm>
            <a:off x="682788" y="5888789"/>
            <a:ext cx="93804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감독위원확인</a:t>
            </a:r>
          </a:p>
        </p:txBody>
      </p:sp>
      <p:sp>
        <p:nvSpPr>
          <p:cNvPr id="915" name="TextBox 914"/>
          <p:cNvSpPr txBox="1"/>
          <p:nvPr/>
        </p:nvSpPr>
        <p:spPr>
          <a:xfrm>
            <a:off x="918670" y="6150557"/>
            <a:ext cx="37702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(</a:t>
            </a:r>
            <a:r>
              <a:rPr lang="ko-KR" altLang="en-US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인</a:t>
            </a:r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)</a:t>
            </a:r>
            <a:endParaRPr lang="ko-KR" altLang="en-US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pSp>
        <p:nvGrpSpPr>
          <p:cNvPr id="302" name="그룹 301"/>
          <p:cNvGrpSpPr/>
          <p:nvPr/>
        </p:nvGrpSpPr>
        <p:grpSpPr>
          <a:xfrm>
            <a:off x="2957550" y="752107"/>
            <a:ext cx="1283123" cy="5663821"/>
            <a:chOff x="2952885" y="752107"/>
            <a:chExt cx="1283123" cy="5663821"/>
          </a:xfrm>
        </p:grpSpPr>
        <p:sp>
          <p:nvSpPr>
            <p:cNvPr id="3394" name="직사각형 3393"/>
            <p:cNvSpPr/>
            <p:nvPr/>
          </p:nvSpPr>
          <p:spPr>
            <a:xfrm>
              <a:off x="2997442" y="752107"/>
              <a:ext cx="1094692" cy="5658490"/>
            </a:xfrm>
            <a:prstGeom prst="rect">
              <a:avLst/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3396" name="직선 연결선 3395"/>
            <p:cNvCxnSpPr/>
            <p:nvPr/>
          </p:nvCxnSpPr>
          <p:spPr>
            <a:xfrm>
              <a:off x="3245972" y="757438"/>
              <a:ext cx="0" cy="56584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06" name="그룹 3405"/>
            <p:cNvGrpSpPr/>
            <p:nvPr/>
          </p:nvGrpSpPr>
          <p:grpSpPr>
            <a:xfrm>
              <a:off x="3196605" y="771264"/>
              <a:ext cx="1024667" cy="246221"/>
              <a:chOff x="2666689" y="745190"/>
              <a:chExt cx="1112900" cy="246221"/>
            </a:xfrm>
          </p:grpSpPr>
          <p:sp>
            <p:nvSpPr>
              <p:cNvPr id="3524" name="TextBox 352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525" name="TextBox 352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526" name="TextBox 352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527" name="TextBox 3526"/>
              <p:cNvSpPr txBox="1"/>
              <p:nvPr/>
            </p:nvSpPr>
            <p:spPr>
              <a:xfrm>
                <a:off x="2666689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528" name="TextBox 352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07" name="그룹 3406"/>
            <p:cNvGrpSpPr/>
            <p:nvPr/>
          </p:nvGrpSpPr>
          <p:grpSpPr>
            <a:xfrm>
              <a:off x="3196607" y="1051798"/>
              <a:ext cx="1016686" cy="246221"/>
              <a:chOff x="2666685" y="745190"/>
              <a:chExt cx="1112904" cy="246221"/>
            </a:xfrm>
          </p:grpSpPr>
          <p:sp>
            <p:nvSpPr>
              <p:cNvPr id="3519" name="TextBox 351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520" name="TextBox 351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521" name="TextBox 352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522" name="TextBox 352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523" name="TextBox 352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08" name="그룹 3407"/>
            <p:cNvGrpSpPr/>
            <p:nvPr/>
          </p:nvGrpSpPr>
          <p:grpSpPr>
            <a:xfrm>
              <a:off x="3196607" y="1332332"/>
              <a:ext cx="1024673" cy="246221"/>
              <a:chOff x="2666685" y="745190"/>
              <a:chExt cx="1112904" cy="246221"/>
            </a:xfrm>
          </p:grpSpPr>
          <p:sp>
            <p:nvSpPr>
              <p:cNvPr id="3514" name="TextBox 351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515" name="TextBox 351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516" name="TextBox 351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517" name="TextBox 351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518" name="TextBox 351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09" name="그룹 3408"/>
            <p:cNvGrpSpPr/>
            <p:nvPr/>
          </p:nvGrpSpPr>
          <p:grpSpPr>
            <a:xfrm>
              <a:off x="3196607" y="1612866"/>
              <a:ext cx="1024673" cy="256300"/>
              <a:chOff x="2666685" y="745190"/>
              <a:chExt cx="1112904" cy="256300"/>
            </a:xfrm>
          </p:grpSpPr>
          <p:sp>
            <p:nvSpPr>
              <p:cNvPr id="3509" name="TextBox 350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510" name="TextBox 3509"/>
              <p:cNvSpPr txBox="1"/>
              <p:nvPr/>
            </p:nvSpPr>
            <p:spPr>
              <a:xfrm>
                <a:off x="3026454" y="755269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511" name="TextBox 351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512" name="TextBox 351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513" name="TextBox 351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0" name="그룹 3409"/>
            <p:cNvGrpSpPr/>
            <p:nvPr/>
          </p:nvGrpSpPr>
          <p:grpSpPr>
            <a:xfrm>
              <a:off x="3196607" y="1903479"/>
              <a:ext cx="1024673" cy="246221"/>
              <a:chOff x="2666685" y="745190"/>
              <a:chExt cx="1112904" cy="246221"/>
            </a:xfrm>
          </p:grpSpPr>
          <p:sp>
            <p:nvSpPr>
              <p:cNvPr id="3504" name="TextBox 350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505" name="TextBox 350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506" name="TextBox 350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507" name="TextBox 350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508" name="TextBox 350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1" name="그룹 3410"/>
            <p:cNvGrpSpPr/>
            <p:nvPr/>
          </p:nvGrpSpPr>
          <p:grpSpPr>
            <a:xfrm>
              <a:off x="3202046" y="2184013"/>
              <a:ext cx="1019233" cy="246221"/>
              <a:chOff x="2666685" y="745190"/>
              <a:chExt cx="1112904" cy="246221"/>
            </a:xfrm>
          </p:grpSpPr>
          <p:sp>
            <p:nvSpPr>
              <p:cNvPr id="3499" name="TextBox 349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500" name="TextBox 349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501" name="TextBox 350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502" name="TextBox 350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503" name="TextBox 350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2" name="그룹 3411"/>
            <p:cNvGrpSpPr/>
            <p:nvPr/>
          </p:nvGrpSpPr>
          <p:grpSpPr>
            <a:xfrm>
              <a:off x="3200810" y="2464547"/>
              <a:ext cx="1035197" cy="246221"/>
              <a:chOff x="2666685" y="745190"/>
              <a:chExt cx="1112904" cy="246221"/>
            </a:xfrm>
          </p:grpSpPr>
          <p:sp>
            <p:nvSpPr>
              <p:cNvPr id="3494" name="TextBox 349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95" name="TextBox 349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96" name="TextBox 349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97" name="TextBox 349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98" name="TextBox 349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3413" name="직선 연결선 3412"/>
            <p:cNvCxnSpPr/>
            <p:nvPr/>
          </p:nvCxnSpPr>
          <p:spPr>
            <a:xfrm>
              <a:off x="2997440" y="2178870"/>
              <a:ext cx="1092594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14" name="그룹 3413"/>
            <p:cNvGrpSpPr/>
            <p:nvPr/>
          </p:nvGrpSpPr>
          <p:grpSpPr>
            <a:xfrm>
              <a:off x="3199996" y="2745081"/>
              <a:ext cx="1036012" cy="246221"/>
              <a:chOff x="2666685" y="745190"/>
              <a:chExt cx="1112904" cy="246221"/>
            </a:xfrm>
          </p:grpSpPr>
          <p:sp>
            <p:nvSpPr>
              <p:cNvPr id="3489" name="TextBox 348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90" name="TextBox 348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91" name="TextBox 349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92" name="TextBox 349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93" name="TextBox 349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5" name="그룹 3414"/>
            <p:cNvGrpSpPr/>
            <p:nvPr/>
          </p:nvGrpSpPr>
          <p:grpSpPr>
            <a:xfrm>
              <a:off x="3200316" y="3025615"/>
              <a:ext cx="1035691" cy="246221"/>
              <a:chOff x="2666685" y="745190"/>
              <a:chExt cx="1112904" cy="246221"/>
            </a:xfrm>
          </p:grpSpPr>
          <p:sp>
            <p:nvSpPr>
              <p:cNvPr id="3484" name="TextBox 348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85" name="TextBox 348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86" name="TextBox 348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87" name="TextBox 348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88" name="TextBox 348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6" name="그룹 3415"/>
            <p:cNvGrpSpPr/>
            <p:nvPr/>
          </p:nvGrpSpPr>
          <p:grpSpPr>
            <a:xfrm>
              <a:off x="3199996" y="4989353"/>
              <a:ext cx="1036012" cy="246221"/>
              <a:chOff x="2666685" y="745190"/>
              <a:chExt cx="1112904" cy="246221"/>
            </a:xfrm>
          </p:grpSpPr>
          <p:sp>
            <p:nvSpPr>
              <p:cNvPr id="3479" name="TextBox 347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80" name="TextBox 347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81" name="TextBox 348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82" name="TextBox 348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83" name="TextBox 348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7" name="그룹 3416"/>
            <p:cNvGrpSpPr/>
            <p:nvPr/>
          </p:nvGrpSpPr>
          <p:grpSpPr>
            <a:xfrm>
              <a:off x="3199796" y="5269887"/>
              <a:ext cx="1036210" cy="246221"/>
              <a:chOff x="2666685" y="745190"/>
              <a:chExt cx="1112904" cy="246221"/>
            </a:xfrm>
          </p:grpSpPr>
          <p:sp>
            <p:nvSpPr>
              <p:cNvPr id="3474" name="TextBox 347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75" name="TextBox 347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76" name="TextBox 347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77" name="TextBox 347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78" name="TextBox 347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8" name="그룹 3417"/>
            <p:cNvGrpSpPr/>
            <p:nvPr/>
          </p:nvGrpSpPr>
          <p:grpSpPr>
            <a:xfrm>
              <a:off x="3199996" y="3867217"/>
              <a:ext cx="1036012" cy="246221"/>
              <a:chOff x="2666685" y="745190"/>
              <a:chExt cx="1112904" cy="246221"/>
            </a:xfrm>
          </p:grpSpPr>
          <p:sp>
            <p:nvSpPr>
              <p:cNvPr id="3469" name="TextBox 346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70" name="TextBox 346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71" name="TextBox 347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72" name="TextBox 347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73" name="TextBox 347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19" name="그룹 3418"/>
            <p:cNvGrpSpPr/>
            <p:nvPr/>
          </p:nvGrpSpPr>
          <p:grpSpPr>
            <a:xfrm>
              <a:off x="3199996" y="4147751"/>
              <a:ext cx="1036012" cy="246221"/>
              <a:chOff x="2666685" y="745190"/>
              <a:chExt cx="1112904" cy="246221"/>
            </a:xfrm>
          </p:grpSpPr>
          <p:sp>
            <p:nvSpPr>
              <p:cNvPr id="3464" name="TextBox 346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65" name="TextBox 346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66" name="TextBox 346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67" name="TextBox 346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68" name="TextBox 346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20" name="그룹 3419"/>
            <p:cNvGrpSpPr/>
            <p:nvPr/>
          </p:nvGrpSpPr>
          <p:grpSpPr>
            <a:xfrm>
              <a:off x="3191170" y="4428285"/>
              <a:ext cx="1044837" cy="246221"/>
              <a:chOff x="2666685" y="745190"/>
              <a:chExt cx="1112904" cy="246221"/>
            </a:xfrm>
          </p:grpSpPr>
          <p:sp>
            <p:nvSpPr>
              <p:cNvPr id="3459" name="TextBox 345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60" name="TextBox 345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61" name="TextBox 346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62" name="TextBox 346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63" name="TextBox 346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21" name="그룹 3420"/>
            <p:cNvGrpSpPr/>
            <p:nvPr/>
          </p:nvGrpSpPr>
          <p:grpSpPr>
            <a:xfrm>
              <a:off x="3192228" y="4708819"/>
              <a:ext cx="1043780" cy="246221"/>
              <a:chOff x="2666685" y="745190"/>
              <a:chExt cx="1112904" cy="246221"/>
            </a:xfrm>
          </p:grpSpPr>
          <p:sp>
            <p:nvSpPr>
              <p:cNvPr id="3454" name="TextBox 345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55" name="TextBox 345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56" name="TextBox 345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57" name="TextBox 345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58" name="TextBox 345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22" name="그룹 3421"/>
            <p:cNvGrpSpPr/>
            <p:nvPr/>
          </p:nvGrpSpPr>
          <p:grpSpPr>
            <a:xfrm>
              <a:off x="3204370" y="3306149"/>
              <a:ext cx="1031637" cy="246221"/>
              <a:chOff x="2666685" y="745190"/>
              <a:chExt cx="1112905" cy="246221"/>
            </a:xfrm>
          </p:grpSpPr>
          <p:sp>
            <p:nvSpPr>
              <p:cNvPr id="3449" name="TextBox 344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50" name="TextBox 344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51" name="TextBox 345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52" name="TextBox 345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53" name="TextBox 3452"/>
              <p:cNvSpPr txBox="1"/>
              <p:nvPr/>
            </p:nvSpPr>
            <p:spPr>
              <a:xfrm>
                <a:off x="337965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23" name="그룹 3422"/>
            <p:cNvGrpSpPr/>
            <p:nvPr/>
          </p:nvGrpSpPr>
          <p:grpSpPr>
            <a:xfrm>
              <a:off x="3196106" y="3586683"/>
              <a:ext cx="1039902" cy="246221"/>
              <a:chOff x="2666685" y="745190"/>
              <a:chExt cx="1112904" cy="246221"/>
            </a:xfrm>
          </p:grpSpPr>
          <p:sp>
            <p:nvSpPr>
              <p:cNvPr id="3444" name="TextBox 344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45" name="TextBox 344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46" name="TextBox 344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47" name="TextBox 344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48" name="TextBox 344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24" name="그룹 3423"/>
            <p:cNvGrpSpPr/>
            <p:nvPr/>
          </p:nvGrpSpPr>
          <p:grpSpPr>
            <a:xfrm>
              <a:off x="3192475" y="5550421"/>
              <a:ext cx="1043532" cy="246221"/>
              <a:chOff x="2666685" y="745190"/>
              <a:chExt cx="1112904" cy="246221"/>
            </a:xfrm>
          </p:grpSpPr>
          <p:sp>
            <p:nvSpPr>
              <p:cNvPr id="3439" name="TextBox 343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40" name="TextBox 343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41" name="TextBox 344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42" name="TextBox 344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43" name="TextBox 344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25" name="그룹 3424"/>
            <p:cNvGrpSpPr/>
            <p:nvPr/>
          </p:nvGrpSpPr>
          <p:grpSpPr>
            <a:xfrm>
              <a:off x="3202347" y="5830955"/>
              <a:ext cx="1033660" cy="246221"/>
              <a:chOff x="2666685" y="745190"/>
              <a:chExt cx="1112904" cy="246221"/>
            </a:xfrm>
          </p:grpSpPr>
          <p:sp>
            <p:nvSpPr>
              <p:cNvPr id="3434" name="TextBox 343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35" name="TextBox 343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36" name="TextBox 343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37" name="TextBox 343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38" name="TextBox 343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3426" name="그룹 3425"/>
            <p:cNvGrpSpPr/>
            <p:nvPr/>
          </p:nvGrpSpPr>
          <p:grpSpPr>
            <a:xfrm>
              <a:off x="3204369" y="6111483"/>
              <a:ext cx="1031637" cy="246221"/>
              <a:chOff x="2666685" y="745190"/>
              <a:chExt cx="1112904" cy="246221"/>
            </a:xfrm>
          </p:grpSpPr>
          <p:sp>
            <p:nvSpPr>
              <p:cNvPr id="3429" name="TextBox 342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3430" name="TextBox 342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3431" name="TextBox 343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3432" name="TextBox 343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3433" name="TextBox 343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3427" name="직선 연결선 3426"/>
            <p:cNvCxnSpPr/>
            <p:nvPr/>
          </p:nvCxnSpPr>
          <p:spPr>
            <a:xfrm>
              <a:off x="2997438" y="4966672"/>
              <a:ext cx="1092595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28" name="직선 연결선 3427"/>
            <p:cNvCxnSpPr>
              <a:endCxn id="3394" idx="3"/>
            </p:cNvCxnSpPr>
            <p:nvPr/>
          </p:nvCxnSpPr>
          <p:spPr>
            <a:xfrm>
              <a:off x="2997440" y="3578739"/>
              <a:ext cx="1094694" cy="26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10" name="그룹 4409"/>
            <p:cNvGrpSpPr/>
            <p:nvPr/>
          </p:nvGrpSpPr>
          <p:grpSpPr>
            <a:xfrm>
              <a:off x="2956961" y="781251"/>
              <a:ext cx="352680" cy="1352742"/>
              <a:chOff x="-1091969" y="3797617"/>
              <a:chExt cx="389622" cy="1352742"/>
            </a:xfrm>
          </p:grpSpPr>
          <p:sp>
            <p:nvSpPr>
              <p:cNvPr id="4411" name="TextBox 4410"/>
              <p:cNvSpPr txBox="1"/>
              <p:nvPr/>
            </p:nvSpPr>
            <p:spPr>
              <a:xfrm>
                <a:off x="-1091969" y="4647365"/>
                <a:ext cx="3877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4412" name="TextBox 4411"/>
              <p:cNvSpPr txBox="1"/>
              <p:nvPr/>
            </p:nvSpPr>
            <p:spPr>
              <a:xfrm>
                <a:off x="-1087062" y="3797617"/>
                <a:ext cx="36410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4413" name="TextBox 4412"/>
              <p:cNvSpPr txBox="1"/>
              <p:nvPr/>
            </p:nvSpPr>
            <p:spPr>
              <a:xfrm>
                <a:off x="-1087061" y="4069779"/>
                <a:ext cx="36070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4414" name="TextBox 4413"/>
              <p:cNvSpPr txBox="1"/>
              <p:nvPr/>
            </p:nvSpPr>
            <p:spPr>
              <a:xfrm>
                <a:off x="-1087061" y="4365417"/>
                <a:ext cx="360702" cy="2357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4415" name="TextBox 4414"/>
              <p:cNvSpPr txBox="1"/>
              <p:nvPr/>
            </p:nvSpPr>
            <p:spPr>
              <a:xfrm>
                <a:off x="-1087059" y="4919527"/>
                <a:ext cx="3847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</p:grpSp>
        <p:grpSp>
          <p:nvGrpSpPr>
            <p:cNvPr id="4416" name="그룹 4415"/>
            <p:cNvGrpSpPr/>
            <p:nvPr/>
          </p:nvGrpSpPr>
          <p:grpSpPr>
            <a:xfrm>
              <a:off x="2952885" y="2187473"/>
              <a:ext cx="409347" cy="1358154"/>
              <a:chOff x="-1091968" y="3797617"/>
              <a:chExt cx="452226" cy="1358154"/>
            </a:xfrm>
          </p:grpSpPr>
          <p:sp>
            <p:nvSpPr>
              <p:cNvPr id="4417" name="TextBox 4416"/>
              <p:cNvSpPr txBox="1"/>
              <p:nvPr/>
            </p:nvSpPr>
            <p:spPr>
              <a:xfrm>
                <a:off x="-1091968" y="4647364"/>
                <a:ext cx="42373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</a:p>
            </p:txBody>
          </p:sp>
          <p:sp>
            <p:nvSpPr>
              <p:cNvPr id="4418" name="TextBox 4417"/>
              <p:cNvSpPr txBox="1"/>
              <p:nvPr/>
            </p:nvSpPr>
            <p:spPr>
              <a:xfrm>
                <a:off x="-1087061" y="3797617"/>
                <a:ext cx="36246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</a:p>
            </p:txBody>
          </p:sp>
          <p:sp>
            <p:nvSpPr>
              <p:cNvPr id="4419" name="TextBox 4418"/>
              <p:cNvSpPr txBox="1"/>
              <p:nvPr/>
            </p:nvSpPr>
            <p:spPr>
              <a:xfrm>
                <a:off x="-1087061" y="4069779"/>
                <a:ext cx="374396" cy="2361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</a:p>
            </p:txBody>
          </p:sp>
          <p:sp>
            <p:nvSpPr>
              <p:cNvPr id="4420" name="TextBox 4419"/>
              <p:cNvSpPr txBox="1"/>
              <p:nvPr/>
            </p:nvSpPr>
            <p:spPr>
              <a:xfrm>
                <a:off x="-1087061" y="4365416"/>
                <a:ext cx="44731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</a:p>
            </p:txBody>
          </p:sp>
          <p:sp>
            <p:nvSpPr>
              <p:cNvPr id="4421" name="TextBox 4420"/>
              <p:cNvSpPr txBox="1"/>
              <p:nvPr/>
            </p:nvSpPr>
            <p:spPr>
              <a:xfrm>
                <a:off x="-1087061" y="4919526"/>
                <a:ext cx="381804" cy="23624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30</a:t>
                </a:r>
              </a:p>
            </p:txBody>
          </p:sp>
        </p:grpSp>
        <p:grpSp>
          <p:nvGrpSpPr>
            <p:cNvPr id="4422" name="그룹 4421"/>
            <p:cNvGrpSpPr/>
            <p:nvPr/>
          </p:nvGrpSpPr>
          <p:grpSpPr>
            <a:xfrm>
              <a:off x="2953431" y="3598520"/>
              <a:ext cx="456719" cy="1352742"/>
              <a:chOff x="-1091969" y="3797617"/>
              <a:chExt cx="504558" cy="1352742"/>
            </a:xfrm>
          </p:grpSpPr>
          <p:sp>
            <p:nvSpPr>
              <p:cNvPr id="4423" name="TextBox 4422"/>
              <p:cNvSpPr txBox="1"/>
              <p:nvPr/>
            </p:nvSpPr>
            <p:spPr>
              <a:xfrm>
                <a:off x="-1091969" y="4647365"/>
                <a:ext cx="50455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34</a:t>
                </a:r>
              </a:p>
            </p:txBody>
          </p:sp>
          <p:sp>
            <p:nvSpPr>
              <p:cNvPr id="4424" name="TextBox 4423"/>
              <p:cNvSpPr txBox="1"/>
              <p:nvPr/>
            </p:nvSpPr>
            <p:spPr>
              <a:xfrm>
                <a:off x="-1087061" y="3797617"/>
                <a:ext cx="42492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31</a:t>
                </a:r>
              </a:p>
            </p:txBody>
          </p:sp>
          <p:sp>
            <p:nvSpPr>
              <p:cNvPr id="4425" name="TextBox 4424"/>
              <p:cNvSpPr txBox="1"/>
              <p:nvPr/>
            </p:nvSpPr>
            <p:spPr>
              <a:xfrm>
                <a:off x="-1087061" y="4069779"/>
                <a:ext cx="38218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32</a:t>
                </a:r>
              </a:p>
            </p:txBody>
          </p:sp>
          <p:sp>
            <p:nvSpPr>
              <p:cNvPr id="4426" name="TextBox 4425"/>
              <p:cNvSpPr txBox="1"/>
              <p:nvPr/>
            </p:nvSpPr>
            <p:spPr>
              <a:xfrm>
                <a:off x="-1087062" y="4365417"/>
                <a:ext cx="44303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33</a:t>
                </a:r>
              </a:p>
            </p:txBody>
          </p:sp>
          <p:sp>
            <p:nvSpPr>
              <p:cNvPr id="4427" name="TextBox 4426"/>
              <p:cNvSpPr txBox="1"/>
              <p:nvPr/>
            </p:nvSpPr>
            <p:spPr>
              <a:xfrm>
                <a:off x="-1087061" y="4919527"/>
                <a:ext cx="36242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35</a:t>
                </a:r>
              </a:p>
            </p:txBody>
          </p:sp>
        </p:grpSp>
        <p:grpSp>
          <p:nvGrpSpPr>
            <p:cNvPr id="4428" name="그룹 4427"/>
            <p:cNvGrpSpPr/>
            <p:nvPr/>
          </p:nvGrpSpPr>
          <p:grpSpPr>
            <a:xfrm>
              <a:off x="2957691" y="5010495"/>
              <a:ext cx="390283" cy="1352742"/>
              <a:chOff x="-1081388" y="3798513"/>
              <a:chExt cx="416768" cy="1352742"/>
            </a:xfrm>
          </p:grpSpPr>
          <p:sp>
            <p:nvSpPr>
              <p:cNvPr id="4429" name="TextBox 4428"/>
              <p:cNvSpPr txBox="1"/>
              <p:nvPr/>
            </p:nvSpPr>
            <p:spPr>
              <a:xfrm>
                <a:off x="-1081388" y="4648261"/>
                <a:ext cx="41483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39</a:t>
                </a:r>
              </a:p>
            </p:txBody>
          </p:sp>
          <p:sp>
            <p:nvSpPr>
              <p:cNvPr id="4430" name="TextBox 4429"/>
              <p:cNvSpPr txBox="1"/>
              <p:nvPr/>
            </p:nvSpPr>
            <p:spPr>
              <a:xfrm>
                <a:off x="-1076480" y="3798513"/>
                <a:ext cx="41186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36</a:t>
                </a:r>
              </a:p>
            </p:txBody>
          </p:sp>
          <p:sp>
            <p:nvSpPr>
              <p:cNvPr id="4431" name="TextBox 4430"/>
              <p:cNvSpPr txBox="1"/>
              <p:nvPr/>
            </p:nvSpPr>
            <p:spPr>
              <a:xfrm>
                <a:off x="-1076481" y="4070674"/>
                <a:ext cx="409933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37</a:t>
                </a:r>
              </a:p>
            </p:txBody>
          </p:sp>
          <p:sp>
            <p:nvSpPr>
              <p:cNvPr id="4432" name="TextBox 4431"/>
              <p:cNvSpPr txBox="1"/>
              <p:nvPr/>
            </p:nvSpPr>
            <p:spPr>
              <a:xfrm>
                <a:off x="-1076481" y="4366313"/>
                <a:ext cx="37214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38</a:t>
                </a:r>
              </a:p>
            </p:txBody>
          </p:sp>
          <p:sp>
            <p:nvSpPr>
              <p:cNvPr id="4433" name="TextBox 4432"/>
              <p:cNvSpPr txBox="1"/>
              <p:nvPr/>
            </p:nvSpPr>
            <p:spPr>
              <a:xfrm>
                <a:off x="-1076480" y="4920423"/>
                <a:ext cx="40993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40</a:t>
                </a:r>
              </a:p>
            </p:txBody>
          </p:sp>
        </p:grpSp>
      </p:grpSp>
      <p:sp>
        <p:nvSpPr>
          <p:cNvPr id="4435" name="직사각형 4434"/>
          <p:cNvSpPr/>
          <p:nvPr/>
        </p:nvSpPr>
        <p:spPr>
          <a:xfrm>
            <a:off x="1903613" y="749442"/>
            <a:ext cx="1099605" cy="5658490"/>
          </a:xfrm>
          <a:prstGeom prst="rect">
            <a:avLst/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4436" name="직선 연결선 4435"/>
          <p:cNvCxnSpPr/>
          <p:nvPr/>
        </p:nvCxnSpPr>
        <p:spPr>
          <a:xfrm>
            <a:off x="2152145" y="754773"/>
            <a:ext cx="0" cy="565849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37" name="그룹 4436"/>
          <p:cNvGrpSpPr/>
          <p:nvPr/>
        </p:nvGrpSpPr>
        <p:grpSpPr>
          <a:xfrm>
            <a:off x="2102778" y="768599"/>
            <a:ext cx="1024667" cy="246221"/>
            <a:chOff x="2666689" y="745190"/>
            <a:chExt cx="1112900" cy="246221"/>
          </a:xfrm>
        </p:grpSpPr>
        <p:sp>
          <p:nvSpPr>
            <p:cNvPr id="4579" name="TextBox 457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80" name="TextBox 457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81" name="TextBox 458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82" name="TextBox 4581"/>
            <p:cNvSpPr txBox="1"/>
            <p:nvPr/>
          </p:nvSpPr>
          <p:spPr>
            <a:xfrm>
              <a:off x="2666689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83" name="TextBox 458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38" name="그룹 4437"/>
          <p:cNvGrpSpPr/>
          <p:nvPr/>
        </p:nvGrpSpPr>
        <p:grpSpPr>
          <a:xfrm>
            <a:off x="2102779" y="1049133"/>
            <a:ext cx="1016686" cy="246221"/>
            <a:chOff x="2666685" y="745190"/>
            <a:chExt cx="1112904" cy="246221"/>
          </a:xfrm>
        </p:grpSpPr>
        <p:sp>
          <p:nvSpPr>
            <p:cNvPr id="4574" name="TextBox 457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75" name="TextBox 457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76" name="TextBox 457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77" name="TextBox 457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78" name="TextBox 457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39" name="그룹 4438"/>
          <p:cNvGrpSpPr/>
          <p:nvPr/>
        </p:nvGrpSpPr>
        <p:grpSpPr>
          <a:xfrm>
            <a:off x="2102779" y="1329667"/>
            <a:ext cx="1024673" cy="246221"/>
            <a:chOff x="2666685" y="745190"/>
            <a:chExt cx="1112904" cy="246221"/>
          </a:xfrm>
        </p:grpSpPr>
        <p:sp>
          <p:nvSpPr>
            <p:cNvPr id="4569" name="TextBox 456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70" name="TextBox 456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71" name="TextBox 457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72" name="TextBox 457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73" name="TextBox 457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0" name="그룹 4439"/>
          <p:cNvGrpSpPr/>
          <p:nvPr/>
        </p:nvGrpSpPr>
        <p:grpSpPr>
          <a:xfrm>
            <a:off x="2102779" y="1610201"/>
            <a:ext cx="1024673" cy="256300"/>
            <a:chOff x="2666685" y="745190"/>
            <a:chExt cx="1112904" cy="256300"/>
          </a:xfrm>
        </p:grpSpPr>
        <p:sp>
          <p:nvSpPr>
            <p:cNvPr id="4564" name="TextBox 456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65" name="TextBox 4564"/>
            <p:cNvSpPr txBox="1"/>
            <p:nvPr/>
          </p:nvSpPr>
          <p:spPr>
            <a:xfrm>
              <a:off x="3026454" y="755269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66" name="TextBox 456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67" name="TextBox 456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68" name="TextBox 456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1" name="그룹 4440"/>
          <p:cNvGrpSpPr/>
          <p:nvPr/>
        </p:nvGrpSpPr>
        <p:grpSpPr>
          <a:xfrm>
            <a:off x="2102779" y="1900814"/>
            <a:ext cx="1024673" cy="246221"/>
            <a:chOff x="2666685" y="745190"/>
            <a:chExt cx="1112904" cy="246221"/>
          </a:xfrm>
        </p:grpSpPr>
        <p:sp>
          <p:nvSpPr>
            <p:cNvPr id="4559" name="TextBox 455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60" name="TextBox 455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61" name="TextBox 456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62" name="TextBox 456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63" name="TextBox 456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2" name="그룹 4441"/>
          <p:cNvGrpSpPr/>
          <p:nvPr/>
        </p:nvGrpSpPr>
        <p:grpSpPr>
          <a:xfrm>
            <a:off x="2108219" y="2181348"/>
            <a:ext cx="1019233" cy="246221"/>
            <a:chOff x="2666685" y="745190"/>
            <a:chExt cx="1112904" cy="246221"/>
          </a:xfrm>
        </p:grpSpPr>
        <p:sp>
          <p:nvSpPr>
            <p:cNvPr id="4554" name="TextBox 455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55" name="TextBox 455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56" name="TextBox 455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57" name="TextBox 455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58" name="TextBox 455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3" name="그룹 4442"/>
          <p:cNvGrpSpPr/>
          <p:nvPr/>
        </p:nvGrpSpPr>
        <p:grpSpPr>
          <a:xfrm>
            <a:off x="2106983" y="2461882"/>
            <a:ext cx="1035197" cy="246221"/>
            <a:chOff x="2666685" y="745190"/>
            <a:chExt cx="1112904" cy="246221"/>
          </a:xfrm>
        </p:grpSpPr>
        <p:sp>
          <p:nvSpPr>
            <p:cNvPr id="4549" name="TextBox 454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50" name="TextBox 454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51" name="TextBox 455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52" name="TextBox 455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53" name="TextBox 455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cxnSp>
        <p:nvCxnSpPr>
          <p:cNvPr id="4444" name="직선 연결선 4443"/>
          <p:cNvCxnSpPr/>
          <p:nvPr/>
        </p:nvCxnSpPr>
        <p:spPr>
          <a:xfrm>
            <a:off x="1903613" y="2176205"/>
            <a:ext cx="109259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45" name="그룹 4444"/>
          <p:cNvGrpSpPr/>
          <p:nvPr/>
        </p:nvGrpSpPr>
        <p:grpSpPr>
          <a:xfrm>
            <a:off x="2106168" y="2742416"/>
            <a:ext cx="1036012" cy="246221"/>
            <a:chOff x="2666685" y="745190"/>
            <a:chExt cx="1112904" cy="246221"/>
          </a:xfrm>
        </p:grpSpPr>
        <p:sp>
          <p:nvSpPr>
            <p:cNvPr id="4544" name="TextBox 454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45" name="TextBox 454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46" name="TextBox 454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47" name="TextBox 454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48" name="TextBox 454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6" name="그룹 4445"/>
          <p:cNvGrpSpPr/>
          <p:nvPr/>
        </p:nvGrpSpPr>
        <p:grpSpPr>
          <a:xfrm>
            <a:off x="2106489" y="3022950"/>
            <a:ext cx="1035691" cy="246221"/>
            <a:chOff x="2666685" y="745190"/>
            <a:chExt cx="1112904" cy="246221"/>
          </a:xfrm>
        </p:grpSpPr>
        <p:sp>
          <p:nvSpPr>
            <p:cNvPr id="4539" name="TextBox 453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40" name="TextBox 453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41" name="TextBox 454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42" name="TextBox 454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43" name="TextBox 454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7" name="그룹 4446"/>
          <p:cNvGrpSpPr/>
          <p:nvPr/>
        </p:nvGrpSpPr>
        <p:grpSpPr>
          <a:xfrm>
            <a:off x="2106168" y="4986688"/>
            <a:ext cx="1036012" cy="246221"/>
            <a:chOff x="2666685" y="745190"/>
            <a:chExt cx="1112904" cy="246221"/>
          </a:xfrm>
        </p:grpSpPr>
        <p:sp>
          <p:nvSpPr>
            <p:cNvPr id="4534" name="TextBox 453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35" name="TextBox 453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36" name="TextBox 453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37" name="TextBox 453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38" name="TextBox 453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8" name="그룹 4447"/>
          <p:cNvGrpSpPr/>
          <p:nvPr/>
        </p:nvGrpSpPr>
        <p:grpSpPr>
          <a:xfrm>
            <a:off x="2105969" y="5267222"/>
            <a:ext cx="1036210" cy="246221"/>
            <a:chOff x="2666685" y="745190"/>
            <a:chExt cx="1112904" cy="246221"/>
          </a:xfrm>
        </p:grpSpPr>
        <p:sp>
          <p:nvSpPr>
            <p:cNvPr id="4529" name="TextBox 452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30" name="TextBox 452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31" name="TextBox 453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32" name="TextBox 453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33" name="TextBox 453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49" name="그룹 4448"/>
          <p:cNvGrpSpPr/>
          <p:nvPr/>
        </p:nvGrpSpPr>
        <p:grpSpPr>
          <a:xfrm>
            <a:off x="2106168" y="3864552"/>
            <a:ext cx="1036012" cy="246221"/>
            <a:chOff x="2666685" y="745190"/>
            <a:chExt cx="1112904" cy="246221"/>
          </a:xfrm>
        </p:grpSpPr>
        <p:sp>
          <p:nvSpPr>
            <p:cNvPr id="4524" name="TextBox 452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25" name="TextBox 452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26" name="TextBox 452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27" name="TextBox 452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28" name="TextBox 452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0" name="그룹 4449"/>
          <p:cNvGrpSpPr/>
          <p:nvPr/>
        </p:nvGrpSpPr>
        <p:grpSpPr>
          <a:xfrm>
            <a:off x="2106168" y="4145086"/>
            <a:ext cx="1036012" cy="246221"/>
            <a:chOff x="2666685" y="745190"/>
            <a:chExt cx="1112904" cy="246221"/>
          </a:xfrm>
        </p:grpSpPr>
        <p:sp>
          <p:nvSpPr>
            <p:cNvPr id="4519" name="TextBox 451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20" name="TextBox 451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21" name="TextBox 452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22" name="TextBox 452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23" name="TextBox 452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1" name="그룹 4450"/>
          <p:cNvGrpSpPr/>
          <p:nvPr/>
        </p:nvGrpSpPr>
        <p:grpSpPr>
          <a:xfrm>
            <a:off x="2097343" y="4425620"/>
            <a:ext cx="1044837" cy="246221"/>
            <a:chOff x="2666685" y="745190"/>
            <a:chExt cx="1112904" cy="246221"/>
          </a:xfrm>
        </p:grpSpPr>
        <p:sp>
          <p:nvSpPr>
            <p:cNvPr id="4514" name="TextBox 451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15" name="TextBox 451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16" name="TextBox 451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17" name="TextBox 451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18" name="TextBox 451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2" name="그룹 4451"/>
          <p:cNvGrpSpPr/>
          <p:nvPr/>
        </p:nvGrpSpPr>
        <p:grpSpPr>
          <a:xfrm>
            <a:off x="2098401" y="4706154"/>
            <a:ext cx="1043780" cy="246221"/>
            <a:chOff x="2666685" y="745190"/>
            <a:chExt cx="1112904" cy="246221"/>
          </a:xfrm>
        </p:grpSpPr>
        <p:sp>
          <p:nvSpPr>
            <p:cNvPr id="4509" name="TextBox 450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10" name="TextBox 450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11" name="TextBox 451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12" name="TextBox 451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13" name="TextBox 451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3" name="그룹 4452"/>
          <p:cNvGrpSpPr/>
          <p:nvPr/>
        </p:nvGrpSpPr>
        <p:grpSpPr>
          <a:xfrm>
            <a:off x="2110543" y="3303484"/>
            <a:ext cx="1031637" cy="246221"/>
            <a:chOff x="2666685" y="745190"/>
            <a:chExt cx="1112905" cy="246221"/>
          </a:xfrm>
        </p:grpSpPr>
        <p:sp>
          <p:nvSpPr>
            <p:cNvPr id="4504" name="TextBox 450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05" name="TextBox 450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06" name="TextBox 450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07" name="TextBox 450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08" name="TextBox 4507"/>
            <p:cNvSpPr txBox="1"/>
            <p:nvPr/>
          </p:nvSpPr>
          <p:spPr>
            <a:xfrm>
              <a:off x="337965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4" name="그룹 4453"/>
          <p:cNvGrpSpPr/>
          <p:nvPr/>
        </p:nvGrpSpPr>
        <p:grpSpPr>
          <a:xfrm>
            <a:off x="2102278" y="3584018"/>
            <a:ext cx="1039903" cy="246221"/>
            <a:chOff x="2666685" y="745190"/>
            <a:chExt cx="1112904" cy="246221"/>
          </a:xfrm>
        </p:grpSpPr>
        <p:sp>
          <p:nvSpPr>
            <p:cNvPr id="4499" name="TextBox 449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00" name="TextBox 449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01" name="TextBox 450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02" name="TextBox 450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503" name="TextBox 450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5" name="그룹 4454"/>
          <p:cNvGrpSpPr/>
          <p:nvPr/>
        </p:nvGrpSpPr>
        <p:grpSpPr>
          <a:xfrm>
            <a:off x="2098648" y="5547756"/>
            <a:ext cx="1043532" cy="246221"/>
            <a:chOff x="2666685" y="745190"/>
            <a:chExt cx="1112904" cy="246221"/>
          </a:xfrm>
        </p:grpSpPr>
        <p:sp>
          <p:nvSpPr>
            <p:cNvPr id="4494" name="TextBox 449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495" name="TextBox 449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496" name="TextBox 449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497" name="TextBox 449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498" name="TextBox 449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6" name="그룹 4455"/>
          <p:cNvGrpSpPr/>
          <p:nvPr/>
        </p:nvGrpSpPr>
        <p:grpSpPr>
          <a:xfrm>
            <a:off x="2108520" y="5828290"/>
            <a:ext cx="1033660" cy="246221"/>
            <a:chOff x="2666685" y="745190"/>
            <a:chExt cx="1112904" cy="246221"/>
          </a:xfrm>
        </p:grpSpPr>
        <p:sp>
          <p:nvSpPr>
            <p:cNvPr id="4489" name="TextBox 4488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490" name="TextBox 4489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491" name="TextBox 4490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492" name="TextBox 4491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493" name="TextBox 4492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grpSp>
        <p:nvGrpSpPr>
          <p:cNvPr id="4457" name="그룹 4456"/>
          <p:cNvGrpSpPr/>
          <p:nvPr/>
        </p:nvGrpSpPr>
        <p:grpSpPr>
          <a:xfrm>
            <a:off x="2110543" y="6108818"/>
            <a:ext cx="1031637" cy="246221"/>
            <a:chOff x="2666685" y="745190"/>
            <a:chExt cx="1112904" cy="246221"/>
          </a:xfrm>
        </p:grpSpPr>
        <p:sp>
          <p:nvSpPr>
            <p:cNvPr id="4484" name="TextBox 4483"/>
            <p:cNvSpPr txBox="1"/>
            <p:nvPr/>
          </p:nvSpPr>
          <p:spPr>
            <a:xfrm>
              <a:off x="2837024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485" name="TextBox 4484"/>
            <p:cNvSpPr txBox="1"/>
            <p:nvPr/>
          </p:nvSpPr>
          <p:spPr>
            <a:xfrm>
              <a:off x="3017900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486" name="TextBox 4485"/>
            <p:cNvSpPr txBox="1"/>
            <p:nvPr/>
          </p:nvSpPr>
          <p:spPr>
            <a:xfrm>
              <a:off x="3198776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487" name="TextBox 4486"/>
            <p:cNvSpPr txBox="1"/>
            <p:nvPr/>
          </p:nvSpPr>
          <p:spPr>
            <a:xfrm>
              <a:off x="2666685" y="745190"/>
              <a:ext cx="353073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488" name="TextBox 4487"/>
            <p:cNvSpPr txBox="1"/>
            <p:nvPr/>
          </p:nvSpPr>
          <p:spPr>
            <a:xfrm>
              <a:off x="3379653" y="745190"/>
              <a:ext cx="399936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</p:grpSp>
      <p:cxnSp>
        <p:nvCxnSpPr>
          <p:cNvPr id="4458" name="직선 연결선 4457"/>
          <p:cNvCxnSpPr/>
          <p:nvPr/>
        </p:nvCxnSpPr>
        <p:spPr>
          <a:xfrm>
            <a:off x="1903612" y="4964007"/>
            <a:ext cx="109259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59" name="직선 연결선 4458"/>
          <p:cNvCxnSpPr>
            <a:cxnSpLocks/>
            <a:endCxn id="4435" idx="3"/>
          </p:cNvCxnSpPr>
          <p:nvPr/>
        </p:nvCxnSpPr>
        <p:spPr>
          <a:xfrm>
            <a:off x="1903613" y="3576074"/>
            <a:ext cx="1099605" cy="261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60" name="그룹 4459"/>
          <p:cNvGrpSpPr/>
          <p:nvPr/>
        </p:nvGrpSpPr>
        <p:grpSpPr>
          <a:xfrm>
            <a:off x="1872266" y="778830"/>
            <a:ext cx="352679" cy="1352742"/>
            <a:chOff x="-1091968" y="3797617"/>
            <a:chExt cx="389621" cy="1352742"/>
          </a:xfrm>
        </p:grpSpPr>
        <p:sp>
          <p:nvSpPr>
            <p:cNvPr id="4479" name="TextBox 4478"/>
            <p:cNvSpPr txBox="1"/>
            <p:nvPr/>
          </p:nvSpPr>
          <p:spPr>
            <a:xfrm>
              <a:off x="-1091968" y="4647365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4</a:t>
              </a:r>
            </a:p>
          </p:txBody>
        </p:sp>
        <p:sp>
          <p:nvSpPr>
            <p:cNvPr id="4480" name="TextBox 4479"/>
            <p:cNvSpPr txBox="1"/>
            <p:nvPr/>
          </p:nvSpPr>
          <p:spPr>
            <a:xfrm>
              <a:off x="-1087061" y="3797617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1</a:t>
              </a:r>
            </a:p>
          </p:txBody>
        </p:sp>
        <p:sp>
          <p:nvSpPr>
            <p:cNvPr id="4481" name="TextBox 4480"/>
            <p:cNvSpPr txBox="1"/>
            <p:nvPr/>
          </p:nvSpPr>
          <p:spPr>
            <a:xfrm>
              <a:off x="-1087061" y="4069779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2</a:t>
              </a:r>
            </a:p>
          </p:txBody>
        </p:sp>
        <p:sp>
          <p:nvSpPr>
            <p:cNvPr id="4482" name="TextBox 4481"/>
            <p:cNvSpPr txBox="1"/>
            <p:nvPr/>
          </p:nvSpPr>
          <p:spPr>
            <a:xfrm>
              <a:off x="-1087061" y="4365417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3</a:t>
              </a:r>
            </a:p>
          </p:txBody>
        </p:sp>
        <p:sp>
          <p:nvSpPr>
            <p:cNvPr id="4483" name="TextBox 4482"/>
            <p:cNvSpPr txBox="1"/>
            <p:nvPr/>
          </p:nvSpPr>
          <p:spPr>
            <a:xfrm>
              <a:off x="-1087059" y="4919527"/>
              <a:ext cx="38471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5</a:t>
              </a:r>
            </a:p>
          </p:txBody>
        </p:sp>
      </p:grpSp>
      <p:grpSp>
        <p:nvGrpSpPr>
          <p:cNvPr id="4461" name="그룹 4460"/>
          <p:cNvGrpSpPr/>
          <p:nvPr/>
        </p:nvGrpSpPr>
        <p:grpSpPr>
          <a:xfrm>
            <a:off x="1863659" y="2181951"/>
            <a:ext cx="366331" cy="1362364"/>
            <a:chOff x="-1111286" y="3788385"/>
            <a:chExt cx="404702" cy="1362364"/>
          </a:xfrm>
        </p:grpSpPr>
        <p:sp>
          <p:nvSpPr>
            <p:cNvPr id="4474" name="TextBox 4473"/>
            <p:cNvSpPr txBox="1"/>
            <p:nvPr/>
          </p:nvSpPr>
          <p:spPr>
            <a:xfrm>
              <a:off x="-1103923" y="4648947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9</a:t>
              </a:r>
            </a:p>
          </p:txBody>
        </p:sp>
        <p:sp>
          <p:nvSpPr>
            <p:cNvPr id="4475" name="TextBox 4474"/>
            <p:cNvSpPr txBox="1"/>
            <p:nvPr/>
          </p:nvSpPr>
          <p:spPr>
            <a:xfrm>
              <a:off x="-1098644" y="3788385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6</a:t>
              </a:r>
            </a:p>
          </p:txBody>
        </p:sp>
        <p:sp>
          <p:nvSpPr>
            <p:cNvPr id="4476" name="TextBox 4475"/>
            <p:cNvSpPr txBox="1"/>
            <p:nvPr/>
          </p:nvSpPr>
          <p:spPr>
            <a:xfrm>
              <a:off x="-1098644" y="4077566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7</a:t>
              </a:r>
            </a:p>
          </p:txBody>
        </p:sp>
        <p:sp>
          <p:nvSpPr>
            <p:cNvPr id="4477" name="TextBox 4476"/>
            <p:cNvSpPr txBox="1"/>
            <p:nvPr/>
          </p:nvSpPr>
          <p:spPr>
            <a:xfrm>
              <a:off x="-1098644" y="4366294"/>
              <a:ext cx="337701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 8</a:t>
              </a:r>
            </a:p>
          </p:txBody>
        </p:sp>
        <p:sp>
          <p:nvSpPr>
            <p:cNvPr id="4478" name="TextBox 4477"/>
            <p:cNvSpPr txBox="1"/>
            <p:nvPr/>
          </p:nvSpPr>
          <p:spPr>
            <a:xfrm>
              <a:off x="-1111286" y="4919917"/>
              <a:ext cx="404702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</p:grpSp>
      <p:grpSp>
        <p:nvGrpSpPr>
          <p:cNvPr id="4462" name="그룹 4461"/>
          <p:cNvGrpSpPr/>
          <p:nvPr/>
        </p:nvGrpSpPr>
        <p:grpSpPr>
          <a:xfrm>
            <a:off x="1858192" y="3592606"/>
            <a:ext cx="377677" cy="1352742"/>
            <a:chOff x="-1117365" y="3804516"/>
            <a:chExt cx="417236" cy="1352742"/>
          </a:xfrm>
        </p:grpSpPr>
        <p:sp>
          <p:nvSpPr>
            <p:cNvPr id="4469" name="TextBox 4468"/>
            <p:cNvSpPr txBox="1"/>
            <p:nvPr/>
          </p:nvSpPr>
          <p:spPr>
            <a:xfrm>
              <a:off x="-1117365" y="4654264"/>
              <a:ext cx="40957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4470" name="TextBox 4469"/>
            <p:cNvSpPr txBox="1"/>
            <p:nvPr/>
          </p:nvSpPr>
          <p:spPr>
            <a:xfrm>
              <a:off x="-1112458" y="3804516"/>
              <a:ext cx="384823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4471" name="TextBox 4470"/>
            <p:cNvSpPr txBox="1"/>
            <p:nvPr/>
          </p:nvSpPr>
          <p:spPr>
            <a:xfrm>
              <a:off x="-1112458" y="4076678"/>
              <a:ext cx="412329" cy="2363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4472" name="TextBox 4471"/>
            <p:cNvSpPr txBox="1"/>
            <p:nvPr/>
          </p:nvSpPr>
          <p:spPr>
            <a:xfrm>
              <a:off x="-1112458" y="4372316"/>
              <a:ext cx="396984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4473" name="TextBox 4472"/>
            <p:cNvSpPr txBox="1"/>
            <p:nvPr/>
          </p:nvSpPr>
          <p:spPr>
            <a:xfrm>
              <a:off x="-1112458" y="4926426"/>
              <a:ext cx="362426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</p:grpSp>
      <p:grpSp>
        <p:nvGrpSpPr>
          <p:cNvPr id="4463" name="그룹 4462"/>
          <p:cNvGrpSpPr/>
          <p:nvPr/>
        </p:nvGrpSpPr>
        <p:grpSpPr>
          <a:xfrm>
            <a:off x="1864344" y="4992492"/>
            <a:ext cx="362094" cy="1354794"/>
            <a:chOff x="-1111754" y="3798240"/>
            <a:chExt cx="386667" cy="1354794"/>
          </a:xfrm>
        </p:grpSpPr>
        <p:sp>
          <p:nvSpPr>
            <p:cNvPr id="4464" name="TextBox 4463"/>
            <p:cNvSpPr txBox="1"/>
            <p:nvPr/>
          </p:nvSpPr>
          <p:spPr>
            <a:xfrm>
              <a:off x="-1111754" y="4647988"/>
              <a:ext cx="3866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</a:p>
          </p:txBody>
        </p:sp>
        <p:sp>
          <p:nvSpPr>
            <p:cNvPr id="4465" name="TextBox 4464"/>
            <p:cNvSpPr txBox="1"/>
            <p:nvPr/>
          </p:nvSpPr>
          <p:spPr>
            <a:xfrm>
              <a:off x="-1106847" y="3798240"/>
              <a:ext cx="38176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4466" name="TextBox 4465"/>
            <p:cNvSpPr txBox="1"/>
            <p:nvPr/>
          </p:nvSpPr>
          <p:spPr>
            <a:xfrm>
              <a:off x="-1106847" y="4070402"/>
              <a:ext cx="38176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4467" name="TextBox 4466"/>
            <p:cNvSpPr txBox="1"/>
            <p:nvPr/>
          </p:nvSpPr>
          <p:spPr>
            <a:xfrm>
              <a:off x="-1106847" y="4366039"/>
              <a:ext cx="38176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</a:p>
          </p:txBody>
        </p:sp>
        <p:sp>
          <p:nvSpPr>
            <p:cNvPr id="4468" name="TextBox 4467"/>
            <p:cNvSpPr txBox="1"/>
            <p:nvPr/>
          </p:nvSpPr>
          <p:spPr>
            <a:xfrm>
              <a:off x="-1106848" y="4920150"/>
              <a:ext cx="370419" cy="2328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</p:grpSp>
      <p:grpSp>
        <p:nvGrpSpPr>
          <p:cNvPr id="4584" name="그룹 4583"/>
          <p:cNvGrpSpPr/>
          <p:nvPr/>
        </p:nvGrpSpPr>
        <p:grpSpPr>
          <a:xfrm>
            <a:off x="4064620" y="748800"/>
            <a:ext cx="1270341" cy="5667996"/>
            <a:chOff x="2975181" y="744111"/>
            <a:chExt cx="1356551" cy="5663821"/>
          </a:xfrm>
        </p:grpSpPr>
        <p:sp>
          <p:nvSpPr>
            <p:cNvPr id="4585" name="직사각형 4584"/>
            <p:cNvSpPr/>
            <p:nvPr/>
          </p:nvSpPr>
          <p:spPr>
            <a:xfrm>
              <a:off x="3009112" y="744111"/>
              <a:ext cx="1168982" cy="5658490"/>
            </a:xfrm>
            <a:prstGeom prst="rect">
              <a:avLst/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4586" name="직선 연결선 4585"/>
            <p:cNvCxnSpPr/>
            <p:nvPr/>
          </p:nvCxnSpPr>
          <p:spPr>
            <a:xfrm>
              <a:off x="3274509" y="749442"/>
              <a:ext cx="0" cy="56584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87" name="그룹 4586"/>
            <p:cNvGrpSpPr/>
            <p:nvPr/>
          </p:nvGrpSpPr>
          <p:grpSpPr>
            <a:xfrm>
              <a:off x="3221791" y="763268"/>
              <a:ext cx="1094205" cy="246221"/>
              <a:chOff x="2666689" y="745190"/>
              <a:chExt cx="1112900" cy="246221"/>
            </a:xfrm>
          </p:grpSpPr>
          <p:sp>
            <p:nvSpPr>
              <p:cNvPr id="4729" name="TextBox 472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30" name="TextBox 472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31" name="TextBox 473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32" name="TextBox 4731"/>
              <p:cNvSpPr txBox="1"/>
              <p:nvPr/>
            </p:nvSpPr>
            <p:spPr>
              <a:xfrm>
                <a:off x="2666689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33" name="TextBox 473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88" name="그룹 4587"/>
            <p:cNvGrpSpPr/>
            <p:nvPr/>
          </p:nvGrpSpPr>
          <p:grpSpPr>
            <a:xfrm>
              <a:off x="3221793" y="1043802"/>
              <a:ext cx="1085682" cy="246221"/>
              <a:chOff x="2666685" y="745190"/>
              <a:chExt cx="1112904" cy="246221"/>
            </a:xfrm>
          </p:grpSpPr>
          <p:sp>
            <p:nvSpPr>
              <p:cNvPr id="4724" name="TextBox 472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25" name="TextBox 472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26" name="TextBox 472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27" name="TextBox 472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28" name="TextBox 472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89" name="그룹 4588"/>
            <p:cNvGrpSpPr/>
            <p:nvPr/>
          </p:nvGrpSpPr>
          <p:grpSpPr>
            <a:xfrm>
              <a:off x="3221793" y="1324336"/>
              <a:ext cx="1094211" cy="246221"/>
              <a:chOff x="2666685" y="745190"/>
              <a:chExt cx="1112904" cy="246221"/>
            </a:xfrm>
          </p:grpSpPr>
          <p:sp>
            <p:nvSpPr>
              <p:cNvPr id="4719" name="TextBox 471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20" name="TextBox 471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21" name="TextBox 472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22" name="TextBox 472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23" name="TextBox 472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0" name="그룹 4589"/>
            <p:cNvGrpSpPr/>
            <p:nvPr/>
          </p:nvGrpSpPr>
          <p:grpSpPr>
            <a:xfrm>
              <a:off x="3221793" y="1604870"/>
              <a:ext cx="1094211" cy="256300"/>
              <a:chOff x="2666685" y="745190"/>
              <a:chExt cx="1112904" cy="256300"/>
            </a:xfrm>
          </p:grpSpPr>
          <p:sp>
            <p:nvSpPr>
              <p:cNvPr id="4714" name="TextBox 471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15" name="TextBox 4714"/>
              <p:cNvSpPr txBox="1"/>
              <p:nvPr/>
            </p:nvSpPr>
            <p:spPr>
              <a:xfrm>
                <a:off x="3026454" y="755269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16" name="TextBox 471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17" name="TextBox 471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18" name="TextBox 471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1" name="그룹 4590"/>
            <p:cNvGrpSpPr/>
            <p:nvPr/>
          </p:nvGrpSpPr>
          <p:grpSpPr>
            <a:xfrm>
              <a:off x="3221793" y="1895483"/>
              <a:ext cx="1094211" cy="246221"/>
              <a:chOff x="2666685" y="745190"/>
              <a:chExt cx="1112904" cy="246221"/>
            </a:xfrm>
          </p:grpSpPr>
          <p:sp>
            <p:nvSpPr>
              <p:cNvPr id="4709" name="TextBox 470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10" name="TextBox 470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11" name="TextBox 471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12" name="TextBox 471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13" name="TextBox 471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2" name="그룹 4591"/>
            <p:cNvGrpSpPr/>
            <p:nvPr/>
          </p:nvGrpSpPr>
          <p:grpSpPr>
            <a:xfrm>
              <a:off x="3227602" y="2176017"/>
              <a:ext cx="1088402" cy="246221"/>
              <a:chOff x="2666685" y="745190"/>
              <a:chExt cx="1112904" cy="246221"/>
            </a:xfrm>
          </p:grpSpPr>
          <p:sp>
            <p:nvSpPr>
              <p:cNvPr id="4704" name="TextBox 470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05" name="TextBox 470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06" name="TextBox 470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07" name="TextBox 470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08" name="TextBox 470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3" name="그룹 4592"/>
            <p:cNvGrpSpPr/>
            <p:nvPr/>
          </p:nvGrpSpPr>
          <p:grpSpPr>
            <a:xfrm>
              <a:off x="3226282" y="2456551"/>
              <a:ext cx="1105449" cy="246221"/>
              <a:chOff x="2666685" y="745190"/>
              <a:chExt cx="1112904" cy="246221"/>
            </a:xfrm>
          </p:grpSpPr>
          <p:sp>
            <p:nvSpPr>
              <p:cNvPr id="4699" name="TextBox 469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00" name="TextBox 469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01" name="TextBox 470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02" name="TextBox 470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03" name="TextBox 470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4594" name="직선 연결선 4593"/>
            <p:cNvCxnSpPr/>
            <p:nvPr/>
          </p:nvCxnSpPr>
          <p:spPr>
            <a:xfrm>
              <a:off x="3009110" y="2170874"/>
              <a:ext cx="116674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595" name="그룹 4594"/>
            <p:cNvGrpSpPr/>
            <p:nvPr/>
          </p:nvGrpSpPr>
          <p:grpSpPr>
            <a:xfrm>
              <a:off x="3225412" y="2737085"/>
              <a:ext cx="1106319" cy="246221"/>
              <a:chOff x="2666685" y="745190"/>
              <a:chExt cx="1112904" cy="246221"/>
            </a:xfrm>
          </p:grpSpPr>
          <p:sp>
            <p:nvSpPr>
              <p:cNvPr id="4694" name="TextBox 469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95" name="TextBox 469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96" name="TextBox 469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97" name="TextBox 469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98" name="TextBox 469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6" name="그룹 4595"/>
            <p:cNvGrpSpPr/>
            <p:nvPr/>
          </p:nvGrpSpPr>
          <p:grpSpPr>
            <a:xfrm>
              <a:off x="3225754" y="3017619"/>
              <a:ext cx="1105977" cy="246221"/>
              <a:chOff x="2666685" y="745190"/>
              <a:chExt cx="1112904" cy="246221"/>
            </a:xfrm>
          </p:grpSpPr>
          <p:sp>
            <p:nvSpPr>
              <p:cNvPr id="4689" name="TextBox 468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90" name="TextBox 468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91" name="TextBox 469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92" name="TextBox 469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93" name="TextBox 469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7" name="그룹 4596"/>
            <p:cNvGrpSpPr/>
            <p:nvPr/>
          </p:nvGrpSpPr>
          <p:grpSpPr>
            <a:xfrm>
              <a:off x="3225412" y="4981357"/>
              <a:ext cx="1106319" cy="246221"/>
              <a:chOff x="2666685" y="745190"/>
              <a:chExt cx="1112904" cy="246221"/>
            </a:xfrm>
          </p:grpSpPr>
          <p:sp>
            <p:nvSpPr>
              <p:cNvPr id="4684" name="TextBox 468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85" name="TextBox 468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86" name="TextBox 468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87" name="TextBox 468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88" name="TextBox 468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8" name="그룹 4597"/>
            <p:cNvGrpSpPr/>
            <p:nvPr/>
          </p:nvGrpSpPr>
          <p:grpSpPr>
            <a:xfrm>
              <a:off x="3225199" y="5261891"/>
              <a:ext cx="1106531" cy="246221"/>
              <a:chOff x="2666685" y="745190"/>
              <a:chExt cx="1112904" cy="246221"/>
            </a:xfrm>
          </p:grpSpPr>
          <p:sp>
            <p:nvSpPr>
              <p:cNvPr id="4679" name="TextBox 467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80" name="TextBox 467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81" name="TextBox 468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82" name="TextBox 468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83" name="TextBox 468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599" name="그룹 4598"/>
            <p:cNvGrpSpPr/>
            <p:nvPr/>
          </p:nvGrpSpPr>
          <p:grpSpPr>
            <a:xfrm>
              <a:off x="3225412" y="3859221"/>
              <a:ext cx="1106319" cy="246221"/>
              <a:chOff x="2666685" y="745190"/>
              <a:chExt cx="1112904" cy="246221"/>
            </a:xfrm>
          </p:grpSpPr>
          <p:sp>
            <p:nvSpPr>
              <p:cNvPr id="4674" name="TextBox 467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75" name="TextBox 467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76" name="TextBox 467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77" name="TextBox 467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78" name="TextBox 467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0" name="그룹 4599"/>
            <p:cNvGrpSpPr/>
            <p:nvPr/>
          </p:nvGrpSpPr>
          <p:grpSpPr>
            <a:xfrm>
              <a:off x="3225412" y="4139755"/>
              <a:ext cx="1106319" cy="246221"/>
              <a:chOff x="2666685" y="745190"/>
              <a:chExt cx="1112904" cy="246221"/>
            </a:xfrm>
          </p:grpSpPr>
          <p:sp>
            <p:nvSpPr>
              <p:cNvPr id="4669" name="TextBox 466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70" name="TextBox 466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71" name="TextBox 467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72" name="TextBox 467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73" name="TextBox 467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1" name="그룹 4600"/>
            <p:cNvGrpSpPr/>
            <p:nvPr/>
          </p:nvGrpSpPr>
          <p:grpSpPr>
            <a:xfrm>
              <a:off x="3215988" y="4420289"/>
              <a:ext cx="1115743" cy="246221"/>
              <a:chOff x="2666685" y="745190"/>
              <a:chExt cx="1112904" cy="246221"/>
            </a:xfrm>
          </p:grpSpPr>
          <p:sp>
            <p:nvSpPr>
              <p:cNvPr id="4664" name="TextBox 466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65" name="TextBox 466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66" name="TextBox 466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67" name="TextBox 466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68" name="TextBox 466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2" name="그룹 4601"/>
            <p:cNvGrpSpPr/>
            <p:nvPr/>
          </p:nvGrpSpPr>
          <p:grpSpPr>
            <a:xfrm>
              <a:off x="3217117" y="4700823"/>
              <a:ext cx="1114615" cy="246221"/>
              <a:chOff x="2666685" y="745190"/>
              <a:chExt cx="1112904" cy="246221"/>
            </a:xfrm>
          </p:grpSpPr>
          <p:sp>
            <p:nvSpPr>
              <p:cNvPr id="4659" name="TextBox 465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60" name="TextBox 465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61" name="TextBox 466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62" name="TextBox 466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63" name="TextBox 466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3" name="그룹 4602"/>
            <p:cNvGrpSpPr/>
            <p:nvPr/>
          </p:nvGrpSpPr>
          <p:grpSpPr>
            <a:xfrm>
              <a:off x="3230083" y="3298153"/>
              <a:ext cx="1101648" cy="246221"/>
              <a:chOff x="2666685" y="745190"/>
              <a:chExt cx="1112905" cy="246221"/>
            </a:xfrm>
          </p:grpSpPr>
          <p:sp>
            <p:nvSpPr>
              <p:cNvPr id="4654" name="TextBox 465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55" name="TextBox 465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56" name="TextBox 465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57" name="TextBox 465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58" name="TextBox 4657"/>
              <p:cNvSpPr txBox="1"/>
              <p:nvPr/>
            </p:nvSpPr>
            <p:spPr>
              <a:xfrm>
                <a:off x="337965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4" name="그룹 4603"/>
            <p:cNvGrpSpPr/>
            <p:nvPr/>
          </p:nvGrpSpPr>
          <p:grpSpPr>
            <a:xfrm>
              <a:off x="3221258" y="3578687"/>
              <a:ext cx="1110474" cy="246221"/>
              <a:chOff x="2666685" y="745190"/>
              <a:chExt cx="1112904" cy="246221"/>
            </a:xfrm>
          </p:grpSpPr>
          <p:sp>
            <p:nvSpPr>
              <p:cNvPr id="4649" name="TextBox 464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50" name="TextBox 464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51" name="TextBox 465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52" name="TextBox 465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53" name="TextBox 465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5" name="그룹 4604"/>
            <p:cNvGrpSpPr/>
            <p:nvPr/>
          </p:nvGrpSpPr>
          <p:grpSpPr>
            <a:xfrm>
              <a:off x="3217381" y="5542425"/>
              <a:ext cx="1114350" cy="246221"/>
              <a:chOff x="2666685" y="745190"/>
              <a:chExt cx="1112904" cy="246221"/>
            </a:xfrm>
          </p:grpSpPr>
          <p:sp>
            <p:nvSpPr>
              <p:cNvPr id="4644" name="TextBox 464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45" name="TextBox 464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46" name="TextBox 464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47" name="TextBox 464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48" name="TextBox 464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6" name="그룹 4605"/>
            <p:cNvGrpSpPr/>
            <p:nvPr/>
          </p:nvGrpSpPr>
          <p:grpSpPr>
            <a:xfrm>
              <a:off x="3227923" y="5822959"/>
              <a:ext cx="1103808" cy="246221"/>
              <a:chOff x="2666685" y="745190"/>
              <a:chExt cx="1112904" cy="246221"/>
            </a:xfrm>
          </p:grpSpPr>
          <p:sp>
            <p:nvSpPr>
              <p:cNvPr id="4639" name="TextBox 463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40" name="TextBox 463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41" name="TextBox 464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42" name="TextBox 464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43" name="TextBox 464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607" name="그룹 4606"/>
            <p:cNvGrpSpPr/>
            <p:nvPr/>
          </p:nvGrpSpPr>
          <p:grpSpPr>
            <a:xfrm>
              <a:off x="3230083" y="6103487"/>
              <a:ext cx="1101648" cy="246221"/>
              <a:chOff x="2666685" y="745190"/>
              <a:chExt cx="1112904" cy="246221"/>
            </a:xfrm>
          </p:grpSpPr>
          <p:sp>
            <p:nvSpPr>
              <p:cNvPr id="4634" name="TextBox 463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635" name="TextBox 463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636" name="TextBox 463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637" name="TextBox 463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638" name="TextBox 463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4608" name="직선 연결선 4607"/>
            <p:cNvCxnSpPr/>
            <p:nvPr/>
          </p:nvCxnSpPr>
          <p:spPr>
            <a:xfrm>
              <a:off x="3009109" y="4958676"/>
              <a:ext cx="1166742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09" name="직선 연결선 4608"/>
            <p:cNvCxnSpPr>
              <a:endCxn id="4585" idx="3"/>
            </p:cNvCxnSpPr>
            <p:nvPr/>
          </p:nvCxnSpPr>
          <p:spPr>
            <a:xfrm>
              <a:off x="3009110" y="3570743"/>
              <a:ext cx="1168984" cy="26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610" name="그룹 4609"/>
            <p:cNvGrpSpPr/>
            <p:nvPr/>
          </p:nvGrpSpPr>
          <p:grpSpPr>
            <a:xfrm>
              <a:off x="2975635" y="773499"/>
              <a:ext cx="420864" cy="1352742"/>
              <a:chOff x="-1091968" y="3797617"/>
              <a:chExt cx="435400" cy="1352742"/>
            </a:xfrm>
          </p:grpSpPr>
          <p:sp>
            <p:nvSpPr>
              <p:cNvPr id="4629" name="TextBox 4628"/>
              <p:cNvSpPr txBox="1"/>
              <p:nvPr/>
            </p:nvSpPr>
            <p:spPr>
              <a:xfrm>
                <a:off x="-1091968" y="4647364"/>
                <a:ext cx="37667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44</a:t>
                </a:r>
              </a:p>
            </p:txBody>
          </p:sp>
          <p:sp>
            <p:nvSpPr>
              <p:cNvPr id="4630" name="TextBox 4629"/>
              <p:cNvSpPr txBox="1"/>
              <p:nvPr/>
            </p:nvSpPr>
            <p:spPr>
              <a:xfrm>
                <a:off x="-1087061" y="3797617"/>
                <a:ext cx="361263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41</a:t>
                </a:r>
              </a:p>
            </p:txBody>
          </p:sp>
          <p:sp>
            <p:nvSpPr>
              <p:cNvPr id="4631" name="TextBox 4630"/>
              <p:cNvSpPr txBox="1"/>
              <p:nvPr/>
            </p:nvSpPr>
            <p:spPr>
              <a:xfrm>
                <a:off x="-1087061" y="4069778"/>
                <a:ext cx="357326" cy="23111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42</a:t>
                </a:r>
              </a:p>
            </p:txBody>
          </p:sp>
          <p:sp>
            <p:nvSpPr>
              <p:cNvPr id="4632" name="TextBox 4631"/>
              <p:cNvSpPr txBox="1"/>
              <p:nvPr/>
            </p:nvSpPr>
            <p:spPr>
              <a:xfrm>
                <a:off x="-1087062" y="4365417"/>
                <a:ext cx="43049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43</a:t>
                </a:r>
              </a:p>
            </p:txBody>
          </p:sp>
          <p:sp>
            <p:nvSpPr>
              <p:cNvPr id="4633" name="TextBox 4632"/>
              <p:cNvSpPr txBox="1"/>
              <p:nvPr/>
            </p:nvSpPr>
            <p:spPr>
              <a:xfrm>
                <a:off x="-1087059" y="4919527"/>
                <a:ext cx="3847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45</a:t>
                </a:r>
              </a:p>
            </p:txBody>
          </p:sp>
        </p:grpSp>
        <p:grpSp>
          <p:nvGrpSpPr>
            <p:cNvPr id="4611" name="그룹 4610"/>
            <p:cNvGrpSpPr/>
            <p:nvPr/>
          </p:nvGrpSpPr>
          <p:grpSpPr>
            <a:xfrm>
              <a:off x="2975687" y="2186361"/>
              <a:ext cx="414371" cy="1357110"/>
              <a:chOff x="-1101726" y="3798126"/>
              <a:chExt cx="428683" cy="1357110"/>
            </a:xfrm>
          </p:grpSpPr>
          <p:sp>
            <p:nvSpPr>
              <p:cNvPr id="4624" name="TextBox 4623"/>
              <p:cNvSpPr txBox="1"/>
              <p:nvPr/>
            </p:nvSpPr>
            <p:spPr>
              <a:xfrm>
                <a:off x="-1101726" y="4647873"/>
                <a:ext cx="428683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49</a:t>
                </a:r>
              </a:p>
            </p:txBody>
          </p:sp>
          <p:sp>
            <p:nvSpPr>
              <p:cNvPr id="4625" name="TextBox 4624"/>
              <p:cNvSpPr txBox="1"/>
              <p:nvPr/>
            </p:nvSpPr>
            <p:spPr>
              <a:xfrm>
                <a:off x="-1096819" y="3798126"/>
                <a:ext cx="393373" cy="23475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46</a:t>
                </a:r>
              </a:p>
            </p:txBody>
          </p:sp>
          <p:sp>
            <p:nvSpPr>
              <p:cNvPr id="4626" name="TextBox 4625"/>
              <p:cNvSpPr txBox="1"/>
              <p:nvPr/>
            </p:nvSpPr>
            <p:spPr>
              <a:xfrm>
                <a:off x="-1096818" y="4070287"/>
                <a:ext cx="39684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47</a:t>
                </a:r>
              </a:p>
            </p:txBody>
          </p:sp>
          <p:sp>
            <p:nvSpPr>
              <p:cNvPr id="4627" name="TextBox 4626"/>
              <p:cNvSpPr txBox="1"/>
              <p:nvPr/>
            </p:nvSpPr>
            <p:spPr>
              <a:xfrm>
                <a:off x="-1096819" y="4365926"/>
                <a:ext cx="39670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48</a:t>
                </a:r>
              </a:p>
            </p:txBody>
          </p:sp>
          <p:sp>
            <p:nvSpPr>
              <p:cNvPr id="4628" name="TextBox 4627"/>
              <p:cNvSpPr txBox="1"/>
              <p:nvPr/>
            </p:nvSpPr>
            <p:spPr>
              <a:xfrm>
                <a:off x="-1096818" y="4920036"/>
                <a:ext cx="390377" cy="2352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50</a:t>
                </a:r>
              </a:p>
            </p:txBody>
          </p:sp>
        </p:grpSp>
        <p:grpSp>
          <p:nvGrpSpPr>
            <p:cNvPr id="4612" name="그룹 4611"/>
            <p:cNvGrpSpPr/>
            <p:nvPr/>
          </p:nvGrpSpPr>
          <p:grpSpPr>
            <a:xfrm>
              <a:off x="2975181" y="3580448"/>
              <a:ext cx="386630" cy="1352743"/>
              <a:chOff x="-1102290" y="3797689"/>
              <a:chExt cx="399984" cy="1352743"/>
            </a:xfrm>
          </p:grpSpPr>
          <p:sp>
            <p:nvSpPr>
              <p:cNvPr id="4619" name="TextBox 4618"/>
              <p:cNvSpPr txBox="1"/>
              <p:nvPr/>
            </p:nvSpPr>
            <p:spPr>
              <a:xfrm>
                <a:off x="-1102290" y="4647437"/>
                <a:ext cx="39998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54</a:t>
                </a:r>
              </a:p>
            </p:txBody>
          </p:sp>
          <p:sp>
            <p:nvSpPr>
              <p:cNvPr id="4620" name="TextBox 4619"/>
              <p:cNvSpPr txBox="1"/>
              <p:nvPr/>
            </p:nvSpPr>
            <p:spPr>
              <a:xfrm>
                <a:off x="-1097384" y="3797689"/>
                <a:ext cx="37209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51</a:t>
                </a:r>
              </a:p>
            </p:txBody>
          </p:sp>
          <p:sp>
            <p:nvSpPr>
              <p:cNvPr id="4621" name="TextBox 4620"/>
              <p:cNvSpPr txBox="1"/>
              <p:nvPr/>
            </p:nvSpPr>
            <p:spPr>
              <a:xfrm>
                <a:off x="-1097385" y="4069852"/>
                <a:ext cx="37418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52</a:t>
                </a:r>
              </a:p>
            </p:txBody>
          </p:sp>
          <p:sp>
            <p:nvSpPr>
              <p:cNvPr id="4622" name="TextBox 4621"/>
              <p:cNvSpPr txBox="1"/>
              <p:nvPr/>
            </p:nvSpPr>
            <p:spPr>
              <a:xfrm>
                <a:off x="-1097384" y="4365490"/>
                <a:ext cx="385758" cy="2298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53</a:t>
                </a:r>
              </a:p>
            </p:txBody>
          </p:sp>
          <p:sp>
            <p:nvSpPr>
              <p:cNvPr id="4623" name="TextBox 4622"/>
              <p:cNvSpPr txBox="1"/>
              <p:nvPr/>
            </p:nvSpPr>
            <p:spPr>
              <a:xfrm>
                <a:off x="-1097383" y="4919600"/>
                <a:ext cx="36242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55</a:t>
                </a:r>
              </a:p>
            </p:txBody>
          </p:sp>
        </p:grpSp>
        <p:grpSp>
          <p:nvGrpSpPr>
            <p:cNvPr id="4613" name="그룹 4612"/>
            <p:cNvGrpSpPr/>
            <p:nvPr/>
          </p:nvGrpSpPr>
          <p:grpSpPr>
            <a:xfrm>
              <a:off x="2979992" y="4979424"/>
              <a:ext cx="393554" cy="1352743"/>
              <a:chOff x="-1098939" y="3790503"/>
              <a:chExt cx="393554" cy="1352743"/>
            </a:xfrm>
          </p:grpSpPr>
          <p:sp>
            <p:nvSpPr>
              <p:cNvPr id="4614" name="TextBox 4613"/>
              <p:cNvSpPr txBox="1"/>
              <p:nvPr/>
            </p:nvSpPr>
            <p:spPr>
              <a:xfrm>
                <a:off x="-1098939" y="4640252"/>
                <a:ext cx="38676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59</a:t>
                </a:r>
              </a:p>
            </p:txBody>
          </p:sp>
          <p:sp>
            <p:nvSpPr>
              <p:cNvPr id="4615" name="TextBox 4614"/>
              <p:cNvSpPr txBox="1"/>
              <p:nvPr/>
            </p:nvSpPr>
            <p:spPr>
              <a:xfrm>
                <a:off x="-1094032" y="3790503"/>
                <a:ext cx="38864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56</a:t>
                </a:r>
              </a:p>
            </p:txBody>
          </p:sp>
          <p:sp>
            <p:nvSpPr>
              <p:cNvPr id="4616" name="TextBox 4615"/>
              <p:cNvSpPr txBox="1"/>
              <p:nvPr/>
            </p:nvSpPr>
            <p:spPr>
              <a:xfrm>
                <a:off x="-1094032" y="4062666"/>
                <a:ext cx="38864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57</a:t>
                </a:r>
              </a:p>
            </p:txBody>
          </p:sp>
          <p:sp>
            <p:nvSpPr>
              <p:cNvPr id="4617" name="TextBox 4616"/>
              <p:cNvSpPr txBox="1"/>
              <p:nvPr/>
            </p:nvSpPr>
            <p:spPr>
              <a:xfrm>
                <a:off x="-1094032" y="4358303"/>
                <a:ext cx="38014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58</a:t>
                </a:r>
              </a:p>
            </p:txBody>
          </p:sp>
          <p:sp>
            <p:nvSpPr>
              <p:cNvPr id="4618" name="TextBox 4617"/>
              <p:cNvSpPr txBox="1"/>
              <p:nvPr/>
            </p:nvSpPr>
            <p:spPr>
              <a:xfrm>
                <a:off x="-1094031" y="4912414"/>
                <a:ext cx="37533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60</a:t>
                </a:r>
              </a:p>
            </p:txBody>
          </p:sp>
        </p:grpSp>
      </p:grpSp>
      <p:grpSp>
        <p:nvGrpSpPr>
          <p:cNvPr id="4734" name="그룹 4733"/>
          <p:cNvGrpSpPr/>
          <p:nvPr/>
        </p:nvGrpSpPr>
        <p:grpSpPr>
          <a:xfrm>
            <a:off x="5157459" y="751465"/>
            <a:ext cx="1274110" cy="5667996"/>
            <a:chOff x="2971157" y="744111"/>
            <a:chExt cx="1360575" cy="5663821"/>
          </a:xfrm>
        </p:grpSpPr>
        <p:sp>
          <p:nvSpPr>
            <p:cNvPr id="4735" name="직사각형 4734"/>
            <p:cNvSpPr/>
            <p:nvPr/>
          </p:nvSpPr>
          <p:spPr>
            <a:xfrm>
              <a:off x="3009112" y="744111"/>
              <a:ext cx="1168982" cy="5658490"/>
            </a:xfrm>
            <a:prstGeom prst="rect">
              <a:avLst/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4736" name="직선 연결선 4735"/>
            <p:cNvCxnSpPr/>
            <p:nvPr/>
          </p:nvCxnSpPr>
          <p:spPr>
            <a:xfrm>
              <a:off x="3274509" y="749442"/>
              <a:ext cx="0" cy="56584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37" name="그룹 4736"/>
            <p:cNvGrpSpPr/>
            <p:nvPr/>
          </p:nvGrpSpPr>
          <p:grpSpPr>
            <a:xfrm>
              <a:off x="3221791" y="763268"/>
              <a:ext cx="1094205" cy="246221"/>
              <a:chOff x="2666689" y="745190"/>
              <a:chExt cx="1112900" cy="246221"/>
            </a:xfrm>
          </p:grpSpPr>
          <p:sp>
            <p:nvSpPr>
              <p:cNvPr id="4879" name="TextBox 487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80" name="TextBox 487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81" name="TextBox 488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82" name="TextBox 4881"/>
              <p:cNvSpPr txBox="1"/>
              <p:nvPr/>
            </p:nvSpPr>
            <p:spPr>
              <a:xfrm>
                <a:off x="2666689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83" name="TextBox 488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38" name="그룹 4737"/>
            <p:cNvGrpSpPr/>
            <p:nvPr/>
          </p:nvGrpSpPr>
          <p:grpSpPr>
            <a:xfrm>
              <a:off x="3221793" y="1043802"/>
              <a:ext cx="1085682" cy="246221"/>
              <a:chOff x="2666685" y="745190"/>
              <a:chExt cx="1112904" cy="246221"/>
            </a:xfrm>
          </p:grpSpPr>
          <p:sp>
            <p:nvSpPr>
              <p:cNvPr id="4874" name="TextBox 487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75" name="TextBox 487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76" name="TextBox 487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77" name="TextBox 487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78" name="TextBox 487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39" name="그룹 4738"/>
            <p:cNvGrpSpPr/>
            <p:nvPr/>
          </p:nvGrpSpPr>
          <p:grpSpPr>
            <a:xfrm>
              <a:off x="3221793" y="1324336"/>
              <a:ext cx="1094211" cy="246221"/>
              <a:chOff x="2666685" y="745190"/>
              <a:chExt cx="1112904" cy="246221"/>
            </a:xfrm>
          </p:grpSpPr>
          <p:sp>
            <p:nvSpPr>
              <p:cNvPr id="4869" name="TextBox 486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70" name="TextBox 486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71" name="TextBox 487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72" name="TextBox 487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73" name="TextBox 487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0" name="그룹 4739"/>
            <p:cNvGrpSpPr/>
            <p:nvPr/>
          </p:nvGrpSpPr>
          <p:grpSpPr>
            <a:xfrm>
              <a:off x="3221793" y="1604870"/>
              <a:ext cx="1094211" cy="256300"/>
              <a:chOff x="2666685" y="745190"/>
              <a:chExt cx="1112904" cy="256300"/>
            </a:xfrm>
          </p:grpSpPr>
          <p:sp>
            <p:nvSpPr>
              <p:cNvPr id="4864" name="TextBox 486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65" name="TextBox 4864"/>
              <p:cNvSpPr txBox="1"/>
              <p:nvPr/>
            </p:nvSpPr>
            <p:spPr>
              <a:xfrm>
                <a:off x="3026454" y="755269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66" name="TextBox 486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67" name="TextBox 486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68" name="TextBox 486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1" name="그룹 4740"/>
            <p:cNvGrpSpPr/>
            <p:nvPr/>
          </p:nvGrpSpPr>
          <p:grpSpPr>
            <a:xfrm>
              <a:off x="3221793" y="1895483"/>
              <a:ext cx="1094211" cy="246221"/>
              <a:chOff x="2666685" y="745190"/>
              <a:chExt cx="1112904" cy="246221"/>
            </a:xfrm>
          </p:grpSpPr>
          <p:sp>
            <p:nvSpPr>
              <p:cNvPr id="4859" name="TextBox 485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60" name="TextBox 485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61" name="TextBox 486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62" name="TextBox 486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63" name="TextBox 486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2" name="그룹 4741"/>
            <p:cNvGrpSpPr/>
            <p:nvPr/>
          </p:nvGrpSpPr>
          <p:grpSpPr>
            <a:xfrm>
              <a:off x="3227602" y="2176017"/>
              <a:ext cx="1088402" cy="246221"/>
              <a:chOff x="2666685" y="745190"/>
              <a:chExt cx="1112904" cy="246221"/>
            </a:xfrm>
          </p:grpSpPr>
          <p:sp>
            <p:nvSpPr>
              <p:cNvPr id="4854" name="TextBox 485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55" name="TextBox 485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56" name="TextBox 485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57" name="TextBox 485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58" name="TextBox 485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3" name="그룹 4742"/>
            <p:cNvGrpSpPr/>
            <p:nvPr/>
          </p:nvGrpSpPr>
          <p:grpSpPr>
            <a:xfrm>
              <a:off x="3226282" y="2456551"/>
              <a:ext cx="1105449" cy="246221"/>
              <a:chOff x="2666685" y="745190"/>
              <a:chExt cx="1112904" cy="246221"/>
            </a:xfrm>
          </p:grpSpPr>
          <p:sp>
            <p:nvSpPr>
              <p:cNvPr id="4849" name="TextBox 484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50" name="TextBox 484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51" name="TextBox 485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52" name="TextBox 485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53" name="TextBox 485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4744" name="직선 연결선 4743"/>
            <p:cNvCxnSpPr/>
            <p:nvPr/>
          </p:nvCxnSpPr>
          <p:spPr>
            <a:xfrm>
              <a:off x="3009110" y="2170874"/>
              <a:ext cx="116674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45" name="그룹 4744"/>
            <p:cNvGrpSpPr/>
            <p:nvPr/>
          </p:nvGrpSpPr>
          <p:grpSpPr>
            <a:xfrm>
              <a:off x="3225412" y="2737085"/>
              <a:ext cx="1106319" cy="246221"/>
              <a:chOff x="2666685" y="745190"/>
              <a:chExt cx="1112904" cy="246221"/>
            </a:xfrm>
          </p:grpSpPr>
          <p:sp>
            <p:nvSpPr>
              <p:cNvPr id="4844" name="TextBox 484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45" name="TextBox 484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46" name="TextBox 484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47" name="TextBox 484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48" name="TextBox 484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6" name="그룹 4745"/>
            <p:cNvGrpSpPr/>
            <p:nvPr/>
          </p:nvGrpSpPr>
          <p:grpSpPr>
            <a:xfrm>
              <a:off x="3225754" y="3017619"/>
              <a:ext cx="1105977" cy="246221"/>
              <a:chOff x="2666685" y="745190"/>
              <a:chExt cx="1112904" cy="246221"/>
            </a:xfrm>
          </p:grpSpPr>
          <p:sp>
            <p:nvSpPr>
              <p:cNvPr id="4839" name="TextBox 483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40" name="TextBox 483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41" name="TextBox 484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42" name="TextBox 484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43" name="TextBox 484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7" name="그룹 4746"/>
            <p:cNvGrpSpPr/>
            <p:nvPr/>
          </p:nvGrpSpPr>
          <p:grpSpPr>
            <a:xfrm>
              <a:off x="3225412" y="4981357"/>
              <a:ext cx="1106319" cy="246221"/>
              <a:chOff x="2666685" y="745190"/>
              <a:chExt cx="1112904" cy="246221"/>
            </a:xfrm>
          </p:grpSpPr>
          <p:sp>
            <p:nvSpPr>
              <p:cNvPr id="4834" name="TextBox 483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35" name="TextBox 483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36" name="TextBox 483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37" name="TextBox 483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38" name="TextBox 483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8" name="그룹 4747"/>
            <p:cNvGrpSpPr/>
            <p:nvPr/>
          </p:nvGrpSpPr>
          <p:grpSpPr>
            <a:xfrm>
              <a:off x="3225199" y="5261891"/>
              <a:ext cx="1106531" cy="246221"/>
              <a:chOff x="2666685" y="745190"/>
              <a:chExt cx="1112904" cy="246221"/>
            </a:xfrm>
          </p:grpSpPr>
          <p:sp>
            <p:nvSpPr>
              <p:cNvPr id="4829" name="TextBox 482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30" name="TextBox 482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31" name="TextBox 483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32" name="TextBox 483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33" name="TextBox 483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49" name="그룹 4748"/>
            <p:cNvGrpSpPr/>
            <p:nvPr/>
          </p:nvGrpSpPr>
          <p:grpSpPr>
            <a:xfrm>
              <a:off x="3225412" y="3859221"/>
              <a:ext cx="1106319" cy="246221"/>
              <a:chOff x="2666685" y="745190"/>
              <a:chExt cx="1112904" cy="246221"/>
            </a:xfrm>
          </p:grpSpPr>
          <p:sp>
            <p:nvSpPr>
              <p:cNvPr id="4824" name="TextBox 482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25" name="TextBox 482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26" name="TextBox 482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27" name="TextBox 482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28" name="TextBox 482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0" name="그룹 4749"/>
            <p:cNvGrpSpPr/>
            <p:nvPr/>
          </p:nvGrpSpPr>
          <p:grpSpPr>
            <a:xfrm>
              <a:off x="3225412" y="4139755"/>
              <a:ext cx="1106319" cy="246221"/>
              <a:chOff x="2666685" y="745190"/>
              <a:chExt cx="1112904" cy="246221"/>
            </a:xfrm>
          </p:grpSpPr>
          <p:sp>
            <p:nvSpPr>
              <p:cNvPr id="4819" name="TextBox 481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20" name="TextBox 481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21" name="TextBox 482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22" name="TextBox 482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23" name="TextBox 482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1" name="그룹 4750"/>
            <p:cNvGrpSpPr/>
            <p:nvPr/>
          </p:nvGrpSpPr>
          <p:grpSpPr>
            <a:xfrm>
              <a:off x="3215988" y="4420289"/>
              <a:ext cx="1115743" cy="246221"/>
              <a:chOff x="2666685" y="745190"/>
              <a:chExt cx="1112904" cy="246221"/>
            </a:xfrm>
          </p:grpSpPr>
          <p:sp>
            <p:nvSpPr>
              <p:cNvPr id="4814" name="TextBox 481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15" name="TextBox 481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16" name="TextBox 481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17" name="TextBox 481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18" name="TextBox 481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2" name="그룹 4751"/>
            <p:cNvGrpSpPr/>
            <p:nvPr/>
          </p:nvGrpSpPr>
          <p:grpSpPr>
            <a:xfrm>
              <a:off x="3217117" y="4700823"/>
              <a:ext cx="1114615" cy="246221"/>
              <a:chOff x="2666685" y="745190"/>
              <a:chExt cx="1112904" cy="246221"/>
            </a:xfrm>
          </p:grpSpPr>
          <p:sp>
            <p:nvSpPr>
              <p:cNvPr id="4809" name="TextBox 480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10" name="TextBox 480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11" name="TextBox 481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12" name="TextBox 481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13" name="TextBox 481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3" name="그룹 4752"/>
            <p:cNvGrpSpPr/>
            <p:nvPr/>
          </p:nvGrpSpPr>
          <p:grpSpPr>
            <a:xfrm>
              <a:off x="3230083" y="3298153"/>
              <a:ext cx="1101648" cy="246221"/>
              <a:chOff x="2666685" y="745190"/>
              <a:chExt cx="1112905" cy="246221"/>
            </a:xfrm>
          </p:grpSpPr>
          <p:sp>
            <p:nvSpPr>
              <p:cNvPr id="4804" name="TextBox 480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05" name="TextBox 480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06" name="TextBox 480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07" name="TextBox 480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08" name="TextBox 4807"/>
              <p:cNvSpPr txBox="1"/>
              <p:nvPr/>
            </p:nvSpPr>
            <p:spPr>
              <a:xfrm>
                <a:off x="337965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4" name="그룹 4753"/>
            <p:cNvGrpSpPr/>
            <p:nvPr/>
          </p:nvGrpSpPr>
          <p:grpSpPr>
            <a:xfrm>
              <a:off x="3221258" y="3578687"/>
              <a:ext cx="1110474" cy="246221"/>
              <a:chOff x="2666685" y="745190"/>
              <a:chExt cx="1112904" cy="246221"/>
            </a:xfrm>
          </p:grpSpPr>
          <p:sp>
            <p:nvSpPr>
              <p:cNvPr id="4799" name="TextBox 479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800" name="TextBox 479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801" name="TextBox 480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802" name="TextBox 480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803" name="TextBox 480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5" name="그룹 4754"/>
            <p:cNvGrpSpPr/>
            <p:nvPr/>
          </p:nvGrpSpPr>
          <p:grpSpPr>
            <a:xfrm>
              <a:off x="3217381" y="5542425"/>
              <a:ext cx="1114350" cy="246221"/>
              <a:chOff x="2666685" y="745190"/>
              <a:chExt cx="1112904" cy="246221"/>
            </a:xfrm>
          </p:grpSpPr>
          <p:sp>
            <p:nvSpPr>
              <p:cNvPr id="4794" name="TextBox 479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95" name="TextBox 479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96" name="TextBox 479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97" name="TextBox 479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98" name="TextBox 479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6" name="그룹 4755"/>
            <p:cNvGrpSpPr/>
            <p:nvPr/>
          </p:nvGrpSpPr>
          <p:grpSpPr>
            <a:xfrm>
              <a:off x="3227923" y="5822959"/>
              <a:ext cx="1103808" cy="246221"/>
              <a:chOff x="2666685" y="745190"/>
              <a:chExt cx="1112904" cy="246221"/>
            </a:xfrm>
          </p:grpSpPr>
          <p:sp>
            <p:nvSpPr>
              <p:cNvPr id="4789" name="TextBox 478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90" name="TextBox 478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91" name="TextBox 479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92" name="TextBox 479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93" name="TextBox 479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757" name="그룹 4756"/>
            <p:cNvGrpSpPr/>
            <p:nvPr/>
          </p:nvGrpSpPr>
          <p:grpSpPr>
            <a:xfrm>
              <a:off x="3230083" y="6103487"/>
              <a:ext cx="1101648" cy="246221"/>
              <a:chOff x="2666685" y="745190"/>
              <a:chExt cx="1112904" cy="246221"/>
            </a:xfrm>
          </p:grpSpPr>
          <p:sp>
            <p:nvSpPr>
              <p:cNvPr id="4784" name="TextBox 478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785" name="TextBox 478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786" name="TextBox 478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787" name="TextBox 478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788" name="TextBox 478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4758" name="직선 연결선 4757"/>
            <p:cNvCxnSpPr/>
            <p:nvPr/>
          </p:nvCxnSpPr>
          <p:spPr>
            <a:xfrm>
              <a:off x="3009109" y="4958676"/>
              <a:ext cx="1166742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9" name="직선 연결선 4758"/>
            <p:cNvCxnSpPr>
              <a:endCxn id="4735" idx="3"/>
            </p:cNvCxnSpPr>
            <p:nvPr/>
          </p:nvCxnSpPr>
          <p:spPr>
            <a:xfrm>
              <a:off x="3009110" y="3570743"/>
              <a:ext cx="1168984" cy="26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60" name="그룹 4759"/>
            <p:cNvGrpSpPr/>
            <p:nvPr/>
          </p:nvGrpSpPr>
          <p:grpSpPr>
            <a:xfrm>
              <a:off x="2975636" y="773499"/>
              <a:ext cx="412133" cy="1352742"/>
              <a:chOff x="-1091968" y="3797617"/>
              <a:chExt cx="426368" cy="1352742"/>
            </a:xfrm>
          </p:grpSpPr>
          <p:sp>
            <p:nvSpPr>
              <p:cNvPr id="4779" name="TextBox 4778"/>
              <p:cNvSpPr txBox="1"/>
              <p:nvPr/>
            </p:nvSpPr>
            <p:spPr>
              <a:xfrm>
                <a:off x="-1091968" y="4647364"/>
                <a:ext cx="426368" cy="23181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64</a:t>
                </a:r>
              </a:p>
            </p:txBody>
          </p:sp>
          <p:sp>
            <p:nvSpPr>
              <p:cNvPr id="4780" name="TextBox 4779"/>
              <p:cNvSpPr txBox="1"/>
              <p:nvPr/>
            </p:nvSpPr>
            <p:spPr>
              <a:xfrm>
                <a:off x="-1087061" y="3797617"/>
                <a:ext cx="42146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61</a:t>
                </a:r>
              </a:p>
            </p:txBody>
          </p:sp>
          <p:sp>
            <p:nvSpPr>
              <p:cNvPr id="4781" name="TextBox 4780"/>
              <p:cNvSpPr txBox="1"/>
              <p:nvPr/>
            </p:nvSpPr>
            <p:spPr>
              <a:xfrm>
                <a:off x="-1087061" y="4069779"/>
                <a:ext cx="42146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62</a:t>
                </a:r>
              </a:p>
            </p:txBody>
          </p:sp>
          <p:sp>
            <p:nvSpPr>
              <p:cNvPr id="4782" name="TextBox 4781"/>
              <p:cNvSpPr txBox="1"/>
              <p:nvPr/>
            </p:nvSpPr>
            <p:spPr>
              <a:xfrm>
                <a:off x="-1087061" y="4365416"/>
                <a:ext cx="421461" cy="2332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63</a:t>
                </a:r>
              </a:p>
            </p:txBody>
          </p:sp>
          <p:sp>
            <p:nvSpPr>
              <p:cNvPr id="4783" name="TextBox 4782"/>
              <p:cNvSpPr txBox="1"/>
              <p:nvPr/>
            </p:nvSpPr>
            <p:spPr>
              <a:xfrm>
                <a:off x="-1087059" y="4919527"/>
                <a:ext cx="3847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65</a:t>
                </a:r>
              </a:p>
            </p:txBody>
          </p:sp>
        </p:grpSp>
        <p:grpSp>
          <p:nvGrpSpPr>
            <p:cNvPr id="4761" name="그룹 4760"/>
            <p:cNvGrpSpPr/>
            <p:nvPr/>
          </p:nvGrpSpPr>
          <p:grpSpPr>
            <a:xfrm>
              <a:off x="2971157" y="2185370"/>
              <a:ext cx="419120" cy="1352741"/>
              <a:chOff x="-1106412" y="3797135"/>
              <a:chExt cx="433596" cy="1352741"/>
            </a:xfrm>
          </p:grpSpPr>
          <p:sp>
            <p:nvSpPr>
              <p:cNvPr id="4774" name="TextBox 4773"/>
              <p:cNvSpPr txBox="1"/>
              <p:nvPr/>
            </p:nvSpPr>
            <p:spPr>
              <a:xfrm>
                <a:off x="-1106412" y="4646882"/>
                <a:ext cx="433596" cy="23221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69</a:t>
                </a:r>
              </a:p>
            </p:txBody>
          </p:sp>
          <p:sp>
            <p:nvSpPr>
              <p:cNvPr id="4775" name="TextBox 4774"/>
              <p:cNvSpPr txBox="1"/>
              <p:nvPr/>
            </p:nvSpPr>
            <p:spPr>
              <a:xfrm>
                <a:off x="-1101502" y="3797135"/>
                <a:ext cx="41165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66</a:t>
                </a:r>
              </a:p>
            </p:txBody>
          </p:sp>
          <p:sp>
            <p:nvSpPr>
              <p:cNvPr id="4776" name="TextBox 4775"/>
              <p:cNvSpPr txBox="1"/>
              <p:nvPr/>
            </p:nvSpPr>
            <p:spPr>
              <a:xfrm>
                <a:off x="-1101502" y="4069296"/>
                <a:ext cx="41165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67</a:t>
                </a:r>
              </a:p>
            </p:txBody>
          </p:sp>
          <p:sp>
            <p:nvSpPr>
              <p:cNvPr id="4777" name="TextBox 4776"/>
              <p:cNvSpPr txBox="1"/>
              <p:nvPr/>
            </p:nvSpPr>
            <p:spPr>
              <a:xfrm>
                <a:off x="-1101502" y="4364935"/>
                <a:ext cx="41165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68</a:t>
                </a:r>
              </a:p>
            </p:txBody>
          </p:sp>
          <p:sp>
            <p:nvSpPr>
              <p:cNvPr id="4778" name="TextBox 4777"/>
              <p:cNvSpPr txBox="1"/>
              <p:nvPr/>
            </p:nvSpPr>
            <p:spPr>
              <a:xfrm>
                <a:off x="-1101503" y="4919044"/>
                <a:ext cx="41165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70</a:t>
                </a:r>
              </a:p>
            </p:txBody>
          </p:sp>
        </p:grpSp>
        <p:grpSp>
          <p:nvGrpSpPr>
            <p:cNvPr id="4762" name="그룹 4761"/>
            <p:cNvGrpSpPr/>
            <p:nvPr/>
          </p:nvGrpSpPr>
          <p:grpSpPr>
            <a:xfrm>
              <a:off x="2980466" y="3598657"/>
              <a:ext cx="402616" cy="1352743"/>
              <a:chOff x="-1096820" y="3815898"/>
              <a:chExt cx="416521" cy="1352743"/>
            </a:xfrm>
          </p:grpSpPr>
          <p:sp>
            <p:nvSpPr>
              <p:cNvPr id="4769" name="TextBox 4768"/>
              <p:cNvSpPr txBox="1"/>
              <p:nvPr/>
            </p:nvSpPr>
            <p:spPr>
              <a:xfrm>
                <a:off x="-1096820" y="4665646"/>
                <a:ext cx="41651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74</a:t>
                </a:r>
              </a:p>
            </p:txBody>
          </p:sp>
          <p:sp>
            <p:nvSpPr>
              <p:cNvPr id="4770" name="TextBox 4769"/>
              <p:cNvSpPr txBox="1"/>
              <p:nvPr/>
            </p:nvSpPr>
            <p:spPr>
              <a:xfrm>
                <a:off x="-1091910" y="3815898"/>
                <a:ext cx="41161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71</a:t>
                </a:r>
              </a:p>
            </p:txBody>
          </p:sp>
          <p:sp>
            <p:nvSpPr>
              <p:cNvPr id="4771" name="TextBox 4770"/>
              <p:cNvSpPr txBox="1"/>
              <p:nvPr/>
            </p:nvSpPr>
            <p:spPr>
              <a:xfrm>
                <a:off x="-1091912" y="4088060"/>
                <a:ext cx="411611" cy="2351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72</a:t>
                </a:r>
              </a:p>
            </p:txBody>
          </p:sp>
          <p:sp>
            <p:nvSpPr>
              <p:cNvPr id="4772" name="TextBox 4771"/>
              <p:cNvSpPr txBox="1"/>
              <p:nvPr/>
            </p:nvSpPr>
            <p:spPr>
              <a:xfrm>
                <a:off x="-1091912" y="4383699"/>
                <a:ext cx="41161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73</a:t>
                </a:r>
              </a:p>
            </p:txBody>
          </p:sp>
          <p:sp>
            <p:nvSpPr>
              <p:cNvPr id="4773" name="TextBox 4772"/>
              <p:cNvSpPr txBox="1"/>
              <p:nvPr/>
            </p:nvSpPr>
            <p:spPr>
              <a:xfrm>
                <a:off x="-1091913" y="4937809"/>
                <a:ext cx="36242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75</a:t>
                </a:r>
              </a:p>
            </p:txBody>
          </p:sp>
        </p:grpSp>
        <p:grpSp>
          <p:nvGrpSpPr>
            <p:cNvPr id="4763" name="그룹 4762"/>
            <p:cNvGrpSpPr/>
            <p:nvPr/>
          </p:nvGrpSpPr>
          <p:grpSpPr>
            <a:xfrm>
              <a:off x="2976057" y="4984238"/>
              <a:ext cx="417278" cy="1352742"/>
              <a:chOff x="-1102874" y="3795317"/>
              <a:chExt cx="417278" cy="1352742"/>
            </a:xfrm>
          </p:grpSpPr>
          <p:sp>
            <p:nvSpPr>
              <p:cNvPr id="4764" name="TextBox 4763"/>
              <p:cNvSpPr txBox="1"/>
              <p:nvPr/>
            </p:nvSpPr>
            <p:spPr>
              <a:xfrm>
                <a:off x="-1102874" y="4645065"/>
                <a:ext cx="400807" cy="2368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79</a:t>
                </a:r>
              </a:p>
            </p:txBody>
          </p:sp>
          <p:sp>
            <p:nvSpPr>
              <p:cNvPr id="4765" name="TextBox 4764"/>
              <p:cNvSpPr txBox="1"/>
              <p:nvPr/>
            </p:nvSpPr>
            <p:spPr>
              <a:xfrm>
                <a:off x="-1097967" y="3795317"/>
                <a:ext cx="39590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76</a:t>
                </a:r>
              </a:p>
            </p:txBody>
          </p:sp>
          <p:sp>
            <p:nvSpPr>
              <p:cNvPr id="4766" name="TextBox 4765"/>
              <p:cNvSpPr txBox="1"/>
              <p:nvPr/>
            </p:nvSpPr>
            <p:spPr>
              <a:xfrm>
                <a:off x="-1097967" y="4067479"/>
                <a:ext cx="39590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77</a:t>
                </a:r>
              </a:p>
            </p:txBody>
          </p:sp>
          <p:sp>
            <p:nvSpPr>
              <p:cNvPr id="4767" name="TextBox 4766"/>
              <p:cNvSpPr txBox="1"/>
              <p:nvPr/>
            </p:nvSpPr>
            <p:spPr>
              <a:xfrm>
                <a:off x="-1097967" y="4363118"/>
                <a:ext cx="39590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78</a:t>
                </a:r>
              </a:p>
            </p:txBody>
          </p:sp>
          <p:sp>
            <p:nvSpPr>
              <p:cNvPr id="4768" name="TextBox 4767"/>
              <p:cNvSpPr txBox="1"/>
              <p:nvPr/>
            </p:nvSpPr>
            <p:spPr>
              <a:xfrm>
                <a:off x="-1097966" y="4917227"/>
                <a:ext cx="41237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80</a:t>
                </a:r>
              </a:p>
            </p:txBody>
          </p:sp>
        </p:grpSp>
      </p:grpSp>
      <p:grpSp>
        <p:nvGrpSpPr>
          <p:cNvPr id="4884" name="그룹 4883"/>
          <p:cNvGrpSpPr/>
          <p:nvPr/>
        </p:nvGrpSpPr>
        <p:grpSpPr>
          <a:xfrm>
            <a:off x="6224487" y="751465"/>
            <a:ext cx="1303232" cy="5667996"/>
            <a:chOff x="2940058" y="744111"/>
            <a:chExt cx="1391674" cy="5663821"/>
          </a:xfrm>
        </p:grpSpPr>
        <p:sp>
          <p:nvSpPr>
            <p:cNvPr id="4885" name="직사각형 4884"/>
            <p:cNvSpPr/>
            <p:nvPr/>
          </p:nvSpPr>
          <p:spPr>
            <a:xfrm>
              <a:off x="3009112" y="744111"/>
              <a:ext cx="1168982" cy="5658490"/>
            </a:xfrm>
            <a:prstGeom prst="rect">
              <a:avLst/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4886" name="직선 연결선 4885"/>
            <p:cNvCxnSpPr/>
            <p:nvPr/>
          </p:nvCxnSpPr>
          <p:spPr>
            <a:xfrm>
              <a:off x="3274509" y="749442"/>
              <a:ext cx="0" cy="56584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87" name="그룹 4886"/>
            <p:cNvGrpSpPr/>
            <p:nvPr/>
          </p:nvGrpSpPr>
          <p:grpSpPr>
            <a:xfrm>
              <a:off x="3221791" y="763268"/>
              <a:ext cx="1094205" cy="246221"/>
              <a:chOff x="2666689" y="745190"/>
              <a:chExt cx="1112900" cy="246221"/>
            </a:xfrm>
          </p:grpSpPr>
          <p:sp>
            <p:nvSpPr>
              <p:cNvPr id="5029" name="TextBox 502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30" name="TextBox 502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31" name="TextBox 503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32" name="TextBox 5031"/>
              <p:cNvSpPr txBox="1"/>
              <p:nvPr/>
            </p:nvSpPr>
            <p:spPr>
              <a:xfrm>
                <a:off x="2666689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33" name="TextBox 503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88" name="그룹 4887"/>
            <p:cNvGrpSpPr/>
            <p:nvPr/>
          </p:nvGrpSpPr>
          <p:grpSpPr>
            <a:xfrm>
              <a:off x="3221793" y="1043802"/>
              <a:ext cx="1085682" cy="246221"/>
              <a:chOff x="2666685" y="745190"/>
              <a:chExt cx="1112904" cy="246221"/>
            </a:xfrm>
          </p:grpSpPr>
          <p:sp>
            <p:nvSpPr>
              <p:cNvPr id="5024" name="TextBox 502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25" name="TextBox 502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26" name="TextBox 502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27" name="TextBox 502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28" name="TextBox 502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89" name="그룹 4888"/>
            <p:cNvGrpSpPr/>
            <p:nvPr/>
          </p:nvGrpSpPr>
          <p:grpSpPr>
            <a:xfrm>
              <a:off x="3221793" y="1324336"/>
              <a:ext cx="1094211" cy="246221"/>
              <a:chOff x="2666685" y="745190"/>
              <a:chExt cx="1112904" cy="246221"/>
            </a:xfrm>
          </p:grpSpPr>
          <p:sp>
            <p:nvSpPr>
              <p:cNvPr id="5019" name="TextBox 501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20" name="TextBox 501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21" name="TextBox 502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22" name="TextBox 502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23" name="TextBox 502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0" name="그룹 4889"/>
            <p:cNvGrpSpPr/>
            <p:nvPr/>
          </p:nvGrpSpPr>
          <p:grpSpPr>
            <a:xfrm>
              <a:off x="3221793" y="1604870"/>
              <a:ext cx="1094211" cy="256300"/>
              <a:chOff x="2666685" y="745190"/>
              <a:chExt cx="1112904" cy="256300"/>
            </a:xfrm>
          </p:grpSpPr>
          <p:sp>
            <p:nvSpPr>
              <p:cNvPr id="5014" name="TextBox 501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15" name="TextBox 5014"/>
              <p:cNvSpPr txBox="1"/>
              <p:nvPr/>
            </p:nvSpPr>
            <p:spPr>
              <a:xfrm>
                <a:off x="3026454" y="755269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16" name="TextBox 501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17" name="TextBox 501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18" name="TextBox 501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1" name="그룹 4890"/>
            <p:cNvGrpSpPr/>
            <p:nvPr/>
          </p:nvGrpSpPr>
          <p:grpSpPr>
            <a:xfrm>
              <a:off x="3221793" y="1895483"/>
              <a:ext cx="1094211" cy="246221"/>
              <a:chOff x="2666685" y="745190"/>
              <a:chExt cx="1112904" cy="246221"/>
            </a:xfrm>
          </p:grpSpPr>
          <p:sp>
            <p:nvSpPr>
              <p:cNvPr id="5009" name="TextBox 500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10" name="TextBox 500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11" name="TextBox 501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12" name="TextBox 501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13" name="TextBox 501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2" name="그룹 4891"/>
            <p:cNvGrpSpPr/>
            <p:nvPr/>
          </p:nvGrpSpPr>
          <p:grpSpPr>
            <a:xfrm>
              <a:off x="3227602" y="2176017"/>
              <a:ext cx="1088402" cy="246221"/>
              <a:chOff x="2666685" y="745190"/>
              <a:chExt cx="1112904" cy="246221"/>
            </a:xfrm>
          </p:grpSpPr>
          <p:sp>
            <p:nvSpPr>
              <p:cNvPr id="5004" name="TextBox 500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05" name="TextBox 500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06" name="TextBox 500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07" name="TextBox 500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08" name="TextBox 500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3" name="그룹 4892"/>
            <p:cNvGrpSpPr/>
            <p:nvPr/>
          </p:nvGrpSpPr>
          <p:grpSpPr>
            <a:xfrm>
              <a:off x="3226282" y="2456551"/>
              <a:ext cx="1105449" cy="246221"/>
              <a:chOff x="2666685" y="745190"/>
              <a:chExt cx="1112904" cy="246221"/>
            </a:xfrm>
          </p:grpSpPr>
          <p:sp>
            <p:nvSpPr>
              <p:cNvPr id="4999" name="TextBox 499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00" name="TextBox 499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01" name="TextBox 500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02" name="TextBox 500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03" name="TextBox 500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4894" name="직선 연결선 4893"/>
            <p:cNvCxnSpPr/>
            <p:nvPr/>
          </p:nvCxnSpPr>
          <p:spPr>
            <a:xfrm>
              <a:off x="3009110" y="2170874"/>
              <a:ext cx="116674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95" name="그룹 4894"/>
            <p:cNvGrpSpPr/>
            <p:nvPr/>
          </p:nvGrpSpPr>
          <p:grpSpPr>
            <a:xfrm>
              <a:off x="3225412" y="2737085"/>
              <a:ext cx="1106319" cy="246221"/>
              <a:chOff x="2666685" y="745190"/>
              <a:chExt cx="1112904" cy="246221"/>
            </a:xfrm>
          </p:grpSpPr>
          <p:sp>
            <p:nvSpPr>
              <p:cNvPr id="4994" name="TextBox 499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95" name="TextBox 499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96" name="TextBox 499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97" name="TextBox 499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98" name="TextBox 499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6" name="그룹 4895"/>
            <p:cNvGrpSpPr/>
            <p:nvPr/>
          </p:nvGrpSpPr>
          <p:grpSpPr>
            <a:xfrm>
              <a:off x="3225754" y="3017619"/>
              <a:ext cx="1105977" cy="246221"/>
              <a:chOff x="2666685" y="745190"/>
              <a:chExt cx="1112904" cy="246221"/>
            </a:xfrm>
          </p:grpSpPr>
          <p:sp>
            <p:nvSpPr>
              <p:cNvPr id="4989" name="TextBox 498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90" name="TextBox 498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91" name="TextBox 499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92" name="TextBox 499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93" name="TextBox 499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7" name="그룹 4896"/>
            <p:cNvGrpSpPr/>
            <p:nvPr/>
          </p:nvGrpSpPr>
          <p:grpSpPr>
            <a:xfrm>
              <a:off x="3225412" y="4981357"/>
              <a:ext cx="1106319" cy="246221"/>
              <a:chOff x="2666685" y="745190"/>
              <a:chExt cx="1112904" cy="246221"/>
            </a:xfrm>
          </p:grpSpPr>
          <p:sp>
            <p:nvSpPr>
              <p:cNvPr id="4984" name="TextBox 498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85" name="TextBox 498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86" name="TextBox 498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87" name="TextBox 498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88" name="TextBox 498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8" name="그룹 4897"/>
            <p:cNvGrpSpPr/>
            <p:nvPr/>
          </p:nvGrpSpPr>
          <p:grpSpPr>
            <a:xfrm>
              <a:off x="3225199" y="5261891"/>
              <a:ext cx="1106531" cy="246221"/>
              <a:chOff x="2666685" y="745190"/>
              <a:chExt cx="1112904" cy="246221"/>
            </a:xfrm>
          </p:grpSpPr>
          <p:sp>
            <p:nvSpPr>
              <p:cNvPr id="4979" name="TextBox 497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80" name="TextBox 497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81" name="TextBox 498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82" name="TextBox 498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83" name="TextBox 498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899" name="그룹 4898"/>
            <p:cNvGrpSpPr/>
            <p:nvPr/>
          </p:nvGrpSpPr>
          <p:grpSpPr>
            <a:xfrm>
              <a:off x="3225412" y="3859221"/>
              <a:ext cx="1106319" cy="246221"/>
              <a:chOff x="2666685" y="745190"/>
              <a:chExt cx="1112904" cy="246221"/>
            </a:xfrm>
          </p:grpSpPr>
          <p:sp>
            <p:nvSpPr>
              <p:cNvPr id="4974" name="TextBox 497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75" name="TextBox 497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76" name="TextBox 497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77" name="TextBox 497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78" name="TextBox 497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0" name="그룹 4899"/>
            <p:cNvGrpSpPr/>
            <p:nvPr/>
          </p:nvGrpSpPr>
          <p:grpSpPr>
            <a:xfrm>
              <a:off x="3225412" y="4139755"/>
              <a:ext cx="1106319" cy="246221"/>
              <a:chOff x="2666685" y="745190"/>
              <a:chExt cx="1112904" cy="246221"/>
            </a:xfrm>
          </p:grpSpPr>
          <p:sp>
            <p:nvSpPr>
              <p:cNvPr id="4969" name="TextBox 496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70" name="TextBox 496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71" name="TextBox 497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72" name="TextBox 497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73" name="TextBox 497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1" name="그룹 4900"/>
            <p:cNvGrpSpPr/>
            <p:nvPr/>
          </p:nvGrpSpPr>
          <p:grpSpPr>
            <a:xfrm>
              <a:off x="3215988" y="4420289"/>
              <a:ext cx="1115743" cy="246221"/>
              <a:chOff x="2666685" y="745190"/>
              <a:chExt cx="1112904" cy="246221"/>
            </a:xfrm>
          </p:grpSpPr>
          <p:sp>
            <p:nvSpPr>
              <p:cNvPr id="4964" name="TextBox 496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65" name="TextBox 496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66" name="TextBox 496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67" name="TextBox 496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68" name="TextBox 496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2" name="그룹 4901"/>
            <p:cNvGrpSpPr/>
            <p:nvPr/>
          </p:nvGrpSpPr>
          <p:grpSpPr>
            <a:xfrm>
              <a:off x="3217117" y="4700823"/>
              <a:ext cx="1114615" cy="246221"/>
              <a:chOff x="2666685" y="745190"/>
              <a:chExt cx="1112904" cy="246221"/>
            </a:xfrm>
          </p:grpSpPr>
          <p:sp>
            <p:nvSpPr>
              <p:cNvPr id="4959" name="TextBox 495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60" name="TextBox 495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61" name="TextBox 496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62" name="TextBox 496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63" name="TextBox 496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3" name="그룹 4902"/>
            <p:cNvGrpSpPr/>
            <p:nvPr/>
          </p:nvGrpSpPr>
          <p:grpSpPr>
            <a:xfrm>
              <a:off x="3230083" y="3298153"/>
              <a:ext cx="1101648" cy="246221"/>
              <a:chOff x="2666685" y="745190"/>
              <a:chExt cx="1112905" cy="246221"/>
            </a:xfrm>
          </p:grpSpPr>
          <p:sp>
            <p:nvSpPr>
              <p:cNvPr id="4954" name="TextBox 495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55" name="TextBox 495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56" name="TextBox 495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57" name="TextBox 495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58" name="TextBox 4957"/>
              <p:cNvSpPr txBox="1"/>
              <p:nvPr/>
            </p:nvSpPr>
            <p:spPr>
              <a:xfrm>
                <a:off x="337965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4" name="그룹 4903"/>
            <p:cNvGrpSpPr/>
            <p:nvPr/>
          </p:nvGrpSpPr>
          <p:grpSpPr>
            <a:xfrm>
              <a:off x="3221258" y="3578687"/>
              <a:ext cx="1110474" cy="246221"/>
              <a:chOff x="2666685" y="745190"/>
              <a:chExt cx="1112904" cy="246221"/>
            </a:xfrm>
          </p:grpSpPr>
          <p:sp>
            <p:nvSpPr>
              <p:cNvPr id="4949" name="TextBox 494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50" name="TextBox 494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51" name="TextBox 495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52" name="TextBox 495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53" name="TextBox 495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5" name="그룹 4904"/>
            <p:cNvGrpSpPr/>
            <p:nvPr/>
          </p:nvGrpSpPr>
          <p:grpSpPr>
            <a:xfrm>
              <a:off x="3217381" y="5542425"/>
              <a:ext cx="1114350" cy="246221"/>
              <a:chOff x="2666685" y="745190"/>
              <a:chExt cx="1112904" cy="246221"/>
            </a:xfrm>
          </p:grpSpPr>
          <p:sp>
            <p:nvSpPr>
              <p:cNvPr id="4944" name="TextBox 494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45" name="TextBox 494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46" name="TextBox 494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47" name="TextBox 494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48" name="TextBox 494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6" name="그룹 4905"/>
            <p:cNvGrpSpPr/>
            <p:nvPr/>
          </p:nvGrpSpPr>
          <p:grpSpPr>
            <a:xfrm>
              <a:off x="3227923" y="5822959"/>
              <a:ext cx="1103808" cy="246221"/>
              <a:chOff x="2666685" y="745190"/>
              <a:chExt cx="1112904" cy="246221"/>
            </a:xfrm>
          </p:grpSpPr>
          <p:sp>
            <p:nvSpPr>
              <p:cNvPr id="4939" name="TextBox 493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40" name="TextBox 493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41" name="TextBox 494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42" name="TextBox 494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43" name="TextBox 494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4907" name="그룹 4906"/>
            <p:cNvGrpSpPr/>
            <p:nvPr/>
          </p:nvGrpSpPr>
          <p:grpSpPr>
            <a:xfrm>
              <a:off x="3230083" y="6103487"/>
              <a:ext cx="1101648" cy="246221"/>
              <a:chOff x="2666685" y="745190"/>
              <a:chExt cx="1112904" cy="246221"/>
            </a:xfrm>
          </p:grpSpPr>
          <p:sp>
            <p:nvSpPr>
              <p:cNvPr id="4934" name="TextBox 493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4935" name="TextBox 493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4936" name="TextBox 493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4937" name="TextBox 493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4938" name="TextBox 493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4908" name="직선 연결선 4907"/>
            <p:cNvCxnSpPr/>
            <p:nvPr/>
          </p:nvCxnSpPr>
          <p:spPr>
            <a:xfrm>
              <a:off x="3009109" y="4958676"/>
              <a:ext cx="1166742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9" name="직선 연결선 4908"/>
            <p:cNvCxnSpPr>
              <a:endCxn id="4885" idx="3"/>
            </p:cNvCxnSpPr>
            <p:nvPr/>
          </p:nvCxnSpPr>
          <p:spPr>
            <a:xfrm>
              <a:off x="3009110" y="3570743"/>
              <a:ext cx="1168984" cy="26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10" name="그룹 4909"/>
            <p:cNvGrpSpPr/>
            <p:nvPr/>
          </p:nvGrpSpPr>
          <p:grpSpPr>
            <a:xfrm>
              <a:off x="2975635" y="773499"/>
              <a:ext cx="376614" cy="1352742"/>
              <a:chOff x="-1091969" y="3797617"/>
              <a:chExt cx="389622" cy="1352742"/>
            </a:xfrm>
          </p:grpSpPr>
          <p:sp>
            <p:nvSpPr>
              <p:cNvPr id="4929" name="TextBox 4928"/>
              <p:cNvSpPr txBox="1"/>
              <p:nvPr/>
            </p:nvSpPr>
            <p:spPr>
              <a:xfrm>
                <a:off x="-1091969" y="4647364"/>
                <a:ext cx="38817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84</a:t>
                </a:r>
              </a:p>
            </p:txBody>
          </p:sp>
          <p:sp>
            <p:nvSpPr>
              <p:cNvPr id="4930" name="TextBox 4929"/>
              <p:cNvSpPr txBox="1"/>
              <p:nvPr/>
            </p:nvSpPr>
            <p:spPr>
              <a:xfrm>
                <a:off x="-1087062" y="3797617"/>
                <a:ext cx="38326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81</a:t>
                </a:r>
              </a:p>
            </p:txBody>
          </p:sp>
          <p:sp>
            <p:nvSpPr>
              <p:cNvPr id="4931" name="TextBox 4930"/>
              <p:cNvSpPr txBox="1"/>
              <p:nvPr/>
            </p:nvSpPr>
            <p:spPr>
              <a:xfrm>
                <a:off x="-1087062" y="4069779"/>
                <a:ext cx="38326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82</a:t>
                </a:r>
              </a:p>
            </p:txBody>
          </p:sp>
          <p:sp>
            <p:nvSpPr>
              <p:cNvPr id="4932" name="TextBox 4931"/>
              <p:cNvSpPr txBox="1"/>
              <p:nvPr/>
            </p:nvSpPr>
            <p:spPr>
              <a:xfrm>
                <a:off x="-1087062" y="4365417"/>
                <a:ext cx="38326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83</a:t>
                </a:r>
              </a:p>
            </p:txBody>
          </p:sp>
          <p:sp>
            <p:nvSpPr>
              <p:cNvPr id="4933" name="TextBox 4932"/>
              <p:cNvSpPr txBox="1"/>
              <p:nvPr/>
            </p:nvSpPr>
            <p:spPr>
              <a:xfrm>
                <a:off x="-1087059" y="4919527"/>
                <a:ext cx="38471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85</a:t>
                </a:r>
              </a:p>
            </p:txBody>
          </p:sp>
        </p:grpSp>
        <p:grpSp>
          <p:nvGrpSpPr>
            <p:cNvPr id="4911" name="그룹 4910"/>
            <p:cNvGrpSpPr/>
            <p:nvPr/>
          </p:nvGrpSpPr>
          <p:grpSpPr>
            <a:xfrm>
              <a:off x="2972774" y="2183985"/>
              <a:ext cx="442625" cy="1352741"/>
              <a:chOff x="-1104742" y="3795750"/>
              <a:chExt cx="457914" cy="1352741"/>
            </a:xfrm>
          </p:grpSpPr>
          <p:sp>
            <p:nvSpPr>
              <p:cNvPr id="4924" name="TextBox 4923"/>
              <p:cNvSpPr txBox="1"/>
              <p:nvPr/>
            </p:nvSpPr>
            <p:spPr>
              <a:xfrm>
                <a:off x="-1104742" y="4645498"/>
                <a:ext cx="457914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89</a:t>
                </a:r>
              </a:p>
            </p:txBody>
          </p:sp>
          <p:sp>
            <p:nvSpPr>
              <p:cNvPr id="4925" name="TextBox 4924"/>
              <p:cNvSpPr txBox="1"/>
              <p:nvPr/>
            </p:nvSpPr>
            <p:spPr>
              <a:xfrm>
                <a:off x="-1099835" y="3795750"/>
                <a:ext cx="45300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86</a:t>
                </a:r>
              </a:p>
            </p:txBody>
          </p:sp>
          <p:sp>
            <p:nvSpPr>
              <p:cNvPr id="4926" name="TextBox 4925"/>
              <p:cNvSpPr txBox="1"/>
              <p:nvPr/>
            </p:nvSpPr>
            <p:spPr>
              <a:xfrm>
                <a:off x="-1099835" y="4067911"/>
                <a:ext cx="45300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87</a:t>
                </a:r>
              </a:p>
            </p:txBody>
          </p:sp>
          <p:sp>
            <p:nvSpPr>
              <p:cNvPr id="4927" name="TextBox 4926"/>
              <p:cNvSpPr txBox="1"/>
              <p:nvPr/>
            </p:nvSpPr>
            <p:spPr>
              <a:xfrm>
                <a:off x="-1099835" y="4363550"/>
                <a:ext cx="45300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88</a:t>
                </a:r>
              </a:p>
            </p:txBody>
          </p:sp>
          <p:sp>
            <p:nvSpPr>
              <p:cNvPr id="4928" name="TextBox 4927"/>
              <p:cNvSpPr txBox="1"/>
              <p:nvPr/>
            </p:nvSpPr>
            <p:spPr>
              <a:xfrm>
                <a:off x="-1099835" y="4917659"/>
                <a:ext cx="45300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90</a:t>
                </a:r>
              </a:p>
            </p:txBody>
          </p:sp>
        </p:grpSp>
        <p:grpSp>
          <p:nvGrpSpPr>
            <p:cNvPr id="4912" name="그룹 4911"/>
            <p:cNvGrpSpPr/>
            <p:nvPr/>
          </p:nvGrpSpPr>
          <p:grpSpPr>
            <a:xfrm>
              <a:off x="2974473" y="3583473"/>
              <a:ext cx="442589" cy="1352743"/>
              <a:chOff x="-1103021" y="3800714"/>
              <a:chExt cx="457875" cy="1352743"/>
            </a:xfrm>
          </p:grpSpPr>
          <p:sp>
            <p:nvSpPr>
              <p:cNvPr id="4919" name="TextBox 4918"/>
              <p:cNvSpPr txBox="1"/>
              <p:nvPr/>
            </p:nvSpPr>
            <p:spPr>
              <a:xfrm>
                <a:off x="-1103021" y="4650462"/>
                <a:ext cx="378323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94</a:t>
                </a:r>
              </a:p>
            </p:txBody>
          </p:sp>
          <p:sp>
            <p:nvSpPr>
              <p:cNvPr id="4920" name="TextBox 4919"/>
              <p:cNvSpPr txBox="1"/>
              <p:nvPr/>
            </p:nvSpPr>
            <p:spPr>
              <a:xfrm>
                <a:off x="-1098112" y="3800714"/>
                <a:ext cx="37341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91</a:t>
                </a:r>
              </a:p>
            </p:txBody>
          </p:sp>
          <p:sp>
            <p:nvSpPr>
              <p:cNvPr id="4921" name="TextBox 4920"/>
              <p:cNvSpPr txBox="1"/>
              <p:nvPr/>
            </p:nvSpPr>
            <p:spPr>
              <a:xfrm>
                <a:off x="-1098112" y="4072875"/>
                <a:ext cx="45296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92</a:t>
                </a:r>
              </a:p>
            </p:txBody>
          </p:sp>
          <p:sp>
            <p:nvSpPr>
              <p:cNvPr id="4922" name="TextBox 4921"/>
              <p:cNvSpPr txBox="1"/>
              <p:nvPr/>
            </p:nvSpPr>
            <p:spPr>
              <a:xfrm>
                <a:off x="-1098114" y="4368514"/>
                <a:ext cx="45296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93</a:t>
                </a:r>
              </a:p>
            </p:txBody>
          </p:sp>
          <p:sp>
            <p:nvSpPr>
              <p:cNvPr id="4923" name="TextBox 4922"/>
              <p:cNvSpPr txBox="1"/>
              <p:nvPr/>
            </p:nvSpPr>
            <p:spPr>
              <a:xfrm>
                <a:off x="-1098113" y="4922625"/>
                <a:ext cx="362426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95</a:t>
                </a:r>
              </a:p>
            </p:txBody>
          </p:sp>
        </p:grpSp>
        <p:grpSp>
          <p:nvGrpSpPr>
            <p:cNvPr id="4913" name="그룹 4912"/>
            <p:cNvGrpSpPr/>
            <p:nvPr/>
          </p:nvGrpSpPr>
          <p:grpSpPr>
            <a:xfrm>
              <a:off x="2940058" y="4988841"/>
              <a:ext cx="597157" cy="1355156"/>
              <a:chOff x="-1138873" y="3799920"/>
              <a:chExt cx="597157" cy="1355156"/>
            </a:xfrm>
          </p:grpSpPr>
          <p:sp>
            <p:nvSpPr>
              <p:cNvPr id="4914" name="TextBox 4913"/>
              <p:cNvSpPr txBox="1"/>
              <p:nvPr/>
            </p:nvSpPr>
            <p:spPr>
              <a:xfrm>
                <a:off x="-1107628" y="4649669"/>
                <a:ext cx="44078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99</a:t>
                </a:r>
              </a:p>
            </p:txBody>
          </p:sp>
          <p:sp>
            <p:nvSpPr>
              <p:cNvPr id="4915" name="TextBox 4914"/>
              <p:cNvSpPr txBox="1"/>
              <p:nvPr/>
            </p:nvSpPr>
            <p:spPr>
              <a:xfrm>
                <a:off x="-1102723" y="3799920"/>
                <a:ext cx="43587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96</a:t>
                </a:r>
              </a:p>
            </p:txBody>
          </p:sp>
          <p:sp>
            <p:nvSpPr>
              <p:cNvPr id="4916" name="TextBox 4915"/>
              <p:cNvSpPr txBox="1"/>
              <p:nvPr/>
            </p:nvSpPr>
            <p:spPr>
              <a:xfrm>
                <a:off x="-1102723" y="4072082"/>
                <a:ext cx="35898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97</a:t>
                </a:r>
              </a:p>
            </p:txBody>
          </p:sp>
          <p:sp>
            <p:nvSpPr>
              <p:cNvPr id="4917" name="TextBox 4916"/>
              <p:cNvSpPr txBox="1"/>
              <p:nvPr/>
            </p:nvSpPr>
            <p:spPr>
              <a:xfrm>
                <a:off x="-1102723" y="4367721"/>
                <a:ext cx="43587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98</a:t>
                </a:r>
              </a:p>
            </p:txBody>
          </p:sp>
          <p:sp>
            <p:nvSpPr>
              <p:cNvPr id="4918" name="TextBox 4917"/>
              <p:cNvSpPr txBox="1"/>
              <p:nvPr/>
            </p:nvSpPr>
            <p:spPr>
              <a:xfrm>
                <a:off x="-1138873" y="4924244"/>
                <a:ext cx="59715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100</a:t>
                </a:r>
              </a:p>
            </p:txBody>
          </p:sp>
        </p:grpSp>
      </p:grpSp>
      <p:grpSp>
        <p:nvGrpSpPr>
          <p:cNvPr id="137" name="그룹 136"/>
          <p:cNvGrpSpPr/>
          <p:nvPr/>
        </p:nvGrpSpPr>
        <p:grpSpPr>
          <a:xfrm>
            <a:off x="7314126" y="751465"/>
            <a:ext cx="1308078" cy="5667996"/>
            <a:chOff x="7686936" y="748134"/>
            <a:chExt cx="1396849" cy="5663821"/>
          </a:xfrm>
        </p:grpSpPr>
        <p:sp>
          <p:nvSpPr>
            <p:cNvPr id="5035" name="직사각형 5034"/>
            <p:cNvSpPr/>
            <p:nvPr/>
          </p:nvSpPr>
          <p:spPr>
            <a:xfrm>
              <a:off x="7761165" y="748134"/>
              <a:ext cx="1168982" cy="5658490"/>
            </a:xfrm>
            <a:prstGeom prst="rect">
              <a:avLst/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5036" name="직선 연결선 5035"/>
            <p:cNvCxnSpPr/>
            <p:nvPr/>
          </p:nvCxnSpPr>
          <p:spPr>
            <a:xfrm>
              <a:off x="8026562" y="753465"/>
              <a:ext cx="0" cy="56584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37" name="그룹 5036"/>
            <p:cNvGrpSpPr/>
            <p:nvPr/>
          </p:nvGrpSpPr>
          <p:grpSpPr>
            <a:xfrm>
              <a:off x="7973844" y="767291"/>
              <a:ext cx="1094205" cy="246221"/>
              <a:chOff x="2666689" y="745190"/>
              <a:chExt cx="1112900" cy="246221"/>
            </a:xfrm>
          </p:grpSpPr>
          <p:sp>
            <p:nvSpPr>
              <p:cNvPr id="5179" name="TextBox 517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80" name="TextBox 517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81" name="TextBox 518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82" name="TextBox 5181"/>
              <p:cNvSpPr txBox="1"/>
              <p:nvPr/>
            </p:nvSpPr>
            <p:spPr>
              <a:xfrm>
                <a:off x="2666689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83" name="TextBox 518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38" name="그룹 5037"/>
            <p:cNvGrpSpPr/>
            <p:nvPr/>
          </p:nvGrpSpPr>
          <p:grpSpPr>
            <a:xfrm>
              <a:off x="7973846" y="1047825"/>
              <a:ext cx="1085682" cy="246221"/>
              <a:chOff x="2666685" y="745190"/>
              <a:chExt cx="1112904" cy="246221"/>
            </a:xfrm>
          </p:grpSpPr>
          <p:sp>
            <p:nvSpPr>
              <p:cNvPr id="5174" name="TextBox 517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75" name="TextBox 517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76" name="TextBox 517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77" name="TextBox 517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78" name="TextBox 517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39" name="그룹 5038"/>
            <p:cNvGrpSpPr/>
            <p:nvPr/>
          </p:nvGrpSpPr>
          <p:grpSpPr>
            <a:xfrm>
              <a:off x="7973846" y="1328359"/>
              <a:ext cx="1094211" cy="246221"/>
              <a:chOff x="2666685" y="745190"/>
              <a:chExt cx="1112904" cy="246221"/>
            </a:xfrm>
          </p:grpSpPr>
          <p:sp>
            <p:nvSpPr>
              <p:cNvPr id="5169" name="TextBox 516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70" name="TextBox 516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71" name="TextBox 517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72" name="TextBox 517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73" name="TextBox 517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0" name="그룹 5039"/>
            <p:cNvGrpSpPr/>
            <p:nvPr/>
          </p:nvGrpSpPr>
          <p:grpSpPr>
            <a:xfrm>
              <a:off x="7973846" y="1608893"/>
              <a:ext cx="1094211" cy="256300"/>
              <a:chOff x="2666685" y="745190"/>
              <a:chExt cx="1112904" cy="256300"/>
            </a:xfrm>
          </p:grpSpPr>
          <p:sp>
            <p:nvSpPr>
              <p:cNvPr id="5164" name="TextBox 516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65" name="TextBox 5164"/>
              <p:cNvSpPr txBox="1"/>
              <p:nvPr/>
            </p:nvSpPr>
            <p:spPr>
              <a:xfrm>
                <a:off x="3026454" y="755269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66" name="TextBox 516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67" name="TextBox 516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68" name="TextBox 516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1" name="그룹 5040"/>
            <p:cNvGrpSpPr/>
            <p:nvPr/>
          </p:nvGrpSpPr>
          <p:grpSpPr>
            <a:xfrm>
              <a:off x="7973846" y="1899506"/>
              <a:ext cx="1094211" cy="246221"/>
              <a:chOff x="2666685" y="745190"/>
              <a:chExt cx="1112904" cy="246221"/>
            </a:xfrm>
          </p:grpSpPr>
          <p:sp>
            <p:nvSpPr>
              <p:cNvPr id="5159" name="TextBox 515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60" name="TextBox 515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61" name="TextBox 516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62" name="TextBox 516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63" name="TextBox 516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2" name="그룹 5041"/>
            <p:cNvGrpSpPr/>
            <p:nvPr/>
          </p:nvGrpSpPr>
          <p:grpSpPr>
            <a:xfrm>
              <a:off x="7979655" y="2180040"/>
              <a:ext cx="1088402" cy="246221"/>
              <a:chOff x="2666685" y="745190"/>
              <a:chExt cx="1112904" cy="246221"/>
            </a:xfrm>
          </p:grpSpPr>
          <p:sp>
            <p:nvSpPr>
              <p:cNvPr id="5154" name="TextBox 515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55" name="TextBox 515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56" name="TextBox 515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57" name="TextBox 515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58" name="TextBox 515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3" name="그룹 5042"/>
            <p:cNvGrpSpPr/>
            <p:nvPr/>
          </p:nvGrpSpPr>
          <p:grpSpPr>
            <a:xfrm>
              <a:off x="7978335" y="2460574"/>
              <a:ext cx="1105449" cy="246221"/>
              <a:chOff x="2666685" y="745190"/>
              <a:chExt cx="1112904" cy="246221"/>
            </a:xfrm>
          </p:grpSpPr>
          <p:sp>
            <p:nvSpPr>
              <p:cNvPr id="5149" name="TextBox 514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50" name="TextBox 514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51" name="TextBox 515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52" name="TextBox 515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53" name="TextBox 515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5044" name="직선 연결선 5043"/>
            <p:cNvCxnSpPr/>
            <p:nvPr/>
          </p:nvCxnSpPr>
          <p:spPr>
            <a:xfrm>
              <a:off x="7761163" y="2174897"/>
              <a:ext cx="116674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45" name="그룹 5044"/>
            <p:cNvGrpSpPr/>
            <p:nvPr/>
          </p:nvGrpSpPr>
          <p:grpSpPr>
            <a:xfrm>
              <a:off x="7977465" y="2741108"/>
              <a:ext cx="1106319" cy="246221"/>
              <a:chOff x="2666685" y="745190"/>
              <a:chExt cx="1112904" cy="246221"/>
            </a:xfrm>
          </p:grpSpPr>
          <p:sp>
            <p:nvSpPr>
              <p:cNvPr id="5144" name="TextBox 514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45" name="TextBox 514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46" name="TextBox 514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47" name="TextBox 514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48" name="TextBox 514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6" name="그룹 5045"/>
            <p:cNvGrpSpPr/>
            <p:nvPr/>
          </p:nvGrpSpPr>
          <p:grpSpPr>
            <a:xfrm>
              <a:off x="7977807" y="3021642"/>
              <a:ext cx="1105977" cy="246221"/>
              <a:chOff x="2666685" y="745190"/>
              <a:chExt cx="1112904" cy="246221"/>
            </a:xfrm>
          </p:grpSpPr>
          <p:sp>
            <p:nvSpPr>
              <p:cNvPr id="5139" name="TextBox 513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40" name="TextBox 513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41" name="TextBox 514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42" name="TextBox 514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43" name="TextBox 514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7" name="그룹 5046"/>
            <p:cNvGrpSpPr/>
            <p:nvPr/>
          </p:nvGrpSpPr>
          <p:grpSpPr>
            <a:xfrm>
              <a:off x="7977465" y="4985380"/>
              <a:ext cx="1106319" cy="246221"/>
              <a:chOff x="2666685" y="745190"/>
              <a:chExt cx="1112904" cy="246221"/>
            </a:xfrm>
          </p:grpSpPr>
          <p:sp>
            <p:nvSpPr>
              <p:cNvPr id="5134" name="TextBox 513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35" name="TextBox 513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36" name="TextBox 513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37" name="TextBox 513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38" name="TextBox 513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8" name="그룹 5047"/>
            <p:cNvGrpSpPr/>
            <p:nvPr/>
          </p:nvGrpSpPr>
          <p:grpSpPr>
            <a:xfrm>
              <a:off x="7977252" y="5265914"/>
              <a:ext cx="1106531" cy="246221"/>
              <a:chOff x="2666685" y="745190"/>
              <a:chExt cx="1112904" cy="246221"/>
            </a:xfrm>
          </p:grpSpPr>
          <p:sp>
            <p:nvSpPr>
              <p:cNvPr id="5129" name="TextBox 512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30" name="TextBox 512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31" name="TextBox 513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32" name="TextBox 513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33" name="TextBox 513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49" name="그룹 5048"/>
            <p:cNvGrpSpPr/>
            <p:nvPr/>
          </p:nvGrpSpPr>
          <p:grpSpPr>
            <a:xfrm>
              <a:off x="7977465" y="3863244"/>
              <a:ext cx="1106319" cy="246221"/>
              <a:chOff x="2666685" y="745190"/>
              <a:chExt cx="1112904" cy="246221"/>
            </a:xfrm>
          </p:grpSpPr>
          <p:sp>
            <p:nvSpPr>
              <p:cNvPr id="5124" name="TextBox 512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25" name="TextBox 512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26" name="TextBox 512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27" name="TextBox 512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28" name="TextBox 512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0" name="그룹 5049"/>
            <p:cNvGrpSpPr/>
            <p:nvPr/>
          </p:nvGrpSpPr>
          <p:grpSpPr>
            <a:xfrm>
              <a:off x="7977465" y="4143778"/>
              <a:ext cx="1106319" cy="246221"/>
              <a:chOff x="2666685" y="745190"/>
              <a:chExt cx="1112904" cy="246221"/>
            </a:xfrm>
          </p:grpSpPr>
          <p:sp>
            <p:nvSpPr>
              <p:cNvPr id="5119" name="TextBox 511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20" name="TextBox 511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21" name="TextBox 512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22" name="TextBox 512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23" name="TextBox 512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1" name="그룹 5050"/>
            <p:cNvGrpSpPr/>
            <p:nvPr/>
          </p:nvGrpSpPr>
          <p:grpSpPr>
            <a:xfrm>
              <a:off x="7968041" y="4424312"/>
              <a:ext cx="1115743" cy="246221"/>
              <a:chOff x="2666685" y="745190"/>
              <a:chExt cx="1112904" cy="246221"/>
            </a:xfrm>
          </p:grpSpPr>
          <p:sp>
            <p:nvSpPr>
              <p:cNvPr id="5114" name="TextBox 511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15" name="TextBox 511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16" name="TextBox 511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17" name="TextBox 511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18" name="TextBox 511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2" name="그룹 5051"/>
            <p:cNvGrpSpPr/>
            <p:nvPr/>
          </p:nvGrpSpPr>
          <p:grpSpPr>
            <a:xfrm>
              <a:off x="7969170" y="4704846"/>
              <a:ext cx="1114615" cy="246221"/>
              <a:chOff x="2666685" y="745190"/>
              <a:chExt cx="1112904" cy="246221"/>
            </a:xfrm>
          </p:grpSpPr>
          <p:sp>
            <p:nvSpPr>
              <p:cNvPr id="5109" name="TextBox 510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10" name="TextBox 510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11" name="TextBox 511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12" name="TextBox 511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13" name="TextBox 511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3" name="그룹 5052"/>
            <p:cNvGrpSpPr/>
            <p:nvPr/>
          </p:nvGrpSpPr>
          <p:grpSpPr>
            <a:xfrm>
              <a:off x="7982136" y="3302176"/>
              <a:ext cx="1101648" cy="246221"/>
              <a:chOff x="2666685" y="745190"/>
              <a:chExt cx="1112905" cy="246221"/>
            </a:xfrm>
          </p:grpSpPr>
          <p:sp>
            <p:nvSpPr>
              <p:cNvPr id="5104" name="TextBox 510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05" name="TextBox 510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06" name="TextBox 510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07" name="TextBox 510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08" name="TextBox 5107"/>
              <p:cNvSpPr txBox="1"/>
              <p:nvPr/>
            </p:nvSpPr>
            <p:spPr>
              <a:xfrm>
                <a:off x="337965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4" name="그룹 5053"/>
            <p:cNvGrpSpPr/>
            <p:nvPr/>
          </p:nvGrpSpPr>
          <p:grpSpPr>
            <a:xfrm>
              <a:off x="7973311" y="3582710"/>
              <a:ext cx="1110474" cy="246221"/>
              <a:chOff x="2666685" y="745190"/>
              <a:chExt cx="1112904" cy="246221"/>
            </a:xfrm>
          </p:grpSpPr>
          <p:sp>
            <p:nvSpPr>
              <p:cNvPr id="5099" name="TextBox 509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100" name="TextBox 509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101" name="TextBox 510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102" name="TextBox 510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103" name="TextBox 510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5" name="그룹 5054"/>
            <p:cNvGrpSpPr/>
            <p:nvPr/>
          </p:nvGrpSpPr>
          <p:grpSpPr>
            <a:xfrm>
              <a:off x="7969434" y="5546448"/>
              <a:ext cx="1114350" cy="246221"/>
              <a:chOff x="2666685" y="745190"/>
              <a:chExt cx="1112904" cy="246221"/>
            </a:xfrm>
          </p:grpSpPr>
          <p:sp>
            <p:nvSpPr>
              <p:cNvPr id="5094" name="TextBox 509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95" name="TextBox 509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96" name="TextBox 509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97" name="TextBox 509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98" name="TextBox 509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6" name="그룹 5055"/>
            <p:cNvGrpSpPr/>
            <p:nvPr/>
          </p:nvGrpSpPr>
          <p:grpSpPr>
            <a:xfrm>
              <a:off x="7979976" y="5826982"/>
              <a:ext cx="1103808" cy="246221"/>
              <a:chOff x="2666685" y="745190"/>
              <a:chExt cx="1112904" cy="246221"/>
            </a:xfrm>
          </p:grpSpPr>
          <p:sp>
            <p:nvSpPr>
              <p:cNvPr id="5089" name="TextBox 508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90" name="TextBox 508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91" name="TextBox 509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92" name="TextBox 509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93" name="TextBox 509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057" name="그룹 5056"/>
            <p:cNvGrpSpPr/>
            <p:nvPr/>
          </p:nvGrpSpPr>
          <p:grpSpPr>
            <a:xfrm>
              <a:off x="7982136" y="6107510"/>
              <a:ext cx="1101648" cy="246221"/>
              <a:chOff x="2666685" y="745190"/>
              <a:chExt cx="1112904" cy="246221"/>
            </a:xfrm>
          </p:grpSpPr>
          <p:sp>
            <p:nvSpPr>
              <p:cNvPr id="5084" name="TextBox 508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085" name="TextBox 508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086" name="TextBox 508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087" name="TextBox 508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088" name="TextBox 508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cxnSp>
          <p:nvCxnSpPr>
            <p:cNvPr id="5058" name="직선 연결선 5057"/>
            <p:cNvCxnSpPr/>
            <p:nvPr/>
          </p:nvCxnSpPr>
          <p:spPr>
            <a:xfrm>
              <a:off x="7761162" y="4962699"/>
              <a:ext cx="1166742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59" name="직선 연결선 5058"/>
            <p:cNvCxnSpPr>
              <a:endCxn id="5035" idx="3"/>
            </p:cNvCxnSpPr>
            <p:nvPr/>
          </p:nvCxnSpPr>
          <p:spPr>
            <a:xfrm>
              <a:off x="7761163" y="3574766"/>
              <a:ext cx="1168984" cy="2613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90" name="그룹 5189"/>
            <p:cNvGrpSpPr/>
            <p:nvPr/>
          </p:nvGrpSpPr>
          <p:grpSpPr>
            <a:xfrm>
              <a:off x="7687518" y="782709"/>
              <a:ext cx="473446" cy="1352743"/>
              <a:chOff x="-1091969" y="3797616"/>
              <a:chExt cx="473446" cy="1352743"/>
            </a:xfrm>
          </p:grpSpPr>
          <p:sp>
            <p:nvSpPr>
              <p:cNvPr id="5191" name="TextBox 5190"/>
              <p:cNvSpPr txBox="1"/>
              <p:nvPr/>
            </p:nvSpPr>
            <p:spPr>
              <a:xfrm>
                <a:off x="-1091969" y="4647364"/>
                <a:ext cx="473445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104</a:t>
                </a:r>
              </a:p>
            </p:txBody>
          </p:sp>
          <p:sp>
            <p:nvSpPr>
              <p:cNvPr id="5192" name="TextBox 5191"/>
              <p:cNvSpPr txBox="1"/>
              <p:nvPr/>
            </p:nvSpPr>
            <p:spPr>
              <a:xfrm>
                <a:off x="-1087061" y="3797616"/>
                <a:ext cx="46853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101</a:t>
                </a:r>
              </a:p>
            </p:txBody>
          </p:sp>
          <p:sp>
            <p:nvSpPr>
              <p:cNvPr id="5193" name="TextBox 5192"/>
              <p:cNvSpPr txBox="1"/>
              <p:nvPr/>
            </p:nvSpPr>
            <p:spPr>
              <a:xfrm>
                <a:off x="-1087061" y="4069779"/>
                <a:ext cx="46853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102</a:t>
                </a:r>
              </a:p>
            </p:txBody>
          </p:sp>
          <p:sp>
            <p:nvSpPr>
              <p:cNvPr id="5194" name="TextBox 5193"/>
              <p:cNvSpPr txBox="1"/>
              <p:nvPr/>
            </p:nvSpPr>
            <p:spPr>
              <a:xfrm>
                <a:off x="-1087061" y="4365417"/>
                <a:ext cx="46853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103</a:t>
                </a:r>
              </a:p>
            </p:txBody>
          </p:sp>
          <p:sp>
            <p:nvSpPr>
              <p:cNvPr id="5195" name="TextBox 5194"/>
              <p:cNvSpPr txBox="1"/>
              <p:nvPr/>
            </p:nvSpPr>
            <p:spPr>
              <a:xfrm>
                <a:off x="-1087063" y="4919527"/>
                <a:ext cx="46853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105</a:t>
                </a:r>
              </a:p>
            </p:txBody>
          </p:sp>
        </p:grpSp>
        <p:grpSp>
          <p:nvGrpSpPr>
            <p:cNvPr id="5196" name="그룹 5195"/>
            <p:cNvGrpSpPr/>
            <p:nvPr/>
          </p:nvGrpSpPr>
          <p:grpSpPr>
            <a:xfrm>
              <a:off x="7687519" y="2186103"/>
              <a:ext cx="592346" cy="1352743"/>
              <a:chOff x="-1091968" y="3797616"/>
              <a:chExt cx="592346" cy="1352743"/>
            </a:xfrm>
          </p:grpSpPr>
          <p:sp>
            <p:nvSpPr>
              <p:cNvPr id="5197" name="TextBox 5196"/>
              <p:cNvSpPr txBox="1"/>
              <p:nvPr/>
            </p:nvSpPr>
            <p:spPr>
              <a:xfrm>
                <a:off x="-1091968" y="4647365"/>
                <a:ext cx="473445" cy="23220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109</a:t>
                </a:r>
              </a:p>
            </p:txBody>
          </p:sp>
          <p:sp>
            <p:nvSpPr>
              <p:cNvPr id="5198" name="TextBox 5197"/>
              <p:cNvSpPr txBox="1"/>
              <p:nvPr/>
            </p:nvSpPr>
            <p:spPr>
              <a:xfrm>
                <a:off x="-1087061" y="3797616"/>
                <a:ext cx="58743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106</a:t>
                </a:r>
              </a:p>
            </p:txBody>
          </p:sp>
          <p:sp>
            <p:nvSpPr>
              <p:cNvPr id="5199" name="TextBox 5198"/>
              <p:cNvSpPr txBox="1"/>
              <p:nvPr/>
            </p:nvSpPr>
            <p:spPr>
              <a:xfrm>
                <a:off x="-1087061" y="4069778"/>
                <a:ext cx="46853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107</a:t>
                </a:r>
              </a:p>
            </p:txBody>
          </p:sp>
          <p:sp>
            <p:nvSpPr>
              <p:cNvPr id="5200" name="TextBox 5199"/>
              <p:cNvSpPr txBox="1"/>
              <p:nvPr/>
            </p:nvSpPr>
            <p:spPr>
              <a:xfrm>
                <a:off x="-1087061" y="4365416"/>
                <a:ext cx="46853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108</a:t>
                </a:r>
              </a:p>
            </p:txBody>
          </p:sp>
          <p:sp>
            <p:nvSpPr>
              <p:cNvPr id="5201" name="TextBox 5200"/>
              <p:cNvSpPr txBox="1"/>
              <p:nvPr/>
            </p:nvSpPr>
            <p:spPr>
              <a:xfrm>
                <a:off x="-1087063" y="4919527"/>
                <a:ext cx="46853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110</a:t>
                </a:r>
              </a:p>
            </p:txBody>
          </p:sp>
        </p:grpSp>
        <p:grpSp>
          <p:nvGrpSpPr>
            <p:cNvPr id="5202" name="그룹 5201"/>
            <p:cNvGrpSpPr/>
            <p:nvPr/>
          </p:nvGrpSpPr>
          <p:grpSpPr>
            <a:xfrm>
              <a:off x="7686936" y="3590516"/>
              <a:ext cx="474029" cy="1352742"/>
              <a:chOff x="-1091968" y="3797616"/>
              <a:chExt cx="474029" cy="1352742"/>
            </a:xfrm>
          </p:grpSpPr>
          <p:sp>
            <p:nvSpPr>
              <p:cNvPr id="5203" name="TextBox 5202"/>
              <p:cNvSpPr txBox="1"/>
              <p:nvPr/>
            </p:nvSpPr>
            <p:spPr>
              <a:xfrm>
                <a:off x="-1091968" y="4647364"/>
                <a:ext cx="474028" cy="2342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114</a:t>
                </a:r>
              </a:p>
            </p:txBody>
          </p:sp>
          <p:sp>
            <p:nvSpPr>
              <p:cNvPr id="5204" name="TextBox 5203"/>
              <p:cNvSpPr txBox="1"/>
              <p:nvPr/>
            </p:nvSpPr>
            <p:spPr>
              <a:xfrm>
                <a:off x="-1087061" y="3797616"/>
                <a:ext cx="469122" cy="23883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111</a:t>
                </a:r>
              </a:p>
            </p:txBody>
          </p:sp>
          <p:sp>
            <p:nvSpPr>
              <p:cNvPr id="5205" name="TextBox 5204"/>
              <p:cNvSpPr txBox="1"/>
              <p:nvPr/>
            </p:nvSpPr>
            <p:spPr>
              <a:xfrm>
                <a:off x="-1087061" y="4069778"/>
                <a:ext cx="469121" cy="23883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112</a:t>
                </a:r>
              </a:p>
            </p:txBody>
          </p:sp>
          <p:sp>
            <p:nvSpPr>
              <p:cNvPr id="5206" name="TextBox 5205"/>
              <p:cNvSpPr txBox="1"/>
              <p:nvPr/>
            </p:nvSpPr>
            <p:spPr>
              <a:xfrm>
                <a:off x="-1087061" y="4365416"/>
                <a:ext cx="469121" cy="2356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113</a:t>
                </a:r>
              </a:p>
            </p:txBody>
          </p:sp>
          <p:sp>
            <p:nvSpPr>
              <p:cNvPr id="5207" name="TextBox 5206"/>
              <p:cNvSpPr txBox="1"/>
              <p:nvPr/>
            </p:nvSpPr>
            <p:spPr>
              <a:xfrm>
                <a:off x="-1087062" y="4919526"/>
                <a:ext cx="46912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115</a:t>
                </a:r>
              </a:p>
            </p:txBody>
          </p:sp>
        </p:grpSp>
        <p:grpSp>
          <p:nvGrpSpPr>
            <p:cNvPr id="5208" name="그룹 5207"/>
            <p:cNvGrpSpPr/>
            <p:nvPr/>
          </p:nvGrpSpPr>
          <p:grpSpPr>
            <a:xfrm>
              <a:off x="7686936" y="4984588"/>
              <a:ext cx="474029" cy="1352742"/>
              <a:chOff x="-1091968" y="3797616"/>
              <a:chExt cx="474029" cy="1352742"/>
            </a:xfrm>
          </p:grpSpPr>
          <p:sp>
            <p:nvSpPr>
              <p:cNvPr id="5209" name="TextBox 5208"/>
              <p:cNvSpPr txBox="1"/>
              <p:nvPr/>
            </p:nvSpPr>
            <p:spPr>
              <a:xfrm>
                <a:off x="-1091968" y="4647364"/>
                <a:ext cx="474028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119</a:t>
                </a:r>
              </a:p>
            </p:txBody>
          </p:sp>
          <p:sp>
            <p:nvSpPr>
              <p:cNvPr id="5210" name="TextBox 5209"/>
              <p:cNvSpPr txBox="1"/>
              <p:nvPr/>
            </p:nvSpPr>
            <p:spPr>
              <a:xfrm>
                <a:off x="-1087061" y="3797616"/>
                <a:ext cx="46912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116</a:t>
                </a:r>
              </a:p>
            </p:txBody>
          </p:sp>
          <p:sp>
            <p:nvSpPr>
              <p:cNvPr id="5211" name="TextBox 5210"/>
              <p:cNvSpPr txBox="1"/>
              <p:nvPr/>
            </p:nvSpPr>
            <p:spPr>
              <a:xfrm>
                <a:off x="-1087061" y="4069778"/>
                <a:ext cx="46912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117</a:t>
                </a:r>
              </a:p>
            </p:txBody>
          </p:sp>
          <p:sp>
            <p:nvSpPr>
              <p:cNvPr id="5212" name="TextBox 5211"/>
              <p:cNvSpPr txBox="1"/>
              <p:nvPr/>
            </p:nvSpPr>
            <p:spPr>
              <a:xfrm>
                <a:off x="-1087061" y="4365416"/>
                <a:ext cx="469121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118</a:t>
                </a:r>
              </a:p>
            </p:txBody>
          </p:sp>
          <p:sp>
            <p:nvSpPr>
              <p:cNvPr id="5213" name="TextBox 5212"/>
              <p:cNvSpPr txBox="1"/>
              <p:nvPr/>
            </p:nvSpPr>
            <p:spPr>
              <a:xfrm>
                <a:off x="-1087063" y="4919526"/>
                <a:ext cx="469122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120</a:t>
                </a:r>
              </a:p>
            </p:txBody>
          </p:sp>
        </p:grpSp>
      </p:grpSp>
      <p:grpSp>
        <p:nvGrpSpPr>
          <p:cNvPr id="146" name="그룹 145"/>
          <p:cNvGrpSpPr/>
          <p:nvPr/>
        </p:nvGrpSpPr>
        <p:grpSpPr>
          <a:xfrm>
            <a:off x="8406000" y="751114"/>
            <a:ext cx="1292806" cy="5664635"/>
            <a:chOff x="8856582" y="748800"/>
            <a:chExt cx="1380540" cy="5657470"/>
          </a:xfrm>
        </p:grpSpPr>
        <p:sp>
          <p:nvSpPr>
            <p:cNvPr id="5215" name="직사각형 5214"/>
            <p:cNvSpPr/>
            <p:nvPr/>
          </p:nvSpPr>
          <p:spPr>
            <a:xfrm>
              <a:off x="8930229" y="748800"/>
              <a:ext cx="1168982" cy="5657470"/>
            </a:xfrm>
            <a:prstGeom prst="rect">
              <a:avLst/>
            </a:prstGeom>
            <a:noFill/>
            <a:ln w="127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5216" name="직선 연결선 5215"/>
            <p:cNvCxnSpPr/>
            <p:nvPr/>
          </p:nvCxnSpPr>
          <p:spPr>
            <a:xfrm>
              <a:off x="9195626" y="754130"/>
              <a:ext cx="0" cy="143794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17" name="그룹 5216"/>
            <p:cNvGrpSpPr/>
            <p:nvPr/>
          </p:nvGrpSpPr>
          <p:grpSpPr>
            <a:xfrm>
              <a:off x="9142908" y="767954"/>
              <a:ext cx="1094205" cy="246177"/>
              <a:chOff x="2666689" y="745190"/>
              <a:chExt cx="1112900" cy="246221"/>
            </a:xfrm>
          </p:grpSpPr>
          <p:sp>
            <p:nvSpPr>
              <p:cNvPr id="5359" name="TextBox 535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360" name="TextBox 535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361" name="TextBox 536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362" name="TextBox 5361"/>
              <p:cNvSpPr txBox="1"/>
              <p:nvPr/>
            </p:nvSpPr>
            <p:spPr>
              <a:xfrm>
                <a:off x="2666689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363" name="TextBox 536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218" name="그룹 5217"/>
            <p:cNvGrpSpPr/>
            <p:nvPr/>
          </p:nvGrpSpPr>
          <p:grpSpPr>
            <a:xfrm>
              <a:off x="9142910" y="1048437"/>
              <a:ext cx="1085682" cy="246177"/>
              <a:chOff x="2666685" y="745190"/>
              <a:chExt cx="1112904" cy="246221"/>
            </a:xfrm>
          </p:grpSpPr>
          <p:sp>
            <p:nvSpPr>
              <p:cNvPr id="5354" name="TextBox 535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355" name="TextBox 5354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356" name="TextBox 535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357" name="TextBox 535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358" name="TextBox 535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219" name="그룹 5218"/>
            <p:cNvGrpSpPr/>
            <p:nvPr/>
          </p:nvGrpSpPr>
          <p:grpSpPr>
            <a:xfrm>
              <a:off x="9142910" y="1328920"/>
              <a:ext cx="1094211" cy="246177"/>
              <a:chOff x="2666685" y="745190"/>
              <a:chExt cx="1112904" cy="246221"/>
            </a:xfrm>
          </p:grpSpPr>
          <p:sp>
            <p:nvSpPr>
              <p:cNvPr id="5349" name="TextBox 534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350" name="TextBox 534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351" name="TextBox 535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352" name="TextBox 535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353" name="TextBox 535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220" name="그룹 5219"/>
            <p:cNvGrpSpPr/>
            <p:nvPr/>
          </p:nvGrpSpPr>
          <p:grpSpPr>
            <a:xfrm>
              <a:off x="9142910" y="1609404"/>
              <a:ext cx="1094211" cy="256254"/>
              <a:chOff x="2666685" y="745190"/>
              <a:chExt cx="1112904" cy="256300"/>
            </a:xfrm>
          </p:grpSpPr>
          <p:sp>
            <p:nvSpPr>
              <p:cNvPr id="5344" name="TextBox 5343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345" name="TextBox 5344"/>
              <p:cNvSpPr txBox="1"/>
              <p:nvPr/>
            </p:nvSpPr>
            <p:spPr>
              <a:xfrm>
                <a:off x="3026454" y="755269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346" name="TextBox 5345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347" name="TextBox 5346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348" name="TextBox 5347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grpSp>
          <p:nvGrpSpPr>
            <p:cNvPr id="5221" name="그룹 5220"/>
            <p:cNvGrpSpPr/>
            <p:nvPr/>
          </p:nvGrpSpPr>
          <p:grpSpPr>
            <a:xfrm>
              <a:off x="9142910" y="1899964"/>
              <a:ext cx="1094211" cy="246177"/>
              <a:chOff x="2666685" y="745190"/>
              <a:chExt cx="1112904" cy="246221"/>
            </a:xfrm>
          </p:grpSpPr>
          <p:sp>
            <p:nvSpPr>
              <p:cNvPr id="5339" name="TextBox 5338"/>
              <p:cNvSpPr txBox="1"/>
              <p:nvPr/>
            </p:nvSpPr>
            <p:spPr>
              <a:xfrm>
                <a:off x="2837024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5340" name="TextBox 5339"/>
              <p:cNvSpPr txBox="1"/>
              <p:nvPr/>
            </p:nvSpPr>
            <p:spPr>
              <a:xfrm>
                <a:off x="3017900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5341" name="TextBox 5340"/>
              <p:cNvSpPr txBox="1"/>
              <p:nvPr/>
            </p:nvSpPr>
            <p:spPr>
              <a:xfrm>
                <a:off x="3198776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5342" name="TextBox 5341"/>
              <p:cNvSpPr txBox="1"/>
              <p:nvPr/>
            </p:nvSpPr>
            <p:spPr>
              <a:xfrm>
                <a:off x="2666685" y="745190"/>
                <a:ext cx="353073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5343" name="TextBox 5342"/>
              <p:cNvSpPr txBox="1"/>
              <p:nvPr/>
            </p:nvSpPr>
            <p:spPr>
              <a:xfrm>
                <a:off x="3379653" y="745190"/>
                <a:ext cx="399936" cy="246221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⑤</a:t>
                </a:r>
              </a:p>
            </p:txBody>
          </p:sp>
        </p:grpSp>
        <p:sp>
          <p:nvSpPr>
            <p:cNvPr id="5338" name="TextBox 5337"/>
            <p:cNvSpPr txBox="1"/>
            <p:nvPr/>
          </p:nvSpPr>
          <p:spPr>
            <a:xfrm>
              <a:off x="9845991" y="2180448"/>
              <a:ext cx="391131" cy="246177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cxnSp>
          <p:nvCxnSpPr>
            <p:cNvPr id="5224" name="직선 연결선 5223"/>
            <p:cNvCxnSpPr/>
            <p:nvPr/>
          </p:nvCxnSpPr>
          <p:spPr>
            <a:xfrm>
              <a:off x="8930227" y="2175306"/>
              <a:ext cx="116674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240" name="그룹 5239"/>
            <p:cNvGrpSpPr/>
            <p:nvPr/>
          </p:nvGrpSpPr>
          <p:grpSpPr>
            <a:xfrm>
              <a:off x="8856582" y="783370"/>
              <a:ext cx="457804" cy="1352540"/>
              <a:chOff x="-1091969" y="3797617"/>
              <a:chExt cx="457804" cy="1352784"/>
            </a:xfrm>
          </p:grpSpPr>
          <p:sp>
            <p:nvSpPr>
              <p:cNvPr id="5259" name="TextBox 5258"/>
              <p:cNvSpPr txBox="1"/>
              <p:nvPr/>
            </p:nvSpPr>
            <p:spPr>
              <a:xfrm>
                <a:off x="-1091969" y="4647365"/>
                <a:ext cx="457803" cy="23087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124</a:t>
                </a:r>
              </a:p>
            </p:txBody>
          </p:sp>
          <p:sp>
            <p:nvSpPr>
              <p:cNvPr id="5260" name="TextBox 5259"/>
              <p:cNvSpPr txBox="1"/>
              <p:nvPr/>
            </p:nvSpPr>
            <p:spPr>
              <a:xfrm>
                <a:off x="-1087061" y="3797617"/>
                <a:ext cx="452895" cy="2287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121</a:t>
                </a:r>
              </a:p>
            </p:txBody>
          </p:sp>
          <p:sp>
            <p:nvSpPr>
              <p:cNvPr id="5261" name="TextBox 5260"/>
              <p:cNvSpPr txBox="1"/>
              <p:nvPr/>
            </p:nvSpPr>
            <p:spPr>
              <a:xfrm>
                <a:off x="-1087061" y="4069778"/>
                <a:ext cx="452896" cy="23087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122</a:t>
                </a:r>
              </a:p>
            </p:txBody>
          </p:sp>
          <p:sp>
            <p:nvSpPr>
              <p:cNvPr id="5262" name="TextBox 5261"/>
              <p:cNvSpPr txBox="1"/>
              <p:nvPr/>
            </p:nvSpPr>
            <p:spPr>
              <a:xfrm>
                <a:off x="-1087061" y="4365417"/>
                <a:ext cx="452896" cy="23087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123</a:t>
                </a:r>
              </a:p>
            </p:txBody>
          </p:sp>
          <p:sp>
            <p:nvSpPr>
              <p:cNvPr id="5263" name="TextBox 5262"/>
              <p:cNvSpPr txBox="1"/>
              <p:nvPr/>
            </p:nvSpPr>
            <p:spPr>
              <a:xfrm>
                <a:off x="-1087063" y="4919527"/>
                <a:ext cx="452897" cy="23087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125</a:t>
                </a:r>
              </a:p>
            </p:txBody>
          </p:sp>
        </p:grpSp>
      </p:grpSp>
      <p:sp>
        <p:nvSpPr>
          <p:cNvPr id="1066" name="직사각형 1065">
            <a:extLst>
              <a:ext uri="{FF2B5EF4-FFF2-40B4-BE49-F238E27FC236}">
                <a16:creationId xmlns:a16="http://schemas.microsoft.com/office/drawing/2014/main" id="{500369A2-1CF9-4D17-A114-9B1FCC1B5A2D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7" name="직사각형 1066">
            <a:extLst>
              <a:ext uri="{FF2B5EF4-FFF2-40B4-BE49-F238E27FC236}">
                <a16:creationId xmlns:a16="http://schemas.microsoft.com/office/drawing/2014/main" id="{520154F7-1238-4995-9CBA-BB2D747742B1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8" name="직사각형 1067">
            <a:extLst>
              <a:ext uri="{FF2B5EF4-FFF2-40B4-BE49-F238E27FC236}">
                <a16:creationId xmlns:a16="http://schemas.microsoft.com/office/drawing/2014/main" id="{2B8365A5-5677-4951-95A0-716D1A8F7D6B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69" name="직사각형 1068">
            <a:extLst>
              <a:ext uri="{FF2B5EF4-FFF2-40B4-BE49-F238E27FC236}">
                <a16:creationId xmlns:a16="http://schemas.microsoft.com/office/drawing/2014/main" id="{D58C2552-40CC-4E54-A664-D776EDC3D3FC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0" name="직사각형 1069">
            <a:extLst>
              <a:ext uri="{FF2B5EF4-FFF2-40B4-BE49-F238E27FC236}">
                <a16:creationId xmlns:a16="http://schemas.microsoft.com/office/drawing/2014/main" id="{3AA231D1-F96D-41F6-B688-CFAA612F2DA3}"/>
              </a:ext>
            </a:extLst>
          </p:cNvPr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1" name="직사각형 1070">
            <a:extLst>
              <a:ext uri="{FF2B5EF4-FFF2-40B4-BE49-F238E27FC236}">
                <a16:creationId xmlns:a16="http://schemas.microsoft.com/office/drawing/2014/main" id="{9353ED18-8251-4DB7-8759-40818126BAA6}"/>
              </a:ext>
            </a:extLst>
          </p:cNvPr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072" name="직사각형 1071">
            <a:extLst>
              <a:ext uri="{FF2B5EF4-FFF2-40B4-BE49-F238E27FC236}">
                <a16:creationId xmlns:a16="http://schemas.microsoft.com/office/drawing/2014/main" id="{3D739FAA-B40C-4457-A58A-DC90B63A34D5}"/>
              </a:ext>
            </a:extLst>
          </p:cNvPr>
          <p:cNvSpPr/>
          <p:nvPr/>
        </p:nvSpPr>
        <p:spPr>
          <a:xfrm>
            <a:off x="776" y="3478399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128278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1F6C51A-2CD5-4D40-B1B6-3946DEDEB0AE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pic>
        <p:nvPicPr>
          <p:cNvPr id="24" name="그림 23">
            <a:extLst>
              <a:ext uri="{FF2B5EF4-FFF2-40B4-BE49-F238E27FC236}">
                <a16:creationId xmlns:a16="http://schemas.microsoft.com/office/drawing/2014/main" id="{5875556D-30A5-432A-8222-920925DBDD9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4005" r="10692" b="9530"/>
          <a:stretch/>
        </p:blipFill>
        <p:spPr>
          <a:xfrm>
            <a:off x="4304928" y="2564904"/>
            <a:ext cx="5250132" cy="3408202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72463B14-F43B-44E2-91C0-67FF2BC2A380}"/>
              </a:ext>
            </a:extLst>
          </p:cNvPr>
          <p:cNvSpPr txBox="1"/>
          <p:nvPr/>
        </p:nvSpPr>
        <p:spPr>
          <a:xfrm>
            <a:off x="4514499" y="238888"/>
            <a:ext cx="598642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dirty="0"/>
              <a:t>국가공무원 공개경쟁채용시험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</a:t>
            </a:r>
            <a:r>
              <a:rPr lang="ko-KR" altLang="en-US" sz="1400" dirty="0" err="1">
                <a:latin typeface="나눔고딕" panose="020D0604000000000000" pitchFamily="50" charset="-127"/>
                <a:ea typeface="나눔고딕" panose="020D0604000000000000" pitchFamily="50" charset="-127"/>
              </a:rPr>
              <a:t>채점시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 선택과목에 따른 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실제 시험 고유번호를</a:t>
            </a:r>
            <a:endParaRPr lang="en-US" altLang="ko-KR" sz="14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</a:t>
            </a:r>
            <a:r>
              <a:rPr lang="en-US" altLang="ko-KR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“ </a:t>
            </a:r>
            <a:r>
              <a:rPr lang="ko-KR" altLang="en-US" sz="14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탭에서 설정해야 합니다</a:t>
            </a:r>
          </a:p>
        </p:txBody>
      </p: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77CFA3AC-3F38-4C32-9605-3E6F332E717D}"/>
              </a:ext>
            </a:extLst>
          </p:cNvPr>
          <p:cNvCxnSpPr>
            <a:cxnSpLocks/>
          </p:cNvCxnSpPr>
          <p:nvPr/>
        </p:nvCxnSpPr>
        <p:spPr>
          <a:xfrm flipH="1">
            <a:off x="5385048" y="2348880"/>
            <a:ext cx="72008" cy="122413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DA1BEF68-28FC-4C08-A468-623ED588DBD8}"/>
              </a:ext>
            </a:extLst>
          </p:cNvPr>
          <p:cNvSpPr txBox="1"/>
          <p:nvPr/>
        </p:nvSpPr>
        <p:spPr>
          <a:xfrm>
            <a:off x="4481412" y="1009114"/>
            <a:ext cx="468052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실제 </a:t>
            </a:r>
            <a:r>
              <a:rPr lang="ko-KR" altLang="en-US" sz="1200" dirty="0" err="1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에듀허브에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 등록된 시험고유번호</a:t>
            </a:r>
            <a:endParaRPr lang="en-US" altLang="ko-KR" sz="1200" dirty="0">
              <a:solidFill>
                <a:schemeClr val="tx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영어는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한국사는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과목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과목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는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과목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은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OMR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에서 인식한 시험고유번호 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번으로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</a:t>
            </a:r>
          </a:p>
          <a:p>
            <a:r>
              <a:rPr lang="ko-KR" altLang="en-US" sz="1200" dirty="0" err="1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한뒤</a:t>
            </a:r>
            <a:r>
              <a:rPr lang="en-US" altLang="ko-KR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, </a:t>
            </a:r>
            <a:r>
              <a:rPr lang="ko-KR" altLang="en-US" sz="1200" dirty="0">
                <a:solidFill>
                  <a:schemeClr val="tx2">
                    <a:lumMod val="50000"/>
                  </a:schemeClr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각각 실제 채점에 사용할 시험고유번호를 작성합니다</a:t>
            </a:r>
            <a:endParaRPr lang="en-US" altLang="ko-KR" sz="1200" dirty="0">
              <a:solidFill>
                <a:schemeClr val="tx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chemeClr val="tx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  <a:p>
            <a:endParaRPr lang="en-US" altLang="ko-KR" sz="1200" dirty="0">
              <a:solidFill>
                <a:schemeClr val="tx2">
                  <a:lumMod val="50000"/>
                </a:schemeClr>
              </a:solidFill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DF25E60B-959B-4F8A-97D0-DF6C3B3497CC}"/>
              </a:ext>
            </a:extLst>
          </p:cNvPr>
          <p:cNvCxnSpPr>
            <a:cxnSpLocks/>
          </p:cNvCxnSpPr>
          <p:nvPr/>
        </p:nvCxnSpPr>
        <p:spPr>
          <a:xfrm>
            <a:off x="883464" y="3347844"/>
            <a:ext cx="3705960" cy="26593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9423A2E8-253D-43FB-BF9D-6C09E2594B4F}"/>
              </a:ext>
            </a:extLst>
          </p:cNvPr>
          <p:cNvCxnSpPr>
            <a:cxnSpLocks/>
          </p:cNvCxnSpPr>
          <p:nvPr/>
        </p:nvCxnSpPr>
        <p:spPr>
          <a:xfrm>
            <a:off x="1449435" y="3717032"/>
            <a:ext cx="3180138" cy="32813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2" name="그림 31">
            <a:extLst>
              <a:ext uri="{FF2B5EF4-FFF2-40B4-BE49-F238E27FC236}">
                <a16:creationId xmlns:a16="http://schemas.microsoft.com/office/drawing/2014/main" id="{BCFD7710-1626-4700-9742-2BDE399EC1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131" y="2060848"/>
            <a:ext cx="4112190" cy="2852737"/>
          </a:xfrm>
          <a:prstGeom prst="rect">
            <a:avLst/>
          </a:prstGeom>
        </p:spPr>
      </p:pic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C191E613-1612-4694-998A-1D5796C529D1}"/>
              </a:ext>
            </a:extLst>
          </p:cNvPr>
          <p:cNvSpPr/>
          <p:nvPr/>
        </p:nvSpPr>
        <p:spPr>
          <a:xfrm>
            <a:off x="270981" y="3140968"/>
            <a:ext cx="785636" cy="1584176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24E32832-27BD-4EDA-916F-64A819B6401D}"/>
              </a:ext>
            </a:extLst>
          </p:cNvPr>
          <p:cNvSpPr/>
          <p:nvPr/>
        </p:nvSpPr>
        <p:spPr>
          <a:xfrm>
            <a:off x="1056617" y="3140968"/>
            <a:ext cx="785636" cy="1584176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39D33C3A-3B74-411C-ADC0-62ACB25C31F4}"/>
              </a:ext>
            </a:extLst>
          </p:cNvPr>
          <p:cNvSpPr/>
          <p:nvPr/>
        </p:nvSpPr>
        <p:spPr>
          <a:xfrm>
            <a:off x="1781821" y="3140968"/>
            <a:ext cx="785636" cy="1584176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D210457-C15C-40A8-8B74-743AE00164E9}"/>
              </a:ext>
            </a:extLst>
          </p:cNvPr>
          <p:cNvSpPr/>
          <p:nvPr/>
        </p:nvSpPr>
        <p:spPr>
          <a:xfrm>
            <a:off x="2516237" y="3140968"/>
            <a:ext cx="785636" cy="1584176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6D8CA61-5C56-4467-B436-9B9AEA20EE26}"/>
              </a:ext>
            </a:extLst>
          </p:cNvPr>
          <p:cNvSpPr/>
          <p:nvPr/>
        </p:nvSpPr>
        <p:spPr>
          <a:xfrm>
            <a:off x="3265863" y="3140968"/>
            <a:ext cx="785636" cy="1584176"/>
          </a:xfrm>
          <a:prstGeom prst="roundRect">
            <a:avLst/>
          </a:prstGeom>
          <a:noFill/>
          <a:ln w="9525">
            <a:solidFill>
              <a:srgbClr val="FF0000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49F130E-2078-4CBD-BEA1-9BFC97FFDE0E}"/>
              </a:ext>
            </a:extLst>
          </p:cNvPr>
          <p:cNvSpPr txBox="1"/>
          <p:nvPr/>
        </p:nvSpPr>
        <p:spPr>
          <a:xfrm>
            <a:off x="163718" y="4788949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</a:t>
            </a:r>
            <a:r>
              <a:rPr lang="ko-KR" altLang="en-US" sz="90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423BB2C-EB09-4231-9E03-BCCEFB89E390}"/>
              </a:ext>
            </a:extLst>
          </p:cNvPr>
          <p:cNvSpPr txBox="1"/>
          <p:nvPr/>
        </p:nvSpPr>
        <p:spPr>
          <a:xfrm>
            <a:off x="980633" y="4815833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7A80875-6732-4C40-8FB8-5D44094962C2}"/>
              </a:ext>
            </a:extLst>
          </p:cNvPr>
          <p:cNvSpPr txBox="1"/>
          <p:nvPr/>
        </p:nvSpPr>
        <p:spPr>
          <a:xfrm>
            <a:off x="1809540" y="4815833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6627042-EB87-4809-AA94-7F8D75E38EBF}"/>
              </a:ext>
            </a:extLst>
          </p:cNvPr>
          <p:cNvSpPr txBox="1"/>
          <p:nvPr/>
        </p:nvSpPr>
        <p:spPr>
          <a:xfrm>
            <a:off x="2570702" y="4809094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156962B-BCE1-43CC-9738-9956EC8DB842}"/>
              </a:ext>
            </a:extLst>
          </p:cNvPr>
          <p:cNvSpPr txBox="1"/>
          <p:nvPr/>
        </p:nvSpPr>
        <p:spPr>
          <a:xfrm>
            <a:off x="3296816" y="4859868"/>
            <a:ext cx="93760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인식한 시험고유번호 </a:t>
            </a:r>
            <a:r>
              <a:rPr lang="en-US" altLang="ko-KR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번</a:t>
            </a:r>
            <a:endParaRPr lang="ko-KR" altLang="en-US" sz="900" dirty="0"/>
          </a:p>
        </p:txBody>
      </p:sp>
    </p:spTree>
    <p:extLst>
      <p:ext uri="{BB962C8B-B14F-4D97-AF65-F5344CB8AC3E}">
        <p14:creationId xmlns:p14="http://schemas.microsoft.com/office/powerpoint/2010/main" val="140637716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>
            <a:extLst>
              <a:ext uri="{FF2B5EF4-FFF2-40B4-BE49-F238E27FC236}">
                <a16:creationId xmlns:a16="http://schemas.microsoft.com/office/drawing/2014/main" id="{F6B3F7F9-D563-47D9-99B8-A232334762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4488" y="1844824"/>
            <a:ext cx="4209824" cy="3139635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30D9D84-0899-49FA-A1B4-454E450A0F9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-603" t="12901" r="5424" b="5201"/>
          <a:stretch/>
        </p:blipFill>
        <p:spPr>
          <a:xfrm>
            <a:off x="5041334" y="2060848"/>
            <a:ext cx="4376162" cy="2808312"/>
          </a:xfrm>
          <a:prstGeom prst="rect">
            <a:avLst/>
          </a:prstGeom>
        </p:spPr>
      </p:pic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D490AAA1-76F0-4F77-97E7-D79CA3E32EFD}"/>
              </a:ext>
            </a:extLst>
          </p:cNvPr>
          <p:cNvSpPr/>
          <p:nvPr/>
        </p:nvSpPr>
        <p:spPr>
          <a:xfrm>
            <a:off x="416496" y="2996952"/>
            <a:ext cx="785636" cy="117088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0653279-9D64-448A-9412-49D1A16604F6}"/>
              </a:ext>
            </a:extLst>
          </p:cNvPr>
          <p:cNvSpPr txBox="1"/>
          <p:nvPr/>
        </p:nvSpPr>
        <p:spPr>
          <a:xfrm>
            <a:off x="153724" y="3198168"/>
            <a:ext cx="1467024" cy="23083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시험번호인식에 체크 해제</a:t>
            </a:r>
            <a:endParaRPr lang="ko-KR" altLang="en-US" sz="9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9898D33-0B30-4286-8A95-83935AF5904A}"/>
              </a:ext>
            </a:extLst>
          </p:cNvPr>
          <p:cNvSpPr txBox="1"/>
          <p:nvPr/>
        </p:nvSpPr>
        <p:spPr>
          <a:xfrm>
            <a:off x="5889104" y="2737064"/>
            <a:ext cx="2016224" cy="230832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/>
          <a:p>
            <a:r>
              <a:rPr lang="ko-KR" altLang="en-US" sz="900" dirty="0">
                <a:solidFill>
                  <a:srgbClr val="FF0000"/>
                </a:solidFill>
                <a:latin typeface="나눔고딕" panose="020D0604000000000000" pitchFamily="50" charset="-127"/>
                <a:ea typeface="나눔고딕" panose="020D0604000000000000" pitchFamily="50" charset="-127"/>
              </a:rPr>
              <a:t>시험고유번호 맵핑 사용하기에 체크</a:t>
            </a:r>
            <a:endParaRPr lang="ko-KR" altLang="en-US" sz="900" dirty="0"/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0AB5A7D0-7367-4106-AAE9-3A8692AABE43}"/>
              </a:ext>
            </a:extLst>
          </p:cNvPr>
          <p:cNvSpPr/>
          <p:nvPr/>
        </p:nvSpPr>
        <p:spPr>
          <a:xfrm>
            <a:off x="6212776" y="2204864"/>
            <a:ext cx="540424" cy="91296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3B7D16CC-F362-47CE-8E0D-9A552DDD4086}"/>
              </a:ext>
            </a:extLst>
          </p:cNvPr>
          <p:cNvSpPr/>
          <p:nvPr/>
        </p:nvSpPr>
        <p:spPr>
          <a:xfrm>
            <a:off x="5241032" y="2492896"/>
            <a:ext cx="792088" cy="108064"/>
          </a:xfrm>
          <a:prstGeom prst="roundRect">
            <a:avLst/>
          </a:prstGeom>
          <a:noFill/>
          <a:ln w="12700">
            <a:solidFill>
              <a:srgbClr val="FF0000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D0C33B2-1137-4341-B53B-57FBE7E42164}"/>
              </a:ext>
            </a:extLst>
          </p:cNvPr>
          <p:cNvSpPr txBox="1"/>
          <p:nvPr/>
        </p:nvSpPr>
        <p:spPr>
          <a:xfrm>
            <a:off x="674794" y="654876"/>
            <a:ext cx="873467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800" dirty="0"/>
              <a:t>국가공무원 공개경쟁채용시험 </a:t>
            </a:r>
            <a:r>
              <a:rPr lang="en-US" altLang="ko-KR" sz="1800" dirty="0"/>
              <a:t>OMR </a:t>
            </a:r>
            <a:r>
              <a:rPr lang="ko-KR" altLang="en-US" sz="1800" dirty="0"/>
              <a:t>의 경우</a:t>
            </a:r>
            <a:r>
              <a:rPr lang="en-US" altLang="ko-KR" sz="1800" dirty="0"/>
              <a:t>, </a:t>
            </a:r>
            <a:r>
              <a:rPr lang="ko-KR" altLang="en-US" sz="1800" dirty="0"/>
              <a:t>시험고유번호 맵핑이 필요합니다</a:t>
            </a:r>
            <a:r>
              <a:rPr lang="en-US" altLang="ko-KR" sz="1800" dirty="0"/>
              <a:t>. OMR </a:t>
            </a:r>
            <a:r>
              <a:rPr lang="ko-KR" altLang="en-US" sz="1800" dirty="0"/>
              <a:t>채점하기 메뉴에서 아래와 같은 옵션 설정이 필요합니다</a:t>
            </a:r>
            <a:endParaRPr lang="ko-KR" altLang="en-US" dirty="0"/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3CE34CF-DF31-4E4D-A84E-37BEA6FB9A23}"/>
              </a:ext>
            </a:extLst>
          </p:cNvPr>
          <p:cNvSpPr/>
          <p:nvPr/>
        </p:nvSpPr>
        <p:spPr>
          <a:xfrm>
            <a:off x="56456" y="44624"/>
            <a:ext cx="1152128" cy="288032"/>
          </a:xfrm>
          <a:prstGeom prst="round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/>
              <a:t>설명</a:t>
            </a:r>
          </a:p>
        </p:txBody>
      </p:sp>
      <p:sp>
        <p:nvSpPr>
          <p:cNvPr id="5" name="모서리가 둥근 직사각형 1217">
            <a:extLst>
              <a:ext uri="{FF2B5EF4-FFF2-40B4-BE49-F238E27FC236}">
                <a16:creationId xmlns:a16="http://schemas.microsoft.com/office/drawing/2014/main" id="{5101C5AA-B01D-0EE1-B23D-D63A23034E08}"/>
              </a:ext>
            </a:extLst>
          </p:cNvPr>
          <p:cNvSpPr/>
          <p:nvPr/>
        </p:nvSpPr>
        <p:spPr>
          <a:xfrm>
            <a:off x="591691" y="5991620"/>
            <a:ext cx="1129316" cy="39155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DE98193-E87A-9BC3-1683-E559626B823C}"/>
              </a:ext>
            </a:extLst>
          </p:cNvPr>
          <p:cNvSpPr txBox="1"/>
          <p:nvPr/>
        </p:nvSpPr>
        <p:spPr>
          <a:xfrm>
            <a:off x="630727" y="6196662"/>
            <a:ext cx="132389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부분은 더럽히지 마세요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99EBBD7-F99D-0DB1-63BC-ACD4F0FE6CBA}"/>
              </a:ext>
            </a:extLst>
          </p:cNvPr>
          <p:cNvSpPr txBox="1"/>
          <p:nvPr/>
        </p:nvSpPr>
        <p:spPr>
          <a:xfrm>
            <a:off x="598065" y="5991620"/>
            <a:ext cx="113598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  ②  ③  ④  </a:t>
            </a:r>
            <a:r>
              <a:rPr kumimoji="0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⑤</a:t>
            </a:r>
            <a:endParaRPr lang="ko-KR" alt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E098300-D591-1198-63CB-177D199644C7}"/>
              </a:ext>
            </a:extLst>
          </p:cNvPr>
          <p:cNvSpPr txBox="1"/>
          <p:nvPr/>
        </p:nvSpPr>
        <p:spPr>
          <a:xfrm>
            <a:off x="1773081" y="5991620"/>
            <a:ext cx="427513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1800" dirty="0"/>
              <a:t>&lt;=</a:t>
            </a:r>
            <a:r>
              <a:rPr lang="ko-KR" altLang="en-US" sz="1800" dirty="0"/>
              <a:t>이 부분은 삭제 하지 마세요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86542283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626539" y="726289"/>
            <a:ext cx="1584176" cy="491985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endParaRPr lang="ko-KR" altLang="en-US" sz="800" b="1" dirty="0"/>
          </a:p>
        </p:txBody>
      </p:sp>
      <p:sp>
        <p:nvSpPr>
          <p:cNvPr id="3" name="TextBox 2"/>
          <p:cNvSpPr txBox="1"/>
          <p:nvPr/>
        </p:nvSpPr>
        <p:spPr>
          <a:xfrm>
            <a:off x="579708" y="851312"/>
            <a:ext cx="168988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컴퓨터용 흑색 사인펜만 사용</a:t>
            </a:r>
          </a:p>
        </p:txBody>
      </p:sp>
      <p:sp>
        <p:nvSpPr>
          <p:cNvPr id="4" name="직사각형 3"/>
          <p:cNvSpPr/>
          <p:nvPr/>
        </p:nvSpPr>
        <p:spPr>
          <a:xfrm>
            <a:off x="618062" y="1309143"/>
            <a:ext cx="1584176" cy="1368152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" name="직선 연결선 8"/>
          <p:cNvCxnSpPr/>
          <p:nvPr/>
        </p:nvCxnSpPr>
        <p:spPr>
          <a:xfrm>
            <a:off x="626539" y="1596974"/>
            <a:ext cx="15841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/>
          <p:cNvCxnSpPr/>
          <p:nvPr/>
        </p:nvCxnSpPr>
        <p:spPr>
          <a:xfrm>
            <a:off x="626539" y="1850982"/>
            <a:ext cx="15841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/>
          <p:cNvCxnSpPr/>
          <p:nvPr/>
        </p:nvCxnSpPr>
        <p:spPr>
          <a:xfrm>
            <a:off x="626539" y="2128182"/>
            <a:ext cx="15841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/>
          <p:cNvCxnSpPr/>
          <p:nvPr/>
        </p:nvCxnSpPr>
        <p:spPr>
          <a:xfrm>
            <a:off x="626539" y="2389062"/>
            <a:ext cx="158417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610590" y="1342951"/>
            <a:ext cx="65594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성      명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610590" y="1605127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자필성명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610589" y="1877602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응시직렬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610588" y="2154801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응시지역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610587" y="2418680"/>
            <a:ext cx="6463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시험장소</a:t>
            </a:r>
          </a:p>
        </p:txBody>
      </p:sp>
      <p:cxnSp>
        <p:nvCxnSpPr>
          <p:cNvPr id="13" name="직선 연결선 12"/>
          <p:cNvCxnSpPr/>
          <p:nvPr/>
        </p:nvCxnSpPr>
        <p:spPr>
          <a:xfrm>
            <a:off x="1243219" y="1308942"/>
            <a:ext cx="0" cy="136815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/>
          <p:cNvSpPr/>
          <p:nvPr/>
        </p:nvSpPr>
        <p:spPr>
          <a:xfrm>
            <a:off x="2474486" y="726289"/>
            <a:ext cx="1686426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4" name="직선 연결선 33"/>
          <p:cNvCxnSpPr/>
          <p:nvPr/>
        </p:nvCxnSpPr>
        <p:spPr>
          <a:xfrm>
            <a:off x="2474486" y="905416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2474486" y="1086329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/>
          <p:cNvCxnSpPr/>
          <p:nvPr/>
        </p:nvCxnSpPr>
        <p:spPr>
          <a:xfrm>
            <a:off x="2685600" y="90541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2858125" y="706769"/>
            <a:ext cx="88678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/>
              <a:t>응  시  번  호</a:t>
            </a:r>
            <a:endParaRPr lang="ko-KR" altLang="en-US" sz="900" dirty="0"/>
          </a:p>
        </p:txBody>
      </p:sp>
      <p:grpSp>
        <p:nvGrpSpPr>
          <p:cNvPr id="49" name="그룹 48"/>
          <p:cNvGrpSpPr/>
          <p:nvPr/>
        </p:nvGrpSpPr>
        <p:grpSpPr>
          <a:xfrm>
            <a:off x="2429095" y="1062721"/>
            <a:ext cx="340528" cy="1646199"/>
            <a:chOff x="2583412" y="3655009"/>
            <a:chExt cx="340528" cy="1646199"/>
          </a:xfrm>
        </p:grpSpPr>
        <p:sp>
          <p:nvSpPr>
            <p:cNvPr id="126" name="TextBox 125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139" name="직선 연결선 138"/>
          <p:cNvCxnSpPr/>
          <p:nvPr/>
        </p:nvCxnSpPr>
        <p:spPr>
          <a:xfrm>
            <a:off x="2895481" y="90541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연결선 139"/>
          <p:cNvCxnSpPr/>
          <p:nvPr/>
        </p:nvCxnSpPr>
        <p:spPr>
          <a:xfrm>
            <a:off x="3105362" y="905416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연결선 140"/>
          <p:cNvCxnSpPr/>
          <p:nvPr/>
        </p:nvCxnSpPr>
        <p:spPr>
          <a:xfrm>
            <a:off x="3315243" y="91501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/>
          <p:cNvCxnSpPr/>
          <p:nvPr/>
        </p:nvCxnSpPr>
        <p:spPr>
          <a:xfrm>
            <a:off x="3525124" y="91501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/>
          <p:cNvCxnSpPr/>
          <p:nvPr/>
        </p:nvCxnSpPr>
        <p:spPr>
          <a:xfrm>
            <a:off x="3735005" y="915017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/>
          <p:cNvCxnSpPr/>
          <p:nvPr/>
        </p:nvCxnSpPr>
        <p:spPr>
          <a:xfrm>
            <a:off x="3944888" y="90650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7" name="그룹 146"/>
          <p:cNvGrpSpPr/>
          <p:nvPr/>
        </p:nvGrpSpPr>
        <p:grpSpPr>
          <a:xfrm>
            <a:off x="2638063" y="1062721"/>
            <a:ext cx="340528" cy="1646199"/>
            <a:chOff x="2583412" y="3655009"/>
            <a:chExt cx="340528" cy="1646199"/>
          </a:xfrm>
        </p:grpSpPr>
        <p:sp>
          <p:nvSpPr>
            <p:cNvPr id="148" name="TextBox 147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8" name="그룹 157"/>
          <p:cNvGrpSpPr/>
          <p:nvPr/>
        </p:nvGrpSpPr>
        <p:grpSpPr>
          <a:xfrm>
            <a:off x="2847031" y="1062721"/>
            <a:ext cx="340528" cy="1646199"/>
            <a:chOff x="2583412" y="3655009"/>
            <a:chExt cx="340528" cy="1646199"/>
          </a:xfrm>
        </p:grpSpPr>
        <p:sp>
          <p:nvSpPr>
            <p:cNvPr id="159" name="TextBox 158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3055999" y="1062721"/>
            <a:ext cx="340528" cy="1646199"/>
            <a:chOff x="2583412" y="3655009"/>
            <a:chExt cx="340528" cy="1646199"/>
          </a:xfrm>
        </p:grpSpPr>
        <p:sp>
          <p:nvSpPr>
            <p:cNvPr id="170" name="TextBox 169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80" name="그룹 179"/>
          <p:cNvGrpSpPr/>
          <p:nvPr/>
        </p:nvGrpSpPr>
        <p:grpSpPr>
          <a:xfrm>
            <a:off x="3264967" y="1062721"/>
            <a:ext cx="340528" cy="1646199"/>
            <a:chOff x="2583412" y="3655009"/>
            <a:chExt cx="340528" cy="1646199"/>
          </a:xfrm>
        </p:grpSpPr>
        <p:sp>
          <p:nvSpPr>
            <p:cNvPr id="181" name="TextBox 180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84" name="TextBox 183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86" name="TextBox 185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87" name="TextBox 186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91" name="그룹 190"/>
          <p:cNvGrpSpPr/>
          <p:nvPr/>
        </p:nvGrpSpPr>
        <p:grpSpPr>
          <a:xfrm>
            <a:off x="3473935" y="1062721"/>
            <a:ext cx="340528" cy="1646199"/>
            <a:chOff x="2583412" y="3655009"/>
            <a:chExt cx="340528" cy="1646199"/>
          </a:xfrm>
        </p:grpSpPr>
        <p:sp>
          <p:nvSpPr>
            <p:cNvPr id="192" name="TextBox 191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02" name="그룹 201"/>
          <p:cNvGrpSpPr/>
          <p:nvPr/>
        </p:nvGrpSpPr>
        <p:grpSpPr>
          <a:xfrm>
            <a:off x="3682903" y="1062721"/>
            <a:ext cx="340528" cy="1646199"/>
            <a:chOff x="2583412" y="3655009"/>
            <a:chExt cx="340528" cy="1646199"/>
          </a:xfrm>
        </p:grpSpPr>
        <p:sp>
          <p:nvSpPr>
            <p:cNvPr id="203" name="TextBox 202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6" name="TextBox 205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09" name="TextBox 208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10" name="TextBox 209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" name="TextBox 210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13" name="그룹 212"/>
          <p:cNvGrpSpPr/>
          <p:nvPr/>
        </p:nvGrpSpPr>
        <p:grpSpPr>
          <a:xfrm>
            <a:off x="3891868" y="1062721"/>
            <a:ext cx="340528" cy="1646199"/>
            <a:chOff x="2583412" y="3655009"/>
            <a:chExt cx="340528" cy="1646199"/>
          </a:xfrm>
        </p:grpSpPr>
        <p:sp>
          <p:nvSpPr>
            <p:cNvPr id="214" name="TextBox 213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15" name="TextBox 214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8" name="TextBox 217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19" name="TextBox 218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" name="TextBox 221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23" name="TextBox 222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224" name="직사각형 223"/>
          <p:cNvSpPr/>
          <p:nvPr/>
        </p:nvSpPr>
        <p:spPr>
          <a:xfrm>
            <a:off x="4465630" y="722951"/>
            <a:ext cx="1270420" cy="1944216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5" name="직선 연결선 224"/>
          <p:cNvCxnSpPr/>
          <p:nvPr/>
        </p:nvCxnSpPr>
        <p:spPr>
          <a:xfrm>
            <a:off x="4465630" y="902078"/>
            <a:ext cx="12816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6" name="직선 연결선 225"/>
          <p:cNvCxnSpPr/>
          <p:nvPr/>
        </p:nvCxnSpPr>
        <p:spPr>
          <a:xfrm>
            <a:off x="4465630" y="1082991"/>
            <a:ext cx="12816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직선 연결선 226"/>
          <p:cNvCxnSpPr/>
          <p:nvPr/>
        </p:nvCxnSpPr>
        <p:spPr>
          <a:xfrm>
            <a:off x="4676744" y="902078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8" name="TextBox 227"/>
          <p:cNvSpPr txBox="1"/>
          <p:nvPr/>
        </p:nvSpPr>
        <p:spPr>
          <a:xfrm>
            <a:off x="4676744" y="710922"/>
            <a:ext cx="88678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생  년  월  일</a:t>
            </a:r>
          </a:p>
        </p:txBody>
      </p:sp>
      <p:grpSp>
        <p:nvGrpSpPr>
          <p:cNvPr id="229" name="그룹 228"/>
          <p:cNvGrpSpPr/>
          <p:nvPr/>
        </p:nvGrpSpPr>
        <p:grpSpPr>
          <a:xfrm>
            <a:off x="4420239" y="1059383"/>
            <a:ext cx="340528" cy="1646199"/>
            <a:chOff x="2583412" y="3655009"/>
            <a:chExt cx="340528" cy="1646199"/>
          </a:xfrm>
        </p:grpSpPr>
        <p:sp>
          <p:nvSpPr>
            <p:cNvPr id="230" name="TextBox 229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32" name="TextBox 231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33" name="TextBox 232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34" name="TextBox 233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35" name="TextBox 234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36" name="TextBox 23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37" name="TextBox 23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38" name="TextBox 23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39" name="TextBox 23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cxnSp>
        <p:nvCxnSpPr>
          <p:cNvPr id="240" name="직선 연결선 239"/>
          <p:cNvCxnSpPr/>
          <p:nvPr/>
        </p:nvCxnSpPr>
        <p:spPr>
          <a:xfrm>
            <a:off x="4886625" y="902078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직선 연결선 240"/>
          <p:cNvCxnSpPr/>
          <p:nvPr/>
        </p:nvCxnSpPr>
        <p:spPr>
          <a:xfrm>
            <a:off x="5096506" y="902078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직선 연결선 241"/>
          <p:cNvCxnSpPr/>
          <p:nvPr/>
        </p:nvCxnSpPr>
        <p:spPr>
          <a:xfrm>
            <a:off x="5306387" y="90650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3" name="직선 연결선 242"/>
          <p:cNvCxnSpPr/>
          <p:nvPr/>
        </p:nvCxnSpPr>
        <p:spPr>
          <a:xfrm>
            <a:off x="5516268" y="906505"/>
            <a:ext cx="0" cy="176400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6" name="그룹 245"/>
          <p:cNvGrpSpPr/>
          <p:nvPr/>
        </p:nvGrpSpPr>
        <p:grpSpPr>
          <a:xfrm>
            <a:off x="4629207" y="1059383"/>
            <a:ext cx="340528" cy="1646199"/>
            <a:chOff x="2583412" y="3655009"/>
            <a:chExt cx="340528" cy="1646199"/>
          </a:xfrm>
        </p:grpSpPr>
        <p:sp>
          <p:nvSpPr>
            <p:cNvPr id="247" name="TextBox 246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48" name="TextBox 247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49" name="TextBox 248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50" name="TextBox 249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51" name="TextBox 250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52" name="TextBox 251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53" name="TextBox 252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54" name="TextBox 253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55" name="TextBox 254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56" name="TextBox 255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57" name="그룹 256"/>
          <p:cNvGrpSpPr/>
          <p:nvPr/>
        </p:nvGrpSpPr>
        <p:grpSpPr>
          <a:xfrm>
            <a:off x="4838175" y="1059383"/>
            <a:ext cx="340528" cy="1646199"/>
            <a:chOff x="2583412" y="3655009"/>
            <a:chExt cx="340528" cy="1646199"/>
          </a:xfrm>
        </p:grpSpPr>
        <p:sp>
          <p:nvSpPr>
            <p:cNvPr id="258" name="TextBox 257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59" name="TextBox 258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60" name="TextBox 259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61" name="TextBox 260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62" name="TextBox 261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63" name="TextBox 262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64" name="TextBox 263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65" name="TextBox 264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66" name="TextBox 265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67" name="TextBox 266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68" name="그룹 267"/>
          <p:cNvGrpSpPr/>
          <p:nvPr/>
        </p:nvGrpSpPr>
        <p:grpSpPr>
          <a:xfrm>
            <a:off x="5047143" y="1059383"/>
            <a:ext cx="340528" cy="1646199"/>
            <a:chOff x="2583412" y="3655009"/>
            <a:chExt cx="340528" cy="1646199"/>
          </a:xfrm>
        </p:grpSpPr>
        <p:sp>
          <p:nvSpPr>
            <p:cNvPr id="269" name="TextBox 268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70" name="TextBox 269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71" name="TextBox 270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72" name="TextBox 271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73" name="TextBox 272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74" name="TextBox 273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76" name="TextBox 275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77" name="TextBox 276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78" name="TextBox 277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79" name="그룹 278"/>
          <p:cNvGrpSpPr/>
          <p:nvPr/>
        </p:nvGrpSpPr>
        <p:grpSpPr>
          <a:xfrm>
            <a:off x="5256111" y="1059383"/>
            <a:ext cx="340528" cy="1646199"/>
            <a:chOff x="2583412" y="3655009"/>
            <a:chExt cx="340528" cy="1646199"/>
          </a:xfrm>
        </p:grpSpPr>
        <p:sp>
          <p:nvSpPr>
            <p:cNvPr id="280" name="TextBox 279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81" name="TextBox 280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82" name="TextBox 281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83" name="TextBox 282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84" name="TextBox 283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85" name="TextBox 284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86" name="TextBox 285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87" name="TextBox 286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8" name="TextBox 287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89" name="TextBox 288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90" name="그룹 289"/>
          <p:cNvGrpSpPr/>
          <p:nvPr/>
        </p:nvGrpSpPr>
        <p:grpSpPr>
          <a:xfrm>
            <a:off x="5465079" y="1059383"/>
            <a:ext cx="340528" cy="1646199"/>
            <a:chOff x="2583412" y="3655009"/>
            <a:chExt cx="340528" cy="1646199"/>
          </a:xfrm>
        </p:grpSpPr>
        <p:sp>
          <p:nvSpPr>
            <p:cNvPr id="291" name="TextBox 290"/>
            <p:cNvSpPr txBox="1"/>
            <p:nvPr/>
          </p:nvSpPr>
          <p:spPr>
            <a:xfrm>
              <a:off x="2583412" y="3655009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92" name="TextBox 291"/>
            <p:cNvSpPr txBox="1"/>
            <p:nvPr/>
          </p:nvSpPr>
          <p:spPr>
            <a:xfrm>
              <a:off x="2583412" y="3966115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93" name="TextBox 292"/>
            <p:cNvSpPr txBox="1"/>
            <p:nvPr/>
          </p:nvSpPr>
          <p:spPr>
            <a:xfrm>
              <a:off x="2583412" y="4121668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94" name="TextBox 293"/>
            <p:cNvSpPr txBox="1"/>
            <p:nvPr/>
          </p:nvSpPr>
          <p:spPr>
            <a:xfrm>
              <a:off x="2583412" y="4277221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95" name="TextBox 294"/>
            <p:cNvSpPr txBox="1"/>
            <p:nvPr/>
          </p:nvSpPr>
          <p:spPr>
            <a:xfrm>
              <a:off x="2583412" y="443277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96" name="TextBox 295"/>
            <p:cNvSpPr txBox="1"/>
            <p:nvPr/>
          </p:nvSpPr>
          <p:spPr>
            <a:xfrm>
              <a:off x="2583412" y="458832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97" name="TextBox 296"/>
            <p:cNvSpPr txBox="1"/>
            <p:nvPr/>
          </p:nvSpPr>
          <p:spPr>
            <a:xfrm>
              <a:off x="2583412" y="4743880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98" name="TextBox 297"/>
            <p:cNvSpPr txBox="1"/>
            <p:nvPr/>
          </p:nvSpPr>
          <p:spPr>
            <a:xfrm>
              <a:off x="2583412" y="4899433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99" name="TextBox 298"/>
            <p:cNvSpPr txBox="1"/>
            <p:nvPr/>
          </p:nvSpPr>
          <p:spPr>
            <a:xfrm>
              <a:off x="2583412" y="5054987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300" name="TextBox 299"/>
            <p:cNvSpPr txBox="1"/>
            <p:nvPr/>
          </p:nvSpPr>
          <p:spPr>
            <a:xfrm>
              <a:off x="2583412" y="3810562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030" name="직사각형 1029"/>
          <p:cNvSpPr/>
          <p:nvPr/>
        </p:nvSpPr>
        <p:spPr>
          <a:xfrm>
            <a:off x="6177136" y="722951"/>
            <a:ext cx="1008112" cy="98357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2" name="직선 연결선 1031"/>
          <p:cNvCxnSpPr/>
          <p:nvPr/>
        </p:nvCxnSpPr>
        <p:spPr>
          <a:xfrm>
            <a:off x="6177136" y="1082144"/>
            <a:ext cx="100811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9" name="TextBox 328"/>
          <p:cNvSpPr txBox="1"/>
          <p:nvPr/>
        </p:nvSpPr>
        <p:spPr>
          <a:xfrm>
            <a:off x="6400026" y="787132"/>
            <a:ext cx="5357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책   형</a:t>
            </a:r>
          </a:p>
        </p:txBody>
      </p:sp>
      <p:sp>
        <p:nvSpPr>
          <p:cNvPr id="330" name="TextBox 329"/>
          <p:cNvSpPr txBox="1"/>
          <p:nvPr/>
        </p:nvSpPr>
        <p:spPr>
          <a:xfrm>
            <a:off x="6530486" y="1103910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Ⓐ</a:t>
            </a:r>
          </a:p>
        </p:txBody>
      </p:sp>
      <p:sp>
        <p:nvSpPr>
          <p:cNvPr id="331" name="TextBox 330"/>
          <p:cNvSpPr txBox="1"/>
          <p:nvPr/>
        </p:nvSpPr>
        <p:spPr>
          <a:xfrm>
            <a:off x="6530486" y="1382395"/>
            <a:ext cx="340528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Ⓑ</a:t>
            </a:r>
          </a:p>
        </p:txBody>
      </p:sp>
      <p:sp>
        <p:nvSpPr>
          <p:cNvPr id="1033" name="직사각형 1032"/>
          <p:cNvSpPr/>
          <p:nvPr/>
        </p:nvSpPr>
        <p:spPr>
          <a:xfrm>
            <a:off x="7615153" y="722950"/>
            <a:ext cx="1631107" cy="88502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4" name="직사각형 1033"/>
          <p:cNvSpPr/>
          <p:nvPr/>
        </p:nvSpPr>
        <p:spPr>
          <a:xfrm>
            <a:off x="7626334" y="1733694"/>
            <a:ext cx="1619927" cy="933319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36" name="직선 연결선 1035"/>
          <p:cNvCxnSpPr/>
          <p:nvPr/>
        </p:nvCxnSpPr>
        <p:spPr>
          <a:xfrm>
            <a:off x="7615153" y="1082144"/>
            <a:ext cx="163110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8" name="직선 연결선 1037"/>
          <p:cNvCxnSpPr>
            <a:stCxn id="1034" idx="1"/>
            <a:endCxn id="1034" idx="3"/>
          </p:cNvCxnSpPr>
          <p:nvPr/>
        </p:nvCxnSpPr>
        <p:spPr>
          <a:xfrm>
            <a:off x="7626334" y="2200354"/>
            <a:ext cx="161992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0" name="직선 연결선 1039"/>
          <p:cNvCxnSpPr/>
          <p:nvPr/>
        </p:nvCxnSpPr>
        <p:spPr>
          <a:xfrm>
            <a:off x="7626334" y="2059329"/>
            <a:ext cx="1619926" cy="0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0" name="TextBox 339"/>
          <p:cNvSpPr txBox="1"/>
          <p:nvPr/>
        </p:nvSpPr>
        <p:spPr>
          <a:xfrm>
            <a:off x="7849889" y="1706530"/>
            <a:ext cx="12330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dirty="0"/>
              <a:t>【</a:t>
            </a:r>
            <a:r>
              <a:rPr lang="ko-KR" altLang="en-US" sz="900" dirty="0"/>
              <a:t>필적 감정용 기재</a:t>
            </a:r>
            <a:r>
              <a:rPr lang="en-US" altLang="ko-KR" sz="900" dirty="0"/>
              <a:t>】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7612994" y="1884979"/>
            <a:ext cx="164660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00" dirty="0"/>
              <a:t>* 아래 </a:t>
            </a:r>
            <a:r>
              <a:rPr lang="ko-KR" altLang="en-US" sz="800" dirty="0" err="1"/>
              <a:t>예시문을</a:t>
            </a:r>
            <a:r>
              <a:rPr lang="ko-KR" altLang="en-US" sz="800" dirty="0"/>
              <a:t> 옮겨 적으시오 </a:t>
            </a:r>
          </a:p>
        </p:txBody>
      </p:sp>
      <p:sp>
        <p:nvSpPr>
          <p:cNvPr id="342" name="TextBox 341"/>
          <p:cNvSpPr txBox="1"/>
          <p:nvPr/>
        </p:nvSpPr>
        <p:spPr>
          <a:xfrm>
            <a:off x="7977336" y="2013240"/>
            <a:ext cx="992579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latin typeface="HY신명조" panose="02030600000101010101" pitchFamily="18" charset="-127"/>
                <a:ea typeface="HY신명조" panose="02030600000101010101" pitchFamily="18" charset="-127"/>
              </a:rPr>
              <a:t>나는 할 수 있다</a:t>
            </a:r>
          </a:p>
        </p:txBody>
      </p:sp>
      <p:sp>
        <p:nvSpPr>
          <p:cNvPr id="343" name="TextBox 342"/>
          <p:cNvSpPr txBox="1"/>
          <p:nvPr/>
        </p:nvSpPr>
        <p:spPr>
          <a:xfrm>
            <a:off x="8090688" y="2311501"/>
            <a:ext cx="69121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>
                <a:solidFill>
                  <a:schemeClr val="tx1">
                    <a:alpha val="30000"/>
                  </a:schemeClr>
                </a:solidFill>
              </a:rPr>
              <a:t>기  재  란</a:t>
            </a:r>
          </a:p>
        </p:txBody>
      </p:sp>
      <p:sp>
        <p:nvSpPr>
          <p:cNvPr id="344" name="TextBox 343"/>
          <p:cNvSpPr txBox="1"/>
          <p:nvPr/>
        </p:nvSpPr>
        <p:spPr>
          <a:xfrm>
            <a:off x="7640201" y="738610"/>
            <a:ext cx="15440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900" dirty="0"/>
              <a:t>※</a:t>
            </a:r>
            <a:r>
              <a:rPr lang="ko-KR" altLang="en-US" sz="900" dirty="0"/>
              <a:t> 시험 감독관 서명</a:t>
            </a:r>
            <a:endParaRPr lang="en-US" altLang="ko-KR" sz="900" dirty="0"/>
          </a:p>
          <a:p>
            <a:pPr algn="ctr"/>
            <a:r>
              <a:rPr lang="en-US" altLang="ko-KR" sz="900" dirty="0"/>
              <a:t>(</a:t>
            </a:r>
            <a:r>
              <a:rPr lang="ko-KR" altLang="en-US" sz="900" dirty="0"/>
              <a:t>성명을 정자로 기재할 것</a:t>
            </a:r>
            <a:r>
              <a:rPr lang="en-US" altLang="ko-KR" sz="900" dirty="0"/>
              <a:t>)</a:t>
            </a:r>
            <a:endParaRPr lang="ko-KR" altLang="en-US" sz="900" dirty="0"/>
          </a:p>
        </p:txBody>
      </p:sp>
      <p:sp>
        <p:nvSpPr>
          <p:cNvPr id="345" name="TextBox 344"/>
          <p:cNvSpPr txBox="1"/>
          <p:nvPr/>
        </p:nvSpPr>
        <p:spPr>
          <a:xfrm>
            <a:off x="7918321" y="1207806"/>
            <a:ext cx="1072730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>
                <a:solidFill>
                  <a:schemeClr val="tx1">
                    <a:alpha val="30000"/>
                  </a:schemeClr>
                </a:solidFill>
              </a:rPr>
              <a:t>적색 볼펜만 사용</a:t>
            </a:r>
            <a:endParaRPr lang="ko-KR" altLang="en-US" sz="900" dirty="0">
              <a:solidFill>
                <a:schemeClr val="tx1">
                  <a:alpha val="30000"/>
                </a:schemeClr>
              </a:solidFill>
            </a:endParaRPr>
          </a:p>
        </p:txBody>
      </p:sp>
      <p:sp>
        <p:nvSpPr>
          <p:cNvPr id="1041" name="직사각형 1040"/>
          <p:cNvSpPr/>
          <p:nvPr/>
        </p:nvSpPr>
        <p:spPr>
          <a:xfrm>
            <a:off x="622149" y="2873654"/>
            <a:ext cx="1468800" cy="3258000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43" name="직선 연결선 1042"/>
          <p:cNvCxnSpPr/>
          <p:nvPr/>
        </p:nvCxnSpPr>
        <p:spPr>
          <a:xfrm>
            <a:off x="619054" y="3057328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9" name="직선 연결선 348"/>
          <p:cNvCxnSpPr/>
          <p:nvPr/>
        </p:nvCxnSpPr>
        <p:spPr>
          <a:xfrm>
            <a:off x="625035" y="3834928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0" name="직선 연결선 349"/>
          <p:cNvCxnSpPr/>
          <p:nvPr/>
        </p:nvCxnSpPr>
        <p:spPr>
          <a:xfrm>
            <a:off x="625035" y="4589256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1" name="직선 연결선 350"/>
          <p:cNvCxnSpPr/>
          <p:nvPr/>
        </p:nvCxnSpPr>
        <p:spPr>
          <a:xfrm>
            <a:off x="625760" y="5354128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2" name="TextBox 351"/>
          <p:cNvSpPr txBox="1"/>
          <p:nvPr/>
        </p:nvSpPr>
        <p:spPr>
          <a:xfrm>
            <a:off x="610577" y="2859363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문번</a:t>
            </a:r>
          </a:p>
        </p:txBody>
      </p:sp>
      <p:sp>
        <p:nvSpPr>
          <p:cNvPr id="353" name="TextBox 352"/>
          <p:cNvSpPr txBox="1"/>
          <p:nvPr/>
        </p:nvSpPr>
        <p:spPr>
          <a:xfrm>
            <a:off x="1369150" y="2859363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영어</a:t>
            </a:r>
          </a:p>
        </p:txBody>
      </p:sp>
      <p:grpSp>
        <p:nvGrpSpPr>
          <p:cNvPr id="1044" name="그룹 1043"/>
          <p:cNvGrpSpPr/>
          <p:nvPr/>
        </p:nvGrpSpPr>
        <p:grpSpPr>
          <a:xfrm>
            <a:off x="1080371" y="3015492"/>
            <a:ext cx="980053" cy="246221"/>
            <a:chOff x="1087856" y="3007364"/>
            <a:chExt cx="980053" cy="246221"/>
          </a:xfrm>
        </p:grpSpPr>
        <p:sp>
          <p:nvSpPr>
            <p:cNvPr id="356" name="TextBox 35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57" name="TextBox 35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58" name="TextBox 35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64" name="TextBox 36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66" name="그룹 365"/>
          <p:cNvGrpSpPr/>
          <p:nvPr/>
        </p:nvGrpSpPr>
        <p:grpSpPr>
          <a:xfrm>
            <a:off x="1080371" y="3168090"/>
            <a:ext cx="980053" cy="246221"/>
            <a:chOff x="1087856" y="3007364"/>
            <a:chExt cx="980053" cy="246221"/>
          </a:xfrm>
        </p:grpSpPr>
        <p:sp>
          <p:nvSpPr>
            <p:cNvPr id="367" name="TextBox 36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68" name="TextBox 36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69" name="TextBox 36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70" name="TextBox 36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71" name="그룹 370"/>
          <p:cNvGrpSpPr/>
          <p:nvPr/>
        </p:nvGrpSpPr>
        <p:grpSpPr>
          <a:xfrm>
            <a:off x="1080371" y="3320688"/>
            <a:ext cx="980053" cy="246221"/>
            <a:chOff x="1087856" y="3007364"/>
            <a:chExt cx="980053" cy="246221"/>
          </a:xfrm>
        </p:grpSpPr>
        <p:sp>
          <p:nvSpPr>
            <p:cNvPr id="372" name="TextBox 37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73" name="TextBox 37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74" name="TextBox 37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75" name="TextBox 37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76" name="그룹 375"/>
          <p:cNvGrpSpPr/>
          <p:nvPr/>
        </p:nvGrpSpPr>
        <p:grpSpPr>
          <a:xfrm>
            <a:off x="1080371" y="3473286"/>
            <a:ext cx="980053" cy="246221"/>
            <a:chOff x="1087856" y="3007364"/>
            <a:chExt cx="980053" cy="246221"/>
          </a:xfrm>
        </p:grpSpPr>
        <p:sp>
          <p:nvSpPr>
            <p:cNvPr id="377" name="TextBox 37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78" name="TextBox 37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79" name="TextBox 37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80" name="TextBox 37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81" name="그룹 380"/>
          <p:cNvGrpSpPr/>
          <p:nvPr/>
        </p:nvGrpSpPr>
        <p:grpSpPr>
          <a:xfrm>
            <a:off x="1080371" y="3625884"/>
            <a:ext cx="980053" cy="246221"/>
            <a:chOff x="1087856" y="3007364"/>
            <a:chExt cx="980053" cy="246221"/>
          </a:xfrm>
        </p:grpSpPr>
        <p:sp>
          <p:nvSpPr>
            <p:cNvPr id="382" name="TextBox 38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83" name="TextBox 38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84" name="TextBox 38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85" name="TextBox 38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86" name="그룹 385"/>
          <p:cNvGrpSpPr/>
          <p:nvPr/>
        </p:nvGrpSpPr>
        <p:grpSpPr>
          <a:xfrm>
            <a:off x="1080371" y="3784225"/>
            <a:ext cx="980053" cy="246221"/>
            <a:chOff x="1087856" y="3007364"/>
            <a:chExt cx="980053" cy="246221"/>
          </a:xfrm>
        </p:grpSpPr>
        <p:sp>
          <p:nvSpPr>
            <p:cNvPr id="387" name="TextBox 38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88" name="TextBox 38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89" name="TextBox 38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90" name="TextBox 38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96" name="그룹 395"/>
          <p:cNvGrpSpPr/>
          <p:nvPr/>
        </p:nvGrpSpPr>
        <p:grpSpPr>
          <a:xfrm>
            <a:off x="1080371" y="3937262"/>
            <a:ext cx="980053" cy="246221"/>
            <a:chOff x="1087856" y="3007364"/>
            <a:chExt cx="980053" cy="246221"/>
          </a:xfrm>
        </p:grpSpPr>
        <p:sp>
          <p:nvSpPr>
            <p:cNvPr id="397" name="TextBox 39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98" name="TextBox 39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99" name="TextBox 39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00" name="TextBox 39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01" name="그룹 400"/>
          <p:cNvGrpSpPr/>
          <p:nvPr/>
        </p:nvGrpSpPr>
        <p:grpSpPr>
          <a:xfrm>
            <a:off x="1080371" y="4081310"/>
            <a:ext cx="980053" cy="246221"/>
            <a:chOff x="1087856" y="3007364"/>
            <a:chExt cx="980053" cy="246221"/>
          </a:xfrm>
        </p:grpSpPr>
        <p:sp>
          <p:nvSpPr>
            <p:cNvPr id="402" name="TextBox 40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03" name="TextBox 40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04" name="TextBox 40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05" name="TextBox 40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06" name="그룹 405"/>
          <p:cNvGrpSpPr/>
          <p:nvPr/>
        </p:nvGrpSpPr>
        <p:grpSpPr>
          <a:xfrm>
            <a:off x="1080371" y="4240702"/>
            <a:ext cx="980053" cy="246221"/>
            <a:chOff x="1087856" y="3007364"/>
            <a:chExt cx="980053" cy="246221"/>
          </a:xfrm>
        </p:grpSpPr>
        <p:sp>
          <p:nvSpPr>
            <p:cNvPr id="407" name="TextBox 40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08" name="TextBox 40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09" name="TextBox 40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10" name="TextBox 40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11" name="그룹 410"/>
          <p:cNvGrpSpPr/>
          <p:nvPr/>
        </p:nvGrpSpPr>
        <p:grpSpPr>
          <a:xfrm>
            <a:off x="1080371" y="4386721"/>
            <a:ext cx="980053" cy="246221"/>
            <a:chOff x="1087856" y="3007364"/>
            <a:chExt cx="980053" cy="246221"/>
          </a:xfrm>
        </p:grpSpPr>
        <p:sp>
          <p:nvSpPr>
            <p:cNvPr id="412" name="TextBox 41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13" name="TextBox 41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14" name="TextBox 41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15" name="TextBox 41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16" name="그룹 415"/>
          <p:cNvGrpSpPr/>
          <p:nvPr/>
        </p:nvGrpSpPr>
        <p:grpSpPr>
          <a:xfrm>
            <a:off x="1080371" y="4547336"/>
            <a:ext cx="980053" cy="246221"/>
            <a:chOff x="1087856" y="3007364"/>
            <a:chExt cx="980053" cy="246221"/>
          </a:xfrm>
        </p:grpSpPr>
        <p:sp>
          <p:nvSpPr>
            <p:cNvPr id="417" name="TextBox 41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18" name="TextBox 41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19" name="TextBox 41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20" name="TextBox 41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21" name="그룹 420"/>
          <p:cNvGrpSpPr/>
          <p:nvPr/>
        </p:nvGrpSpPr>
        <p:grpSpPr>
          <a:xfrm>
            <a:off x="1080371" y="4699982"/>
            <a:ext cx="980053" cy="246221"/>
            <a:chOff x="1087856" y="3007364"/>
            <a:chExt cx="980053" cy="246221"/>
          </a:xfrm>
        </p:grpSpPr>
        <p:sp>
          <p:nvSpPr>
            <p:cNvPr id="422" name="TextBox 42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23" name="TextBox 42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24" name="TextBox 42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25" name="TextBox 42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26" name="그룹 425"/>
          <p:cNvGrpSpPr/>
          <p:nvPr/>
        </p:nvGrpSpPr>
        <p:grpSpPr>
          <a:xfrm>
            <a:off x="1080371" y="4852628"/>
            <a:ext cx="980053" cy="246221"/>
            <a:chOff x="1087856" y="3007364"/>
            <a:chExt cx="980053" cy="246221"/>
          </a:xfrm>
        </p:grpSpPr>
        <p:sp>
          <p:nvSpPr>
            <p:cNvPr id="427" name="TextBox 42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28" name="TextBox 42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29" name="TextBox 42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30" name="TextBox 42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31" name="그룹 430"/>
          <p:cNvGrpSpPr/>
          <p:nvPr/>
        </p:nvGrpSpPr>
        <p:grpSpPr>
          <a:xfrm>
            <a:off x="1080371" y="5005274"/>
            <a:ext cx="980053" cy="246221"/>
            <a:chOff x="1087856" y="3007364"/>
            <a:chExt cx="980053" cy="246221"/>
          </a:xfrm>
        </p:grpSpPr>
        <p:sp>
          <p:nvSpPr>
            <p:cNvPr id="432" name="TextBox 43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33" name="TextBox 43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34" name="TextBox 43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35" name="TextBox 43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36" name="그룹 435"/>
          <p:cNvGrpSpPr/>
          <p:nvPr/>
        </p:nvGrpSpPr>
        <p:grpSpPr>
          <a:xfrm>
            <a:off x="1080371" y="5157919"/>
            <a:ext cx="980053" cy="246221"/>
            <a:chOff x="1087856" y="3007364"/>
            <a:chExt cx="980053" cy="246221"/>
          </a:xfrm>
        </p:grpSpPr>
        <p:sp>
          <p:nvSpPr>
            <p:cNvPr id="437" name="TextBox 43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38" name="TextBox 43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39" name="TextBox 43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40" name="TextBox 43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41" name="그룹 440"/>
          <p:cNvGrpSpPr/>
          <p:nvPr/>
        </p:nvGrpSpPr>
        <p:grpSpPr>
          <a:xfrm>
            <a:off x="1080371" y="5318534"/>
            <a:ext cx="980053" cy="246221"/>
            <a:chOff x="1087856" y="3007364"/>
            <a:chExt cx="980053" cy="246221"/>
          </a:xfrm>
        </p:grpSpPr>
        <p:sp>
          <p:nvSpPr>
            <p:cNvPr id="442" name="TextBox 44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43" name="TextBox 44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44" name="TextBox 44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45" name="TextBox 44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46" name="그룹 445"/>
          <p:cNvGrpSpPr/>
          <p:nvPr/>
        </p:nvGrpSpPr>
        <p:grpSpPr>
          <a:xfrm>
            <a:off x="1080371" y="5466456"/>
            <a:ext cx="980053" cy="246221"/>
            <a:chOff x="1087856" y="3007364"/>
            <a:chExt cx="980053" cy="246221"/>
          </a:xfrm>
        </p:grpSpPr>
        <p:sp>
          <p:nvSpPr>
            <p:cNvPr id="447" name="TextBox 44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48" name="TextBox 44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49" name="TextBox 44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0" name="TextBox 44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51" name="그룹 450"/>
          <p:cNvGrpSpPr/>
          <p:nvPr/>
        </p:nvGrpSpPr>
        <p:grpSpPr>
          <a:xfrm>
            <a:off x="1080371" y="5614378"/>
            <a:ext cx="980053" cy="246221"/>
            <a:chOff x="1087856" y="3007364"/>
            <a:chExt cx="980053" cy="246221"/>
          </a:xfrm>
        </p:grpSpPr>
        <p:sp>
          <p:nvSpPr>
            <p:cNvPr id="452" name="TextBox 45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3" name="TextBox 45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4" name="TextBox 45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55" name="TextBox 45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56" name="그룹 455"/>
          <p:cNvGrpSpPr/>
          <p:nvPr/>
        </p:nvGrpSpPr>
        <p:grpSpPr>
          <a:xfrm>
            <a:off x="1080371" y="5762300"/>
            <a:ext cx="980053" cy="246221"/>
            <a:chOff x="1087856" y="3007364"/>
            <a:chExt cx="980053" cy="246221"/>
          </a:xfrm>
        </p:grpSpPr>
        <p:sp>
          <p:nvSpPr>
            <p:cNvPr id="457" name="TextBox 45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58" name="TextBox 45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9" name="TextBox 45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60" name="TextBox 45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61" name="그룹 460"/>
          <p:cNvGrpSpPr/>
          <p:nvPr/>
        </p:nvGrpSpPr>
        <p:grpSpPr>
          <a:xfrm>
            <a:off x="1080371" y="5910222"/>
            <a:ext cx="980053" cy="246221"/>
            <a:chOff x="1087856" y="3007364"/>
            <a:chExt cx="980053" cy="246221"/>
          </a:xfrm>
        </p:grpSpPr>
        <p:sp>
          <p:nvSpPr>
            <p:cNvPr id="462" name="TextBox 46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63" name="TextBox 46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64" name="TextBox 46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65" name="TextBox 46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466" name="TextBox 465"/>
          <p:cNvSpPr txBox="1"/>
          <p:nvPr/>
        </p:nvSpPr>
        <p:spPr>
          <a:xfrm>
            <a:off x="696041" y="3029563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cxnSp>
        <p:nvCxnSpPr>
          <p:cNvPr id="1046" name="직선 연결선 1045"/>
          <p:cNvCxnSpPr/>
          <p:nvPr/>
        </p:nvCxnSpPr>
        <p:spPr>
          <a:xfrm>
            <a:off x="1006480" y="2873654"/>
            <a:ext cx="0" cy="325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3" name="TextBox 472"/>
          <p:cNvSpPr txBox="1"/>
          <p:nvPr/>
        </p:nvSpPr>
        <p:spPr>
          <a:xfrm>
            <a:off x="696041" y="318040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474" name="TextBox 473"/>
          <p:cNvSpPr txBox="1"/>
          <p:nvPr/>
        </p:nvSpPr>
        <p:spPr>
          <a:xfrm>
            <a:off x="696040" y="3331253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75" name="TextBox 474"/>
          <p:cNvSpPr txBox="1"/>
          <p:nvPr/>
        </p:nvSpPr>
        <p:spPr>
          <a:xfrm>
            <a:off x="696040" y="348209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476" name="TextBox 475"/>
          <p:cNvSpPr txBox="1"/>
          <p:nvPr/>
        </p:nvSpPr>
        <p:spPr>
          <a:xfrm>
            <a:off x="695316" y="3632943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477" name="TextBox 476"/>
          <p:cNvSpPr txBox="1"/>
          <p:nvPr/>
        </p:nvSpPr>
        <p:spPr>
          <a:xfrm>
            <a:off x="690255" y="3799074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sp>
        <p:nvSpPr>
          <p:cNvPr id="478" name="TextBox 477"/>
          <p:cNvSpPr txBox="1"/>
          <p:nvPr/>
        </p:nvSpPr>
        <p:spPr>
          <a:xfrm>
            <a:off x="687373" y="3947887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</p:txBody>
      </p:sp>
      <p:sp>
        <p:nvSpPr>
          <p:cNvPr id="479" name="TextBox 478"/>
          <p:cNvSpPr txBox="1"/>
          <p:nvPr/>
        </p:nvSpPr>
        <p:spPr>
          <a:xfrm>
            <a:off x="687373" y="4096700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80" name="TextBox 479"/>
          <p:cNvSpPr txBox="1"/>
          <p:nvPr/>
        </p:nvSpPr>
        <p:spPr>
          <a:xfrm>
            <a:off x="687373" y="4245512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</p:txBody>
      </p:sp>
      <p:sp>
        <p:nvSpPr>
          <p:cNvPr id="481" name="TextBox 480"/>
          <p:cNvSpPr txBox="1"/>
          <p:nvPr/>
        </p:nvSpPr>
        <p:spPr>
          <a:xfrm>
            <a:off x="649185" y="439432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482" name="TextBox 481"/>
          <p:cNvSpPr txBox="1"/>
          <p:nvPr/>
        </p:nvSpPr>
        <p:spPr>
          <a:xfrm>
            <a:off x="649185" y="454672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483" name="TextBox 482"/>
          <p:cNvSpPr txBox="1"/>
          <p:nvPr/>
        </p:nvSpPr>
        <p:spPr>
          <a:xfrm>
            <a:off x="656848" y="469912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sp>
        <p:nvSpPr>
          <p:cNvPr id="484" name="TextBox 483"/>
          <p:cNvSpPr txBox="1"/>
          <p:nvPr/>
        </p:nvSpPr>
        <p:spPr>
          <a:xfrm>
            <a:off x="656847" y="485152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485" name="TextBox 484"/>
          <p:cNvSpPr txBox="1"/>
          <p:nvPr/>
        </p:nvSpPr>
        <p:spPr>
          <a:xfrm>
            <a:off x="656846" y="500392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486" name="TextBox 485"/>
          <p:cNvSpPr txBox="1"/>
          <p:nvPr/>
        </p:nvSpPr>
        <p:spPr>
          <a:xfrm>
            <a:off x="656845" y="515632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487" name="TextBox 486"/>
          <p:cNvSpPr txBox="1"/>
          <p:nvPr/>
        </p:nvSpPr>
        <p:spPr>
          <a:xfrm>
            <a:off x="656844" y="531792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488" name="TextBox 487"/>
          <p:cNvSpPr txBox="1"/>
          <p:nvPr/>
        </p:nvSpPr>
        <p:spPr>
          <a:xfrm>
            <a:off x="656843" y="5469730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489" name="TextBox 488"/>
          <p:cNvSpPr txBox="1"/>
          <p:nvPr/>
        </p:nvSpPr>
        <p:spPr>
          <a:xfrm>
            <a:off x="656842" y="562153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0" name="TextBox 489"/>
          <p:cNvSpPr txBox="1"/>
          <p:nvPr/>
        </p:nvSpPr>
        <p:spPr>
          <a:xfrm>
            <a:off x="656842" y="5773346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91" name="TextBox 490"/>
          <p:cNvSpPr txBox="1"/>
          <p:nvPr/>
        </p:nvSpPr>
        <p:spPr>
          <a:xfrm>
            <a:off x="656842" y="5925154"/>
            <a:ext cx="3267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166" name="직사각형 1165"/>
          <p:cNvSpPr/>
          <p:nvPr/>
        </p:nvSpPr>
        <p:spPr>
          <a:xfrm>
            <a:off x="2407756" y="2865069"/>
            <a:ext cx="1468800" cy="3258000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67" name="직선 연결선 1166"/>
          <p:cNvCxnSpPr/>
          <p:nvPr/>
        </p:nvCxnSpPr>
        <p:spPr>
          <a:xfrm>
            <a:off x="2404661" y="3048743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8" name="직선 연결선 1167"/>
          <p:cNvCxnSpPr/>
          <p:nvPr/>
        </p:nvCxnSpPr>
        <p:spPr>
          <a:xfrm>
            <a:off x="2410642" y="3826343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9" name="직선 연결선 1168"/>
          <p:cNvCxnSpPr/>
          <p:nvPr/>
        </p:nvCxnSpPr>
        <p:spPr>
          <a:xfrm>
            <a:off x="2410642" y="4580671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0" name="직선 연결선 1169"/>
          <p:cNvCxnSpPr/>
          <p:nvPr/>
        </p:nvCxnSpPr>
        <p:spPr>
          <a:xfrm>
            <a:off x="2411367" y="5345543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1" name="TextBox 1170"/>
          <p:cNvSpPr txBox="1"/>
          <p:nvPr/>
        </p:nvSpPr>
        <p:spPr>
          <a:xfrm>
            <a:off x="2396184" y="2850778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문번</a:t>
            </a:r>
          </a:p>
        </p:txBody>
      </p:sp>
      <p:sp>
        <p:nvSpPr>
          <p:cNvPr id="1172" name="TextBox 1171"/>
          <p:cNvSpPr txBox="1"/>
          <p:nvPr/>
        </p:nvSpPr>
        <p:spPr>
          <a:xfrm>
            <a:off x="3083204" y="2851613"/>
            <a:ext cx="59969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/>
              <a:t>한국사</a:t>
            </a:r>
            <a:endParaRPr lang="ko-KR" altLang="en-US" sz="900" dirty="0"/>
          </a:p>
        </p:txBody>
      </p:sp>
      <p:grpSp>
        <p:nvGrpSpPr>
          <p:cNvPr id="1173" name="그룹 1172"/>
          <p:cNvGrpSpPr/>
          <p:nvPr/>
        </p:nvGrpSpPr>
        <p:grpSpPr>
          <a:xfrm>
            <a:off x="2865978" y="3006907"/>
            <a:ext cx="980053" cy="246221"/>
            <a:chOff x="1087856" y="3007364"/>
            <a:chExt cx="980053" cy="246221"/>
          </a:xfrm>
        </p:grpSpPr>
        <p:sp>
          <p:nvSpPr>
            <p:cNvPr id="1290" name="TextBox 128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91" name="TextBox 129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2" name="TextBox 129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93" name="TextBox 129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74" name="그룹 1173"/>
          <p:cNvGrpSpPr/>
          <p:nvPr/>
        </p:nvGrpSpPr>
        <p:grpSpPr>
          <a:xfrm>
            <a:off x="2865978" y="3159505"/>
            <a:ext cx="980053" cy="246221"/>
            <a:chOff x="1087856" y="3007364"/>
            <a:chExt cx="980053" cy="246221"/>
          </a:xfrm>
        </p:grpSpPr>
        <p:sp>
          <p:nvSpPr>
            <p:cNvPr id="1286" name="TextBox 128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7" name="TextBox 128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88" name="TextBox 128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89" name="TextBox 128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75" name="그룹 1174"/>
          <p:cNvGrpSpPr/>
          <p:nvPr/>
        </p:nvGrpSpPr>
        <p:grpSpPr>
          <a:xfrm>
            <a:off x="2865978" y="3312103"/>
            <a:ext cx="980053" cy="246221"/>
            <a:chOff x="1087856" y="3007364"/>
            <a:chExt cx="980053" cy="246221"/>
          </a:xfrm>
        </p:grpSpPr>
        <p:sp>
          <p:nvSpPr>
            <p:cNvPr id="1282" name="TextBox 128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3" name="TextBox 128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84" name="TextBox 128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85" name="TextBox 128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76" name="그룹 1175"/>
          <p:cNvGrpSpPr/>
          <p:nvPr/>
        </p:nvGrpSpPr>
        <p:grpSpPr>
          <a:xfrm>
            <a:off x="2865978" y="3464701"/>
            <a:ext cx="980053" cy="246221"/>
            <a:chOff x="1087856" y="3007364"/>
            <a:chExt cx="980053" cy="246221"/>
          </a:xfrm>
        </p:grpSpPr>
        <p:sp>
          <p:nvSpPr>
            <p:cNvPr id="1278" name="TextBox 127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79" name="TextBox 127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80" name="TextBox 127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81" name="TextBox 128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77" name="그룹 1176"/>
          <p:cNvGrpSpPr/>
          <p:nvPr/>
        </p:nvGrpSpPr>
        <p:grpSpPr>
          <a:xfrm>
            <a:off x="2865978" y="3617299"/>
            <a:ext cx="980053" cy="246221"/>
            <a:chOff x="1087856" y="3007364"/>
            <a:chExt cx="980053" cy="246221"/>
          </a:xfrm>
        </p:grpSpPr>
        <p:sp>
          <p:nvSpPr>
            <p:cNvPr id="1274" name="TextBox 127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75" name="TextBox 127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76" name="TextBox 127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77" name="TextBox 127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78" name="그룹 1177"/>
          <p:cNvGrpSpPr/>
          <p:nvPr/>
        </p:nvGrpSpPr>
        <p:grpSpPr>
          <a:xfrm>
            <a:off x="2865978" y="3775640"/>
            <a:ext cx="980053" cy="246221"/>
            <a:chOff x="1087856" y="3007364"/>
            <a:chExt cx="980053" cy="246221"/>
          </a:xfrm>
        </p:grpSpPr>
        <p:sp>
          <p:nvSpPr>
            <p:cNvPr id="1270" name="TextBox 126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71" name="TextBox 127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72" name="TextBox 127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73" name="TextBox 127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79" name="그룹 1178"/>
          <p:cNvGrpSpPr/>
          <p:nvPr/>
        </p:nvGrpSpPr>
        <p:grpSpPr>
          <a:xfrm>
            <a:off x="2865978" y="3928677"/>
            <a:ext cx="980053" cy="246221"/>
            <a:chOff x="1087856" y="3007364"/>
            <a:chExt cx="980053" cy="246221"/>
          </a:xfrm>
        </p:grpSpPr>
        <p:sp>
          <p:nvSpPr>
            <p:cNvPr id="1266" name="TextBox 126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67" name="TextBox 126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68" name="TextBox 126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69" name="TextBox 126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0" name="그룹 1179"/>
          <p:cNvGrpSpPr/>
          <p:nvPr/>
        </p:nvGrpSpPr>
        <p:grpSpPr>
          <a:xfrm>
            <a:off x="2865978" y="4072725"/>
            <a:ext cx="980053" cy="246221"/>
            <a:chOff x="1087856" y="3007364"/>
            <a:chExt cx="980053" cy="246221"/>
          </a:xfrm>
        </p:grpSpPr>
        <p:sp>
          <p:nvSpPr>
            <p:cNvPr id="1262" name="TextBox 126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63" name="TextBox 126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64" name="TextBox 126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65" name="TextBox 126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1" name="그룹 1180"/>
          <p:cNvGrpSpPr/>
          <p:nvPr/>
        </p:nvGrpSpPr>
        <p:grpSpPr>
          <a:xfrm>
            <a:off x="2865978" y="4232117"/>
            <a:ext cx="980053" cy="246221"/>
            <a:chOff x="1087856" y="3007364"/>
            <a:chExt cx="980053" cy="246221"/>
          </a:xfrm>
        </p:grpSpPr>
        <p:sp>
          <p:nvSpPr>
            <p:cNvPr id="1258" name="TextBox 125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59" name="TextBox 125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60" name="TextBox 125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61" name="TextBox 126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2" name="그룹 1181"/>
          <p:cNvGrpSpPr/>
          <p:nvPr/>
        </p:nvGrpSpPr>
        <p:grpSpPr>
          <a:xfrm>
            <a:off x="2865978" y="4378136"/>
            <a:ext cx="980053" cy="246221"/>
            <a:chOff x="1087856" y="3007364"/>
            <a:chExt cx="980053" cy="246221"/>
          </a:xfrm>
        </p:grpSpPr>
        <p:sp>
          <p:nvSpPr>
            <p:cNvPr id="1254" name="TextBox 125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55" name="TextBox 125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56" name="TextBox 125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57" name="TextBox 125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3" name="그룹 1182"/>
          <p:cNvGrpSpPr/>
          <p:nvPr/>
        </p:nvGrpSpPr>
        <p:grpSpPr>
          <a:xfrm>
            <a:off x="2865978" y="4538751"/>
            <a:ext cx="980053" cy="246221"/>
            <a:chOff x="1087856" y="3007364"/>
            <a:chExt cx="980053" cy="246221"/>
          </a:xfrm>
        </p:grpSpPr>
        <p:sp>
          <p:nvSpPr>
            <p:cNvPr id="1250" name="TextBox 124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51" name="TextBox 125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52" name="TextBox 125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53" name="TextBox 125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4" name="그룹 1183"/>
          <p:cNvGrpSpPr/>
          <p:nvPr/>
        </p:nvGrpSpPr>
        <p:grpSpPr>
          <a:xfrm>
            <a:off x="2865978" y="4691397"/>
            <a:ext cx="980053" cy="246221"/>
            <a:chOff x="1087856" y="3007364"/>
            <a:chExt cx="980053" cy="246221"/>
          </a:xfrm>
        </p:grpSpPr>
        <p:sp>
          <p:nvSpPr>
            <p:cNvPr id="1246" name="TextBox 124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47" name="TextBox 124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48" name="TextBox 124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49" name="TextBox 124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5" name="그룹 1184"/>
          <p:cNvGrpSpPr/>
          <p:nvPr/>
        </p:nvGrpSpPr>
        <p:grpSpPr>
          <a:xfrm>
            <a:off x="2865978" y="4844043"/>
            <a:ext cx="980053" cy="246221"/>
            <a:chOff x="1087856" y="3007364"/>
            <a:chExt cx="980053" cy="246221"/>
          </a:xfrm>
        </p:grpSpPr>
        <p:sp>
          <p:nvSpPr>
            <p:cNvPr id="1242" name="TextBox 124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43" name="TextBox 124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44" name="TextBox 124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45" name="TextBox 124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6" name="그룹 1185"/>
          <p:cNvGrpSpPr/>
          <p:nvPr/>
        </p:nvGrpSpPr>
        <p:grpSpPr>
          <a:xfrm>
            <a:off x="2865978" y="4996689"/>
            <a:ext cx="980053" cy="246221"/>
            <a:chOff x="1087856" y="3007364"/>
            <a:chExt cx="980053" cy="246221"/>
          </a:xfrm>
        </p:grpSpPr>
        <p:sp>
          <p:nvSpPr>
            <p:cNvPr id="1238" name="TextBox 123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39" name="TextBox 123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40" name="TextBox 123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41" name="TextBox 124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7" name="그룹 1186"/>
          <p:cNvGrpSpPr/>
          <p:nvPr/>
        </p:nvGrpSpPr>
        <p:grpSpPr>
          <a:xfrm>
            <a:off x="2865978" y="5149334"/>
            <a:ext cx="980053" cy="246221"/>
            <a:chOff x="1087856" y="3007364"/>
            <a:chExt cx="980053" cy="246221"/>
          </a:xfrm>
        </p:grpSpPr>
        <p:sp>
          <p:nvSpPr>
            <p:cNvPr id="1234" name="TextBox 123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35" name="TextBox 123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36" name="TextBox 123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37" name="TextBox 123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8" name="그룹 1187"/>
          <p:cNvGrpSpPr/>
          <p:nvPr/>
        </p:nvGrpSpPr>
        <p:grpSpPr>
          <a:xfrm>
            <a:off x="2865978" y="5309949"/>
            <a:ext cx="980053" cy="246221"/>
            <a:chOff x="1087856" y="3007364"/>
            <a:chExt cx="980053" cy="246221"/>
          </a:xfrm>
        </p:grpSpPr>
        <p:sp>
          <p:nvSpPr>
            <p:cNvPr id="1230" name="TextBox 122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31" name="TextBox 123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32" name="TextBox 123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33" name="TextBox 123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89" name="그룹 1188"/>
          <p:cNvGrpSpPr/>
          <p:nvPr/>
        </p:nvGrpSpPr>
        <p:grpSpPr>
          <a:xfrm>
            <a:off x="2865978" y="5457871"/>
            <a:ext cx="980053" cy="246221"/>
            <a:chOff x="1087856" y="3007364"/>
            <a:chExt cx="980053" cy="246221"/>
          </a:xfrm>
        </p:grpSpPr>
        <p:sp>
          <p:nvSpPr>
            <p:cNvPr id="1226" name="TextBox 122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27" name="TextBox 122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28" name="TextBox 122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29" name="TextBox 122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90" name="그룹 1189"/>
          <p:cNvGrpSpPr/>
          <p:nvPr/>
        </p:nvGrpSpPr>
        <p:grpSpPr>
          <a:xfrm>
            <a:off x="2865978" y="5605793"/>
            <a:ext cx="980053" cy="246221"/>
            <a:chOff x="1087856" y="3007364"/>
            <a:chExt cx="980053" cy="246221"/>
          </a:xfrm>
        </p:grpSpPr>
        <p:sp>
          <p:nvSpPr>
            <p:cNvPr id="1222" name="TextBox 122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23" name="TextBox 122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24" name="TextBox 122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25" name="TextBox 122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91" name="그룹 1190"/>
          <p:cNvGrpSpPr/>
          <p:nvPr/>
        </p:nvGrpSpPr>
        <p:grpSpPr>
          <a:xfrm>
            <a:off x="2865978" y="5753715"/>
            <a:ext cx="980053" cy="246221"/>
            <a:chOff x="1087856" y="3007364"/>
            <a:chExt cx="980053" cy="246221"/>
          </a:xfrm>
        </p:grpSpPr>
        <p:sp>
          <p:nvSpPr>
            <p:cNvPr id="1218" name="TextBox 121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19" name="TextBox 121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20" name="TextBox 121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21" name="TextBox 122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192" name="그룹 1191"/>
          <p:cNvGrpSpPr/>
          <p:nvPr/>
        </p:nvGrpSpPr>
        <p:grpSpPr>
          <a:xfrm>
            <a:off x="2865978" y="5901637"/>
            <a:ext cx="980053" cy="246221"/>
            <a:chOff x="1087856" y="3007364"/>
            <a:chExt cx="980053" cy="246221"/>
          </a:xfrm>
        </p:grpSpPr>
        <p:sp>
          <p:nvSpPr>
            <p:cNvPr id="1214" name="TextBox 121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15" name="TextBox 121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16" name="TextBox 121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17" name="TextBox 121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193" name="TextBox 1192"/>
          <p:cNvSpPr txBox="1"/>
          <p:nvPr/>
        </p:nvSpPr>
        <p:spPr>
          <a:xfrm>
            <a:off x="2481648" y="302097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cxnSp>
        <p:nvCxnSpPr>
          <p:cNvPr id="1194" name="직선 연결선 1193"/>
          <p:cNvCxnSpPr/>
          <p:nvPr/>
        </p:nvCxnSpPr>
        <p:spPr>
          <a:xfrm>
            <a:off x="2792087" y="2865069"/>
            <a:ext cx="0" cy="325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5" name="TextBox 1194"/>
          <p:cNvSpPr txBox="1"/>
          <p:nvPr/>
        </p:nvSpPr>
        <p:spPr>
          <a:xfrm>
            <a:off x="2481648" y="3171823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196" name="TextBox 1195"/>
          <p:cNvSpPr txBox="1"/>
          <p:nvPr/>
        </p:nvSpPr>
        <p:spPr>
          <a:xfrm>
            <a:off x="2481647" y="332266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197" name="TextBox 1196"/>
          <p:cNvSpPr txBox="1"/>
          <p:nvPr/>
        </p:nvSpPr>
        <p:spPr>
          <a:xfrm>
            <a:off x="2481647" y="3473513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198" name="TextBox 1197"/>
          <p:cNvSpPr txBox="1"/>
          <p:nvPr/>
        </p:nvSpPr>
        <p:spPr>
          <a:xfrm>
            <a:off x="2480923" y="362435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199" name="TextBox 1198"/>
          <p:cNvSpPr txBox="1"/>
          <p:nvPr/>
        </p:nvSpPr>
        <p:spPr>
          <a:xfrm>
            <a:off x="2475862" y="3790489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sp>
        <p:nvSpPr>
          <p:cNvPr id="1200" name="TextBox 1199"/>
          <p:cNvSpPr txBox="1"/>
          <p:nvPr/>
        </p:nvSpPr>
        <p:spPr>
          <a:xfrm>
            <a:off x="2472980" y="3939302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</p:txBody>
      </p:sp>
      <p:sp>
        <p:nvSpPr>
          <p:cNvPr id="1201" name="TextBox 1200"/>
          <p:cNvSpPr txBox="1"/>
          <p:nvPr/>
        </p:nvSpPr>
        <p:spPr>
          <a:xfrm>
            <a:off x="2472980" y="4088115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02" name="TextBox 1201"/>
          <p:cNvSpPr txBox="1"/>
          <p:nvPr/>
        </p:nvSpPr>
        <p:spPr>
          <a:xfrm>
            <a:off x="2472980" y="4236927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</p:txBody>
      </p:sp>
      <p:sp>
        <p:nvSpPr>
          <p:cNvPr id="1203" name="TextBox 1202"/>
          <p:cNvSpPr txBox="1"/>
          <p:nvPr/>
        </p:nvSpPr>
        <p:spPr>
          <a:xfrm>
            <a:off x="2434792" y="438573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204" name="TextBox 1203"/>
          <p:cNvSpPr txBox="1"/>
          <p:nvPr/>
        </p:nvSpPr>
        <p:spPr>
          <a:xfrm>
            <a:off x="2434792" y="453813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205" name="TextBox 1204"/>
          <p:cNvSpPr txBox="1"/>
          <p:nvPr/>
        </p:nvSpPr>
        <p:spPr>
          <a:xfrm>
            <a:off x="2442455" y="469053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sp>
        <p:nvSpPr>
          <p:cNvPr id="1206" name="TextBox 1205"/>
          <p:cNvSpPr txBox="1"/>
          <p:nvPr/>
        </p:nvSpPr>
        <p:spPr>
          <a:xfrm>
            <a:off x="2442454" y="484293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207" name="TextBox 1206"/>
          <p:cNvSpPr txBox="1"/>
          <p:nvPr/>
        </p:nvSpPr>
        <p:spPr>
          <a:xfrm>
            <a:off x="2442453" y="499533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208" name="TextBox 1207"/>
          <p:cNvSpPr txBox="1"/>
          <p:nvPr/>
        </p:nvSpPr>
        <p:spPr>
          <a:xfrm>
            <a:off x="2442452" y="514773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209" name="TextBox 1208"/>
          <p:cNvSpPr txBox="1"/>
          <p:nvPr/>
        </p:nvSpPr>
        <p:spPr>
          <a:xfrm>
            <a:off x="2442451" y="5309337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1210" name="TextBox 1209"/>
          <p:cNvSpPr txBox="1"/>
          <p:nvPr/>
        </p:nvSpPr>
        <p:spPr>
          <a:xfrm>
            <a:off x="2442450" y="5461145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1211" name="TextBox 1210"/>
          <p:cNvSpPr txBox="1"/>
          <p:nvPr/>
        </p:nvSpPr>
        <p:spPr>
          <a:xfrm>
            <a:off x="2442449" y="5612953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2" name="TextBox 1211"/>
          <p:cNvSpPr txBox="1"/>
          <p:nvPr/>
        </p:nvSpPr>
        <p:spPr>
          <a:xfrm>
            <a:off x="2442449" y="5764761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213" name="TextBox 1212"/>
          <p:cNvSpPr txBox="1"/>
          <p:nvPr/>
        </p:nvSpPr>
        <p:spPr>
          <a:xfrm>
            <a:off x="2442449" y="5916569"/>
            <a:ext cx="3267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295" name="직사각형 1294"/>
          <p:cNvSpPr/>
          <p:nvPr/>
        </p:nvSpPr>
        <p:spPr>
          <a:xfrm>
            <a:off x="4189608" y="2864612"/>
            <a:ext cx="1468800" cy="3258000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296" name="직선 연결선 1295"/>
          <p:cNvCxnSpPr/>
          <p:nvPr/>
        </p:nvCxnSpPr>
        <p:spPr>
          <a:xfrm>
            <a:off x="4186513" y="3048286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7" name="직선 연결선 1296"/>
          <p:cNvCxnSpPr/>
          <p:nvPr/>
        </p:nvCxnSpPr>
        <p:spPr>
          <a:xfrm>
            <a:off x="4192494" y="3825886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8" name="직선 연결선 1297"/>
          <p:cNvCxnSpPr/>
          <p:nvPr/>
        </p:nvCxnSpPr>
        <p:spPr>
          <a:xfrm>
            <a:off x="4192494" y="4580214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9" name="직선 연결선 1298"/>
          <p:cNvCxnSpPr/>
          <p:nvPr/>
        </p:nvCxnSpPr>
        <p:spPr>
          <a:xfrm>
            <a:off x="4193219" y="5345086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0" name="TextBox 1299"/>
          <p:cNvSpPr txBox="1"/>
          <p:nvPr/>
        </p:nvSpPr>
        <p:spPr>
          <a:xfrm>
            <a:off x="4178036" y="2850321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문번</a:t>
            </a:r>
          </a:p>
        </p:txBody>
      </p:sp>
      <p:sp>
        <p:nvSpPr>
          <p:cNvPr id="1301" name="TextBox 1300"/>
          <p:cNvSpPr txBox="1"/>
          <p:nvPr/>
        </p:nvSpPr>
        <p:spPr>
          <a:xfrm>
            <a:off x="4897542" y="2850321"/>
            <a:ext cx="4828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과목</a:t>
            </a:r>
            <a:r>
              <a:rPr lang="en-US" altLang="ko-KR" sz="900" dirty="0"/>
              <a:t>1</a:t>
            </a:r>
            <a:endParaRPr lang="ko-KR" altLang="en-US" sz="900" dirty="0"/>
          </a:p>
        </p:txBody>
      </p:sp>
      <p:grpSp>
        <p:nvGrpSpPr>
          <p:cNvPr id="1302" name="그룹 1301"/>
          <p:cNvGrpSpPr/>
          <p:nvPr/>
        </p:nvGrpSpPr>
        <p:grpSpPr>
          <a:xfrm>
            <a:off x="4647830" y="3006450"/>
            <a:ext cx="980053" cy="246221"/>
            <a:chOff x="1087856" y="3007364"/>
            <a:chExt cx="980053" cy="246221"/>
          </a:xfrm>
        </p:grpSpPr>
        <p:sp>
          <p:nvSpPr>
            <p:cNvPr id="1419" name="TextBox 141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20" name="TextBox 141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21" name="TextBox 142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22" name="TextBox 142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03" name="그룹 1302"/>
          <p:cNvGrpSpPr/>
          <p:nvPr/>
        </p:nvGrpSpPr>
        <p:grpSpPr>
          <a:xfrm>
            <a:off x="4647830" y="3159048"/>
            <a:ext cx="980053" cy="246221"/>
            <a:chOff x="1087856" y="3007364"/>
            <a:chExt cx="980053" cy="246221"/>
          </a:xfrm>
        </p:grpSpPr>
        <p:sp>
          <p:nvSpPr>
            <p:cNvPr id="1415" name="TextBox 141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16" name="TextBox 141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17" name="TextBox 141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18" name="TextBox 141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04" name="그룹 1303"/>
          <p:cNvGrpSpPr/>
          <p:nvPr/>
        </p:nvGrpSpPr>
        <p:grpSpPr>
          <a:xfrm>
            <a:off x="4647830" y="3311646"/>
            <a:ext cx="980053" cy="246221"/>
            <a:chOff x="1087856" y="3007364"/>
            <a:chExt cx="980053" cy="246221"/>
          </a:xfrm>
        </p:grpSpPr>
        <p:sp>
          <p:nvSpPr>
            <p:cNvPr id="1411" name="TextBox 141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12" name="TextBox 141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13" name="TextBox 141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14" name="TextBox 141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05" name="그룹 1304"/>
          <p:cNvGrpSpPr/>
          <p:nvPr/>
        </p:nvGrpSpPr>
        <p:grpSpPr>
          <a:xfrm>
            <a:off x="4647830" y="3464244"/>
            <a:ext cx="980053" cy="246221"/>
            <a:chOff x="1087856" y="3007364"/>
            <a:chExt cx="980053" cy="246221"/>
          </a:xfrm>
        </p:grpSpPr>
        <p:sp>
          <p:nvSpPr>
            <p:cNvPr id="1407" name="TextBox 140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08" name="TextBox 140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09" name="TextBox 140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10" name="TextBox 140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06" name="그룹 1305"/>
          <p:cNvGrpSpPr/>
          <p:nvPr/>
        </p:nvGrpSpPr>
        <p:grpSpPr>
          <a:xfrm>
            <a:off x="4647830" y="3616842"/>
            <a:ext cx="980053" cy="246221"/>
            <a:chOff x="1087856" y="3007364"/>
            <a:chExt cx="980053" cy="246221"/>
          </a:xfrm>
        </p:grpSpPr>
        <p:sp>
          <p:nvSpPr>
            <p:cNvPr id="1403" name="TextBox 140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04" name="TextBox 140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05" name="TextBox 140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06" name="TextBox 140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07" name="그룹 1306"/>
          <p:cNvGrpSpPr/>
          <p:nvPr/>
        </p:nvGrpSpPr>
        <p:grpSpPr>
          <a:xfrm>
            <a:off x="4647830" y="3775183"/>
            <a:ext cx="980053" cy="246221"/>
            <a:chOff x="1087856" y="3007364"/>
            <a:chExt cx="980053" cy="246221"/>
          </a:xfrm>
        </p:grpSpPr>
        <p:sp>
          <p:nvSpPr>
            <p:cNvPr id="1399" name="TextBox 139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00" name="TextBox 139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01" name="TextBox 140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02" name="TextBox 140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08" name="그룹 1307"/>
          <p:cNvGrpSpPr/>
          <p:nvPr/>
        </p:nvGrpSpPr>
        <p:grpSpPr>
          <a:xfrm>
            <a:off x="4647830" y="3928220"/>
            <a:ext cx="980053" cy="246221"/>
            <a:chOff x="1087856" y="3007364"/>
            <a:chExt cx="980053" cy="246221"/>
          </a:xfrm>
        </p:grpSpPr>
        <p:sp>
          <p:nvSpPr>
            <p:cNvPr id="1395" name="TextBox 139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96" name="TextBox 139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97" name="TextBox 139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98" name="TextBox 139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09" name="그룹 1308"/>
          <p:cNvGrpSpPr/>
          <p:nvPr/>
        </p:nvGrpSpPr>
        <p:grpSpPr>
          <a:xfrm>
            <a:off x="4647830" y="4072268"/>
            <a:ext cx="980053" cy="246221"/>
            <a:chOff x="1087856" y="3007364"/>
            <a:chExt cx="980053" cy="246221"/>
          </a:xfrm>
        </p:grpSpPr>
        <p:sp>
          <p:nvSpPr>
            <p:cNvPr id="1391" name="TextBox 139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92" name="TextBox 139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93" name="TextBox 139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94" name="TextBox 139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0" name="그룹 1309"/>
          <p:cNvGrpSpPr/>
          <p:nvPr/>
        </p:nvGrpSpPr>
        <p:grpSpPr>
          <a:xfrm>
            <a:off x="4647830" y="4231660"/>
            <a:ext cx="980053" cy="246221"/>
            <a:chOff x="1087856" y="3007364"/>
            <a:chExt cx="980053" cy="246221"/>
          </a:xfrm>
        </p:grpSpPr>
        <p:sp>
          <p:nvSpPr>
            <p:cNvPr id="1387" name="TextBox 138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88" name="TextBox 138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89" name="TextBox 138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90" name="TextBox 138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1" name="그룹 1310"/>
          <p:cNvGrpSpPr/>
          <p:nvPr/>
        </p:nvGrpSpPr>
        <p:grpSpPr>
          <a:xfrm>
            <a:off x="4647830" y="4377679"/>
            <a:ext cx="980053" cy="246221"/>
            <a:chOff x="1087856" y="3007364"/>
            <a:chExt cx="980053" cy="246221"/>
          </a:xfrm>
        </p:grpSpPr>
        <p:sp>
          <p:nvSpPr>
            <p:cNvPr id="1383" name="TextBox 138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84" name="TextBox 138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85" name="TextBox 138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86" name="TextBox 138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2" name="그룹 1311"/>
          <p:cNvGrpSpPr/>
          <p:nvPr/>
        </p:nvGrpSpPr>
        <p:grpSpPr>
          <a:xfrm>
            <a:off x="4647830" y="4538294"/>
            <a:ext cx="980053" cy="246221"/>
            <a:chOff x="1087856" y="3007364"/>
            <a:chExt cx="980053" cy="246221"/>
          </a:xfrm>
        </p:grpSpPr>
        <p:sp>
          <p:nvSpPr>
            <p:cNvPr id="1379" name="TextBox 137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80" name="TextBox 137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81" name="TextBox 138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82" name="TextBox 138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3" name="그룹 1312"/>
          <p:cNvGrpSpPr/>
          <p:nvPr/>
        </p:nvGrpSpPr>
        <p:grpSpPr>
          <a:xfrm>
            <a:off x="4647830" y="4690940"/>
            <a:ext cx="980053" cy="246221"/>
            <a:chOff x="1087856" y="3007364"/>
            <a:chExt cx="980053" cy="246221"/>
          </a:xfrm>
        </p:grpSpPr>
        <p:sp>
          <p:nvSpPr>
            <p:cNvPr id="1375" name="TextBox 137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76" name="TextBox 137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77" name="TextBox 137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78" name="TextBox 137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4" name="그룹 1313"/>
          <p:cNvGrpSpPr/>
          <p:nvPr/>
        </p:nvGrpSpPr>
        <p:grpSpPr>
          <a:xfrm>
            <a:off x="4647830" y="4843586"/>
            <a:ext cx="980053" cy="246221"/>
            <a:chOff x="1087856" y="3007364"/>
            <a:chExt cx="980053" cy="246221"/>
          </a:xfrm>
        </p:grpSpPr>
        <p:sp>
          <p:nvSpPr>
            <p:cNvPr id="1371" name="TextBox 137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72" name="TextBox 137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73" name="TextBox 137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74" name="TextBox 137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5" name="그룹 1314"/>
          <p:cNvGrpSpPr/>
          <p:nvPr/>
        </p:nvGrpSpPr>
        <p:grpSpPr>
          <a:xfrm>
            <a:off x="4647830" y="4996232"/>
            <a:ext cx="980053" cy="246221"/>
            <a:chOff x="1087856" y="3007364"/>
            <a:chExt cx="980053" cy="246221"/>
          </a:xfrm>
        </p:grpSpPr>
        <p:sp>
          <p:nvSpPr>
            <p:cNvPr id="1367" name="TextBox 136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68" name="TextBox 136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69" name="TextBox 136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70" name="TextBox 136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6" name="그룹 1315"/>
          <p:cNvGrpSpPr/>
          <p:nvPr/>
        </p:nvGrpSpPr>
        <p:grpSpPr>
          <a:xfrm>
            <a:off x="4647830" y="5148877"/>
            <a:ext cx="980053" cy="246221"/>
            <a:chOff x="1087856" y="3007364"/>
            <a:chExt cx="980053" cy="246221"/>
          </a:xfrm>
        </p:grpSpPr>
        <p:sp>
          <p:nvSpPr>
            <p:cNvPr id="1363" name="TextBox 136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64" name="TextBox 136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65" name="TextBox 136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66" name="TextBox 136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7" name="그룹 1316"/>
          <p:cNvGrpSpPr/>
          <p:nvPr/>
        </p:nvGrpSpPr>
        <p:grpSpPr>
          <a:xfrm>
            <a:off x="4647830" y="5309492"/>
            <a:ext cx="980053" cy="246221"/>
            <a:chOff x="1087856" y="3007364"/>
            <a:chExt cx="980053" cy="246221"/>
          </a:xfrm>
        </p:grpSpPr>
        <p:sp>
          <p:nvSpPr>
            <p:cNvPr id="1359" name="TextBox 135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60" name="TextBox 135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61" name="TextBox 136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62" name="TextBox 136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8" name="그룹 1317"/>
          <p:cNvGrpSpPr/>
          <p:nvPr/>
        </p:nvGrpSpPr>
        <p:grpSpPr>
          <a:xfrm>
            <a:off x="4647830" y="5457414"/>
            <a:ext cx="980053" cy="246221"/>
            <a:chOff x="1087856" y="3007364"/>
            <a:chExt cx="980053" cy="246221"/>
          </a:xfrm>
        </p:grpSpPr>
        <p:sp>
          <p:nvSpPr>
            <p:cNvPr id="1355" name="TextBox 135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56" name="TextBox 135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57" name="TextBox 135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58" name="TextBox 135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19" name="그룹 1318"/>
          <p:cNvGrpSpPr/>
          <p:nvPr/>
        </p:nvGrpSpPr>
        <p:grpSpPr>
          <a:xfrm>
            <a:off x="4647830" y="5605336"/>
            <a:ext cx="980053" cy="246221"/>
            <a:chOff x="1087856" y="3007364"/>
            <a:chExt cx="980053" cy="246221"/>
          </a:xfrm>
        </p:grpSpPr>
        <p:sp>
          <p:nvSpPr>
            <p:cNvPr id="1351" name="TextBox 135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52" name="TextBox 135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53" name="TextBox 135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54" name="TextBox 135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20" name="그룹 1319"/>
          <p:cNvGrpSpPr/>
          <p:nvPr/>
        </p:nvGrpSpPr>
        <p:grpSpPr>
          <a:xfrm>
            <a:off x="4647830" y="5753258"/>
            <a:ext cx="980053" cy="246221"/>
            <a:chOff x="1087856" y="3007364"/>
            <a:chExt cx="980053" cy="246221"/>
          </a:xfrm>
        </p:grpSpPr>
        <p:sp>
          <p:nvSpPr>
            <p:cNvPr id="1347" name="TextBox 134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48" name="TextBox 134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49" name="TextBox 134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50" name="TextBox 134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321" name="그룹 1320"/>
          <p:cNvGrpSpPr/>
          <p:nvPr/>
        </p:nvGrpSpPr>
        <p:grpSpPr>
          <a:xfrm>
            <a:off x="4647830" y="5901180"/>
            <a:ext cx="980053" cy="246221"/>
            <a:chOff x="1087856" y="3007364"/>
            <a:chExt cx="980053" cy="246221"/>
          </a:xfrm>
        </p:grpSpPr>
        <p:sp>
          <p:nvSpPr>
            <p:cNvPr id="1343" name="TextBox 134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44" name="TextBox 134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45" name="TextBox 134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46" name="TextBox 134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322" name="TextBox 1321"/>
          <p:cNvSpPr txBox="1"/>
          <p:nvPr/>
        </p:nvSpPr>
        <p:spPr>
          <a:xfrm>
            <a:off x="4263500" y="3020521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cxnSp>
        <p:nvCxnSpPr>
          <p:cNvPr id="1323" name="직선 연결선 1322"/>
          <p:cNvCxnSpPr/>
          <p:nvPr/>
        </p:nvCxnSpPr>
        <p:spPr>
          <a:xfrm>
            <a:off x="4573939" y="2864612"/>
            <a:ext cx="0" cy="325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4" name="TextBox 1323"/>
          <p:cNvSpPr txBox="1"/>
          <p:nvPr/>
        </p:nvSpPr>
        <p:spPr>
          <a:xfrm>
            <a:off x="4263500" y="3171366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325" name="TextBox 1324"/>
          <p:cNvSpPr txBox="1"/>
          <p:nvPr/>
        </p:nvSpPr>
        <p:spPr>
          <a:xfrm>
            <a:off x="4263499" y="3322211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26" name="TextBox 1325"/>
          <p:cNvSpPr txBox="1"/>
          <p:nvPr/>
        </p:nvSpPr>
        <p:spPr>
          <a:xfrm>
            <a:off x="4263499" y="3473056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327" name="TextBox 1326"/>
          <p:cNvSpPr txBox="1"/>
          <p:nvPr/>
        </p:nvSpPr>
        <p:spPr>
          <a:xfrm>
            <a:off x="4262775" y="3623901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328" name="TextBox 1327"/>
          <p:cNvSpPr txBox="1"/>
          <p:nvPr/>
        </p:nvSpPr>
        <p:spPr>
          <a:xfrm>
            <a:off x="4257714" y="3790032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sp>
        <p:nvSpPr>
          <p:cNvPr id="1329" name="TextBox 1328"/>
          <p:cNvSpPr txBox="1"/>
          <p:nvPr/>
        </p:nvSpPr>
        <p:spPr>
          <a:xfrm>
            <a:off x="4254832" y="3938845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</p:txBody>
      </p:sp>
      <p:sp>
        <p:nvSpPr>
          <p:cNvPr id="1330" name="TextBox 1329"/>
          <p:cNvSpPr txBox="1"/>
          <p:nvPr/>
        </p:nvSpPr>
        <p:spPr>
          <a:xfrm>
            <a:off x="4254832" y="408765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31" name="TextBox 1330"/>
          <p:cNvSpPr txBox="1"/>
          <p:nvPr/>
        </p:nvSpPr>
        <p:spPr>
          <a:xfrm>
            <a:off x="4254832" y="4236470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</p:txBody>
      </p:sp>
      <p:sp>
        <p:nvSpPr>
          <p:cNvPr id="1332" name="TextBox 1331"/>
          <p:cNvSpPr txBox="1"/>
          <p:nvPr/>
        </p:nvSpPr>
        <p:spPr>
          <a:xfrm>
            <a:off x="4216644" y="438528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333" name="TextBox 1332"/>
          <p:cNvSpPr txBox="1"/>
          <p:nvPr/>
        </p:nvSpPr>
        <p:spPr>
          <a:xfrm>
            <a:off x="4216644" y="453768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334" name="TextBox 1333"/>
          <p:cNvSpPr txBox="1"/>
          <p:nvPr/>
        </p:nvSpPr>
        <p:spPr>
          <a:xfrm>
            <a:off x="4224307" y="469008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sp>
        <p:nvSpPr>
          <p:cNvPr id="1335" name="TextBox 1334"/>
          <p:cNvSpPr txBox="1"/>
          <p:nvPr/>
        </p:nvSpPr>
        <p:spPr>
          <a:xfrm>
            <a:off x="4224306" y="484248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336" name="TextBox 1335"/>
          <p:cNvSpPr txBox="1"/>
          <p:nvPr/>
        </p:nvSpPr>
        <p:spPr>
          <a:xfrm>
            <a:off x="4224305" y="499488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337" name="TextBox 1336"/>
          <p:cNvSpPr txBox="1"/>
          <p:nvPr/>
        </p:nvSpPr>
        <p:spPr>
          <a:xfrm>
            <a:off x="4224304" y="514728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338" name="TextBox 1337"/>
          <p:cNvSpPr txBox="1"/>
          <p:nvPr/>
        </p:nvSpPr>
        <p:spPr>
          <a:xfrm>
            <a:off x="4224303" y="5308880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1339" name="TextBox 1338"/>
          <p:cNvSpPr txBox="1"/>
          <p:nvPr/>
        </p:nvSpPr>
        <p:spPr>
          <a:xfrm>
            <a:off x="4224302" y="546068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1340" name="TextBox 1339"/>
          <p:cNvSpPr txBox="1"/>
          <p:nvPr/>
        </p:nvSpPr>
        <p:spPr>
          <a:xfrm>
            <a:off x="4224301" y="5612496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1" name="TextBox 1340"/>
          <p:cNvSpPr txBox="1"/>
          <p:nvPr/>
        </p:nvSpPr>
        <p:spPr>
          <a:xfrm>
            <a:off x="4224301" y="576430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342" name="TextBox 1341"/>
          <p:cNvSpPr txBox="1"/>
          <p:nvPr/>
        </p:nvSpPr>
        <p:spPr>
          <a:xfrm>
            <a:off x="4224301" y="5916112"/>
            <a:ext cx="3267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424" name="직사각형 1423"/>
          <p:cNvSpPr/>
          <p:nvPr/>
        </p:nvSpPr>
        <p:spPr>
          <a:xfrm>
            <a:off x="5971251" y="2866449"/>
            <a:ext cx="1468800" cy="3258000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25" name="직선 연결선 1424"/>
          <p:cNvCxnSpPr/>
          <p:nvPr/>
        </p:nvCxnSpPr>
        <p:spPr>
          <a:xfrm>
            <a:off x="5968156" y="3050123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6" name="직선 연결선 1425"/>
          <p:cNvCxnSpPr/>
          <p:nvPr/>
        </p:nvCxnSpPr>
        <p:spPr>
          <a:xfrm>
            <a:off x="5974137" y="3827723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7" name="직선 연결선 1426"/>
          <p:cNvCxnSpPr/>
          <p:nvPr/>
        </p:nvCxnSpPr>
        <p:spPr>
          <a:xfrm>
            <a:off x="5974137" y="4582051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8" name="직선 연결선 1427"/>
          <p:cNvCxnSpPr/>
          <p:nvPr/>
        </p:nvCxnSpPr>
        <p:spPr>
          <a:xfrm>
            <a:off x="5974862" y="5346923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9" name="TextBox 1428"/>
          <p:cNvSpPr txBox="1"/>
          <p:nvPr/>
        </p:nvSpPr>
        <p:spPr>
          <a:xfrm>
            <a:off x="5959679" y="2852158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문번</a:t>
            </a:r>
          </a:p>
        </p:txBody>
      </p:sp>
      <p:sp>
        <p:nvSpPr>
          <p:cNvPr id="1430" name="TextBox 1429"/>
          <p:cNvSpPr txBox="1"/>
          <p:nvPr/>
        </p:nvSpPr>
        <p:spPr>
          <a:xfrm>
            <a:off x="6681192" y="2852158"/>
            <a:ext cx="4828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과목</a:t>
            </a:r>
            <a:r>
              <a:rPr lang="en-US" altLang="ko-KR" sz="900" dirty="0"/>
              <a:t>2</a:t>
            </a:r>
            <a:endParaRPr lang="ko-KR" altLang="en-US" sz="900" dirty="0"/>
          </a:p>
        </p:txBody>
      </p:sp>
      <p:grpSp>
        <p:nvGrpSpPr>
          <p:cNvPr id="1431" name="그룹 1430"/>
          <p:cNvGrpSpPr/>
          <p:nvPr/>
        </p:nvGrpSpPr>
        <p:grpSpPr>
          <a:xfrm>
            <a:off x="6429473" y="3008287"/>
            <a:ext cx="980053" cy="246221"/>
            <a:chOff x="1087856" y="3007364"/>
            <a:chExt cx="980053" cy="246221"/>
          </a:xfrm>
        </p:grpSpPr>
        <p:sp>
          <p:nvSpPr>
            <p:cNvPr id="1548" name="TextBox 154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49" name="TextBox 154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50" name="TextBox 154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51" name="TextBox 155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2" name="그룹 1431"/>
          <p:cNvGrpSpPr/>
          <p:nvPr/>
        </p:nvGrpSpPr>
        <p:grpSpPr>
          <a:xfrm>
            <a:off x="6429473" y="3160885"/>
            <a:ext cx="980053" cy="246221"/>
            <a:chOff x="1087856" y="3007364"/>
            <a:chExt cx="980053" cy="246221"/>
          </a:xfrm>
        </p:grpSpPr>
        <p:sp>
          <p:nvSpPr>
            <p:cNvPr id="1544" name="TextBox 154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45" name="TextBox 154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46" name="TextBox 154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47" name="TextBox 154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3" name="그룹 1432"/>
          <p:cNvGrpSpPr/>
          <p:nvPr/>
        </p:nvGrpSpPr>
        <p:grpSpPr>
          <a:xfrm>
            <a:off x="6429473" y="3313483"/>
            <a:ext cx="980053" cy="246221"/>
            <a:chOff x="1087856" y="3007364"/>
            <a:chExt cx="980053" cy="246221"/>
          </a:xfrm>
        </p:grpSpPr>
        <p:sp>
          <p:nvSpPr>
            <p:cNvPr id="1540" name="TextBox 153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41" name="TextBox 154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42" name="TextBox 154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43" name="TextBox 154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4" name="그룹 1433"/>
          <p:cNvGrpSpPr/>
          <p:nvPr/>
        </p:nvGrpSpPr>
        <p:grpSpPr>
          <a:xfrm>
            <a:off x="6429473" y="3466081"/>
            <a:ext cx="980053" cy="246221"/>
            <a:chOff x="1087856" y="3007364"/>
            <a:chExt cx="980053" cy="246221"/>
          </a:xfrm>
        </p:grpSpPr>
        <p:sp>
          <p:nvSpPr>
            <p:cNvPr id="1536" name="TextBox 153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37" name="TextBox 153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38" name="TextBox 153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39" name="TextBox 153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5" name="그룹 1434"/>
          <p:cNvGrpSpPr/>
          <p:nvPr/>
        </p:nvGrpSpPr>
        <p:grpSpPr>
          <a:xfrm>
            <a:off x="6429473" y="3618679"/>
            <a:ext cx="980053" cy="246221"/>
            <a:chOff x="1087856" y="3007364"/>
            <a:chExt cx="980053" cy="246221"/>
          </a:xfrm>
        </p:grpSpPr>
        <p:sp>
          <p:nvSpPr>
            <p:cNvPr id="1532" name="TextBox 153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33" name="TextBox 153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34" name="TextBox 153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35" name="TextBox 153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6" name="그룹 1435"/>
          <p:cNvGrpSpPr/>
          <p:nvPr/>
        </p:nvGrpSpPr>
        <p:grpSpPr>
          <a:xfrm>
            <a:off x="6429473" y="3777020"/>
            <a:ext cx="980053" cy="246221"/>
            <a:chOff x="1087856" y="3007364"/>
            <a:chExt cx="980053" cy="246221"/>
          </a:xfrm>
        </p:grpSpPr>
        <p:sp>
          <p:nvSpPr>
            <p:cNvPr id="1528" name="TextBox 152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29" name="TextBox 152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30" name="TextBox 152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31" name="TextBox 153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7" name="그룹 1436"/>
          <p:cNvGrpSpPr/>
          <p:nvPr/>
        </p:nvGrpSpPr>
        <p:grpSpPr>
          <a:xfrm>
            <a:off x="6429473" y="3930057"/>
            <a:ext cx="980053" cy="246221"/>
            <a:chOff x="1087856" y="3007364"/>
            <a:chExt cx="980053" cy="246221"/>
          </a:xfrm>
        </p:grpSpPr>
        <p:sp>
          <p:nvSpPr>
            <p:cNvPr id="1524" name="TextBox 152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25" name="TextBox 152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26" name="TextBox 152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27" name="TextBox 152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8" name="그룹 1437"/>
          <p:cNvGrpSpPr/>
          <p:nvPr/>
        </p:nvGrpSpPr>
        <p:grpSpPr>
          <a:xfrm>
            <a:off x="6429473" y="4074105"/>
            <a:ext cx="980053" cy="246221"/>
            <a:chOff x="1087856" y="3007364"/>
            <a:chExt cx="980053" cy="246221"/>
          </a:xfrm>
        </p:grpSpPr>
        <p:sp>
          <p:nvSpPr>
            <p:cNvPr id="1520" name="TextBox 151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21" name="TextBox 152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22" name="TextBox 152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23" name="TextBox 152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39" name="그룹 1438"/>
          <p:cNvGrpSpPr/>
          <p:nvPr/>
        </p:nvGrpSpPr>
        <p:grpSpPr>
          <a:xfrm>
            <a:off x="6429473" y="4233497"/>
            <a:ext cx="980053" cy="246221"/>
            <a:chOff x="1087856" y="3007364"/>
            <a:chExt cx="980053" cy="246221"/>
          </a:xfrm>
        </p:grpSpPr>
        <p:sp>
          <p:nvSpPr>
            <p:cNvPr id="1516" name="TextBox 151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17" name="TextBox 151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18" name="TextBox 151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19" name="TextBox 151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0" name="그룹 1439"/>
          <p:cNvGrpSpPr/>
          <p:nvPr/>
        </p:nvGrpSpPr>
        <p:grpSpPr>
          <a:xfrm>
            <a:off x="6429473" y="4379516"/>
            <a:ext cx="980053" cy="246221"/>
            <a:chOff x="1087856" y="3007364"/>
            <a:chExt cx="980053" cy="246221"/>
          </a:xfrm>
        </p:grpSpPr>
        <p:sp>
          <p:nvSpPr>
            <p:cNvPr id="1512" name="TextBox 151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13" name="TextBox 151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14" name="TextBox 151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15" name="TextBox 151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1" name="그룹 1440"/>
          <p:cNvGrpSpPr/>
          <p:nvPr/>
        </p:nvGrpSpPr>
        <p:grpSpPr>
          <a:xfrm>
            <a:off x="6429473" y="4540131"/>
            <a:ext cx="980053" cy="246221"/>
            <a:chOff x="1087856" y="3007364"/>
            <a:chExt cx="980053" cy="246221"/>
          </a:xfrm>
        </p:grpSpPr>
        <p:sp>
          <p:nvSpPr>
            <p:cNvPr id="1508" name="TextBox 150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09" name="TextBox 150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10" name="TextBox 150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11" name="TextBox 151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2" name="그룹 1441"/>
          <p:cNvGrpSpPr/>
          <p:nvPr/>
        </p:nvGrpSpPr>
        <p:grpSpPr>
          <a:xfrm>
            <a:off x="6429473" y="4692777"/>
            <a:ext cx="980053" cy="246221"/>
            <a:chOff x="1087856" y="3007364"/>
            <a:chExt cx="980053" cy="246221"/>
          </a:xfrm>
        </p:grpSpPr>
        <p:sp>
          <p:nvSpPr>
            <p:cNvPr id="1504" name="TextBox 150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05" name="TextBox 150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06" name="TextBox 150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07" name="TextBox 150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3" name="그룹 1442"/>
          <p:cNvGrpSpPr/>
          <p:nvPr/>
        </p:nvGrpSpPr>
        <p:grpSpPr>
          <a:xfrm>
            <a:off x="6429473" y="4845423"/>
            <a:ext cx="980053" cy="246221"/>
            <a:chOff x="1087856" y="3007364"/>
            <a:chExt cx="980053" cy="246221"/>
          </a:xfrm>
        </p:grpSpPr>
        <p:sp>
          <p:nvSpPr>
            <p:cNvPr id="1500" name="TextBox 149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01" name="TextBox 150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02" name="TextBox 150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03" name="TextBox 150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4" name="그룹 1443"/>
          <p:cNvGrpSpPr/>
          <p:nvPr/>
        </p:nvGrpSpPr>
        <p:grpSpPr>
          <a:xfrm>
            <a:off x="6429473" y="4998069"/>
            <a:ext cx="980053" cy="246221"/>
            <a:chOff x="1087856" y="3007364"/>
            <a:chExt cx="980053" cy="246221"/>
          </a:xfrm>
        </p:grpSpPr>
        <p:sp>
          <p:nvSpPr>
            <p:cNvPr id="1496" name="TextBox 149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97" name="TextBox 149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98" name="TextBox 149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99" name="TextBox 149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5" name="그룹 1444"/>
          <p:cNvGrpSpPr/>
          <p:nvPr/>
        </p:nvGrpSpPr>
        <p:grpSpPr>
          <a:xfrm>
            <a:off x="6429473" y="5150714"/>
            <a:ext cx="980053" cy="246221"/>
            <a:chOff x="1087856" y="3007364"/>
            <a:chExt cx="980053" cy="246221"/>
          </a:xfrm>
        </p:grpSpPr>
        <p:sp>
          <p:nvSpPr>
            <p:cNvPr id="1492" name="TextBox 149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93" name="TextBox 149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94" name="TextBox 149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95" name="TextBox 149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6" name="그룹 1445"/>
          <p:cNvGrpSpPr/>
          <p:nvPr/>
        </p:nvGrpSpPr>
        <p:grpSpPr>
          <a:xfrm>
            <a:off x="6429473" y="5311329"/>
            <a:ext cx="980053" cy="246221"/>
            <a:chOff x="1087856" y="3007364"/>
            <a:chExt cx="980053" cy="246221"/>
          </a:xfrm>
        </p:grpSpPr>
        <p:sp>
          <p:nvSpPr>
            <p:cNvPr id="1488" name="TextBox 1487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89" name="TextBox 1488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90" name="TextBox 1489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91" name="TextBox 1490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7" name="그룹 1446"/>
          <p:cNvGrpSpPr/>
          <p:nvPr/>
        </p:nvGrpSpPr>
        <p:grpSpPr>
          <a:xfrm>
            <a:off x="6429473" y="5459251"/>
            <a:ext cx="980053" cy="246221"/>
            <a:chOff x="1087856" y="3007364"/>
            <a:chExt cx="980053" cy="246221"/>
          </a:xfrm>
        </p:grpSpPr>
        <p:sp>
          <p:nvSpPr>
            <p:cNvPr id="1484" name="TextBox 1483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85" name="TextBox 1484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86" name="TextBox 1485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87" name="TextBox 1486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8" name="그룹 1447"/>
          <p:cNvGrpSpPr/>
          <p:nvPr/>
        </p:nvGrpSpPr>
        <p:grpSpPr>
          <a:xfrm>
            <a:off x="6429473" y="5607173"/>
            <a:ext cx="980053" cy="246221"/>
            <a:chOff x="1087856" y="3007364"/>
            <a:chExt cx="980053" cy="246221"/>
          </a:xfrm>
        </p:grpSpPr>
        <p:sp>
          <p:nvSpPr>
            <p:cNvPr id="1480" name="TextBox 1479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81" name="TextBox 1480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82" name="TextBox 1481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83" name="TextBox 1482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49" name="그룹 1448"/>
          <p:cNvGrpSpPr/>
          <p:nvPr/>
        </p:nvGrpSpPr>
        <p:grpSpPr>
          <a:xfrm>
            <a:off x="6429473" y="5755095"/>
            <a:ext cx="980053" cy="246221"/>
            <a:chOff x="1087856" y="3007364"/>
            <a:chExt cx="980053" cy="246221"/>
          </a:xfrm>
        </p:grpSpPr>
        <p:sp>
          <p:nvSpPr>
            <p:cNvPr id="1476" name="TextBox 1475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77" name="TextBox 1476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78" name="TextBox 1477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79" name="TextBox 1478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50" name="그룹 1449"/>
          <p:cNvGrpSpPr/>
          <p:nvPr/>
        </p:nvGrpSpPr>
        <p:grpSpPr>
          <a:xfrm>
            <a:off x="6429473" y="5903017"/>
            <a:ext cx="980053" cy="246221"/>
            <a:chOff x="1087856" y="3007364"/>
            <a:chExt cx="980053" cy="246221"/>
          </a:xfrm>
        </p:grpSpPr>
        <p:sp>
          <p:nvSpPr>
            <p:cNvPr id="1472" name="TextBox 1471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73" name="TextBox 1472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74" name="TextBox 1473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75" name="TextBox 1474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451" name="TextBox 1450"/>
          <p:cNvSpPr txBox="1"/>
          <p:nvPr/>
        </p:nvSpPr>
        <p:spPr>
          <a:xfrm>
            <a:off x="6045143" y="302235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cxnSp>
        <p:nvCxnSpPr>
          <p:cNvPr id="1452" name="직선 연결선 1451"/>
          <p:cNvCxnSpPr/>
          <p:nvPr/>
        </p:nvCxnSpPr>
        <p:spPr>
          <a:xfrm>
            <a:off x="6355582" y="2866449"/>
            <a:ext cx="0" cy="325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3" name="TextBox 1452"/>
          <p:cNvSpPr txBox="1"/>
          <p:nvPr/>
        </p:nvSpPr>
        <p:spPr>
          <a:xfrm>
            <a:off x="6045143" y="3173203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454" name="TextBox 1453"/>
          <p:cNvSpPr txBox="1"/>
          <p:nvPr/>
        </p:nvSpPr>
        <p:spPr>
          <a:xfrm>
            <a:off x="6045142" y="332404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5" name="TextBox 1454"/>
          <p:cNvSpPr txBox="1"/>
          <p:nvPr/>
        </p:nvSpPr>
        <p:spPr>
          <a:xfrm>
            <a:off x="6045142" y="3474893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456" name="TextBox 1455"/>
          <p:cNvSpPr txBox="1"/>
          <p:nvPr/>
        </p:nvSpPr>
        <p:spPr>
          <a:xfrm>
            <a:off x="6044418" y="362573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457" name="TextBox 1456"/>
          <p:cNvSpPr txBox="1"/>
          <p:nvPr/>
        </p:nvSpPr>
        <p:spPr>
          <a:xfrm>
            <a:off x="6039357" y="3791869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sp>
        <p:nvSpPr>
          <p:cNvPr id="1458" name="TextBox 1457"/>
          <p:cNvSpPr txBox="1"/>
          <p:nvPr/>
        </p:nvSpPr>
        <p:spPr>
          <a:xfrm>
            <a:off x="6036475" y="3940682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</p:txBody>
      </p:sp>
      <p:sp>
        <p:nvSpPr>
          <p:cNvPr id="1459" name="TextBox 1458"/>
          <p:cNvSpPr txBox="1"/>
          <p:nvPr/>
        </p:nvSpPr>
        <p:spPr>
          <a:xfrm>
            <a:off x="6036475" y="4089495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6036475" y="4238307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</p:txBody>
      </p:sp>
      <p:sp>
        <p:nvSpPr>
          <p:cNvPr id="1461" name="TextBox 1460"/>
          <p:cNvSpPr txBox="1"/>
          <p:nvPr/>
        </p:nvSpPr>
        <p:spPr>
          <a:xfrm>
            <a:off x="5998287" y="438711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462" name="TextBox 1461"/>
          <p:cNvSpPr txBox="1"/>
          <p:nvPr/>
        </p:nvSpPr>
        <p:spPr>
          <a:xfrm>
            <a:off x="5998287" y="453951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463" name="TextBox 1462"/>
          <p:cNvSpPr txBox="1"/>
          <p:nvPr/>
        </p:nvSpPr>
        <p:spPr>
          <a:xfrm>
            <a:off x="6005950" y="469191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sp>
        <p:nvSpPr>
          <p:cNvPr id="1464" name="TextBox 1463"/>
          <p:cNvSpPr txBox="1"/>
          <p:nvPr/>
        </p:nvSpPr>
        <p:spPr>
          <a:xfrm>
            <a:off x="6005949" y="484431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465" name="TextBox 1464"/>
          <p:cNvSpPr txBox="1"/>
          <p:nvPr/>
        </p:nvSpPr>
        <p:spPr>
          <a:xfrm>
            <a:off x="6005948" y="499671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466" name="TextBox 1465"/>
          <p:cNvSpPr txBox="1"/>
          <p:nvPr/>
        </p:nvSpPr>
        <p:spPr>
          <a:xfrm>
            <a:off x="6005947" y="5149119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467" name="TextBox 1466"/>
          <p:cNvSpPr txBox="1"/>
          <p:nvPr/>
        </p:nvSpPr>
        <p:spPr>
          <a:xfrm>
            <a:off x="6005946" y="5310717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1468" name="TextBox 1467"/>
          <p:cNvSpPr txBox="1"/>
          <p:nvPr/>
        </p:nvSpPr>
        <p:spPr>
          <a:xfrm>
            <a:off x="6005945" y="5462525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1469" name="TextBox 1468"/>
          <p:cNvSpPr txBox="1"/>
          <p:nvPr/>
        </p:nvSpPr>
        <p:spPr>
          <a:xfrm>
            <a:off x="6005944" y="5614333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0" name="TextBox 1469"/>
          <p:cNvSpPr txBox="1"/>
          <p:nvPr/>
        </p:nvSpPr>
        <p:spPr>
          <a:xfrm>
            <a:off x="6005944" y="5766141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1" name="TextBox 1470"/>
          <p:cNvSpPr txBox="1"/>
          <p:nvPr/>
        </p:nvSpPr>
        <p:spPr>
          <a:xfrm>
            <a:off x="6005944" y="5917949"/>
            <a:ext cx="3267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553" name="직사각형 1552"/>
          <p:cNvSpPr/>
          <p:nvPr/>
        </p:nvSpPr>
        <p:spPr>
          <a:xfrm>
            <a:off x="7782177" y="2866948"/>
            <a:ext cx="1468800" cy="3258000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54" name="직선 연결선 1553"/>
          <p:cNvCxnSpPr/>
          <p:nvPr/>
        </p:nvCxnSpPr>
        <p:spPr>
          <a:xfrm>
            <a:off x="7779082" y="3050622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5" name="직선 연결선 1554"/>
          <p:cNvCxnSpPr/>
          <p:nvPr/>
        </p:nvCxnSpPr>
        <p:spPr>
          <a:xfrm>
            <a:off x="7785063" y="3828222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6" name="직선 연결선 1555"/>
          <p:cNvCxnSpPr/>
          <p:nvPr/>
        </p:nvCxnSpPr>
        <p:spPr>
          <a:xfrm>
            <a:off x="7785063" y="4582550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7" name="직선 연결선 1556"/>
          <p:cNvCxnSpPr/>
          <p:nvPr/>
        </p:nvCxnSpPr>
        <p:spPr>
          <a:xfrm>
            <a:off x="7785788" y="5347422"/>
            <a:ext cx="146518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8" name="TextBox 1557"/>
          <p:cNvSpPr txBox="1"/>
          <p:nvPr/>
        </p:nvSpPr>
        <p:spPr>
          <a:xfrm>
            <a:off x="7770605" y="2852657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문번</a:t>
            </a:r>
          </a:p>
        </p:txBody>
      </p:sp>
      <p:sp>
        <p:nvSpPr>
          <p:cNvPr id="1559" name="TextBox 1558"/>
          <p:cNvSpPr txBox="1"/>
          <p:nvPr/>
        </p:nvSpPr>
        <p:spPr>
          <a:xfrm>
            <a:off x="8430616" y="2852657"/>
            <a:ext cx="48282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과목</a:t>
            </a:r>
            <a:r>
              <a:rPr lang="en-US" altLang="ko-KR" sz="900" dirty="0"/>
              <a:t>3</a:t>
            </a:r>
            <a:endParaRPr lang="ko-KR" altLang="en-US" sz="900" dirty="0"/>
          </a:p>
        </p:txBody>
      </p:sp>
      <p:grpSp>
        <p:nvGrpSpPr>
          <p:cNvPr id="1560" name="그룹 1559"/>
          <p:cNvGrpSpPr/>
          <p:nvPr/>
        </p:nvGrpSpPr>
        <p:grpSpPr>
          <a:xfrm>
            <a:off x="8240399" y="3008786"/>
            <a:ext cx="980053" cy="246221"/>
            <a:chOff x="1087856" y="3007364"/>
            <a:chExt cx="980053" cy="246221"/>
          </a:xfrm>
        </p:grpSpPr>
        <p:sp>
          <p:nvSpPr>
            <p:cNvPr id="1677" name="TextBox 167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78" name="TextBox 167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79" name="TextBox 167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80" name="TextBox 167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1" name="그룹 1560"/>
          <p:cNvGrpSpPr/>
          <p:nvPr/>
        </p:nvGrpSpPr>
        <p:grpSpPr>
          <a:xfrm>
            <a:off x="8240399" y="3161384"/>
            <a:ext cx="980053" cy="246221"/>
            <a:chOff x="1087856" y="3007364"/>
            <a:chExt cx="980053" cy="246221"/>
          </a:xfrm>
        </p:grpSpPr>
        <p:sp>
          <p:nvSpPr>
            <p:cNvPr id="1673" name="TextBox 167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74" name="TextBox 167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75" name="TextBox 167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76" name="TextBox 167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2" name="그룹 1561"/>
          <p:cNvGrpSpPr/>
          <p:nvPr/>
        </p:nvGrpSpPr>
        <p:grpSpPr>
          <a:xfrm>
            <a:off x="8240399" y="3313982"/>
            <a:ext cx="980053" cy="246221"/>
            <a:chOff x="1087856" y="3007364"/>
            <a:chExt cx="980053" cy="246221"/>
          </a:xfrm>
        </p:grpSpPr>
        <p:sp>
          <p:nvSpPr>
            <p:cNvPr id="1669" name="TextBox 166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70" name="TextBox 166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71" name="TextBox 167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72" name="TextBox 167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3" name="그룹 1562"/>
          <p:cNvGrpSpPr/>
          <p:nvPr/>
        </p:nvGrpSpPr>
        <p:grpSpPr>
          <a:xfrm>
            <a:off x="8240399" y="3466580"/>
            <a:ext cx="980053" cy="246221"/>
            <a:chOff x="1087856" y="3007364"/>
            <a:chExt cx="980053" cy="246221"/>
          </a:xfrm>
        </p:grpSpPr>
        <p:sp>
          <p:nvSpPr>
            <p:cNvPr id="1665" name="TextBox 166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66" name="TextBox 166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67" name="TextBox 166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68" name="TextBox 166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4" name="그룹 1563"/>
          <p:cNvGrpSpPr/>
          <p:nvPr/>
        </p:nvGrpSpPr>
        <p:grpSpPr>
          <a:xfrm>
            <a:off x="8240399" y="3619178"/>
            <a:ext cx="980053" cy="246221"/>
            <a:chOff x="1087856" y="3007364"/>
            <a:chExt cx="980053" cy="246221"/>
          </a:xfrm>
        </p:grpSpPr>
        <p:sp>
          <p:nvSpPr>
            <p:cNvPr id="1661" name="TextBox 166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62" name="TextBox 166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63" name="TextBox 166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64" name="TextBox 166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5" name="그룹 1564"/>
          <p:cNvGrpSpPr/>
          <p:nvPr/>
        </p:nvGrpSpPr>
        <p:grpSpPr>
          <a:xfrm>
            <a:off x="8240399" y="3777519"/>
            <a:ext cx="980053" cy="246221"/>
            <a:chOff x="1087856" y="3007364"/>
            <a:chExt cx="980053" cy="246221"/>
          </a:xfrm>
        </p:grpSpPr>
        <p:sp>
          <p:nvSpPr>
            <p:cNvPr id="1657" name="TextBox 165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58" name="TextBox 165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59" name="TextBox 165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60" name="TextBox 165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6" name="그룹 1565"/>
          <p:cNvGrpSpPr/>
          <p:nvPr/>
        </p:nvGrpSpPr>
        <p:grpSpPr>
          <a:xfrm>
            <a:off x="8240399" y="3930556"/>
            <a:ext cx="980053" cy="246221"/>
            <a:chOff x="1087856" y="3007364"/>
            <a:chExt cx="980053" cy="246221"/>
          </a:xfrm>
        </p:grpSpPr>
        <p:sp>
          <p:nvSpPr>
            <p:cNvPr id="1653" name="TextBox 165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54" name="TextBox 165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55" name="TextBox 165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56" name="TextBox 165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7" name="그룹 1566"/>
          <p:cNvGrpSpPr/>
          <p:nvPr/>
        </p:nvGrpSpPr>
        <p:grpSpPr>
          <a:xfrm>
            <a:off x="8240399" y="4074604"/>
            <a:ext cx="980053" cy="246221"/>
            <a:chOff x="1087856" y="3007364"/>
            <a:chExt cx="980053" cy="246221"/>
          </a:xfrm>
        </p:grpSpPr>
        <p:sp>
          <p:nvSpPr>
            <p:cNvPr id="1649" name="TextBox 164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50" name="TextBox 164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51" name="TextBox 165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52" name="TextBox 165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8" name="그룹 1567"/>
          <p:cNvGrpSpPr/>
          <p:nvPr/>
        </p:nvGrpSpPr>
        <p:grpSpPr>
          <a:xfrm>
            <a:off x="8240399" y="4233996"/>
            <a:ext cx="980053" cy="246221"/>
            <a:chOff x="1087856" y="3007364"/>
            <a:chExt cx="980053" cy="246221"/>
          </a:xfrm>
        </p:grpSpPr>
        <p:sp>
          <p:nvSpPr>
            <p:cNvPr id="1645" name="TextBox 164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46" name="TextBox 164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47" name="TextBox 164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48" name="TextBox 164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69" name="그룹 1568"/>
          <p:cNvGrpSpPr/>
          <p:nvPr/>
        </p:nvGrpSpPr>
        <p:grpSpPr>
          <a:xfrm>
            <a:off x="8240399" y="4380015"/>
            <a:ext cx="980053" cy="246221"/>
            <a:chOff x="1087856" y="3007364"/>
            <a:chExt cx="980053" cy="246221"/>
          </a:xfrm>
        </p:grpSpPr>
        <p:sp>
          <p:nvSpPr>
            <p:cNvPr id="1641" name="TextBox 164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42" name="TextBox 164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43" name="TextBox 164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44" name="TextBox 164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0" name="그룹 1569"/>
          <p:cNvGrpSpPr/>
          <p:nvPr/>
        </p:nvGrpSpPr>
        <p:grpSpPr>
          <a:xfrm>
            <a:off x="8240399" y="4540630"/>
            <a:ext cx="980053" cy="246221"/>
            <a:chOff x="1087856" y="3007364"/>
            <a:chExt cx="980053" cy="246221"/>
          </a:xfrm>
        </p:grpSpPr>
        <p:sp>
          <p:nvSpPr>
            <p:cNvPr id="1637" name="TextBox 163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38" name="TextBox 163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39" name="TextBox 163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40" name="TextBox 163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1" name="그룹 1570"/>
          <p:cNvGrpSpPr/>
          <p:nvPr/>
        </p:nvGrpSpPr>
        <p:grpSpPr>
          <a:xfrm>
            <a:off x="8240399" y="4693276"/>
            <a:ext cx="980053" cy="246221"/>
            <a:chOff x="1087856" y="3007364"/>
            <a:chExt cx="980053" cy="246221"/>
          </a:xfrm>
        </p:grpSpPr>
        <p:sp>
          <p:nvSpPr>
            <p:cNvPr id="1633" name="TextBox 163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34" name="TextBox 163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35" name="TextBox 163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36" name="TextBox 163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2" name="그룹 1571"/>
          <p:cNvGrpSpPr/>
          <p:nvPr/>
        </p:nvGrpSpPr>
        <p:grpSpPr>
          <a:xfrm>
            <a:off x="8240399" y="4845922"/>
            <a:ext cx="980053" cy="246221"/>
            <a:chOff x="1087856" y="3007364"/>
            <a:chExt cx="980053" cy="246221"/>
          </a:xfrm>
        </p:grpSpPr>
        <p:sp>
          <p:nvSpPr>
            <p:cNvPr id="1629" name="TextBox 162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30" name="TextBox 162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31" name="TextBox 163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32" name="TextBox 163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3" name="그룹 1572"/>
          <p:cNvGrpSpPr/>
          <p:nvPr/>
        </p:nvGrpSpPr>
        <p:grpSpPr>
          <a:xfrm>
            <a:off x="8240399" y="4998568"/>
            <a:ext cx="980053" cy="246221"/>
            <a:chOff x="1087856" y="3007364"/>
            <a:chExt cx="980053" cy="246221"/>
          </a:xfrm>
        </p:grpSpPr>
        <p:sp>
          <p:nvSpPr>
            <p:cNvPr id="1625" name="TextBox 162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26" name="TextBox 162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27" name="TextBox 162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28" name="TextBox 162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4" name="그룹 1573"/>
          <p:cNvGrpSpPr/>
          <p:nvPr/>
        </p:nvGrpSpPr>
        <p:grpSpPr>
          <a:xfrm>
            <a:off x="8240399" y="5151213"/>
            <a:ext cx="980053" cy="246221"/>
            <a:chOff x="1087856" y="3007364"/>
            <a:chExt cx="980053" cy="246221"/>
          </a:xfrm>
        </p:grpSpPr>
        <p:sp>
          <p:nvSpPr>
            <p:cNvPr id="1621" name="TextBox 162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22" name="TextBox 162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23" name="TextBox 162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24" name="TextBox 162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5" name="그룹 1574"/>
          <p:cNvGrpSpPr/>
          <p:nvPr/>
        </p:nvGrpSpPr>
        <p:grpSpPr>
          <a:xfrm>
            <a:off x="8240399" y="5311828"/>
            <a:ext cx="980053" cy="246221"/>
            <a:chOff x="1087856" y="3007364"/>
            <a:chExt cx="980053" cy="246221"/>
          </a:xfrm>
        </p:grpSpPr>
        <p:sp>
          <p:nvSpPr>
            <p:cNvPr id="1617" name="TextBox 1616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8" name="TextBox 1617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19" name="TextBox 1618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20" name="TextBox 1619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6" name="그룹 1575"/>
          <p:cNvGrpSpPr/>
          <p:nvPr/>
        </p:nvGrpSpPr>
        <p:grpSpPr>
          <a:xfrm>
            <a:off x="8240399" y="5459750"/>
            <a:ext cx="980053" cy="246221"/>
            <a:chOff x="1087856" y="3007364"/>
            <a:chExt cx="980053" cy="246221"/>
          </a:xfrm>
        </p:grpSpPr>
        <p:sp>
          <p:nvSpPr>
            <p:cNvPr id="1613" name="TextBox 1612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4" name="TextBox 1613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15" name="TextBox 1614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16" name="TextBox 1615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7" name="그룹 1576"/>
          <p:cNvGrpSpPr/>
          <p:nvPr/>
        </p:nvGrpSpPr>
        <p:grpSpPr>
          <a:xfrm>
            <a:off x="8240399" y="5607672"/>
            <a:ext cx="980053" cy="246221"/>
            <a:chOff x="1087856" y="3007364"/>
            <a:chExt cx="980053" cy="246221"/>
          </a:xfrm>
        </p:grpSpPr>
        <p:sp>
          <p:nvSpPr>
            <p:cNvPr id="1609" name="TextBox 1608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0" name="TextBox 1609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11" name="TextBox 1610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12" name="TextBox 1611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8" name="그룹 1577"/>
          <p:cNvGrpSpPr/>
          <p:nvPr/>
        </p:nvGrpSpPr>
        <p:grpSpPr>
          <a:xfrm>
            <a:off x="8240399" y="5755594"/>
            <a:ext cx="980053" cy="246221"/>
            <a:chOff x="1087856" y="3007364"/>
            <a:chExt cx="980053" cy="246221"/>
          </a:xfrm>
        </p:grpSpPr>
        <p:sp>
          <p:nvSpPr>
            <p:cNvPr id="1605" name="TextBox 1604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06" name="TextBox 1605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07" name="TextBox 1606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08" name="TextBox 1607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79" name="그룹 1578"/>
          <p:cNvGrpSpPr/>
          <p:nvPr/>
        </p:nvGrpSpPr>
        <p:grpSpPr>
          <a:xfrm>
            <a:off x="8240399" y="5903516"/>
            <a:ext cx="980053" cy="246221"/>
            <a:chOff x="1087856" y="3007364"/>
            <a:chExt cx="980053" cy="246221"/>
          </a:xfrm>
        </p:grpSpPr>
        <p:sp>
          <p:nvSpPr>
            <p:cNvPr id="1601" name="TextBox 1600"/>
            <p:cNvSpPr txBox="1"/>
            <p:nvPr/>
          </p:nvSpPr>
          <p:spPr>
            <a:xfrm>
              <a:off x="130103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02" name="TextBox 1601"/>
            <p:cNvSpPr txBox="1"/>
            <p:nvPr/>
          </p:nvSpPr>
          <p:spPr>
            <a:xfrm>
              <a:off x="151420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03" name="TextBox 1602"/>
            <p:cNvSpPr txBox="1"/>
            <p:nvPr/>
          </p:nvSpPr>
          <p:spPr>
            <a:xfrm>
              <a:off x="1727381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04" name="TextBox 1603"/>
            <p:cNvSpPr txBox="1"/>
            <p:nvPr/>
          </p:nvSpPr>
          <p:spPr>
            <a:xfrm>
              <a:off x="1087856" y="3007364"/>
              <a:ext cx="340528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580" name="TextBox 1579"/>
          <p:cNvSpPr txBox="1"/>
          <p:nvPr/>
        </p:nvSpPr>
        <p:spPr>
          <a:xfrm>
            <a:off x="7856069" y="3022857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cxnSp>
        <p:nvCxnSpPr>
          <p:cNvPr id="1581" name="직선 연결선 1580"/>
          <p:cNvCxnSpPr/>
          <p:nvPr/>
        </p:nvCxnSpPr>
        <p:spPr>
          <a:xfrm>
            <a:off x="8166508" y="2866948"/>
            <a:ext cx="0" cy="325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82" name="TextBox 1581"/>
          <p:cNvSpPr txBox="1"/>
          <p:nvPr/>
        </p:nvSpPr>
        <p:spPr>
          <a:xfrm>
            <a:off x="7856069" y="3173702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583" name="TextBox 1582"/>
          <p:cNvSpPr txBox="1"/>
          <p:nvPr/>
        </p:nvSpPr>
        <p:spPr>
          <a:xfrm>
            <a:off x="7856068" y="3324547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4" name="TextBox 1583"/>
          <p:cNvSpPr txBox="1"/>
          <p:nvPr/>
        </p:nvSpPr>
        <p:spPr>
          <a:xfrm>
            <a:off x="7856068" y="3475392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585" name="TextBox 1584"/>
          <p:cNvSpPr txBox="1"/>
          <p:nvPr/>
        </p:nvSpPr>
        <p:spPr>
          <a:xfrm>
            <a:off x="7855344" y="3626237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586" name="TextBox 1585"/>
          <p:cNvSpPr txBox="1"/>
          <p:nvPr/>
        </p:nvSpPr>
        <p:spPr>
          <a:xfrm>
            <a:off x="7850283" y="3792368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sp>
        <p:nvSpPr>
          <p:cNvPr id="1587" name="TextBox 1586"/>
          <p:cNvSpPr txBox="1"/>
          <p:nvPr/>
        </p:nvSpPr>
        <p:spPr>
          <a:xfrm>
            <a:off x="7847401" y="3941181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</p:txBody>
      </p:sp>
      <p:sp>
        <p:nvSpPr>
          <p:cNvPr id="1588" name="TextBox 1587"/>
          <p:cNvSpPr txBox="1"/>
          <p:nvPr/>
        </p:nvSpPr>
        <p:spPr>
          <a:xfrm>
            <a:off x="7847401" y="4089994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89" name="TextBox 1588"/>
          <p:cNvSpPr txBox="1"/>
          <p:nvPr/>
        </p:nvSpPr>
        <p:spPr>
          <a:xfrm>
            <a:off x="7847401" y="4238806"/>
            <a:ext cx="31043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</p:txBody>
      </p:sp>
      <p:sp>
        <p:nvSpPr>
          <p:cNvPr id="1590" name="TextBox 1589"/>
          <p:cNvSpPr txBox="1"/>
          <p:nvPr/>
        </p:nvSpPr>
        <p:spPr>
          <a:xfrm>
            <a:off x="7809213" y="438761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591" name="TextBox 1590"/>
          <p:cNvSpPr txBox="1"/>
          <p:nvPr/>
        </p:nvSpPr>
        <p:spPr>
          <a:xfrm>
            <a:off x="7809213" y="454001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592" name="TextBox 1591"/>
          <p:cNvSpPr txBox="1"/>
          <p:nvPr/>
        </p:nvSpPr>
        <p:spPr>
          <a:xfrm>
            <a:off x="7816876" y="469241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sp>
        <p:nvSpPr>
          <p:cNvPr id="1593" name="TextBox 1592"/>
          <p:cNvSpPr txBox="1"/>
          <p:nvPr/>
        </p:nvSpPr>
        <p:spPr>
          <a:xfrm>
            <a:off x="7816875" y="484481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594" name="TextBox 1593"/>
          <p:cNvSpPr txBox="1"/>
          <p:nvPr/>
        </p:nvSpPr>
        <p:spPr>
          <a:xfrm>
            <a:off x="7816874" y="499721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595" name="TextBox 1594"/>
          <p:cNvSpPr txBox="1"/>
          <p:nvPr/>
        </p:nvSpPr>
        <p:spPr>
          <a:xfrm>
            <a:off x="7816873" y="5149618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596" name="TextBox 1595"/>
          <p:cNvSpPr txBox="1"/>
          <p:nvPr/>
        </p:nvSpPr>
        <p:spPr>
          <a:xfrm>
            <a:off x="7816872" y="5311216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1597" name="TextBox 1596"/>
          <p:cNvSpPr txBox="1"/>
          <p:nvPr/>
        </p:nvSpPr>
        <p:spPr>
          <a:xfrm>
            <a:off x="7816871" y="5463024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1598" name="TextBox 1597"/>
          <p:cNvSpPr txBox="1"/>
          <p:nvPr/>
        </p:nvSpPr>
        <p:spPr>
          <a:xfrm>
            <a:off x="7816870" y="5614832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99" name="TextBox 1598"/>
          <p:cNvSpPr txBox="1"/>
          <p:nvPr/>
        </p:nvSpPr>
        <p:spPr>
          <a:xfrm>
            <a:off x="7816870" y="5766640"/>
            <a:ext cx="337701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600" name="TextBox 1599"/>
          <p:cNvSpPr txBox="1"/>
          <p:nvPr/>
        </p:nvSpPr>
        <p:spPr>
          <a:xfrm>
            <a:off x="7816870" y="5918448"/>
            <a:ext cx="3267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681" name="TextBox 1680"/>
          <p:cNvSpPr txBox="1"/>
          <p:nvPr/>
        </p:nvSpPr>
        <p:spPr>
          <a:xfrm>
            <a:off x="1709273" y="264829"/>
            <a:ext cx="626806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600" dirty="0"/>
              <a:t>2022</a:t>
            </a:r>
            <a:r>
              <a:rPr lang="ko-KR" altLang="en-US" sz="1600" dirty="0"/>
              <a:t>년도 국가공무원 공개경쟁채용시험 필기시험 연습용 답안지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6962771" y="6410183"/>
            <a:ext cx="208146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/>
              <a:t>www.eduhub.co.kr</a:t>
            </a:r>
            <a:endParaRPr lang="ko-KR" altLang="en-US" dirty="0"/>
          </a:p>
        </p:txBody>
      </p:sp>
      <p:sp>
        <p:nvSpPr>
          <p:cNvPr id="857" name="직사각형 856">
            <a:extLst>
              <a:ext uri="{FF2B5EF4-FFF2-40B4-BE49-F238E27FC236}">
                <a16:creationId xmlns:a16="http://schemas.microsoft.com/office/drawing/2014/main" id="{87DA262A-2861-40E5-ADB4-D5D8185125E6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5C366ADD-71B7-4769-AACF-1D44CF19C40D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직사각형 858">
            <a:extLst>
              <a:ext uri="{FF2B5EF4-FFF2-40B4-BE49-F238E27FC236}">
                <a16:creationId xmlns:a16="http://schemas.microsoft.com/office/drawing/2014/main" id="{A6649E74-882E-4A02-B15F-11E0AB730F5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직사각형 859">
            <a:extLst>
              <a:ext uri="{FF2B5EF4-FFF2-40B4-BE49-F238E27FC236}">
                <a16:creationId xmlns:a16="http://schemas.microsoft.com/office/drawing/2014/main" id="{8497422E-BC76-4CC3-A370-C2213213E20D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직사각형 860">
            <a:extLst>
              <a:ext uri="{FF2B5EF4-FFF2-40B4-BE49-F238E27FC236}">
                <a16:creationId xmlns:a16="http://schemas.microsoft.com/office/drawing/2014/main" id="{CF502055-2A44-405A-8588-E0DCEC20CB05}"/>
              </a:ext>
            </a:extLst>
          </p:cNvPr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2" name="직사각형 861">
            <a:extLst>
              <a:ext uri="{FF2B5EF4-FFF2-40B4-BE49-F238E27FC236}">
                <a16:creationId xmlns:a16="http://schemas.microsoft.com/office/drawing/2014/main" id="{C36C5F8B-B13E-4997-AF99-5FE29D5E4045}"/>
              </a:ext>
            </a:extLst>
          </p:cNvPr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5" name="직사각형 864">
            <a:extLst>
              <a:ext uri="{FF2B5EF4-FFF2-40B4-BE49-F238E27FC236}">
                <a16:creationId xmlns:a16="http://schemas.microsoft.com/office/drawing/2014/main" id="{22D03270-6C87-4260-B82C-FEF95F137D2E}"/>
              </a:ext>
            </a:extLst>
          </p:cNvPr>
          <p:cNvSpPr/>
          <p:nvPr/>
        </p:nvSpPr>
        <p:spPr>
          <a:xfrm>
            <a:off x="776" y="3203450"/>
            <a:ext cx="291324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" name="모서리가 둥근 직사각형 1217">
            <a:extLst>
              <a:ext uri="{FF2B5EF4-FFF2-40B4-BE49-F238E27FC236}">
                <a16:creationId xmlns:a16="http://schemas.microsoft.com/office/drawing/2014/main" id="{F4392339-9EB9-07A1-864B-9E79AC944F36}"/>
              </a:ext>
            </a:extLst>
          </p:cNvPr>
          <p:cNvSpPr/>
          <p:nvPr/>
        </p:nvSpPr>
        <p:spPr>
          <a:xfrm>
            <a:off x="6173509" y="1807341"/>
            <a:ext cx="1049475" cy="391550"/>
          </a:xfrm>
          <a:prstGeom prst="roundRect">
            <a:avLst>
              <a:gd name="adj" fmla="val 2613"/>
            </a:avLst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3D0E033-2C1F-6589-5ED1-DB0B21F7B935}"/>
              </a:ext>
            </a:extLst>
          </p:cNvPr>
          <p:cNvSpPr txBox="1"/>
          <p:nvPr/>
        </p:nvSpPr>
        <p:spPr>
          <a:xfrm>
            <a:off x="6206173" y="2012383"/>
            <a:ext cx="132389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부분은 더럽히지 마세요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9C7CD03-789D-F587-B32D-DF05B27DE3E7}"/>
              </a:ext>
            </a:extLst>
          </p:cNvPr>
          <p:cNvSpPr txBox="1"/>
          <p:nvPr/>
        </p:nvSpPr>
        <p:spPr>
          <a:xfrm>
            <a:off x="6173511" y="1807341"/>
            <a:ext cx="1136282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  ②  ③  ④  </a:t>
            </a:r>
            <a:r>
              <a:rPr kumimoji="0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⑤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7345607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605903" y="695544"/>
            <a:ext cx="1686426" cy="3014732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4" name="직선 연결선 33"/>
          <p:cNvCxnSpPr/>
          <p:nvPr/>
        </p:nvCxnSpPr>
        <p:spPr>
          <a:xfrm>
            <a:off x="605903" y="973301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/>
          <p:cNvCxnSpPr/>
          <p:nvPr/>
        </p:nvCxnSpPr>
        <p:spPr>
          <a:xfrm>
            <a:off x="817017" y="973301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/>
          <p:cNvSpPr txBox="1"/>
          <p:nvPr/>
        </p:nvSpPr>
        <p:spPr>
          <a:xfrm>
            <a:off x="989542" y="722439"/>
            <a:ext cx="9669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응  시  번  호</a:t>
            </a:r>
          </a:p>
        </p:txBody>
      </p:sp>
      <p:cxnSp>
        <p:nvCxnSpPr>
          <p:cNvPr id="139" name="직선 연결선 138"/>
          <p:cNvCxnSpPr/>
          <p:nvPr/>
        </p:nvCxnSpPr>
        <p:spPr>
          <a:xfrm>
            <a:off x="1026898" y="973301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연결선 139"/>
          <p:cNvCxnSpPr/>
          <p:nvPr/>
        </p:nvCxnSpPr>
        <p:spPr>
          <a:xfrm>
            <a:off x="1236779" y="973301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직선 연결선 140"/>
          <p:cNvCxnSpPr/>
          <p:nvPr/>
        </p:nvCxnSpPr>
        <p:spPr>
          <a:xfrm>
            <a:off x="1446660" y="988189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직선 연결선 141"/>
          <p:cNvCxnSpPr/>
          <p:nvPr/>
        </p:nvCxnSpPr>
        <p:spPr>
          <a:xfrm>
            <a:off x="1656541" y="988189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/>
          <p:cNvCxnSpPr/>
          <p:nvPr/>
        </p:nvCxnSpPr>
        <p:spPr>
          <a:xfrm>
            <a:off x="1866422" y="988189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/>
          <p:cNvCxnSpPr/>
          <p:nvPr/>
        </p:nvCxnSpPr>
        <p:spPr>
          <a:xfrm>
            <a:off x="2076305" y="974990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605903" y="1210357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그룹 48"/>
          <p:cNvGrpSpPr/>
          <p:nvPr/>
        </p:nvGrpSpPr>
        <p:grpSpPr>
          <a:xfrm>
            <a:off x="560512" y="1240219"/>
            <a:ext cx="340528" cy="2390955"/>
            <a:chOff x="2583412" y="3655009"/>
            <a:chExt cx="340528" cy="1560699"/>
          </a:xfrm>
        </p:grpSpPr>
        <p:sp>
          <p:nvSpPr>
            <p:cNvPr id="126" name="TextBox 125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27" name="TextBox 126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31" name="TextBox 130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33" name="TextBox 132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4" name="TextBox 133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47" name="그룹 146"/>
          <p:cNvGrpSpPr/>
          <p:nvPr/>
        </p:nvGrpSpPr>
        <p:grpSpPr>
          <a:xfrm>
            <a:off x="769480" y="1240219"/>
            <a:ext cx="340528" cy="2390955"/>
            <a:chOff x="2583412" y="3655009"/>
            <a:chExt cx="340528" cy="1560699"/>
          </a:xfrm>
        </p:grpSpPr>
        <p:sp>
          <p:nvSpPr>
            <p:cNvPr id="148" name="TextBox 147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49" name="TextBox 148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0" name="TextBox 149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53" name="TextBox 152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54" name="TextBox 153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55" name="TextBox 154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6" name="TextBox 155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57" name="TextBox 156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58" name="그룹 157"/>
          <p:cNvGrpSpPr/>
          <p:nvPr/>
        </p:nvGrpSpPr>
        <p:grpSpPr>
          <a:xfrm>
            <a:off x="978448" y="1240219"/>
            <a:ext cx="340528" cy="2390955"/>
            <a:chOff x="2583412" y="3655009"/>
            <a:chExt cx="340528" cy="1560699"/>
          </a:xfrm>
        </p:grpSpPr>
        <p:sp>
          <p:nvSpPr>
            <p:cNvPr id="159" name="TextBox 158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60" name="TextBox 159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" name="TextBox 160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2" name="TextBox 161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64" name="TextBox 163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65" name="TextBox 164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66" name="TextBox 165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67" name="TextBox 166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68" name="TextBox 167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69" name="그룹 168"/>
          <p:cNvGrpSpPr/>
          <p:nvPr/>
        </p:nvGrpSpPr>
        <p:grpSpPr>
          <a:xfrm>
            <a:off x="1187416" y="1240219"/>
            <a:ext cx="340528" cy="2390955"/>
            <a:chOff x="2583412" y="3655009"/>
            <a:chExt cx="340528" cy="1560699"/>
          </a:xfrm>
        </p:grpSpPr>
        <p:sp>
          <p:nvSpPr>
            <p:cNvPr id="170" name="TextBox 169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71" name="TextBox 170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73" name="TextBox 172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74" name="TextBox 173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75" name="TextBox 174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76" name="TextBox 175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77" name="TextBox 176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78" name="TextBox 177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80" name="그룹 179"/>
          <p:cNvGrpSpPr/>
          <p:nvPr/>
        </p:nvGrpSpPr>
        <p:grpSpPr>
          <a:xfrm>
            <a:off x="1396384" y="1240219"/>
            <a:ext cx="340528" cy="2390955"/>
            <a:chOff x="2583412" y="3655009"/>
            <a:chExt cx="340528" cy="1560699"/>
          </a:xfrm>
        </p:grpSpPr>
        <p:sp>
          <p:nvSpPr>
            <p:cNvPr id="181" name="TextBox 180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84" name="TextBox 183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85" name="TextBox 184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86" name="TextBox 185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87" name="TextBox 186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88" name="TextBox 187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89" name="TextBox 188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90" name="TextBox 189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191" name="그룹 190"/>
          <p:cNvGrpSpPr/>
          <p:nvPr/>
        </p:nvGrpSpPr>
        <p:grpSpPr>
          <a:xfrm>
            <a:off x="1605352" y="1240219"/>
            <a:ext cx="340528" cy="2390955"/>
            <a:chOff x="2583412" y="3655009"/>
            <a:chExt cx="340528" cy="1560699"/>
          </a:xfrm>
        </p:grpSpPr>
        <p:sp>
          <p:nvSpPr>
            <p:cNvPr id="192" name="TextBox 191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4" name="TextBox 193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5" name="TextBox 194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6" name="TextBox 195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97" name="TextBox 196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98" name="TextBox 197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99" name="TextBox 198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0" name="TextBox 199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01" name="TextBox 200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02" name="그룹 201"/>
          <p:cNvGrpSpPr/>
          <p:nvPr/>
        </p:nvGrpSpPr>
        <p:grpSpPr>
          <a:xfrm>
            <a:off x="1814320" y="1240219"/>
            <a:ext cx="340528" cy="2390955"/>
            <a:chOff x="2583412" y="3655009"/>
            <a:chExt cx="340528" cy="1560699"/>
          </a:xfrm>
        </p:grpSpPr>
        <p:sp>
          <p:nvSpPr>
            <p:cNvPr id="203" name="TextBox 202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5" name="TextBox 204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6" name="TextBox 205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" name="TextBox 206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08" name="TextBox 207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09" name="TextBox 208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10" name="TextBox 209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1" name="TextBox 210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12" name="TextBox 211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213" name="그룹 212"/>
          <p:cNvGrpSpPr/>
          <p:nvPr/>
        </p:nvGrpSpPr>
        <p:grpSpPr>
          <a:xfrm>
            <a:off x="2023285" y="1240219"/>
            <a:ext cx="340528" cy="2390955"/>
            <a:chOff x="2583412" y="3655009"/>
            <a:chExt cx="340528" cy="1560699"/>
          </a:xfrm>
        </p:grpSpPr>
        <p:sp>
          <p:nvSpPr>
            <p:cNvPr id="214" name="TextBox 213"/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15" name="TextBox 214"/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6" name="TextBox 215"/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8" name="TextBox 217"/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19" name="TextBox 218"/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20" name="TextBox 219"/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2" name="TextBox 221"/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23" name="TextBox 222"/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4" name="직사각형 3"/>
          <p:cNvSpPr/>
          <p:nvPr/>
        </p:nvSpPr>
        <p:spPr>
          <a:xfrm>
            <a:off x="605904" y="3776370"/>
            <a:ext cx="1717488" cy="73275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/>
          <p:cNvSpPr txBox="1"/>
          <p:nvPr/>
        </p:nvSpPr>
        <p:spPr>
          <a:xfrm>
            <a:off x="577982" y="3907825"/>
            <a:ext cx="54694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/>
              <a:t>한 글</a:t>
            </a:r>
            <a:endParaRPr lang="en-US" altLang="ko-KR" sz="1200" dirty="0"/>
          </a:p>
          <a:p>
            <a:r>
              <a:rPr lang="ko-KR" altLang="en-US" sz="1200" dirty="0"/>
              <a:t>성 명</a:t>
            </a:r>
          </a:p>
        </p:txBody>
      </p:sp>
      <p:cxnSp>
        <p:nvCxnSpPr>
          <p:cNvPr id="13" name="직선 연결선 12"/>
          <p:cNvCxnSpPr>
            <a:cxnSpLocks/>
          </p:cNvCxnSpPr>
          <p:nvPr/>
        </p:nvCxnSpPr>
        <p:spPr>
          <a:xfrm>
            <a:off x="1186999" y="3783336"/>
            <a:ext cx="417" cy="7257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81" name="TextBox 1680"/>
          <p:cNvSpPr txBox="1"/>
          <p:nvPr/>
        </p:nvSpPr>
        <p:spPr>
          <a:xfrm>
            <a:off x="3087501" y="264829"/>
            <a:ext cx="390042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600" dirty="0"/>
              <a:t>경찰 공무원 공개 채용 필기 시험 답안지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6962771" y="6410183"/>
            <a:ext cx="208146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/>
              <a:t>www.eduhub.co.kr</a:t>
            </a:r>
            <a:endParaRPr lang="ko-KR" altLang="en-US" dirty="0"/>
          </a:p>
        </p:txBody>
      </p:sp>
      <p:sp>
        <p:nvSpPr>
          <p:cNvPr id="857" name="직사각형 856">
            <a:extLst>
              <a:ext uri="{FF2B5EF4-FFF2-40B4-BE49-F238E27FC236}">
                <a16:creationId xmlns:a16="http://schemas.microsoft.com/office/drawing/2014/main" id="{87DA262A-2861-40E5-ADB4-D5D8185125E6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5C366ADD-71B7-4769-AACF-1D44CF19C40D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직사각형 858">
            <a:extLst>
              <a:ext uri="{FF2B5EF4-FFF2-40B4-BE49-F238E27FC236}">
                <a16:creationId xmlns:a16="http://schemas.microsoft.com/office/drawing/2014/main" id="{A6649E74-882E-4A02-B15F-11E0AB730F5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0" name="직사각형 859">
            <a:extLst>
              <a:ext uri="{FF2B5EF4-FFF2-40B4-BE49-F238E27FC236}">
                <a16:creationId xmlns:a16="http://schemas.microsoft.com/office/drawing/2014/main" id="{8497422E-BC76-4CC3-A370-C2213213E20D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직사각형 860">
            <a:extLst>
              <a:ext uri="{FF2B5EF4-FFF2-40B4-BE49-F238E27FC236}">
                <a16:creationId xmlns:a16="http://schemas.microsoft.com/office/drawing/2014/main" id="{CF502055-2A44-405A-8588-E0DCEC20CB05}"/>
              </a:ext>
            </a:extLst>
          </p:cNvPr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2" name="직사각형 861">
            <a:extLst>
              <a:ext uri="{FF2B5EF4-FFF2-40B4-BE49-F238E27FC236}">
                <a16:creationId xmlns:a16="http://schemas.microsoft.com/office/drawing/2014/main" id="{C36C5F8B-B13E-4997-AF99-5FE29D5E4045}"/>
              </a:ext>
            </a:extLst>
          </p:cNvPr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graphicFrame>
        <p:nvGraphicFramePr>
          <p:cNvPr id="47" name="표 4">
            <a:extLst>
              <a:ext uri="{FF2B5EF4-FFF2-40B4-BE49-F238E27FC236}">
                <a16:creationId xmlns:a16="http://schemas.microsoft.com/office/drawing/2014/main" id="{3E7E32BB-293F-A43C-8D9D-D304E2AF5403}"/>
              </a:ext>
            </a:extLst>
          </p:cNvPr>
          <p:cNvGraphicFramePr>
            <a:graphicFrameLocks noGrp="1"/>
          </p:cNvGraphicFramePr>
          <p:nvPr/>
        </p:nvGraphicFramePr>
        <p:xfrm>
          <a:off x="1531645" y="4669429"/>
          <a:ext cx="807387" cy="1044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738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33458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감독관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709438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48" name="표 4">
            <a:extLst>
              <a:ext uri="{FF2B5EF4-FFF2-40B4-BE49-F238E27FC236}">
                <a16:creationId xmlns:a16="http://schemas.microsoft.com/office/drawing/2014/main" id="{148AEEE1-DC49-98FA-20DF-5EAA87ECBAE3}"/>
              </a:ext>
            </a:extLst>
          </p:cNvPr>
          <p:cNvGraphicFramePr>
            <a:graphicFrameLocks noGrp="1"/>
          </p:cNvGraphicFramePr>
          <p:nvPr/>
        </p:nvGraphicFramePr>
        <p:xfrm>
          <a:off x="589997" y="4677457"/>
          <a:ext cx="807387" cy="1044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738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32418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검 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719839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sp>
        <p:nvSpPr>
          <p:cNvPr id="1424" name="직사각형 1423"/>
          <p:cNvSpPr/>
          <p:nvPr/>
        </p:nvSpPr>
        <p:spPr>
          <a:xfrm>
            <a:off x="2472832" y="684747"/>
            <a:ext cx="1312866" cy="5616331"/>
          </a:xfrm>
          <a:prstGeom prst="rect">
            <a:avLst/>
          </a:prstGeom>
          <a:noFill/>
          <a:ln w="190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425" name="직선 연결선 1424"/>
          <p:cNvCxnSpPr/>
          <p:nvPr/>
        </p:nvCxnSpPr>
        <p:spPr>
          <a:xfrm>
            <a:off x="2453742" y="1157971"/>
            <a:ext cx="133313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6" name="직선 연결선 1425"/>
          <p:cNvCxnSpPr/>
          <p:nvPr/>
        </p:nvCxnSpPr>
        <p:spPr>
          <a:xfrm>
            <a:off x="2459184" y="2454115"/>
            <a:ext cx="133313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7" name="직선 연결선 1426"/>
          <p:cNvCxnSpPr/>
          <p:nvPr/>
        </p:nvCxnSpPr>
        <p:spPr>
          <a:xfrm>
            <a:off x="2459184" y="3678251"/>
            <a:ext cx="133313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8" name="직선 연결선 1427"/>
          <p:cNvCxnSpPr/>
          <p:nvPr/>
        </p:nvCxnSpPr>
        <p:spPr>
          <a:xfrm>
            <a:off x="2459843" y="5005440"/>
            <a:ext cx="133313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9" name="TextBox 1428"/>
          <p:cNvSpPr txBox="1"/>
          <p:nvPr/>
        </p:nvSpPr>
        <p:spPr>
          <a:xfrm>
            <a:off x="2439562" y="945586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문번</a:t>
            </a:r>
          </a:p>
        </p:txBody>
      </p:sp>
      <p:sp>
        <p:nvSpPr>
          <p:cNvPr id="1430" name="TextBox 1429"/>
          <p:cNvSpPr txBox="1"/>
          <p:nvPr/>
        </p:nvSpPr>
        <p:spPr>
          <a:xfrm>
            <a:off x="3071786" y="945586"/>
            <a:ext cx="41549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dirty="0"/>
              <a:t>보기</a:t>
            </a:r>
          </a:p>
        </p:txBody>
      </p:sp>
      <p:sp>
        <p:nvSpPr>
          <p:cNvPr id="1548" name="TextBox 1547"/>
          <p:cNvSpPr txBox="1"/>
          <p:nvPr/>
        </p:nvSpPr>
        <p:spPr>
          <a:xfrm>
            <a:off x="3016386" y="1191645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49" name="TextBox 1548"/>
          <p:cNvSpPr txBox="1"/>
          <p:nvPr/>
        </p:nvSpPr>
        <p:spPr>
          <a:xfrm>
            <a:off x="3226051" y="1191645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50" name="TextBox 1549"/>
          <p:cNvSpPr txBox="1"/>
          <p:nvPr/>
        </p:nvSpPr>
        <p:spPr>
          <a:xfrm>
            <a:off x="3435716" y="1191645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51" name="TextBox 1550"/>
          <p:cNvSpPr txBox="1"/>
          <p:nvPr/>
        </p:nvSpPr>
        <p:spPr>
          <a:xfrm>
            <a:off x="2806722" y="1191645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44" name="TextBox 1543"/>
          <p:cNvSpPr txBox="1"/>
          <p:nvPr/>
        </p:nvSpPr>
        <p:spPr>
          <a:xfrm>
            <a:off x="3016386" y="144185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45" name="TextBox 1544"/>
          <p:cNvSpPr txBox="1"/>
          <p:nvPr/>
        </p:nvSpPr>
        <p:spPr>
          <a:xfrm>
            <a:off x="3226051" y="144185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46" name="TextBox 1545"/>
          <p:cNvSpPr txBox="1"/>
          <p:nvPr/>
        </p:nvSpPr>
        <p:spPr>
          <a:xfrm>
            <a:off x="3435716" y="144185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47" name="TextBox 1546"/>
          <p:cNvSpPr txBox="1"/>
          <p:nvPr/>
        </p:nvSpPr>
        <p:spPr>
          <a:xfrm>
            <a:off x="2806722" y="144185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40" name="TextBox 1539"/>
          <p:cNvSpPr txBox="1"/>
          <p:nvPr/>
        </p:nvSpPr>
        <p:spPr>
          <a:xfrm>
            <a:off x="3016386" y="1692061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41" name="TextBox 1540"/>
          <p:cNvSpPr txBox="1"/>
          <p:nvPr/>
        </p:nvSpPr>
        <p:spPr>
          <a:xfrm>
            <a:off x="3226051" y="1692061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42" name="TextBox 1541"/>
          <p:cNvSpPr txBox="1"/>
          <p:nvPr/>
        </p:nvSpPr>
        <p:spPr>
          <a:xfrm>
            <a:off x="3435716" y="1692061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43" name="TextBox 1542"/>
          <p:cNvSpPr txBox="1"/>
          <p:nvPr/>
        </p:nvSpPr>
        <p:spPr>
          <a:xfrm>
            <a:off x="2806722" y="1692061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36" name="TextBox 1535"/>
          <p:cNvSpPr txBox="1"/>
          <p:nvPr/>
        </p:nvSpPr>
        <p:spPr>
          <a:xfrm>
            <a:off x="3016386" y="19422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37" name="TextBox 1536"/>
          <p:cNvSpPr txBox="1"/>
          <p:nvPr/>
        </p:nvSpPr>
        <p:spPr>
          <a:xfrm>
            <a:off x="3226051" y="19422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38" name="TextBox 1537"/>
          <p:cNvSpPr txBox="1"/>
          <p:nvPr/>
        </p:nvSpPr>
        <p:spPr>
          <a:xfrm>
            <a:off x="3435716" y="19422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39" name="TextBox 1538"/>
          <p:cNvSpPr txBox="1"/>
          <p:nvPr/>
        </p:nvSpPr>
        <p:spPr>
          <a:xfrm>
            <a:off x="2806722" y="19422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32" name="TextBox 1531"/>
          <p:cNvSpPr txBox="1"/>
          <p:nvPr/>
        </p:nvSpPr>
        <p:spPr>
          <a:xfrm>
            <a:off x="3016386" y="219247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33" name="TextBox 1532"/>
          <p:cNvSpPr txBox="1"/>
          <p:nvPr/>
        </p:nvSpPr>
        <p:spPr>
          <a:xfrm>
            <a:off x="3226051" y="219247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34" name="TextBox 1533"/>
          <p:cNvSpPr txBox="1"/>
          <p:nvPr/>
        </p:nvSpPr>
        <p:spPr>
          <a:xfrm>
            <a:off x="3435716" y="219247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35" name="TextBox 1534"/>
          <p:cNvSpPr txBox="1"/>
          <p:nvPr/>
        </p:nvSpPr>
        <p:spPr>
          <a:xfrm>
            <a:off x="2806722" y="219247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28" name="TextBox 1527"/>
          <p:cNvSpPr txBox="1"/>
          <p:nvPr/>
        </p:nvSpPr>
        <p:spPr>
          <a:xfrm>
            <a:off x="3016386" y="245210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29" name="TextBox 1528"/>
          <p:cNvSpPr txBox="1"/>
          <p:nvPr/>
        </p:nvSpPr>
        <p:spPr>
          <a:xfrm>
            <a:off x="3226051" y="245210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30" name="TextBox 1529"/>
          <p:cNvSpPr txBox="1"/>
          <p:nvPr/>
        </p:nvSpPr>
        <p:spPr>
          <a:xfrm>
            <a:off x="3435716" y="245210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31" name="TextBox 1530"/>
          <p:cNvSpPr txBox="1"/>
          <p:nvPr/>
        </p:nvSpPr>
        <p:spPr>
          <a:xfrm>
            <a:off x="2806722" y="245210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24" name="TextBox 1523"/>
          <p:cNvSpPr txBox="1"/>
          <p:nvPr/>
        </p:nvSpPr>
        <p:spPr>
          <a:xfrm>
            <a:off x="3016386" y="270303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25" name="TextBox 1524"/>
          <p:cNvSpPr txBox="1"/>
          <p:nvPr/>
        </p:nvSpPr>
        <p:spPr>
          <a:xfrm>
            <a:off x="3226051" y="270303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26" name="TextBox 1525"/>
          <p:cNvSpPr txBox="1"/>
          <p:nvPr/>
        </p:nvSpPr>
        <p:spPr>
          <a:xfrm>
            <a:off x="3435716" y="270303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27" name="TextBox 1526"/>
          <p:cNvSpPr txBox="1"/>
          <p:nvPr/>
        </p:nvSpPr>
        <p:spPr>
          <a:xfrm>
            <a:off x="2806722" y="270303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20" name="TextBox 1519"/>
          <p:cNvSpPr txBox="1"/>
          <p:nvPr/>
        </p:nvSpPr>
        <p:spPr>
          <a:xfrm>
            <a:off x="3016386" y="293922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21" name="TextBox 1520"/>
          <p:cNvSpPr txBox="1"/>
          <p:nvPr/>
        </p:nvSpPr>
        <p:spPr>
          <a:xfrm>
            <a:off x="3226051" y="293922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22" name="TextBox 1521"/>
          <p:cNvSpPr txBox="1"/>
          <p:nvPr/>
        </p:nvSpPr>
        <p:spPr>
          <a:xfrm>
            <a:off x="3435716" y="293922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23" name="TextBox 1522"/>
          <p:cNvSpPr txBox="1"/>
          <p:nvPr/>
        </p:nvSpPr>
        <p:spPr>
          <a:xfrm>
            <a:off x="2806722" y="293922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16" name="TextBox 1515"/>
          <p:cNvSpPr txBox="1"/>
          <p:nvPr/>
        </p:nvSpPr>
        <p:spPr>
          <a:xfrm>
            <a:off x="3016386" y="320056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17" name="TextBox 1516"/>
          <p:cNvSpPr txBox="1"/>
          <p:nvPr/>
        </p:nvSpPr>
        <p:spPr>
          <a:xfrm>
            <a:off x="3226051" y="320056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18" name="TextBox 1517"/>
          <p:cNvSpPr txBox="1"/>
          <p:nvPr/>
        </p:nvSpPr>
        <p:spPr>
          <a:xfrm>
            <a:off x="3435716" y="320056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19" name="TextBox 1518"/>
          <p:cNvSpPr txBox="1"/>
          <p:nvPr/>
        </p:nvSpPr>
        <p:spPr>
          <a:xfrm>
            <a:off x="2806722" y="320056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12" name="TextBox 1511"/>
          <p:cNvSpPr txBox="1"/>
          <p:nvPr/>
        </p:nvSpPr>
        <p:spPr>
          <a:xfrm>
            <a:off x="3016386" y="343998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13" name="TextBox 1512"/>
          <p:cNvSpPr txBox="1"/>
          <p:nvPr/>
        </p:nvSpPr>
        <p:spPr>
          <a:xfrm>
            <a:off x="3226051" y="343998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14" name="TextBox 1513"/>
          <p:cNvSpPr txBox="1"/>
          <p:nvPr/>
        </p:nvSpPr>
        <p:spPr>
          <a:xfrm>
            <a:off x="3435716" y="343998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15" name="TextBox 1514"/>
          <p:cNvSpPr txBox="1"/>
          <p:nvPr/>
        </p:nvSpPr>
        <p:spPr>
          <a:xfrm>
            <a:off x="2806722" y="343998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08" name="TextBox 1507"/>
          <p:cNvSpPr txBox="1"/>
          <p:nvPr/>
        </p:nvSpPr>
        <p:spPr>
          <a:xfrm>
            <a:off x="3016386" y="370334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09" name="TextBox 1508"/>
          <p:cNvSpPr txBox="1"/>
          <p:nvPr/>
        </p:nvSpPr>
        <p:spPr>
          <a:xfrm>
            <a:off x="3226051" y="370334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10" name="TextBox 1509"/>
          <p:cNvSpPr txBox="1"/>
          <p:nvPr/>
        </p:nvSpPr>
        <p:spPr>
          <a:xfrm>
            <a:off x="3435716" y="370334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11" name="TextBox 1510"/>
          <p:cNvSpPr txBox="1"/>
          <p:nvPr/>
        </p:nvSpPr>
        <p:spPr>
          <a:xfrm>
            <a:off x="2806722" y="3703342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04" name="TextBox 1503"/>
          <p:cNvSpPr txBox="1"/>
          <p:nvPr/>
        </p:nvSpPr>
        <p:spPr>
          <a:xfrm>
            <a:off x="3016386" y="395362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05" name="TextBox 1504"/>
          <p:cNvSpPr txBox="1"/>
          <p:nvPr/>
        </p:nvSpPr>
        <p:spPr>
          <a:xfrm>
            <a:off x="3226051" y="395362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06" name="TextBox 1505"/>
          <p:cNvSpPr txBox="1"/>
          <p:nvPr/>
        </p:nvSpPr>
        <p:spPr>
          <a:xfrm>
            <a:off x="3435716" y="395362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07" name="TextBox 1506"/>
          <p:cNvSpPr txBox="1"/>
          <p:nvPr/>
        </p:nvSpPr>
        <p:spPr>
          <a:xfrm>
            <a:off x="2806722" y="395362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500" name="TextBox 1499"/>
          <p:cNvSpPr txBox="1"/>
          <p:nvPr/>
        </p:nvSpPr>
        <p:spPr>
          <a:xfrm>
            <a:off x="3016386" y="420391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501" name="TextBox 1500"/>
          <p:cNvSpPr txBox="1"/>
          <p:nvPr/>
        </p:nvSpPr>
        <p:spPr>
          <a:xfrm>
            <a:off x="3226051" y="420391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502" name="TextBox 1501"/>
          <p:cNvSpPr txBox="1"/>
          <p:nvPr/>
        </p:nvSpPr>
        <p:spPr>
          <a:xfrm>
            <a:off x="3435716" y="420391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503" name="TextBox 1502"/>
          <p:cNvSpPr txBox="1"/>
          <p:nvPr/>
        </p:nvSpPr>
        <p:spPr>
          <a:xfrm>
            <a:off x="2806722" y="420391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96" name="TextBox 1495"/>
          <p:cNvSpPr txBox="1"/>
          <p:nvPr/>
        </p:nvSpPr>
        <p:spPr>
          <a:xfrm>
            <a:off x="3016386" y="445420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97" name="TextBox 1496"/>
          <p:cNvSpPr txBox="1"/>
          <p:nvPr/>
        </p:nvSpPr>
        <p:spPr>
          <a:xfrm>
            <a:off x="3226051" y="445420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98" name="TextBox 1497"/>
          <p:cNvSpPr txBox="1"/>
          <p:nvPr/>
        </p:nvSpPr>
        <p:spPr>
          <a:xfrm>
            <a:off x="3435716" y="445420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99" name="TextBox 1498"/>
          <p:cNvSpPr txBox="1"/>
          <p:nvPr/>
        </p:nvSpPr>
        <p:spPr>
          <a:xfrm>
            <a:off x="2806722" y="4454203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92" name="TextBox 1491"/>
          <p:cNvSpPr txBox="1"/>
          <p:nvPr/>
        </p:nvSpPr>
        <p:spPr>
          <a:xfrm>
            <a:off x="3016386" y="470448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93" name="TextBox 1492"/>
          <p:cNvSpPr txBox="1"/>
          <p:nvPr/>
        </p:nvSpPr>
        <p:spPr>
          <a:xfrm>
            <a:off x="3226051" y="470448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94" name="TextBox 1493"/>
          <p:cNvSpPr txBox="1"/>
          <p:nvPr/>
        </p:nvSpPr>
        <p:spPr>
          <a:xfrm>
            <a:off x="3435716" y="470448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95" name="TextBox 1494"/>
          <p:cNvSpPr txBox="1"/>
          <p:nvPr/>
        </p:nvSpPr>
        <p:spPr>
          <a:xfrm>
            <a:off x="2806722" y="470448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88" name="TextBox 1487"/>
          <p:cNvSpPr txBox="1"/>
          <p:nvPr/>
        </p:nvSpPr>
        <p:spPr>
          <a:xfrm>
            <a:off x="3016386" y="499888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89" name="TextBox 1488"/>
          <p:cNvSpPr txBox="1"/>
          <p:nvPr/>
        </p:nvSpPr>
        <p:spPr>
          <a:xfrm>
            <a:off x="3226051" y="499888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90" name="TextBox 1489"/>
          <p:cNvSpPr txBox="1"/>
          <p:nvPr/>
        </p:nvSpPr>
        <p:spPr>
          <a:xfrm>
            <a:off x="3435716" y="499888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91" name="TextBox 1490"/>
          <p:cNvSpPr txBox="1"/>
          <p:nvPr/>
        </p:nvSpPr>
        <p:spPr>
          <a:xfrm>
            <a:off x="2806722" y="4998886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84" name="TextBox 1483"/>
          <p:cNvSpPr txBox="1"/>
          <p:nvPr/>
        </p:nvSpPr>
        <p:spPr>
          <a:xfrm>
            <a:off x="3016386" y="5243687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85" name="TextBox 1484"/>
          <p:cNvSpPr txBox="1"/>
          <p:nvPr/>
        </p:nvSpPr>
        <p:spPr>
          <a:xfrm>
            <a:off x="3226051" y="5243687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86" name="TextBox 1485"/>
          <p:cNvSpPr txBox="1"/>
          <p:nvPr/>
        </p:nvSpPr>
        <p:spPr>
          <a:xfrm>
            <a:off x="3435716" y="5243687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87" name="TextBox 1486"/>
          <p:cNvSpPr txBox="1"/>
          <p:nvPr/>
        </p:nvSpPr>
        <p:spPr>
          <a:xfrm>
            <a:off x="2806722" y="5243687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80" name="TextBox 1479"/>
          <p:cNvSpPr txBox="1"/>
          <p:nvPr/>
        </p:nvSpPr>
        <p:spPr>
          <a:xfrm>
            <a:off x="3016386" y="548622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81" name="TextBox 1480"/>
          <p:cNvSpPr txBox="1"/>
          <p:nvPr/>
        </p:nvSpPr>
        <p:spPr>
          <a:xfrm>
            <a:off x="3226051" y="548622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82" name="TextBox 1481"/>
          <p:cNvSpPr txBox="1"/>
          <p:nvPr/>
        </p:nvSpPr>
        <p:spPr>
          <a:xfrm>
            <a:off x="3435716" y="548622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83" name="TextBox 1482"/>
          <p:cNvSpPr txBox="1"/>
          <p:nvPr/>
        </p:nvSpPr>
        <p:spPr>
          <a:xfrm>
            <a:off x="2806722" y="5486228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76" name="TextBox 1475"/>
          <p:cNvSpPr txBox="1"/>
          <p:nvPr/>
        </p:nvSpPr>
        <p:spPr>
          <a:xfrm>
            <a:off x="3016386" y="57287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77" name="TextBox 1476"/>
          <p:cNvSpPr txBox="1"/>
          <p:nvPr/>
        </p:nvSpPr>
        <p:spPr>
          <a:xfrm>
            <a:off x="3226051" y="57287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78" name="TextBox 1477"/>
          <p:cNvSpPr txBox="1"/>
          <p:nvPr/>
        </p:nvSpPr>
        <p:spPr>
          <a:xfrm>
            <a:off x="3435716" y="57287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79" name="TextBox 1478"/>
          <p:cNvSpPr txBox="1"/>
          <p:nvPr/>
        </p:nvSpPr>
        <p:spPr>
          <a:xfrm>
            <a:off x="2806722" y="5728769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72" name="TextBox 1471"/>
          <p:cNvSpPr txBox="1"/>
          <p:nvPr/>
        </p:nvSpPr>
        <p:spPr>
          <a:xfrm>
            <a:off x="3016386" y="597131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②</a:t>
            </a:r>
          </a:p>
        </p:txBody>
      </p:sp>
      <p:sp>
        <p:nvSpPr>
          <p:cNvPr id="1473" name="TextBox 1472"/>
          <p:cNvSpPr txBox="1"/>
          <p:nvPr/>
        </p:nvSpPr>
        <p:spPr>
          <a:xfrm>
            <a:off x="3226051" y="597131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③</a:t>
            </a:r>
          </a:p>
        </p:txBody>
      </p:sp>
      <p:sp>
        <p:nvSpPr>
          <p:cNvPr id="1474" name="TextBox 1473"/>
          <p:cNvSpPr txBox="1"/>
          <p:nvPr/>
        </p:nvSpPr>
        <p:spPr>
          <a:xfrm>
            <a:off x="3435716" y="597131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④</a:t>
            </a:r>
          </a:p>
        </p:txBody>
      </p:sp>
      <p:sp>
        <p:nvSpPr>
          <p:cNvPr id="1475" name="TextBox 1474"/>
          <p:cNvSpPr txBox="1"/>
          <p:nvPr/>
        </p:nvSpPr>
        <p:spPr>
          <a:xfrm>
            <a:off x="2806722" y="5971310"/>
            <a:ext cx="334920" cy="246221"/>
          </a:xfrm>
          <a:prstGeom prst="rect">
            <a:avLst/>
          </a:prstGeom>
          <a:noFill/>
        </p:spPr>
        <p:txBody>
          <a:bodyPr wrap="square" spcCol="0" rtlCol="0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</a:t>
            </a:r>
          </a:p>
        </p:txBody>
      </p:sp>
      <p:sp>
        <p:nvSpPr>
          <p:cNvPr id="1451" name="TextBox 1450"/>
          <p:cNvSpPr txBox="1"/>
          <p:nvPr/>
        </p:nvSpPr>
        <p:spPr>
          <a:xfrm>
            <a:off x="2508470" y="1214716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</a:t>
            </a:r>
          </a:p>
        </p:txBody>
      </p:sp>
      <p:cxnSp>
        <p:nvCxnSpPr>
          <p:cNvPr id="1452" name="직선 연결선 1451"/>
          <p:cNvCxnSpPr/>
          <p:nvPr/>
        </p:nvCxnSpPr>
        <p:spPr>
          <a:xfrm>
            <a:off x="2800414" y="959079"/>
            <a:ext cx="0" cy="534199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3" name="TextBox 1452"/>
          <p:cNvSpPr txBox="1"/>
          <p:nvPr/>
        </p:nvSpPr>
        <p:spPr>
          <a:xfrm>
            <a:off x="2508470" y="1462050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</a:t>
            </a:r>
          </a:p>
        </p:txBody>
      </p:sp>
      <p:sp>
        <p:nvSpPr>
          <p:cNvPr id="1454" name="TextBox 1453"/>
          <p:cNvSpPr txBox="1"/>
          <p:nvPr/>
        </p:nvSpPr>
        <p:spPr>
          <a:xfrm>
            <a:off x="2508469" y="1709384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3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55" name="TextBox 1454"/>
          <p:cNvSpPr txBox="1"/>
          <p:nvPr/>
        </p:nvSpPr>
        <p:spPr>
          <a:xfrm>
            <a:off x="2508469" y="1956718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4</a:t>
            </a:r>
          </a:p>
        </p:txBody>
      </p:sp>
      <p:sp>
        <p:nvSpPr>
          <p:cNvPr id="1456" name="TextBox 1455"/>
          <p:cNvSpPr txBox="1"/>
          <p:nvPr/>
        </p:nvSpPr>
        <p:spPr>
          <a:xfrm>
            <a:off x="2507757" y="2204052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5</a:t>
            </a:r>
          </a:p>
        </p:txBody>
      </p:sp>
      <p:sp>
        <p:nvSpPr>
          <p:cNvPr id="1457" name="TextBox 1456"/>
          <p:cNvSpPr txBox="1"/>
          <p:nvPr/>
        </p:nvSpPr>
        <p:spPr>
          <a:xfrm>
            <a:off x="2502780" y="2476450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6</a:t>
            </a:r>
          </a:p>
        </p:txBody>
      </p:sp>
      <p:sp>
        <p:nvSpPr>
          <p:cNvPr id="1458" name="TextBox 1457"/>
          <p:cNvSpPr txBox="1"/>
          <p:nvPr/>
        </p:nvSpPr>
        <p:spPr>
          <a:xfrm>
            <a:off x="2499945" y="2720452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7</a:t>
            </a:r>
          </a:p>
        </p:txBody>
      </p:sp>
      <p:sp>
        <p:nvSpPr>
          <p:cNvPr id="1459" name="TextBox 1458"/>
          <p:cNvSpPr txBox="1"/>
          <p:nvPr/>
        </p:nvSpPr>
        <p:spPr>
          <a:xfrm>
            <a:off x="2499945" y="2964454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60" name="TextBox 1459"/>
          <p:cNvSpPr txBox="1"/>
          <p:nvPr/>
        </p:nvSpPr>
        <p:spPr>
          <a:xfrm>
            <a:off x="2499945" y="3208454"/>
            <a:ext cx="30532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9</a:t>
            </a:r>
          </a:p>
        </p:txBody>
      </p:sp>
      <p:sp>
        <p:nvSpPr>
          <p:cNvPr id="1461" name="TextBox 1460"/>
          <p:cNvSpPr txBox="1"/>
          <p:nvPr/>
        </p:nvSpPr>
        <p:spPr>
          <a:xfrm>
            <a:off x="2462386" y="3452455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10</a:t>
            </a:r>
          </a:p>
        </p:txBody>
      </p:sp>
      <p:sp>
        <p:nvSpPr>
          <p:cNvPr id="1462" name="TextBox 1461"/>
          <p:cNvSpPr txBox="1"/>
          <p:nvPr/>
        </p:nvSpPr>
        <p:spPr>
          <a:xfrm>
            <a:off x="2462386" y="3702338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11</a:t>
            </a:r>
          </a:p>
        </p:txBody>
      </p:sp>
      <p:sp>
        <p:nvSpPr>
          <p:cNvPr id="1463" name="TextBox 1462"/>
          <p:cNvSpPr txBox="1"/>
          <p:nvPr/>
        </p:nvSpPr>
        <p:spPr>
          <a:xfrm>
            <a:off x="2469923" y="3952222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12</a:t>
            </a:r>
          </a:p>
        </p:txBody>
      </p:sp>
      <p:sp>
        <p:nvSpPr>
          <p:cNvPr id="1464" name="TextBox 1463"/>
          <p:cNvSpPr txBox="1"/>
          <p:nvPr/>
        </p:nvSpPr>
        <p:spPr>
          <a:xfrm>
            <a:off x="2469922" y="4202106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13</a:t>
            </a:r>
          </a:p>
        </p:txBody>
      </p:sp>
      <p:sp>
        <p:nvSpPr>
          <p:cNvPr id="1465" name="TextBox 1464"/>
          <p:cNvSpPr txBox="1"/>
          <p:nvPr/>
        </p:nvSpPr>
        <p:spPr>
          <a:xfrm>
            <a:off x="2469921" y="4451989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14</a:t>
            </a:r>
          </a:p>
        </p:txBody>
      </p:sp>
      <p:sp>
        <p:nvSpPr>
          <p:cNvPr id="1466" name="TextBox 1465"/>
          <p:cNvSpPr txBox="1"/>
          <p:nvPr/>
        </p:nvSpPr>
        <p:spPr>
          <a:xfrm>
            <a:off x="2469920" y="4701873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15</a:t>
            </a:r>
          </a:p>
        </p:txBody>
      </p:sp>
      <p:sp>
        <p:nvSpPr>
          <p:cNvPr id="1467" name="TextBox 1466"/>
          <p:cNvSpPr txBox="1"/>
          <p:nvPr/>
        </p:nvSpPr>
        <p:spPr>
          <a:xfrm>
            <a:off x="2469919" y="4997883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16</a:t>
            </a:r>
          </a:p>
        </p:txBody>
      </p:sp>
      <p:sp>
        <p:nvSpPr>
          <p:cNvPr id="1468" name="TextBox 1467"/>
          <p:cNvSpPr txBox="1"/>
          <p:nvPr/>
        </p:nvSpPr>
        <p:spPr>
          <a:xfrm>
            <a:off x="2469918" y="5249055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17</a:t>
            </a:r>
          </a:p>
        </p:txBody>
      </p:sp>
      <p:sp>
        <p:nvSpPr>
          <p:cNvPr id="1469" name="TextBox 1468"/>
          <p:cNvSpPr txBox="1"/>
          <p:nvPr/>
        </p:nvSpPr>
        <p:spPr>
          <a:xfrm>
            <a:off x="2469917" y="5497968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18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0" name="TextBox 1469"/>
          <p:cNvSpPr txBox="1"/>
          <p:nvPr/>
        </p:nvSpPr>
        <p:spPr>
          <a:xfrm>
            <a:off x="2469917" y="5746881"/>
            <a:ext cx="33214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>
                <a:latin typeface="나눔고딕" panose="020D0604000000000000" pitchFamily="50" charset="-127"/>
                <a:ea typeface="나눔고딕" panose="020D0604000000000000" pitchFamily="50" charset="-127"/>
              </a:rPr>
              <a:t>19</a:t>
            </a:r>
            <a:endParaRPr lang="en-US" altLang="ko-KR" sz="900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471" name="TextBox 1470"/>
          <p:cNvSpPr txBox="1"/>
          <p:nvPr/>
        </p:nvSpPr>
        <p:spPr>
          <a:xfrm>
            <a:off x="2469917" y="5995793"/>
            <a:ext cx="34177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20</a:t>
            </a:r>
          </a:p>
        </p:txBody>
      </p:sp>
      <p:sp>
        <p:nvSpPr>
          <p:cNvPr id="1927" name="모서리가 둥근 직사각형 1217">
            <a:extLst>
              <a:ext uri="{FF2B5EF4-FFF2-40B4-BE49-F238E27FC236}">
                <a16:creationId xmlns:a16="http://schemas.microsoft.com/office/drawing/2014/main" id="{6EC7D946-C91F-F411-6B17-C6E3DD7B2B57}"/>
              </a:ext>
            </a:extLst>
          </p:cNvPr>
          <p:cNvSpPr/>
          <p:nvPr/>
        </p:nvSpPr>
        <p:spPr>
          <a:xfrm>
            <a:off x="591691" y="5991620"/>
            <a:ext cx="1129316" cy="39155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928" name="TextBox 1927">
            <a:extLst>
              <a:ext uri="{FF2B5EF4-FFF2-40B4-BE49-F238E27FC236}">
                <a16:creationId xmlns:a16="http://schemas.microsoft.com/office/drawing/2014/main" id="{271A29A8-4FF7-D7C6-93EC-2A68662BEB0A}"/>
              </a:ext>
            </a:extLst>
          </p:cNvPr>
          <p:cNvSpPr txBox="1"/>
          <p:nvPr/>
        </p:nvSpPr>
        <p:spPr>
          <a:xfrm>
            <a:off x="630727" y="6196662"/>
            <a:ext cx="132389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부분은 더럽히지 마세요</a:t>
            </a:r>
          </a:p>
        </p:txBody>
      </p:sp>
      <p:sp>
        <p:nvSpPr>
          <p:cNvPr id="1933" name="TextBox 1932">
            <a:extLst>
              <a:ext uri="{FF2B5EF4-FFF2-40B4-BE49-F238E27FC236}">
                <a16:creationId xmlns:a16="http://schemas.microsoft.com/office/drawing/2014/main" id="{1782A95A-47C9-3BEF-7C36-73EDE828C0EE}"/>
              </a:ext>
            </a:extLst>
          </p:cNvPr>
          <p:cNvSpPr txBox="1"/>
          <p:nvPr/>
        </p:nvSpPr>
        <p:spPr>
          <a:xfrm>
            <a:off x="598065" y="5991620"/>
            <a:ext cx="113598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  ②  ③  ④  </a:t>
            </a:r>
            <a:r>
              <a:rPr kumimoji="0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⑤</a:t>
            </a:r>
            <a:endParaRPr lang="ko-KR" altLang="en-US" dirty="0"/>
          </a:p>
        </p:txBody>
      </p:sp>
      <p:cxnSp>
        <p:nvCxnSpPr>
          <p:cNvPr id="1939" name="직선 연결선 1938">
            <a:extLst>
              <a:ext uri="{FF2B5EF4-FFF2-40B4-BE49-F238E27FC236}">
                <a16:creationId xmlns:a16="http://schemas.microsoft.com/office/drawing/2014/main" id="{986A77A5-F137-8A1F-A4FD-F1AC6B362A1F}"/>
              </a:ext>
            </a:extLst>
          </p:cNvPr>
          <p:cNvCxnSpPr/>
          <p:nvPr/>
        </p:nvCxnSpPr>
        <p:spPr>
          <a:xfrm>
            <a:off x="2461362" y="959851"/>
            <a:ext cx="133313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44" name="그룹 1943">
            <a:extLst>
              <a:ext uri="{FF2B5EF4-FFF2-40B4-BE49-F238E27FC236}">
                <a16:creationId xmlns:a16="http://schemas.microsoft.com/office/drawing/2014/main" id="{28EB3563-D25B-6EA2-9DC8-F230E233C5AF}"/>
              </a:ext>
            </a:extLst>
          </p:cNvPr>
          <p:cNvGrpSpPr/>
          <p:nvPr/>
        </p:nvGrpSpPr>
        <p:grpSpPr>
          <a:xfrm>
            <a:off x="3870707" y="695544"/>
            <a:ext cx="2663496" cy="5627183"/>
            <a:chOff x="3965904" y="695544"/>
            <a:chExt cx="2663496" cy="5627183"/>
          </a:xfrm>
        </p:grpSpPr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44430169-FF2F-396B-FF67-8932F23A6090}"/>
                </a:ext>
              </a:extLst>
            </p:cNvPr>
            <p:cNvSpPr/>
            <p:nvPr/>
          </p:nvSpPr>
          <p:spPr>
            <a:xfrm>
              <a:off x="3999173" y="695544"/>
              <a:ext cx="2617853" cy="5610263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8327D316-9B0B-2140-C67D-ECAA56403CD6}"/>
                </a:ext>
              </a:extLst>
            </p:cNvPr>
            <p:cNvCxnSpPr>
              <a:cxnSpLocks/>
            </p:cNvCxnSpPr>
            <p:nvPr/>
          </p:nvCxnSpPr>
          <p:spPr>
            <a:xfrm>
              <a:off x="4002944" y="1162700"/>
              <a:ext cx="262516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09A7A700-E8BD-A4BD-5C03-0B1A62725709}"/>
                </a:ext>
              </a:extLst>
            </p:cNvPr>
            <p:cNvCxnSpPr/>
            <p:nvPr/>
          </p:nvCxnSpPr>
          <p:spPr>
            <a:xfrm>
              <a:off x="3985526" y="2458844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35" name="그룹 1934">
              <a:extLst>
                <a:ext uri="{FF2B5EF4-FFF2-40B4-BE49-F238E27FC236}">
                  <a16:creationId xmlns:a16="http://schemas.microsoft.com/office/drawing/2014/main" id="{8C8B5EC4-0FE0-44A6-BA4D-A9B4F76F517D}"/>
                </a:ext>
              </a:extLst>
            </p:cNvPr>
            <p:cNvGrpSpPr/>
            <p:nvPr/>
          </p:nvGrpSpPr>
          <p:grpSpPr>
            <a:xfrm>
              <a:off x="4008120" y="3682980"/>
              <a:ext cx="2621280" cy="1296144"/>
              <a:chOff x="3985526" y="3682980"/>
              <a:chExt cx="1333795" cy="1296144"/>
            </a:xfrm>
          </p:grpSpPr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622A1792-FA91-3DCA-8E19-23387EFEF86F}"/>
                  </a:ext>
                </a:extLst>
              </p:cNvPr>
              <p:cNvCxnSpPr/>
              <p:nvPr/>
            </p:nvCxnSpPr>
            <p:spPr>
              <a:xfrm>
                <a:off x="3985526" y="3682980"/>
                <a:ext cx="133313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2E999690-34A5-D55C-C509-63B266652A5C}"/>
                  </a:ext>
                </a:extLst>
              </p:cNvPr>
              <p:cNvCxnSpPr/>
              <p:nvPr/>
            </p:nvCxnSpPr>
            <p:spPr>
              <a:xfrm>
                <a:off x="3986185" y="4979124"/>
                <a:ext cx="133313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72A6A40-730E-731F-4F15-B90544FB99F5}"/>
                </a:ext>
              </a:extLst>
            </p:cNvPr>
            <p:cNvSpPr txBox="1"/>
            <p:nvPr/>
          </p:nvSpPr>
          <p:spPr>
            <a:xfrm>
              <a:off x="3965904" y="95031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96287FF-D061-16CA-4392-900016E4B033}"/>
                </a:ext>
              </a:extLst>
            </p:cNvPr>
            <p:cNvSpPr txBox="1"/>
            <p:nvPr/>
          </p:nvSpPr>
          <p:spPr>
            <a:xfrm>
              <a:off x="4598128" y="95031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4C1CBC7D-F296-B23D-3633-E3F5DCD3F7F1}"/>
                </a:ext>
              </a:extLst>
            </p:cNvPr>
            <p:cNvSpPr txBox="1"/>
            <p:nvPr/>
          </p:nvSpPr>
          <p:spPr>
            <a:xfrm>
              <a:off x="4542728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61BD77B-2B93-1286-E440-894E2E2D22F0}"/>
                </a:ext>
              </a:extLst>
            </p:cNvPr>
            <p:cNvSpPr txBox="1"/>
            <p:nvPr/>
          </p:nvSpPr>
          <p:spPr>
            <a:xfrm>
              <a:off x="4752393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B6F9526F-4BF5-45FD-6387-6977C6728E0A}"/>
                </a:ext>
              </a:extLst>
            </p:cNvPr>
            <p:cNvSpPr txBox="1"/>
            <p:nvPr/>
          </p:nvSpPr>
          <p:spPr>
            <a:xfrm>
              <a:off x="4962058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23" name="TextBox 1422">
              <a:extLst>
                <a:ext uri="{FF2B5EF4-FFF2-40B4-BE49-F238E27FC236}">
                  <a16:creationId xmlns:a16="http://schemas.microsoft.com/office/drawing/2014/main" id="{24F89793-2BDB-6B3D-D97B-948C51701AA2}"/>
                </a:ext>
              </a:extLst>
            </p:cNvPr>
            <p:cNvSpPr txBox="1"/>
            <p:nvPr/>
          </p:nvSpPr>
          <p:spPr>
            <a:xfrm>
              <a:off x="4333064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555281E5-4644-C479-D792-66E8548D525F}"/>
                </a:ext>
              </a:extLst>
            </p:cNvPr>
            <p:cNvSpPr txBox="1"/>
            <p:nvPr/>
          </p:nvSpPr>
          <p:spPr>
            <a:xfrm>
              <a:off x="4542728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254A97C-6669-9C23-EE6C-4C4C392BDAEE}"/>
                </a:ext>
              </a:extLst>
            </p:cNvPr>
            <p:cNvSpPr txBox="1"/>
            <p:nvPr/>
          </p:nvSpPr>
          <p:spPr>
            <a:xfrm>
              <a:off x="4752393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FC055E0-9863-E0BF-6221-F41302DA977A}"/>
                </a:ext>
              </a:extLst>
            </p:cNvPr>
            <p:cNvSpPr txBox="1"/>
            <p:nvPr/>
          </p:nvSpPr>
          <p:spPr>
            <a:xfrm>
              <a:off x="4962058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9CC461C0-34F6-6268-ECDB-62B44379A6BE}"/>
                </a:ext>
              </a:extLst>
            </p:cNvPr>
            <p:cNvSpPr txBox="1"/>
            <p:nvPr/>
          </p:nvSpPr>
          <p:spPr>
            <a:xfrm>
              <a:off x="4333064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5C3E8E5C-93D2-C75B-5BE5-520631AADE62}"/>
                </a:ext>
              </a:extLst>
            </p:cNvPr>
            <p:cNvSpPr txBox="1"/>
            <p:nvPr/>
          </p:nvSpPr>
          <p:spPr>
            <a:xfrm>
              <a:off x="4542728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D5341296-FDBD-FB08-A394-7CF27EAFECB5}"/>
                </a:ext>
              </a:extLst>
            </p:cNvPr>
            <p:cNvSpPr txBox="1"/>
            <p:nvPr/>
          </p:nvSpPr>
          <p:spPr>
            <a:xfrm>
              <a:off x="4752393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E14F69D-A316-17ED-7083-0D7677742588}"/>
                </a:ext>
              </a:extLst>
            </p:cNvPr>
            <p:cNvSpPr txBox="1"/>
            <p:nvPr/>
          </p:nvSpPr>
          <p:spPr>
            <a:xfrm>
              <a:off x="4962058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ED1C7089-2658-03F1-55B9-F19854B4F901}"/>
                </a:ext>
              </a:extLst>
            </p:cNvPr>
            <p:cNvSpPr txBox="1"/>
            <p:nvPr/>
          </p:nvSpPr>
          <p:spPr>
            <a:xfrm>
              <a:off x="4333064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31402296-E52A-C93B-8A4A-7881AAA64121}"/>
                </a:ext>
              </a:extLst>
            </p:cNvPr>
            <p:cNvSpPr txBox="1"/>
            <p:nvPr/>
          </p:nvSpPr>
          <p:spPr>
            <a:xfrm>
              <a:off x="4542728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F6F917A7-C164-BCD7-B25A-71D398526C51}"/>
                </a:ext>
              </a:extLst>
            </p:cNvPr>
            <p:cNvSpPr txBox="1"/>
            <p:nvPr/>
          </p:nvSpPr>
          <p:spPr>
            <a:xfrm>
              <a:off x="4752393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67419634-3045-ADA6-C016-4171B5A233F1}"/>
                </a:ext>
              </a:extLst>
            </p:cNvPr>
            <p:cNvSpPr txBox="1"/>
            <p:nvPr/>
          </p:nvSpPr>
          <p:spPr>
            <a:xfrm>
              <a:off x="4962058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5A8D6B19-0CE7-AA25-EE06-ED49D7F4DE1D}"/>
                </a:ext>
              </a:extLst>
            </p:cNvPr>
            <p:cNvSpPr txBox="1"/>
            <p:nvPr/>
          </p:nvSpPr>
          <p:spPr>
            <a:xfrm>
              <a:off x="4333064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E4C69F2E-A950-6E6D-0EB4-03BF9A1B7FBE}"/>
                </a:ext>
              </a:extLst>
            </p:cNvPr>
            <p:cNvSpPr txBox="1"/>
            <p:nvPr/>
          </p:nvSpPr>
          <p:spPr>
            <a:xfrm>
              <a:off x="4542728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94344A78-B293-D202-2048-C8F6BFB913A8}"/>
                </a:ext>
              </a:extLst>
            </p:cNvPr>
            <p:cNvSpPr txBox="1"/>
            <p:nvPr/>
          </p:nvSpPr>
          <p:spPr>
            <a:xfrm>
              <a:off x="4752393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4A43F2C7-5522-7C30-6157-356D64BCC8CB}"/>
                </a:ext>
              </a:extLst>
            </p:cNvPr>
            <p:cNvSpPr txBox="1"/>
            <p:nvPr/>
          </p:nvSpPr>
          <p:spPr>
            <a:xfrm>
              <a:off x="4962058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4F4A2AF6-A0A9-1559-B94C-664FF5C4B402}"/>
                </a:ext>
              </a:extLst>
            </p:cNvPr>
            <p:cNvSpPr txBox="1"/>
            <p:nvPr/>
          </p:nvSpPr>
          <p:spPr>
            <a:xfrm>
              <a:off x="4333064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34EF0AD5-6EF7-D11B-901A-4209470967A9}"/>
                </a:ext>
              </a:extLst>
            </p:cNvPr>
            <p:cNvSpPr txBox="1"/>
            <p:nvPr/>
          </p:nvSpPr>
          <p:spPr>
            <a:xfrm>
              <a:off x="4542728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27F05BEB-E41F-734A-B4BF-0793520942A5}"/>
                </a:ext>
              </a:extLst>
            </p:cNvPr>
            <p:cNvSpPr txBox="1"/>
            <p:nvPr/>
          </p:nvSpPr>
          <p:spPr>
            <a:xfrm>
              <a:off x="4752393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AF5C4EF-59D2-4F13-3F22-8BC466875C0F}"/>
                </a:ext>
              </a:extLst>
            </p:cNvPr>
            <p:cNvSpPr txBox="1"/>
            <p:nvPr/>
          </p:nvSpPr>
          <p:spPr>
            <a:xfrm>
              <a:off x="4962058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A2E51EA-2F89-D0C3-07FC-785AC0FD568D}"/>
                </a:ext>
              </a:extLst>
            </p:cNvPr>
            <p:cNvSpPr txBox="1"/>
            <p:nvPr/>
          </p:nvSpPr>
          <p:spPr>
            <a:xfrm>
              <a:off x="4333064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07CFBFC1-E92D-89BA-D4BA-C76CFA613C9B}"/>
                </a:ext>
              </a:extLst>
            </p:cNvPr>
            <p:cNvSpPr txBox="1"/>
            <p:nvPr/>
          </p:nvSpPr>
          <p:spPr>
            <a:xfrm>
              <a:off x="4542728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C26E25C1-7929-FED9-DBB9-72B8FD399DE8}"/>
                </a:ext>
              </a:extLst>
            </p:cNvPr>
            <p:cNvSpPr txBox="1"/>
            <p:nvPr/>
          </p:nvSpPr>
          <p:spPr>
            <a:xfrm>
              <a:off x="4752393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B6E3365B-8EF4-88A2-28C4-0FA5D19D6B7E}"/>
                </a:ext>
              </a:extLst>
            </p:cNvPr>
            <p:cNvSpPr txBox="1"/>
            <p:nvPr/>
          </p:nvSpPr>
          <p:spPr>
            <a:xfrm>
              <a:off x="4962058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E8697696-A95D-11F2-A6F9-47AA028FF7E8}"/>
                </a:ext>
              </a:extLst>
            </p:cNvPr>
            <p:cNvSpPr txBox="1"/>
            <p:nvPr/>
          </p:nvSpPr>
          <p:spPr>
            <a:xfrm>
              <a:off x="4333064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2AE99A38-7F3E-08BD-C3F4-76E286915BA4}"/>
                </a:ext>
              </a:extLst>
            </p:cNvPr>
            <p:cNvSpPr txBox="1"/>
            <p:nvPr/>
          </p:nvSpPr>
          <p:spPr>
            <a:xfrm>
              <a:off x="4542728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08A082EF-1F46-65E4-B594-5246737C7E56}"/>
                </a:ext>
              </a:extLst>
            </p:cNvPr>
            <p:cNvSpPr txBox="1"/>
            <p:nvPr/>
          </p:nvSpPr>
          <p:spPr>
            <a:xfrm>
              <a:off x="4752393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DC6D3B5-8CA4-A62D-F8BF-BBA4AF9EDABB}"/>
                </a:ext>
              </a:extLst>
            </p:cNvPr>
            <p:cNvSpPr txBox="1"/>
            <p:nvPr/>
          </p:nvSpPr>
          <p:spPr>
            <a:xfrm>
              <a:off x="4962058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6249DEB4-242D-3728-E36C-9B2CD304FB08}"/>
                </a:ext>
              </a:extLst>
            </p:cNvPr>
            <p:cNvSpPr txBox="1"/>
            <p:nvPr/>
          </p:nvSpPr>
          <p:spPr>
            <a:xfrm>
              <a:off x="4333064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9F3184B8-6AF8-372A-210C-5D5A775FF6C4}"/>
                </a:ext>
              </a:extLst>
            </p:cNvPr>
            <p:cNvSpPr txBox="1"/>
            <p:nvPr/>
          </p:nvSpPr>
          <p:spPr>
            <a:xfrm>
              <a:off x="4542728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9EA733CB-E649-BCE4-6737-6C7E053CD3C2}"/>
                </a:ext>
              </a:extLst>
            </p:cNvPr>
            <p:cNvSpPr txBox="1"/>
            <p:nvPr/>
          </p:nvSpPr>
          <p:spPr>
            <a:xfrm>
              <a:off x="4752393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D978C9F4-7630-710F-19DA-63839FEB62DB}"/>
                </a:ext>
              </a:extLst>
            </p:cNvPr>
            <p:cNvSpPr txBox="1"/>
            <p:nvPr/>
          </p:nvSpPr>
          <p:spPr>
            <a:xfrm>
              <a:off x="4962058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A2B88814-CFDB-5695-ADA6-E5B02ACB6BB7}"/>
                </a:ext>
              </a:extLst>
            </p:cNvPr>
            <p:cNvSpPr txBox="1"/>
            <p:nvPr/>
          </p:nvSpPr>
          <p:spPr>
            <a:xfrm>
              <a:off x="4333064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1977D278-CA8A-4B22-A2FD-AF6422058D04}"/>
                </a:ext>
              </a:extLst>
            </p:cNvPr>
            <p:cNvSpPr txBox="1"/>
            <p:nvPr/>
          </p:nvSpPr>
          <p:spPr>
            <a:xfrm>
              <a:off x="4542728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9A1E66C2-3F26-35F2-0CCF-9CAE34098A4C}"/>
                </a:ext>
              </a:extLst>
            </p:cNvPr>
            <p:cNvSpPr txBox="1"/>
            <p:nvPr/>
          </p:nvSpPr>
          <p:spPr>
            <a:xfrm>
              <a:off x="4752393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0BDE2804-76B6-AAB9-DC1D-806E69F5A988}"/>
                </a:ext>
              </a:extLst>
            </p:cNvPr>
            <p:cNvSpPr txBox="1"/>
            <p:nvPr/>
          </p:nvSpPr>
          <p:spPr>
            <a:xfrm>
              <a:off x="4962058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52" name="TextBox 1551">
              <a:extLst>
                <a:ext uri="{FF2B5EF4-FFF2-40B4-BE49-F238E27FC236}">
                  <a16:creationId xmlns:a16="http://schemas.microsoft.com/office/drawing/2014/main" id="{831A36E9-F0AF-B44B-4786-1C674B90F7F6}"/>
                </a:ext>
              </a:extLst>
            </p:cNvPr>
            <p:cNvSpPr txBox="1"/>
            <p:nvPr/>
          </p:nvSpPr>
          <p:spPr>
            <a:xfrm>
              <a:off x="4333064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49E25624-D11E-E788-1BB2-F84F30E02437}"/>
                </a:ext>
              </a:extLst>
            </p:cNvPr>
            <p:cNvSpPr txBox="1"/>
            <p:nvPr/>
          </p:nvSpPr>
          <p:spPr>
            <a:xfrm>
              <a:off x="4542728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45" name="TextBox 244">
              <a:extLst>
                <a:ext uri="{FF2B5EF4-FFF2-40B4-BE49-F238E27FC236}">
                  <a16:creationId xmlns:a16="http://schemas.microsoft.com/office/drawing/2014/main" id="{1F850BD0-1953-048F-4830-542B6FA80B6B}"/>
                </a:ext>
              </a:extLst>
            </p:cNvPr>
            <p:cNvSpPr txBox="1"/>
            <p:nvPr/>
          </p:nvSpPr>
          <p:spPr>
            <a:xfrm>
              <a:off x="4752393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01" name="TextBox 300">
              <a:extLst>
                <a:ext uri="{FF2B5EF4-FFF2-40B4-BE49-F238E27FC236}">
                  <a16:creationId xmlns:a16="http://schemas.microsoft.com/office/drawing/2014/main" id="{3F21DD57-3867-38B3-48EE-A41516B6A78C}"/>
                </a:ext>
              </a:extLst>
            </p:cNvPr>
            <p:cNvSpPr txBox="1"/>
            <p:nvPr/>
          </p:nvSpPr>
          <p:spPr>
            <a:xfrm>
              <a:off x="4962058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02" name="TextBox 301">
              <a:extLst>
                <a:ext uri="{FF2B5EF4-FFF2-40B4-BE49-F238E27FC236}">
                  <a16:creationId xmlns:a16="http://schemas.microsoft.com/office/drawing/2014/main" id="{60AB32EA-1A6D-B3A8-F0A6-3EE9D04ECB5D}"/>
                </a:ext>
              </a:extLst>
            </p:cNvPr>
            <p:cNvSpPr txBox="1"/>
            <p:nvPr/>
          </p:nvSpPr>
          <p:spPr>
            <a:xfrm>
              <a:off x="4333064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8E4D4597-DCCF-A455-11AF-F482F430C8F4}"/>
                </a:ext>
              </a:extLst>
            </p:cNvPr>
            <p:cNvSpPr txBox="1"/>
            <p:nvPr/>
          </p:nvSpPr>
          <p:spPr>
            <a:xfrm>
              <a:off x="4542728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04" name="TextBox 303">
              <a:extLst>
                <a:ext uri="{FF2B5EF4-FFF2-40B4-BE49-F238E27FC236}">
                  <a16:creationId xmlns:a16="http://schemas.microsoft.com/office/drawing/2014/main" id="{05295F64-3D68-BBEE-22C8-C952D4CA4535}"/>
                </a:ext>
              </a:extLst>
            </p:cNvPr>
            <p:cNvSpPr txBox="1"/>
            <p:nvPr/>
          </p:nvSpPr>
          <p:spPr>
            <a:xfrm>
              <a:off x="4752393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05" name="TextBox 304">
              <a:extLst>
                <a:ext uri="{FF2B5EF4-FFF2-40B4-BE49-F238E27FC236}">
                  <a16:creationId xmlns:a16="http://schemas.microsoft.com/office/drawing/2014/main" id="{E32E23C9-C3D3-A996-66BC-77E549F68325}"/>
                </a:ext>
              </a:extLst>
            </p:cNvPr>
            <p:cNvSpPr txBox="1"/>
            <p:nvPr/>
          </p:nvSpPr>
          <p:spPr>
            <a:xfrm>
              <a:off x="4962058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4E890AE1-6941-FF78-9D1F-BF016B2BFEAE}"/>
                </a:ext>
              </a:extLst>
            </p:cNvPr>
            <p:cNvSpPr txBox="1"/>
            <p:nvPr/>
          </p:nvSpPr>
          <p:spPr>
            <a:xfrm>
              <a:off x="4333064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307" name="TextBox 306">
              <a:extLst>
                <a:ext uri="{FF2B5EF4-FFF2-40B4-BE49-F238E27FC236}">
                  <a16:creationId xmlns:a16="http://schemas.microsoft.com/office/drawing/2014/main" id="{DC77D8B6-BDD4-D2D4-1AE2-DF1AD891510C}"/>
                </a:ext>
              </a:extLst>
            </p:cNvPr>
            <p:cNvSpPr txBox="1"/>
            <p:nvPr/>
          </p:nvSpPr>
          <p:spPr>
            <a:xfrm>
              <a:off x="4542728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08" name="TextBox 307">
              <a:extLst>
                <a:ext uri="{FF2B5EF4-FFF2-40B4-BE49-F238E27FC236}">
                  <a16:creationId xmlns:a16="http://schemas.microsoft.com/office/drawing/2014/main" id="{854301FC-40E8-EC10-42C0-0265C959E64E}"/>
                </a:ext>
              </a:extLst>
            </p:cNvPr>
            <p:cNvSpPr txBox="1"/>
            <p:nvPr/>
          </p:nvSpPr>
          <p:spPr>
            <a:xfrm>
              <a:off x="4752393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09" name="TextBox 308">
              <a:extLst>
                <a:ext uri="{FF2B5EF4-FFF2-40B4-BE49-F238E27FC236}">
                  <a16:creationId xmlns:a16="http://schemas.microsoft.com/office/drawing/2014/main" id="{0D5358DA-3AC4-AA70-2BE1-3B6E1ACA7B44}"/>
                </a:ext>
              </a:extLst>
            </p:cNvPr>
            <p:cNvSpPr txBox="1"/>
            <p:nvPr/>
          </p:nvSpPr>
          <p:spPr>
            <a:xfrm>
              <a:off x="4962058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10" name="TextBox 309">
              <a:extLst>
                <a:ext uri="{FF2B5EF4-FFF2-40B4-BE49-F238E27FC236}">
                  <a16:creationId xmlns:a16="http://schemas.microsoft.com/office/drawing/2014/main" id="{E956AF5A-5A7F-4E30-596D-C3C81921F195}"/>
                </a:ext>
              </a:extLst>
            </p:cNvPr>
            <p:cNvSpPr txBox="1"/>
            <p:nvPr/>
          </p:nvSpPr>
          <p:spPr>
            <a:xfrm>
              <a:off x="4333064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145DD8C7-8DA4-B5C7-6E1B-9C3CD07F3A74}"/>
                </a:ext>
              </a:extLst>
            </p:cNvPr>
            <p:cNvSpPr txBox="1"/>
            <p:nvPr/>
          </p:nvSpPr>
          <p:spPr>
            <a:xfrm>
              <a:off x="4542728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12" name="TextBox 311">
              <a:extLst>
                <a:ext uri="{FF2B5EF4-FFF2-40B4-BE49-F238E27FC236}">
                  <a16:creationId xmlns:a16="http://schemas.microsoft.com/office/drawing/2014/main" id="{DDDC5809-1C6D-33BD-9B34-E5D68388B56B}"/>
                </a:ext>
              </a:extLst>
            </p:cNvPr>
            <p:cNvSpPr txBox="1"/>
            <p:nvPr/>
          </p:nvSpPr>
          <p:spPr>
            <a:xfrm>
              <a:off x="4752393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13" name="TextBox 312">
              <a:extLst>
                <a:ext uri="{FF2B5EF4-FFF2-40B4-BE49-F238E27FC236}">
                  <a16:creationId xmlns:a16="http://schemas.microsoft.com/office/drawing/2014/main" id="{16DF7544-21FF-13FC-ED55-CDFD2457B914}"/>
                </a:ext>
              </a:extLst>
            </p:cNvPr>
            <p:cNvSpPr txBox="1"/>
            <p:nvPr/>
          </p:nvSpPr>
          <p:spPr>
            <a:xfrm>
              <a:off x="4962058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50E15B22-3337-C5C5-D6E8-F5291AADF767}"/>
                </a:ext>
              </a:extLst>
            </p:cNvPr>
            <p:cNvSpPr txBox="1"/>
            <p:nvPr/>
          </p:nvSpPr>
          <p:spPr>
            <a:xfrm>
              <a:off x="4333064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315" name="TextBox 314">
              <a:extLst>
                <a:ext uri="{FF2B5EF4-FFF2-40B4-BE49-F238E27FC236}">
                  <a16:creationId xmlns:a16="http://schemas.microsoft.com/office/drawing/2014/main" id="{1505BCFA-84DB-AAD8-1086-F62A3814E8C4}"/>
                </a:ext>
              </a:extLst>
            </p:cNvPr>
            <p:cNvSpPr txBox="1"/>
            <p:nvPr/>
          </p:nvSpPr>
          <p:spPr>
            <a:xfrm>
              <a:off x="4542728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69536611-41FB-A4D5-E396-AF50DFA49D72}"/>
                </a:ext>
              </a:extLst>
            </p:cNvPr>
            <p:cNvSpPr txBox="1"/>
            <p:nvPr/>
          </p:nvSpPr>
          <p:spPr>
            <a:xfrm>
              <a:off x="4752393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2B9BB3FD-C892-19A1-E388-CE3F4FAA5C21}"/>
                </a:ext>
              </a:extLst>
            </p:cNvPr>
            <p:cNvSpPr txBox="1"/>
            <p:nvPr/>
          </p:nvSpPr>
          <p:spPr>
            <a:xfrm>
              <a:off x="4962058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18" name="TextBox 317">
              <a:extLst>
                <a:ext uri="{FF2B5EF4-FFF2-40B4-BE49-F238E27FC236}">
                  <a16:creationId xmlns:a16="http://schemas.microsoft.com/office/drawing/2014/main" id="{C555D443-0B06-2312-C3EF-509707B5B55C}"/>
                </a:ext>
              </a:extLst>
            </p:cNvPr>
            <p:cNvSpPr txBox="1"/>
            <p:nvPr/>
          </p:nvSpPr>
          <p:spPr>
            <a:xfrm>
              <a:off x="4333064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9639E1A9-BF31-5E4A-D287-DC01B360E433}"/>
                </a:ext>
              </a:extLst>
            </p:cNvPr>
            <p:cNvSpPr txBox="1"/>
            <p:nvPr/>
          </p:nvSpPr>
          <p:spPr>
            <a:xfrm>
              <a:off x="4542728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82" name="TextBox 1681">
              <a:extLst>
                <a:ext uri="{FF2B5EF4-FFF2-40B4-BE49-F238E27FC236}">
                  <a16:creationId xmlns:a16="http://schemas.microsoft.com/office/drawing/2014/main" id="{D4E233F4-3467-31BA-FA4D-DB4C6FE3C35D}"/>
                </a:ext>
              </a:extLst>
            </p:cNvPr>
            <p:cNvSpPr txBox="1"/>
            <p:nvPr/>
          </p:nvSpPr>
          <p:spPr>
            <a:xfrm>
              <a:off x="4752393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83" name="TextBox 1682">
              <a:extLst>
                <a:ext uri="{FF2B5EF4-FFF2-40B4-BE49-F238E27FC236}">
                  <a16:creationId xmlns:a16="http://schemas.microsoft.com/office/drawing/2014/main" id="{962E1CBA-55C2-AD34-6331-3DD4B2B14582}"/>
                </a:ext>
              </a:extLst>
            </p:cNvPr>
            <p:cNvSpPr txBox="1"/>
            <p:nvPr/>
          </p:nvSpPr>
          <p:spPr>
            <a:xfrm>
              <a:off x="4962058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84" name="TextBox 1683">
              <a:extLst>
                <a:ext uri="{FF2B5EF4-FFF2-40B4-BE49-F238E27FC236}">
                  <a16:creationId xmlns:a16="http://schemas.microsoft.com/office/drawing/2014/main" id="{079D91D9-D853-A4D0-AA3D-8B7C6F0FEC85}"/>
                </a:ext>
              </a:extLst>
            </p:cNvPr>
            <p:cNvSpPr txBox="1"/>
            <p:nvPr/>
          </p:nvSpPr>
          <p:spPr>
            <a:xfrm>
              <a:off x="4333064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685" name="TextBox 1684">
              <a:extLst>
                <a:ext uri="{FF2B5EF4-FFF2-40B4-BE49-F238E27FC236}">
                  <a16:creationId xmlns:a16="http://schemas.microsoft.com/office/drawing/2014/main" id="{C3332642-C885-A38E-F204-581A2F65CBE4}"/>
                </a:ext>
              </a:extLst>
            </p:cNvPr>
            <p:cNvSpPr txBox="1"/>
            <p:nvPr/>
          </p:nvSpPr>
          <p:spPr>
            <a:xfrm>
              <a:off x="4542728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86" name="TextBox 1685">
              <a:extLst>
                <a:ext uri="{FF2B5EF4-FFF2-40B4-BE49-F238E27FC236}">
                  <a16:creationId xmlns:a16="http://schemas.microsoft.com/office/drawing/2014/main" id="{E866F098-2BA9-F93B-3E74-8A779ED8D698}"/>
                </a:ext>
              </a:extLst>
            </p:cNvPr>
            <p:cNvSpPr txBox="1"/>
            <p:nvPr/>
          </p:nvSpPr>
          <p:spPr>
            <a:xfrm>
              <a:off x="4752393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87" name="TextBox 1686">
              <a:extLst>
                <a:ext uri="{FF2B5EF4-FFF2-40B4-BE49-F238E27FC236}">
                  <a16:creationId xmlns:a16="http://schemas.microsoft.com/office/drawing/2014/main" id="{1E7810CD-E960-7A93-C7E6-2D3C74CC4F3B}"/>
                </a:ext>
              </a:extLst>
            </p:cNvPr>
            <p:cNvSpPr txBox="1"/>
            <p:nvPr/>
          </p:nvSpPr>
          <p:spPr>
            <a:xfrm>
              <a:off x="4962058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88" name="TextBox 1687">
              <a:extLst>
                <a:ext uri="{FF2B5EF4-FFF2-40B4-BE49-F238E27FC236}">
                  <a16:creationId xmlns:a16="http://schemas.microsoft.com/office/drawing/2014/main" id="{2F51C7FF-CBE1-4315-D23D-403F41A5E4D3}"/>
                </a:ext>
              </a:extLst>
            </p:cNvPr>
            <p:cNvSpPr txBox="1"/>
            <p:nvPr/>
          </p:nvSpPr>
          <p:spPr>
            <a:xfrm>
              <a:off x="4333064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689" name="TextBox 1688">
              <a:extLst>
                <a:ext uri="{FF2B5EF4-FFF2-40B4-BE49-F238E27FC236}">
                  <a16:creationId xmlns:a16="http://schemas.microsoft.com/office/drawing/2014/main" id="{688E027E-4A1B-500A-7E7A-8C8CC8BD07B7}"/>
                </a:ext>
              </a:extLst>
            </p:cNvPr>
            <p:cNvSpPr txBox="1"/>
            <p:nvPr/>
          </p:nvSpPr>
          <p:spPr>
            <a:xfrm>
              <a:off x="4542728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90" name="TextBox 1689">
              <a:extLst>
                <a:ext uri="{FF2B5EF4-FFF2-40B4-BE49-F238E27FC236}">
                  <a16:creationId xmlns:a16="http://schemas.microsoft.com/office/drawing/2014/main" id="{FD185FA4-A21C-F8AB-D35F-80EE56E96877}"/>
                </a:ext>
              </a:extLst>
            </p:cNvPr>
            <p:cNvSpPr txBox="1"/>
            <p:nvPr/>
          </p:nvSpPr>
          <p:spPr>
            <a:xfrm>
              <a:off x="4752393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91" name="TextBox 1690">
              <a:extLst>
                <a:ext uri="{FF2B5EF4-FFF2-40B4-BE49-F238E27FC236}">
                  <a16:creationId xmlns:a16="http://schemas.microsoft.com/office/drawing/2014/main" id="{0DCC8F5E-F585-9D16-FBF6-F215FA7E0AD0}"/>
                </a:ext>
              </a:extLst>
            </p:cNvPr>
            <p:cNvSpPr txBox="1"/>
            <p:nvPr/>
          </p:nvSpPr>
          <p:spPr>
            <a:xfrm>
              <a:off x="4962058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92" name="TextBox 1691">
              <a:extLst>
                <a:ext uri="{FF2B5EF4-FFF2-40B4-BE49-F238E27FC236}">
                  <a16:creationId xmlns:a16="http://schemas.microsoft.com/office/drawing/2014/main" id="{E8F86753-9259-C146-926A-0AA9C1021CD3}"/>
                </a:ext>
              </a:extLst>
            </p:cNvPr>
            <p:cNvSpPr txBox="1"/>
            <p:nvPr/>
          </p:nvSpPr>
          <p:spPr>
            <a:xfrm>
              <a:off x="4333064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693" name="TextBox 1692">
              <a:extLst>
                <a:ext uri="{FF2B5EF4-FFF2-40B4-BE49-F238E27FC236}">
                  <a16:creationId xmlns:a16="http://schemas.microsoft.com/office/drawing/2014/main" id="{A36613F7-C800-CCE6-C133-B9AD7820622B}"/>
                </a:ext>
              </a:extLst>
            </p:cNvPr>
            <p:cNvSpPr txBox="1"/>
            <p:nvPr/>
          </p:nvSpPr>
          <p:spPr>
            <a:xfrm>
              <a:off x="4542728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94" name="TextBox 1693">
              <a:extLst>
                <a:ext uri="{FF2B5EF4-FFF2-40B4-BE49-F238E27FC236}">
                  <a16:creationId xmlns:a16="http://schemas.microsoft.com/office/drawing/2014/main" id="{88D11C97-DAD0-7DE9-B686-F239D91D8CB7}"/>
                </a:ext>
              </a:extLst>
            </p:cNvPr>
            <p:cNvSpPr txBox="1"/>
            <p:nvPr/>
          </p:nvSpPr>
          <p:spPr>
            <a:xfrm>
              <a:off x="4752393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95" name="TextBox 1694">
              <a:extLst>
                <a:ext uri="{FF2B5EF4-FFF2-40B4-BE49-F238E27FC236}">
                  <a16:creationId xmlns:a16="http://schemas.microsoft.com/office/drawing/2014/main" id="{37D69E15-EB22-EB95-11BD-A88A5A72EB01}"/>
                </a:ext>
              </a:extLst>
            </p:cNvPr>
            <p:cNvSpPr txBox="1"/>
            <p:nvPr/>
          </p:nvSpPr>
          <p:spPr>
            <a:xfrm>
              <a:off x="4962058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010DE592-4502-094A-31FD-F28690798259}"/>
                </a:ext>
              </a:extLst>
            </p:cNvPr>
            <p:cNvSpPr txBox="1"/>
            <p:nvPr/>
          </p:nvSpPr>
          <p:spPr>
            <a:xfrm>
              <a:off x="4333064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0A6D11B0-2515-3062-DD8B-378221D1CAC9}"/>
                </a:ext>
              </a:extLst>
            </p:cNvPr>
            <p:cNvSpPr txBox="1"/>
            <p:nvPr/>
          </p:nvSpPr>
          <p:spPr>
            <a:xfrm>
              <a:off x="4542728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5F57557-97AD-B01B-3B42-FFEC1D8CB632}"/>
                </a:ext>
              </a:extLst>
            </p:cNvPr>
            <p:cNvSpPr txBox="1"/>
            <p:nvPr/>
          </p:nvSpPr>
          <p:spPr>
            <a:xfrm>
              <a:off x="4752393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A0EE3D7-875F-8967-84E9-3AA23DE48D21}"/>
                </a:ext>
              </a:extLst>
            </p:cNvPr>
            <p:cNvSpPr txBox="1"/>
            <p:nvPr/>
          </p:nvSpPr>
          <p:spPr>
            <a:xfrm>
              <a:off x="4962058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24" name="TextBox 323">
              <a:extLst>
                <a:ext uri="{FF2B5EF4-FFF2-40B4-BE49-F238E27FC236}">
                  <a16:creationId xmlns:a16="http://schemas.microsoft.com/office/drawing/2014/main" id="{8B6E8948-C288-86AF-A890-34CAAAF4BB33}"/>
                </a:ext>
              </a:extLst>
            </p:cNvPr>
            <p:cNvSpPr txBox="1"/>
            <p:nvPr/>
          </p:nvSpPr>
          <p:spPr>
            <a:xfrm>
              <a:off x="4333064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F3AA406E-1642-B94D-1245-3EBB475CA97A}"/>
                </a:ext>
              </a:extLst>
            </p:cNvPr>
            <p:cNvSpPr txBox="1"/>
            <p:nvPr/>
          </p:nvSpPr>
          <p:spPr>
            <a:xfrm>
              <a:off x="4034812" y="1219445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cxnSp>
          <p:nvCxnSpPr>
            <p:cNvPr id="326" name="직선 연결선 325">
              <a:extLst>
                <a:ext uri="{FF2B5EF4-FFF2-40B4-BE49-F238E27FC236}">
                  <a16:creationId xmlns:a16="http://schemas.microsoft.com/office/drawing/2014/main" id="{A0DB2B3A-8CF4-2E75-0A44-259358FC243F}"/>
                </a:ext>
              </a:extLst>
            </p:cNvPr>
            <p:cNvCxnSpPr>
              <a:cxnSpLocks/>
            </p:cNvCxnSpPr>
            <p:nvPr/>
          </p:nvCxnSpPr>
          <p:spPr>
            <a:xfrm>
              <a:off x="4326756" y="963808"/>
              <a:ext cx="0" cy="534199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" name="TextBox 326">
              <a:extLst>
                <a:ext uri="{FF2B5EF4-FFF2-40B4-BE49-F238E27FC236}">
                  <a16:creationId xmlns:a16="http://schemas.microsoft.com/office/drawing/2014/main" id="{9F252075-4C3A-3B31-9696-E0BD916B8EEB}"/>
                </a:ext>
              </a:extLst>
            </p:cNvPr>
            <p:cNvSpPr txBox="1"/>
            <p:nvPr/>
          </p:nvSpPr>
          <p:spPr>
            <a:xfrm>
              <a:off x="4034812" y="146677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9CEF7A59-D736-89A6-232C-495A8F29D81F}"/>
                </a:ext>
              </a:extLst>
            </p:cNvPr>
            <p:cNvSpPr txBox="1"/>
            <p:nvPr/>
          </p:nvSpPr>
          <p:spPr>
            <a:xfrm>
              <a:off x="4034811" y="1714113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2" name="TextBox 331">
              <a:extLst>
                <a:ext uri="{FF2B5EF4-FFF2-40B4-BE49-F238E27FC236}">
                  <a16:creationId xmlns:a16="http://schemas.microsoft.com/office/drawing/2014/main" id="{112FE62A-82B2-F9F8-CC49-E446CC5ACA1F}"/>
                </a:ext>
              </a:extLst>
            </p:cNvPr>
            <p:cNvSpPr txBox="1"/>
            <p:nvPr/>
          </p:nvSpPr>
          <p:spPr>
            <a:xfrm>
              <a:off x="4034811" y="1961447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6CB716A4-246C-FFF8-80A7-2C4FE65F7710}"/>
                </a:ext>
              </a:extLst>
            </p:cNvPr>
            <p:cNvSpPr txBox="1"/>
            <p:nvPr/>
          </p:nvSpPr>
          <p:spPr>
            <a:xfrm>
              <a:off x="4034099" y="220878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334" name="TextBox 333">
              <a:extLst>
                <a:ext uri="{FF2B5EF4-FFF2-40B4-BE49-F238E27FC236}">
                  <a16:creationId xmlns:a16="http://schemas.microsoft.com/office/drawing/2014/main" id="{D82F3AF1-CC12-F916-C70C-AB10D9911ABD}"/>
                </a:ext>
              </a:extLst>
            </p:cNvPr>
            <p:cNvSpPr txBox="1"/>
            <p:nvPr/>
          </p:nvSpPr>
          <p:spPr>
            <a:xfrm>
              <a:off x="4029122" y="248117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335" name="TextBox 334">
              <a:extLst>
                <a:ext uri="{FF2B5EF4-FFF2-40B4-BE49-F238E27FC236}">
                  <a16:creationId xmlns:a16="http://schemas.microsoft.com/office/drawing/2014/main" id="{2AAA0DC2-3C5D-BBE7-DB97-50DE98BC20AC}"/>
                </a:ext>
              </a:extLst>
            </p:cNvPr>
            <p:cNvSpPr txBox="1"/>
            <p:nvPr/>
          </p:nvSpPr>
          <p:spPr>
            <a:xfrm>
              <a:off x="4026287" y="272518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6DC89F03-F72E-BB83-0415-4CF733CFDE9B}"/>
                </a:ext>
              </a:extLst>
            </p:cNvPr>
            <p:cNvSpPr txBox="1"/>
            <p:nvPr/>
          </p:nvSpPr>
          <p:spPr>
            <a:xfrm>
              <a:off x="4026287" y="2969183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37" name="TextBox 336">
              <a:extLst>
                <a:ext uri="{FF2B5EF4-FFF2-40B4-BE49-F238E27FC236}">
                  <a16:creationId xmlns:a16="http://schemas.microsoft.com/office/drawing/2014/main" id="{5C95DB7E-5040-152E-8E21-F2AD0ED47917}"/>
                </a:ext>
              </a:extLst>
            </p:cNvPr>
            <p:cNvSpPr txBox="1"/>
            <p:nvPr/>
          </p:nvSpPr>
          <p:spPr>
            <a:xfrm>
              <a:off x="4026287" y="3213183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sp>
          <p:nvSpPr>
            <p:cNvPr id="338" name="TextBox 337">
              <a:extLst>
                <a:ext uri="{FF2B5EF4-FFF2-40B4-BE49-F238E27FC236}">
                  <a16:creationId xmlns:a16="http://schemas.microsoft.com/office/drawing/2014/main" id="{B33A39A3-1626-4A2C-A39F-191977CF7951}"/>
                </a:ext>
              </a:extLst>
            </p:cNvPr>
            <p:cNvSpPr txBox="1"/>
            <p:nvPr/>
          </p:nvSpPr>
          <p:spPr>
            <a:xfrm>
              <a:off x="3988728" y="34571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A319390A-3E4C-746E-2F4E-E1C1A1E8741C}"/>
                </a:ext>
              </a:extLst>
            </p:cNvPr>
            <p:cNvSpPr txBox="1"/>
            <p:nvPr/>
          </p:nvSpPr>
          <p:spPr>
            <a:xfrm>
              <a:off x="3988728" y="370706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346" name="TextBox 345">
              <a:extLst>
                <a:ext uri="{FF2B5EF4-FFF2-40B4-BE49-F238E27FC236}">
                  <a16:creationId xmlns:a16="http://schemas.microsoft.com/office/drawing/2014/main" id="{BB8AEE3C-B32E-0748-5472-E544F82FBC6D}"/>
                </a:ext>
              </a:extLst>
            </p:cNvPr>
            <p:cNvSpPr txBox="1"/>
            <p:nvPr/>
          </p:nvSpPr>
          <p:spPr>
            <a:xfrm>
              <a:off x="3996265" y="3956951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E5271FDC-474C-5A88-5346-920BB5302D56}"/>
                </a:ext>
              </a:extLst>
            </p:cNvPr>
            <p:cNvSpPr txBox="1"/>
            <p:nvPr/>
          </p:nvSpPr>
          <p:spPr>
            <a:xfrm>
              <a:off x="3996264" y="420683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348" name="TextBox 347">
              <a:extLst>
                <a:ext uri="{FF2B5EF4-FFF2-40B4-BE49-F238E27FC236}">
                  <a16:creationId xmlns:a16="http://schemas.microsoft.com/office/drawing/2014/main" id="{847495DC-6F73-6BEF-8E8F-57C17789D186}"/>
                </a:ext>
              </a:extLst>
            </p:cNvPr>
            <p:cNvSpPr txBox="1"/>
            <p:nvPr/>
          </p:nvSpPr>
          <p:spPr>
            <a:xfrm>
              <a:off x="3996263" y="445671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354" name="TextBox 353">
              <a:extLst>
                <a:ext uri="{FF2B5EF4-FFF2-40B4-BE49-F238E27FC236}">
                  <a16:creationId xmlns:a16="http://schemas.microsoft.com/office/drawing/2014/main" id="{4D44A0C7-0B45-7110-74F6-414C84FB82DA}"/>
                </a:ext>
              </a:extLst>
            </p:cNvPr>
            <p:cNvSpPr txBox="1"/>
            <p:nvPr/>
          </p:nvSpPr>
          <p:spPr>
            <a:xfrm>
              <a:off x="3996262" y="4706602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53F18EC8-4CDE-67AF-5EB7-56C74589CCAA}"/>
                </a:ext>
              </a:extLst>
            </p:cNvPr>
            <p:cNvSpPr txBox="1"/>
            <p:nvPr/>
          </p:nvSpPr>
          <p:spPr>
            <a:xfrm>
              <a:off x="3996261" y="5002612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CF7884FB-D31B-74F1-CA73-8877EE960D9F}"/>
                </a:ext>
              </a:extLst>
            </p:cNvPr>
            <p:cNvSpPr txBox="1"/>
            <p:nvPr/>
          </p:nvSpPr>
          <p:spPr>
            <a:xfrm>
              <a:off x="3996260" y="52537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360" name="TextBox 359">
              <a:extLst>
                <a:ext uri="{FF2B5EF4-FFF2-40B4-BE49-F238E27FC236}">
                  <a16:creationId xmlns:a16="http://schemas.microsoft.com/office/drawing/2014/main" id="{69E940DB-8D94-FAB0-E3D8-926CD95CAD64}"/>
                </a:ext>
              </a:extLst>
            </p:cNvPr>
            <p:cNvSpPr txBox="1"/>
            <p:nvPr/>
          </p:nvSpPr>
          <p:spPr>
            <a:xfrm>
              <a:off x="3996259" y="550269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71ED93FE-6726-49BF-C203-188B61D3B647}"/>
                </a:ext>
              </a:extLst>
            </p:cNvPr>
            <p:cNvSpPr txBox="1"/>
            <p:nvPr/>
          </p:nvSpPr>
          <p:spPr>
            <a:xfrm>
              <a:off x="3996259" y="575161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69F7EEDE-C617-AB1A-0FCF-3CED97C1E0F9}"/>
                </a:ext>
              </a:extLst>
            </p:cNvPr>
            <p:cNvSpPr txBox="1"/>
            <p:nvPr/>
          </p:nvSpPr>
          <p:spPr>
            <a:xfrm>
              <a:off x="3996259" y="6000522"/>
              <a:ext cx="34177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cxnSp>
          <p:nvCxnSpPr>
            <p:cNvPr id="1054" name="직선 연결선 1053">
              <a:extLst>
                <a:ext uri="{FF2B5EF4-FFF2-40B4-BE49-F238E27FC236}">
                  <a16:creationId xmlns:a16="http://schemas.microsoft.com/office/drawing/2014/main" id="{8B3E9290-DA1E-1BB9-7FAE-1389801D9A34}"/>
                </a:ext>
              </a:extLst>
            </p:cNvPr>
            <p:cNvCxnSpPr/>
            <p:nvPr/>
          </p:nvCxnSpPr>
          <p:spPr>
            <a:xfrm>
              <a:off x="5289333" y="2460415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94" name="TextBox 393">
              <a:extLst>
                <a:ext uri="{FF2B5EF4-FFF2-40B4-BE49-F238E27FC236}">
                  <a16:creationId xmlns:a16="http://schemas.microsoft.com/office/drawing/2014/main" id="{E3A5B4A3-B2C2-2348-261C-B4D476E795B1}"/>
                </a:ext>
              </a:extLst>
            </p:cNvPr>
            <p:cNvSpPr txBox="1"/>
            <p:nvPr/>
          </p:nvSpPr>
          <p:spPr>
            <a:xfrm>
              <a:off x="5269711" y="951886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395" name="TextBox 394">
              <a:extLst>
                <a:ext uri="{FF2B5EF4-FFF2-40B4-BE49-F238E27FC236}">
                  <a16:creationId xmlns:a16="http://schemas.microsoft.com/office/drawing/2014/main" id="{296CA689-FA51-8667-74D6-50C88B1AA00F}"/>
                </a:ext>
              </a:extLst>
            </p:cNvPr>
            <p:cNvSpPr txBox="1"/>
            <p:nvPr/>
          </p:nvSpPr>
          <p:spPr>
            <a:xfrm>
              <a:off x="5901935" y="951886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38EFF312-3782-8832-BF2D-2238DD956DAF}"/>
                </a:ext>
              </a:extLst>
            </p:cNvPr>
            <p:cNvSpPr txBox="1"/>
            <p:nvPr/>
          </p:nvSpPr>
          <p:spPr>
            <a:xfrm>
              <a:off x="5846535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999CD840-FE62-671F-4606-BE48139A0C43}"/>
                </a:ext>
              </a:extLst>
            </p:cNvPr>
            <p:cNvSpPr txBox="1"/>
            <p:nvPr/>
          </p:nvSpPr>
          <p:spPr>
            <a:xfrm>
              <a:off x="6056200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13ECE5F5-F601-66D0-0A7D-45F5993B09B6}"/>
                </a:ext>
              </a:extLst>
            </p:cNvPr>
            <p:cNvSpPr txBox="1"/>
            <p:nvPr/>
          </p:nvSpPr>
          <p:spPr>
            <a:xfrm>
              <a:off x="6265865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D3331DE9-5B24-9F6A-0EF3-F1C1CECDE305}"/>
                </a:ext>
              </a:extLst>
            </p:cNvPr>
            <p:cNvSpPr txBox="1"/>
            <p:nvPr/>
          </p:nvSpPr>
          <p:spPr>
            <a:xfrm>
              <a:off x="5636871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F9620444-9D1E-81C4-5E22-BEE33D70CDC7}"/>
                </a:ext>
              </a:extLst>
            </p:cNvPr>
            <p:cNvSpPr txBox="1"/>
            <p:nvPr/>
          </p:nvSpPr>
          <p:spPr>
            <a:xfrm>
              <a:off x="5846535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72" name="TextBox 471">
              <a:extLst>
                <a:ext uri="{FF2B5EF4-FFF2-40B4-BE49-F238E27FC236}">
                  <a16:creationId xmlns:a16="http://schemas.microsoft.com/office/drawing/2014/main" id="{5620EBCC-42A7-D98A-1F35-9D21EE8975D4}"/>
                </a:ext>
              </a:extLst>
            </p:cNvPr>
            <p:cNvSpPr txBox="1"/>
            <p:nvPr/>
          </p:nvSpPr>
          <p:spPr>
            <a:xfrm>
              <a:off x="6056200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92" name="TextBox 491">
              <a:extLst>
                <a:ext uri="{FF2B5EF4-FFF2-40B4-BE49-F238E27FC236}">
                  <a16:creationId xmlns:a16="http://schemas.microsoft.com/office/drawing/2014/main" id="{63A9D0AF-2DCC-FF31-DCAB-C903EDE62E69}"/>
                </a:ext>
              </a:extLst>
            </p:cNvPr>
            <p:cNvSpPr txBox="1"/>
            <p:nvPr/>
          </p:nvSpPr>
          <p:spPr>
            <a:xfrm>
              <a:off x="6265865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4511B48F-7F3E-C7CE-7069-9765BF08A14D}"/>
                </a:ext>
              </a:extLst>
            </p:cNvPr>
            <p:cNvSpPr txBox="1"/>
            <p:nvPr/>
          </p:nvSpPr>
          <p:spPr>
            <a:xfrm>
              <a:off x="5636871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94" name="TextBox 493">
              <a:extLst>
                <a:ext uri="{FF2B5EF4-FFF2-40B4-BE49-F238E27FC236}">
                  <a16:creationId xmlns:a16="http://schemas.microsoft.com/office/drawing/2014/main" id="{331A73E0-0579-F943-F69E-53A9D8AB14FE}"/>
                </a:ext>
              </a:extLst>
            </p:cNvPr>
            <p:cNvSpPr txBox="1"/>
            <p:nvPr/>
          </p:nvSpPr>
          <p:spPr>
            <a:xfrm>
              <a:off x="5846535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95" name="TextBox 494">
              <a:extLst>
                <a:ext uri="{FF2B5EF4-FFF2-40B4-BE49-F238E27FC236}">
                  <a16:creationId xmlns:a16="http://schemas.microsoft.com/office/drawing/2014/main" id="{8D0A4A9B-0491-77E6-5302-E2CF34629B67}"/>
                </a:ext>
              </a:extLst>
            </p:cNvPr>
            <p:cNvSpPr txBox="1"/>
            <p:nvPr/>
          </p:nvSpPr>
          <p:spPr>
            <a:xfrm>
              <a:off x="6056200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96" name="TextBox 495">
              <a:extLst>
                <a:ext uri="{FF2B5EF4-FFF2-40B4-BE49-F238E27FC236}">
                  <a16:creationId xmlns:a16="http://schemas.microsoft.com/office/drawing/2014/main" id="{D5D5A8E5-9AFD-4EF6-0EDF-5EF322BEBE42}"/>
                </a:ext>
              </a:extLst>
            </p:cNvPr>
            <p:cNvSpPr txBox="1"/>
            <p:nvPr/>
          </p:nvSpPr>
          <p:spPr>
            <a:xfrm>
              <a:off x="6265865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97" name="TextBox 496">
              <a:extLst>
                <a:ext uri="{FF2B5EF4-FFF2-40B4-BE49-F238E27FC236}">
                  <a16:creationId xmlns:a16="http://schemas.microsoft.com/office/drawing/2014/main" id="{C9052237-FCF8-B29E-89B0-EFB1BB3F2703}"/>
                </a:ext>
              </a:extLst>
            </p:cNvPr>
            <p:cNvSpPr txBox="1"/>
            <p:nvPr/>
          </p:nvSpPr>
          <p:spPr>
            <a:xfrm>
              <a:off x="5636871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F881457A-105E-9920-85FF-F9236BFCF583}"/>
                </a:ext>
              </a:extLst>
            </p:cNvPr>
            <p:cNvSpPr txBox="1"/>
            <p:nvPr/>
          </p:nvSpPr>
          <p:spPr>
            <a:xfrm>
              <a:off x="5846535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040FD02A-4FEB-E720-4A78-294F83883328}"/>
                </a:ext>
              </a:extLst>
            </p:cNvPr>
            <p:cNvSpPr txBox="1"/>
            <p:nvPr/>
          </p:nvSpPr>
          <p:spPr>
            <a:xfrm>
              <a:off x="6056200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9C94078C-79AE-7CA3-2FA6-7962F184A761}"/>
                </a:ext>
              </a:extLst>
            </p:cNvPr>
            <p:cNvSpPr txBox="1"/>
            <p:nvPr/>
          </p:nvSpPr>
          <p:spPr>
            <a:xfrm>
              <a:off x="6265865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501" name="TextBox 500">
              <a:extLst>
                <a:ext uri="{FF2B5EF4-FFF2-40B4-BE49-F238E27FC236}">
                  <a16:creationId xmlns:a16="http://schemas.microsoft.com/office/drawing/2014/main" id="{ED3696FF-A0AA-3F0D-3DC5-86658B916E31}"/>
                </a:ext>
              </a:extLst>
            </p:cNvPr>
            <p:cNvSpPr txBox="1"/>
            <p:nvPr/>
          </p:nvSpPr>
          <p:spPr>
            <a:xfrm>
              <a:off x="5636871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502" name="TextBox 501">
              <a:extLst>
                <a:ext uri="{FF2B5EF4-FFF2-40B4-BE49-F238E27FC236}">
                  <a16:creationId xmlns:a16="http://schemas.microsoft.com/office/drawing/2014/main" id="{7230B663-3FB9-0CD9-F867-263BAE789ECA}"/>
                </a:ext>
              </a:extLst>
            </p:cNvPr>
            <p:cNvSpPr txBox="1"/>
            <p:nvPr/>
          </p:nvSpPr>
          <p:spPr>
            <a:xfrm>
              <a:off x="5846535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503" name="TextBox 502">
              <a:extLst>
                <a:ext uri="{FF2B5EF4-FFF2-40B4-BE49-F238E27FC236}">
                  <a16:creationId xmlns:a16="http://schemas.microsoft.com/office/drawing/2014/main" id="{C45ED74D-979B-36B2-CFF6-B5B029B27812}"/>
                </a:ext>
              </a:extLst>
            </p:cNvPr>
            <p:cNvSpPr txBox="1"/>
            <p:nvPr/>
          </p:nvSpPr>
          <p:spPr>
            <a:xfrm>
              <a:off x="6056200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504" name="TextBox 503">
              <a:extLst>
                <a:ext uri="{FF2B5EF4-FFF2-40B4-BE49-F238E27FC236}">
                  <a16:creationId xmlns:a16="http://schemas.microsoft.com/office/drawing/2014/main" id="{5F0D976B-B8BB-6C0D-48C9-03618948EDBA}"/>
                </a:ext>
              </a:extLst>
            </p:cNvPr>
            <p:cNvSpPr txBox="1"/>
            <p:nvPr/>
          </p:nvSpPr>
          <p:spPr>
            <a:xfrm>
              <a:off x="6265865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505" name="TextBox 504">
              <a:extLst>
                <a:ext uri="{FF2B5EF4-FFF2-40B4-BE49-F238E27FC236}">
                  <a16:creationId xmlns:a16="http://schemas.microsoft.com/office/drawing/2014/main" id="{38D7D0FA-8B92-911D-C1D4-3BB7769A5A45}"/>
                </a:ext>
              </a:extLst>
            </p:cNvPr>
            <p:cNvSpPr txBox="1"/>
            <p:nvPr/>
          </p:nvSpPr>
          <p:spPr>
            <a:xfrm>
              <a:off x="5636871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506" name="TextBox 505">
              <a:extLst>
                <a:ext uri="{FF2B5EF4-FFF2-40B4-BE49-F238E27FC236}">
                  <a16:creationId xmlns:a16="http://schemas.microsoft.com/office/drawing/2014/main" id="{8CB3C3D9-C19C-0413-AE17-01E90CFCA2E6}"/>
                </a:ext>
              </a:extLst>
            </p:cNvPr>
            <p:cNvSpPr txBox="1"/>
            <p:nvPr/>
          </p:nvSpPr>
          <p:spPr>
            <a:xfrm>
              <a:off x="5846535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507" name="TextBox 506">
              <a:extLst>
                <a:ext uri="{FF2B5EF4-FFF2-40B4-BE49-F238E27FC236}">
                  <a16:creationId xmlns:a16="http://schemas.microsoft.com/office/drawing/2014/main" id="{FE2132FE-25A2-187E-A6C9-287E9E702653}"/>
                </a:ext>
              </a:extLst>
            </p:cNvPr>
            <p:cNvSpPr txBox="1"/>
            <p:nvPr/>
          </p:nvSpPr>
          <p:spPr>
            <a:xfrm>
              <a:off x="6056200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508" name="TextBox 507">
              <a:extLst>
                <a:ext uri="{FF2B5EF4-FFF2-40B4-BE49-F238E27FC236}">
                  <a16:creationId xmlns:a16="http://schemas.microsoft.com/office/drawing/2014/main" id="{DA52F90F-0164-52D2-7ED0-74CD081707E1}"/>
                </a:ext>
              </a:extLst>
            </p:cNvPr>
            <p:cNvSpPr txBox="1"/>
            <p:nvPr/>
          </p:nvSpPr>
          <p:spPr>
            <a:xfrm>
              <a:off x="6265865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509" name="TextBox 508">
              <a:extLst>
                <a:ext uri="{FF2B5EF4-FFF2-40B4-BE49-F238E27FC236}">
                  <a16:creationId xmlns:a16="http://schemas.microsoft.com/office/drawing/2014/main" id="{5999A0E5-DFEA-654F-18F5-848966AD2EB6}"/>
                </a:ext>
              </a:extLst>
            </p:cNvPr>
            <p:cNvSpPr txBox="1"/>
            <p:nvPr/>
          </p:nvSpPr>
          <p:spPr>
            <a:xfrm>
              <a:off x="5636871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510" name="TextBox 509">
              <a:extLst>
                <a:ext uri="{FF2B5EF4-FFF2-40B4-BE49-F238E27FC236}">
                  <a16:creationId xmlns:a16="http://schemas.microsoft.com/office/drawing/2014/main" id="{CAB65F50-DA56-16AC-A4E0-F922F406C4E9}"/>
                </a:ext>
              </a:extLst>
            </p:cNvPr>
            <p:cNvSpPr txBox="1"/>
            <p:nvPr/>
          </p:nvSpPr>
          <p:spPr>
            <a:xfrm>
              <a:off x="5846535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511" name="TextBox 510">
              <a:extLst>
                <a:ext uri="{FF2B5EF4-FFF2-40B4-BE49-F238E27FC236}">
                  <a16:creationId xmlns:a16="http://schemas.microsoft.com/office/drawing/2014/main" id="{78A9E4EB-964A-03AC-FE77-211D6394BF48}"/>
                </a:ext>
              </a:extLst>
            </p:cNvPr>
            <p:cNvSpPr txBox="1"/>
            <p:nvPr/>
          </p:nvSpPr>
          <p:spPr>
            <a:xfrm>
              <a:off x="6056200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32" name="TextBox 831">
              <a:extLst>
                <a:ext uri="{FF2B5EF4-FFF2-40B4-BE49-F238E27FC236}">
                  <a16:creationId xmlns:a16="http://schemas.microsoft.com/office/drawing/2014/main" id="{47E64102-1F1C-7536-CE81-3450322E449A}"/>
                </a:ext>
              </a:extLst>
            </p:cNvPr>
            <p:cNvSpPr txBox="1"/>
            <p:nvPr/>
          </p:nvSpPr>
          <p:spPr>
            <a:xfrm>
              <a:off x="6265865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33" name="TextBox 832">
              <a:extLst>
                <a:ext uri="{FF2B5EF4-FFF2-40B4-BE49-F238E27FC236}">
                  <a16:creationId xmlns:a16="http://schemas.microsoft.com/office/drawing/2014/main" id="{8636A523-C571-E955-5AC3-A729823B4946}"/>
                </a:ext>
              </a:extLst>
            </p:cNvPr>
            <p:cNvSpPr txBox="1"/>
            <p:nvPr/>
          </p:nvSpPr>
          <p:spPr>
            <a:xfrm>
              <a:off x="5636871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34" name="TextBox 833">
              <a:extLst>
                <a:ext uri="{FF2B5EF4-FFF2-40B4-BE49-F238E27FC236}">
                  <a16:creationId xmlns:a16="http://schemas.microsoft.com/office/drawing/2014/main" id="{629806FF-4CA9-B02D-89F9-87A6BF78B0FC}"/>
                </a:ext>
              </a:extLst>
            </p:cNvPr>
            <p:cNvSpPr txBox="1"/>
            <p:nvPr/>
          </p:nvSpPr>
          <p:spPr>
            <a:xfrm>
              <a:off x="5846535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35" name="TextBox 834">
              <a:extLst>
                <a:ext uri="{FF2B5EF4-FFF2-40B4-BE49-F238E27FC236}">
                  <a16:creationId xmlns:a16="http://schemas.microsoft.com/office/drawing/2014/main" id="{E6FDA686-5F34-2207-8D4A-01B5A961F74A}"/>
                </a:ext>
              </a:extLst>
            </p:cNvPr>
            <p:cNvSpPr txBox="1"/>
            <p:nvPr/>
          </p:nvSpPr>
          <p:spPr>
            <a:xfrm>
              <a:off x="6056200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36" name="TextBox 835">
              <a:extLst>
                <a:ext uri="{FF2B5EF4-FFF2-40B4-BE49-F238E27FC236}">
                  <a16:creationId xmlns:a16="http://schemas.microsoft.com/office/drawing/2014/main" id="{7053EF1D-6735-898C-8639-99AF5C4B3CC7}"/>
                </a:ext>
              </a:extLst>
            </p:cNvPr>
            <p:cNvSpPr txBox="1"/>
            <p:nvPr/>
          </p:nvSpPr>
          <p:spPr>
            <a:xfrm>
              <a:off x="6265865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37" name="TextBox 836">
              <a:extLst>
                <a:ext uri="{FF2B5EF4-FFF2-40B4-BE49-F238E27FC236}">
                  <a16:creationId xmlns:a16="http://schemas.microsoft.com/office/drawing/2014/main" id="{3A89CF80-4A1B-A83E-9F4F-C0B31C9C24FA}"/>
                </a:ext>
              </a:extLst>
            </p:cNvPr>
            <p:cNvSpPr txBox="1"/>
            <p:nvPr/>
          </p:nvSpPr>
          <p:spPr>
            <a:xfrm>
              <a:off x="5636871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38" name="TextBox 837">
              <a:extLst>
                <a:ext uri="{FF2B5EF4-FFF2-40B4-BE49-F238E27FC236}">
                  <a16:creationId xmlns:a16="http://schemas.microsoft.com/office/drawing/2014/main" id="{26459503-090B-3745-FE57-22121F572469}"/>
                </a:ext>
              </a:extLst>
            </p:cNvPr>
            <p:cNvSpPr txBox="1"/>
            <p:nvPr/>
          </p:nvSpPr>
          <p:spPr>
            <a:xfrm>
              <a:off x="5846535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39" name="TextBox 838">
              <a:extLst>
                <a:ext uri="{FF2B5EF4-FFF2-40B4-BE49-F238E27FC236}">
                  <a16:creationId xmlns:a16="http://schemas.microsoft.com/office/drawing/2014/main" id="{D7D02A54-CBF4-098F-EB5B-64D141259AB7}"/>
                </a:ext>
              </a:extLst>
            </p:cNvPr>
            <p:cNvSpPr txBox="1"/>
            <p:nvPr/>
          </p:nvSpPr>
          <p:spPr>
            <a:xfrm>
              <a:off x="6056200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40" name="TextBox 839">
              <a:extLst>
                <a:ext uri="{FF2B5EF4-FFF2-40B4-BE49-F238E27FC236}">
                  <a16:creationId xmlns:a16="http://schemas.microsoft.com/office/drawing/2014/main" id="{ADEFB1B4-84B6-EA36-570D-871C5809E0DF}"/>
                </a:ext>
              </a:extLst>
            </p:cNvPr>
            <p:cNvSpPr txBox="1"/>
            <p:nvPr/>
          </p:nvSpPr>
          <p:spPr>
            <a:xfrm>
              <a:off x="6265865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41" name="TextBox 840">
              <a:extLst>
                <a:ext uri="{FF2B5EF4-FFF2-40B4-BE49-F238E27FC236}">
                  <a16:creationId xmlns:a16="http://schemas.microsoft.com/office/drawing/2014/main" id="{7F5A2650-22DD-6AD7-2BA4-9670AF101025}"/>
                </a:ext>
              </a:extLst>
            </p:cNvPr>
            <p:cNvSpPr txBox="1"/>
            <p:nvPr/>
          </p:nvSpPr>
          <p:spPr>
            <a:xfrm>
              <a:off x="5636871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42" name="TextBox 841">
              <a:extLst>
                <a:ext uri="{FF2B5EF4-FFF2-40B4-BE49-F238E27FC236}">
                  <a16:creationId xmlns:a16="http://schemas.microsoft.com/office/drawing/2014/main" id="{08D97426-2239-989B-3192-7544A510853A}"/>
                </a:ext>
              </a:extLst>
            </p:cNvPr>
            <p:cNvSpPr txBox="1"/>
            <p:nvPr/>
          </p:nvSpPr>
          <p:spPr>
            <a:xfrm>
              <a:off x="5846535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43" name="TextBox 842">
              <a:extLst>
                <a:ext uri="{FF2B5EF4-FFF2-40B4-BE49-F238E27FC236}">
                  <a16:creationId xmlns:a16="http://schemas.microsoft.com/office/drawing/2014/main" id="{4723886E-1DFD-DD44-6931-207C56B433FE}"/>
                </a:ext>
              </a:extLst>
            </p:cNvPr>
            <p:cNvSpPr txBox="1"/>
            <p:nvPr/>
          </p:nvSpPr>
          <p:spPr>
            <a:xfrm>
              <a:off x="6056200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3F2DEB77-D63C-50BA-0035-C5B2165094D7}"/>
                </a:ext>
              </a:extLst>
            </p:cNvPr>
            <p:cNvSpPr txBox="1"/>
            <p:nvPr/>
          </p:nvSpPr>
          <p:spPr>
            <a:xfrm>
              <a:off x="6265865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45" name="TextBox 844">
              <a:extLst>
                <a:ext uri="{FF2B5EF4-FFF2-40B4-BE49-F238E27FC236}">
                  <a16:creationId xmlns:a16="http://schemas.microsoft.com/office/drawing/2014/main" id="{003728EE-970D-CB04-4086-05BC7CD27CB4}"/>
                </a:ext>
              </a:extLst>
            </p:cNvPr>
            <p:cNvSpPr txBox="1"/>
            <p:nvPr/>
          </p:nvSpPr>
          <p:spPr>
            <a:xfrm>
              <a:off x="5636871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665E5929-CC10-36FD-5A6D-2DFC605E88FC}"/>
                </a:ext>
              </a:extLst>
            </p:cNvPr>
            <p:cNvSpPr txBox="1"/>
            <p:nvPr/>
          </p:nvSpPr>
          <p:spPr>
            <a:xfrm>
              <a:off x="5846535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7ADA5665-7F91-E5D0-308C-0E8A36A70CFA}"/>
                </a:ext>
              </a:extLst>
            </p:cNvPr>
            <p:cNvSpPr txBox="1"/>
            <p:nvPr/>
          </p:nvSpPr>
          <p:spPr>
            <a:xfrm>
              <a:off x="6056200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48" name="TextBox 847">
              <a:extLst>
                <a:ext uri="{FF2B5EF4-FFF2-40B4-BE49-F238E27FC236}">
                  <a16:creationId xmlns:a16="http://schemas.microsoft.com/office/drawing/2014/main" id="{2BA25001-EC06-59CE-4BD8-CACDFB22D6BA}"/>
                </a:ext>
              </a:extLst>
            </p:cNvPr>
            <p:cNvSpPr txBox="1"/>
            <p:nvPr/>
          </p:nvSpPr>
          <p:spPr>
            <a:xfrm>
              <a:off x="6265865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49" name="TextBox 848">
              <a:extLst>
                <a:ext uri="{FF2B5EF4-FFF2-40B4-BE49-F238E27FC236}">
                  <a16:creationId xmlns:a16="http://schemas.microsoft.com/office/drawing/2014/main" id="{0DAB4AF2-1EE5-06CE-35C6-7D2CD977FF31}"/>
                </a:ext>
              </a:extLst>
            </p:cNvPr>
            <p:cNvSpPr txBox="1"/>
            <p:nvPr/>
          </p:nvSpPr>
          <p:spPr>
            <a:xfrm>
              <a:off x="5636871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50" name="TextBox 849">
              <a:extLst>
                <a:ext uri="{FF2B5EF4-FFF2-40B4-BE49-F238E27FC236}">
                  <a16:creationId xmlns:a16="http://schemas.microsoft.com/office/drawing/2014/main" id="{90282CEC-FB28-A8F5-DC0B-89631EAB8398}"/>
                </a:ext>
              </a:extLst>
            </p:cNvPr>
            <p:cNvSpPr txBox="1"/>
            <p:nvPr/>
          </p:nvSpPr>
          <p:spPr>
            <a:xfrm>
              <a:off x="5846535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E3FC6571-7E41-7340-D540-AE7C8D5816E5}"/>
                </a:ext>
              </a:extLst>
            </p:cNvPr>
            <p:cNvSpPr txBox="1"/>
            <p:nvPr/>
          </p:nvSpPr>
          <p:spPr>
            <a:xfrm>
              <a:off x="6056200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0F50C306-75F0-6076-FA50-5BEF6164BFDA}"/>
                </a:ext>
              </a:extLst>
            </p:cNvPr>
            <p:cNvSpPr txBox="1"/>
            <p:nvPr/>
          </p:nvSpPr>
          <p:spPr>
            <a:xfrm>
              <a:off x="6265865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B42F5B9B-E38F-DFDB-558B-D5864D00C112}"/>
                </a:ext>
              </a:extLst>
            </p:cNvPr>
            <p:cNvSpPr txBox="1"/>
            <p:nvPr/>
          </p:nvSpPr>
          <p:spPr>
            <a:xfrm>
              <a:off x="5636871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4A7D5F1C-67C3-92E6-FF0D-9744767936B5}"/>
                </a:ext>
              </a:extLst>
            </p:cNvPr>
            <p:cNvSpPr txBox="1"/>
            <p:nvPr/>
          </p:nvSpPr>
          <p:spPr>
            <a:xfrm>
              <a:off x="5846535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CDACC5BB-982F-5AC0-8810-18EF248DB7F3}"/>
                </a:ext>
              </a:extLst>
            </p:cNvPr>
            <p:cNvSpPr txBox="1"/>
            <p:nvPr/>
          </p:nvSpPr>
          <p:spPr>
            <a:xfrm>
              <a:off x="6056200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FDEC4708-B670-8B4A-4567-2BD3517987D1}"/>
                </a:ext>
              </a:extLst>
            </p:cNvPr>
            <p:cNvSpPr txBox="1"/>
            <p:nvPr/>
          </p:nvSpPr>
          <p:spPr>
            <a:xfrm>
              <a:off x="6265865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7778C5CD-EF86-8DE1-D334-6A51DAB633E2}"/>
                </a:ext>
              </a:extLst>
            </p:cNvPr>
            <p:cNvSpPr txBox="1"/>
            <p:nvPr/>
          </p:nvSpPr>
          <p:spPr>
            <a:xfrm>
              <a:off x="5636871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1D615D72-20BC-C374-F7D5-28330ECD77DA}"/>
                </a:ext>
              </a:extLst>
            </p:cNvPr>
            <p:cNvSpPr txBox="1"/>
            <p:nvPr/>
          </p:nvSpPr>
          <p:spPr>
            <a:xfrm>
              <a:off x="5846535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141D3093-F1E9-DE6F-6908-01B181F128A2}"/>
                </a:ext>
              </a:extLst>
            </p:cNvPr>
            <p:cNvSpPr txBox="1"/>
            <p:nvPr/>
          </p:nvSpPr>
          <p:spPr>
            <a:xfrm>
              <a:off x="6056200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5EDED52E-8A93-3C5D-5FC2-00B81BF13BF8}"/>
                </a:ext>
              </a:extLst>
            </p:cNvPr>
            <p:cNvSpPr txBox="1"/>
            <p:nvPr/>
          </p:nvSpPr>
          <p:spPr>
            <a:xfrm>
              <a:off x="6265865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A690C1C2-9682-32F9-A83F-E6C126EFB230}"/>
                </a:ext>
              </a:extLst>
            </p:cNvPr>
            <p:cNvSpPr txBox="1"/>
            <p:nvPr/>
          </p:nvSpPr>
          <p:spPr>
            <a:xfrm>
              <a:off x="5636871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A2A892D5-BAC0-DF84-0125-F420AB0107F4}"/>
                </a:ext>
              </a:extLst>
            </p:cNvPr>
            <p:cNvSpPr txBox="1"/>
            <p:nvPr/>
          </p:nvSpPr>
          <p:spPr>
            <a:xfrm>
              <a:off x="5846535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CE25925C-0A79-6A23-A211-F4E1B757A77E}"/>
                </a:ext>
              </a:extLst>
            </p:cNvPr>
            <p:cNvSpPr txBox="1"/>
            <p:nvPr/>
          </p:nvSpPr>
          <p:spPr>
            <a:xfrm>
              <a:off x="6056200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32C3AFC6-4F96-B4C6-2467-557E6E21B27F}"/>
                </a:ext>
              </a:extLst>
            </p:cNvPr>
            <p:cNvSpPr txBox="1"/>
            <p:nvPr/>
          </p:nvSpPr>
          <p:spPr>
            <a:xfrm>
              <a:off x="6265865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346DA29F-1C18-2B9E-F727-1E631A723713}"/>
                </a:ext>
              </a:extLst>
            </p:cNvPr>
            <p:cNvSpPr txBox="1"/>
            <p:nvPr/>
          </p:nvSpPr>
          <p:spPr>
            <a:xfrm>
              <a:off x="5636871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5956661D-C508-B1D1-3BF1-95EEAD1433B4}"/>
                </a:ext>
              </a:extLst>
            </p:cNvPr>
            <p:cNvSpPr txBox="1"/>
            <p:nvPr/>
          </p:nvSpPr>
          <p:spPr>
            <a:xfrm>
              <a:off x="5846535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65221715-B832-D993-6289-8254BCBDACBA}"/>
                </a:ext>
              </a:extLst>
            </p:cNvPr>
            <p:cNvSpPr txBox="1"/>
            <p:nvPr/>
          </p:nvSpPr>
          <p:spPr>
            <a:xfrm>
              <a:off x="6056200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B5E9A576-43CB-B72A-5996-31E3186C9C56}"/>
                </a:ext>
              </a:extLst>
            </p:cNvPr>
            <p:cNvSpPr txBox="1"/>
            <p:nvPr/>
          </p:nvSpPr>
          <p:spPr>
            <a:xfrm>
              <a:off x="6265865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C334A356-6B43-69CE-D044-54B02A80FB93}"/>
                </a:ext>
              </a:extLst>
            </p:cNvPr>
            <p:cNvSpPr txBox="1"/>
            <p:nvPr/>
          </p:nvSpPr>
          <p:spPr>
            <a:xfrm>
              <a:off x="5636871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190E42B8-7865-CD34-CF34-C5819D1DA327}"/>
                </a:ext>
              </a:extLst>
            </p:cNvPr>
            <p:cNvSpPr txBox="1"/>
            <p:nvPr/>
          </p:nvSpPr>
          <p:spPr>
            <a:xfrm>
              <a:off x="5846535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77606DF4-CABA-2D29-3BB2-4A5E4D947301}"/>
                </a:ext>
              </a:extLst>
            </p:cNvPr>
            <p:cNvSpPr txBox="1"/>
            <p:nvPr/>
          </p:nvSpPr>
          <p:spPr>
            <a:xfrm>
              <a:off x="6056200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EFFABD34-9F61-FC8E-79D9-2C9E88669E99}"/>
                </a:ext>
              </a:extLst>
            </p:cNvPr>
            <p:cNvSpPr txBox="1"/>
            <p:nvPr/>
          </p:nvSpPr>
          <p:spPr>
            <a:xfrm>
              <a:off x="6265865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325E19E3-5908-5B10-EB08-8801BDFE099D}"/>
                </a:ext>
              </a:extLst>
            </p:cNvPr>
            <p:cNvSpPr txBox="1"/>
            <p:nvPr/>
          </p:nvSpPr>
          <p:spPr>
            <a:xfrm>
              <a:off x="5636871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CE3295D2-01A6-F86B-C2D0-E65FAD8D016A}"/>
                </a:ext>
              </a:extLst>
            </p:cNvPr>
            <p:cNvSpPr txBox="1"/>
            <p:nvPr/>
          </p:nvSpPr>
          <p:spPr>
            <a:xfrm>
              <a:off x="5846535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29808167-3FCE-E1CB-20CB-50E65FAFFD33}"/>
                </a:ext>
              </a:extLst>
            </p:cNvPr>
            <p:cNvSpPr txBox="1"/>
            <p:nvPr/>
          </p:nvSpPr>
          <p:spPr>
            <a:xfrm>
              <a:off x="6056200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464DBBB8-A0A8-580E-BDE8-8E22B8B83E7C}"/>
                </a:ext>
              </a:extLst>
            </p:cNvPr>
            <p:cNvSpPr txBox="1"/>
            <p:nvPr/>
          </p:nvSpPr>
          <p:spPr>
            <a:xfrm>
              <a:off x="6265865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185EF35E-B84B-AD5C-D215-77C3CB3F4633}"/>
                </a:ext>
              </a:extLst>
            </p:cNvPr>
            <p:cNvSpPr txBox="1"/>
            <p:nvPr/>
          </p:nvSpPr>
          <p:spPr>
            <a:xfrm>
              <a:off x="5636871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92EA188F-8DB2-8155-B814-5EBDB23BED8C}"/>
                </a:ext>
              </a:extLst>
            </p:cNvPr>
            <p:cNvSpPr txBox="1"/>
            <p:nvPr/>
          </p:nvSpPr>
          <p:spPr>
            <a:xfrm>
              <a:off x="5846535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B863848E-7540-8D87-10EC-FB3FF6157D5B}"/>
                </a:ext>
              </a:extLst>
            </p:cNvPr>
            <p:cNvSpPr txBox="1"/>
            <p:nvPr/>
          </p:nvSpPr>
          <p:spPr>
            <a:xfrm>
              <a:off x="6056200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62362D90-B78D-7BCC-928B-5DC38329C952}"/>
                </a:ext>
              </a:extLst>
            </p:cNvPr>
            <p:cNvSpPr txBox="1"/>
            <p:nvPr/>
          </p:nvSpPr>
          <p:spPr>
            <a:xfrm>
              <a:off x="6265865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639D26E6-2FAC-0C38-A2F6-9F9D2BB338B9}"/>
                </a:ext>
              </a:extLst>
            </p:cNvPr>
            <p:cNvSpPr txBox="1"/>
            <p:nvPr/>
          </p:nvSpPr>
          <p:spPr>
            <a:xfrm>
              <a:off x="5636871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ED96D287-AB0C-887A-BC00-D504803EB2AB}"/>
                </a:ext>
              </a:extLst>
            </p:cNvPr>
            <p:cNvSpPr txBox="1"/>
            <p:nvPr/>
          </p:nvSpPr>
          <p:spPr>
            <a:xfrm>
              <a:off x="5846535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29FFAA42-9E56-DC49-2B44-1E2E7F1DFE80}"/>
                </a:ext>
              </a:extLst>
            </p:cNvPr>
            <p:cNvSpPr txBox="1"/>
            <p:nvPr/>
          </p:nvSpPr>
          <p:spPr>
            <a:xfrm>
              <a:off x="6056200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8AE4F3B8-EB9D-C4C5-9942-EC3857A27047}"/>
                </a:ext>
              </a:extLst>
            </p:cNvPr>
            <p:cNvSpPr txBox="1"/>
            <p:nvPr/>
          </p:nvSpPr>
          <p:spPr>
            <a:xfrm>
              <a:off x="6265865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61553590-AA14-40F0-1474-621DDC7A71BD}"/>
                </a:ext>
              </a:extLst>
            </p:cNvPr>
            <p:cNvSpPr txBox="1"/>
            <p:nvPr/>
          </p:nvSpPr>
          <p:spPr>
            <a:xfrm>
              <a:off x="5636871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cxnSp>
          <p:nvCxnSpPr>
            <p:cNvPr id="894" name="직선 연결선 893">
              <a:extLst>
                <a:ext uri="{FF2B5EF4-FFF2-40B4-BE49-F238E27FC236}">
                  <a16:creationId xmlns:a16="http://schemas.microsoft.com/office/drawing/2014/main" id="{BEBCB2DA-732A-8D60-2585-14A551D09FEF}"/>
                </a:ext>
              </a:extLst>
            </p:cNvPr>
            <p:cNvCxnSpPr>
              <a:cxnSpLocks/>
            </p:cNvCxnSpPr>
            <p:nvPr/>
          </p:nvCxnSpPr>
          <p:spPr>
            <a:xfrm>
              <a:off x="5630563" y="965379"/>
              <a:ext cx="0" cy="534199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0AA8ED48-A5FE-6E3A-3D01-F3FF5F601320}"/>
                </a:ext>
              </a:extLst>
            </p:cNvPr>
            <p:cNvSpPr txBox="1"/>
            <p:nvPr/>
          </p:nvSpPr>
          <p:spPr>
            <a:xfrm>
              <a:off x="5312413" y="345875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76790EBC-106E-9257-E5C8-2C161C096CC7}"/>
                </a:ext>
              </a:extLst>
            </p:cNvPr>
            <p:cNvSpPr txBox="1"/>
            <p:nvPr/>
          </p:nvSpPr>
          <p:spPr>
            <a:xfrm>
              <a:off x="5321062" y="370863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</p:txBody>
        </p:sp>
        <p:grpSp>
          <p:nvGrpSpPr>
            <p:cNvPr id="1941" name="그룹 1940">
              <a:extLst>
                <a:ext uri="{FF2B5EF4-FFF2-40B4-BE49-F238E27FC236}">
                  <a16:creationId xmlns:a16="http://schemas.microsoft.com/office/drawing/2014/main" id="{BE23083A-951D-7B28-6498-A617BC34C0BE}"/>
                </a:ext>
              </a:extLst>
            </p:cNvPr>
            <p:cNvGrpSpPr/>
            <p:nvPr/>
          </p:nvGrpSpPr>
          <p:grpSpPr>
            <a:xfrm>
              <a:off x="5313436" y="1211077"/>
              <a:ext cx="451272" cy="2224570"/>
              <a:chOff x="5330094" y="1221016"/>
              <a:chExt cx="313852" cy="2224570"/>
            </a:xfrm>
          </p:grpSpPr>
          <p:sp>
            <p:nvSpPr>
              <p:cNvPr id="893" name="TextBox 892">
                <a:extLst>
                  <a:ext uri="{FF2B5EF4-FFF2-40B4-BE49-F238E27FC236}">
                    <a16:creationId xmlns:a16="http://schemas.microsoft.com/office/drawing/2014/main" id="{333DE90F-5072-2898-7583-2D0E863E9091}"/>
                  </a:ext>
                </a:extLst>
              </p:cNvPr>
              <p:cNvSpPr txBox="1"/>
              <p:nvPr/>
            </p:nvSpPr>
            <p:spPr>
              <a:xfrm>
                <a:off x="5338619" y="1221016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895" name="TextBox 894">
                <a:extLst>
                  <a:ext uri="{FF2B5EF4-FFF2-40B4-BE49-F238E27FC236}">
                    <a16:creationId xmlns:a16="http://schemas.microsoft.com/office/drawing/2014/main" id="{19A346A6-EFCF-BBFE-AEFC-442076DA9A0C}"/>
                  </a:ext>
                </a:extLst>
              </p:cNvPr>
              <p:cNvSpPr txBox="1"/>
              <p:nvPr/>
            </p:nvSpPr>
            <p:spPr>
              <a:xfrm>
                <a:off x="5338619" y="1468350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1024" name="TextBox 1023">
                <a:extLst>
                  <a:ext uri="{FF2B5EF4-FFF2-40B4-BE49-F238E27FC236}">
                    <a16:creationId xmlns:a16="http://schemas.microsoft.com/office/drawing/2014/main" id="{47794AC5-761B-09AE-E3F3-50C8A26B28E2}"/>
                  </a:ext>
                </a:extLst>
              </p:cNvPr>
              <p:cNvSpPr txBox="1"/>
              <p:nvPr/>
            </p:nvSpPr>
            <p:spPr>
              <a:xfrm>
                <a:off x="5338618" y="1715684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1025" name="TextBox 1024">
                <a:extLst>
                  <a:ext uri="{FF2B5EF4-FFF2-40B4-BE49-F238E27FC236}">
                    <a16:creationId xmlns:a16="http://schemas.microsoft.com/office/drawing/2014/main" id="{EECF3A8C-820E-894A-A40E-6619420A248E}"/>
                  </a:ext>
                </a:extLst>
              </p:cNvPr>
              <p:cNvSpPr txBox="1"/>
              <p:nvPr/>
            </p:nvSpPr>
            <p:spPr>
              <a:xfrm>
                <a:off x="5338618" y="1963018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1026" name="TextBox 1025">
                <a:extLst>
                  <a:ext uri="{FF2B5EF4-FFF2-40B4-BE49-F238E27FC236}">
                    <a16:creationId xmlns:a16="http://schemas.microsoft.com/office/drawing/2014/main" id="{27906734-2A4E-F872-79F4-491FDB2B74E3}"/>
                  </a:ext>
                </a:extLst>
              </p:cNvPr>
              <p:cNvSpPr txBox="1"/>
              <p:nvPr/>
            </p:nvSpPr>
            <p:spPr>
              <a:xfrm>
                <a:off x="5337906" y="2210352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  <p:sp>
            <p:nvSpPr>
              <p:cNvPr id="1027" name="TextBox 1026">
                <a:extLst>
                  <a:ext uri="{FF2B5EF4-FFF2-40B4-BE49-F238E27FC236}">
                    <a16:creationId xmlns:a16="http://schemas.microsoft.com/office/drawing/2014/main" id="{C9F39A55-73D8-5726-2D97-87DC05469B0F}"/>
                  </a:ext>
                </a:extLst>
              </p:cNvPr>
              <p:cNvSpPr txBox="1"/>
              <p:nvPr/>
            </p:nvSpPr>
            <p:spPr>
              <a:xfrm>
                <a:off x="5332929" y="2482750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</a:p>
            </p:txBody>
          </p:sp>
          <p:sp>
            <p:nvSpPr>
              <p:cNvPr id="1028" name="TextBox 1027">
                <a:extLst>
                  <a:ext uri="{FF2B5EF4-FFF2-40B4-BE49-F238E27FC236}">
                    <a16:creationId xmlns:a16="http://schemas.microsoft.com/office/drawing/2014/main" id="{5B1F56F3-4311-CBFF-78EC-9E6DA3ADD608}"/>
                  </a:ext>
                </a:extLst>
              </p:cNvPr>
              <p:cNvSpPr txBox="1"/>
              <p:nvPr/>
            </p:nvSpPr>
            <p:spPr>
              <a:xfrm>
                <a:off x="5330094" y="2726752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</a:p>
            </p:txBody>
          </p:sp>
          <p:sp>
            <p:nvSpPr>
              <p:cNvPr id="1029" name="TextBox 1028">
                <a:extLst>
                  <a:ext uri="{FF2B5EF4-FFF2-40B4-BE49-F238E27FC236}">
                    <a16:creationId xmlns:a16="http://schemas.microsoft.com/office/drawing/2014/main" id="{A510E4D1-6AAC-56DD-55D7-D45C1E90DA2A}"/>
                  </a:ext>
                </a:extLst>
              </p:cNvPr>
              <p:cNvSpPr txBox="1"/>
              <p:nvPr/>
            </p:nvSpPr>
            <p:spPr>
              <a:xfrm>
                <a:off x="5330094" y="2970754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</a:p>
            </p:txBody>
          </p:sp>
          <p:sp>
            <p:nvSpPr>
              <p:cNvPr id="1031" name="TextBox 1030">
                <a:extLst>
                  <a:ext uri="{FF2B5EF4-FFF2-40B4-BE49-F238E27FC236}">
                    <a16:creationId xmlns:a16="http://schemas.microsoft.com/office/drawing/2014/main" id="{BA6476BB-C3C0-E8D8-860C-D6D8EDA3FF08}"/>
                  </a:ext>
                </a:extLst>
              </p:cNvPr>
              <p:cNvSpPr txBox="1"/>
              <p:nvPr/>
            </p:nvSpPr>
            <p:spPr>
              <a:xfrm>
                <a:off x="5330094" y="3214754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</a:p>
            </p:txBody>
          </p:sp>
        </p:grp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D9F85EA3-A90B-2FAD-5649-74A46BC65DB3}"/>
                </a:ext>
              </a:extLst>
            </p:cNvPr>
            <p:cNvSpPr txBox="1"/>
            <p:nvPr/>
          </p:nvSpPr>
          <p:spPr>
            <a:xfrm>
              <a:off x="5310025" y="3958522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</p:txBody>
        </p:sp>
        <p:sp>
          <p:nvSpPr>
            <p:cNvPr id="1042" name="TextBox 1041">
              <a:extLst>
                <a:ext uri="{FF2B5EF4-FFF2-40B4-BE49-F238E27FC236}">
                  <a16:creationId xmlns:a16="http://schemas.microsoft.com/office/drawing/2014/main" id="{8FF927D5-2462-EE62-9173-3498B87E1791}"/>
                </a:ext>
              </a:extLst>
            </p:cNvPr>
            <p:cNvSpPr txBox="1"/>
            <p:nvPr/>
          </p:nvSpPr>
          <p:spPr>
            <a:xfrm>
              <a:off x="5310023" y="4208406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19A802D4-8D1D-F030-50C7-591BAAB22C23}"/>
                </a:ext>
              </a:extLst>
            </p:cNvPr>
            <p:cNvSpPr txBox="1"/>
            <p:nvPr/>
          </p:nvSpPr>
          <p:spPr>
            <a:xfrm>
              <a:off x="5310022" y="4458289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</p:txBody>
        </p: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FF186D55-0C13-A1AB-ACC1-2C0E8D697C23}"/>
                </a:ext>
              </a:extLst>
            </p:cNvPr>
            <p:cNvSpPr txBox="1"/>
            <p:nvPr/>
          </p:nvSpPr>
          <p:spPr>
            <a:xfrm>
              <a:off x="5310021" y="4708173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D7CD8CD5-CA88-2948-1237-6FCF28F6600B}"/>
                </a:ext>
              </a:extLst>
            </p:cNvPr>
            <p:cNvSpPr txBox="1"/>
            <p:nvPr/>
          </p:nvSpPr>
          <p:spPr>
            <a:xfrm>
              <a:off x="5310019" y="5004183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49AEC02B-D835-2DFF-A2C0-5D25F9004ECF}"/>
                </a:ext>
              </a:extLst>
            </p:cNvPr>
            <p:cNvSpPr txBox="1"/>
            <p:nvPr/>
          </p:nvSpPr>
          <p:spPr>
            <a:xfrm>
              <a:off x="5310018" y="5286400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AD9C641E-A8FF-0336-1075-A3D0AE3BC1C6}"/>
                </a:ext>
              </a:extLst>
            </p:cNvPr>
            <p:cNvSpPr txBox="1"/>
            <p:nvPr/>
          </p:nvSpPr>
          <p:spPr>
            <a:xfrm>
              <a:off x="5310009" y="5504268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CA072A1D-8C9D-F1B1-EA27-E8116212B8B2}"/>
                </a:ext>
              </a:extLst>
            </p:cNvPr>
            <p:cNvSpPr txBox="1"/>
            <p:nvPr/>
          </p:nvSpPr>
          <p:spPr>
            <a:xfrm>
              <a:off x="5310016" y="5753181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0C8CBF84-E8E5-355C-96E5-B06CD71C8F16}"/>
                </a:ext>
              </a:extLst>
            </p:cNvPr>
            <p:cNvSpPr txBox="1"/>
            <p:nvPr/>
          </p:nvSpPr>
          <p:spPr>
            <a:xfrm>
              <a:off x="5310016" y="6002093"/>
              <a:ext cx="4914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</p:txBody>
        </p:sp>
        <p:cxnSp>
          <p:nvCxnSpPr>
            <p:cNvPr id="1911" name="직선 연결선 1910">
              <a:extLst>
                <a:ext uri="{FF2B5EF4-FFF2-40B4-BE49-F238E27FC236}">
                  <a16:creationId xmlns:a16="http://schemas.microsoft.com/office/drawing/2014/main" id="{7E0A43BF-61F2-76B8-A09A-148C8841FE41}"/>
                </a:ext>
              </a:extLst>
            </p:cNvPr>
            <p:cNvCxnSpPr>
              <a:cxnSpLocks/>
            </p:cNvCxnSpPr>
            <p:nvPr/>
          </p:nvCxnSpPr>
          <p:spPr>
            <a:xfrm>
              <a:off x="5313040" y="980728"/>
              <a:ext cx="0" cy="534199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0" name="직선 연결선 1939">
              <a:extLst>
                <a:ext uri="{FF2B5EF4-FFF2-40B4-BE49-F238E27FC236}">
                  <a16:creationId xmlns:a16="http://schemas.microsoft.com/office/drawing/2014/main" id="{F4174322-85CC-8D23-C4E5-919BE000C83E}"/>
                </a:ext>
              </a:extLst>
            </p:cNvPr>
            <p:cNvCxnSpPr>
              <a:cxnSpLocks/>
            </p:cNvCxnSpPr>
            <p:nvPr/>
          </p:nvCxnSpPr>
          <p:spPr>
            <a:xfrm>
              <a:off x="4002944" y="949340"/>
              <a:ext cx="262516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45" name="그룹 1944">
            <a:extLst>
              <a:ext uri="{FF2B5EF4-FFF2-40B4-BE49-F238E27FC236}">
                <a16:creationId xmlns:a16="http://schemas.microsoft.com/office/drawing/2014/main" id="{99988998-7D81-083E-9AD0-14632C81B558}"/>
              </a:ext>
            </a:extLst>
          </p:cNvPr>
          <p:cNvGrpSpPr/>
          <p:nvPr/>
        </p:nvGrpSpPr>
        <p:grpSpPr>
          <a:xfrm>
            <a:off x="6617056" y="698957"/>
            <a:ext cx="2663496" cy="5627183"/>
            <a:chOff x="3965904" y="695544"/>
            <a:chExt cx="2663496" cy="5627183"/>
          </a:xfrm>
        </p:grpSpPr>
        <p:sp>
          <p:nvSpPr>
            <p:cNvPr id="1946" name="직사각형 1945">
              <a:extLst>
                <a:ext uri="{FF2B5EF4-FFF2-40B4-BE49-F238E27FC236}">
                  <a16:creationId xmlns:a16="http://schemas.microsoft.com/office/drawing/2014/main" id="{FEF097A1-39A2-208D-A733-92233ECD3C3E}"/>
                </a:ext>
              </a:extLst>
            </p:cNvPr>
            <p:cNvSpPr/>
            <p:nvPr/>
          </p:nvSpPr>
          <p:spPr>
            <a:xfrm>
              <a:off x="3999173" y="695544"/>
              <a:ext cx="2617853" cy="5610263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947" name="직선 연결선 1946">
              <a:extLst>
                <a:ext uri="{FF2B5EF4-FFF2-40B4-BE49-F238E27FC236}">
                  <a16:creationId xmlns:a16="http://schemas.microsoft.com/office/drawing/2014/main" id="{AFD21754-34E4-2865-733C-4983E63F7D9C}"/>
                </a:ext>
              </a:extLst>
            </p:cNvPr>
            <p:cNvCxnSpPr>
              <a:cxnSpLocks/>
            </p:cNvCxnSpPr>
            <p:nvPr/>
          </p:nvCxnSpPr>
          <p:spPr>
            <a:xfrm>
              <a:off x="4002944" y="1162700"/>
              <a:ext cx="262516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8" name="직선 연결선 1947">
              <a:extLst>
                <a:ext uri="{FF2B5EF4-FFF2-40B4-BE49-F238E27FC236}">
                  <a16:creationId xmlns:a16="http://schemas.microsoft.com/office/drawing/2014/main" id="{670A74FD-3565-2717-5127-0B5501C15E49}"/>
                </a:ext>
              </a:extLst>
            </p:cNvPr>
            <p:cNvCxnSpPr/>
            <p:nvPr/>
          </p:nvCxnSpPr>
          <p:spPr>
            <a:xfrm>
              <a:off x="3985526" y="2458844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9" name="그룹 1948">
              <a:extLst>
                <a:ext uri="{FF2B5EF4-FFF2-40B4-BE49-F238E27FC236}">
                  <a16:creationId xmlns:a16="http://schemas.microsoft.com/office/drawing/2014/main" id="{59BDE607-A4C2-5CBB-DD1F-55FCA9571043}"/>
                </a:ext>
              </a:extLst>
            </p:cNvPr>
            <p:cNvGrpSpPr/>
            <p:nvPr/>
          </p:nvGrpSpPr>
          <p:grpSpPr>
            <a:xfrm>
              <a:off x="4008120" y="3682980"/>
              <a:ext cx="2621280" cy="1296144"/>
              <a:chOff x="3985526" y="3682980"/>
              <a:chExt cx="1333795" cy="1296144"/>
            </a:xfrm>
          </p:grpSpPr>
          <p:cxnSp>
            <p:nvCxnSpPr>
              <p:cNvPr id="2160" name="직선 연결선 2159">
                <a:extLst>
                  <a:ext uri="{FF2B5EF4-FFF2-40B4-BE49-F238E27FC236}">
                    <a16:creationId xmlns:a16="http://schemas.microsoft.com/office/drawing/2014/main" id="{92F5A125-B530-89F7-0D4F-A768AEE0FCDD}"/>
                  </a:ext>
                </a:extLst>
              </p:cNvPr>
              <p:cNvCxnSpPr/>
              <p:nvPr/>
            </p:nvCxnSpPr>
            <p:spPr>
              <a:xfrm>
                <a:off x="3985526" y="3682980"/>
                <a:ext cx="133313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1" name="직선 연결선 2160">
                <a:extLst>
                  <a:ext uri="{FF2B5EF4-FFF2-40B4-BE49-F238E27FC236}">
                    <a16:creationId xmlns:a16="http://schemas.microsoft.com/office/drawing/2014/main" id="{C66D0469-8B0B-2876-7D0F-EDDF1DD40A3E}"/>
                  </a:ext>
                </a:extLst>
              </p:cNvPr>
              <p:cNvCxnSpPr/>
              <p:nvPr/>
            </p:nvCxnSpPr>
            <p:spPr>
              <a:xfrm>
                <a:off x="3986185" y="4979124"/>
                <a:ext cx="1333136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50" name="TextBox 1949">
              <a:extLst>
                <a:ext uri="{FF2B5EF4-FFF2-40B4-BE49-F238E27FC236}">
                  <a16:creationId xmlns:a16="http://schemas.microsoft.com/office/drawing/2014/main" id="{99B99683-AABD-02E1-995D-926522F00CD4}"/>
                </a:ext>
              </a:extLst>
            </p:cNvPr>
            <p:cNvSpPr txBox="1"/>
            <p:nvPr/>
          </p:nvSpPr>
          <p:spPr>
            <a:xfrm>
              <a:off x="3965904" y="95031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1951" name="TextBox 1950">
              <a:extLst>
                <a:ext uri="{FF2B5EF4-FFF2-40B4-BE49-F238E27FC236}">
                  <a16:creationId xmlns:a16="http://schemas.microsoft.com/office/drawing/2014/main" id="{B20478E3-1B28-B7CB-DAFC-84E8D583544A}"/>
                </a:ext>
              </a:extLst>
            </p:cNvPr>
            <p:cNvSpPr txBox="1"/>
            <p:nvPr/>
          </p:nvSpPr>
          <p:spPr>
            <a:xfrm>
              <a:off x="4598128" y="95031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sp>
          <p:nvSpPr>
            <p:cNvPr id="1952" name="TextBox 1951">
              <a:extLst>
                <a:ext uri="{FF2B5EF4-FFF2-40B4-BE49-F238E27FC236}">
                  <a16:creationId xmlns:a16="http://schemas.microsoft.com/office/drawing/2014/main" id="{D67EF1D2-789C-D7C2-644B-928F59DE5A72}"/>
                </a:ext>
              </a:extLst>
            </p:cNvPr>
            <p:cNvSpPr txBox="1"/>
            <p:nvPr/>
          </p:nvSpPr>
          <p:spPr>
            <a:xfrm>
              <a:off x="4542728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53" name="TextBox 1952">
              <a:extLst>
                <a:ext uri="{FF2B5EF4-FFF2-40B4-BE49-F238E27FC236}">
                  <a16:creationId xmlns:a16="http://schemas.microsoft.com/office/drawing/2014/main" id="{504361A7-1BCC-C7F7-9694-36E46BC542A9}"/>
                </a:ext>
              </a:extLst>
            </p:cNvPr>
            <p:cNvSpPr txBox="1"/>
            <p:nvPr/>
          </p:nvSpPr>
          <p:spPr>
            <a:xfrm>
              <a:off x="4752393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54" name="TextBox 1953">
              <a:extLst>
                <a:ext uri="{FF2B5EF4-FFF2-40B4-BE49-F238E27FC236}">
                  <a16:creationId xmlns:a16="http://schemas.microsoft.com/office/drawing/2014/main" id="{B3820897-262E-873E-04D7-F430C2039394}"/>
                </a:ext>
              </a:extLst>
            </p:cNvPr>
            <p:cNvSpPr txBox="1"/>
            <p:nvPr/>
          </p:nvSpPr>
          <p:spPr>
            <a:xfrm>
              <a:off x="4962058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55" name="TextBox 1954">
              <a:extLst>
                <a:ext uri="{FF2B5EF4-FFF2-40B4-BE49-F238E27FC236}">
                  <a16:creationId xmlns:a16="http://schemas.microsoft.com/office/drawing/2014/main" id="{17BC0264-47FC-5E9B-F91A-7E364D90424B}"/>
                </a:ext>
              </a:extLst>
            </p:cNvPr>
            <p:cNvSpPr txBox="1"/>
            <p:nvPr/>
          </p:nvSpPr>
          <p:spPr>
            <a:xfrm>
              <a:off x="4333064" y="11963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56" name="TextBox 1955">
              <a:extLst>
                <a:ext uri="{FF2B5EF4-FFF2-40B4-BE49-F238E27FC236}">
                  <a16:creationId xmlns:a16="http://schemas.microsoft.com/office/drawing/2014/main" id="{423A6FC7-4A21-8700-5006-10A8FF3BDE95}"/>
                </a:ext>
              </a:extLst>
            </p:cNvPr>
            <p:cNvSpPr txBox="1"/>
            <p:nvPr/>
          </p:nvSpPr>
          <p:spPr>
            <a:xfrm>
              <a:off x="4542728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57" name="TextBox 1956">
              <a:extLst>
                <a:ext uri="{FF2B5EF4-FFF2-40B4-BE49-F238E27FC236}">
                  <a16:creationId xmlns:a16="http://schemas.microsoft.com/office/drawing/2014/main" id="{F824C1E8-E15E-81D4-2F55-7076414A9AD1}"/>
                </a:ext>
              </a:extLst>
            </p:cNvPr>
            <p:cNvSpPr txBox="1"/>
            <p:nvPr/>
          </p:nvSpPr>
          <p:spPr>
            <a:xfrm>
              <a:off x="4752393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58" name="TextBox 1957">
              <a:extLst>
                <a:ext uri="{FF2B5EF4-FFF2-40B4-BE49-F238E27FC236}">
                  <a16:creationId xmlns:a16="http://schemas.microsoft.com/office/drawing/2014/main" id="{4F6FA50D-543C-1087-DCCD-2A515B76BCD0}"/>
                </a:ext>
              </a:extLst>
            </p:cNvPr>
            <p:cNvSpPr txBox="1"/>
            <p:nvPr/>
          </p:nvSpPr>
          <p:spPr>
            <a:xfrm>
              <a:off x="4962058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59" name="TextBox 1958">
              <a:extLst>
                <a:ext uri="{FF2B5EF4-FFF2-40B4-BE49-F238E27FC236}">
                  <a16:creationId xmlns:a16="http://schemas.microsoft.com/office/drawing/2014/main" id="{3AF5333B-117D-70E8-889B-04663AACB4DD}"/>
                </a:ext>
              </a:extLst>
            </p:cNvPr>
            <p:cNvSpPr txBox="1"/>
            <p:nvPr/>
          </p:nvSpPr>
          <p:spPr>
            <a:xfrm>
              <a:off x="4333064" y="144658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60" name="TextBox 1959">
              <a:extLst>
                <a:ext uri="{FF2B5EF4-FFF2-40B4-BE49-F238E27FC236}">
                  <a16:creationId xmlns:a16="http://schemas.microsoft.com/office/drawing/2014/main" id="{DD323D27-2E7E-DDCB-507E-5B642B267350}"/>
                </a:ext>
              </a:extLst>
            </p:cNvPr>
            <p:cNvSpPr txBox="1"/>
            <p:nvPr/>
          </p:nvSpPr>
          <p:spPr>
            <a:xfrm>
              <a:off x="4542728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61" name="TextBox 1960">
              <a:extLst>
                <a:ext uri="{FF2B5EF4-FFF2-40B4-BE49-F238E27FC236}">
                  <a16:creationId xmlns:a16="http://schemas.microsoft.com/office/drawing/2014/main" id="{139B4807-91DC-6913-6B9B-A21B81C3AF1E}"/>
                </a:ext>
              </a:extLst>
            </p:cNvPr>
            <p:cNvSpPr txBox="1"/>
            <p:nvPr/>
          </p:nvSpPr>
          <p:spPr>
            <a:xfrm>
              <a:off x="4752393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62" name="TextBox 1961">
              <a:extLst>
                <a:ext uri="{FF2B5EF4-FFF2-40B4-BE49-F238E27FC236}">
                  <a16:creationId xmlns:a16="http://schemas.microsoft.com/office/drawing/2014/main" id="{9B8F08E6-C3AA-C01B-7E1A-5B22BBC72AE5}"/>
                </a:ext>
              </a:extLst>
            </p:cNvPr>
            <p:cNvSpPr txBox="1"/>
            <p:nvPr/>
          </p:nvSpPr>
          <p:spPr>
            <a:xfrm>
              <a:off x="4962058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63" name="TextBox 1962">
              <a:extLst>
                <a:ext uri="{FF2B5EF4-FFF2-40B4-BE49-F238E27FC236}">
                  <a16:creationId xmlns:a16="http://schemas.microsoft.com/office/drawing/2014/main" id="{DAA9E5C8-3AFD-DA4B-156C-24202338E3CD}"/>
                </a:ext>
              </a:extLst>
            </p:cNvPr>
            <p:cNvSpPr txBox="1"/>
            <p:nvPr/>
          </p:nvSpPr>
          <p:spPr>
            <a:xfrm>
              <a:off x="4333064" y="169679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64" name="TextBox 1963">
              <a:extLst>
                <a:ext uri="{FF2B5EF4-FFF2-40B4-BE49-F238E27FC236}">
                  <a16:creationId xmlns:a16="http://schemas.microsoft.com/office/drawing/2014/main" id="{B68532DA-BC96-EDC0-4C6D-D71C3EB50D1F}"/>
                </a:ext>
              </a:extLst>
            </p:cNvPr>
            <p:cNvSpPr txBox="1"/>
            <p:nvPr/>
          </p:nvSpPr>
          <p:spPr>
            <a:xfrm>
              <a:off x="4542728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65" name="TextBox 1964">
              <a:extLst>
                <a:ext uri="{FF2B5EF4-FFF2-40B4-BE49-F238E27FC236}">
                  <a16:creationId xmlns:a16="http://schemas.microsoft.com/office/drawing/2014/main" id="{67E70573-C593-B647-1637-881EB13F8CE2}"/>
                </a:ext>
              </a:extLst>
            </p:cNvPr>
            <p:cNvSpPr txBox="1"/>
            <p:nvPr/>
          </p:nvSpPr>
          <p:spPr>
            <a:xfrm>
              <a:off x="4752393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66" name="TextBox 1965">
              <a:extLst>
                <a:ext uri="{FF2B5EF4-FFF2-40B4-BE49-F238E27FC236}">
                  <a16:creationId xmlns:a16="http://schemas.microsoft.com/office/drawing/2014/main" id="{4D314DD6-5852-C823-8FF1-1BEF2F69645D}"/>
                </a:ext>
              </a:extLst>
            </p:cNvPr>
            <p:cNvSpPr txBox="1"/>
            <p:nvPr/>
          </p:nvSpPr>
          <p:spPr>
            <a:xfrm>
              <a:off x="4962058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67" name="TextBox 1966">
              <a:extLst>
                <a:ext uri="{FF2B5EF4-FFF2-40B4-BE49-F238E27FC236}">
                  <a16:creationId xmlns:a16="http://schemas.microsoft.com/office/drawing/2014/main" id="{52B9DB19-C1BA-7D43-C8F5-FB322B1D5152}"/>
                </a:ext>
              </a:extLst>
            </p:cNvPr>
            <p:cNvSpPr txBox="1"/>
            <p:nvPr/>
          </p:nvSpPr>
          <p:spPr>
            <a:xfrm>
              <a:off x="4333064" y="19469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68" name="TextBox 1967">
              <a:extLst>
                <a:ext uri="{FF2B5EF4-FFF2-40B4-BE49-F238E27FC236}">
                  <a16:creationId xmlns:a16="http://schemas.microsoft.com/office/drawing/2014/main" id="{06088775-41A5-553A-06A4-16625BEB1280}"/>
                </a:ext>
              </a:extLst>
            </p:cNvPr>
            <p:cNvSpPr txBox="1"/>
            <p:nvPr/>
          </p:nvSpPr>
          <p:spPr>
            <a:xfrm>
              <a:off x="4542728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69" name="TextBox 1968">
              <a:extLst>
                <a:ext uri="{FF2B5EF4-FFF2-40B4-BE49-F238E27FC236}">
                  <a16:creationId xmlns:a16="http://schemas.microsoft.com/office/drawing/2014/main" id="{F017FAE2-57A2-DB1E-0FF8-766123F14EF9}"/>
                </a:ext>
              </a:extLst>
            </p:cNvPr>
            <p:cNvSpPr txBox="1"/>
            <p:nvPr/>
          </p:nvSpPr>
          <p:spPr>
            <a:xfrm>
              <a:off x="4752393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70" name="TextBox 1969">
              <a:extLst>
                <a:ext uri="{FF2B5EF4-FFF2-40B4-BE49-F238E27FC236}">
                  <a16:creationId xmlns:a16="http://schemas.microsoft.com/office/drawing/2014/main" id="{F2C9201E-DB3E-F5BF-48A7-5EB2DF8A67C7}"/>
                </a:ext>
              </a:extLst>
            </p:cNvPr>
            <p:cNvSpPr txBox="1"/>
            <p:nvPr/>
          </p:nvSpPr>
          <p:spPr>
            <a:xfrm>
              <a:off x="4962058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71" name="TextBox 1970">
              <a:extLst>
                <a:ext uri="{FF2B5EF4-FFF2-40B4-BE49-F238E27FC236}">
                  <a16:creationId xmlns:a16="http://schemas.microsoft.com/office/drawing/2014/main" id="{747278B9-87DC-99E0-68AE-00F46A24DA63}"/>
                </a:ext>
              </a:extLst>
            </p:cNvPr>
            <p:cNvSpPr txBox="1"/>
            <p:nvPr/>
          </p:nvSpPr>
          <p:spPr>
            <a:xfrm>
              <a:off x="4333064" y="219720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72" name="TextBox 1971">
              <a:extLst>
                <a:ext uri="{FF2B5EF4-FFF2-40B4-BE49-F238E27FC236}">
                  <a16:creationId xmlns:a16="http://schemas.microsoft.com/office/drawing/2014/main" id="{C0E96412-C8F3-25C2-4D84-F2BFEEADC447}"/>
                </a:ext>
              </a:extLst>
            </p:cNvPr>
            <p:cNvSpPr txBox="1"/>
            <p:nvPr/>
          </p:nvSpPr>
          <p:spPr>
            <a:xfrm>
              <a:off x="4542728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73" name="TextBox 1972">
              <a:extLst>
                <a:ext uri="{FF2B5EF4-FFF2-40B4-BE49-F238E27FC236}">
                  <a16:creationId xmlns:a16="http://schemas.microsoft.com/office/drawing/2014/main" id="{ED603616-008E-6034-CED1-E562092F5F4D}"/>
                </a:ext>
              </a:extLst>
            </p:cNvPr>
            <p:cNvSpPr txBox="1"/>
            <p:nvPr/>
          </p:nvSpPr>
          <p:spPr>
            <a:xfrm>
              <a:off x="4752393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74" name="TextBox 1973">
              <a:extLst>
                <a:ext uri="{FF2B5EF4-FFF2-40B4-BE49-F238E27FC236}">
                  <a16:creationId xmlns:a16="http://schemas.microsoft.com/office/drawing/2014/main" id="{6168CDE7-2618-3767-2ABA-CDDBB711A3DD}"/>
                </a:ext>
              </a:extLst>
            </p:cNvPr>
            <p:cNvSpPr txBox="1"/>
            <p:nvPr/>
          </p:nvSpPr>
          <p:spPr>
            <a:xfrm>
              <a:off x="4962058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75" name="TextBox 1974">
              <a:extLst>
                <a:ext uri="{FF2B5EF4-FFF2-40B4-BE49-F238E27FC236}">
                  <a16:creationId xmlns:a16="http://schemas.microsoft.com/office/drawing/2014/main" id="{568E6786-BC92-5EE2-A922-57CE607D676E}"/>
                </a:ext>
              </a:extLst>
            </p:cNvPr>
            <p:cNvSpPr txBox="1"/>
            <p:nvPr/>
          </p:nvSpPr>
          <p:spPr>
            <a:xfrm>
              <a:off x="4333064" y="245683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76" name="TextBox 1975">
              <a:extLst>
                <a:ext uri="{FF2B5EF4-FFF2-40B4-BE49-F238E27FC236}">
                  <a16:creationId xmlns:a16="http://schemas.microsoft.com/office/drawing/2014/main" id="{C34ED37B-DBC7-57EC-4824-BE50D0C4A2D7}"/>
                </a:ext>
              </a:extLst>
            </p:cNvPr>
            <p:cNvSpPr txBox="1"/>
            <p:nvPr/>
          </p:nvSpPr>
          <p:spPr>
            <a:xfrm>
              <a:off x="4542728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77" name="TextBox 1976">
              <a:extLst>
                <a:ext uri="{FF2B5EF4-FFF2-40B4-BE49-F238E27FC236}">
                  <a16:creationId xmlns:a16="http://schemas.microsoft.com/office/drawing/2014/main" id="{58D8FD7E-250C-5487-9BAD-EE777A9384DE}"/>
                </a:ext>
              </a:extLst>
            </p:cNvPr>
            <p:cNvSpPr txBox="1"/>
            <p:nvPr/>
          </p:nvSpPr>
          <p:spPr>
            <a:xfrm>
              <a:off x="4752393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78" name="TextBox 1977">
              <a:extLst>
                <a:ext uri="{FF2B5EF4-FFF2-40B4-BE49-F238E27FC236}">
                  <a16:creationId xmlns:a16="http://schemas.microsoft.com/office/drawing/2014/main" id="{614E45CF-FF9E-9797-D92E-B4B0173CB5C2}"/>
                </a:ext>
              </a:extLst>
            </p:cNvPr>
            <p:cNvSpPr txBox="1"/>
            <p:nvPr/>
          </p:nvSpPr>
          <p:spPr>
            <a:xfrm>
              <a:off x="4962058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79" name="TextBox 1978">
              <a:extLst>
                <a:ext uri="{FF2B5EF4-FFF2-40B4-BE49-F238E27FC236}">
                  <a16:creationId xmlns:a16="http://schemas.microsoft.com/office/drawing/2014/main" id="{CA4685EA-39C4-5B9C-21FC-076C2C8CC975}"/>
                </a:ext>
              </a:extLst>
            </p:cNvPr>
            <p:cNvSpPr txBox="1"/>
            <p:nvPr/>
          </p:nvSpPr>
          <p:spPr>
            <a:xfrm>
              <a:off x="4333064" y="270775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80" name="TextBox 1979">
              <a:extLst>
                <a:ext uri="{FF2B5EF4-FFF2-40B4-BE49-F238E27FC236}">
                  <a16:creationId xmlns:a16="http://schemas.microsoft.com/office/drawing/2014/main" id="{7234C50A-FD71-561A-CD7E-DCCAF3A5540B}"/>
                </a:ext>
              </a:extLst>
            </p:cNvPr>
            <p:cNvSpPr txBox="1"/>
            <p:nvPr/>
          </p:nvSpPr>
          <p:spPr>
            <a:xfrm>
              <a:off x="4542728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81" name="TextBox 1980">
              <a:extLst>
                <a:ext uri="{FF2B5EF4-FFF2-40B4-BE49-F238E27FC236}">
                  <a16:creationId xmlns:a16="http://schemas.microsoft.com/office/drawing/2014/main" id="{F0487B47-2BB0-38FB-AC71-0C6ACBF68D75}"/>
                </a:ext>
              </a:extLst>
            </p:cNvPr>
            <p:cNvSpPr txBox="1"/>
            <p:nvPr/>
          </p:nvSpPr>
          <p:spPr>
            <a:xfrm>
              <a:off x="4752393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82" name="TextBox 1981">
              <a:extLst>
                <a:ext uri="{FF2B5EF4-FFF2-40B4-BE49-F238E27FC236}">
                  <a16:creationId xmlns:a16="http://schemas.microsoft.com/office/drawing/2014/main" id="{90BA8981-3049-2C53-1468-5AFADDB751AB}"/>
                </a:ext>
              </a:extLst>
            </p:cNvPr>
            <p:cNvSpPr txBox="1"/>
            <p:nvPr/>
          </p:nvSpPr>
          <p:spPr>
            <a:xfrm>
              <a:off x="4962058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83" name="TextBox 1982">
              <a:extLst>
                <a:ext uri="{FF2B5EF4-FFF2-40B4-BE49-F238E27FC236}">
                  <a16:creationId xmlns:a16="http://schemas.microsoft.com/office/drawing/2014/main" id="{EF33E725-4612-9B80-0AFA-B3A2E1C026A0}"/>
                </a:ext>
              </a:extLst>
            </p:cNvPr>
            <p:cNvSpPr txBox="1"/>
            <p:nvPr/>
          </p:nvSpPr>
          <p:spPr>
            <a:xfrm>
              <a:off x="4333064" y="294394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84" name="TextBox 1983">
              <a:extLst>
                <a:ext uri="{FF2B5EF4-FFF2-40B4-BE49-F238E27FC236}">
                  <a16:creationId xmlns:a16="http://schemas.microsoft.com/office/drawing/2014/main" id="{F3C0C1BC-85B6-E099-AF1B-481C7A4579F9}"/>
                </a:ext>
              </a:extLst>
            </p:cNvPr>
            <p:cNvSpPr txBox="1"/>
            <p:nvPr/>
          </p:nvSpPr>
          <p:spPr>
            <a:xfrm>
              <a:off x="4542728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85" name="TextBox 1984">
              <a:extLst>
                <a:ext uri="{FF2B5EF4-FFF2-40B4-BE49-F238E27FC236}">
                  <a16:creationId xmlns:a16="http://schemas.microsoft.com/office/drawing/2014/main" id="{2E603B1F-3C54-9592-9BB7-96C4194223A3}"/>
                </a:ext>
              </a:extLst>
            </p:cNvPr>
            <p:cNvSpPr txBox="1"/>
            <p:nvPr/>
          </p:nvSpPr>
          <p:spPr>
            <a:xfrm>
              <a:off x="4752393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86" name="TextBox 1985">
              <a:extLst>
                <a:ext uri="{FF2B5EF4-FFF2-40B4-BE49-F238E27FC236}">
                  <a16:creationId xmlns:a16="http://schemas.microsoft.com/office/drawing/2014/main" id="{E3CD97FC-76A2-E66F-A9B1-784D974868D6}"/>
                </a:ext>
              </a:extLst>
            </p:cNvPr>
            <p:cNvSpPr txBox="1"/>
            <p:nvPr/>
          </p:nvSpPr>
          <p:spPr>
            <a:xfrm>
              <a:off x="4962058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87" name="TextBox 1986">
              <a:extLst>
                <a:ext uri="{FF2B5EF4-FFF2-40B4-BE49-F238E27FC236}">
                  <a16:creationId xmlns:a16="http://schemas.microsoft.com/office/drawing/2014/main" id="{A35F7613-9467-54DC-DF3E-B4CF98200BEB}"/>
                </a:ext>
              </a:extLst>
            </p:cNvPr>
            <p:cNvSpPr txBox="1"/>
            <p:nvPr/>
          </p:nvSpPr>
          <p:spPr>
            <a:xfrm>
              <a:off x="4333064" y="320529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88" name="TextBox 1987">
              <a:extLst>
                <a:ext uri="{FF2B5EF4-FFF2-40B4-BE49-F238E27FC236}">
                  <a16:creationId xmlns:a16="http://schemas.microsoft.com/office/drawing/2014/main" id="{1EA3F23B-F0A5-3A12-916C-65FA2D6C1496}"/>
                </a:ext>
              </a:extLst>
            </p:cNvPr>
            <p:cNvSpPr txBox="1"/>
            <p:nvPr/>
          </p:nvSpPr>
          <p:spPr>
            <a:xfrm>
              <a:off x="4542728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89" name="TextBox 1988">
              <a:extLst>
                <a:ext uri="{FF2B5EF4-FFF2-40B4-BE49-F238E27FC236}">
                  <a16:creationId xmlns:a16="http://schemas.microsoft.com/office/drawing/2014/main" id="{2123BE41-FAA7-832A-0D97-B20CBA32160A}"/>
                </a:ext>
              </a:extLst>
            </p:cNvPr>
            <p:cNvSpPr txBox="1"/>
            <p:nvPr/>
          </p:nvSpPr>
          <p:spPr>
            <a:xfrm>
              <a:off x="4752393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90" name="TextBox 1989">
              <a:extLst>
                <a:ext uri="{FF2B5EF4-FFF2-40B4-BE49-F238E27FC236}">
                  <a16:creationId xmlns:a16="http://schemas.microsoft.com/office/drawing/2014/main" id="{58BDC55B-E9AE-F2D6-E4AB-95731781FCDC}"/>
                </a:ext>
              </a:extLst>
            </p:cNvPr>
            <p:cNvSpPr txBox="1"/>
            <p:nvPr/>
          </p:nvSpPr>
          <p:spPr>
            <a:xfrm>
              <a:off x="4962058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91" name="TextBox 1990">
              <a:extLst>
                <a:ext uri="{FF2B5EF4-FFF2-40B4-BE49-F238E27FC236}">
                  <a16:creationId xmlns:a16="http://schemas.microsoft.com/office/drawing/2014/main" id="{E242D797-6740-D88F-AD0E-0868AB2F8170}"/>
                </a:ext>
              </a:extLst>
            </p:cNvPr>
            <p:cNvSpPr txBox="1"/>
            <p:nvPr/>
          </p:nvSpPr>
          <p:spPr>
            <a:xfrm>
              <a:off x="4333064" y="344471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92" name="TextBox 1991">
              <a:extLst>
                <a:ext uri="{FF2B5EF4-FFF2-40B4-BE49-F238E27FC236}">
                  <a16:creationId xmlns:a16="http://schemas.microsoft.com/office/drawing/2014/main" id="{5F729248-D81E-8206-18D8-F055AF8DC4B9}"/>
                </a:ext>
              </a:extLst>
            </p:cNvPr>
            <p:cNvSpPr txBox="1"/>
            <p:nvPr/>
          </p:nvSpPr>
          <p:spPr>
            <a:xfrm>
              <a:off x="4542728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93" name="TextBox 1992">
              <a:extLst>
                <a:ext uri="{FF2B5EF4-FFF2-40B4-BE49-F238E27FC236}">
                  <a16:creationId xmlns:a16="http://schemas.microsoft.com/office/drawing/2014/main" id="{B3658F1C-6B67-32FB-B6B5-3CBD635F0AAA}"/>
                </a:ext>
              </a:extLst>
            </p:cNvPr>
            <p:cNvSpPr txBox="1"/>
            <p:nvPr/>
          </p:nvSpPr>
          <p:spPr>
            <a:xfrm>
              <a:off x="4752393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94" name="TextBox 1993">
              <a:extLst>
                <a:ext uri="{FF2B5EF4-FFF2-40B4-BE49-F238E27FC236}">
                  <a16:creationId xmlns:a16="http://schemas.microsoft.com/office/drawing/2014/main" id="{E07BC050-6173-A427-4A13-408B552AA99E}"/>
                </a:ext>
              </a:extLst>
            </p:cNvPr>
            <p:cNvSpPr txBox="1"/>
            <p:nvPr/>
          </p:nvSpPr>
          <p:spPr>
            <a:xfrm>
              <a:off x="4962058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95" name="TextBox 1994">
              <a:extLst>
                <a:ext uri="{FF2B5EF4-FFF2-40B4-BE49-F238E27FC236}">
                  <a16:creationId xmlns:a16="http://schemas.microsoft.com/office/drawing/2014/main" id="{E12A12D4-8F12-EF3F-54A8-A341548F9CAB}"/>
                </a:ext>
              </a:extLst>
            </p:cNvPr>
            <p:cNvSpPr txBox="1"/>
            <p:nvPr/>
          </p:nvSpPr>
          <p:spPr>
            <a:xfrm>
              <a:off x="4333064" y="370807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96" name="TextBox 1995">
              <a:extLst>
                <a:ext uri="{FF2B5EF4-FFF2-40B4-BE49-F238E27FC236}">
                  <a16:creationId xmlns:a16="http://schemas.microsoft.com/office/drawing/2014/main" id="{9E49A910-2D01-6312-75B9-5F76F747B49E}"/>
                </a:ext>
              </a:extLst>
            </p:cNvPr>
            <p:cNvSpPr txBox="1"/>
            <p:nvPr/>
          </p:nvSpPr>
          <p:spPr>
            <a:xfrm>
              <a:off x="4542728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97" name="TextBox 1996">
              <a:extLst>
                <a:ext uri="{FF2B5EF4-FFF2-40B4-BE49-F238E27FC236}">
                  <a16:creationId xmlns:a16="http://schemas.microsoft.com/office/drawing/2014/main" id="{CA86DC51-90A2-9910-71C0-B41E2C53918A}"/>
                </a:ext>
              </a:extLst>
            </p:cNvPr>
            <p:cNvSpPr txBox="1"/>
            <p:nvPr/>
          </p:nvSpPr>
          <p:spPr>
            <a:xfrm>
              <a:off x="4752393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98" name="TextBox 1997">
              <a:extLst>
                <a:ext uri="{FF2B5EF4-FFF2-40B4-BE49-F238E27FC236}">
                  <a16:creationId xmlns:a16="http://schemas.microsoft.com/office/drawing/2014/main" id="{98CA930C-026F-5A58-4A58-DD3EEB5D0F44}"/>
                </a:ext>
              </a:extLst>
            </p:cNvPr>
            <p:cNvSpPr txBox="1"/>
            <p:nvPr/>
          </p:nvSpPr>
          <p:spPr>
            <a:xfrm>
              <a:off x="4962058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99" name="TextBox 1998">
              <a:extLst>
                <a:ext uri="{FF2B5EF4-FFF2-40B4-BE49-F238E27FC236}">
                  <a16:creationId xmlns:a16="http://schemas.microsoft.com/office/drawing/2014/main" id="{F8EA19DC-1D26-4A77-17D8-306EDD6F7AB1}"/>
                </a:ext>
              </a:extLst>
            </p:cNvPr>
            <p:cNvSpPr txBox="1"/>
            <p:nvPr/>
          </p:nvSpPr>
          <p:spPr>
            <a:xfrm>
              <a:off x="4333064" y="395835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00" name="TextBox 1999">
              <a:extLst>
                <a:ext uri="{FF2B5EF4-FFF2-40B4-BE49-F238E27FC236}">
                  <a16:creationId xmlns:a16="http://schemas.microsoft.com/office/drawing/2014/main" id="{50BE2C33-3273-42D5-68EA-9DB75976316B}"/>
                </a:ext>
              </a:extLst>
            </p:cNvPr>
            <p:cNvSpPr txBox="1"/>
            <p:nvPr/>
          </p:nvSpPr>
          <p:spPr>
            <a:xfrm>
              <a:off x="4542728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01" name="TextBox 2000">
              <a:extLst>
                <a:ext uri="{FF2B5EF4-FFF2-40B4-BE49-F238E27FC236}">
                  <a16:creationId xmlns:a16="http://schemas.microsoft.com/office/drawing/2014/main" id="{621EA5A9-3893-ACE6-981A-EC0A86CE7340}"/>
                </a:ext>
              </a:extLst>
            </p:cNvPr>
            <p:cNvSpPr txBox="1"/>
            <p:nvPr/>
          </p:nvSpPr>
          <p:spPr>
            <a:xfrm>
              <a:off x="4752393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02" name="TextBox 2001">
              <a:extLst>
                <a:ext uri="{FF2B5EF4-FFF2-40B4-BE49-F238E27FC236}">
                  <a16:creationId xmlns:a16="http://schemas.microsoft.com/office/drawing/2014/main" id="{6279F9C0-A4B7-5002-C2EB-F65A985356BF}"/>
                </a:ext>
              </a:extLst>
            </p:cNvPr>
            <p:cNvSpPr txBox="1"/>
            <p:nvPr/>
          </p:nvSpPr>
          <p:spPr>
            <a:xfrm>
              <a:off x="4962058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03" name="TextBox 2002">
              <a:extLst>
                <a:ext uri="{FF2B5EF4-FFF2-40B4-BE49-F238E27FC236}">
                  <a16:creationId xmlns:a16="http://schemas.microsoft.com/office/drawing/2014/main" id="{5FA173E9-9DAF-E8D7-34EA-1A8A770BDD84}"/>
                </a:ext>
              </a:extLst>
            </p:cNvPr>
            <p:cNvSpPr txBox="1"/>
            <p:nvPr/>
          </p:nvSpPr>
          <p:spPr>
            <a:xfrm>
              <a:off x="4333064" y="42086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04" name="TextBox 2003">
              <a:extLst>
                <a:ext uri="{FF2B5EF4-FFF2-40B4-BE49-F238E27FC236}">
                  <a16:creationId xmlns:a16="http://schemas.microsoft.com/office/drawing/2014/main" id="{E6AECB01-9E54-F522-17EF-4D8F26949FE0}"/>
                </a:ext>
              </a:extLst>
            </p:cNvPr>
            <p:cNvSpPr txBox="1"/>
            <p:nvPr/>
          </p:nvSpPr>
          <p:spPr>
            <a:xfrm>
              <a:off x="4542728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05" name="TextBox 2004">
              <a:extLst>
                <a:ext uri="{FF2B5EF4-FFF2-40B4-BE49-F238E27FC236}">
                  <a16:creationId xmlns:a16="http://schemas.microsoft.com/office/drawing/2014/main" id="{47031A3F-7E92-B701-45CF-D2CECAB09128}"/>
                </a:ext>
              </a:extLst>
            </p:cNvPr>
            <p:cNvSpPr txBox="1"/>
            <p:nvPr/>
          </p:nvSpPr>
          <p:spPr>
            <a:xfrm>
              <a:off x="4752393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06" name="TextBox 2005">
              <a:extLst>
                <a:ext uri="{FF2B5EF4-FFF2-40B4-BE49-F238E27FC236}">
                  <a16:creationId xmlns:a16="http://schemas.microsoft.com/office/drawing/2014/main" id="{0E7E3A1B-BF38-B24F-C08A-022221CA8246}"/>
                </a:ext>
              </a:extLst>
            </p:cNvPr>
            <p:cNvSpPr txBox="1"/>
            <p:nvPr/>
          </p:nvSpPr>
          <p:spPr>
            <a:xfrm>
              <a:off x="4962058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07" name="TextBox 2006">
              <a:extLst>
                <a:ext uri="{FF2B5EF4-FFF2-40B4-BE49-F238E27FC236}">
                  <a16:creationId xmlns:a16="http://schemas.microsoft.com/office/drawing/2014/main" id="{12F01FB6-66B2-D8CD-42B0-216FCCF2B409}"/>
                </a:ext>
              </a:extLst>
            </p:cNvPr>
            <p:cNvSpPr txBox="1"/>
            <p:nvPr/>
          </p:nvSpPr>
          <p:spPr>
            <a:xfrm>
              <a:off x="4333064" y="445893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08" name="TextBox 2007">
              <a:extLst>
                <a:ext uri="{FF2B5EF4-FFF2-40B4-BE49-F238E27FC236}">
                  <a16:creationId xmlns:a16="http://schemas.microsoft.com/office/drawing/2014/main" id="{DCC99211-2E08-F66B-EEDC-5371E040C30D}"/>
                </a:ext>
              </a:extLst>
            </p:cNvPr>
            <p:cNvSpPr txBox="1"/>
            <p:nvPr/>
          </p:nvSpPr>
          <p:spPr>
            <a:xfrm>
              <a:off x="4542728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09" name="TextBox 2008">
              <a:extLst>
                <a:ext uri="{FF2B5EF4-FFF2-40B4-BE49-F238E27FC236}">
                  <a16:creationId xmlns:a16="http://schemas.microsoft.com/office/drawing/2014/main" id="{9D4AAB9F-6A09-DE57-7984-1F4502B47CC5}"/>
                </a:ext>
              </a:extLst>
            </p:cNvPr>
            <p:cNvSpPr txBox="1"/>
            <p:nvPr/>
          </p:nvSpPr>
          <p:spPr>
            <a:xfrm>
              <a:off x="4752393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10" name="TextBox 2009">
              <a:extLst>
                <a:ext uri="{FF2B5EF4-FFF2-40B4-BE49-F238E27FC236}">
                  <a16:creationId xmlns:a16="http://schemas.microsoft.com/office/drawing/2014/main" id="{64BED466-6778-93F6-6ECF-D856EE8F722A}"/>
                </a:ext>
              </a:extLst>
            </p:cNvPr>
            <p:cNvSpPr txBox="1"/>
            <p:nvPr/>
          </p:nvSpPr>
          <p:spPr>
            <a:xfrm>
              <a:off x="4962058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11" name="TextBox 2010">
              <a:extLst>
                <a:ext uri="{FF2B5EF4-FFF2-40B4-BE49-F238E27FC236}">
                  <a16:creationId xmlns:a16="http://schemas.microsoft.com/office/drawing/2014/main" id="{BA8A6ACD-C597-FCF1-AFD1-F4D849A22015}"/>
                </a:ext>
              </a:extLst>
            </p:cNvPr>
            <p:cNvSpPr txBox="1"/>
            <p:nvPr/>
          </p:nvSpPr>
          <p:spPr>
            <a:xfrm>
              <a:off x="4333064" y="470921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12" name="TextBox 2011">
              <a:extLst>
                <a:ext uri="{FF2B5EF4-FFF2-40B4-BE49-F238E27FC236}">
                  <a16:creationId xmlns:a16="http://schemas.microsoft.com/office/drawing/2014/main" id="{B282A4E8-A6B4-93E2-C781-B4DF72850A1F}"/>
                </a:ext>
              </a:extLst>
            </p:cNvPr>
            <p:cNvSpPr txBox="1"/>
            <p:nvPr/>
          </p:nvSpPr>
          <p:spPr>
            <a:xfrm>
              <a:off x="4542728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13" name="TextBox 2012">
              <a:extLst>
                <a:ext uri="{FF2B5EF4-FFF2-40B4-BE49-F238E27FC236}">
                  <a16:creationId xmlns:a16="http://schemas.microsoft.com/office/drawing/2014/main" id="{1C18675D-1C6C-41ED-F53F-C8358B2C0AFB}"/>
                </a:ext>
              </a:extLst>
            </p:cNvPr>
            <p:cNvSpPr txBox="1"/>
            <p:nvPr/>
          </p:nvSpPr>
          <p:spPr>
            <a:xfrm>
              <a:off x="4752393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14" name="TextBox 2013">
              <a:extLst>
                <a:ext uri="{FF2B5EF4-FFF2-40B4-BE49-F238E27FC236}">
                  <a16:creationId xmlns:a16="http://schemas.microsoft.com/office/drawing/2014/main" id="{7C5781BE-9801-4A52-5274-7FDCAE6AAE3A}"/>
                </a:ext>
              </a:extLst>
            </p:cNvPr>
            <p:cNvSpPr txBox="1"/>
            <p:nvPr/>
          </p:nvSpPr>
          <p:spPr>
            <a:xfrm>
              <a:off x="4962058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15" name="TextBox 2014">
              <a:extLst>
                <a:ext uri="{FF2B5EF4-FFF2-40B4-BE49-F238E27FC236}">
                  <a16:creationId xmlns:a16="http://schemas.microsoft.com/office/drawing/2014/main" id="{6BB4C5DB-D900-D5B5-224A-B8EE9A95191A}"/>
                </a:ext>
              </a:extLst>
            </p:cNvPr>
            <p:cNvSpPr txBox="1"/>
            <p:nvPr/>
          </p:nvSpPr>
          <p:spPr>
            <a:xfrm>
              <a:off x="4333064" y="500361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16" name="TextBox 2015">
              <a:extLst>
                <a:ext uri="{FF2B5EF4-FFF2-40B4-BE49-F238E27FC236}">
                  <a16:creationId xmlns:a16="http://schemas.microsoft.com/office/drawing/2014/main" id="{CA59EEFC-78FC-7D2F-CF42-A94F4C805C39}"/>
                </a:ext>
              </a:extLst>
            </p:cNvPr>
            <p:cNvSpPr txBox="1"/>
            <p:nvPr/>
          </p:nvSpPr>
          <p:spPr>
            <a:xfrm>
              <a:off x="4542728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17" name="TextBox 2016">
              <a:extLst>
                <a:ext uri="{FF2B5EF4-FFF2-40B4-BE49-F238E27FC236}">
                  <a16:creationId xmlns:a16="http://schemas.microsoft.com/office/drawing/2014/main" id="{307CC7FA-C8FD-06B2-491F-DC35D06DB63F}"/>
                </a:ext>
              </a:extLst>
            </p:cNvPr>
            <p:cNvSpPr txBox="1"/>
            <p:nvPr/>
          </p:nvSpPr>
          <p:spPr>
            <a:xfrm>
              <a:off x="4752393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18" name="TextBox 2017">
              <a:extLst>
                <a:ext uri="{FF2B5EF4-FFF2-40B4-BE49-F238E27FC236}">
                  <a16:creationId xmlns:a16="http://schemas.microsoft.com/office/drawing/2014/main" id="{9147D526-A0F5-A7EE-DB4B-3E751C966E27}"/>
                </a:ext>
              </a:extLst>
            </p:cNvPr>
            <p:cNvSpPr txBox="1"/>
            <p:nvPr/>
          </p:nvSpPr>
          <p:spPr>
            <a:xfrm>
              <a:off x="4962058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19" name="TextBox 2018">
              <a:extLst>
                <a:ext uri="{FF2B5EF4-FFF2-40B4-BE49-F238E27FC236}">
                  <a16:creationId xmlns:a16="http://schemas.microsoft.com/office/drawing/2014/main" id="{51E79FD3-7AC2-4713-95A9-315D5D7A79A0}"/>
                </a:ext>
              </a:extLst>
            </p:cNvPr>
            <p:cNvSpPr txBox="1"/>
            <p:nvPr/>
          </p:nvSpPr>
          <p:spPr>
            <a:xfrm>
              <a:off x="4333064" y="52484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20" name="TextBox 2019">
              <a:extLst>
                <a:ext uri="{FF2B5EF4-FFF2-40B4-BE49-F238E27FC236}">
                  <a16:creationId xmlns:a16="http://schemas.microsoft.com/office/drawing/2014/main" id="{9F45ADC6-6AA2-1286-5344-9B665513CE22}"/>
                </a:ext>
              </a:extLst>
            </p:cNvPr>
            <p:cNvSpPr txBox="1"/>
            <p:nvPr/>
          </p:nvSpPr>
          <p:spPr>
            <a:xfrm>
              <a:off x="4542728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21" name="TextBox 2020">
              <a:extLst>
                <a:ext uri="{FF2B5EF4-FFF2-40B4-BE49-F238E27FC236}">
                  <a16:creationId xmlns:a16="http://schemas.microsoft.com/office/drawing/2014/main" id="{DF9D7940-A565-8549-9807-5A93A5D00723}"/>
                </a:ext>
              </a:extLst>
            </p:cNvPr>
            <p:cNvSpPr txBox="1"/>
            <p:nvPr/>
          </p:nvSpPr>
          <p:spPr>
            <a:xfrm>
              <a:off x="4752393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22" name="TextBox 2021">
              <a:extLst>
                <a:ext uri="{FF2B5EF4-FFF2-40B4-BE49-F238E27FC236}">
                  <a16:creationId xmlns:a16="http://schemas.microsoft.com/office/drawing/2014/main" id="{10C63FA3-34CB-C25B-260D-5C9E8A23D2E5}"/>
                </a:ext>
              </a:extLst>
            </p:cNvPr>
            <p:cNvSpPr txBox="1"/>
            <p:nvPr/>
          </p:nvSpPr>
          <p:spPr>
            <a:xfrm>
              <a:off x="4962058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23" name="TextBox 2022">
              <a:extLst>
                <a:ext uri="{FF2B5EF4-FFF2-40B4-BE49-F238E27FC236}">
                  <a16:creationId xmlns:a16="http://schemas.microsoft.com/office/drawing/2014/main" id="{03F85560-6265-CF37-DDA3-3EB991DF99AA}"/>
                </a:ext>
              </a:extLst>
            </p:cNvPr>
            <p:cNvSpPr txBox="1"/>
            <p:nvPr/>
          </p:nvSpPr>
          <p:spPr>
            <a:xfrm>
              <a:off x="4333064" y="549095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24" name="TextBox 2023">
              <a:extLst>
                <a:ext uri="{FF2B5EF4-FFF2-40B4-BE49-F238E27FC236}">
                  <a16:creationId xmlns:a16="http://schemas.microsoft.com/office/drawing/2014/main" id="{3136931C-F2E3-D12C-1D2A-F02967840240}"/>
                </a:ext>
              </a:extLst>
            </p:cNvPr>
            <p:cNvSpPr txBox="1"/>
            <p:nvPr/>
          </p:nvSpPr>
          <p:spPr>
            <a:xfrm>
              <a:off x="4542728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25" name="TextBox 2024">
              <a:extLst>
                <a:ext uri="{FF2B5EF4-FFF2-40B4-BE49-F238E27FC236}">
                  <a16:creationId xmlns:a16="http://schemas.microsoft.com/office/drawing/2014/main" id="{42D56617-A57C-C6BC-0F86-C70256A6D71A}"/>
                </a:ext>
              </a:extLst>
            </p:cNvPr>
            <p:cNvSpPr txBox="1"/>
            <p:nvPr/>
          </p:nvSpPr>
          <p:spPr>
            <a:xfrm>
              <a:off x="4752393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26" name="TextBox 2025">
              <a:extLst>
                <a:ext uri="{FF2B5EF4-FFF2-40B4-BE49-F238E27FC236}">
                  <a16:creationId xmlns:a16="http://schemas.microsoft.com/office/drawing/2014/main" id="{F260884D-BDD9-B7DC-708E-59BC06A29199}"/>
                </a:ext>
              </a:extLst>
            </p:cNvPr>
            <p:cNvSpPr txBox="1"/>
            <p:nvPr/>
          </p:nvSpPr>
          <p:spPr>
            <a:xfrm>
              <a:off x="4962058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27" name="TextBox 2026">
              <a:extLst>
                <a:ext uri="{FF2B5EF4-FFF2-40B4-BE49-F238E27FC236}">
                  <a16:creationId xmlns:a16="http://schemas.microsoft.com/office/drawing/2014/main" id="{FD44FD92-EAD6-F59F-B766-7D2454C04A7E}"/>
                </a:ext>
              </a:extLst>
            </p:cNvPr>
            <p:cNvSpPr txBox="1"/>
            <p:nvPr/>
          </p:nvSpPr>
          <p:spPr>
            <a:xfrm>
              <a:off x="4333064" y="573349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28" name="TextBox 2027">
              <a:extLst>
                <a:ext uri="{FF2B5EF4-FFF2-40B4-BE49-F238E27FC236}">
                  <a16:creationId xmlns:a16="http://schemas.microsoft.com/office/drawing/2014/main" id="{044F4C46-4243-E55B-8575-1EA6DEB6C37F}"/>
                </a:ext>
              </a:extLst>
            </p:cNvPr>
            <p:cNvSpPr txBox="1"/>
            <p:nvPr/>
          </p:nvSpPr>
          <p:spPr>
            <a:xfrm>
              <a:off x="4542728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29" name="TextBox 2028">
              <a:extLst>
                <a:ext uri="{FF2B5EF4-FFF2-40B4-BE49-F238E27FC236}">
                  <a16:creationId xmlns:a16="http://schemas.microsoft.com/office/drawing/2014/main" id="{0140A1F9-662A-62FB-009C-BCF9D7F9886D}"/>
                </a:ext>
              </a:extLst>
            </p:cNvPr>
            <p:cNvSpPr txBox="1"/>
            <p:nvPr/>
          </p:nvSpPr>
          <p:spPr>
            <a:xfrm>
              <a:off x="4752393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30" name="TextBox 2029">
              <a:extLst>
                <a:ext uri="{FF2B5EF4-FFF2-40B4-BE49-F238E27FC236}">
                  <a16:creationId xmlns:a16="http://schemas.microsoft.com/office/drawing/2014/main" id="{DB554070-8A8F-FBE8-8DEC-2E934B7C8FCE}"/>
                </a:ext>
              </a:extLst>
            </p:cNvPr>
            <p:cNvSpPr txBox="1"/>
            <p:nvPr/>
          </p:nvSpPr>
          <p:spPr>
            <a:xfrm>
              <a:off x="4962058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31" name="TextBox 2030">
              <a:extLst>
                <a:ext uri="{FF2B5EF4-FFF2-40B4-BE49-F238E27FC236}">
                  <a16:creationId xmlns:a16="http://schemas.microsoft.com/office/drawing/2014/main" id="{20A3248E-80B7-4E7E-0453-47FCDEC6FBF3}"/>
                </a:ext>
              </a:extLst>
            </p:cNvPr>
            <p:cNvSpPr txBox="1"/>
            <p:nvPr/>
          </p:nvSpPr>
          <p:spPr>
            <a:xfrm>
              <a:off x="4333064" y="59760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32" name="TextBox 2031">
              <a:extLst>
                <a:ext uri="{FF2B5EF4-FFF2-40B4-BE49-F238E27FC236}">
                  <a16:creationId xmlns:a16="http://schemas.microsoft.com/office/drawing/2014/main" id="{F739744A-E350-7A18-CAAA-28134A98866A}"/>
                </a:ext>
              </a:extLst>
            </p:cNvPr>
            <p:cNvSpPr txBox="1"/>
            <p:nvPr/>
          </p:nvSpPr>
          <p:spPr>
            <a:xfrm>
              <a:off x="4034812" y="1219445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cxnSp>
          <p:nvCxnSpPr>
            <p:cNvPr id="2033" name="직선 연결선 2032">
              <a:extLst>
                <a:ext uri="{FF2B5EF4-FFF2-40B4-BE49-F238E27FC236}">
                  <a16:creationId xmlns:a16="http://schemas.microsoft.com/office/drawing/2014/main" id="{EAFBCC7B-9A28-04E0-B462-6F2E39A9DB9F}"/>
                </a:ext>
              </a:extLst>
            </p:cNvPr>
            <p:cNvCxnSpPr>
              <a:cxnSpLocks/>
            </p:cNvCxnSpPr>
            <p:nvPr/>
          </p:nvCxnSpPr>
          <p:spPr>
            <a:xfrm>
              <a:off x="4326756" y="963808"/>
              <a:ext cx="0" cy="534199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34" name="TextBox 2033">
              <a:extLst>
                <a:ext uri="{FF2B5EF4-FFF2-40B4-BE49-F238E27FC236}">
                  <a16:creationId xmlns:a16="http://schemas.microsoft.com/office/drawing/2014/main" id="{BC1D5731-21FA-BB47-B57B-7BF4DB42C51A}"/>
                </a:ext>
              </a:extLst>
            </p:cNvPr>
            <p:cNvSpPr txBox="1"/>
            <p:nvPr/>
          </p:nvSpPr>
          <p:spPr>
            <a:xfrm>
              <a:off x="4034812" y="146677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2035" name="TextBox 2034">
              <a:extLst>
                <a:ext uri="{FF2B5EF4-FFF2-40B4-BE49-F238E27FC236}">
                  <a16:creationId xmlns:a16="http://schemas.microsoft.com/office/drawing/2014/main" id="{A4233C52-B989-51AA-366C-9FC4BD731E41}"/>
                </a:ext>
              </a:extLst>
            </p:cNvPr>
            <p:cNvSpPr txBox="1"/>
            <p:nvPr/>
          </p:nvSpPr>
          <p:spPr>
            <a:xfrm>
              <a:off x="4034811" y="1714113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36" name="TextBox 2035">
              <a:extLst>
                <a:ext uri="{FF2B5EF4-FFF2-40B4-BE49-F238E27FC236}">
                  <a16:creationId xmlns:a16="http://schemas.microsoft.com/office/drawing/2014/main" id="{7E29610A-EE3F-C886-66FB-1D5F092FEE4B}"/>
                </a:ext>
              </a:extLst>
            </p:cNvPr>
            <p:cNvSpPr txBox="1"/>
            <p:nvPr/>
          </p:nvSpPr>
          <p:spPr>
            <a:xfrm>
              <a:off x="4034811" y="1961447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2037" name="TextBox 2036">
              <a:extLst>
                <a:ext uri="{FF2B5EF4-FFF2-40B4-BE49-F238E27FC236}">
                  <a16:creationId xmlns:a16="http://schemas.microsoft.com/office/drawing/2014/main" id="{2A73A849-2A1A-78F6-835D-1EF5286482A8}"/>
                </a:ext>
              </a:extLst>
            </p:cNvPr>
            <p:cNvSpPr txBox="1"/>
            <p:nvPr/>
          </p:nvSpPr>
          <p:spPr>
            <a:xfrm>
              <a:off x="4034099" y="220878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2038" name="TextBox 2037">
              <a:extLst>
                <a:ext uri="{FF2B5EF4-FFF2-40B4-BE49-F238E27FC236}">
                  <a16:creationId xmlns:a16="http://schemas.microsoft.com/office/drawing/2014/main" id="{E27E236D-97CF-F091-931D-1ED3247B189A}"/>
                </a:ext>
              </a:extLst>
            </p:cNvPr>
            <p:cNvSpPr txBox="1"/>
            <p:nvPr/>
          </p:nvSpPr>
          <p:spPr>
            <a:xfrm>
              <a:off x="4029122" y="248117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2039" name="TextBox 2038">
              <a:extLst>
                <a:ext uri="{FF2B5EF4-FFF2-40B4-BE49-F238E27FC236}">
                  <a16:creationId xmlns:a16="http://schemas.microsoft.com/office/drawing/2014/main" id="{805372E6-B5A3-79A5-F507-DA16F86870AA}"/>
                </a:ext>
              </a:extLst>
            </p:cNvPr>
            <p:cNvSpPr txBox="1"/>
            <p:nvPr/>
          </p:nvSpPr>
          <p:spPr>
            <a:xfrm>
              <a:off x="4026287" y="272518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2040" name="TextBox 2039">
              <a:extLst>
                <a:ext uri="{FF2B5EF4-FFF2-40B4-BE49-F238E27FC236}">
                  <a16:creationId xmlns:a16="http://schemas.microsoft.com/office/drawing/2014/main" id="{F0BCF56F-01D8-5136-1D5E-896CFA1B2141}"/>
                </a:ext>
              </a:extLst>
            </p:cNvPr>
            <p:cNvSpPr txBox="1"/>
            <p:nvPr/>
          </p:nvSpPr>
          <p:spPr>
            <a:xfrm>
              <a:off x="4026287" y="2969183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41" name="TextBox 2040">
              <a:extLst>
                <a:ext uri="{FF2B5EF4-FFF2-40B4-BE49-F238E27FC236}">
                  <a16:creationId xmlns:a16="http://schemas.microsoft.com/office/drawing/2014/main" id="{3FE6D40E-03B6-335F-921F-10F588006237}"/>
                </a:ext>
              </a:extLst>
            </p:cNvPr>
            <p:cNvSpPr txBox="1"/>
            <p:nvPr/>
          </p:nvSpPr>
          <p:spPr>
            <a:xfrm>
              <a:off x="4026287" y="3213183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sp>
          <p:nvSpPr>
            <p:cNvPr id="2042" name="TextBox 2041">
              <a:extLst>
                <a:ext uri="{FF2B5EF4-FFF2-40B4-BE49-F238E27FC236}">
                  <a16:creationId xmlns:a16="http://schemas.microsoft.com/office/drawing/2014/main" id="{388AD096-FD52-9CDB-A6B3-6BB22438B38C}"/>
                </a:ext>
              </a:extLst>
            </p:cNvPr>
            <p:cNvSpPr txBox="1"/>
            <p:nvPr/>
          </p:nvSpPr>
          <p:spPr>
            <a:xfrm>
              <a:off x="3988728" y="34571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sp>
          <p:nvSpPr>
            <p:cNvPr id="2043" name="TextBox 2042">
              <a:extLst>
                <a:ext uri="{FF2B5EF4-FFF2-40B4-BE49-F238E27FC236}">
                  <a16:creationId xmlns:a16="http://schemas.microsoft.com/office/drawing/2014/main" id="{8F0318A1-C508-6CC3-DF60-FDBA38A0344B}"/>
                </a:ext>
              </a:extLst>
            </p:cNvPr>
            <p:cNvSpPr txBox="1"/>
            <p:nvPr/>
          </p:nvSpPr>
          <p:spPr>
            <a:xfrm>
              <a:off x="3988728" y="370706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2044" name="TextBox 2043">
              <a:extLst>
                <a:ext uri="{FF2B5EF4-FFF2-40B4-BE49-F238E27FC236}">
                  <a16:creationId xmlns:a16="http://schemas.microsoft.com/office/drawing/2014/main" id="{BBF2D291-26A3-A99B-E480-A15FC57E48BA}"/>
                </a:ext>
              </a:extLst>
            </p:cNvPr>
            <p:cNvSpPr txBox="1"/>
            <p:nvPr/>
          </p:nvSpPr>
          <p:spPr>
            <a:xfrm>
              <a:off x="3996265" y="3956951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2045" name="TextBox 2044">
              <a:extLst>
                <a:ext uri="{FF2B5EF4-FFF2-40B4-BE49-F238E27FC236}">
                  <a16:creationId xmlns:a16="http://schemas.microsoft.com/office/drawing/2014/main" id="{DDBB8579-63AE-530C-ECF3-A52D7FB75864}"/>
                </a:ext>
              </a:extLst>
            </p:cNvPr>
            <p:cNvSpPr txBox="1"/>
            <p:nvPr/>
          </p:nvSpPr>
          <p:spPr>
            <a:xfrm>
              <a:off x="3996264" y="420683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2046" name="TextBox 2045">
              <a:extLst>
                <a:ext uri="{FF2B5EF4-FFF2-40B4-BE49-F238E27FC236}">
                  <a16:creationId xmlns:a16="http://schemas.microsoft.com/office/drawing/2014/main" id="{CFE73D26-3779-8837-CCDA-9BB4A17FB0FC}"/>
                </a:ext>
              </a:extLst>
            </p:cNvPr>
            <p:cNvSpPr txBox="1"/>
            <p:nvPr/>
          </p:nvSpPr>
          <p:spPr>
            <a:xfrm>
              <a:off x="3996263" y="445671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2047" name="TextBox 2046">
              <a:extLst>
                <a:ext uri="{FF2B5EF4-FFF2-40B4-BE49-F238E27FC236}">
                  <a16:creationId xmlns:a16="http://schemas.microsoft.com/office/drawing/2014/main" id="{2FEA49ED-DC4B-702A-29DD-3B55866B6401}"/>
                </a:ext>
              </a:extLst>
            </p:cNvPr>
            <p:cNvSpPr txBox="1"/>
            <p:nvPr/>
          </p:nvSpPr>
          <p:spPr>
            <a:xfrm>
              <a:off x="3996262" y="4706602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2048" name="TextBox 2047">
              <a:extLst>
                <a:ext uri="{FF2B5EF4-FFF2-40B4-BE49-F238E27FC236}">
                  <a16:creationId xmlns:a16="http://schemas.microsoft.com/office/drawing/2014/main" id="{0258650C-5F26-7DE1-61BC-D316D3013073}"/>
                </a:ext>
              </a:extLst>
            </p:cNvPr>
            <p:cNvSpPr txBox="1"/>
            <p:nvPr/>
          </p:nvSpPr>
          <p:spPr>
            <a:xfrm>
              <a:off x="3996261" y="5002612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2049" name="TextBox 2048">
              <a:extLst>
                <a:ext uri="{FF2B5EF4-FFF2-40B4-BE49-F238E27FC236}">
                  <a16:creationId xmlns:a16="http://schemas.microsoft.com/office/drawing/2014/main" id="{3131777A-F02C-91DB-C0DC-ED183A939741}"/>
                </a:ext>
              </a:extLst>
            </p:cNvPr>
            <p:cNvSpPr txBox="1"/>
            <p:nvPr/>
          </p:nvSpPr>
          <p:spPr>
            <a:xfrm>
              <a:off x="3996260" y="52537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2050" name="TextBox 2049">
              <a:extLst>
                <a:ext uri="{FF2B5EF4-FFF2-40B4-BE49-F238E27FC236}">
                  <a16:creationId xmlns:a16="http://schemas.microsoft.com/office/drawing/2014/main" id="{D30050DA-76DC-C89B-F1E4-E4F3004FCEC7}"/>
                </a:ext>
              </a:extLst>
            </p:cNvPr>
            <p:cNvSpPr txBox="1"/>
            <p:nvPr/>
          </p:nvSpPr>
          <p:spPr>
            <a:xfrm>
              <a:off x="3996259" y="550269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1" name="TextBox 2050">
              <a:extLst>
                <a:ext uri="{FF2B5EF4-FFF2-40B4-BE49-F238E27FC236}">
                  <a16:creationId xmlns:a16="http://schemas.microsoft.com/office/drawing/2014/main" id="{849241E7-575E-55E1-4232-6EF28B18F3EF}"/>
                </a:ext>
              </a:extLst>
            </p:cNvPr>
            <p:cNvSpPr txBox="1"/>
            <p:nvPr/>
          </p:nvSpPr>
          <p:spPr>
            <a:xfrm>
              <a:off x="3996259" y="575161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052" name="TextBox 2051">
              <a:extLst>
                <a:ext uri="{FF2B5EF4-FFF2-40B4-BE49-F238E27FC236}">
                  <a16:creationId xmlns:a16="http://schemas.microsoft.com/office/drawing/2014/main" id="{8307A8CF-D43B-1567-F381-6576441DF365}"/>
                </a:ext>
              </a:extLst>
            </p:cNvPr>
            <p:cNvSpPr txBox="1"/>
            <p:nvPr/>
          </p:nvSpPr>
          <p:spPr>
            <a:xfrm>
              <a:off x="3996259" y="6000522"/>
              <a:ext cx="34177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cxnSp>
          <p:nvCxnSpPr>
            <p:cNvPr id="2053" name="직선 연결선 2052">
              <a:extLst>
                <a:ext uri="{FF2B5EF4-FFF2-40B4-BE49-F238E27FC236}">
                  <a16:creationId xmlns:a16="http://schemas.microsoft.com/office/drawing/2014/main" id="{0ACEB7E8-350F-4F74-FA52-D019C49E6302}"/>
                </a:ext>
              </a:extLst>
            </p:cNvPr>
            <p:cNvCxnSpPr/>
            <p:nvPr/>
          </p:nvCxnSpPr>
          <p:spPr>
            <a:xfrm>
              <a:off x="5289333" y="2460415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4" name="TextBox 2053">
              <a:extLst>
                <a:ext uri="{FF2B5EF4-FFF2-40B4-BE49-F238E27FC236}">
                  <a16:creationId xmlns:a16="http://schemas.microsoft.com/office/drawing/2014/main" id="{4B02F881-4BAD-CCCE-CEC0-9CF3F894F921}"/>
                </a:ext>
              </a:extLst>
            </p:cNvPr>
            <p:cNvSpPr txBox="1"/>
            <p:nvPr/>
          </p:nvSpPr>
          <p:spPr>
            <a:xfrm>
              <a:off x="5269711" y="951886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2055" name="TextBox 2054">
              <a:extLst>
                <a:ext uri="{FF2B5EF4-FFF2-40B4-BE49-F238E27FC236}">
                  <a16:creationId xmlns:a16="http://schemas.microsoft.com/office/drawing/2014/main" id="{6F8793E2-273B-BBDD-4FC8-CFF7E4E2FCAF}"/>
                </a:ext>
              </a:extLst>
            </p:cNvPr>
            <p:cNvSpPr txBox="1"/>
            <p:nvPr/>
          </p:nvSpPr>
          <p:spPr>
            <a:xfrm>
              <a:off x="5901935" y="951886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sp>
          <p:nvSpPr>
            <p:cNvPr id="2056" name="TextBox 2055">
              <a:extLst>
                <a:ext uri="{FF2B5EF4-FFF2-40B4-BE49-F238E27FC236}">
                  <a16:creationId xmlns:a16="http://schemas.microsoft.com/office/drawing/2014/main" id="{C1341240-129D-22C7-4852-671ADAA7B616}"/>
                </a:ext>
              </a:extLst>
            </p:cNvPr>
            <p:cNvSpPr txBox="1"/>
            <p:nvPr/>
          </p:nvSpPr>
          <p:spPr>
            <a:xfrm>
              <a:off x="5846535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57" name="TextBox 2056">
              <a:extLst>
                <a:ext uri="{FF2B5EF4-FFF2-40B4-BE49-F238E27FC236}">
                  <a16:creationId xmlns:a16="http://schemas.microsoft.com/office/drawing/2014/main" id="{106B630B-5755-EF04-21CF-6BD1A376DAF3}"/>
                </a:ext>
              </a:extLst>
            </p:cNvPr>
            <p:cNvSpPr txBox="1"/>
            <p:nvPr/>
          </p:nvSpPr>
          <p:spPr>
            <a:xfrm>
              <a:off x="6056200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58" name="TextBox 2057">
              <a:extLst>
                <a:ext uri="{FF2B5EF4-FFF2-40B4-BE49-F238E27FC236}">
                  <a16:creationId xmlns:a16="http://schemas.microsoft.com/office/drawing/2014/main" id="{B847AF3B-74A9-3920-33EE-5026CCDD6BC4}"/>
                </a:ext>
              </a:extLst>
            </p:cNvPr>
            <p:cNvSpPr txBox="1"/>
            <p:nvPr/>
          </p:nvSpPr>
          <p:spPr>
            <a:xfrm>
              <a:off x="6265865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59" name="TextBox 2058">
              <a:extLst>
                <a:ext uri="{FF2B5EF4-FFF2-40B4-BE49-F238E27FC236}">
                  <a16:creationId xmlns:a16="http://schemas.microsoft.com/office/drawing/2014/main" id="{3BFD3AE1-3DC2-D10F-C854-B542E93CCA1A}"/>
                </a:ext>
              </a:extLst>
            </p:cNvPr>
            <p:cNvSpPr txBox="1"/>
            <p:nvPr/>
          </p:nvSpPr>
          <p:spPr>
            <a:xfrm>
              <a:off x="5636871" y="119794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60" name="TextBox 2059">
              <a:extLst>
                <a:ext uri="{FF2B5EF4-FFF2-40B4-BE49-F238E27FC236}">
                  <a16:creationId xmlns:a16="http://schemas.microsoft.com/office/drawing/2014/main" id="{744CC3FE-D689-F5A2-CFD6-9B061F887E87}"/>
                </a:ext>
              </a:extLst>
            </p:cNvPr>
            <p:cNvSpPr txBox="1"/>
            <p:nvPr/>
          </p:nvSpPr>
          <p:spPr>
            <a:xfrm>
              <a:off x="5846535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61" name="TextBox 2060">
              <a:extLst>
                <a:ext uri="{FF2B5EF4-FFF2-40B4-BE49-F238E27FC236}">
                  <a16:creationId xmlns:a16="http://schemas.microsoft.com/office/drawing/2014/main" id="{A564C89E-4E32-8878-3AE2-3AE0C2D33D69}"/>
                </a:ext>
              </a:extLst>
            </p:cNvPr>
            <p:cNvSpPr txBox="1"/>
            <p:nvPr/>
          </p:nvSpPr>
          <p:spPr>
            <a:xfrm>
              <a:off x="6056200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62" name="TextBox 2061">
              <a:extLst>
                <a:ext uri="{FF2B5EF4-FFF2-40B4-BE49-F238E27FC236}">
                  <a16:creationId xmlns:a16="http://schemas.microsoft.com/office/drawing/2014/main" id="{238C0683-F2EC-9954-3D8B-8B84FF412092}"/>
                </a:ext>
              </a:extLst>
            </p:cNvPr>
            <p:cNvSpPr txBox="1"/>
            <p:nvPr/>
          </p:nvSpPr>
          <p:spPr>
            <a:xfrm>
              <a:off x="6265865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63" name="TextBox 2062">
              <a:extLst>
                <a:ext uri="{FF2B5EF4-FFF2-40B4-BE49-F238E27FC236}">
                  <a16:creationId xmlns:a16="http://schemas.microsoft.com/office/drawing/2014/main" id="{28D07300-3558-B7D5-D3BA-982CAC4BA34E}"/>
                </a:ext>
              </a:extLst>
            </p:cNvPr>
            <p:cNvSpPr txBox="1"/>
            <p:nvPr/>
          </p:nvSpPr>
          <p:spPr>
            <a:xfrm>
              <a:off x="5636871" y="14481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64" name="TextBox 2063">
              <a:extLst>
                <a:ext uri="{FF2B5EF4-FFF2-40B4-BE49-F238E27FC236}">
                  <a16:creationId xmlns:a16="http://schemas.microsoft.com/office/drawing/2014/main" id="{D8A96FE8-53C2-16CD-3ECF-899B71BE45B8}"/>
                </a:ext>
              </a:extLst>
            </p:cNvPr>
            <p:cNvSpPr txBox="1"/>
            <p:nvPr/>
          </p:nvSpPr>
          <p:spPr>
            <a:xfrm>
              <a:off x="5846535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65" name="TextBox 2064">
              <a:extLst>
                <a:ext uri="{FF2B5EF4-FFF2-40B4-BE49-F238E27FC236}">
                  <a16:creationId xmlns:a16="http://schemas.microsoft.com/office/drawing/2014/main" id="{8CAF6A54-0B48-F51D-9EA4-2AFD4F82AD13}"/>
                </a:ext>
              </a:extLst>
            </p:cNvPr>
            <p:cNvSpPr txBox="1"/>
            <p:nvPr/>
          </p:nvSpPr>
          <p:spPr>
            <a:xfrm>
              <a:off x="6056200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66" name="TextBox 2065">
              <a:extLst>
                <a:ext uri="{FF2B5EF4-FFF2-40B4-BE49-F238E27FC236}">
                  <a16:creationId xmlns:a16="http://schemas.microsoft.com/office/drawing/2014/main" id="{7DACB34B-74A3-A445-91B6-265CD5C5CC79}"/>
                </a:ext>
              </a:extLst>
            </p:cNvPr>
            <p:cNvSpPr txBox="1"/>
            <p:nvPr/>
          </p:nvSpPr>
          <p:spPr>
            <a:xfrm>
              <a:off x="6265865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67" name="TextBox 2066">
              <a:extLst>
                <a:ext uri="{FF2B5EF4-FFF2-40B4-BE49-F238E27FC236}">
                  <a16:creationId xmlns:a16="http://schemas.microsoft.com/office/drawing/2014/main" id="{3FD78B45-24A8-5F39-6EF4-6E4852A4A470}"/>
                </a:ext>
              </a:extLst>
            </p:cNvPr>
            <p:cNvSpPr txBox="1"/>
            <p:nvPr/>
          </p:nvSpPr>
          <p:spPr>
            <a:xfrm>
              <a:off x="5636871" y="169836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68" name="TextBox 2067">
              <a:extLst>
                <a:ext uri="{FF2B5EF4-FFF2-40B4-BE49-F238E27FC236}">
                  <a16:creationId xmlns:a16="http://schemas.microsoft.com/office/drawing/2014/main" id="{B1CBDC21-BAC1-C59C-0E43-D225CDAD53D3}"/>
                </a:ext>
              </a:extLst>
            </p:cNvPr>
            <p:cNvSpPr txBox="1"/>
            <p:nvPr/>
          </p:nvSpPr>
          <p:spPr>
            <a:xfrm>
              <a:off x="5846535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69" name="TextBox 2068">
              <a:extLst>
                <a:ext uri="{FF2B5EF4-FFF2-40B4-BE49-F238E27FC236}">
                  <a16:creationId xmlns:a16="http://schemas.microsoft.com/office/drawing/2014/main" id="{23D23C94-FA54-0630-2AFF-ECF0E26C0C4D}"/>
                </a:ext>
              </a:extLst>
            </p:cNvPr>
            <p:cNvSpPr txBox="1"/>
            <p:nvPr/>
          </p:nvSpPr>
          <p:spPr>
            <a:xfrm>
              <a:off x="6056200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70" name="TextBox 2069">
              <a:extLst>
                <a:ext uri="{FF2B5EF4-FFF2-40B4-BE49-F238E27FC236}">
                  <a16:creationId xmlns:a16="http://schemas.microsoft.com/office/drawing/2014/main" id="{A85D5BA9-E8F2-479F-D0C3-C59B839C76FD}"/>
                </a:ext>
              </a:extLst>
            </p:cNvPr>
            <p:cNvSpPr txBox="1"/>
            <p:nvPr/>
          </p:nvSpPr>
          <p:spPr>
            <a:xfrm>
              <a:off x="6265865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1" name="TextBox 2070">
              <a:extLst>
                <a:ext uri="{FF2B5EF4-FFF2-40B4-BE49-F238E27FC236}">
                  <a16:creationId xmlns:a16="http://schemas.microsoft.com/office/drawing/2014/main" id="{5707E330-84CF-927C-955D-D34477396CC2}"/>
                </a:ext>
              </a:extLst>
            </p:cNvPr>
            <p:cNvSpPr txBox="1"/>
            <p:nvPr/>
          </p:nvSpPr>
          <p:spPr>
            <a:xfrm>
              <a:off x="5636871" y="19485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72" name="TextBox 2071">
              <a:extLst>
                <a:ext uri="{FF2B5EF4-FFF2-40B4-BE49-F238E27FC236}">
                  <a16:creationId xmlns:a16="http://schemas.microsoft.com/office/drawing/2014/main" id="{3797C4B6-221B-5B34-8812-52ED65C42420}"/>
                </a:ext>
              </a:extLst>
            </p:cNvPr>
            <p:cNvSpPr txBox="1"/>
            <p:nvPr/>
          </p:nvSpPr>
          <p:spPr>
            <a:xfrm>
              <a:off x="5846535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73" name="TextBox 2072">
              <a:extLst>
                <a:ext uri="{FF2B5EF4-FFF2-40B4-BE49-F238E27FC236}">
                  <a16:creationId xmlns:a16="http://schemas.microsoft.com/office/drawing/2014/main" id="{81FE1E03-226F-99A7-9F56-D55DD20EF439}"/>
                </a:ext>
              </a:extLst>
            </p:cNvPr>
            <p:cNvSpPr txBox="1"/>
            <p:nvPr/>
          </p:nvSpPr>
          <p:spPr>
            <a:xfrm>
              <a:off x="6056200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74" name="TextBox 2073">
              <a:extLst>
                <a:ext uri="{FF2B5EF4-FFF2-40B4-BE49-F238E27FC236}">
                  <a16:creationId xmlns:a16="http://schemas.microsoft.com/office/drawing/2014/main" id="{862E8F4A-66FD-34C2-B18A-57D0C74D4905}"/>
                </a:ext>
              </a:extLst>
            </p:cNvPr>
            <p:cNvSpPr txBox="1"/>
            <p:nvPr/>
          </p:nvSpPr>
          <p:spPr>
            <a:xfrm>
              <a:off x="6265865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5" name="TextBox 2074">
              <a:extLst>
                <a:ext uri="{FF2B5EF4-FFF2-40B4-BE49-F238E27FC236}">
                  <a16:creationId xmlns:a16="http://schemas.microsoft.com/office/drawing/2014/main" id="{1484E335-753C-C3FF-72DA-269C2DC7FE00}"/>
                </a:ext>
              </a:extLst>
            </p:cNvPr>
            <p:cNvSpPr txBox="1"/>
            <p:nvPr/>
          </p:nvSpPr>
          <p:spPr>
            <a:xfrm>
              <a:off x="5636871" y="219877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76" name="TextBox 2075">
              <a:extLst>
                <a:ext uri="{FF2B5EF4-FFF2-40B4-BE49-F238E27FC236}">
                  <a16:creationId xmlns:a16="http://schemas.microsoft.com/office/drawing/2014/main" id="{8DB6A2DC-748C-C474-96D8-181C01E6CCC3}"/>
                </a:ext>
              </a:extLst>
            </p:cNvPr>
            <p:cNvSpPr txBox="1"/>
            <p:nvPr/>
          </p:nvSpPr>
          <p:spPr>
            <a:xfrm>
              <a:off x="5846535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77" name="TextBox 2076">
              <a:extLst>
                <a:ext uri="{FF2B5EF4-FFF2-40B4-BE49-F238E27FC236}">
                  <a16:creationId xmlns:a16="http://schemas.microsoft.com/office/drawing/2014/main" id="{AC147337-F8F0-0EC0-F514-A9EC04DEE8BE}"/>
                </a:ext>
              </a:extLst>
            </p:cNvPr>
            <p:cNvSpPr txBox="1"/>
            <p:nvPr/>
          </p:nvSpPr>
          <p:spPr>
            <a:xfrm>
              <a:off x="6056200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78" name="TextBox 2077">
              <a:extLst>
                <a:ext uri="{FF2B5EF4-FFF2-40B4-BE49-F238E27FC236}">
                  <a16:creationId xmlns:a16="http://schemas.microsoft.com/office/drawing/2014/main" id="{21F7CBB0-1ADD-5E1B-8230-D286FF5481AB}"/>
                </a:ext>
              </a:extLst>
            </p:cNvPr>
            <p:cNvSpPr txBox="1"/>
            <p:nvPr/>
          </p:nvSpPr>
          <p:spPr>
            <a:xfrm>
              <a:off x="6265865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9" name="TextBox 2078">
              <a:extLst>
                <a:ext uri="{FF2B5EF4-FFF2-40B4-BE49-F238E27FC236}">
                  <a16:creationId xmlns:a16="http://schemas.microsoft.com/office/drawing/2014/main" id="{BABBCCB0-999C-CC1F-1793-AB2B01379DBA}"/>
                </a:ext>
              </a:extLst>
            </p:cNvPr>
            <p:cNvSpPr txBox="1"/>
            <p:nvPr/>
          </p:nvSpPr>
          <p:spPr>
            <a:xfrm>
              <a:off x="5636871" y="24584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80" name="TextBox 2079">
              <a:extLst>
                <a:ext uri="{FF2B5EF4-FFF2-40B4-BE49-F238E27FC236}">
                  <a16:creationId xmlns:a16="http://schemas.microsoft.com/office/drawing/2014/main" id="{BA6E1072-3537-BC3F-E392-3FAF42D4E9EF}"/>
                </a:ext>
              </a:extLst>
            </p:cNvPr>
            <p:cNvSpPr txBox="1"/>
            <p:nvPr/>
          </p:nvSpPr>
          <p:spPr>
            <a:xfrm>
              <a:off x="5846535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81" name="TextBox 2080">
              <a:extLst>
                <a:ext uri="{FF2B5EF4-FFF2-40B4-BE49-F238E27FC236}">
                  <a16:creationId xmlns:a16="http://schemas.microsoft.com/office/drawing/2014/main" id="{4D27E46F-B4C3-D311-947B-F072B38B4F2E}"/>
                </a:ext>
              </a:extLst>
            </p:cNvPr>
            <p:cNvSpPr txBox="1"/>
            <p:nvPr/>
          </p:nvSpPr>
          <p:spPr>
            <a:xfrm>
              <a:off x="6056200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82" name="TextBox 2081">
              <a:extLst>
                <a:ext uri="{FF2B5EF4-FFF2-40B4-BE49-F238E27FC236}">
                  <a16:creationId xmlns:a16="http://schemas.microsoft.com/office/drawing/2014/main" id="{B90AA707-6075-D88E-6D68-D0CC34C05A31}"/>
                </a:ext>
              </a:extLst>
            </p:cNvPr>
            <p:cNvSpPr txBox="1"/>
            <p:nvPr/>
          </p:nvSpPr>
          <p:spPr>
            <a:xfrm>
              <a:off x="6265865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83" name="TextBox 2082">
              <a:extLst>
                <a:ext uri="{FF2B5EF4-FFF2-40B4-BE49-F238E27FC236}">
                  <a16:creationId xmlns:a16="http://schemas.microsoft.com/office/drawing/2014/main" id="{76401305-1ECC-FC0B-7C0D-5420D7FCC829}"/>
                </a:ext>
              </a:extLst>
            </p:cNvPr>
            <p:cNvSpPr txBox="1"/>
            <p:nvPr/>
          </p:nvSpPr>
          <p:spPr>
            <a:xfrm>
              <a:off x="5636871" y="270933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84" name="TextBox 2083">
              <a:extLst>
                <a:ext uri="{FF2B5EF4-FFF2-40B4-BE49-F238E27FC236}">
                  <a16:creationId xmlns:a16="http://schemas.microsoft.com/office/drawing/2014/main" id="{C956DBD0-478A-DD92-FFC1-7789BD8E43DC}"/>
                </a:ext>
              </a:extLst>
            </p:cNvPr>
            <p:cNvSpPr txBox="1"/>
            <p:nvPr/>
          </p:nvSpPr>
          <p:spPr>
            <a:xfrm>
              <a:off x="5846535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85" name="TextBox 2084">
              <a:extLst>
                <a:ext uri="{FF2B5EF4-FFF2-40B4-BE49-F238E27FC236}">
                  <a16:creationId xmlns:a16="http://schemas.microsoft.com/office/drawing/2014/main" id="{EF4F7831-544A-7AF4-3CA9-2BEE6C11D945}"/>
                </a:ext>
              </a:extLst>
            </p:cNvPr>
            <p:cNvSpPr txBox="1"/>
            <p:nvPr/>
          </p:nvSpPr>
          <p:spPr>
            <a:xfrm>
              <a:off x="6056200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86" name="TextBox 2085">
              <a:extLst>
                <a:ext uri="{FF2B5EF4-FFF2-40B4-BE49-F238E27FC236}">
                  <a16:creationId xmlns:a16="http://schemas.microsoft.com/office/drawing/2014/main" id="{17B30B2E-FA9D-73A2-9C3C-03CA64EDEB62}"/>
                </a:ext>
              </a:extLst>
            </p:cNvPr>
            <p:cNvSpPr txBox="1"/>
            <p:nvPr/>
          </p:nvSpPr>
          <p:spPr>
            <a:xfrm>
              <a:off x="6265865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87" name="TextBox 2086">
              <a:extLst>
                <a:ext uri="{FF2B5EF4-FFF2-40B4-BE49-F238E27FC236}">
                  <a16:creationId xmlns:a16="http://schemas.microsoft.com/office/drawing/2014/main" id="{A0ABD8CE-B96C-8976-5947-CD1312762933}"/>
                </a:ext>
              </a:extLst>
            </p:cNvPr>
            <p:cNvSpPr txBox="1"/>
            <p:nvPr/>
          </p:nvSpPr>
          <p:spPr>
            <a:xfrm>
              <a:off x="5636871" y="294552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88" name="TextBox 2087">
              <a:extLst>
                <a:ext uri="{FF2B5EF4-FFF2-40B4-BE49-F238E27FC236}">
                  <a16:creationId xmlns:a16="http://schemas.microsoft.com/office/drawing/2014/main" id="{11540019-FD34-2F12-E5BD-0DD80E31E750}"/>
                </a:ext>
              </a:extLst>
            </p:cNvPr>
            <p:cNvSpPr txBox="1"/>
            <p:nvPr/>
          </p:nvSpPr>
          <p:spPr>
            <a:xfrm>
              <a:off x="5846535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89" name="TextBox 2088">
              <a:extLst>
                <a:ext uri="{FF2B5EF4-FFF2-40B4-BE49-F238E27FC236}">
                  <a16:creationId xmlns:a16="http://schemas.microsoft.com/office/drawing/2014/main" id="{10145BF5-1F99-E879-E1D9-A196ADF27611}"/>
                </a:ext>
              </a:extLst>
            </p:cNvPr>
            <p:cNvSpPr txBox="1"/>
            <p:nvPr/>
          </p:nvSpPr>
          <p:spPr>
            <a:xfrm>
              <a:off x="6056200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90" name="TextBox 2089">
              <a:extLst>
                <a:ext uri="{FF2B5EF4-FFF2-40B4-BE49-F238E27FC236}">
                  <a16:creationId xmlns:a16="http://schemas.microsoft.com/office/drawing/2014/main" id="{6B1A1A22-729F-2782-0AAA-26D4A6B25356}"/>
                </a:ext>
              </a:extLst>
            </p:cNvPr>
            <p:cNvSpPr txBox="1"/>
            <p:nvPr/>
          </p:nvSpPr>
          <p:spPr>
            <a:xfrm>
              <a:off x="6265865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91" name="TextBox 2090">
              <a:extLst>
                <a:ext uri="{FF2B5EF4-FFF2-40B4-BE49-F238E27FC236}">
                  <a16:creationId xmlns:a16="http://schemas.microsoft.com/office/drawing/2014/main" id="{E7C97C44-1856-4046-1F03-CE55368E480D}"/>
                </a:ext>
              </a:extLst>
            </p:cNvPr>
            <p:cNvSpPr txBox="1"/>
            <p:nvPr/>
          </p:nvSpPr>
          <p:spPr>
            <a:xfrm>
              <a:off x="5636871" y="320686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92" name="TextBox 2091">
              <a:extLst>
                <a:ext uri="{FF2B5EF4-FFF2-40B4-BE49-F238E27FC236}">
                  <a16:creationId xmlns:a16="http://schemas.microsoft.com/office/drawing/2014/main" id="{97D03A1D-531C-0B7F-C554-64BCF01BCFD0}"/>
                </a:ext>
              </a:extLst>
            </p:cNvPr>
            <p:cNvSpPr txBox="1"/>
            <p:nvPr/>
          </p:nvSpPr>
          <p:spPr>
            <a:xfrm>
              <a:off x="5846535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93" name="TextBox 2092">
              <a:extLst>
                <a:ext uri="{FF2B5EF4-FFF2-40B4-BE49-F238E27FC236}">
                  <a16:creationId xmlns:a16="http://schemas.microsoft.com/office/drawing/2014/main" id="{9645DFDA-0375-195B-AF96-CF5E6E3E6449}"/>
                </a:ext>
              </a:extLst>
            </p:cNvPr>
            <p:cNvSpPr txBox="1"/>
            <p:nvPr/>
          </p:nvSpPr>
          <p:spPr>
            <a:xfrm>
              <a:off x="6056200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94" name="TextBox 2093">
              <a:extLst>
                <a:ext uri="{FF2B5EF4-FFF2-40B4-BE49-F238E27FC236}">
                  <a16:creationId xmlns:a16="http://schemas.microsoft.com/office/drawing/2014/main" id="{5F88D2C3-46AF-40DC-B07D-04F5A9A82860}"/>
                </a:ext>
              </a:extLst>
            </p:cNvPr>
            <p:cNvSpPr txBox="1"/>
            <p:nvPr/>
          </p:nvSpPr>
          <p:spPr>
            <a:xfrm>
              <a:off x="6265865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95" name="TextBox 2094">
              <a:extLst>
                <a:ext uri="{FF2B5EF4-FFF2-40B4-BE49-F238E27FC236}">
                  <a16:creationId xmlns:a16="http://schemas.microsoft.com/office/drawing/2014/main" id="{A6D30547-BABE-E473-A8FC-A544C7178DC7}"/>
                </a:ext>
              </a:extLst>
            </p:cNvPr>
            <p:cNvSpPr txBox="1"/>
            <p:nvPr/>
          </p:nvSpPr>
          <p:spPr>
            <a:xfrm>
              <a:off x="5636871" y="344628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96" name="TextBox 2095">
              <a:extLst>
                <a:ext uri="{FF2B5EF4-FFF2-40B4-BE49-F238E27FC236}">
                  <a16:creationId xmlns:a16="http://schemas.microsoft.com/office/drawing/2014/main" id="{2D1C4B07-139C-FF08-58B8-4D81621942D3}"/>
                </a:ext>
              </a:extLst>
            </p:cNvPr>
            <p:cNvSpPr txBox="1"/>
            <p:nvPr/>
          </p:nvSpPr>
          <p:spPr>
            <a:xfrm>
              <a:off x="5846535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97" name="TextBox 2096">
              <a:extLst>
                <a:ext uri="{FF2B5EF4-FFF2-40B4-BE49-F238E27FC236}">
                  <a16:creationId xmlns:a16="http://schemas.microsoft.com/office/drawing/2014/main" id="{23808013-1DE3-A0A7-594A-1A1E1FB9C730}"/>
                </a:ext>
              </a:extLst>
            </p:cNvPr>
            <p:cNvSpPr txBox="1"/>
            <p:nvPr/>
          </p:nvSpPr>
          <p:spPr>
            <a:xfrm>
              <a:off x="6056200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98" name="TextBox 2097">
              <a:extLst>
                <a:ext uri="{FF2B5EF4-FFF2-40B4-BE49-F238E27FC236}">
                  <a16:creationId xmlns:a16="http://schemas.microsoft.com/office/drawing/2014/main" id="{65488A67-9DBF-F733-139D-4D76925A42C3}"/>
                </a:ext>
              </a:extLst>
            </p:cNvPr>
            <p:cNvSpPr txBox="1"/>
            <p:nvPr/>
          </p:nvSpPr>
          <p:spPr>
            <a:xfrm>
              <a:off x="6265865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99" name="TextBox 2098">
              <a:extLst>
                <a:ext uri="{FF2B5EF4-FFF2-40B4-BE49-F238E27FC236}">
                  <a16:creationId xmlns:a16="http://schemas.microsoft.com/office/drawing/2014/main" id="{F5A8DCF7-11AB-F32D-CAA8-F04B39B596C4}"/>
                </a:ext>
              </a:extLst>
            </p:cNvPr>
            <p:cNvSpPr txBox="1"/>
            <p:nvPr/>
          </p:nvSpPr>
          <p:spPr>
            <a:xfrm>
              <a:off x="5636871" y="370964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00" name="TextBox 2099">
              <a:extLst>
                <a:ext uri="{FF2B5EF4-FFF2-40B4-BE49-F238E27FC236}">
                  <a16:creationId xmlns:a16="http://schemas.microsoft.com/office/drawing/2014/main" id="{206CEC11-4EA7-3D8B-717E-688028F1302B}"/>
                </a:ext>
              </a:extLst>
            </p:cNvPr>
            <p:cNvSpPr txBox="1"/>
            <p:nvPr/>
          </p:nvSpPr>
          <p:spPr>
            <a:xfrm>
              <a:off x="5846535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01" name="TextBox 2100">
              <a:extLst>
                <a:ext uri="{FF2B5EF4-FFF2-40B4-BE49-F238E27FC236}">
                  <a16:creationId xmlns:a16="http://schemas.microsoft.com/office/drawing/2014/main" id="{9A2B8CAF-E0AC-C411-2748-5AF7870FF171}"/>
                </a:ext>
              </a:extLst>
            </p:cNvPr>
            <p:cNvSpPr txBox="1"/>
            <p:nvPr/>
          </p:nvSpPr>
          <p:spPr>
            <a:xfrm>
              <a:off x="6056200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02" name="TextBox 2101">
              <a:extLst>
                <a:ext uri="{FF2B5EF4-FFF2-40B4-BE49-F238E27FC236}">
                  <a16:creationId xmlns:a16="http://schemas.microsoft.com/office/drawing/2014/main" id="{88B2EEDC-8AAB-F8D5-A502-850122BBDD9E}"/>
                </a:ext>
              </a:extLst>
            </p:cNvPr>
            <p:cNvSpPr txBox="1"/>
            <p:nvPr/>
          </p:nvSpPr>
          <p:spPr>
            <a:xfrm>
              <a:off x="6265865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03" name="TextBox 2102">
              <a:extLst>
                <a:ext uri="{FF2B5EF4-FFF2-40B4-BE49-F238E27FC236}">
                  <a16:creationId xmlns:a16="http://schemas.microsoft.com/office/drawing/2014/main" id="{9A1E1572-5202-8149-C8F8-E26C88C7DE60}"/>
                </a:ext>
              </a:extLst>
            </p:cNvPr>
            <p:cNvSpPr txBox="1"/>
            <p:nvPr/>
          </p:nvSpPr>
          <p:spPr>
            <a:xfrm>
              <a:off x="5636871" y="395992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04" name="TextBox 2103">
              <a:extLst>
                <a:ext uri="{FF2B5EF4-FFF2-40B4-BE49-F238E27FC236}">
                  <a16:creationId xmlns:a16="http://schemas.microsoft.com/office/drawing/2014/main" id="{33070356-60F1-2558-0397-53E1374FDBBF}"/>
                </a:ext>
              </a:extLst>
            </p:cNvPr>
            <p:cNvSpPr txBox="1"/>
            <p:nvPr/>
          </p:nvSpPr>
          <p:spPr>
            <a:xfrm>
              <a:off x="5846535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05" name="TextBox 2104">
              <a:extLst>
                <a:ext uri="{FF2B5EF4-FFF2-40B4-BE49-F238E27FC236}">
                  <a16:creationId xmlns:a16="http://schemas.microsoft.com/office/drawing/2014/main" id="{9633D783-4FAE-5D1C-7253-FE3F3B848764}"/>
                </a:ext>
              </a:extLst>
            </p:cNvPr>
            <p:cNvSpPr txBox="1"/>
            <p:nvPr/>
          </p:nvSpPr>
          <p:spPr>
            <a:xfrm>
              <a:off x="6056200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06" name="TextBox 2105">
              <a:extLst>
                <a:ext uri="{FF2B5EF4-FFF2-40B4-BE49-F238E27FC236}">
                  <a16:creationId xmlns:a16="http://schemas.microsoft.com/office/drawing/2014/main" id="{A2DF04FD-C6E6-F8B3-7A44-433DADE556E1}"/>
                </a:ext>
              </a:extLst>
            </p:cNvPr>
            <p:cNvSpPr txBox="1"/>
            <p:nvPr/>
          </p:nvSpPr>
          <p:spPr>
            <a:xfrm>
              <a:off x="6265865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07" name="TextBox 2106">
              <a:extLst>
                <a:ext uri="{FF2B5EF4-FFF2-40B4-BE49-F238E27FC236}">
                  <a16:creationId xmlns:a16="http://schemas.microsoft.com/office/drawing/2014/main" id="{B2E12E39-9EF4-6256-4561-7CE64F35BE9D}"/>
                </a:ext>
              </a:extLst>
            </p:cNvPr>
            <p:cNvSpPr txBox="1"/>
            <p:nvPr/>
          </p:nvSpPr>
          <p:spPr>
            <a:xfrm>
              <a:off x="5636871" y="421021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08" name="TextBox 2107">
              <a:extLst>
                <a:ext uri="{FF2B5EF4-FFF2-40B4-BE49-F238E27FC236}">
                  <a16:creationId xmlns:a16="http://schemas.microsoft.com/office/drawing/2014/main" id="{397D62EE-F0AE-5C9F-5F6D-0F7E5241F20D}"/>
                </a:ext>
              </a:extLst>
            </p:cNvPr>
            <p:cNvSpPr txBox="1"/>
            <p:nvPr/>
          </p:nvSpPr>
          <p:spPr>
            <a:xfrm>
              <a:off x="5846535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09" name="TextBox 2108">
              <a:extLst>
                <a:ext uri="{FF2B5EF4-FFF2-40B4-BE49-F238E27FC236}">
                  <a16:creationId xmlns:a16="http://schemas.microsoft.com/office/drawing/2014/main" id="{BD29548B-D167-114B-4E94-A74E7D5E4EA3}"/>
                </a:ext>
              </a:extLst>
            </p:cNvPr>
            <p:cNvSpPr txBox="1"/>
            <p:nvPr/>
          </p:nvSpPr>
          <p:spPr>
            <a:xfrm>
              <a:off x="6056200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10" name="TextBox 2109">
              <a:extLst>
                <a:ext uri="{FF2B5EF4-FFF2-40B4-BE49-F238E27FC236}">
                  <a16:creationId xmlns:a16="http://schemas.microsoft.com/office/drawing/2014/main" id="{31CDDC52-1D6F-C476-2F27-D196BD864D3E}"/>
                </a:ext>
              </a:extLst>
            </p:cNvPr>
            <p:cNvSpPr txBox="1"/>
            <p:nvPr/>
          </p:nvSpPr>
          <p:spPr>
            <a:xfrm>
              <a:off x="6265865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11" name="TextBox 2110">
              <a:extLst>
                <a:ext uri="{FF2B5EF4-FFF2-40B4-BE49-F238E27FC236}">
                  <a16:creationId xmlns:a16="http://schemas.microsoft.com/office/drawing/2014/main" id="{CD2EE44C-F3E7-7F52-322F-1736D50A5B22}"/>
                </a:ext>
              </a:extLst>
            </p:cNvPr>
            <p:cNvSpPr txBox="1"/>
            <p:nvPr/>
          </p:nvSpPr>
          <p:spPr>
            <a:xfrm>
              <a:off x="5636871" y="446050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12" name="TextBox 2111">
              <a:extLst>
                <a:ext uri="{FF2B5EF4-FFF2-40B4-BE49-F238E27FC236}">
                  <a16:creationId xmlns:a16="http://schemas.microsoft.com/office/drawing/2014/main" id="{865CEE8A-0FD1-0AA1-3535-8D8360133E0E}"/>
                </a:ext>
              </a:extLst>
            </p:cNvPr>
            <p:cNvSpPr txBox="1"/>
            <p:nvPr/>
          </p:nvSpPr>
          <p:spPr>
            <a:xfrm>
              <a:off x="5846535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13" name="TextBox 2112">
              <a:extLst>
                <a:ext uri="{FF2B5EF4-FFF2-40B4-BE49-F238E27FC236}">
                  <a16:creationId xmlns:a16="http://schemas.microsoft.com/office/drawing/2014/main" id="{A8ACAE84-8697-E00F-1B25-36DE5BF7C368}"/>
                </a:ext>
              </a:extLst>
            </p:cNvPr>
            <p:cNvSpPr txBox="1"/>
            <p:nvPr/>
          </p:nvSpPr>
          <p:spPr>
            <a:xfrm>
              <a:off x="6056200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14" name="TextBox 2113">
              <a:extLst>
                <a:ext uri="{FF2B5EF4-FFF2-40B4-BE49-F238E27FC236}">
                  <a16:creationId xmlns:a16="http://schemas.microsoft.com/office/drawing/2014/main" id="{76DCFD13-9C4B-ACDD-AA81-C59B72A6ED52}"/>
                </a:ext>
              </a:extLst>
            </p:cNvPr>
            <p:cNvSpPr txBox="1"/>
            <p:nvPr/>
          </p:nvSpPr>
          <p:spPr>
            <a:xfrm>
              <a:off x="6265865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15" name="TextBox 2114">
              <a:extLst>
                <a:ext uri="{FF2B5EF4-FFF2-40B4-BE49-F238E27FC236}">
                  <a16:creationId xmlns:a16="http://schemas.microsoft.com/office/drawing/2014/main" id="{D310FFFC-9CA4-58C5-5939-102E32E848E0}"/>
                </a:ext>
              </a:extLst>
            </p:cNvPr>
            <p:cNvSpPr txBox="1"/>
            <p:nvPr/>
          </p:nvSpPr>
          <p:spPr>
            <a:xfrm>
              <a:off x="5636871" y="471078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16" name="TextBox 2115">
              <a:extLst>
                <a:ext uri="{FF2B5EF4-FFF2-40B4-BE49-F238E27FC236}">
                  <a16:creationId xmlns:a16="http://schemas.microsoft.com/office/drawing/2014/main" id="{4B676C5D-EE19-C9B1-11A5-C7EA04510CA3}"/>
                </a:ext>
              </a:extLst>
            </p:cNvPr>
            <p:cNvSpPr txBox="1"/>
            <p:nvPr/>
          </p:nvSpPr>
          <p:spPr>
            <a:xfrm>
              <a:off x="5846535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17" name="TextBox 2116">
              <a:extLst>
                <a:ext uri="{FF2B5EF4-FFF2-40B4-BE49-F238E27FC236}">
                  <a16:creationId xmlns:a16="http://schemas.microsoft.com/office/drawing/2014/main" id="{A9B2536B-1B21-E029-9988-FA4C2D6F4D11}"/>
                </a:ext>
              </a:extLst>
            </p:cNvPr>
            <p:cNvSpPr txBox="1"/>
            <p:nvPr/>
          </p:nvSpPr>
          <p:spPr>
            <a:xfrm>
              <a:off x="6056200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18" name="TextBox 2117">
              <a:extLst>
                <a:ext uri="{FF2B5EF4-FFF2-40B4-BE49-F238E27FC236}">
                  <a16:creationId xmlns:a16="http://schemas.microsoft.com/office/drawing/2014/main" id="{A5CF5CB4-E190-875F-BA4E-30CDB412E1FB}"/>
                </a:ext>
              </a:extLst>
            </p:cNvPr>
            <p:cNvSpPr txBox="1"/>
            <p:nvPr/>
          </p:nvSpPr>
          <p:spPr>
            <a:xfrm>
              <a:off x="6265865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19" name="TextBox 2118">
              <a:extLst>
                <a:ext uri="{FF2B5EF4-FFF2-40B4-BE49-F238E27FC236}">
                  <a16:creationId xmlns:a16="http://schemas.microsoft.com/office/drawing/2014/main" id="{6EF9B051-8A58-602B-6811-E5AE544EB54F}"/>
                </a:ext>
              </a:extLst>
            </p:cNvPr>
            <p:cNvSpPr txBox="1"/>
            <p:nvPr/>
          </p:nvSpPr>
          <p:spPr>
            <a:xfrm>
              <a:off x="5636871" y="500518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20" name="TextBox 2119">
              <a:extLst>
                <a:ext uri="{FF2B5EF4-FFF2-40B4-BE49-F238E27FC236}">
                  <a16:creationId xmlns:a16="http://schemas.microsoft.com/office/drawing/2014/main" id="{37A8CCA2-259B-36B2-42F0-EFAD0EB49227}"/>
                </a:ext>
              </a:extLst>
            </p:cNvPr>
            <p:cNvSpPr txBox="1"/>
            <p:nvPr/>
          </p:nvSpPr>
          <p:spPr>
            <a:xfrm>
              <a:off x="5846535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21" name="TextBox 2120">
              <a:extLst>
                <a:ext uri="{FF2B5EF4-FFF2-40B4-BE49-F238E27FC236}">
                  <a16:creationId xmlns:a16="http://schemas.microsoft.com/office/drawing/2014/main" id="{B5D26A0E-CE23-EB91-FC74-5796A1D71A97}"/>
                </a:ext>
              </a:extLst>
            </p:cNvPr>
            <p:cNvSpPr txBox="1"/>
            <p:nvPr/>
          </p:nvSpPr>
          <p:spPr>
            <a:xfrm>
              <a:off x="6056200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22" name="TextBox 2121">
              <a:extLst>
                <a:ext uri="{FF2B5EF4-FFF2-40B4-BE49-F238E27FC236}">
                  <a16:creationId xmlns:a16="http://schemas.microsoft.com/office/drawing/2014/main" id="{03888E15-2709-B057-372F-6432E99E10B2}"/>
                </a:ext>
              </a:extLst>
            </p:cNvPr>
            <p:cNvSpPr txBox="1"/>
            <p:nvPr/>
          </p:nvSpPr>
          <p:spPr>
            <a:xfrm>
              <a:off x="6265865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23" name="TextBox 2122">
              <a:extLst>
                <a:ext uri="{FF2B5EF4-FFF2-40B4-BE49-F238E27FC236}">
                  <a16:creationId xmlns:a16="http://schemas.microsoft.com/office/drawing/2014/main" id="{49F72A39-7273-7C9B-0ACB-2CEB34E21907}"/>
                </a:ext>
              </a:extLst>
            </p:cNvPr>
            <p:cNvSpPr txBox="1"/>
            <p:nvPr/>
          </p:nvSpPr>
          <p:spPr>
            <a:xfrm>
              <a:off x="5636871" y="5249987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24" name="TextBox 2123">
              <a:extLst>
                <a:ext uri="{FF2B5EF4-FFF2-40B4-BE49-F238E27FC236}">
                  <a16:creationId xmlns:a16="http://schemas.microsoft.com/office/drawing/2014/main" id="{C8D35165-2A9D-8F94-48CD-491BD3E0CAB4}"/>
                </a:ext>
              </a:extLst>
            </p:cNvPr>
            <p:cNvSpPr txBox="1"/>
            <p:nvPr/>
          </p:nvSpPr>
          <p:spPr>
            <a:xfrm>
              <a:off x="5846535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25" name="TextBox 2124">
              <a:extLst>
                <a:ext uri="{FF2B5EF4-FFF2-40B4-BE49-F238E27FC236}">
                  <a16:creationId xmlns:a16="http://schemas.microsoft.com/office/drawing/2014/main" id="{488B1878-88AB-3E03-B33B-462ABCBD9DEC}"/>
                </a:ext>
              </a:extLst>
            </p:cNvPr>
            <p:cNvSpPr txBox="1"/>
            <p:nvPr/>
          </p:nvSpPr>
          <p:spPr>
            <a:xfrm>
              <a:off x="6056200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26" name="TextBox 2125">
              <a:extLst>
                <a:ext uri="{FF2B5EF4-FFF2-40B4-BE49-F238E27FC236}">
                  <a16:creationId xmlns:a16="http://schemas.microsoft.com/office/drawing/2014/main" id="{3BB08572-5320-6866-7B8B-9585EF8A5F24}"/>
                </a:ext>
              </a:extLst>
            </p:cNvPr>
            <p:cNvSpPr txBox="1"/>
            <p:nvPr/>
          </p:nvSpPr>
          <p:spPr>
            <a:xfrm>
              <a:off x="6265865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27" name="TextBox 2126">
              <a:extLst>
                <a:ext uri="{FF2B5EF4-FFF2-40B4-BE49-F238E27FC236}">
                  <a16:creationId xmlns:a16="http://schemas.microsoft.com/office/drawing/2014/main" id="{7CA99737-41D8-85BE-BCAF-29CC91CCF7A8}"/>
                </a:ext>
              </a:extLst>
            </p:cNvPr>
            <p:cNvSpPr txBox="1"/>
            <p:nvPr/>
          </p:nvSpPr>
          <p:spPr>
            <a:xfrm>
              <a:off x="5636871" y="5492528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28" name="TextBox 2127">
              <a:extLst>
                <a:ext uri="{FF2B5EF4-FFF2-40B4-BE49-F238E27FC236}">
                  <a16:creationId xmlns:a16="http://schemas.microsoft.com/office/drawing/2014/main" id="{BEF74765-28A4-1DAB-7DBE-6103FAC4B7EC}"/>
                </a:ext>
              </a:extLst>
            </p:cNvPr>
            <p:cNvSpPr txBox="1"/>
            <p:nvPr/>
          </p:nvSpPr>
          <p:spPr>
            <a:xfrm>
              <a:off x="5846535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29" name="TextBox 2128">
              <a:extLst>
                <a:ext uri="{FF2B5EF4-FFF2-40B4-BE49-F238E27FC236}">
                  <a16:creationId xmlns:a16="http://schemas.microsoft.com/office/drawing/2014/main" id="{614763B9-BD85-2C74-8501-E0773DDD034A}"/>
                </a:ext>
              </a:extLst>
            </p:cNvPr>
            <p:cNvSpPr txBox="1"/>
            <p:nvPr/>
          </p:nvSpPr>
          <p:spPr>
            <a:xfrm>
              <a:off x="6056200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30" name="TextBox 2129">
              <a:extLst>
                <a:ext uri="{FF2B5EF4-FFF2-40B4-BE49-F238E27FC236}">
                  <a16:creationId xmlns:a16="http://schemas.microsoft.com/office/drawing/2014/main" id="{5AF1E3C9-3351-1C79-0C19-905002DFB605}"/>
                </a:ext>
              </a:extLst>
            </p:cNvPr>
            <p:cNvSpPr txBox="1"/>
            <p:nvPr/>
          </p:nvSpPr>
          <p:spPr>
            <a:xfrm>
              <a:off x="6265865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31" name="TextBox 2130">
              <a:extLst>
                <a:ext uri="{FF2B5EF4-FFF2-40B4-BE49-F238E27FC236}">
                  <a16:creationId xmlns:a16="http://schemas.microsoft.com/office/drawing/2014/main" id="{78215D12-FBE1-137D-4892-0BBF191BAC40}"/>
                </a:ext>
              </a:extLst>
            </p:cNvPr>
            <p:cNvSpPr txBox="1"/>
            <p:nvPr/>
          </p:nvSpPr>
          <p:spPr>
            <a:xfrm>
              <a:off x="5636871" y="573506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32" name="TextBox 2131">
              <a:extLst>
                <a:ext uri="{FF2B5EF4-FFF2-40B4-BE49-F238E27FC236}">
                  <a16:creationId xmlns:a16="http://schemas.microsoft.com/office/drawing/2014/main" id="{C56086D2-C7A2-E46F-2430-F1B74ACA587B}"/>
                </a:ext>
              </a:extLst>
            </p:cNvPr>
            <p:cNvSpPr txBox="1"/>
            <p:nvPr/>
          </p:nvSpPr>
          <p:spPr>
            <a:xfrm>
              <a:off x="5846535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133" name="TextBox 2132">
              <a:extLst>
                <a:ext uri="{FF2B5EF4-FFF2-40B4-BE49-F238E27FC236}">
                  <a16:creationId xmlns:a16="http://schemas.microsoft.com/office/drawing/2014/main" id="{FC308990-2CAC-1EA2-642F-F97D462B18C5}"/>
                </a:ext>
              </a:extLst>
            </p:cNvPr>
            <p:cNvSpPr txBox="1"/>
            <p:nvPr/>
          </p:nvSpPr>
          <p:spPr>
            <a:xfrm>
              <a:off x="6056200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134" name="TextBox 2133">
              <a:extLst>
                <a:ext uri="{FF2B5EF4-FFF2-40B4-BE49-F238E27FC236}">
                  <a16:creationId xmlns:a16="http://schemas.microsoft.com/office/drawing/2014/main" id="{72009285-73D4-4871-5FB1-19FAF5FEB9C9}"/>
                </a:ext>
              </a:extLst>
            </p:cNvPr>
            <p:cNvSpPr txBox="1"/>
            <p:nvPr/>
          </p:nvSpPr>
          <p:spPr>
            <a:xfrm>
              <a:off x="6265865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135" name="TextBox 2134">
              <a:extLst>
                <a:ext uri="{FF2B5EF4-FFF2-40B4-BE49-F238E27FC236}">
                  <a16:creationId xmlns:a16="http://schemas.microsoft.com/office/drawing/2014/main" id="{E495594C-B00D-DA26-AF5E-A874C00A13D7}"/>
                </a:ext>
              </a:extLst>
            </p:cNvPr>
            <p:cNvSpPr txBox="1"/>
            <p:nvPr/>
          </p:nvSpPr>
          <p:spPr>
            <a:xfrm>
              <a:off x="5636871" y="5977610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cxnSp>
          <p:nvCxnSpPr>
            <p:cNvPr id="2136" name="직선 연결선 2135">
              <a:extLst>
                <a:ext uri="{FF2B5EF4-FFF2-40B4-BE49-F238E27FC236}">
                  <a16:creationId xmlns:a16="http://schemas.microsoft.com/office/drawing/2014/main" id="{4D6FB42E-41F9-2298-F2F9-16C785FF2937}"/>
                </a:ext>
              </a:extLst>
            </p:cNvPr>
            <p:cNvCxnSpPr>
              <a:cxnSpLocks/>
            </p:cNvCxnSpPr>
            <p:nvPr/>
          </p:nvCxnSpPr>
          <p:spPr>
            <a:xfrm>
              <a:off x="5630563" y="965379"/>
              <a:ext cx="0" cy="534199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7" name="TextBox 2136">
              <a:extLst>
                <a:ext uri="{FF2B5EF4-FFF2-40B4-BE49-F238E27FC236}">
                  <a16:creationId xmlns:a16="http://schemas.microsoft.com/office/drawing/2014/main" id="{1C496A37-FB47-CFE1-593D-945C768026E8}"/>
                </a:ext>
              </a:extLst>
            </p:cNvPr>
            <p:cNvSpPr txBox="1"/>
            <p:nvPr/>
          </p:nvSpPr>
          <p:spPr>
            <a:xfrm>
              <a:off x="5312413" y="345875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30</a:t>
              </a:r>
            </a:p>
          </p:txBody>
        </p:sp>
        <p:sp>
          <p:nvSpPr>
            <p:cNvPr id="2138" name="TextBox 2137">
              <a:extLst>
                <a:ext uri="{FF2B5EF4-FFF2-40B4-BE49-F238E27FC236}">
                  <a16:creationId xmlns:a16="http://schemas.microsoft.com/office/drawing/2014/main" id="{F7200484-F6B7-548D-3A11-D8CF93E714BF}"/>
                </a:ext>
              </a:extLst>
            </p:cNvPr>
            <p:cNvSpPr txBox="1"/>
            <p:nvPr/>
          </p:nvSpPr>
          <p:spPr>
            <a:xfrm>
              <a:off x="5321062" y="370863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31</a:t>
              </a:r>
            </a:p>
          </p:txBody>
        </p:sp>
        <p:grpSp>
          <p:nvGrpSpPr>
            <p:cNvPr id="2139" name="그룹 2138">
              <a:extLst>
                <a:ext uri="{FF2B5EF4-FFF2-40B4-BE49-F238E27FC236}">
                  <a16:creationId xmlns:a16="http://schemas.microsoft.com/office/drawing/2014/main" id="{E92A8D2D-5DC9-CF52-1376-9398A9B2B162}"/>
                </a:ext>
              </a:extLst>
            </p:cNvPr>
            <p:cNvGrpSpPr/>
            <p:nvPr/>
          </p:nvGrpSpPr>
          <p:grpSpPr>
            <a:xfrm>
              <a:off x="5313436" y="1211077"/>
              <a:ext cx="451272" cy="2224570"/>
              <a:chOff x="5330094" y="1221016"/>
              <a:chExt cx="313852" cy="2224570"/>
            </a:xfrm>
          </p:grpSpPr>
          <p:sp>
            <p:nvSpPr>
              <p:cNvPr id="2151" name="TextBox 2150">
                <a:extLst>
                  <a:ext uri="{FF2B5EF4-FFF2-40B4-BE49-F238E27FC236}">
                    <a16:creationId xmlns:a16="http://schemas.microsoft.com/office/drawing/2014/main" id="{9ED3FE41-E888-649E-524D-9464632972CA}"/>
                  </a:ext>
                </a:extLst>
              </p:cNvPr>
              <p:cNvSpPr txBox="1"/>
              <p:nvPr/>
            </p:nvSpPr>
            <p:spPr>
              <a:xfrm>
                <a:off x="5338619" y="1221016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2152" name="TextBox 2151">
                <a:extLst>
                  <a:ext uri="{FF2B5EF4-FFF2-40B4-BE49-F238E27FC236}">
                    <a16:creationId xmlns:a16="http://schemas.microsoft.com/office/drawing/2014/main" id="{0E59200A-0F93-C9AA-9F03-6B7ECCFE2C61}"/>
                  </a:ext>
                </a:extLst>
              </p:cNvPr>
              <p:cNvSpPr txBox="1"/>
              <p:nvPr/>
            </p:nvSpPr>
            <p:spPr>
              <a:xfrm>
                <a:off x="5338619" y="1468350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2153" name="TextBox 2152">
                <a:extLst>
                  <a:ext uri="{FF2B5EF4-FFF2-40B4-BE49-F238E27FC236}">
                    <a16:creationId xmlns:a16="http://schemas.microsoft.com/office/drawing/2014/main" id="{1C9071AE-ABE1-80DF-1512-57A497204ACD}"/>
                  </a:ext>
                </a:extLst>
              </p:cNvPr>
              <p:cNvSpPr txBox="1"/>
              <p:nvPr/>
            </p:nvSpPr>
            <p:spPr>
              <a:xfrm>
                <a:off x="5338618" y="1715684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2154" name="TextBox 2153">
                <a:extLst>
                  <a:ext uri="{FF2B5EF4-FFF2-40B4-BE49-F238E27FC236}">
                    <a16:creationId xmlns:a16="http://schemas.microsoft.com/office/drawing/2014/main" id="{F59586BE-4E81-E1F8-78C3-564D0EC62901}"/>
                  </a:ext>
                </a:extLst>
              </p:cNvPr>
              <p:cNvSpPr txBox="1"/>
              <p:nvPr/>
            </p:nvSpPr>
            <p:spPr>
              <a:xfrm>
                <a:off x="5338618" y="1963018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2155" name="TextBox 2154">
                <a:extLst>
                  <a:ext uri="{FF2B5EF4-FFF2-40B4-BE49-F238E27FC236}">
                    <a16:creationId xmlns:a16="http://schemas.microsoft.com/office/drawing/2014/main" id="{A6FBC1A5-C072-E94D-6A9F-52603C0A788D}"/>
                  </a:ext>
                </a:extLst>
              </p:cNvPr>
              <p:cNvSpPr txBox="1"/>
              <p:nvPr/>
            </p:nvSpPr>
            <p:spPr>
              <a:xfrm>
                <a:off x="5337906" y="2210352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  <p:sp>
            <p:nvSpPr>
              <p:cNvPr id="2156" name="TextBox 2155">
                <a:extLst>
                  <a:ext uri="{FF2B5EF4-FFF2-40B4-BE49-F238E27FC236}">
                    <a16:creationId xmlns:a16="http://schemas.microsoft.com/office/drawing/2014/main" id="{6ADEE9A0-6B3C-5B8C-55D4-CED9403B1CA8}"/>
                  </a:ext>
                </a:extLst>
              </p:cNvPr>
              <p:cNvSpPr txBox="1"/>
              <p:nvPr/>
            </p:nvSpPr>
            <p:spPr>
              <a:xfrm>
                <a:off x="5332929" y="2482750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26</a:t>
                </a:r>
              </a:p>
            </p:txBody>
          </p:sp>
          <p:sp>
            <p:nvSpPr>
              <p:cNvPr id="2157" name="TextBox 2156">
                <a:extLst>
                  <a:ext uri="{FF2B5EF4-FFF2-40B4-BE49-F238E27FC236}">
                    <a16:creationId xmlns:a16="http://schemas.microsoft.com/office/drawing/2014/main" id="{7AF81F70-2CA4-5FFA-F7BD-A860C3DB81E4}"/>
                  </a:ext>
                </a:extLst>
              </p:cNvPr>
              <p:cNvSpPr txBox="1"/>
              <p:nvPr/>
            </p:nvSpPr>
            <p:spPr>
              <a:xfrm>
                <a:off x="5330094" y="2726752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27</a:t>
                </a:r>
              </a:p>
            </p:txBody>
          </p:sp>
          <p:sp>
            <p:nvSpPr>
              <p:cNvPr id="2158" name="TextBox 2157">
                <a:extLst>
                  <a:ext uri="{FF2B5EF4-FFF2-40B4-BE49-F238E27FC236}">
                    <a16:creationId xmlns:a16="http://schemas.microsoft.com/office/drawing/2014/main" id="{B58A915A-5780-36FB-386E-23F317F7DF9F}"/>
                  </a:ext>
                </a:extLst>
              </p:cNvPr>
              <p:cNvSpPr txBox="1"/>
              <p:nvPr/>
            </p:nvSpPr>
            <p:spPr>
              <a:xfrm>
                <a:off x="5330094" y="2970754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28</a:t>
                </a:r>
              </a:p>
            </p:txBody>
          </p:sp>
          <p:sp>
            <p:nvSpPr>
              <p:cNvPr id="2159" name="TextBox 2158">
                <a:extLst>
                  <a:ext uri="{FF2B5EF4-FFF2-40B4-BE49-F238E27FC236}">
                    <a16:creationId xmlns:a16="http://schemas.microsoft.com/office/drawing/2014/main" id="{58D1F0BF-F817-3948-04E5-8DB61497A98B}"/>
                  </a:ext>
                </a:extLst>
              </p:cNvPr>
              <p:cNvSpPr txBox="1"/>
              <p:nvPr/>
            </p:nvSpPr>
            <p:spPr>
              <a:xfrm>
                <a:off x="5330094" y="3214754"/>
                <a:ext cx="305327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29</a:t>
                </a:r>
              </a:p>
            </p:txBody>
          </p:sp>
        </p:grpSp>
        <p:sp>
          <p:nvSpPr>
            <p:cNvPr id="2140" name="TextBox 2139">
              <a:extLst>
                <a:ext uri="{FF2B5EF4-FFF2-40B4-BE49-F238E27FC236}">
                  <a16:creationId xmlns:a16="http://schemas.microsoft.com/office/drawing/2014/main" id="{1AB105C7-E75A-B170-C280-4BD89058B5CC}"/>
                </a:ext>
              </a:extLst>
            </p:cNvPr>
            <p:cNvSpPr txBox="1"/>
            <p:nvPr/>
          </p:nvSpPr>
          <p:spPr>
            <a:xfrm>
              <a:off x="5310025" y="3958522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32</a:t>
              </a:r>
            </a:p>
          </p:txBody>
        </p:sp>
        <p:sp>
          <p:nvSpPr>
            <p:cNvPr id="2141" name="TextBox 2140">
              <a:extLst>
                <a:ext uri="{FF2B5EF4-FFF2-40B4-BE49-F238E27FC236}">
                  <a16:creationId xmlns:a16="http://schemas.microsoft.com/office/drawing/2014/main" id="{E38E9D16-B661-BF0C-2DF0-808FA7C14808}"/>
                </a:ext>
              </a:extLst>
            </p:cNvPr>
            <p:cNvSpPr txBox="1"/>
            <p:nvPr/>
          </p:nvSpPr>
          <p:spPr>
            <a:xfrm>
              <a:off x="5310023" y="4208406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33</a:t>
              </a:r>
            </a:p>
          </p:txBody>
        </p:sp>
        <p:sp>
          <p:nvSpPr>
            <p:cNvPr id="2142" name="TextBox 2141">
              <a:extLst>
                <a:ext uri="{FF2B5EF4-FFF2-40B4-BE49-F238E27FC236}">
                  <a16:creationId xmlns:a16="http://schemas.microsoft.com/office/drawing/2014/main" id="{C7561F5B-1BA5-8F14-1089-BD5744D8087A}"/>
                </a:ext>
              </a:extLst>
            </p:cNvPr>
            <p:cNvSpPr txBox="1"/>
            <p:nvPr/>
          </p:nvSpPr>
          <p:spPr>
            <a:xfrm>
              <a:off x="5310022" y="4458289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34</a:t>
              </a:r>
            </a:p>
          </p:txBody>
        </p:sp>
        <p:sp>
          <p:nvSpPr>
            <p:cNvPr id="2143" name="TextBox 2142">
              <a:extLst>
                <a:ext uri="{FF2B5EF4-FFF2-40B4-BE49-F238E27FC236}">
                  <a16:creationId xmlns:a16="http://schemas.microsoft.com/office/drawing/2014/main" id="{88579C32-8443-1575-0596-D8AB598D25C8}"/>
                </a:ext>
              </a:extLst>
            </p:cNvPr>
            <p:cNvSpPr txBox="1"/>
            <p:nvPr/>
          </p:nvSpPr>
          <p:spPr>
            <a:xfrm>
              <a:off x="5310021" y="4708173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35</a:t>
              </a:r>
            </a:p>
          </p:txBody>
        </p:sp>
        <p:sp>
          <p:nvSpPr>
            <p:cNvPr id="2144" name="TextBox 2143">
              <a:extLst>
                <a:ext uri="{FF2B5EF4-FFF2-40B4-BE49-F238E27FC236}">
                  <a16:creationId xmlns:a16="http://schemas.microsoft.com/office/drawing/2014/main" id="{B799A5F9-F382-5285-7987-A240D6265991}"/>
                </a:ext>
              </a:extLst>
            </p:cNvPr>
            <p:cNvSpPr txBox="1"/>
            <p:nvPr/>
          </p:nvSpPr>
          <p:spPr>
            <a:xfrm>
              <a:off x="5310019" y="5004183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36</a:t>
              </a:r>
            </a:p>
          </p:txBody>
        </p:sp>
        <p:sp>
          <p:nvSpPr>
            <p:cNvPr id="2145" name="TextBox 2144">
              <a:extLst>
                <a:ext uri="{FF2B5EF4-FFF2-40B4-BE49-F238E27FC236}">
                  <a16:creationId xmlns:a16="http://schemas.microsoft.com/office/drawing/2014/main" id="{39C471A2-E665-AE03-E3F3-1C1BFE6707A3}"/>
                </a:ext>
              </a:extLst>
            </p:cNvPr>
            <p:cNvSpPr txBox="1"/>
            <p:nvPr/>
          </p:nvSpPr>
          <p:spPr>
            <a:xfrm>
              <a:off x="5310018" y="5286400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37</a:t>
              </a:r>
            </a:p>
          </p:txBody>
        </p:sp>
        <p:sp>
          <p:nvSpPr>
            <p:cNvPr id="2146" name="TextBox 2145">
              <a:extLst>
                <a:ext uri="{FF2B5EF4-FFF2-40B4-BE49-F238E27FC236}">
                  <a16:creationId xmlns:a16="http://schemas.microsoft.com/office/drawing/2014/main" id="{7DEC5F75-9369-8F4F-1D3B-797967156716}"/>
                </a:ext>
              </a:extLst>
            </p:cNvPr>
            <p:cNvSpPr txBox="1"/>
            <p:nvPr/>
          </p:nvSpPr>
          <p:spPr>
            <a:xfrm>
              <a:off x="5310009" y="5504268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38</a:t>
              </a:r>
            </a:p>
          </p:txBody>
        </p:sp>
        <p:sp>
          <p:nvSpPr>
            <p:cNvPr id="2147" name="TextBox 2146">
              <a:extLst>
                <a:ext uri="{FF2B5EF4-FFF2-40B4-BE49-F238E27FC236}">
                  <a16:creationId xmlns:a16="http://schemas.microsoft.com/office/drawing/2014/main" id="{EE45B848-AA59-7D7D-0B8E-E3F22F9C3959}"/>
                </a:ext>
              </a:extLst>
            </p:cNvPr>
            <p:cNvSpPr txBox="1"/>
            <p:nvPr/>
          </p:nvSpPr>
          <p:spPr>
            <a:xfrm>
              <a:off x="5310016" y="5753181"/>
              <a:ext cx="47756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39</a:t>
              </a:r>
            </a:p>
          </p:txBody>
        </p:sp>
        <p:sp>
          <p:nvSpPr>
            <p:cNvPr id="2148" name="TextBox 2147">
              <a:extLst>
                <a:ext uri="{FF2B5EF4-FFF2-40B4-BE49-F238E27FC236}">
                  <a16:creationId xmlns:a16="http://schemas.microsoft.com/office/drawing/2014/main" id="{9F2E2CB2-7487-29F5-6F84-2A0B7B594522}"/>
                </a:ext>
              </a:extLst>
            </p:cNvPr>
            <p:cNvSpPr txBox="1"/>
            <p:nvPr/>
          </p:nvSpPr>
          <p:spPr>
            <a:xfrm>
              <a:off x="5310016" y="6002093"/>
              <a:ext cx="4914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40</a:t>
              </a:r>
            </a:p>
          </p:txBody>
        </p:sp>
        <p:cxnSp>
          <p:nvCxnSpPr>
            <p:cNvPr id="2149" name="직선 연결선 2148">
              <a:extLst>
                <a:ext uri="{FF2B5EF4-FFF2-40B4-BE49-F238E27FC236}">
                  <a16:creationId xmlns:a16="http://schemas.microsoft.com/office/drawing/2014/main" id="{8885FC09-586F-543D-844E-3CB65D86BDE6}"/>
                </a:ext>
              </a:extLst>
            </p:cNvPr>
            <p:cNvCxnSpPr>
              <a:cxnSpLocks/>
            </p:cNvCxnSpPr>
            <p:nvPr/>
          </p:nvCxnSpPr>
          <p:spPr>
            <a:xfrm>
              <a:off x="5313040" y="980728"/>
              <a:ext cx="0" cy="5341999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0" name="직선 연결선 2149">
              <a:extLst>
                <a:ext uri="{FF2B5EF4-FFF2-40B4-BE49-F238E27FC236}">
                  <a16:creationId xmlns:a16="http://schemas.microsoft.com/office/drawing/2014/main" id="{382D0412-EFED-9CA6-1A43-A0BACB94D9CC}"/>
                </a:ext>
              </a:extLst>
            </p:cNvPr>
            <p:cNvCxnSpPr>
              <a:cxnSpLocks/>
            </p:cNvCxnSpPr>
            <p:nvPr/>
          </p:nvCxnSpPr>
          <p:spPr>
            <a:xfrm>
              <a:off x="4002944" y="949340"/>
              <a:ext cx="2625161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62" name="TextBox 2161">
            <a:extLst>
              <a:ext uri="{FF2B5EF4-FFF2-40B4-BE49-F238E27FC236}">
                <a16:creationId xmlns:a16="http://schemas.microsoft.com/office/drawing/2014/main" id="{7D2F241B-37C0-109C-E220-87CF56C7BD89}"/>
              </a:ext>
            </a:extLst>
          </p:cNvPr>
          <p:cNvSpPr txBox="1"/>
          <p:nvPr/>
        </p:nvSpPr>
        <p:spPr>
          <a:xfrm>
            <a:off x="2793959" y="662878"/>
            <a:ext cx="66717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헌 법</a:t>
            </a:r>
          </a:p>
        </p:txBody>
      </p:sp>
      <p:sp>
        <p:nvSpPr>
          <p:cNvPr id="2163" name="TextBox 2162">
            <a:extLst>
              <a:ext uri="{FF2B5EF4-FFF2-40B4-BE49-F238E27FC236}">
                <a16:creationId xmlns:a16="http://schemas.microsoft.com/office/drawing/2014/main" id="{B48CC5B9-D6D1-4314-9111-35D5BA4915A5}"/>
              </a:ext>
            </a:extLst>
          </p:cNvPr>
          <p:cNvSpPr txBox="1"/>
          <p:nvPr/>
        </p:nvSpPr>
        <p:spPr>
          <a:xfrm>
            <a:off x="4735893" y="656838"/>
            <a:ext cx="94448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형 사 법</a:t>
            </a:r>
          </a:p>
        </p:txBody>
      </p:sp>
      <p:sp>
        <p:nvSpPr>
          <p:cNvPr id="2164" name="TextBox 2163">
            <a:extLst>
              <a:ext uri="{FF2B5EF4-FFF2-40B4-BE49-F238E27FC236}">
                <a16:creationId xmlns:a16="http://schemas.microsoft.com/office/drawing/2014/main" id="{5FBEF4CE-2850-788B-C2B7-F9A4437FBFD5}"/>
              </a:ext>
            </a:extLst>
          </p:cNvPr>
          <p:cNvSpPr txBox="1"/>
          <p:nvPr/>
        </p:nvSpPr>
        <p:spPr>
          <a:xfrm>
            <a:off x="7508420" y="656253"/>
            <a:ext cx="94448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600" dirty="0"/>
              <a:t>경 찰 학</a:t>
            </a:r>
          </a:p>
        </p:txBody>
      </p:sp>
      <p:sp>
        <p:nvSpPr>
          <p:cNvPr id="2166" name="직사각형 2165">
            <a:extLst>
              <a:ext uri="{FF2B5EF4-FFF2-40B4-BE49-F238E27FC236}">
                <a16:creationId xmlns:a16="http://schemas.microsoft.com/office/drawing/2014/main" id="{995A1024-C04F-947E-087D-76690A854181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70" name="직사각형 2169">
            <a:extLst>
              <a:ext uri="{FF2B5EF4-FFF2-40B4-BE49-F238E27FC236}">
                <a16:creationId xmlns:a16="http://schemas.microsoft.com/office/drawing/2014/main" id="{2470789E-06BD-00CC-B803-C30C49A3DC75}"/>
              </a:ext>
            </a:extLst>
          </p:cNvPr>
          <p:cNvSpPr/>
          <p:nvPr/>
        </p:nvSpPr>
        <p:spPr>
          <a:xfrm>
            <a:off x="-1014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3099733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4621745C-11C2-B406-134D-86B764B656B5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11241D52-0E5D-90C9-0A2E-6ACCBC12FB67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32DEDB0-1C5B-ED12-629B-9015D4B1218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B8B700EA-9AC3-D09E-E35A-CF8FCA1618B6}"/>
              </a:ext>
            </a:extLst>
          </p:cNvPr>
          <p:cNvSpPr/>
          <p:nvPr/>
        </p:nvSpPr>
        <p:spPr>
          <a:xfrm>
            <a:off x="533895" y="695544"/>
            <a:ext cx="1686426" cy="3014732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B32DE6A9-FA05-43C0-E80B-8C7AE4340A9C}"/>
              </a:ext>
            </a:extLst>
          </p:cNvPr>
          <p:cNvCxnSpPr/>
          <p:nvPr/>
        </p:nvCxnSpPr>
        <p:spPr>
          <a:xfrm>
            <a:off x="533895" y="973301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3D5A9AED-F52D-AB17-6B48-C515123D5076}"/>
              </a:ext>
            </a:extLst>
          </p:cNvPr>
          <p:cNvCxnSpPr/>
          <p:nvPr/>
        </p:nvCxnSpPr>
        <p:spPr>
          <a:xfrm>
            <a:off x="745009" y="973301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DB7E6B1B-0E7F-51F6-7292-AADBE9EEB7B5}"/>
              </a:ext>
            </a:extLst>
          </p:cNvPr>
          <p:cNvSpPr txBox="1"/>
          <p:nvPr/>
        </p:nvSpPr>
        <p:spPr>
          <a:xfrm>
            <a:off x="917534" y="722439"/>
            <a:ext cx="96693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/>
              <a:t>응  시  번  호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F9A255B9-8DED-EDAE-7908-28E36F23EA97}"/>
              </a:ext>
            </a:extLst>
          </p:cNvPr>
          <p:cNvCxnSpPr/>
          <p:nvPr/>
        </p:nvCxnSpPr>
        <p:spPr>
          <a:xfrm>
            <a:off x="954890" y="973301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D6DD7633-0F20-8056-D45A-DC324E798369}"/>
              </a:ext>
            </a:extLst>
          </p:cNvPr>
          <p:cNvCxnSpPr/>
          <p:nvPr/>
        </p:nvCxnSpPr>
        <p:spPr>
          <a:xfrm>
            <a:off x="1164771" y="973301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8FE02163-93E5-9907-5D4E-01CF825D14A9}"/>
              </a:ext>
            </a:extLst>
          </p:cNvPr>
          <p:cNvCxnSpPr/>
          <p:nvPr/>
        </p:nvCxnSpPr>
        <p:spPr>
          <a:xfrm>
            <a:off x="1374652" y="988189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7DB5FC3F-D239-DCA3-034E-007C93DF4A86}"/>
              </a:ext>
            </a:extLst>
          </p:cNvPr>
          <p:cNvCxnSpPr/>
          <p:nvPr/>
        </p:nvCxnSpPr>
        <p:spPr>
          <a:xfrm>
            <a:off x="1584533" y="988189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6BA888BC-1E66-58D8-EA53-1DE755676CAE}"/>
              </a:ext>
            </a:extLst>
          </p:cNvPr>
          <p:cNvCxnSpPr/>
          <p:nvPr/>
        </p:nvCxnSpPr>
        <p:spPr>
          <a:xfrm>
            <a:off x="1794414" y="988189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F8FFA7BE-352D-6DBF-8D61-728404D76846}"/>
              </a:ext>
            </a:extLst>
          </p:cNvPr>
          <p:cNvCxnSpPr/>
          <p:nvPr/>
        </p:nvCxnSpPr>
        <p:spPr>
          <a:xfrm>
            <a:off x="2004297" y="974990"/>
            <a:ext cx="0" cy="273528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215C1FB7-E6F9-2C99-F67B-849BE9C46639}"/>
              </a:ext>
            </a:extLst>
          </p:cNvPr>
          <p:cNvCxnSpPr/>
          <p:nvPr/>
        </p:nvCxnSpPr>
        <p:spPr>
          <a:xfrm>
            <a:off x="533895" y="1210357"/>
            <a:ext cx="168642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9C93FC39-EE4B-CEA9-7DBB-DC573F48105A}"/>
              </a:ext>
            </a:extLst>
          </p:cNvPr>
          <p:cNvGrpSpPr/>
          <p:nvPr/>
        </p:nvGrpSpPr>
        <p:grpSpPr>
          <a:xfrm>
            <a:off x="488504" y="1240219"/>
            <a:ext cx="340528" cy="2390955"/>
            <a:chOff x="2583412" y="3655009"/>
            <a:chExt cx="340528" cy="156069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D179C83-D18E-A122-8857-8C37510E52EF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7754E56-53CD-A5EE-7AD3-F6757AC59E48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BF5FAB4-52C3-ED9A-4F80-4924B2237EA9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69251D6-482F-8AD6-DC32-720176823625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629F7160-2F52-5B2D-2413-ABFE3CBEB0EC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48C28A1-753C-E8E8-0652-E409A14CB464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BC34F64-C55D-D004-C3A3-A6F35FB8CBE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C9D6661-09D3-CE05-2236-E284C9AAA18A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ED106E1-F2B4-187E-946A-FF00CACFB84E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616A20-A74F-24ED-893D-894F7A621B5B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1689ED15-32FC-523E-6508-57D0FF611F26}"/>
              </a:ext>
            </a:extLst>
          </p:cNvPr>
          <p:cNvGrpSpPr/>
          <p:nvPr/>
        </p:nvGrpSpPr>
        <p:grpSpPr>
          <a:xfrm>
            <a:off x="697472" y="1240219"/>
            <a:ext cx="340528" cy="2390955"/>
            <a:chOff x="2583412" y="3655009"/>
            <a:chExt cx="340528" cy="1560699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25F35BA-B613-955D-AF91-01C286CA370D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7C127E2-5645-7ECE-7308-A53F8273A241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E1D7C31-B3F0-91B3-55E4-31ED8429B07C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5B2D7DB-D3F3-29DB-0568-D37F1CD3B23B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24A470E-0250-6B91-8042-D6DB35F170F5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5FAA3D24-C398-DEAE-763C-EC50049CE680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E1AAD5A3-0A78-9EE8-BA42-A51A3E7B9CDE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F4DA22F-6FD7-46B7-F759-3C069388BF25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42A767C-0209-6E3E-45B5-49820627A421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40CE751-33F9-BC40-C53D-9E6C5E991337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C2B50CB1-8E15-D2EB-59B1-1D086D735824}"/>
              </a:ext>
            </a:extLst>
          </p:cNvPr>
          <p:cNvGrpSpPr/>
          <p:nvPr/>
        </p:nvGrpSpPr>
        <p:grpSpPr>
          <a:xfrm>
            <a:off x="906440" y="1240219"/>
            <a:ext cx="340528" cy="2390955"/>
            <a:chOff x="2583412" y="3655009"/>
            <a:chExt cx="340528" cy="1560699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F61B4E5-AF61-C482-D4D5-91B42E43B2C0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0A748DBE-F19B-E9C2-8E99-CBE89E934AF5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23FE6F3-BB26-8D09-1EAA-1EF66E39FEB6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DA0FFC3-68CD-ADAB-FB85-F366A76F2A63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B8E3D673-DA5A-D44E-D017-1C0303B1E2BE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B3EACE2D-C8F3-2305-0605-763C16810BD2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0E281702-8305-FDF1-8EFA-FE71E342E28E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11FD9EA8-35C1-692A-884A-7ECF97982629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16F39842-0465-75DB-7E56-32A558409A53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4DC605D-E105-4A55-E6AC-6065082ED08A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9B98DBBC-FE92-6074-20EA-5B7D16BDFBFE}"/>
              </a:ext>
            </a:extLst>
          </p:cNvPr>
          <p:cNvGrpSpPr/>
          <p:nvPr/>
        </p:nvGrpSpPr>
        <p:grpSpPr>
          <a:xfrm>
            <a:off x="1115408" y="1240219"/>
            <a:ext cx="340528" cy="2390955"/>
            <a:chOff x="2583412" y="3655009"/>
            <a:chExt cx="340528" cy="156069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2C20B5C-206F-CF41-2110-F9158502BA8F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7756C3C-28A7-1F97-D274-742D5D78E001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418E2887-A697-220E-CCFE-786388AB96CB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633CB817-FA95-92BB-B26B-A842CB26A4B6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A65F643-6DFD-BA3C-9408-D41AB5A19B1C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D622BA4C-8FF4-311D-9209-D0DD52BA3C5E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C992D2B1-D217-5E4B-8EA5-36C801187120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6F996EF7-A310-BF9B-C9F5-F27B8FC33343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BE0BB6E-1415-E9A9-B79D-E6AAE2AD2AD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60E03B3-2972-0F1C-30B7-D06CAD9718EC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32C82D4A-A0CB-4009-55E7-EA821A5AA141}"/>
              </a:ext>
            </a:extLst>
          </p:cNvPr>
          <p:cNvGrpSpPr/>
          <p:nvPr/>
        </p:nvGrpSpPr>
        <p:grpSpPr>
          <a:xfrm>
            <a:off x="1324376" y="1240219"/>
            <a:ext cx="340528" cy="2390955"/>
            <a:chOff x="2583412" y="3655009"/>
            <a:chExt cx="340528" cy="1560699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DC885A0-A354-2BF3-9701-E92D04C5A182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B9E237BD-2091-D7C7-65EE-96D70FCAEA5A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E556155B-F881-61FB-FCF2-89EC6B91F528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DC5C641-ABD7-02D5-CDFD-CF39E4FE4311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8E37098-B275-9F78-2B7C-110337239D4C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33D2524C-A335-6A69-21EE-D64DA5158F6B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EF9F2E59-7F83-9C73-073F-68BD0698A493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684E6D3A-A43B-F019-6310-71AEACDF8FEE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38AAA151-B4DB-DCF3-3D32-0B86CF353BAB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67124DCA-C12B-7FE8-AB71-2F6035970588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7C1848A3-C561-CEFE-B88E-E59F23B3430E}"/>
              </a:ext>
            </a:extLst>
          </p:cNvPr>
          <p:cNvGrpSpPr/>
          <p:nvPr/>
        </p:nvGrpSpPr>
        <p:grpSpPr>
          <a:xfrm>
            <a:off x="1533344" y="1240219"/>
            <a:ext cx="340528" cy="2390955"/>
            <a:chOff x="2583412" y="3655009"/>
            <a:chExt cx="340528" cy="1560699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C84A331-5459-57F5-CE31-E3A27A56D604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A058E271-F608-7A4C-A025-30059B7818E0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DD970B03-B4AA-DB65-432D-5160A8904F1B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108DE290-5E48-CD0E-FC24-BF2C3A5EC4F4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542E5A7-B612-EF7D-1D57-D3EC7E6ECE34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EFB592C8-22FA-6596-E6D2-CD94FB783D40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D8E826C-F6FB-CAB7-1A68-34022A310486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AB91F6AB-A104-5EA5-F848-9C9EB34C9C9E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C3427EAB-49BD-082B-6491-A239027DE1E2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86B51347-E6A4-6731-04AA-F94B51551515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BDF0C938-70AD-E66F-1F8C-A1359EFABDC2}"/>
              </a:ext>
            </a:extLst>
          </p:cNvPr>
          <p:cNvGrpSpPr/>
          <p:nvPr/>
        </p:nvGrpSpPr>
        <p:grpSpPr>
          <a:xfrm>
            <a:off x="1742312" y="1240219"/>
            <a:ext cx="340528" cy="2390955"/>
            <a:chOff x="2583412" y="3655009"/>
            <a:chExt cx="340528" cy="1560699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6C21841F-1CDD-0D28-7171-EFE3D6C0C8A6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05AC9585-754C-038A-96EE-EA955F2D65EF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330542ED-5177-0416-1C27-E54243E24A48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D872A5BD-A321-31F8-BB13-9829CF82C816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916B1E6A-95EC-1EED-8090-F2CAA2709FBF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FDEB096B-569D-E0B0-4520-1ECD475994E8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19ABAE76-F209-4427-FF63-A5B3BB14E1A8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D29B18E7-FC85-5395-3299-42D1215A95C9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8A7C3710-6E6C-70A4-8AD6-965D5FE359F8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65FC279-588C-7604-8985-9FE6FCAF94C5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0833DA47-C2C7-1CF1-11C5-F1FD8F728C56}"/>
              </a:ext>
            </a:extLst>
          </p:cNvPr>
          <p:cNvGrpSpPr/>
          <p:nvPr/>
        </p:nvGrpSpPr>
        <p:grpSpPr>
          <a:xfrm>
            <a:off x="1951277" y="1240219"/>
            <a:ext cx="340528" cy="2390955"/>
            <a:chOff x="2583412" y="3655009"/>
            <a:chExt cx="340528" cy="1560699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5D2AC4A-CD07-B89C-6EE5-4F2534CBC7A4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506DBA31-00E5-EB71-0C89-3B75EFE5EE0B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8653359C-D20C-C587-CC66-28EA37F802D0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B7B0D111-E596-7997-DC0D-C36B5AF6C637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12DE6FB6-6E15-E409-7CE2-E8961317AE9C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C05A7C4C-B010-B5E4-7137-6D4A79C56AD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2489089B-0858-4718-B23A-4217FC030A54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38FAB12-7CD3-1F87-F370-BE23518087AC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7C9515DB-9316-CD64-EC96-ED825D919F8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C9C174CF-086C-2D4F-97EC-C19400E5583F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0946161F-171C-365D-2810-795B9C950D31}"/>
              </a:ext>
            </a:extLst>
          </p:cNvPr>
          <p:cNvSpPr/>
          <p:nvPr/>
        </p:nvSpPr>
        <p:spPr>
          <a:xfrm>
            <a:off x="533896" y="3776370"/>
            <a:ext cx="1717488" cy="732750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2BB7CC39-FB7A-F5E5-2BC0-30CBBA8CD80D}"/>
              </a:ext>
            </a:extLst>
          </p:cNvPr>
          <p:cNvSpPr txBox="1"/>
          <p:nvPr/>
        </p:nvSpPr>
        <p:spPr>
          <a:xfrm>
            <a:off x="505974" y="3907825"/>
            <a:ext cx="54694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200" dirty="0"/>
              <a:t>한 글</a:t>
            </a:r>
            <a:endParaRPr lang="en-US" altLang="ko-KR" sz="1200" dirty="0"/>
          </a:p>
          <a:p>
            <a:r>
              <a:rPr lang="ko-KR" altLang="en-US" sz="1200" dirty="0"/>
              <a:t>성 명</a:t>
            </a:r>
          </a:p>
        </p:txBody>
      </p: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A6B3635E-9CEB-95A9-E0D8-3CE7C3F25C23}"/>
              </a:ext>
            </a:extLst>
          </p:cNvPr>
          <p:cNvCxnSpPr>
            <a:cxnSpLocks/>
          </p:cNvCxnSpPr>
          <p:nvPr/>
        </p:nvCxnSpPr>
        <p:spPr>
          <a:xfrm>
            <a:off x="1114991" y="3783336"/>
            <a:ext cx="417" cy="7257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Box 109">
            <a:extLst>
              <a:ext uri="{FF2B5EF4-FFF2-40B4-BE49-F238E27FC236}">
                <a16:creationId xmlns:a16="http://schemas.microsoft.com/office/drawing/2014/main" id="{2C393136-6AC3-9AF9-FA9A-8B3450E32761}"/>
              </a:ext>
            </a:extLst>
          </p:cNvPr>
          <p:cNvSpPr txBox="1"/>
          <p:nvPr/>
        </p:nvSpPr>
        <p:spPr>
          <a:xfrm>
            <a:off x="3665202" y="264829"/>
            <a:ext cx="341792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600" dirty="0"/>
              <a:t>공무원 공개 채용 필기 시험 답안지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DA65C7E6-526C-9C17-E31B-EFC88D2A30AB}"/>
              </a:ext>
            </a:extLst>
          </p:cNvPr>
          <p:cNvSpPr/>
          <p:nvPr/>
        </p:nvSpPr>
        <p:spPr>
          <a:xfrm>
            <a:off x="6962771" y="6410183"/>
            <a:ext cx="208146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dirty="0"/>
              <a:t>www.eduhub.co.kr</a:t>
            </a:r>
            <a:endParaRPr lang="ko-KR" altLang="en-US" dirty="0"/>
          </a:p>
        </p:txBody>
      </p:sp>
      <p:graphicFrame>
        <p:nvGraphicFramePr>
          <p:cNvPr id="119" name="표 4">
            <a:extLst>
              <a:ext uri="{FF2B5EF4-FFF2-40B4-BE49-F238E27FC236}">
                <a16:creationId xmlns:a16="http://schemas.microsoft.com/office/drawing/2014/main" id="{07B4EB2D-E87E-DC1D-ECFB-227781BAE351}"/>
              </a:ext>
            </a:extLst>
          </p:cNvPr>
          <p:cNvGraphicFramePr>
            <a:graphicFrameLocks noGrp="1"/>
          </p:cNvGraphicFramePr>
          <p:nvPr/>
        </p:nvGraphicFramePr>
        <p:xfrm>
          <a:off x="1459637" y="4669429"/>
          <a:ext cx="807387" cy="1044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738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334582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감독관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709438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aphicFrame>
        <p:nvGraphicFramePr>
          <p:cNvPr id="120" name="표 4">
            <a:extLst>
              <a:ext uri="{FF2B5EF4-FFF2-40B4-BE49-F238E27FC236}">
                <a16:creationId xmlns:a16="http://schemas.microsoft.com/office/drawing/2014/main" id="{0FE42B0B-E896-531F-1D78-E82C83EE3F46}"/>
              </a:ext>
            </a:extLst>
          </p:cNvPr>
          <p:cNvGraphicFramePr>
            <a:graphicFrameLocks noGrp="1"/>
          </p:cNvGraphicFramePr>
          <p:nvPr/>
        </p:nvGraphicFramePr>
        <p:xfrm>
          <a:off x="517989" y="4677457"/>
          <a:ext cx="807387" cy="10440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7387">
                  <a:extLst>
                    <a:ext uri="{9D8B030D-6E8A-4147-A177-3AD203B41FA5}">
                      <a16:colId xmlns:a16="http://schemas.microsoft.com/office/drawing/2014/main" val="1936304780"/>
                    </a:ext>
                  </a:extLst>
                </a:gridCol>
              </a:tblGrid>
              <a:tr h="32418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dirty="0">
                          <a:solidFill>
                            <a:schemeClr val="tx2"/>
                          </a:solidFill>
                          <a:latin typeface="+mn-ea"/>
                          <a:ea typeface="+mn-ea"/>
                        </a:rPr>
                        <a:t>검 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5571212"/>
                  </a:ext>
                </a:extLst>
              </a:tr>
              <a:tr h="719839">
                <a:tc>
                  <a:txBody>
                    <a:bodyPr/>
                    <a:lstStyle/>
                    <a:p>
                      <a:pPr algn="ctr" latinLnBrk="1"/>
                      <a:endParaRPr lang="ko-KR" altLang="en-US" sz="2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53700741"/>
                  </a:ext>
                </a:extLst>
              </a:tr>
            </a:tbl>
          </a:graphicData>
        </a:graphic>
      </p:graphicFrame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855EC60F-DF94-0341-6444-90715B077749}"/>
              </a:ext>
            </a:extLst>
          </p:cNvPr>
          <p:cNvGrpSpPr/>
          <p:nvPr/>
        </p:nvGrpSpPr>
        <p:grpSpPr>
          <a:xfrm>
            <a:off x="2367554" y="662878"/>
            <a:ext cx="1376277" cy="5747300"/>
            <a:chOff x="2534759" y="662878"/>
            <a:chExt cx="1376277" cy="5747300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37A71B95-16CF-F352-C32A-E02CD47247B7}"/>
                </a:ext>
              </a:extLst>
            </p:cNvPr>
            <p:cNvSpPr/>
            <p:nvPr/>
          </p:nvSpPr>
          <p:spPr>
            <a:xfrm>
              <a:off x="2568029" y="683853"/>
              <a:ext cx="1312866" cy="5726325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0C9245F-820F-740C-9AB9-398B37B117B3}"/>
                </a:ext>
              </a:extLst>
            </p:cNvPr>
            <p:cNvSpPr txBox="1"/>
            <p:nvPr/>
          </p:nvSpPr>
          <p:spPr>
            <a:xfrm>
              <a:off x="2534759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BABB9DE6-F735-095F-C86E-DAE9411AB060}"/>
                </a:ext>
              </a:extLst>
            </p:cNvPr>
            <p:cNvSpPr txBox="1"/>
            <p:nvPr/>
          </p:nvSpPr>
          <p:spPr>
            <a:xfrm>
              <a:off x="3166983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cxnSp>
          <p:nvCxnSpPr>
            <p:cNvPr id="209" name="직선 연결선 208">
              <a:extLst>
                <a:ext uri="{FF2B5EF4-FFF2-40B4-BE49-F238E27FC236}">
                  <a16:creationId xmlns:a16="http://schemas.microsoft.com/office/drawing/2014/main" id="{8C14331D-0197-EAF6-8B00-3E4EE8F90D81}"/>
                </a:ext>
              </a:extLst>
            </p:cNvPr>
            <p:cNvCxnSpPr>
              <a:cxnSpLocks/>
            </p:cNvCxnSpPr>
            <p:nvPr/>
          </p:nvCxnSpPr>
          <p:spPr>
            <a:xfrm>
              <a:off x="2895611" y="946988"/>
              <a:ext cx="0" cy="54631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연결선 122">
              <a:extLst>
                <a:ext uri="{FF2B5EF4-FFF2-40B4-BE49-F238E27FC236}">
                  <a16:creationId xmlns:a16="http://schemas.microsoft.com/office/drawing/2014/main" id="{2BCA3E0B-B0AA-8BD9-ABD6-9B046B27904E}"/>
                </a:ext>
              </a:extLst>
            </p:cNvPr>
            <p:cNvCxnSpPr/>
            <p:nvPr/>
          </p:nvCxnSpPr>
          <p:spPr>
            <a:xfrm>
              <a:off x="2554381" y="2174442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직선 연결선 121">
              <a:extLst>
                <a:ext uri="{FF2B5EF4-FFF2-40B4-BE49-F238E27FC236}">
                  <a16:creationId xmlns:a16="http://schemas.microsoft.com/office/drawing/2014/main" id="{D464E336-91BF-8094-E58B-2F919840E04D}"/>
                </a:ext>
              </a:extLst>
            </p:cNvPr>
            <p:cNvCxnSpPr/>
            <p:nvPr/>
          </p:nvCxnSpPr>
          <p:spPr>
            <a:xfrm>
              <a:off x="2548939" y="113776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4686CA29-CEC1-0A03-F31A-E6A42171CD08}"/>
                </a:ext>
              </a:extLst>
            </p:cNvPr>
            <p:cNvSpPr txBox="1"/>
            <p:nvPr/>
          </p:nvSpPr>
          <p:spPr>
            <a:xfrm>
              <a:off x="311158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15E41813-426B-BB99-A357-6C86A054233A}"/>
                </a:ext>
              </a:extLst>
            </p:cNvPr>
            <p:cNvSpPr txBox="1"/>
            <p:nvPr/>
          </p:nvSpPr>
          <p:spPr>
            <a:xfrm>
              <a:off x="311158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2992981C-6D92-DB5A-1184-5806D52AD48B}"/>
                </a:ext>
              </a:extLst>
            </p:cNvPr>
            <p:cNvSpPr txBox="1"/>
            <p:nvPr/>
          </p:nvSpPr>
          <p:spPr>
            <a:xfrm>
              <a:off x="3321248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56A0D90F-72E5-0B0F-C17E-55C626AC037D}"/>
                </a:ext>
              </a:extLst>
            </p:cNvPr>
            <p:cNvSpPr txBox="1"/>
            <p:nvPr/>
          </p:nvSpPr>
          <p:spPr>
            <a:xfrm>
              <a:off x="353091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C9E1BDAF-3DEB-9D04-41FA-5467A3F53F66}"/>
                </a:ext>
              </a:extLst>
            </p:cNvPr>
            <p:cNvSpPr txBox="1"/>
            <p:nvPr/>
          </p:nvSpPr>
          <p:spPr>
            <a:xfrm>
              <a:off x="2901919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2E9DA71A-9979-36F9-B108-FA24DD2F0BE7}"/>
                </a:ext>
              </a:extLst>
            </p:cNvPr>
            <p:cNvSpPr txBox="1"/>
            <p:nvPr/>
          </p:nvSpPr>
          <p:spPr>
            <a:xfrm>
              <a:off x="311158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3D6877F-6A01-8D62-9CAD-BEE060AD43B9}"/>
                </a:ext>
              </a:extLst>
            </p:cNvPr>
            <p:cNvSpPr txBox="1"/>
            <p:nvPr/>
          </p:nvSpPr>
          <p:spPr>
            <a:xfrm>
              <a:off x="3321248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6306020A-3BB8-9C88-6541-1FBEDCC2F194}"/>
                </a:ext>
              </a:extLst>
            </p:cNvPr>
            <p:cNvSpPr txBox="1"/>
            <p:nvPr/>
          </p:nvSpPr>
          <p:spPr>
            <a:xfrm>
              <a:off x="353091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0E67B151-F2BB-7EA7-8301-BA9CA16C1FF3}"/>
                </a:ext>
              </a:extLst>
            </p:cNvPr>
            <p:cNvSpPr txBox="1"/>
            <p:nvPr/>
          </p:nvSpPr>
          <p:spPr>
            <a:xfrm>
              <a:off x="2901919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CF6E9EAC-249A-FB54-C54E-A6132682079B}"/>
                </a:ext>
              </a:extLst>
            </p:cNvPr>
            <p:cNvSpPr txBox="1"/>
            <p:nvPr/>
          </p:nvSpPr>
          <p:spPr>
            <a:xfrm>
              <a:off x="311158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AFE11D52-C930-3311-8371-59A9E01BCAFC}"/>
                </a:ext>
              </a:extLst>
            </p:cNvPr>
            <p:cNvSpPr txBox="1"/>
            <p:nvPr/>
          </p:nvSpPr>
          <p:spPr>
            <a:xfrm>
              <a:off x="3321248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2087704E-486E-602F-EEDC-D9FF2968A761}"/>
                </a:ext>
              </a:extLst>
            </p:cNvPr>
            <p:cNvSpPr txBox="1"/>
            <p:nvPr/>
          </p:nvSpPr>
          <p:spPr>
            <a:xfrm>
              <a:off x="353091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5A5135D9-72D6-2B6D-964A-0133CF701437}"/>
                </a:ext>
              </a:extLst>
            </p:cNvPr>
            <p:cNvSpPr txBox="1"/>
            <p:nvPr/>
          </p:nvSpPr>
          <p:spPr>
            <a:xfrm>
              <a:off x="2901919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C275B372-C0A4-3100-0945-64F8B6918FBD}"/>
                </a:ext>
              </a:extLst>
            </p:cNvPr>
            <p:cNvSpPr txBox="1"/>
            <p:nvPr/>
          </p:nvSpPr>
          <p:spPr>
            <a:xfrm>
              <a:off x="311158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C25F7F1E-FABA-575B-A077-921E07CD9F79}"/>
                </a:ext>
              </a:extLst>
            </p:cNvPr>
            <p:cNvSpPr txBox="1"/>
            <p:nvPr/>
          </p:nvSpPr>
          <p:spPr>
            <a:xfrm>
              <a:off x="3321248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AC08CFF5-FB88-B528-9395-BF0DD2C95B8F}"/>
                </a:ext>
              </a:extLst>
            </p:cNvPr>
            <p:cNvSpPr txBox="1"/>
            <p:nvPr/>
          </p:nvSpPr>
          <p:spPr>
            <a:xfrm>
              <a:off x="353091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CE116BE1-2258-16C3-2286-09AF410A23DF}"/>
                </a:ext>
              </a:extLst>
            </p:cNvPr>
            <p:cNvSpPr txBox="1"/>
            <p:nvPr/>
          </p:nvSpPr>
          <p:spPr>
            <a:xfrm>
              <a:off x="2901919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816EF6F9-DE8E-C222-C45E-50B69101F7BA}"/>
                </a:ext>
              </a:extLst>
            </p:cNvPr>
            <p:cNvSpPr txBox="1"/>
            <p:nvPr/>
          </p:nvSpPr>
          <p:spPr>
            <a:xfrm>
              <a:off x="3321248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AD4CBA24-24F4-B733-8DBE-07F9BB5F966F}"/>
                </a:ext>
              </a:extLst>
            </p:cNvPr>
            <p:cNvSpPr txBox="1"/>
            <p:nvPr/>
          </p:nvSpPr>
          <p:spPr>
            <a:xfrm>
              <a:off x="353091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6665CCCD-11A8-CADD-28BE-4188A4753B64}"/>
                </a:ext>
              </a:extLst>
            </p:cNvPr>
            <p:cNvSpPr txBox="1"/>
            <p:nvPr/>
          </p:nvSpPr>
          <p:spPr>
            <a:xfrm>
              <a:off x="2901919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2021A09E-1D66-3DE7-D8AA-F7FC48F535A3}"/>
                </a:ext>
              </a:extLst>
            </p:cNvPr>
            <p:cNvSpPr txBox="1"/>
            <p:nvPr/>
          </p:nvSpPr>
          <p:spPr>
            <a:xfrm>
              <a:off x="311158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40C6DE36-38BD-35FF-BE3B-C3B0AF7C1235}"/>
                </a:ext>
              </a:extLst>
            </p:cNvPr>
            <p:cNvSpPr txBox="1"/>
            <p:nvPr/>
          </p:nvSpPr>
          <p:spPr>
            <a:xfrm>
              <a:off x="3321248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1C8100DD-77E8-D956-0D41-93613B16D50F}"/>
                </a:ext>
              </a:extLst>
            </p:cNvPr>
            <p:cNvSpPr txBox="1"/>
            <p:nvPr/>
          </p:nvSpPr>
          <p:spPr>
            <a:xfrm>
              <a:off x="353091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1" name="TextBox 150">
              <a:extLst>
                <a:ext uri="{FF2B5EF4-FFF2-40B4-BE49-F238E27FC236}">
                  <a16:creationId xmlns:a16="http://schemas.microsoft.com/office/drawing/2014/main" id="{696C4D52-FD47-EC0E-D516-F2B1996EE05B}"/>
                </a:ext>
              </a:extLst>
            </p:cNvPr>
            <p:cNvSpPr txBox="1"/>
            <p:nvPr/>
          </p:nvSpPr>
          <p:spPr>
            <a:xfrm>
              <a:off x="2901919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53BCFCE9-C667-810C-4F09-3B1A13F8EA94}"/>
                </a:ext>
              </a:extLst>
            </p:cNvPr>
            <p:cNvSpPr txBox="1"/>
            <p:nvPr/>
          </p:nvSpPr>
          <p:spPr>
            <a:xfrm>
              <a:off x="311158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B8DE0987-C309-53D6-CAC0-B583CF13D1C3}"/>
                </a:ext>
              </a:extLst>
            </p:cNvPr>
            <p:cNvSpPr txBox="1"/>
            <p:nvPr/>
          </p:nvSpPr>
          <p:spPr>
            <a:xfrm>
              <a:off x="3321248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1B27146E-1FD3-8973-D5F3-5256B4E74FE1}"/>
                </a:ext>
              </a:extLst>
            </p:cNvPr>
            <p:cNvSpPr txBox="1"/>
            <p:nvPr/>
          </p:nvSpPr>
          <p:spPr>
            <a:xfrm>
              <a:off x="353091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39FCF8C5-8838-9AB0-90A6-B0A9138A4139}"/>
                </a:ext>
              </a:extLst>
            </p:cNvPr>
            <p:cNvSpPr txBox="1"/>
            <p:nvPr/>
          </p:nvSpPr>
          <p:spPr>
            <a:xfrm>
              <a:off x="2901919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AD0CBB2-0607-59BA-71D5-3782D9A2DB9A}"/>
                </a:ext>
              </a:extLst>
            </p:cNvPr>
            <p:cNvSpPr txBox="1"/>
            <p:nvPr/>
          </p:nvSpPr>
          <p:spPr>
            <a:xfrm>
              <a:off x="311158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7A10FF9F-15E5-D7E3-9BF1-5791C2C6CDF7}"/>
                </a:ext>
              </a:extLst>
            </p:cNvPr>
            <p:cNvSpPr txBox="1"/>
            <p:nvPr/>
          </p:nvSpPr>
          <p:spPr>
            <a:xfrm>
              <a:off x="3321248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97704A4E-7A71-F987-1F44-A78BD8BD2AA6}"/>
                </a:ext>
              </a:extLst>
            </p:cNvPr>
            <p:cNvSpPr txBox="1"/>
            <p:nvPr/>
          </p:nvSpPr>
          <p:spPr>
            <a:xfrm>
              <a:off x="353091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9" name="TextBox 158">
              <a:extLst>
                <a:ext uri="{FF2B5EF4-FFF2-40B4-BE49-F238E27FC236}">
                  <a16:creationId xmlns:a16="http://schemas.microsoft.com/office/drawing/2014/main" id="{79FF2A19-34B5-D9BC-FBE9-0F55133B02A2}"/>
                </a:ext>
              </a:extLst>
            </p:cNvPr>
            <p:cNvSpPr txBox="1"/>
            <p:nvPr/>
          </p:nvSpPr>
          <p:spPr>
            <a:xfrm>
              <a:off x="2901919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777DFCF7-1683-25B9-3574-7AD2887CF016}"/>
                </a:ext>
              </a:extLst>
            </p:cNvPr>
            <p:cNvSpPr txBox="1"/>
            <p:nvPr/>
          </p:nvSpPr>
          <p:spPr>
            <a:xfrm>
              <a:off x="311158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EE4CF8FE-5132-A09D-4255-88453FE221A1}"/>
                </a:ext>
              </a:extLst>
            </p:cNvPr>
            <p:cNvSpPr txBox="1"/>
            <p:nvPr/>
          </p:nvSpPr>
          <p:spPr>
            <a:xfrm>
              <a:off x="3321248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2" name="TextBox 161">
              <a:extLst>
                <a:ext uri="{FF2B5EF4-FFF2-40B4-BE49-F238E27FC236}">
                  <a16:creationId xmlns:a16="http://schemas.microsoft.com/office/drawing/2014/main" id="{FA8A5B22-2C9C-08CE-8F35-62AEFD45B12A}"/>
                </a:ext>
              </a:extLst>
            </p:cNvPr>
            <p:cNvSpPr txBox="1"/>
            <p:nvPr/>
          </p:nvSpPr>
          <p:spPr>
            <a:xfrm>
              <a:off x="353091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E3391C01-F871-6D50-D0DB-51F4F0456C84}"/>
                </a:ext>
              </a:extLst>
            </p:cNvPr>
            <p:cNvSpPr txBox="1"/>
            <p:nvPr/>
          </p:nvSpPr>
          <p:spPr>
            <a:xfrm>
              <a:off x="2901919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62880BA0-6AE7-2566-53F9-8083B47D874F}"/>
                </a:ext>
              </a:extLst>
            </p:cNvPr>
            <p:cNvSpPr txBox="1"/>
            <p:nvPr/>
          </p:nvSpPr>
          <p:spPr>
            <a:xfrm>
              <a:off x="311158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5" name="TextBox 164">
              <a:extLst>
                <a:ext uri="{FF2B5EF4-FFF2-40B4-BE49-F238E27FC236}">
                  <a16:creationId xmlns:a16="http://schemas.microsoft.com/office/drawing/2014/main" id="{6AA5FFE1-9EC6-8896-27ED-6BC8310E2DDF}"/>
                </a:ext>
              </a:extLst>
            </p:cNvPr>
            <p:cNvSpPr txBox="1"/>
            <p:nvPr/>
          </p:nvSpPr>
          <p:spPr>
            <a:xfrm>
              <a:off x="3321248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F0BFEA73-471A-08CC-0C79-3DEEA49335CF}"/>
                </a:ext>
              </a:extLst>
            </p:cNvPr>
            <p:cNvSpPr txBox="1"/>
            <p:nvPr/>
          </p:nvSpPr>
          <p:spPr>
            <a:xfrm>
              <a:off x="353091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D98CAF00-ABD4-132E-07B3-7D79E2276B73}"/>
                </a:ext>
              </a:extLst>
            </p:cNvPr>
            <p:cNvSpPr txBox="1"/>
            <p:nvPr/>
          </p:nvSpPr>
          <p:spPr>
            <a:xfrm>
              <a:off x="2901919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3" name="TextBox 212">
              <a:extLst>
                <a:ext uri="{FF2B5EF4-FFF2-40B4-BE49-F238E27FC236}">
                  <a16:creationId xmlns:a16="http://schemas.microsoft.com/office/drawing/2014/main" id="{2372DAFF-D859-F601-A894-57843BA08E87}"/>
                </a:ext>
              </a:extLst>
            </p:cNvPr>
            <p:cNvSpPr txBox="1"/>
            <p:nvPr/>
          </p:nvSpPr>
          <p:spPr>
            <a:xfrm>
              <a:off x="2602954" y="194414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208" name="TextBox 207">
              <a:extLst>
                <a:ext uri="{FF2B5EF4-FFF2-40B4-BE49-F238E27FC236}">
                  <a16:creationId xmlns:a16="http://schemas.microsoft.com/office/drawing/2014/main" id="{72BCD487-78A8-0116-AA80-C966CE23B243}"/>
                </a:ext>
              </a:extLst>
            </p:cNvPr>
            <p:cNvSpPr txBox="1"/>
            <p:nvPr/>
          </p:nvSpPr>
          <p:spPr>
            <a:xfrm>
              <a:off x="2603667" y="1154755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C4B053C9-9A3D-69DE-3757-48DFABB7F342}"/>
                </a:ext>
              </a:extLst>
            </p:cNvPr>
            <p:cNvSpPr txBox="1"/>
            <p:nvPr/>
          </p:nvSpPr>
          <p:spPr>
            <a:xfrm>
              <a:off x="2603667" y="135626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211" name="TextBox 210">
              <a:extLst>
                <a:ext uri="{FF2B5EF4-FFF2-40B4-BE49-F238E27FC236}">
                  <a16:creationId xmlns:a16="http://schemas.microsoft.com/office/drawing/2014/main" id="{4C7F4442-7403-B46A-20B7-24E613EE5CDE}"/>
                </a:ext>
              </a:extLst>
            </p:cNvPr>
            <p:cNvSpPr txBox="1"/>
            <p:nvPr/>
          </p:nvSpPr>
          <p:spPr>
            <a:xfrm>
              <a:off x="2603666" y="1557766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2" name="TextBox 211">
              <a:extLst>
                <a:ext uri="{FF2B5EF4-FFF2-40B4-BE49-F238E27FC236}">
                  <a16:creationId xmlns:a16="http://schemas.microsoft.com/office/drawing/2014/main" id="{AA283549-0AFA-FDDB-082E-5811C3764ABB}"/>
                </a:ext>
              </a:extLst>
            </p:cNvPr>
            <p:cNvSpPr txBox="1"/>
            <p:nvPr/>
          </p:nvSpPr>
          <p:spPr>
            <a:xfrm>
              <a:off x="2603666" y="175927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56CA0E9F-4B94-53AA-BB48-D6939A0F9348}"/>
                </a:ext>
              </a:extLst>
            </p:cNvPr>
            <p:cNvSpPr txBox="1"/>
            <p:nvPr/>
          </p:nvSpPr>
          <p:spPr>
            <a:xfrm>
              <a:off x="2597977" y="219882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091FD766-16B7-D12A-AD07-4B4880E9C1F4}"/>
                </a:ext>
              </a:extLst>
            </p:cNvPr>
            <p:cNvSpPr txBox="1"/>
            <p:nvPr/>
          </p:nvSpPr>
          <p:spPr>
            <a:xfrm>
              <a:off x="2595142" y="2397620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B66B593B-95F3-6883-B71F-C4CA6FA323FC}"/>
                </a:ext>
              </a:extLst>
            </p:cNvPr>
            <p:cNvSpPr txBox="1"/>
            <p:nvPr/>
          </p:nvSpPr>
          <p:spPr>
            <a:xfrm>
              <a:off x="2595142" y="259640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A7F69DC6-4E5E-0BA4-F4A8-D6F2D36E1CAE}"/>
                </a:ext>
              </a:extLst>
            </p:cNvPr>
            <p:cNvSpPr txBox="1"/>
            <p:nvPr/>
          </p:nvSpPr>
          <p:spPr>
            <a:xfrm>
              <a:off x="2595142" y="2795198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5B0F0399-2EAE-1EC8-C24F-E9FE81A1CD9F}"/>
                </a:ext>
              </a:extLst>
            </p:cNvPr>
            <p:cNvSpPr txBox="1"/>
            <p:nvPr/>
          </p:nvSpPr>
          <p:spPr>
            <a:xfrm>
              <a:off x="2557583" y="300709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cxnSp>
          <p:nvCxnSpPr>
            <p:cNvPr id="233" name="직선 연결선 232">
              <a:extLst>
                <a:ext uri="{FF2B5EF4-FFF2-40B4-BE49-F238E27FC236}">
                  <a16:creationId xmlns:a16="http://schemas.microsoft.com/office/drawing/2014/main" id="{48A9E887-49A6-F349-F727-8D78279077D6}"/>
                </a:ext>
              </a:extLst>
            </p:cNvPr>
            <p:cNvCxnSpPr/>
            <p:nvPr/>
          </p:nvCxnSpPr>
          <p:spPr>
            <a:xfrm>
              <a:off x="2556559" y="947728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8" name="TextBox 667">
              <a:extLst>
                <a:ext uri="{FF2B5EF4-FFF2-40B4-BE49-F238E27FC236}">
                  <a16:creationId xmlns:a16="http://schemas.microsoft.com/office/drawing/2014/main" id="{4EF1A1BA-2DC0-65AF-9F28-9F68098D9042}"/>
                </a:ext>
              </a:extLst>
            </p:cNvPr>
            <p:cNvSpPr txBox="1"/>
            <p:nvPr/>
          </p:nvSpPr>
          <p:spPr>
            <a:xfrm>
              <a:off x="2889156" y="662878"/>
              <a:ext cx="50847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600" dirty="0"/>
                <a:t>1</a:t>
              </a:r>
              <a:r>
                <a:rPr lang="ko-KR" altLang="en-US" sz="1600" dirty="0"/>
                <a:t>번</a:t>
              </a:r>
            </a:p>
          </p:txBody>
        </p:sp>
        <p:cxnSp>
          <p:nvCxnSpPr>
            <p:cNvPr id="124" name="직선 연결선 123">
              <a:extLst>
                <a:ext uri="{FF2B5EF4-FFF2-40B4-BE49-F238E27FC236}">
                  <a16:creationId xmlns:a16="http://schemas.microsoft.com/office/drawing/2014/main" id="{3F09A956-22EA-C7DD-5F7D-ACEC89C13C7B}"/>
                </a:ext>
              </a:extLst>
            </p:cNvPr>
            <p:cNvCxnSpPr/>
            <p:nvPr/>
          </p:nvCxnSpPr>
          <p:spPr>
            <a:xfrm>
              <a:off x="2554381" y="3230536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연결선 124">
              <a:extLst>
                <a:ext uri="{FF2B5EF4-FFF2-40B4-BE49-F238E27FC236}">
                  <a16:creationId xmlns:a16="http://schemas.microsoft.com/office/drawing/2014/main" id="{6E3D1615-1641-E910-DD4E-88D418970F87}"/>
                </a:ext>
              </a:extLst>
            </p:cNvPr>
            <p:cNvCxnSpPr/>
            <p:nvPr/>
          </p:nvCxnSpPr>
          <p:spPr>
            <a:xfrm>
              <a:off x="2555040" y="430554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095CBDE6-2BE3-2B04-8633-D4BB634BCE2D}"/>
                </a:ext>
              </a:extLst>
            </p:cNvPr>
            <p:cNvSpPr txBox="1"/>
            <p:nvPr/>
          </p:nvSpPr>
          <p:spPr>
            <a:xfrm>
              <a:off x="311158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041D5D8C-50A2-7B17-D996-F5787DB92CAB}"/>
                </a:ext>
              </a:extLst>
            </p:cNvPr>
            <p:cNvSpPr txBox="1"/>
            <p:nvPr/>
          </p:nvSpPr>
          <p:spPr>
            <a:xfrm>
              <a:off x="3321248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AF42A347-3779-9925-8EA1-BD842899B90E}"/>
                </a:ext>
              </a:extLst>
            </p:cNvPr>
            <p:cNvSpPr txBox="1"/>
            <p:nvPr/>
          </p:nvSpPr>
          <p:spPr>
            <a:xfrm>
              <a:off x="353091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413C905D-EAD1-122E-644C-F822A906654D}"/>
                </a:ext>
              </a:extLst>
            </p:cNvPr>
            <p:cNvSpPr txBox="1"/>
            <p:nvPr/>
          </p:nvSpPr>
          <p:spPr>
            <a:xfrm>
              <a:off x="2901919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B8650DA-6D93-7BD2-9E9A-E5D44D5858FF}"/>
                </a:ext>
              </a:extLst>
            </p:cNvPr>
            <p:cNvSpPr txBox="1"/>
            <p:nvPr/>
          </p:nvSpPr>
          <p:spPr>
            <a:xfrm>
              <a:off x="311158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8658B5AF-7D6F-9F4E-1FA2-3542A4836D12}"/>
                </a:ext>
              </a:extLst>
            </p:cNvPr>
            <p:cNvSpPr txBox="1"/>
            <p:nvPr/>
          </p:nvSpPr>
          <p:spPr>
            <a:xfrm>
              <a:off x="3321248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C5CC988-52E4-33C2-22A9-5CB0EFD38433}"/>
                </a:ext>
              </a:extLst>
            </p:cNvPr>
            <p:cNvSpPr txBox="1"/>
            <p:nvPr/>
          </p:nvSpPr>
          <p:spPr>
            <a:xfrm>
              <a:off x="353091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3783D144-D4CD-DE5E-3CEF-6D0B80AFD9B8}"/>
                </a:ext>
              </a:extLst>
            </p:cNvPr>
            <p:cNvSpPr txBox="1"/>
            <p:nvPr/>
          </p:nvSpPr>
          <p:spPr>
            <a:xfrm>
              <a:off x="2901919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2A6F76B7-3085-E3A7-31A0-377FFE9F7380}"/>
                </a:ext>
              </a:extLst>
            </p:cNvPr>
            <p:cNvSpPr txBox="1"/>
            <p:nvPr/>
          </p:nvSpPr>
          <p:spPr>
            <a:xfrm>
              <a:off x="311158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4C88FFC6-7A98-E9CC-E6CF-37C67760EB23}"/>
                </a:ext>
              </a:extLst>
            </p:cNvPr>
            <p:cNvSpPr txBox="1"/>
            <p:nvPr/>
          </p:nvSpPr>
          <p:spPr>
            <a:xfrm>
              <a:off x="3321248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C31CB796-EF59-1F46-01D4-3584EE9CC81F}"/>
                </a:ext>
              </a:extLst>
            </p:cNvPr>
            <p:cNvSpPr txBox="1"/>
            <p:nvPr/>
          </p:nvSpPr>
          <p:spPr>
            <a:xfrm>
              <a:off x="353091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4284498F-2009-AA72-A726-553D2CEB84CF}"/>
                </a:ext>
              </a:extLst>
            </p:cNvPr>
            <p:cNvSpPr txBox="1"/>
            <p:nvPr/>
          </p:nvSpPr>
          <p:spPr>
            <a:xfrm>
              <a:off x="2901919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8F275EA6-C58A-C98F-35BA-9A96BBF718B7}"/>
                </a:ext>
              </a:extLst>
            </p:cNvPr>
            <p:cNvSpPr txBox="1"/>
            <p:nvPr/>
          </p:nvSpPr>
          <p:spPr>
            <a:xfrm>
              <a:off x="311158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868DDA8E-1AB4-06EA-B717-80165CED2C8C}"/>
                </a:ext>
              </a:extLst>
            </p:cNvPr>
            <p:cNvSpPr txBox="1"/>
            <p:nvPr/>
          </p:nvSpPr>
          <p:spPr>
            <a:xfrm>
              <a:off x="3321248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DFC407EA-F6E9-0B85-FD28-39C57DE28DDB}"/>
                </a:ext>
              </a:extLst>
            </p:cNvPr>
            <p:cNvSpPr txBox="1"/>
            <p:nvPr/>
          </p:nvSpPr>
          <p:spPr>
            <a:xfrm>
              <a:off x="353091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A17681B7-0FC8-F2AE-BB6C-F6E604ABFA0A}"/>
                </a:ext>
              </a:extLst>
            </p:cNvPr>
            <p:cNvSpPr txBox="1"/>
            <p:nvPr/>
          </p:nvSpPr>
          <p:spPr>
            <a:xfrm>
              <a:off x="2901919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B8142AC2-F751-85BB-B257-0C8134833835}"/>
                </a:ext>
              </a:extLst>
            </p:cNvPr>
            <p:cNvSpPr txBox="1"/>
            <p:nvPr/>
          </p:nvSpPr>
          <p:spPr>
            <a:xfrm>
              <a:off x="311158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A5ED990-D97E-C736-047D-B0C05BA6219A}"/>
                </a:ext>
              </a:extLst>
            </p:cNvPr>
            <p:cNvSpPr txBox="1"/>
            <p:nvPr/>
          </p:nvSpPr>
          <p:spPr>
            <a:xfrm>
              <a:off x="3321248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5ACAD08D-2A32-5BF7-4CC1-CD6A16371F76}"/>
                </a:ext>
              </a:extLst>
            </p:cNvPr>
            <p:cNvSpPr txBox="1"/>
            <p:nvPr/>
          </p:nvSpPr>
          <p:spPr>
            <a:xfrm>
              <a:off x="353091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9FEE09DE-8334-9976-EA37-06A8CCE7640B}"/>
                </a:ext>
              </a:extLst>
            </p:cNvPr>
            <p:cNvSpPr txBox="1"/>
            <p:nvPr/>
          </p:nvSpPr>
          <p:spPr>
            <a:xfrm>
              <a:off x="2901919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CD4281E9-C0B7-61A7-4AE6-C1293B16B420}"/>
                </a:ext>
              </a:extLst>
            </p:cNvPr>
            <p:cNvSpPr txBox="1"/>
            <p:nvPr/>
          </p:nvSpPr>
          <p:spPr>
            <a:xfrm>
              <a:off x="311158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FAABA079-AD32-531B-6F7B-C81E376FAA87}"/>
                </a:ext>
              </a:extLst>
            </p:cNvPr>
            <p:cNvSpPr txBox="1"/>
            <p:nvPr/>
          </p:nvSpPr>
          <p:spPr>
            <a:xfrm>
              <a:off x="3321248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0" name="TextBox 189">
              <a:extLst>
                <a:ext uri="{FF2B5EF4-FFF2-40B4-BE49-F238E27FC236}">
                  <a16:creationId xmlns:a16="http://schemas.microsoft.com/office/drawing/2014/main" id="{A5FE329A-CB68-8CAC-F5FF-B75C97837A34}"/>
                </a:ext>
              </a:extLst>
            </p:cNvPr>
            <p:cNvSpPr txBox="1"/>
            <p:nvPr/>
          </p:nvSpPr>
          <p:spPr>
            <a:xfrm>
              <a:off x="353091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342AD456-4672-E84F-E328-0D2CBA13F456}"/>
                </a:ext>
              </a:extLst>
            </p:cNvPr>
            <p:cNvSpPr txBox="1"/>
            <p:nvPr/>
          </p:nvSpPr>
          <p:spPr>
            <a:xfrm>
              <a:off x="2901919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21684CD0-3041-089E-CF6F-B89A98F4F32E}"/>
                </a:ext>
              </a:extLst>
            </p:cNvPr>
            <p:cNvSpPr txBox="1"/>
            <p:nvPr/>
          </p:nvSpPr>
          <p:spPr>
            <a:xfrm>
              <a:off x="311158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3503B6EA-34FE-0748-F095-866BDA72F25E}"/>
                </a:ext>
              </a:extLst>
            </p:cNvPr>
            <p:cNvSpPr txBox="1"/>
            <p:nvPr/>
          </p:nvSpPr>
          <p:spPr>
            <a:xfrm>
              <a:off x="3321248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29F8BA67-62DF-79EB-F3B1-4942512E43A0}"/>
                </a:ext>
              </a:extLst>
            </p:cNvPr>
            <p:cNvSpPr txBox="1"/>
            <p:nvPr/>
          </p:nvSpPr>
          <p:spPr>
            <a:xfrm>
              <a:off x="353091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DF3F4C50-F5EE-20A7-F9CC-A2B4A88940A2}"/>
                </a:ext>
              </a:extLst>
            </p:cNvPr>
            <p:cNvSpPr txBox="1"/>
            <p:nvPr/>
          </p:nvSpPr>
          <p:spPr>
            <a:xfrm>
              <a:off x="2901919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BF58FE56-830E-EB39-B5C4-9EF8BCFD07A3}"/>
                </a:ext>
              </a:extLst>
            </p:cNvPr>
            <p:cNvSpPr txBox="1"/>
            <p:nvPr/>
          </p:nvSpPr>
          <p:spPr>
            <a:xfrm>
              <a:off x="311158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551894D4-9B73-FEBA-730E-6D4C83DE2AE6}"/>
                </a:ext>
              </a:extLst>
            </p:cNvPr>
            <p:cNvSpPr txBox="1"/>
            <p:nvPr/>
          </p:nvSpPr>
          <p:spPr>
            <a:xfrm>
              <a:off x="3321248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34AD17E5-88C7-0FA1-7BAE-CCB36ADC02CB}"/>
                </a:ext>
              </a:extLst>
            </p:cNvPr>
            <p:cNvSpPr txBox="1"/>
            <p:nvPr/>
          </p:nvSpPr>
          <p:spPr>
            <a:xfrm>
              <a:off x="353091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9418DC8D-011B-A38F-59F9-DC02768AD611}"/>
                </a:ext>
              </a:extLst>
            </p:cNvPr>
            <p:cNvSpPr txBox="1"/>
            <p:nvPr/>
          </p:nvSpPr>
          <p:spPr>
            <a:xfrm>
              <a:off x="2901919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24E39C29-BBA7-719D-F42A-3A729928CC09}"/>
                </a:ext>
              </a:extLst>
            </p:cNvPr>
            <p:cNvSpPr txBox="1"/>
            <p:nvPr/>
          </p:nvSpPr>
          <p:spPr>
            <a:xfrm>
              <a:off x="311158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DA653BE4-2F29-9277-85F5-3079A3F63EE5}"/>
                </a:ext>
              </a:extLst>
            </p:cNvPr>
            <p:cNvSpPr txBox="1"/>
            <p:nvPr/>
          </p:nvSpPr>
          <p:spPr>
            <a:xfrm>
              <a:off x="3321248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2" name="TextBox 201">
              <a:extLst>
                <a:ext uri="{FF2B5EF4-FFF2-40B4-BE49-F238E27FC236}">
                  <a16:creationId xmlns:a16="http://schemas.microsoft.com/office/drawing/2014/main" id="{392439F7-159B-73DC-E4DD-C52B2A3F1731}"/>
                </a:ext>
              </a:extLst>
            </p:cNvPr>
            <p:cNvSpPr txBox="1"/>
            <p:nvPr/>
          </p:nvSpPr>
          <p:spPr>
            <a:xfrm>
              <a:off x="353091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3" name="TextBox 202">
              <a:extLst>
                <a:ext uri="{FF2B5EF4-FFF2-40B4-BE49-F238E27FC236}">
                  <a16:creationId xmlns:a16="http://schemas.microsoft.com/office/drawing/2014/main" id="{175F8893-11CF-1FE2-2E48-693BC43C46C1}"/>
                </a:ext>
              </a:extLst>
            </p:cNvPr>
            <p:cNvSpPr txBox="1"/>
            <p:nvPr/>
          </p:nvSpPr>
          <p:spPr>
            <a:xfrm>
              <a:off x="2901919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04" name="TextBox 203">
              <a:extLst>
                <a:ext uri="{FF2B5EF4-FFF2-40B4-BE49-F238E27FC236}">
                  <a16:creationId xmlns:a16="http://schemas.microsoft.com/office/drawing/2014/main" id="{C1BC051C-3959-6631-C000-0B1C697C7DF0}"/>
                </a:ext>
              </a:extLst>
            </p:cNvPr>
            <p:cNvSpPr txBox="1"/>
            <p:nvPr/>
          </p:nvSpPr>
          <p:spPr>
            <a:xfrm>
              <a:off x="311158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D8C3C9DC-0F6E-441F-0CB6-2ED14D4FD3A7}"/>
                </a:ext>
              </a:extLst>
            </p:cNvPr>
            <p:cNvSpPr txBox="1"/>
            <p:nvPr/>
          </p:nvSpPr>
          <p:spPr>
            <a:xfrm>
              <a:off x="3321248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8FF4489-A4A4-0A50-1355-5C09702B9C32}"/>
                </a:ext>
              </a:extLst>
            </p:cNvPr>
            <p:cNvSpPr txBox="1"/>
            <p:nvPr/>
          </p:nvSpPr>
          <p:spPr>
            <a:xfrm>
              <a:off x="353091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5E1B0E7A-9F42-120C-797C-7381EC867573}"/>
                </a:ext>
              </a:extLst>
            </p:cNvPr>
            <p:cNvSpPr txBox="1"/>
            <p:nvPr/>
          </p:nvSpPr>
          <p:spPr>
            <a:xfrm>
              <a:off x="2901919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54B7B9A9-BB16-4742-B582-58F353EE8735}"/>
                </a:ext>
              </a:extLst>
            </p:cNvPr>
            <p:cNvSpPr txBox="1"/>
            <p:nvPr/>
          </p:nvSpPr>
          <p:spPr>
            <a:xfrm>
              <a:off x="2557583" y="324389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220" name="TextBox 219">
              <a:extLst>
                <a:ext uri="{FF2B5EF4-FFF2-40B4-BE49-F238E27FC236}">
                  <a16:creationId xmlns:a16="http://schemas.microsoft.com/office/drawing/2014/main" id="{22E79DBD-51C5-7BD0-CC92-3946CE109085}"/>
                </a:ext>
              </a:extLst>
            </p:cNvPr>
            <p:cNvSpPr txBox="1"/>
            <p:nvPr/>
          </p:nvSpPr>
          <p:spPr>
            <a:xfrm>
              <a:off x="2565120" y="344747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5C5123A-9E26-B230-C00B-1A312056BD13}"/>
                </a:ext>
              </a:extLst>
            </p:cNvPr>
            <p:cNvSpPr txBox="1"/>
            <p:nvPr/>
          </p:nvSpPr>
          <p:spPr>
            <a:xfrm>
              <a:off x="2565119" y="365105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93EF3479-062E-1B91-6978-54F1B8CBF3BB}"/>
                </a:ext>
              </a:extLst>
            </p:cNvPr>
            <p:cNvSpPr txBox="1"/>
            <p:nvPr/>
          </p:nvSpPr>
          <p:spPr>
            <a:xfrm>
              <a:off x="2565118" y="385464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0AB290C1-6B78-1FAC-BC09-1BEDCE0A812F}"/>
                </a:ext>
              </a:extLst>
            </p:cNvPr>
            <p:cNvSpPr txBox="1"/>
            <p:nvPr/>
          </p:nvSpPr>
          <p:spPr>
            <a:xfrm>
              <a:off x="2565117" y="4058223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A6E61D4-86FF-7682-2CDD-3B07BB22BC89}"/>
                </a:ext>
              </a:extLst>
            </p:cNvPr>
            <p:cNvSpPr txBox="1"/>
            <p:nvPr/>
          </p:nvSpPr>
          <p:spPr>
            <a:xfrm>
              <a:off x="2565116" y="42993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D2C0C950-FFD5-7D72-22D7-91302C9C28B7}"/>
                </a:ext>
              </a:extLst>
            </p:cNvPr>
            <p:cNvSpPr txBox="1"/>
            <p:nvPr/>
          </p:nvSpPr>
          <p:spPr>
            <a:xfrm>
              <a:off x="2565115" y="450401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68827E3A-6796-9C6F-60B4-A4EF2E3BD900}"/>
                </a:ext>
              </a:extLst>
            </p:cNvPr>
            <p:cNvSpPr txBox="1"/>
            <p:nvPr/>
          </p:nvSpPr>
          <p:spPr>
            <a:xfrm>
              <a:off x="2565114" y="470680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658D89F-128A-2754-2D40-A757B59BA6E1}"/>
                </a:ext>
              </a:extLst>
            </p:cNvPr>
            <p:cNvSpPr txBox="1"/>
            <p:nvPr/>
          </p:nvSpPr>
          <p:spPr>
            <a:xfrm>
              <a:off x="2565114" y="490960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228" name="TextBox 227">
              <a:extLst>
                <a:ext uri="{FF2B5EF4-FFF2-40B4-BE49-F238E27FC236}">
                  <a16:creationId xmlns:a16="http://schemas.microsoft.com/office/drawing/2014/main" id="{555BE34A-98B0-1E80-B219-B2C9CA904070}"/>
                </a:ext>
              </a:extLst>
            </p:cNvPr>
            <p:cNvSpPr txBox="1"/>
            <p:nvPr/>
          </p:nvSpPr>
          <p:spPr>
            <a:xfrm>
              <a:off x="2565114" y="5112390"/>
              <a:ext cx="34177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cxnSp>
          <p:nvCxnSpPr>
            <p:cNvPr id="673" name="직선 연결선 672">
              <a:extLst>
                <a:ext uri="{FF2B5EF4-FFF2-40B4-BE49-F238E27FC236}">
                  <a16:creationId xmlns:a16="http://schemas.microsoft.com/office/drawing/2014/main" id="{5F0E7A09-FF88-C29B-FA8D-951518F79DE7}"/>
                </a:ext>
              </a:extLst>
            </p:cNvPr>
            <p:cNvCxnSpPr/>
            <p:nvPr/>
          </p:nvCxnSpPr>
          <p:spPr>
            <a:xfrm>
              <a:off x="2577900" y="5328793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4" name="그룹 693">
              <a:extLst>
                <a:ext uri="{FF2B5EF4-FFF2-40B4-BE49-F238E27FC236}">
                  <a16:creationId xmlns:a16="http://schemas.microsoft.com/office/drawing/2014/main" id="{C3881C62-DC43-B292-8291-426559BD2783}"/>
                </a:ext>
              </a:extLst>
            </p:cNvPr>
            <p:cNvGrpSpPr/>
            <p:nvPr/>
          </p:nvGrpSpPr>
          <p:grpSpPr>
            <a:xfrm>
              <a:off x="2901919" y="5332181"/>
              <a:ext cx="963914" cy="1038463"/>
              <a:chOff x="3054319" y="4572771"/>
              <a:chExt cx="963914" cy="1082659"/>
            </a:xfrm>
          </p:grpSpPr>
          <p:sp>
            <p:nvSpPr>
              <p:cNvPr id="674" name="TextBox 673">
                <a:extLst>
                  <a:ext uri="{FF2B5EF4-FFF2-40B4-BE49-F238E27FC236}">
                    <a16:creationId xmlns:a16="http://schemas.microsoft.com/office/drawing/2014/main" id="{E2BBB158-DCB4-63B3-E30E-B65E5719D010}"/>
                  </a:ext>
                </a:extLst>
              </p:cNvPr>
              <p:cNvSpPr txBox="1"/>
              <p:nvPr/>
            </p:nvSpPr>
            <p:spPr>
              <a:xfrm>
                <a:off x="326398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675" name="TextBox 674">
                <a:extLst>
                  <a:ext uri="{FF2B5EF4-FFF2-40B4-BE49-F238E27FC236}">
                    <a16:creationId xmlns:a16="http://schemas.microsoft.com/office/drawing/2014/main" id="{ED60A183-CC5E-6265-3ED0-CCC089409BBE}"/>
                  </a:ext>
                </a:extLst>
              </p:cNvPr>
              <p:cNvSpPr txBox="1"/>
              <p:nvPr/>
            </p:nvSpPr>
            <p:spPr>
              <a:xfrm>
                <a:off x="3473648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676" name="TextBox 675">
                <a:extLst>
                  <a:ext uri="{FF2B5EF4-FFF2-40B4-BE49-F238E27FC236}">
                    <a16:creationId xmlns:a16="http://schemas.microsoft.com/office/drawing/2014/main" id="{8A90F158-A62E-F847-C951-89863AB2AD25}"/>
                  </a:ext>
                </a:extLst>
              </p:cNvPr>
              <p:cNvSpPr txBox="1"/>
              <p:nvPr/>
            </p:nvSpPr>
            <p:spPr>
              <a:xfrm>
                <a:off x="368331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677" name="TextBox 676">
                <a:extLst>
                  <a:ext uri="{FF2B5EF4-FFF2-40B4-BE49-F238E27FC236}">
                    <a16:creationId xmlns:a16="http://schemas.microsoft.com/office/drawing/2014/main" id="{DA4D733B-927B-6B1E-27EE-A7B3DF9E89BF}"/>
                  </a:ext>
                </a:extLst>
              </p:cNvPr>
              <p:cNvSpPr txBox="1"/>
              <p:nvPr/>
            </p:nvSpPr>
            <p:spPr>
              <a:xfrm>
                <a:off x="3054319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678" name="TextBox 677">
                <a:extLst>
                  <a:ext uri="{FF2B5EF4-FFF2-40B4-BE49-F238E27FC236}">
                    <a16:creationId xmlns:a16="http://schemas.microsoft.com/office/drawing/2014/main" id="{8A98D46C-D378-1807-6645-6A3C92F69AA5}"/>
                  </a:ext>
                </a:extLst>
              </p:cNvPr>
              <p:cNvSpPr txBox="1"/>
              <p:nvPr/>
            </p:nvSpPr>
            <p:spPr>
              <a:xfrm>
                <a:off x="326398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679" name="TextBox 678">
                <a:extLst>
                  <a:ext uri="{FF2B5EF4-FFF2-40B4-BE49-F238E27FC236}">
                    <a16:creationId xmlns:a16="http://schemas.microsoft.com/office/drawing/2014/main" id="{AB3C38C8-8F7B-CAE6-B7FD-64919797B785}"/>
                  </a:ext>
                </a:extLst>
              </p:cNvPr>
              <p:cNvSpPr txBox="1"/>
              <p:nvPr/>
            </p:nvSpPr>
            <p:spPr>
              <a:xfrm>
                <a:off x="3473648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680" name="TextBox 679">
                <a:extLst>
                  <a:ext uri="{FF2B5EF4-FFF2-40B4-BE49-F238E27FC236}">
                    <a16:creationId xmlns:a16="http://schemas.microsoft.com/office/drawing/2014/main" id="{8F460EAD-1661-CB3A-7E14-8A108E03CA23}"/>
                  </a:ext>
                </a:extLst>
              </p:cNvPr>
              <p:cNvSpPr txBox="1"/>
              <p:nvPr/>
            </p:nvSpPr>
            <p:spPr>
              <a:xfrm>
                <a:off x="368331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681" name="TextBox 680">
                <a:extLst>
                  <a:ext uri="{FF2B5EF4-FFF2-40B4-BE49-F238E27FC236}">
                    <a16:creationId xmlns:a16="http://schemas.microsoft.com/office/drawing/2014/main" id="{9724F5A6-9C20-2111-053B-ED645D69E38B}"/>
                  </a:ext>
                </a:extLst>
              </p:cNvPr>
              <p:cNvSpPr txBox="1"/>
              <p:nvPr/>
            </p:nvSpPr>
            <p:spPr>
              <a:xfrm>
                <a:off x="3054319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682" name="TextBox 681">
                <a:extLst>
                  <a:ext uri="{FF2B5EF4-FFF2-40B4-BE49-F238E27FC236}">
                    <a16:creationId xmlns:a16="http://schemas.microsoft.com/office/drawing/2014/main" id="{637F315F-70FF-0DF3-6842-B7BAB9426DAF}"/>
                  </a:ext>
                </a:extLst>
              </p:cNvPr>
              <p:cNvSpPr txBox="1"/>
              <p:nvPr/>
            </p:nvSpPr>
            <p:spPr>
              <a:xfrm>
                <a:off x="326398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683" name="TextBox 682">
                <a:extLst>
                  <a:ext uri="{FF2B5EF4-FFF2-40B4-BE49-F238E27FC236}">
                    <a16:creationId xmlns:a16="http://schemas.microsoft.com/office/drawing/2014/main" id="{04CD1EED-D34B-423D-60B9-24184ADFABC5}"/>
                  </a:ext>
                </a:extLst>
              </p:cNvPr>
              <p:cNvSpPr txBox="1"/>
              <p:nvPr/>
            </p:nvSpPr>
            <p:spPr>
              <a:xfrm>
                <a:off x="3473648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684" name="TextBox 683">
                <a:extLst>
                  <a:ext uri="{FF2B5EF4-FFF2-40B4-BE49-F238E27FC236}">
                    <a16:creationId xmlns:a16="http://schemas.microsoft.com/office/drawing/2014/main" id="{A58BFA47-B301-B411-A048-8A73963C383D}"/>
                  </a:ext>
                </a:extLst>
              </p:cNvPr>
              <p:cNvSpPr txBox="1"/>
              <p:nvPr/>
            </p:nvSpPr>
            <p:spPr>
              <a:xfrm>
                <a:off x="368331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685" name="TextBox 684">
                <a:extLst>
                  <a:ext uri="{FF2B5EF4-FFF2-40B4-BE49-F238E27FC236}">
                    <a16:creationId xmlns:a16="http://schemas.microsoft.com/office/drawing/2014/main" id="{F806BEA2-A4DF-81DA-E4CB-88885E5DCEEB}"/>
                  </a:ext>
                </a:extLst>
              </p:cNvPr>
              <p:cNvSpPr txBox="1"/>
              <p:nvPr/>
            </p:nvSpPr>
            <p:spPr>
              <a:xfrm>
                <a:off x="3054319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686" name="TextBox 685">
                <a:extLst>
                  <a:ext uri="{FF2B5EF4-FFF2-40B4-BE49-F238E27FC236}">
                    <a16:creationId xmlns:a16="http://schemas.microsoft.com/office/drawing/2014/main" id="{6CFF43D9-4614-BE3C-C96E-41FB868A530E}"/>
                  </a:ext>
                </a:extLst>
              </p:cNvPr>
              <p:cNvSpPr txBox="1"/>
              <p:nvPr/>
            </p:nvSpPr>
            <p:spPr>
              <a:xfrm>
                <a:off x="326398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687" name="TextBox 686">
                <a:extLst>
                  <a:ext uri="{FF2B5EF4-FFF2-40B4-BE49-F238E27FC236}">
                    <a16:creationId xmlns:a16="http://schemas.microsoft.com/office/drawing/2014/main" id="{4A7FDA05-9722-4338-72A9-2CC9CDF681DF}"/>
                  </a:ext>
                </a:extLst>
              </p:cNvPr>
              <p:cNvSpPr txBox="1"/>
              <p:nvPr/>
            </p:nvSpPr>
            <p:spPr>
              <a:xfrm>
                <a:off x="3473648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688" name="TextBox 687">
                <a:extLst>
                  <a:ext uri="{FF2B5EF4-FFF2-40B4-BE49-F238E27FC236}">
                    <a16:creationId xmlns:a16="http://schemas.microsoft.com/office/drawing/2014/main" id="{D4606A1C-6228-6E10-AC3D-8D433DD374CA}"/>
                  </a:ext>
                </a:extLst>
              </p:cNvPr>
              <p:cNvSpPr txBox="1"/>
              <p:nvPr/>
            </p:nvSpPr>
            <p:spPr>
              <a:xfrm>
                <a:off x="368331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689" name="TextBox 688">
                <a:extLst>
                  <a:ext uri="{FF2B5EF4-FFF2-40B4-BE49-F238E27FC236}">
                    <a16:creationId xmlns:a16="http://schemas.microsoft.com/office/drawing/2014/main" id="{BBDE6A80-39A2-B022-6692-61A157AD0D0B}"/>
                  </a:ext>
                </a:extLst>
              </p:cNvPr>
              <p:cNvSpPr txBox="1"/>
              <p:nvPr/>
            </p:nvSpPr>
            <p:spPr>
              <a:xfrm>
                <a:off x="3054319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690" name="TextBox 689">
                <a:extLst>
                  <a:ext uri="{FF2B5EF4-FFF2-40B4-BE49-F238E27FC236}">
                    <a16:creationId xmlns:a16="http://schemas.microsoft.com/office/drawing/2014/main" id="{164840A0-01FE-CA82-859F-901962D9C953}"/>
                  </a:ext>
                </a:extLst>
              </p:cNvPr>
              <p:cNvSpPr txBox="1"/>
              <p:nvPr/>
            </p:nvSpPr>
            <p:spPr>
              <a:xfrm>
                <a:off x="326398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691" name="TextBox 690">
                <a:extLst>
                  <a:ext uri="{FF2B5EF4-FFF2-40B4-BE49-F238E27FC236}">
                    <a16:creationId xmlns:a16="http://schemas.microsoft.com/office/drawing/2014/main" id="{41869B4C-D67A-BCAB-D230-1CB501D3704F}"/>
                  </a:ext>
                </a:extLst>
              </p:cNvPr>
              <p:cNvSpPr txBox="1"/>
              <p:nvPr/>
            </p:nvSpPr>
            <p:spPr>
              <a:xfrm>
                <a:off x="3473648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692" name="TextBox 691">
                <a:extLst>
                  <a:ext uri="{FF2B5EF4-FFF2-40B4-BE49-F238E27FC236}">
                    <a16:creationId xmlns:a16="http://schemas.microsoft.com/office/drawing/2014/main" id="{7E6A5390-CC3C-CABF-FC54-EAE6A9525CD4}"/>
                  </a:ext>
                </a:extLst>
              </p:cNvPr>
              <p:cNvSpPr txBox="1"/>
              <p:nvPr/>
            </p:nvSpPr>
            <p:spPr>
              <a:xfrm>
                <a:off x="368331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693" name="TextBox 692">
                <a:extLst>
                  <a:ext uri="{FF2B5EF4-FFF2-40B4-BE49-F238E27FC236}">
                    <a16:creationId xmlns:a16="http://schemas.microsoft.com/office/drawing/2014/main" id="{EB16E9C5-06FA-BBA1-0416-140EA2A2B9DB}"/>
                  </a:ext>
                </a:extLst>
              </p:cNvPr>
              <p:cNvSpPr txBox="1"/>
              <p:nvPr/>
            </p:nvSpPr>
            <p:spPr>
              <a:xfrm>
                <a:off x="3054319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702" name="그룹 701">
              <a:extLst>
                <a:ext uri="{FF2B5EF4-FFF2-40B4-BE49-F238E27FC236}">
                  <a16:creationId xmlns:a16="http://schemas.microsoft.com/office/drawing/2014/main" id="{53294149-9DDA-CA85-6240-90C12535D328}"/>
                </a:ext>
              </a:extLst>
            </p:cNvPr>
            <p:cNvGrpSpPr/>
            <p:nvPr/>
          </p:nvGrpSpPr>
          <p:grpSpPr>
            <a:xfrm>
              <a:off x="2558488" y="5336367"/>
              <a:ext cx="341779" cy="1043838"/>
              <a:chOff x="2717514" y="4418567"/>
              <a:chExt cx="341779" cy="1043838"/>
            </a:xfrm>
          </p:grpSpPr>
          <p:sp>
            <p:nvSpPr>
              <p:cNvPr id="697" name="TextBox 696">
                <a:extLst>
                  <a:ext uri="{FF2B5EF4-FFF2-40B4-BE49-F238E27FC236}">
                    <a16:creationId xmlns:a16="http://schemas.microsoft.com/office/drawing/2014/main" id="{6F1BAA69-3EB5-6B6F-68CA-3B43C9F01BFB}"/>
                  </a:ext>
                </a:extLst>
              </p:cNvPr>
              <p:cNvSpPr txBox="1"/>
              <p:nvPr/>
            </p:nvSpPr>
            <p:spPr>
              <a:xfrm>
                <a:off x="2717516" y="4418567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698" name="TextBox 697">
                <a:extLst>
                  <a:ext uri="{FF2B5EF4-FFF2-40B4-BE49-F238E27FC236}">
                    <a16:creationId xmlns:a16="http://schemas.microsoft.com/office/drawing/2014/main" id="{F740838B-D66B-9473-1011-8A88D13581D6}"/>
                  </a:ext>
                </a:extLst>
              </p:cNvPr>
              <p:cNvSpPr txBox="1"/>
              <p:nvPr/>
            </p:nvSpPr>
            <p:spPr>
              <a:xfrm>
                <a:off x="2717515" y="4623200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699" name="TextBox 698">
                <a:extLst>
                  <a:ext uri="{FF2B5EF4-FFF2-40B4-BE49-F238E27FC236}">
                    <a16:creationId xmlns:a16="http://schemas.microsoft.com/office/drawing/2014/main" id="{1B8D8CD2-26C0-817A-70C5-50F9A3EA6A25}"/>
                  </a:ext>
                </a:extLst>
              </p:cNvPr>
              <p:cNvSpPr txBox="1"/>
              <p:nvPr/>
            </p:nvSpPr>
            <p:spPr>
              <a:xfrm>
                <a:off x="2717514" y="4825991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700" name="TextBox 699">
                <a:extLst>
                  <a:ext uri="{FF2B5EF4-FFF2-40B4-BE49-F238E27FC236}">
                    <a16:creationId xmlns:a16="http://schemas.microsoft.com/office/drawing/2014/main" id="{E0DA5DFB-B828-C0A4-021F-D348A58859F1}"/>
                  </a:ext>
                </a:extLst>
              </p:cNvPr>
              <p:cNvSpPr txBox="1"/>
              <p:nvPr/>
            </p:nvSpPr>
            <p:spPr>
              <a:xfrm>
                <a:off x="2717514" y="5028783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701" name="TextBox 700">
                <a:extLst>
                  <a:ext uri="{FF2B5EF4-FFF2-40B4-BE49-F238E27FC236}">
                    <a16:creationId xmlns:a16="http://schemas.microsoft.com/office/drawing/2014/main" id="{A34D2CF1-75BE-BE92-B0E6-742B16D34321}"/>
                  </a:ext>
                </a:extLst>
              </p:cNvPr>
              <p:cNvSpPr txBox="1"/>
              <p:nvPr/>
            </p:nvSpPr>
            <p:spPr>
              <a:xfrm>
                <a:off x="2717514" y="5231573"/>
                <a:ext cx="34177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</p:grpSp>
      </p:grpSp>
      <p:grpSp>
        <p:nvGrpSpPr>
          <p:cNvPr id="844" name="그룹 843">
            <a:extLst>
              <a:ext uri="{FF2B5EF4-FFF2-40B4-BE49-F238E27FC236}">
                <a16:creationId xmlns:a16="http://schemas.microsoft.com/office/drawing/2014/main" id="{A4DBB9BF-5C79-EA73-0F13-3358588ACA35}"/>
              </a:ext>
            </a:extLst>
          </p:cNvPr>
          <p:cNvGrpSpPr/>
          <p:nvPr/>
        </p:nvGrpSpPr>
        <p:grpSpPr>
          <a:xfrm>
            <a:off x="3812941" y="662878"/>
            <a:ext cx="1376277" cy="5747300"/>
            <a:chOff x="2534759" y="662878"/>
            <a:chExt cx="1376277" cy="5747300"/>
          </a:xfrm>
        </p:grpSpPr>
        <p:sp>
          <p:nvSpPr>
            <p:cNvPr id="845" name="직사각형 844">
              <a:extLst>
                <a:ext uri="{FF2B5EF4-FFF2-40B4-BE49-F238E27FC236}">
                  <a16:creationId xmlns:a16="http://schemas.microsoft.com/office/drawing/2014/main" id="{F0ACF15D-E54F-57BE-120D-E987D1E0CDA7}"/>
                </a:ext>
              </a:extLst>
            </p:cNvPr>
            <p:cNvSpPr/>
            <p:nvPr/>
          </p:nvSpPr>
          <p:spPr>
            <a:xfrm>
              <a:off x="2568029" y="683853"/>
              <a:ext cx="1312866" cy="5726325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6" name="TextBox 845">
              <a:extLst>
                <a:ext uri="{FF2B5EF4-FFF2-40B4-BE49-F238E27FC236}">
                  <a16:creationId xmlns:a16="http://schemas.microsoft.com/office/drawing/2014/main" id="{7CB2E291-F58D-93EA-8738-6B64E92DBD68}"/>
                </a:ext>
              </a:extLst>
            </p:cNvPr>
            <p:cNvSpPr txBox="1"/>
            <p:nvPr/>
          </p:nvSpPr>
          <p:spPr>
            <a:xfrm>
              <a:off x="2534759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847" name="TextBox 846">
              <a:extLst>
                <a:ext uri="{FF2B5EF4-FFF2-40B4-BE49-F238E27FC236}">
                  <a16:creationId xmlns:a16="http://schemas.microsoft.com/office/drawing/2014/main" id="{86576FD5-A6F7-97C6-C213-2154B0FB9674}"/>
                </a:ext>
              </a:extLst>
            </p:cNvPr>
            <p:cNvSpPr txBox="1"/>
            <p:nvPr/>
          </p:nvSpPr>
          <p:spPr>
            <a:xfrm>
              <a:off x="3166983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cxnSp>
          <p:nvCxnSpPr>
            <p:cNvPr id="848" name="직선 연결선 847">
              <a:extLst>
                <a:ext uri="{FF2B5EF4-FFF2-40B4-BE49-F238E27FC236}">
                  <a16:creationId xmlns:a16="http://schemas.microsoft.com/office/drawing/2014/main" id="{E012FB7C-1114-11C1-E9CB-40728C2BE202}"/>
                </a:ext>
              </a:extLst>
            </p:cNvPr>
            <p:cNvCxnSpPr>
              <a:cxnSpLocks/>
            </p:cNvCxnSpPr>
            <p:nvPr/>
          </p:nvCxnSpPr>
          <p:spPr>
            <a:xfrm>
              <a:off x="2895611" y="946988"/>
              <a:ext cx="0" cy="54631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9" name="직선 연결선 848">
              <a:extLst>
                <a:ext uri="{FF2B5EF4-FFF2-40B4-BE49-F238E27FC236}">
                  <a16:creationId xmlns:a16="http://schemas.microsoft.com/office/drawing/2014/main" id="{95DF9AF7-2C62-89C4-E537-48D672AC3077}"/>
                </a:ext>
              </a:extLst>
            </p:cNvPr>
            <p:cNvCxnSpPr/>
            <p:nvPr/>
          </p:nvCxnSpPr>
          <p:spPr>
            <a:xfrm>
              <a:off x="2554381" y="2174442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0" name="직선 연결선 849">
              <a:extLst>
                <a:ext uri="{FF2B5EF4-FFF2-40B4-BE49-F238E27FC236}">
                  <a16:creationId xmlns:a16="http://schemas.microsoft.com/office/drawing/2014/main" id="{FBBC0617-4094-95B8-4989-2FE0E2936B85}"/>
                </a:ext>
              </a:extLst>
            </p:cNvPr>
            <p:cNvCxnSpPr/>
            <p:nvPr/>
          </p:nvCxnSpPr>
          <p:spPr>
            <a:xfrm>
              <a:off x="2548939" y="113776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1" name="TextBox 850">
              <a:extLst>
                <a:ext uri="{FF2B5EF4-FFF2-40B4-BE49-F238E27FC236}">
                  <a16:creationId xmlns:a16="http://schemas.microsoft.com/office/drawing/2014/main" id="{1809893B-6EBA-0F95-3E86-B31F2377C9D0}"/>
                </a:ext>
              </a:extLst>
            </p:cNvPr>
            <p:cNvSpPr txBox="1"/>
            <p:nvPr/>
          </p:nvSpPr>
          <p:spPr>
            <a:xfrm>
              <a:off x="311158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52" name="TextBox 851">
              <a:extLst>
                <a:ext uri="{FF2B5EF4-FFF2-40B4-BE49-F238E27FC236}">
                  <a16:creationId xmlns:a16="http://schemas.microsoft.com/office/drawing/2014/main" id="{67CDD32C-E0F9-020A-4323-25FCE8C7BEA5}"/>
                </a:ext>
              </a:extLst>
            </p:cNvPr>
            <p:cNvSpPr txBox="1"/>
            <p:nvPr/>
          </p:nvSpPr>
          <p:spPr>
            <a:xfrm>
              <a:off x="311158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53" name="TextBox 852">
              <a:extLst>
                <a:ext uri="{FF2B5EF4-FFF2-40B4-BE49-F238E27FC236}">
                  <a16:creationId xmlns:a16="http://schemas.microsoft.com/office/drawing/2014/main" id="{A9285AAD-57CB-F38B-4E7E-3191964013E5}"/>
                </a:ext>
              </a:extLst>
            </p:cNvPr>
            <p:cNvSpPr txBox="1"/>
            <p:nvPr/>
          </p:nvSpPr>
          <p:spPr>
            <a:xfrm>
              <a:off x="3321248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54" name="TextBox 853">
              <a:extLst>
                <a:ext uri="{FF2B5EF4-FFF2-40B4-BE49-F238E27FC236}">
                  <a16:creationId xmlns:a16="http://schemas.microsoft.com/office/drawing/2014/main" id="{BC1D5C5E-F708-EF48-9B6C-DBD8D1CC3790}"/>
                </a:ext>
              </a:extLst>
            </p:cNvPr>
            <p:cNvSpPr txBox="1"/>
            <p:nvPr/>
          </p:nvSpPr>
          <p:spPr>
            <a:xfrm>
              <a:off x="353091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55" name="TextBox 854">
              <a:extLst>
                <a:ext uri="{FF2B5EF4-FFF2-40B4-BE49-F238E27FC236}">
                  <a16:creationId xmlns:a16="http://schemas.microsoft.com/office/drawing/2014/main" id="{9292A0BE-727F-4EEF-72D6-C443C7815EFB}"/>
                </a:ext>
              </a:extLst>
            </p:cNvPr>
            <p:cNvSpPr txBox="1"/>
            <p:nvPr/>
          </p:nvSpPr>
          <p:spPr>
            <a:xfrm>
              <a:off x="2901919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56" name="TextBox 855">
              <a:extLst>
                <a:ext uri="{FF2B5EF4-FFF2-40B4-BE49-F238E27FC236}">
                  <a16:creationId xmlns:a16="http://schemas.microsoft.com/office/drawing/2014/main" id="{53A68195-0D50-5861-9CB6-15DDC3E1F4E0}"/>
                </a:ext>
              </a:extLst>
            </p:cNvPr>
            <p:cNvSpPr txBox="1"/>
            <p:nvPr/>
          </p:nvSpPr>
          <p:spPr>
            <a:xfrm>
              <a:off x="311158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57" name="TextBox 856">
              <a:extLst>
                <a:ext uri="{FF2B5EF4-FFF2-40B4-BE49-F238E27FC236}">
                  <a16:creationId xmlns:a16="http://schemas.microsoft.com/office/drawing/2014/main" id="{F7E25DA1-5B2D-7922-4AD9-2CE625485DA6}"/>
                </a:ext>
              </a:extLst>
            </p:cNvPr>
            <p:cNvSpPr txBox="1"/>
            <p:nvPr/>
          </p:nvSpPr>
          <p:spPr>
            <a:xfrm>
              <a:off x="3321248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2B984286-F3D0-5BE1-BCC6-B08C9E6EB357}"/>
                </a:ext>
              </a:extLst>
            </p:cNvPr>
            <p:cNvSpPr txBox="1"/>
            <p:nvPr/>
          </p:nvSpPr>
          <p:spPr>
            <a:xfrm>
              <a:off x="353091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59" name="TextBox 858">
              <a:extLst>
                <a:ext uri="{FF2B5EF4-FFF2-40B4-BE49-F238E27FC236}">
                  <a16:creationId xmlns:a16="http://schemas.microsoft.com/office/drawing/2014/main" id="{5FA913DA-CA6F-2186-C091-669370BA5024}"/>
                </a:ext>
              </a:extLst>
            </p:cNvPr>
            <p:cNvSpPr txBox="1"/>
            <p:nvPr/>
          </p:nvSpPr>
          <p:spPr>
            <a:xfrm>
              <a:off x="2901919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60" name="TextBox 859">
              <a:extLst>
                <a:ext uri="{FF2B5EF4-FFF2-40B4-BE49-F238E27FC236}">
                  <a16:creationId xmlns:a16="http://schemas.microsoft.com/office/drawing/2014/main" id="{B9C2F875-ECC0-8D4C-2C4A-B9C4ADC62810}"/>
                </a:ext>
              </a:extLst>
            </p:cNvPr>
            <p:cNvSpPr txBox="1"/>
            <p:nvPr/>
          </p:nvSpPr>
          <p:spPr>
            <a:xfrm>
              <a:off x="311158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61" name="TextBox 860">
              <a:extLst>
                <a:ext uri="{FF2B5EF4-FFF2-40B4-BE49-F238E27FC236}">
                  <a16:creationId xmlns:a16="http://schemas.microsoft.com/office/drawing/2014/main" id="{A6433B93-38BE-0717-8564-67146E518ACE}"/>
                </a:ext>
              </a:extLst>
            </p:cNvPr>
            <p:cNvSpPr txBox="1"/>
            <p:nvPr/>
          </p:nvSpPr>
          <p:spPr>
            <a:xfrm>
              <a:off x="3321248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62" name="TextBox 861">
              <a:extLst>
                <a:ext uri="{FF2B5EF4-FFF2-40B4-BE49-F238E27FC236}">
                  <a16:creationId xmlns:a16="http://schemas.microsoft.com/office/drawing/2014/main" id="{0FACA9BF-D9A0-AA6F-1550-C23CEF61EAC1}"/>
                </a:ext>
              </a:extLst>
            </p:cNvPr>
            <p:cNvSpPr txBox="1"/>
            <p:nvPr/>
          </p:nvSpPr>
          <p:spPr>
            <a:xfrm>
              <a:off x="353091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63" name="TextBox 862">
              <a:extLst>
                <a:ext uri="{FF2B5EF4-FFF2-40B4-BE49-F238E27FC236}">
                  <a16:creationId xmlns:a16="http://schemas.microsoft.com/office/drawing/2014/main" id="{A5C779FB-0FBF-210A-6542-E810E57F57D4}"/>
                </a:ext>
              </a:extLst>
            </p:cNvPr>
            <p:cNvSpPr txBox="1"/>
            <p:nvPr/>
          </p:nvSpPr>
          <p:spPr>
            <a:xfrm>
              <a:off x="2901919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64" name="TextBox 863">
              <a:extLst>
                <a:ext uri="{FF2B5EF4-FFF2-40B4-BE49-F238E27FC236}">
                  <a16:creationId xmlns:a16="http://schemas.microsoft.com/office/drawing/2014/main" id="{E824A680-21DA-6813-9828-8F4ABDF7CFED}"/>
                </a:ext>
              </a:extLst>
            </p:cNvPr>
            <p:cNvSpPr txBox="1"/>
            <p:nvPr/>
          </p:nvSpPr>
          <p:spPr>
            <a:xfrm>
              <a:off x="311158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BEF15BE1-1C58-BA1A-9AA7-74A8DE99C532}"/>
                </a:ext>
              </a:extLst>
            </p:cNvPr>
            <p:cNvSpPr txBox="1"/>
            <p:nvPr/>
          </p:nvSpPr>
          <p:spPr>
            <a:xfrm>
              <a:off x="3321248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66" name="TextBox 865">
              <a:extLst>
                <a:ext uri="{FF2B5EF4-FFF2-40B4-BE49-F238E27FC236}">
                  <a16:creationId xmlns:a16="http://schemas.microsoft.com/office/drawing/2014/main" id="{4FEDC206-A4BA-34D1-CA9E-5A449FC8F633}"/>
                </a:ext>
              </a:extLst>
            </p:cNvPr>
            <p:cNvSpPr txBox="1"/>
            <p:nvPr/>
          </p:nvSpPr>
          <p:spPr>
            <a:xfrm>
              <a:off x="353091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67" name="TextBox 866">
              <a:extLst>
                <a:ext uri="{FF2B5EF4-FFF2-40B4-BE49-F238E27FC236}">
                  <a16:creationId xmlns:a16="http://schemas.microsoft.com/office/drawing/2014/main" id="{A3D6190D-5480-D441-E2DC-250DDACB8BF2}"/>
                </a:ext>
              </a:extLst>
            </p:cNvPr>
            <p:cNvSpPr txBox="1"/>
            <p:nvPr/>
          </p:nvSpPr>
          <p:spPr>
            <a:xfrm>
              <a:off x="2901919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68" name="TextBox 867">
              <a:extLst>
                <a:ext uri="{FF2B5EF4-FFF2-40B4-BE49-F238E27FC236}">
                  <a16:creationId xmlns:a16="http://schemas.microsoft.com/office/drawing/2014/main" id="{8E5EECCC-10C0-964C-B2E7-E5D542124C20}"/>
                </a:ext>
              </a:extLst>
            </p:cNvPr>
            <p:cNvSpPr txBox="1"/>
            <p:nvPr/>
          </p:nvSpPr>
          <p:spPr>
            <a:xfrm>
              <a:off x="3321248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69" name="TextBox 868">
              <a:extLst>
                <a:ext uri="{FF2B5EF4-FFF2-40B4-BE49-F238E27FC236}">
                  <a16:creationId xmlns:a16="http://schemas.microsoft.com/office/drawing/2014/main" id="{A12C413E-ADDC-0F6A-7168-E0ABD9D54B67}"/>
                </a:ext>
              </a:extLst>
            </p:cNvPr>
            <p:cNvSpPr txBox="1"/>
            <p:nvPr/>
          </p:nvSpPr>
          <p:spPr>
            <a:xfrm>
              <a:off x="353091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70" name="TextBox 869">
              <a:extLst>
                <a:ext uri="{FF2B5EF4-FFF2-40B4-BE49-F238E27FC236}">
                  <a16:creationId xmlns:a16="http://schemas.microsoft.com/office/drawing/2014/main" id="{EA7BAD77-4CF7-6B8D-B384-FB6ACA10EE8B}"/>
                </a:ext>
              </a:extLst>
            </p:cNvPr>
            <p:cNvSpPr txBox="1"/>
            <p:nvPr/>
          </p:nvSpPr>
          <p:spPr>
            <a:xfrm>
              <a:off x="2901919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71" name="TextBox 870">
              <a:extLst>
                <a:ext uri="{FF2B5EF4-FFF2-40B4-BE49-F238E27FC236}">
                  <a16:creationId xmlns:a16="http://schemas.microsoft.com/office/drawing/2014/main" id="{E96253E1-AD56-509E-C522-0A75759A5FD1}"/>
                </a:ext>
              </a:extLst>
            </p:cNvPr>
            <p:cNvSpPr txBox="1"/>
            <p:nvPr/>
          </p:nvSpPr>
          <p:spPr>
            <a:xfrm>
              <a:off x="311158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72" name="TextBox 871">
              <a:extLst>
                <a:ext uri="{FF2B5EF4-FFF2-40B4-BE49-F238E27FC236}">
                  <a16:creationId xmlns:a16="http://schemas.microsoft.com/office/drawing/2014/main" id="{A21C7F2E-AB86-DDA0-46E1-069595B5CB17}"/>
                </a:ext>
              </a:extLst>
            </p:cNvPr>
            <p:cNvSpPr txBox="1"/>
            <p:nvPr/>
          </p:nvSpPr>
          <p:spPr>
            <a:xfrm>
              <a:off x="3321248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73" name="TextBox 872">
              <a:extLst>
                <a:ext uri="{FF2B5EF4-FFF2-40B4-BE49-F238E27FC236}">
                  <a16:creationId xmlns:a16="http://schemas.microsoft.com/office/drawing/2014/main" id="{07392B06-B1A7-B4D0-86F8-9D6EA30AF251}"/>
                </a:ext>
              </a:extLst>
            </p:cNvPr>
            <p:cNvSpPr txBox="1"/>
            <p:nvPr/>
          </p:nvSpPr>
          <p:spPr>
            <a:xfrm>
              <a:off x="353091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74" name="TextBox 873">
              <a:extLst>
                <a:ext uri="{FF2B5EF4-FFF2-40B4-BE49-F238E27FC236}">
                  <a16:creationId xmlns:a16="http://schemas.microsoft.com/office/drawing/2014/main" id="{0940014D-BD8C-D954-BC02-D024BC7F0A2F}"/>
                </a:ext>
              </a:extLst>
            </p:cNvPr>
            <p:cNvSpPr txBox="1"/>
            <p:nvPr/>
          </p:nvSpPr>
          <p:spPr>
            <a:xfrm>
              <a:off x="2901919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75" name="TextBox 874">
              <a:extLst>
                <a:ext uri="{FF2B5EF4-FFF2-40B4-BE49-F238E27FC236}">
                  <a16:creationId xmlns:a16="http://schemas.microsoft.com/office/drawing/2014/main" id="{46C78361-0E9B-5120-909E-40822C1EF11B}"/>
                </a:ext>
              </a:extLst>
            </p:cNvPr>
            <p:cNvSpPr txBox="1"/>
            <p:nvPr/>
          </p:nvSpPr>
          <p:spPr>
            <a:xfrm>
              <a:off x="311158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76" name="TextBox 875">
              <a:extLst>
                <a:ext uri="{FF2B5EF4-FFF2-40B4-BE49-F238E27FC236}">
                  <a16:creationId xmlns:a16="http://schemas.microsoft.com/office/drawing/2014/main" id="{F082B211-5774-EE08-1166-68F100F575CA}"/>
                </a:ext>
              </a:extLst>
            </p:cNvPr>
            <p:cNvSpPr txBox="1"/>
            <p:nvPr/>
          </p:nvSpPr>
          <p:spPr>
            <a:xfrm>
              <a:off x="3321248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77" name="TextBox 876">
              <a:extLst>
                <a:ext uri="{FF2B5EF4-FFF2-40B4-BE49-F238E27FC236}">
                  <a16:creationId xmlns:a16="http://schemas.microsoft.com/office/drawing/2014/main" id="{BE27CF2D-D166-B2CC-DA6D-8F46AF7C1DBC}"/>
                </a:ext>
              </a:extLst>
            </p:cNvPr>
            <p:cNvSpPr txBox="1"/>
            <p:nvPr/>
          </p:nvSpPr>
          <p:spPr>
            <a:xfrm>
              <a:off x="353091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78" name="TextBox 877">
              <a:extLst>
                <a:ext uri="{FF2B5EF4-FFF2-40B4-BE49-F238E27FC236}">
                  <a16:creationId xmlns:a16="http://schemas.microsoft.com/office/drawing/2014/main" id="{301AD4BB-E3FF-7CDE-BD35-FE3EEA454B8A}"/>
                </a:ext>
              </a:extLst>
            </p:cNvPr>
            <p:cNvSpPr txBox="1"/>
            <p:nvPr/>
          </p:nvSpPr>
          <p:spPr>
            <a:xfrm>
              <a:off x="2901919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79" name="TextBox 878">
              <a:extLst>
                <a:ext uri="{FF2B5EF4-FFF2-40B4-BE49-F238E27FC236}">
                  <a16:creationId xmlns:a16="http://schemas.microsoft.com/office/drawing/2014/main" id="{612676AE-9992-1528-203D-AA3E172590B3}"/>
                </a:ext>
              </a:extLst>
            </p:cNvPr>
            <p:cNvSpPr txBox="1"/>
            <p:nvPr/>
          </p:nvSpPr>
          <p:spPr>
            <a:xfrm>
              <a:off x="311158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80" name="TextBox 879">
              <a:extLst>
                <a:ext uri="{FF2B5EF4-FFF2-40B4-BE49-F238E27FC236}">
                  <a16:creationId xmlns:a16="http://schemas.microsoft.com/office/drawing/2014/main" id="{558669A5-58CF-339B-632A-19A4B6A0BDE8}"/>
                </a:ext>
              </a:extLst>
            </p:cNvPr>
            <p:cNvSpPr txBox="1"/>
            <p:nvPr/>
          </p:nvSpPr>
          <p:spPr>
            <a:xfrm>
              <a:off x="3321248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81" name="TextBox 880">
              <a:extLst>
                <a:ext uri="{FF2B5EF4-FFF2-40B4-BE49-F238E27FC236}">
                  <a16:creationId xmlns:a16="http://schemas.microsoft.com/office/drawing/2014/main" id="{BFD20897-F685-C840-CC3B-D6BD36B6642C}"/>
                </a:ext>
              </a:extLst>
            </p:cNvPr>
            <p:cNvSpPr txBox="1"/>
            <p:nvPr/>
          </p:nvSpPr>
          <p:spPr>
            <a:xfrm>
              <a:off x="353091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223B6686-411B-3A2B-3E48-2C9B256B9A37}"/>
                </a:ext>
              </a:extLst>
            </p:cNvPr>
            <p:cNvSpPr txBox="1"/>
            <p:nvPr/>
          </p:nvSpPr>
          <p:spPr>
            <a:xfrm>
              <a:off x="2901919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83" name="TextBox 882">
              <a:extLst>
                <a:ext uri="{FF2B5EF4-FFF2-40B4-BE49-F238E27FC236}">
                  <a16:creationId xmlns:a16="http://schemas.microsoft.com/office/drawing/2014/main" id="{4EA9DD6F-8EA6-E9DC-A8FB-EDC7C4329ACD}"/>
                </a:ext>
              </a:extLst>
            </p:cNvPr>
            <p:cNvSpPr txBox="1"/>
            <p:nvPr/>
          </p:nvSpPr>
          <p:spPr>
            <a:xfrm>
              <a:off x="311158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84" name="TextBox 883">
              <a:extLst>
                <a:ext uri="{FF2B5EF4-FFF2-40B4-BE49-F238E27FC236}">
                  <a16:creationId xmlns:a16="http://schemas.microsoft.com/office/drawing/2014/main" id="{7F317AD1-596D-110C-3C51-3848063FFF4F}"/>
                </a:ext>
              </a:extLst>
            </p:cNvPr>
            <p:cNvSpPr txBox="1"/>
            <p:nvPr/>
          </p:nvSpPr>
          <p:spPr>
            <a:xfrm>
              <a:off x="3321248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85" name="TextBox 884">
              <a:extLst>
                <a:ext uri="{FF2B5EF4-FFF2-40B4-BE49-F238E27FC236}">
                  <a16:creationId xmlns:a16="http://schemas.microsoft.com/office/drawing/2014/main" id="{DE21AAAA-3E89-08A0-AB4D-C05CACB5BCFD}"/>
                </a:ext>
              </a:extLst>
            </p:cNvPr>
            <p:cNvSpPr txBox="1"/>
            <p:nvPr/>
          </p:nvSpPr>
          <p:spPr>
            <a:xfrm>
              <a:off x="353091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86" name="TextBox 885">
              <a:extLst>
                <a:ext uri="{FF2B5EF4-FFF2-40B4-BE49-F238E27FC236}">
                  <a16:creationId xmlns:a16="http://schemas.microsoft.com/office/drawing/2014/main" id="{E6712AA7-564C-861C-6A63-8F6C9BAAE785}"/>
                </a:ext>
              </a:extLst>
            </p:cNvPr>
            <p:cNvSpPr txBox="1"/>
            <p:nvPr/>
          </p:nvSpPr>
          <p:spPr>
            <a:xfrm>
              <a:off x="2901919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87" name="TextBox 886">
              <a:extLst>
                <a:ext uri="{FF2B5EF4-FFF2-40B4-BE49-F238E27FC236}">
                  <a16:creationId xmlns:a16="http://schemas.microsoft.com/office/drawing/2014/main" id="{857F6503-FE1B-BC77-504C-68B97A6F7821}"/>
                </a:ext>
              </a:extLst>
            </p:cNvPr>
            <p:cNvSpPr txBox="1"/>
            <p:nvPr/>
          </p:nvSpPr>
          <p:spPr>
            <a:xfrm>
              <a:off x="311158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88" name="TextBox 887">
              <a:extLst>
                <a:ext uri="{FF2B5EF4-FFF2-40B4-BE49-F238E27FC236}">
                  <a16:creationId xmlns:a16="http://schemas.microsoft.com/office/drawing/2014/main" id="{0D7C2639-46C1-5104-849A-E3777449E313}"/>
                </a:ext>
              </a:extLst>
            </p:cNvPr>
            <p:cNvSpPr txBox="1"/>
            <p:nvPr/>
          </p:nvSpPr>
          <p:spPr>
            <a:xfrm>
              <a:off x="3321248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89" name="TextBox 888">
              <a:extLst>
                <a:ext uri="{FF2B5EF4-FFF2-40B4-BE49-F238E27FC236}">
                  <a16:creationId xmlns:a16="http://schemas.microsoft.com/office/drawing/2014/main" id="{27D150B4-62B1-B0B6-E503-6E1A72EA9D9A}"/>
                </a:ext>
              </a:extLst>
            </p:cNvPr>
            <p:cNvSpPr txBox="1"/>
            <p:nvPr/>
          </p:nvSpPr>
          <p:spPr>
            <a:xfrm>
              <a:off x="353091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90" name="TextBox 889">
              <a:extLst>
                <a:ext uri="{FF2B5EF4-FFF2-40B4-BE49-F238E27FC236}">
                  <a16:creationId xmlns:a16="http://schemas.microsoft.com/office/drawing/2014/main" id="{7FE8BDD4-2EFA-E4AC-5E4E-490DE8412C98}"/>
                </a:ext>
              </a:extLst>
            </p:cNvPr>
            <p:cNvSpPr txBox="1"/>
            <p:nvPr/>
          </p:nvSpPr>
          <p:spPr>
            <a:xfrm>
              <a:off x="2901919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891" name="TextBox 890">
              <a:extLst>
                <a:ext uri="{FF2B5EF4-FFF2-40B4-BE49-F238E27FC236}">
                  <a16:creationId xmlns:a16="http://schemas.microsoft.com/office/drawing/2014/main" id="{1C8926AB-0EAF-1C42-AA4F-F57404593DC0}"/>
                </a:ext>
              </a:extLst>
            </p:cNvPr>
            <p:cNvSpPr txBox="1"/>
            <p:nvPr/>
          </p:nvSpPr>
          <p:spPr>
            <a:xfrm>
              <a:off x="2602954" y="194414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B34BA776-932A-6C12-5DD2-1A6849D33DEE}"/>
                </a:ext>
              </a:extLst>
            </p:cNvPr>
            <p:cNvSpPr txBox="1"/>
            <p:nvPr/>
          </p:nvSpPr>
          <p:spPr>
            <a:xfrm>
              <a:off x="2603667" y="1154755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sp>
          <p:nvSpPr>
            <p:cNvPr id="893" name="TextBox 892">
              <a:extLst>
                <a:ext uri="{FF2B5EF4-FFF2-40B4-BE49-F238E27FC236}">
                  <a16:creationId xmlns:a16="http://schemas.microsoft.com/office/drawing/2014/main" id="{17D9D304-172E-B84E-D3E1-6357C29E4913}"/>
                </a:ext>
              </a:extLst>
            </p:cNvPr>
            <p:cNvSpPr txBox="1"/>
            <p:nvPr/>
          </p:nvSpPr>
          <p:spPr>
            <a:xfrm>
              <a:off x="2603667" y="135626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894" name="TextBox 893">
              <a:extLst>
                <a:ext uri="{FF2B5EF4-FFF2-40B4-BE49-F238E27FC236}">
                  <a16:creationId xmlns:a16="http://schemas.microsoft.com/office/drawing/2014/main" id="{A4C64A91-6FEE-A613-7257-571C6D398C45}"/>
                </a:ext>
              </a:extLst>
            </p:cNvPr>
            <p:cNvSpPr txBox="1"/>
            <p:nvPr/>
          </p:nvSpPr>
          <p:spPr>
            <a:xfrm>
              <a:off x="2603666" y="1557766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EEB2EEAF-0F49-F338-8FA5-DFB874D0CA67}"/>
                </a:ext>
              </a:extLst>
            </p:cNvPr>
            <p:cNvSpPr txBox="1"/>
            <p:nvPr/>
          </p:nvSpPr>
          <p:spPr>
            <a:xfrm>
              <a:off x="2603666" y="175927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5512A075-2597-1E66-9391-42C966D7389C}"/>
                </a:ext>
              </a:extLst>
            </p:cNvPr>
            <p:cNvSpPr txBox="1"/>
            <p:nvPr/>
          </p:nvSpPr>
          <p:spPr>
            <a:xfrm>
              <a:off x="2597977" y="219882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80AD234D-E835-4769-5B47-FE0ACDD13585}"/>
                </a:ext>
              </a:extLst>
            </p:cNvPr>
            <p:cNvSpPr txBox="1"/>
            <p:nvPr/>
          </p:nvSpPr>
          <p:spPr>
            <a:xfrm>
              <a:off x="2595142" y="2397620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B01F36A5-313F-F121-1195-C1B669EFD056}"/>
                </a:ext>
              </a:extLst>
            </p:cNvPr>
            <p:cNvSpPr txBox="1"/>
            <p:nvPr/>
          </p:nvSpPr>
          <p:spPr>
            <a:xfrm>
              <a:off x="2595142" y="259640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9" name="TextBox 898">
              <a:extLst>
                <a:ext uri="{FF2B5EF4-FFF2-40B4-BE49-F238E27FC236}">
                  <a16:creationId xmlns:a16="http://schemas.microsoft.com/office/drawing/2014/main" id="{1BFE59CE-4E0D-0CD0-1C70-6DC5CDD315B6}"/>
                </a:ext>
              </a:extLst>
            </p:cNvPr>
            <p:cNvSpPr txBox="1"/>
            <p:nvPr/>
          </p:nvSpPr>
          <p:spPr>
            <a:xfrm>
              <a:off x="2595142" y="2795198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F10FAA73-FA11-CF99-4BC2-1DF4A535D6CB}"/>
                </a:ext>
              </a:extLst>
            </p:cNvPr>
            <p:cNvSpPr txBox="1"/>
            <p:nvPr/>
          </p:nvSpPr>
          <p:spPr>
            <a:xfrm>
              <a:off x="2557583" y="300709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cxnSp>
          <p:nvCxnSpPr>
            <p:cNvPr id="901" name="직선 연결선 900">
              <a:extLst>
                <a:ext uri="{FF2B5EF4-FFF2-40B4-BE49-F238E27FC236}">
                  <a16:creationId xmlns:a16="http://schemas.microsoft.com/office/drawing/2014/main" id="{30A70EA1-A3F3-CC04-D68D-489B820D56E9}"/>
                </a:ext>
              </a:extLst>
            </p:cNvPr>
            <p:cNvCxnSpPr/>
            <p:nvPr/>
          </p:nvCxnSpPr>
          <p:spPr>
            <a:xfrm>
              <a:off x="2556559" y="947728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6DF70EB7-04F1-86FA-C2AD-BCFF04F99C4C}"/>
                </a:ext>
              </a:extLst>
            </p:cNvPr>
            <p:cNvSpPr txBox="1"/>
            <p:nvPr/>
          </p:nvSpPr>
          <p:spPr>
            <a:xfrm>
              <a:off x="2889156" y="662878"/>
              <a:ext cx="50847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600" dirty="0"/>
                <a:t>2</a:t>
              </a:r>
              <a:r>
                <a:rPr lang="ko-KR" altLang="en-US" sz="1600" dirty="0"/>
                <a:t>번</a:t>
              </a:r>
            </a:p>
          </p:txBody>
        </p:sp>
        <p:cxnSp>
          <p:nvCxnSpPr>
            <p:cNvPr id="903" name="직선 연결선 902">
              <a:extLst>
                <a:ext uri="{FF2B5EF4-FFF2-40B4-BE49-F238E27FC236}">
                  <a16:creationId xmlns:a16="http://schemas.microsoft.com/office/drawing/2014/main" id="{E2B256C8-CA91-9032-ACC5-4ECBEDD7AD9A}"/>
                </a:ext>
              </a:extLst>
            </p:cNvPr>
            <p:cNvCxnSpPr/>
            <p:nvPr/>
          </p:nvCxnSpPr>
          <p:spPr>
            <a:xfrm>
              <a:off x="2554381" y="3230536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4" name="직선 연결선 903">
              <a:extLst>
                <a:ext uri="{FF2B5EF4-FFF2-40B4-BE49-F238E27FC236}">
                  <a16:creationId xmlns:a16="http://schemas.microsoft.com/office/drawing/2014/main" id="{013D5F84-7BA5-80EC-646A-B3322648472A}"/>
                </a:ext>
              </a:extLst>
            </p:cNvPr>
            <p:cNvCxnSpPr/>
            <p:nvPr/>
          </p:nvCxnSpPr>
          <p:spPr>
            <a:xfrm>
              <a:off x="2555040" y="430554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FFA73C00-A29C-E9F3-F63C-911FC5790D2D}"/>
                </a:ext>
              </a:extLst>
            </p:cNvPr>
            <p:cNvSpPr txBox="1"/>
            <p:nvPr/>
          </p:nvSpPr>
          <p:spPr>
            <a:xfrm>
              <a:off x="311158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E472C67A-76F1-0F83-9F94-96C90D75451D}"/>
                </a:ext>
              </a:extLst>
            </p:cNvPr>
            <p:cNvSpPr txBox="1"/>
            <p:nvPr/>
          </p:nvSpPr>
          <p:spPr>
            <a:xfrm>
              <a:off x="3321248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B42A35E3-EF85-149A-81C6-4069F55908B9}"/>
                </a:ext>
              </a:extLst>
            </p:cNvPr>
            <p:cNvSpPr txBox="1"/>
            <p:nvPr/>
          </p:nvSpPr>
          <p:spPr>
            <a:xfrm>
              <a:off x="353091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512B572D-2111-D1FD-71EF-43238110E219}"/>
                </a:ext>
              </a:extLst>
            </p:cNvPr>
            <p:cNvSpPr txBox="1"/>
            <p:nvPr/>
          </p:nvSpPr>
          <p:spPr>
            <a:xfrm>
              <a:off x="2901919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4A611FB5-3D9D-E3B8-6496-F6F0A5DE7EDC}"/>
                </a:ext>
              </a:extLst>
            </p:cNvPr>
            <p:cNvSpPr txBox="1"/>
            <p:nvPr/>
          </p:nvSpPr>
          <p:spPr>
            <a:xfrm>
              <a:off x="311158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25155F38-DE9C-B29C-7040-952FD4B26043}"/>
                </a:ext>
              </a:extLst>
            </p:cNvPr>
            <p:cNvSpPr txBox="1"/>
            <p:nvPr/>
          </p:nvSpPr>
          <p:spPr>
            <a:xfrm>
              <a:off x="3321248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DECC346F-E920-AB94-2D56-579C19E712F8}"/>
                </a:ext>
              </a:extLst>
            </p:cNvPr>
            <p:cNvSpPr txBox="1"/>
            <p:nvPr/>
          </p:nvSpPr>
          <p:spPr>
            <a:xfrm>
              <a:off x="353091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12" name="TextBox 911">
              <a:extLst>
                <a:ext uri="{FF2B5EF4-FFF2-40B4-BE49-F238E27FC236}">
                  <a16:creationId xmlns:a16="http://schemas.microsoft.com/office/drawing/2014/main" id="{5A65F318-7632-F8B7-979E-E1B30A392C47}"/>
                </a:ext>
              </a:extLst>
            </p:cNvPr>
            <p:cNvSpPr txBox="1"/>
            <p:nvPr/>
          </p:nvSpPr>
          <p:spPr>
            <a:xfrm>
              <a:off x="2901919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7503A3FF-8C7A-943F-EEBB-6E4977394276}"/>
                </a:ext>
              </a:extLst>
            </p:cNvPr>
            <p:cNvSpPr txBox="1"/>
            <p:nvPr/>
          </p:nvSpPr>
          <p:spPr>
            <a:xfrm>
              <a:off x="311158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2D0655D7-1A08-7F2F-9291-07A6CB5C79E5}"/>
                </a:ext>
              </a:extLst>
            </p:cNvPr>
            <p:cNvSpPr txBox="1"/>
            <p:nvPr/>
          </p:nvSpPr>
          <p:spPr>
            <a:xfrm>
              <a:off x="3321248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0137ED52-83F2-CBE9-E506-BC159F0AC615}"/>
                </a:ext>
              </a:extLst>
            </p:cNvPr>
            <p:cNvSpPr txBox="1"/>
            <p:nvPr/>
          </p:nvSpPr>
          <p:spPr>
            <a:xfrm>
              <a:off x="353091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9ECBF12D-6BEF-0B3C-ED2A-0A8B3DAAB08C}"/>
                </a:ext>
              </a:extLst>
            </p:cNvPr>
            <p:cNvSpPr txBox="1"/>
            <p:nvPr/>
          </p:nvSpPr>
          <p:spPr>
            <a:xfrm>
              <a:off x="2901919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52F10468-5D16-068C-DC98-648235624A78}"/>
                </a:ext>
              </a:extLst>
            </p:cNvPr>
            <p:cNvSpPr txBox="1"/>
            <p:nvPr/>
          </p:nvSpPr>
          <p:spPr>
            <a:xfrm>
              <a:off x="311158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C0755569-B3F1-CD90-79EC-5F464F92E1CF}"/>
                </a:ext>
              </a:extLst>
            </p:cNvPr>
            <p:cNvSpPr txBox="1"/>
            <p:nvPr/>
          </p:nvSpPr>
          <p:spPr>
            <a:xfrm>
              <a:off x="3321248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9610DE50-7295-C31D-BD94-8E8D4F587FA3}"/>
                </a:ext>
              </a:extLst>
            </p:cNvPr>
            <p:cNvSpPr txBox="1"/>
            <p:nvPr/>
          </p:nvSpPr>
          <p:spPr>
            <a:xfrm>
              <a:off x="353091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0315AAB1-FC6D-B9FF-20F0-20F792F76654}"/>
                </a:ext>
              </a:extLst>
            </p:cNvPr>
            <p:cNvSpPr txBox="1"/>
            <p:nvPr/>
          </p:nvSpPr>
          <p:spPr>
            <a:xfrm>
              <a:off x="2901919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21" name="TextBox 920">
              <a:extLst>
                <a:ext uri="{FF2B5EF4-FFF2-40B4-BE49-F238E27FC236}">
                  <a16:creationId xmlns:a16="http://schemas.microsoft.com/office/drawing/2014/main" id="{7B397FD5-9F28-AAA3-F92B-490D4A73519B}"/>
                </a:ext>
              </a:extLst>
            </p:cNvPr>
            <p:cNvSpPr txBox="1"/>
            <p:nvPr/>
          </p:nvSpPr>
          <p:spPr>
            <a:xfrm>
              <a:off x="311158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22" name="TextBox 921">
              <a:extLst>
                <a:ext uri="{FF2B5EF4-FFF2-40B4-BE49-F238E27FC236}">
                  <a16:creationId xmlns:a16="http://schemas.microsoft.com/office/drawing/2014/main" id="{AD59E2D1-8D96-5C22-A63B-343E43C67C7C}"/>
                </a:ext>
              </a:extLst>
            </p:cNvPr>
            <p:cNvSpPr txBox="1"/>
            <p:nvPr/>
          </p:nvSpPr>
          <p:spPr>
            <a:xfrm>
              <a:off x="3321248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E79FEE16-F690-5789-B5DD-984B8E1FD9BF}"/>
                </a:ext>
              </a:extLst>
            </p:cNvPr>
            <p:cNvSpPr txBox="1"/>
            <p:nvPr/>
          </p:nvSpPr>
          <p:spPr>
            <a:xfrm>
              <a:off x="353091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79E31B51-CDB4-F4CC-17F2-07D464765DBD}"/>
                </a:ext>
              </a:extLst>
            </p:cNvPr>
            <p:cNvSpPr txBox="1"/>
            <p:nvPr/>
          </p:nvSpPr>
          <p:spPr>
            <a:xfrm>
              <a:off x="2901919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8D67271C-C9D9-6950-D78D-DC11B88F0126}"/>
                </a:ext>
              </a:extLst>
            </p:cNvPr>
            <p:cNvSpPr txBox="1"/>
            <p:nvPr/>
          </p:nvSpPr>
          <p:spPr>
            <a:xfrm>
              <a:off x="311158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607E7833-D01F-E414-C1E9-A7E36A143CF2}"/>
                </a:ext>
              </a:extLst>
            </p:cNvPr>
            <p:cNvSpPr txBox="1"/>
            <p:nvPr/>
          </p:nvSpPr>
          <p:spPr>
            <a:xfrm>
              <a:off x="3321248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A7D93F89-5009-7205-F493-A157E9B78463}"/>
                </a:ext>
              </a:extLst>
            </p:cNvPr>
            <p:cNvSpPr txBox="1"/>
            <p:nvPr/>
          </p:nvSpPr>
          <p:spPr>
            <a:xfrm>
              <a:off x="353091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0903D7C6-3436-FD97-8BA2-ED5B19C01801}"/>
                </a:ext>
              </a:extLst>
            </p:cNvPr>
            <p:cNvSpPr txBox="1"/>
            <p:nvPr/>
          </p:nvSpPr>
          <p:spPr>
            <a:xfrm>
              <a:off x="2901919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29" name="TextBox 928">
              <a:extLst>
                <a:ext uri="{FF2B5EF4-FFF2-40B4-BE49-F238E27FC236}">
                  <a16:creationId xmlns:a16="http://schemas.microsoft.com/office/drawing/2014/main" id="{5C434992-B469-768C-71CD-4CBC60F5CF71}"/>
                </a:ext>
              </a:extLst>
            </p:cNvPr>
            <p:cNvSpPr txBox="1"/>
            <p:nvPr/>
          </p:nvSpPr>
          <p:spPr>
            <a:xfrm>
              <a:off x="311158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CC37AD68-DF59-67EF-9402-B67CE17703DF}"/>
                </a:ext>
              </a:extLst>
            </p:cNvPr>
            <p:cNvSpPr txBox="1"/>
            <p:nvPr/>
          </p:nvSpPr>
          <p:spPr>
            <a:xfrm>
              <a:off x="3321248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0C465B80-C902-E1F2-B601-983EE311499B}"/>
                </a:ext>
              </a:extLst>
            </p:cNvPr>
            <p:cNvSpPr txBox="1"/>
            <p:nvPr/>
          </p:nvSpPr>
          <p:spPr>
            <a:xfrm>
              <a:off x="353091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32" name="TextBox 931">
              <a:extLst>
                <a:ext uri="{FF2B5EF4-FFF2-40B4-BE49-F238E27FC236}">
                  <a16:creationId xmlns:a16="http://schemas.microsoft.com/office/drawing/2014/main" id="{CF910D2B-81EE-F8F7-324D-C5E29EA4557B}"/>
                </a:ext>
              </a:extLst>
            </p:cNvPr>
            <p:cNvSpPr txBox="1"/>
            <p:nvPr/>
          </p:nvSpPr>
          <p:spPr>
            <a:xfrm>
              <a:off x="2901919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33" name="TextBox 932">
              <a:extLst>
                <a:ext uri="{FF2B5EF4-FFF2-40B4-BE49-F238E27FC236}">
                  <a16:creationId xmlns:a16="http://schemas.microsoft.com/office/drawing/2014/main" id="{93670007-8C87-3E06-7832-7647FD5CB974}"/>
                </a:ext>
              </a:extLst>
            </p:cNvPr>
            <p:cNvSpPr txBox="1"/>
            <p:nvPr/>
          </p:nvSpPr>
          <p:spPr>
            <a:xfrm>
              <a:off x="311158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743EA7AF-1434-7E0D-8948-DBBE2412184D}"/>
                </a:ext>
              </a:extLst>
            </p:cNvPr>
            <p:cNvSpPr txBox="1"/>
            <p:nvPr/>
          </p:nvSpPr>
          <p:spPr>
            <a:xfrm>
              <a:off x="3321248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4C366BBD-69CA-1470-65D3-27D9C6479EBC}"/>
                </a:ext>
              </a:extLst>
            </p:cNvPr>
            <p:cNvSpPr txBox="1"/>
            <p:nvPr/>
          </p:nvSpPr>
          <p:spPr>
            <a:xfrm>
              <a:off x="353091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7B94A0AE-45CF-8440-B60F-3014A9783529}"/>
                </a:ext>
              </a:extLst>
            </p:cNvPr>
            <p:cNvSpPr txBox="1"/>
            <p:nvPr/>
          </p:nvSpPr>
          <p:spPr>
            <a:xfrm>
              <a:off x="2901919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56B6435D-0760-9B2C-49C9-C5368DB614E1}"/>
                </a:ext>
              </a:extLst>
            </p:cNvPr>
            <p:cNvSpPr txBox="1"/>
            <p:nvPr/>
          </p:nvSpPr>
          <p:spPr>
            <a:xfrm>
              <a:off x="311158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761A2F90-1E73-6E9A-E1E5-54E6232898DE}"/>
                </a:ext>
              </a:extLst>
            </p:cNvPr>
            <p:cNvSpPr txBox="1"/>
            <p:nvPr/>
          </p:nvSpPr>
          <p:spPr>
            <a:xfrm>
              <a:off x="3321248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A82E066C-EA0B-6F1D-919E-BD39B1B5E151}"/>
                </a:ext>
              </a:extLst>
            </p:cNvPr>
            <p:cNvSpPr txBox="1"/>
            <p:nvPr/>
          </p:nvSpPr>
          <p:spPr>
            <a:xfrm>
              <a:off x="353091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DD5D0157-42C1-D2D9-0228-84A8521368C0}"/>
                </a:ext>
              </a:extLst>
            </p:cNvPr>
            <p:cNvSpPr txBox="1"/>
            <p:nvPr/>
          </p:nvSpPr>
          <p:spPr>
            <a:xfrm>
              <a:off x="2901919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BCCBBC12-6BE4-D9A4-CC9E-330F34CC273F}"/>
                </a:ext>
              </a:extLst>
            </p:cNvPr>
            <p:cNvSpPr txBox="1"/>
            <p:nvPr/>
          </p:nvSpPr>
          <p:spPr>
            <a:xfrm>
              <a:off x="311158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4655192D-15DF-F902-3875-8417578CFC6E}"/>
                </a:ext>
              </a:extLst>
            </p:cNvPr>
            <p:cNvSpPr txBox="1"/>
            <p:nvPr/>
          </p:nvSpPr>
          <p:spPr>
            <a:xfrm>
              <a:off x="3321248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43" name="TextBox 942">
              <a:extLst>
                <a:ext uri="{FF2B5EF4-FFF2-40B4-BE49-F238E27FC236}">
                  <a16:creationId xmlns:a16="http://schemas.microsoft.com/office/drawing/2014/main" id="{70F0F99B-331C-523F-A935-4F772B7EEFAF}"/>
                </a:ext>
              </a:extLst>
            </p:cNvPr>
            <p:cNvSpPr txBox="1"/>
            <p:nvPr/>
          </p:nvSpPr>
          <p:spPr>
            <a:xfrm>
              <a:off x="353091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44" name="TextBox 943">
              <a:extLst>
                <a:ext uri="{FF2B5EF4-FFF2-40B4-BE49-F238E27FC236}">
                  <a16:creationId xmlns:a16="http://schemas.microsoft.com/office/drawing/2014/main" id="{04262824-DF15-0F5E-1CE0-DD033619DD15}"/>
                </a:ext>
              </a:extLst>
            </p:cNvPr>
            <p:cNvSpPr txBox="1"/>
            <p:nvPr/>
          </p:nvSpPr>
          <p:spPr>
            <a:xfrm>
              <a:off x="2901919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45" name="TextBox 944">
              <a:extLst>
                <a:ext uri="{FF2B5EF4-FFF2-40B4-BE49-F238E27FC236}">
                  <a16:creationId xmlns:a16="http://schemas.microsoft.com/office/drawing/2014/main" id="{316C9544-E46A-1050-9507-C462165F8DA5}"/>
                </a:ext>
              </a:extLst>
            </p:cNvPr>
            <p:cNvSpPr txBox="1"/>
            <p:nvPr/>
          </p:nvSpPr>
          <p:spPr>
            <a:xfrm>
              <a:off x="2557583" y="324389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946" name="TextBox 945">
              <a:extLst>
                <a:ext uri="{FF2B5EF4-FFF2-40B4-BE49-F238E27FC236}">
                  <a16:creationId xmlns:a16="http://schemas.microsoft.com/office/drawing/2014/main" id="{CA377B29-E0C6-0052-BC9E-FFF4BC71BE34}"/>
                </a:ext>
              </a:extLst>
            </p:cNvPr>
            <p:cNvSpPr txBox="1"/>
            <p:nvPr/>
          </p:nvSpPr>
          <p:spPr>
            <a:xfrm>
              <a:off x="2565120" y="344747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D01B23CB-E79D-0D19-B173-CB063941CCC4}"/>
                </a:ext>
              </a:extLst>
            </p:cNvPr>
            <p:cNvSpPr txBox="1"/>
            <p:nvPr/>
          </p:nvSpPr>
          <p:spPr>
            <a:xfrm>
              <a:off x="2565119" y="365105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948" name="TextBox 947">
              <a:extLst>
                <a:ext uri="{FF2B5EF4-FFF2-40B4-BE49-F238E27FC236}">
                  <a16:creationId xmlns:a16="http://schemas.microsoft.com/office/drawing/2014/main" id="{D73EAC33-ED41-0AD8-2517-3C77EDDAA31F}"/>
                </a:ext>
              </a:extLst>
            </p:cNvPr>
            <p:cNvSpPr txBox="1"/>
            <p:nvPr/>
          </p:nvSpPr>
          <p:spPr>
            <a:xfrm>
              <a:off x="2565118" y="385464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949" name="TextBox 948">
              <a:extLst>
                <a:ext uri="{FF2B5EF4-FFF2-40B4-BE49-F238E27FC236}">
                  <a16:creationId xmlns:a16="http://schemas.microsoft.com/office/drawing/2014/main" id="{A12CF3B1-8A0F-E4E6-28EA-954B94A96BAA}"/>
                </a:ext>
              </a:extLst>
            </p:cNvPr>
            <p:cNvSpPr txBox="1"/>
            <p:nvPr/>
          </p:nvSpPr>
          <p:spPr>
            <a:xfrm>
              <a:off x="2565117" y="4058223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950" name="TextBox 949">
              <a:extLst>
                <a:ext uri="{FF2B5EF4-FFF2-40B4-BE49-F238E27FC236}">
                  <a16:creationId xmlns:a16="http://schemas.microsoft.com/office/drawing/2014/main" id="{8A28BB44-3021-ECFD-3AA5-D3B93B24CB5C}"/>
                </a:ext>
              </a:extLst>
            </p:cNvPr>
            <p:cNvSpPr txBox="1"/>
            <p:nvPr/>
          </p:nvSpPr>
          <p:spPr>
            <a:xfrm>
              <a:off x="2565116" y="42993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951" name="TextBox 950">
              <a:extLst>
                <a:ext uri="{FF2B5EF4-FFF2-40B4-BE49-F238E27FC236}">
                  <a16:creationId xmlns:a16="http://schemas.microsoft.com/office/drawing/2014/main" id="{F123F874-4680-941A-0618-00F49D878593}"/>
                </a:ext>
              </a:extLst>
            </p:cNvPr>
            <p:cNvSpPr txBox="1"/>
            <p:nvPr/>
          </p:nvSpPr>
          <p:spPr>
            <a:xfrm>
              <a:off x="2565115" y="450401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952" name="TextBox 951">
              <a:extLst>
                <a:ext uri="{FF2B5EF4-FFF2-40B4-BE49-F238E27FC236}">
                  <a16:creationId xmlns:a16="http://schemas.microsoft.com/office/drawing/2014/main" id="{90FC88FD-F3B2-7D1E-2BB6-DECF9392CCC4}"/>
                </a:ext>
              </a:extLst>
            </p:cNvPr>
            <p:cNvSpPr txBox="1"/>
            <p:nvPr/>
          </p:nvSpPr>
          <p:spPr>
            <a:xfrm>
              <a:off x="2565114" y="470680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3" name="TextBox 952">
              <a:extLst>
                <a:ext uri="{FF2B5EF4-FFF2-40B4-BE49-F238E27FC236}">
                  <a16:creationId xmlns:a16="http://schemas.microsoft.com/office/drawing/2014/main" id="{221D833B-9931-C746-4CB6-0D5585F716A1}"/>
                </a:ext>
              </a:extLst>
            </p:cNvPr>
            <p:cNvSpPr txBox="1"/>
            <p:nvPr/>
          </p:nvSpPr>
          <p:spPr>
            <a:xfrm>
              <a:off x="2565114" y="490960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54" name="TextBox 953">
              <a:extLst>
                <a:ext uri="{FF2B5EF4-FFF2-40B4-BE49-F238E27FC236}">
                  <a16:creationId xmlns:a16="http://schemas.microsoft.com/office/drawing/2014/main" id="{2D0B914D-78DD-001A-EEAF-EA70563A633F}"/>
                </a:ext>
              </a:extLst>
            </p:cNvPr>
            <p:cNvSpPr txBox="1"/>
            <p:nvPr/>
          </p:nvSpPr>
          <p:spPr>
            <a:xfrm>
              <a:off x="2565114" y="5112390"/>
              <a:ext cx="34177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cxnSp>
          <p:nvCxnSpPr>
            <p:cNvPr id="955" name="직선 연결선 954">
              <a:extLst>
                <a:ext uri="{FF2B5EF4-FFF2-40B4-BE49-F238E27FC236}">
                  <a16:creationId xmlns:a16="http://schemas.microsoft.com/office/drawing/2014/main" id="{F83DAE7A-4490-82FC-9026-4F824F8EB888}"/>
                </a:ext>
              </a:extLst>
            </p:cNvPr>
            <p:cNvCxnSpPr/>
            <p:nvPr/>
          </p:nvCxnSpPr>
          <p:spPr>
            <a:xfrm>
              <a:off x="2577900" y="5328793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56" name="그룹 955">
              <a:extLst>
                <a:ext uri="{FF2B5EF4-FFF2-40B4-BE49-F238E27FC236}">
                  <a16:creationId xmlns:a16="http://schemas.microsoft.com/office/drawing/2014/main" id="{766C3291-39C6-00DB-DA3C-96CE8643D30D}"/>
                </a:ext>
              </a:extLst>
            </p:cNvPr>
            <p:cNvGrpSpPr/>
            <p:nvPr/>
          </p:nvGrpSpPr>
          <p:grpSpPr>
            <a:xfrm>
              <a:off x="2901919" y="5332181"/>
              <a:ext cx="963914" cy="1038463"/>
              <a:chOff x="3054319" y="4572771"/>
              <a:chExt cx="963914" cy="1082659"/>
            </a:xfrm>
          </p:grpSpPr>
          <p:sp>
            <p:nvSpPr>
              <p:cNvPr id="963" name="TextBox 962">
                <a:extLst>
                  <a:ext uri="{FF2B5EF4-FFF2-40B4-BE49-F238E27FC236}">
                    <a16:creationId xmlns:a16="http://schemas.microsoft.com/office/drawing/2014/main" id="{CFCC21D3-3C49-CB0F-2113-71B5946AD902}"/>
                  </a:ext>
                </a:extLst>
              </p:cNvPr>
              <p:cNvSpPr txBox="1"/>
              <p:nvPr/>
            </p:nvSpPr>
            <p:spPr>
              <a:xfrm>
                <a:off x="326398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64" name="TextBox 963">
                <a:extLst>
                  <a:ext uri="{FF2B5EF4-FFF2-40B4-BE49-F238E27FC236}">
                    <a16:creationId xmlns:a16="http://schemas.microsoft.com/office/drawing/2014/main" id="{D46E1C47-EAD8-2E28-3452-91ABE9A9A8DF}"/>
                  </a:ext>
                </a:extLst>
              </p:cNvPr>
              <p:cNvSpPr txBox="1"/>
              <p:nvPr/>
            </p:nvSpPr>
            <p:spPr>
              <a:xfrm>
                <a:off x="3473648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65" name="TextBox 964">
                <a:extLst>
                  <a:ext uri="{FF2B5EF4-FFF2-40B4-BE49-F238E27FC236}">
                    <a16:creationId xmlns:a16="http://schemas.microsoft.com/office/drawing/2014/main" id="{29038672-8220-D585-21CE-E68F860C21EA}"/>
                  </a:ext>
                </a:extLst>
              </p:cNvPr>
              <p:cNvSpPr txBox="1"/>
              <p:nvPr/>
            </p:nvSpPr>
            <p:spPr>
              <a:xfrm>
                <a:off x="368331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66" name="TextBox 965">
                <a:extLst>
                  <a:ext uri="{FF2B5EF4-FFF2-40B4-BE49-F238E27FC236}">
                    <a16:creationId xmlns:a16="http://schemas.microsoft.com/office/drawing/2014/main" id="{C694C0B6-6ED1-93AE-4A25-B6413D0B57CF}"/>
                  </a:ext>
                </a:extLst>
              </p:cNvPr>
              <p:cNvSpPr txBox="1"/>
              <p:nvPr/>
            </p:nvSpPr>
            <p:spPr>
              <a:xfrm>
                <a:off x="3054319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967" name="TextBox 966">
                <a:extLst>
                  <a:ext uri="{FF2B5EF4-FFF2-40B4-BE49-F238E27FC236}">
                    <a16:creationId xmlns:a16="http://schemas.microsoft.com/office/drawing/2014/main" id="{E68CFD27-C1A1-6E8A-D808-ED1658873ADC}"/>
                  </a:ext>
                </a:extLst>
              </p:cNvPr>
              <p:cNvSpPr txBox="1"/>
              <p:nvPr/>
            </p:nvSpPr>
            <p:spPr>
              <a:xfrm>
                <a:off x="326398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68" name="TextBox 967">
                <a:extLst>
                  <a:ext uri="{FF2B5EF4-FFF2-40B4-BE49-F238E27FC236}">
                    <a16:creationId xmlns:a16="http://schemas.microsoft.com/office/drawing/2014/main" id="{5F278267-F86C-3CD4-F7E8-6C9013B3F796}"/>
                  </a:ext>
                </a:extLst>
              </p:cNvPr>
              <p:cNvSpPr txBox="1"/>
              <p:nvPr/>
            </p:nvSpPr>
            <p:spPr>
              <a:xfrm>
                <a:off x="3473648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69" name="TextBox 968">
                <a:extLst>
                  <a:ext uri="{FF2B5EF4-FFF2-40B4-BE49-F238E27FC236}">
                    <a16:creationId xmlns:a16="http://schemas.microsoft.com/office/drawing/2014/main" id="{88E24A8E-D8D4-CB64-BB62-A6B8D35DE732}"/>
                  </a:ext>
                </a:extLst>
              </p:cNvPr>
              <p:cNvSpPr txBox="1"/>
              <p:nvPr/>
            </p:nvSpPr>
            <p:spPr>
              <a:xfrm>
                <a:off x="368331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70" name="TextBox 969">
                <a:extLst>
                  <a:ext uri="{FF2B5EF4-FFF2-40B4-BE49-F238E27FC236}">
                    <a16:creationId xmlns:a16="http://schemas.microsoft.com/office/drawing/2014/main" id="{471A01EE-DAD7-BA9B-DF9F-44063BB07503}"/>
                  </a:ext>
                </a:extLst>
              </p:cNvPr>
              <p:cNvSpPr txBox="1"/>
              <p:nvPr/>
            </p:nvSpPr>
            <p:spPr>
              <a:xfrm>
                <a:off x="3054319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971" name="TextBox 970">
                <a:extLst>
                  <a:ext uri="{FF2B5EF4-FFF2-40B4-BE49-F238E27FC236}">
                    <a16:creationId xmlns:a16="http://schemas.microsoft.com/office/drawing/2014/main" id="{0B30B691-98A8-48CA-E336-C5F74090B864}"/>
                  </a:ext>
                </a:extLst>
              </p:cNvPr>
              <p:cNvSpPr txBox="1"/>
              <p:nvPr/>
            </p:nvSpPr>
            <p:spPr>
              <a:xfrm>
                <a:off x="326398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72" name="TextBox 971">
                <a:extLst>
                  <a:ext uri="{FF2B5EF4-FFF2-40B4-BE49-F238E27FC236}">
                    <a16:creationId xmlns:a16="http://schemas.microsoft.com/office/drawing/2014/main" id="{AFEFE94C-5164-16B9-710B-16F7CFAF1B06}"/>
                  </a:ext>
                </a:extLst>
              </p:cNvPr>
              <p:cNvSpPr txBox="1"/>
              <p:nvPr/>
            </p:nvSpPr>
            <p:spPr>
              <a:xfrm>
                <a:off x="3473648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73" name="TextBox 972">
                <a:extLst>
                  <a:ext uri="{FF2B5EF4-FFF2-40B4-BE49-F238E27FC236}">
                    <a16:creationId xmlns:a16="http://schemas.microsoft.com/office/drawing/2014/main" id="{C6D88101-8231-6F21-818E-37BEFEDDD46E}"/>
                  </a:ext>
                </a:extLst>
              </p:cNvPr>
              <p:cNvSpPr txBox="1"/>
              <p:nvPr/>
            </p:nvSpPr>
            <p:spPr>
              <a:xfrm>
                <a:off x="368331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74" name="TextBox 973">
                <a:extLst>
                  <a:ext uri="{FF2B5EF4-FFF2-40B4-BE49-F238E27FC236}">
                    <a16:creationId xmlns:a16="http://schemas.microsoft.com/office/drawing/2014/main" id="{7F5DEB8F-4DF3-AD10-2B97-99BD24B71F83}"/>
                  </a:ext>
                </a:extLst>
              </p:cNvPr>
              <p:cNvSpPr txBox="1"/>
              <p:nvPr/>
            </p:nvSpPr>
            <p:spPr>
              <a:xfrm>
                <a:off x="3054319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975" name="TextBox 974">
                <a:extLst>
                  <a:ext uri="{FF2B5EF4-FFF2-40B4-BE49-F238E27FC236}">
                    <a16:creationId xmlns:a16="http://schemas.microsoft.com/office/drawing/2014/main" id="{8053D2B2-A276-378F-B34B-55F06E2C1D83}"/>
                  </a:ext>
                </a:extLst>
              </p:cNvPr>
              <p:cNvSpPr txBox="1"/>
              <p:nvPr/>
            </p:nvSpPr>
            <p:spPr>
              <a:xfrm>
                <a:off x="326398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76" name="TextBox 975">
                <a:extLst>
                  <a:ext uri="{FF2B5EF4-FFF2-40B4-BE49-F238E27FC236}">
                    <a16:creationId xmlns:a16="http://schemas.microsoft.com/office/drawing/2014/main" id="{6541D44E-7165-74F9-0E21-0D353ABFC700}"/>
                  </a:ext>
                </a:extLst>
              </p:cNvPr>
              <p:cNvSpPr txBox="1"/>
              <p:nvPr/>
            </p:nvSpPr>
            <p:spPr>
              <a:xfrm>
                <a:off x="3473648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77" name="TextBox 976">
                <a:extLst>
                  <a:ext uri="{FF2B5EF4-FFF2-40B4-BE49-F238E27FC236}">
                    <a16:creationId xmlns:a16="http://schemas.microsoft.com/office/drawing/2014/main" id="{5F9F80BE-0F55-CA4D-5675-4B03C288D2BE}"/>
                  </a:ext>
                </a:extLst>
              </p:cNvPr>
              <p:cNvSpPr txBox="1"/>
              <p:nvPr/>
            </p:nvSpPr>
            <p:spPr>
              <a:xfrm>
                <a:off x="368331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78" name="TextBox 977">
                <a:extLst>
                  <a:ext uri="{FF2B5EF4-FFF2-40B4-BE49-F238E27FC236}">
                    <a16:creationId xmlns:a16="http://schemas.microsoft.com/office/drawing/2014/main" id="{5EB34D61-611D-19FF-5A8D-FAE092BAB749}"/>
                  </a:ext>
                </a:extLst>
              </p:cNvPr>
              <p:cNvSpPr txBox="1"/>
              <p:nvPr/>
            </p:nvSpPr>
            <p:spPr>
              <a:xfrm>
                <a:off x="3054319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979" name="TextBox 978">
                <a:extLst>
                  <a:ext uri="{FF2B5EF4-FFF2-40B4-BE49-F238E27FC236}">
                    <a16:creationId xmlns:a16="http://schemas.microsoft.com/office/drawing/2014/main" id="{F1EF721A-4665-5C9B-BEFB-302323C3CB41}"/>
                  </a:ext>
                </a:extLst>
              </p:cNvPr>
              <p:cNvSpPr txBox="1"/>
              <p:nvPr/>
            </p:nvSpPr>
            <p:spPr>
              <a:xfrm>
                <a:off x="326398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980" name="TextBox 979">
                <a:extLst>
                  <a:ext uri="{FF2B5EF4-FFF2-40B4-BE49-F238E27FC236}">
                    <a16:creationId xmlns:a16="http://schemas.microsoft.com/office/drawing/2014/main" id="{AFA8B5FE-2E40-DE35-04B6-AB8E6E892605}"/>
                  </a:ext>
                </a:extLst>
              </p:cNvPr>
              <p:cNvSpPr txBox="1"/>
              <p:nvPr/>
            </p:nvSpPr>
            <p:spPr>
              <a:xfrm>
                <a:off x="3473648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981" name="TextBox 980">
                <a:extLst>
                  <a:ext uri="{FF2B5EF4-FFF2-40B4-BE49-F238E27FC236}">
                    <a16:creationId xmlns:a16="http://schemas.microsoft.com/office/drawing/2014/main" id="{98C6914F-5CE7-D216-9698-078797F5274D}"/>
                  </a:ext>
                </a:extLst>
              </p:cNvPr>
              <p:cNvSpPr txBox="1"/>
              <p:nvPr/>
            </p:nvSpPr>
            <p:spPr>
              <a:xfrm>
                <a:off x="368331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982" name="TextBox 981">
                <a:extLst>
                  <a:ext uri="{FF2B5EF4-FFF2-40B4-BE49-F238E27FC236}">
                    <a16:creationId xmlns:a16="http://schemas.microsoft.com/office/drawing/2014/main" id="{021CFE27-A49A-FE73-1E85-77FB8B95CAE5}"/>
                  </a:ext>
                </a:extLst>
              </p:cNvPr>
              <p:cNvSpPr txBox="1"/>
              <p:nvPr/>
            </p:nvSpPr>
            <p:spPr>
              <a:xfrm>
                <a:off x="3054319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957" name="그룹 956">
              <a:extLst>
                <a:ext uri="{FF2B5EF4-FFF2-40B4-BE49-F238E27FC236}">
                  <a16:creationId xmlns:a16="http://schemas.microsoft.com/office/drawing/2014/main" id="{D56A1778-0E19-A7F8-3E99-DA00B0FBFE16}"/>
                </a:ext>
              </a:extLst>
            </p:cNvPr>
            <p:cNvGrpSpPr/>
            <p:nvPr/>
          </p:nvGrpSpPr>
          <p:grpSpPr>
            <a:xfrm>
              <a:off x="2558488" y="5336367"/>
              <a:ext cx="341779" cy="1043838"/>
              <a:chOff x="2717514" y="4418567"/>
              <a:chExt cx="341779" cy="1043838"/>
            </a:xfrm>
          </p:grpSpPr>
          <p:sp>
            <p:nvSpPr>
              <p:cNvPr id="958" name="TextBox 957">
                <a:extLst>
                  <a:ext uri="{FF2B5EF4-FFF2-40B4-BE49-F238E27FC236}">
                    <a16:creationId xmlns:a16="http://schemas.microsoft.com/office/drawing/2014/main" id="{C11A6298-C81A-6EA0-EC2D-E8206277A076}"/>
                  </a:ext>
                </a:extLst>
              </p:cNvPr>
              <p:cNvSpPr txBox="1"/>
              <p:nvPr/>
            </p:nvSpPr>
            <p:spPr>
              <a:xfrm>
                <a:off x="2717516" y="4418567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959" name="TextBox 958">
                <a:extLst>
                  <a:ext uri="{FF2B5EF4-FFF2-40B4-BE49-F238E27FC236}">
                    <a16:creationId xmlns:a16="http://schemas.microsoft.com/office/drawing/2014/main" id="{6EEB8C54-0255-074E-DAE3-24404E1718E9}"/>
                  </a:ext>
                </a:extLst>
              </p:cNvPr>
              <p:cNvSpPr txBox="1"/>
              <p:nvPr/>
            </p:nvSpPr>
            <p:spPr>
              <a:xfrm>
                <a:off x="2717515" y="4623200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960" name="TextBox 959">
                <a:extLst>
                  <a:ext uri="{FF2B5EF4-FFF2-40B4-BE49-F238E27FC236}">
                    <a16:creationId xmlns:a16="http://schemas.microsoft.com/office/drawing/2014/main" id="{1CA7FBA4-163B-851F-4C21-B2EFAB913579}"/>
                  </a:ext>
                </a:extLst>
              </p:cNvPr>
              <p:cNvSpPr txBox="1"/>
              <p:nvPr/>
            </p:nvSpPr>
            <p:spPr>
              <a:xfrm>
                <a:off x="2717514" y="4825991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961" name="TextBox 960">
                <a:extLst>
                  <a:ext uri="{FF2B5EF4-FFF2-40B4-BE49-F238E27FC236}">
                    <a16:creationId xmlns:a16="http://schemas.microsoft.com/office/drawing/2014/main" id="{04D5418A-2880-917D-1E35-A8A52627AF25}"/>
                  </a:ext>
                </a:extLst>
              </p:cNvPr>
              <p:cNvSpPr txBox="1"/>
              <p:nvPr/>
            </p:nvSpPr>
            <p:spPr>
              <a:xfrm>
                <a:off x="2717514" y="5028783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962" name="TextBox 961">
                <a:extLst>
                  <a:ext uri="{FF2B5EF4-FFF2-40B4-BE49-F238E27FC236}">
                    <a16:creationId xmlns:a16="http://schemas.microsoft.com/office/drawing/2014/main" id="{123928EB-F8F7-9D49-0618-B8F0F4D7A918}"/>
                  </a:ext>
                </a:extLst>
              </p:cNvPr>
              <p:cNvSpPr txBox="1"/>
              <p:nvPr/>
            </p:nvSpPr>
            <p:spPr>
              <a:xfrm>
                <a:off x="2717514" y="5231573"/>
                <a:ext cx="34177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</p:grpSp>
      </p:grpSp>
      <p:grpSp>
        <p:nvGrpSpPr>
          <p:cNvPr id="983" name="그룹 982">
            <a:extLst>
              <a:ext uri="{FF2B5EF4-FFF2-40B4-BE49-F238E27FC236}">
                <a16:creationId xmlns:a16="http://schemas.microsoft.com/office/drawing/2014/main" id="{69E52FB1-A7A8-306D-9A2D-BEB15F126711}"/>
              </a:ext>
            </a:extLst>
          </p:cNvPr>
          <p:cNvGrpSpPr/>
          <p:nvPr/>
        </p:nvGrpSpPr>
        <p:grpSpPr>
          <a:xfrm>
            <a:off x="5252286" y="662878"/>
            <a:ext cx="1376277" cy="5747300"/>
            <a:chOff x="2534759" y="662878"/>
            <a:chExt cx="1376277" cy="5747300"/>
          </a:xfrm>
        </p:grpSpPr>
        <p:sp>
          <p:nvSpPr>
            <p:cNvPr id="984" name="직사각형 983">
              <a:extLst>
                <a:ext uri="{FF2B5EF4-FFF2-40B4-BE49-F238E27FC236}">
                  <a16:creationId xmlns:a16="http://schemas.microsoft.com/office/drawing/2014/main" id="{4A38CF97-9D19-EB6A-E190-06DC0DAA6389}"/>
                </a:ext>
              </a:extLst>
            </p:cNvPr>
            <p:cNvSpPr/>
            <p:nvPr/>
          </p:nvSpPr>
          <p:spPr>
            <a:xfrm>
              <a:off x="2568029" y="683853"/>
              <a:ext cx="1312866" cy="5726325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5" name="TextBox 984">
              <a:extLst>
                <a:ext uri="{FF2B5EF4-FFF2-40B4-BE49-F238E27FC236}">
                  <a16:creationId xmlns:a16="http://schemas.microsoft.com/office/drawing/2014/main" id="{EEEFBAF1-003E-2FA5-FDCA-CBBA8475AE1B}"/>
                </a:ext>
              </a:extLst>
            </p:cNvPr>
            <p:cNvSpPr txBox="1"/>
            <p:nvPr/>
          </p:nvSpPr>
          <p:spPr>
            <a:xfrm>
              <a:off x="2534759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986" name="TextBox 985">
              <a:extLst>
                <a:ext uri="{FF2B5EF4-FFF2-40B4-BE49-F238E27FC236}">
                  <a16:creationId xmlns:a16="http://schemas.microsoft.com/office/drawing/2014/main" id="{024AF2FE-DC00-2AC0-D408-6AFC34A58971}"/>
                </a:ext>
              </a:extLst>
            </p:cNvPr>
            <p:cNvSpPr txBox="1"/>
            <p:nvPr/>
          </p:nvSpPr>
          <p:spPr>
            <a:xfrm>
              <a:off x="3166983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cxnSp>
          <p:nvCxnSpPr>
            <p:cNvPr id="987" name="직선 연결선 986">
              <a:extLst>
                <a:ext uri="{FF2B5EF4-FFF2-40B4-BE49-F238E27FC236}">
                  <a16:creationId xmlns:a16="http://schemas.microsoft.com/office/drawing/2014/main" id="{0C5D55E6-1487-D84F-BC59-34ABABED280C}"/>
                </a:ext>
              </a:extLst>
            </p:cNvPr>
            <p:cNvCxnSpPr>
              <a:cxnSpLocks/>
            </p:cNvCxnSpPr>
            <p:nvPr/>
          </p:nvCxnSpPr>
          <p:spPr>
            <a:xfrm>
              <a:off x="2895611" y="946988"/>
              <a:ext cx="0" cy="54631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8" name="직선 연결선 987">
              <a:extLst>
                <a:ext uri="{FF2B5EF4-FFF2-40B4-BE49-F238E27FC236}">
                  <a16:creationId xmlns:a16="http://schemas.microsoft.com/office/drawing/2014/main" id="{581A39F7-D24D-48BE-C53C-C30159C402C4}"/>
                </a:ext>
              </a:extLst>
            </p:cNvPr>
            <p:cNvCxnSpPr/>
            <p:nvPr/>
          </p:nvCxnSpPr>
          <p:spPr>
            <a:xfrm>
              <a:off x="2554381" y="2174442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9" name="직선 연결선 988">
              <a:extLst>
                <a:ext uri="{FF2B5EF4-FFF2-40B4-BE49-F238E27FC236}">
                  <a16:creationId xmlns:a16="http://schemas.microsoft.com/office/drawing/2014/main" id="{3CB8957A-3D8F-5D52-0DBD-D3F16B71920A}"/>
                </a:ext>
              </a:extLst>
            </p:cNvPr>
            <p:cNvCxnSpPr/>
            <p:nvPr/>
          </p:nvCxnSpPr>
          <p:spPr>
            <a:xfrm>
              <a:off x="2548939" y="113776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90" name="TextBox 989">
              <a:extLst>
                <a:ext uri="{FF2B5EF4-FFF2-40B4-BE49-F238E27FC236}">
                  <a16:creationId xmlns:a16="http://schemas.microsoft.com/office/drawing/2014/main" id="{7A609077-00B7-184A-AE22-270A00701923}"/>
                </a:ext>
              </a:extLst>
            </p:cNvPr>
            <p:cNvSpPr txBox="1"/>
            <p:nvPr/>
          </p:nvSpPr>
          <p:spPr>
            <a:xfrm>
              <a:off x="311158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91" name="TextBox 990">
              <a:extLst>
                <a:ext uri="{FF2B5EF4-FFF2-40B4-BE49-F238E27FC236}">
                  <a16:creationId xmlns:a16="http://schemas.microsoft.com/office/drawing/2014/main" id="{1093A495-844D-0729-C139-2F313EE766CF}"/>
                </a:ext>
              </a:extLst>
            </p:cNvPr>
            <p:cNvSpPr txBox="1"/>
            <p:nvPr/>
          </p:nvSpPr>
          <p:spPr>
            <a:xfrm>
              <a:off x="311158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92" name="TextBox 991">
              <a:extLst>
                <a:ext uri="{FF2B5EF4-FFF2-40B4-BE49-F238E27FC236}">
                  <a16:creationId xmlns:a16="http://schemas.microsoft.com/office/drawing/2014/main" id="{59021364-0C0D-7892-74C5-381D471D0D27}"/>
                </a:ext>
              </a:extLst>
            </p:cNvPr>
            <p:cNvSpPr txBox="1"/>
            <p:nvPr/>
          </p:nvSpPr>
          <p:spPr>
            <a:xfrm>
              <a:off x="3321248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93" name="TextBox 992">
              <a:extLst>
                <a:ext uri="{FF2B5EF4-FFF2-40B4-BE49-F238E27FC236}">
                  <a16:creationId xmlns:a16="http://schemas.microsoft.com/office/drawing/2014/main" id="{462C2729-536C-3925-E73B-614AD317401C}"/>
                </a:ext>
              </a:extLst>
            </p:cNvPr>
            <p:cNvSpPr txBox="1"/>
            <p:nvPr/>
          </p:nvSpPr>
          <p:spPr>
            <a:xfrm>
              <a:off x="353091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94" name="TextBox 993">
              <a:extLst>
                <a:ext uri="{FF2B5EF4-FFF2-40B4-BE49-F238E27FC236}">
                  <a16:creationId xmlns:a16="http://schemas.microsoft.com/office/drawing/2014/main" id="{1325D6CA-2AD2-437C-2F80-6350CDE290D8}"/>
                </a:ext>
              </a:extLst>
            </p:cNvPr>
            <p:cNvSpPr txBox="1"/>
            <p:nvPr/>
          </p:nvSpPr>
          <p:spPr>
            <a:xfrm>
              <a:off x="2901919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95" name="TextBox 994">
              <a:extLst>
                <a:ext uri="{FF2B5EF4-FFF2-40B4-BE49-F238E27FC236}">
                  <a16:creationId xmlns:a16="http://schemas.microsoft.com/office/drawing/2014/main" id="{DE78E9C2-9EE3-8407-832A-19DB05C6DFE5}"/>
                </a:ext>
              </a:extLst>
            </p:cNvPr>
            <p:cNvSpPr txBox="1"/>
            <p:nvPr/>
          </p:nvSpPr>
          <p:spPr>
            <a:xfrm>
              <a:off x="311158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96" name="TextBox 995">
              <a:extLst>
                <a:ext uri="{FF2B5EF4-FFF2-40B4-BE49-F238E27FC236}">
                  <a16:creationId xmlns:a16="http://schemas.microsoft.com/office/drawing/2014/main" id="{7898E7C8-D6C8-EBBF-C443-0985B4739D7C}"/>
                </a:ext>
              </a:extLst>
            </p:cNvPr>
            <p:cNvSpPr txBox="1"/>
            <p:nvPr/>
          </p:nvSpPr>
          <p:spPr>
            <a:xfrm>
              <a:off x="3321248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97" name="TextBox 996">
              <a:extLst>
                <a:ext uri="{FF2B5EF4-FFF2-40B4-BE49-F238E27FC236}">
                  <a16:creationId xmlns:a16="http://schemas.microsoft.com/office/drawing/2014/main" id="{C0FD7F38-310D-5F97-D925-D07E5DF54491}"/>
                </a:ext>
              </a:extLst>
            </p:cNvPr>
            <p:cNvSpPr txBox="1"/>
            <p:nvPr/>
          </p:nvSpPr>
          <p:spPr>
            <a:xfrm>
              <a:off x="353091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98" name="TextBox 997">
              <a:extLst>
                <a:ext uri="{FF2B5EF4-FFF2-40B4-BE49-F238E27FC236}">
                  <a16:creationId xmlns:a16="http://schemas.microsoft.com/office/drawing/2014/main" id="{975146F7-E1B3-4879-DA08-877288D4D341}"/>
                </a:ext>
              </a:extLst>
            </p:cNvPr>
            <p:cNvSpPr txBox="1"/>
            <p:nvPr/>
          </p:nvSpPr>
          <p:spPr>
            <a:xfrm>
              <a:off x="2901919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999" name="TextBox 998">
              <a:extLst>
                <a:ext uri="{FF2B5EF4-FFF2-40B4-BE49-F238E27FC236}">
                  <a16:creationId xmlns:a16="http://schemas.microsoft.com/office/drawing/2014/main" id="{758D63B7-7F0B-A245-0046-9DFFC3F99684}"/>
                </a:ext>
              </a:extLst>
            </p:cNvPr>
            <p:cNvSpPr txBox="1"/>
            <p:nvPr/>
          </p:nvSpPr>
          <p:spPr>
            <a:xfrm>
              <a:off x="311158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00" name="TextBox 999">
              <a:extLst>
                <a:ext uri="{FF2B5EF4-FFF2-40B4-BE49-F238E27FC236}">
                  <a16:creationId xmlns:a16="http://schemas.microsoft.com/office/drawing/2014/main" id="{1EF22D66-F575-2952-4853-6BA08927C36C}"/>
                </a:ext>
              </a:extLst>
            </p:cNvPr>
            <p:cNvSpPr txBox="1"/>
            <p:nvPr/>
          </p:nvSpPr>
          <p:spPr>
            <a:xfrm>
              <a:off x="3321248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01" name="TextBox 1000">
              <a:extLst>
                <a:ext uri="{FF2B5EF4-FFF2-40B4-BE49-F238E27FC236}">
                  <a16:creationId xmlns:a16="http://schemas.microsoft.com/office/drawing/2014/main" id="{B3A948E4-4619-13BC-A834-A85CBAF6A5E6}"/>
                </a:ext>
              </a:extLst>
            </p:cNvPr>
            <p:cNvSpPr txBox="1"/>
            <p:nvPr/>
          </p:nvSpPr>
          <p:spPr>
            <a:xfrm>
              <a:off x="353091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02" name="TextBox 1001">
              <a:extLst>
                <a:ext uri="{FF2B5EF4-FFF2-40B4-BE49-F238E27FC236}">
                  <a16:creationId xmlns:a16="http://schemas.microsoft.com/office/drawing/2014/main" id="{81234A01-878A-4660-F9BE-E75FCB7B94DF}"/>
                </a:ext>
              </a:extLst>
            </p:cNvPr>
            <p:cNvSpPr txBox="1"/>
            <p:nvPr/>
          </p:nvSpPr>
          <p:spPr>
            <a:xfrm>
              <a:off x="2901919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03" name="TextBox 1002">
              <a:extLst>
                <a:ext uri="{FF2B5EF4-FFF2-40B4-BE49-F238E27FC236}">
                  <a16:creationId xmlns:a16="http://schemas.microsoft.com/office/drawing/2014/main" id="{D6A4B27E-F8D9-FBE3-0710-148966F6C87A}"/>
                </a:ext>
              </a:extLst>
            </p:cNvPr>
            <p:cNvSpPr txBox="1"/>
            <p:nvPr/>
          </p:nvSpPr>
          <p:spPr>
            <a:xfrm>
              <a:off x="311158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04" name="TextBox 1003">
              <a:extLst>
                <a:ext uri="{FF2B5EF4-FFF2-40B4-BE49-F238E27FC236}">
                  <a16:creationId xmlns:a16="http://schemas.microsoft.com/office/drawing/2014/main" id="{2C974488-5935-7BBD-6EC2-EEFA2EC16C9B}"/>
                </a:ext>
              </a:extLst>
            </p:cNvPr>
            <p:cNvSpPr txBox="1"/>
            <p:nvPr/>
          </p:nvSpPr>
          <p:spPr>
            <a:xfrm>
              <a:off x="3321248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05" name="TextBox 1004">
              <a:extLst>
                <a:ext uri="{FF2B5EF4-FFF2-40B4-BE49-F238E27FC236}">
                  <a16:creationId xmlns:a16="http://schemas.microsoft.com/office/drawing/2014/main" id="{3054D131-F13D-79ED-4F23-C46059D17819}"/>
                </a:ext>
              </a:extLst>
            </p:cNvPr>
            <p:cNvSpPr txBox="1"/>
            <p:nvPr/>
          </p:nvSpPr>
          <p:spPr>
            <a:xfrm>
              <a:off x="353091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06" name="TextBox 1005">
              <a:extLst>
                <a:ext uri="{FF2B5EF4-FFF2-40B4-BE49-F238E27FC236}">
                  <a16:creationId xmlns:a16="http://schemas.microsoft.com/office/drawing/2014/main" id="{AF492FF0-B6D7-2D3E-8A0B-B6636F26BE24}"/>
                </a:ext>
              </a:extLst>
            </p:cNvPr>
            <p:cNvSpPr txBox="1"/>
            <p:nvPr/>
          </p:nvSpPr>
          <p:spPr>
            <a:xfrm>
              <a:off x="2901919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07" name="TextBox 1006">
              <a:extLst>
                <a:ext uri="{FF2B5EF4-FFF2-40B4-BE49-F238E27FC236}">
                  <a16:creationId xmlns:a16="http://schemas.microsoft.com/office/drawing/2014/main" id="{B6FB0509-CE2F-2075-9476-D3C5849A7F82}"/>
                </a:ext>
              </a:extLst>
            </p:cNvPr>
            <p:cNvSpPr txBox="1"/>
            <p:nvPr/>
          </p:nvSpPr>
          <p:spPr>
            <a:xfrm>
              <a:off x="3321248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08" name="TextBox 1007">
              <a:extLst>
                <a:ext uri="{FF2B5EF4-FFF2-40B4-BE49-F238E27FC236}">
                  <a16:creationId xmlns:a16="http://schemas.microsoft.com/office/drawing/2014/main" id="{62F3B083-EC34-3904-AE91-23EDCCB5F2D8}"/>
                </a:ext>
              </a:extLst>
            </p:cNvPr>
            <p:cNvSpPr txBox="1"/>
            <p:nvPr/>
          </p:nvSpPr>
          <p:spPr>
            <a:xfrm>
              <a:off x="353091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09" name="TextBox 1008">
              <a:extLst>
                <a:ext uri="{FF2B5EF4-FFF2-40B4-BE49-F238E27FC236}">
                  <a16:creationId xmlns:a16="http://schemas.microsoft.com/office/drawing/2014/main" id="{FF336673-9566-35D5-B845-BC69AD00DC99}"/>
                </a:ext>
              </a:extLst>
            </p:cNvPr>
            <p:cNvSpPr txBox="1"/>
            <p:nvPr/>
          </p:nvSpPr>
          <p:spPr>
            <a:xfrm>
              <a:off x="2901919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10" name="TextBox 1009">
              <a:extLst>
                <a:ext uri="{FF2B5EF4-FFF2-40B4-BE49-F238E27FC236}">
                  <a16:creationId xmlns:a16="http://schemas.microsoft.com/office/drawing/2014/main" id="{B06FA91C-626E-263F-5344-BA04B57F8230}"/>
                </a:ext>
              </a:extLst>
            </p:cNvPr>
            <p:cNvSpPr txBox="1"/>
            <p:nvPr/>
          </p:nvSpPr>
          <p:spPr>
            <a:xfrm>
              <a:off x="311158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11" name="TextBox 1010">
              <a:extLst>
                <a:ext uri="{FF2B5EF4-FFF2-40B4-BE49-F238E27FC236}">
                  <a16:creationId xmlns:a16="http://schemas.microsoft.com/office/drawing/2014/main" id="{C2DC829A-3F4D-44BA-6872-0A34276FC4C9}"/>
                </a:ext>
              </a:extLst>
            </p:cNvPr>
            <p:cNvSpPr txBox="1"/>
            <p:nvPr/>
          </p:nvSpPr>
          <p:spPr>
            <a:xfrm>
              <a:off x="3321248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12" name="TextBox 1011">
              <a:extLst>
                <a:ext uri="{FF2B5EF4-FFF2-40B4-BE49-F238E27FC236}">
                  <a16:creationId xmlns:a16="http://schemas.microsoft.com/office/drawing/2014/main" id="{A6D9FD5C-1B9C-59DC-CC02-78C55CCCFBFC}"/>
                </a:ext>
              </a:extLst>
            </p:cNvPr>
            <p:cNvSpPr txBox="1"/>
            <p:nvPr/>
          </p:nvSpPr>
          <p:spPr>
            <a:xfrm>
              <a:off x="353091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13" name="TextBox 1012">
              <a:extLst>
                <a:ext uri="{FF2B5EF4-FFF2-40B4-BE49-F238E27FC236}">
                  <a16:creationId xmlns:a16="http://schemas.microsoft.com/office/drawing/2014/main" id="{0797A6A8-71BC-71A2-1184-C5E8BAC1628A}"/>
                </a:ext>
              </a:extLst>
            </p:cNvPr>
            <p:cNvSpPr txBox="1"/>
            <p:nvPr/>
          </p:nvSpPr>
          <p:spPr>
            <a:xfrm>
              <a:off x="2901919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14" name="TextBox 1013">
              <a:extLst>
                <a:ext uri="{FF2B5EF4-FFF2-40B4-BE49-F238E27FC236}">
                  <a16:creationId xmlns:a16="http://schemas.microsoft.com/office/drawing/2014/main" id="{4FEAC051-F543-1E61-E74A-E6070FD53026}"/>
                </a:ext>
              </a:extLst>
            </p:cNvPr>
            <p:cNvSpPr txBox="1"/>
            <p:nvPr/>
          </p:nvSpPr>
          <p:spPr>
            <a:xfrm>
              <a:off x="311158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15" name="TextBox 1014">
              <a:extLst>
                <a:ext uri="{FF2B5EF4-FFF2-40B4-BE49-F238E27FC236}">
                  <a16:creationId xmlns:a16="http://schemas.microsoft.com/office/drawing/2014/main" id="{7DDFC88F-4AAA-35CC-8883-9987E905E256}"/>
                </a:ext>
              </a:extLst>
            </p:cNvPr>
            <p:cNvSpPr txBox="1"/>
            <p:nvPr/>
          </p:nvSpPr>
          <p:spPr>
            <a:xfrm>
              <a:off x="3321248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16" name="TextBox 1015">
              <a:extLst>
                <a:ext uri="{FF2B5EF4-FFF2-40B4-BE49-F238E27FC236}">
                  <a16:creationId xmlns:a16="http://schemas.microsoft.com/office/drawing/2014/main" id="{4A45742D-392E-4FC7-4B3F-55A9B6095A2A}"/>
                </a:ext>
              </a:extLst>
            </p:cNvPr>
            <p:cNvSpPr txBox="1"/>
            <p:nvPr/>
          </p:nvSpPr>
          <p:spPr>
            <a:xfrm>
              <a:off x="353091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17" name="TextBox 1016">
              <a:extLst>
                <a:ext uri="{FF2B5EF4-FFF2-40B4-BE49-F238E27FC236}">
                  <a16:creationId xmlns:a16="http://schemas.microsoft.com/office/drawing/2014/main" id="{BF7B0126-7C0A-6FB3-F140-256BA8170306}"/>
                </a:ext>
              </a:extLst>
            </p:cNvPr>
            <p:cNvSpPr txBox="1"/>
            <p:nvPr/>
          </p:nvSpPr>
          <p:spPr>
            <a:xfrm>
              <a:off x="2901919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18" name="TextBox 1017">
              <a:extLst>
                <a:ext uri="{FF2B5EF4-FFF2-40B4-BE49-F238E27FC236}">
                  <a16:creationId xmlns:a16="http://schemas.microsoft.com/office/drawing/2014/main" id="{28956B72-DA89-993D-15AC-DB8E7E1CA77E}"/>
                </a:ext>
              </a:extLst>
            </p:cNvPr>
            <p:cNvSpPr txBox="1"/>
            <p:nvPr/>
          </p:nvSpPr>
          <p:spPr>
            <a:xfrm>
              <a:off x="311158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19" name="TextBox 1018">
              <a:extLst>
                <a:ext uri="{FF2B5EF4-FFF2-40B4-BE49-F238E27FC236}">
                  <a16:creationId xmlns:a16="http://schemas.microsoft.com/office/drawing/2014/main" id="{A92C7AC0-D76C-D21E-F920-4A4903B480EA}"/>
                </a:ext>
              </a:extLst>
            </p:cNvPr>
            <p:cNvSpPr txBox="1"/>
            <p:nvPr/>
          </p:nvSpPr>
          <p:spPr>
            <a:xfrm>
              <a:off x="3321248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20" name="TextBox 1019">
              <a:extLst>
                <a:ext uri="{FF2B5EF4-FFF2-40B4-BE49-F238E27FC236}">
                  <a16:creationId xmlns:a16="http://schemas.microsoft.com/office/drawing/2014/main" id="{609225A5-60FF-CD40-2F8F-31E77F70123B}"/>
                </a:ext>
              </a:extLst>
            </p:cNvPr>
            <p:cNvSpPr txBox="1"/>
            <p:nvPr/>
          </p:nvSpPr>
          <p:spPr>
            <a:xfrm>
              <a:off x="353091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21" name="TextBox 1020">
              <a:extLst>
                <a:ext uri="{FF2B5EF4-FFF2-40B4-BE49-F238E27FC236}">
                  <a16:creationId xmlns:a16="http://schemas.microsoft.com/office/drawing/2014/main" id="{C928AA08-D806-4CC6-AEDC-717881D7F35E}"/>
                </a:ext>
              </a:extLst>
            </p:cNvPr>
            <p:cNvSpPr txBox="1"/>
            <p:nvPr/>
          </p:nvSpPr>
          <p:spPr>
            <a:xfrm>
              <a:off x="2901919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22" name="TextBox 1021">
              <a:extLst>
                <a:ext uri="{FF2B5EF4-FFF2-40B4-BE49-F238E27FC236}">
                  <a16:creationId xmlns:a16="http://schemas.microsoft.com/office/drawing/2014/main" id="{8593742C-4D5E-5426-60D2-55FCD669F0C5}"/>
                </a:ext>
              </a:extLst>
            </p:cNvPr>
            <p:cNvSpPr txBox="1"/>
            <p:nvPr/>
          </p:nvSpPr>
          <p:spPr>
            <a:xfrm>
              <a:off x="311158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23" name="TextBox 1022">
              <a:extLst>
                <a:ext uri="{FF2B5EF4-FFF2-40B4-BE49-F238E27FC236}">
                  <a16:creationId xmlns:a16="http://schemas.microsoft.com/office/drawing/2014/main" id="{745B8040-01ED-053F-B3E9-C8C61C3C3858}"/>
                </a:ext>
              </a:extLst>
            </p:cNvPr>
            <p:cNvSpPr txBox="1"/>
            <p:nvPr/>
          </p:nvSpPr>
          <p:spPr>
            <a:xfrm>
              <a:off x="3321248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39B00DD6-1FD9-5D5A-C367-CC554BF99363}"/>
                </a:ext>
              </a:extLst>
            </p:cNvPr>
            <p:cNvSpPr txBox="1"/>
            <p:nvPr/>
          </p:nvSpPr>
          <p:spPr>
            <a:xfrm>
              <a:off x="353091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3B3AA819-EAA5-7DE4-6D25-B8700B2C1CDC}"/>
                </a:ext>
              </a:extLst>
            </p:cNvPr>
            <p:cNvSpPr txBox="1"/>
            <p:nvPr/>
          </p:nvSpPr>
          <p:spPr>
            <a:xfrm>
              <a:off x="2901919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26" name="TextBox 1025">
              <a:extLst>
                <a:ext uri="{FF2B5EF4-FFF2-40B4-BE49-F238E27FC236}">
                  <a16:creationId xmlns:a16="http://schemas.microsoft.com/office/drawing/2014/main" id="{D2FF2615-4844-481B-7EB2-3BEEBC792904}"/>
                </a:ext>
              </a:extLst>
            </p:cNvPr>
            <p:cNvSpPr txBox="1"/>
            <p:nvPr/>
          </p:nvSpPr>
          <p:spPr>
            <a:xfrm>
              <a:off x="311158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27" name="TextBox 1026">
              <a:extLst>
                <a:ext uri="{FF2B5EF4-FFF2-40B4-BE49-F238E27FC236}">
                  <a16:creationId xmlns:a16="http://schemas.microsoft.com/office/drawing/2014/main" id="{EE0B6EE4-04F4-B706-C8F6-3D55180DEAEB}"/>
                </a:ext>
              </a:extLst>
            </p:cNvPr>
            <p:cNvSpPr txBox="1"/>
            <p:nvPr/>
          </p:nvSpPr>
          <p:spPr>
            <a:xfrm>
              <a:off x="3321248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28" name="TextBox 1027">
              <a:extLst>
                <a:ext uri="{FF2B5EF4-FFF2-40B4-BE49-F238E27FC236}">
                  <a16:creationId xmlns:a16="http://schemas.microsoft.com/office/drawing/2014/main" id="{396FFA13-9D59-7167-9AF3-DD894BBE035A}"/>
                </a:ext>
              </a:extLst>
            </p:cNvPr>
            <p:cNvSpPr txBox="1"/>
            <p:nvPr/>
          </p:nvSpPr>
          <p:spPr>
            <a:xfrm>
              <a:off x="353091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4178FA40-73F3-FC5A-FB25-99CA0DF9114F}"/>
                </a:ext>
              </a:extLst>
            </p:cNvPr>
            <p:cNvSpPr txBox="1"/>
            <p:nvPr/>
          </p:nvSpPr>
          <p:spPr>
            <a:xfrm>
              <a:off x="2901919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30" name="TextBox 1029">
              <a:extLst>
                <a:ext uri="{FF2B5EF4-FFF2-40B4-BE49-F238E27FC236}">
                  <a16:creationId xmlns:a16="http://schemas.microsoft.com/office/drawing/2014/main" id="{FD1E5D21-EAD3-BF6F-8FE5-3B8723BE31CE}"/>
                </a:ext>
              </a:extLst>
            </p:cNvPr>
            <p:cNvSpPr txBox="1"/>
            <p:nvPr/>
          </p:nvSpPr>
          <p:spPr>
            <a:xfrm>
              <a:off x="2602954" y="194414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F013AF4A-352B-9D80-5971-EC1C8E1C29E6}"/>
                </a:ext>
              </a:extLst>
            </p:cNvPr>
            <p:cNvSpPr txBox="1"/>
            <p:nvPr/>
          </p:nvSpPr>
          <p:spPr>
            <a:xfrm>
              <a:off x="2603667" y="1154755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sp>
          <p:nvSpPr>
            <p:cNvPr id="1032" name="TextBox 1031">
              <a:extLst>
                <a:ext uri="{FF2B5EF4-FFF2-40B4-BE49-F238E27FC236}">
                  <a16:creationId xmlns:a16="http://schemas.microsoft.com/office/drawing/2014/main" id="{D4F0B042-A651-D5C5-F33E-C20B04EF71ED}"/>
                </a:ext>
              </a:extLst>
            </p:cNvPr>
            <p:cNvSpPr txBox="1"/>
            <p:nvPr/>
          </p:nvSpPr>
          <p:spPr>
            <a:xfrm>
              <a:off x="2603667" y="135626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CB629794-B374-BADF-6BD3-68383DEC72CF}"/>
                </a:ext>
              </a:extLst>
            </p:cNvPr>
            <p:cNvSpPr txBox="1"/>
            <p:nvPr/>
          </p:nvSpPr>
          <p:spPr>
            <a:xfrm>
              <a:off x="2603666" y="1557766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4" name="TextBox 1033">
              <a:extLst>
                <a:ext uri="{FF2B5EF4-FFF2-40B4-BE49-F238E27FC236}">
                  <a16:creationId xmlns:a16="http://schemas.microsoft.com/office/drawing/2014/main" id="{CBE3BBC3-8E77-17DE-248B-41F65F5F5357}"/>
                </a:ext>
              </a:extLst>
            </p:cNvPr>
            <p:cNvSpPr txBox="1"/>
            <p:nvPr/>
          </p:nvSpPr>
          <p:spPr>
            <a:xfrm>
              <a:off x="2603666" y="175927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E0BC9744-9AB4-33E2-9920-3B30A9411A39}"/>
                </a:ext>
              </a:extLst>
            </p:cNvPr>
            <p:cNvSpPr txBox="1"/>
            <p:nvPr/>
          </p:nvSpPr>
          <p:spPr>
            <a:xfrm>
              <a:off x="2597977" y="219882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1036" name="TextBox 1035">
              <a:extLst>
                <a:ext uri="{FF2B5EF4-FFF2-40B4-BE49-F238E27FC236}">
                  <a16:creationId xmlns:a16="http://schemas.microsoft.com/office/drawing/2014/main" id="{96C89110-259B-E812-CE1D-28CB143F056F}"/>
                </a:ext>
              </a:extLst>
            </p:cNvPr>
            <p:cNvSpPr txBox="1"/>
            <p:nvPr/>
          </p:nvSpPr>
          <p:spPr>
            <a:xfrm>
              <a:off x="2595142" y="2397620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8A996EF5-8DA8-8282-C3D2-710CD7230FC0}"/>
                </a:ext>
              </a:extLst>
            </p:cNvPr>
            <p:cNvSpPr txBox="1"/>
            <p:nvPr/>
          </p:nvSpPr>
          <p:spPr>
            <a:xfrm>
              <a:off x="2595142" y="259640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38" name="TextBox 1037">
              <a:extLst>
                <a:ext uri="{FF2B5EF4-FFF2-40B4-BE49-F238E27FC236}">
                  <a16:creationId xmlns:a16="http://schemas.microsoft.com/office/drawing/2014/main" id="{D814A4DF-BD9C-1B24-9BAE-6189173C901B}"/>
                </a:ext>
              </a:extLst>
            </p:cNvPr>
            <p:cNvSpPr txBox="1"/>
            <p:nvPr/>
          </p:nvSpPr>
          <p:spPr>
            <a:xfrm>
              <a:off x="2595142" y="2795198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BD587934-8DA7-6F2C-38A5-1B3F372C8A7E}"/>
                </a:ext>
              </a:extLst>
            </p:cNvPr>
            <p:cNvSpPr txBox="1"/>
            <p:nvPr/>
          </p:nvSpPr>
          <p:spPr>
            <a:xfrm>
              <a:off x="2557583" y="300709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cxnSp>
          <p:nvCxnSpPr>
            <p:cNvPr id="1040" name="직선 연결선 1039">
              <a:extLst>
                <a:ext uri="{FF2B5EF4-FFF2-40B4-BE49-F238E27FC236}">
                  <a16:creationId xmlns:a16="http://schemas.microsoft.com/office/drawing/2014/main" id="{9AD0FA51-EDE1-174F-3B04-78F0EEBA476C}"/>
                </a:ext>
              </a:extLst>
            </p:cNvPr>
            <p:cNvCxnSpPr/>
            <p:nvPr/>
          </p:nvCxnSpPr>
          <p:spPr>
            <a:xfrm>
              <a:off x="2556559" y="947728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1" name="TextBox 1040">
              <a:extLst>
                <a:ext uri="{FF2B5EF4-FFF2-40B4-BE49-F238E27FC236}">
                  <a16:creationId xmlns:a16="http://schemas.microsoft.com/office/drawing/2014/main" id="{85986F2B-8403-A97D-48F6-58241FB42B29}"/>
                </a:ext>
              </a:extLst>
            </p:cNvPr>
            <p:cNvSpPr txBox="1"/>
            <p:nvPr/>
          </p:nvSpPr>
          <p:spPr>
            <a:xfrm>
              <a:off x="2889156" y="662878"/>
              <a:ext cx="50847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600" dirty="0"/>
                <a:t>3</a:t>
              </a:r>
              <a:r>
                <a:rPr lang="ko-KR" altLang="en-US" sz="1600" dirty="0"/>
                <a:t>번</a:t>
              </a:r>
            </a:p>
          </p:txBody>
        </p:sp>
        <p:cxnSp>
          <p:nvCxnSpPr>
            <p:cNvPr id="1042" name="직선 연결선 1041">
              <a:extLst>
                <a:ext uri="{FF2B5EF4-FFF2-40B4-BE49-F238E27FC236}">
                  <a16:creationId xmlns:a16="http://schemas.microsoft.com/office/drawing/2014/main" id="{D36AC8CE-3AC0-9F88-5C6C-39119715803E}"/>
                </a:ext>
              </a:extLst>
            </p:cNvPr>
            <p:cNvCxnSpPr/>
            <p:nvPr/>
          </p:nvCxnSpPr>
          <p:spPr>
            <a:xfrm>
              <a:off x="2554381" y="3230536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3" name="직선 연결선 1042">
              <a:extLst>
                <a:ext uri="{FF2B5EF4-FFF2-40B4-BE49-F238E27FC236}">
                  <a16:creationId xmlns:a16="http://schemas.microsoft.com/office/drawing/2014/main" id="{54509ECA-6990-8D11-D188-CF908C9B524D}"/>
                </a:ext>
              </a:extLst>
            </p:cNvPr>
            <p:cNvCxnSpPr/>
            <p:nvPr/>
          </p:nvCxnSpPr>
          <p:spPr>
            <a:xfrm>
              <a:off x="2555040" y="430554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1D156053-4C04-6325-7054-C7E9DCB14125}"/>
                </a:ext>
              </a:extLst>
            </p:cNvPr>
            <p:cNvSpPr txBox="1"/>
            <p:nvPr/>
          </p:nvSpPr>
          <p:spPr>
            <a:xfrm>
              <a:off x="311158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92C7AE20-9CB1-9871-24B2-7188FEDD2759}"/>
                </a:ext>
              </a:extLst>
            </p:cNvPr>
            <p:cNvSpPr txBox="1"/>
            <p:nvPr/>
          </p:nvSpPr>
          <p:spPr>
            <a:xfrm>
              <a:off x="3321248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817CE857-E23D-8646-F3D1-D5BAA7633AC7}"/>
                </a:ext>
              </a:extLst>
            </p:cNvPr>
            <p:cNvSpPr txBox="1"/>
            <p:nvPr/>
          </p:nvSpPr>
          <p:spPr>
            <a:xfrm>
              <a:off x="353091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E46333AD-BA99-8EE1-5AB8-D5A2A0036AD6}"/>
                </a:ext>
              </a:extLst>
            </p:cNvPr>
            <p:cNvSpPr txBox="1"/>
            <p:nvPr/>
          </p:nvSpPr>
          <p:spPr>
            <a:xfrm>
              <a:off x="2901919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48" name="TextBox 1047">
              <a:extLst>
                <a:ext uri="{FF2B5EF4-FFF2-40B4-BE49-F238E27FC236}">
                  <a16:creationId xmlns:a16="http://schemas.microsoft.com/office/drawing/2014/main" id="{F47A1728-90C3-ED25-E094-10C10333D287}"/>
                </a:ext>
              </a:extLst>
            </p:cNvPr>
            <p:cNvSpPr txBox="1"/>
            <p:nvPr/>
          </p:nvSpPr>
          <p:spPr>
            <a:xfrm>
              <a:off x="311158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DDB57B25-735C-B972-41F6-CA9B339FBC75}"/>
                </a:ext>
              </a:extLst>
            </p:cNvPr>
            <p:cNvSpPr txBox="1"/>
            <p:nvPr/>
          </p:nvSpPr>
          <p:spPr>
            <a:xfrm>
              <a:off x="3321248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50" name="TextBox 1049">
              <a:extLst>
                <a:ext uri="{FF2B5EF4-FFF2-40B4-BE49-F238E27FC236}">
                  <a16:creationId xmlns:a16="http://schemas.microsoft.com/office/drawing/2014/main" id="{023AB761-8F72-F0BF-47D5-412366081474}"/>
                </a:ext>
              </a:extLst>
            </p:cNvPr>
            <p:cNvSpPr txBox="1"/>
            <p:nvPr/>
          </p:nvSpPr>
          <p:spPr>
            <a:xfrm>
              <a:off x="353091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DB7CC430-D9A7-A98B-ECCB-E3F33BD661DB}"/>
                </a:ext>
              </a:extLst>
            </p:cNvPr>
            <p:cNvSpPr txBox="1"/>
            <p:nvPr/>
          </p:nvSpPr>
          <p:spPr>
            <a:xfrm>
              <a:off x="2901919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52" name="TextBox 1051">
              <a:extLst>
                <a:ext uri="{FF2B5EF4-FFF2-40B4-BE49-F238E27FC236}">
                  <a16:creationId xmlns:a16="http://schemas.microsoft.com/office/drawing/2014/main" id="{79E97487-F8D6-5719-7994-33B4CC72451B}"/>
                </a:ext>
              </a:extLst>
            </p:cNvPr>
            <p:cNvSpPr txBox="1"/>
            <p:nvPr/>
          </p:nvSpPr>
          <p:spPr>
            <a:xfrm>
              <a:off x="311158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31EF6E18-FF39-DD61-30A5-2BFA05D5AD83}"/>
                </a:ext>
              </a:extLst>
            </p:cNvPr>
            <p:cNvSpPr txBox="1"/>
            <p:nvPr/>
          </p:nvSpPr>
          <p:spPr>
            <a:xfrm>
              <a:off x="3321248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54" name="TextBox 1053">
              <a:extLst>
                <a:ext uri="{FF2B5EF4-FFF2-40B4-BE49-F238E27FC236}">
                  <a16:creationId xmlns:a16="http://schemas.microsoft.com/office/drawing/2014/main" id="{8458AF15-4307-DC38-EB24-38CFA29DCF62}"/>
                </a:ext>
              </a:extLst>
            </p:cNvPr>
            <p:cNvSpPr txBox="1"/>
            <p:nvPr/>
          </p:nvSpPr>
          <p:spPr>
            <a:xfrm>
              <a:off x="353091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55" name="TextBox 1054">
              <a:extLst>
                <a:ext uri="{FF2B5EF4-FFF2-40B4-BE49-F238E27FC236}">
                  <a16:creationId xmlns:a16="http://schemas.microsoft.com/office/drawing/2014/main" id="{300958EF-0FE8-7405-BDDA-85464F258C7B}"/>
                </a:ext>
              </a:extLst>
            </p:cNvPr>
            <p:cNvSpPr txBox="1"/>
            <p:nvPr/>
          </p:nvSpPr>
          <p:spPr>
            <a:xfrm>
              <a:off x="2901919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56" name="TextBox 1055">
              <a:extLst>
                <a:ext uri="{FF2B5EF4-FFF2-40B4-BE49-F238E27FC236}">
                  <a16:creationId xmlns:a16="http://schemas.microsoft.com/office/drawing/2014/main" id="{34B64ADB-59C3-8BFB-6A98-30E136538A53}"/>
                </a:ext>
              </a:extLst>
            </p:cNvPr>
            <p:cNvSpPr txBox="1"/>
            <p:nvPr/>
          </p:nvSpPr>
          <p:spPr>
            <a:xfrm>
              <a:off x="311158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57" name="TextBox 1056">
              <a:extLst>
                <a:ext uri="{FF2B5EF4-FFF2-40B4-BE49-F238E27FC236}">
                  <a16:creationId xmlns:a16="http://schemas.microsoft.com/office/drawing/2014/main" id="{DBB783AE-5FCF-A24F-81F3-630D9399BD73}"/>
                </a:ext>
              </a:extLst>
            </p:cNvPr>
            <p:cNvSpPr txBox="1"/>
            <p:nvPr/>
          </p:nvSpPr>
          <p:spPr>
            <a:xfrm>
              <a:off x="3321248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58" name="TextBox 1057">
              <a:extLst>
                <a:ext uri="{FF2B5EF4-FFF2-40B4-BE49-F238E27FC236}">
                  <a16:creationId xmlns:a16="http://schemas.microsoft.com/office/drawing/2014/main" id="{025227E9-4E3C-B9D4-6135-16055C9359DC}"/>
                </a:ext>
              </a:extLst>
            </p:cNvPr>
            <p:cNvSpPr txBox="1"/>
            <p:nvPr/>
          </p:nvSpPr>
          <p:spPr>
            <a:xfrm>
              <a:off x="353091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59" name="TextBox 1058">
              <a:extLst>
                <a:ext uri="{FF2B5EF4-FFF2-40B4-BE49-F238E27FC236}">
                  <a16:creationId xmlns:a16="http://schemas.microsoft.com/office/drawing/2014/main" id="{6D9C8F8F-098A-1F7D-81CE-4F36A8EF1C55}"/>
                </a:ext>
              </a:extLst>
            </p:cNvPr>
            <p:cNvSpPr txBox="1"/>
            <p:nvPr/>
          </p:nvSpPr>
          <p:spPr>
            <a:xfrm>
              <a:off x="2901919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60" name="TextBox 1059">
              <a:extLst>
                <a:ext uri="{FF2B5EF4-FFF2-40B4-BE49-F238E27FC236}">
                  <a16:creationId xmlns:a16="http://schemas.microsoft.com/office/drawing/2014/main" id="{C4C4B0E4-BDDB-9299-A707-D6F091F8EEDB}"/>
                </a:ext>
              </a:extLst>
            </p:cNvPr>
            <p:cNvSpPr txBox="1"/>
            <p:nvPr/>
          </p:nvSpPr>
          <p:spPr>
            <a:xfrm>
              <a:off x="311158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61" name="TextBox 1060">
              <a:extLst>
                <a:ext uri="{FF2B5EF4-FFF2-40B4-BE49-F238E27FC236}">
                  <a16:creationId xmlns:a16="http://schemas.microsoft.com/office/drawing/2014/main" id="{2166B94B-09EE-7FEA-1337-46197142F467}"/>
                </a:ext>
              </a:extLst>
            </p:cNvPr>
            <p:cNvSpPr txBox="1"/>
            <p:nvPr/>
          </p:nvSpPr>
          <p:spPr>
            <a:xfrm>
              <a:off x="3321248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62" name="TextBox 1061">
              <a:extLst>
                <a:ext uri="{FF2B5EF4-FFF2-40B4-BE49-F238E27FC236}">
                  <a16:creationId xmlns:a16="http://schemas.microsoft.com/office/drawing/2014/main" id="{2A533C55-62AD-E8AE-0F57-8E9906BB0560}"/>
                </a:ext>
              </a:extLst>
            </p:cNvPr>
            <p:cNvSpPr txBox="1"/>
            <p:nvPr/>
          </p:nvSpPr>
          <p:spPr>
            <a:xfrm>
              <a:off x="353091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63" name="TextBox 1062">
              <a:extLst>
                <a:ext uri="{FF2B5EF4-FFF2-40B4-BE49-F238E27FC236}">
                  <a16:creationId xmlns:a16="http://schemas.microsoft.com/office/drawing/2014/main" id="{76007E03-8FDF-47FD-DCDA-C183E6377EE3}"/>
                </a:ext>
              </a:extLst>
            </p:cNvPr>
            <p:cNvSpPr txBox="1"/>
            <p:nvPr/>
          </p:nvSpPr>
          <p:spPr>
            <a:xfrm>
              <a:off x="2901919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64" name="TextBox 1063">
              <a:extLst>
                <a:ext uri="{FF2B5EF4-FFF2-40B4-BE49-F238E27FC236}">
                  <a16:creationId xmlns:a16="http://schemas.microsoft.com/office/drawing/2014/main" id="{505CD6DA-D316-9BB6-AC16-43F622AFF001}"/>
                </a:ext>
              </a:extLst>
            </p:cNvPr>
            <p:cNvSpPr txBox="1"/>
            <p:nvPr/>
          </p:nvSpPr>
          <p:spPr>
            <a:xfrm>
              <a:off x="311158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65" name="TextBox 1064">
              <a:extLst>
                <a:ext uri="{FF2B5EF4-FFF2-40B4-BE49-F238E27FC236}">
                  <a16:creationId xmlns:a16="http://schemas.microsoft.com/office/drawing/2014/main" id="{791281AB-CF57-C410-81D9-4EF1DE34C100}"/>
                </a:ext>
              </a:extLst>
            </p:cNvPr>
            <p:cNvSpPr txBox="1"/>
            <p:nvPr/>
          </p:nvSpPr>
          <p:spPr>
            <a:xfrm>
              <a:off x="3321248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66" name="TextBox 1065">
              <a:extLst>
                <a:ext uri="{FF2B5EF4-FFF2-40B4-BE49-F238E27FC236}">
                  <a16:creationId xmlns:a16="http://schemas.microsoft.com/office/drawing/2014/main" id="{B04BC9A0-3DD9-13A0-B22E-F4B2B08A1FE6}"/>
                </a:ext>
              </a:extLst>
            </p:cNvPr>
            <p:cNvSpPr txBox="1"/>
            <p:nvPr/>
          </p:nvSpPr>
          <p:spPr>
            <a:xfrm>
              <a:off x="353091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67" name="TextBox 1066">
              <a:extLst>
                <a:ext uri="{FF2B5EF4-FFF2-40B4-BE49-F238E27FC236}">
                  <a16:creationId xmlns:a16="http://schemas.microsoft.com/office/drawing/2014/main" id="{EEE31103-FFE2-5FB1-8D2C-7E46C674DE35}"/>
                </a:ext>
              </a:extLst>
            </p:cNvPr>
            <p:cNvSpPr txBox="1"/>
            <p:nvPr/>
          </p:nvSpPr>
          <p:spPr>
            <a:xfrm>
              <a:off x="2901919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68" name="TextBox 1067">
              <a:extLst>
                <a:ext uri="{FF2B5EF4-FFF2-40B4-BE49-F238E27FC236}">
                  <a16:creationId xmlns:a16="http://schemas.microsoft.com/office/drawing/2014/main" id="{AB7187B6-F25C-7CDE-9485-636A4522E57C}"/>
                </a:ext>
              </a:extLst>
            </p:cNvPr>
            <p:cNvSpPr txBox="1"/>
            <p:nvPr/>
          </p:nvSpPr>
          <p:spPr>
            <a:xfrm>
              <a:off x="311158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69" name="TextBox 1068">
              <a:extLst>
                <a:ext uri="{FF2B5EF4-FFF2-40B4-BE49-F238E27FC236}">
                  <a16:creationId xmlns:a16="http://schemas.microsoft.com/office/drawing/2014/main" id="{252F8423-64E1-633C-0F70-88E036F7F337}"/>
                </a:ext>
              </a:extLst>
            </p:cNvPr>
            <p:cNvSpPr txBox="1"/>
            <p:nvPr/>
          </p:nvSpPr>
          <p:spPr>
            <a:xfrm>
              <a:off x="3321248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70" name="TextBox 1069">
              <a:extLst>
                <a:ext uri="{FF2B5EF4-FFF2-40B4-BE49-F238E27FC236}">
                  <a16:creationId xmlns:a16="http://schemas.microsoft.com/office/drawing/2014/main" id="{7123BC5E-3D4B-8D5C-B2B8-3DF0838AAF1B}"/>
                </a:ext>
              </a:extLst>
            </p:cNvPr>
            <p:cNvSpPr txBox="1"/>
            <p:nvPr/>
          </p:nvSpPr>
          <p:spPr>
            <a:xfrm>
              <a:off x="353091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14B39256-4940-DC94-3A4E-C49E264C1A7B}"/>
                </a:ext>
              </a:extLst>
            </p:cNvPr>
            <p:cNvSpPr txBox="1"/>
            <p:nvPr/>
          </p:nvSpPr>
          <p:spPr>
            <a:xfrm>
              <a:off x="2901919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72" name="TextBox 1071">
              <a:extLst>
                <a:ext uri="{FF2B5EF4-FFF2-40B4-BE49-F238E27FC236}">
                  <a16:creationId xmlns:a16="http://schemas.microsoft.com/office/drawing/2014/main" id="{8C51946D-7E78-9AE4-789C-C641BA8A1EE1}"/>
                </a:ext>
              </a:extLst>
            </p:cNvPr>
            <p:cNvSpPr txBox="1"/>
            <p:nvPr/>
          </p:nvSpPr>
          <p:spPr>
            <a:xfrm>
              <a:off x="311158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73" name="TextBox 1072">
              <a:extLst>
                <a:ext uri="{FF2B5EF4-FFF2-40B4-BE49-F238E27FC236}">
                  <a16:creationId xmlns:a16="http://schemas.microsoft.com/office/drawing/2014/main" id="{6370864F-F6C4-76E2-875D-642E795AEAB3}"/>
                </a:ext>
              </a:extLst>
            </p:cNvPr>
            <p:cNvSpPr txBox="1"/>
            <p:nvPr/>
          </p:nvSpPr>
          <p:spPr>
            <a:xfrm>
              <a:off x="3321248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74" name="TextBox 1073">
              <a:extLst>
                <a:ext uri="{FF2B5EF4-FFF2-40B4-BE49-F238E27FC236}">
                  <a16:creationId xmlns:a16="http://schemas.microsoft.com/office/drawing/2014/main" id="{67B50662-B2FF-F55C-494E-D0BAFEDEE93C}"/>
                </a:ext>
              </a:extLst>
            </p:cNvPr>
            <p:cNvSpPr txBox="1"/>
            <p:nvPr/>
          </p:nvSpPr>
          <p:spPr>
            <a:xfrm>
              <a:off x="353091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75" name="TextBox 1074">
              <a:extLst>
                <a:ext uri="{FF2B5EF4-FFF2-40B4-BE49-F238E27FC236}">
                  <a16:creationId xmlns:a16="http://schemas.microsoft.com/office/drawing/2014/main" id="{6638BDC1-381C-16BB-A819-A24786D582E9}"/>
                </a:ext>
              </a:extLst>
            </p:cNvPr>
            <p:cNvSpPr txBox="1"/>
            <p:nvPr/>
          </p:nvSpPr>
          <p:spPr>
            <a:xfrm>
              <a:off x="2901919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76" name="TextBox 1075">
              <a:extLst>
                <a:ext uri="{FF2B5EF4-FFF2-40B4-BE49-F238E27FC236}">
                  <a16:creationId xmlns:a16="http://schemas.microsoft.com/office/drawing/2014/main" id="{975D06A7-1632-903E-2D55-30672E4C169C}"/>
                </a:ext>
              </a:extLst>
            </p:cNvPr>
            <p:cNvSpPr txBox="1"/>
            <p:nvPr/>
          </p:nvSpPr>
          <p:spPr>
            <a:xfrm>
              <a:off x="311158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77" name="TextBox 1076">
              <a:extLst>
                <a:ext uri="{FF2B5EF4-FFF2-40B4-BE49-F238E27FC236}">
                  <a16:creationId xmlns:a16="http://schemas.microsoft.com/office/drawing/2014/main" id="{981B5528-32E2-4146-BA3E-F9FB864D71FB}"/>
                </a:ext>
              </a:extLst>
            </p:cNvPr>
            <p:cNvSpPr txBox="1"/>
            <p:nvPr/>
          </p:nvSpPr>
          <p:spPr>
            <a:xfrm>
              <a:off x="3321248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35370464-7E57-954D-83B9-06F24999C75A}"/>
                </a:ext>
              </a:extLst>
            </p:cNvPr>
            <p:cNvSpPr txBox="1"/>
            <p:nvPr/>
          </p:nvSpPr>
          <p:spPr>
            <a:xfrm>
              <a:off x="353091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79" name="TextBox 1078">
              <a:extLst>
                <a:ext uri="{FF2B5EF4-FFF2-40B4-BE49-F238E27FC236}">
                  <a16:creationId xmlns:a16="http://schemas.microsoft.com/office/drawing/2014/main" id="{EFAE4D73-42AF-2988-AA41-299D658146B4}"/>
                </a:ext>
              </a:extLst>
            </p:cNvPr>
            <p:cNvSpPr txBox="1"/>
            <p:nvPr/>
          </p:nvSpPr>
          <p:spPr>
            <a:xfrm>
              <a:off x="2901919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80" name="TextBox 1079">
              <a:extLst>
                <a:ext uri="{FF2B5EF4-FFF2-40B4-BE49-F238E27FC236}">
                  <a16:creationId xmlns:a16="http://schemas.microsoft.com/office/drawing/2014/main" id="{FF82E58C-E341-BEC4-3F12-2B7F60384689}"/>
                </a:ext>
              </a:extLst>
            </p:cNvPr>
            <p:cNvSpPr txBox="1"/>
            <p:nvPr/>
          </p:nvSpPr>
          <p:spPr>
            <a:xfrm>
              <a:off x="311158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081" name="TextBox 1080">
              <a:extLst>
                <a:ext uri="{FF2B5EF4-FFF2-40B4-BE49-F238E27FC236}">
                  <a16:creationId xmlns:a16="http://schemas.microsoft.com/office/drawing/2014/main" id="{EB5B66C2-B2A3-EB91-1045-7A614D1E0386}"/>
                </a:ext>
              </a:extLst>
            </p:cNvPr>
            <p:cNvSpPr txBox="1"/>
            <p:nvPr/>
          </p:nvSpPr>
          <p:spPr>
            <a:xfrm>
              <a:off x="3321248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082" name="TextBox 1081">
              <a:extLst>
                <a:ext uri="{FF2B5EF4-FFF2-40B4-BE49-F238E27FC236}">
                  <a16:creationId xmlns:a16="http://schemas.microsoft.com/office/drawing/2014/main" id="{0598BDF3-35A9-62E3-B639-5DFCD448E74C}"/>
                </a:ext>
              </a:extLst>
            </p:cNvPr>
            <p:cNvSpPr txBox="1"/>
            <p:nvPr/>
          </p:nvSpPr>
          <p:spPr>
            <a:xfrm>
              <a:off x="353091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083" name="TextBox 1082">
              <a:extLst>
                <a:ext uri="{FF2B5EF4-FFF2-40B4-BE49-F238E27FC236}">
                  <a16:creationId xmlns:a16="http://schemas.microsoft.com/office/drawing/2014/main" id="{94CCC893-618F-1584-F9C5-7F5CABEB71FB}"/>
                </a:ext>
              </a:extLst>
            </p:cNvPr>
            <p:cNvSpPr txBox="1"/>
            <p:nvPr/>
          </p:nvSpPr>
          <p:spPr>
            <a:xfrm>
              <a:off x="2901919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084" name="TextBox 1083">
              <a:extLst>
                <a:ext uri="{FF2B5EF4-FFF2-40B4-BE49-F238E27FC236}">
                  <a16:creationId xmlns:a16="http://schemas.microsoft.com/office/drawing/2014/main" id="{B3FC41AB-0C52-F06A-2A82-2A195F1A3C53}"/>
                </a:ext>
              </a:extLst>
            </p:cNvPr>
            <p:cNvSpPr txBox="1"/>
            <p:nvPr/>
          </p:nvSpPr>
          <p:spPr>
            <a:xfrm>
              <a:off x="2557583" y="324389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840AFA7B-6ABA-0DA5-C9C2-5D1019C38003}"/>
                </a:ext>
              </a:extLst>
            </p:cNvPr>
            <p:cNvSpPr txBox="1"/>
            <p:nvPr/>
          </p:nvSpPr>
          <p:spPr>
            <a:xfrm>
              <a:off x="2565120" y="344747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1086" name="TextBox 1085">
              <a:extLst>
                <a:ext uri="{FF2B5EF4-FFF2-40B4-BE49-F238E27FC236}">
                  <a16:creationId xmlns:a16="http://schemas.microsoft.com/office/drawing/2014/main" id="{C629914E-C6D2-E728-E11E-4595F7E767B4}"/>
                </a:ext>
              </a:extLst>
            </p:cNvPr>
            <p:cNvSpPr txBox="1"/>
            <p:nvPr/>
          </p:nvSpPr>
          <p:spPr>
            <a:xfrm>
              <a:off x="2565119" y="365105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1087" name="TextBox 1086">
              <a:extLst>
                <a:ext uri="{FF2B5EF4-FFF2-40B4-BE49-F238E27FC236}">
                  <a16:creationId xmlns:a16="http://schemas.microsoft.com/office/drawing/2014/main" id="{47D9ACE7-B62C-FC8D-CC56-3988857D4A4B}"/>
                </a:ext>
              </a:extLst>
            </p:cNvPr>
            <p:cNvSpPr txBox="1"/>
            <p:nvPr/>
          </p:nvSpPr>
          <p:spPr>
            <a:xfrm>
              <a:off x="2565118" y="385464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1088" name="TextBox 1087">
              <a:extLst>
                <a:ext uri="{FF2B5EF4-FFF2-40B4-BE49-F238E27FC236}">
                  <a16:creationId xmlns:a16="http://schemas.microsoft.com/office/drawing/2014/main" id="{AE0923E2-1F65-FEFE-FD58-D397D4A81423}"/>
                </a:ext>
              </a:extLst>
            </p:cNvPr>
            <p:cNvSpPr txBox="1"/>
            <p:nvPr/>
          </p:nvSpPr>
          <p:spPr>
            <a:xfrm>
              <a:off x="2565117" y="4058223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1089" name="TextBox 1088">
              <a:extLst>
                <a:ext uri="{FF2B5EF4-FFF2-40B4-BE49-F238E27FC236}">
                  <a16:creationId xmlns:a16="http://schemas.microsoft.com/office/drawing/2014/main" id="{0A3F00E4-8A0A-1496-9473-AA7B01B4A048}"/>
                </a:ext>
              </a:extLst>
            </p:cNvPr>
            <p:cNvSpPr txBox="1"/>
            <p:nvPr/>
          </p:nvSpPr>
          <p:spPr>
            <a:xfrm>
              <a:off x="2565116" y="42993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1090" name="TextBox 1089">
              <a:extLst>
                <a:ext uri="{FF2B5EF4-FFF2-40B4-BE49-F238E27FC236}">
                  <a16:creationId xmlns:a16="http://schemas.microsoft.com/office/drawing/2014/main" id="{F847AB17-95C8-7086-CB11-64AE0616A2E8}"/>
                </a:ext>
              </a:extLst>
            </p:cNvPr>
            <p:cNvSpPr txBox="1"/>
            <p:nvPr/>
          </p:nvSpPr>
          <p:spPr>
            <a:xfrm>
              <a:off x="2565115" y="450401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1091" name="TextBox 1090">
              <a:extLst>
                <a:ext uri="{FF2B5EF4-FFF2-40B4-BE49-F238E27FC236}">
                  <a16:creationId xmlns:a16="http://schemas.microsoft.com/office/drawing/2014/main" id="{0F62981E-C65C-5FBB-15FC-F393BFF7B1BC}"/>
                </a:ext>
              </a:extLst>
            </p:cNvPr>
            <p:cNvSpPr txBox="1"/>
            <p:nvPr/>
          </p:nvSpPr>
          <p:spPr>
            <a:xfrm>
              <a:off x="2565114" y="470680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2" name="TextBox 1091">
              <a:extLst>
                <a:ext uri="{FF2B5EF4-FFF2-40B4-BE49-F238E27FC236}">
                  <a16:creationId xmlns:a16="http://schemas.microsoft.com/office/drawing/2014/main" id="{7839521E-6850-F628-044D-BFB6328A0E0F}"/>
                </a:ext>
              </a:extLst>
            </p:cNvPr>
            <p:cNvSpPr txBox="1"/>
            <p:nvPr/>
          </p:nvSpPr>
          <p:spPr>
            <a:xfrm>
              <a:off x="2565114" y="490960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A1367E17-AB24-0EFF-72FB-06C1B50DF9A2}"/>
                </a:ext>
              </a:extLst>
            </p:cNvPr>
            <p:cNvSpPr txBox="1"/>
            <p:nvPr/>
          </p:nvSpPr>
          <p:spPr>
            <a:xfrm>
              <a:off x="2565114" y="5112390"/>
              <a:ext cx="34177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cxnSp>
          <p:nvCxnSpPr>
            <p:cNvPr id="1094" name="직선 연결선 1093">
              <a:extLst>
                <a:ext uri="{FF2B5EF4-FFF2-40B4-BE49-F238E27FC236}">
                  <a16:creationId xmlns:a16="http://schemas.microsoft.com/office/drawing/2014/main" id="{C8782202-91B5-034D-D4FF-EC50E1425745}"/>
                </a:ext>
              </a:extLst>
            </p:cNvPr>
            <p:cNvCxnSpPr/>
            <p:nvPr/>
          </p:nvCxnSpPr>
          <p:spPr>
            <a:xfrm>
              <a:off x="2577900" y="5328793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95" name="그룹 1094">
              <a:extLst>
                <a:ext uri="{FF2B5EF4-FFF2-40B4-BE49-F238E27FC236}">
                  <a16:creationId xmlns:a16="http://schemas.microsoft.com/office/drawing/2014/main" id="{7501F6B0-0C02-E8A9-D905-51E427897F4F}"/>
                </a:ext>
              </a:extLst>
            </p:cNvPr>
            <p:cNvGrpSpPr/>
            <p:nvPr/>
          </p:nvGrpSpPr>
          <p:grpSpPr>
            <a:xfrm>
              <a:off x="2901919" y="5332181"/>
              <a:ext cx="963914" cy="1038463"/>
              <a:chOff x="3054319" y="4572771"/>
              <a:chExt cx="963914" cy="1082659"/>
            </a:xfrm>
          </p:grpSpPr>
          <p:sp>
            <p:nvSpPr>
              <p:cNvPr id="1102" name="TextBox 1101">
                <a:extLst>
                  <a:ext uri="{FF2B5EF4-FFF2-40B4-BE49-F238E27FC236}">
                    <a16:creationId xmlns:a16="http://schemas.microsoft.com/office/drawing/2014/main" id="{1627010B-6BE1-95DA-2763-EAFAF3FED0CF}"/>
                  </a:ext>
                </a:extLst>
              </p:cNvPr>
              <p:cNvSpPr txBox="1"/>
              <p:nvPr/>
            </p:nvSpPr>
            <p:spPr>
              <a:xfrm>
                <a:off x="326398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103" name="TextBox 1102">
                <a:extLst>
                  <a:ext uri="{FF2B5EF4-FFF2-40B4-BE49-F238E27FC236}">
                    <a16:creationId xmlns:a16="http://schemas.microsoft.com/office/drawing/2014/main" id="{17663A7C-4F1E-6B48-02CF-9D04F28F5EED}"/>
                  </a:ext>
                </a:extLst>
              </p:cNvPr>
              <p:cNvSpPr txBox="1"/>
              <p:nvPr/>
            </p:nvSpPr>
            <p:spPr>
              <a:xfrm>
                <a:off x="3473648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104" name="TextBox 1103">
                <a:extLst>
                  <a:ext uri="{FF2B5EF4-FFF2-40B4-BE49-F238E27FC236}">
                    <a16:creationId xmlns:a16="http://schemas.microsoft.com/office/drawing/2014/main" id="{C9EFE713-CE1C-7C3F-C1ED-4EFBD577B1B1}"/>
                  </a:ext>
                </a:extLst>
              </p:cNvPr>
              <p:cNvSpPr txBox="1"/>
              <p:nvPr/>
            </p:nvSpPr>
            <p:spPr>
              <a:xfrm>
                <a:off x="368331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105" name="TextBox 1104">
                <a:extLst>
                  <a:ext uri="{FF2B5EF4-FFF2-40B4-BE49-F238E27FC236}">
                    <a16:creationId xmlns:a16="http://schemas.microsoft.com/office/drawing/2014/main" id="{40CE465B-0CEA-0CD9-8CC8-F588EBFE4257}"/>
                  </a:ext>
                </a:extLst>
              </p:cNvPr>
              <p:cNvSpPr txBox="1"/>
              <p:nvPr/>
            </p:nvSpPr>
            <p:spPr>
              <a:xfrm>
                <a:off x="3054319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106" name="TextBox 1105">
                <a:extLst>
                  <a:ext uri="{FF2B5EF4-FFF2-40B4-BE49-F238E27FC236}">
                    <a16:creationId xmlns:a16="http://schemas.microsoft.com/office/drawing/2014/main" id="{EC6D8731-9A24-4389-AA9C-A7635BDA6C88}"/>
                  </a:ext>
                </a:extLst>
              </p:cNvPr>
              <p:cNvSpPr txBox="1"/>
              <p:nvPr/>
            </p:nvSpPr>
            <p:spPr>
              <a:xfrm>
                <a:off x="326398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107" name="TextBox 1106">
                <a:extLst>
                  <a:ext uri="{FF2B5EF4-FFF2-40B4-BE49-F238E27FC236}">
                    <a16:creationId xmlns:a16="http://schemas.microsoft.com/office/drawing/2014/main" id="{77FE63C0-7CAE-AF06-C74E-B321203E35F5}"/>
                  </a:ext>
                </a:extLst>
              </p:cNvPr>
              <p:cNvSpPr txBox="1"/>
              <p:nvPr/>
            </p:nvSpPr>
            <p:spPr>
              <a:xfrm>
                <a:off x="3473648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108" name="TextBox 1107">
                <a:extLst>
                  <a:ext uri="{FF2B5EF4-FFF2-40B4-BE49-F238E27FC236}">
                    <a16:creationId xmlns:a16="http://schemas.microsoft.com/office/drawing/2014/main" id="{BAEFC561-A8D9-BC96-E767-53CB20D19675}"/>
                  </a:ext>
                </a:extLst>
              </p:cNvPr>
              <p:cNvSpPr txBox="1"/>
              <p:nvPr/>
            </p:nvSpPr>
            <p:spPr>
              <a:xfrm>
                <a:off x="368331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109" name="TextBox 1108">
                <a:extLst>
                  <a:ext uri="{FF2B5EF4-FFF2-40B4-BE49-F238E27FC236}">
                    <a16:creationId xmlns:a16="http://schemas.microsoft.com/office/drawing/2014/main" id="{C70D22BA-5D22-050D-8FC6-7D3B232031B3}"/>
                  </a:ext>
                </a:extLst>
              </p:cNvPr>
              <p:cNvSpPr txBox="1"/>
              <p:nvPr/>
            </p:nvSpPr>
            <p:spPr>
              <a:xfrm>
                <a:off x="3054319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110" name="TextBox 1109">
                <a:extLst>
                  <a:ext uri="{FF2B5EF4-FFF2-40B4-BE49-F238E27FC236}">
                    <a16:creationId xmlns:a16="http://schemas.microsoft.com/office/drawing/2014/main" id="{F2A8E79A-895A-3669-AB2A-75D94ACA9417}"/>
                  </a:ext>
                </a:extLst>
              </p:cNvPr>
              <p:cNvSpPr txBox="1"/>
              <p:nvPr/>
            </p:nvSpPr>
            <p:spPr>
              <a:xfrm>
                <a:off x="326398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111" name="TextBox 1110">
                <a:extLst>
                  <a:ext uri="{FF2B5EF4-FFF2-40B4-BE49-F238E27FC236}">
                    <a16:creationId xmlns:a16="http://schemas.microsoft.com/office/drawing/2014/main" id="{233895AF-A132-463E-6E0F-B172013EB3ED}"/>
                  </a:ext>
                </a:extLst>
              </p:cNvPr>
              <p:cNvSpPr txBox="1"/>
              <p:nvPr/>
            </p:nvSpPr>
            <p:spPr>
              <a:xfrm>
                <a:off x="3473648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112" name="TextBox 1111">
                <a:extLst>
                  <a:ext uri="{FF2B5EF4-FFF2-40B4-BE49-F238E27FC236}">
                    <a16:creationId xmlns:a16="http://schemas.microsoft.com/office/drawing/2014/main" id="{F3B54662-051E-69FB-177F-384809E511A6}"/>
                  </a:ext>
                </a:extLst>
              </p:cNvPr>
              <p:cNvSpPr txBox="1"/>
              <p:nvPr/>
            </p:nvSpPr>
            <p:spPr>
              <a:xfrm>
                <a:off x="368331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113" name="TextBox 1112">
                <a:extLst>
                  <a:ext uri="{FF2B5EF4-FFF2-40B4-BE49-F238E27FC236}">
                    <a16:creationId xmlns:a16="http://schemas.microsoft.com/office/drawing/2014/main" id="{91A45CCF-CC99-7EA6-8783-104656C7DB26}"/>
                  </a:ext>
                </a:extLst>
              </p:cNvPr>
              <p:cNvSpPr txBox="1"/>
              <p:nvPr/>
            </p:nvSpPr>
            <p:spPr>
              <a:xfrm>
                <a:off x="3054319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114" name="TextBox 1113">
                <a:extLst>
                  <a:ext uri="{FF2B5EF4-FFF2-40B4-BE49-F238E27FC236}">
                    <a16:creationId xmlns:a16="http://schemas.microsoft.com/office/drawing/2014/main" id="{8082AC61-E301-9B9F-FBCD-279A44AAA3A4}"/>
                  </a:ext>
                </a:extLst>
              </p:cNvPr>
              <p:cNvSpPr txBox="1"/>
              <p:nvPr/>
            </p:nvSpPr>
            <p:spPr>
              <a:xfrm>
                <a:off x="326398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115" name="TextBox 1114">
                <a:extLst>
                  <a:ext uri="{FF2B5EF4-FFF2-40B4-BE49-F238E27FC236}">
                    <a16:creationId xmlns:a16="http://schemas.microsoft.com/office/drawing/2014/main" id="{C2355272-273E-83A8-4E35-47D715F4C0AD}"/>
                  </a:ext>
                </a:extLst>
              </p:cNvPr>
              <p:cNvSpPr txBox="1"/>
              <p:nvPr/>
            </p:nvSpPr>
            <p:spPr>
              <a:xfrm>
                <a:off x="3473648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116" name="TextBox 1115">
                <a:extLst>
                  <a:ext uri="{FF2B5EF4-FFF2-40B4-BE49-F238E27FC236}">
                    <a16:creationId xmlns:a16="http://schemas.microsoft.com/office/drawing/2014/main" id="{31ED1174-058C-0144-A7DB-231F5B205C07}"/>
                  </a:ext>
                </a:extLst>
              </p:cNvPr>
              <p:cNvSpPr txBox="1"/>
              <p:nvPr/>
            </p:nvSpPr>
            <p:spPr>
              <a:xfrm>
                <a:off x="368331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117" name="TextBox 1116">
                <a:extLst>
                  <a:ext uri="{FF2B5EF4-FFF2-40B4-BE49-F238E27FC236}">
                    <a16:creationId xmlns:a16="http://schemas.microsoft.com/office/drawing/2014/main" id="{D32E110F-49AE-FB8F-CD2D-0D28A47F5D37}"/>
                  </a:ext>
                </a:extLst>
              </p:cNvPr>
              <p:cNvSpPr txBox="1"/>
              <p:nvPr/>
            </p:nvSpPr>
            <p:spPr>
              <a:xfrm>
                <a:off x="3054319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118" name="TextBox 1117">
                <a:extLst>
                  <a:ext uri="{FF2B5EF4-FFF2-40B4-BE49-F238E27FC236}">
                    <a16:creationId xmlns:a16="http://schemas.microsoft.com/office/drawing/2014/main" id="{D0613732-9DDB-7D46-CD8C-F287775FC627}"/>
                  </a:ext>
                </a:extLst>
              </p:cNvPr>
              <p:cNvSpPr txBox="1"/>
              <p:nvPr/>
            </p:nvSpPr>
            <p:spPr>
              <a:xfrm>
                <a:off x="326398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119" name="TextBox 1118">
                <a:extLst>
                  <a:ext uri="{FF2B5EF4-FFF2-40B4-BE49-F238E27FC236}">
                    <a16:creationId xmlns:a16="http://schemas.microsoft.com/office/drawing/2014/main" id="{D8F9400D-6490-4B5C-2B12-611EACFD5BEF}"/>
                  </a:ext>
                </a:extLst>
              </p:cNvPr>
              <p:cNvSpPr txBox="1"/>
              <p:nvPr/>
            </p:nvSpPr>
            <p:spPr>
              <a:xfrm>
                <a:off x="3473648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120" name="TextBox 1119">
                <a:extLst>
                  <a:ext uri="{FF2B5EF4-FFF2-40B4-BE49-F238E27FC236}">
                    <a16:creationId xmlns:a16="http://schemas.microsoft.com/office/drawing/2014/main" id="{A470F2EB-6950-5705-7761-D16C7C80A10D}"/>
                  </a:ext>
                </a:extLst>
              </p:cNvPr>
              <p:cNvSpPr txBox="1"/>
              <p:nvPr/>
            </p:nvSpPr>
            <p:spPr>
              <a:xfrm>
                <a:off x="368331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121" name="TextBox 1120">
                <a:extLst>
                  <a:ext uri="{FF2B5EF4-FFF2-40B4-BE49-F238E27FC236}">
                    <a16:creationId xmlns:a16="http://schemas.microsoft.com/office/drawing/2014/main" id="{D819E7C2-18F3-38F0-E86D-E5ED92C497B5}"/>
                  </a:ext>
                </a:extLst>
              </p:cNvPr>
              <p:cNvSpPr txBox="1"/>
              <p:nvPr/>
            </p:nvSpPr>
            <p:spPr>
              <a:xfrm>
                <a:off x="3054319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096" name="그룹 1095">
              <a:extLst>
                <a:ext uri="{FF2B5EF4-FFF2-40B4-BE49-F238E27FC236}">
                  <a16:creationId xmlns:a16="http://schemas.microsoft.com/office/drawing/2014/main" id="{6B0DC863-3FA2-C054-62FB-E77EC7DEC486}"/>
                </a:ext>
              </a:extLst>
            </p:cNvPr>
            <p:cNvGrpSpPr/>
            <p:nvPr/>
          </p:nvGrpSpPr>
          <p:grpSpPr>
            <a:xfrm>
              <a:off x="2558488" y="5336367"/>
              <a:ext cx="341779" cy="1043838"/>
              <a:chOff x="2717514" y="4418567"/>
              <a:chExt cx="341779" cy="1043838"/>
            </a:xfrm>
          </p:grpSpPr>
          <p:sp>
            <p:nvSpPr>
              <p:cNvPr id="1097" name="TextBox 1096">
                <a:extLst>
                  <a:ext uri="{FF2B5EF4-FFF2-40B4-BE49-F238E27FC236}">
                    <a16:creationId xmlns:a16="http://schemas.microsoft.com/office/drawing/2014/main" id="{75DA3984-7E0F-216B-5219-A1D8B4143681}"/>
                  </a:ext>
                </a:extLst>
              </p:cNvPr>
              <p:cNvSpPr txBox="1"/>
              <p:nvPr/>
            </p:nvSpPr>
            <p:spPr>
              <a:xfrm>
                <a:off x="2717516" y="4418567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1098" name="TextBox 1097">
                <a:extLst>
                  <a:ext uri="{FF2B5EF4-FFF2-40B4-BE49-F238E27FC236}">
                    <a16:creationId xmlns:a16="http://schemas.microsoft.com/office/drawing/2014/main" id="{750FF7DF-549C-772B-8670-277BF83D224F}"/>
                  </a:ext>
                </a:extLst>
              </p:cNvPr>
              <p:cNvSpPr txBox="1"/>
              <p:nvPr/>
            </p:nvSpPr>
            <p:spPr>
              <a:xfrm>
                <a:off x="2717515" y="4623200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1099" name="TextBox 1098">
                <a:extLst>
                  <a:ext uri="{FF2B5EF4-FFF2-40B4-BE49-F238E27FC236}">
                    <a16:creationId xmlns:a16="http://schemas.microsoft.com/office/drawing/2014/main" id="{90A6ED1B-AAE9-A753-56C8-4AEFF8F61AD8}"/>
                  </a:ext>
                </a:extLst>
              </p:cNvPr>
              <p:cNvSpPr txBox="1"/>
              <p:nvPr/>
            </p:nvSpPr>
            <p:spPr>
              <a:xfrm>
                <a:off x="2717514" y="4825991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1100" name="TextBox 1099">
                <a:extLst>
                  <a:ext uri="{FF2B5EF4-FFF2-40B4-BE49-F238E27FC236}">
                    <a16:creationId xmlns:a16="http://schemas.microsoft.com/office/drawing/2014/main" id="{775070CB-4DD2-678F-46F4-7E839E12B9CB}"/>
                  </a:ext>
                </a:extLst>
              </p:cNvPr>
              <p:cNvSpPr txBox="1"/>
              <p:nvPr/>
            </p:nvSpPr>
            <p:spPr>
              <a:xfrm>
                <a:off x="2717514" y="5028783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1101" name="TextBox 1100">
                <a:extLst>
                  <a:ext uri="{FF2B5EF4-FFF2-40B4-BE49-F238E27FC236}">
                    <a16:creationId xmlns:a16="http://schemas.microsoft.com/office/drawing/2014/main" id="{DC44C6E0-2CCE-A7E8-9FCA-5D2BD1FC737E}"/>
                  </a:ext>
                </a:extLst>
              </p:cNvPr>
              <p:cNvSpPr txBox="1"/>
              <p:nvPr/>
            </p:nvSpPr>
            <p:spPr>
              <a:xfrm>
                <a:off x="2717514" y="5231573"/>
                <a:ext cx="34177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</p:grpSp>
      </p:grpSp>
      <p:grpSp>
        <p:nvGrpSpPr>
          <p:cNvPr id="1261" name="그룹 1260">
            <a:extLst>
              <a:ext uri="{FF2B5EF4-FFF2-40B4-BE49-F238E27FC236}">
                <a16:creationId xmlns:a16="http://schemas.microsoft.com/office/drawing/2014/main" id="{7B19E591-6560-2CC9-ED29-927F635A134E}"/>
              </a:ext>
            </a:extLst>
          </p:cNvPr>
          <p:cNvGrpSpPr/>
          <p:nvPr/>
        </p:nvGrpSpPr>
        <p:grpSpPr>
          <a:xfrm>
            <a:off x="6659917" y="657020"/>
            <a:ext cx="1376277" cy="5747300"/>
            <a:chOff x="2534759" y="662878"/>
            <a:chExt cx="1376277" cy="5747300"/>
          </a:xfrm>
        </p:grpSpPr>
        <p:sp>
          <p:nvSpPr>
            <p:cNvPr id="1262" name="직사각형 1261">
              <a:extLst>
                <a:ext uri="{FF2B5EF4-FFF2-40B4-BE49-F238E27FC236}">
                  <a16:creationId xmlns:a16="http://schemas.microsoft.com/office/drawing/2014/main" id="{3CFC5B25-AE74-4383-5C4C-C0B008A7B212}"/>
                </a:ext>
              </a:extLst>
            </p:cNvPr>
            <p:cNvSpPr/>
            <p:nvPr/>
          </p:nvSpPr>
          <p:spPr>
            <a:xfrm>
              <a:off x="2568029" y="683853"/>
              <a:ext cx="1312866" cy="5726325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63" name="TextBox 1262">
              <a:extLst>
                <a:ext uri="{FF2B5EF4-FFF2-40B4-BE49-F238E27FC236}">
                  <a16:creationId xmlns:a16="http://schemas.microsoft.com/office/drawing/2014/main" id="{D23CE0DF-076A-CBA3-D324-6F5459A5D332}"/>
                </a:ext>
              </a:extLst>
            </p:cNvPr>
            <p:cNvSpPr txBox="1"/>
            <p:nvPr/>
          </p:nvSpPr>
          <p:spPr>
            <a:xfrm>
              <a:off x="2534759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1264" name="TextBox 1263">
              <a:extLst>
                <a:ext uri="{FF2B5EF4-FFF2-40B4-BE49-F238E27FC236}">
                  <a16:creationId xmlns:a16="http://schemas.microsoft.com/office/drawing/2014/main" id="{2F0E2DB9-AB68-7E0E-9EC5-CB9A06C8DCED}"/>
                </a:ext>
              </a:extLst>
            </p:cNvPr>
            <p:cNvSpPr txBox="1"/>
            <p:nvPr/>
          </p:nvSpPr>
          <p:spPr>
            <a:xfrm>
              <a:off x="3166983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cxnSp>
          <p:nvCxnSpPr>
            <p:cNvPr id="1265" name="직선 연결선 1264">
              <a:extLst>
                <a:ext uri="{FF2B5EF4-FFF2-40B4-BE49-F238E27FC236}">
                  <a16:creationId xmlns:a16="http://schemas.microsoft.com/office/drawing/2014/main" id="{E842387F-2D53-6D83-B7DC-FB1B74217A72}"/>
                </a:ext>
              </a:extLst>
            </p:cNvPr>
            <p:cNvCxnSpPr>
              <a:cxnSpLocks/>
            </p:cNvCxnSpPr>
            <p:nvPr/>
          </p:nvCxnSpPr>
          <p:spPr>
            <a:xfrm>
              <a:off x="2895611" y="946988"/>
              <a:ext cx="0" cy="54631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직선 연결선 1265">
              <a:extLst>
                <a:ext uri="{FF2B5EF4-FFF2-40B4-BE49-F238E27FC236}">
                  <a16:creationId xmlns:a16="http://schemas.microsoft.com/office/drawing/2014/main" id="{807977C6-1442-EA06-CA5B-70B688AD1F35}"/>
                </a:ext>
              </a:extLst>
            </p:cNvPr>
            <p:cNvCxnSpPr/>
            <p:nvPr/>
          </p:nvCxnSpPr>
          <p:spPr>
            <a:xfrm>
              <a:off x="2554381" y="2174442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직선 연결선 1266">
              <a:extLst>
                <a:ext uri="{FF2B5EF4-FFF2-40B4-BE49-F238E27FC236}">
                  <a16:creationId xmlns:a16="http://schemas.microsoft.com/office/drawing/2014/main" id="{FD35F6CE-97C1-0674-995E-6957B39D89F3}"/>
                </a:ext>
              </a:extLst>
            </p:cNvPr>
            <p:cNvCxnSpPr/>
            <p:nvPr/>
          </p:nvCxnSpPr>
          <p:spPr>
            <a:xfrm>
              <a:off x="2548939" y="113776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8" name="TextBox 1267">
              <a:extLst>
                <a:ext uri="{FF2B5EF4-FFF2-40B4-BE49-F238E27FC236}">
                  <a16:creationId xmlns:a16="http://schemas.microsoft.com/office/drawing/2014/main" id="{2F4CBE0F-1427-6F49-9CE6-7CA6E20C1DD9}"/>
                </a:ext>
              </a:extLst>
            </p:cNvPr>
            <p:cNvSpPr txBox="1"/>
            <p:nvPr/>
          </p:nvSpPr>
          <p:spPr>
            <a:xfrm>
              <a:off x="311158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69" name="TextBox 1268">
              <a:extLst>
                <a:ext uri="{FF2B5EF4-FFF2-40B4-BE49-F238E27FC236}">
                  <a16:creationId xmlns:a16="http://schemas.microsoft.com/office/drawing/2014/main" id="{E78E467A-78C6-EA34-D98B-9A9AF5FD1EC9}"/>
                </a:ext>
              </a:extLst>
            </p:cNvPr>
            <p:cNvSpPr txBox="1"/>
            <p:nvPr/>
          </p:nvSpPr>
          <p:spPr>
            <a:xfrm>
              <a:off x="311158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70" name="TextBox 1269">
              <a:extLst>
                <a:ext uri="{FF2B5EF4-FFF2-40B4-BE49-F238E27FC236}">
                  <a16:creationId xmlns:a16="http://schemas.microsoft.com/office/drawing/2014/main" id="{81CA68B2-D813-0D6B-191B-41B6C70808FF}"/>
                </a:ext>
              </a:extLst>
            </p:cNvPr>
            <p:cNvSpPr txBox="1"/>
            <p:nvPr/>
          </p:nvSpPr>
          <p:spPr>
            <a:xfrm>
              <a:off x="3321248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71" name="TextBox 1270">
              <a:extLst>
                <a:ext uri="{FF2B5EF4-FFF2-40B4-BE49-F238E27FC236}">
                  <a16:creationId xmlns:a16="http://schemas.microsoft.com/office/drawing/2014/main" id="{503EB69C-A1F4-1EE8-3202-0739755C986D}"/>
                </a:ext>
              </a:extLst>
            </p:cNvPr>
            <p:cNvSpPr txBox="1"/>
            <p:nvPr/>
          </p:nvSpPr>
          <p:spPr>
            <a:xfrm>
              <a:off x="353091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72" name="TextBox 1271">
              <a:extLst>
                <a:ext uri="{FF2B5EF4-FFF2-40B4-BE49-F238E27FC236}">
                  <a16:creationId xmlns:a16="http://schemas.microsoft.com/office/drawing/2014/main" id="{048B11B4-849D-20D6-3A29-2FFAD4742170}"/>
                </a:ext>
              </a:extLst>
            </p:cNvPr>
            <p:cNvSpPr txBox="1"/>
            <p:nvPr/>
          </p:nvSpPr>
          <p:spPr>
            <a:xfrm>
              <a:off x="2901919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73" name="TextBox 1272">
              <a:extLst>
                <a:ext uri="{FF2B5EF4-FFF2-40B4-BE49-F238E27FC236}">
                  <a16:creationId xmlns:a16="http://schemas.microsoft.com/office/drawing/2014/main" id="{B9ED6C9E-7555-F446-CA20-3F4913192AD9}"/>
                </a:ext>
              </a:extLst>
            </p:cNvPr>
            <p:cNvSpPr txBox="1"/>
            <p:nvPr/>
          </p:nvSpPr>
          <p:spPr>
            <a:xfrm>
              <a:off x="311158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74" name="TextBox 1273">
              <a:extLst>
                <a:ext uri="{FF2B5EF4-FFF2-40B4-BE49-F238E27FC236}">
                  <a16:creationId xmlns:a16="http://schemas.microsoft.com/office/drawing/2014/main" id="{58A0EA6B-F4DF-B41B-2831-6B11C5B96689}"/>
                </a:ext>
              </a:extLst>
            </p:cNvPr>
            <p:cNvSpPr txBox="1"/>
            <p:nvPr/>
          </p:nvSpPr>
          <p:spPr>
            <a:xfrm>
              <a:off x="3321248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75" name="TextBox 1274">
              <a:extLst>
                <a:ext uri="{FF2B5EF4-FFF2-40B4-BE49-F238E27FC236}">
                  <a16:creationId xmlns:a16="http://schemas.microsoft.com/office/drawing/2014/main" id="{0311D216-975C-0926-5212-EDA56AAC0C3B}"/>
                </a:ext>
              </a:extLst>
            </p:cNvPr>
            <p:cNvSpPr txBox="1"/>
            <p:nvPr/>
          </p:nvSpPr>
          <p:spPr>
            <a:xfrm>
              <a:off x="353091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76" name="TextBox 1275">
              <a:extLst>
                <a:ext uri="{FF2B5EF4-FFF2-40B4-BE49-F238E27FC236}">
                  <a16:creationId xmlns:a16="http://schemas.microsoft.com/office/drawing/2014/main" id="{AA6763D8-7461-4573-EC45-64E752249D07}"/>
                </a:ext>
              </a:extLst>
            </p:cNvPr>
            <p:cNvSpPr txBox="1"/>
            <p:nvPr/>
          </p:nvSpPr>
          <p:spPr>
            <a:xfrm>
              <a:off x="2901919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77" name="TextBox 1276">
              <a:extLst>
                <a:ext uri="{FF2B5EF4-FFF2-40B4-BE49-F238E27FC236}">
                  <a16:creationId xmlns:a16="http://schemas.microsoft.com/office/drawing/2014/main" id="{AA866DF7-D877-C377-80E3-21B3ED314FE5}"/>
                </a:ext>
              </a:extLst>
            </p:cNvPr>
            <p:cNvSpPr txBox="1"/>
            <p:nvPr/>
          </p:nvSpPr>
          <p:spPr>
            <a:xfrm>
              <a:off x="311158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78" name="TextBox 1277">
              <a:extLst>
                <a:ext uri="{FF2B5EF4-FFF2-40B4-BE49-F238E27FC236}">
                  <a16:creationId xmlns:a16="http://schemas.microsoft.com/office/drawing/2014/main" id="{6739E436-A690-929C-4728-36368EE19F1E}"/>
                </a:ext>
              </a:extLst>
            </p:cNvPr>
            <p:cNvSpPr txBox="1"/>
            <p:nvPr/>
          </p:nvSpPr>
          <p:spPr>
            <a:xfrm>
              <a:off x="3321248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79" name="TextBox 1278">
              <a:extLst>
                <a:ext uri="{FF2B5EF4-FFF2-40B4-BE49-F238E27FC236}">
                  <a16:creationId xmlns:a16="http://schemas.microsoft.com/office/drawing/2014/main" id="{79527586-FE27-E825-2780-4F5028F747BB}"/>
                </a:ext>
              </a:extLst>
            </p:cNvPr>
            <p:cNvSpPr txBox="1"/>
            <p:nvPr/>
          </p:nvSpPr>
          <p:spPr>
            <a:xfrm>
              <a:off x="353091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80" name="TextBox 1279">
              <a:extLst>
                <a:ext uri="{FF2B5EF4-FFF2-40B4-BE49-F238E27FC236}">
                  <a16:creationId xmlns:a16="http://schemas.microsoft.com/office/drawing/2014/main" id="{727527F4-2EEE-C49E-7D56-14F88CBCF649}"/>
                </a:ext>
              </a:extLst>
            </p:cNvPr>
            <p:cNvSpPr txBox="1"/>
            <p:nvPr/>
          </p:nvSpPr>
          <p:spPr>
            <a:xfrm>
              <a:off x="2901919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81" name="TextBox 1280">
              <a:extLst>
                <a:ext uri="{FF2B5EF4-FFF2-40B4-BE49-F238E27FC236}">
                  <a16:creationId xmlns:a16="http://schemas.microsoft.com/office/drawing/2014/main" id="{8F64A657-CD59-020D-46BD-D26F0C588512}"/>
                </a:ext>
              </a:extLst>
            </p:cNvPr>
            <p:cNvSpPr txBox="1"/>
            <p:nvPr/>
          </p:nvSpPr>
          <p:spPr>
            <a:xfrm>
              <a:off x="311158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2" name="TextBox 1281">
              <a:extLst>
                <a:ext uri="{FF2B5EF4-FFF2-40B4-BE49-F238E27FC236}">
                  <a16:creationId xmlns:a16="http://schemas.microsoft.com/office/drawing/2014/main" id="{5A9274FB-D257-BFD9-11F6-994C877E9766}"/>
                </a:ext>
              </a:extLst>
            </p:cNvPr>
            <p:cNvSpPr txBox="1"/>
            <p:nvPr/>
          </p:nvSpPr>
          <p:spPr>
            <a:xfrm>
              <a:off x="3321248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83" name="TextBox 1282">
              <a:extLst>
                <a:ext uri="{FF2B5EF4-FFF2-40B4-BE49-F238E27FC236}">
                  <a16:creationId xmlns:a16="http://schemas.microsoft.com/office/drawing/2014/main" id="{A9271A9F-1AF6-7A20-6EE9-F77AC03D3C85}"/>
                </a:ext>
              </a:extLst>
            </p:cNvPr>
            <p:cNvSpPr txBox="1"/>
            <p:nvPr/>
          </p:nvSpPr>
          <p:spPr>
            <a:xfrm>
              <a:off x="353091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84" name="TextBox 1283">
              <a:extLst>
                <a:ext uri="{FF2B5EF4-FFF2-40B4-BE49-F238E27FC236}">
                  <a16:creationId xmlns:a16="http://schemas.microsoft.com/office/drawing/2014/main" id="{BE9ECBEA-4BC9-7C79-EDF8-715DFDA0536A}"/>
                </a:ext>
              </a:extLst>
            </p:cNvPr>
            <p:cNvSpPr txBox="1"/>
            <p:nvPr/>
          </p:nvSpPr>
          <p:spPr>
            <a:xfrm>
              <a:off x="2901919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85" name="TextBox 1284">
              <a:extLst>
                <a:ext uri="{FF2B5EF4-FFF2-40B4-BE49-F238E27FC236}">
                  <a16:creationId xmlns:a16="http://schemas.microsoft.com/office/drawing/2014/main" id="{E82F11E5-558C-52DE-2CC6-1322AC09F7D8}"/>
                </a:ext>
              </a:extLst>
            </p:cNvPr>
            <p:cNvSpPr txBox="1"/>
            <p:nvPr/>
          </p:nvSpPr>
          <p:spPr>
            <a:xfrm>
              <a:off x="3321248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86" name="TextBox 1285">
              <a:extLst>
                <a:ext uri="{FF2B5EF4-FFF2-40B4-BE49-F238E27FC236}">
                  <a16:creationId xmlns:a16="http://schemas.microsoft.com/office/drawing/2014/main" id="{4D5D5568-C218-E8FE-B67F-D229D9EB2BD8}"/>
                </a:ext>
              </a:extLst>
            </p:cNvPr>
            <p:cNvSpPr txBox="1"/>
            <p:nvPr/>
          </p:nvSpPr>
          <p:spPr>
            <a:xfrm>
              <a:off x="353091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87" name="TextBox 1286">
              <a:extLst>
                <a:ext uri="{FF2B5EF4-FFF2-40B4-BE49-F238E27FC236}">
                  <a16:creationId xmlns:a16="http://schemas.microsoft.com/office/drawing/2014/main" id="{13DD347C-E9AC-A768-8B42-106EE0F68F77}"/>
                </a:ext>
              </a:extLst>
            </p:cNvPr>
            <p:cNvSpPr txBox="1"/>
            <p:nvPr/>
          </p:nvSpPr>
          <p:spPr>
            <a:xfrm>
              <a:off x="2901919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88" name="TextBox 1287">
              <a:extLst>
                <a:ext uri="{FF2B5EF4-FFF2-40B4-BE49-F238E27FC236}">
                  <a16:creationId xmlns:a16="http://schemas.microsoft.com/office/drawing/2014/main" id="{B1ABF3EC-A0F8-0C8D-7A49-381AA0CB56E6}"/>
                </a:ext>
              </a:extLst>
            </p:cNvPr>
            <p:cNvSpPr txBox="1"/>
            <p:nvPr/>
          </p:nvSpPr>
          <p:spPr>
            <a:xfrm>
              <a:off x="311158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89" name="TextBox 1288">
              <a:extLst>
                <a:ext uri="{FF2B5EF4-FFF2-40B4-BE49-F238E27FC236}">
                  <a16:creationId xmlns:a16="http://schemas.microsoft.com/office/drawing/2014/main" id="{F8992C5F-8947-2076-9BA6-711D538CF778}"/>
                </a:ext>
              </a:extLst>
            </p:cNvPr>
            <p:cNvSpPr txBox="1"/>
            <p:nvPr/>
          </p:nvSpPr>
          <p:spPr>
            <a:xfrm>
              <a:off x="3321248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0" name="TextBox 1289">
              <a:extLst>
                <a:ext uri="{FF2B5EF4-FFF2-40B4-BE49-F238E27FC236}">
                  <a16:creationId xmlns:a16="http://schemas.microsoft.com/office/drawing/2014/main" id="{8807CDC3-6711-D768-4670-77F935710516}"/>
                </a:ext>
              </a:extLst>
            </p:cNvPr>
            <p:cNvSpPr txBox="1"/>
            <p:nvPr/>
          </p:nvSpPr>
          <p:spPr>
            <a:xfrm>
              <a:off x="353091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91" name="TextBox 1290">
              <a:extLst>
                <a:ext uri="{FF2B5EF4-FFF2-40B4-BE49-F238E27FC236}">
                  <a16:creationId xmlns:a16="http://schemas.microsoft.com/office/drawing/2014/main" id="{8D9DE247-F0C4-1C4C-DA66-6950B39954D8}"/>
                </a:ext>
              </a:extLst>
            </p:cNvPr>
            <p:cNvSpPr txBox="1"/>
            <p:nvPr/>
          </p:nvSpPr>
          <p:spPr>
            <a:xfrm>
              <a:off x="2901919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92" name="TextBox 1291">
              <a:extLst>
                <a:ext uri="{FF2B5EF4-FFF2-40B4-BE49-F238E27FC236}">
                  <a16:creationId xmlns:a16="http://schemas.microsoft.com/office/drawing/2014/main" id="{633006AD-9968-A392-38BD-B1406F0BD159}"/>
                </a:ext>
              </a:extLst>
            </p:cNvPr>
            <p:cNvSpPr txBox="1"/>
            <p:nvPr/>
          </p:nvSpPr>
          <p:spPr>
            <a:xfrm>
              <a:off x="311158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93" name="TextBox 1292">
              <a:extLst>
                <a:ext uri="{FF2B5EF4-FFF2-40B4-BE49-F238E27FC236}">
                  <a16:creationId xmlns:a16="http://schemas.microsoft.com/office/drawing/2014/main" id="{3485690F-7207-DCF6-A34E-5DC34DBBB660}"/>
                </a:ext>
              </a:extLst>
            </p:cNvPr>
            <p:cNvSpPr txBox="1"/>
            <p:nvPr/>
          </p:nvSpPr>
          <p:spPr>
            <a:xfrm>
              <a:off x="3321248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4" name="TextBox 1293">
              <a:extLst>
                <a:ext uri="{FF2B5EF4-FFF2-40B4-BE49-F238E27FC236}">
                  <a16:creationId xmlns:a16="http://schemas.microsoft.com/office/drawing/2014/main" id="{00E5EE59-A810-C350-12C8-D1D858DA7A18}"/>
                </a:ext>
              </a:extLst>
            </p:cNvPr>
            <p:cNvSpPr txBox="1"/>
            <p:nvPr/>
          </p:nvSpPr>
          <p:spPr>
            <a:xfrm>
              <a:off x="353091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95" name="TextBox 1294">
              <a:extLst>
                <a:ext uri="{FF2B5EF4-FFF2-40B4-BE49-F238E27FC236}">
                  <a16:creationId xmlns:a16="http://schemas.microsoft.com/office/drawing/2014/main" id="{A74AD40C-51C8-5834-DA2A-A233F27D60E5}"/>
                </a:ext>
              </a:extLst>
            </p:cNvPr>
            <p:cNvSpPr txBox="1"/>
            <p:nvPr/>
          </p:nvSpPr>
          <p:spPr>
            <a:xfrm>
              <a:off x="2901919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296" name="TextBox 1295">
              <a:extLst>
                <a:ext uri="{FF2B5EF4-FFF2-40B4-BE49-F238E27FC236}">
                  <a16:creationId xmlns:a16="http://schemas.microsoft.com/office/drawing/2014/main" id="{4E02F8D9-41A1-6A6F-F7BE-005904E05D8B}"/>
                </a:ext>
              </a:extLst>
            </p:cNvPr>
            <p:cNvSpPr txBox="1"/>
            <p:nvPr/>
          </p:nvSpPr>
          <p:spPr>
            <a:xfrm>
              <a:off x="311158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297" name="TextBox 1296">
              <a:extLst>
                <a:ext uri="{FF2B5EF4-FFF2-40B4-BE49-F238E27FC236}">
                  <a16:creationId xmlns:a16="http://schemas.microsoft.com/office/drawing/2014/main" id="{FD1E1D16-F480-FAAC-D08E-F7D8882868A8}"/>
                </a:ext>
              </a:extLst>
            </p:cNvPr>
            <p:cNvSpPr txBox="1"/>
            <p:nvPr/>
          </p:nvSpPr>
          <p:spPr>
            <a:xfrm>
              <a:off x="3321248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298" name="TextBox 1297">
              <a:extLst>
                <a:ext uri="{FF2B5EF4-FFF2-40B4-BE49-F238E27FC236}">
                  <a16:creationId xmlns:a16="http://schemas.microsoft.com/office/drawing/2014/main" id="{FF6E6355-FEA4-9607-9550-10857FBE4607}"/>
                </a:ext>
              </a:extLst>
            </p:cNvPr>
            <p:cNvSpPr txBox="1"/>
            <p:nvPr/>
          </p:nvSpPr>
          <p:spPr>
            <a:xfrm>
              <a:off x="353091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299" name="TextBox 1298">
              <a:extLst>
                <a:ext uri="{FF2B5EF4-FFF2-40B4-BE49-F238E27FC236}">
                  <a16:creationId xmlns:a16="http://schemas.microsoft.com/office/drawing/2014/main" id="{29B8D408-091F-51E3-22D7-17AC7BCA10F5}"/>
                </a:ext>
              </a:extLst>
            </p:cNvPr>
            <p:cNvSpPr txBox="1"/>
            <p:nvPr/>
          </p:nvSpPr>
          <p:spPr>
            <a:xfrm>
              <a:off x="2901919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76574CA7-1E4B-F079-3810-BF6027B60CBF}"/>
                </a:ext>
              </a:extLst>
            </p:cNvPr>
            <p:cNvSpPr txBox="1"/>
            <p:nvPr/>
          </p:nvSpPr>
          <p:spPr>
            <a:xfrm>
              <a:off x="311158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07710288-ED1D-748A-91BC-AE5120AAACCA}"/>
                </a:ext>
              </a:extLst>
            </p:cNvPr>
            <p:cNvSpPr txBox="1"/>
            <p:nvPr/>
          </p:nvSpPr>
          <p:spPr>
            <a:xfrm>
              <a:off x="3321248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BF854675-019C-0B5C-3CB0-BF2B0D417237}"/>
                </a:ext>
              </a:extLst>
            </p:cNvPr>
            <p:cNvSpPr txBox="1"/>
            <p:nvPr/>
          </p:nvSpPr>
          <p:spPr>
            <a:xfrm>
              <a:off x="353091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CA05B9D4-D697-F09C-5007-4F047A55DAC9}"/>
                </a:ext>
              </a:extLst>
            </p:cNvPr>
            <p:cNvSpPr txBox="1"/>
            <p:nvPr/>
          </p:nvSpPr>
          <p:spPr>
            <a:xfrm>
              <a:off x="2901919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682F2F27-396B-0052-24B3-DF88B6A89268}"/>
                </a:ext>
              </a:extLst>
            </p:cNvPr>
            <p:cNvSpPr txBox="1"/>
            <p:nvPr/>
          </p:nvSpPr>
          <p:spPr>
            <a:xfrm>
              <a:off x="311158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3827CAD5-71EA-4352-760E-F4FCE01A2ACF}"/>
                </a:ext>
              </a:extLst>
            </p:cNvPr>
            <p:cNvSpPr txBox="1"/>
            <p:nvPr/>
          </p:nvSpPr>
          <p:spPr>
            <a:xfrm>
              <a:off x="3321248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06" name="TextBox 1305">
              <a:extLst>
                <a:ext uri="{FF2B5EF4-FFF2-40B4-BE49-F238E27FC236}">
                  <a16:creationId xmlns:a16="http://schemas.microsoft.com/office/drawing/2014/main" id="{95CAE4F2-547E-2E1F-D908-4DB48A7F7327}"/>
                </a:ext>
              </a:extLst>
            </p:cNvPr>
            <p:cNvSpPr txBox="1"/>
            <p:nvPr/>
          </p:nvSpPr>
          <p:spPr>
            <a:xfrm>
              <a:off x="353091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3BB735AF-5C8A-3CDF-383A-1CD81639C1B7}"/>
                </a:ext>
              </a:extLst>
            </p:cNvPr>
            <p:cNvSpPr txBox="1"/>
            <p:nvPr/>
          </p:nvSpPr>
          <p:spPr>
            <a:xfrm>
              <a:off x="2901919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4DDFD3BF-71F6-20FE-22F7-F736F2CD0665}"/>
                </a:ext>
              </a:extLst>
            </p:cNvPr>
            <p:cNvSpPr txBox="1"/>
            <p:nvPr/>
          </p:nvSpPr>
          <p:spPr>
            <a:xfrm>
              <a:off x="2602954" y="194414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DD8B10D9-98A9-A052-28BE-B7BFF3BB7E61}"/>
                </a:ext>
              </a:extLst>
            </p:cNvPr>
            <p:cNvSpPr txBox="1"/>
            <p:nvPr/>
          </p:nvSpPr>
          <p:spPr>
            <a:xfrm>
              <a:off x="2603667" y="1154755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A5BD8139-37C4-F167-176A-42F01B1C0B9A}"/>
                </a:ext>
              </a:extLst>
            </p:cNvPr>
            <p:cNvSpPr txBox="1"/>
            <p:nvPr/>
          </p:nvSpPr>
          <p:spPr>
            <a:xfrm>
              <a:off x="2603667" y="135626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0C7E4BEF-D395-52BB-6109-5378B3A598AF}"/>
                </a:ext>
              </a:extLst>
            </p:cNvPr>
            <p:cNvSpPr txBox="1"/>
            <p:nvPr/>
          </p:nvSpPr>
          <p:spPr>
            <a:xfrm>
              <a:off x="2603666" y="1557766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2" name="TextBox 1311">
              <a:extLst>
                <a:ext uri="{FF2B5EF4-FFF2-40B4-BE49-F238E27FC236}">
                  <a16:creationId xmlns:a16="http://schemas.microsoft.com/office/drawing/2014/main" id="{9B5597C1-A456-4346-07D7-11C0350B3848}"/>
                </a:ext>
              </a:extLst>
            </p:cNvPr>
            <p:cNvSpPr txBox="1"/>
            <p:nvPr/>
          </p:nvSpPr>
          <p:spPr>
            <a:xfrm>
              <a:off x="2603666" y="175927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1313" name="TextBox 1312">
              <a:extLst>
                <a:ext uri="{FF2B5EF4-FFF2-40B4-BE49-F238E27FC236}">
                  <a16:creationId xmlns:a16="http://schemas.microsoft.com/office/drawing/2014/main" id="{1977EC59-41CD-BD48-9A79-1CAD7097746A}"/>
                </a:ext>
              </a:extLst>
            </p:cNvPr>
            <p:cNvSpPr txBox="1"/>
            <p:nvPr/>
          </p:nvSpPr>
          <p:spPr>
            <a:xfrm>
              <a:off x="2597977" y="219882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1314" name="TextBox 1313">
              <a:extLst>
                <a:ext uri="{FF2B5EF4-FFF2-40B4-BE49-F238E27FC236}">
                  <a16:creationId xmlns:a16="http://schemas.microsoft.com/office/drawing/2014/main" id="{D7551182-CBE5-E62F-32D7-F267C74E8C95}"/>
                </a:ext>
              </a:extLst>
            </p:cNvPr>
            <p:cNvSpPr txBox="1"/>
            <p:nvPr/>
          </p:nvSpPr>
          <p:spPr>
            <a:xfrm>
              <a:off x="2595142" y="2397620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1315" name="TextBox 1314">
              <a:extLst>
                <a:ext uri="{FF2B5EF4-FFF2-40B4-BE49-F238E27FC236}">
                  <a16:creationId xmlns:a16="http://schemas.microsoft.com/office/drawing/2014/main" id="{5B2DB9F8-D838-0303-D899-383BD31AE2AE}"/>
                </a:ext>
              </a:extLst>
            </p:cNvPr>
            <p:cNvSpPr txBox="1"/>
            <p:nvPr/>
          </p:nvSpPr>
          <p:spPr>
            <a:xfrm>
              <a:off x="2595142" y="259640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16" name="TextBox 1315">
              <a:extLst>
                <a:ext uri="{FF2B5EF4-FFF2-40B4-BE49-F238E27FC236}">
                  <a16:creationId xmlns:a16="http://schemas.microsoft.com/office/drawing/2014/main" id="{38085003-FBEE-21BA-9C0A-CA773AFDFDCB}"/>
                </a:ext>
              </a:extLst>
            </p:cNvPr>
            <p:cNvSpPr txBox="1"/>
            <p:nvPr/>
          </p:nvSpPr>
          <p:spPr>
            <a:xfrm>
              <a:off x="2595142" y="2795198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sp>
          <p:nvSpPr>
            <p:cNvPr id="1317" name="TextBox 1316">
              <a:extLst>
                <a:ext uri="{FF2B5EF4-FFF2-40B4-BE49-F238E27FC236}">
                  <a16:creationId xmlns:a16="http://schemas.microsoft.com/office/drawing/2014/main" id="{8141AA59-BD39-5A13-2FAB-A147A275A588}"/>
                </a:ext>
              </a:extLst>
            </p:cNvPr>
            <p:cNvSpPr txBox="1"/>
            <p:nvPr/>
          </p:nvSpPr>
          <p:spPr>
            <a:xfrm>
              <a:off x="2557583" y="300709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cxnSp>
          <p:nvCxnSpPr>
            <p:cNvPr id="1318" name="직선 연결선 1317">
              <a:extLst>
                <a:ext uri="{FF2B5EF4-FFF2-40B4-BE49-F238E27FC236}">
                  <a16:creationId xmlns:a16="http://schemas.microsoft.com/office/drawing/2014/main" id="{BA016172-7A5B-B2EC-EE14-0C5D5245959A}"/>
                </a:ext>
              </a:extLst>
            </p:cNvPr>
            <p:cNvCxnSpPr/>
            <p:nvPr/>
          </p:nvCxnSpPr>
          <p:spPr>
            <a:xfrm>
              <a:off x="2556559" y="947728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9" name="TextBox 1318">
              <a:extLst>
                <a:ext uri="{FF2B5EF4-FFF2-40B4-BE49-F238E27FC236}">
                  <a16:creationId xmlns:a16="http://schemas.microsoft.com/office/drawing/2014/main" id="{C4CF8AA0-2FE2-30DD-A2A6-653D80BC41D9}"/>
                </a:ext>
              </a:extLst>
            </p:cNvPr>
            <p:cNvSpPr txBox="1"/>
            <p:nvPr/>
          </p:nvSpPr>
          <p:spPr>
            <a:xfrm>
              <a:off x="2889156" y="662878"/>
              <a:ext cx="50847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600" dirty="0"/>
                <a:t>4</a:t>
              </a:r>
              <a:r>
                <a:rPr lang="ko-KR" altLang="en-US" sz="1600" dirty="0"/>
                <a:t>번</a:t>
              </a:r>
            </a:p>
          </p:txBody>
        </p:sp>
        <p:cxnSp>
          <p:nvCxnSpPr>
            <p:cNvPr id="1320" name="직선 연결선 1319">
              <a:extLst>
                <a:ext uri="{FF2B5EF4-FFF2-40B4-BE49-F238E27FC236}">
                  <a16:creationId xmlns:a16="http://schemas.microsoft.com/office/drawing/2014/main" id="{B0E2218B-ABF9-95F3-B316-E2AC120A51FC}"/>
                </a:ext>
              </a:extLst>
            </p:cNvPr>
            <p:cNvCxnSpPr/>
            <p:nvPr/>
          </p:nvCxnSpPr>
          <p:spPr>
            <a:xfrm>
              <a:off x="2554381" y="3230536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1" name="직선 연결선 1320">
              <a:extLst>
                <a:ext uri="{FF2B5EF4-FFF2-40B4-BE49-F238E27FC236}">
                  <a16:creationId xmlns:a16="http://schemas.microsoft.com/office/drawing/2014/main" id="{75A8F2CC-DFE9-9B9E-6FBC-49B77C936DCE}"/>
                </a:ext>
              </a:extLst>
            </p:cNvPr>
            <p:cNvCxnSpPr/>
            <p:nvPr/>
          </p:nvCxnSpPr>
          <p:spPr>
            <a:xfrm>
              <a:off x="2555040" y="430554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2" name="TextBox 1321">
              <a:extLst>
                <a:ext uri="{FF2B5EF4-FFF2-40B4-BE49-F238E27FC236}">
                  <a16:creationId xmlns:a16="http://schemas.microsoft.com/office/drawing/2014/main" id="{D931873F-835A-BEDA-7215-5B89E4745FD9}"/>
                </a:ext>
              </a:extLst>
            </p:cNvPr>
            <p:cNvSpPr txBox="1"/>
            <p:nvPr/>
          </p:nvSpPr>
          <p:spPr>
            <a:xfrm>
              <a:off x="311158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23" name="TextBox 1322">
              <a:extLst>
                <a:ext uri="{FF2B5EF4-FFF2-40B4-BE49-F238E27FC236}">
                  <a16:creationId xmlns:a16="http://schemas.microsoft.com/office/drawing/2014/main" id="{29F547A9-B5B7-1EC6-4019-4E3EFC514A9E}"/>
                </a:ext>
              </a:extLst>
            </p:cNvPr>
            <p:cNvSpPr txBox="1"/>
            <p:nvPr/>
          </p:nvSpPr>
          <p:spPr>
            <a:xfrm>
              <a:off x="3321248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24" name="TextBox 1323">
              <a:extLst>
                <a:ext uri="{FF2B5EF4-FFF2-40B4-BE49-F238E27FC236}">
                  <a16:creationId xmlns:a16="http://schemas.microsoft.com/office/drawing/2014/main" id="{6C21BA3C-7E6C-3B28-93E4-0C63CA2EEC8E}"/>
                </a:ext>
              </a:extLst>
            </p:cNvPr>
            <p:cNvSpPr txBox="1"/>
            <p:nvPr/>
          </p:nvSpPr>
          <p:spPr>
            <a:xfrm>
              <a:off x="353091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25" name="TextBox 1324">
              <a:extLst>
                <a:ext uri="{FF2B5EF4-FFF2-40B4-BE49-F238E27FC236}">
                  <a16:creationId xmlns:a16="http://schemas.microsoft.com/office/drawing/2014/main" id="{BA11ECBC-2826-576F-B384-DB72642DF9A9}"/>
                </a:ext>
              </a:extLst>
            </p:cNvPr>
            <p:cNvSpPr txBox="1"/>
            <p:nvPr/>
          </p:nvSpPr>
          <p:spPr>
            <a:xfrm>
              <a:off x="2901919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26" name="TextBox 1325">
              <a:extLst>
                <a:ext uri="{FF2B5EF4-FFF2-40B4-BE49-F238E27FC236}">
                  <a16:creationId xmlns:a16="http://schemas.microsoft.com/office/drawing/2014/main" id="{FF42BD11-4085-7473-108D-D723900658EA}"/>
                </a:ext>
              </a:extLst>
            </p:cNvPr>
            <p:cNvSpPr txBox="1"/>
            <p:nvPr/>
          </p:nvSpPr>
          <p:spPr>
            <a:xfrm>
              <a:off x="311158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27" name="TextBox 1326">
              <a:extLst>
                <a:ext uri="{FF2B5EF4-FFF2-40B4-BE49-F238E27FC236}">
                  <a16:creationId xmlns:a16="http://schemas.microsoft.com/office/drawing/2014/main" id="{A6A91813-0B60-28A1-3C38-C1FA4E185596}"/>
                </a:ext>
              </a:extLst>
            </p:cNvPr>
            <p:cNvSpPr txBox="1"/>
            <p:nvPr/>
          </p:nvSpPr>
          <p:spPr>
            <a:xfrm>
              <a:off x="3321248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28" name="TextBox 1327">
              <a:extLst>
                <a:ext uri="{FF2B5EF4-FFF2-40B4-BE49-F238E27FC236}">
                  <a16:creationId xmlns:a16="http://schemas.microsoft.com/office/drawing/2014/main" id="{29C75414-6758-3E34-05D6-AD88B78EAB55}"/>
                </a:ext>
              </a:extLst>
            </p:cNvPr>
            <p:cNvSpPr txBox="1"/>
            <p:nvPr/>
          </p:nvSpPr>
          <p:spPr>
            <a:xfrm>
              <a:off x="353091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29" name="TextBox 1328">
              <a:extLst>
                <a:ext uri="{FF2B5EF4-FFF2-40B4-BE49-F238E27FC236}">
                  <a16:creationId xmlns:a16="http://schemas.microsoft.com/office/drawing/2014/main" id="{CFF3E08F-263C-8874-9642-25CBB27F64F2}"/>
                </a:ext>
              </a:extLst>
            </p:cNvPr>
            <p:cNvSpPr txBox="1"/>
            <p:nvPr/>
          </p:nvSpPr>
          <p:spPr>
            <a:xfrm>
              <a:off x="2901919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30" name="TextBox 1329">
              <a:extLst>
                <a:ext uri="{FF2B5EF4-FFF2-40B4-BE49-F238E27FC236}">
                  <a16:creationId xmlns:a16="http://schemas.microsoft.com/office/drawing/2014/main" id="{995A2F3C-6333-6880-1240-FB14AAE41B6C}"/>
                </a:ext>
              </a:extLst>
            </p:cNvPr>
            <p:cNvSpPr txBox="1"/>
            <p:nvPr/>
          </p:nvSpPr>
          <p:spPr>
            <a:xfrm>
              <a:off x="311158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31" name="TextBox 1330">
              <a:extLst>
                <a:ext uri="{FF2B5EF4-FFF2-40B4-BE49-F238E27FC236}">
                  <a16:creationId xmlns:a16="http://schemas.microsoft.com/office/drawing/2014/main" id="{D8B27B04-AF49-140D-0040-BC22D0C8FE3F}"/>
                </a:ext>
              </a:extLst>
            </p:cNvPr>
            <p:cNvSpPr txBox="1"/>
            <p:nvPr/>
          </p:nvSpPr>
          <p:spPr>
            <a:xfrm>
              <a:off x="3321248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32" name="TextBox 1331">
              <a:extLst>
                <a:ext uri="{FF2B5EF4-FFF2-40B4-BE49-F238E27FC236}">
                  <a16:creationId xmlns:a16="http://schemas.microsoft.com/office/drawing/2014/main" id="{3E536C8B-1066-1677-DCA1-AED744850968}"/>
                </a:ext>
              </a:extLst>
            </p:cNvPr>
            <p:cNvSpPr txBox="1"/>
            <p:nvPr/>
          </p:nvSpPr>
          <p:spPr>
            <a:xfrm>
              <a:off x="353091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33" name="TextBox 1332">
              <a:extLst>
                <a:ext uri="{FF2B5EF4-FFF2-40B4-BE49-F238E27FC236}">
                  <a16:creationId xmlns:a16="http://schemas.microsoft.com/office/drawing/2014/main" id="{A489548F-F347-EC20-5FD5-7AA21ED4E377}"/>
                </a:ext>
              </a:extLst>
            </p:cNvPr>
            <p:cNvSpPr txBox="1"/>
            <p:nvPr/>
          </p:nvSpPr>
          <p:spPr>
            <a:xfrm>
              <a:off x="2901919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34" name="TextBox 1333">
              <a:extLst>
                <a:ext uri="{FF2B5EF4-FFF2-40B4-BE49-F238E27FC236}">
                  <a16:creationId xmlns:a16="http://schemas.microsoft.com/office/drawing/2014/main" id="{A6669D0E-50F2-2C72-7E9C-C0FA3A791D88}"/>
                </a:ext>
              </a:extLst>
            </p:cNvPr>
            <p:cNvSpPr txBox="1"/>
            <p:nvPr/>
          </p:nvSpPr>
          <p:spPr>
            <a:xfrm>
              <a:off x="311158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35" name="TextBox 1334">
              <a:extLst>
                <a:ext uri="{FF2B5EF4-FFF2-40B4-BE49-F238E27FC236}">
                  <a16:creationId xmlns:a16="http://schemas.microsoft.com/office/drawing/2014/main" id="{4B77DD9A-483F-FE7E-27F9-FA03E788BB7D}"/>
                </a:ext>
              </a:extLst>
            </p:cNvPr>
            <p:cNvSpPr txBox="1"/>
            <p:nvPr/>
          </p:nvSpPr>
          <p:spPr>
            <a:xfrm>
              <a:off x="3321248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36" name="TextBox 1335">
              <a:extLst>
                <a:ext uri="{FF2B5EF4-FFF2-40B4-BE49-F238E27FC236}">
                  <a16:creationId xmlns:a16="http://schemas.microsoft.com/office/drawing/2014/main" id="{29273C19-D1C0-86D7-4C1C-B0E31EF69927}"/>
                </a:ext>
              </a:extLst>
            </p:cNvPr>
            <p:cNvSpPr txBox="1"/>
            <p:nvPr/>
          </p:nvSpPr>
          <p:spPr>
            <a:xfrm>
              <a:off x="353091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37" name="TextBox 1336">
              <a:extLst>
                <a:ext uri="{FF2B5EF4-FFF2-40B4-BE49-F238E27FC236}">
                  <a16:creationId xmlns:a16="http://schemas.microsoft.com/office/drawing/2014/main" id="{105890A2-AB99-EA30-E4EF-7FEDDFAAE614}"/>
                </a:ext>
              </a:extLst>
            </p:cNvPr>
            <p:cNvSpPr txBox="1"/>
            <p:nvPr/>
          </p:nvSpPr>
          <p:spPr>
            <a:xfrm>
              <a:off x="2901919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38" name="TextBox 1337">
              <a:extLst>
                <a:ext uri="{FF2B5EF4-FFF2-40B4-BE49-F238E27FC236}">
                  <a16:creationId xmlns:a16="http://schemas.microsoft.com/office/drawing/2014/main" id="{C5B2680B-E9B8-C337-FA12-63D9CCA10BE7}"/>
                </a:ext>
              </a:extLst>
            </p:cNvPr>
            <p:cNvSpPr txBox="1"/>
            <p:nvPr/>
          </p:nvSpPr>
          <p:spPr>
            <a:xfrm>
              <a:off x="311158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39" name="TextBox 1338">
              <a:extLst>
                <a:ext uri="{FF2B5EF4-FFF2-40B4-BE49-F238E27FC236}">
                  <a16:creationId xmlns:a16="http://schemas.microsoft.com/office/drawing/2014/main" id="{12B66130-0400-592F-F504-17BB3EDE0936}"/>
                </a:ext>
              </a:extLst>
            </p:cNvPr>
            <p:cNvSpPr txBox="1"/>
            <p:nvPr/>
          </p:nvSpPr>
          <p:spPr>
            <a:xfrm>
              <a:off x="3321248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40" name="TextBox 1339">
              <a:extLst>
                <a:ext uri="{FF2B5EF4-FFF2-40B4-BE49-F238E27FC236}">
                  <a16:creationId xmlns:a16="http://schemas.microsoft.com/office/drawing/2014/main" id="{0DEEB16C-C6E2-18F6-EDDA-0F451178EE40}"/>
                </a:ext>
              </a:extLst>
            </p:cNvPr>
            <p:cNvSpPr txBox="1"/>
            <p:nvPr/>
          </p:nvSpPr>
          <p:spPr>
            <a:xfrm>
              <a:off x="353091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41" name="TextBox 1340">
              <a:extLst>
                <a:ext uri="{FF2B5EF4-FFF2-40B4-BE49-F238E27FC236}">
                  <a16:creationId xmlns:a16="http://schemas.microsoft.com/office/drawing/2014/main" id="{74DDCBF3-A8D7-1F62-2CBC-154EAD28A7E0}"/>
                </a:ext>
              </a:extLst>
            </p:cNvPr>
            <p:cNvSpPr txBox="1"/>
            <p:nvPr/>
          </p:nvSpPr>
          <p:spPr>
            <a:xfrm>
              <a:off x="2901919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42" name="TextBox 1341">
              <a:extLst>
                <a:ext uri="{FF2B5EF4-FFF2-40B4-BE49-F238E27FC236}">
                  <a16:creationId xmlns:a16="http://schemas.microsoft.com/office/drawing/2014/main" id="{38A4BD36-DB8B-AAA2-43DA-14447D752FD7}"/>
                </a:ext>
              </a:extLst>
            </p:cNvPr>
            <p:cNvSpPr txBox="1"/>
            <p:nvPr/>
          </p:nvSpPr>
          <p:spPr>
            <a:xfrm>
              <a:off x="311158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43" name="TextBox 1342">
              <a:extLst>
                <a:ext uri="{FF2B5EF4-FFF2-40B4-BE49-F238E27FC236}">
                  <a16:creationId xmlns:a16="http://schemas.microsoft.com/office/drawing/2014/main" id="{3DEDAE2F-AFE8-FCCB-6A33-76984589EC51}"/>
                </a:ext>
              </a:extLst>
            </p:cNvPr>
            <p:cNvSpPr txBox="1"/>
            <p:nvPr/>
          </p:nvSpPr>
          <p:spPr>
            <a:xfrm>
              <a:off x="3321248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44" name="TextBox 1343">
              <a:extLst>
                <a:ext uri="{FF2B5EF4-FFF2-40B4-BE49-F238E27FC236}">
                  <a16:creationId xmlns:a16="http://schemas.microsoft.com/office/drawing/2014/main" id="{783B518D-B9DA-C7B2-012C-FAAF43371726}"/>
                </a:ext>
              </a:extLst>
            </p:cNvPr>
            <p:cNvSpPr txBox="1"/>
            <p:nvPr/>
          </p:nvSpPr>
          <p:spPr>
            <a:xfrm>
              <a:off x="353091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45" name="TextBox 1344">
              <a:extLst>
                <a:ext uri="{FF2B5EF4-FFF2-40B4-BE49-F238E27FC236}">
                  <a16:creationId xmlns:a16="http://schemas.microsoft.com/office/drawing/2014/main" id="{978D087E-0D1E-912B-45C6-BB3C60D4691B}"/>
                </a:ext>
              </a:extLst>
            </p:cNvPr>
            <p:cNvSpPr txBox="1"/>
            <p:nvPr/>
          </p:nvSpPr>
          <p:spPr>
            <a:xfrm>
              <a:off x="2901919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46" name="TextBox 1345">
              <a:extLst>
                <a:ext uri="{FF2B5EF4-FFF2-40B4-BE49-F238E27FC236}">
                  <a16:creationId xmlns:a16="http://schemas.microsoft.com/office/drawing/2014/main" id="{D47E4FF4-B4BD-047D-CA79-1D6D446C7D71}"/>
                </a:ext>
              </a:extLst>
            </p:cNvPr>
            <p:cNvSpPr txBox="1"/>
            <p:nvPr/>
          </p:nvSpPr>
          <p:spPr>
            <a:xfrm>
              <a:off x="311158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47" name="TextBox 1346">
              <a:extLst>
                <a:ext uri="{FF2B5EF4-FFF2-40B4-BE49-F238E27FC236}">
                  <a16:creationId xmlns:a16="http://schemas.microsoft.com/office/drawing/2014/main" id="{A854E527-B124-727D-FE45-307F0F7DA0D5}"/>
                </a:ext>
              </a:extLst>
            </p:cNvPr>
            <p:cNvSpPr txBox="1"/>
            <p:nvPr/>
          </p:nvSpPr>
          <p:spPr>
            <a:xfrm>
              <a:off x="3321248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48" name="TextBox 1347">
              <a:extLst>
                <a:ext uri="{FF2B5EF4-FFF2-40B4-BE49-F238E27FC236}">
                  <a16:creationId xmlns:a16="http://schemas.microsoft.com/office/drawing/2014/main" id="{6911A1AD-D1A3-DAE9-EFEF-CBFEDCAFE74A}"/>
                </a:ext>
              </a:extLst>
            </p:cNvPr>
            <p:cNvSpPr txBox="1"/>
            <p:nvPr/>
          </p:nvSpPr>
          <p:spPr>
            <a:xfrm>
              <a:off x="353091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49" name="TextBox 1348">
              <a:extLst>
                <a:ext uri="{FF2B5EF4-FFF2-40B4-BE49-F238E27FC236}">
                  <a16:creationId xmlns:a16="http://schemas.microsoft.com/office/drawing/2014/main" id="{F801628C-7583-6DCB-D159-1DA4C94199DC}"/>
                </a:ext>
              </a:extLst>
            </p:cNvPr>
            <p:cNvSpPr txBox="1"/>
            <p:nvPr/>
          </p:nvSpPr>
          <p:spPr>
            <a:xfrm>
              <a:off x="2901919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50" name="TextBox 1349">
              <a:extLst>
                <a:ext uri="{FF2B5EF4-FFF2-40B4-BE49-F238E27FC236}">
                  <a16:creationId xmlns:a16="http://schemas.microsoft.com/office/drawing/2014/main" id="{4015E52E-EC21-18CA-B383-50C9B5CF61C3}"/>
                </a:ext>
              </a:extLst>
            </p:cNvPr>
            <p:cNvSpPr txBox="1"/>
            <p:nvPr/>
          </p:nvSpPr>
          <p:spPr>
            <a:xfrm>
              <a:off x="311158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651623C8-D56C-33A0-0C93-6474073E3126}"/>
                </a:ext>
              </a:extLst>
            </p:cNvPr>
            <p:cNvSpPr txBox="1"/>
            <p:nvPr/>
          </p:nvSpPr>
          <p:spPr>
            <a:xfrm>
              <a:off x="3321248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52" name="TextBox 1351">
              <a:extLst>
                <a:ext uri="{FF2B5EF4-FFF2-40B4-BE49-F238E27FC236}">
                  <a16:creationId xmlns:a16="http://schemas.microsoft.com/office/drawing/2014/main" id="{9BA09F07-A902-FD84-9209-0F7EF4F7148E}"/>
                </a:ext>
              </a:extLst>
            </p:cNvPr>
            <p:cNvSpPr txBox="1"/>
            <p:nvPr/>
          </p:nvSpPr>
          <p:spPr>
            <a:xfrm>
              <a:off x="353091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53" name="TextBox 1352">
              <a:extLst>
                <a:ext uri="{FF2B5EF4-FFF2-40B4-BE49-F238E27FC236}">
                  <a16:creationId xmlns:a16="http://schemas.microsoft.com/office/drawing/2014/main" id="{79649EF3-3D32-AD30-36C6-B07D43A8BD63}"/>
                </a:ext>
              </a:extLst>
            </p:cNvPr>
            <p:cNvSpPr txBox="1"/>
            <p:nvPr/>
          </p:nvSpPr>
          <p:spPr>
            <a:xfrm>
              <a:off x="2901919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54" name="TextBox 1353">
              <a:extLst>
                <a:ext uri="{FF2B5EF4-FFF2-40B4-BE49-F238E27FC236}">
                  <a16:creationId xmlns:a16="http://schemas.microsoft.com/office/drawing/2014/main" id="{2F8640B7-1A0C-1B92-2DA7-1FBBBF5714DA}"/>
                </a:ext>
              </a:extLst>
            </p:cNvPr>
            <p:cNvSpPr txBox="1"/>
            <p:nvPr/>
          </p:nvSpPr>
          <p:spPr>
            <a:xfrm>
              <a:off x="311158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55" name="TextBox 1354">
              <a:extLst>
                <a:ext uri="{FF2B5EF4-FFF2-40B4-BE49-F238E27FC236}">
                  <a16:creationId xmlns:a16="http://schemas.microsoft.com/office/drawing/2014/main" id="{6FD15106-BC95-1494-F093-B2B9860C5CEF}"/>
                </a:ext>
              </a:extLst>
            </p:cNvPr>
            <p:cNvSpPr txBox="1"/>
            <p:nvPr/>
          </p:nvSpPr>
          <p:spPr>
            <a:xfrm>
              <a:off x="3321248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56" name="TextBox 1355">
              <a:extLst>
                <a:ext uri="{FF2B5EF4-FFF2-40B4-BE49-F238E27FC236}">
                  <a16:creationId xmlns:a16="http://schemas.microsoft.com/office/drawing/2014/main" id="{00E317A7-758E-553B-F8AD-2D4C07E4DC2A}"/>
                </a:ext>
              </a:extLst>
            </p:cNvPr>
            <p:cNvSpPr txBox="1"/>
            <p:nvPr/>
          </p:nvSpPr>
          <p:spPr>
            <a:xfrm>
              <a:off x="353091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57" name="TextBox 1356">
              <a:extLst>
                <a:ext uri="{FF2B5EF4-FFF2-40B4-BE49-F238E27FC236}">
                  <a16:creationId xmlns:a16="http://schemas.microsoft.com/office/drawing/2014/main" id="{150CF564-0EE4-FB9C-0457-AD02BC152410}"/>
                </a:ext>
              </a:extLst>
            </p:cNvPr>
            <p:cNvSpPr txBox="1"/>
            <p:nvPr/>
          </p:nvSpPr>
          <p:spPr>
            <a:xfrm>
              <a:off x="2901919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58" name="TextBox 1357">
              <a:extLst>
                <a:ext uri="{FF2B5EF4-FFF2-40B4-BE49-F238E27FC236}">
                  <a16:creationId xmlns:a16="http://schemas.microsoft.com/office/drawing/2014/main" id="{CE2F17B6-81C0-3F67-935F-DA618121800C}"/>
                </a:ext>
              </a:extLst>
            </p:cNvPr>
            <p:cNvSpPr txBox="1"/>
            <p:nvPr/>
          </p:nvSpPr>
          <p:spPr>
            <a:xfrm>
              <a:off x="311158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359" name="TextBox 1358">
              <a:extLst>
                <a:ext uri="{FF2B5EF4-FFF2-40B4-BE49-F238E27FC236}">
                  <a16:creationId xmlns:a16="http://schemas.microsoft.com/office/drawing/2014/main" id="{60308901-7337-51F8-A36F-8F5A23004218}"/>
                </a:ext>
              </a:extLst>
            </p:cNvPr>
            <p:cNvSpPr txBox="1"/>
            <p:nvPr/>
          </p:nvSpPr>
          <p:spPr>
            <a:xfrm>
              <a:off x="3321248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360" name="TextBox 1359">
              <a:extLst>
                <a:ext uri="{FF2B5EF4-FFF2-40B4-BE49-F238E27FC236}">
                  <a16:creationId xmlns:a16="http://schemas.microsoft.com/office/drawing/2014/main" id="{29A58611-C666-B492-0687-F5F4DACB15F4}"/>
                </a:ext>
              </a:extLst>
            </p:cNvPr>
            <p:cNvSpPr txBox="1"/>
            <p:nvPr/>
          </p:nvSpPr>
          <p:spPr>
            <a:xfrm>
              <a:off x="353091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361" name="TextBox 1360">
              <a:extLst>
                <a:ext uri="{FF2B5EF4-FFF2-40B4-BE49-F238E27FC236}">
                  <a16:creationId xmlns:a16="http://schemas.microsoft.com/office/drawing/2014/main" id="{567AD742-2B9A-740F-B6E1-8F25CBF7779E}"/>
                </a:ext>
              </a:extLst>
            </p:cNvPr>
            <p:cNvSpPr txBox="1"/>
            <p:nvPr/>
          </p:nvSpPr>
          <p:spPr>
            <a:xfrm>
              <a:off x="2901919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362" name="TextBox 1361">
              <a:extLst>
                <a:ext uri="{FF2B5EF4-FFF2-40B4-BE49-F238E27FC236}">
                  <a16:creationId xmlns:a16="http://schemas.microsoft.com/office/drawing/2014/main" id="{DE7908CE-9486-B206-C3CC-2204EFF6F577}"/>
                </a:ext>
              </a:extLst>
            </p:cNvPr>
            <p:cNvSpPr txBox="1"/>
            <p:nvPr/>
          </p:nvSpPr>
          <p:spPr>
            <a:xfrm>
              <a:off x="2557583" y="324389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1363" name="TextBox 1362">
              <a:extLst>
                <a:ext uri="{FF2B5EF4-FFF2-40B4-BE49-F238E27FC236}">
                  <a16:creationId xmlns:a16="http://schemas.microsoft.com/office/drawing/2014/main" id="{F9485843-2F7B-BC2D-F834-73B1FB2D899E}"/>
                </a:ext>
              </a:extLst>
            </p:cNvPr>
            <p:cNvSpPr txBox="1"/>
            <p:nvPr/>
          </p:nvSpPr>
          <p:spPr>
            <a:xfrm>
              <a:off x="2565120" y="344747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1364" name="TextBox 1363">
              <a:extLst>
                <a:ext uri="{FF2B5EF4-FFF2-40B4-BE49-F238E27FC236}">
                  <a16:creationId xmlns:a16="http://schemas.microsoft.com/office/drawing/2014/main" id="{66CC970B-7A13-6851-52DB-91822230DC0F}"/>
                </a:ext>
              </a:extLst>
            </p:cNvPr>
            <p:cNvSpPr txBox="1"/>
            <p:nvPr/>
          </p:nvSpPr>
          <p:spPr>
            <a:xfrm>
              <a:off x="2565119" y="365105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1365" name="TextBox 1364">
              <a:extLst>
                <a:ext uri="{FF2B5EF4-FFF2-40B4-BE49-F238E27FC236}">
                  <a16:creationId xmlns:a16="http://schemas.microsoft.com/office/drawing/2014/main" id="{1F5EDF68-05CE-4EBA-EA79-2E3ED1907161}"/>
                </a:ext>
              </a:extLst>
            </p:cNvPr>
            <p:cNvSpPr txBox="1"/>
            <p:nvPr/>
          </p:nvSpPr>
          <p:spPr>
            <a:xfrm>
              <a:off x="2565118" y="385464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1366" name="TextBox 1365">
              <a:extLst>
                <a:ext uri="{FF2B5EF4-FFF2-40B4-BE49-F238E27FC236}">
                  <a16:creationId xmlns:a16="http://schemas.microsoft.com/office/drawing/2014/main" id="{6D2CF276-7CCF-C3AC-D8C0-60CC1D3AE343}"/>
                </a:ext>
              </a:extLst>
            </p:cNvPr>
            <p:cNvSpPr txBox="1"/>
            <p:nvPr/>
          </p:nvSpPr>
          <p:spPr>
            <a:xfrm>
              <a:off x="2565117" y="4058223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1367" name="TextBox 1366">
              <a:extLst>
                <a:ext uri="{FF2B5EF4-FFF2-40B4-BE49-F238E27FC236}">
                  <a16:creationId xmlns:a16="http://schemas.microsoft.com/office/drawing/2014/main" id="{C5351C9C-0253-9E1E-367A-89C9E50B0F37}"/>
                </a:ext>
              </a:extLst>
            </p:cNvPr>
            <p:cNvSpPr txBox="1"/>
            <p:nvPr/>
          </p:nvSpPr>
          <p:spPr>
            <a:xfrm>
              <a:off x="2565116" y="42993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1368" name="TextBox 1367">
              <a:extLst>
                <a:ext uri="{FF2B5EF4-FFF2-40B4-BE49-F238E27FC236}">
                  <a16:creationId xmlns:a16="http://schemas.microsoft.com/office/drawing/2014/main" id="{4FC8D1AB-A7E8-CE5E-B264-E398D5E91125}"/>
                </a:ext>
              </a:extLst>
            </p:cNvPr>
            <p:cNvSpPr txBox="1"/>
            <p:nvPr/>
          </p:nvSpPr>
          <p:spPr>
            <a:xfrm>
              <a:off x="2565115" y="450401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1369" name="TextBox 1368">
              <a:extLst>
                <a:ext uri="{FF2B5EF4-FFF2-40B4-BE49-F238E27FC236}">
                  <a16:creationId xmlns:a16="http://schemas.microsoft.com/office/drawing/2014/main" id="{A7EBA33E-4DA4-7221-086E-C9DECAF75901}"/>
                </a:ext>
              </a:extLst>
            </p:cNvPr>
            <p:cNvSpPr txBox="1"/>
            <p:nvPr/>
          </p:nvSpPr>
          <p:spPr>
            <a:xfrm>
              <a:off x="2565114" y="470680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0" name="TextBox 1369">
              <a:extLst>
                <a:ext uri="{FF2B5EF4-FFF2-40B4-BE49-F238E27FC236}">
                  <a16:creationId xmlns:a16="http://schemas.microsoft.com/office/drawing/2014/main" id="{114CE584-055C-79BC-BEB2-770509154B8D}"/>
                </a:ext>
              </a:extLst>
            </p:cNvPr>
            <p:cNvSpPr txBox="1"/>
            <p:nvPr/>
          </p:nvSpPr>
          <p:spPr>
            <a:xfrm>
              <a:off x="2565114" y="490960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371" name="TextBox 1370">
              <a:extLst>
                <a:ext uri="{FF2B5EF4-FFF2-40B4-BE49-F238E27FC236}">
                  <a16:creationId xmlns:a16="http://schemas.microsoft.com/office/drawing/2014/main" id="{06A416F2-53D0-E193-394D-AFEE4D08414C}"/>
                </a:ext>
              </a:extLst>
            </p:cNvPr>
            <p:cNvSpPr txBox="1"/>
            <p:nvPr/>
          </p:nvSpPr>
          <p:spPr>
            <a:xfrm>
              <a:off x="2565114" y="5112390"/>
              <a:ext cx="34177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cxnSp>
          <p:nvCxnSpPr>
            <p:cNvPr id="1372" name="직선 연결선 1371">
              <a:extLst>
                <a:ext uri="{FF2B5EF4-FFF2-40B4-BE49-F238E27FC236}">
                  <a16:creationId xmlns:a16="http://schemas.microsoft.com/office/drawing/2014/main" id="{6EE3A203-3D9A-4255-C0A0-5C6CA19336F1}"/>
                </a:ext>
              </a:extLst>
            </p:cNvPr>
            <p:cNvCxnSpPr/>
            <p:nvPr/>
          </p:nvCxnSpPr>
          <p:spPr>
            <a:xfrm>
              <a:off x="2577900" y="5328793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73" name="그룹 1372">
              <a:extLst>
                <a:ext uri="{FF2B5EF4-FFF2-40B4-BE49-F238E27FC236}">
                  <a16:creationId xmlns:a16="http://schemas.microsoft.com/office/drawing/2014/main" id="{ADE61F13-6F7B-B474-6D47-89613C8E7C57}"/>
                </a:ext>
              </a:extLst>
            </p:cNvPr>
            <p:cNvGrpSpPr/>
            <p:nvPr/>
          </p:nvGrpSpPr>
          <p:grpSpPr>
            <a:xfrm>
              <a:off x="2901919" y="5332181"/>
              <a:ext cx="963914" cy="1038463"/>
              <a:chOff x="3054319" y="4572771"/>
              <a:chExt cx="963914" cy="1082659"/>
            </a:xfrm>
          </p:grpSpPr>
          <p:sp>
            <p:nvSpPr>
              <p:cNvPr id="1380" name="TextBox 1379">
                <a:extLst>
                  <a:ext uri="{FF2B5EF4-FFF2-40B4-BE49-F238E27FC236}">
                    <a16:creationId xmlns:a16="http://schemas.microsoft.com/office/drawing/2014/main" id="{BDA8A828-F532-30EC-2DFF-AF5DF374B5E1}"/>
                  </a:ext>
                </a:extLst>
              </p:cNvPr>
              <p:cNvSpPr txBox="1"/>
              <p:nvPr/>
            </p:nvSpPr>
            <p:spPr>
              <a:xfrm>
                <a:off x="326398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381" name="TextBox 1380">
                <a:extLst>
                  <a:ext uri="{FF2B5EF4-FFF2-40B4-BE49-F238E27FC236}">
                    <a16:creationId xmlns:a16="http://schemas.microsoft.com/office/drawing/2014/main" id="{1D861E14-19C3-BC73-FACB-4943CF799C97}"/>
                  </a:ext>
                </a:extLst>
              </p:cNvPr>
              <p:cNvSpPr txBox="1"/>
              <p:nvPr/>
            </p:nvSpPr>
            <p:spPr>
              <a:xfrm>
                <a:off x="3473648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382" name="TextBox 1381">
                <a:extLst>
                  <a:ext uri="{FF2B5EF4-FFF2-40B4-BE49-F238E27FC236}">
                    <a16:creationId xmlns:a16="http://schemas.microsoft.com/office/drawing/2014/main" id="{67E2032E-1F3C-503F-955B-690009B1779C}"/>
                  </a:ext>
                </a:extLst>
              </p:cNvPr>
              <p:cNvSpPr txBox="1"/>
              <p:nvPr/>
            </p:nvSpPr>
            <p:spPr>
              <a:xfrm>
                <a:off x="368331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383" name="TextBox 1382">
                <a:extLst>
                  <a:ext uri="{FF2B5EF4-FFF2-40B4-BE49-F238E27FC236}">
                    <a16:creationId xmlns:a16="http://schemas.microsoft.com/office/drawing/2014/main" id="{8BE2CD51-BE52-654D-2D7A-3B812E90D6E7}"/>
                  </a:ext>
                </a:extLst>
              </p:cNvPr>
              <p:cNvSpPr txBox="1"/>
              <p:nvPr/>
            </p:nvSpPr>
            <p:spPr>
              <a:xfrm>
                <a:off x="3054319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384" name="TextBox 1383">
                <a:extLst>
                  <a:ext uri="{FF2B5EF4-FFF2-40B4-BE49-F238E27FC236}">
                    <a16:creationId xmlns:a16="http://schemas.microsoft.com/office/drawing/2014/main" id="{DA3306B9-C657-2EC1-A042-7919A02D3855}"/>
                  </a:ext>
                </a:extLst>
              </p:cNvPr>
              <p:cNvSpPr txBox="1"/>
              <p:nvPr/>
            </p:nvSpPr>
            <p:spPr>
              <a:xfrm>
                <a:off x="326398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385" name="TextBox 1384">
                <a:extLst>
                  <a:ext uri="{FF2B5EF4-FFF2-40B4-BE49-F238E27FC236}">
                    <a16:creationId xmlns:a16="http://schemas.microsoft.com/office/drawing/2014/main" id="{4F09889A-553E-53EA-3948-BE66DF12ADE2}"/>
                  </a:ext>
                </a:extLst>
              </p:cNvPr>
              <p:cNvSpPr txBox="1"/>
              <p:nvPr/>
            </p:nvSpPr>
            <p:spPr>
              <a:xfrm>
                <a:off x="3473648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386" name="TextBox 1385">
                <a:extLst>
                  <a:ext uri="{FF2B5EF4-FFF2-40B4-BE49-F238E27FC236}">
                    <a16:creationId xmlns:a16="http://schemas.microsoft.com/office/drawing/2014/main" id="{9E99E5FD-4766-0976-4592-0BFEA11B50D7}"/>
                  </a:ext>
                </a:extLst>
              </p:cNvPr>
              <p:cNvSpPr txBox="1"/>
              <p:nvPr/>
            </p:nvSpPr>
            <p:spPr>
              <a:xfrm>
                <a:off x="368331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387" name="TextBox 1386">
                <a:extLst>
                  <a:ext uri="{FF2B5EF4-FFF2-40B4-BE49-F238E27FC236}">
                    <a16:creationId xmlns:a16="http://schemas.microsoft.com/office/drawing/2014/main" id="{B93D5597-047C-69F7-87B8-22862FC67FC0}"/>
                  </a:ext>
                </a:extLst>
              </p:cNvPr>
              <p:cNvSpPr txBox="1"/>
              <p:nvPr/>
            </p:nvSpPr>
            <p:spPr>
              <a:xfrm>
                <a:off x="3054319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388" name="TextBox 1387">
                <a:extLst>
                  <a:ext uri="{FF2B5EF4-FFF2-40B4-BE49-F238E27FC236}">
                    <a16:creationId xmlns:a16="http://schemas.microsoft.com/office/drawing/2014/main" id="{13AD2E3F-BAC6-3714-13DD-20ECBFE9746F}"/>
                  </a:ext>
                </a:extLst>
              </p:cNvPr>
              <p:cNvSpPr txBox="1"/>
              <p:nvPr/>
            </p:nvSpPr>
            <p:spPr>
              <a:xfrm>
                <a:off x="326398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389" name="TextBox 1388">
                <a:extLst>
                  <a:ext uri="{FF2B5EF4-FFF2-40B4-BE49-F238E27FC236}">
                    <a16:creationId xmlns:a16="http://schemas.microsoft.com/office/drawing/2014/main" id="{8DC83B80-6F50-CDEA-2563-A4D5523F86CD}"/>
                  </a:ext>
                </a:extLst>
              </p:cNvPr>
              <p:cNvSpPr txBox="1"/>
              <p:nvPr/>
            </p:nvSpPr>
            <p:spPr>
              <a:xfrm>
                <a:off x="3473648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390" name="TextBox 1389">
                <a:extLst>
                  <a:ext uri="{FF2B5EF4-FFF2-40B4-BE49-F238E27FC236}">
                    <a16:creationId xmlns:a16="http://schemas.microsoft.com/office/drawing/2014/main" id="{CC8781EA-35E2-6E24-C285-259201878B47}"/>
                  </a:ext>
                </a:extLst>
              </p:cNvPr>
              <p:cNvSpPr txBox="1"/>
              <p:nvPr/>
            </p:nvSpPr>
            <p:spPr>
              <a:xfrm>
                <a:off x="368331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391" name="TextBox 1390">
                <a:extLst>
                  <a:ext uri="{FF2B5EF4-FFF2-40B4-BE49-F238E27FC236}">
                    <a16:creationId xmlns:a16="http://schemas.microsoft.com/office/drawing/2014/main" id="{A9F36D8F-8C8B-E2B7-95D4-30EB1B246F29}"/>
                  </a:ext>
                </a:extLst>
              </p:cNvPr>
              <p:cNvSpPr txBox="1"/>
              <p:nvPr/>
            </p:nvSpPr>
            <p:spPr>
              <a:xfrm>
                <a:off x="3054319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392" name="TextBox 1391">
                <a:extLst>
                  <a:ext uri="{FF2B5EF4-FFF2-40B4-BE49-F238E27FC236}">
                    <a16:creationId xmlns:a16="http://schemas.microsoft.com/office/drawing/2014/main" id="{771DB1A9-7C9A-1C22-D4A2-7E2EBE3C5732}"/>
                  </a:ext>
                </a:extLst>
              </p:cNvPr>
              <p:cNvSpPr txBox="1"/>
              <p:nvPr/>
            </p:nvSpPr>
            <p:spPr>
              <a:xfrm>
                <a:off x="326398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393" name="TextBox 1392">
                <a:extLst>
                  <a:ext uri="{FF2B5EF4-FFF2-40B4-BE49-F238E27FC236}">
                    <a16:creationId xmlns:a16="http://schemas.microsoft.com/office/drawing/2014/main" id="{FF9B8A76-A7A2-4014-2241-B9383F460440}"/>
                  </a:ext>
                </a:extLst>
              </p:cNvPr>
              <p:cNvSpPr txBox="1"/>
              <p:nvPr/>
            </p:nvSpPr>
            <p:spPr>
              <a:xfrm>
                <a:off x="3473648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394" name="TextBox 1393">
                <a:extLst>
                  <a:ext uri="{FF2B5EF4-FFF2-40B4-BE49-F238E27FC236}">
                    <a16:creationId xmlns:a16="http://schemas.microsoft.com/office/drawing/2014/main" id="{1D7DD92D-62FF-75A6-4907-675D8DE73114}"/>
                  </a:ext>
                </a:extLst>
              </p:cNvPr>
              <p:cNvSpPr txBox="1"/>
              <p:nvPr/>
            </p:nvSpPr>
            <p:spPr>
              <a:xfrm>
                <a:off x="368331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395" name="TextBox 1394">
                <a:extLst>
                  <a:ext uri="{FF2B5EF4-FFF2-40B4-BE49-F238E27FC236}">
                    <a16:creationId xmlns:a16="http://schemas.microsoft.com/office/drawing/2014/main" id="{2E4566A0-5F08-2FDA-C6DE-07FFFA9B4872}"/>
                  </a:ext>
                </a:extLst>
              </p:cNvPr>
              <p:cNvSpPr txBox="1"/>
              <p:nvPr/>
            </p:nvSpPr>
            <p:spPr>
              <a:xfrm>
                <a:off x="3054319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396" name="TextBox 1395">
                <a:extLst>
                  <a:ext uri="{FF2B5EF4-FFF2-40B4-BE49-F238E27FC236}">
                    <a16:creationId xmlns:a16="http://schemas.microsoft.com/office/drawing/2014/main" id="{31AE476F-C24A-382C-CC19-C1925EE3A625}"/>
                  </a:ext>
                </a:extLst>
              </p:cNvPr>
              <p:cNvSpPr txBox="1"/>
              <p:nvPr/>
            </p:nvSpPr>
            <p:spPr>
              <a:xfrm>
                <a:off x="326398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397" name="TextBox 1396">
                <a:extLst>
                  <a:ext uri="{FF2B5EF4-FFF2-40B4-BE49-F238E27FC236}">
                    <a16:creationId xmlns:a16="http://schemas.microsoft.com/office/drawing/2014/main" id="{C6CB763D-0BBF-9D47-F5D3-07785914C590}"/>
                  </a:ext>
                </a:extLst>
              </p:cNvPr>
              <p:cNvSpPr txBox="1"/>
              <p:nvPr/>
            </p:nvSpPr>
            <p:spPr>
              <a:xfrm>
                <a:off x="3473648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398" name="TextBox 1397">
                <a:extLst>
                  <a:ext uri="{FF2B5EF4-FFF2-40B4-BE49-F238E27FC236}">
                    <a16:creationId xmlns:a16="http://schemas.microsoft.com/office/drawing/2014/main" id="{B617B730-41EF-807B-9CD5-122373B82C8A}"/>
                  </a:ext>
                </a:extLst>
              </p:cNvPr>
              <p:cNvSpPr txBox="1"/>
              <p:nvPr/>
            </p:nvSpPr>
            <p:spPr>
              <a:xfrm>
                <a:off x="368331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399" name="TextBox 1398">
                <a:extLst>
                  <a:ext uri="{FF2B5EF4-FFF2-40B4-BE49-F238E27FC236}">
                    <a16:creationId xmlns:a16="http://schemas.microsoft.com/office/drawing/2014/main" id="{C62D9C7E-EB34-9674-7C8A-5B53CF7E5C7B}"/>
                  </a:ext>
                </a:extLst>
              </p:cNvPr>
              <p:cNvSpPr txBox="1"/>
              <p:nvPr/>
            </p:nvSpPr>
            <p:spPr>
              <a:xfrm>
                <a:off x="3054319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374" name="그룹 1373">
              <a:extLst>
                <a:ext uri="{FF2B5EF4-FFF2-40B4-BE49-F238E27FC236}">
                  <a16:creationId xmlns:a16="http://schemas.microsoft.com/office/drawing/2014/main" id="{20700433-3242-B6FC-7DBA-A402593DD85D}"/>
                </a:ext>
              </a:extLst>
            </p:cNvPr>
            <p:cNvGrpSpPr/>
            <p:nvPr/>
          </p:nvGrpSpPr>
          <p:grpSpPr>
            <a:xfrm>
              <a:off x="2558488" y="5336367"/>
              <a:ext cx="341779" cy="1043838"/>
              <a:chOff x="2717514" y="4418567"/>
              <a:chExt cx="341779" cy="1043838"/>
            </a:xfrm>
          </p:grpSpPr>
          <p:sp>
            <p:nvSpPr>
              <p:cNvPr id="1375" name="TextBox 1374">
                <a:extLst>
                  <a:ext uri="{FF2B5EF4-FFF2-40B4-BE49-F238E27FC236}">
                    <a16:creationId xmlns:a16="http://schemas.microsoft.com/office/drawing/2014/main" id="{CCDB5C42-13EF-A763-913E-C223CF5E46FB}"/>
                  </a:ext>
                </a:extLst>
              </p:cNvPr>
              <p:cNvSpPr txBox="1"/>
              <p:nvPr/>
            </p:nvSpPr>
            <p:spPr>
              <a:xfrm>
                <a:off x="2717516" y="4418567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3B70F456-C7C0-6C79-3920-43DE985DB24E}"/>
                  </a:ext>
                </a:extLst>
              </p:cNvPr>
              <p:cNvSpPr txBox="1"/>
              <p:nvPr/>
            </p:nvSpPr>
            <p:spPr>
              <a:xfrm>
                <a:off x="2717515" y="4623200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1377" name="TextBox 1376">
                <a:extLst>
                  <a:ext uri="{FF2B5EF4-FFF2-40B4-BE49-F238E27FC236}">
                    <a16:creationId xmlns:a16="http://schemas.microsoft.com/office/drawing/2014/main" id="{887B73CC-6E5D-A41A-039C-7321C5CA4562}"/>
                  </a:ext>
                </a:extLst>
              </p:cNvPr>
              <p:cNvSpPr txBox="1"/>
              <p:nvPr/>
            </p:nvSpPr>
            <p:spPr>
              <a:xfrm>
                <a:off x="2717514" y="4825991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1378" name="TextBox 1377">
                <a:extLst>
                  <a:ext uri="{FF2B5EF4-FFF2-40B4-BE49-F238E27FC236}">
                    <a16:creationId xmlns:a16="http://schemas.microsoft.com/office/drawing/2014/main" id="{0249FD20-DAEE-2CBB-B686-4E6F44F083C4}"/>
                  </a:ext>
                </a:extLst>
              </p:cNvPr>
              <p:cNvSpPr txBox="1"/>
              <p:nvPr/>
            </p:nvSpPr>
            <p:spPr>
              <a:xfrm>
                <a:off x="2717514" y="5028783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1379" name="TextBox 1378">
                <a:extLst>
                  <a:ext uri="{FF2B5EF4-FFF2-40B4-BE49-F238E27FC236}">
                    <a16:creationId xmlns:a16="http://schemas.microsoft.com/office/drawing/2014/main" id="{4660F17F-1C09-4479-C596-C65EA439F704}"/>
                  </a:ext>
                </a:extLst>
              </p:cNvPr>
              <p:cNvSpPr txBox="1"/>
              <p:nvPr/>
            </p:nvSpPr>
            <p:spPr>
              <a:xfrm>
                <a:off x="2717514" y="5231573"/>
                <a:ext cx="34177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</p:grpSp>
      </p:grpSp>
      <p:grpSp>
        <p:nvGrpSpPr>
          <p:cNvPr id="1400" name="그룹 1399">
            <a:extLst>
              <a:ext uri="{FF2B5EF4-FFF2-40B4-BE49-F238E27FC236}">
                <a16:creationId xmlns:a16="http://schemas.microsoft.com/office/drawing/2014/main" id="{F15ABC42-DA09-146A-E51D-1F299E3C01EF}"/>
              </a:ext>
            </a:extLst>
          </p:cNvPr>
          <p:cNvGrpSpPr/>
          <p:nvPr/>
        </p:nvGrpSpPr>
        <p:grpSpPr>
          <a:xfrm>
            <a:off x="8099262" y="657020"/>
            <a:ext cx="1376277" cy="5747300"/>
            <a:chOff x="2534759" y="662878"/>
            <a:chExt cx="1376277" cy="5747300"/>
          </a:xfrm>
        </p:grpSpPr>
        <p:sp>
          <p:nvSpPr>
            <p:cNvPr id="1401" name="직사각형 1400">
              <a:extLst>
                <a:ext uri="{FF2B5EF4-FFF2-40B4-BE49-F238E27FC236}">
                  <a16:creationId xmlns:a16="http://schemas.microsoft.com/office/drawing/2014/main" id="{D5A4B81D-83B1-DEB0-DEAF-9B8B9250A924}"/>
                </a:ext>
              </a:extLst>
            </p:cNvPr>
            <p:cNvSpPr/>
            <p:nvPr/>
          </p:nvSpPr>
          <p:spPr>
            <a:xfrm>
              <a:off x="2568029" y="683853"/>
              <a:ext cx="1312866" cy="5726325"/>
            </a:xfrm>
            <a:prstGeom prst="rect">
              <a:avLst/>
            </a:prstGeom>
            <a:noFill/>
            <a:ln w="190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02" name="TextBox 1401">
              <a:extLst>
                <a:ext uri="{FF2B5EF4-FFF2-40B4-BE49-F238E27FC236}">
                  <a16:creationId xmlns:a16="http://schemas.microsoft.com/office/drawing/2014/main" id="{ABAE3C78-8B59-5A51-C272-554AC515FD29}"/>
                </a:ext>
              </a:extLst>
            </p:cNvPr>
            <p:cNvSpPr txBox="1"/>
            <p:nvPr/>
          </p:nvSpPr>
          <p:spPr>
            <a:xfrm>
              <a:off x="2534759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문번</a:t>
              </a:r>
            </a:p>
          </p:txBody>
        </p:sp>
        <p:sp>
          <p:nvSpPr>
            <p:cNvPr id="1403" name="TextBox 1402">
              <a:extLst>
                <a:ext uri="{FF2B5EF4-FFF2-40B4-BE49-F238E27FC236}">
                  <a16:creationId xmlns:a16="http://schemas.microsoft.com/office/drawing/2014/main" id="{E1F22921-2035-786D-4E8B-3F79B108DA85}"/>
                </a:ext>
              </a:extLst>
            </p:cNvPr>
            <p:cNvSpPr txBox="1"/>
            <p:nvPr/>
          </p:nvSpPr>
          <p:spPr>
            <a:xfrm>
              <a:off x="3166983" y="934045"/>
              <a:ext cx="41549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dirty="0"/>
                <a:t>보기</a:t>
              </a:r>
            </a:p>
          </p:txBody>
        </p:sp>
        <p:cxnSp>
          <p:nvCxnSpPr>
            <p:cNvPr id="1404" name="직선 연결선 1403">
              <a:extLst>
                <a:ext uri="{FF2B5EF4-FFF2-40B4-BE49-F238E27FC236}">
                  <a16:creationId xmlns:a16="http://schemas.microsoft.com/office/drawing/2014/main" id="{F3070988-F75E-D94B-CAD5-3A0C7D4B6827}"/>
                </a:ext>
              </a:extLst>
            </p:cNvPr>
            <p:cNvCxnSpPr>
              <a:cxnSpLocks/>
            </p:cNvCxnSpPr>
            <p:nvPr/>
          </p:nvCxnSpPr>
          <p:spPr>
            <a:xfrm>
              <a:off x="2895611" y="946988"/>
              <a:ext cx="0" cy="546319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5" name="직선 연결선 1404">
              <a:extLst>
                <a:ext uri="{FF2B5EF4-FFF2-40B4-BE49-F238E27FC236}">
                  <a16:creationId xmlns:a16="http://schemas.microsoft.com/office/drawing/2014/main" id="{91C5DED3-8D69-F027-4234-E34C4149826C}"/>
                </a:ext>
              </a:extLst>
            </p:cNvPr>
            <p:cNvCxnSpPr/>
            <p:nvPr/>
          </p:nvCxnSpPr>
          <p:spPr>
            <a:xfrm>
              <a:off x="2554381" y="2174442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직선 연결선 1405">
              <a:extLst>
                <a:ext uri="{FF2B5EF4-FFF2-40B4-BE49-F238E27FC236}">
                  <a16:creationId xmlns:a16="http://schemas.microsoft.com/office/drawing/2014/main" id="{2E47D805-DA45-EA63-153B-033DBA25B455}"/>
                </a:ext>
              </a:extLst>
            </p:cNvPr>
            <p:cNvCxnSpPr/>
            <p:nvPr/>
          </p:nvCxnSpPr>
          <p:spPr>
            <a:xfrm>
              <a:off x="2548939" y="113776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07" name="TextBox 1406">
              <a:extLst>
                <a:ext uri="{FF2B5EF4-FFF2-40B4-BE49-F238E27FC236}">
                  <a16:creationId xmlns:a16="http://schemas.microsoft.com/office/drawing/2014/main" id="{F45859A1-DC3E-D9FB-3B19-9F608E72F7F2}"/>
                </a:ext>
              </a:extLst>
            </p:cNvPr>
            <p:cNvSpPr txBox="1"/>
            <p:nvPr/>
          </p:nvSpPr>
          <p:spPr>
            <a:xfrm>
              <a:off x="311158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08" name="TextBox 1407">
              <a:extLst>
                <a:ext uri="{FF2B5EF4-FFF2-40B4-BE49-F238E27FC236}">
                  <a16:creationId xmlns:a16="http://schemas.microsoft.com/office/drawing/2014/main" id="{4ED8B514-D3AD-164B-6994-245C693235E9}"/>
                </a:ext>
              </a:extLst>
            </p:cNvPr>
            <p:cNvSpPr txBox="1"/>
            <p:nvPr/>
          </p:nvSpPr>
          <p:spPr>
            <a:xfrm>
              <a:off x="311158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09" name="TextBox 1408">
              <a:extLst>
                <a:ext uri="{FF2B5EF4-FFF2-40B4-BE49-F238E27FC236}">
                  <a16:creationId xmlns:a16="http://schemas.microsoft.com/office/drawing/2014/main" id="{7C7B1B0B-4475-DD42-69EF-3085ACAC33AE}"/>
                </a:ext>
              </a:extLst>
            </p:cNvPr>
            <p:cNvSpPr txBox="1"/>
            <p:nvPr/>
          </p:nvSpPr>
          <p:spPr>
            <a:xfrm>
              <a:off x="3321248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10" name="TextBox 1409">
              <a:extLst>
                <a:ext uri="{FF2B5EF4-FFF2-40B4-BE49-F238E27FC236}">
                  <a16:creationId xmlns:a16="http://schemas.microsoft.com/office/drawing/2014/main" id="{25F31831-3AEC-DF70-58DB-E2C0B01948B0}"/>
                </a:ext>
              </a:extLst>
            </p:cNvPr>
            <p:cNvSpPr txBox="1"/>
            <p:nvPr/>
          </p:nvSpPr>
          <p:spPr>
            <a:xfrm>
              <a:off x="3530913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11" name="TextBox 1410">
              <a:extLst>
                <a:ext uri="{FF2B5EF4-FFF2-40B4-BE49-F238E27FC236}">
                  <a16:creationId xmlns:a16="http://schemas.microsoft.com/office/drawing/2014/main" id="{433D3DCE-1864-8FDA-CA88-0FFB7406BB34}"/>
                </a:ext>
              </a:extLst>
            </p:cNvPr>
            <p:cNvSpPr txBox="1"/>
            <p:nvPr/>
          </p:nvSpPr>
          <p:spPr>
            <a:xfrm>
              <a:off x="2901919" y="1142435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12" name="TextBox 1411">
              <a:extLst>
                <a:ext uri="{FF2B5EF4-FFF2-40B4-BE49-F238E27FC236}">
                  <a16:creationId xmlns:a16="http://schemas.microsoft.com/office/drawing/2014/main" id="{7E125244-C101-6EE4-D279-A6B3552F9BCC}"/>
                </a:ext>
              </a:extLst>
            </p:cNvPr>
            <p:cNvSpPr txBox="1"/>
            <p:nvPr/>
          </p:nvSpPr>
          <p:spPr>
            <a:xfrm>
              <a:off x="311158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13" name="TextBox 1412">
              <a:extLst>
                <a:ext uri="{FF2B5EF4-FFF2-40B4-BE49-F238E27FC236}">
                  <a16:creationId xmlns:a16="http://schemas.microsoft.com/office/drawing/2014/main" id="{4E30963C-BFB7-E73A-80E4-8C72A8515359}"/>
                </a:ext>
              </a:extLst>
            </p:cNvPr>
            <p:cNvSpPr txBox="1"/>
            <p:nvPr/>
          </p:nvSpPr>
          <p:spPr>
            <a:xfrm>
              <a:off x="3321248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14" name="TextBox 1413">
              <a:extLst>
                <a:ext uri="{FF2B5EF4-FFF2-40B4-BE49-F238E27FC236}">
                  <a16:creationId xmlns:a16="http://schemas.microsoft.com/office/drawing/2014/main" id="{B89D1F78-EC18-F927-27E8-93C87748DE5D}"/>
                </a:ext>
              </a:extLst>
            </p:cNvPr>
            <p:cNvSpPr txBox="1"/>
            <p:nvPr/>
          </p:nvSpPr>
          <p:spPr>
            <a:xfrm>
              <a:off x="3530913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15" name="TextBox 1414">
              <a:extLst>
                <a:ext uri="{FF2B5EF4-FFF2-40B4-BE49-F238E27FC236}">
                  <a16:creationId xmlns:a16="http://schemas.microsoft.com/office/drawing/2014/main" id="{13657882-20F2-4AD9-C782-F4654D5BD772}"/>
                </a:ext>
              </a:extLst>
            </p:cNvPr>
            <p:cNvSpPr txBox="1"/>
            <p:nvPr/>
          </p:nvSpPr>
          <p:spPr>
            <a:xfrm>
              <a:off x="2901919" y="133980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BDA4702D-8FD3-0E84-1BE1-C8A063FB9C47}"/>
                </a:ext>
              </a:extLst>
            </p:cNvPr>
            <p:cNvSpPr txBox="1"/>
            <p:nvPr/>
          </p:nvSpPr>
          <p:spPr>
            <a:xfrm>
              <a:off x="311158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17" name="TextBox 1416">
              <a:extLst>
                <a:ext uri="{FF2B5EF4-FFF2-40B4-BE49-F238E27FC236}">
                  <a16:creationId xmlns:a16="http://schemas.microsoft.com/office/drawing/2014/main" id="{F96DBA58-8263-E828-19B8-E3AB448EF660}"/>
                </a:ext>
              </a:extLst>
            </p:cNvPr>
            <p:cNvSpPr txBox="1"/>
            <p:nvPr/>
          </p:nvSpPr>
          <p:spPr>
            <a:xfrm>
              <a:off x="3321248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18" name="TextBox 1417">
              <a:extLst>
                <a:ext uri="{FF2B5EF4-FFF2-40B4-BE49-F238E27FC236}">
                  <a16:creationId xmlns:a16="http://schemas.microsoft.com/office/drawing/2014/main" id="{CCE52CAA-5E39-9103-813D-AED5E2235EF3}"/>
                </a:ext>
              </a:extLst>
            </p:cNvPr>
            <p:cNvSpPr txBox="1"/>
            <p:nvPr/>
          </p:nvSpPr>
          <p:spPr>
            <a:xfrm>
              <a:off x="3530913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19" name="TextBox 1418">
              <a:extLst>
                <a:ext uri="{FF2B5EF4-FFF2-40B4-BE49-F238E27FC236}">
                  <a16:creationId xmlns:a16="http://schemas.microsoft.com/office/drawing/2014/main" id="{E1C2D04F-9FF7-8332-CB1E-D467B42C5160}"/>
                </a:ext>
              </a:extLst>
            </p:cNvPr>
            <p:cNvSpPr txBox="1"/>
            <p:nvPr/>
          </p:nvSpPr>
          <p:spPr>
            <a:xfrm>
              <a:off x="2901919" y="154365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20" name="TextBox 1419">
              <a:extLst>
                <a:ext uri="{FF2B5EF4-FFF2-40B4-BE49-F238E27FC236}">
                  <a16:creationId xmlns:a16="http://schemas.microsoft.com/office/drawing/2014/main" id="{F3AAE65E-B6CA-C62B-16E1-F0B723F9905E}"/>
                </a:ext>
              </a:extLst>
            </p:cNvPr>
            <p:cNvSpPr txBox="1"/>
            <p:nvPr/>
          </p:nvSpPr>
          <p:spPr>
            <a:xfrm>
              <a:off x="311158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21" name="TextBox 1420">
              <a:extLst>
                <a:ext uri="{FF2B5EF4-FFF2-40B4-BE49-F238E27FC236}">
                  <a16:creationId xmlns:a16="http://schemas.microsoft.com/office/drawing/2014/main" id="{B841A1EA-AD70-EEB6-CE29-46D12BD83E93}"/>
                </a:ext>
              </a:extLst>
            </p:cNvPr>
            <p:cNvSpPr txBox="1"/>
            <p:nvPr/>
          </p:nvSpPr>
          <p:spPr>
            <a:xfrm>
              <a:off x="3321248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22" name="TextBox 1421">
              <a:extLst>
                <a:ext uri="{FF2B5EF4-FFF2-40B4-BE49-F238E27FC236}">
                  <a16:creationId xmlns:a16="http://schemas.microsoft.com/office/drawing/2014/main" id="{4275FD50-98C8-92DE-74DD-760C8455DC89}"/>
                </a:ext>
              </a:extLst>
            </p:cNvPr>
            <p:cNvSpPr txBox="1"/>
            <p:nvPr/>
          </p:nvSpPr>
          <p:spPr>
            <a:xfrm>
              <a:off x="3530913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23" name="TextBox 1422">
              <a:extLst>
                <a:ext uri="{FF2B5EF4-FFF2-40B4-BE49-F238E27FC236}">
                  <a16:creationId xmlns:a16="http://schemas.microsoft.com/office/drawing/2014/main" id="{676BECC7-A31A-BC8F-4217-531D4D8BD976}"/>
                </a:ext>
              </a:extLst>
            </p:cNvPr>
            <p:cNvSpPr txBox="1"/>
            <p:nvPr/>
          </p:nvSpPr>
          <p:spPr>
            <a:xfrm>
              <a:off x="2901919" y="17474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24" name="TextBox 1423">
              <a:extLst>
                <a:ext uri="{FF2B5EF4-FFF2-40B4-BE49-F238E27FC236}">
                  <a16:creationId xmlns:a16="http://schemas.microsoft.com/office/drawing/2014/main" id="{855BF4DE-1DA6-AF0A-DBDB-824B6C5748D8}"/>
                </a:ext>
              </a:extLst>
            </p:cNvPr>
            <p:cNvSpPr txBox="1"/>
            <p:nvPr/>
          </p:nvSpPr>
          <p:spPr>
            <a:xfrm>
              <a:off x="3321248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25" name="TextBox 1424">
              <a:extLst>
                <a:ext uri="{FF2B5EF4-FFF2-40B4-BE49-F238E27FC236}">
                  <a16:creationId xmlns:a16="http://schemas.microsoft.com/office/drawing/2014/main" id="{A84C5C5C-45AB-61B4-EB0F-191B8B133299}"/>
                </a:ext>
              </a:extLst>
            </p:cNvPr>
            <p:cNvSpPr txBox="1"/>
            <p:nvPr/>
          </p:nvSpPr>
          <p:spPr>
            <a:xfrm>
              <a:off x="3530913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26" name="TextBox 1425">
              <a:extLst>
                <a:ext uri="{FF2B5EF4-FFF2-40B4-BE49-F238E27FC236}">
                  <a16:creationId xmlns:a16="http://schemas.microsoft.com/office/drawing/2014/main" id="{9D8C4CF8-6751-0C3E-822E-61AE1FDB702B}"/>
                </a:ext>
              </a:extLst>
            </p:cNvPr>
            <p:cNvSpPr txBox="1"/>
            <p:nvPr/>
          </p:nvSpPr>
          <p:spPr>
            <a:xfrm>
              <a:off x="2901919" y="193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27" name="TextBox 1426">
              <a:extLst>
                <a:ext uri="{FF2B5EF4-FFF2-40B4-BE49-F238E27FC236}">
                  <a16:creationId xmlns:a16="http://schemas.microsoft.com/office/drawing/2014/main" id="{83C59399-9608-BF9A-A0E2-BE77AFF561B7}"/>
                </a:ext>
              </a:extLst>
            </p:cNvPr>
            <p:cNvSpPr txBox="1"/>
            <p:nvPr/>
          </p:nvSpPr>
          <p:spPr>
            <a:xfrm>
              <a:off x="311158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28" name="TextBox 1427">
              <a:extLst>
                <a:ext uri="{FF2B5EF4-FFF2-40B4-BE49-F238E27FC236}">
                  <a16:creationId xmlns:a16="http://schemas.microsoft.com/office/drawing/2014/main" id="{213D9EA1-FAA6-F38B-0AFA-9EF2A3FD2858}"/>
                </a:ext>
              </a:extLst>
            </p:cNvPr>
            <p:cNvSpPr txBox="1"/>
            <p:nvPr/>
          </p:nvSpPr>
          <p:spPr>
            <a:xfrm>
              <a:off x="3321248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29" name="TextBox 1428">
              <a:extLst>
                <a:ext uri="{FF2B5EF4-FFF2-40B4-BE49-F238E27FC236}">
                  <a16:creationId xmlns:a16="http://schemas.microsoft.com/office/drawing/2014/main" id="{10B4E734-5B40-7A70-2203-69C5F29A39FA}"/>
                </a:ext>
              </a:extLst>
            </p:cNvPr>
            <p:cNvSpPr txBox="1"/>
            <p:nvPr/>
          </p:nvSpPr>
          <p:spPr>
            <a:xfrm>
              <a:off x="3530913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1C926034-3F41-C30F-CB2B-6D9CD3FC2FA0}"/>
                </a:ext>
              </a:extLst>
            </p:cNvPr>
            <p:cNvSpPr txBox="1"/>
            <p:nvPr/>
          </p:nvSpPr>
          <p:spPr>
            <a:xfrm>
              <a:off x="2901919" y="219209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3B9AB387-A296-E20A-DBA0-AF8411CA5578}"/>
                </a:ext>
              </a:extLst>
            </p:cNvPr>
            <p:cNvSpPr txBox="1"/>
            <p:nvPr/>
          </p:nvSpPr>
          <p:spPr>
            <a:xfrm>
              <a:off x="311158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A9053B0A-EE4A-A184-8AD9-A199AEB19371}"/>
                </a:ext>
              </a:extLst>
            </p:cNvPr>
            <p:cNvSpPr txBox="1"/>
            <p:nvPr/>
          </p:nvSpPr>
          <p:spPr>
            <a:xfrm>
              <a:off x="3321248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33" name="TextBox 1432">
              <a:extLst>
                <a:ext uri="{FF2B5EF4-FFF2-40B4-BE49-F238E27FC236}">
                  <a16:creationId xmlns:a16="http://schemas.microsoft.com/office/drawing/2014/main" id="{FECAA9ED-FD06-AD33-D482-7E1BF8475EB5}"/>
                </a:ext>
              </a:extLst>
            </p:cNvPr>
            <p:cNvSpPr txBox="1"/>
            <p:nvPr/>
          </p:nvSpPr>
          <p:spPr>
            <a:xfrm>
              <a:off x="3530913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34" name="TextBox 1433">
              <a:extLst>
                <a:ext uri="{FF2B5EF4-FFF2-40B4-BE49-F238E27FC236}">
                  <a16:creationId xmlns:a16="http://schemas.microsoft.com/office/drawing/2014/main" id="{567E79CC-F009-3D56-F9F9-60CE4694703F}"/>
                </a:ext>
              </a:extLst>
            </p:cNvPr>
            <p:cNvSpPr txBox="1"/>
            <p:nvPr/>
          </p:nvSpPr>
          <p:spPr>
            <a:xfrm>
              <a:off x="2901919" y="2383426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35" name="TextBox 1434">
              <a:extLst>
                <a:ext uri="{FF2B5EF4-FFF2-40B4-BE49-F238E27FC236}">
                  <a16:creationId xmlns:a16="http://schemas.microsoft.com/office/drawing/2014/main" id="{29118F0A-A600-C9F3-AD9C-EABB827E709F}"/>
                </a:ext>
              </a:extLst>
            </p:cNvPr>
            <p:cNvSpPr txBox="1"/>
            <p:nvPr/>
          </p:nvSpPr>
          <p:spPr>
            <a:xfrm>
              <a:off x="311158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36" name="TextBox 1435">
              <a:extLst>
                <a:ext uri="{FF2B5EF4-FFF2-40B4-BE49-F238E27FC236}">
                  <a16:creationId xmlns:a16="http://schemas.microsoft.com/office/drawing/2014/main" id="{C7C73677-2ADE-8E99-3480-087511DB98FF}"/>
                </a:ext>
              </a:extLst>
            </p:cNvPr>
            <p:cNvSpPr txBox="1"/>
            <p:nvPr/>
          </p:nvSpPr>
          <p:spPr>
            <a:xfrm>
              <a:off x="3321248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37" name="TextBox 1436">
              <a:extLst>
                <a:ext uri="{FF2B5EF4-FFF2-40B4-BE49-F238E27FC236}">
                  <a16:creationId xmlns:a16="http://schemas.microsoft.com/office/drawing/2014/main" id="{FF37AD08-63DE-FC96-7FB5-7B65E2C5BE94}"/>
                </a:ext>
              </a:extLst>
            </p:cNvPr>
            <p:cNvSpPr txBox="1"/>
            <p:nvPr/>
          </p:nvSpPr>
          <p:spPr>
            <a:xfrm>
              <a:off x="3530913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38" name="TextBox 1437">
              <a:extLst>
                <a:ext uri="{FF2B5EF4-FFF2-40B4-BE49-F238E27FC236}">
                  <a16:creationId xmlns:a16="http://schemas.microsoft.com/office/drawing/2014/main" id="{DB014532-DCB5-5EA6-BDA9-AE140682BE4E}"/>
                </a:ext>
              </a:extLst>
            </p:cNvPr>
            <p:cNvSpPr txBox="1"/>
            <p:nvPr/>
          </p:nvSpPr>
          <p:spPr>
            <a:xfrm>
              <a:off x="2901919" y="2575851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39" name="TextBox 1438">
              <a:extLst>
                <a:ext uri="{FF2B5EF4-FFF2-40B4-BE49-F238E27FC236}">
                  <a16:creationId xmlns:a16="http://schemas.microsoft.com/office/drawing/2014/main" id="{340DC521-1B8A-DF70-A2E6-C2653B8068EB}"/>
                </a:ext>
              </a:extLst>
            </p:cNvPr>
            <p:cNvSpPr txBox="1"/>
            <p:nvPr/>
          </p:nvSpPr>
          <p:spPr>
            <a:xfrm>
              <a:off x="311158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40" name="TextBox 1439">
              <a:extLst>
                <a:ext uri="{FF2B5EF4-FFF2-40B4-BE49-F238E27FC236}">
                  <a16:creationId xmlns:a16="http://schemas.microsoft.com/office/drawing/2014/main" id="{508F30E4-8DFE-8D50-0DF5-9D589ADECA10}"/>
                </a:ext>
              </a:extLst>
            </p:cNvPr>
            <p:cNvSpPr txBox="1"/>
            <p:nvPr/>
          </p:nvSpPr>
          <p:spPr>
            <a:xfrm>
              <a:off x="3321248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41" name="TextBox 1440">
              <a:extLst>
                <a:ext uri="{FF2B5EF4-FFF2-40B4-BE49-F238E27FC236}">
                  <a16:creationId xmlns:a16="http://schemas.microsoft.com/office/drawing/2014/main" id="{18858346-6D10-AAE8-274B-DC2C0AF4E2C2}"/>
                </a:ext>
              </a:extLst>
            </p:cNvPr>
            <p:cNvSpPr txBox="1"/>
            <p:nvPr/>
          </p:nvSpPr>
          <p:spPr>
            <a:xfrm>
              <a:off x="3530913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42" name="TextBox 1441">
              <a:extLst>
                <a:ext uri="{FF2B5EF4-FFF2-40B4-BE49-F238E27FC236}">
                  <a16:creationId xmlns:a16="http://schemas.microsoft.com/office/drawing/2014/main" id="{BE9FA69A-A497-BC80-53F8-FBBD586AF386}"/>
                </a:ext>
              </a:extLst>
            </p:cNvPr>
            <p:cNvSpPr txBox="1"/>
            <p:nvPr/>
          </p:nvSpPr>
          <p:spPr>
            <a:xfrm>
              <a:off x="2901919" y="278877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43" name="TextBox 1442">
              <a:extLst>
                <a:ext uri="{FF2B5EF4-FFF2-40B4-BE49-F238E27FC236}">
                  <a16:creationId xmlns:a16="http://schemas.microsoft.com/office/drawing/2014/main" id="{85045D23-3CE6-E392-1B7F-AA5BA5C52693}"/>
                </a:ext>
              </a:extLst>
            </p:cNvPr>
            <p:cNvSpPr txBox="1"/>
            <p:nvPr/>
          </p:nvSpPr>
          <p:spPr>
            <a:xfrm>
              <a:off x="311158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44" name="TextBox 1443">
              <a:extLst>
                <a:ext uri="{FF2B5EF4-FFF2-40B4-BE49-F238E27FC236}">
                  <a16:creationId xmlns:a16="http://schemas.microsoft.com/office/drawing/2014/main" id="{1DD80A3A-0225-FC4F-D9B3-2F9025A6F4EB}"/>
                </a:ext>
              </a:extLst>
            </p:cNvPr>
            <p:cNvSpPr txBox="1"/>
            <p:nvPr/>
          </p:nvSpPr>
          <p:spPr>
            <a:xfrm>
              <a:off x="3321248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45" name="TextBox 1444">
              <a:extLst>
                <a:ext uri="{FF2B5EF4-FFF2-40B4-BE49-F238E27FC236}">
                  <a16:creationId xmlns:a16="http://schemas.microsoft.com/office/drawing/2014/main" id="{F27DBA7C-FB5C-BF01-28A0-A1961A060042}"/>
                </a:ext>
              </a:extLst>
            </p:cNvPr>
            <p:cNvSpPr txBox="1"/>
            <p:nvPr/>
          </p:nvSpPr>
          <p:spPr>
            <a:xfrm>
              <a:off x="3530913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46" name="TextBox 1445">
              <a:extLst>
                <a:ext uri="{FF2B5EF4-FFF2-40B4-BE49-F238E27FC236}">
                  <a16:creationId xmlns:a16="http://schemas.microsoft.com/office/drawing/2014/main" id="{3F4359F5-C6F9-3D27-DBBC-E56848F9D797}"/>
                </a:ext>
              </a:extLst>
            </p:cNvPr>
            <p:cNvSpPr txBox="1"/>
            <p:nvPr/>
          </p:nvSpPr>
          <p:spPr>
            <a:xfrm>
              <a:off x="2901919" y="2996939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47" name="TextBox 1446">
              <a:extLst>
                <a:ext uri="{FF2B5EF4-FFF2-40B4-BE49-F238E27FC236}">
                  <a16:creationId xmlns:a16="http://schemas.microsoft.com/office/drawing/2014/main" id="{9C43C751-4C01-D32A-7900-4E1A812C418E}"/>
                </a:ext>
              </a:extLst>
            </p:cNvPr>
            <p:cNvSpPr txBox="1"/>
            <p:nvPr/>
          </p:nvSpPr>
          <p:spPr>
            <a:xfrm>
              <a:off x="2602954" y="194414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5</a:t>
              </a: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6CA277FF-21CD-FE0F-6D43-19CA349DE01E}"/>
                </a:ext>
              </a:extLst>
            </p:cNvPr>
            <p:cNvSpPr txBox="1"/>
            <p:nvPr/>
          </p:nvSpPr>
          <p:spPr>
            <a:xfrm>
              <a:off x="2603667" y="1154755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</a:t>
              </a:r>
            </a:p>
          </p:txBody>
        </p:sp>
        <p:sp>
          <p:nvSpPr>
            <p:cNvPr id="1449" name="TextBox 1448">
              <a:extLst>
                <a:ext uri="{FF2B5EF4-FFF2-40B4-BE49-F238E27FC236}">
                  <a16:creationId xmlns:a16="http://schemas.microsoft.com/office/drawing/2014/main" id="{3AD27462-11E8-4A7A-7F26-A3479766140E}"/>
                </a:ext>
              </a:extLst>
            </p:cNvPr>
            <p:cNvSpPr txBox="1"/>
            <p:nvPr/>
          </p:nvSpPr>
          <p:spPr>
            <a:xfrm>
              <a:off x="2603667" y="135626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</a:t>
              </a:r>
            </a:p>
          </p:txBody>
        </p:sp>
        <p:sp>
          <p:nvSpPr>
            <p:cNvPr id="1450" name="TextBox 1449">
              <a:extLst>
                <a:ext uri="{FF2B5EF4-FFF2-40B4-BE49-F238E27FC236}">
                  <a16:creationId xmlns:a16="http://schemas.microsoft.com/office/drawing/2014/main" id="{516A8EC8-766A-ED3F-644F-AE8878DA2032}"/>
                </a:ext>
              </a:extLst>
            </p:cNvPr>
            <p:cNvSpPr txBox="1"/>
            <p:nvPr/>
          </p:nvSpPr>
          <p:spPr>
            <a:xfrm>
              <a:off x="2603666" y="1557766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3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1" name="TextBox 1450">
              <a:extLst>
                <a:ext uri="{FF2B5EF4-FFF2-40B4-BE49-F238E27FC236}">
                  <a16:creationId xmlns:a16="http://schemas.microsoft.com/office/drawing/2014/main" id="{E98191B7-4CAE-38F8-19F4-21DECA41F42A}"/>
                </a:ext>
              </a:extLst>
            </p:cNvPr>
            <p:cNvSpPr txBox="1"/>
            <p:nvPr/>
          </p:nvSpPr>
          <p:spPr>
            <a:xfrm>
              <a:off x="2603666" y="1759271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4</a:t>
              </a:r>
            </a:p>
          </p:txBody>
        </p:sp>
        <p:sp>
          <p:nvSpPr>
            <p:cNvPr id="1452" name="TextBox 1451">
              <a:extLst>
                <a:ext uri="{FF2B5EF4-FFF2-40B4-BE49-F238E27FC236}">
                  <a16:creationId xmlns:a16="http://schemas.microsoft.com/office/drawing/2014/main" id="{C30AC03E-5D63-F261-0AA8-E605A28E5ECC}"/>
                </a:ext>
              </a:extLst>
            </p:cNvPr>
            <p:cNvSpPr txBox="1"/>
            <p:nvPr/>
          </p:nvSpPr>
          <p:spPr>
            <a:xfrm>
              <a:off x="2597977" y="219882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6</a:t>
              </a:r>
            </a:p>
          </p:txBody>
        </p:sp>
        <p:sp>
          <p:nvSpPr>
            <p:cNvPr id="1453" name="TextBox 1452">
              <a:extLst>
                <a:ext uri="{FF2B5EF4-FFF2-40B4-BE49-F238E27FC236}">
                  <a16:creationId xmlns:a16="http://schemas.microsoft.com/office/drawing/2014/main" id="{3433BD7C-0200-8CA4-9195-3ECD3E9526AB}"/>
                </a:ext>
              </a:extLst>
            </p:cNvPr>
            <p:cNvSpPr txBox="1"/>
            <p:nvPr/>
          </p:nvSpPr>
          <p:spPr>
            <a:xfrm>
              <a:off x="2595142" y="2397620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7</a:t>
              </a:r>
            </a:p>
          </p:txBody>
        </p:sp>
        <p:sp>
          <p:nvSpPr>
            <p:cNvPr id="1454" name="TextBox 1453">
              <a:extLst>
                <a:ext uri="{FF2B5EF4-FFF2-40B4-BE49-F238E27FC236}">
                  <a16:creationId xmlns:a16="http://schemas.microsoft.com/office/drawing/2014/main" id="{ED23A159-3A9B-2426-F36C-BC3EB3AAC597}"/>
                </a:ext>
              </a:extLst>
            </p:cNvPr>
            <p:cNvSpPr txBox="1"/>
            <p:nvPr/>
          </p:nvSpPr>
          <p:spPr>
            <a:xfrm>
              <a:off x="2595142" y="2596409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455" name="TextBox 1454">
              <a:extLst>
                <a:ext uri="{FF2B5EF4-FFF2-40B4-BE49-F238E27FC236}">
                  <a16:creationId xmlns:a16="http://schemas.microsoft.com/office/drawing/2014/main" id="{036CE97A-20FA-5D2A-B3E6-E978DE1DAB88}"/>
                </a:ext>
              </a:extLst>
            </p:cNvPr>
            <p:cNvSpPr txBox="1"/>
            <p:nvPr/>
          </p:nvSpPr>
          <p:spPr>
            <a:xfrm>
              <a:off x="2595142" y="2795198"/>
              <a:ext cx="305327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9</a:t>
              </a:r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7B1AD49E-0A56-D744-17AB-839570B4D982}"/>
                </a:ext>
              </a:extLst>
            </p:cNvPr>
            <p:cNvSpPr txBox="1"/>
            <p:nvPr/>
          </p:nvSpPr>
          <p:spPr>
            <a:xfrm>
              <a:off x="2557583" y="3007095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10</a:t>
              </a:r>
            </a:p>
          </p:txBody>
        </p:sp>
        <p:cxnSp>
          <p:nvCxnSpPr>
            <p:cNvPr id="1457" name="직선 연결선 1456">
              <a:extLst>
                <a:ext uri="{FF2B5EF4-FFF2-40B4-BE49-F238E27FC236}">
                  <a16:creationId xmlns:a16="http://schemas.microsoft.com/office/drawing/2014/main" id="{07131CE6-57FA-7631-C53E-95E6922FE166}"/>
                </a:ext>
              </a:extLst>
            </p:cNvPr>
            <p:cNvCxnSpPr/>
            <p:nvPr/>
          </p:nvCxnSpPr>
          <p:spPr>
            <a:xfrm>
              <a:off x="2556559" y="947728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8" name="TextBox 1457">
              <a:extLst>
                <a:ext uri="{FF2B5EF4-FFF2-40B4-BE49-F238E27FC236}">
                  <a16:creationId xmlns:a16="http://schemas.microsoft.com/office/drawing/2014/main" id="{2F0F06D1-A3C9-8770-9F9D-3A2796F7ACBD}"/>
                </a:ext>
              </a:extLst>
            </p:cNvPr>
            <p:cNvSpPr txBox="1"/>
            <p:nvPr/>
          </p:nvSpPr>
          <p:spPr>
            <a:xfrm>
              <a:off x="2889156" y="662878"/>
              <a:ext cx="50847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1600" dirty="0"/>
                <a:t>5</a:t>
              </a:r>
              <a:r>
                <a:rPr lang="ko-KR" altLang="en-US" sz="1600" dirty="0"/>
                <a:t>번</a:t>
              </a:r>
            </a:p>
          </p:txBody>
        </p:sp>
        <p:cxnSp>
          <p:nvCxnSpPr>
            <p:cNvPr id="1459" name="직선 연결선 1458">
              <a:extLst>
                <a:ext uri="{FF2B5EF4-FFF2-40B4-BE49-F238E27FC236}">
                  <a16:creationId xmlns:a16="http://schemas.microsoft.com/office/drawing/2014/main" id="{0565D973-5A48-D3CB-C863-5FE3DA1D5A56}"/>
                </a:ext>
              </a:extLst>
            </p:cNvPr>
            <p:cNvCxnSpPr/>
            <p:nvPr/>
          </p:nvCxnSpPr>
          <p:spPr>
            <a:xfrm>
              <a:off x="2554381" y="3230536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0" name="직선 연결선 1459">
              <a:extLst>
                <a:ext uri="{FF2B5EF4-FFF2-40B4-BE49-F238E27FC236}">
                  <a16:creationId xmlns:a16="http://schemas.microsoft.com/office/drawing/2014/main" id="{A246C2DA-9004-4E11-8029-5F4C938FC850}"/>
                </a:ext>
              </a:extLst>
            </p:cNvPr>
            <p:cNvCxnSpPr/>
            <p:nvPr/>
          </p:nvCxnSpPr>
          <p:spPr>
            <a:xfrm>
              <a:off x="2555040" y="4305541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61" name="TextBox 1460">
              <a:extLst>
                <a:ext uri="{FF2B5EF4-FFF2-40B4-BE49-F238E27FC236}">
                  <a16:creationId xmlns:a16="http://schemas.microsoft.com/office/drawing/2014/main" id="{80A77ACB-E1C2-3412-EFDF-9D5BE218FC69}"/>
                </a:ext>
              </a:extLst>
            </p:cNvPr>
            <p:cNvSpPr txBox="1"/>
            <p:nvPr/>
          </p:nvSpPr>
          <p:spPr>
            <a:xfrm>
              <a:off x="311158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62" name="TextBox 1461">
              <a:extLst>
                <a:ext uri="{FF2B5EF4-FFF2-40B4-BE49-F238E27FC236}">
                  <a16:creationId xmlns:a16="http://schemas.microsoft.com/office/drawing/2014/main" id="{10521D13-5283-338F-E6AE-092FC9384F29}"/>
                </a:ext>
              </a:extLst>
            </p:cNvPr>
            <p:cNvSpPr txBox="1"/>
            <p:nvPr/>
          </p:nvSpPr>
          <p:spPr>
            <a:xfrm>
              <a:off x="3321248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63" name="TextBox 1462">
              <a:extLst>
                <a:ext uri="{FF2B5EF4-FFF2-40B4-BE49-F238E27FC236}">
                  <a16:creationId xmlns:a16="http://schemas.microsoft.com/office/drawing/2014/main" id="{DB12856D-C714-145E-9B68-BE034001C15E}"/>
                </a:ext>
              </a:extLst>
            </p:cNvPr>
            <p:cNvSpPr txBox="1"/>
            <p:nvPr/>
          </p:nvSpPr>
          <p:spPr>
            <a:xfrm>
              <a:off x="3530913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64" name="TextBox 1463">
              <a:extLst>
                <a:ext uri="{FF2B5EF4-FFF2-40B4-BE49-F238E27FC236}">
                  <a16:creationId xmlns:a16="http://schemas.microsoft.com/office/drawing/2014/main" id="{80C324BB-09EB-0A53-33E6-E2F0CB2E6F0D}"/>
                </a:ext>
              </a:extLst>
            </p:cNvPr>
            <p:cNvSpPr txBox="1"/>
            <p:nvPr/>
          </p:nvSpPr>
          <p:spPr>
            <a:xfrm>
              <a:off x="2901919" y="324471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65" name="TextBox 1464">
              <a:extLst>
                <a:ext uri="{FF2B5EF4-FFF2-40B4-BE49-F238E27FC236}">
                  <a16:creationId xmlns:a16="http://schemas.microsoft.com/office/drawing/2014/main" id="{751D6716-FBAB-2E53-F100-9F7B10D40345}"/>
                </a:ext>
              </a:extLst>
            </p:cNvPr>
            <p:cNvSpPr txBox="1"/>
            <p:nvPr/>
          </p:nvSpPr>
          <p:spPr>
            <a:xfrm>
              <a:off x="311158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66" name="TextBox 1465">
              <a:extLst>
                <a:ext uri="{FF2B5EF4-FFF2-40B4-BE49-F238E27FC236}">
                  <a16:creationId xmlns:a16="http://schemas.microsoft.com/office/drawing/2014/main" id="{8DB7EC85-6AE4-DB1E-3A1E-19064A434B10}"/>
                </a:ext>
              </a:extLst>
            </p:cNvPr>
            <p:cNvSpPr txBox="1"/>
            <p:nvPr/>
          </p:nvSpPr>
          <p:spPr>
            <a:xfrm>
              <a:off x="3321248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67" name="TextBox 1466">
              <a:extLst>
                <a:ext uri="{FF2B5EF4-FFF2-40B4-BE49-F238E27FC236}">
                  <a16:creationId xmlns:a16="http://schemas.microsoft.com/office/drawing/2014/main" id="{1282278C-0E4D-53B2-66ED-81B91BC9E72A}"/>
                </a:ext>
              </a:extLst>
            </p:cNvPr>
            <p:cNvSpPr txBox="1"/>
            <p:nvPr/>
          </p:nvSpPr>
          <p:spPr>
            <a:xfrm>
              <a:off x="3530913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68" name="TextBox 1467">
              <a:extLst>
                <a:ext uri="{FF2B5EF4-FFF2-40B4-BE49-F238E27FC236}">
                  <a16:creationId xmlns:a16="http://schemas.microsoft.com/office/drawing/2014/main" id="{CF254876-26F1-4350-5005-ABDA181FB641}"/>
                </a:ext>
              </a:extLst>
            </p:cNvPr>
            <p:cNvSpPr txBox="1"/>
            <p:nvPr/>
          </p:nvSpPr>
          <p:spPr>
            <a:xfrm>
              <a:off x="2901919" y="344862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69" name="TextBox 1468">
              <a:extLst>
                <a:ext uri="{FF2B5EF4-FFF2-40B4-BE49-F238E27FC236}">
                  <a16:creationId xmlns:a16="http://schemas.microsoft.com/office/drawing/2014/main" id="{E9EDCCD1-22DC-B80E-6067-F4CB42D07EC6}"/>
                </a:ext>
              </a:extLst>
            </p:cNvPr>
            <p:cNvSpPr txBox="1"/>
            <p:nvPr/>
          </p:nvSpPr>
          <p:spPr>
            <a:xfrm>
              <a:off x="311158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70" name="TextBox 1469">
              <a:extLst>
                <a:ext uri="{FF2B5EF4-FFF2-40B4-BE49-F238E27FC236}">
                  <a16:creationId xmlns:a16="http://schemas.microsoft.com/office/drawing/2014/main" id="{16CAB959-89D6-B5D6-FDEE-4AFD7286048A}"/>
                </a:ext>
              </a:extLst>
            </p:cNvPr>
            <p:cNvSpPr txBox="1"/>
            <p:nvPr/>
          </p:nvSpPr>
          <p:spPr>
            <a:xfrm>
              <a:off x="3321248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71" name="TextBox 1470">
              <a:extLst>
                <a:ext uri="{FF2B5EF4-FFF2-40B4-BE49-F238E27FC236}">
                  <a16:creationId xmlns:a16="http://schemas.microsoft.com/office/drawing/2014/main" id="{A1B1C1B2-AA5D-68FB-DA86-AB5FFA9EE2E0}"/>
                </a:ext>
              </a:extLst>
            </p:cNvPr>
            <p:cNvSpPr txBox="1"/>
            <p:nvPr/>
          </p:nvSpPr>
          <p:spPr>
            <a:xfrm>
              <a:off x="3530913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72" name="TextBox 1471">
              <a:extLst>
                <a:ext uri="{FF2B5EF4-FFF2-40B4-BE49-F238E27FC236}">
                  <a16:creationId xmlns:a16="http://schemas.microsoft.com/office/drawing/2014/main" id="{7A0D7B84-77AB-7A97-9E43-79778E4FFEF1}"/>
                </a:ext>
              </a:extLst>
            </p:cNvPr>
            <p:cNvSpPr txBox="1"/>
            <p:nvPr/>
          </p:nvSpPr>
          <p:spPr>
            <a:xfrm>
              <a:off x="2901919" y="365253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73" name="TextBox 1472">
              <a:extLst>
                <a:ext uri="{FF2B5EF4-FFF2-40B4-BE49-F238E27FC236}">
                  <a16:creationId xmlns:a16="http://schemas.microsoft.com/office/drawing/2014/main" id="{7E976BF2-38DE-C34B-0F20-A324CD9A9A10}"/>
                </a:ext>
              </a:extLst>
            </p:cNvPr>
            <p:cNvSpPr txBox="1"/>
            <p:nvPr/>
          </p:nvSpPr>
          <p:spPr>
            <a:xfrm>
              <a:off x="311158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74" name="TextBox 1473">
              <a:extLst>
                <a:ext uri="{FF2B5EF4-FFF2-40B4-BE49-F238E27FC236}">
                  <a16:creationId xmlns:a16="http://schemas.microsoft.com/office/drawing/2014/main" id="{7C152520-CDC7-13F2-E022-4C5BD91EFAF8}"/>
                </a:ext>
              </a:extLst>
            </p:cNvPr>
            <p:cNvSpPr txBox="1"/>
            <p:nvPr/>
          </p:nvSpPr>
          <p:spPr>
            <a:xfrm>
              <a:off x="3321248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75" name="TextBox 1474">
              <a:extLst>
                <a:ext uri="{FF2B5EF4-FFF2-40B4-BE49-F238E27FC236}">
                  <a16:creationId xmlns:a16="http://schemas.microsoft.com/office/drawing/2014/main" id="{6C5AC2E2-CF6F-699D-7454-DF933D212085}"/>
                </a:ext>
              </a:extLst>
            </p:cNvPr>
            <p:cNvSpPr txBox="1"/>
            <p:nvPr/>
          </p:nvSpPr>
          <p:spPr>
            <a:xfrm>
              <a:off x="3530913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76" name="TextBox 1475">
              <a:extLst>
                <a:ext uri="{FF2B5EF4-FFF2-40B4-BE49-F238E27FC236}">
                  <a16:creationId xmlns:a16="http://schemas.microsoft.com/office/drawing/2014/main" id="{80C828A8-971D-10BD-57A3-57D7D40826D5}"/>
                </a:ext>
              </a:extLst>
            </p:cNvPr>
            <p:cNvSpPr txBox="1"/>
            <p:nvPr/>
          </p:nvSpPr>
          <p:spPr>
            <a:xfrm>
              <a:off x="2901919" y="3856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77" name="TextBox 1476">
              <a:extLst>
                <a:ext uri="{FF2B5EF4-FFF2-40B4-BE49-F238E27FC236}">
                  <a16:creationId xmlns:a16="http://schemas.microsoft.com/office/drawing/2014/main" id="{9EA5438D-B7FB-194A-718A-89840F92F97B}"/>
                </a:ext>
              </a:extLst>
            </p:cNvPr>
            <p:cNvSpPr txBox="1"/>
            <p:nvPr/>
          </p:nvSpPr>
          <p:spPr>
            <a:xfrm>
              <a:off x="311158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78" name="TextBox 1477">
              <a:extLst>
                <a:ext uri="{FF2B5EF4-FFF2-40B4-BE49-F238E27FC236}">
                  <a16:creationId xmlns:a16="http://schemas.microsoft.com/office/drawing/2014/main" id="{78899F88-4CBE-D8CA-6F0E-4E6B408857B3}"/>
                </a:ext>
              </a:extLst>
            </p:cNvPr>
            <p:cNvSpPr txBox="1"/>
            <p:nvPr/>
          </p:nvSpPr>
          <p:spPr>
            <a:xfrm>
              <a:off x="3321248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79" name="TextBox 1478">
              <a:extLst>
                <a:ext uri="{FF2B5EF4-FFF2-40B4-BE49-F238E27FC236}">
                  <a16:creationId xmlns:a16="http://schemas.microsoft.com/office/drawing/2014/main" id="{D847D9FF-80CD-E795-DFE2-F81BB51DE06C}"/>
                </a:ext>
              </a:extLst>
            </p:cNvPr>
            <p:cNvSpPr txBox="1"/>
            <p:nvPr/>
          </p:nvSpPr>
          <p:spPr>
            <a:xfrm>
              <a:off x="3530913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80" name="TextBox 1479">
              <a:extLst>
                <a:ext uri="{FF2B5EF4-FFF2-40B4-BE49-F238E27FC236}">
                  <a16:creationId xmlns:a16="http://schemas.microsoft.com/office/drawing/2014/main" id="{85381816-1966-8151-1F47-2C97708A7089}"/>
                </a:ext>
              </a:extLst>
            </p:cNvPr>
            <p:cNvSpPr txBox="1"/>
            <p:nvPr/>
          </p:nvSpPr>
          <p:spPr>
            <a:xfrm>
              <a:off x="2901919" y="406035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81" name="TextBox 1480">
              <a:extLst>
                <a:ext uri="{FF2B5EF4-FFF2-40B4-BE49-F238E27FC236}">
                  <a16:creationId xmlns:a16="http://schemas.microsoft.com/office/drawing/2014/main" id="{79D52B44-C819-1FD4-5123-0AEC7D17AFF5}"/>
                </a:ext>
              </a:extLst>
            </p:cNvPr>
            <p:cNvSpPr txBox="1"/>
            <p:nvPr/>
          </p:nvSpPr>
          <p:spPr>
            <a:xfrm>
              <a:off x="311158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82" name="TextBox 1481">
              <a:extLst>
                <a:ext uri="{FF2B5EF4-FFF2-40B4-BE49-F238E27FC236}">
                  <a16:creationId xmlns:a16="http://schemas.microsoft.com/office/drawing/2014/main" id="{89DB451E-94CE-4E0C-BFA4-A6FCA1A9125B}"/>
                </a:ext>
              </a:extLst>
            </p:cNvPr>
            <p:cNvSpPr txBox="1"/>
            <p:nvPr/>
          </p:nvSpPr>
          <p:spPr>
            <a:xfrm>
              <a:off x="3321248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83" name="TextBox 1482">
              <a:extLst>
                <a:ext uri="{FF2B5EF4-FFF2-40B4-BE49-F238E27FC236}">
                  <a16:creationId xmlns:a16="http://schemas.microsoft.com/office/drawing/2014/main" id="{B3D29F10-B90F-AB02-65A0-9A5A539AEFF6}"/>
                </a:ext>
              </a:extLst>
            </p:cNvPr>
            <p:cNvSpPr txBox="1"/>
            <p:nvPr/>
          </p:nvSpPr>
          <p:spPr>
            <a:xfrm>
              <a:off x="3530913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84" name="TextBox 1483">
              <a:extLst>
                <a:ext uri="{FF2B5EF4-FFF2-40B4-BE49-F238E27FC236}">
                  <a16:creationId xmlns:a16="http://schemas.microsoft.com/office/drawing/2014/main" id="{4873FAF2-B9B1-F899-AC67-5CB793AD54B1}"/>
                </a:ext>
              </a:extLst>
            </p:cNvPr>
            <p:cNvSpPr txBox="1"/>
            <p:nvPr/>
          </p:nvSpPr>
          <p:spPr>
            <a:xfrm>
              <a:off x="2901919" y="4300202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85" name="TextBox 1484">
              <a:extLst>
                <a:ext uri="{FF2B5EF4-FFF2-40B4-BE49-F238E27FC236}">
                  <a16:creationId xmlns:a16="http://schemas.microsoft.com/office/drawing/2014/main" id="{BF20092C-1FAB-E544-D1CD-24626BF32ECE}"/>
                </a:ext>
              </a:extLst>
            </p:cNvPr>
            <p:cNvSpPr txBox="1"/>
            <p:nvPr/>
          </p:nvSpPr>
          <p:spPr>
            <a:xfrm>
              <a:off x="311158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86" name="TextBox 1485">
              <a:extLst>
                <a:ext uri="{FF2B5EF4-FFF2-40B4-BE49-F238E27FC236}">
                  <a16:creationId xmlns:a16="http://schemas.microsoft.com/office/drawing/2014/main" id="{031205A3-BAA8-5789-EC2C-013559FD6CE9}"/>
                </a:ext>
              </a:extLst>
            </p:cNvPr>
            <p:cNvSpPr txBox="1"/>
            <p:nvPr/>
          </p:nvSpPr>
          <p:spPr>
            <a:xfrm>
              <a:off x="3321248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87" name="TextBox 1486">
              <a:extLst>
                <a:ext uri="{FF2B5EF4-FFF2-40B4-BE49-F238E27FC236}">
                  <a16:creationId xmlns:a16="http://schemas.microsoft.com/office/drawing/2014/main" id="{CB3983D5-2CCA-91FF-2B90-70ED3C05A5FD}"/>
                </a:ext>
              </a:extLst>
            </p:cNvPr>
            <p:cNvSpPr txBox="1"/>
            <p:nvPr/>
          </p:nvSpPr>
          <p:spPr>
            <a:xfrm>
              <a:off x="3530913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88" name="TextBox 1487">
              <a:extLst>
                <a:ext uri="{FF2B5EF4-FFF2-40B4-BE49-F238E27FC236}">
                  <a16:creationId xmlns:a16="http://schemas.microsoft.com/office/drawing/2014/main" id="{4B0E7639-2CE6-2102-E786-C6F4665EC455}"/>
                </a:ext>
              </a:extLst>
            </p:cNvPr>
            <p:cNvSpPr txBox="1"/>
            <p:nvPr/>
          </p:nvSpPr>
          <p:spPr>
            <a:xfrm>
              <a:off x="2901919" y="44996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89" name="TextBox 1488">
              <a:extLst>
                <a:ext uri="{FF2B5EF4-FFF2-40B4-BE49-F238E27FC236}">
                  <a16:creationId xmlns:a16="http://schemas.microsoft.com/office/drawing/2014/main" id="{BFF67F66-7BA0-87D2-58F3-9477FB9E8EEA}"/>
                </a:ext>
              </a:extLst>
            </p:cNvPr>
            <p:cNvSpPr txBox="1"/>
            <p:nvPr/>
          </p:nvSpPr>
          <p:spPr>
            <a:xfrm>
              <a:off x="311158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90" name="TextBox 1489">
              <a:extLst>
                <a:ext uri="{FF2B5EF4-FFF2-40B4-BE49-F238E27FC236}">
                  <a16:creationId xmlns:a16="http://schemas.microsoft.com/office/drawing/2014/main" id="{57918BD4-AEF4-D920-FD54-B62AE5FFFB5A}"/>
                </a:ext>
              </a:extLst>
            </p:cNvPr>
            <p:cNvSpPr txBox="1"/>
            <p:nvPr/>
          </p:nvSpPr>
          <p:spPr>
            <a:xfrm>
              <a:off x="3321248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91" name="TextBox 1490">
              <a:extLst>
                <a:ext uri="{FF2B5EF4-FFF2-40B4-BE49-F238E27FC236}">
                  <a16:creationId xmlns:a16="http://schemas.microsoft.com/office/drawing/2014/main" id="{476EA7D6-ACFA-EB8D-F922-A54328D5200D}"/>
                </a:ext>
              </a:extLst>
            </p:cNvPr>
            <p:cNvSpPr txBox="1"/>
            <p:nvPr/>
          </p:nvSpPr>
          <p:spPr>
            <a:xfrm>
              <a:off x="3530913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92" name="TextBox 1491">
              <a:extLst>
                <a:ext uri="{FF2B5EF4-FFF2-40B4-BE49-F238E27FC236}">
                  <a16:creationId xmlns:a16="http://schemas.microsoft.com/office/drawing/2014/main" id="{48D4F313-EF0E-584E-A727-FBC0D4E0FFFA}"/>
                </a:ext>
              </a:extLst>
            </p:cNvPr>
            <p:cNvSpPr txBox="1"/>
            <p:nvPr/>
          </p:nvSpPr>
          <p:spPr>
            <a:xfrm>
              <a:off x="2901919" y="4697243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93" name="TextBox 1492">
              <a:extLst>
                <a:ext uri="{FF2B5EF4-FFF2-40B4-BE49-F238E27FC236}">
                  <a16:creationId xmlns:a16="http://schemas.microsoft.com/office/drawing/2014/main" id="{94881A72-D657-AAAA-F103-A802365419AB}"/>
                </a:ext>
              </a:extLst>
            </p:cNvPr>
            <p:cNvSpPr txBox="1"/>
            <p:nvPr/>
          </p:nvSpPr>
          <p:spPr>
            <a:xfrm>
              <a:off x="311158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94" name="TextBox 1493">
              <a:extLst>
                <a:ext uri="{FF2B5EF4-FFF2-40B4-BE49-F238E27FC236}">
                  <a16:creationId xmlns:a16="http://schemas.microsoft.com/office/drawing/2014/main" id="{6C189CF1-BC8C-03C9-0E70-57F496BEB562}"/>
                </a:ext>
              </a:extLst>
            </p:cNvPr>
            <p:cNvSpPr txBox="1"/>
            <p:nvPr/>
          </p:nvSpPr>
          <p:spPr>
            <a:xfrm>
              <a:off x="3321248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95" name="TextBox 1494">
              <a:extLst>
                <a:ext uri="{FF2B5EF4-FFF2-40B4-BE49-F238E27FC236}">
                  <a16:creationId xmlns:a16="http://schemas.microsoft.com/office/drawing/2014/main" id="{A9EE7894-D3DA-1140-1C3E-AE7DAE90D806}"/>
                </a:ext>
              </a:extLst>
            </p:cNvPr>
            <p:cNvSpPr txBox="1"/>
            <p:nvPr/>
          </p:nvSpPr>
          <p:spPr>
            <a:xfrm>
              <a:off x="3530913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496" name="TextBox 1495">
              <a:extLst>
                <a:ext uri="{FF2B5EF4-FFF2-40B4-BE49-F238E27FC236}">
                  <a16:creationId xmlns:a16="http://schemas.microsoft.com/office/drawing/2014/main" id="{3DCE6FC4-74C2-E302-A187-B1F0BCACFDC3}"/>
                </a:ext>
              </a:extLst>
            </p:cNvPr>
            <p:cNvSpPr txBox="1"/>
            <p:nvPr/>
          </p:nvSpPr>
          <p:spPr>
            <a:xfrm>
              <a:off x="2901919" y="48948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497" name="TextBox 1496">
              <a:extLst>
                <a:ext uri="{FF2B5EF4-FFF2-40B4-BE49-F238E27FC236}">
                  <a16:creationId xmlns:a16="http://schemas.microsoft.com/office/drawing/2014/main" id="{24DB235C-F77F-1C08-156F-0B3E85C7DD75}"/>
                </a:ext>
              </a:extLst>
            </p:cNvPr>
            <p:cNvSpPr txBox="1"/>
            <p:nvPr/>
          </p:nvSpPr>
          <p:spPr>
            <a:xfrm>
              <a:off x="311158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1498" name="TextBox 1497">
              <a:extLst>
                <a:ext uri="{FF2B5EF4-FFF2-40B4-BE49-F238E27FC236}">
                  <a16:creationId xmlns:a16="http://schemas.microsoft.com/office/drawing/2014/main" id="{E0E56EAD-C72C-17B6-94CE-048452CA7BAD}"/>
                </a:ext>
              </a:extLst>
            </p:cNvPr>
            <p:cNvSpPr txBox="1"/>
            <p:nvPr/>
          </p:nvSpPr>
          <p:spPr>
            <a:xfrm>
              <a:off x="3321248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1499" name="TextBox 1498">
              <a:extLst>
                <a:ext uri="{FF2B5EF4-FFF2-40B4-BE49-F238E27FC236}">
                  <a16:creationId xmlns:a16="http://schemas.microsoft.com/office/drawing/2014/main" id="{86534241-DEF4-6079-5C05-7E3F0056939B}"/>
                </a:ext>
              </a:extLst>
            </p:cNvPr>
            <p:cNvSpPr txBox="1"/>
            <p:nvPr/>
          </p:nvSpPr>
          <p:spPr>
            <a:xfrm>
              <a:off x="3530913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1500" name="TextBox 1499">
              <a:extLst>
                <a:ext uri="{FF2B5EF4-FFF2-40B4-BE49-F238E27FC236}">
                  <a16:creationId xmlns:a16="http://schemas.microsoft.com/office/drawing/2014/main" id="{0F249C69-D635-028D-53C0-45B0DB8AC97D}"/>
                </a:ext>
              </a:extLst>
            </p:cNvPr>
            <p:cNvSpPr txBox="1"/>
            <p:nvPr/>
          </p:nvSpPr>
          <p:spPr>
            <a:xfrm>
              <a:off x="2901919" y="5092444"/>
              <a:ext cx="334920" cy="2462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  <p:sp>
          <p:nvSpPr>
            <p:cNvPr id="1501" name="TextBox 1500">
              <a:extLst>
                <a:ext uri="{FF2B5EF4-FFF2-40B4-BE49-F238E27FC236}">
                  <a16:creationId xmlns:a16="http://schemas.microsoft.com/office/drawing/2014/main" id="{73287A77-7C57-79DE-908E-C463B43C5BF7}"/>
                </a:ext>
              </a:extLst>
            </p:cNvPr>
            <p:cNvSpPr txBox="1"/>
            <p:nvPr/>
          </p:nvSpPr>
          <p:spPr>
            <a:xfrm>
              <a:off x="2557583" y="324389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11</a:t>
              </a:r>
            </a:p>
          </p:txBody>
        </p:sp>
        <p:sp>
          <p:nvSpPr>
            <p:cNvPr id="1502" name="TextBox 1501">
              <a:extLst>
                <a:ext uri="{FF2B5EF4-FFF2-40B4-BE49-F238E27FC236}">
                  <a16:creationId xmlns:a16="http://schemas.microsoft.com/office/drawing/2014/main" id="{503B819A-C72D-7B63-5A13-3E887A018170}"/>
                </a:ext>
              </a:extLst>
            </p:cNvPr>
            <p:cNvSpPr txBox="1"/>
            <p:nvPr/>
          </p:nvSpPr>
          <p:spPr>
            <a:xfrm>
              <a:off x="2565120" y="344747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12</a:t>
              </a:r>
            </a:p>
          </p:txBody>
        </p:sp>
        <p:sp>
          <p:nvSpPr>
            <p:cNvPr id="1503" name="TextBox 1502">
              <a:extLst>
                <a:ext uri="{FF2B5EF4-FFF2-40B4-BE49-F238E27FC236}">
                  <a16:creationId xmlns:a16="http://schemas.microsoft.com/office/drawing/2014/main" id="{0979292E-1DC6-9D7D-E4E7-E267F472F774}"/>
                </a:ext>
              </a:extLst>
            </p:cNvPr>
            <p:cNvSpPr txBox="1"/>
            <p:nvPr/>
          </p:nvSpPr>
          <p:spPr>
            <a:xfrm>
              <a:off x="2565119" y="365105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13</a:t>
              </a:r>
            </a:p>
          </p:txBody>
        </p:sp>
        <p:sp>
          <p:nvSpPr>
            <p:cNvPr id="1504" name="TextBox 1503">
              <a:extLst>
                <a:ext uri="{FF2B5EF4-FFF2-40B4-BE49-F238E27FC236}">
                  <a16:creationId xmlns:a16="http://schemas.microsoft.com/office/drawing/2014/main" id="{4D36AD33-5161-D2B8-2901-C3EBDF0A2F67}"/>
                </a:ext>
              </a:extLst>
            </p:cNvPr>
            <p:cNvSpPr txBox="1"/>
            <p:nvPr/>
          </p:nvSpPr>
          <p:spPr>
            <a:xfrm>
              <a:off x="2565118" y="385464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14</a:t>
              </a:r>
            </a:p>
          </p:txBody>
        </p:sp>
        <p:sp>
          <p:nvSpPr>
            <p:cNvPr id="1505" name="TextBox 1504">
              <a:extLst>
                <a:ext uri="{FF2B5EF4-FFF2-40B4-BE49-F238E27FC236}">
                  <a16:creationId xmlns:a16="http://schemas.microsoft.com/office/drawing/2014/main" id="{0952411E-4EF0-BF43-521B-7428E2C2AA31}"/>
                </a:ext>
              </a:extLst>
            </p:cNvPr>
            <p:cNvSpPr txBox="1"/>
            <p:nvPr/>
          </p:nvSpPr>
          <p:spPr>
            <a:xfrm>
              <a:off x="2565117" y="4058223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15</a:t>
              </a:r>
            </a:p>
          </p:txBody>
        </p:sp>
        <p:sp>
          <p:nvSpPr>
            <p:cNvPr id="1506" name="TextBox 1505">
              <a:extLst>
                <a:ext uri="{FF2B5EF4-FFF2-40B4-BE49-F238E27FC236}">
                  <a16:creationId xmlns:a16="http://schemas.microsoft.com/office/drawing/2014/main" id="{7981D2AD-399E-88FB-0830-1DF949EDD628}"/>
                </a:ext>
              </a:extLst>
            </p:cNvPr>
            <p:cNvSpPr txBox="1"/>
            <p:nvPr/>
          </p:nvSpPr>
          <p:spPr>
            <a:xfrm>
              <a:off x="2565116" y="4299384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16</a:t>
              </a:r>
            </a:p>
          </p:txBody>
        </p:sp>
        <p:sp>
          <p:nvSpPr>
            <p:cNvPr id="1507" name="TextBox 1506">
              <a:extLst>
                <a:ext uri="{FF2B5EF4-FFF2-40B4-BE49-F238E27FC236}">
                  <a16:creationId xmlns:a16="http://schemas.microsoft.com/office/drawing/2014/main" id="{61AFAF55-7D10-63DB-ACA4-61FD9674D662}"/>
                </a:ext>
              </a:extLst>
            </p:cNvPr>
            <p:cNvSpPr txBox="1"/>
            <p:nvPr/>
          </p:nvSpPr>
          <p:spPr>
            <a:xfrm>
              <a:off x="2565115" y="4504017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17</a:t>
              </a:r>
            </a:p>
          </p:txBody>
        </p:sp>
        <p:sp>
          <p:nvSpPr>
            <p:cNvPr id="1508" name="TextBox 1507">
              <a:extLst>
                <a:ext uri="{FF2B5EF4-FFF2-40B4-BE49-F238E27FC236}">
                  <a16:creationId xmlns:a16="http://schemas.microsoft.com/office/drawing/2014/main" id="{1CD357BC-4F66-F575-798E-F1DCAF3E6B2F}"/>
                </a:ext>
              </a:extLst>
            </p:cNvPr>
            <p:cNvSpPr txBox="1"/>
            <p:nvPr/>
          </p:nvSpPr>
          <p:spPr>
            <a:xfrm>
              <a:off x="2565114" y="4706808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18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09" name="TextBox 1508">
              <a:extLst>
                <a:ext uri="{FF2B5EF4-FFF2-40B4-BE49-F238E27FC236}">
                  <a16:creationId xmlns:a16="http://schemas.microsoft.com/office/drawing/2014/main" id="{04EF81F0-5F6B-C5EB-3159-8D1CBA9EE3F7}"/>
                </a:ext>
              </a:extLst>
            </p:cNvPr>
            <p:cNvSpPr txBox="1"/>
            <p:nvPr/>
          </p:nvSpPr>
          <p:spPr>
            <a:xfrm>
              <a:off x="2565114" y="4909600"/>
              <a:ext cx="332140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>
                  <a:latin typeface="나눔고딕" panose="020D0604000000000000" pitchFamily="50" charset="-127"/>
                  <a:ea typeface="나눔고딕" panose="020D0604000000000000" pitchFamily="50" charset="-127"/>
                </a:rPr>
                <a:t>19</a:t>
              </a:r>
              <a:endParaRPr lang="en-US" altLang="ko-KR" sz="9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1510" name="TextBox 1509">
              <a:extLst>
                <a:ext uri="{FF2B5EF4-FFF2-40B4-BE49-F238E27FC236}">
                  <a16:creationId xmlns:a16="http://schemas.microsoft.com/office/drawing/2014/main" id="{8879AF32-19EF-6DAE-6109-C101BC6041EC}"/>
                </a:ext>
              </a:extLst>
            </p:cNvPr>
            <p:cNvSpPr txBox="1"/>
            <p:nvPr/>
          </p:nvSpPr>
          <p:spPr>
            <a:xfrm>
              <a:off x="2565114" y="5112390"/>
              <a:ext cx="341779" cy="2308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20</a:t>
              </a:r>
            </a:p>
          </p:txBody>
        </p:sp>
        <p:cxnSp>
          <p:nvCxnSpPr>
            <p:cNvPr id="1511" name="직선 연결선 1510">
              <a:extLst>
                <a:ext uri="{FF2B5EF4-FFF2-40B4-BE49-F238E27FC236}">
                  <a16:creationId xmlns:a16="http://schemas.microsoft.com/office/drawing/2014/main" id="{892FD305-FC85-8CAA-61DE-9BBBBF6C3EB4}"/>
                </a:ext>
              </a:extLst>
            </p:cNvPr>
            <p:cNvCxnSpPr/>
            <p:nvPr/>
          </p:nvCxnSpPr>
          <p:spPr>
            <a:xfrm>
              <a:off x="2577900" y="5328793"/>
              <a:ext cx="1333136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12" name="그룹 1511">
              <a:extLst>
                <a:ext uri="{FF2B5EF4-FFF2-40B4-BE49-F238E27FC236}">
                  <a16:creationId xmlns:a16="http://schemas.microsoft.com/office/drawing/2014/main" id="{6EF83D52-AA02-72B7-75E1-B24679743D62}"/>
                </a:ext>
              </a:extLst>
            </p:cNvPr>
            <p:cNvGrpSpPr/>
            <p:nvPr/>
          </p:nvGrpSpPr>
          <p:grpSpPr>
            <a:xfrm>
              <a:off x="2901919" y="5332181"/>
              <a:ext cx="963914" cy="1038463"/>
              <a:chOff x="3054319" y="4572771"/>
              <a:chExt cx="963914" cy="1082659"/>
            </a:xfrm>
          </p:grpSpPr>
          <p:sp>
            <p:nvSpPr>
              <p:cNvPr id="1519" name="TextBox 1518">
                <a:extLst>
                  <a:ext uri="{FF2B5EF4-FFF2-40B4-BE49-F238E27FC236}">
                    <a16:creationId xmlns:a16="http://schemas.microsoft.com/office/drawing/2014/main" id="{4967529B-E35D-8D52-DF67-87AF0250F51F}"/>
                  </a:ext>
                </a:extLst>
              </p:cNvPr>
              <p:cNvSpPr txBox="1"/>
              <p:nvPr/>
            </p:nvSpPr>
            <p:spPr>
              <a:xfrm>
                <a:off x="326398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20" name="TextBox 1519">
                <a:extLst>
                  <a:ext uri="{FF2B5EF4-FFF2-40B4-BE49-F238E27FC236}">
                    <a16:creationId xmlns:a16="http://schemas.microsoft.com/office/drawing/2014/main" id="{A2CFD819-8E63-C15E-C74A-EB2F236962F4}"/>
                  </a:ext>
                </a:extLst>
              </p:cNvPr>
              <p:cNvSpPr txBox="1"/>
              <p:nvPr/>
            </p:nvSpPr>
            <p:spPr>
              <a:xfrm>
                <a:off x="3473648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521" name="TextBox 1520">
                <a:extLst>
                  <a:ext uri="{FF2B5EF4-FFF2-40B4-BE49-F238E27FC236}">
                    <a16:creationId xmlns:a16="http://schemas.microsoft.com/office/drawing/2014/main" id="{015D36C2-E275-9B04-93C1-0660512DB5CD}"/>
                  </a:ext>
                </a:extLst>
              </p:cNvPr>
              <p:cNvSpPr txBox="1"/>
              <p:nvPr/>
            </p:nvSpPr>
            <p:spPr>
              <a:xfrm>
                <a:off x="3683313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522" name="TextBox 1521">
                <a:extLst>
                  <a:ext uri="{FF2B5EF4-FFF2-40B4-BE49-F238E27FC236}">
                    <a16:creationId xmlns:a16="http://schemas.microsoft.com/office/drawing/2014/main" id="{3039CB8B-14C3-2113-3DE9-C72E3A5948A8}"/>
                  </a:ext>
                </a:extLst>
              </p:cNvPr>
              <p:cNvSpPr txBox="1"/>
              <p:nvPr/>
            </p:nvSpPr>
            <p:spPr>
              <a:xfrm>
                <a:off x="3054319" y="4572771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523" name="TextBox 1522">
                <a:extLst>
                  <a:ext uri="{FF2B5EF4-FFF2-40B4-BE49-F238E27FC236}">
                    <a16:creationId xmlns:a16="http://schemas.microsoft.com/office/drawing/2014/main" id="{3CB7742F-C055-4084-F25A-0A1004798830}"/>
                  </a:ext>
                </a:extLst>
              </p:cNvPr>
              <p:cNvSpPr txBox="1"/>
              <p:nvPr/>
            </p:nvSpPr>
            <p:spPr>
              <a:xfrm>
                <a:off x="326398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24" name="TextBox 1523">
                <a:extLst>
                  <a:ext uri="{FF2B5EF4-FFF2-40B4-BE49-F238E27FC236}">
                    <a16:creationId xmlns:a16="http://schemas.microsoft.com/office/drawing/2014/main" id="{BCC9B5CA-DD6F-17E0-BBFE-36727FDF59C1}"/>
                  </a:ext>
                </a:extLst>
              </p:cNvPr>
              <p:cNvSpPr txBox="1"/>
              <p:nvPr/>
            </p:nvSpPr>
            <p:spPr>
              <a:xfrm>
                <a:off x="3473648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525" name="TextBox 1524">
                <a:extLst>
                  <a:ext uri="{FF2B5EF4-FFF2-40B4-BE49-F238E27FC236}">
                    <a16:creationId xmlns:a16="http://schemas.microsoft.com/office/drawing/2014/main" id="{D16D03F5-544B-BBC5-3BA4-B6B21FB7874B}"/>
                  </a:ext>
                </a:extLst>
              </p:cNvPr>
              <p:cNvSpPr txBox="1"/>
              <p:nvPr/>
            </p:nvSpPr>
            <p:spPr>
              <a:xfrm>
                <a:off x="3683313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526" name="TextBox 1525">
                <a:extLst>
                  <a:ext uri="{FF2B5EF4-FFF2-40B4-BE49-F238E27FC236}">
                    <a16:creationId xmlns:a16="http://schemas.microsoft.com/office/drawing/2014/main" id="{D056A08E-FE9A-C19F-BB49-9CC8D641D832}"/>
                  </a:ext>
                </a:extLst>
              </p:cNvPr>
              <p:cNvSpPr txBox="1"/>
              <p:nvPr/>
            </p:nvSpPr>
            <p:spPr>
              <a:xfrm>
                <a:off x="3054319" y="478070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527" name="TextBox 1526">
                <a:extLst>
                  <a:ext uri="{FF2B5EF4-FFF2-40B4-BE49-F238E27FC236}">
                    <a16:creationId xmlns:a16="http://schemas.microsoft.com/office/drawing/2014/main" id="{17835443-F651-38E7-436F-6A02E404A548}"/>
                  </a:ext>
                </a:extLst>
              </p:cNvPr>
              <p:cNvSpPr txBox="1"/>
              <p:nvPr/>
            </p:nvSpPr>
            <p:spPr>
              <a:xfrm>
                <a:off x="326398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28" name="TextBox 1527">
                <a:extLst>
                  <a:ext uri="{FF2B5EF4-FFF2-40B4-BE49-F238E27FC236}">
                    <a16:creationId xmlns:a16="http://schemas.microsoft.com/office/drawing/2014/main" id="{F2C5B93D-740E-AF61-A36C-C78CD2821F2B}"/>
                  </a:ext>
                </a:extLst>
              </p:cNvPr>
              <p:cNvSpPr txBox="1"/>
              <p:nvPr/>
            </p:nvSpPr>
            <p:spPr>
              <a:xfrm>
                <a:off x="3473648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529" name="TextBox 1528">
                <a:extLst>
                  <a:ext uri="{FF2B5EF4-FFF2-40B4-BE49-F238E27FC236}">
                    <a16:creationId xmlns:a16="http://schemas.microsoft.com/office/drawing/2014/main" id="{1B085688-EE77-A2EF-0DAA-1EB371150EE5}"/>
                  </a:ext>
                </a:extLst>
              </p:cNvPr>
              <p:cNvSpPr txBox="1"/>
              <p:nvPr/>
            </p:nvSpPr>
            <p:spPr>
              <a:xfrm>
                <a:off x="3683313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530" name="TextBox 1529">
                <a:extLst>
                  <a:ext uri="{FF2B5EF4-FFF2-40B4-BE49-F238E27FC236}">
                    <a16:creationId xmlns:a16="http://schemas.microsoft.com/office/drawing/2014/main" id="{F6A2AB1A-E3FE-1902-4151-068686FA87B8}"/>
                  </a:ext>
                </a:extLst>
              </p:cNvPr>
              <p:cNvSpPr txBox="1"/>
              <p:nvPr/>
            </p:nvSpPr>
            <p:spPr>
              <a:xfrm>
                <a:off x="3054319" y="498671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531" name="TextBox 1530">
                <a:extLst>
                  <a:ext uri="{FF2B5EF4-FFF2-40B4-BE49-F238E27FC236}">
                    <a16:creationId xmlns:a16="http://schemas.microsoft.com/office/drawing/2014/main" id="{A0D212CA-7AC4-DC13-9DFA-DB73E5E70BF5}"/>
                  </a:ext>
                </a:extLst>
              </p:cNvPr>
              <p:cNvSpPr txBox="1"/>
              <p:nvPr/>
            </p:nvSpPr>
            <p:spPr>
              <a:xfrm>
                <a:off x="326398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32" name="TextBox 1531">
                <a:extLst>
                  <a:ext uri="{FF2B5EF4-FFF2-40B4-BE49-F238E27FC236}">
                    <a16:creationId xmlns:a16="http://schemas.microsoft.com/office/drawing/2014/main" id="{C8DFF583-F481-33B9-C3AA-5CE45BB8A4A3}"/>
                  </a:ext>
                </a:extLst>
              </p:cNvPr>
              <p:cNvSpPr txBox="1"/>
              <p:nvPr/>
            </p:nvSpPr>
            <p:spPr>
              <a:xfrm>
                <a:off x="3473648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533" name="TextBox 1532">
                <a:extLst>
                  <a:ext uri="{FF2B5EF4-FFF2-40B4-BE49-F238E27FC236}">
                    <a16:creationId xmlns:a16="http://schemas.microsoft.com/office/drawing/2014/main" id="{447FDBFC-2D3D-B0D4-237C-3AF7EF80CB95}"/>
                  </a:ext>
                </a:extLst>
              </p:cNvPr>
              <p:cNvSpPr txBox="1"/>
              <p:nvPr/>
            </p:nvSpPr>
            <p:spPr>
              <a:xfrm>
                <a:off x="3683313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534" name="TextBox 1533">
                <a:extLst>
                  <a:ext uri="{FF2B5EF4-FFF2-40B4-BE49-F238E27FC236}">
                    <a16:creationId xmlns:a16="http://schemas.microsoft.com/office/drawing/2014/main" id="{961716CA-87F7-0C95-27D1-D2296C988EA6}"/>
                  </a:ext>
                </a:extLst>
              </p:cNvPr>
              <p:cNvSpPr txBox="1"/>
              <p:nvPr/>
            </p:nvSpPr>
            <p:spPr>
              <a:xfrm>
                <a:off x="3054319" y="519272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  <p:sp>
            <p:nvSpPr>
              <p:cNvPr id="1535" name="TextBox 1534">
                <a:extLst>
                  <a:ext uri="{FF2B5EF4-FFF2-40B4-BE49-F238E27FC236}">
                    <a16:creationId xmlns:a16="http://schemas.microsoft.com/office/drawing/2014/main" id="{B5D4D2C2-2DF5-4C02-CAA2-BC972FDE757B}"/>
                  </a:ext>
                </a:extLst>
              </p:cNvPr>
              <p:cNvSpPr txBox="1"/>
              <p:nvPr/>
            </p:nvSpPr>
            <p:spPr>
              <a:xfrm>
                <a:off x="326398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②</a:t>
                </a:r>
              </a:p>
            </p:txBody>
          </p:sp>
          <p:sp>
            <p:nvSpPr>
              <p:cNvPr id="1536" name="TextBox 1535">
                <a:extLst>
                  <a:ext uri="{FF2B5EF4-FFF2-40B4-BE49-F238E27FC236}">
                    <a16:creationId xmlns:a16="http://schemas.microsoft.com/office/drawing/2014/main" id="{6465B72C-C4CC-4BF7-B7C8-0128E43B0730}"/>
                  </a:ext>
                </a:extLst>
              </p:cNvPr>
              <p:cNvSpPr txBox="1"/>
              <p:nvPr/>
            </p:nvSpPr>
            <p:spPr>
              <a:xfrm>
                <a:off x="3473648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③</a:t>
                </a:r>
              </a:p>
            </p:txBody>
          </p:sp>
          <p:sp>
            <p:nvSpPr>
              <p:cNvPr id="1537" name="TextBox 1536">
                <a:extLst>
                  <a:ext uri="{FF2B5EF4-FFF2-40B4-BE49-F238E27FC236}">
                    <a16:creationId xmlns:a16="http://schemas.microsoft.com/office/drawing/2014/main" id="{095AF26D-2D8D-2270-CA0E-C9462872FA42}"/>
                  </a:ext>
                </a:extLst>
              </p:cNvPr>
              <p:cNvSpPr txBox="1"/>
              <p:nvPr/>
            </p:nvSpPr>
            <p:spPr>
              <a:xfrm>
                <a:off x="3683313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④</a:t>
                </a:r>
              </a:p>
            </p:txBody>
          </p:sp>
          <p:sp>
            <p:nvSpPr>
              <p:cNvPr id="1538" name="TextBox 1537">
                <a:extLst>
                  <a:ext uri="{FF2B5EF4-FFF2-40B4-BE49-F238E27FC236}">
                    <a16:creationId xmlns:a16="http://schemas.microsoft.com/office/drawing/2014/main" id="{E7BABF48-3904-DD9D-A40E-2941FAB8802F}"/>
                  </a:ext>
                </a:extLst>
              </p:cNvPr>
              <p:cNvSpPr txBox="1"/>
              <p:nvPr/>
            </p:nvSpPr>
            <p:spPr>
              <a:xfrm>
                <a:off x="3054319" y="5398730"/>
                <a:ext cx="334920" cy="256700"/>
              </a:xfrm>
              <a:prstGeom prst="rect">
                <a:avLst/>
              </a:prstGeom>
              <a:noFill/>
            </p:spPr>
            <p:txBody>
              <a:bodyPr wrap="square" spcCol="0" rtlCol="0">
                <a:spAutoFit/>
              </a:bodyPr>
              <a:lstStyle/>
              <a:p>
                <a:r>
                  <a:rPr lang="ko-KR" altLang="en-US" sz="10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①</a:t>
                </a:r>
              </a:p>
            </p:txBody>
          </p:sp>
        </p:grpSp>
        <p:grpSp>
          <p:nvGrpSpPr>
            <p:cNvPr id="1513" name="그룹 1512">
              <a:extLst>
                <a:ext uri="{FF2B5EF4-FFF2-40B4-BE49-F238E27FC236}">
                  <a16:creationId xmlns:a16="http://schemas.microsoft.com/office/drawing/2014/main" id="{53610FD1-EA83-2F41-1B00-DA06A7079684}"/>
                </a:ext>
              </a:extLst>
            </p:cNvPr>
            <p:cNvGrpSpPr/>
            <p:nvPr/>
          </p:nvGrpSpPr>
          <p:grpSpPr>
            <a:xfrm>
              <a:off x="2558488" y="5336367"/>
              <a:ext cx="341779" cy="1043838"/>
              <a:chOff x="2717514" y="4418567"/>
              <a:chExt cx="341779" cy="1043838"/>
            </a:xfrm>
          </p:grpSpPr>
          <p:sp>
            <p:nvSpPr>
              <p:cNvPr id="1514" name="TextBox 1513">
                <a:extLst>
                  <a:ext uri="{FF2B5EF4-FFF2-40B4-BE49-F238E27FC236}">
                    <a16:creationId xmlns:a16="http://schemas.microsoft.com/office/drawing/2014/main" id="{567413FF-EFB2-5425-6DFC-15829531149B}"/>
                  </a:ext>
                </a:extLst>
              </p:cNvPr>
              <p:cNvSpPr txBox="1"/>
              <p:nvPr/>
            </p:nvSpPr>
            <p:spPr>
              <a:xfrm>
                <a:off x="2717516" y="4418567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21</a:t>
                </a:r>
              </a:p>
            </p:txBody>
          </p:sp>
          <p:sp>
            <p:nvSpPr>
              <p:cNvPr id="1515" name="TextBox 1514">
                <a:extLst>
                  <a:ext uri="{FF2B5EF4-FFF2-40B4-BE49-F238E27FC236}">
                    <a16:creationId xmlns:a16="http://schemas.microsoft.com/office/drawing/2014/main" id="{8F26FE10-9D73-7A96-D9FA-D9C7B5933200}"/>
                  </a:ext>
                </a:extLst>
              </p:cNvPr>
              <p:cNvSpPr txBox="1"/>
              <p:nvPr/>
            </p:nvSpPr>
            <p:spPr>
              <a:xfrm>
                <a:off x="2717515" y="4623200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22</a:t>
                </a:r>
              </a:p>
            </p:txBody>
          </p:sp>
          <p:sp>
            <p:nvSpPr>
              <p:cNvPr id="1516" name="TextBox 1515">
                <a:extLst>
                  <a:ext uri="{FF2B5EF4-FFF2-40B4-BE49-F238E27FC236}">
                    <a16:creationId xmlns:a16="http://schemas.microsoft.com/office/drawing/2014/main" id="{E4276B82-20AF-D4FE-8FC3-28FB7E7812FE}"/>
                  </a:ext>
                </a:extLst>
              </p:cNvPr>
              <p:cNvSpPr txBox="1"/>
              <p:nvPr/>
            </p:nvSpPr>
            <p:spPr>
              <a:xfrm>
                <a:off x="2717514" y="4825991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23</a:t>
                </a:r>
              </a:p>
            </p:txBody>
          </p:sp>
          <p:sp>
            <p:nvSpPr>
              <p:cNvPr id="1517" name="TextBox 1516">
                <a:extLst>
                  <a:ext uri="{FF2B5EF4-FFF2-40B4-BE49-F238E27FC236}">
                    <a16:creationId xmlns:a16="http://schemas.microsoft.com/office/drawing/2014/main" id="{9B29CF63-9507-4524-432F-7D19763BF5C3}"/>
                  </a:ext>
                </a:extLst>
              </p:cNvPr>
              <p:cNvSpPr txBox="1"/>
              <p:nvPr/>
            </p:nvSpPr>
            <p:spPr>
              <a:xfrm>
                <a:off x="2717514" y="5028783"/>
                <a:ext cx="332140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24</a:t>
                </a:r>
              </a:p>
            </p:txBody>
          </p:sp>
          <p:sp>
            <p:nvSpPr>
              <p:cNvPr id="1518" name="TextBox 1517">
                <a:extLst>
                  <a:ext uri="{FF2B5EF4-FFF2-40B4-BE49-F238E27FC236}">
                    <a16:creationId xmlns:a16="http://schemas.microsoft.com/office/drawing/2014/main" id="{44CCBB53-5A84-23DB-7037-2A013415C380}"/>
                  </a:ext>
                </a:extLst>
              </p:cNvPr>
              <p:cNvSpPr txBox="1"/>
              <p:nvPr/>
            </p:nvSpPr>
            <p:spPr>
              <a:xfrm>
                <a:off x="2717514" y="5231573"/>
                <a:ext cx="341779" cy="2308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latin typeface="나눔고딕" panose="020D0604000000000000" pitchFamily="50" charset="-127"/>
                    <a:ea typeface="나눔고딕" panose="020D0604000000000000" pitchFamily="50" charset="-127"/>
                  </a:rPr>
                  <a:t>25</a:t>
                </a:r>
              </a:p>
            </p:txBody>
          </p:sp>
        </p:grpSp>
      </p:grpSp>
      <p:sp>
        <p:nvSpPr>
          <p:cNvPr id="1539" name="모서리가 둥근 직사각형 1217">
            <a:extLst>
              <a:ext uri="{FF2B5EF4-FFF2-40B4-BE49-F238E27FC236}">
                <a16:creationId xmlns:a16="http://schemas.microsoft.com/office/drawing/2014/main" id="{2F15945F-3527-28FB-85BD-7EAD770D4EF0}"/>
              </a:ext>
            </a:extLst>
          </p:cNvPr>
          <p:cNvSpPr/>
          <p:nvPr/>
        </p:nvSpPr>
        <p:spPr>
          <a:xfrm>
            <a:off x="522550" y="6012048"/>
            <a:ext cx="1129316" cy="391550"/>
          </a:xfrm>
          <a:prstGeom prst="roundRect">
            <a:avLst>
              <a:gd name="adj" fmla="val 2613"/>
            </a:avLst>
          </a:prstGeom>
          <a:noFill/>
          <a:ln w="127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0" name="TextBox 1539">
            <a:extLst>
              <a:ext uri="{FF2B5EF4-FFF2-40B4-BE49-F238E27FC236}">
                <a16:creationId xmlns:a16="http://schemas.microsoft.com/office/drawing/2014/main" id="{3A36B3D0-A90B-F080-95D4-872CC6925E0B}"/>
              </a:ext>
            </a:extLst>
          </p:cNvPr>
          <p:cNvSpPr txBox="1"/>
          <p:nvPr/>
        </p:nvSpPr>
        <p:spPr>
          <a:xfrm>
            <a:off x="560512" y="6196662"/>
            <a:ext cx="1323896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6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이 부분은 더럽히지 마세요</a:t>
            </a:r>
          </a:p>
        </p:txBody>
      </p:sp>
      <p:sp>
        <p:nvSpPr>
          <p:cNvPr id="1541" name="TextBox 1540">
            <a:extLst>
              <a:ext uri="{FF2B5EF4-FFF2-40B4-BE49-F238E27FC236}">
                <a16:creationId xmlns:a16="http://schemas.microsoft.com/office/drawing/2014/main" id="{6FECE3BA-9BB3-A988-10FA-48040A733CE3}"/>
              </a:ext>
            </a:extLst>
          </p:cNvPr>
          <p:cNvSpPr txBox="1"/>
          <p:nvPr/>
        </p:nvSpPr>
        <p:spPr>
          <a:xfrm>
            <a:off x="528924" y="6012048"/>
            <a:ext cx="1135980" cy="2462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rPr>
              <a:t>①  ②  ③  ④  </a:t>
            </a:r>
            <a:r>
              <a:rPr kumimoji="0" lang="ko-KR" altLang="en-US" sz="10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rPr>
              <a:t>⑤</a:t>
            </a:r>
            <a:endParaRPr lang="ko-KR" altLang="en-US" dirty="0"/>
          </a:p>
        </p:txBody>
      </p:sp>
      <p:sp>
        <p:nvSpPr>
          <p:cNvPr id="1542" name="직사각형 1541">
            <a:extLst>
              <a:ext uri="{FF2B5EF4-FFF2-40B4-BE49-F238E27FC236}">
                <a16:creationId xmlns:a16="http://schemas.microsoft.com/office/drawing/2014/main" id="{88B0875F-07E0-DED4-6EC0-440A3344E365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3" name="직사각형 1542">
            <a:extLst>
              <a:ext uri="{FF2B5EF4-FFF2-40B4-BE49-F238E27FC236}">
                <a16:creationId xmlns:a16="http://schemas.microsoft.com/office/drawing/2014/main" id="{C8F82145-DC15-855B-8B40-5F85DF956842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4" name="직사각형 1543">
            <a:extLst>
              <a:ext uri="{FF2B5EF4-FFF2-40B4-BE49-F238E27FC236}">
                <a16:creationId xmlns:a16="http://schemas.microsoft.com/office/drawing/2014/main" id="{85D9744B-093C-7020-DE4B-1765DD31EDE0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5" name="직사각형 1544">
            <a:extLst>
              <a:ext uri="{FF2B5EF4-FFF2-40B4-BE49-F238E27FC236}">
                <a16:creationId xmlns:a16="http://schemas.microsoft.com/office/drawing/2014/main" id="{A3273524-0C71-D910-81C9-A02C8D9D92F4}"/>
              </a:ext>
            </a:extLst>
          </p:cNvPr>
          <p:cNvSpPr/>
          <p:nvPr/>
        </p:nvSpPr>
        <p:spPr>
          <a:xfrm>
            <a:off x="-3930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6" name="직사각형 1545">
            <a:extLst>
              <a:ext uri="{FF2B5EF4-FFF2-40B4-BE49-F238E27FC236}">
                <a16:creationId xmlns:a16="http://schemas.microsoft.com/office/drawing/2014/main" id="{1B31CFDF-AE12-EDAA-E926-B33522D1B4E8}"/>
              </a:ext>
            </a:extLst>
          </p:cNvPr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47" name="직사각형 1546">
            <a:extLst>
              <a:ext uri="{FF2B5EF4-FFF2-40B4-BE49-F238E27FC236}">
                <a16:creationId xmlns:a16="http://schemas.microsoft.com/office/drawing/2014/main" id="{212215DD-BB1B-5F0B-AB87-11AAD574F521}"/>
              </a:ext>
            </a:extLst>
          </p:cNvPr>
          <p:cNvSpPr/>
          <p:nvPr/>
        </p:nvSpPr>
        <p:spPr>
          <a:xfrm>
            <a:off x="1118" y="2941002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0" name="직사각형 1549">
            <a:extLst>
              <a:ext uri="{FF2B5EF4-FFF2-40B4-BE49-F238E27FC236}">
                <a16:creationId xmlns:a16="http://schemas.microsoft.com/office/drawing/2014/main" id="{62C327A1-1766-D9DA-A85A-12EF9063FCF8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1" name="직사각형 1550">
            <a:extLst>
              <a:ext uri="{FF2B5EF4-FFF2-40B4-BE49-F238E27FC236}">
                <a16:creationId xmlns:a16="http://schemas.microsoft.com/office/drawing/2014/main" id="{78B8A94C-2C37-3EB9-E583-AE2C6B8A7E91}"/>
              </a:ext>
            </a:extLst>
          </p:cNvPr>
          <p:cNvSpPr/>
          <p:nvPr/>
        </p:nvSpPr>
        <p:spPr>
          <a:xfrm>
            <a:off x="-1014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1553" name="직사각형 1552">
            <a:extLst>
              <a:ext uri="{FF2B5EF4-FFF2-40B4-BE49-F238E27FC236}">
                <a16:creationId xmlns:a16="http://schemas.microsoft.com/office/drawing/2014/main" id="{62D488DE-5D9D-84B2-7592-5D20E3418F88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051711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325E2599-7227-42EE-B8C1-F9B9780D39FC}"/>
              </a:ext>
            </a:extLst>
          </p:cNvPr>
          <p:cNvSpPr/>
          <p:nvPr/>
        </p:nvSpPr>
        <p:spPr>
          <a:xfrm>
            <a:off x="2937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60BE5A4-6736-48AB-AAE0-36CB047275E9}"/>
              </a:ext>
            </a:extLst>
          </p:cNvPr>
          <p:cNvSpPr/>
          <p:nvPr/>
        </p:nvSpPr>
        <p:spPr>
          <a:xfrm>
            <a:off x="9621613" y="6575069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1EB5528-FE6C-4028-9949-BD2CFC60F77C}"/>
              </a:ext>
            </a:extLst>
          </p:cNvPr>
          <p:cNvSpPr/>
          <p:nvPr/>
        </p:nvSpPr>
        <p:spPr>
          <a:xfrm>
            <a:off x="9623878" y="0"/>
            <a:ext cx="283269" cy="2832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7" name="직사각형 856">
            <a:extLst>
              <a:ext uri="{FF2B5EF4-FFF2-40B4-BE49-F238E27FC236}">
                <a16:creationId xmlns:a16="http://schemas.microsoft.com/office/drawing/2014/main" id="{87DA262A-2861-40E5-ADB4-D5D8185125E6}"/>
              </a:ext>
            </a:extLst>
          </p:cNvPr>
          <p:cNvSpPr/>
          <p:nvPr/>
        </p:nvSpPr>
        <p:spPr>
          <a:xfrm>
            <a:off x="-694" y="1087847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8" name="직사각형 857">
            <a:extLst>
              <a:ext uri="{FF2B5EF4-FFF2-40B4-BE49-F238E27FC236}">
                <a16:creationId xmlns:a16="http://schemas.microsoft.com/office/drawing/2014/main" id="{5C366ADD-71B7-4769-AACF-1D44CF19C40D}"/>
              </a:ext>
            </a:extLst>
          </p:cNvPr>
          <p:cNvSpPr/>
          <p:nvPr/>
        </p:nvSpPr>
        <p:spPr>
          <a:xfrm>
            <a:off x="-3986" y="214238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59" name="직사각형 858">
            <a:extLst>
              <a:ext uri="{FF2B5EF4-FFF2-40B4-BE49-F238E27FC236}">
                <a16:creationId xmlns:a16="http://schemas.microsoft.com/office/drawing/2014/main" id="{A6649E74-882E-4A02-B15F-11E0AB730F58}"/>
              </a:ext>
            </a:extLst>
          </p:cNvPr>
          <p:cNvSpPr/>
          <p:nvPr/>
        </p:nvSpPr>
        <p:spPr>
          <a:xfrm>
            <a:off x="774" y="1347911"/>
            <a:ext cx="290393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861" name="직사각형 860">
            <a:extLst>
              <a:ext uri="{FF2B5EF4-FFF2-40B4-BE49-F238E27FC236}">
                <a16:creationId xmlns:a16="http://schemas.microsoft.com/office/drawing/2014/main" id="{CF502055-2A44-405A-8588-E0DCEC20CB05}"/>
              </a:ext>
            </a:extLst>
          </p:cNvPr>
          <p:cNvSpPr/>
          <p:nvPr/>
        </p:nvSpPr>
        <p:spPr>
          <a:xfrm>
            <a:off x="774" y="2142380"/>
            <a:ext cx="291326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66" name="직사각형 2165">
            <a:extLst>
              <a:ext uri="{FF2B5EF4-FFF2-40B4-BE49-F238E27FC236}">
                <a16:creationId xmlns:a16="http://schemas.microsoft.com/office/drawing/2014/main" id="{995A1024-C04F-947E-087D-76690A854181}"/>
              </a:ext>
            </a:extLst>
          </p:cNvPr>
          <p:cNvSpPr/>
          <p:nvPr/>
        </p:nvSpPr>
        <p:spPr>
          <a:xfrm>
            <a:off x="774" y="1883514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2170" name="직사각형 2169">
            <a:extLst>
              <a:ext uri="{FF2B5EF4-FFF2-40B4-BE49-F238E27FC236}">
                <a16:creationId xmlns:a16="http://schemas.microsoft.com/office/drawing/2014/main" id="{2470789E-06BD-00CC-B803-C30C49A3DC75}"/>
              </a:ext>
            </a:extLst>
          </p:cNvPr>
          <p:cNvSpPr/>
          <p:nvPr/>
        </p:nvSpPr>
        <p:spPr>
          <a:xfrm>
            <a:off x="-1014" y="2408756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668" name="object 2">
            <a:extLst>
              <a:ext uri="{FF2B5EF4-FFF2-40B4-BE49-F238E27FC236}">
                <a16:creationId xmlns:a16="http://schemas.microsoft.com/office/drawing/2014/main" id="{0F588188-247F-45E3-98F1-B8080A0DC83B}"/>
              </a:ext>
            </a:extLst>
          </p:cNvPr>
          <p:cNvSpPr txBox="1"/>
          <p:nvPr/>
        </p:nvSpPr>
        <p:spPr>
          <a:xfrm>
            <a:off x="383928" y="482798"/>
            <a:ext cx="1950544" cy="236406"/>
          </a:xfrm>
          <a:prstGeom prst="rect">
            <a:avLst/>
          </a:prstGeom>
          <a:ln w="13703">
            <a:solidFill>
              <a:srgbClr val="000000"/>
            </a:solidFill>
          </a:ln>
        </p:spPr>
        <p:txBody>
          <a:bodyPr vert="horz" wrap="square" lIns="0" tIns="36000" rIns="0" bIns="0" rtlCol="0">
            <a:spAutoFit/>
          </a:bodyPr>
          <a:lstStyle/>
          <a:p>
            <a:pPr algn="ctr">
              <a:spcBef>
                <a:spcPts val="1180"/>
              </a:spcBef>
            </a:pPr>
            <a:r>
              <a:rPr sz="1300" dirty="0">
                <a:latin typeface="Malgun Gothic"/>
                <a:cs typeface="Malgun Gothic"/>
              </a:rPr>
              <a:t>컴퓨터용</a:t>
            </a:r>
            <a:r>
              <a:rPr sz="1300" spc="145" dirty="0">
                <a:latin typeface="Malgun Gothic"/>
                <a:cs typeface="Malgun Gothic"/>
              </a:rPr>
              <a:t> </a:t>
            </a:r>
            <a:r>
              <a:rPr sz="1300" dirty="0">
                <a:latin typeface="Malgun Gothic"/>
                <a:cs typeface="Malgun Gothic"/>
              </a:rPr>
              <a:t>사인펜만</a:t>
            </a:r>
            <a:r>
              <a:rPr sz="1300" spc="160" dirty="0">
                <a:latin typeface="Malgun Gothic"/>
                <a:cs typeface="Malgun Gothic"/>
              </a:rPr>
              <a:t> </a:t>
            </a:r>
            <a:r>
              <a:rPr sz="1300" spc="-25" dirty="0">
                <a:latin typeface="Malgun Gothic"/>
                <a:cs typeface="Malgun Gothic"/>
              </a:rPr>
              <a:t>사용</a:t>
            </a:r>
            <a:endParaRPr sz="1300" dirty="0">
              <a:latin typeface="Malgun Gothic"/>
              <a:cs typeface="Malgun Gothic"/>
            </a:endParaRPr>
          </a:p>
        </p:txBody>
      </p:sp>
      <p:sp>
        <p:nvSpPr>
          <p:cNvPr id="669" name="object 3">
            <a:extLst>
              <a:ext uri="{FF2B5EF4-FFF2-40B4-BE49-F238E27FC236}">
                <a16:creationId xmlns:a16="http://schemas.microsoft.com/office/drawing/2014/main" id="{C267718E-B5EF-4314-9ED2-992E462D5F76}"/>
              </a:ext>
            </a:extLst>
          </p:cNvPr>
          <p:cNvSpPr txBox="1">
            <a:spLocks/>
          </p:cNvSpPr>
          <p:nvPr/>
        </p:nvSpPr>
        <p:spPr>
          <a:xfrm>
            <a:off x="2798513" y="95579"/>
            <a:ext cx="5267390" cy="3600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>
            <a:lvl1pPr>
              <a:defRPr sz="2200" b="1" i="0">
                <a:solidFill>
                  <a:schemeClr val="tx1"/>
                </a:solidFill>
                <a:latin typeface="Adobe Clean Han ExtraBold"/>
                <a:ea typeface="+mj-ea"/>
                <a:cs typeface="Adobe Clean Han ExtraBold"/>
              </a:defRPr>
            </a:lvl1pPr>
          </a:lstStyle>
          <a:p>
            <a:pPr marL="12700">
              <a:spcBef>
                <a:spcPts val="95"/>
              </a:spcBef>
              <a:tabLst>
                <a:tab pos="1546860" algn="l"/>
                <a:tab pos="2802890" algn="l"/>
                <a:tab pos="4058920" algn="l"/>
              </a:tabLst>
            </a:pPr>
            <a:r>
              <a:rPr lang="ko-KR" altLang="en-US" b="0" spc="150" dirty="0"/>
              <a:t>경찰공무원</a:t>
            </a:r>
            <a:r>
              <a:rPr lang="ko-KR" altLang="en-US" b="0" dirty="0"/>
              <a:t>	</a:t>
            </a:r>
            <a:r>
              <a:rPr lang="ko-KR" altLang="en-US" b="0" spc="140" dirty="0"/>
              <a:t>공개채용</a:t>
            </a:r>
            <a:r>
              <a:rPr lang="ko-KR" altLang="en-US" b="0" dirty="0"/>
              <a:t>	</a:t>
            </a:r>
            <a:r>
              <a:rPr lang="ko-KR" altLang="en-US" b="0" spc="140" dirty="0"/>
              <a:t>필기시험</a:t>
            </a:r>
            <a:r>
              <a:rPr lang="ko-KR" altLang="en-US" b="0" dirty="0"/>
              <a:t>	</a:t>
            </a:r>
            <a:r>
              <a:rPr lang="ko-KR" altLang="en-US" b="0" spc="140" dirty="0"/>
              <a:t>답안지</a:t>
            </a:r>
          </a:p>
        </p:txBody>
      </p:sp>
      <p:sp>
        <p:nvSpPr>
          <p:cNvPr id="671" name="object 5">
            <a:extLst>
              <a:ext uri="{FF2B5EF4-FFF2-40B4-BE49-F238E27FC236}">
                <a16:creationId xmlns:a16="http://schemas.microsoft.com/office/drawing/2014/main" id="{BAC8D879-0EAF-469B-8936-98459EC05289}"/>
              </a:ext>
            </a:extLst>
          </p:cNvPr>
          <p:cNvSpPr txBox="1"/>
          <p:nvPr/>
        </p:nvSpPr>
        <p:spPr>
          <a:xfrm>
            <a:off x="2462059" y="552147"/>
            <a:ext cx="7056591" cy="1506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61125" algn="l"/>
                <a:tab pos="6762115" algn="l"/>
                <a:tab pos="7346950" algn="l"/>
              </a:tabLst>
            </a:pPr>
            <a:r>
              <a:rPr lang="ko-KR" altLang="en-US" sz="900" dirty="0">
                <a:solidFill>
                  <a:srgbClr val="FF0000"/>
                </a:solidFill>
                <a:latin typeface="Verdana"/>
                <a:cs typeface="Verdana"/>
              </a:rPr>
              <a:t>시험고유번호 매핑으로 채점합니다</a:t>
            </a:r>
            <a:r>
              <a:rPr lang="en-US" altLang="ko-KR" sz="900" dirty="0">
                <a:solidFill>
                  <a:srgbClr val="FF0000"/>
                </a:solidFill>
                <a:latin typeface="Verdana"/>
                <a:cs typeface="Verdana"/>
              </a:rPr>
              <a:t>. OMR</a:t>
            </a:r>
            <a:r>
              <a:rPr lang="ko-KR" altLang="en-US" sz="900" dirty="0">
                <a:solidFill>
                  <a:srgbClr val="FF0000"/>
                </a:solidFill>
                <a:latin typeface="Verdana"/>
                <a:cs typeface="Verdana"/>
              </a:rPr>
              <a:t>에서 인식된 시험고유번호 헌법</a:t>
            </a:r>
            <a:r>
              <a:rPr lang="en-US" altLang="ko-KR" sz="900" dirty="0">
                <a:solidFill>
                  <a:srgbClr val="FF0000"/>
                </a:solidFill>
                <a:latin typeface="Verdana"/>
                <a:cs typeface="Verdana"/>
              </a:rPr>
              <a:t>: 1, </a:t>
            </a:r>
            <a:r>
              <a:rPr lang="ko-KR" altLang="en-US" sz="900" dirty="0">
                <a:solidFill>
                  <a:srgbClr val="FF0000"/>
                </a:solidFill>
                <a:latin typeface="Verdana"/>
                <a:cs typeface="Verdana"/>
              </a:rPr>
              <a:t>형사법</a:t>
            </a:r>
            <a:r>
              <a:rPr lang="en-US" altLang="ko-KR" sz="900" dirty="0">
                <a:solidFill>
                  <a:srgbClr val="FF0000"/>
                </a:solidFill>
                <a:latin typeface="Verdana"/>
                <a:cs typeface="Verdana"/>
              </a:rPr>
              <a:t>:2, </a:t>
            </a:r>
            <a:r>
              <a:rPr lang="ko-KR" altLang="en-US" sz="900" dirty="0">
                <a:solidFill>
                  <a:srgbClr val="FF0000"/>
                </a:solidFill>
                <a:latin typeface="Verdana"/>
                <a:cs typeface="Verdana"/>
              </a:rPr>
              <a:t>경찰학</a:t>
            </a:r>
            <a:r>
              <a:rPr lang="en-US" altLang="ko-KR" sz="900" dirty="0">
                <a:solidFill>
                  <a:srgbClr val="FF0000"/>
                </a:solidFill>
                <a:latin typeface="Verdana"/>
                <a:cs typeface="Verdana"/>
              </a:rPr>
              <a:t>:3</a:t>
            </a:r>
            <a:endParaRPr sz="900" dirty="0">
              <a:solidFill>
                <a:srgbClr val="FF0000"/>
              </a:solidFill>
              <a:latin typeface="Verdana"/>
              <a:cs typeface="Verdana"/>
            </a:endParaRPr>
          </a:p>
        </p:txBody>
      </p:sp>
      <p:graphicFrame>
        <p:nvGraphicFramePr>
          <p:cNvPr id="672" name="object 6">
            <a:extLst>
              <a:ext uri="{FF2B5EF4-FFF2-40B4-BE49-F238E27FC236}">
                <a16:creationId xmlns:a16="http://schemas.microsoft.com/office/drawing/2014/main" id="{BBABEB58-4A86-48F0-9305-AA82E91D13D2}"/>
              </a:ext>
            </a:extLst>
          </p:cNvPr>
          <p:cNvGraphicFramePr>
            <a:graphicFrameLocks noGrp="1"/>
          </p:cNvGraphicFramePr>
          <p:nvPr/>
        </p:nvGraphicFramePr>
        <p:xfrm>
          <a:off x="387350" y="776800"/>
          <a:ext cx="539115" cy="331918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1652">
                <a:tc gridSpan="2"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200" b="1" spc="-25" dirty="0">
                          <a:latin typeface="Malgun Gothic"/>
                          <a:cs typeface="Malgun Gothic"/>
                        </a:rPr>
                        <a:t>분야</a:t>
                      </a:r>
                      <a:endParaRPr sz="1200">
                        <a:latin typeface="Malgun Gothic"/>
                        <a:cs typeface="Malgun Gothic"/>
                      </a:endParaRPr>
                    </a:p>
                  </a:txBody>
                  <a:tcPr marL="0" marR="0" marT="5588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6612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0514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151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0514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0514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151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0514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0514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1151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5384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673" name="object 7">
            <a:extLst>
              <a:ext uri="{FF2B5EF4-FFF2-40B4-BE49-F238E27FC236}">
                <a16:creationId xmlns:a16="http://schemas.microsoft.com/office/drawing/2014/main" id="{39CD0B8A-66F4-4FD8-B869-E427D8FC5723}"/>
              </a:ext>
            </a:extLst>
          </p:cNvPr>
          <p:cNvGraphicFramePr>
            <a:graphicFrameLocks noGrp="1"/>
          </p:cNvGraphicFramePr>
          <p:nvPr/>
        </p:nvGraphicFramePr>
        <p:xfrm>
          <a:off x="1006945" y="773252"/>
          <a:ext cx="539115" cy="33227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9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1984">
                <a:tc gridSpan="2"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200" b="1" spc="-25" dirty="0">
                          <a:latin typeface="Malgun Gothic"/>
                          <a:cs typeface="Malgun Gothic"/>
                        </a:rPr>
                        <a:t>시·도</a:t>
                      </a:r>
                      <a:endParaRPr sz="1200">
                        <a:latin typeface="Malgun Gothic"/>
                        <a:cs typeface="Malgun Gothic"/>
                      </a:endParaRPr>
                    </a:p>
                  </a:txBody>
                  <a:tcPr marL="0" marR="0" marT="5588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6704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0750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388">
                <a:tc>
                  <a:txBody>
                    <a:bodyPr/>
                    <a:lstStyle/>
                    <a:p>
                      <a:pPr marL="7175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07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07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138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07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07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138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57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0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674" name="object 8">
            <a:extLst>
              <a:ext uri="{FF2B5EF4-FFF2-40B4-BE49-F238E27FC236}">
                <a16:creationId xmlns:a16="http://schemas.microsoft.com/office/drawing/2014/main" id="{4B0CF17D-BCFC-4AF6-A4F6-7FAE4BED1202}"/>
              </a:ext>
            </a:extLst>
          </p:cNvPr>
          <p:cNvGraphicFramePr>
            <a:graphicFrameLocks noGrp="1"/>
          </p:cNvGraphicFramePr>
          <p:nvPr/>
        </p:nvGraphicFramePr>
        <p:xfrm>
          <a:off x="4664968" y="783615"/>
          <a:ext cx="1062519" cy="555138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46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88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32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36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26710">
                <a:tc gridSpan="5"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200" b="1" spc="-10" dirty="0">
                          <a:latin typeface="Malgun Gothic"/>
                          <a:cs typeface="Malgun Gothic"/>
                        </a:rPr>
                        <a:t>헌법(범죄학)</a:t>
                      </a:r>
                      <a:endParaRPr sz="1200" dirty="0">
                        <a:latin typeface="Malgun Gothic"/>
                        <a:cs typeface="Malgun Gothic"/>
                      </a:endParaRPr>
                    </a:p>
                  </a:txBody>
                  <a:tcPr marL="0" marR="0" marT="8191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16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문번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679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100" dirty="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3020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453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000" dirty="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664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9453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0492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9453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0664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89453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17</a:t>
                      </a:r>
                      <a:endParaRPr sz="1000" dirty="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577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0664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675" name="object 9">
            <a:extLst>
              <a:ext uri="{FF2B5EF4-FFF2-40B4-BE49-F238E27FC236}">
                <a16:creationId xmlns:a16="http://schemas.microsoft.com/office/drawing/2014/main" id="{F5E7EC9E-657A-4407-8A6A-8E00A2AC3A62}"/>
              </a:ext>
            </a:extLst>
          </p:cNvPr>
          <p:cNvGraphicFramePr>
            <a:graphicFrameLocks noGrp="1"/>
          </p:cNvGraphicFramePr>
          <p:nvPr/>
        </p:nvGraphicFramePr>
        <p:xfrm>
          <a:off x="5800202" y="773341"/>
          <a:ext cx="1981748" cy="55526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18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21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476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419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238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237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624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6476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6419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0737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25184">
                <a:tc gridSpan="10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200" b="1" dirty="0">
                          <a:latin typeface="Malgun Gothic"/>
                          <a:cs typeface="Malgun Gothic"/>
                        </a:rPr>
                        <a:t>형</a:t>
                      </a:r>
                      <a:r>
                        <a:rPr sz="1200" b="1" spc="160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200" b="1" dirty="0">
                          <a:latin typeface="Malgun Gothic"/>
                          <a:cs typeface="Malgun Gothic"/>
                        </a:rPr>
                        <a:t>사</a:t>
                      </a:r>
                      <a:r>
                        <a:rPr sz="1200" b="1" spc="165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200" b="1" spc="-50" dirty="0">
                          <a:latin typeface="Malgun Gothic"/>
                          <a:cs typeface="Malgun Gothic"/>
                        </a:rPr>
                        <a:t>법</a:t>
                      </a:r>
                      <a:endParaRPr sz="1200" dirty="0">
                        <a:latin typeface="Malgun Gothic"/>
                        <a:cs typeface="Malgun Gothic"/>
                      </a:endParaRPr>
                    </a:p>
                  </a:txBody>
                  <a:tcPr marL="0" marR="0" marT="8191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4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문번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679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3020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문번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679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115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446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21</a:t>
                      </a:r>
                      <a:endParaRPr sz="1000" dirty="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000" dirty="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5216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446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0350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446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05216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446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809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05216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40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sp>
        <p:nvSpPr>
          <p:cNvPr id="676" name="object 11">
            <a:extLst>
              <a:ext uri="{FF2B5EF4-FFF2-40B4-BE49-F238E27FC236}">
                <a16:creationId xmlns:a16="http://schemas.microsoft.com/office/drawing/2014/main" id="{456596D8-4766-46CD-B0E2-4E396698DDAE}"/>
              </a:ext>
            </a:extLst>
          </p:cNvPr>
          <p:cNvSpPr txBox="1"/>
          <p:nvPr/>
        </p:nvSpPr>
        <p:spPr>
          <a:xfrm>
            <a:off x="383928" y="4157717"/>
            <a:ext cx="872490" cy="359714"/>
          </a:xfrm>
          <a:prstGeom prst="rect">
            <a:avLst/>
          </a:prstGeom>
          <a:solidFill>
            <a:srgbClr val="D9D9D9"/>
          </a:solidFill>
        </p:spPr>
        <p:txBody>
          <a:bodyPr vert="horz" wrap="square" lIns="0" tIns="173355" rIns="0" bIns="0" rtlCol="0">
            <a:spAutoFit/>
          </a:bodyPr>
          <a:lstStyle/>
          <a:p>
            <a:pPr marL="62230">
              <a:lnSpc>
                <a:spcPct val="100000"/>
              </a:lnSpc>
              <a:spcBef>
                <a:spcPts val="1365"/>
              </a:spcBef>
            </a:pPr>
            <a:r>
              <a:rPr sz="1200" dirty="0">
                <a:latin typeface="Malgun Gothic"/>
                <a:cs typeface="Malgun Gothic"/>
              </a:rPr>
              <a:t>한</a:t>
            </a:r>
            <a:r>
              <a:rPr sz="1200" spc="-80" dirty="0">
                <a:latin typeface="Malgun Gothic"/>
                <a:cs typeface="Malgun Gothic"/>
              </a:rPr>
              <a:t> </a:t>
            </a:r>
            <a:r>
              <a:rPr sz="1200" dirty="0">
                <a:latin typeface="Malgun Gothic"/>
                <a:cs typeface="Malgun Gothic"/>
              </a:rPr>
              <a:t>글</a:t>
            </a:r>
            <a:r>
              <a:rPr sz="1200" spc="-75" dirty="0">
                <a:latin typeface="Malgun Gothic"/>
                <a:cs typeface="Malgun Gothic"/>
              </a:rPr>
              <a:t> </a:t>
            </a:r>
            <a:r>
              <a:rPr sz="1200" dirty="0">
                <a:latin typeface="Malgun Gothic"/>
                <a:cs typeface="Malgun Gothic"/>
              </a:rPr>
              <a:t>성</a:t>
            </a:r>
            <a:r>
              <a:rPr sz="1200" spc="-80" dirty="0">
                <a:latin typeface="Malgun Gothic"/>
                <a:cs typeface="Malgun Gothic"/>
              </a:rPr>
              <a:t> </a:t>
            </a:r>
            <a:r>
              <a:rPr sz="1200" spc="-50" dirty="0">
                <a:latin typeface="Malgun Gothic"/>
                <a:cs typeface="Malgun Gothic"/>
              </a:rPr>
              <a:t>명</a:t>
            </a:r>
            <a:endParaRPr sz="1200" dirty="0">
              <a:latin typeface="Malgun Gothic"/>
              <a:cs typeface="Malgun Gothic"/>
            </a:endParaRPr>
          </a:p>
        </p:txBody>
      </p:sp>
      <p:grpSp>
        <p:nvGrpSpPr>
          <p:cNvPr id="677" name="object 14">
            <a:extLst>
              <a:ext uri="{FF2B5EF4-FFF2-40B4-BE49-F238E27FC236}">
                <a16:creationId xmlns:a16="http://schemas.microsoft.com/office/drawing/2014/main" id="{66AE2EF7-E8EE-4F65-9340-9B148178669B}"/>
              </a:ext>
            </a:extLst>
          </p:cNvPr>
          <p:cNvGrpSpPr/>
          <p:nvPr/>
        </p:nvGrpSpPr>
        <p:grpSpPr>
          <a:xfrm>
            <a:off x="365448" y="4137169"/>
            <a:ext cx="4248150" cy="559435"/>
            <a:chOff x="280866" y="4555077"/>
            <a:chExt cx="4248150" cy="559435"/>
          </a:xfrm>
        </p:grpSpPr>
        <p:sp>
          <p:nvSpPr>
            <p:cNvPr id="678" name="object 15">
              <a:extLst>
                <a:ext uri="{FF2B5EF4-FFF2-40B4-BE49-F238E27FC236}">
                  <a16:creationId xmlns:a16="http://schemas.microsoft.com/office/drawing/2014/main" id="{5FDB39DF-5C7E-4E03-9939-93A21DB99064}"/>
                </a:ext>
              </a:extLst>
            </p:cNvPr>
            <p:cNvSpPr/>
            <p:nvPr/>
          </p:nvSpPr>
          <p:spPr>
            <a:xfrm>
              <a:off x="287718" y="4561929"/>
              <a:ext cx="0" cy="545465"/>
            </a:xfrm>
            <a:custGeom>
              <a:avLst/>
              <a:gdLst/>
              <a:ahLst/>
              <a:cxnLst/>
              <a:rect l="l" t="t" r="r" b="b"/>
              <a:pathLst>
                <a:path h="545464">
                  <a:moveTo>
                    <a:pt x="0" y="0"/>
                  </a:moveTo>
                  <a:lnTo>
                    <a:pt x="0" y="545299"/>
                  </a:lnTo>
                </a:path>
              </a:pathLst>
            </a:custGeom>
            <a:ln w="137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9" name="object 16">
              <a:extLst>
                <a:ext uri="{FF2B5EF4-FFF2-40B4-BE49-F238E27FC236}">
                  <a16:creationId xmlns:a16="http://schemas.microsoft.com/office/drawing/2014/main" id="{255DBAED-8D95-4DED-ADD7-DD8F12F5FFEF}"/>
                </a:ext>
              </a:extLst>
            </p:cNvPr>
            <p:cNvSpPr/>
            <p:nvPr/>
          </p:nvSpPr>
          <p:spPr>
            <a:xfrm>
              <a:off x="1160018" y="4561929"/>
              <a:ext cx="0" cy="545465"/>
            </a:xfrm>
            <a:custGeom>
              <a:avLst/>
              <a:gdLst/>
              <a:ahLst/>
              <a:cxnLst/>
              <a:rect l="l" t="t" r="r" b="b"/>
              <a:pathLst>
                <a:path h="545464">
                  <a:moveTo>
                    <a:pt x="0" y="0"/>
                  </a:moveTo>
                  <a:lnTo>
                    <a:pt x="0" y="545299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0" name="object 17">
              <a:extLst>
                <a:ext uri="{FF2B5EF4-FFF2-40B4-BE49-F238E27FC236}">
                  <a16:creationId xmlns:a16="http://schemas.microsoft.com/office/drawing/2014/main" id="{5CC168F0-7EDB-466D-89DA-5F85BF62BE85}"/>
                </a:ext>
              </a:extLst>
            </p:cNvPr>
            <p:cNvSpPr/>
            <p:nvPr/>
          </p:nvSpPr>
          <p:spPr>
            <a:xfrm>
              <a:off x="281635" y="4561929"/>
              <a:ext cx="4247515" cy="545465"/>
            </a:xfrm>
            <a:custGeom>
              <a:avLst/>
              <a:gdLst/>
              <a:ahLst/>
              <a:cxnLst/>
              <a:rect l="l" t="t" r="r" b="b"/>
              <a:pathLst>
                <a:path w="4247515" h="545464">
                  <a:moveTo>
                    <a:pt x="4239704" y="0"/>
                  </a:moveTo>
                  <a:lnTo>
                    <a:pt x="4239704" y="545299"/>
                  </a:lnTo>
                </a:path>
                <a:path w="4247515" h="545464">
                  <a:moveTo>
                    <a:pt x="0" y="0"/>
                  </a:moveTo>
                  <a:lnTo>
                    <a:pt x="4247311" y="0"/>
                  </a:lnTo>
                </a:path>
                <a:path w="4247515" h="545464">
                  <a:moveTo>
                    <a:pt x="0" y="545299"/>
                  </a:moveTo>
                  <a:lnTo>
                    <a:pt x="4247311" y="545299"/>
                  </a:lnTo>
                </a:path>
                <a:path w="4247515" h="545464">
                  <a:moveTo>
                    <a:pt x="6083" y="0"/>
                  </a:moveTo>
                  <a:lnTo>
                    <a:pt x="6083" y="545299"/>
                  </a:lnTo>
                </a:path>
              </a:pathLst>
            </a:custGeom>
            <a:ln w="137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1" name="object 18">
            <a:extLst>
              <a:ext uri="{FF2B5EF4-FFF2-40B4-BE49-F238E27FC236}">
                <a16:creationId xmlns:a16="http://schemas.microsoft.com/office/drawing/2014/main" id="{129C2582-50F3-4CB0-B1C2-EE196D557AC2}"/>
              </a:ext>
            </a:extLst>
          </p:cNvPr>
          <p:cNvGrpSpPr/>
          <p:nvPr/>
        </p:nvGrpSpPr>
        <p:grpSpPr>
          <a:xfrm>
            <a:off x="463468" y="1286780"/>
            <a:ext cx="405765" cy="306705"/>
            <a:chOff x="356984" y="1514805"/>
            <a:chExt cx="405765" cy="306705"/>
          </a:xfrm>
        </p:grpSpPr>
        <p:sp>
          <p:nvSpPr>
            <p:cNvPr id="682" name="object 19">
              <a:extLst>
                <a:ext uri="{FF2B5EF4-FFF2-40B4-BE49-F238E27FC236}">
                  <a16:creationId xmlns:a16="http://schemas.microsoft.com/office/drawing/2014/main" id="{2523EF00-C261-4578-8C6C-0204132F4B54}"/>
                </a:ext>
              </a:extLst>
            </p:cNvPr>
            <p:cNvSpPr/>
            <p:nvPr/>
          </p:nvSpPr>
          <p:spPr>
            <a:xfrm>
              <a:off x="359270" y="1517091"/>
              <a:ext cx="396240" cy="301625"/>
            </a:xfrm>
            <a:custGeom>
              <a:avLst/>
              <a:gdLst/>
              <a:ahLst/>
              <a:cxnLst/>
              <a:rect l="l" t="t" r="r" b="b"/>
              <a:pathLst>
                <a:path w="396240" h="301625">
                  <a:moveTo>
                    <a:pt x="0" y="0"/>
                  </a:moveTo>
                  <a:lnTo>
                    <a:pt x="0" y="301586"/>
                  </a:lnTo>
                </a:path>
                <a:path w="396240" h="301625">
                  <a:moveTo>
                    <a:pt x="395808" y="0"/>
                  </a:moveTo>
                  <a:lnTo>
                    <a:pt x="395808" y="3015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3" name="object 20">
              <a:extLst>
                <a:ext uri="{FF2B5EF4-FFF2-40B4-BE49-F238E27FC236}">
                  <a16:creationId xmlns:a16="http://schemas.microsoft.com/office/drawing/2014/main" id="{D692EB92-C5BA-439D-9D4F-4211B9A47DF5}"/>
                </a:ext>
              </a:extLst>
            </p:cNvPr>
            <p:cNvSpPr/>
            <p:nvPr/>
          </p:nvSpPr>
          <p:spPr>
            <a:xfrm>
              <a:off x="557174" y="1517091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490"/>
                  </a:lnTo>
                </a:path>
              </a:pathLst>
            </a:custGeom>
            <a:ln w="457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4" name="object 21">
              <a:extLst>
                <a:ext uri="{FF2B5EF4-FFF2-40B4-BE49-F238E27FC236}">
                  <a16:creationId xmlns:a16="http://schemas.microsoft.com/office/drawing/2014/main" id="{51346E2B-9C76-4631-9C42-E54C72DCE580}"/>
                </a:ext>
              </a:extLst>
            </p:cNvPr>
            <p:cNvSpPr/>
            <p:nvPr/>
          </p:nvSpPr>
          <p:spPr>
            <a:xfrm>
              <a:off x="357746" y="1517091"/>
              <a:ext cx="405130" cy="301625"/>
            </a:xfrm>
            <a:custGeom>
              <a:avLst/>
              <a:gdLst/>
              <a:ahLst/>
              <a:cxnLst/>
              <a:rect l="l" t="t" r="r" b="b"/>
              <a:pathLst>
                <a:path w="405130" h="301625">
                  <a:moveTo>
                    <a:pt x="0" y="0"/>
                  </a:moveTo>
                  <a:lnTo>
                    <a:pt x="400380" y="0"/>
                  </a:lnTo>
                </a:path>
                <a:path w="405130" h="301625">
                  <a:moveTo>
                    <a:pt x="0" y="301586"/>
                  </a:moveTo>
                  <a:lnTo>
                    <a:pt x="404939" y="3015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5" name="object 22">
            <a:extLst>
              <a:ext uri="{FF2B5EF4-FFF2-40B4-BE49-F238E27FC236}">
                <a16:creationId xmlns:a16="http://schemas.microsoft.com/office/drawing/2014/main" id="{49A3601C-D65A-4DEF-B0B8-A65F412BB5AC}"/>
              </a:ext>
            </a:extLst>
          </p:cNvPr>
          <p:cNvGrpSpPr/>
          <p:nvPr/>
        </p:nvGrpSpPr>
        <p:grpSpPr>
          <a:xfrm>
            <a:off x="1084587" y="1286780"/>
            <a:ext cx="404495" cy="306705"/>
            <a:chOff x="978103" y="1514805"/>
            <a:chExt cx="404495" cy="306705"/>
          </a:xfrm>
        </p:grpSpPr>
        <p:sp>
          <p:nvSpPr>
            <p:cNvPr id="686" name="object 23">
              <a:extLst>
                <a:ext uri="{FF2B5EF4-FFF2-40B4-BE49-F238E27FC236}">
                  <a16:creationId xmlns:a16="http://schemas.microsoft.com/office/drawing/2014/main" id="{BB3D3804-66FE-43C3-90FD-DE840F17D6B1}"/>
                </a:ext>
              </a:extLst>
            </p:cNvPr>
            <p:cNvSpPr/>
            <p:nvPr/>
          </p:nvSpPr>
          <p:spPr>
            <a:xfrm>
              <a:off x="980389" y="1517091"/>
              <a:ext cx="394335" cy="301625"/>
            </a:xfrm>
            <a:custGeom>
              <a:avLst/>
              <a:gdLst/>
              <a:ahLst/>
              <a:cxnLst/>
              <a:rect l="l" t="t" r="r" b="b"/>
              <a:pathLst>
                <a:path w="394334" h="301625">
                  <a:moveTo>
                    <a:pt x="0" y="0"/>
                  </a:moveTo>
                  <a:lnTo>
                    <a:pt x="0" y="301586"/>
                  </a:lnTo>
                </a:path>
                <a:path w="394334" h="301625">
                  <a:moveTo>
                    <a:pt x="394284" y="0"/>
                  </a:moveTo>
                  <a:lnTo>
                    <a:pt x="394284" y="3015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7" name="object 24">
              <a:extLst>
                <a:ext uri="{FF2B5EF4-FFF2-40B4-BE49-F238E27FC236}">
                  <a16:creationId xmlns:a16="http://schemas.microsoft.com/office/drawing/2014/main" id="{91738678-D1F8-47D5-96C8-0448763031D3}"/>
                </a:ext>
              </a:extLst>
            </p:cNvPr>
            <p:cNvSpPr/>
            <p:nvPr/>
          </p:nvSpPr>
          <p:spPr>
            <a:xfrm>
              <a:off x="1176769" y="1517091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490"/>
                  </a:lnTo>
                </a:path>
              </a:pathLst>
            </a:custGeom>
            <a:ln w="4572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8" name="object 25">
              <a:extLst>
                <a:ext uri="{FF2B5EF4-FFF2-40B4-BE49-F238E27FC236}">
                  <a16:creationId xmlns:a16="http://schemas.microsoft.com/office/drawing/2014/main" id="{952AB31C-C487-4C9C-9D89-20BA487ABB5E}"/>
                </a:ext>
              </a:extLst>
            </p:cNvPr>
            <p:cNvSpPr/>
            <p:nvPr/>
          </p:nvSpPr>
          <p:spPr>
            <a:xfrm>
              <a:off x="978865" y="1517091"/>
              <a:ext cx="403860" cy="301625"/>
            </a:xfrm>
            <a:custGeom>
              <a:avLst/>
              <a:gdLst/>
              <a:ahLst/>
              <a:cxnLst/>
              <a:rect l="l" t="t" r="r" b="b"/>
              <a:pathLst>
                <a:path w="403859" h="301625">
                  <a:moveTo>
                    <a:pt x="0" y="0"/>
                  </a:moveTo>
                  <a:lnTo>
                    <a:pt x="398843" y="0"/>
                  </a:lnTo>
                </a:path>
                <a:path w="403859" h="301625">
                  <a:moveTo>
                    <a:pt x="0" y="301586"/>
                  </a:moveTo>
                  <a:lnTo>
                    <a:pt x="403415" y="301586"/>
                  </a:lnTo>
                </a:path>
              </a:pathLst>
            </a:custGeom>
            <a:ln w="457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89" name="object 26">
            <a:extLst>
              <a:ext uri="{FF2B5EF4-FFF2-40B4-BE49-F238E27FC236}">
                <a16:creationId xmlns:a16="http://schemas.microsoft.com/office/drawing/2014/main" id="{E092C71D-681D-4633-830E-88A3F496A217}"/>
              </a:ext>
            </a:extLst>
          </p:cNvPr>
          <p:cNvGraphicFramePr>
            <a:graphicFrameLocks noGrp="1"/>
          </p:cNvGraphicFramePr>
          <p:nvPr/>
        </p:nvGraphicFramePr>
        <p:xfrm>
          <a:off x="1704169" y="1286780"/>
          <a:ext cx="898523" cy="300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9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97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97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97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97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009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90" name="object 27">
            <a:extLst>
              <a:ext uri="{FF2B5EF4-FFF2-40B4-BE49-F238E27FC236}">
                <a16:creationId xmlns:a16="http://schemas.microsoft.com/office/drawing/2014/main" id="{90B04B9C-9B5D-4600-8CED-6465157B02B5}"/>
              </a:ext>
            </a:extLst>
          </p:cNvPr>
          <p:cNvGraphicFramePr>
            <a:graphicFrameLocks noGrp="1"/>
          </p:cNvGraphicFramePr>
          <p:nvPr/>
        </p:nvGraphicFramePr>
        <p:xfrm>
          <a:off x="2827649" y="1286780"/>
          <a:ext cx="767079" cy="300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1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1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17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09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91" name="object 28">
            <a:extLst>
              <a:ext uri="{FF2B5EF4-FFF2-40B4-BE49-F238E27FC236}">
                <a16:creationId xmlns:a16="http://schemas.microsoft.com/office/drawing/2014/main" id="{0CFDB9D2-53CB-490C-9A06-8D1CB19F8767}"/>
              </a:ext>
            </a:extLst>
          </p:cNvPr>
          <p:cNvGraphicFramePr>
            <a:graphicFrameLocks noGrp="1"/>
          </p:cNvGraphicFramePr>
          <p:nvPr/>
        </p:nvGraphicFramePr>
        <p:xfrm>
          <a:off x="3786727" y="1286780"/>
          <a:ext cx="767079" cy="300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1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17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917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09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ysDot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ysDot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692" name="object 29">
            <a:extLst>
              <a:ext uri="{FF2B5EF4-FFF2-40B4-BE49-F238E27FC236}">
                <a16:creationId xmlns:a16="http://schemas.microsoft.com/office/drawing/2014/main" id="{D51F37AA-71FB-4BFB-B17C-8524AFB1F447}"/>
              </a:ext>
            </a:extLst>
          </p:cNvPr>
          <p:cNvGraphicFramePr>
            <a:graphicFrameLocks noGrp="1"/>
          </p:cNvGraphicFramePr>
          <p:nvPr/>
        </p:nvGraphicFramePr>
        <p:xfrm>
          <a:off x="1628051" y="780107"/>
          <a:ext cx="2994016" cy="32896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7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8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17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5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7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191769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7175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3114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200" b="1" dirty="0">
                          <a:latin typeface="Malgun Gothic"/>
                          <a:cs typeface="Malgun Gothic"/>
                        </a:rPr>
                        <a:t>응</a:t>
                      </a:r>
                      <a:r>
                        <a:rPr sz="1200" b="1" spc="160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200" b="1" dirty="0">
                          <a:latin typeface="Malgun Gothic"/>
                          <a:cs typeface="Malgun Gothic"/>
                        </a:rPr>
                        <a:t>시</a:t>
                      </a:r>
                      <a:r>
                        <a:rPr sz="1200" b="1" spc="165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200" b="1" dirty="0">
                          <a:latin typeface="Malgun Gothic"/>
                          <a:cs typeface="Malgun Gothic"/>
                        </a:rPr>
                        <a:t>번</a:t>
                      </a:r>
                      <a:r>
                        <a:rPr sz="1200" b="1" spc="160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200" b="1" spc="-50" dirty="0">
                          <a:latin typeface="Malgun Gothic"/>
                          <a:cs typeface="Malgun Gothic"/>
                        </a:rPr>
                        <a:t>호</a:t>
                      </a:r>
                      <a:endParaRPr sz="1200">
                        <a:latin typeface="Malgun Gothic"/>
                        <a:cs typeface="Malgun Gothic"/>
                      </a:endParaRPr>
                    </a:p>
                  </a:txBody>
                  <a:tcPr marL="0" marR="0" marT="55880" marB="0"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 gridSpan="10"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  <a:spcBef>
                          <a:spcPts val="440"/>
                        </a:spcBef>
                      </a:pPr>
                      <a:r>
                        <a:rPr sz="1200" b="1" spc="-10" dirty="0">
                          <a:latin typeface="Malgun Gothic"/>
                          <a:cs typeface="Malgun Gothic"/>
                        </a:rPr>
                        <a:t>전화번호(8자리)</a:t>
                      </a:r>
                      <a:endParaRPr sz="1200" dirty="0">
                        <a:latin typeface="Malgun Gothic"/>
                        <a:cs typeface="Malgun Gothic"/>
                      </a:endParaRPr>
                    </a:p>
                  </a:txBody>
                  <a:tcPr marL="0" marR="0" marT="55880" marB="0">
                    <a:lnL w="19050">
                      <a:solidFill>
                        <a:srgbClr val="000000"/>
                      </a:solidFill>
                      <a:prstDash val="solid"/>
                    </a:lnL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 grid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184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endParaRPr sz="1400" dirty="0">
                        <a:latin typeface="GulimChe"/>
                        <a:cs typeface="GulimChe"/>
                      </a:endParaRPr>
                    </a:p>
                  </a:txBody>
                  <a:tcPr marL="0" marR="0" marT="3556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135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03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0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03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03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0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03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033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238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0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750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endParaRPr sz="1100" dirty="0">
                        <a:latin typeface="Verdana"/>
                        <a:cs typeface="Verdana"/>
                      </a:endParaRPr>
                    </a:p>
                  </a:txBody>
                  <a:tcPr marL="0" marR="0" marT="3302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E35AFE9E-375F-4F02-83A2-F2FED0D9394D}"/>
              </a:ext>
            </a:extLst>
          </p:cNvPr>
          <p:cNvGrpSpPr/>
          <p:nvPr/>
        </p:nvGrpSpPr>
        <p:grpSpPr>
          <a:xfrm>
            <a:off x="387350" y="1616799"/>
            <a:ext cx="340528" cy="2390955"/>
            <a:chOff x="2583412" y="3655009"/>
            <a:chExt cx="340528" cy="1560699"/>
          </a:xfrm>
        </p:grpSpPr>
        <p:sp>
          <p:nvSpPr>
            <p:cNvPr id="694" name="TextBox 693">
              <a:extLst>
                <a:ext uri="{FF2B5EF4-FFF2-40B4-BE49-F238E27FC236}">
                  <a16:creationId xmlns:a16="http://schemas.microsoft.com/office/drawing/2014/main" id="{34FA1FC1-4167-47D6-812B-019B59FD0E97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695" name="TextBox 694">
              <a:extLst>
                <a:ext uri="{FF2B5EF4-FFF2-40B4-BE49-F238E27FC236}">
                  <a16:creationId xmlns:a16="http://schemas.microsoft.com/office/drawing/2014/main" id="{68F23D0E-0338-4212-A822-5BF12AADAC30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696" name="TextBox 695">
              <a:extLst>
                <a:ext uri="{FF2B5EF4-FFF2-40B4-BE49-F238E27FC236}">
                  <a16:creationId xmlns:a16="http://schemas.microsoft.com/office/drawing/2014/main" id="{063750D5-5712-4B6A-B65E-24A4E12178B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697" name="TextBox 696">
              <a:extLst>
                <a:ext uri="{FF2B5EF4-FFF2-40B4-BE49-F238E27FC236}">
                  <a16:creationId xmlns:a16="http://schemas.microsoft.com/office/drawing/2014/main" id="{903C00FF-9765-4015-82F9-A1A630170A34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698" name="TextBox 697">
              <a:extLst>
                <a:ext uri="{FF2B5EF4-FFF2-40B4-BE49-F238E27FC236}">
                  <a16:creationId xmlns:a16="http://schemas.microsoft.com/office/drawing/2014/main" id="{940894B9-A184-4445-839D-79BB966F554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699" name="TextBox 698">
              <a:extLst>
                <a:ext uri="{FF2B5EF4-FFF2-40B4-BE49-F238E27FC236}">
                  <a16:creationId xmlns:a16="http://schemas.microsoft.com/office/drawing/2014/main" id="{3DBAE14E-A677-4EE5-8F45-5C1CE703779F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00" name="TextBox 699">
              <a:extLst>
                <a:ext uri="{FF2B5EF4-FFF2-40B4-BE49-F238E27FC236}">
                  <a16:creationId xmlns:a16="http://schemas.microsoft.com/office/drawing/2014/main" id="{DAA7144E-131F-4E4F-93EA-9D225F96D7B2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01" name="TextBox 700">
              <a:extLst>
                <a:ext uri="{FF2B5EF4-FFF2-40B4-BE49-F238E27FC236}">
                  <a16:creationId xmlns:a16="http://schemas.microsoft.com/office/drawing/2014/main" id="{23D08CF7-CE58-4DDE-828F-CE3EDBE25592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02" name="TextBox 701">
              <a:extLst>
                <a:ext uri="{FF2B5EF4-FFF2-40B4-BE49-F238E27FC236}">
                  <a16:creationId xmlns:a16="http://schemas.microsoft.com/office/drawing/2014/main" id="{77B9FAF0-AEC1-4F2D-81D8-D4DDB1E6451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03" name="TextBox 702">
              <a:extLst>
                <a:ext uri="{FF2B5EF4-FFF2-40B4-BE49-F238E27FC236}">
                  <a16:creationId xmlns:a16="http://schemas.microsoft.com/office/drawing/2014/main" id="{F48C9435-CD77-454D-9251-4B17F77423FC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04" name="그룹 703">
            <a:extLst>
              <a:ext uri="{FF2B5EF4-FFF2-40B4-BE49-F238E27FC236}">
                <a16:creationId xmlns:a16="http://schemas.microsoft.com/office/drawing/2014/main" id="{658AD676-6A16-4D88-B023-24B90AC3985A}"/>
              </a:ext>
            </a:extLst>
          </p:cNvPr>
          <p:cNvGrpSpPr/>
          <p:nvPr/>
        </p:nvGrpSpPr>
        <p:grpSpPr>
          <a:xfrm>
            <a:off x="1016614" y="1616799"/>
            <a:ext cx="340528" cy="2390955"/>
            <a:chOff x="2583412" y="3655009"/>
            <a:chExt cx="340528" cy="1560699"/>
          </a:xfrm>
        </p:grpSpPr>
        <p:sp>
          <p:nvSpPr>
            <p:cNvPr id="705" name="TextBox 704">
              <a:extLst>
                <a:ext uri="{FF2B5EF4-FFF2-40B4-BE49-F238E27FC236}">
                  <a16:creationId xmlns:a16="http://schemas.microsoft.com/office/drawing/2014/main" id="{96C92707-419A-4910-BBC1-98DDFC75BAA6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80B26A99-DA10-4C35-9788-2EEE93FADED0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07" name="TextBox 706">
              <a:extLst>
                <a:ext uri="{FF2B5EF4-FFF2-40B4-BE49-F238E27FC236}">
                  <a16:creationId xmlns:a16="http://schemas.microsoft.com/office/drawing/2014/main" id="{C7130D75-9212-478B-80D2-42DAC4FEED1C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08" name="TextBox 707">
              <a:extLst>
                <a:ext uri="{FF2B5EF4-FFF2-40B4-BE49-F238E27FC236}">
                  <a16:creationId xmlns:a16="http://schemas.microsoft.com/office/drawing/2014/main" id="{F74CB96F-EDD5-4AC2-BA85-0E7628C11E12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877F5155-2A51-4A16-9E86-5DD149C03BF0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10" name="TextBox 709">
              <a:extLst>
                <a:ext uri="{FF2B5EF4-FFF2-40B4-BE49-F238E27FC236}">
                  <a16:creationId xmlns:a16="http://schemas.microsoft.com/office/drawing/2014/main" id="{38BA5FF9-92EA-4AB3-BDED-C94A31487431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90D5DAE6-5088-4BD2-83AA-3F16D0E78D5F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12" name="TextBox 711">
              <a:extLst>
                <a:ext uri="{FF2B5EF4-FFF2-40B4-BE49-F238E27FC236}">
                  <a16:creationId xmlns:a16="http://schemas.microsoft.com/office/drawing/2014/main" id="{9F3533F4-FCAB-4231-8CAA-31DF5A12DC85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13" name="TextBox 712">
              <a:extLst>
                <a:ext uri="{FF2B5EF4-FFF2-40B4-BE49-F238E27FC236}">
                  <a16:creationId xmlns:a16="http://schemas.microsoft.com/office/drawing/2014/main" id="{8D975B2E-6BF9-49F4-AB31-C2561D669FCC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843807BF-BAFC-4651-B516-4EB1F58DCEFA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15" name="그룹 714">
            <a:extLst>
              <a:ext uri="{FF2B5EF4-FFF2-40B4-BE49-F238E27FC236}">
                <a16:creationId xmlns:a16="http://schemas.microsoft.com/office/drawing/2014/main" id="{E119F442-9A98-4DEB-8B4E-822A85D3C726}"/>
              </a:ext>
            </a:extLst>
          </p:cNvPr>
          <p:cNvGrpSpPr/>
          <p:nvPr/>
        </p:nvGrpSpPr>
        <p:grpSpPr>
          <a:xfrm>
            <a:off x="1225550" y="1616798"/>
            <a:ext cx="281428" cy="2387911"/>
            <a:chOff x="2583412" y="3655009"/>
            <a:chExt cx="340528" cy="1560928"/>
          </a:xfrm>
        </p:grpSpPr>
        <p:sp>
          <p:nvSpPr>
            <p:cNvPr id="716" name="TextBox 715">
              <a:extLst>
                <a:ext uri="{FF2B5EF4-FFF2-40B4-BE49-F238E27FC236}">
                  <a16:creationId xmlns:a16="http://schemas.microsoft.com/office/drawing/2014/main" id="{3EDF1DA8-E87A-4920-B91E-11C49E844959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17" name="TextBox 716">
              <a:extLst>
                <a:ext uri="{FF2B5EF4-FFF2-40B4-BE49-F238E27FC236}">
                  <a16:creationId xmlns:a16="http://schemas.microsoft.com/office/drawing/2014/main" id="{83388127-7E8C-47C0-95DE-CEC249313EAE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18" name="TextBox 717">
              <a:extLst>
                <a:ext uri="{FF2B5EF4-FFF2-40B4-BE49-F238E27FC236}">
                  <a16:creationId xmlns:a16="http://schemas.microsoft.com/office/drawing/2014/main" id="{B27888E3-79E1-4FBC-8B96-5B114D7517EB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19" name="TextBox 718">
              <a:extLst>
                <a:ext uri="{FF2B5EF4-FFF2-40B4-BE49-F238E27FC236}">
                  <a16:creationId xmlns:a16="http://schemas.microsoft.com/office/drawing/2014/main" id="{066C889D-3A5C-478A-B8C7-0E2EF505370F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20" name="TextBox 719">
              <a:extLst>
                <a:ext uri="{FF2B5EF4-FFF2-40B4-BE49-F238E27FC236}">
                  <a16:creationId xmlns:a16="http://schemas.microsoft.com/office/drawing/2014/main" id="{9DA92339-2B9C-48F5-83EE-4BD7DD996C24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21" name="TextBox 720">
              <a:extLst>
                <a:ext uri="{FF2B5EF4-FFF2-40B4-BE49-F238E27FC236}">
                  <a16:creationId xmlns:a16="http://schemas.microsoft.com/office/drawing/2014/main" id="{6AB48BFE-43F1-454E-9733-1F0D5C867B2E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22" name="TextBox 721">
              <a:extLst>
                <a:ext uri="{FF2B5EF4-FFF2-40B4-BE49-F238E27FC236}">
                  <a16:creationId xmlns:a16="http://schemas.microsoft.com/office/drawing/2014/main" id="{18937CAD-821E-40C9-B4AF-0BCD22CF3A39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BF8AB74B-77D7-409D-BF27-0A9A14F0CC38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24" name="TextBox 723">
              <a:extLst>
                <a:ext uri="{FF2B5EF4-FFF2-40B4-BE49-F238E27FC236}">
                  <a16:creationId xmlns:a16="http://schemas.microsoft.com/office/drawing/2014/main" id="{9DB6555A-2C94-41B0-9F67-541F460E1DB9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25" name="TextBox 724">
              <a:extLst>
                <a:ext uri="{FF2B5EF4-FFF2-40B4-BE49-F238E27FC236}">
                  <a16:creationId xmlns:a16="http://schemas.microsoft.com/office/drawing/2014/main" id="{C468713F-D9E3-4968-B853-AF90581A7757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950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26" name="그룹 725">
            <a:extLst>
              <a:ext uri="{FF2B5EF4-FFF2-40B4-BE49-F238E27FC236}">
                <a16:creationId xmlns:a16="http://schemas.microsoft.com/office/drawing/2014/main" id="{0D8EE0E9-AC84-4B79-A3A0-9C32A39C6B2B}"/>
              </a:ext>
            </a:extLst>
          </p:cNvPr>
          <p:cNvGrpSpPr/>
          <p:nvPr/>
        </p:nvGrpSpPr>
        <p:grpSpPr>
          <a:xfrm>
            <a:off x="615950" y="1616799"/>
            <a:ext cx="340528" cy="2390955"/>
            <a:chOff x="2583412" y="3655009"/>
            <a:chExt cx="340528" cy="1560699"/>
          </a:xfrm>
        </p:grpSpPr>
        <p:sp>
          <p:nvSpPr>
            <p:cNvPr id="727" name="TextBox 726">
              <a:extLst>
                <a:ext uri="{FF2B5EF4-FFF2-40B4-BE49-F238E27FC236}">
                  <a16:creationId xmlns:a16="http://schemas.microsoft.com/office/drawing/2014/main" id="{B5AA80EA-2029-4198-8EDB-1275AF31A314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28" name="TextBox 727">
              <a:extLst>
                <a:ext uri="{FF2B5EF4-FFF2-40B4-BE49-F238E27FC236}">
                  <a16:creationId xmlns:a16="http://schemas.microsoft.com/office/drawing/2014/main" id="{E31F0B64-980A-4138-8A11-0D873E12290C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29" name="TextBox 728">
              <a:extLst>
                <a:ext uri="{FF2B5EF4-FFF2-40B4-BE49-F238E27FC236}">
                  <a16:creationId xmlns:a16="http://schemas.microsoft.com/office/drawing/2014/main" id="{19F605F3-E9E8-4CDB-A082-02762E2BE9F1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30" name="TextBox 729">
              <a:extLst>
                <a:ext uri="{FF2B5EF4-FFF2-40B4-BE49-F238E27FC236}">
                  <a16:creationId xmlns:a16="http://schemas.microsoft.com/office/drawing/2014/main" id="{464A91F4-5791-42E7-883F-A7ABE5634FDD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31" name="TextBox 730">
              <a:extLst>
                <a:ext uri="{FF2B5EF4-FFF2-40B4-BE49-F238E27FC236}">
                  <a16:creationId xmlns:a16="http://schemas.microsoft.com/office/drawing/2014/main" id="{2B19D46B-E49B-448B-9244-A684C38D0D77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32" name="TextBox 731">
              <a:extLst>
                <a:ext uri="{FF2B5EF4-FFF2-40B4-BE49-F238E27FC236}">
                  <a16:creationId xmlns:a16="http://schemas.microsoft.com/office/drawing/2014/main" id="{88349FCC-AB4C-4638-9EDE-BE22B4488962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33" name="TextBox 732">
              <a:extLst>
                <a:ext uri="{FF2B5EF4-FFF2-40B4-BE49-F238E27FC236}">
                  <a16:creationId xmlns:a16="http://schemas.microsoft.com/office/drawing/2014/main" id="{8A6B2B1E-2A16-4EAE-A54E-0628BDDDBB2C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34" name="TextBox 733">
              <a:extLst>
                <a:ext uri="{FF2B5EF4-FFF2-40B4-BE49-F238E27FC236}">
                  <a16:creationId xmlns:a16="http://schemas.microsoft.com/office/drawing/2014/main" id="{AAA2F2E5-7CF7-478B-837B-DF1AC7FB3A40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35" name="TextBox 734">
              <a:extLst>
                <a:ext uri="{FF2B5EF4-FFF2-40B4-BE49-F238E27FC236}">
                  <a16:creationId xmlns:a16="http://schemas.microsoft.com/office/drawing/2014/main" id="{52496587-F344-485F-85F7-E14D5E400589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36" name="TextBox 735">
              <a:extLst>
                <a:ext uri="{FF2B5EF4-FFF2-40B4-BE49-F238E27FC236}">
                  <a16:creationId xmlns:a16="http://schemas.microsoft.com/office/drawing/2014/main" id="{3E395AEE-C790-4797-8899-213CC343A348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37" name="그룹 736">
            <a:extLst>
              <a:ext uri="{FF2B5EF4-FFF2-40B4-BE49-F238E27FC236}">
                <a16:creationId xmlns:a16="http://schemas.microsoft.com/office/drawing/2014/main" id="{B58EE73A-96EC-409E-BEC2-6772325BAF84}"/>
              </a:ext>
            </a:extLst>
          </p:cNvPr>
          <p:cNvGrpSpPr/>
          <p:nvPr/>
        </p:nvGrpSpPr>
        <p:grpSpPr>
          <a:xfrm>
            <a:off x="1627358" y="1616799"/>
            <a:ext cx="340528" cy="2390955"/>
            <a:chOff x="2583412" y="3655009"/>
            <a:chExt cx="340528" cy="1560699"/>
          </a:xfrm>
        </p:grpSpPr>
        <p:sp>
          <p:nvSpPr>
            <p:cNvPr id="738" name="TextBox 737">
              <a:extLst>
                <a:ext uri="{FF2B5EF4-FFF2-40B4-BE49-F238E27FC236}">
                  <a16:creationId xmlns:a16="http://schemas.microsoft.com/office/drawing/2014/main" id="{90B0F8A1-36F2-44BB-BD53-6EF9285354A4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39" name="TextBox 738">
              <a:extLst>
                <a:ext uri="{FF2B5EF4-FFF2-40B4-BE49-F238E27FC236}">
                  <a16:creationId xmlns:a16="http://schemas.microsoft.com/office/drawing/2014/main" id="{F2F0FF1D-BB8C-4F41-A7BD-A05DAFB4430C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40" name="TextBox 739">
              <a:extLst>
                <a:ext uri="{FF2B5EF4-FFF2-40B4-BE49-F238E27FC236}">
                  <a16:creationId xmlns:a16="http://schemas.microsoft.com/office/drawing/2014/main" id="{EF4297E3-DEE8-4729-B1FF-ECCECC218424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41" name="TextBox 740">
              <a:extLst>
                <a:ext uri="{FF2B5EF4-FFF2-40B4-BE49-F238E27FC236}">
                  <a16:creationId xmlns:a16="http://schemas.microsoft.com/office/drawing/2014/main" id="{6DE24EE5-79AB-49F4-A6ED-3D10769D3E08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42" name="TextBox 741">
              <a:extLst>
                <a:ext uri="{FF2B5EF4-FFF2-40B4-BE49-F238E27FC236}">
                  <a16:creationId xmlns:a16="http://schemas.microsoft.com/office/drawing/2014/main" id="{DAE59F9D-02D2-4491-8416-B152BBD496FD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43" name="TextBox 742">
              <a:extLst>
                <a:ext uri="{FF2B5EF4-FFF2-40B4-BE49-F238E27FC236}">
                  <a16:creationId xmlns:a16="http://schemas.microsoft.com/office/drawing/2014/main" id="{AD376559-19E1-4088-85D3-B63BB45C30B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44" name="TextBox 743">
              <a:extLst>
                <a:ext uri="{FF2B5EF4-FFF2-40B4-BE49-F238E27FC236}">
                  <a16:creationId xmlns:a16="http://schemas.microsoft.com/office/drawing/2014/main" id="{29F140F2-96A0-49AA-B770-B54D832A3FE1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45" name="TextBox 744">
              <a:extLst>
                <a:ext uri="{FF2B5EF4-FFF2-40B4-BE49-F238E27FC236}">
                  <a16:creationId xmlns:a16="http://schemas.microsoft.com/office/drawing/2014/main" id="{E1E56AC2-B961-41AC-B308-565309A5CF1C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46" name="TextBox 745">
              <a:extLst>
                <a:ext uri="{FF2B5EF4-FFF2-40B4-BE49-F238E27FC236}">
                  <a16:creationId xmlns:a16="http://schemas.microsoft.com/office/drawing/2014/main" id="{9AA88675-1D75-443A-A465-3F6C747A0E9E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47" name="TextBox 746">
              <a:extLst>
                <a:ext uri="{FF2B5EF4-FFF2-40B4-BE49-F238E27FC236}">
                  <a16:creationId xmlns:a16="http://schemas.microsoft.com/office/drawing/2014/main" id="{128B89D2-170A-41E7-B182-9045412B585A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48" name="그룹 747">
            <a:extLst>
              <a:ext uri="{FF2B5EF4-FFF2-40B4-BE49-F238E27FC236}">
                <a16:creationId xmlns:a16="http://schemas.microsoft.com/office/drawing/2014/main" id="{4563603A-8AEB-4DF8-9F91-F3BAC32BBB45}"/>
              </a:ext>
            </a:extLst>
          </p:cNvPr>
          <p:cNvGrpSpPr/>
          <p:nvPr/>
        </p:nvGrpSpPr>
        <p:grpSpPr>
          <a:xfrm>
            <a:off x="1799422" y="1616799"/>
            <a:ext cx="340528" cy="2390955"/>
            <a:chOff x="2583412" y="3655009"/>
            <a:chExt cx="340528" cy="1560699"/>
          </a:xfrm>
        </p:grpSpPr>
        <p:sp>
          <p:nvSpPr>
            <p:cNvPr id="749" name="TextBox 748">
              <a:extLst>
                <a:ext uri="{FF2B5EF4-FFF2-40B4-BE49-F238E27FC236}">
                  <a16:creationId xmlns:a16="http://schemas.microsoft.com/office/drawing/2014/main" id="{19B79B07-8194-4CB2-8ACC-53B072E14FFB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50" name="TextBox 749">
              <a:extLst>
                <a:ext uri="{FF2B5EF4-FFF2-40B4-BE49-F238E27FC236}">
                  <a16:creationId xmlns:a16="http://schemas.microsoft.com/office/drawing/2014/main" id="{CD11BD14-0E7F-4813-81D6-5D0D2787357B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51" name="TextBox 750">
              <a:extLst>
                <a:ext uri="{FF2B5EF4-FFF2-40B4-BE49-F238E27FC236}">
                  <a16:creationId xmlns:a16="http://schemas.microsoft.com/office/drawing/2014/main" id="{5A28B82D-9FC1-409C-8AFD-DEBE9814533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52" name="TextBox 751">
              <a:extLst>
                <a:ext uri="{FF2B5EF4-FFF2-40B4-BE49-F238E27FC236}">
                  <a16:creationId xmlns:a16="http://schemas.microsoft.com/office/drawing/2014/main" id="{E9BF2281-6464-4F8F-BF56-AEF9EDB2CEB8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53" name="TextBox 752">
              <a:extLst>
                <a:ext uri="{FF2B5EF4-FFF2-40B4-BE49-F238E27FC236}">
                  <a16:creationId xmlns:a16="http://schemas.microsoft.com/office/drawing/2014/main" id="{D3BA0520-8556-452D-9B76-759F93757650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54" name="TextBox 753">
              <a:extLst>
                <a:ext uri="{FF2B5EF4-FFF2-40B4-BE49-F238E27FC236}">
                  <a16:creationId xmlns:a16="http://schemas.microsoft.com/office/drawing/2014/main" id="{7A7C8EAD-6E6C-4125-A917-907A9612A0D7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55" name="TextBox 754">
              <a:extLst>
                <a:ext uri="{FF2B5EF4-FFF2-40B4-BE49-F238E27FC236}">
                  <a16:creationId xmlns:a16="http://schemas.microsoft.com/office/drawing/2014/main" id="{A66DA9A5-14AD-40D9-9828-04A76D6FDD3A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56" name="TextBox 755">
              <a:extLst>
                <a:ext uri="{FF2B5EF4-FFF2-40B4-BE49-F238E27FC236}">
                  <a16:creationId xmlns:a16="http://schemas.microsoft.com/office/drawing/2014/main" id="{972EA825-4D7F-492C-8556-5760E01070DF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57" name="TextBox 756">
              <a:extLst>
                <a:ext uri="{FF2B5EF4-FFF2-40B4-BE49-F238E27FC236}">
                  <a16:creationId xmlns:a16="http://schemas.microsoft.com/office/drawing/2014/main" id="{06677C19-3467-4B58-88B1-B80A06BC786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58" name="TextBox 757">
              <a:extLst>
                <a:ext uri="{FF2B5EF4-FFF2-40B4-BE49-F238E27FC236}">
                  <a16:creationId xmlns:a16="http://schemas.microsoft.com/office/drawing/2014/main" id="{670E1F94-BBB9-481E-BAF0-08195983AD55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59" name="그룹 758">
            <a:extLst>
              <a:ext uri="{FF2B5EF4-FFF2-40B4-BE49-F238E27FC236}">
                <a16:creationId xmlns:a16="http://schemas.microsoft.com/office/drawing/2014/main" id="{1A2F8294-98BA-4EF2-8D0A-96C607A84672}"/>
              </a:ext>
            </a:extLst>
          </p:cNvPr>
          <p:cNvGrpSpPr/>
          <p:nvPr/>
        </p:nvGrpSpPr>
        <p:grpSpPr>
          <a:xfrm>
            <a:off x="1987550" y="1616799"/>
            <a:ext cx="340528" cy="2390955"/>
            <a:chOff x="2583412" y="3655009"/>
            <a:chExt cx="340528" cy="1560699"/>
          </a:xfrm>
        </p:grpSpPr>
        <p:sp>
          <p:nvSpPr>
            <p:cNvPr id="760" name="TextBox 759">
              <a:extLst>
                <a:ext uri="{FF2B5EF4-FFF2-40B4-BE49-F238E27FC236}">
                  <a16:creationId xmlns:a16="http://schemas.microsoft.com/office/drawing/2014/main" id="{51ED34A5-E5EC-4FA4-868A-227435ABD092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61" name="TextBox 760">
              <a:extLst>
                <a:ext uri="{FF2B5EF4-FFF2-40B4-BE49-F238E27FC236}">
                  <a16:creationId xmlns:a16="http://schemas.microsoft.com/office/drawing/2014/main" id="{77FB783B-8CDC-412D-9C48-12C5A415DEB5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62" name="TextBox 761">
              <a:extLst>
                <a:ext uri="{FF2B5EF4-FFF2-40B4-BE49-F238E27FC236}">
                  <a16:creationId xmlns:a16="http://schemas.microsoft.com/office/drawing/2014/main" id="{141E0AF0-CB79-4F15-8E01-3A85116B957B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63" name="TextBox 762">
              <a:extLst>
                <a:ext uri="{FF2B5EF4-FFF2-40B4-BE49-F238E27FC236}">
                  <a16:creationId xmlns:a16="http://schemas.microsoft.com/office/drawing/2014/main" id="{890A667F-4843-43C3-913D-09FFC574D32C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64" name="TextBox 763">
              <a:extLst>
                <a:ext uri="{FF2B5EF4-FFF2-40B4-BE49-F238E27FC236}">
                  <a16:creationId xmlns:a16="http://schemas.microsoft.com/office/drawing/2014/main" id="{05B198D4-C5E0-4B57-8695-CD0494506C3A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65" name="TextBox 764">
              <a:extLst>
                <a:ext uri="{FF2B5EF4-FFF2-40B4-BE49-F238E27FC236}">
                  <a16:creationId xmlns:a16="http://schemas.microsoft.com/office/drawing/2014/main" id="{84A02A40-DF93-4DB8-89EC-672C5E3B0C04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66" name="TextBox 765">
              <a:extLst>
                <a:ext uri="{FF2B5EF4-FFF2-40B4-BE49-F238E27FC236}">
                  <a16:creationId xmlns:a16="http://schemas.microsoft.com/office/drawing/2014/main" id="{93803915-B233-4E9E-BFD7-B5A4C3DB24DA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67" name="TextBox 766">
              <a:extLst>
                <a:ext uri="{FF2B5EF4-FFF2-40B4-BE49-F238E27FC236}">
                  <a16:creationId xmlns:a16="http://schemas.microsoft.com/office/drawing/2014/main" id="{E74BD932-1051-4CA5-8F7B-7C06A1B5A634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68" name="TextBox 767">
              <a:extLst>
                <a:ext uri="{FF2B5EF4-FFF2-40B4-BE49-F238E27FC236}">
                  <a16:creationId xmlns:a16="http://schemas.microsoft.com/office/drawing/2014/main" id="{996321D6-EB06-4E06-A1D1-385DDC47161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69" name="TextBox 768">
              <a:extLst>
                <a:ext uri="{FF2B5EF4-FFF2-40B4-BE49-F238E27FC236}">
                  <a16:creationId xmlns:a16="http://schemas.microsoft.com/office/drawing/2014/main" id="{9BB08011-9AD2-40EF-A930-1685E2A2AB9F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70" name="그룹 769">
            <a:extLst>
              <a:ext uri="{FF2B5EF4-FFF2-40B4-BE49-F238E27FC236}">
                <a16:creationId xmlns:a16="http://schemas.microsoft.com/office/drawing/2014/main" id="{A573EEA9-48D6-4366-9F24-B3E4DD04086B}"/>
              </a:ext>
            </a:extLst>
          </p:cNvPr>
          <p:cNvGrpSpPr/>
          <p:nvPr/>
        </p:nvGrpSpPr>
        <p:grpSpPr>
          <a:xfrm>
            <a:off x="2180422" y="1616799"/>
            <a:ext cx="340528" cy="2390955"/>
            <a:chOff x="2583412" y="3655009"/>
            <a:chExt cx="340528" cy="1560699"/>
          </a:xfrm>
        </p:grpSpPr>
        <p:sp>
          <p:nvSpPr>
            <p:cNvPr id="771" name="TextBox 770">
              <a:extLst>
                <a:ext uri="{FF2B5EF4-FFF2-40B4-BE49-F238E27FC236}">
                  <a16:creationId xmlns:a16="http://schemas.microsoft.com/office/drawing/2014/main" id="{2358C60E-F536-4372-AF50-6C7842CC417C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72" name="TextBox 771">
              <a:extLst>
                <a:ext uri="{FF2B5EF4-FFF2-40B4-BE49-F238E27FC236}">
                  <a16:creationId xmlns:a16="http://schemas.microsoft.com/office/drawing/2014/main" id="{BA41844C-CECF-49E6-83D1-E8627459C5FF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73" name="TextBox 772">
              <a:extLst>
                <a:ext uri="{FF2B5EF4-FFF2-40B4-BE49-F238E27FC236}">
                  <a16:creationId xmlns:a16="http://schemas.microsoft.com/office/drawing/2014/main" id="{597D7EF1-8448-4DE1-9449-07853D38A7D5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74" name="TextBox 773">
              <a:extLst>
                <a:ext uri="{FF2B5EF4-FFF2-40B4-BE49-F238E27FC236}">
                  <a16:creationId xmlns:a16="http://schemas.microsoft.com/office/drawing/2014/main" id="{E8CFB879-EFA7-4CB1-ADD9-6CB76AB8E253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75" name="TextBox 774">
              <a:extLst>
                <a:ext uri="{FF2B5EF4-FFF2-40B4-BE49-F238E27FC236}">
                  <a16:creationId xmlns:a16="http://schemas.microsoft.com/office/drawing/2014/main" id="{01D55ECF-74B6-4770-878F-6C1E424E6DC1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76" name="TextBox 775">
              <a:extLst>
                <a:ext uri="{FF2B5EF4-FFF2-40B4-BE49-F238E27FC236}">
                  <a16:creationId xmlns:a16="http://schemas.microsoft.com/office/drawing/2014/main" id="{62225059-D698-4295-88F3-6EA012A45E0C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77" name="TextBox 776">
              <a:extLst>
                <a:ext uri="{FF2B5EF4-FFF2-40B4-BE49-F238E27FC236}">
                  <a16:creationId xmlns:a16="http://schemas.microsoft.com/office/drawing/2014/main" id="{338B580D-0BB1-4672-94BD-EBA8B74CC03A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78" name="TextBox 777">
              <a:extLst>
                <a:ext uri="{FF2B5EF4-FFF2-40B4-BE49-F238E27FC236}">
                  <a16:creationId xmlns:a16="http://schemas.microsoft.com/office/drawing/2014/main" id="{B50131F2-192E-40D6-AD2B-1A66ABB4211A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79" name="TextBox 778">
              <a:extLst>
                <a:ext uri="{FF2B5EF4-FFF2-40B4-BE49-F238E27FC236}">
                  <a16:creationId xmlns:a16="http://schemas.microsoft.com/office/drawing/2014/main" id="{32875F94-6B1D-40C3-8AD2-AF6F5242356D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80" name="TextBox 779">
              <a:extLst>
                <a:ext uri="{FF2B5EF4-FFF2-40B4-BE49-F238E27FC236}">
                  <a16:creationId xmlns:a16="http://schemas.microsoft.com/office/drawing/2014/main" id="{DA7E100F-A4E7-4CCB-A301-0F1C644A5319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81" name="그룹 780">
            <a:extLst>
              <a:ext uri="{FF2B5EF4-FFF2-40B4-BE49-F238E27FC236}">
                <a16:creationId xmlns:a16="http://schemas.microsoft.com/office/drawing/2014/main" id="{530D8808-B2C3-4EA8-9050-801D5AD04920}"/>
              </a:ext>
            </a:extLst>
          </p:cNvPr>
          <p:cNvGrpSpPr/>
          <p:nvPr/>
        </p:nvGrpSpPr>
        <p:grpSpPr>
          <a:xfrm>
            <a:off x="2359862" y="1616799"/>
            <a:ext cx="340528" cy="2390955"/>
            <a:chOff x="2583412" y="3655009"/>
            <a:chExt cx="340528" cy="1560699"/>
          </a:xfrm>
        </p:grpSpPr>
        <p:sp>
          <p:nvSpPr>
            <p:cNvPr id="782" name="TextBox 781">
              <a:extLst>
                <a:ext uri="{FF2B5EF4-FFF2-40B4-BE49-F238E27FC236}">
                  <a16:creationId xmlns:a16="http://schemas.microsoft.com/office/drawing/2014/main" id="{A79474A2-DF5A-4C2C-A946-0FAFA7A941F7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83" name="TextBox 782">
              <a:extLst>
                <a:ext uri="{FF2B5EF4-FFF2-40B4-BE49-F238E27FC236}">
                  <a16:creationId xmlns:a16="http://schemas.microsoft.com/office/drawing/2014/main" id="{AF7F38B7-0CEB-4A1C-9CF3-7A56304EF3C1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84" name="TextBox 783">
              <a:extLst>
                <a:ext uri="{FF2B5EF4-FFF2-40B4-BE49-F238E27FC236}">
                  <a16:creationId xmlns:a16="http://schemas.microsoft.com/office/drawing/2014/main" id="{87A64982-DB8E-4E76-94E6-2852AE99DE12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85" name="TextBox 784">
              <a:extLst>
                <a:ext uri="{FF2B5EF4-FFF2-40B4-BE49-F238E27FC236}">
                  <a16:creationId xmlns:a16="http://schemas.microsoft.com/office/drawing/2014/main" id="{499102C4-8CC6-4DB1-AA37-7E15F16B5D80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86" name="TextBox 785">
              <a:extLst>
                <a:ext uri="{FF2B5EF4-FFF2-40B4-BE49-F238E27FC236}">
                  <a16:creationId xmlns:a16="http://schemas.microsoft.com/office/drawing/2014/main" id="{340A1211-6093-4F30-8402-D2BE7F046E62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87" name="TextBox 786">
              <a:extLst>
                <a:ext uri="{FF2B5EF4-FFF2-40B4-BE49-F238E27FC236}">
                  <a16:creationId xmlns:a16="http://schemas.microsoft.com/office/drawing/2014/main" id="{69C5EF68-A41C-4DBE-85E9-388067E6390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88" name="TextBox 787">
              <a:extLst>
                <a:ext uri="{FF2B5EF4-FFF2-40B4-BE49-F238E27FC236}">
                  <a16:creationId xmlns:a16="http://schemas.microsoft.com/office/drawing/2014/main" id="{6AA112D1-A0A1-46BF-B674-F8C2116377A1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789" name="TextBox 788">
              <a:extLst>
                <a:ext uri="{FF2B5EF4-FFF2-40B4-BE49-F238E27FC236}">
                  <a16:creationId xmlns:a16="http://schemas.microsoft.com/office/drawing/2014/main" id="{329EA079-D4DF-4FF0-895C-01A6094660B8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B88ADB0E-EEAD-4238-A9CB-0A1EA4A6DB72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791" name="TextBox 790">
              <a:extLst>
                <a:ext uri="{FF2B5EF4-FFF2-40B4-BE49-F238E27FC236}">
                  <a16:creationId xmlns:a16="http://schemas.microsoft.com/office/drawing/2014/main" id="{A413B52F-5154-407E-9DA6-BB031B0D6516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792" name="그룹 791">
            <a:extLst>
              <a:ext uri="{FF2B5EF4-FFF2-40B4-BE49-F238E27FC236}">
                <a16:creationId xmlns:a16="http://schemas.microsoft.com/office/drawing/2014/main" id="{D84AA49C-902F-4D12-BD51-69D8E4463C8E}"/>
              </a:ext>
            </a:extLst>
          </p:cNvPr>
          <p:cNvGrpSpPr/>
          <p:nvPr/>
        </p:nvGrpSpPr>
        <p:grpSpPr>
          <a:xfrm>
            <a:off x="2753150" y="1616799"/>
            <a:ext cx="340528" cy="2390955"/>
            <a:chOff x="2583412" y="3655009"/>
            <a:chExt cx="340528" cy="1560699"/>
          </a:xfrm>
        </p:grpSpPr>
        <p:sp>
          <p:nvSpPr>
            <p:cNvPr id="793" name="TextBox 792">
              <a:extLst>
                <a:ext uri="{FF2B5EF4-FFF2-40B4-BE49-F238E27FC236}">
                  <a16:creationId xmlns:a16="http://schemas.microsoft.com/office/drawing/2014/main" id="{F6CB4688-823C-45F1-84D0-0C1F465351D5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794" name="TextBox 793">
              <a:extLst>
                <a:ext uri="{FF2B5EF4-FFF2-40B4-BE49-F238E27FC236}">
                  <a16:creationId xmlns:a16="http://schemas.microsoft.com/office/drawing/2014/main" id="{B78B0713-E759-4A55-9D2A-9004997E2A0D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82E4BB8A-575F-48D4-83D0-146129F9B0F6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796" name="TextBox 795">
              <a:extLst>
                <a:ext uri="{FF2B5EF4-FFF2-40B4-BE49-F238E27FC236}">
                  <a16:creationId xmlns:a16="http://schemas.microsoft.com/office/drawing/2014/main" id="{C9A697F0-A960-4B4D-AAAB-93E83906355B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797" name="TextBox 796">
              <a:extLst>
                <a:ext uri="{FF2B5EF4-FFF2-40B4-BE49-F238E27FC236}">
                  <a16:creationId xmlns:a16="http://schemas.microsoft.com/office/drawing/2014/main" id="{A80D06DC-5F37-4630-8B72-037123A6E2E4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798" name="TextBox 797">
              <a:extLst>
                <a:ext uri="{FF2B5EF4-FFF2-40B4-BE49-F238E27FC236}">
                  <a16:creationId xmlns:a16="http://schemas.microsoft.com/office/drawing/2014/main" id="{55FACBB5-2B21-4F80-87FE-EF76D45D3297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799" name="TextBox 798">
              <a:extLst>
                <a:ext uri="{FF2B5EF4-FFF2-40B4-BE49-F238E27FC236}">
                  <a16:creationId xmlns:a16="http://schemas.microsoft.com/office/drawing/2014/main" id="{CBABCDF0-816A-4652-8413-EB2B9E809533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800" name="TextBox 799">
              <a:extLst>
                <a:ext uri="{FF2B5EF4-FFF2-40B4-BE49-F238E27FC236}">
                  <a16:creationId xmlns:a16="http://schemas.microsoft.com/office/drawing/2014/main" id="{BB5E3A5B-3331-4793-9DCC-B52E2CBA1EAF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01" name="TextBox 800">
              <a:extLst>
                <a:ext uri="{FF2B5EF4-FFF2-40B4-BE49-F238E27FC236}">
                  <a16:creationId xmlns:a16="http://schemas.microsoft.com/office/drawing/2014/main" id="{D7676CA2-B60D-4B1E-BE9A-FE3D649BF566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802" name="TextBox 801">
              <a:extLst>
                <a:ext uri="{FF2B5EF4-FFF2-40B4-BE49-F238E27FC236}">
                  <a16:creationId xmlns:a16="http://schemas.microsoft.com/office/drawing/2014/main" id="{8AE2FE3F-E874-4CC8-9FC7-19A0F45D9551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03" name="그룹 802">
            <a:extLst>
              <a:ext uri="{FF2B5EF4-FFF2-40B4-BE49-F238E27FC236}">
                <a16:creationId xmlns:a16="http://schemas.microsoft.com/office/drawing/2014/main" id="{5472044A-457A-46AF-A7AD-BAA16671653B}"/>
              </a:ext>
            </a:extLst>
          </p:cNvPr>
          <p:cNvGrpSpPr/>
          <p:nvPr/>
        </p:nvGrpSpPr>
        <p:grpSpPr>
          <a:xfrm>
            <a:off x="2962086" y="1616799"/>
            <a:ext cx="340528" cy="2390955"/>
            <a:chOff x="2583412" y="3655009"/>
            <a:chExt cx="340528" cy="1560699"/>
          </a:xfrm>
        </p:grpSpPr>
        <p:sp>
          <p:nvSpPr>
            <p:cNvPr id="804" name="TextBox 803">
              <a:extLst>
                <a:ext uri="{FF2B5EF4-FFF2-40B4-BE49-F238E27FC236}">
                  <a16:creationId xmlns:a16="http://schemas.microsoft.com/office/drawing/2014/main" id="{C0D2CF5C-59AA-4845-8DDF-DDBBD96F55C6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805" name="TextBox 804">
              <a:extLst>
                <a:ext uri="{FF2B5EF4-FFF2-40B4-BE49-F238E27FC236}">
                  <a16:creationId xmlns:a16="http://schemas.microsoft.com/office/drawing/2014/main" id="{CAE955D6-91DF-40BC-9198-DACBE32223FF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06" name="TextBox 805">
              <a:extLst>
                <a:ext uri="{FF2B5EF4-FFF2-40B4-BE49-F238E27FC236}">
                  <a16:creationId xmlns:a16="http://schemas.microsoft.com/office/drawing/2014/main" id="{4268BD43-3A32-4C5A-8729-AF32DB7EFE24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07" name="TextBox 806">
              <a:extLst>
                <a:ext uri="{FF2B5EF4-FFF2-40B4-BE49-F238E27FC236}">
                  <a16:creationId xmlns:a16="http://schemas.microsoft.com/office/drawing/2014/main" id="{D47FB06B-4C7F-4E04-A7C3-EF2377D2B1F7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08" name="TextBox 807">
              <a:extLst>
                <a:ext uri="{FF2B5EF4-FFF2-40B4-BE49-F238E27FC236}">
                  <a16:creationId xmlns:a16="http://schemas.microsoft.com/office/drawing/2014/main" id="{D5E3D957-8B94-4871-BA2D-CD69032669C2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809" name="TextBox 808">
              <a:extLst>
                <a:ext uri="{FF2B5EF4-FFF2-40B4-BE49-F238E27FC236}">
                  <a16:creationId xmlns:a16="http://schemas.microsoft.com/office/drawing/2014/main" id="{8F912851-9E34-4BE9-9211-F9E70F97978D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810" name="TextBox 809">
              <a:extLst>
                <a:ext uri="{FF2B5EF4-FFF2-40B4-BE49-F238E27FC236}">
                  <a16:creationId xmlns:a16="http://schemas.microsoft.com/office/drawing/2014/main" id="{73226212-0249-480F-A33F-516E9C62CCA6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811" name="TextBox 810">
              <a:extLst>
                <a:ext uri="{FF2B5EF4-FFF2-40B4-BE49-F238E27FC236}">
                  <a16:creationId xmlns:a16="http://schemas.microsoft.com/office/drawing/2014/main" id="{2DD3D1AD-FF0E-4E3B-B0AA-678FD8432792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12" name="TextBox 811">
              <a:extLst>
                <a:ext uri="{FF2B5EF4-FFF2-40B4-BE49-F238E27FC236}">
                  <a16:creationId xmlns:a16="http://schemas.microsoft.com/office/drawing/2014/main" id="{1EC6EBB0-D307-48AD-8134-4FF05D630437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813" name="TextBox 812">
              <a:extLst>
                <a:ext uri="{FF2B5EF4-FFF2-40B4-BE49-F238E27FC236}">
                  <a16:creationId xmlns:a16="http://schemas.microsoft.com/office/drawing/2014/main" id="{DB983313-2DA8-4C3E-AFB6-D56FB7AD261A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14" name="그룹 813">
            <a:extLst>
              <a:ext uri="{FF2B5EF4-FFF2-40B4-BE49-F238E27FC236}">
                <a16:creationId xmlns:a16="http://schemas.microsoft.com/office/drawing/2014/main" id="{1BA96861-A860-4919-BAA9-758A186A81C6}"/>
              </a:ext>
            </a:extLst>
          </p:cNvPr>
          <p:cNvGrpSpPr/>
          <p:nvPr/>
        </p:nvGrpSpPr>
        <p:grpSpPr>
          <a:xfrm>
            <a:off x="3161190" y="1616799"/>
            <a:ext cx="340528" cy="2390955"/>
            <a:chOff x="2583412" y="3655009"/>
            <a:chExt cx="340528" cy="1560699"/>
          </a:xfrm>
        </p:grpSpPr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71182453-356F-4306-A3A5-C67F269D0C85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816" name="TextBox 815">
              <a:extLst>
                <a:ext uri="{FF2B5EF4-FFF2-40B4-BE49-F238E27FC236}">
                  <a16:creationId xmlns:a16="http://schemas.microsoft.com/office/drawing/2014/main" id="{45C05986-79EC-49E3-B97C-9E64A8D67E87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17" name="TextBox 816">
              <a:extLst>
                <a:ext uri="{FF2B5EF4-FFF2-40B4-BE49-F238E27FC236}">
                  <a16:creationId xmlns:a16="http://schemas.microsoft.com/office/drawing/2014/main" id="{8467F0CB-1A88-44FB-8E7C-E3413E4568E4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18" name="TextBox 817">
              <a:extLst>
                <a:ext uri="{FF2B5EF4-FFF2-40B4-BE49-F238E27FC236}">
                  <a16:creationId xmlns:a16="http://schemas.microsoft.com/office/drawing/2014/main" id="{C1F054CF-98BB-4C76-9440-0B037F58E37D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19" name="TextBox 818">
              <a:extLst>
                <a:ext uri="{FF2B5EF4-FFF2-40B4-BE49-F238E27FC236}">
                  <a16:creationId xmlns:a16="http://schemas.microsoft.com/office/drawing/2014/main" id="{2C964E55-9BAE-43D0-AF03-58C93A021663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820" name="TextBox 819">
              <a:extLst>
                <a:ext uri="{FF2B5EF4-FFF2-40B4-BE49-F238E27FC236}">
                  <a16:creationId xmlns:a16="http://schemas.microsoft.com/office/drawing/2014/main" id="{0655BF3C-D782-4908-A62B-32604457ECF6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821" name="TextBox 820">
              <a:extLst>
                <a:ext uri="{FF2B5EF4-FFF2-40B4-BE49-F238E27FC236}">
                  <a16:creationId xmlns:a16="http://schemas.microsoft.com/office/drawing/2014/main" id="{3E586642-F9DE-49E8-BB95-4B8C0D091554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822" name="TextBox 821">
              <a:extLst>
                <a:ext uri="{FF2B5EF4-FFF2-40B4-BE49-F238E27FC236}">
                  <a16:creationId xmlns:a16="http://schemas.microsoft.com/office/drawing/2014/main" id="{B544D485-37C0-43F3-81CD-187D2298D6C1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23" name="TextBox 822">
              <a:extLst>
                <a:ext uri="{FF2B5EF4-FFF2-40B4-BE49-F238E27FC236}">
                  <a16:creationId xmlns:a16="http://schemas.microsoft.com/office/drawing/2014/main" id="{DFE9E326-BAB4-4A6D-A537-4816012C2C63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824" name="TextBox 823">
              <a:extLst>
                <a:ext uri="{FF2B5EF4-FFF2-40B4-BE49-F238E27FC236}">
                  <a16:creationId xmlns:a16="http://schemas.microsoft.com/office/drawing/2014/main" id="{F544714F-83BB-4CB0-97C7-CE708B412D67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25" name="그룹 824">
            <a:extLst>
              <a:ext uri="{FF2B5EF4-FFF2-40B4-BE49-F238E27FC236}">
                <a16:creationId xmlns:a16="http://schemas.microsoft.com/office/drawing/2014/main" id="{AFA29E36-F613-4F0D-B94B-1B78292C87F5}"/>
              </a:ext>
            </a:extLst>
          </p:cNvPr>
          <p:cNvGrpSpPr/>
          <p:nvPr/>
        </p:nvGrpSpPr>
        <p:grpSpPr>
          <a:xfrm>
            <a:off x="3359150" y="1616799"/>
            <a:ext cx="340528" cy="2390955"/>
            <a:chOff x="2583412" y="3655009"/>
            <a:chExt cx="340528" cy="1560699"/>
          </a:xfrm>
        </p:grpSpPr>
        <p:sp>
          <p:nvSpPr>
            <p:cNvPr id="826" name="TextBox 825">
              <a:extLst>
                <a:ext uri="{FF2B5EF4-FFF2-40B4-BE49-F238E27FC236}">
                  <a16:creationId xmlns:a16="http://schemas.microsoft.com/office/drawing/2014/main" id="{55DFA669-3726-47FF-9760-9AF2B49110BF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827" name="TextBox 826">
              <a:extLst>
                <a:ext uri="{FF2B5EF4-FFF2-40B4-BE49-F238E27FC236}">
                  <a16:creationId xmlns:a16="http://schemas.microsoft.com/office/drawing/2014/main" id="{767F1F0E-1A7B-481F-B234-6873EB0DB7C2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828" name="TextBox 827">
              <a:extLst>
                <a:ext uri="{FF2B5EF4-FFF2-40B4-BE49-F238E27FC236}">
                  <a16:creationId xmlns:a16="http://schemas.microsoft.com/office/drawing/2014/main" id="{3BF50324-C166-44B2-89B1-E170BC2D31B9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829" name="TextBox 828">
              <a:extLst>
                <a:ext uri="{FF2B5EF4-FFF2-40B4-BE49-F238E27FC236}">
                  <a16:creationId xmlns:a16="http://schemas.microsoft.com/office/drawing/2014/main" id="{8D67D031-63A5-4649-A706-1760B61F7AEE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830" name="TextBox 829">
              <a:extLst>
                <a:ext uri="{FF2B5EF4-FFF2-40B4-BE49-F238E27FC236}">
                  <a16:creationId xmlns:a16="http://schemas.microsoft.com/office/drawing/2014/main" id="{C5217ADF-D209-4979-8B27-92BD5B0367C0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831" name="TextBox 830">
              <a:extLst>
                <a:ext uri="{FF2B5EF4-FFF2-40B4-BE49-F238E27FC236}">
                  <a16:creationId xmlns:a16="http://schemas.microsoft.com/office/drawing/2014/main" id="{A4DD00D1-9203-41DA-A720-D04BD0C9DB10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865" name="TextBox 864">
              <a:extLst>
                <a:ext uri="{FF2B5EF4-FFF2-40B4-BE49-F238E27FC236}">
                  <a16:creationId xmlns:a16="http://schemas.microsoft.com/office/drawing/2014/main" id="{13893C67-F1E0-4EE2-94B5-7A9841D6C38B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896" name="TextBox 895">
              <a:extLst>
                <a:ext uri="{FF2B5EF4-FFF2-40B4-BE49-F238E27FC236}">
                  <a16:creationId xmlns:a16="http://schemas.microsoft.com/office/drawing/2014/main" id="{B67D28D5-24AD-49E0-A300-7E7AA31C04FF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897" name="TextBox 896">
              <a:extLst>
                <a:ext uri="{FF2B5EF4-FFF2-40B4-BE49-F238E27FC236}">
                  <a16:creationId xmlns:a16="http://schemas.microsoft.com/office/drawing/2014/main" id="{A8CCB2E8-F2E9-457A-9994-0121880F9891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898" name="TextBox 897">
              <a:extLst>
                <a:ext uri="{FF2B5EF4-FFF2-40B4-BE49-F238E27FC236}">
                  <a16:creationId xmlns:a16="http://schemas.microsoft.com/office/drawing/2014/main" id="{E0F0FA00-23B0-4B3B-B2C1-AE8D51F5D9BD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899" name="그룹 898">
            <a:extLst>
              <a:ext uri="{FF2B5EF4-FFF2-40B4-BE49-F238E27FC236}">
                <a16:creationId xmlns:a16="http://schemas.microsoft.com/office/drawing/2014/main" id="{A19BE58E-E0D0-43E7-9773-0D4019D61836}"/>
              </a:ext>
            </a:extLst>
          </p:cNvPr>
          <p:cNvGrpSpPr/>
          <p:nvPr/>
        </p:nvGrpSpPr>
        <p:grpSpPr>
          <a:xfrm>
            <a:off x="3704422" y="1616799"/>
            <a:ext cx="340528" cy="2390955"/>
            <a:chOff x="2583412" y="3655009"/>
            <a:chExt cx="340528" cy="1560699"/>
          </a:xfrm>
        </p:grpSpPr>
        <p:sp>
          <p:nvSpPr>
            <p:cNvPr id="900" name="TextBox 899">
              <a:extLst>
                <a:ext uri="{FF2B5EF4-FFF2-40B4-BE49-F238E27FC236}">
                  <a16:creationId xmlns:a16="http://schemas.microsoft.com/office/drawing/2014/main" id="{8CC5B3B6-C7C6-4E9F-8CE6-B62F5C0ADB2A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01" name="TextBox 900">
              <a:extLst>
                <a:ext uri="{FF2B5EF4-FFF2-40B4-BE49-F238E27FC236}">
                  <a16:creationId xmlns:a16="http://schemas.microsoft.com/office/drawing/2014/main" id="{96CE76E9-7C2D-49B4-9AF2-F4B1F09FACEE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02" name="TextBox 901">
              <a:extLst>
                <a:ext uri="{FF2B5EF4-FFF2-40B4-BE49-F238E27FC236}">
                  <a16:creationId xmlns:a16="http://schemas.microsoft.com/office/drawing/2014/main" id="{69B65FFD-B4AF-49FA-9937-069F0ACCB646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03" name="TextBox 902">
              <a:extLst>
                <a:ext uri="{FF2B5EF4-FFF2-40B4-BE49-F238E27FC236}">
                  <a16:creationId xmlns:a16="http://schemas.microsoft.com/office/drawing/2014/main" id="{D41C968C-E746-4B53-B6F9-368F67E86AC5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04" name="TextBox 903">
              <a:extLst>
                <a:ext uri="{FF2B5EF4-FFF2-40B4-BE49-F238E27FC236}">
                  <a16:creationId xmlns:a16="http://schemas.microsoft.com/office/drawing/2014/main" id="{2A2F545C-5063-49B4-8382-238044395E5A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05" name="TextBox 904">
              <a:extLst>
                <a:ext uri="{FF2B5EF4-FFF2-40B4-BE49-F238E27FC236}">
                  <a16:creationId xmlns:a16="http://schemas.microsoft.com/office/drawing/2014/main" id="{604532C8-ED98-4005-A842-EC1B3F2FF946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06" name="TextBox 905">
              <a:extLst>
                <a:ext uri="{FF2B5EF4-FFF2-40B4-BE49-F238E27FC236}">
                  <a16:creationId xmlns:a16="http://schemas.microsoft.com/office/drawing/2014/main" id="{ED89983C-B8A2-4701-9375-D7A4C78559DD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07" name="TextBox 906">
              <a:extLst>
                <a:ext uri="{FF2B5EF4-FFF2-40B4-BE49-F238E27FC236}">
                  <a16:creationId xmlns:a16="http://schemas.microsoft.com/office/drawing/2014/main" id="{97FC39BB-00BA-4476-9C87-D0073BBD02EA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89B87C5D-9438-4D49-B12F-2AD15F9086FF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09" name="TextBox 908">
              <a:extLst>
                <a:ext uri="{FF2B5EF4-FFF2-40B4-BE49-F238E27FC236}">
                  <a16:creationId xmlns:a16="http://schemas.microsoft.com/office/drawing/2014/main" id="{DCC6C746-E6A2-4640-91CA-02B049677489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910" name="그룹 909">
            <a:extLst>
              <a:ext uri="{FF2B5EF4-FFF2-40B4-BE49-F238E27FC236}">
                <a16:creationId xmlns:a16="http://schemas.microsoft.com/office/drawing/2014/main" id="{A0903853-6945-41DB-A685-6442401DB2C2}"/>
              </a:ext>
            </a:extLst>
          </p:cNvPr>
          <p:cNvGrpSpPr/>
          <p:nvPr/>
        </p:nvGrpSpPr>
        <p:grpSpPr>
          <a:xfrm>
            <a:off x="3892550" y="1616799"/>
            <a:ext cx="340528" cy="2390955"/>
            <a:chOff x="2583412" y="3655009"/>
            <a:chExt cx="340528" cy="1560699"/>
          </a:xfrm>
        </p:grpSpPr>
        <p:sp>
          <p:nvSpPr>
            <p:cNvPr id="911" name="TextBox 910">
              <a:extLst>
                <a:ext uri="{FF2B5EF4-FFF2-40B4-BE49-F238E27FC236}">
                  <a16:creationId xmlns:a16="http://schemas.microsoft.com/office/drawing/2014/main" id="{36A17833-94BF-4B32-A677-8BB3A7EF6053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12" name="TextBox 911">
              <a:extLst>
                <a:ext uri="{FF2B5EF4-FFF2-40B4-BE49-F238E27FC236}">
                  <a16:creationId xmlns:a16="http://schemas.microsoft.com/office/drawing/2014/main" id="{62975AF1-01F4-49E7-9B26-D99E867DEE23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13" name="TextBox 912">
              <a:extLst>
                <a:ext uri="{FF2B5EF4-FFF2-40B4-BE49-F238E27FC236}">
                  <a16:creationId xmlns:a16="http://schemas.microsoft.com/office/drawing/2014/main" id="{845B962B-39FE-4CDC-B4CE-3D99633C415F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14" name="TextBox 913">
              <a:extLst>
                <a:ext uri="{FF2B5EF4-FFF2-40B4-BE49-F238E27FC236}">
                  <a16:creationId xmlns:a16="http://schemas.microsoft.com/office/drawing/2014/main" id="{BB394D52-8F4A-414D-8824-A7E3C9C1C8B6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15" name="TextBox 914">
              <a:extLst>
                <a:ext uri="{FF2B5EF4-FFF2-40B4-BE49-F238E27FC236}">
                  <a16:creationId xmlns:a16="http://schemas.microsoft.com/office/drawing/2014/main" id="{6C38649F-4E64-4F52-9A20-8FE6B36D98B1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16" name="TextBox 915">
              <a:extLst>
                <a:ext uri="{FF2B5EF4-FFF2-40B4-BE49-F238E27FC236}">
                  <a16:creationId xmlns:a16="http://schemas.microsoft.com/office/drawing/2014/main" id="{B0EA4F37-A23C-4C93-A44D-56ACD32209FB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17" name="TextBox 916">
              <a:extLst>
                <a:ext uri="{FF2B5EF4-FFF2-40B4-BE49-F238E27FC236}">
                  <a16:creationId xmlns:a16="http://schemas.microsoft.com/office/drawing/2014/main" id="{528172F7-23FA-474D-A271-28576EFE1B59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18" name="TextBox 917">
              <a:extLst>
                <a:ext uri="{FF2B5EF4-FFF2-40B4-BE49-F238E27FC236}">
                  <a16:creationId xmlns:a16="http://schemas.microsoft.com/office/drawing/2014/main" id="{9E42CE9C-7ECC-4DCB-A21D-C5EAAA9B61E7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19" name="TextBox 918">
              <a:extLst>
                <a:ext uri="{FF2B5EF4-FFF2-40B4-BE49-F238E27FC236}">
                  <a16:creationId xmlns:a16="http://schemas.microsoft.com/office/drawing/2014/main" id="{96A55C71-6D9A-4387-8456-0D3A8A5BEED6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20" name="TextBox 919">
              <a:extLst>
                <a:ext uri="{FF2B5EF4-FFF2-40B4-BE49-F238E27FC236}">
                  <a16:creationId xmlns:a16="http://schemas.microsoft.com/office/drawing/2014/main" id="{CEA754C5-764C-4D7D-A571-8198D0733EAA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921" name="그룹 920">
            <a:extLst>
              <a:ext uri="{FF2B5EF4-FFF2-40B4-BE49-F238E27FC236}">
                <a16:creationId xmlns:a16="http://schemas.microsoft.com/office/drawing/2014/main" id="{96804F10-A39A-4231-91E4-F7EF32F75A97}"/>
              </a:ext>
            </a:extLst>
          </p:cNvPr>
          <p:cNvGrpSpPr/>
          <p:nvPr/>
        </p:nvGrpSpPr>
        <p:grpSpPr>
          <a:xfrm>
            <a:off x="4085422" y="1616799"/>
            <a:ext cx="340528" cy="2390955"/>
            <a:chOff x="2583412" y="3655009"/>
            <a:chExt cx="340528" cy="1560699"/>
          </a:xfrm>
        </p:grpSpPr>
        <p:sp>
          <p:nvSpPr>
            <p:cNvPr id="922" name="TextBox 921">
              <a:extLst>
                <a:ext uri="{FF2B5EF4-FFF2-40B4-BE49-F238E27FC236}">
                  <a16:creationId xmlns:a16="http://schemas.microsoft.com/office/drawing/2014/main" id="{7806BA77-2248-4AE3-BF96-ABE1EDA8AFAB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23" name="TextBox 922">
              <a:extLst>
                <a:ext uri="{FF2B5EF4-FFF2-40B4-BE49-F238E27FC236}">
                  <a16:creationId xmlns:a16="http://schemas.microsoft.com/office/drawing/2014/main" id="{2CD413C2-F29C-436D-94C0-BB03070881E4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24" name="TextBox 923">
              <a:extLst>
                <a:ext uri="{FF2B5EF4-FFF2-40B4-BE49-F238E27FC236}">
                  <a16:creationId xmlns:a16="http://schemas.microsoft.com/office/drawing/2014/main" id="{925A9501-F417-424B-9E4B-F6FB6374C7DB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25" name="TextBox 924">
              <a:extLst>
                <a:ext uri="{FF2B5EF4-FFF2-40B4-BE49-F238E27FC236}">
                  <a16:creationId xmlns:a16="http://schemas.microsoft.com/office/drawing/2014/main" id="{45EED47C-FDFD-449B-9597-BD0F1F124C34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47169F11-AA06-4906-9F58-22DA44CF6CD6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27" name="TextBox 926">
              <a:extLst>
                <a:ext uri="{FF2B5EF4-FFF2-40B4-BE49-F238E27FC236}">
                  <a16:creationId xmlns:a16="http://schemas.microsoft.com/office/drawing/2014/main" id="{87D4FF82-B175-45DE-A2C4-289A294839DF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28" name="TextBox 927">
              <a:extLst>
                <a:ext uri="{FF2B5EF4-FFF2-40B4-BE49-F238E27FC236}">
                  <a16:creationId xmlns:a16="http://schemas.microsoft.com/office/drawing/2014/main" id="{93EFFCE5-8EDB-4089-A162-F4203564021D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29" name="TextBox 928">
              <a:extLst>
                <a:ext uri="{FF2B5EF4-FFF2-40B4-BE49-F238E27FC236}">
                  <a16:creationId xmlns:a16="http://schemas.microsoft.com/office/drawing/2014/main" id="{DFE30025-F1AE-4FCB-B3CE-84989C55827C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6823033B-4FC9-44C0-8A00-E68671D5B403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31" name="TextBox 930">
              <a:extLst>
                <a:ext uri="{FF2B5EF4-FFF2-40B4-BE49-F238E27FC236}">
                  <a16:creationId xmlns:a16="http://schemas.microsoft.com/office/drawing/2014/main" id="{86BB5D01-1CC1-4D5E-AC41-F29D4D9E4958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pSp>
        <p:nvGrpSpPr>
          <p:cNvPr id="932" name="그룹 931">
            <a:extLst>
              <a:ext uri="{FF2B5EF4-FFF2-40B4-BE49-F238E27FC236}">
                <a16:creationId xmlns:a16="http://schemas.microsoft.com/office/drawing/2014/main" id="{3BDE8837-F6EC-4871-AF80-85C5453718BC}"/>
              </a:ext>
            </a:extLst>
          </p:cNvPr>
          <p:cNvGrpSpPr/>
          <p:nvPr/>
        </p:nvGrpSpPr>
        <p:grpSpPr>
          <a:xfrm>
            <a:off x="4273550" y="1616799"/>
            <a:ext cx="340528" cy="2390955"/>
            <a:chOff x="2583412" y="3655009"/>
            <a:chExt cx="340528" cy="1560699"/>
          </a:xfrm>
        </p:grpSpPr>
        <p:sp>
          <p:nvSpPr>
            <p:cNvPr id="933" name="TextBox 932">
              <a:extLst>
                <a:ext uri="{FF2B5EF4-FFF2-40B4-BE49-F238E27FC236}">
                  <a16:creationId xmlns:a16="http://schemas.microsoft.com/office/drawing/2014/main" id="{6E3AB593-85F9-4D9F-A26E-5C6236928CEA}"/>
                </a:ext>
              </a:extLst>
            </p:cNvPr>
            <p:cNvSpPr txBox="1"/>
            <p:nvPr/>
          </p:nvSpPr>
          <p:spPr>
            <a:xfrm>
              <a:off x="2583412" y="3655009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ⓞ</a:t>
              </a:r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6F017EE4-7DB6-4516-9BAD-F85E26529290}"/>
                </a:ext>
              </a:extLst>
            </p:cNvPr>
            <p:cNvSpPr txBox="1"/>
            <p:nvPr/>
          </p:nvSpPr>
          <p:spPr>
            <a:xfrm>
              <a:off x="2583412" y="3966115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②</a:t>
              </a:r>
            </a:p>
          </p:txBody>
        </p:sp>
        <p:sp>
          <p:nvSpPr>
            <p:cNvPr id="935" name="TextBox 934">
              <a:extLst>
                <a:ext uri="{FF2B5EF4-FFF2-40B4-BE49-F238E27FC236}">
                  <a16:creationId xmlns:a16="http://schemas.microsoft.com/office/drawing/2014/main" id="{4AF1F50B-3C90-4004-9358-DD41860A18F7}"/>
                </a:ext>
              </a:extLst>
            </p:cNvPr>
            <p:cNvSpPr txBox="1"/>
            <p:nvPr/>
          </p:nvSpPr>
          <p:spPr>
            <a:xfrm>
              <a:off x="2583412" y="4121668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③</a:t>
              </a: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FE6CB539-CAA6-46CA-9BCD-C5CEDC1DF5A0}"/>
                </a:ext>
              </a:extLst>
            </p:cNvPr>
            <p:cNvSpPr txBox="1"/>
            <p:nvPr/>
          </p:nvSpPr>
          <p:spPr>
            <a:xfrm>
              <a:off x="2583412" y="4277221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④</a:t>
              </a:r>
            </a:p>
          </p:txBody>
        </p:sp>
        <p:sp>
          <p:nvSpPr>
            <p:cNvPr id="937" name="TextBox 936">
              <a:extLst>
                <a:ext uri="{FF2B5EF4-FFF2-40B4-BE49-F238E27FC236}">
                  <a16:creationId xmlns:a16="http://schemas.microsoft.com/office/drawing/2014/main" id="{2BB3AECC-325D-47A8-908C-68E03BAF74B6}"/>
                </a:ext>
              </a:extLst>
            </p:cNvPr>
            <p:cNvSpPr txBox="1"/>
            <p:nvPr/>
          </p:nvSpPr>
          <p:spPr>
            <a:xfrm>
              <a:off x="2583412" y="4432774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⑤</a:t>
              </a: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2D736D16-C026-4130-8DA4-4AD74EAF328E}"/>
                </a:ext>
              </a:extLst>
            </p:cNvPr>
            <p:cNvSpPr txBox="1"/>
            <p:nvPr/>
          </p:nvSpPr>
          <p:spPr>
            <a:xfrm>
              <a:off x="2583412" y="458832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⑥</a:t>
              </a:r>
            </a:p>
          </p:txBody>
        </p:sp>
        <p:sp>
          <p:nvSpPr>
            <p:cNvPr id="939" name="TextBox 938">
              <a:extLst>
                <a:ext uri="{FF2B5EF4-FFF2-40B4-BE49-F238E27FC236}">
                  <a16:creationId xmlns:a16="http://schemas.microsoft.com/office/drawing/2014/main" id="{4793FCA4-285B-46A6-B0B6-2331601A67CD}"/>
                </a:ext>
              </a:extLst>
            </p:cNvPr>
            <p:cNvSpPr txBox="1"/>
            <p:nvPr/>
          </p:nvSpPr>
          <p:spPr>
            <a:xfrm>
              <a:off x="2583412" y="4743880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⑦</a:t>
              </a:r>
            </a:p>
          </p:txBody>
        </p:sp>
        <p:sp>
          <p:nvSpPr>
            <p:cNvPr id="940" name="TextBox 939">
              <a:extLst>
                <a:ext uri="{FF2B5EF4-FFF2-40B4-BE49-F238E27FC236}">
                  <a16:creationId xmlns:a16="http://schemas.microsoft.com/office/drawing/2014/main" id="{40B82848-A810-4676-8B94-6E46E366D10E}"/>
                </a:ext>
              </a:extLst>
            </p:cNvPr>
            <p:cNvSpPr txBox="1"/>
            <p:nvPr/>
          </p:nvSpPr>
          <p:spPr>
            <a:xfrm>
              <a:off x="2583412" y="4899433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en-US" altLang="ko-KR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⑧</a:t>
              </a:r>
              <a:endParaRPr lang="ko-KR" altLang="en-US" sz="1000" dirty="0">
                <a:latin typeface="나눔고딕" panose="020D0604000000000000" pitchFamily="50" charset="-127"/>
                <a:ea typeface="나눔고딕" panose="020D0604000000000000" pitchFamily="50" charset="-127"/>
              </a:endParaRPr>
            </a:p>
          </p:txBody>
        </p:sp>
        <p:sp>
          <p:nvSpPr>
            <p:cNvPr id="941" name="TextBox 940">
              <a:extLst>
                <a:ext uri="{FF2B5EF4-FFF2-40B4-BE49-F238E27FC236}">
                  <a16:creationId xmlns:a16="http://schemas.microsoft.com/office/drawing/2014/main" id="{72FE3718-69FB-46EF-968A-52DA692A0DB5}"/>
                </a:ext>
              </a:extLst>
            </p:cNvPr>
            <p:cNvSpPr txBox="1"/>
            <p:nvPr/>
          </p:nvSpPr>
          <p:spPr>
            <a:xfrm>
              <a:off x="2583412" y="5054987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⑨</a:t>
              </a:r>
            </a:p>
          </p:txBody>
        </p:sp>
        <p:sp>
          <p:nvSpPr>
            <p:cNvPr id="942" name="TextBox 941">
              <a:extLst>
                <a:ext uri="{FF2B5EF4-FFF2-40B4-BE49-F238E27FC236}">
                  <a16:creationId xmlns:a16="http://schemas.microsoft.com/office/drawing/2014/main" id="{2DE84F75-0903-45A7-8ED2-A5A4F99F02EE}"/>
                </a:ext>
              </a:extLst>
            </p:cNvPr>
            <p:cNvSpPr txBox="1"/>
            <p:nvPr/>
          </p:nvSpPr>
          <p:spPr>
            <a:xfrm>
              <a:off x="2583412" y="3810562"/>
              <a:ext cx="340528" cy="160721"/>
            </a:xfrm>
            <a:prstGeom prst="rect">
              <a:avLst/>
            </a:prstGeom>
            <a:noFill/>
          </p:spPr>
          <p:txBody>
            <a:bodyPr wrap="square" spcCol="0" rtlCol="0">
              <a:spAutoFit/>
            </a:bodyPr>
            <a:lstStyle/>
            <a:p>
              <a:r>
                <a:rPr lang="ko-KR" altLang="en-US" sz="1000" dirty="0">
                  <a:latin typeface="나눔고딕" panose="020D0604000000000000" pitchFamily="50" charset="-127"/>
                  <a:ea typeface="나눔고딕" panose="020D0604000000000000" pitchFamily="50" charset="-127"/>
                </a:rPr>
                <a:t>①</a:t>
              </a:r>
            </a:p>
          </p:txBody>
        </p:sp>
      </p:grpSp>
      <p:graphicFrame>
        <p:nvGraphicFramePr>
          <p:cNvPr id="943" name="object 10">
            <a:extLst>
              <a:ext uri="{FF2B5EF4-FFF2-40B4-BE49-F238E27FC236}">
                <a16:creationId xmlns:a16="http://schemas.microsoft.com/office/drawing/2014/main" id="{3C9AAFE1-BA69-4FCC-ADA5-A2A6F1090D5A}"/>
              </a:ext>
            </a:extLst>
          </p:cNvPr>
          <p:cNvGraphicFramePr>
            <a:graphicFrameLocks noGrp="1"/>
          </p:cNvGraphicFramePr>
          <p:nvPr/>
        </p:nvGraphicFramePr>
        <p:xfrm>
          <a:off x="7843685" y="760843"/>
          <a:ext cx="1892756" cy="55658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84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8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2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7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93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792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0881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5473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5420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1042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327623">
                <a:tc gridSpan="10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1200" b="1" dirty="0">
                          <a:latin typeface="Malgun Gothic"/>
                          <a:cs typeface="Malgun Gothic"/>
                        </a:rPr>
                        <a:t>경</a:t>
                      </a:r>
                      <a:r>
                        <a:rPr sz="1200" b="1" spc="160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200" b="1" dirty="0">
                          <a:latin typeface="Malgun Gothic"/>
                          <a:cs typeface="Malgun Gothic"/>
                        </a:rPr>
                        <a:t>찰</a:t>
                      </a:r>
                      <a:r>
                        <a:rPr sz="1200" b="1" spc="165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200" b="1" spc="-50" dirty="0">
                          <a:latin typeface="Malgun Gothic"/>
                          <a:cs typeface="Malgun Gothic"/>
                        </a:rPr>
                        <a:t>학</a:t>
                      </a:r>
                      <a:endParaRPr sz="1200" dirty="0">
                        <a:latin typeface="Malgun Gothic"/>
                        <a:cs typeface="Malgun Gothic"/>
                      </a:endParaRPr>
                    </a:p>
                  </a:txBody>
                  <a:tcPr marL="0" marR="0" marT="8191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049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문번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679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260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3655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문번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679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10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sz="11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100" dirty="0">
                        <a:latin typeface="Malgun Gothic"/>
                        <a:cs typeface="Malgun Gothic"/>
                      </a:endParaRPr>
                    </a:p>
                  </a:txBody>
                  <a:tcPr marL="0" marR="0" marT="5969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262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750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0262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05781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0262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31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32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33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34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0750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35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6350">
                      <a:solidFill>
                        <a:srgbClr val="000000"/>
                      </a:solidFill>
                      <a:prstDash val="sysDot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0262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05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36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13335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>
                      <a:solidFill>
                        <a:srgbClr val="000000"/>
                      </a:solidFill>
                      <a:prstDash val="sysDot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133350" marB="0">
                    <a:lnL w="6350">
                      <a:solidFill>
                        <a:srgbClr val="000000"/>
                      </a:solidFill>
                      <a:prstDash val="solid"/>
                    </a:lnL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133350" marB="0"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105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133350" marB="0">
                    <a:lnR w="19050">
                      <a:solidFill>
                        <a:srgbClr val="000000"/>
                      </a:solidFill>
                      <a:prstDash val="solid"/>
                    </a:lnR>
                    <a:lnT w="6350" cap="flat" cmpd="sng" algn="ctr">
                      <a:solidFill>
                        <a:srgbClr val="000000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37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38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634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19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39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/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0750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20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63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40</a:t>
                      </a:r>
                      <a:endParaRPr sz="1000" dirty="0">
                        <a:latin typeface="Malgun Gothic"/>
                        <a:cs typeface="Malgun Gothic"/>
                      </a:endParaRPr>
                    </a:p>
                  </a:txBody>
                  <a:tcPr marL="0" marR="0" marT="4064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0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①</a:t>
                      </a:r>
                    </a:p>
                  </a:txBody>
                  <a:tcPr marL="0" marR="0" marT="40640" marB="0">
                    <a:lnL w="6350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②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③</a:t>
                      </a:r>
                    </a:p>
                  </a:txBody>
                  <a:tcPr marL="0" marR="0" marT="40640" marB="0"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0" marR="58419" lvl="0" indent="0" algn="ctr" defTabSz="914400" eaLnBrk="1" fontAlgn="auto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dirty="0">
                          <a:latin typeface="나눔고딕" panose="020D0604000000000000" pitchFamily="50" charset="-127"/>
                          <a:ea typeface="나눔고딕" panose="020D0604000000000000" pitchFamily="50" charset="-127"/>
                        </a:rPr>
                        <a:t>④</a:t>
                      </a:r>
                    </a:p>
                  </a:txBody>
                  <a:tcPr marL="0" marR="0" marT="40640" marB="0">
                    <a:lnR w="19050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944" name="object 12">
            <a:extLst>
              <a:ext uri="{FF2B5EF4-FFF2-40B4-BE49-F238E27FC236}">
                <a16:creationId xmlns:a16="http://schemas.microsoft.com/office/drawing/2014/main" id="{FE6B73DA-6DDD-45BC-B5CC-4FE39C211D27}"/>
              </a:ext>
            </a:extLst>
          </p:cNvPr>
          <p:cNvGraphicFramePr>
            <a:graphicFrameLocks noGrp="1"/>
          </p:cNvGraphicFramePr>
          <p:nvPr/>
        </p:nvGraphicFramePr>
        <p:xfrm>
          <a:off x="387351" y="4754328"/>
          <a:ext cx="1093858" cy="17710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39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42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871">
                <a:tc gridSpan="2"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100" b="1" spc="-60" dirty="0">
                          <a:latin typeface="Adobe Clean Han ExtraBold"/>
                          <a:cs typeface="Adobe Clean Han ExtraBold"/>
                        </a:rPr>
                        <a:t>【</a:t>
                      </a:r>
                      <a:r>
                        <a:rPr sz="1100" b="1" dirty="0">
                          <a:latin typeface="Malgun Gothic"/>
                          <a:cs typeface="Malgun Gothic"/>
                        </a:rPr>
                        <a:t>분야</a:t>
                      </a:r>
                      <a:r>
                        <a:rPr sz="1100" b="1" spc="40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100" b="1" spc="-70" dirty="0">
                          <a:latin typeface="Malgun Gothic"/>
                          <a:cs typeface="Malgun Gothic"/>
                        </a:rPr>
                        <a:t>코드번호</a:t>
                      </a:r>
                      <a:r>
                        <a:rPr sz="1100" b="1" spc="-50" dirty="0">
                          <a:latin typeface="Adobe Clean Han ExtraBold"/>
                          <a:cs typeface="Adobe Clean Han ExtraBold"/>
                        </a:rPr>
                        <a:t>】</a:t>
                      </a:r>
                      <a:endParaRPr sz="1100">
                        <a:latin typeface="Adobe Clean Han ExtraBold"/>
                        <a:cs typeface="Adobe Clean Han ExtraBold"/>
                      </a:endParaRPr>
                    </a:p>
                  </a:txBody>
                  <a:tcPr marL="0" marR="0" marT="171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46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000" b="1" dirty="0">
                          <a:latin typeface="Malgun Gothic"/>
                          <a:cs typeface="Malgun Gothic"/>
                        </a:rPr>
                        <a:t>분</a:t>
                      </a:r>
                      <a:r>
                        <a:rPr sz="1000" b="1" spc="140" dirty="0">
                          <a:latin typeface="Malgun Gothic"/>
                          <a:cs typeface="Malgun Gothic"/>
                        </a:rPr>
                        <a:t> </a:t>
                      </a:r>
                      <a:r>
                        <a:rPr sz="1000" b="1" spc="-50" dirty="0">
                          <a:latin typeface="Malgun Gothic"/>
                          <a:cs typeface="Malgun Gothic"/>
                        </a:rPr>
                        <a:t>야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2540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번호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254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0" dirty="0">
                          <a:latin typeface="Malgun Gothic"/>
                          <a:cs typeface="Malgun Gothic"/>
                        </a:rPr>
                        <a:t>일반남자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01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0" dirty="0">
                          <a:latin typeface="Malgun Gothic"/>
                          <a:cs typeface="Malgun Gothic"/>
                        </a:rPr>
                        <a:t>일반여자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02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10" dirty="0">
                          <a:latin typeface="Malgun Gothic"/>
                          <a:cs typeface="Malgun Gothic"/>
                        </a:rPr>
                        <a:t>전의경경채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03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0" dirty="0">
                          <a:latin typeface="Malgun Gothic"/>
                          <a:cs typeface="Malgun Gothic"/>
                        </a:rPr>
                        <a:t>101단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04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10" dirty="0">
                          <a:latin typeface="Malgun Gothic"/>
                          <a:cs typeface="Malgun Gothic"/>
                        </a:rPr>
                        <a:t>경찰행정학과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05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법학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06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0" dirty="0">
                          <a:latin typeface="Malgun Gothic"/>
                          <a:cs typeface="Malgun Gothic"/>
                        </a:rPr>
                        <a:t>세무회계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07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10" dirty="0">
                          <a:latin typeface="Malgun Gothic"/>
                          <a:cs typeface="Malgun Gothic"/>
                        </a:rPr>
                        <a:t>사이버수사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81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4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0" dirty="0">
                          <a:latin typeface="Malgun Gothic"/>
                          <a:cs typeface="Malgun Gothic"/>
                        </a:rPr>
                        <a:t>교통공학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91</a:t>
                      </a:r>
                      <a:endParaRPr sz="900" dirty="0">
                        <a:latin typeface="Malgun Gothic"/>
                        <a:cs typeface="Malgun Gothic"/>
                      </a:endParaRPr>
                    </a:p>
                  </a:txBody>
                  <a:tcPr marL="0" marR="0" marT="1206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945" name="object 13">
            <a:extLst>
              <a:ext uri="{FF2B5EF4-FFF2-40B4-BE49-F238E27FC236}">
                <a16:creationId xmlns:a16="http://schemas.microsoft.com/office/drawing/2014/main" id="{D8B2F05D-8B92-43D1-A527-1E174E91BFEB}"/>
              </a:ext>
            </a:extLst>
          </p:cNvPr>
          <p:cNvGraphicFramePr>
            <a:graphicFrameLocks noGrp="1"/>
          </p:cNvGraphicFramePr>
          <p:nvPr/>
        </p:nvGraphicFramePr>
        <p:xfrm>
          <a:off x="1527563" y="4754329"/>
          <a:ext cx="2993389" cy="17710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50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1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5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11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0910">
                <a:tc gridSpan="4">
                  <a:txBody>
                    <a:bodyPr/>
                    <a:lstStyle/>
                    <a:p>
                      <a:pPr marL="60071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100" b="1" spc="-60" dirty="0">
                          <a:latin typeface="Adobe Clean Han ExtraBold"/>
                          <a:cs typeface="Adobe Clean Han ExtraBold"/>
                        </a:rPr>
                        <a:t>【</a:t>
                      </a:r>
                      <a:r>
                        <a:rPr sz="1100" b="1" spc="-30" dirty="0">
                          <a:latin typeface="Malgun Gothic"/>
                          <a:cs typeface="Malgun Gothic"/>
                        </a:rPr>
                        <a:t>응시지구(시·도</a:t>
                      </a:r>
                      <a:r>
                        <a:rPr sz="1100" b="1" spc="-20" dirty="0">
                          <a:latin typeface="Malgun Gothic"/>
                          <a:cs typeface="Malgun Gothic"/>
                        </a:rPr>
                        <a:t>) </a:t>
                      </a:r>
                      <a:r>
                        <a:rPr sz="1100" b="1" spc="-70" dirty="0">
                          <a:latin typeface="Malgun Gothic"/>
                          <a:cs typeface="Malgun Gothic"/>
                        </a:rPr>
                        <a:t>코드번호</a:t>
                      </a:r>
                      <a:r>
                        <a:rPr sz="1100" b="1" spc="-50" dirty="0">
                          <a:latin typeface="Adobe Clean Han ExtraBold"/>
                          <a:cs typeface="Adobe Clean Han ExtraBold"/>
                        </a:rPr>
                        <a:t>】</a:t>
                      </a:r>
                      <a:endParaRPr sz="1100" dirty="0">
                        <a:latin typeface="Adobe Clean Han ExtraBold"/>
                        <a:cs typeface="Adobe Clean Han ExtraBold"/>
                      </a:endParaRPr>
                    </a:p>
                  </a:txBody>
                  <a:tcPr marL="0" marR="0" marT="171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82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000" b="1" spc="-20" dirty="0">
                          <a:latin typeface="Malgun Gothic"/>
                          <a:cs typeface="Malgun Gothic"/>
                        </a:rPr>
                        <a:t>응시지구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2540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번호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254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000" b="1" spc="-20" dirty="0">
                          <a:latin typeface="Malgun Gothic"/>
                          <a:cs typeface="Malgun Gothic"/>
                        </a:rPr>
                        <a:t>응시지구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254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000" b="1" spc="-25" dirty="0">
                          <a:latin typeface="Malgun Gothic"/>
                          <a:cs typeface="Malgun Gothic"/>
                        </a:rPr>
                        <a:t>번호</a:t>
                      </a:r>
                      <a:endParaRPr sz="1000">
                        <a:latin typeface="Malgun Gothic"/>
                        <a:cs typeface="Malgun Gothic"/>
                      </a:endParaRPr>
                    </a:p>
                  </a:txBody>
                  <a:tcPr marL="0" marR="0" marT="254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6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경찰청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01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강원청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11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33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서울청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02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충북청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12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33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부산청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03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충남청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13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16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대구청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04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전북청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14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33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인천청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05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전남청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15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33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광주청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06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경북청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16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16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대전청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07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경남청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17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33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울산청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08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제주청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18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33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10" dirty="0">
                          <a:latin typeface="Malgun Gothic"/>
                          <a:cs typeface="Malgun Gothic"/>
                        </a:rPr>
                        <a:t>경기남부청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09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세종청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19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444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16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10" dirty="0">
                          <a:latin typeface="Malgun Gothic"/>
                          <a:cs typeface="Malgun Gothic"/>
                        </a:rPr>
                        <a:t>경기북부청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900" b="1" spc="-25" dirty="0">
                          <a:latin typeface="Malgun Gothic"/>
                          <a:cs typeface="Malgun Gothic"/>
                        </a:rPr>
                        <a:t>10</a:t>
                      </a:r>
                      <a:endParaRPr sz="900">
                        <a:latin typeface="Malgun Gothic"/>
                        <a:cs typeface="Malgun Gothic"/>
                      </a:endParaRPr>
                    </a:p>
                  </a:txBody>
                  <a:tcPr marL="0" marR="0" marT="254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C5715559-E151-5A66-9C04-02D44271DDE9}"/>
              </a:ext>
            </a:extLst>
          </p:cNvPr>
          <p:cNvSpPr txBox="1"/>
          <p:nvPr/>
        </p:nvSpPr>
        <p:spPr>
          <a:xfrm>
            <a:off x="3548840" y="1279993"/>
            <a:ext cx="27443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400" dirty="0">
                <a:latin typeface="굴림체" panose="020B0609000101010101" pitchFamily="49" charset="-127"/>
                <a:ea typeface="굴림체" panose="020B0609000101010101" pitchFamily="49" charset="-127"/>
              </a:rPr>
              <a:t>-</a:t>
            </a:r>
            <a:endParaRPr lang="ko-KR" altLang="en-US" sz="1400" dirty="0">
              <a:latin typeface="굴림체" panose="020B0609000101010101" pitchFamily="49" charset="-127"/>
              <a:ea typeface="굴림체" panose="020B0609000101010101" pitchFamily="49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98333F4-2498-035C-1E0E-3CFA0E2CE1A5}"/>
              </a:ext>
            </a:extLst>
          </p:cNvPr>
          <p:cNvSpPr/>
          <p:nvPr/>
        </p:nvSpPr>
        <p:spPr>
          <a:xfrm>
            <a:off x="-7152" y="3203450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300ED27-92D6-0CC0-9AF0-CE953CED4B57}"/>
              </a:ext>
            </a:extLst>
          </p:cNvPr>
          <p:cNvSpPr/>
          <p:nvPr/>
        </p:nvSpPr>
        <p:spPr>
          <a:xfrm>
            <a:off x="-1266" y="3478399"/>
            <a:ext cx="288032" cy="99380"/>
          </a:xfrm>
          <a:prstGeom prst="rect">
            <a:avLst/>
          </a:prstGeom>
          <a:solidFill>
            <a:schemeClr val="tx1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나눔고딕" panose="020D0604000000000000" pitchFamily="50" charset="-127"/>
              <a:ea typeface="나눔고딕" panose="020D0604000000000000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7795712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141801</TotalTime>
  <Words>67139</Words>
  <Application>Microsoft Office PowerPoint</Application>
  <PresentationFormat>A4 용지(210x297mm)</PresentationFormat>
  <Paragraphs>58914</Paragraphs>
  <Slides>131</Slides>
  <Notes>111</Notes>
  <HiddenSlides>0</HiddenSlides>
  <MMClips>0</MMClips>
  <ScaleCrop>false</ScaleCrop>
  <HeadingPairs>
    <vt:vector size="6" baseType="variant">
      <vt:variant>
        <vt:lpstr>사용한 글꼴</vt:lpstr>
      </vt:variant>
      <vt:variant>
        <vt:i4>17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131</vt:i4>
      </vt:variant>
    </vt:vector>
  </HeadingPairs>
  <TitlesOfParts>
    <vt:vector size="149" baseType="lpstr">
      <vt:lpstr>Adobe Clean Han ExtraBold</vt:lpstr>
      <vt:lpstr>HY신명조</vt:lpstr>
      <vt:lpstr>굴림체</vt:lpstr>
      <vt:lpstr>굴림체</vt:lpstr>
      <vt:lpstr>굵은굴림체</vt:lpstr>
      <vt:lpstr>나눔고딕</vt:lpstr>
      <vt:lpstr>나눔명조</vt:lpstr>
      <vt:lpstr>나눔바른고딕</vt:lpstr>
      <vt:lpstr>나눔스퀘어</vt:lpstr>
      <vt:lpstr>나눔스퀘어 Bold</vt:lpstr>
      <vt:lpstr>나눔스퀘어_ac</vt:lpstr>
      <vt:lpstr>맑은 고딕</vt:lpstr>
      <vt:lpstr>맑은 고딕</vt:lpstr>
      <vt:lpstr>바탕</vt:lpstr>
      <vt:lpstr>Arial</vt:lpstr>
      <vt:lpstr>Times New Roman</vt:lpstr>
      <vt:lpstr>Verdana</vt:lpstr>
      <vt:lpstr>Office 테마</vt:lpstr>
      <vt:lpstr>에듀허브 공식 OMR 양식</vt:lpstr>
      <vt:lpstr>AI 인식 영역 사용시,  작성답이 정답과 같은 의미인 경우 맞게 합니다. Ex) 정답이 1+1/x 인 경우, (x+1)/x 로 작성해도 정답임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AI 인식 영역 (붉은색 부분은 지우세요, 표 행은 추가 해도 됩니다)</vt:lpstr>
      <vt:lpstr>AI 인식 영역 (붉은색 부분은 지우세요, 표 행은 추가 해도 됩니다)</vt:lpstr>
      <vt:lpstr>AI 인식 영역 (붉은색 부분은 지우세요, 표 행은 추가 해도 됩니다)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국어 선택과목 OMR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AI 인식 영역 (붉은색 부분은 지우세요, 표 행은 추가 해도 됩니다)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AI 인식 영역 (붉은색 부분은 지우세요, 표 행은 추가 해도 됩니다)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A4 절반을 잘라서 사용하는 OMR A4 에 인쇄 후 작두나 칼로  절반을 잘라 사용합니다</vt:lpstr>
      <vt:lpstr>PowerPoint 프레젠테이션</vt:lpstr>
      <vt:lpstr>AI 인식 영역 (붉은색 부분은 지우세요, 표 행은 추가 해도 됩니다)</vt:lpstr>
      <vt:lpstr>AI 인식 영역 (붉은색 부분은 지우세요, 표 행은 추가 해도 됩니다)</vt:lpstr>
      <vt:lpstr>공식 OMR 추가 요청</vt:lpstr>
    </vt:vector>
  </TitlesOfParts>
  <Company>엄준호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penrose</dc:creator>
  <cp:lastModifiedBy>penrose roger</cp:lastModifiedBy>
  <cp:revision>745</cp:revision>
  <cp:lastPrinted>2025-12-02T08:08:00Z</cp:lastPrinted>
  <dcterms:created xsi:type="dcterms:W3CDTF">2014-12-14T07:40:22Z</dcterms:created>
  <dcterms:modified xsi:type="dcterms:W3CDTF">2026-03-27T18:04:29Z</dcterms:modified>
</cp:coreProperties>
</file>